
<file path=[Content_Types].xml><?xml version="1.0" encoding="utf-8"?>
<Types xmlns="http://schemas.openxmlformats.org/package/2006/content-types">
  <Default Extension="tmp" ContentType="image/png"/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57"/>
  </p:notesMasterIdLst>
  <p:sldIdLst>
    <p:sldId id="314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316" r:id="rId29"/>
    <p:sldId id="286" r:id="rId30"/>
    <p:sldId id="287" r:id="rId31"/>
    <p:sldId id="288" r:id="rId32"/>
    <p:sldId id="289" r:id="rId33"/>
    <p:sldId id="290" r:id="rId34"/>
    <p:sldId id="291" r:id="rId35"/>
    <p:sldId id="292" r:id="rId36"/>
    <p:sldId id="293" r:id="rId37"/>
    <p:sldId id="294" r:id="rId38"/>
    <p:sldId id="295" r:id="rId39"/>
    <p:sldId id="296" r:id="rId40"/>
    <p:sldId id="297" r:id="rId41"/>
    <p:sldId id="298" r:id="rId42"/>
    <p:sldId id="299" r:id="rId43"/>
    <p:sldId id="300" r:id="rId44"/>
    <p:sldId id="301" r:id="rId45"/>
    <p:sldId id="302" r:id="rId46"/>
    <p:sldId id="303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5" r:id="rId56"/>
  </p:sldIdLst>
  <p:sldSz cx="9144000" cy="6858000" type="screen4x3"/>
  <p:notesSz cx="9144000" cy="6858000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83" d="100"/>
          <a:sy n="83" d="100"/>
        </p:scale>
        <p:origin x="1128" y="7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C0DAD15-F332-4FAC-AC13-CF4A79644259}" type="datetimeFigureOut">
              <a:rPr lang="zh-TW" altLang="en-US" smtClean="0"/>
              <a:t>2022/12/23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3028950" y="857250"/>
            <a:ext cx="30861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914400" y="3300413"/>
            <a:ext cx="73152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 smtClean="0"/>
              <a:t>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39624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5180013" y="6513513"/>
            <a:ext cx="39624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0421272-08D0-4D93-9F7A-1540E4E7B7A5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2438363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1400" b="1">
                <a:solidFill>
                  <a:schemeClr val="accent2"/>
                </a:solidFill>
                <a:latin typeface="Arial" charset="0"/>
              </a:defRPr>
            </a:lvl1pPr>
            <a:lvl2pPr marL="741316" indent="-285121" eaLnBrk="0" hangingPunct="0">
              <a:defRPr sz="1400" b="1">
                <a:solidFill>
                  <a:schemeClr val="accent2"/>
                </a:solidFill>
                <a:latin typeface="Arial" charset="0"/>
              </a:defRPr>
            </a:lvl2pPr>
            <a:lvl3pPr marL="1140485" indent="-228097" eaLnBrk="0" hangingPunct="0">
              <a:defRPr sz="1400" b="1">
                <a:solidFill>
                  <a:schemeClr val="accent2"/>
                </a:solidFill>
                <a:latin typeface="Arial" charset="0"/>
              </a:defRPr>
            </a:lvl3pPr>
            <a:lvl4pPr marL="1596680" indent="-228097" eaLnBrk="0" hangingPunct="0">
              <a:defRPr sz="1400" b="1">
                <a:solidFill>
                  <a:schemeClr val="accent2"/>
                </a:solidFill>
                <a:latin typeface="Arial" charset="0"/>
              </a:defRPr>
            </a:lvl4pPr>
            <a:lvl5pPr marL="2052874" indent="-228097" eaLnBrk="0" hangingPunct="0">
              <a:defRPr sz="1400" b="1">
                <a:solidFill>
                  <a:schemeClr val="accent2"/>
                </a:solidFill>
                <a:latin typeface="Arial" charset="0"/>
              </a:defRPr>
            </a:lvl5pPr>
            <a:lvl6pPr marL="2509068" indent="-228097" eaLnBrk="0" fontAlgn="base" hangingPunct="0"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accent2"/>
                </a:solidFill>
                <a:latin typeface="Arial" charset="0"/>
              </a:defRPr>
            </a:lvl6pPr>
            <a:lvl7pPr marL="2965262" indent="-228097" eaLnBrk="0" fontAlgn="base" hangingPunct="0"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accent2"/>
                </a:solidFill>
                <a:latin typeface="Arial" charset="0"/>
              </a:defRPr>
            </a:lvl7pPr>
            <a:lvl8pPr marL="3421456" indent="-228097" eaLnBrk="0" fontAlgn="base" hangingPunct="0"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accent2"/>
                </a:solidFill>
                <a:latin typeface="Arial" charset="0"/>
              </a:defRPr>
            </a:lvl8pPr>
            <a:lvl9pPr marL="3877650" indent="-228097" eaLnBrk="0" fontAlgn="base" hangingPunct="0">
              <a:spcBef>
                <a:spcPct val="0"/>
              </a:spcBef>
              <a:spcAft>
                <a:spcPct val="0"/>
              </a:spcAft>
              <a:defRPr sz="1400" b="1">
                <a:solidFill>
                  <a:schemeClr val="accent2"/>
                </a:solidFill>
                <a:latin typeface="Arial" charset="0"/>
              </a:defRPr>
            </a:lvl9pPr>
          </a:lstStyle>
          <a:p>
            <a:pPr eaLnBrk="1" hangingPunct="1"/>
            <a:fld id="{352D9B8D-B3F3-4F61-B992-087DFA3CC2C0}" type="slidenum">
              <a:rPr lang="zh-TW" altLang="en-US" sz="1200" b="0">
                <a:solidFill>
                  <a:schemeClr val="tx1"/>
                </a:solidFill>
              </a:rPr>
              <a:pPr eaLnBrk="1" hangingPunct="1"/>
              <a:t>1</a:t>
            </a:fld>
            <a:endParaRPr lang="en-US" altLang="zh-TW" sz="1200" b="0" dirty="0">
              <a:solidFill>
                <a:schemeClr val="tx1"/>
              </a:solidFill>
            </a:endParaRPr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r>
              <a:rPr lang="en-US" altLang="zh-TW" dirty="0"/>
              <a:t>Hello, everyone. I</a:t>
            </a:r>
            <a:r>
              <a:rPr lang="zh-TW" altLang="en-US" dirty="0"/>
              <a:t> </a:t>
            </a:r>
            <a:r>
              <a:rPr lang="en-US" altLang="zh-TW" dirty="0"/>
              <a:t>am </a:t>
            </a:r>
            <a:r>
              <a:rPr lang="en-US" altLang="zh-TW" dirty="0" err="1"/>
              <a:t>Kun</a:t>
            </a:r>
            <a:r>
              <a:rPr lang="en-US" altLang="zh-TW" dirty="0"/>
              <a:t>-Ting CHEN, Assistant Professor, form Department of Civil Engineering, NPUST.</a:t>
            </a:r>
          </a:p>
          <a:p>
            <a:pPr eaLnBrk="1" hangingPunct="1"/>
            <a:r>
              <a:rPr lang="en-US" altLang="zh-TW" dirty="0"/>
              <a:t>Today, I would like to introduce Landslide Dam Formation.</a:t>
            </a:r>
          </a:p>
          <a:p>
            <a:pPr eaLnBrk="1" hangingPunct="1"/>
            <a:endParaRPr lang="en-US" altLang="zh-TW" dirty="0"/>
          </a:p>
          <a:p>
            <a:pPr eaLnBrk="1" hangingPunct="1"/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353615841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投影片圖像版面配置區 1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779588" y="358775"/>
            <a:ext cx="6137275" cy="4602163"/>
          </a:xfrm>
          <a:ln/>
        </p:spPr>
      </p:sp>
      <p:sp>
        <p:nvSpPr>
          <p:cNvPr id="16387" name="備忘稿版面配置區 2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TW" altLang="en-US">
              <a:latin typeface="Arial" pitchFamily="34" charset="0"/>
            </a:endParaRPr>
          </a:p>
        </p:txBody>
      </p:sp>
      <p:sp>
        <p:nvSpPr>
          <p:cNvPr id="16388" name="投影片編號版面配置區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1225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1pPr>
            <a:lvl2pPr marL="742950" indent="-285750" defTabSz="911225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2pPr>
            <a:lvl3pPr marL="1143000" indent="-228600" defTabSz="911225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3pPr>
            <a:lvl4pPr marL="1600200" indent="-228600" defTabSz="911225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4pPr>
            <a:lvl5pPr marL="2057400" indent="-228600" defTabSz="911225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9pPr>
          </a:lstStyle>
          <a:p>
            <a:fld id="{84B90557-0184-49B3-A5A3-F5F490177B6A}" type="slidenum">
              <a:rPr lang="en-US" altLang="zh-TW" sz="1200" b="0">
                <a:solidFill>
                  <a:schemeClr val="tx1"/>
                </a:solidFill>
                <a:latin typeface="Arial" pitchFamily="34" charset="0"/>
              </a:rPr>
              <a:pPr/>
              <a:t>55</a:t>
            </a:fld>
            <a:endParaRPr lang="en-US" altLang="zh-TW" sz="1200" b="0">
              <a:solidFill>
                <a:schemeClr val="tx1"/>
              </a:solidFill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47605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9225" y="-25196"/>
            <a:ext cx="7305548" cy="124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3840480"/>
            <a:ext cx="64008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7B5489C-E4CE-4BBD-BE42-2DF95D838C13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775F54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DDDDDD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D98D281-5D35-441A-A421-0A5E3418EFBA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775F54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5720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70916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3FA6124-5DD4-44D4-9F86-402D7AA8F383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775F54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A9CC0C-5E83-4327-B257-6A4448998B60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064B1A3-DFF9-4667-8AA3-908755B42E5A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03281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>
  <p:cSld name="標題，美工圖案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918283" y="255370"/>
            <a:ext cx="7111834" cy="940833"/>
          </a:xfrm>
        </p:spPr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美工圖案版面配置區 2"/>
          <p:cNvSpPr>
            <a:spLocks noGrp="1"/>
          </p:cNvSpPr>
          <p:nvPr>
            <p:ph type="clipArt" sz="half" idx="1"/>
          </p:nvPr>
        </p:nvSpPr>
        <p:spPr>
          <a:xfrm>
            <a:off x="683859" y="1772464"/>
            <a:ext cx="3852306" cy="4322791"/>
          </a:xfrm>
        </p:spPr>
        <p:txBody>
          <a:bodyPr/>
          <a:lstStyle/>
          <a:p>
            <a:pPr lvl="0"/>
            <a:r>
              <a:rPr lang="zh-TW" altLang="en-US" noProof="0"/>
              <a:t>按一下圖示以新增美工 圖案</a:t>
            </a:r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679506" y="1772464"/>
            <a:ext cx="3852306" cy="4322791"/>
          </a:xfrm>
        </p:spPr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</p:spTree>
    <p:extLst>
      <p:ext uri="{BB962C8B-B14F-4D97-AF65-F5344CB8AC3E}">
        <p14:creationId xmlns:p14="http://schemas.microsoft.com/office/powerpoint/2010/main" val="2783707846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11784" y="-11430"/>
            <a:ext cx="8520430" cy="1246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800" b="1" i="0">
                <a:solidFill>
                  <a:srgbClr val="775F54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00405" y="2253234"/>
            <a:ext cx="8743188" cy="304228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rgbClr val="DDDDDD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108960" y="6377940"/>
            <a:ext cx="292608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6AA8F8-4BCA-441F-BD52-2134F4E7AA24}" type="datetime1">
              <a:rPr lang="en-US" altLang="zh-TW" smtClean="0"/>
              <a:t>12/23/2022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150228" y="6335863"/>
            <a:ext cx="234950" cy="2012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50" b="1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8100">
              <a:lnSpc>
                <a:spcPts val="1460"/>
              </a:lnSpc>
            </a:pPr>
            <a:fld id="{81D60167-4931-47E6-BA6A-407CBD079E47}" type="slidenum">
              <a:rPr spc="-5" dirty="0"/>
              <a:t>‹#›</a:t>
            </a:fld>
            <a:endParaRPr spc="-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timing>
    <p:tnLst>
      <p:par>
        <p:cTn id="1" dur="indefinite" restart="never" nodeType="tmRoot"/>
      </p:par>
    </p:tnLst>
  </p:timing>
  <p:hf sldNum="0" hdr="0" ftr="0" dt="0"/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tm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.tmp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tmp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23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hyperlink" Target="http://dptrc.sinotech.org.tw/" TargetMode="Externa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://law.coa.gov.tw/GLRSnewsout/EngLawQuery.aspx" TargetMode="External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www.swcb.gov.tw/Home/Download/download_more?id=e360809476ae480996c68666f39102d2" TargetMode="Externa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2.jp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jp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4.png"/><Relationship Id="rId21" Type="http://schemas.openxmlformats.org/officeDocument/2006/relationships/image" Target="../media/image59.png"/><Relationship Id="rId42" Type="http://schemas.openxmlformats.org/officeDocument/2006/relationships/image" Target="../media/image80.png"/><Relationship Id="rId47" Type="http://schemas.openxmlformats.org/officeDocument/2006/relationships/image" Target="../media/image85.png"/><Relationship Id="rId63" Type="http://schemas.openxmlformats.org/officeDocument/2006/relationships/image" Target="../media/image101.png"/><Relationship Id="rId68" Type="http://schemas.openxmlformats.org/officeDocument/2006/relationships/image" Target="../media/image106.png"/><Relationship Id="rId84" Type="http://schemas.openxmlformats.org/officeDocument/2006/relationships/image" Target="../media/image122.png"/><Relationship Id="rId89" Type="http://schemas.openxmlformats.org/officeDocument/2006/relationships/image" Target="../media/image127.png"/><Relationship Id="rId16" Type="http://schemas.openxmlformats.org/officeDocument/2006/relationships/image" Target="../media/image54.png"/><Relationship Id="rId11" Type="http://schemas.openxmlformats.org/officeDocument/2006/relationships/image" Target="../media/image49.png"/><Relationship Id="rId32" Type="http://schemas.openxmlformats.org/officeDocument/2006/relationships/image" Target="../media/image70.png"/><Relationship Id="rId37" Type="http://schemas.openxmlformats.org/officeDocument/2006/relationships/image" Target="../media/image75.png"/><Relationship Id="rId53" Type="http://schemas.openxmlformats.org/officeDocument/2006/relationships/image" Target="../media/image91.png"/><Relationship Id="rId58" Type="http://schemas.openxmlformats.org/officeDocument/2006/relationships/image" Target="../media/image96.png"/><Relationship Id="rId74" Type="http://schemas.openxmlformats.org/officeDocument/2006/relationships/image" Target="../media/image112.png"/><Relationship Id="rId79" Type="http://schemas.openxmlformats.org/officeDocument/2006/relationships/image" Target="../media/image117.png"/><Relationship Id="rId5" Type="http://schemas.openxmlformats.org/officeDocument/2006/relationships/image" Target="../media/image43.png"/><Relationship Id="rId90" Type="http://schemas.openxmlformats.org/officeDocument/2006/relationships/image" Target="../media/image128.png"/><Relationship Id="rId14" Type="http://schemas.openxmlformats.org/officeDocument/2006/relationships/image" Target="../media/image52.png"/><Relationship Id="rId22" Type="http://schemas.openxmlformats.org/officeDocument/2006/relationships/image" Target="../media/image60.png"/><Relationship Id="rId27" Type="http://schemas.openxmlformats.org/officeDocument/2006/relationships/image" Target="../media/image65.png"/><Relationship Id="rId30" Type="http://schemas.openxmlformats.org/officeDocument/2006/relationships/image" Target="../media/image68.png"/><Relationship Id="rId35" Type="http://schemas.openxmlformats.org/officeDocument/2006/relationships/image" Target="../media/image73.png"/><Relationship Id="rId43" Type="http://schemas.openxmlformats.org/officeDocument/2006/relationships/image" Target="../media/image81.png"/><Relationship Id="rId48" Type="http://schemas.openxmlformats.org/officeDocument/2006/relationships/image" Target="../media/image86.png"/><Relationship Id="rId56" Type="http://schemas.openxmlformats.org/officeDocument/2006/relationships/image" Target="../media/image94.png"/><Relationship Id="rId64" Type="http://schemas.openxmlformats.org/officeDocument/2006/relationships/image" Target="../media/image102.png"/><Relationship Id="rId69" Type="http://schemas.openxmlformats.org/officeDocument/2006/relationships/image" Target="../media/image107.png"/><Relationship Id="rId77" Type="http://schemas.openxmlformats.org/officeDocument/2006/relationships/image" Target="../media/image115.png"/><Relationship Id="rId8" Type="http://schemas.openxmlformats.org/officeDocument/2006/relationships/image" Target="../media/image46.png"/><Relationship Id="rId51" Type="http://schemas.openxmlformats.org/officeDocument/2006/relationships/image" Target="../media/image89.png"/><Relationship Id="rId72" Type="http://schemas.openxmlformats.org/officeDocument/2006/relationships/image" Target="../media/image110.png"/><Relationship Id="rId80" Type="http://schemas.openxmlformats.org/officeDocument/2006/relationships/image" Target="../media/image118.png"/><Relationship Id="rId85" Type="http://schemas.openxmlformats.org/officeDocument/2006/relationships/image" Target="../media/image123.png"/><Relationship Id="rId3" Type="http://schemas.openxmlformats.org/officeDocument/2006/relationships/image" Target="../media/image41.png"/><Relationship Id="rId12" Type="http://schemas.openxmlformats.org/officeDocument/2006/relationships/image" Target="../media/image50.png"/><Relationship Id="rId17" Type="http://schemas.openxmlformats.org/officeDocument/2006/relationships/image" Target="../media/image55.png"/><Relationship Id="rId25" Type="http://schemas.openxmlformats.org/officeDocument/2006/relationships/image" Target="../media/image63.png"/><Relationship Id="rId33" Type="http://schemas.openxmlformats.org/officeDocument/2006/relationships/image" Target="../media/image71.png"/><Relationship Id="rId38" Type="http://schemas.openxmlformats.org/officeDocument/2006/relationships/image" Target="../media/image76.png"/><Relationship Id="rId46" Type="http://schemas.openxmlformats.org/officeDocument/2006/relationships/image" Target="../media/image84.png"/><Relationship Id="rId59" Type="http://schemas.openxmlformats.org/officeDocument/2006/relationships/image" Target="../media/image97.png"/><Relationship Id="rId67" Type="http://schemas.openxmlformats.org/officeDocument/2006/relationships/image" Target="../media/image105.png"/><Relationship Id="rId20" Type="http://schemas.openxmlformats.org/officeDocument/2006/relationships/image" Target="../media/image58.png"/><Relationship Id="rId41" Type="http://schemas.openxmlformats.org/officeDocument/2006/relationships/image" Target="../media/image79.png"/><Relationship Id="rId54" Type="http://schemas.openxmlformats.org/officeDocument/2006/relationships/image" Target="../media/image92.png"/><Relationship Id="rId62" Type="http://schemas.openxmlformats.org/officeDocument/2006/relationships/image" Target="../media/image100.png"/><Relationship Id="rId70" Type="http://schemas.openxmlformats.org/officeDocument/2006/relationships/image" Target="../media/image108.png"/><Relationship Id="rId75" Type="http://schemas.openxmlformats.org/officeDocument/2006/relationships/image" Target="../media/image113.png"/><Relationship Id="rId83" Type="http://schemas.openxmlformats.org/officeDocument/2006/relationships/image" Target="../media/image121.png"/><Relationship Id="rId88" Type="http://schemas.openxmlformats.org/officeDocument/2006/relationships/image" Target="../media/image126.png"/><Relationship Id="rId91" Type="http://schemas.openxmlformats.org/officeDocument/2006/relationships/image" Target="../media/image1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.png"/><Relationship Id="rId15" Type="http://schemas.openxmlformats.org/officeDocument/2006/relationships/image" Target="../media/image53.png"/><Relationship Id="rId23" Type="http://schemas.openxmlformats.org/officeDocument/2006/relationships/image" Target="../media/image61.png"/><Relationship Id="rId28" Type="http://schemas.openxmlformats.org/officeDocument/2006/relationships/image" Target="../media/image66.png"/><Relationship Id="rId36" Type="http://schemas.openxmlformats.org/officeDocument/2006/relationships/image" Target="../media/image74.png"/><Relationship Id="rId49" Type="http://schemas.openxmlformats.org/officeDocument/2006/relationships/image" Target="../media/image87.png"/><Relationship Id="rId57" Type="http://schemas.openxmlformats.org/officeDocument/2006/relationships/image" Target="../media/image95.png"/><Relationship Id="rId10" Type="http://schemas.openxmlformats.org/officeDocument/2006/relationships/image" Target="../media/image48.png"/><Relationship Id="rId31" Type="http://schemas.openxmlformats.org/officeDocument/2006/relationships/image" Target="../media/image69.png"/><Relationship Id="rId44" Type="http://schemas.openxmlformats.org/officeDocument/2006/relationships/image" Target="../media/image82.png"/><Relationship Id="rId52" Type="http://schemas.openxmlformats.org/officeDocument/2006/relationships/image" Target="../media/image90.png"/><Relationship Id="rId60" Type="http://schemas.openxmlformats.org/officeDocument/2006/relationships/image" Target="../media/image98.png"/><Relationship Id="rId65" Type="http://schemas.openxmlformats.org/officeDocument/2006/relationships/image" Target="../media/image103.png"/><Relationship Id="rId73" Type="http://schemas.openxmlformats.org/officeDocument/2006/relationships/image" Target="../media/image111.png"/><Relationship Id="rId78" Type="http://schemas.openxmlformats.org/officeDocument/2006/relationships/image" Target="../media/image116.png"/><Relationship Id="rId81" Type="http://schemas.openxmlformats.org/officeDocument/2006/relationships/image" Target="../media/image119.png"/><Relationship Id="rId86" Type="http://schemas.openxmlformats.org/officeDocument/2006/relationships/image" Target="../media/image124.png"/><Relationship Id="rId4" Type="http://schemas.openxmlformats.org/officeDocument/2006/relationships/image" Target="../media/image42.png"/><Relationship Id="rId9" Type="http://schemas.openxmlformats.org/officeDocument/2006/relationships/image" Target="../media/image47.png"/><Relationship Id="rId13" Type="http://schemas.openxmlformats.org/officeDocument/2006/relationships/image" Target="../media/image51.png"/><Relationship Id="rId18" Type="http://schemas.openxmlformats.org/officeDocument/2006/relationships/image" Target="../media/image56.png"/><Relationship Id="rId39" Type="http://schemas.openxmlformats.org/officeDocument/2006/relationships/image" Target="../media/image77.png"/><Relationship Id="rId34" Type="http://schemas.openxmlformats.org/officeDocument/2006/relationships/image" Target="../media/image72.png"/><Relationship Id="rId50" Type="http://schemas.openxmlformats.org/officeDocument/2006/relationships/image" Target="../media/image88.png"/><Relationship Id="rId55" Type="http://schemas.openxmlformats.org/officeDocument/2006/relationships/image" Target="../media/image93.png"/><Relationship Id="rId76" Type="http://schemas.openxmlformats.org/officeDocument/2006/relationships/image" Target="../media/image114.png"/><Relationship Id="rId7" Type="http://schemas.openxmlformats.org/officeDocument/2006/relationships/image" Target="../media/image45.png"/><Relationship Id="rId71" Type="http://schemas.openxmlformats.org/officeDocument/2006/relationships/image" Target="../media/image109.png"/><Relationship Id="rId2" Type="http://schemas.openxmlformats.org/officeDocument/2006/relationships/image" Target="../media/image40.png"/><Relationship Id="rId29" Type="http://schemas.openxmlformats.org/officeDocument/2006/relationships/image" Target="../media/image67.png"/><Relationship Id="rId24" Type="http://schemas.openxmlformats.org/officeDocument/2006/relationships/image" Target="../media/image62.png"/><Relationship Id="rId40" Type="http://schemas.openxmlformats.org/officeDocument/2006/relationships/image" Target="../media/image78.png"/><Relationship Id="rId45" Type="http://schemas.openxmlformats.org/officeDocument/2006/relationships/image" Target="../media/image83.png"/><Relationship Id="rId66" Type="http://schemas.openxmlformats.org/officeDocument/2006/relationships/image" Target="../media/image104.png"/><Relationship Id="rId87" Type="http://schemas.openxmlformats.org/officeDocument/2006/relationships/image" Target="../media/image125.png"/><Relationship Id="rId61" Type="http://schemas.openxmlformats.org/officeDocument/2006/relationships/image" Target="../media/image99.png"/><Relationship Id="rId82" Type="http://schemas.openxmlformats.org/officeDocument/2006/relationships/image" Target="../media/image120.png"/><Relationship Id="rId19" Type="http://schemas.openxmlformats.org/officeDocument/2006/relationships/image" Target="../media/image57.png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54.png"/><Relationship Id="rId21" Type="http://schemas.openxmlformats.org/officeDocument/2006/relationships/image" Target="../media/image149.png"/><Relationship Id="rId42" Type="http://schemas.openxmlformats.org/officeDocument/2006/relationships/image" Target="../media/image170.png"/><Relationship Id="rId47" Type="http://schemas.openxmlformats.org/officeDocument/2006/relationships/image" Target="../media/image175.png"/><Relationship Id="rId63" Type="http://schemas.openxmlformats.org/officeDocument/2006/relationships/image" Target="../media/image191.png"/><Relationship Id="rId68" Type="http://schemas.openxmlformats.org/officeDocument/2006/relationships/image" Target="../media/image196.png"/><Relationship Id="rId84" Type="http://schemas.openxmlformats.org/officeDocument/2006/relationships/image" Target="../media/image212.png"/><Relationship Id="rId89" Type="http://schemas.openxmlformats.org/officeDocument/2006/relationships/image" Target="../media/image217.png"/><Relationship Id="rId16" Type="http://schemas.openxmlformats.org/officeDocument/2006/relationships/image" Target="../media/image144.png"/><Relationship Id="rId107" Type="http://schemas.openxmlformats.org/officeDocument/2006/relationships/image" Target="../media/image235.png"/><Relationship Id="rId11" Type="http://schemas.openxmlformats.org/officeDocument/2006/relationships/image" Target="../media/image139.png"/><Relationship Id="rId32" Type="http://schemas.openxmlformats.org/officeDocument/2006/relationships/image" Target="../media/image160.png"/><Relationship Id="rId37" Type="http://schemas.openxmlformats.org/officeDocument/2006/relationships/image" Target="../media/image165.png"/><Relationship Id="rId53" Type="http://schemas.openxmlformats.org/officeDocument/2006/relationships/image" Target="../media/image181.png"/><Relationship Id="rId58" Type="http://schemas.openxmlformats.org/officeDocument/2006/relationships/image" Target="../media/image186.png"/><Relationship Id="rId74" Type="http://schemas.openxmlformats.org/officeDocument/2006/relationships/image" Target="../media/image202.png"/><Relationship Id="rId79" Type="http://schemas.openxmlformats.org/officeDocument/2006/relationships/image" Target="../media/image207.png"/><Relationship Id="rId102" Type="http://schemas.openxmlformats.org/officeDocument/2006/relationships/image" Target="../media/image230.png"/><Relationship Id="rId5" Type="http://schemas.openxmlformats.org/officeDocument/2006/relationships/image" Target="../media/image133.png"/><Relationship Id="rId90" Type="http://schemas.openxmlformats.org/officeDocument/2006/relationships/image" Target="../media/image218.png"/><Relationship Id="rId95" Type="http://schemas.openxmlformats.org/officeDocument/2006/relationships/image" Target="../media/image223.png"/><Relationship Id="rId22" Type="http://schemas.openxmlformats.org/officeDocument/2006/relationships/image" Target="../media/image150.png"/><Relationship Id="rId27" Type="http://schemas.openxmlformats.org/officeDocument/2006/relationships/image" Target="../media/image155.png"/><Relationship Id="rId43" Type="http://schemas.openxmlformats.org/officeDocument/2006/relationships/image" Target="../media/image171.png"/><Relationship Id="rId48" Type="http://schemas.openxmlformats.org/officeDocument/2006/relationships/image" Target="../media/image176.png"/><Relationship Id="rId64" Type="http://schemas.openxmlformats.org/officeDocument/2006/relationships/image" Target="../media/image192.png"/><Relationship Id="rId69" Type="http://schemas.openxmlformats.org/officeDocument/2006/relationships/image" Target="../media/image197.png"/><Relationship Id="rId80" Type="http://schemas.openxmlformats.org/officeDocument/2006/relationships/image" Target="../media/image208.png"/><Relationship Id="rId85" Type="http://schemas.openxmlformats.org/officeDocument/2006/relationships/image" Target="../media/image213.png"/><Relationship Id="rId12" Type="http://schemas.openxmlformats.org/officeDocument/2006/relationships/image" Target="../media/image140.png"/><Relationship Id="rId17" Type="http://schemas.openxmlformats.org/officeDocument/2006/relationships/image" Target="../media/image145.png"/><Relationship Id="rId33" Type="http://schemas.openxmlformats.org/officeDocument/2006/relationships/image" Target="../media/image161.png"/><Relationship Id="rId38" Type="http://schemas.openxmlformats.org/officeDocument/2006/relationships/image" Target="../media/image166.png"/><Relationship Id="rId59" Type="http://schemas.openxmlformats.org/officeDocument/2006/relationships/image" Target="../media/image187.png"/><Relationship Id="rId103" Type="http://schemas.openxmlformats.org/officeDocument/2006/relationships/image" Target="../media/image231.png"/><Relationship Id="rId20" Type="http://schemas.openxmlformats.org/officeDocument/2006/relationships/image" Target="../media/image148.png"/><Relationship Id="rId41" Type="http://schemas.openxmlformats.org/officeDocument/2006/relationships/image" Target="../media/image169.png"/><Relationship Id="rId54" Type="http://schemas.openxmlformats.org/officeDocument/2006/relationships/image" Target="../media/image182.png"/><Relationship Id="rId62" Type="http://schemas.openxmlformats.org/officeDocument/2006/relationships/image" Target="../media/image190.png"/><Relationship Id="rId70" Type="http://schemas.openxmlformats.org/officeDocument/2006/relationships/image" Target="../media/image198.png"/><Relationship Id="rId75" Type="http://schemas.openxmlformats.org/officeDocument/2006/relationships/image" Target="../media/image203.png"/><Relationship Id="rId83" Type="http://schemas.openxmlformats.org/officeDocument/2006/relationships/image" Target="../media/image211.png"/><Relationship Id="rId88" Type="http://schemas.openxmlformats.org/officeDocument/2006/relationships/image" Target="../media/image216.png"/><Relationship Id="rId91" Type="http://schemas.openxmlformats.org/officeDocument/2006/relationships/image" Target="../media/image219.png"/><Relationship Id="rId96" Type="http://schemas.openxmlformats.org/officeDocument/2006/relationships/image" Target="../media/image22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4.png"/><Relationship Id="rId15" Type="http://schemas.openxmlformats.org/officeDocument/2006/relationships/image" Target="../media/image143.png"/><Relationship Id="rId23" Type="http://schemas.openxmlformats.org/officeDocument/2006/relationships/image" Target="../media/image151.png"/><Relationship Id="rId28" Type="http://schemas.openxmlformats.org/officeDocument/2006/relationships/image" Target="../media/image156.png"/><Relationship Id="rId36" Type="http://schemas.openxmlformats.org/officeDocument/2006/relationships/image" Target="../media/image164.png"/><Relationship Id="rId49" Type="http://schemas.openxmlformats.org/officeDocument/2006/relationships/image" Target="../media/image177.png"/><Relationship Id="rId57" Type="http://schemas.openxmlformats.org/officeDocument/2006/relationships/image" Target="../media/image185.png"/><Relationship Id="rId106" Type="http://schemas.openxmlformats.org/officeDocument/2006/relationships/image" Target="../media/image234.png"/><Relationship Id="rId10" Type="http://schemas.openxmlformats.org/officeDocument/2006/relationships/image" Target="../media/image138.png"/><Relationship Id="rId31" Type="http://schemas.openxmlformats.org/officeDocument/2006/relationships/image" Target="../media/image159.png"/><Relationship Id="rId44" Type="http://schemas.openxmlformats.org/officeDocument/2006/relationships/image" Target="../media/image172.png"/><Relationship Id="rId52" Type="http://schemas.openxmlformats.org/officeDocument/2006/relationships/image" Target="../media/image180.png"/><Relationship Id="rId60" Type="http://schemas.openxmlformats.org/officeDocument/2006/relationships/image" Target="../media/image188.png"/><Relationship Id="rId65" Type="http://schemas.openxmlformats.org/officeDocument/2006/relationships/image" Target="../media/image193.png"/><Relationship Id="rId73" Type="http://schemas.openxmlformats.org/officeDocument/2006/relationships/image" Target="../media/image201.png"/><Relationship Id="rId78" Type="http://schemas.openxmlformats.org/officeDocument/2006/relationships/image" Target="../media/image206.png"/><Relationship Id="rId81" Type="http://schemas.openxmlformats.org/officeDocument/2006/relationships/image" Target="../media/image209.png"/><Relationship Id="rId86" Type="http://schemas.openxmlformats.org/officeDocument/2006/relationships/image" Target="../media/image214.png"/><Relationship Id="rId94" Type="http://schemas.openxmlformats.org/officeDocument/2006/relationships/image" Target="../media/image222.png"/><Relationship Id="rId99" Type="http://schemas.openxmlformats.org/officeDocument/2006/relationships/image" Target="../media/image227.png"/><Relationship Id="rId101" Type="http://schemas.openxmlformats.org/officeDocument/2006/relationships/image" Target="../media/image229.png"/><Relationship Id="rId4" Type="http://schemas.openxmlformats.org/officeDocument/2006/relationships/image" Target="../media/image132.png"/><Relationship Id="rId9" Type="http://schemas.openxmlformats.org/officeDocument/2006/relationships/image" Target="../media/image137.png"/><Relationship Id="rId13" Type="http://schemas.openxmlformats.org/officeDocument/2006/relationships/image" Target="../media/image141.png"/><Relationship Id="rId18" Type="http://schemas.openxmlformats.org/officeDocument/2006/relationships/image" Target="../media/image146.png"/><Relationship Id="rId39" Type="http://schemas.openxmlformats.org/officeDocument/2006/relationships/image" Target="../media/image167.png"/><Relationship Id="rId34" Type="http://schemas.openxmlformats.org/officeDocument/2006/relationships/image" Target="../media/image162.png"/><Relationship Id="rId50" Type="http://schemas.openxmlformats.org/officeDocument/2006/relationships/image" Target="../media/image178.png"/><Relationship Id="rId55" Type="http://schemas.openxmlformats.org/officeDocument/2006/relationships/image" Target="../media/image183.png"/><Relationship Id="rId76" Type="http://schemas.openxmlformats.org/officeDocument/2006/relationships/image" Target="../media/image204.png"/><Relationship Id="rId97" Type="http://schemas.openxmlformats.org/officeDocument/2006/relationships/image" Target="../media/image225.png"/><Relationship Id="rId104" Type="http://schemas.openxmlformats.org/officeDocument/2006/relationships/image" Target="../media/image232.png"/><Relationship Id="rId7" Type="http://schemas.openxmlformats.org/officeDocument/2006/relationships/image" Target="../media/image135.png"/><Relationship Id="rId71" Type="http://schemas.openxmlformats.org/officeDocument/2006/relationships/image" Target="../media/image199.png"/><Relationship Id="rId92" Type="http://schemas.openxmlformats.org/officeDocument/2006/relationships/image" Target="../media/image220.png"/><Relationship Id="rId2" Type="http://schemas.openxmlformats.org/officeDocument/2006/relationships/image" Target="../media/image130.png"/><Relationship Id="rId29" Type="http://schemas.openxmlformats.org/officeDocument/2006/relationships/image" Target="../media/image157.png"/><Relationship Id="rId24" Type="http://schemas.openxmlformats.org/officeDocument/2006/relationships/image" Target="../media/image152.png"/><Relationship Id="rId40" Type="http://schemas.openxmlformats.org/officeDocument/2006/relationships/image" Target="../media/image168.png"/><Relationship Id="rId45" Type="http://schemas.openxmlformats.org/officeDocument/2006/relationships/image" Target="../media/image173.png"/><Relationship Id="rId66" Type="http://schemas.openxmlformats.org/officeDocument/2006/relationships/image" Target="../media/image194.png"/><Relationship Id="rId87" Type="http://schemas.openxmlformats.org/officeDocument/2006/relationships/image" Target="../media/image215.png"/><Relationship Id="rId61" Type="http://schemas.openxmlformats.org/officeDocument/2006/relationships/image" Target="../media/image189.png"/><Relationship Id="rId82" Type="http://schemas.openxmlformats.org/officeDocument/2006/relationships/image" Target="../media/image210.png"/><Relationship Id="rId19" Type="http://schemas.openxmlformats.org/officeDocument/2006/relationships/image" Target="../media/image147.png"/><Relationship Id="rId14" Type="http://schemas.openxmlformats.org/officeDocument/2006/relationships/image" Target="../media/image142.png"/><Relationship Id="rId30" Type="http://schemas.openxmlformats.org/officeDocument/2006/relationships/image" Target="../media/image158.png"/><Relationship Id="rId35" Type="http://schemas.openxmlformats.org/officeDocument/2006/relationships/image" Target="../media/image163.png"/><Relationship Id="rId56" Type="http://schemas.openxmlformats.org/officeDocument/2006/relationships/image" Target="../media/image184.png"/><Relationship Id="rId77" Type="http://schemas.openxmlformats.org/officeDocument/2006/relationships/image" Target="../media/image205.png"/><Relationship Id="rId100" Type="http://schemas.openxmlformats.org/officeDocument/2006/relationships/image" Target="../media/image228.png"/><Relationship Id="rId105" Type="http://schemas.openxmlformats.org/officeDocument/2006/relationships/image" Target="../media/image233.png"/><Relationship Id="rId8" Type="http://schemas.openxmlformats.org/officeDocument/2006/relationships/image" Target="../media/image136.png"/><Relationship Id="rId51" Type="http://schemas.openxmlformats.org/officeDocument/2006/relationships/image" Target="../media/image179.png"/><Relationship Id="rId72" Type="http://schemas.openxmlformats.org/officeDocument/2006/relationships/image" Target="../media/image200.png"/><Relationship Id="rId93" Type="http://schemas.openxmlformats.org/officeDocument/2006/relationships/image" Target="../media/image221.png"/><Relationship Id="rId98" Type="http://schemas.openxmlformats.org/officeDocument/2006/relationships/image" Target="../media/image226.png"/><Relationship Id="rId3" Type="http://schemas.openxmlformats.org/officeDocument/2006/relationships/image" Target="../media/image131.png"/><Relationship Id="rId25" Type="http://schemas.openxmlformats.org/officeDocument/2006/relationships/image" Target="../media/image153.png"/><Relationship Id="rId46" Type="http://schemas.openxmlformats.org/officeDocument/2006/relationships/image" Target="../media/image174.png"/><Relationship Id="rId67" Type="http://schemas.openxmlformats.org/officeDocument/2006/relationships/image" Target="../media/image195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tmp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2.png"/><Relationship Id="rId3" Type="http://schemas.openxmlformats.org/officeDocument/2006/relationships/image" Target="../media/image237.jpg"/><Relationship Id="rId7" Type="http://schemas.openxmlformats.org/officeDocument/2006/relationships/image" Target="../media/image241.png"/><Relationship Id="rId2" Type="http://schemas.openxmlformats.org/officeDocument/2006/relationships/image" Target="../media/image2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0.png"/><Relationship Id="rId5" Type="http://schemas.openxmlformats.org/officeDocument/2006/relationships/image" Target="../media/image239.png"/><Relationship Id="rId4" Type="http://schemas.openxmlformats.org/officeDocument/2006/relationships/image" Target="../media/image238.jp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jpg"/><Relationship Id="rId2" Type="http://schemas.openxmlformats.org/officeDocument/2006/relationships/image" Target="../media/image243.jp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5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jpg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8.jpg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49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1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image" Target="../media/image25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5.jpg"/><Relationship Id="rId4" Type="http://schemas.openxmlformats.org/officeDocument/2006/relationships/image" Target="../media/image254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jpg"/><Relationship Id="rId2" Type="http://schemas.openxmlformats.org/officeDocument/2006/relationships/image" Target="../media/image256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8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jpg"/><Relationship Id="rId2" Type="http://schemas.openxmlformats.org/officeDocument/2006/relationships/image" Target="../media/image259.jp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1.jp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9.png"/><Relationship Id="rId13" Type="http://schemas.openxmlformats.org/officeDocument/2006/relationships/image" Target="../media/image274.jpg"/><Relationship Id="rId3" Type="http://schemas.openxmlformats.org/officeDocument/2006/relationships/image" Target="../media/image264.png"/><Relationship Id="rId7" Type="http://schemas.openxmlformats.org/officeDocument/2006/relationships/image" Target="../media/image268.png"/><Relationship Id="rId12" Type="http://schemas.openxmlformats.org/officeDocument/2006/relationships/image" Target="../media/image273.jp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67.png"/><Relationship Id="rId11" Type="http://schemas.openxmlformats.org/officeDocument/2006/relationships/image" Target="../media/image272.jpg"/><Relationship Id="rId5" Type="http://schemas.openxmlformats.org/officeDocument/2006/relationships/image" Target="../media/image266.png"/><Relationship Id="rId10" Type="http://schemas.openxmlformats.org/officeDocument/2006/relationships/image" Target="../media/image271.png"/><Relationship Id="rId4" Type="http://schemas.openxmlformats.org/officeDocument/2006/relationships/image" Target="../media/image265.png"/><Relationship Id="rId9" Type="http://schemas.openxmlformats.org/officeDocument/2006/relationships/image" Target="../media/image270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5.jpg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6.jp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jpg"/><Relationship Id="rId2" Type="http://schemas.openxmlformats.org/officeDocument/2006/relationships/image" Target="../media/image244.jp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8.jp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png"/><Relationship Id="rId2" Type="http://schemas.openxmlformats.org/officeDocument/2006/relationships/image" Target="../media/image28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jpg"/><Relationship Id="rId2" Type="http://schemas.openxmlformats.org/officeDocument/2006/relationships/image" Target="../media/image283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5.jp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6.jpg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jpg"/><Relationship Id="rId7" Type="http://schemas.openxmlformats.org/officeDocument/2006/relationships/image" Target="../media/image292.png"/><Relationship Id="rId2" Type="http://schemas.openxmlformats.org/officeDocument/2006/relationships/image" Target="../media/image28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1.png"/><Relationship Id="rId5" Type="http://schemas.openxmlformats.org/officeDocument/2006/relationships/image" Target="../media/image290.jpg"/><Relationship Id="rId4" Type="http://schemas.openxmlformats.org/officeDocument/2006/relationships/image" Target="../media/image289.jp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5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2.jpg"/><Relationship Id="rId3" Type="http://schemas.openxmlformats.org/officeDocument/2006/relationships/image" Target="../media/image297.jpg"/><Relationship Id="rId7" Type="http://schemas.openxmlformats.org/officeDocument/2006/relationships/image" Target="../media/image301.jpg"/><Relationship Id="rId2" Type="http://schemas.openxmlformats.org/officeDocument/2006/relationships/image" Target="../media/image296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0.png"/><Relationship Id="rId5" Type="http://schemas.openxmlformats.org/officeDocument/2006/relationships/image" Target="../media/image299.png"/><Relationship Id="rId4" Type="http://schemas.openxmlformats.org/officeDocument/2006/relationships/image" Target="../media/image29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8.jpeg"/><Relationship Id="rId5" Type="http://schemas.openxmlformats.org/officeDocument/2006/relationships/image" Target="../media/image307.png"/><Relationship Id="rId4" Type="http://schemas.openxmlformats.org/officeDocument/2006/relationships/image" Target="../media/image30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圖片 16" descr="畫面剪輯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66086" cy="6858000"/>
          </a:xfrm>
          <a:prstGeom prst="rect">
            <a:avLst/>
          </a:prstGeom>
        </p:spPr>
      </p:pic>
      <p:sp>
        <p:nvSpPr>
          <p:cNvPr id="18" name="Rectangle 2"/>
          <p:cNvSpPr txBox="1">
            <a:spLocks noChangeArrowheads="1"/>
          </p:cNvSpPr>
          <p:nvPr/>
        </p:nvSpPr>
        <p:spPr bwMode="auto">
          <a:xfrm>
            <a:off x="40413" y="1955581"/>
            <a:ext cx="9144000" cy="179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1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rgbClr val="FF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en-US" altLang="zh-TW" sz="3600" kern="0" dirty="0">
                <a:solidFill>
                  <a:schemeClr val="accent2">
                    <a:lumMod val="50000"/>
                  </a:schemeClr>
                </a:solidFill>
                <a:ea typeface="標楷體" pitchFamily="65" charset="-120"/>
              </a:rPr>
              <a:t>Acts, Management Strategies and Techniques  of Soil Erosion and Conservation in Taiwan</a:t>
            </a:r>
          </a:p>
        </p:txBody>
      </p:sp>
      <p:sp>
        <p:nvSpPr>
          <p:cNvPr id="19" name="Rectangle 3"/>
          <p:cNvSpPr txBox="1">
            <a:spLocks noChangeArrowheads="1"/>
          </p:cNvSpPr>
          <p:nvPr/>
        </p:nvSpPr>
        <p:spPr bwMode="auto">
          <a:xfrm>
            <a:off x="1322077" y="5904323"/>
            <a:ext cx="7844009" cy="9916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FFFF66"/>
              </a:buClr>
              <a:buSzPct val="50000"/>
              <a:buFont typeface="Wingdings" pitchFamily="2" charset="2"/>
              <a:buNone/>
              <a:defRPr kumimoji="1" sz="3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Char char="•"/>
              <a:defRPr kumimoji="1"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FF3300"/>
              </a:buClr>
              <a:buSzPct val="6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0099"/>
              </a:buClr>
              <a:buSzPct val="60000"/>
              <a:buFont typeface="Wingdings" pitchFamily="2" charset="2"/>
              <a:buChar char="Ø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</a:defRPr>
            </a:lvl9pPr>
          </a:lstStyle>
          <a:p>
            <a:pPr algn="r" eaLnBrk="1" hangingPunct="1">
              <a:lnSpc>
                <a:spcPct val="80000"/>
              </a:lnSpc>
              <a:defRPr/>
            </a:pPr>
            <a:r>
              <a:rPr lang="en-US" altLang="zh-TW" sz="1200" kern="0" dirty="0">
                <a:solidFill>
                  <a:srgbClr val="002060"/>
                </a:solidFill>
                <a:ea typeface="標楷體" pitchFamily="65" charset="-120"/>
              </a:rPr>
              <a:t>          </a:t>
            </a:r>
            <a:r>
              <a:rPr lang="zh-TW" altLang="en-US" sz="2000" kern="0" dirty="0" smtClean="0">
                <a:solidFill>
                  <a:srgbClr val="002060"/>
                </a:solidFill>
                <a:ea typeface="Batang" pitchFamily="18" charset="-127"/>
              </a:rPr>
              <a:t>       </a:t>
            </a:r>
            <a:endParaRPr lang="zh-TW" altLang="en-US" sz="2000" kern="0" dirty="0">
              <a:solidFill>
                <a:srgbClr val="002060"/>
              </a:solidFill>
              <a:ea typeface="Batang" pitchFamily="18" charset="-127"/>
            </a:endParaRPr>
          </a:p>
          <a:p>
            <a:pPr algn="r" eaLnBrk="1" hangingPunct="1">
              <a:lnSpc>
                <a:spcPct val="80000"/>
              </a:lnSpc>
              <a:defRPr/>
            </a:pPr>
            <a:r>
              <a:rPr lang="en-US" altLang="zh-TW" sz="2000" kern="0" dirty="0" smtClean="0">
                <a:solidFill>
                  <a:srgbClr val="002060"/>
                </a:solidFill>
              </a:rPr>
              <a:t>Department of Soil </a:t>
            </a:r>
            <a:r>
              <a:rPr lang="en-US" altLang="zh-TW" sz="2000" kern="0" dirty="0">
                <a:solidFill>
                  <a:srgbClr val="002060"/>
                </a:solidFill>
              </a:rPr>
              <a:t>and Water Conservation</a:t>
            </a:r>
          </a:p>
          <a:p>
            <a:pPr algn="r" eaLnBrk="1" hangingPunct="1">
              <a:lnSpc>
                <a:spcPct val="80000"/>
              </a:lnSpc>
              <a:defRPr/>
            </a:pPr>
            <a:r>
              <a:rPr lang="en-US" altLang="zh-TW" sz="2000" kern="0" dirty="0">
                <a:solidFill>
                  <a:srgbClr val="002060"/>
                </a:solidFill>
              </a:rPr>
              <a:t>National Pingtung University of Science and </a:t>
            </a:r>
            <a:r>
              <a:rPr lang="en-US" altLang="zh-TW" sz="2000" kern="0" dirty="0" smtClean="0">
                <a:solidFill>
                  <a:srgbClr val="002060"/>
                </a:solidFill>
              </a:rPr>
              <a:t>Technology</a:t>
            </a:r>
            <a:endParaRPr lang="en-US" altLang="zh-TW" sz="2000" kern="0" dirty="0">
              <a:solidFill>
                <a:srgbClr val="002060"/>
              </a:solidFill>
            </a:endParaRPr>
          </a:p>
        </p:txBody>
      </p:sp>
      <p:pic>
        <p:nvPicPr>
          <p:cNvPr id="20" name="Picture 2" descr="行政院農業委員會水土保持局- 维基百科，自由的百科全书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211" y="1116947"/>
            <a:ext cx="1242105" cy="12421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4" descr="國立屏東科技大學- 维基百科，自由的百科全书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980" y="161398"/>
            <a:ext cx="2776814" cy="15295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矩形 21"/>
          <p:cNvSpPr/>
          <p:nvPr/>
        </p:nvSpPr>
        <p:spPr>
          <a:xfrm>
            <a:off x="2894584" y="3878340"/>
            <a:ext cx="2707793" cy="9787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80000"/>
              </a:lnSpc>
              <a:defRPr/>
            </a:pPr>
            <a:r>
              <a:rPr lang="en-US" altLang="zh-TW" sz="3600" kern="0" dirty="0" smtClean="0">
                <a:solidFill>
                  <a:srgbClr val="002060"/>
                </a:solidFill>
                <a:ea typeface="標楷體" pitchFamily="65" charset="-120"/>
              </a:rPr>
              <a:t>Shih-</a:t>
            </a:r>
            <a:r>
              <a:rPr lang="en-US" altLang="zh-TW" sz="3600" kern="0" dirty="0" err="1" smtClean="0">
                <a:solidFill>
                  <a:srgbClr val="002060"/>
                </a:solidFill>
                <a:ea typeface="標楷體" pitchFamily="65" charset="-120"/>
              </a:rPr>
              <a:t>Hao</a:t>
            </a:r>
            <a:r>
              <a:rPr lang="en-US" altLang="zh-TW" sz="3600" kern="0" dirty="0" smtClean="0">
                <a:solidFill>
                  <a:srgbClr val="002060"/>
                </a:solidFill>
                <a:ea typeface="標楷體" pitchFamily="65" charset="-120"/>
              </a:rPr>
              <a:t> </a:t>
            </a:r>
            <a:r>
              <a:rPr lang="en-US" altLang="zh-TW" sz="3600" kern="0" dirty="0" err="1">
                <a:solidFill>
                  <a:srgbClr val="002060"/>
                </a:solidFill>
                <a:ea typeface="標楷體" pitchFamily="65" charset="-120"/>
              </a:rPr>
              <a:t>Jien</a:t>
            </a:r>
            <a:endParaRPr lang="en-US" altLang="zh-TW" sz="3600" kern="0" dirty="0">
              <a:solidFill>
                <a:srgbClr val="002060"/>
              </a:solidFill>
              <a:ea typeface="標楷體" pitchFamily="65" charset="-120"/>
            </a:endParaRPr>
          </a:p>
          <a:p>
            <a:pPr eaLnBrk="1" hangingPunct="1">
              <a:lnSpc>
                <a:spcPct val="80000"/>
              </a:lnSpc>
              <a:defRPr/>
            </a:pPr>
            <a:endParaRPr lang="en-US" altLang="zh-TW" sz="3600" b="1" kern="0" dirty="0">
              <a:solidFill>
                <a:srgbClr val="002060"/>
              </a:solidFill>
              <a:ea typeface="標楷體" pitchFamily="65" charset="-120"/>
            </a:endParaRPr>
          </a:p>
        </p:txBody>
      </p:sp>
      <p:pic>
        <p:nvPicPr>
          <p:cNvPr id="23" name="圖片 22" descr="剪取工具"/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07" t="35287" r="5293" b="12730"/>
          <a:stretch/>
        </p:blipFill>
        <p:spPr>
          <a:xfrm rot="698359">
            <a:off x="533225" y="4804108"/>
            <a:ext cx="4083741" cy="2111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3555721"/>
      </p:ext>
    </p:extLst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圖片 18" descr="畫面剪輯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66086" cy="685800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14985" y="1276857"/>
            <a:ext cx="103505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body" idx="1"/>
          </p:nvPr>
        </p:nvSpPr>
        <p:spPr>
          <a:xfrm>
            <a:off x="-1676400" y="1676400"/>
            <a:ext cx="10820400" cy="3167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584640"/>
                </a:solidFill>
              </a:rPr>
              <a:t>Soil and Water Conservation Acts in </a:t>
            </a:r>
            <a:r>
              <a:rPr sz="2800" spc="-5" dirty="0" smtClean="0">
                <a:solidFill>
                  <a:srgbClr val="584640"/>
                </a:solidFill>
              </a:rPr>
              <a:t>Taiwan</a:t>
            </a:r>
            <a:endParaRPr lang="en-US" sz="28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lang="en-US" sz="2800" spc="-5" dirty="0" smtClean="0">
                <a:solidFill>
                  <a:srgbClr val="584640"/>
                </a:solidFill>
              </a:rPr>
              <a:t>Topsoil erosion in Taiwan</a:t>
            </a: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lang="en-US" sz="2800" spc="-5" dirty="0" smtClean="0">
                <a:solidFill>
                  <a:srgbClr val="584640"/>
                </a:solidFill>
              </a:rPr>
              <a:t>Conservati</a:t>
            </a:r>
            <a:r>
              <a:rPr sz="2800" spc="-5" dirty="0" smtClean="0">
                <a:solidFill>
                  <a:srgbClr val="584640"/>
                </a:solidFill>
              </a:rPr>
              <a:t>on </a:t>
            </a:r>
            <a:r>
              <a:rPr sz="2800" spc="-5" dirty="0">
                <a:solidFill>
                  <a:srgbClr val="584640"/>
                </a:solidFill>
              </a:rPr>
              <a:t>techniques </a:t>
            </a:r>
            <a:r>
              <a:rPr sz="3200" spc="-5" dirty="0">
                <a:solidFill>
                  <a:srgbClr val="584640"/>
                </a:solidFill>
              </a:rPr>
              <a:t>and</a:t>
            </a:r>
            <a:r>
              <a:rPr sz="3200" dirty="0">
                <a:solidFill>
                  <a:srgbClr val="584640"/>
                </a:solidFill>
              </a:rPr>
              <a:t> case </a:t>
            </a:r>
            <a:r>
              <a:rPr sz="3200" spc="-5" dirty="0" smtClean="0">
                <a:solidFill>
                  <a:srgbClr val="584640"/>
                </a:solidFill>
              </a:rPr>
              <a:t>studies</a:t>
            </a:r>
            <a:endParaRPr lang="en-US" sz="32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sz="2800" spc="-40" dirty="0" smtClean="0">
                <a:solidFill>
                  <a:srgbClr val="584640"/>
                </a:solidFill>
              </a:rPr>
              <a:t>Taiwan’s</a:t>
            </a:r>
            <a:r>
              <a:rPr sz="2800" dirty="0" smtClean="0">
                <a:solidFill>
                  <a:srgbClr val="584640"/>
                </a:solidFill>
              </a:rPr>
              <a:t> </a:t>
            </a:r>
            <a:r>
              <a:rPr sz="2800" spc="-10" dirty="0">
                <a:solidFill>
                  <a:srgbClr val="584640"/>
                </a:solidFill>
              </a:rPr>
              <a:t>current</a:t>
            </a:r>
            <a:r>
              <a:rPr sz="2800" spc="30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issues</a:t>
            </a:r>
            <a:r>
              <a:rPr sz="2800" spc="5" dirty="0">
                <a:solidFill>
                  <a:srgbClr val="584640"/>
                </a:solidFill>
              </a:rPr>
              <a:t> </a:t>
            </a:r>
            <a:r>
              <a:rPr sz="2800" dirty="0">
                <a:solidFill>
                  <a:srgbClr val="584640"/>
                </a:solidFill>
              </a:rPr>
              <a:t>in</a:t>
            </a:r>
            <a:r>
              <a:rPr sz="2800" spc="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soil</a:t>
            </a:r>
            <a:r>
              <a:rPr sz="2800" spc="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and</a:t>
            </a:r>
            <a:r>
              <a:rPr sz="2800" spc="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water</a:t>
            </a:r>
            <a:r>
              <a:rPr sz="2800" spc="-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conservation</a:t>
            </a:r>
            <a:endParaRPr sz="2800" dirty="0"/>
          </a:p>
        </p:txBody>
      </p:sp>
      <p:sp>
        <p:nvSpPr>
          <p:cNvPr id="21" name="object 3"/>
          <p:cNvSpPr txBox="1">
            <a:spLocks/>
          </p:cNvSpPr>
          <p:nvPr/>
        </p:nvSpPr>
        <p:spPr>
          <a:xfrm>
            <a:off x="2913488" y="770949"/>
            <a:ext cx="3657600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2800" b="1" i="0">
                <a:solidFill>
                  <a:srgbClr val="775F54"/>
                </a:solidFill>
                <a:latin typeface="Times New Roman"/>
                <a:ea typeface="+mj-ea"/>
                <a:cs typeface="Times New Roman"/>
              </a:defRPr>
            </a:lvl1pPr>
          </a:lstStyle>
          <a:p>
            <a:pPr marL="12700">
              <a:spcBef>
                <a:spcPts val="105"/>
              </a:spcBef>
            </a:pPr>
            <a:r>
              <a:rPr lang="en-US" sz="3200" kern="0" dirty="0" smtClean="0">
                <a:solidFill>
                  <a:srgbClr val="000000"/>
                </a:solidFill>
                <a:latin typeface="Arial"/>
                <a:cs typeface="Arial"/>
              </a:rPr>
              <a:t>Contents</a:t>
            </a:r>
            <a:r>
              <a:rPr lang="zh-TW" altLang="en-US" sz="3200" kern="0" dirty="0" smtClean="0">
                <a:solidFill>
                  <a:srgbClr val="000000"/>
                </a:solidFill>
                <a:latin typeface="Arial"/>
                <a:cs typeface="Arial"/>
              </a:rPr>
              <a:t>（</a:t>
            </a:r>
            <a:r>
              <a:rPr lang="en-US" sz="3200" kern="0" dirty="0" smtClean="0">
                <a:solidFill>
                  <a:srgbClr val="000000"/>
                </a:solidFill>
                <a:latin typeface="Arial"/>
                <a:cs typeface="Arial"/>
              </a:rPr>
              <a:t>Part I</a:t>
            </a:r>
            <a:r>
              <a:rPr lang="en-US" altLang="zh-TW" sz="3200" kern="0" dirty="0" smtClean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zh-TW" altLang="en-US" sz="3200" kern="0" dirty="0" smtClean="0">
                <a:solidFill>
                  <a:srgbClr val="000000"/>
                </a:solidFill>
                <a:latin typeface="Arial"/>
                <a:cs typeface="Arial"/>
              </a:rPr>
              <a:t>）</a:t>
            </a:r>
            <a:endParaRPr lang="en-US" sz="3200" kern="0" dirty="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288048"/>
            <a:ext cx="9144000" cy="1221105"/>
            <a:chOff x="0" y="288048"/>
            <a:chExt cx="9144000" cy="122110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288048"/>
              <a:ext cx="6350508" cy="101344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312419"/>
              <a:ext cx="1983486" cy="91211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3811" y="312419"/>
              <a:ext cx="4729734" cy="912113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86334" y="414908"/>
            <a:ext cx="5813425" cy="51371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3200" spc="-240" dirty="0">
                <a:solidFill>
                  <a:srgbClr val="FF6600"/>
                </a:solidFill>
                <a:latin typeface="Arial"/>
                <a:cs typeface="Arial"/>
              </a:rPr>
              <a:t>Geologic</a:t>
            </a:r>
            <a:r>
              <a:rPr sz="3200" spc="-4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295" dirty="0">
                <a:solidFill>
                  <a:srgbClr val="FF6600"/>
                </a:solidFill>
                <a:latin typeface="Arial"/>
                <a:cs typeface="Arial"/>
              </a:rPr>
              <a:t>cha</a:t>
            </a:r>
            <a:r>
              <a:rPr sz="3200" spc="-195" dirty="0">
                <a:solidFill>
                  <a:srgbClr val="FF6600"/>
                </a:solidFill>
                <a:latin typeface="Arial"/>
                <a:cs typeface="Arial"/>
              </a:rPr>
              <a:t>r</a:t>
            </a:r>
            <a:r>
              <a:rPr sz="3200" spc="-240" dirty="0">
                <a:solidFill>
                  <a:srgbClr val="FF6600"/>
                </a:solidFill>
                <a:latin typeface="Arial"/>
                <a:cs typeface="Arial"/>
              </a:rPr>
              <a:t>acterist</a:t>
            </a:r>
            <a:r>
              <a:rPr sz="3200" spc="-165" dirty="0">
                <a:solidFill>
                  <a:srgbClr val="FF6600"/>
                </a:solidFill>
                <a:latin typeface="Arial"/>
                <a:cs typeface="Arial"/>
              </a:rPr>
              <a:t>i</a:t>
            </a:r>
            <a:r>
              <a:rPr sz="3200" spc="-450" dirty="0">
                <a:solidFill>
                  <a:srgbClr val="FF6600"/>
                </a:solidFill>
                <a:latin typeface="Arial"/>
                <a:cs typeface="Arial"/>
              </a:rPr>
              <a:t>cs</a:t>
            </a:r>
            <a:r>
              <a:rPr sz="3200" spc="-6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160" dirty="0">
                <a:solidFill>
                  <a:srgbClr val="FF6600"/>
                </a:solidFill>
                <a:latin typeface="Arial"/>
                <a:cs typeface="Arial"/>
              </a:rPr>
              <a:t>of</a:t>
            </a:r>
            <a:r>
              <a:rPr sz="3200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114" dirty="0">
                <a:solidFill>
                  <a:srgbClr val="FF6600"/>
                </a:solidFill>
                <a:latin typeface="Arial"/>
                <a:cs typeface="Arial"/>
              </a:rPr>
              <a:t>Tai</a:t>
            </a:r>
            <a:r>
              <a:rPr sz="3200" spc="-200" dirty="0">
                <a:solidFill>
                  <a:srgbClr val="FF6600"/>
                </a:solidFill>
                <a:latin typeface="Arial"/>
                <a:cs typeface="Arial"/>
              </a:rPr>
              <a:t>w</a:t>
            </a:r>
            <a:r>
              <a:rPr sz="3200" spc="-175" dirty="0">
                <a:solidFill>
                  <a:srgbClr val="FF6600"/>
                </a:solidFill>
                <a:latin typeface="Arial"/>
                <a:cs typeface="Arial"/>
              </a:rPr>
              <a:t>an</a:t>
            </a:r>
            <a:endParaRPr sz="3200" dirty="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7070" y="6473235"/>
            <a:ext cx="798195" cy="23812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sz="1400" b="1" dirty="0">
                <a:solidFill>
                  <a:srgbClr val="FFFF00"/>
                </a:solidFill>
                <a:latin typeface="Microsoft JhengHei"/>
                <a:cs typeface="Microsoft JhengHei"/>
              </a:rPr>
              <a:t>2022/9/1</a:t>
            </a:r>
            <a:endParaRPr sz="1400">
              <a:latin typeface="Microsoft JhengHei"/>
              <a:cs typeface="Microsoft JhengHe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79831" y="6525768"/>
            <a:ext cx="1511935" cy="143510"/>
          </a:xfrm>
          <a:custGeom>
            <a:avLst/>
            <a:gdLst/>
            <a:ahLst/>
            <a:cxnLst/>
            <a:rect l="l" t="t" r="r" b="b"/>
            <a:pathLst>
              <a:path w="1511935" h="143509">
                <a:moveTo>
                  <a:pt x="1511808" y="0"/>
                </a:moveTo>
                <a:lnTo>
                  <a:pt x="0" y="0"/>
                </a:lnTo>
                <a:lnTo>
                  <a:pt x="0" y="143255"/>
                </a:lnTo>
                <a:lnTo>
                  <a:pt x="1511808" y="143255"/>
                </a:lnTo>
                <a:lnTo>
                  <a:pt x="15118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7027" y="2079316"/>
            <a:ext cx="3541410" cy="3039483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104038" y="5222523"/>
            <a:ext cx="3258820" cy="848360"/>
          </a:xfrm>
          <a:prstGeom prst="rect">
            <a:avLst/>
          </a:prstGeom>
        </p:spPr>
        <p:txBody>
          <a:bodyPr vert="horz" wrap="square" lIns="0" tIns="1035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sz="1200" b="1" dirty="0">
                <a:latin typeface="Arial"/>
                <a:cs typeface="Arial"/>
              </a:rPr>
              <a:t>The geographic </a:t>
            </a:r>
            <a:r>
              <a:rPr sz="1200" b="1" spc="-5" dirty="0">
                <a:latin typeface="Arial"/>
                <a:cs typeface="Arial"/>
              </a:rPr>
              <a:t>distribution</a:t>
            </a:r>
            <a:r>
              <a:rPr sz="1200" b="1" spc="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and </a:t>
            </a:r>
            <a:r>
              <a:rPr sz="1200" b="1" spc="-5" dirty="0">
                <a:latin typeface="Arial"/>
                <a:cs typeface="Arial"/>
              </a:rPr>
              <a:t>the</a:t>
            </a:r>
            <a:r>
              <a:rPr sz="1200" b="1" spc="15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tectonic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Arial"/>
                <a:cs typeface="Arial"/>
              </a:rPr>
              <a:t>setting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of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Taiwan.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200" b="1" spc="-5" dirty="0">
                <a:latin typeface="Arial"/>
                <a:cs typeface="Arial"/>
              </a:rPr>
              <a:t>(modified</a:t>
            </a:r>
            <a:r>
              <a:rPr sz="1200" b="1" spc="1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from</a:t>
            </a:r>
            <a:r>
              <a:rPr sz="1200" b="1" spc="-45" dirty="0">
                <a:latin typeface="Arial"/>
                <a:cs typeface="Arial"/>
              </a:rPr>
              <a:t> </a:t>
            </a:r>
            <a:r>
              <a:rPr sz="1200" b="1" spc="-15" dirty="0">
                <a:latin typeface="Arial"/>
                <a:cs typeface="Arial"/>
              </a:rPr>
              <a:t>Angelier,</a:t>
            </a:r>
            <a:r>
              <a:rPr sz="1200" b="1" spc="25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1986)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803650" y="1518615"/>
            <a:ext cx="4991100" cy="1397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4485" indent="-28702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324485" algn="l"/>
                <a:tab pos="325120" algn="l"/>
              </a:tabLst>
            </a:pPr>
            <a:r>
              <a:rPr sz="1800" b="1" spc="-35" dirty="0">
                <a:solidFill>
                  <a:srgbClr val="000099"/>
                </a:solidFill>
                <a:latin typeface="Times New Roman"/>
                <a:cs typeface="Times New Roman"/>
              </a:rPr>
              <a:t>Total</a:t>
            </a:r>
            <a:r>
              <a:rPr sz="1800" b="1" spc="-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area:</a:t>
            </a:r>
            <a:r>
              <a:rPr sz="1800" b="1" spc="42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~36,000</a:t>
            </a:r>
            <a:r>
              <a:rPr sz="1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km</a:t>
            </a:r>
            <a:r>
              <a:rPr sz="1800" b="1" spc="-7" baseline="25462" dirty="0">
                <a:solidFill>
                  <a:srgbClr val="000099"/>
                </a:solidFill>
                <a:latin typeface="Times New Roman"/>
                <a:cs typeface="Times New Roman"/>
              </a:rPr>
              <a:t>2</a:t>
            </a:r>
            <a:endParaRPr sz="1800" baseline="25462">
              <a:latin typeface="Times New Roman"/>
              <a:cs typeface="Times New Roman"/>
            </a:endParaRPr>
          </a:p>
          <a:p>
            <a:pPr marL="324485" indent="-287020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324485" algn="l"/>
                <a:tab pos="325120" algn="l"/>
              </a:tabLst>
            </a:pP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Slopeland</a:t>
            </a:r>
            <a:r>
              <a:rPr sz="1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area</a:t>
            </a: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(≥</a:t>
            </a: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100</a:t>
            </a: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m):</a:t>
            </a:r>
            <a:r>
              <a:rPr sz="1800" b="1" spc="44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~74%</a:t>
            </a:r>
            <a:endParaRPr sz="1800">
              <a:latin typeface="Times New Roman"/>
              <a:cs typeface="Times New Roman"/>
            </a:endParaRPr>
          </a:p>
          <a:p>
            <a:pPr marL="324485" indent="-287020">
              <a:lnSpc>
                <a:spcPct val="100000"/>
              </a:lnSpc>
              <a:buFont typeface="Arial MT"/>
              <a:buChar char="•"/>
              <a:tabLst>
                <a:tab pos="324485" algn="l"/>
                <a:tab pos="325120" algn="l"/>
              </a:tabLst>
            </a:pP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Maximum</a:t>
            </a:r>
            <a:r>
              <a:rPr sz="1800" b="1" spc="-3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elevation:</a:t>
            </a:r>
            <a:r>
              <a:rPr sz="1800" b="1" spc="409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3,952</a:t>
            </a:r>
            <a:r>
              <a:rPr sz="1800" b="1" spc="-3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99"/>
                </a:solidFill>
                <a:latin typeface="Times New Roman"/>
                <a:cs typeface="Times New Roman"/>
              </a:rPr>
              <a:t>m</a:t>
            </a:r>
            <a:endParaRPr sz="1800">
              <a:latin typeface="Times New Roman"/>
              <a:cs typeface="Times New Roman"/>
            </a:endParaRPr>
          </a:p>
          <a:p>
            <a:pPr marL="324485" indent="-287020">
              <a:lnSpc>
                <a:spcPct val="100000"/>
              </a:lnSpc>
              <a:buFont typeface="Arial MT"/>
              <a:buChar char="•"/>
              <a:tabLst>
                <a:tab pos="324485" algn="l"/>
                <a:tab pos="325120" algn="l"/>
              </a:tabLst>
            </a:pPr>
            <a:r>
              <a:rPr sz="1800" b="1" spc="-20" dirty="0">
                <a:solidFill>
                  <a:srgbClr val="FF0000"/>
                </a:solidFill>
                <a:latin typeface="Times New Roman"/>
                <a:cs typeface="Times New Roman"/>
              </a:rPr>
              <a:t>Average</a:t>
            </a:r>
            <a:r>
              <a:rPr sz="18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elevation</a:t>
            </a:r>
            <a:r>
              <a:rPr sz="1800" b="1" spc="-3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of</a:t>
            </a:r>
            <a:r>
              <a:rPr sz="18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slopelands: 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660</a:t>
            </a:r>
            <a:r>
              <a:rPr sz="1800" b="1" spc="-2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m</a:t>
            </a:r>
            <a:endParaRPr sz="1800">
              <a:latin typeface="Times New Roman"/>
              <a:cs typeface="Times New Roman"/>
            </a:endParaRPr>
          </a:p>
          <a:p>
            <a:pPr marL="324485" indent="-287020">
              <a:lnSpc>
                <a:spcPct val="100000"/>
              </a:lnSpc>
              <a:buFont typeface="Arial MT"/>
              <a:buChar char="•"/>
              <a:tabLst>
                <a:tab pos="324485" algn="l"/>
                <a:tab pos="325120" algn="l"/>
              </a:tabLst>
            </a:pPr>
            <a:r>
              <a:rPr sz="1800" b="1" spc="-20" dirty="0">
                <a:solidFill>
                  <a:srgbClr val="FF0000"/>
                </a:solidFill>
                <a:latin typeface="Times New Roman"/>
                <a:cs typeface="Times New Roman"/>
              </a:rPr>
              <a:t>Average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slope</a:t>
            </a:r>
            <a:r>
              <a:rPr sz="18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gradient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of</a:t>
            </a:r>
            <a:r>
              <a:rPr sz="1800" b="1" spc="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slopelands:</a:t>
            </a:r>
            <a:r>
              <a:rPr sz="1800" b="1" spc="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FF0000"/>
                </a:solidFill>
                <a:latin typeface="Times New Roman"/>
                <a:cs typeface="Times New Roman"/>
              </a:rPr>
              <a:t>25</a:t>
            </a:r>
            <a:r>
              <a:rPr sz="18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degree</a:t>
            </a:r>
            <a:endParaRPr sz="1800">
              <a:latin typeface="Times New Roman"/>
              <a:cs typeface="Times New Roman"/>
            </a:endParaRPr>
          </a:p>
        </p:txBody>
      </p:sp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710939" y="2927599"/>
            <a:ext cx="5426203" cy="392354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1833" y="0"/>
            <a:ext cx="8635365" cy="16748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b="0" dirty="0">
                <a:latin typeface="Microsoft Sans Serif"/>
                <a:cs typeface="Microsoft Sans Serif"/>
              </a:rPr>
              <a:t>Rainfall amounts and</a:t>
            </a:r>
            <a:endParaRPr sz="3600" dirty="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3600" b="0" dirty="0">
                <a:latin typeface="Microsoft Sans Serif"/>
                <a:cs typeface="Microsoft Sans Serif"/>
              </a:rPr>
              <a:t>Renewable internal freshwater resources capita</a:t>
            </a:r>
            <a:endParaRPr sz="3600" dirty="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54715" y="1783126"/>
            <a:ext cx="8830310" cy="4819015"/>
            <a:chOff x="254715" y="1783126"/>
            <a:chExt cx="8830310" cy="481901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715" y="1783126"/>
              <a:ext cx="8804210" cy="481857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398007" y="2066543"/>
              <a:ext cx="3686810" cy="646430"/>
            </a:xfrm>
            <a:custGeom>
              <a:avLst/>
              <a:gdLst/>
              <a:ahLst/>
              <a:cxnLst/>
              <a:rect l="l" t="t" r="r" b="b"/>
              <a:pathLst>
                <a:path w="3686809" h="646430">
                  <a:moveTo>
                    <a:pt x="3686555" y="0"/>
                  </a:moveTo>
                  <a:lnTo>
                    <a:pt x="0" y="0"/>
                  </a:lnTo>
                  <a:lnTo>
                    <a:pt x="0" y="646176"/>
                  </a:lnTo>
                  <a:lnTo>
                    <a:pt x="3686555" y="646176"/>
                  </a:lnTo>
                  <a:lnTo>
                    <a:pt x="3686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452236" y="2093721"/>
            <a:ext cx="351409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sz="1800" spc="-10" dirty="0">
                <a:latin typeface="Arial MT"/>
                <a:cs typeface="Arial MT"/>
              </a:rPr>
              <a:t>Renewable</a:t>
            </a:r>
            <a:r>
              <a:rPr sz="1800" spc="5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internal</a:t>
            </a:r>
            <a:r>
              <a:rPr sz="1800" spc="5" dirty="0">
                <a:latin typeface="Arial MT"/>
                <a:cs typeface="Arial MT"/>
              </a:rPr>
              <a:t> </a:t>
            </a:r>
            <a:r>
              <a:rPr sz="1800" spc="-10" dirty="0">
                <a:latin typeface="Arial MT"/>
                <a:cs typeface="Arial MT"/>
              </a:rPr>
              <a:t>freshwater </a:t>
            </a:r>
            <a:r>
              <a:rPr sz="1800" spc="-5" dirty="0">
                <a:latin typeface="Arial MT"/>
                <a:cs typeface="Arial MT"/>
              </a:rPr>
              <a:t> resources</a:t>
            </a:r>
            <a:r>
              <a:rPr sz="1800" spc="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capita</a:t>
            </a:r>
            <a:r>
              <a:rPr sz="1800" spc="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(m</a:t>
            </a:r>
            <a:r>
              <a:rPr sz="1800" spc="-7" baseline="25462" dirty="0">
                <a:latin typeface="Arial MT"/>
                <a:cs typeface="Arial MT"/>
              </a:rPr>
              <a:t>3</a:t>
            </a:r>
            <a:r>
              <a:rPr sz="1800" spc="-5" dirty="0">
                <a:latin typeface="Arial MT"/>
                <a:cs typeface="Arial MT"/>
              </a:rPr>
              <a:t>/person/year)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55876" y="2389632"/>
            <a:ext cx="2717800" cy="36893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9370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310"/>
              </a:spcBef>
            </a:pPr>
            <a:r>
              <a:rPr sz="1800" spc="-5" dirty="0">
                <a:latin typeface="Arial MT"/>
                <a:cs typeface="Arial MT"/>
              </a:rPr>
              <a:t>Annual</a:t>
            </a:r>
            <a:r>
              <a:rPr sz="1800" spc="-2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rainfall</a:t>
            </a:r>
            <a:r>
              <a:rPr sz="1800" spc="-15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(mm/year)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1459" y="3500628"/>
            <a:ext cx="1297305" cy="107759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4925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275"/>
              </a:spcBef>
            </a:pPr>
            <a:r>
              <a:rPr sz="3200" spc="-5" dirty="0">
                <a:solidFill>
                  <a:srgbClr val="FF0000"/>
                </a:solidFill>
                <a:latin typeface="Arial MT"/>
                <a:cs typeface="Arial MT"/>
              </a:rPr>
              <a:t>2.6</a:t>
            </a:r>
            <a:endParaRPr sz="3200">
              <a:latin typeface="Arial MT"/>
              <a:cs typeface="Arial MT"/>
            </a:endParaRPr>
          </a:p>
          <a:p>
            <a:pPr marL="90805">
              <a:lnSpc>
                <a:spcPct val="100000"/>
              </a:lnSpc>
            </a:pPr>
            <a:r>
              <a:rPr sz="3200" dirty="0">
                <a:solidFill>
                  <a:srgbClr val="FF0000"/>
                </a:solidFill>
                <a:latin typeface="Arial MT"/>
                <a:cs typeface="Arial MT"/>
              </a:rPr>
              <a:t>times</a:t>
            </a:r>
            <a:endParaRPr sz="320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48200" y="5980176"/>
            <a:ext cx="896619" cy="52324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41275" rIns="0" bIns="0" rtlCol="0">
            <a:spAutoFit/>
          </a:bodyPr>
          <a:lstStyle/>
          <a:p>
            <a:pPr marL="92075" marR="123825">
              <a:lnSpc>
                <a:spcPct val="100000"/>
              </a:lnSpc>
              <a:spcBef>
                <a:spcPts val="325"/>
              </a:spcBef>
            </a:pPr>
            <a:r>
              <a:rPr sz="1400" b="1" spc="-10" dirty="0">
                <a:latin typeface="Arial"/>
                <a:cs typeface="Arial"/>
              </a:rPr>
              <a:t>World </a:t>
            </a:r>
            <a:r>
              <a:rPr sz="1400" b="1" spc="-5" dirty="0">
                <a:latin typeface="Arial"/>
                <a:cs typeface="Arial"/>
              </a:rPr>
              <a:t> </a:t>
            </a:r>
            <a:r>
              <a:rPr sz="1400" b="1" dirty="0">
                <a:latin typeface="Arial"/>
                <a:cs typeface="Arial"/>
              </a:rPr>
              <a:t>a</a:t>
            </a:r>
            <a:r>
              <a:rPr sz="1400" b="1" spc="-15" dirty="0">
                <a:latin typeface="Arial"/>
                <a:cs typeface="Arial"/>
              </a:rPr>
              <a:t>v</a:t>
            </a:r>
            <a:r>
              <a:rPr sz="1400" b="1" dirty="0">
                <a:latin typeface="Arial"/>
                <a:cs typeface="Arial"/>
              </a:rPr>
              <a:t>era</a:t>
            </a:r>
            <a:r>
              <a:rPr sz="1400" b="1" spc="-10" dirty="0">
                <a:latin typeface="Arial"/>
                <a:cs typeface="Arial"/>
              </a:rPr>
              <a:t>g</a:t>
            </a:r>
            <a:r>
              <a:rPr sz="1400" b="1" dirty="0"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73523" y="2758439"/>
            <a:ext cx="896619" cy="29464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6670" rIns="0" bIns="0" rtlCol="0">
            <a:spAutoFit/>
          </a:bodyPr>
          <a:lstStyle/>
          <a:p>
            <a:pPr marL="92710">
              <a:lnSpc>
                <a:spcPct val="100000"/>
              </a:lnSpc>
              <a:spcBef>
                <a:spcPts val="210"/>
              </a:spcBef>
            </a:pPr>
            <a:r>
              <a:rPr sz="1400" b="1" spc="-20" dirty="0">
                <a:latin typeface="Arial"/>
                <a:cs typeface="Arial"/>
              </a:rPr>
              <a:t>Taiwan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316723" cy="68579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592826" y="3011551"/>
            <a:ext cx="1332865" cy="808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1430" algn="r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&gt;5950.5</a:t>
            </a:r>
            <a:r>
              <a:rPr sz="1800" b="1" spc="-8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mm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Arial"/>
              <a:cs typeface="Arial"/>
            </a:endParaRPr>
          </a:p>
          <a:p>
            <a:pPr marR="5080" algn="r">
              <a:lnSpc>
                <a:spcPct val="100000"/>
              </a:lnSpc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6643.5</a:t>
            </a:r>
            <a:r>
              <a:rPr sz="1800" b="1" spc="-7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mm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80052" y="5624576"/>
            <a:ext cx="113665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&gt;5540</a:t>
            </a:r>
            <a:r>
              <a:rPr sz="1800" b="1" spc="-8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FF0000"/>
                </a:solidFill>
                <a:latin typeface="Arial"/>
                <a:cs typeface="Arial"/>
              </a:rPr>
              <a:t>mm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1480" y="1629155"/>
            <a:ext cx="3729354" cy="36893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9370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10"/>
              </a:spcBef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2019</a:t>
            </a:r>
            <a:r>
              <a:rPr sz="1800" b="1" dirty="0">
                <a:solidFill>
                  <a:srgbClr val="FF0000"/>
                </a:solidFill>
                <a:latin typeface="Arial"/>
                <a:cs typeface="Arial"/>
              </a:rPr>
              <a:t> annual</a:t>
            </a:r>
            <a:r>
              <a:rPr sz="1800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rainfall</a:t>
            </a:r>
            <a:r>
              <a:rPr sz="1800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amounts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106424"/>
            <a:ext cx="9144000" cy="5066030"/>
            <a:chOff x="0" y="1106424"/>
            <a:chExt cx="9144000" cy="50660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106424"/>
              <a:ext cx="9143999" cy="506577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51887" y="4317454"/>
              <a:ext cx="537946" cy="46638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207514" y="4342638"/>
              <a:ext cx="431800" cy="360045"/>
            </a:xfrm>
            <a:custGeom>
              <a:avLst/>
              <a:gdLst/>
              <a:ahLst/>
              <a:cxnLst/>
              <a:rect l="l" t="t" r="r" b="b"/>
              <a:pathLst>
                <a:path w="431800" h="360045">
                  <a:moveTo>
                    <a:pt x="0" y="359663"/>
                  </a:moveTo>
                  <a:lnTo>
                    <a:pt x="431292" y="359663"/>
                  </a:lnTo>
                  <a:lnTo>
                    <a:pt x="431292" y="0"/>
                  </a:lnTo>
                  <a:lnTo>
                    <a:pt x="0" y="0"/>
                  </a:lnTo>
                  <a:lnTo>
                    <a:pt x="0" y="359663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24555" y="4317454"/>
              <a:ext cx="466382" cy="46638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980181" y="4342638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0" y="359663"/>
                  </a:moveTo>
                  <a:lnTo>
                    <a:pt x="359664" y="359663"/>
                  </a:lnTo>
                  <a:lnTo>
                    <a:pt x="359664" y="0"/>
                  </a:lnTo>
                  <a:lnTo>
                    <a:pt x="0" y="0"/>
                  </a:lnTo>
                  <a:lnTo>
                    <a:pt x="0" y="359663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45407" y="4317454"/>
              <a:ext cx="464794" cy="46638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701033" y="4342638"/>
              <a:ext cx="358140" cy="360045"/>
            </a:xfrm>
            <a:custGeom>
              <a:avLst/>
              <a:gdLst/>
              <a:ahLst/>
              <a:cxnLst/>
              <a:rect l="l" t="t" r="r" b="b"/>
              <a:pathLst>
                <a:path w="358139" h="360045">
                  <a:moveTo>
                    <a:pt x="0" y="359663"/>
                  </a:moveTo>
                  <a:lnTo>
                    <a:pt x="358139" y="359663"/>
                  </a:lnTo>
                  <a:lnTo>
                    <a:pt x="358139" y="0"/>
                  </a:lnTo>
                  <a:lnTo>
                    <a:pt x="0" y="0"/>
                  </a:lnTo>
                  <a:lnTo>
                    <a:pt x="0" y="359663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21836" y="4317454"/>
              <a:ext cx="466382" cy="466382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077462" y="4342638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0" y="359663"/>
                  </a:moveTo>
                  <a:lnTo>
                    <a:pt x="359663" y="359663"/>
                  </a:lnTo>
                  <a:lnTo>
                    <a:pt x="359663" y="0"/>
                  </a:lnTo>
                  <a:lnTo>
                    <a:pt x="0" y="0"/>
                  </a:lnTo>
                  <a:lnTo>
                    <a:pt x="0" y="359663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83552" y="4317454"/>
              <a:ext cx="466382" cy="46638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7139178" y="4342638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0" y="359663"/>
                  </a:moveTo>
                  <a:lnTo>
                    <a:pt x="359664" y="359663"/>
                  </a:lnTo>
                  <a:lnTo>
                    <a:pt x="359664" y="0"/>
                  </a:lnTo>
                  <a:lnTo>
                    <a:pt x="0" y="0"/>
                  </a:lnTo>
                  <a:lnTo>
                    <a:pt x="0" y="359663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13219" y="4294606"/>
              <a:ext cx="466382" cy="46789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768845" y="4319778"/>
              <a:ext cx="360045" cy="361315"/>
            </a:xfrm>
            <a:custGeom>
              <a:avLst/>
              <a:gdLst/>
              <a:ahLst/>
              <a:cxnLst/>
              <a:rect l="l" t="t" r="r" b="b"/>
              <a:pathLst>
                <a:path w="360045" h="361314">
                  <a:moveTo>
                    <a:pt x="0" y="361188"/>
                  </a:moveTo>
                  <a:lnTo>
                    <a:pt x="359664" y="361188"/>
                  </a:lnTo>
                  <a:lnTo>
                    <a:pt x="359664" y="0"/>
                  </a:lnTo>
                  <a:lnTo>
                    <a:pt x="0" y="0"/>
                  </a:lnTo>
                  <a:lnTo>
                    <a:pt x="0" y="361188"/>
                  </a:lnTo>
                  <a:close/>
                </a:path>
              </a:pathLst>
            </a:custGeom>
            <a:ln w="3200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915156" y="1382267"/>
              <a:ext cx="3235960" cy="670560"/>
            </a:xfrm>
            <a:custGeom>
              <a:avLst/>
              <a:gdLst/>
              <a:ahLst/>
              <a:cxnLst/>
              <a:rect l="l" t="t" r="r" b="b"/>
              <a:pathLst>
                <a:path w="3235959" h="670560">
                  <a:moveTo>
                    <a:pt x="3235452" y="0"/>
                  </a:moveTo>
                  <a:lnTo>
                    <a:pt x="0" y="0"/>
                  </a:lnTo>
                  <a:lnTo>
                    <a:pt x="0" y="370332"/>
                  </a:lnTo>
                  <a:lnTo>
                    <a:pt x="588264" y="370332"/>
                  </a:lnTo>
                  <a:lnTo>
                    <a:pt x="588264" y="670560"/>
                  </a:lnTo>
                  <a:lnTo>
                    <a:pt x="1597152" y="670560"/>
                  </a:lnTo>
                  <a:lnTo>
                    <a:pt x="1597152" y="370332"/>
                  </a:lnTo>
                  <a:lnTo>
                    <a:pt x="3235452" y="370332"/>
                  </a:lnTo>
                  <a:lnTo>
                    <a:pt x="3235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16680" y="1940110"/>
              <a:ext cx="1606296" cy="9455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957065" y="1959102"/>
              <a:ext cx="1521460" cy="0"/>
            </a:xfrm>
            <a:custGeom>
              <a:avLst/>
              <a:gdLst/>
              <a:ahLst/>
              <a:cxnLst/>
              <a:rect l="l" t="t" r="r" b="b"/>
              <a:pathLst>
                <a:path w="1521460">
                  <a:moveTo>
                    <a:pt x="0" y="0"/>
                  </a:moveTo>
                  <a:lnTo>
                    <a:pt x="1521079" y="0"/>
                  </a:lnTo>
                </a:path>
              </a:pathLst>
            </a:custGeom>
            <a:ln w="198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478786" y="2814066"/>
              <a:ext cx="4470400" cy="1516380"/>
            </a:xfrm>
            <a:custGeom>
              <a:avLst/>
              <a:gdLst/>
              <a:ahLst/>
              <a:cxnLst/>
              <a:rect l="l" t="t" r="r" b="b"/>
              <a:pathLst>
                <a:path w="4470400" h="1516379">
                  <a:moveTo>
                    <a:pt x="19812" y="1496568"/>
                  </a:moveTo>
                  <a:lnTo>
                    <a:pt x="9906" y="1496568"/>
                  </a:lnTo>
                  <a:lnTo>
                    <a:pt x="6095" y="1500378"/>
                  </a:lnTo>
                  <a:lnTo>
                    <a:pt x="6095" y="1516380"/>
                  </a:lnTo>
                  <a:lnTo>
                    <a:pt x="15366" y="1516380"/>
                  </a:lnTo>
                  <a:lnTo>
                    <a:pt x="19812" y="1511935"/>
                  </a:lnTo>
                  <a:lnTo>
                    <a:pt x="19812" y="1496568"/>
                  </a:lnTo>
                  <a:close/>
                </a:path>
                <a:path w="4470400" h="1516379">
                  <a:moveTo>
                    <a:pt x="4393819" y="28194"/>
                  </a:moveTo>
                  <a:lnTo>
                    <a:pt x="4318" y="28194"/>
                  </a:lnTo>
                  <a:lnTo>
                    <a:pt x="0" y="32638"/>
                  </a:lnTo>
                  <a:lnTo>
                    <a:pt x="0" y="1506474"/>
                  </a:lnTo>
                  <a:lnTo>
                    <a:pt x="6095" y="1500378"/>
                  </a:lnTo>
                  <a:lnTo>
                    <a:pt x="6095" y="1496568"/>
                  </a:lnTo>
                  <a:lnTo>
                    <a:pt x="19812" y="1496568"/>
                  </a:lnTo>
                  <a:lnTo>
                    <a:pt x="19812" y="48006"/>
                  </a:lnTo>
                  <a:lnTo>
                    <a:pt x="9906" y="48006"/>
                  </a:lnTo>
                  <a:lnTo>
                    <a:pt x="19812" y="38100"/>
                  </a:lnTo>
                  <a:lnTo>
                    <a:pt x="4393819" y="38100"/>
                  </a:lnTo>
                  <a:lnTo>
                    <a:pt x="4393819" y="28194"/>
                  </a:lnTo>
                  <a:close/>
                </a:path>
                <a:path w="4470400" h="1516379">
                  <a:moveTo>
                    <a:pt x="9906" y="1496568"/>
                  </a:moveTo>
                  <a:lnTo>
                    <a:pt x="6095" y="1496568"/>
                  </a:lnTo>
                  <a:lnTo>
                    <a:pt x="6095" y="1500378"/>
                  </a:lnTo>
                  <a:lnTo>
                    <a:pt x="9906" y="1496568"/>
                  </a:lnTo>
                  <a:close/>
                </a:path>
                <a:path w="4470400" h="1516379">
                  <a:moveTo>
                    <a:pt x="4393819" y="0"/>
                  </a:moveTo>
                  <a:lnTo>
                    <a:pt x="4393819" y="76200"/>
                  </a:lnTo>
                  <a:lnTo>
                    <a:pt x="4450206" y="48006"/>
                  </a:lnTo>
                  <a:lnTo>
                    <a:pt x="4406519" y="48006"/>
                  </a:lnTo>
                  <a:lnTo>
                    <a:pt x="4406519" y="28194"/>
                  </a:lnTo>
                  <a:lnTo>
                    <a:pt x="4450207" y="28194"/>
                  </a:lnTo>
                  <a:lnTo>
                    <a:pt x="4393819" y="0"/>
                  </a:lnTo>
                  <a:close/>
                </a:path>
                <a:path w="4470400" h="1516379">
                  <a:moveTo>
                    <a:pt x="19812" y="38100"/>
                  </a:moveTo>
                  <a:lnTo>
                    <a:pt x="9906" y="48006"/>
                  </a:lnTo>
                  <a:lnTo>
                    <a:pt x="19812" y="48006"/>
                  </a:lnTo>
                  <a:lnTo>
                    <a:pt x="19812" y="38100"/>
                  </a:lnTo>
                  <a:close/>
                </a:path>
                <a:path w="4470400" h="1516379">
                  <a:moveTo>
                    <a:pt x="4393819" y="38100"/>
                  </a:moveTo>
                  <a:lnTo>
                    <a:pt x="19812" y="38100"/>
                  </a:lnTo>
                  <a:lnTo>
                    <a:pt x="19812" y="48006"/>
                  </a:lnTo>
                  <a:lnTo>
                    <a:pt x="4393819" y="48006"/>
                  </a:lnTo>
                  <a:lnTo>
                    <a:pt x="4393819" y="38100"/>
                  </a:lnTo>
                  <a:close/>
                </a:path>
                <a:path w="4470400" h="1516379">
                  <a:moveTo>
                    <a:pt x="4450207" y="28194"/>
                  </a:moveTo>
                  <a:lnTo>
                    <a:pt x="4406519" y="28194"/>
                  </a:lnTo>
                  <a:lnTo>
                    <a:pt x="4406519" y="48006"/>
                  </a:lnTo>
                  <a:lnTo>
                    <a:pt x="4450206" y="48006"/>
                  </a:lnTo>
                  <a:lnTo>
                    <a:pt x="4470019" y="38100"/>
                  </a:lnTo>
                  <a:lnTo>
                    <a:pt x="4450207" y="2819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10483" y="2817875"/>
              <a:ext cx="98921" cy="159867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160014" y="2836925"/>
              <a:ext cx="4445" cy="1514475"/>
            </a:xfrm>
            <a:custGeom>
              <a:avLst/>
              <a:gdLst/>
              <a:ahLst/>
              <a:cxnLst/>
              <a:rect l="l" t="t" r="r" b="b"/>
              <a:pathLst>
                <a:path w="4444" h="1514475">
                  <a:moveTo>
                    <a:pt x="0" y="1514094"/>
                  </a:moveTo>
                  <a:lnTo>
                    <a:pt x="4191" y="0"/>
                  </a:lnTo>
                </a:path>
              </a:pathLst>
            </a:custGeom>
            <a:ln w="198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32219" y="2862072"/>
              <a:ext cx="1022591" cy="147065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381750" y="2871978"/>
              <a:ext cx="927735" cy="1395730"/>
            </a:xfrm>
            <a:custGeom>
              <a:avLst/>
              <a:gdLst/>
              <a:ahLst/>
              <a:cxnLst/>
              <a:rect l="l" t="t" r="r" b="b"/>
              <a:pathLst>
                <a:path w="927734" h="1395729">
                  <a:moveTo>
                    <a:pt x="927734" y="1395349"/>
                  </a:moveTo>
                  <a:lnTo>
                    <a:pt x="927734" y="697738"/>
                  </a:lnTo>
                  <a:lnTo>
                    <a:pt x="0" y="697738"/>
                  </a:lnTo>
                  <a:lnTo>
                    <a:pt x="0" y="0"/>
                  </a:lnTo>
                </a:path>
              </a:pathLst>
            </a:custGeom>
            <a:ln w="198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47844" y="5231891"/>
              <a:ext cx="1645920" cy="82298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887468" y="5241797"/>
              <a:ext cx="1494790" cy="709930"/>
            </a:xfrm>
            <a:custGeom>
              <a:avLst/>
              <a:gdLst/>
              <a:ahLst/>
              <a:cxnLst/>
              <a:rect l="l" t="t" r="r" b="b"/>
              <a:pathLst>
                <a:path w="1494789" h="709929">
                  <a:moveTo>
                    <a:pt x="1418209" y="633679"/>
                  </a:moveTo>
                  <a:lnTo>
                    <a:pt x="1418209" y="709879"/>
                  </a:lnTo>
                  <a:lnTo>
                    <a:pt x="1474597" y="681685"/>
                  </a:lnTo>
                  <a:lnTo>
                    <a:pt x="1430909" y="681685"/>
                  </a:lnTo>
                  <a:lnTo>
                    <a:pt x="1430909" y="661873"/>
                  </a:lnTo>
                  <a:lnTo>
                    <a:pt x="1474597" y="661873"/>
                  </a:lnTo>
                  <a:lnTo>
                    <a:pt x="1418209" y="633679"/>
                  </a:lnTo>
                  <a:close/>
                </a:path>
                <a:path w="1494789" h="709929">
                  <a:moveTo>
                    <a:pt x="19812" y="0"/>
                  </a:moveTo>
                  <a:lnTo>
                    <a:pt x="0" y="0"/>
                  </a:lnTo>
                  <a:lnTo>
                    <a:pt x="0" y="677252"/>
                  </a:lnTo>
                  <a:lnTo>
                    <a:pt x="4445" y="681685"/>
                  </a:lnTo>
                  <a:lnTo>
                    <a:pt x="1418209" y="681685"/>
                  </a:lnTo>
                  <a:lnTo>
                    <a:pt x="1418209" y="671779"/>
                  </a:lnTo>
                  <a:lnTo>
                    <a:pt x="19812" y="671779"/>
                  </a:lnTo>
                  <a:lnTo>
                    <a:pt x="9906" y="661873"/>
                  </a:lnTo>
                  <a:lnTo>
                    <a:pt x="19812" y="661873"/>
                  </a:lnTo>
                  <a:lnTo>
                    <a:pt x="19812" y="0"/>
                  </a:lnTo>
                  <a:close/>
                </a:path>
                <a:path w="1494789" h="709929">
                  <a:moveTo>
                    <a:pt x="1474597" y="661873"/>
                  </a:moveTo>
                  <a:lnTo>
                    <a:pt x="1430909" y="661873"/>
                  </a:lnTo>
                  <a:lnTo>
                    <a:pt x="1430909" y="681685"/>
                  </a:lnTo>
                  <a:lnTo>
                    <a:pt x="1474597" y="681685"/>
                  </a:lnTo>
                  <a:lnTo>
                    <a:pt x="1494409" y="671779"/>
                  </a:lnTo>
                  <a:lnTo>
                    <a:pt x="1474597" y="661873"/>
                  </a:lnTo>
                  <a:close/>
                </a:path>
                <a:path w="1494789" h="709929">
                  <a:moveTo>
                    <a:pt x="19812" y="661873"/>
                  </a:moveTo>
                  <a:lnTo>
                    <a:pt x="9906" y="661873"/>
                  </a:lnTo>
                  <a:lnTo>
                    <a:pt x="19812" y="671779"/>
                  </a:lnTo>
                  <a:lnTo>
                    <a:pt x="19812" y="661873"/>
                  </a:lnTo>
                  <a:close/>
                </a:path>
                <a:path w="1494789" h="709929">
                  <a:moveTo>
                    <a:pt x="1418209" y="661873"/>
                  </a:moveTo>
                  <a:lnTo>
                    <a:pt x="19812" y="661873"/>
                  </a:lnTo>
                  <a:lnTo>
                    <a:pt x="19812" y="671779"/>
                  </a:lnTo>
                  <a:lnTo>
                    <a:pt x="1418209" y="671779"/>
                  </a:lnTo>
                  <a:lnTo>
                    <a:pt x="1418209" y="661873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551676" y="4692383"/>
              <a:ext cx="441972" cy="83364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668262" y="4702302"/>
              <a:ext cx="290195" cy="735965"/>
            </a:xfrm>
            <a:custGeom>
              <a:avLst/>
              <a:gdLst/>
              <a:ahLst/>
              <a:cxnLst/>
              <a:rect l="l" t="t" r="r" b="b"/>
              <a:pathLst>
                <a:path w="290195" h="735964">
                  <a:moveTo>
                    <a:pt x="82550" y="661289"/>
                  </a:moveTo>
                  <a:lnTo>
                    <a:pt x="0" y="682244"/>
                  </a:lnTo>
                  <a:lnTo>
                    <a:pt x="66294" y="735711"/>
                  </a:lnTo>
                  <a:lnTo>
                    <a:pt x="72811" y="705871"/>
                  </a:lnTo>
                  <a:lnTo>
                    <a:pt x="61976" y="705739"/>
                  </a:lnTo>
                  <a:lnTo>
                    <a:pt x="62230" y="685927"/>
                  </a:lnTo>
                  <a:lnTo>
                    <a:pt x="77168" y="685927"/>
                  </a:lnTo>
                  <a:lnTo>
                    <a:pt x="82550" y="661289"/>
                  </a:lnTo>
                  <a:close/>
                </a:path>
                <a:path w="290195" h="735964">
                  <a:moveTo>
                    <a:pt x="77128" y="686109"/>
                  </a:moveTo>
                  <a:lnTo>
                    <a:pt x="72811" y="705871"/>
                  </a:lnTo>
                  <a:lnTo>
                    <a:pt x="280035" y="708406"/>
                  </a:lnTo>
                  <a:lnTo>
                    <a:pt x="282702" y="708406"/>
                  </a:lnTo>
                  <a:lnTo>
                    <a:pt x="285242" y="707390"/>
                  </a:lnTo>
                  <a:lnTo>
                    <a:pt x="287147" y="705485"/>
                  </a:lnTo>
                  <a:lnTo>
                    <a:pt x="289052" y="703707"/>
                  </a:lnTo>
                  <a:lnTo>
                    <a:pt x="290068" y="701167"/>
                  </a:lnTo>
                  <a:lnTo>
                    <a:pt x="290068" y="698500"/>
                  </a:lnTo>
                  <a:lnTo>
                    <a:pt x="270256" y="698500"/>
                  </a:lnTo>
                  <a:lnTo>
                    <a:pt x="270256" y="688471"/>
                  </a:lnTo>
                  <a:lnTo>
                    <a:pt x="77128" y="686109"/>
                  </a:lnTo>
                  <a:close/>
                </a:path>
                <a:path w="290195" h="735964">
                  <a:moveTo>
                    <a:pt x="62230" y="685927"/>
                  </a:moveTo>
                  <a:lnTo>
                    <a:pt x="61976" y="705739"/>
                  </a:lnTo>
                  <a:lnTo>
                    <a:pt x="72811" y="705871"/>
                  </a:lnTo>
                  <a:lnTo>
                    <a:pt x="77128" y="686109"/>
                  </a:lnTo>
                  <a:lnTo>
                    <a:pt x="62230" y="685927"/>
                  </a:lnTo>
                  <a:close/>
                </a:path>
                <a:path w="290195" h="735964">
                  <a:moveTo>
                    <a:pt x="270256" y="688471"/>
                  </a:moveTo>
                  <a:lnTo>
                    <a:pt x="270256" y="698500"/>
                  </a:lnTo>
                  <a:lnTo>
                    <a:pt x="280289" y="688594"/>
                  </a:lnTo>
                  <a:lnTo>
                    <a:pt x="270256" y="688471"/>
                  </a:lnTo>
                  <a:close/>
                </a:path>
                <a:path w="290195" h="735964">
                  <a:moveTo>
                    <a:pt x="290068" y="0"/>
                  </a:moveTo>
                  <a:lnTo>
                    <a:pt x="270256" y="0"/>
                  </a:lnTo>
                  <a:lnTo>
                    <a:pt x="270256" y="688471"/>
                  </a:lnTo>
                  <a:lnTo>
                    <a:pt x="280289" y="688594"/>
                  </a:lnTo>
                  <a:lnTo>
                    <a:pt x="270256" y="698500"/>
                  </a:lnTo>
                  <a:lnTo>
                    <a:pt x="290068" y="698500"/>
                  </a:lnTo>
                  <a:lnTo>
                    <a:pt x="290068" y="0"/>
                  </a:lnTo>
                  <a:close/>
                </a:path>
                <a:path w="290195" h="735964">
                  <a:moveTo>
                    <a:pt x="77168" y="685927"/>
                  </a:moveTo>
                  <a:lnTo>
                    <a:pt x="62230" y="685927"/>
                  </a:lnTo>
                  <a:lnTo>
                    <a:pt x="77128" y="686109"/>
                  </a:lnTo>
                  <a:lnTo>
                    <a:pt x="77168" y="685927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01668" y="4724387"/>
              <a:ext cx="94556" cy="769632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251198" y="4734306"/>
              <a:ext cx="0" cy="684530"/>
            </a:xfrm>
            <a:custGeom>
              <a:avLst/>
              <a:gdLst/>
              <a:ahLst/>
              <a:cxnLst/>
              <a:rect l="l" t="t" r="r" b="b"/>
              <a:pathLst>
                <a:path h="684529">
                  <a:moveTo>
                    <a:pt x="0" y="0"/>
                  </a:moveTo>
                  <a:lnTo>
                    <a:pt x="0" y="684276"/>
                  </a:lnTo>
                </a:path>
              </a:pathLst>
            </a:custGeom>
            <a:ln w="1981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>
            <a:spLocks noGrp="1"/>
          </p:cNvSpPr>
          <p:nvPr>
            <p:ph type="title"/>
          </p:nvPr>
        </p:nvSpPr>
        <p:spPr>
          <a:xfrm>
            <a:off x="509117" y="153161"/>
            <a:ext cx="7969884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b="0" spc="-220" dirty="0">
                <a:latin typeface="Microsoft Sans Serif"/>
                <a:cs typeface="Microsoft Sans Serif"/>
              </a:rPr>
              <a:t>Sedimentation</a:t>
            </a:r>
            <a:r>
              <a:rPr sz="3600" b="0" spc="40" dirty="0">
                <a:latin typeface="Microsoft Sans Serif"/>
                <a:cs typeface="Microsoft Sans Serif"/>
              </a:rPr>
              <a:t> </a:t>
            </a:r>
            <a:r>
              <a:rPr sz="3600" b="0" spc="-5" dirty="0">
                <a:latin typeface="Microsoft Sans Serif"/>
                <a:cs typeface="Microsoft Sans Serif"/>
              </a:rPr>
              <a:t>of</a:t>
            </a:r>
            <a:r>
              <a:rPr sz="3600" b="0" spc="140" dirty="0">
                <a:latin typeface="Microsoft Sans Serif"/>
                <a:cs typeface="Microsoft Sans Serif"/>
              </a:rPr>
              <a:t> </a:t>
            </a:r>
            <a:r>
              <a:rPr sz="3600" b="0" spc="-170" dirty="0">
                <a:latin typeface="Microsoft Sans Serif"/>
                <a:cs typeface="Microsoft Sans Serif"/>
              </a:rPr>
              <a:t>major</a:t>
            </a:r>
            <a:r>
              <a:rPr sz="3600" b="0" spc="40" dirty="0">
                <a:latin typeface="Microsoft Sans Serif"/>
                <a:cs typeface="Microsoft Sans Serif"/>
              </a:rPr>
              <a:t> </a:t>
            </a:r>
            <a:r>
              <a:rPr sz="3600" b="0" spc="-204" dirty="0">
                <a:latin typeface="Microsoft Sans Serif"/>
                <a:cs typeface="Microsoft Sans Serif"/>
              </a:rPr>
              <a:t>reservoirs</a:t>
            </a:r>
            <a:r>
              <a:rPr sz="3600" b="0" spc="45" dirty="0">
                <a:latin typeface="Microsoft Sans Serif"/>
                <a:cs typeface="Microsoft Sans Serif"/>
              </a:rPr>
              <a:t> </a:t>
            </a:r>
            <a:r>
              <a:rPr sz="3600" b="0" spc="-235" dirty="0">
                <a:latin typeface="Microsoft Sans Serif"/>
                <a:cs typeface="Microsoft Sans Serif"/>
              </a:rPr>
              <a:t>in</a:t>
            </a:r>
            <a:r>
              <a:rPr sz="3600" b="0" spc="25" dirty="0">
                <a:latin typeface="Microsoft Sans Serif"/>
                <a:cs typeface="Microsoft Sans Serif"/>
              </a:rPr>
              <a:t> </a:t>
            </a:r>
            <a:r>
              <a:rPr sz="3600" b="0" spc="-295" dirty="0">
                <a:latin typeface="Microsoft Sans Serif"/>
                <a:cs typeface="Microsoft Sans Serif"/>
              </a:rPr>
              <a:t>Taiwan</a:t>
            </a:r>
            <a:endParaRPr sz="3600">
              <a:latin typeface="Microsoft Sans Serif"/>
              <a:cs typeface="Microsoft Sans Serif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438400" y="2766060"/>
            <a:ext cx="4622292" cy="1629156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3994530" y="1382837"/>
            <a:ext cx="4125595" cy="1856105"/>
          </a:xfrm>
          <a:prstGeom prst="rect">
            <a:avLst/>
          </a:prstGeom>
        </p:spPr>
        <p:txBody>
          <a:bodyPr vert="horz" wrap="square" lIns="0" tIns="393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sz="1800" spc="-5" dirty="0">
                <a:latin typeface="Arial MT"/>
                <a:cs typeface="Arial MT"/>
              </a:rPr>
              <a:t>Reservoir</a:t>
            </a:r>
            <a:r>
              <a:rPr sz="1800" spc="-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sedimentation</a:t>
            </a:r>
            <a:r>
              <a:rPr sz="180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(%)</a:t>
            </a:r>
            <a:endParaRPr sz="1800">
              <a:latin typeface="Arial MT"/>
              <a:cs typeface="Arial MT"/>
            </a:endParaRPr>
          </a:p>
          <a:p>
            <a:pPr marL="601345">
              <a:lnSpc>
                <a:spcPct val="100000"/>
              </a:lnSpc>
              <a:spcBef>
                <a:spcPts val="215"/>
              </a:spcBef>
            </a:pP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&gt;</a:t>
            </a:r>
            <a:r>
              <a:rPr sz="1800" spc="-45" dirty="0">
                <a:solidFill>
                  <a:srgbClr val="FF0000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FF0000"/>
                </a:solidFill>
                <a:latin typeface="Arial MT"/>
                <a:cs typeface="Arial MT"/>
              </a:rPr>
              <a:t>30%</a:t>
            </a:r>
            <a:endParaRPr sz="180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20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2600">
              <a:latin typeface="Arial MT"/>
              <a:cs typeface="Arial MT"/>
            </a:endParaRPr>
          </a:p>
          <a:p>
            <a:pPr marL="3225165">
              <a:lnSpc>
                <a:spcPct val="100000"/>
              </a:lnSpc>
            </a:pP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N</a:t>
            </a:r>
            <a:r>
              <a:rPr sz="1800" spc="-15" dirty="0">
                <a:solidFill>
                  <a:srgbClr val="FF0000"/>
                </a:solidFill>
                <a:latin typeface="Arial MT"/>
                <a:cs typeface="Arial MT"/>
              </a:rPr>
              <a:t>o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rth</a:t>
            </a:r>
            <a:r>
              <a:rPr sz="1800" spc="-15" dirty="0">
                <a:solidFill>
                  <a:srgbClr val="FF0000"/>
                </a:solidFill>
                <a:latin typeface="Arial MT"/>
                <a:cs typeface="Arial MT"/>
              </a:rPr>
              <a:t>e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rn</a:t>
            </a:r>
            <a:endParaRPr sz="1800">
              <a:latin typeface="Arial MT"/>
              <a:cs typeface="Arial MT"/>
            </a:endParaRPr>
          </a:p>
          <a:p>
            <a:pPr marL="3225165">
              <a:lnSpc>
                <a:spcPct val="100000"/>
              </a:lnSpc>
            </a:pPr>
            <a:r>
              <a:rPr sz="1800" spc="-45" dirty="0">
                <a:solidFill>
                  <a:srgbClr val="FF0000"/>
                </a:solidFill>
                <a:latin typeface="Arial MT"/>
                <a:cs typeface="Arial MT"/>
              </a:rPr>
              <a:t>Taiwan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654166" y="4959222"/>
            <a:ext cx="95186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S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o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ut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h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ern  </a:t>
            </a:r>
            <a:r>
              <a:rPr sz="1800" spc="-45" dirty="0">
                <a:solidFill>
                  <a:srgbClr val="0000FF"/>
                </a:solidFill>
                <a:latin typeface="Arial MT"/>
                <a:cs typeface="Arial MT"/>
              </a:rPr>
              <a:t>Taiwan</a:t>
            </a:r>
            <a:endParaRPr sz="1800">
              <a:latin typeface="Arial MT"/>
              <a:cs typeface="Arial M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292049"/>
            <a:ext cx="5403850" cy="697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400" b="0" spc="-235" dirty="0">
                <a:latin typeface="Microsoft Sans Serif"/>
                <a:cs typeface="Microsoft Sans Serif"/>
              </a:rPr>
              <a:t>Multi-disasters</a:t>
            </a:r>
            <a:r>
              <a:rPr sz="4400" b="0" spc="-5" dirty="0">
                <a:latin typeface="Microsoft Sans Serif"/>
                <a:cs typeface="Microsoft Sans Serif"/>
              </a:rPr>
              <a:t> </a:t>
            </a:r>
            <a:r>
              <a:rPr sz="4400" b="0" spc="-280" dirty="0">
                <a:latin typeface="Microsoft Sans Serif"/>
                <a:cs typeface="Microsoft Sans Serif"/>
              </a:rPr>
              <a:t>in</a:t>
            </a:r>
            <a:r>
              <a:rPr sz="4400" b="0" spc="30" dirty="0">
                <a:latin typeface="Microsoft Sans Serif"/>
                <a:cs typeface="Microsoft Sans Serif"/>
              </a:rPr>
              <a:t> </a:t>
            </a:r>
            <a:r>
              <a:rPr sz="4400" b="0" spc="-360" dirty="0">
                <a:latin typeface="Microsoft Sans Serif"/>
                <a:cs typeface="Microsoft Sans Serif"/>
              </a:rPr>
              <a:t>Taiwan</a:t>
            </a:r>
            <a:endParaRPr sz="44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46303" y="1625320"/>
            <a:ext cx="2014855" cy="2148840"/>
          </a:xfrm>
          <a:prstGeom prst="rect">
            <a:avLst/>
          </a:prstGeom>
        </p:spPr>
        <p:txBody>
          <a:bodyPr vert="horz" wrap="square" lIns="0" tIns="100965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795"/>
              </a:spcBef>
              <a:buClr>
                <a:srgbClr val="DD8046"/>
              </a:buClr>
              <a:buSzPct val="60344"/>
              <a:buFont typeface="Wingdings"/>
              <a:buChar char=""/>
              <a:tabLst>
                <a:tab pos="332740" algn="l"/>
              </a:tabLst>
            </a:pPr>
            <a:r>
              <a:rPr sz="2900" spc="-175" dirty="0">
                <a:latin typeface="Microsoft Sans Serif"/>
                <a:cs typeface="Microsoft Sans Serif"/>
              </a:rPr>
              <a:t>Soil</a:t>
            </a:r>
            <a:r>
              <a:rPr sz="2900" spc="35" dirty="0">
                <a:latin typeface="Microsoft Sans Serif"/>
                <a:cs typeface="Microsoft Sans Serif"/>
              </a:rPr>
              <a:t> </a:t>
            </a:r>
            <a:r>
              <a:rPr sz="2900" spc="-100" dirty="0">
                <a:latin typeface="Microsoft Sans Serif"/>
                <a:cs typeface="Microsoft Sans Serif"/>
              </a:rPr>
              <a:t>e</a:t>
            </a:r>
            <a:r>
              <a:rPr sz="2900" spc="-110" dirty="0">
                <a:latin typeface="Microsoft Sans Serif"/>
                <a:cs typeface="Microsoft Sans Serif"/>
              </a:rPr>
              <a:t>r</a:t>
            </a:r>
            <a:r>
              <a:rPr sz="2900" spc="-340" dirty="0">
                <a:latin typeface="Microsoft Sans Serif"/>
                <a:cs typeface="Microsoft Sans Serif"/>
              </a:rPr>
              <a:t>o</a:t>
            </a:r>
            <a:r>
              <a:rPr sz="2900" spc="-300" dirty="0">
                <a:latin typeface="Microsoft Sans Serif"/>
                <a:cs typeface="Microsoft Sans Serif"/>
              </a:rPr>
              <a:t>s</a:t>
            </a:r>
            <a:r>
              <a:rPr sz="2900" spc="-185" dirty="0">
                <a:latin typeface="Microsoft Sans Serif"/>
                <a:cs typeface="Microsoft Sans Serif"/>
              </a:rPr>
              <a:t>ion</a:t>
            </a:r>
            <a:endParaRPr sz="29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60344"/>
              <a:buFont typeface="Wingdings"/>
              <a:buChar char=""/>
              <a:tabLst>
                <a:tab pos="332740" algn="l"/>
              </a:tabLst>
            </a:pPr>
            <a:r>
              <a:rPr sz="2900" spc="-204" dirty="0">
                <a:solidFill>
                  <a:srgbClr val="FF0000"/>
                </a:solidFill>
                <a:latin typeface="Microsoft Sans Serif"/>
                <a:cs typeface="Microsoft Sans Serif"/>
              </a:rPr>
              <a:t>Landslides</a:t>
            </a:r>
            <a:endParaRPr sz="29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10"/>
              </a:spcBef>
              <a:buClr>
                <a:srgbClr val="DD8046"/>
              </a:buClr>
              <a:buSzPct val="60344"/>
              <a:buFont typeface="Wingdings"/>
              <a:buChar char=""/>
              <a:tabLst>
                <a:tab pos="332740" algn="l"/>
              </a:tabLst>
            </a:pPr>
            <a:r>
              <a:rPr sz="2900" spc="-285" dirty="0">
                <a:solidFill>
                  <a:srgbClr val="FF0000"/>
                </a:solidFill>
                <a:latin typeface="Microsoft Sans Serif"/>
                <a:cs typeface="Microsoft Sans Serif"/>
              </a:rPr>
              <a:t>D</a:t>
            </a:r>
            <a:r>
              <a:rPr sz="2900" spc="-280" dirty="0">
                <a:solidFill>
                  <a:srgbClr val="FF0000"/>
                </a:solidFill>
                <a:latin typeface="Microsoft Sans Serif"/>
                <a:cs typeface="Microsoft Sans Serif"/>
              </a:rPr>
              <a:t>e</a:t>
            </a:r>
            <a:r>
              <a:rPr sz="2900" spc="-10" dirty="0">
                <a:solidFill>
                  <a:srgbClr val="FF0000"/>
                </a:solidFill>
                <a:latin typeface="Microsoft Sans Serif"/>
                <a:cs typeface="Microsoft Sans Serif"/>
              </a:rPr>
              <a:t>b</a:t>
            </a:r>
            <a:r>
              <a:rPr sz="2900" spc="5" dirty="0">
                <a:solidFill>
                  <a:srgbClr val="FF0000"/>
                </a:solidFill>
                <a:latin typeface="Microsoft Sans Serif"/>
                <a:cs typeface="Microsoft Sans Serif"/>
              </a:rPr>
              <a:t>r</a:t>
            </a:r>
            <a:r>
              <a:rPr sz="2900" spc="-165" dirty="0">
                <a:solidFill>
                  <a:srgbClr val="FF0000"/>
                </a:solidFill>
                <a:latin typeface="Microsoft Sans Serif"/>
                <a:cs typeface="Microsoft Sans Serif"/>
              </a:rPr>
              <a:t>i</a:t>
            </a:r>
            <a:r>
              <a:rPr sz="2900" spc="-350" dirty="0">
                <a:solidFill>
                  <a:srgbClr val="FF0000"/>
                </a:solidFill>
                <a:latin typeface="Microsoft Sans Serif"/>
                <a:cs typeface="Microsoft Sans Serif"/>
              </a:rPr>
              <a:t>s</a:t>
            </a:r>
            <a:r>
              <a:rPr sz="290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900" spc="75" dirty="0">
                <a:solidFill>
                  <a:srgbClr val="FF0000"/>
                </a:solidFill>
                <a:latin typeface="Microsoft Sans Serif"/>
                <a:cs typeface="Microsoft Sans Serif"/>
              </a:rPr>
              <a:t>f</a:t>
            </a:r>
            <a:r>
              <a:rPr sz="2900" spc="65" dirty="0">
                <a:solidFill>
                  <a:srgbClr val="FF0000"/>
                </a:solidFill>
                <a:latin typeface="Microsoft Sans Serif"/>
                <a:cs typeface="Microsoft Sans Serif"/>
              </a:rPr>
              <a:t>l</a:t>
            </a:r>
            <a:r>
              <a:rPr sz="2900" spc="-250" dirty="0">
                <a:solidFill>
                  <a:srgbClr val="FF0000"/>
                </a:solidFill>
                <a:latin typeface="Microsoft Sans Serif"/>
                <a:cs typeface="Microsoft Sans Serif"/>
              </a:rPr>
              <a:t>o</a:t>
            </a:r>
            <a:r>
              <a:rPr sz="2900" spc="-160" dirty="0">
                <a:solidFill>
                  <a:srgbClr val="FF0000"/>
                </a:solidFill>
                <a:latin typeface="Microsoft Sans Serif"/>
                <a:cs typeface="Microsoft Sans Serif"/>
              </a:rPr>
              <a:t>w</a:t>
            </a:r>
            <a:endParaRPr sz="29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60344"/>
              <a:buFont typeface="Wingdings"/>
              <a:buChar char=""/>
              <a:tabLst>
                <a:tab pos="332740" algn="l"/>
              </a:tabLst>
            </a:pPr>
            <a:r>
              <a:rPr sz="2900" spc="-730" dirty="0">
                <a:latin typeface="Microsoft Sans Serif"/>
                <a:cs typeface="Microsoft Sans Serif"/>
              </a:rPr>
              <a:t>R</a:t>
            </a:r>
            <a:r>
              <a:rPr sz="2900" spc="-260" dirty="0">
                <a:latin typeface="Microsoft Sans Serif"/>
                <a:cs typeface="Microsoft Sans Serif"/>
              </a:rPr>
              <a:t>o</a:t>
            </a:r>
            <a:r>
              <a:rPr sz="2900" spc="-175" dirty="0">
                <a:latin typeface="Microsoft Sans Serif"/>
                <a:cs typeface="Microsoft Sans Serif"/>
              </a:rPr>
              <a:t>c</a:t>
            </a:r>
            <a:r>
              <a:rPr sz="2900" spc="-180" dirty="0">
                <a:latin typeface="Microsoft Sans Serif"/>
                <a:cs typeface="Microsoft Sans Serif"/>
              </a:rPr>
              <a:t>k</a:t>
            </a:r>
            <a:r>
              <a:rPr sz="2900" spc="30" dirty="0">
                <a:latin typeface="Microsoft Sans Serif"/>
                <a:cs typeface="Microsoft Sans Serif"/>
              </a:rPr>
              <a:t> </a:t>
            </a:r>
            <a:r>
              <a:rPr sz="2900" spc="50" dirty="0">
                <a:latin typeface="Microsoft Sans Serif"/>
                <a:cs typeface="Microsoft Sans Serif"/>
              </a:rPr>
              <a:t>f</a:t>
            </a:r>
            <a:r>
              <a:rPr sz="2900" spc="105" dirty="0">
                <a:latin typeface="Microsoft Sans Serif"/>
                <a:cs typeface="Microsoft Sans Serif"/>
              </a:rPr>
              <a:t>a</a:t>
            </a:r>
            <a:r>
              <a:rPr sz="2900" spc="-185" dirty="0">
                <a:latin typeface="Microsoft Sans Serif"/>
                <a:cs typeface="Microsoft Sans Serif"/>
              </a:rPr>
              <a:t>lls</a:t>
            </a:r>
            <a:endParaRPr sz="2900">
              <a:latin typeface="Microsoft Sans Serif"/>
              <a:cs typeface="Microsoft Sans Serif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696468" y="4309884"/>
            <a:ext cx="7724140" cy="1687195"/>
            <a:chOff x="696468" y="4309884"/>
            <a:chExt cx="7724140" cy="168719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2470" y="4360126"/>
              <a:ext cx="7627638" cy="163687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6468" y="4309884"/>
              <a:ext cx="6557772" cy="144627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828294" y="4365497"/>
              <a:ext cx="7560945" cy="1569720"/>
            </a:xfrm>
            <a:custGeom>
              <a:avLst/>
              <a:gdLst/>
              <a:ahLst/>
              <a:cxnLst/>
              <a:rect l="l" t="t" r="r" b="b"/>
              <a:pathLst>
                <a:path w="7560945" h="1569720">
                  <a:moveTo>
                    <a:pt x="7560564" y="0"/>
                  </a:moveTo>
                  <a:lnTo>
                    <a:pt x="0" y="0"/>
                  </a:lnTo>
                  <a:lnTo>
                    <a:pt x="0" y="1569720"/>
                  </a:lnTo>
                  <a:lnTo>
                    <a:pt x="7560564" y="1569720"/>
                  </a:lnTo>
                  <a:lnTo>
                    <a:pt x="7560564" y="0"/>
                  </a:lnTo>
                  <a:close/>
                </a:path>
              </a:pathLst>
            </a:custGeom>
            <a:solidFill>
              <a:srgbClr val="EECD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28294" y="4365497"/>
              <a:ext cx="7560945" cy="1569720"/>
            </a:xfrm>
            <a:custGeom>
              <a:avLst/>
              <a:gdLst/>
              <a:ahLst/>
              <a:cxnLst/>
              <a:rect l="l" t="t" r="r" b="b"/>
              <a:pathLst>
                <a:path w="7560945" h="1569720">
                  <a:moveTo>
                    <a:pt x="0" y="1569720"/>
                  </a:moveTo>
                  <a:lnTo>
                    <a:pt x="7560564" y="1569720"/>
                  </a:lnTo>
                  <a:lnTo>
                    <a:pt x="7560564" y="0"/>
                  </a:lnTo>
                  <a:lnTo>
                    <a:pt x="0" y="0"/>
                  </a:lnTo>
                  <a:lnTo>
                    <a:pt x="0" y="1569720"/>
                  </a:lnTo>
                  <a:close/>
                </a:path>
              </a:pathLst>
            </a:custGeom>
            <a:ln w="10667">
              <a:solidFill>
                <a:srgbClr val="DD804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828294" y="4365497"/>
            <a:ext cx="7560945" cy="156972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90805" marR="1418590">
              <a:lnSpc>
                <a:spcPct val="100000"/>
              </a:lnSpc>
              <a:spcBef>
                <a:spcPts val="280"/>
              </a:spcBef>
            </a:pPr>
            <a:r>
              <a:rPr sz="2400" dirty="0">
                <a:latin typeface="Times New Roman"/>
                <a:cs typeface="Times New Roman"/>
              </a:rPr>
              <a:t>Disaster</a:t>
            </a:r>
            <a:r>
              <a:rPr sz="2400" spc="-30" dirty="0">
                <a:latin typeface="Times New Roman"/>
                <a:cs typeface="Times New Roman"/>
              </a:rPr>
              <a:t> </a:t>
            </a:r>
            <a:r>
              <a:rPr sz="2400" dirty="0">
                <a:latin typeface="Times New Roman"/>
                <a:cs typeface="Times New Roman"/>
              </a:rPr>
              <a:t>Prevention</a:t>
            </a:r>
            <a:r>
              <a:rPr sz="2400" spc="-80" dirty="0">
                <a:latin typeface="Times New Roman"/>
                <a:cs typeface="Times New Roman"/>
              </a:rPr>
              <a:t> </a:t>
            </a:r>
            <a:r>
              <a:rPr sz="2400" spc="-20" dirty="0">
                <a:latin typeface="Times New Roman"/>
                <a:cs typeface="Times New Roman"/>
              </a:rPr>
              <a:t>Technology</a:t>
            </a:r>
            <a:r>
              <a:rPr sz="2400" spc="-30" dirty="0">
                <a:latin typeface="Times New Roman"/>
                <a:cs typeface="Times New Roman"/>
              </a:rPr>
              <a:t> </a:t>
            </a:r>
            <a:r>
              <a:rPr sz="2400" dirty="0">
                <a:latin typeface="Times New Roman"/>
                <a:cs typeface="Times New Roman"/>
              </a:rPr>
              <a:t>Research</a:t>
            </a:r>
            <a:r>
              <a:rPr sz="2400" spc="-15" dirty="0">
                <a:latin typeface="Times New Roman"/>
                <a:cs typeface="Times New Roman"/>
              </a:rPr>
              <a:t> Center, </a:t>
            </a:r>
            <a:r>
              <a:rPr sz="2400" spc="-585" dirty="0">
                <a:latin typeface="Times New Roman"/>
                <a:cs typeface="Times New Roman"/>
              </a:rPr>
              <a:t> </a:t>
            </a:r>
            <a:r>
              <a:rPr sz="2400" b="1" spc="-5" dirty="0">
                <a:latin typeface="Times New Roman"/>
                <a:cs typeface="Times New Roman"/>
              </a:rPr>
              <a:t>Sinotech</a:t>
            </a:r>
            <a:r>
              <a:rPr sz="2400" b="1" spc="-10" dirty="0">
                <a:latin typeface="Times New Roman"/>
                <a:cs typeface="Times New Roman"/>
              </a:rPr>
              <a:t> </a:t>
            </a:r>
            <a:r>
              <a:rPr sz="2400" b="1" spc="-5" dirty="0">
                <a:latin typeface="Times New Roman"/>
                <a:cs typeface="Times New Roman"/>
              </a:rPr>
              <a:t>Engineering Consultant,</a:t>
            </a:r>
            <a:r>
              <a:rPr sz="2400" b="1" spc="10" dirty="0">
                <a:latin typeface="Times New Roman"/>
                <a:cs typeface="Times New Roman"/>
              </a:rPr>
              <a:t> </a:t>
            </a:r>
            <a:r>
              <a:rPr sz="2400" b="1" spc="-5" dirty="0">
                <a:latin typeface="Times New Roman"/>
                <a:cs typeface="Times New Roman"/>
              </a:rPr>
              <a:t>Inc. </a:t>
            </a:r>
            <a:r>
              <a:rPr sz="2400" b="1" dirty="0">
                <a:latin typeface="Times New Roman"/>
                <a:cs typeface="Times New Roman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Times New Roman"/>
                <a:cs typeface="Times New Roman"/>
                <a:hlinkClick r:id="rId4"/>
              </a:rPr>
              <a:t>http://dptrc.sinotech.org.tw</a:t>
            </a:r>
            <a:endParaRPr sz="2400">
              <a:latin typeface="Times New Roman"/>
              <a:cs typeface="Times New Roman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737093" y="1855723"/>
            <a:ext cx="3435985" cy="2355215"/>
            <a:chOff x="2737093" y="1855723"/>
            <a:chExt cx="3435985" cy="235521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37093" y="1912595"/>
              <a:ext cx="2731028" cy="229824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67583" y="1855723"/>
              <a:ext cx="3404931" cy="2298699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518641" y="5422349"/>
            <a:ext cx="2984500" cy="1327785"/>
            <a:chOff x="4518641" y="5422349"/>
            <a:chExt cx="2984500" cy="13277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18641" y="5422349"/>
              <a:ext cx="2984029" cy="132750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572762" y="5446013"/>
              <a:ext cx="2880360" cy="1224280"/>
            </a:xfrm>
            <a:custGeom>
              <a:avLst/>
              <a:gdLst/>
              <a:ahLst/>
              <a:cxnLst/>
              <a:rect l="l" t="t" r="r" b="b"/>
              <a:pathLst>
                <a:path w="2880359" h="1224279">
                  <a:moveTo>
                    <a:pt x="1440179" y="0"/>
                  </a:moveTo>
                  <a:lnTo>
                    <a:pt x="1134237" y="305943"/>
                  </a:lnTo>
                  <a:lnTo>
                    <a:pt x="1287272" y="305943"/>
                  </a:lnTo>
                  <a:lnTo>
                    <a:pt x="1287272" y="428599"/>
                  </a:lnTo>
                  <a:lnTo>
                    <a:pt x="0" y="428599"/>
                  </a:lnTo>
                  <a:lnTo>
                    <a:pt x="0" y="1223772"/>
                  </a:lnTo>
                  <a:lnTo>
                    <a:pt x="2880360" y="1223772"/>
                  </a:lnTo>
                  <a:lnTo>
                    <a:pt x="2880360" y="428599"/>
                  </a:lnTo>
                  <a:lnTo>
                    <a:pt x="1593088" y="428599"/>
                  </a:lnTo>
                  <a:lnTo>
                    <a:pt x="1593088" y="305943"/>
                  </a:lnTo>
                  <a:lnTo>
                    <a:pt x="1746123" y="305943"/>
                  </a:lnTo>
                  <a:lnTo>
                    <a:pt x="1440179" y="0"/>
                  </a:lnTo>
                  <a:close/>
                </a:path>
              </a:pathLst>
            </a:custGeom>
            <a:solidFill>
              <a:srgbClr val="DD80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549140" y="5422391"/>
              <a:ext cx="2927985" cy="1271270"/>
            </a:xfrm>
            <a:custGeom>
              <a:avLst/>
              <a:gdLst/>
              <a:ahLst/>
              <a:cxnLst/>
              <a:rect l="l" t="t" r="r" b="b"/>
              <a:pathLst>
                <a:path w="2927984" h="1271270">
                  <a:moveTo>
                    <a:pt x="1463802" y="0"/>
                  </a:moveTo>
                  <a:lnTo>
                    <a:pt x="1141095" y="312864"/>
                  </a:lnTo>
                  <a:lnTo>
                    <a:pt x="1134308" y="331811"/>
                  </a:lnTo>
                  <a:lnTo>
                    <a:pt x="1136014" y="338607"/>
                  </a:lnTo>
                  <a:lnTo>
                    <a:pt x="1139642" y="344609"/>
                  </a:lnTo>
                  <a:lnTo>
                    <a:pt x="1144746" y="349207"/>
                  </a:lnTo>
                  <a:lnTo>
                    <a:pt x="1150945" y="352150"/>
                  </a:lnTo>
                  <a:lnTo>
                    <a:pt x="1157859" y="353187"/>
                  </a:lnTo>
                  <a:lnTo>
                    <a:pt x="1287145" y="353187"/>
                  </a:lnTo>
                  <a:lnTo>
                    <a:pt x="1287145" y="428599"/>
                  </a:lnTo>
                  <a:lnTo>
                    <a:pt x="23622" y="428599"/>
                  </a:lnTo>
                  <a:lnTo>
                    <a:pt x="14412" y="430456"/>
                  </a:lnTo>
                  <a:lnTo>
                    <a:pt x="6905" y="435519"/>
                  </a:lnTo>
                  <a:lnTo>
                    <a:pt x="1851" y="443028"/>
                  </a:lnTo>
                  <a:lnTo>
                    <a:pt x="0" y="452221"/>
                  </a:lnTo>
                  <a:lnTo>
                    <a:pt x="0" y="1247394"/>
                  </a:lnTo>
                  <a:lnTo>
                    <a:pt x="1851" y="1256587"/>
                  </a:lnTo>
                  <a:lnTo>
                    <a:pt x="6905" y="1264096"/>
                  </a:lnTo>
                  <a:lnTo>
                    <a:pt x="14412" y="1269159"/>
                  </a:lnTo>
                  <a:lnTo>
                    <a:pt x="23622" y="1271016"/>
                  </a:lnTo>
                  <a:lnTo>
                    <a:pt x="2903982" y="1271016"/>
                  </a:lnTo>
                  <a:lnTo>
                    <a:pt x="2913191" y="1269159"/>
                  </a:lnTo>
                  <a:lnTo>
                    <a:pt x="2920698" y="1264096"/>
                  </a:lnTo>
                  <a:lnTo>
                    <a:pt x="2925752" y="1256587"/>
                  </a:lnTo>
                  <a:lnTo>
                    <a:pt x="2926018" y="1255268"/>
                  </a:lnTo>
                  <a:lnTo>
                    <a:pt x="19304" y="1255268"/>
                  </a:lnTo>
                  <a:lnTo>
                    <a:pt x="15748" y="1251737"/>
                  </a:lnTo>
                  <a:lnTo>
                    <a:pt x="15748" y="447878"/>
                  </a:lnTo>
                  <a:lnTo>
                    <a:pt x="19304" y="444347"/>
                  </a:lnTo>
                  <a:lnTo>
                    <a:pt x="1302893" y="444347"/>
                  </a:lnTo>
                  <a:lnTo>
                    <a:pt x="1302893" y="337439"/>
                  </a:lnTo>
                  <a:lnTo>
                    <a:pt x="1154684" y="337439"/>
                  </a:lnTo>
                  <a:lnTo>
                    <a:pt x="1151763" y="335521"/>
                  </a:lnTo>
                  <a:lnTo>
                    <a:pt x="1150620" y="332574"/>
                  </a:lnTo>
                  <a:lnTo>
                    <a:pt x="1149350" y="329641"/>
                  </a:lnTo>
                  <a:lnTo>
                    <a:pt x="1149985" y="326250"/>
                  </a:lnTo>
                  <a:lnTo>
                    <a:pt x="1152271" y="324002"/>
                  </a:lnTo>
                  <a:lnTo>
                    <a:pt x="1461262" y="14986"/>
                  </a:lnTo>
                  <a:lnTo>
                    <a:pt x="1488692" y="14986"/>
                  </a:lnTo>
                  <a:lnTo>
                    <a:pt x="1480565" y="6858"/>
                  </a:lnTo>
                  <a:lnTo>
                    <a:pt x="1472719" y="1714"/>
                  </a:lnTo>
                  <a:lnTo>
                    <a:pt x="1463802" y="0"/>
                  </a:lnTo>
                  <a:close/>
                </a:path>
                <a:path w="2927984" h="1271270">
                  <a:moveTo>
                    <a:pt x="1488692" y="14986"/>
                  </a:moveTo>
                  <a:lnTo>
                    <a:pt x="1466342" y="14986"/>
                  </a:lnTo>
                  <a:lnTo>
                    <a:pt x="1775333" y="324002"/>
                  </a:lnTo>
                  <a:lnTo>
                    <a:pt x="1777619" y="326250"/>
                  </a:lnTo>
                  <a:lnTo>
                    <a:pt x="1778254" y="329641"/>
                  </a:lnTo>
                  <a:lnTo>
                    <a:pt x="1776984" y="332574"/>
                  </a:lnTo>
                  <a:lnTo>
                    <a:pt x="1775840" y="335521"/>
                  </a:lnTo>
                  <a:lnTo>
                    <a:pt x="1772920" y="337439"/>
                  </a:lnTo>
                  <a:lnTo>
                    <a:pt x="1624584" y="337439"/>
                  </a:lnTo>
                  <a:lnTo>
                    <a:pt x="1624584" y="444347"/>
                  </a:lnTo>
                  <a:lnTo>
                    <a:pt x="2908300" y="444347"/>
                  </a:lnTo>
                  <a:lnTo>
                    <a:pt x="2911856" y="447878"/>
                  </a:lnTo>
                  <a:lnTo>
                    <a:pt x="2911856" y="1251737"/>
                  </a:lnTo>
                  <a:lnTo>
                    <a:pt x="2908300" y="1255268"/>
                  </a:lnTo>
                  <a:lnTo>
                    <a:pt x="2926018" y="1255268"/>
                  </a:lnTo>
                  <a:lnTo>
                    <a:pt x="2927604" y="1247394"/>
                  </a:lnTo>
                  <a:lnTo>
                    <a:pt x="2927604" y="452221"/>
                  </a:lnTo>
                  <a:lnTo>
                    <a:pt x="2925752" y="443028"/>
                  </a:lnTo>
                  <a:lnTo>
                    <a:pt x="2920698" y="435519"/>
                  </a:lnTo>
                  <a:lnTo>
                    <a:pt x="2913191" y="430456"/>
                  </a:lnTo>
                  <a:lnTo>
                    <a:pt x="2903982" y="428599"/>
                  </a:lnTo>
                  <a:lnTo>
                    <a:pt x="1640332" y="428599"/>
                  </a:lnTo>
                  <a:lnTo>
                    <a:pt x="1640332" y="353187"/>
                  </a:lnTo>
                  <a:lnTo>
                    <a:pt x="1769745" y="353187"/>
                  </a:lnTo>
                  <a:lnTo>
                    <a:pt x="1776658" y="352150"/>
                  </a:lnTo>
                  <a:lnTo>
                    <a:pt x="1782857" y="349207"/>
                  </a:lnTo>
                  <a:lnTo>
                    <a:pt x="1787961" y="344609"/>
                  </a:lnTo>
                  <a:lnTo>
                    <a:pt x="1791589" y="338607"/>
                  </a:lnTo>
                  <a:lnTo>
                    <a:pt x="1793295" y="331811"/>
                  </a:lnTo>
                  <a:lnTo>
                    <a:pt x="1792954" y="324959"/>
                  </a:lnTo>
                  <a:lnTo>
                    <a:pt x="1790660" y="318495"/>
                  </a:lnTo>
                  <a:lnTo>
                    <a:pt x="1786507" y="312862"/>
                  </a:lnTo>
                  <a:lnTo>
                    <a:pt x="1488692" y="14986"/>
                  </a:lnTo>
                  <a:close/>
                </a:path>
                <a:path w="2927984" h="1271270">
                  <a:moveTo>
                    <a:pt x="1463802" y="34798"/>
                  </a:moveTo>
                  <a:lnTo>
                    <a:pt x="1176909" y="321691"/>
                  </a:lnTo>
                  <a:lnTo>
                    <a:pt x="1315212" y="321691"/>
                  </a:lnTo>
                  <a:lnTo>
                    <a:pt x="1318640" y="325221"/>
                  </a:lnTo>
                  <a:lnTo>
                    <a:pt x="1318640" y="456565"/>
                  </a:lnTo>
                  <a:lnTo>
                    <a:pt x="1315212" y="460095"/>
                  </a:lnTo>
                  <a:lnTo>
                    <a:pt x="31496" y="460095"/>
                  </a:lnTo>
                  <a:lnTo>
                    <a:pt x="31496" y="1239520"/>
                  </a:lnTo>
                  <a:lnTo>
                    <a:pt x="2896108" y="1239520"/>
                  </a:lnTo>
                  <a:lnTo>
                    <a:pt x="2896108" y="1223772"/>
                  </a:lnTo>
                  <a:lnTo>
                    <a:pt x="47244" y="1223772"/>
                  </a:lnTo>
                  <a:lnTo>
                    <a:pt x="47244" y="475843"/>
                  </a:lnTo>
                  <a:lnTo>
                    <a:pt x="1310767" y="475843"/>
                  </a:lnTo>
                  <a:lnTo>
                    <a:pt x="1319976" y="473986"/>
                  </a:lnTo>
                  <a:lnTo>
                    <a:pt x="1327483" y="468923"/>
                  </a:lnTo>
                  <a:lnTo>
                    <a:pt x="1332537" y="461415"/>
                  </a:lnTo>
                  <a:lnTo>
                    <a:pt x="1334389" y="452221"/>
                  </a:lnTo>
                  <a:lnTo>
                    <a:pt x="1334389" y="329565"/>
                  </a:lnTo>
                  <a:lnTo>
                    <a:pt x="1332537" y="320371"/>
                  </a:lnTo>
                  <a:lnTo>
                    <a:pt x="1327483" y="312862"/>
                  </a:lnTo>
                  <a:lnTo>
                    <a:pt x="1319976" y="307799"/>
                  </a:lnTo>
                  <a:lnTo>
                    <a:pt x="1310767" y="305943"/>
                  </a:lnTo>
                  <a:lnTo>
                    <a:pt x="1214882" y="305943"/>
                  </a:lnTo>
                  <a:lnTo>
                    <a:pt x="1463802" y="57023"/>
                  </a:lnTo>
                  <a:lnTo>
                    <a:pt x="1486027" y="57023"/>
                  </a:lnTo>
                  <a:lnTo>
                    <a:pt x="1463802" y="34798"/>
                  </a:lnTo>
                  <a:close/>
                </a:path>
                <a:path w="2927984" h="1271270">
                  <a:moveTo>
                    <a:pt x="1486027" y="57023"/>
                  </a:moveTo>
                  <a:lnTo>
                    <a:pt x="1463802" y="57023"/>
                  </a:lnTo>
                  <a:lnTo>
                    <a:pt x="1712722" y="305943"/>
                  </a:lnTo>
                  <a:lnTo>
                    <a:pt x="1616710" y="305943"/>
                  </a:lnTo>
                  <a:lnTo>
                    <a:pt x="1607554" y="307799"/>
                  </a:lnTo>
                  <a:lnTo>
                    <a:pt x="1600040" y="312864"/>
                  </a:lnTo>
                  <a:lnTo>
                    <a:pt x="1594957" y="320371"/>
                  </a:lnTo>
                  <a:lnTo>
                    <a:pt x="1593088" y="329565"/>
                  </a:lnTo>
                  <a:lnTo>
                    <a:pt x="1593088" y="452221"/>
                  </a:lnTo>
                  <a:lnTo>
                    <a:pt x="1594957" y="461415"/>
                  </a:lnTo>
                  <a:lnTo>
                    <a:pt x="1600041" y="468923"/>
                  </a:lnTo>
                  <a:lnTo>
                    <a:pt x="1607554" y="473986"/>
                  </a:lnTo>
                  <a:lnTo>
                    <a:pt x="1616710" y="475843"/>
                  </a:lnTo>
                  <a:lnTo>
                    <a:pt x="2880360" y="475843"/>
                  </a:lnTo>
                  <a:lnTo>
                    <a:pt x="2880360" y="1223772"/>
                  </a:lnTo>
                  <a:lnTo>
                    <a:pt x="2896108" y="1223772"/>
                  </a:lnTo>
                  <a:lnTo>
                    <a:pt x="2896108" y="460095"/>
                  </a:lnTo>
                  <a:lnTo>
                    <a:pt x="1612392" y="460095"/>
                  </a:lnTo>
                  <a:lnTo>
                    <a:pt x="1608836" y="456565"/>
                  </a:lnTo>
                  <a:lnTo>
                    <a:pt x="1608836" y="325221"/>
                  </a:lnTo>
                  <a:lnTo>
                    <a:pt x="1612392" y="321691"/>
                  </a:lnTo>
                  <a:lnTo>
                    <a:pt x="1750695" y="321691"/>
                  </a:lnTo>
                  <a:lnTo>
                    <a:pt x="1486027" y="570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365861" y="1881657"/>
            <a:ext cx="8475980" cy="4669790"/>
          </a:xfrm>
          <a:prstGeom prst="rect">
            <a:avLst/>
          </a:prstGeom>
        </p:spPr>
        <p:txBody>
          <a:bodyPr vert="horz" wrap="square" lIns="0" tIns="100965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795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10" dirty="0">
                <a:latin typeface="Microsoft Sans Serif"/>
                <a:cs typeface="Microsoft Sans Serif"/>
              </a:rPr>
              <a:t>Slopeland</a:t>
            </a:r>
            <a:r>
              <a:rPr sz="2200" spc="4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Conservation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100" dirty="0">
                <a:latin typeface="Microsoft Sans Serif"/>
                <a:cs typeface="Microsoft Sans Serif"/>
              </a:rPr>
              <a:t>and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85" dirty="0">
                <a:latin typeface="Microsoft Sans Serif"/>
                <a:cs typeface="Microsoft Sans Serif"/>
              </a:rPr>
              <a:t>Utilization</a:t>
            </a:r>
            <a:r>
              <a:rPr sz="2200" spc="45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Act</a:t>
            </a:r>
            <a:r>
              <a:rPr sz="2200" spc="45" dirty="0">
                <a:latin typeface="Microsoft Sans Serif"/>
                <a:cs typeface="Microsoft Sans Serif"/>
              </a:rPr>
              <a:t> </a:t>
            </a:r>
            <a:r>
              <a:rPr sz="2200" spc="-114" dirty="0">
                <a:latin typeface="Microsoft Sans Serif"/>
                <a:cs typeface="Microsoft Sans Serif"/>
              </a:rPr>
              <a:t>(from</a:t>
            </a:r>
            <a:r>
              <a:rPr sz="2200" spc="45" dirty="0">
                <a:latin typeface="Microsoft Sans Serif"/>
                <a:cs typeface="Microsoft Sans Serif"/>
              </a:rPr>
              <a:t> </a:t>
            </a:r>
            <a:r>
              <a:rPr sz="2200" spc="-40" dirty="0">
                <a:latin typeface="Microsoft Sans Serif"/>
                <a:cs typeface="Microsoft Sans Serif"/>
              </a:rPr>
              <a:t>1976)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85" dirty="0">
                <a:latin typeface="Microsoft Sans Serif"/>
                <a:cs typeface="Microsoft Sans Serif"/>
              </a:rPr>
              <a:t>Enforcement</a:t>
            </a:r>
            <a:r>
              <a:rPr sz="2200" spc="60" dirty="0">
                <a:latin typeface="Microsoft Sans Serif"/>
                <a:cs typeface="Microsoft Sans Serif"/>
              </a:rPr>
              <a:t> </a:t>
            </a:r>
            <a:r>
              <a:rPr sz="2200" spc="-254" dirty="0">
                <a:latin typeface="Microsoft Sans Serif"/>
                <a:cs typeface="Microsoft Sans Serif"/>
              </a:rPr>
              <a:t>Rules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5" dirty="0">
                <a:latin typeface="Microsoft Sans Serif"/>
                <a:cs typeface="Microsoft Sans Serif"/>
              </a:rPr>
              <a:t>of</a:t>
            </a:r>
            <a:r>
              <a:rPr sz="2200" spc="120" dirty="0"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Slopeland</a:t>
            </a:r>
            <a:r>
              <a:rPr sz="2200" spc="55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Conservation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100" dirty="0">
                <a:latin typeface="Microsoft Sans Serif"/>
                <a:cs typeface="Microsoft Sans Serif"/>
              </a:rPr>
              <a:t>and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85" dirty="0">
                <a:latin typeface="Microsoft Sans Serif"/>
                <a:cs typeface="Microsoft Sans Serif"/>
              </a:rPr>
              <a:t>Utilization</a:t>
            </a:r>
            <a:r>
              <a:rPr sz="2200" spc="55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Act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10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100" dirty="0">
                <a:latin typeface="Microsoft Sans Serif"/>
                <a:cs typeface="Microsoft Sans Serif"/>
              </a:rPr>
              <a:t>and</a:t>
            </a:r>
            <a:r>
              <a:rPr sz="2200" spc="15" dirty="0">
                <a:latin typeface="Microsoft Sans Serif"/>
                <a:cs typeface="Microsoft Sans Serif"/>
              </a:rPr>
              <a:t> </a:t>
            </a:r>
            <a:r>
              <a:rPr sz="2200" spc="-40" dirty="0">
                <a:latin typeface="Microsoft Sans Serif"/>
                <a:cs typeface="Microsoft Sans Serif"/>
              </a:rPr>
              <a:t>Water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Conservation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Act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114" dirty="0">
                <a:latin typeface="Microsoft Sans Serif"/>
                <a:cs typeface="Microsoft Sans Serif"/>
              </a:rPr>
              <a:t>(from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40" dirty="0">
                <a:latin typeface="Microsoft Sans Serif"/>
                <a:cs typeface="Microsoft Sans Serif"/>
              </a:rPr>
              <a:t>1994)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85" dirty="0">
                <a:latin typeface="Microsoft Sans Serif"/>
                <a:cs typeface="Microsoft Sans Serif"/>
              </a:rPr>
              <a:t>Enforcement</a:t>
            </a:r>
            <a:r>
              <a:rPr sz="2200" spc="55" dirty="0">
                <a:latin typeface="Microsoft Sans Serif"/>
                <a:cs typeface="Microsoft Sans Serif"/>
              </a:rPr>
              <a:t> </a:t>
            </a:r>
            <a:r>
              <a:rPr sz="2200" spc="-254" dirty="0">
                <a:latin typeface="Microsoft Sans Serif"/>
                <a:cs typeface="Microsoft Sans Serif"/>
              </a:rPr>
              <a:t>Rules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5" dirty="0">
                <a:latin typeface="Microsoft Sans Serif"/>
                <a:cs typeface="Microsoft Sans Serif"/>
              </a:rPr>
              <a:t>of</a:t>
            </a:r>
            <a:r>
              <a:rPr sz="2200" spc="105" dirty="0">
                <a:latin typeface="Microsoft Sans Serif"/>
                <a:cs typeface="Microsoft Sans Serif"/>
              </a:rPr>
              <a:t> </a:t>
            </a: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00" dirty="0">
                <a:latin typeface="Microsoft Sans Serif"/>
                <a:cs typeface="Microsoft Sans Serif"/>
              </a:rPr>
              <a:t>and</a:t>
            </a:r>
            <a:r>
              <a:rPr sz="2200" spc="20" dirty="0">
                <a:latin typeface="Microsoft Sans Serif"/>
                <a:cs typeface="Microsoft Sans Serif"/>
              </a:rPr>
              <a:t> </a:t>
            </a:r>
            <a:r>
              <a:rPr sz="2200" spc="-75" dirty="0">
                <a:latin typeface="Microsoft Sans Serif"/>
                <a:cs typeface="Microsoft Sans Serif"/>
              </a:rPr>
              <a:t>water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Conservation</a:t>
            </a:r>
            <a:r>
              <a:rPr sz="2200" spc="7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Act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00" dirty="0">
                <a:latin typeface="Microsoft Sans Serif"/>
                <a:cs typeface="Microsoft Sans Serif"/>
              </a:rPr>
              <a:t>and</a:t>
            </a:r>
            <a:r>
              <a:rPr sz="2200" spc="15" dirty="0">
                <a:latin typeface="Microsoft Sans Serif"/>
                <a:cs typeface="Microsoft Sans Serif"/>
              </a:rPr>
              <a:t> </a:t>
            </a:r>
            <a:r>
              <a:rPr sz="2200" spc="-40" dirty="0">
                <a:latin typeface="Microsoft Sans Serif"/>
                <a:cs typeface="Microsoft Sans Serif"/>
              </a:rPr>
              <a:t>Water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40" dirty="0">
                <a:latin typeface="Microsoft Sans Serif"/>
                <a:cs typeface="Microsoft Sans Serif"/>
              </a:rPr>
              <a:t>Conservation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120" dirty="0">
                <a:latin typeface="Microsoft Sans Serif"/>
                <a:cs typeface="Microsoft Sans Serif"/>
              </a:rPr>
              <a:t>Handbook</a:t>
            </a:r>
            <a:r>
              <a:rPr sz="2200" spc="15" dirty="0">
                <a:latin typeface="Microsoft Sans Serif"/>
                <a:cs typeface="Microsoft Sans Serif"/>
              </a:rPr>
              <a:t> </a:t>
            </a:r>
            <a:r>
              <a:rPr sz="2200" spc="-55" dirty="0">
                <a:latin typeface="Microsoft Sans Serif"/>
                <a:cs typeface="Microsoft Sans Serif"/>
              </a:rPr>
              <a:t>(2019)</a:t>
            </a:r>
            <a:endParaRPr sz="2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Clr>
                <a:srgbClr val="DD8046"/>
              </a:buClr>
              <a:buFont typeface="Wingdings"/>
              <a:buChar char=""/>
            </a:pPr>
            <a:endParaRPr sz="3450">
              <a:latin typeface="Microsoft Sans Serif"/>
              <a:cs typeface="Microsoft Sans Serif"/>
            </a:endParaRPr>
          </a:p>
          <a:p>
            <a:pPr marL="734695" lvl="1" indent="-254635">
              <a:lnSpc>
                <a:spcPct val="100000"/>
              </a:lnSpc>
              <a:buAutoNum type="arabicPeriod"/>
              <a:tabLst>
                <a:tab pos="735330" algn="l"/>
              </a:tabLst>
            </a:pPr>
            <a:r>
              <a:rPr sz="1800" u="heavy" spc="-15" dirty="0">
                <a:solidFill>
                  <a:srgbClr val="F7B615"/>
                </a:solidFill>
                <a:uFill>
                  <a:solidFill>
                    <a:srgbClr val="F7B615"/>
                  </a:solidFill>
                </a:uFill>
                <a:latin typeface="Arial MT"/>
                <a:cs typeface="Arial MT"/>
                <a:hlinkClick r:id="rId3"/>
              </a:rPr>
              <a:t>http://law.coa.gov.tw/GLRSnewsout/EngLawQuery.aspx</a:t>
            </a:r>
            <a:endParaRPr sz="1800">
              <a:latin typeface="Arial MT"/>
              <a:cs typeface="Arial MT"/>
            </a:endParaRPr>
          </a:p>
          <a:p>
            <a:pPr marL="480695">
              <a:lnSpc>
                <a:spcPct val="100000"/>
              </a:lnSpc>
            </a:pPr>
            <a:r>
              <a:rPr sz="1800" u="heavy" dirty="0">
                <a:solidFill>
                  <a:srgbClr val="F7B615"/>
                </a:solidFill>
                <a:uFill>
                  <a:solidFill>
                    <a:srgbClr val="F7B615"/>
                  </a:solidFill>
                </a:uFill>
                <a:latin typeface="Arial MT"/>
                <a:cs typeface="Arial MT"/>
                <a:hlinkClick r:id="rId4"/>
              </a:rPr>
              <a:t>2.</a:t>
            </a:r>
            <a:endParaRPr sz="1800">
              <a:latin typeface="Arial MT"/>
              <a:cs typeface="Arial MT"/>
            </a:endParaRPr>
          </a:p>
          <a:p>
            <a:pPr marL="480695" marR="5080">
              <a:lnSpc>
                <a:spcPct val="100000"/>
              </a:lnSpc>
            </a:pPr>
            <a:r>
              <a:rPr sz="1800" u="heavy" spc="-10" dirty="0">
                <a:solidFill>
                  <a:srgbClr val="F7B615"/>
                </a:solidFill>
                <a:uFill>
                  <a:solidFill>
                    <a:srgbClr val="F7B615"/>
                  </a:solidFill>
                </a:uFill>
                <a:latin typeface="Arial MT"/>
                <a:cs typeface="Arial MT"/>
                <a:hlinkClick r:id="rId4"/>
              </a:rPr>
              <a:t>https://www.swcb.gov.tw/Home/Download/download_more?id=e360809476ae4 </a:t>
            </a:r>
            <a:r>
              <a:rPr sz="1800" spc="-490" dirty="0">
                <a:solidFill>
                  <a:srgbClr val="F7B615"/>
                </a:solidFill>
                <a:latin typeface="Arial MT"/>
                <a:cs typeface="Arial MT"/>
                <a:hlinkClick r:id="rId4"/>
              </a:rPr>
              <a:t> </a:t>
            </a:r>
            <a:r>
              <a:rPr sz="1800" u="heavy" spc="-5" dirty="0">
                <a:solidFill>
                  <a:srgbClr val="F7B615"/>
                </a:solidFill>
                <a:uFill>
                  <a:solidFill>
                    <a:srgbClr val="F7B615"/>
                  </a:solidFill>
                </a:uFill>
                <a:latin typeface="Arial MT"/>
                <a:cs typeface="Arial MT"/>
                <a:hlinkClick r:id="rId4"/>
              </a:rPr>
              <a:t>80996c68666f39102d2</a:t>
            </a:r>
            <a:endParaRPr sz="18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2600">
              <a:latin typeface="Arial MT"/>
              <a:cs typeface="Arial MT"/>
            </a:endParaRPr>
          </a:p>
          <a:p>
            <a:pPr marL="4720590" marR="1801495" indent="-88900">
              <a:lnSpc>
                <a:spcPct val="100000"/>
              </a:lnSpc>
            </a:pPr>
            <a:r>
              <a:rPr sz="1800" spc="-60" dirty="0">
                <a:solidFill>
                  <a:srgbClr val="0000FF"/>
                </a:solidFill>
                <a:latin typeface="Arial MT"/>
                <a:cs typeface="Arial MT"/>
              </a:rPr>
              <a:t>You</a:t>
            </a:r>
            <a:r>
              <a:rPr sz="1800" spc="-20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could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10" dirty="0">
                <a:solidFill>
                  <a:srgbClr val="0000FF"/>
                </a:solidFill>
                <a:latin typeface="Arial MT"/>
                <a:cs typeface="Arial MT"/>
              </a:rPr>
              <a:t>download </a:t>
            </a:r>
            <a:r>
              <a:rPr sz="1800" spc="-484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the</a:t>
            </a:r>
            <a:r>
              <a:rPr sz="1800" spc="-114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0FF"/>
                </a:solidFill>
                <a:latin typeface="Arial MT"/>
                <a:cs typeface="Arial MT"/>
              </a:rPr>
              <a:t>Acts</a:t>
            </a:r>
            <a:r>
              <a:rPr sz="1800" spc="-30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dirty="0">
                <a:solidFill>
                  <a:srgbClr val="0000FF"/>
                </a:solidFill>
                <a:latin typeface="Arial MT"/>
                <a:cs typeface="Arial MT"/>
              </a:rPr>
              <a:t>from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here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0413" y="1267714"/>
            <a:ext cx="110489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86334" y="493217"/>
            <a:ext cx="8718550" cy="5435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400" spc="-5" dirty="0"/>
              <a:t>The</a:t>
            </a:r>
            <a:r>
              <a:rPr sz="3400" spc="-190" dirty="0"/>
              <a:t> </a:t>
            </a:r>
            <a:r>
              <a:rPr sz="3400" spc="-5" dirty="0"/>
              <a:t>Acts</a:t>
            </a:r>
            <a:r>
              <a:rPr sz="3400" spc="10" dirty="0"/>
              <a:t> </a:t>
            </a:r>
            <a:r>
              <a:rPr sz="3400" spc="-10" dirty="0"/>
              <a:t>regarding</a:t>
            </a:r>
            <a:r>
              <a:rPr sz="3400" spc="10" dirty="0"/>
              <a:t> </a:t>
            </a:r>
            <a:r>
              <a:rPr sz="3400" spc="-5" dirty="0"/>
              <a:t>soil</a:t>
            </a:r>
            <a:r>
              <a:rPr sz="3400" spc="15" dirty="0"/>
              <a:t> </a:t>
            </a:r>
            <a:r>
              <a:rPr sz="3400" spc="-5" dirty="0"/>
              <a:t>and</a:t>
            </a:r>
            <a:r>
              <a:rPr sz="3400" spc="10" dirty="0"/>
              <a:t> </a:t>
            </a:r>
            <a:r>
              <a:rPr sz="3400" spc="-5" dirty="0"/>
              <a:t>water</a:t>
            </a:r>
            <a:r>
              <a:rPr sz="3400" spc="-45" dirty="0"/>
              <a:t> </a:t>
            </a:r>
            <a:r>
              <a:rPr sz="3400" spc="-5" dirty="0"/>
              <a:t>conservation</a:t>
            </a:r>
            <a:endParaRPr sz="34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91387" y="344170"/>
            <a:ext cx="5633213" cy="6899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b="0" dirty="0">
                <a:latin typeface="Microsoft Sans Serif"/>
                <a:cs typeface="Microsoft Sans Serif"/>
              </a:rPr>
              <a:t>Soil erosion in Taiwan</a:t>
            </a:r>
            <a:endParaRPr sz="440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0413" y="1267714"/>
            <a:ext cx="110489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12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90473" y="1529334"/>
            <a:ext cx="7833995" cy="433197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332105" marR="929640" indent="-320040">
              <a:lnSpc>
                <a:spcPts val="2920"/>
              </a:lnSpc>
              <a:spcBef>
                <a:spcPts val="459"/>
              </a:spcBef>
              <a:buClr>
                <a:srgbClr val="DD8046"/>
              </a:buClr>
              <a:buSzPct val="59259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700" spc="-200" dirty="0">
                <a:latin typeface="Microsoft Sans Serif"/>
                <a:cs typeface="Microsoft Sans Serif"/>
              </a:rPr>
              <a:t>Most</a:t>
            </a:r>
            <a:r>
              <a:rPr sz="2700" spc="35" dirty="0">
                <a:latin typeface="Microsoft Sans Serif"/>
                <a:cs typeface="Microsoft Sans Serif"/>
              </a:rPr>
              <a:t> </a:t>
            </a:r>
            <a:r>
              <a:rPr sz="2700" spc="-5" dirty="0">
                <a:latin typeface="Microsoft Sans Serif"/>
                <a:cs typeface="Microsoft Sans Serif"/>
              </a:rPr>
              <a:t>of</a:t>
            </a:r>
            <a:r>
              <a:rPr sz="2700" spc="114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soil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95" dirty="0">
                <a:latin typeface="Microsoft Sans Serif"/>
                <a:cs typeface="Microsoft Sans Serif"/>
              </a:rPr>
              <a:t>e</a:t>
            </a:r>
            <a:r>
              <a:rPr sz="2700" spc="-105" dirty="0">
                <a:latin typeface="Microsoft Sans Serif"/>
                <a:cs typeface="Microsoft Sans Serif"/>
              </a:rPr>
              <a:t>r</a:t>
            </a:r>
            <a:r>
              <a:rPr sz="2700" spc="-185" dirty="0">
                <a:latin typeface="Microsoft Sans Serif"/>
                <a:cs typeface="Microsoft Sans Serif"/>
              </a:rPr>
              <a:t>osi</a:t>
            </a:r>
            <a:r>
              <a:rPr sz="2700" spc="-235" dirty="0">
                <a:latin typeface="Microsoft Sans Serif"/>
                <a:cs typeface="Microsoft Sans Serif"/>
              </a:rPr>
              <a:t>o</a:t>
            </a:r>
            <a:r>
              <a:rPr sz="2700" spc="-320" dirty="0">
                <a:latin typeface="Microsoft Sans Serif"/>
                <a:cs typeface="Microsoft Sans Serif"/>
              </a:rPr>
              <a:t>n</a:t>
            </a:r>
            <a:r>
              <a:rPr sz="2700" spc="5" dirty="0">
                <a:latin typeface="Microsoft Sans Serif"/>
                <a:cs typeface="Microsoft Sans Serif"/>
              </a:rPr>
              <a:t> </a:t>
            </a:r>
            <a:r>
              <a:rPr sz="2700" spc="-105" dirty="0">
                <a:latin typeface="Microsoft Sans Serif"/>
                <a:cs typeface="Microsoft Sans Serif"/>
              </a:rPr>
              <a:t>i</a:t>
            </a:r>
            <a:r>
              <a:rPr sz="2700" spc="-245" dirty="0">
                <a:latin typeface="Microsoft Sans Serif"/>
                <a:cs typeface="Microsoft Sans Serif"/>
              </a:rPr>
              <a:t>n</a:t>
            </a:r>
            <a:r>
              <a:rPr sz="2700" spc="35" dirty="0">
                <a:latin typeface="Microsoft Sans Serif"/>
                <a:cs typeface="Microsoft Sans Serif"/>
              </a:rPr>
              <a:t> </a:t>
            </a:r>
            <a:r>
              <a:rPr sz="2700" spc="-685" dirty="0">
                <a:latin typeface="Microsoft Sans Serif"/>
                <a:cs typeface="Microsoft Sans Serif"/>
              </a:rPr>
              <a:t>T</a:t>
            </a:r>
            <a:r>
              <a:rPr sz="2700" spc="-20" dirty="0">
                <a:latin typeface="Microsoft Sans Serif"/>
                <a:cs typeface="Microsoft Sans Serif"/>
              </a:rPr>
              <a:t>ai</a:t>
            </a:r>
            <a:r>
              <a:rPr sz="2700" spc="-265" dirty="0">
                <a:latin typeface="Microsoft Sans Serif"/>
                <a:cs typeface="Microsoft Sans Serif"/>
              </a:rPr>
              <a:t>w</a:t>
            </a:r>
            <a:r>
              <a:rPr sz="2700" spc="-170" dirty="0">
                <a:latin typeface="Microsoft Sans Serif"/>
                <a:cs typeface="Microsoft Sans Serif"/>
              </a:rPr>
              <a:t>an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55" dirty="0">
                <a:latin typeface="Microsoft Sans Serif"/>
                <a:cs typeface="Microsoft Sans Serif"/>
              </a:rPr>
              <a:t>are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60" dirty="0">
                <a:latin typeface="Microsoft Sans Serif"/>
                <a:cs typeface="Microsoft Sans Serif"/>
              </a:rPr>
              <a:t>r</a:t>
            </a:r>
            <a:r>
              <a:rPr sz="2700" spc="-90" dirty="0">
                <a:latin typeface="Microsoft Sans Serif"/>
                <a:cs typeface="Microsoft Sans Serif"/>
              </a:rPr>
              <a:t>e</a:t>
            </a:r>
            <a:r>
              <a:rPr sz="2700" spc="-180" dirty="0">
                <a:latin typeface="Microsoft Sans Serif"/>
                <a:cs typeface="Microsoft Sans Serif"/>
              </a:rPr>
              <a:t>sult</a:t>
            </a:r>
            <a:r>
              <a:rPr sz="2700" spc="-250" dirty="0">
                <a:latin typeface="Microsoft Sans Serif"/>
                <a:cs typeface="Microsoft Sans Serif"/>
              </a:rPr>
              <a:t>e</a:t>
            </a:r>
            <a:r>
              <a:rPr sz="2700" spc="-15" dirty="0">
                <a:latin typeface="Microsoft Sans Serif"/>
                <a:cs typeface="Microsoft Sans Serif"/>
              </a:rPr>
              <a:t>d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65" dirty="0">
                <a:latin typeface="Microsoft Sans Serif"/>
                <a:cs typeface="Microsoft Sans Serif"/>
              </a:rPr>
              <a:t>f</a:t>
            </a:r>
            <a:r>
              <a:rPr sz="2700" spc="30" dirty="0">
                <a:latin typeface="Microsoft Sans Serif"/>
                <a:cs typeface="Microsoft Sans Serif"/>
              </a:rPr>
              <a:t>r</a:t>
            </a:r>
            <a:r>
              <a:rPr sz="2700" spc="-210" dirty="0">
                <a:latin typeface="Microsoft Sans Serif"/>
                <a:cs typeface="Microsoft Sans Serif"/>
              </a:rPr>
              <a:t>om  </a:t>
            </a:r>
            <a:r>
              <a:rPr sz="2700" u="heavy" spc="-16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unsuitable</a:t>
            </a:r>
            <a:r>
              <a:rPr sz="2700" u="heavy" spc="20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700" u="heavy" spc="-9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agricultural</a:t>
            </a:r>
            <a:r>
              <a:rPr sz="2700" u="heavy" spc="2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700" u="heavy" spc="-14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behaviors</a:t>
            </a:r>
            <a:r>
              <a:rPr sz="2700" spc="1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spc="-114" dirty="0">
                <a:latin typeface="Microsoft Sans Serif"/>
                <a:cs typeface="Microsoft Sans Serif"/>
              </a:rPr>
              <a:t>and</a:t>
            </a:r>
            <a:r>
              <a:rPr sz="2700" spc="4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u="heavy" spc="-200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overuse</a:t>
            </a:r>
            <a:r>
              <a:rPr sz="2700" u="heavy" spc="2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700" u="heavy" spc="-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of </a:t>
            </a:r>
            <a:r>
              <a:rPr sz="2700" spc="-70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u="heavy" spc="-16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Microsoft Sans Serif"/>
                <a:cs typeface="Microsoft Sans Serif"/>
              </a:rPr>
              <a:t>slopeland</a:t>
            </a:r>
            <a:r>
              <a:rPr sz="2700" spc="-165" dirty="0">
                <a:solidFill>
                  <a:srgbClr val="FF0000"/>
                </a:solidFill>
                <a:latin typeface="Microsoft Sans Serif"/>
                <a:cs typeface="Microsoft Sans Serif"/>
              </a:rPr>
              <a:t>s</a:t>
            </a:r>
            <a:r>
              <a:rPr sz="2700" spc="-165" dirty="0">
                <a:latin typeface="Microsoft Sans Serif"/>
                <a:cs typeface="Microsoft Sans Serif"/>
              </a:rPr>
              <a:t>.</a:t>
            </a:r>
            <a:endParaRPr sz="2700">
              <a:latin typeface="Microsoft Sans Serif"/>
              <a:cs typeface="Microsoft Sans Serif"/>
            </a:endParaRPr>
          </a:p>
          <a:p>
            <a:pPr marL="332105" marR="5080" indent="-320040">
              <a:lnSpc>
                <a:spcPts val="2920"/>
              </a:lnSpc>
              <a:spcBef>
                <a:spcPts val="700"/>
              </a:spcBef>
              <a:buClr>
                <a:srgbClr val="DD8046"/>
              </a:buClr>
              <a:buSzPct val="59259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700" spc="-110" dirty="0">
                <a:latin typeface="Microsoft Sans Serif"/>
                <a:cs typeface="Microsoft Sans Serif"/>
              </a:rPr>
              <a:t>We </a:t>
            </a:r>
            <a:r>
              <a:rPr sz="2700" spc="-175" dirty="0">
                <a:latin typeface="Microsoft Sans Serif"/>
                <a:cs typeface="Microsoft Sans Serif"/>
              </a:rPr>
              <a:t>have</a:t>
            </a:r>
            <a:r>
              <a:rPr sz="2700" spc="-170" dirty="0">
                <a:latin typeface="Microsoft Sans Serif"/>
                <a:cs typeface="Microsoft Sans Serif"/>
              </a:rPr>
              <a:t> </a:t>
            </a:r>
            <a:r>
              <a:rPr sz="2700" spc="-155" dirty="0">
                <a:latin typeface="Microsoft Sans Serif"/>
                <a:cs typeface="Microsoft Sans Serif"/>
              </a:rPr>
              <a:t>established</a:t>
            </a:r>
            <a:r>
              <a:rPr sz="2700" spc="-150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basic</a:t>
            </a:r>
            <a:r>
              <a:rPr sz="2700" spc="-160" dirty="0">
                <a:latin typeface="Microsoft Sans Serif"/>
                <a:cs typeface="Microsoft Sans Serif"/>
              </a:rPr>
              <a:t> </a:t>
            </a:r>
            <a:r>
              <a:rPr sz="2700" spc="-130" dirty="0">
                <a:latin typeface="Microsoft Sans Serif"/>
                <a:cs typeface="Microsoft Sans Serif"/>
              </a:rPr>
              <a:t>databases </a:t>
            </a:r>
            <a:r>
              <a:rPr sz="2700" spc="-20" dirty="0">
                <a:latin typeface="Microsoft Sans Serif"/>
                <a:cs typeface="Microsoft Sans Serif"/>
              </a:rPr>
              <a:t>for </a:t>
            </a:r>
            <a:r>
              <a:rPr sz="2700" spc="-130" dirty="0">
                <a:latin typeface="Microsoft Sans Serif"/>
                <a:cs typeface="Microsoft Sans Serif"/>
              </a:rPr>
              <a:t>calculating </a:t>
            </a:r>
            <a:r>
              <a:rPr sz="2700" spc="-125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soil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185" dirty="0">
                <a:latin typeface="Microsoft Sans Serif"/>
                <a:cs typeface="Microsoft Sans Serif"/>
              </a:rPr>
              <a:t>erosion</a:t>
            </a:r>
            <a:r>
              <a:rPr sz="2700" spc="10" dirty="0">
                <a:latin typeface="Microsoft Sans Serif"/>
                <a:cs typeface="Microsoft Sans Serif"/>
              </a:rPr>
              <a:t> </a:t>
            </a:r>
            <a:r>
              <a:rPr sz="2700" spc="-90" dirty="0">
                <a:latin typeface="Microsoft Sans Serif"/>
                <a:cs typeface="Microsoft Sans Serif"/>
              </a:rPr>
              <a:t>potential,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325" dirty="0">
                <a:latin typeface="Microsoft Sans Serif"/>
                <a:cs typeface="Microsoft Sans Serif"/>
              </a:rPr>
              <a:t>such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240" dirty="0">
                <a:latin typeface="Microsoft Sans Serif"/>
                <a:cs typeface="Microsoft Sans Serif"/>
              </a:rPr>
              <a:t>as</a:t>
            </a:r>
            <a:r>
              <a:rPr sz="2700" spc="35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soil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110" dirty="0">
                <a:latin typeface="Microsoft Sans Serif"/>
                <a:cs typeface="Microsoft Sans Serif"/>
              </a:rPr>
              <a:t>types;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soil</a:t>
            </a:r>
            <a:r>
              <a:rPr sz="2700" spc="45" dirty="0">
                <a:latin typeface="Microsoft Sans Serif"/>
                <a:cs typeface="Microsoft Sans Serif"/>
              </a:rPr>
              <a:t> </a:t>
            </a:r>
            <a:r>
              <a:rPr sz="2700" spc="-50" dirty="0">
                <a:latin typeface="Microsoft Sans Serif"/>
                <a:cs typeface="Microsoft Sans Serif"/>
              </a:rPr>
              <a:t>erodibility </a:t>
            </a:r>
            <a:r>
              <a:rPr sz="2700" spc="-45" dirty="0">
                <a:latin typeface="Microsoft Sans Serif"/>
                <a:cs typeface="Microsoft Sans Serif"/>
              </a:rPr>
              <a:t> </a:t>
            </a:r>
            <a:r>
              <a:rPr sz="2700" spc="-60" dirty="0">
                <a:latin typeface="Microsoft Sans Serif"/>
                <a:cs typeface="Microsoft Sans Serif"/>
              </a:rPr>
              <a:t>factor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240" dirty="0">
                <a:latin typeface="Microsoft Sans Serif"/>
                <a:cs typeface="Microsoft Sans Serif"/>
              </a:rPr>
              <a:t>(K</a:t>
            </a:r>
            <a:r>
              <a:rPr sz="2700" spc="35" dirty="0">
                <a:latin typeface="Microsoft Sans Serif"/>
                <a:cs typeface="Microsoft Sans Serif"/>
              </a:rPr>
              <a:t> </a:t>
            </a:r>
            <a:r>
              <a:rPr sz="2700" spc="-75" dirty="0">
                <a:latin typeface="Microsoft Sans Serif"/>
                <a:cs typeface="Microsoft Sans Serif"/>
              </a:rPr>
              <a:t>factor)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114" dirty="0">
                <a:latin typeface="Microsoft Sans Serif"/>
                <a:cs typeface="Microsoft Sans Serif"/>
              </a:rPr>
              <a:t>and</a:t>
            </a:r>
            <a:r>
              <a:rPr sz="2700" spc="40" dirty="0">
                <a:latin typeface="Microsoft Sans Serif"/>
                <a:cs typeface="Microsoft Sans Serif"/>
              </a:rPr>
              <a:t> </a:t>
            </a:r>
            <a:r>
              <a:rPr sz="2700" spc="-165" dirty="0">
                <a:latin typeface="Microsoft Sans Serif"/>
                <a:cs typeface="Microsoft Sans Serif"/>
              </a:rPr>
              <a:t>soil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120" dirty="0">
                <a:latin typeface="Microsoft Sans Serif"/>
                <a:cs typeface="Microsoft Sans Serif"/>
              </a:rPr>
              <a:t>erosivity</a:t>
            </a:r>
            <a:r>
              <a:rPr sz="2700" spc="25" dirty="0">
                <a:latin typeface="Microsoft Sans Serif"/>
                <a:cs typeface="Microsoft Sans Serif"/>
              </a:rPr>
              <a:t> </a:t>
            </a:r>
            <a:r>
              <a:rPr sz="2700" spc="-385" dirty="0">
                <a:latin typeface="Microsoft Sans Serif"/>
                <a:cs typeface="Microsoft Sans Serif"/>
              </a:rPr>
              <a:t>(R</a:t>
            </a:r>
            <a:r>
              <a:rPr sz="2700" spc="-285" dirty="0">
                <a:latin typeface="Microsoft Sans Serif"/>
                <a:cs typeface="Microsoft Sans Serif"/>
              </a:rPr>
              <a:t> </a:t>
            </a:r>
            <a:r>
              <a:rPr sz="2700" spc="-75" dirty="0">
                <a:latin typeface="Microsoft Sans Serif"/>
                <a:cs typeface="Microsoft Sans Serif"/>
              </a:rPr>
              <a:t>factor)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80" dirty="0">
                <a:latin typeface="Microsoft Sans Serif"/>
                <a:cs typeface="Microsoft Sans Serif"/>
              </a:rPr>
              <a:t>from1976.</a:t>
            </a:r>
            <a:endParaRPr sz="27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27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21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Soil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170" dirty="0">
                <a:latin typeface="Microsoft Sans Serif"/>
                <a:cs typeface="Microsoft Sans Serif"/>
              </a:rPr>
              <a:t>survey</a:t>
            </a:r>
            <a:r>
              <a:rPr sz="2400" spc="-5" dirty="0">
                <a:latin typeface="Microsoft Sans Serif"/>
                <a:cs typeface="Microsoft Sans Serif"/>
              </a:rPr>
              <a:t> </a:t>
            </a:r>
            <a:r>
              <a:rPr sz="2400" spc="-155" dirty="0">
                <a:latin typeface="Microsoft Sans Serif"/>
                <a:cs typeface="Microsoft Sans Serif"/>
              </a:rPr>
              <a:t>in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slopelands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000" i="1" spc="-15" dirty="0">
                <a:solidFill>
                  <a:srgbClr val="0000FF"/>
                </a:solidFill>
                <a:latin typeface="Arial"/>
                <a:cs typeface="Arial"/>
              </a:rPr>
              <a:t>(1976-1987)</a:t>
            </a:r>
            <a:r>
              <a:rPr sz="2400" spc="-15" dirty="0">
                <a:latin typeface="Microsoft Sans Serif"/>
                <a:cs typeface="Microsoft Sans Serif"/>
              </a:rPr>
              <a:t>;</a:t>
            </a:r>
            <a:endParaRPr sz="24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15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22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25" dirty="0">
                <a:latin typeface="Microsoft Sans Serif"/>
                <a:cs typeface="Microsoft Sans Serif"/>
              </a:rPr>
              <a:t>Distribution</a:t>
            </a:r>
            <a:r>
              <a:rPr sz="2400" spc="5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100" dirty="0">
                <a:latin typeface="Microsoft Sans Serif"/>
                <a:cs typeface="Microsoft Sans Serif"/>
              </a:rPr>
              <a:t> </a:t>
            </a:r>
            <a:r>
              <a:rPr sz="2400" spc="-280" dirty="0">
                <a:latin typeface="Microsoft Sans Serif"/>
                <a:cs typeface="Microsoft Sans Serif"/>
              </a:rPr>
              <a:t>K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55" dirty="0">
                <a:latin typeface="Microsoft Sans Serif"/>
                <a:cs typeface="Microsoft Sans Serif"/>
              </a:rPr>
              <a:t>factor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000" i="1" spc="-110" dirty="0">
                <a:solidFill>
                  <a:srgbClr val="0000FF"/>
                </a:solidFill>
                <a:latin typeface="Arial"/>
                <a:cs typeface="Arial"/>
              </a:rPr>
              <a:t>(Wann</a:t>
            </a:r>
            <a:r>
              <a:rPr sz="2000" i="1" spc="-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55" dirty="0">
                <a:solidFill>
                  <a:srgbClr val="0000FF"/>
                </a:solidFill>
                <a:latin typeface="Arial"/>
                <a:cs typeface="Arial"/>
              </a:rPr>
              <a:t>and</a:t>
            </a:r>
            <a:r>
              <a:rPr sz="2000" i="1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85" dirty="0">
                <a:solidFill>
                  <a:srgbClr val="0000FF"/>
                </a:solidFill>
                <a:latin typeface="Arial"/>
                <a:cs typeface="Arial"/>
              </a:rPr>
              <a:t>Huang,1989)</a:t>
            </a:r>
            <a:r>
              <a:rPr sz="2400" spc="-85" dirty="0">
                <a:latin typeface="Microsoft Sans Serif"/>
                <a:cs typeface="Microsoft Sans Serif"/>
              </a:rPr>
              <a:t>;</a:t>
            </a:r>
            <a:endParaRPr sz="24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15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22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25" dirty="0">
                <a:latin typeface="Microsoft Sans Serif"/>
                <a:cs typeface="Microsoft Sans Serif"/>
              </a:rPr>
              <a:t>Distribution</a:t>
            </a:r>
            <a:r>
              <a:rPr sz="2400" spc="5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95" dirty="0">
                <a:latin typeface="Microsoft Sans Serif"/>
                <a:cs typeface="Microsoft Sans Serif"/>
              </a:rPr>
              <a:t> </a:t>
            </a:r>
            <a:r>
              <a:rPr sz="2400" spc="-535" dirty="0">
                <a:latin typeface="Microsoft Sans Serif"/>
                <a:cs typeface="Microsoft Sans Serif"/>
              </a:rPr>
              <a:t>R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55" dirty="0">
                <a:latin typeface="Microsoft Sans Serif"/>
                <a:cs typeface="Microsoft Sans Serif"/>
              </a:rPr>
              <a:t>factor</a:t>
            </a:r>
            <a:r>
              <a:rPr sz="2400" spc="40" dirty="0">
                <a:latin typeface="Microsoft Sans Serif"/>
                <a:cs typeface="Microsoft Sans Serif"/>
              </a:rPr>
              <a:t> </a:t>
            </a:r>
            <a:r>
              <a:rPr sz="2000" i="1" spc="-140" dirty="0">
                <a:solidFill>
                  <a:srgbClr val="0000FF"/>
                </a:solidFill>
                <a:latin typeface="Arial"/>
                <a:cs typeface="Arial"/>
              </a:rPr>
              <a:t>(Huang</a:t>
            </a:r>
            <a:r>
              <a:rPr sz="2000" i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25" dirty="0">
                <a:solidFill>
                  <a:srgbClr val="0000FF"/>
                </a:solidFill>
                <a:latin typeface="Arial"/>
                <a:cs typeface="Arial"/>
              </a:rPr>
              <a:t>et</a:t>
            </a:r>
            <a:r>
              <a:rPr sz="2000" i="1" spc="-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35" dirty="0">
                <a:solidFill>
                  <a:srgbClr val="0000FF"/>
                </a:solidFill>
                <a:latin typeface="Arial"/>
                <a:cs typeface="Arial"/>
              </a:rPr>
              <a:t>al.,1979;</a:t>
            </a:r>
            <a:r>
              <a:rPr sz="2000" i="1" spc="-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290" dirty="0">
                <a:solidFill>
                  <a:srgbClr val="0000FF"/>
                </a:solidFill>
                <a:latin typeface="Arial"/>
                <a:cs typeface="Arial"/>
              </a:rPr>
              <a:t>Lu</a:t>
            </a:r>
            <a:r>
              <a:rPr sz="2000" i="1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25" dirty="0">
                <a:solidFill>
                  <a:srgbClr val="0000FF"/>
                </a:solidFill>
                <a:latin typeface="Arial"/>
                <a:cs typeface="Arial"/>
              </a:rPr>
              <a:t>et</a:t>
            </a:r>
            <a:r>
              <a:rPr sz="2000" i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60" dirty="0">
                <a:solidFill>
                  <a:srgbClr val="0000FF"/>
                </a:solidFill>
                <a:latin typeface="Arial"/>
                <a:cs typeface="Arial"/>
              </a:rPr>
              <a:t>al.,</a:t>
            </a:r>
            <a:r>
              <a:rPr sz="2000" i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0" dirty="0">
                <a:solidFill>
                  <a:srgbClr val="0000FF"/>
                </a:solidFill>
                <a:latin typeface="Arial"/>
                <a:cs typeface="Arial"/>
              </a:rPr>
              <a:t>2005)</a:t>
            </a:r>
            <a:r>
              <a:rPr sz="2400" spc="-10" dirty="0">
                <a:latin typeface="Microsoft Sans Serif"/>
                <a:cs typeface="Microsoft Sans Serif"/>
              </a:rPr>
              <a:t>;</a:t>
            </a:r>
            <a:endParaRPr sz="2400">
              <a:latin typeface="Microsoft Sans Serif"/>
              <a:cs typeface="Microsoft Sans Serif"/>
            </a:endParaRPr>
          </a:p>
          <a:p>
            <a:pPr marL="652780" marR="641985" indent="-274955">
              <a:lnSpc>
                <a:spcPts val="2590"/>
              </a:lnSpc>
              <a:spcBef>
                <a:spcPts val="64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-4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25" dirty="0">
                <a:latin typeface="Microsoft Sans Serif"/>
                <a:cs typeface="Microsoft Sans Serif"/>
              </a:rPr>
              <a:t>Distribution </a:t>
            </a:r>
            <a:r>
              <a:rPr sz="2400" spc="-5" dirty="0">
                <a:latin typeface="Microsoft Sans Serif"/>
                <a:cs typeface="Microsoft Sans Serif"/>
              </a:rPr>
              <a:t>of </a:t>
            </a:r>
            <a:r>
              <a:rPr sz="2400" spc="-145" dirty="0">
                <a:latin typeface="Microsoft Sans Serif"/>
                <a:cs typeface="Microsoft Sans Serif"/>
              </a:rPr>
              <a:t>soil</a:t>
            </a:r>
            <a:r>
              <a:rPr sz="2400" spc="-140" dirty="0">
                <a:latin typeface="Microsoft Sans Serif"/>
                <a:cs typeface="Microsoft Sans Serif"/>
              </a:rPr>
              <a:t> </a:t>
            </a:r>
            <a:r>
              <a:rPr sz="2400" spc="-170" dirty="0">
                <a:latin typeface="Microsoft Sans Serif"/>
                <a:cs typeface="Microsoft Sans Serif"/>
              </a:rPr>
              <a:t>erosion</a:t>
            </a:r>
            <a:r>
              <a:rPr sz="2400" spc="-165" dirty="0">
                <a:latin typeface="Microsoft Sans Serif"/>
                <a:cs typeface="Microsoft Sans Serif"/>
              </a:rPr>
              <a:t> </a:t>
            </a:r>
            <a:r>
              <a:rPr sz="2400" spc="-75" dirty="0">
                <a:latin typeface="Microsoft Sans Serif"/>
                <a:cs typeface="Microsoft Sans Serif"/>
              </a:rPr>
              <a:t>potential </a:t>
            </a:r>
            <a:r>
              <a:rPr sz="2400" spc="-15" dirty="0">
                <a:latin typeface="Microsoft Sans Serif"/>
                <a:cs typeface="Microsoft Sans Serif"/>
              </a:rPr>
              <a:t>at </a:t>
            </a:r>
            <a:r>
              <a:rPr sz="2400" spc="-270" dirty="0">
                <a:latin typeface="Microsoft Sans Serif"/>
                <a:cs typeface="Microsoft Sans Serif"/>
              </a:rPr>
              <a:t>some</a:t>
            </a:r>
            <a:r>
              <a:rPr sz="2400" spc="-265" dirty="0">
                <a:latin typeface="Microsoft Sans Serif"/>
                <a:cs typeface="Microsoft Sans Serif"/>
              </a:rPr>
              <a:t> </a:t>
            </a:r>
            <a:r>
              <a:rPr sz="2400" spc="-100" dirty="0">
                <a:latin typeface="Microsoft Sans Serif"/>
                <a:cs typeface="Microsoft Sans Serif"/>
              </a:rPr>
              <a:t>important </a:t>
            </a:r>
            <a:r>
              <a:rPr sz="2400" spc="-95" dirty="0">
                <a:latin typeface="Microsoft Sans Serif"/>
                <a:cs typeface="Microsoft Sans Serif"/>
              </a:rPr>
              <a:t> </a:t>
            </a:r>
            <a:r>
              <a:rPr sz="2400" spc="-240" dirty="0">
                <a:latin typeface="Microsoft Sans Serif"/>
                <a:cs typeface="Microsoft Sans Serif"/>
              </a:rPr>
              <a:t>w</a:t>
            </a:r>
            <a:r>
              <a:rPr sz="2400" spc="-140" dirty="0">
                <a:latin typeface="Microsoft Sans Serif"/>
                <a:cs typeface="Microsoft Sans Serif"/>
              </a:rPr>
              <a:t>aters</a:t>
            </a:r>
            <a:r>
              <a:rPr sz="2400" spc="-165" dirty="0">
                <a:latin typeface="Microsoft Sans Serif"/>
                <a:cs typeface="Microsoft Sans Serif"/>
              </a:rPr>
              <a:t>h</a:t>
            </a:r>
            <a:r>
              <a:rPr sz="2400" spc="-185" dirty="0">
                <a:latin typeface="Microsoft Sans Serif"/>
                <a:cs typeface="Microsoft Sans Serif"/>
              </a:rPr>
              <a:t>eds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95" dirty="0">
                <a:latin typeface="Microsoft Sans Serif"/>
                <a:cs typeface="Microsoft Sans Serif"/>
              </a:rPr>
              <a:t>i</a:t>
            </a:r>
            <a:r>
              <a:rPr sz="2400" spc="-220" dirty="0">
                <a:latin typeface="Microsoft Sans Serif"/>
                <a:cs typeface="Microsoft Sans Serif"/>
              </a:rPr>
              <a:t>n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600" dirty="0">
                <a:latin typeface="Microsoft Sans Serif"/>
                <a:cs typeface="Microsoft Sans Serif"/>
              </a:rPr>
              <a:t>T</a:t>
            </a:r>
            <a:r>
              <a:rPr sz="2400" spc="-20" dirty="0">
                <a:latin typeface="Microsoft Sans Serif"/>
                <a:cs typeface="Microsoft Sans Serif"/>
              </a:rPr>
              <a:t>ai</a:t>
            </a:r>
            <a:r>
              <a:rPr sz="2400" spc="-240" dirty="0">
                <a:latin typeface="Microsoft Sans Serif"/>
                <a:cs typeface="Microsoft Sans Serif"/>
              </a:rPr>
              <a:t>w</a:t>
            </a:r>
            <a:r>
              <a:rPr sz="2400" spc="-150" dirty="0">
                <a:latin typeface="Microsoft Sans Serif"/>
                <a:cs typeface="Microsoft Sans Serif"/>
              </a:rPr>
              <a:t>an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000" i="1" spc="-120" dirty="0">
                <a:solidFill>
                  <a:srgbClr val="0000FF"/>
                </a:solidFill>
                <a:latin typeface="Arial"/>
                <a:cs typeface="Arial"/>
              </a:rPr>
              <a:t>(C</a:t>
            </a:r>
            <a:r>
              <a:rPr sz="2000" i="1" spc="-245" dirty="0">
                <a:solidFill>
                  <a:srgbClr val="0000FF"/>
                </a:solidFill>
                <a:latin typeface="Arial"/>
                <a:cs typeface="Arial"/>
              </a:rPr>
              <a:t>he</a:t>
            </a:r>
            <a:r>
              <a:rPr sz="2000" i="1" spc="-24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2000" i="1" spc="-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25" dirty="0">
                <a:solidFill>
                  <a:srgbClr val="0000FF"/>
                </a:solidFill>
                <a:latin typeface="Arial"/>
                <a:cs typeface="Arial"/>
              </a:rPr>
              <a:t>et</a:t>
            </a:r>
            <a:r>
              <a:rPr sz="2000" i="1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90" dirty="0">
                <a:solidFill>
                  <a:srgbClr val="0000FF"/>
                </a:solidFill>
                <a:latin typeface="Arial"/>
                <a:cs typeface="Arial"/>
              </a:rPr>
              <a:t>al</a:t>
            </a:r>
            <a:r>
              <a:rPr sz="2000" i="1" spc="-6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r>
              <a:rPr sz="2000" i="1" spc="-15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2000" i="1" spc="-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0" dirty="0">
                <a:solidFill>
                  <a:srgbClr val="0000FF"/>
                </a:solidFill>
                <a:latin typeface="Arial"/>
                <a:cs typeface="Arial"/>
              </a:rPr>
              <a:t>20</a:t>
            </a:r>
            <a:r>
              <a:rPr sz="2000" i="1" spc="-20" dirty="0">
                <a:solidFill>
                  <a:srgbClr val="0000FF"/>
                </a:solidFill>
                <a:latin typeface="Arial"/>
                <a:cs typeface="Arial"/>
              </a:rPr>
              <a:t>0</a:t>
            </a:r>
            <a:r>
              <a:rPr sz="2000" i="1" spc="-10" dirty="0">
                <a:solidFill>
                  <a:srgbClr val="0000FF"/>
                </a:solidFill>
                <a:latin typeface="Arial"/>
                <a:cs typeface="Arial"/>
              </a:rPr>
              <a:t>9;</a:t>
            </a:r>
            <a:r>
              <a:rPr sz="2000" i="1" spc="-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95" dirty="0">
                <a:solidFill>
                  <a:srgbClr val="0000FF"/>
                </a:solidFill>
                <a:latin typeface="Arial"/>
                <a:cs typeface="Arial"/>
              </a:rPr>
              <a:t>Lin</a:t>
            </a:r>
            <a:r>
              <a:rPr sz="2000" i="1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25" dirty="0">
                <a:solidFill>
                  <a:srgbClr val="0000FF"/>
                </a:solidFill>
                <a:latin typeface="Arial"/>
                <a:cs typeface="Arial"/>
              </a:rPr>
              <a:t>et</a:t>
            </a:r>
            <a:r>
              <a:rPr sz="2000" i="1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8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2000" i="1" spc="-3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2000" i="1" spc="-7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r>
              <a:rPr sz="2000" i="1" spc="-65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2000" i="1" spc="-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i="1" spc="-10" dirty="0">
                <a:solidFill>
                  <a:srgbClr val="0000FF"/>
                </a:solidFill>
                <a:latin typeface="Arial"/>
                <a:cs typeface="Arial"/>
              </a:rPr>
              <a:t>20</a:t>
            </a:r>
            <a:r>
              <a:rPr sz="2000" i="1" spc="-20" dirty="0">
                <a:solidFill>
                  <a:srgbClr val="0000FF"/>
                </a:solidFill>
                <a:latin typeface="Arial"/>
                <a:cs typeface="Arial"/>
              </a:rPr>
              <a:t>1</a:t>
            </a:r>
            <a:r>
              <a:rPr sz="2000" i="1" spc="-5" dirty="0">
                <a:solidFill>
                  <a:srgbClr val="0000FF"/>
                </a:solidFill>
                <a:latin typeface="Arial"/>
                <a:cs typeface="Arial"/>
              </a:rPr>
              <a:t>2</a:t>
            </a:r>
            <a:r>
              <a:rPr sz="2000" i="1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r>
              <a:rPr sz="2400" spc="-145" dirty="0">
                <a:latin typeface="Microsoft Sans Serif"/>
                <a:cs typeface="Microsoft Sans Serif"/>
              </a:rPr>
              <a:t>.</a:t>
            </a:r>
            <a:endParaRPr sz="2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0441" y="1294850"/>
            <a:ext cx="170815" cy="170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0" y="381000"/>
            <a:ext cx="9144000" cy="5864860"/>
            <a:chOff x="0" y="381000"/>
            <a:chExt cx="9144000" cy="586486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381000"/>
              <a:ext cx="9143999" cy="586435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39495" y="1700783"/>
              <a:ext cx="8229600" cy="3712845"/>
            </a:xfrm>
            <a:custGeom>
              <a:avLst/>
              <a:gdLst/>
              <a:ahLst/>
              <a:cxnLst/>
              <a:rect l="l" t="t" r="r" b="b"/>
              <a:pathLst>
                <a:path w="8229600" h="3712845">
                  <a:moveTo>
                    <a:pt x="8229600" y="0"/>
                  </a:moveTo>
                  <a:lnTo>
                    <a:pt x="0" y="0"/>
                  </a:lnTo>
                  <a:lnTo>
                    <a:pt x="0" y="3712464"/>
                  </a:lnTo>
                  <a:lnTo>
                    <a:pt x="8229600" y="3712464"/>
                  </a:lnTo>
                  <a:lnTo>
                    <a:pt x="8229600" y="0"/>
                  </a:lnTo>
                  <a:close/>
                </a:path>
              </a:pathLst>
            </a:custGeom>
            <a:solidFill>
              <a:srgbClr val="FFFFFF">
                <a:alpha val="54901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17931" y="1690899"/>
            <a:ext cx="7752715" cy="3323590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640"/>
              </a:spcBef>
              <a:buClr>
                <a:srgbClr val="FF3300"/>
              </a:buClr>
              <a:buSzPct val="59523"/>
              <a:buFont typeface="Wingdings"/>
              <a:buChar char=""/>
              <a:tabLst>
                <a:tab pos="332105" algn="l"/>
                <a:tab pos="332740" algn="l"/>
              </a:tabLst>
            </a:pPr>
            <a:r>
              <a:rPr sz="2100" b="1" spc="-175" dirty="0">
                <a:latin typeface="Arial"/>
                <a:cs typeface="Arial"/>
              </a:rPr>
              <a:t>Soi</a:t>
            </a:r>
            <a:r>
              <a:rPr sz="2100" b="1" spc="-90" dirty="0">
                <a:latin typeface="Arial"/>
                <a:cs typeface="Arial"/>
              </a:rPr>
              <a:t>l</a:t>
            </a:r>
            <a:r>
              <a:rPr sz="2100" b="1" spc="-30" dirty="0">
                <a:latin typeface="Arial"/>
                <a:cs typeface="Arial"/>
              </a:rPr>
              <a:t> </a:t>
            </a:r>
            <a:r>
              <a:rPr sz="2100" b="1" spc="-195" dirty="0">
                <a:latin typeface="Arial"/>
                <a:cs typeface="Arial"/>
              </a:rPr>
              <a:t>s</a:t>
            </a:r>
            <a:r>
              <a:rPr sz="2100" b="1" spc="-229" dirty="0">
                <a:latin typeface="Arial"/>
                <a:cs typeface="Arial"/>
              </a:rPr>
              <a:t>u</a:t>
            </a:r>
            <a:r>
              <a:rPr sz="2100" b="1" spc="-105" dirty="0">
                <a:latin typeface="Arial"/>
                <a:cs typeface="Arial"/>
              </a:rPr>
              <a:t>r</a:t>
            </a:r>
            <a:r>
              <a:rPr sz="2100" b="1" spc="-65" dirty="0">
                <a:latin typeface="Arial"/>
                <a:cs typeface="Arial"/>
              </a:rPr>
              <a:t>v</a:t>
            </a:r>
            <a:r>
              <a:rPr sz="2100" b="1" spc="-200" dirty="0">
                <a:latin typeface="Arial"/>
                <a:cs typeface="Arial"/>
              </a:rPr>
              <a:t>e</a:t>
            </a:r>
            <a:r>
              <a:rPr sz="2100" b="1" spc="-35" dirty="0">
                <a:latin typeface="Arial"/>
                <a:cs typeface="Arial"/>
              </a:rPr>
              <a:t>y</a:t>
            </a:r>
            <a:r>
              <a:rPr sz="2100" b="1" spc="-5" dirty="0">
                <a:latin typeface="Arial"/>
                <a:cs typeface="Arial"/>
              </a:rPr>
              <a:t> </a:t>
            </a:r>
            <a:r>
              <a:rPr sz="2100" b="1" spc="-90" dirty="0">
                <a:latin typeface="Arial"/>
                <a:cs typeface="Arial"/>
              </a:rPr>
              <a:t>in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330" dirty="0">
                <a:latin typeface="Arial"/>
                <a:cs typeface="Arial"/>
              </a:rPr>
              <a:t>T</a:t>
            </a:r>
            <a:r>
              <a:rPr sz="2100" b="1" spc="-45" dirty="0">
                <a:latin typeface="Arial"/>
                <a:cs typeface="Arial"/>
              </a:rPr>
              <a:t>aiwan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65" dirty="0">
                <a:latin typeface="Arial"/>
                <a:cs typeface="Arial"/>
              </a:rPr>
              <a:t>h</a:t>
            </a:r>
            <a:r>
              <a:rPr sz="2100" b="1" spc="-150" dirty="0">
                <a:latin typeface="Arial"/>
                <a:cs typeface="Arial"/>
              </a:rPr>
              <a:t>as</a:t>
            </a:r>
            <a:r>
              <a:rPr sz="2100" b="1" spc="-10" dirty="0">
                <a:latin typeface="Arial"/>
                <a:cs typeface="Arial"/>
              </a:rPr>
              <a:t> </a:t>
            </a:r>
            <a:r>
              <a:rPr sz="2100" b="1" spc="-155" dirty="0">
                <a:latin typeface="Arial"/>
                <a:cs typeface="Arial"/>
              </a:rPr>
              <a:t>b</a:t>
            </a:r>
            <a:r>
              <a:rPr sz="2100" b="1" spc="-150" dirty="0">
                <a:latin typeface="Arial"/>
                <a:cs typeface="Arial"/>
              </a:rPr>
              <a:t>een</a:t>
            </a:r>
            <a:r>
              <a:rPr sz="2100" b="1" spc="-10" dirty="0">
                <a:latin typeface="Arial"/>
                <a:cs typeface="Arial"/>
              </a:rPr>
              <a:t> </a:t>
            </a:r>
            <a:r>
              <a:rPr sz="2100" b="1" spc="-200" dirty="0">
                <a:latin typeface="Arial"/>
                <a:cs typeface="Arial"/>
              </a:rPr>
              <a:t>co</a:t>
            </a:r>
            <a:r>
              <a:rPr sz="2100" b="1" spc="-225" dirty="0">
                <a:latin typeface="Arial"/>
                <a:cs typeface="Arial"/>
              </a:rPr>
              <a:t>n</a:t>
            </a:r>
            <a:r>
              <a:rPr sz="2100" b="1" spc="-150" dirty="0">
                <a:latin typeface="Arial"/>
                <a:cs typeface="Arial"/>
              </a:rPr>
              <a:t>d</a:t>
            </a:r>
            <a:r>
              <a:rPr sz="2100" b="1" spc="-165" dirty="0">
                <a:latin typeface="Arial"/>
                <a:cs typeface="Arial"/>
              </a:rPr>
              <a:t>u</a:t>
            </a:r>
            <a:r>
              <a:rPr sz="2100" b="1" spc="-190" dirty="0">
                <a:latin typeface="Arial"/>
                <a:cs typeface="Arial"/>
              </a:rPr>
              <a:t>cted</a:t>
            </a:r>
            <a:r>
              <a:rPr sz="2100" b="1" spc="15" dirty="0">
                <a:latin typeface="Arial"/>
                <a:cs typeface="Arial"/>
              </a:rPr>
              <a:t> </a:t>
            </a:r>
            <a:r>
              <a:rPr sz="2100" b="1" spc="-204" dirty="0">
                <a:latin typeface="Arial"/>
                <a:cs typeface="Arial"/>
              </a:rPr>
              <a:t>b</a:t>
            </a:r>
            <a:r>
              <a:rPr sz="2100" b="1" spc="-35" dirty="0">
                <a:latin typeface="Arial"/>
                <a:cs typeface="Arial"/>
              </a:rPr>
              <a:t>y</a:t>
            </a:r>
            <a:r>
              <a:rPr sz="2100" b="1" spc="-5" dirty="0">
                <a:latin typeface="Arial"/>
                <a:cs typeface="Arial"/>
              </a:rPr>
              <a:t> </a:t>
            </a:r>
            <a:r>
              <a:rPr sz="2100" b="1" spc="-130" dirty="0">
                <a:latin typeface="Arial"/>
                <a:cs typeface="Arial"/>
              </a:rPr>
              <a:t>Japa</a:t>
            </a:r>
            <a:r>
              <a:rPr sz="2100" b="1" spc="-150" dirty="0">
                <a:latin typeface="Arial"/>
                <a:cs typeface="Arial"/>
              </a:rPr>
              <a:t>n</a:t>
            </a:r>
            <a:r>
              <a:rPr sz="2100" b="1" spc="-185" dirty="0">
                <a:latin typeface="Arial"/>
                <a:cs typeface="Arial"/>
              </a:rPr>
              <a:t>ese</a:t>
            </a:r>
            <a:r>
              <a:rPr sz="2100" b="1" spc="-5" dirty="0">
                <a:latin typeface="Arial"/>
                <a:cs typeface="Arial"/>
              </a:rPr>
              <a:t> </a:t>
            </a:r>
            <a:r>
              <a:rPr sz="2100" b="1" spc="-180" dirty="0">
                <a:latin typeface="Arial"/>
                <a:cs typeface="Arial"/>
              </a:rPr>
              <a:t>so</a:t>
            </a:r>
            <a:r>
              <a:rPr sz="2100" b="1" spc="-100" dirty="0">
                <a:latin typeface="Arial"/>
                <a:cs typeface="Arial"/>
              </a:rPr>
              <a:t>i</a:t>
            </a:r>
            <a:r>
              <a:rPr sz="2100" b="1" spc="-30" dirty="0">
                <a:latin typeface="Arial"/>
                <a:cs typeface="Arial"/>
              </a:rPr>
              <a:t>l</a:t>
            </a:r>
            <a:endParaRPr sz="2100">
              <a:latin typeface="Arial"/>
              <a:cs typeface="Arial"/>
            </a:endParaRPr>
          </a:p>
          <a:p>
            <a:pPr marL="332105">
              <a:lnSpc>
                <a:spcPct val="100000"/>
              </a:lnSpc>
              <a:spcBef>
                <a:spcPts val="550"/>
              </a:spcBef>
            </a:pPr>
            <a:r>
              <a:rPr sz="2100" b="1" spc="-175" dirty="0">
                <a:latin typeface="Arial"/>
                <a:cs typeface="Arial"/>
              </a:rPr>
              <a:t>scientists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25" dirty="0">
                <a:latin typeface="Arial"/>
                <a:cs typeface="Arial"/>
              </a:rPr>
              <a:t>for</a:t>
            </a:r>
            <a:r>
              <a:rPr sz="2100" b="1" spc="-15" dirty="0">
                <a:latin typeface="Arial"/>
                <a:cs typeface="Arial"/>
              </a:rPr>
              <a:t> </a:t>
            </a:r>
            <a:r>
              <a:rPr sz="2100" b="1" spc="-120" dirty="0">
                <a:latin typeface="Arial"/>
                <a:cs typeface="Arial"/>
              </a:rPr>
              <a:t>making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55" dirty="0">
                <a:latin typeface="Arial"/>
                <a:cs typeface="Arial"/>
              </a:rPr>
              <a:t>the</a:t>
            </a:r>
            <a:r>
              <a:rPr sz="2100" b="1" spc="-10" dirty="0">
                <a:latin typeface="Arial"/>
                <a:cs typeface="Arial"/>
              </a:rPr>
              <a:t> </a:t>
            </a:r>
            <a:r>
              <a:rPr sz="2100" b="1" spc="-120" dirty="0">
                <a:latin typeface="Arial"/>
                <a:cs typeface="Arial"/>
              </a:rPr>
              <a:t>soil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60" dirty="0">
                <a:latin typeface="Arial"/>
                <a:cs typeface="Arial"/>
              </a:rPr>
              <a:t>maps</a:t>
            </a:r>
            <a:r>
              <a:rPr sz="2100" b="1" spc="-15" dirty="0">
                <a:latin typeface="Arial"/>
                <a:cs typeface="Arial"/>
              </a:rPr>
              <a:t> </a:t>
            </a:r>
            <a:r>
              <a:rPr sz="2100" b="1" spc="-100" dirty="0">
                <a:latin typeface="Arial"/>
                <a:cs typeface="Arial"/>
              </a:rPr>
              <a:t>of</a:t>
            </a:r>
            <a:r>
              <a:rPr sz="2100" b="1" spc="135" dirty="0">
                <a:latin typeface="Arial"/>
                <a:cs typeface="Arial"/>
              </a:rPr>
              <a:t> </a:t>
            </a:r>
            <a:r>
              <a:rPr sz="2100" b="1" spc="-165" dirty="0">
                <a:latin typeface="Arial"/>
                <a:cs typeface="Arial"/>
              </a:rPr>
              <a:t>pH</a:t>
            </a:r>
            <a:r>
              <a:rPr sz="2100" b="1" spc="-15" dirty="0">
                <a:latin typeface="Arial"/>
                <a:cs typeface="Arial"/>
              </a:rPr>
              <a:t> </a:t>
            </a:r>
            <a:r>
              <a:rPr sz="2100" b="1" spc="-114" dirty="0">
                <a:latin typeface="Arial"/>
                <a:cs typeface="Arial"/>
              </a:rPr>
              <a:t>and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35" dirty="0">
                <a:latin typeface="Arial"/>
                <a:cs typeface="Arial"/>
              </a:rPr>
              <a:t>texture</a:t>
            </a:r>
            <a:r>
              <a:rPr sz="2100" b="1" dirty="0">
                <a:latin typeface="Arial"/>
                <a:cs typeface="Arial"/>
              </a:rPr>
              <a:t> </a:t>
            </a:r>
            <a:r>
              <a:rPr sz="2100" b="1" spc="-180" dirty="0">
                <a:solidFill>
                  <a:srgbClr val="FF3300"/>
                </a:solidFill>
                <a:latin typeface="Arial"/>
                <a:cs typeface="Arial"/>
              </a:rPr>
              <a:t>since</a:t>
            </a:r>
            <a:r>
              <a:rPr sz="2100" b="1" spc="-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85" dirty="0">
                <a:solidFill>
                  <a:srgbClr val="FF3300"/>
                </a:solidFill>
                <a:latin typeface="Arial"/>
                <a:cs typeface="Arial"/>
              </a:rPr>
              <a:t>1920s</a:t>
            </a:r>
            <a:r>
              <a:rPr sz="2100" b="1" spc="-85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2100">
              <a:latin typeface="Arial"/>
              <a:cs typeface="Arial"/>
            </a:endParaRPr>
          </a:p>
          <a:p>
            <a:pPr marL="332105" marR="87630" indent="-320040">
              <a:lnSpc>
                <a:spcPct val="121900"/>
              </a:lnSpc>
              <a:spcBef>
                <a:spcPts val="700"/>
              </a:spcBef>
              <a:buSzPct val="59523"/>
              <a:buFont typeface="Wingdings"/>
              <a:buChar char=""/>
              <a:tabLst>
                <a:tab pos="332105" algn="l"/>
                <a:tab pos="332740" algn="l"/>
              </a:tabLst>
            </a:pPr>
            <a:r>
              <a:rPr sz="2100" b="1" spc="-40" dirty="0">
                <a:solidFill>
                  <a:srgbClr val="FF3300"/>
                </a:solidFill>
                <a:latin typeface="Arial"/>
                <a:cs typeface="Arial"/>
              </a:rPr>
              <a:t>20</a:t>
            </a:r>
            <a:r>
              <a:rPr sz="2100" b="1" spc="-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40" dirty="0">
                <a:solidFill>
                  <a:srgbClr val="FF3300"/>
                </a:solidFill>
                <a:latin typeface="Arial"/>
                <a:cs typeface="Arial"/>
              </a:rPr>
              <a:t>survey</a:t>
            </a:r>
            <a:r>
              <a:rPr sz="2100" b="1" spc="1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70" dirty="0">
                <a:solidFill>
                  <a:srgbClr val="FF3300"/>
                </a:solidFill>
                <a:latin typeface="Arial"/>
                <a:cs typeface="Arial"/>
              </a:rPr>
              <a:t>projects</a:t>
            </a:r>
            <a:r>
              <a:rPr sz="2100" b="1" spc="-2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85" dirty="0">
                <a:solidFill>
                  <a:srgbClr val="FF3300"/>
                </a:solidFill>
                <a:latin typeface="Arial"/>
                <a:cs typeface="Arial"/>
              </a:rPr>
              <a:t>were</a:t>
            </a:r>
            <a:r>
              <a:rPr sz="2100" b="1" spc="-3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90" dirty="0">
                <a:solidFill>
                  <a:srgbClr val="FF3300"/>
                </a:solidFill>
                <a:latin typeface="Arial"/>
                <a:cs typeface="Arial"/>
              </a:rPr>
              <a:t>conducted</a:t>
            </a:r>
            <a:r>
              <a:rPr sz="2100" b="1" spc="2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50" dirty="0">
                <a:solidFill>
                  <a:srgbClr val="FF3300"/>
                </a:solidFill>
                <a:latin typeface="Arial"/>
                <a:cs typeface="Arial"/>
              </a:rPr>
              <a:t>as</a:t>
            </a:r>
            <a:r>
              <a:rPr sz="2100" b="1" spc="-1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50" dirty="0">
                <a:solidFill>
                  <a:srgbClr val="FF3300"/>
                </a:solidFill>
                <a:latin typeface="Arial"/>
                <a:cs typeface="Arial"/>
              </a:rPr>
              <a:t>the</a:t>
            </a:r>
            <a:r>
              <a:rPr sz="2100" b="1" spc="-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20" dirty="0">
                <a:solidFill>
                  <a:srgbClr val="FF3300"/>
                </a:solidFill>
                <a:latin typeface="Arial"/>
                <a:cs typeface="Arial"/>
              </a:rPr>
              <a:t>important</a:t>
            </a:r>
            <a:r>
              <a:rPr sz="2100" b="1" spc="-2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65" dirty="0">
                <a:solidFill>
                  <a:srgbClr val="FF3300"/>
                </a:solidFill>
                <a:latin typeface="Arial"/>
                <a:cs typeface="Arial"/>
              </a:rPr>
              <a:t>events</a:t>
            </a:r>
            <a:r>
              <a:rPr sz="2100" b="1" spc="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90" dirty="0">
                <a:solidFill>
                  <a:srgbClr val="FF3300"/>
                </a:solidFill>
                <a:latin typeface="Arial"/>
                <a:cs typeface="Arial"/>
              </a:rPr>
              <a:t>in</a:t>
            </a:r>
            <a:r>
              <a:rPr sz="2100" b="1" spc="-2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50" dirty="0">
                <a:solidFill>
                  <a:srgbClr val="FF3300"/>
                </a:solidFill>
                <a:latin typeface="Arial"/>
                <a:cs typeface="Arial"/>
              </a:rPr>
              <a:t>the </a:t>
            </a:r>
            <a:r>
              <a:rPr sz="2100" b="1" spc="-570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50" dirty="0">
                <a:solidFill>
                  <a:srgbClr val="FF3300"/>
                </a:solidFill>
                <a:latin typeface="Arial"/>
                <a:cs typeface="Arial"/>
              </a:rPr>
              <a:t>past</a:t>
            </a:r>
            <a:r>
              <a:rPr sz="2100" b="1" spc="-2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50" dirty="0">
                <a:solidFill>
                  <a:srgbClr val="FF3300"/>
                </a:solidFill>
                <a:latin typeface="Arial"/>
                <a:cs typeface="Arial"/>
              </a:rPr>
              <a:t>5</a:t>
            </a:r>
            <a:r>
              <a:rPr sz="2100" b="1" spc="-35" dirty="0">
                <a:solidFill>
                  <a:srgbClr val="FF3300"/>
                </a:solidFill>
                <a:latin typeface="Arial"/>
                <a:cs typeface="Arial"/>
              </a:rPr>
              <a:t>0</a:t>
            </a:r>
            <a:r>
              <a:rPr sz="2100" b="1" spc="-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90" dirty="0">
                <a:solidFill>
                  <a:srgbClr val="FF3300"/>
                </a:solidFill>
                <a:latin typeface="Arial"/>
                <a:cs typeface="Arial"/>
              </a:rPr>
              <a:t>y</a:t>
            </a:r>
            <a:r>
              <a:rPr sz="2100" b="1" spc="-100" dirty="0">
                <a:solidFill>
                  <a:srgbClr val="FF3300"/>
                </a:solidFill>
                <a:latin typeface="Arial"/>
                <a:cs typeface="Arial"/>
              </a:rPr>
              <a:t>e</a:t>
            </a:r>
            <a:r>
              <a:rPr sz="2100" b="1" spc="-150" dirty="0">
                <a:solidFill>
                  <a:srgbClr val="FF3300"/>
                </a:solidFill>
                <a:latin typeface="Arial"/>
                <a:cs typeface="Arial"/>
              </a:rPr>
              <a:t>ars</a:t>
            </a:r>
            <a:r>
              <a:rPr sz="2100" b="1" spc="-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130" dirty="0">
                <a:solidFill>
                  <a:srgbClr val="FF3300"/>
                </a:solidFill>
                <a:latin typeface="Arial"/>
                <a:cs typeface="Arial"/>
              </a:rPr>
              <a:t>si</a:t>
            </a:r>
            <a:r>
              <a:rPr sz="2100" b="1" spc="-200" dirty="0">
                <a:solidFill>
                  <a:srgbClr val="FF3300"/>
                </a:solidFill>
                <a:latin typeface="Arial"/>
                <a:cs typeface="Arial"/>
              </a:rPr>
              <a:t>n</a:t>
            </a:r>
            <a:r>
              <a:rPr sz="2100" b="1" spc="-229" dirty="0">
                <a:solidFill>
                  <a:srgbClr val="FF3300"/>
                </a:solidFill>
                <a:latin typeface="Arial"/>
                <a:cs typeface="Arial"/>
              </a:rPr>
              <a:t>ce</a:t>
            </a:r>
            <a:r>
              <a:rPr sz="2100" b="1" spc="-15" dirty="0">
                <a:solidFill>
                  <a:srgbClr val="FF3300"/>
                </a:solidFill>
                <a:latin typeface="Arial"/>
                <a:cs typeface="Arial"/>
              </a:rPr>
              <a:t> </a:t>
            </a:r>
            <a:r>
              <a:rPr sz="2100" b="1" spc="-35" dirty="0">
                <a:solidFill>
                  <a:srgbClr val="FF3300"/>
                </a:solidFill>
                <a:latin typeface="Arial"/>
                <a:cs typeface="Arial"/>
              </a:rPr>
              <a:t>1</a:t>
            </a:r>
            <a:r>
              <a:rPr sz="2100" b="1" spc="-45" dirty="0">
                <a:solidFill>
                  <a:srgbClr val="FF3300"/>
                </a:solidFill>
                <a:latin typeface="Arial"/>
                <a:cs typeface="Arial"/>
              </a:rPr>
              <a:t>9</a:t>
            </a:r>
            <a:r>
              <a:rPr sz="2100" b="1" spc="-35" dirty="0">
                <a:solidFill>
                  <a:srgbClr val="FF3300"/>
                </a:solidFill>
                <a:latin typeface="Arial"/>
                <a:cs typeface="Arial"/>
              </a:rPr>
              <a:t>5</a:t>
            </a:r>
            <a:r>
              <a:rPr sz="2100" b="1" spc="-50" dirty="0">
                <a:solidFill>
                  <a:srgbClr val="FF3300"/>
                </a:solidFill>
                <a:latin typeface="Arial"/>
                <a:cs typeface="Arial"/>
              </a:rPr>
              <a:t>0</a:t>
            </a:r>
            <a:r>
              <a:rPr sz="2100" b="1" spc="-310" dirty="0">
                <a:solidFill>
                  <a:srgbClr val="FF3300"/>
                </a:solidFill>
                <a:latin typeface="Arial"/>
                <a:cs typeface="Arial"/>
              </a:rPr>
              <a:t>s</a:t>
            </a:r>
            <a:r>
              <a:rPr sz="2100" b="1" spc="-30" dirty="0">
                <a:solidFill>
                  <a:srgbClr val="FF3300"/>
                </a:solidFill>
                <a:latin typeface="Arial"/>
                <a:cs typeface="Arial"/>
              </a:rPr>
              <a:t>.</a:t>
            </a:r>
            <a:endParaRPr sz="2100">
              <a:latin typeface="Arial"/>
              <a:cs typeface="Arial"/>
            </a:endParaRPr>
          </a:p>
          <a:p>
            <a:pPr marL="332105" marR="219075" indent="-320040">
              <a:lnSpc>
                <a:spcPct val="121800"/>
              </a:lnSpc>
              <a:spcBef>
                <a:spcPts val="710"/>
              </a:spcBef>
              <a:buClr>
                <a:srgbClr val="FF3300"/>
              </a:buClr>
              <a:buSzPct val="59523"/>
              <a:buFont typeface="Wingdings"/>
              <a:buChar char=""/>
              <a:tabLst>
                <a:tab pos="332105" algn="l"/>
                <a:tab pos="332740" algn="l"/>
              </a:tabLst>
            </a:pPr>
            <a:r>
              <a:rPr sz="2100" b="1" spc="-220" dirty="0">
                <a:latin typeface="Arial"/>
                <a:cs typeface="Arial"/>
              </a:rPr>
              <a:t>Some</a:t>
            </a:r>
            <a:r>
              <a:rPr sz="2100" b="1" spc="-215" dirty="0">
                <a:latin typeface="Arial"/>
                <a:cs typeface="Arial"/>
              </a:rPr>
              <a:t> </a:t>
            </a:r>
            <a:r>
              <a:rPr sz="2100" b="1" spc="-90" dirty="0">
                <a:latin typeface="Arial"/>
                <a:cs typeface="Arial"/>
              </a:rPr>
              <a:t>of</a:t>
            </a:r>
            <a:r>
              <a:rPr sz="2100" b="1" spc="-85" dirty="0">
                <a:latin typeface="Arial"/>
                <a:cs typeface="Arial"/>
              </a:rPr>
              <a:t> </a:t>
            </a:r>
            <a:r>
              <a:rPr sz="2100" b="1" spc="-125" dirty="0">
                <a:latin typeface="Arial"/>
                <a:cs typeface="Arial"/>
              </a:rPr>
              <a:t>significant </a:t>
            </a:r>
            <a:r>
              <a:rPr sz="2100" b="1" spc="-160" dirty="0">
                <a:latin typeface="Arial"/>
                <a:cs typeface="Arial"/>
              </a:rPr>
              <a:t>contributions</a:t>
            </a:r>
            <a:r>
              <a:rPr sz="2100" b="1" spc="-155" dirty="0">
                <a:latin typeface="Arial"/>
                <a:cs typeface="Arial"/>
              </a:rPr>
              <a:t> </a:t>
            </a:r>
            <a:r>
              <a:rPr sz="2100" b="1" spc="-90" dirty="0">
                <a:latin typeface="Arial"/>
                <a:cs typeface="Arial"/>
              </a:rPr>
              <a:t>in </a:t>
            </a:r>
            <a:r>
              <a:rPr sz="2100" b="1" spc="-120" dirty="0">
                <a:latin typeface="Arial"/>
                <a:cs typeface="Arial"/>
              </a:rPr>
              <a:t>providing </a:t>
            </a:r>
            <a:r>
              <a:rPr sz="2100" b="1" spc="-90" dirty="0">
                <a:latin typeface="Arial"/>
                <a:cs typeface="Arial"/>
              </a:rPr>
              <a:t>very </a:t>
            </a:r>
            <a:r>
              <a:rPr sz="2100" b="1" spc="-85" dirty="0">
                <a:latin typeface="Arial"/>
                <a:cs typeface="Arial"/>
              </a:rPr>
              <a:t>valuable </a:t>
            </a:r>
            <a:r>
              <a:rPr sz="2100" b="1" spc="-80" dirty="0">
                <a:latin typeface="Arial"/>
                <a:cs typeface="Arial"/>
              </a:rPr>
              <a:t> </a:t>
            </a:r>
            <a:r>
              <a:rPr sz="2100" b="1" spc="-105" dirty="0">
                <a:latin typeface="Arial"/>
                <a:cs typeface="Arial"/>
              </a:rPr>
              <a:t>information </a:t>
            </a:r>
            <a:r>
              <a:rPr sz="2100" b="1" spc="-160" dirty="0">
                <a:latin typeface="Arial"/>
                <a:cs typeface="Arial"/>
              </a:rPr>
              <a:t>on</a:t>
            </a:r>
            <a:r>
              <a:rPr sz="2100" b="1" spc="-155" dirty="0">
                <a:latin typeface="Arial"/>
                <a:cs typeface="Arial"/>
              </a:rPr>
              <a:t> </a:t>
            </a:r>
            <a:r>
              <a:rPr sz="2100" b="1" spc="-140" dirty="0">
                <a:latin typeface="Arial"/>
                <a:cs typeface="Arial"/>
              </a:rPr>
              <a:t>human</a:t>
            </a:r>
            <a:r>
              <a:rPr sz="2100" b="1" spc="-135" dirty="0">
                <a:latin typeface="Arial"/>
                <a:cs typeface="Arial"/>
              </a:rPr>
              <a:t> </a:t>
            </a:r>
            <a:r>
              <a:rPr sz="2100" b="1" spc="-50" dirty="0">
                <a:latin typeface="Arial"/>
                <a:cs typeface="Arial"/>
              </a:rPr>
              <a:t>life, </a:t>
            </a:r>
            <a:r>
              <a:rPr sz="2100" b="1" spc="-215" dirty="0">
                <a:latin typeface="Arial"/>
                <a:cs typeface="Arial"/>
              </a:rPr>
              <a:t>such</a:t>
            </a:r>
            <a:r>
              <a:rPr sz="2100" b="1" spc="-210" dirty="0">
                <a:latin typeface="Arial"/>
                <a:cs typeface="Arial"/>
              </a:rPr>
              <a:t> </a:t>
            </a:r>
            <a:r>
              <a:rPr sz="2100" b="1" spc="-150" dirty="0">
                <a:latin typeface="Arial"/>
                <a:cs typeface="Arial"/>
              </a:rPr>
              <a:t>as</a:t>
            </a:r>
            <a:r>
              <a:rPr sz="2100" b="1" spc="-145" dirty="0">
                <a:latin typeface="Arial"/>
                <a:cs typeface="Arial"/>
              </a:rPr>
              <a:t> </a:t>
            </a:r>
            <a:r>
              <a:rPr sz="2100" b="1" spc="-114" dirty="0">
                <a:latin typeface="Arial"/>
                <a:cs typeface="Arial"/>
              </a:rPr>
              <a:t>agricultural </a:t>
            </a:r>
            <a:r>
              <a:rPr sz="2100" b="1" spc="-135" dirty="0">
                <a:latin typeface="Arial"/>
                <a:cs typeface="Arial"/>
              </a:rPr>
              <a:t>development, </a:t>
            </a:r>
            <a:r>
              <a:rPr sz="2100" b="1" spc="-130" dirty="0">
                <a:latin typeface="Arial"/>
                <a:cs typeface="Arial"/>
              </a:rPr>
              <a:t> </a:t>
            </a:r>
            <a:r>
              <a:rPr sz="2100" b="1" spc="-140" dirty="0">
                <a:latin typeface="Arial"/>
                <a:cs typeface="Arial"/>
              </a:rPr>
              <a:t>designing</a:t>
            </a:r>
            <a:r>
              <a:rPr sz="2100" b="1" spc="10" dirty="0">
                <a:latin typeface="Arial"/>
                <a:cs typeface="Arial"/>
              </a:rPr>
              <a:t> </a:t>
            </a:r>
            <a:r>
              <a:rPr sz="2100" b="1" spc="-114" dirty="0">
                <a:latin typeface="Arial"/>
                <a:cs typeface="Arial"/>
              </a:rPr>
              <a:t>agricultural</a:t>
            </a:r>
            <a:r>
              <a:rPr sz="2100" b="1" spc="-45" dirty="0">
                <a:latin typeface="Arial"/>
                <a:cs typeface="Arial"/>
              </a:rPr>
              <a:t> </a:t>
            </a:r>
            <a:r>
              <a:rPr sz="2100" b="1" spc="-120" dirty="0">
                <a:latin typeface="Arial"/>
                <a:cs typeface="Arial"/>
              </a:rPr>
              <a:t>policy</a:t>
            </a:r>
            <a:r>
              <a:rPr sz="2100" b="1" spc="-5" dirty="0">
                <a:latin typeface="Arial"/>
                <a:cs typeface="Arial"/>
              </a:rPr>
              <a:t> </a:t>
            </a:r>
            <a:r>
              <a:rPr sz="2100" b="1" spc="-70" dirty="0">
                <a:latin typeface="Arial"/>
                <a:cs typeface="Arial"/>
              </a:rPr>
              <a:t>with</a:t>
            </a:r>
            <a:r>
              <a:rPr sz="2100" b="1" spc="-20" dirty="0">
                <a:latin typeface="Arial"/>
                <a:cs typeface="Arial"/>
              </a:rPr>
              <a:t> </a:t>
            </a:r>
            <a:r>
              <a:rPr sz="2100" b="1" spc="-140" dirty="0">
                <a:latin typeface="Arial"/>
                <a:cs typeface="Arial"/>
              </a:rPr>
              <a:t>ecological</a:t>
            </a:r>
            <a:r>
              <a:rPr sz="2100" b="1" spc="-5" dirty="0">
                <a:latin typeface="Arial"/>
                <a:cs typeface="Arial"/>
              </a:rPr>
              <a:t> </a:t>
            </a:r>
            <a:r>
              <a:rPr sz="2100" b="1" spc="-114" dirty="0">
                <a:latin typeface="Arial"/>
                <a:cs typeface="Arial"/>
              </a:rPr>
              <a:t>and</a:t>
            </a:r>
            <a:r>
              <a:rPr sz="2100" b="1" spc="-10" dirty="0">
                <a:latin typeface="Arial"/>
                <a:cs typeface="Arial"/>
              </a:rPr>
              <a:t> </a:t>
            </a:r>
            <a:r>
              <a:rPr sz="2100" b="1" spc="-120" dirty="0">
                <a:latin typeface="Arial"/>
                <a:cs typeface="Arial"/>
              </a:rPr>
              <a:t>environmental </a:t>
            </a:r>
            <a:r>
              <a:rPr sz="2100" b="1" spc="-565" dirty="0">
                <a:latin typeface="Arial"/>
                <a:cs typeface="Arial"/>
              </a:rPr>
              <a:t> </a:t>
            </a:r>
            <a:r>
              <a:rPr sz="2100" b="1" spc="-200" dirty="0">
                <a:latin typeface="Arial"/>
                <a:cs typeface="Arial"/>
              </a:rPr>
              <a:t>co</a:t>
            </a:r>
            <a:r>
              <a:rPr sz="2100" b="1" spc="-225" dirty="0">
                <a:latin typeface="Arial"/>
                <a:cs typeface="Arial"/>
              </a:rPr>
              <a:t>nce</a:t>
            </a:r>
            <a:r>
              <a:rPr sz="2100" b="1" spc="-140" dirty="0">
                <a:latin typeface="Arial"/>
                <a:cs typeface="Arial"/>
              </a:rPr>
              <a:t>r</a:t>
            </a:r>
            <a:r>
              <a:rPr sz="2100" b="1" spc="-90" dirty="0">
                <a:latin typeface="Arial"/>
                <a:cs typeface="Arial"/>
              </a:rPr>
              <a:t>n,</a:t>
            </a:r>
            <a:r>
              <a:rPr sz="2100" b="1" spc="-20" dirty="0">
                <a:latin typeface="Arial"/>
                <a:cs typeface="Arial"/>
              </a:rPr>
              <a:t> </a:t>
            </a:r>
            <a:r>
              <a:rPr sz="2100" b="1" spc="-114" dirty="0">
                <a:latin typeface="Arial"/>
                <a:cs typeface="Arial"/>
              </a:rPr>
              <a:t>and</a:t>
            </a:r>
            <a:r>
              <a:rPr sz="2100" b="1" spc="-25" dirty="0">
                <a:latin typeface="Arial"/>
                <a:cs typeface="Arial"/>
              </a:rPr>
              <a:t> </a:t>
            </a:r>
            <a:r>
              <a:rPr sz="2100" b="1" spc="-180" dirty="0">
                <a:latin typeface="Arial"/>
                <a:cs typeface="Arial"/>
              </a:rPr>
              <a:t>so</a:t>
            </a:r>
            <a:r>
              <a:rPr sz="2100" b="1" spc="-100" dirty="0">
                <a:latin typeface="Arial"/>
                <a:cs typeface="Arial"/>
              </a:rPr>
              <a:t>i</a:t>
            </a:r>
            <a:r>
              <a:rPr sz="2100" b="1" spc="-30" dirty="0">
                <a:latin typeface="Arial"/>
                <a:cs typeface="Arial"/>
              </a:rPr>
              <a:t>l</a:t>
            </a:r>
            <a:r>
              <a:rPr sz="2100" b="1" spc="-15" dirty="0">
                <a:latin typeface="Arial"/>
                <a:cs typeface="Arial"/>
              </a:rPr>
              <a:t> </a:t>
            </a:r>
            <a:r>
              <a:rPr sz="2100" b="1" spc="-150" dirty="0">
                <a:latin typeface="Arial"/>
                <a:cs typeface="Arial"/>
              </a:rPr>
              <a:t>ed</a:t>
            </a:r>
            <a:r>
              <a:rPr sz="2100" b="1" spc="-170" dirty="0">
                <a:latin typeface="Arial"/>
                <a:cs typeface="Arial"/>
              </a:rPr>
              <a:t>u</a:t>
            </a:r>
            <a:r>
              <a:rPr sz="2100" b="1" spc="-175" dirty="0">
                <a:latin typeface="Arial"/>
                <a:cs typeface="Arial"/>
              </a:rPr>
              <a:t>c</a:t>
            </a:r>
            <a:r>
              <a:rPr sz="2100" b="1" spc="-130" dirty="0">
                <a:latin typeface="Arial"/>
                <a:cs typeface="Arial"/>
              </a:rPr>
              <a:t>a</a:t>
            </a:r>
            <a:r>
              <a:rPr sz="2100" b="1" spc="-95" dirty="0">
                <a:latin typeface="Arial"/>
                <a:cs typeface="Arial"/>
              </a:rPr>
              <a:t>t</a:t>
            </a:r>
            <a:r>
              <a:rPr sz="2100" b="1" spc="-90" dirty="0">
                <a:latin typeface="Arial"/>
                <a:cs typeface="Arial"/>
              </a:rPr>
              <a:t>i</a:t>
            </a:r>
            <a:r>
              <a:rPr sz="2100" b="1" spc="-150" dirty="0">
                <a:latin typeface="Arial"/>
                <a:cs typeface="Arial"/>
              </a:rPr>
              <a:t>o</a:t>
            </a:r>
            <a:r>
              <a:rPr sz="2100" b="1" spc="-165" dirty="0">
                <a:latin typeface="Arial"/>
                <a:cs typeface="Arial"/>
              </a:rPr>
              <a:t>n</a:t>
            </a:r>
            <a:r>
              <a:rPr sz="2100" b="1" spc="-30" dirty="0">
                <a:latin typeface="Arial"/>
                <a:cs typeface="Arial"/>
              </a:rPr>
              <a:t>.</a:t>
            </a:r>
            <a:endParaRPr sz="210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700531" y="665480"/>
            <a:ext cx="7557770" cy="69659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400" spc="-300" dirty="0">
                <a:solidFill>
                  <a:srgbClr val="0000FF"/>
                </a:solidFill>
                <a:latin typeface="Arial"/>
                <a:cs typeface="Arial"/>
              </a:rPr>
              <a:t>History</a:t>
            </a:r>
            <a:r>
              <a:rPr sz="4400" spc="-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4400" spc="-220" dirty="0">
                <a:solidFill>
                  <a:srgbClr val="0000FF"/>
                </a:solidFill>
                <a:latin typeface="Arial"/>
                <a:cs typeface="Arial"/>
              </a:rPr>
              <a:t>of</a:t>
            </a:r>
            <a:r>
              <a:rPr sz="4400" spc="2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4400" spc="-345" dirty="0">
                <a:solidFill>
                  <a:srgbClr val="0000FF"/>
                </a:solidFill>
                <a:latin typeface="Arial"/>
                <a:cs typeface="Arial"/>
              </a:rPr>
              <a:t>Soil</a:t>
            </a:r>
            <a:r>
              <a:rPr sz="4400" spc="-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4400" spc="-360" dirty="0">
                <a:solidFill>
                  <a:srgbClr val="0000FF"/>
                </a:solidFill>
                <a:latin typeface="Arial"/>
                <a:cs typeface="Arial"/>
              </a:rPr>
              <a:t>Survey</a:t>
            </a:r>
            <a:r>
              <a:rPr sz="4400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4400" spc="-215" dirty="0">
                <a:solidFill>
                  <a:srgbClr val="0000FF"/>
                </a:solidFill>
                <a:latin typeface="Arial"/>
                <a:cs typeface="Arial"/>
              </a:rPr>
              <a:t>in</a:t>
            </a:r>
            <a:r>
              <a:rPr sz="4400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4400" spc="-225" dirty="0">
                <a:solidFill>
                  <a:srgbClr val="0000FF"/>
                </a:solidFill>
                <a:latin typeface="Arial"/>
                <a:cs typeface="Arial"/>
              </a:rPr>
              <a:t>Taiwan</a:t>
            </a:r>
            <a:endParaRPr sz="44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5013" y="1294850"/>
            <a:ext cx="155575" cy="170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6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0" y="477012"/>
            <a:ext cx="9069705" cy="6203950"/>
            <a:chOff x="0" y="477012"/>
            <a:chExt cx="9069705" cy="62039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477012"/>
              <a:ext cx="3066287" cy="417576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1968" y="1757172"/>
              <a:ext cx="3255263" cy="404774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75918" y="2562421"/>
              <a:ext cx="2893360" cy="4118421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1029716" y="219583"/>
            <a:ext cx="5314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FF0000"/>
                </a:solidFill>
                <a:latin typeface="Arial"/>
                <a:cs typeface="Arial"/>
              </a:rPr>
              <a:t>1991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91329" y="1421638"/>
            <a:ext cx="5314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FF0000"/>
                </a:solidFill>
                <a:latin typeface="Arial"/>
                <a:cs typeface="Arial"/>
              </a:rPr>
              <a:t>2008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511542" y="2223008"/>
            <a:ext cx="5314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FF0000"/>
                </a:solidFill>
                <a:latin typeface="Arial"/>
                <a:cs typeface="Arial"/>
              </a:rPr>
              <a:t>2018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11784" y="-11430"/>
            <a:ext cx="8520430" cy="1270988"/>
          </a:xfrm>
          <a:prstGeom prst="rect">
            <a:avLst/>
          </a:prstGeom>
        </p:spPr>
        <p:txBody>
          <a:bodyPr vert="horz" wrap="square" lIns="0" tIns="161416" rIns="0" bIns="0" rtlCol="0">
            <a:spAutoFit/>
          </a:bodyPr>
          <a:lstStyle/>
          <a:p>
            <a:pPr marL="247015" marR="5080">
              <a:lnSpc>
                <a:spcPct val="100000"/>
              </a:lnSpc>
              <a:spcBef>
                <a:spcPts val="100"/>
              </a:spcBef>
            </a:pPr>
            <a:r>
              <a:rPr sz="3600" b="0" dirty="0">
                <a:latin typeface="Microsoft Sans Serif"/>
                <a:cs typeface="Microsoft Sans Serif"/>
              </a:rPr>
              <a:t>1. Important survey projects in the last 50  years in Taiwan </a:t>
            </a:r>
            <a:r>
              <a:rPr sz="3600" b="0" dirty="0">
                <a:solidFill>
                  <a:srgbClr val="CC0000"/>
                </a:solidFill>
                <a:latin typeface="Microsoft Sans Serif"/>
                <a:cs typeface="Microsoft Sans Serif"/>
              </a:rPr>
              <a:t>(1946-2016)</a:t>
            </a:r>
            <a:endParaRPr sz="360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84276" y="2084832"/>
            <a:ext cx="8065134" cy="4079875"/>
          </a:xfrm>
          <a:custGeom>
            <a:avLst/>
            <a:gdLst/>
            <a:ahLst/>
            <a:cxnLst/>
            <a:rect l="l" t="t" r="r" b="b"/>
            <a:pathLst>
              <a:path w="8065134" h="4079875">
                <a:moveTo>
                  <a:pt x="8065008" y="0"/>
                </a:moveTo>
                <a:lnTo>
                  <a:pt x="0" y="0"/>
                </a:lnTo>
                <a:lnTo>
                  <a:pt x="0" y="4079748"/>
                </a:lnTo>
                <a:lnTo>
                  <a:pt x="8065008" y="4079748"/>
                </a:lnTo>
                <a:lnTo>
                  <a:pt x="8065008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763320" y="2102611"/>
            <a:ext cx="7415530" cy="390683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553085" marR="12700" indent="-541020">
              <a:lnSpc>
                <a:spcPct val="99800"/>
              </a:lnSpc>
              <a:spcBef>
                <a:spcPts val="10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1. Reconnaissance soil survey of Taiwan (1946-1952) </a:t>
            </a:r>
            <a:r>
              <a:rPr sz="2400" dirty="0">
                <a:latin typeface="Microsoft JhengHei"/>
                <a:cs typeface="Microsoft JhengHei"/>
              </a:rPr>
              <a:t>－  </a:t>
            </a:r>
            <a:r>
              <a:rPr sz="2400" dirty="0">
                <a:latin typeface="Microsoft Sans Serif"/>
                <a:cs typeface="Microsoft Sans Serif"/>
              </a:rPr>
              <a:t>Taiwan Agricultural Research Institute (TARI), Council of  Agriculture</a:t>
            </a:r>
          </a:p>
          <a:p>
            <a:pPr marL="553085" indent="-541020">
              <a:lnSpc>
                <a:spcPts val="2875"/>
              </a:lnSpc>
              <a:spcBef>
                <a:spcPts val="145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2. Soil survey and soil fertility evaluation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Taiwan</a:t>
            </a:r>
          </a:p>
          <a:p>
            <a:pPr marL="553085">
              <a:lnSpc>
                <a:spcPts val="2875"/>
              </a:lnSpc>
            </a:pPr>
            <a:r>
              <a:rPr sz="2400" dirty="0">
                <a:latin typeface="Microsoft Sans Serif"/>
                <a:cs typeface="Microsoft Sans Serif"/>
              </a:rPr>
              <a:t>Fertilizer Company (TFC)</a:t>
            </a:r>
          </a:p>
          <a:p>
            <a:pPr marL="553085" indent="-541020">
              <a:lnSpc>
                <a:spcPct val="100000"/>
              </a:lnSpc>
              <a:spcBef>
                <a:spcPts val="145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3. Soil Survey of Taoyuan county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TFC</a:t>
            </a:r>
          </a:p>
          <a:p>
            <a:pPr marL="553085" marR="5080" indent="-541020">
              <a:lnSpc>
                <a:spcPct val="100000"/>
              </a:lnSpc>
              <a:spcBef>
                <a:spcPts val="144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4. Soil survey of Tobacco production of Taiwan </a:t>
            </a:r>
            <a:r>
              <a:rPr sz="2400" dirty="0">
                <a:latin typeface="Microsoft JhengHei"/>
                <a:cs typeface="Microsoft JhengHei"/>
              </a:rPr>
              <a:t>－  </a:t>
            </a:r>
            <a:r>
              <a:rPr sz="2400" dirty="0">
                <a:latin typeface="Microsoft Sans Serif"/>
                <a:cs typeface="Microsoft Sans Serif"/>
              </a:rPr>
              <a:t>Department of Agricultural Chemistry, College of Taiwan  Provincial Agriculture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0" y="1845564"/>
            <a:ext cx="9144000" cy="4360545"/>
          </a:xfrm>
          <a:custGeom>
            <a:avLst/>
            <a:gdLst/>
            <a:ahLst/>
            <a:cxnLst/>
            <a:rect l="l" t="t" r="r" b="b"/>
            <a:pathLst>
              <a:path w="8359140" h="4360545">
                <a:moveTo>
                  <a:pt x="8359140" y="0"/>
                </a:moveTo>
                <a:lnTo>
                  <a:pt x="0" y="0"/>
                </a:lnTo>
                <a:lnTo>
                  <a:pt x="0" y="4360164"/>
                </a:lnTo>
                <a:lnTo>
                  <a:pt x="8359140" y="4360164"/>
                </a:lnTo>
                <a:lnTo>
                  <a:pt x="8359140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535940" y="1839047"/>
            <a:ext cx="8604974" cy="42518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32740" marR="5080" indent="-320040">
              <a:lnSpc>
                <a:spcPct val="110000"/>
              </a:lnSpc>
              <a:spcBef>
                <a:spcPts val="9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5. Soil survey of agricultural farms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Taiwan Sugar Company  (TSC)</a:t>
            </a:r>
          </a:p>
          <a:p>
            <a:pPr marL="332740" indent="-320040">
              <a:lnSpc>
                <a:spcPct val="100000"/>
              </a:lnSpc>
              <a:spcBef>
                <a:spcPts val="144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6. Soil survey for land use of agriculture and forestry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TARI</a:t>
            </a:r>
          </a:p>
          <a:p>
            <a:pPr marL="332740" marR="504825" indent="-320040">
              <a:lnSpc>
                <a:spcPct val="110000"/>
              </a:lnSpc>
              <a:spcBef>
                <a:spcPts val="115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7. Soil survey of Tea production in Kuang-See township </a:t>
            </a:r>
            <a:r>
              <a:rPr sz="2400" dirty="0">
                <a:latin typeface="Microsoft JhengHei"/>
                <a:cs typeface="Microsoft JhengHei"/>
              </a:rPr>
              <a:t>－  </a:t>
            </a:r>
            <a:r>
              <a:rPr sz="2400" dirty="0">
                <a:latin typeface="Microsoft Sans Serif"/>
                <a:cs typeface="Microsoft Sans Serif"/>
              </a:rPr>
              <a:t>Department of Agricultural Chemistry, National Taiwan  University (DAC/NTU)</a:t>
            </a:r>
          </a:p>
          <a:p>
            <a:pPr marL="332740" indent="-320040">
              <a:lnSpc>
                <a:spcPct val="100000"/>
              </a:lnSpc>
              <a:spcBef>
                <a:spcPts val="144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8. Detail survey of Taiwan saline soils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DAC/NTU</a:t>
            </a:r>
          </a:p>
          <a:p>
            <a:pPr marL="332740" indent="-320040">
              <a:lnSpc>
                <a:spcPct val="100000"/>
              </a:lnSpc>
              <a:spcBef>
                <a:spcPts val="144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9. Soil survey and land use of Lu-Kang region of Changhwa</a:t>
            </a:r>
            <a:endParaRPr sz="2400" dirty="0">
              <a:latin typeface="Microsoft Sans Serif"/>
              <a:cs typeface="Microsoft Sans Serif"/>
            </a:endParaRPr>
          </a:p>
          <a:p>
            <a:pPr marL="332740">
              <a:lnSpc>
                <a:spcPct val="100000"/>
              </a:lnSpc>
              <a:spcBef>
                <a:spcPts val="290"/>
              </a:spcBef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county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TFC</a:t>
            </a:r>
          </a:p>
        </p:txBody>
      </p:sp>
      <p:sp>
        <p:nvSpPr>
          <p:cNvPr id="6" name="object 2"/>
          <p:cNvSpPr txBox="1">
            <a:spLocks noGrp="1"/>
          </p:cNvSpPr>
          <p:nvPr>
            <p:ph type="title"/>
          </p:nvPr>
        </p:nvSpPr>
        <p:spPr>
          <a:xfrm>
            <a:off x="0" y="-11430"/>
            <a:ext cx="9144000" cy="725327"/>
          </a:xfrm>
          <a:prstGeom prst="rect">
            <a:avLst/>
          </a:prstGeom>
        </p:spPr>
        <p:txBody>
          <a:bodyPr vert="horz" wrap="square" lIns="0" tIns="337439" rIns="0" bIns="0" rtlCol="0">
            <a:spAutoFit/>
          </a:bodyPr>
          <a:lstStyle/>
          <a:p>
            <a:pPr marL="391795" marR="5080">
              <a:lnSpc>
                <a:spcPct val="101600"/>
              </a:lnSpc>
              <a:spcBef>
                <a:spcPts val="85"/>
              </a:spcBef>
            </a:pPr>
            <a:r>
              <a:rPr sz="2450" b="0" spc="-100" dirty="0">
                <a:latin typeface="Microsoft Sans Serif"/>
                <a:cs typeface="Microsoft Sans Serif"/>
              </a:rPr>
              <a:t>Important</a:t>
            </a:r>
            <a:r>
              <a:rPr sz="2450" b="0" spc="55" dirty="0">
                <a:latin typeface="Microsoft Sans Serif"/>
                <a:cs typeface="Microsoft Sans Serif"/>
              </a:rPr>
              <a:t> </a:t>
            </a:r>
            <a:r>
              <a:rPr sz="2450" b="0" spc="-160" dirty="0">
                <a:latin typeface="Microsoft Sans Serif"/>
                <a:cs typeface="Microsoft Sans Serif"/>
              </a:rPr>
              <a:t>survey</a:t>
            </a:r>
            <a:r>
              <a:rPr sz="2450" b="0" spc="25" dirty="0">
                <a:latin typeface="Microsoft Sans Serif"/>
                <a:cs typeface="Microsoft Sans Serif"/>
              </a:rPr>
              <a:t> </a:t>
            </a:r>
            <a:r>
              <a:rPr sz="2450" b="0" spc="-120" dirty="0">
                <a:latin typeface="Microsoft Sans Serif"/>
                <a:cs typeface="Microsoft Sans Serif"/>
              </a:rPr>
              <a:t>projects</a:t>
            </a:r>
            <a:r>
              <a:rPr sz="2450" b="0" spc="50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35" dirty="0">
                <a:latin typeface="Microsoft Sans Serif"/>
                <a:cs typeface="Microsoft Sans Serif"/>
              </a:rPr>
              <a:t>the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10" dirty="0">
                <a:latin typeface="Microsoft Sans Serif"/>
                <a:cs typeface="Microsoft Sans Serif"/>
              </a:rPr>
              <a:t>last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5" dirty="0">
                <a:latin typeface="Microsoft Sans Serif"/>
                <a:cs typeface="Microsoft Sans Serif"/>
              </a:rPr>
              <a:t>50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05" dirty="0">
                <a:latin typeface="Microsoft Sans Serif"/>
                <a:cs typeface="Microsoft Sans Serif"/>
              </a:rPr>
              <a:t>years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85" dirty="0">
                <a:latin typeface="Microsoft Sans Serif"/>
                <a:cs typeface="Microsoft Sans Serif"/>
              </a:rPr>
              <a:t>Taiwan </a:t>
            </a:r>
            <a:r>
              <a:rPr sz="2450" b="0" spc="-63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(continued)</a:t>
            </a:r>
            <a:endParaRPr sz="2450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684276" y="2148839"/>
            <a:ext cx="8065134" cy="3392804"/>
          </a:xfrm>
          <a:custGeom>
            <a:avLst/>
            <a:gdLst/>
            <a:ahLst/>
            <a:cxnLst/>
            <a:rect l="l" t="t" r="r" b="b"/>
            <a:pathLst>
              <a:path w="8065134" h="3392804">
                <a:moveTo>
                  <a:pt x="8065008" y="0"/>
                </a:moveTo>
                <a:lnTo>
                  <a:pt x="0" y="0"/>
                </a:lnTo>
                <a:lnTo>
                  <a:pt x="0" y="3392424"/>
                </a:lnTo>
                <a:lnTo>
                  <a:pt x="8065008" y="3392424"/>
                </a:lnTo>
                <a:lnTo>
                  <a:pt x="8065008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763320" y="2179701"/>
            <a:ext cx="7479665" cy="33547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53085" indent="-541020">
              <a:lnSpc>
                <a:spcPct val="100000"/>
              </a:lnSpc>
              <a:spcBef>
                <a:spcPts val="1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10.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survey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50" dirty="0">
                <a:solidFill>
                  <a:srgbClr val="0000FF"/>
                </a:solidFill>
                <a:latin typeface="Microsoft Sans Serif"/>
                <a:cs typeface="Microsoft Sans Serif"/>
              </a:rPr>
              <a:t>saline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0000FF"/>
                </a:solidFill>
                <a:latin typeface="Microsoft Sans Serif"/>
                <a:cs typeface="Microsoft Sans Serif"/>
              </a:rPr>
              <a:t>along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0000FF"/>
                </a:solidFill>
                <a:latin typeface="Microsoft Sans Serif"/>
                <a:cs typeface="Microsoft Sans Serif"/>
              </a:rPr>
              <a:t>seashore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65" dirty="0">
                <a:latin typeface="Microsoft JhengHei"/>
                <a:cs typeface="Microsoft JhengHei"/>
              </a:rPr>
              <a:t> </a:t>
            </a:r>
            <a:r>
              <a:rPr sz="2400" spc="-370" dirty="0">
                <a:latin typeface="Microsoft Sans Serif"/>
                <a:cs typeface="Microsoft Sans Serif"/>
              </a:rPr>
              <a:t>TSC</a:t>
            </a:r>
            <a:endParaRPr sz="2400">
              <a:latin typeface="Microsoft Sans Serif"/>
              <a:cs typeface="Microsoft Sans Serif"/>
            </a:endParaRPr>
          </a:p>
          <a:p>
            <a:pPr marL="553085" marR="49530" indent="-541020">
              <a:lnSpc>
                <a:spcPct val="110100"/>
              </a:lnSpc>
              <a:spcBef>
                <a:spcPts val="143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11.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Detailed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survey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 of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5" dirty="0">
                <a:solidFill>
                  <a:srgbClr val="0000FF"/>
                </a:solidFill>
                <a:latin typeface="Microsoft Sans Serif"/>
                <a:cs typeface="Microsoft Sans Serif"/>
              </a:rPr>
              <a:t>Taiwan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rural</a:t>
            </a:r>
            <a:r>
              <a:rPr sz="2400" spc="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00" dirty="0">
                <a:solidFill>
                  <a:srgbClr val="0000FF"/>
                </a:solidFill>
                <a:latin typeface="Microsoft Sans Serif"/>
                <a:cs typeface="Microsoft Sans Serif"/>
              </a:rPr>
              <a:t>soils</a:t>
            </a:r>
            <a:r>
              <a:rPr sz="2400" spc="4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65" dirty="0">
                <a:latin typeface="Microsoft JhengHei"/>
                <a:cs typeface="Microsoft JhengHei"/>
              </a:rPr>
              <a:t> </a:t>
            </a:r>
            <a:r>
              <a:rPr sz="2400" spc="-85" dirty="0">
                <a:latin typeface="Microsoft Sans Serif"/>
                <a:cs typeface="Microsoft Sans Serif"/>
              </a:rPr>
              <a:t>National </a:t>
            </a:r>
            <a:r>
              <a:rPr sz="2400" spc="-625" dirty="0">
                <a:latin typeface="Microsoft Sans Serif"/>
                <a:cs typeface="Microsoft Sans Serif"/>
              </a:rPr>
              <a:t> </a:t>
            </a:r>
            <a:r>
              <a:rPr sz="2400" spc="-229" dirty="0">
                <a:latin typeface="Microsoft Sans Serif"/>
                <a:cs typeface="Microsoft Sans Serif"/>
              </a:rPr>
              <a:t>Chung</a:t>
            </a:r>
            <a:r>
              <a:rPr sz="2400" spc="-225" dirty="0">
                <a:latin typeface="Microsoft Sans Serif"/>
                <a:cs typeface="Microsoft Sans Serif"/>
              </a:rPr>
              <a:t> </a:t>
            </a:r>
            <a:r>
              <a:rPr sz="2400" spc="-204" dirty="0">
                <a:latin typeface="Microsoft Sans Serif"/>
                <a:cs typeface="Microsoft Sans Serif"/>
              </a:rPr>
              <a:t>Hsing</a:t>
            </a:r>
            <a:r>
              <a:rPr sz="2400" spc="-200" dirty="0">
                <a:latin typeface="Microsoft Sans Serif"/>
                <a:cs typeface="Microsoft Sans Serif"/>
              </a:rPr>
              <a:t> </a:t>
            </a:r>
            <a:r>
              <a:rPr sz="2400" spc="-140" dirty="0">
                <a:latin typeface="Microsoft Sans Serif"/>
                <a:cs typeface="Microsoft Sans Serif"/>
              </a:rPr>
              <a:t>University </a:t>
            </a:r>
            <a:r>
              <a:rPr sz="2400" spc="-215" dirty="0">
                <a:latin typeface="Microsoft Sans Serif"/>
                <a:cs typeface="Microsoft Sans Serif"/>
              </a:rPr>
              <a:t>(NCHU)</a:t>
            </a:r>
            <a:r>
              <a:rPr sz="2400" spc="-210" dirty="0">
                <a:latin typeface="Microsoft Sans Serif"/>
                <a:cs typeface="Microsoft Sans Serif"/>
              </a:rPr>
              <a:t> </a:t>
            </a:r>
            <a:r>
              <a:rPr sz="2400" spc="-40" dirty="0">
                <a:latin typeface="Microsoft Sans Serif"/>
                <a:cs typeface="Microsoft Sans Serif"/>
              </a:rPr>
              <a:t>(1962-1976) </a:t>
            </a:r>
            <a:r>
              <a:rPr sz="2400" spc="-105" dirty="0">
                <a:latin typeface="Microsoft Sans Serif"/>
                <a:cs typeface="Microsoft Sans Serif"/>
              </a:rPr>
              <a:t>and </a:t>
            </a:r>
            <a:r>
              <a:rPr sz="2400" spc="-320" dirty="0">
                <a:latin typeface="Microsoft Sans Serif"/>
                <a:cs typeface="Microsoft Sans Serif"/>
              </a:rPr>
              <a:t>TARI </a:t>
            </a:r>
            <a:r>
              <a:rPr sz="2400" spc="-315" dirty="0">
                <a:latin typeface="Microsoft Sans Serif"/>
                <a:cs typeface="Microsoft Sans Serif"/>
              </a:rPr>
              <a:t> </a:t>
            </a:r>
            <a:r>
              <a:rPr sz="2400" spc="-40" dirty="0">
                <a:latin typeface="Microsoft Sans Serif"/>
                <a:cs typeface="Microsoft Sans Serif"/>
              </a:rPr>
              <a:t>(1974-1979)</a:t>
            </a:r>
            <a:endParaRPr sz="2400">
              <a:latin typeface="Microsoft Sans Serif"/>
              <a:cs typeface="Microsoft Sans Serif"/>
            </a:endParaRPr>
          </a:p>
          <a:p>
            <a:pPr marL="553085" indent="-541020">
              <a:lnSpc>
                <a:spcPct val="100000"/>
              </a:lnSpc>
              <a:spcBef>
                <a:spcPts val="173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12.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survey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10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0000FF"/>
                </a:solidFill>
                <a:latin typeface="Microsoft Sans Serif"/>
                <a:cs typeface="Microsoft Sans Serif"/>
              </a:rPr>
              <a:t>Southern</a:t>
            </a:r>
            <a:r>
              <a:rPr sz="2400" spc="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00" dirty="0">
                <a:solidFill>
                  <a:srgbClr val="0000FF"/>
                </a:solidFill>
                <a:latin typeface="Microsoft Sans Serif"/>
                <a:cs typeface="Microsoft Sans Serif"/>
              </a:rPr>
              <a:t>region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10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0" dirty="0">
                <a:solidFill>
                  <a:srgbClr val="0000FF"/>
                </a:solidFill>
                <a:latin typeface="Microsoft Sans Serif"/>
                <a:cs typeface="Microsoft Sans Serif"/>
              </a:rPr>
              <a:t>Taipei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25" dirty="0">
                <a:solidFill>
                  <a:srgbClr val="0000FF"/>
                </a:solidFill>
                <a:latin typeface="Microsoft Sans Serif"/>
                <a:cs typeface="Microsoft Sans Serif"/>
              </a:rPr>
              <a:t>Basin</a:t>
            </a:r>
            <a:r>
              <a:rPr sz="2400" spc="4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75" dirty="0">
                <a:latin typeface="Microsoft JhengHei"/>
                <a:cs typeface="Microsoft JhengHei"/>
              </a:rPr>
              <a:t> </a:t>
            </a:r>
            <a:r>
              <a:rPr sz="2400" spc="-375" dirty="0">
                <a:latin typeface="Microsoft Sans Serif"/>
                <a:cs typeface="Microsoft Sans Serif"/>
              </a:rPr>
              <a:t>TFC</a:t>
            </a:r>
            <a:endParaRPr sz="2400">
              <a:latin typeface="Microsoft Sans Serif"/>
              <a:cs typeface="Microsoft Sans Serif"/>
            </a:endParaRPr>
          </a:p>
          <a:p>
            <a:pPr marL="553085" indent="-541020">
              <a:lnSpc>
                <a:spcPct val="100000"/>
              </a:lnSpc>
              <a:spcBef>
                <a:spcPts val="172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553085" algn="l"/>
                <a:tab pos="55372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13.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35" dirty="0">
                <a:solidFill>
                  <a:srgbClr val="0000FF"/>
                </a:solidFill>
                <a:latin typeface="Microsoft Sans Serif"/>
                <a:cs typeface="Microsoft Sans Serif"/>
              </a:rPr>
              <a:t>Reconnaissance</a:t>
            </a:r>
            <a:r>
              <a:rPr sz="2400" spc="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survey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8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5" dirty="0">
                <a:solidFill>
                  <a:srgbClr val="0000FF"/>
                </a:solidFill>
                <a:latin typeface="Microsoft Sans Serif"/>
                <a:cs typeface="Microsoft Sans Serif"/>
              </a:rPr>
              <a:t>Taiwan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0000FF"/>
                </a:solidFill>
                <a:latin typeface="Microsoft Sans Serif"/>
                <a:cs typeface="Microsoft Sans Serif"/>
              </a:rPr>
              <a:t>Forest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endParaRPr sz="2400">
              <a:latin typeface="Microsoft JhengHei"/>
              <a:cs typeface="Microsoft JhengHei"/>
            </a:endParaRPr>
          </a:p>
          <a:p>
            <a:pPr marL="553085">
              <a:lnSpc>
                <a:spcPct val="100000"/>
              </a:lnSpc>
              <a:spcBef>
                <a:spcPts val="290"/>
              </a:spcBef>
            </a:pPr>
            <a:r>
              <a:rPr sz="2400" spc="-434" dirty="0">
                <a:latin typeface="Microsoft Sans Serif"/>
                <a:cs typeface="Microsoft Sans Serif"/>
              </a:rPr>
              <a:t>F</a:t>
            </a:r>
            <a:r>
              <a:rPr sz="2400" spc="-170" dirty="0">
                <a:latin typeface="Microsoft Sans Serif"/>
                <a:cs typeface="Microsoft Sans Serif"/>
              </a:rPr>
              <a:t>ores</a:t>
            </a:r>
            <a:r>
              <a:rPr sz="2400" spc="-10" dirty="0">
                <a:latin typeface="Microsoft Sans Serif"/>
                <a:cs typeface="Microsoft Sans Serif"/>
              </a:rPr>
              <a:t>try</a:t>
            </a:r>
            <a:r>
              <a:rPr sz="2400" spc="10" dirty="0">
                <a:latin typeface="Microsoft Sans Serif"/>
                <a:cs typeface="Microsoft Sans Serif"/>
              </a:rPr>
              <a:t> </a:t>
            </a:r>
            <a:r>
              <a:rPr sz="2400" spc="-270" dirty="0">
                <a:latin typeface="Microsoft Sans Serif"/>
                <a:cs typeface="Microsoft Sans Serif"/>
              </a:rPr>
              <a:t>Bu</a:t>
            </a:r>
            <a:r>
              <a:rPr sz="2400" spc="-145" dirty="0">
                <a:latin typeface="Microsoft Sans Serif"/>
                <a:cs typeface="Microsoft Sans Serif"/>
              </a:rPr>
              <a:t>reau</a:t>
            </a:r>
            <a:r>
              <a:rPr sz="2400" spc="10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95" dirty="0">
                <a:latin typeface="Microsoft Sans Serif"/>
                <a:cs typeface="Microsoft Sans Serif"/>
              </a:rPr>
              <a:t> </a:t>
            </a:r>
            <a:r>
              <a:rPr sz="2400" spc="-605" dirty="0">
                <a:latin typeface="Microsoft Sans Serif"/>
                <a:cs typeface="Microsoft Sans Serif"/>
              </a:rPr>
              <a:t>T</a:t>
            </a:r>
            <a:r>
              <a:rPr sz="2400" spc="-20" dirty="0">
                <a:latin typeface="Microsoft Sans Serif"/>
                <a:cs typeface="Microsoft Sans Serif"/>
              </a:rPr>
              <a:t>ai</a:t>
            </a:r>
            <a:r>
              <a:rPr sz="2400" spc="-240" dirty="0">
                <a:latin typeface="Microsoft Sans Serif"/>
                <a:cs typeface="Microsoft Sans Serif"/>
              </a:rPr>
              <a:t>w</a:t>
            </a:r>
            <a:r>
              <a:rPr sz="2400" spc="-150" dirty="0">
                <a:latin typeface="Microsoft Sans Serif"/>
                <a:cs typeface="Microsoft Sans Serif"/>
              </a:rPr>
              <a:t>an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270" dirty="0">
                <a:latin typeface="Microsoft Sans Serif"/>
                <a:cs typeface="Microsoft Sans Serif"/>
              </a:rPr>
              <a:t>P</a:t>
            </a:r>
            <a:r>
              <a:rPr sz="2400" spc="-185" dirty="0">
                <a:latin typeface="Microsoft Sans Serif"/>
                <a:cs typeface="Microsoft Sans Serif"/>
              </a:rPr>
              <a:t>r</a:t>
            </a:r>
            <a:r>
              <a:rPr sz="2400" spc="-105" dirty="0">
                <a:latin typeface="Microsoft Sans Serif"/>
                <a:cs typeface="Microsoft Sans Serif"/>
              </a:rPr>
              <a:t>ovi</a:t>
            </a:r>
            <a:r>
              <a:rPr sz="2400" spc="-235" dirty="0">
                <a:latin typeface="Microsoft Sans Serif"/>
                <a:cs typeface="Microsoft Sans Serif"/>
              </a:rPr>
              <a:t>nce</a:t>
            </a:r>
            <a:endParaRPr sz="2400">
              <a:latin typeface="Microsoft Sans Serif"/>
              <a:cs typeface="Microsoft Sans Serif"/>
            </a:endParaRPr>
          </a:p>
        </p:txBody>
      </p:sp>
      <p:sp>
        <p:nvSpPr>
          <p:cNvPr id="6" name="object 2"/>
          <p:cNvSpPr txBox="1">
            <a:spLocks noGrp="1"/>
          </p:cNvSpPr>
          <p:nvPr>
            <p:ph type="title"/>
          </p:nvPr>
        </p:nvSpPr>
        <p:spPr>
          <a:xfrm>
            <a:off x="0" y="-11430"/>
            <a:ext cx="9144000" cy="725327"/>
          </a:xfrm>
          <a:prstGeom prst="rect">
            <a:avLst/>
          </a:prstGeom>
        </p:spPr>
        <p:txBody>
          <a:bodyPr vert="horz" wrap="square" lIns="0" tIns="337439" rIns="0" bIns="0" rtlCol="0">
            <a:spAutoFit/>
          </a:bodyPr>
          <a:lstStyle/>
          <a:p>
            <a:pPr marL="391795" marR="5080">
              <a:lnSpc>
                <a:spcPct val="101600"/>
              </a:lnSpc>
              <a:spcBef>
                <a:spcPts val="85"/>
              </a:spcBef>
            </a:pPr>
            <a:r>
              <a:rPr sz="2450" b="0" spc="-100" dirty="0">
                <a:latin typeface="Microsoft Sans Serif"/>
                <a:cs typeface="Microsoft Sans Serif"/>
              </a:rPr>
              <a:t>Important</a:t>
            </a:r>
            <a:r>
              <a:rPr sz="2450" b="0" spc="55" dirty="0">
                <a:latin typeface="Microsoft Sans Serif"/>
                <a:cs typeface="Microsoft Sans Serif"/>
              </a:rPr>
              <a:t> </a:t>
            </a:r>
            <a:r>
              <a:rPr sz="2450" b="0" spc="-160" dirty="0">
                <a:latin typeface="Microsoft Sans Serif"/>
                <a:cs typeface="Microsoft Sans Serif"/>
              </a:rPr>
              <a:t>survey</a:t>
            </a:r>
            <a:r>
              <a:rPr sz="2450" b="0" spc="25" dirty="0">
                <a:latin typeface="Microsoft Sans Serif"/>
                <a:cs typeface="Microsoft Sans Serif"/>
              </a:rPr>
              <a:t> </a:t>
            </a:r>
            <a:r>
              <a:rPr sz="2450" b="0" spc="-120" dirty="0">
                <a:latin typeface="Microsoft Sans Serif"/>
                <a:cs typeface="Microsoft Sans Serif"/>
              </a:rPr>
              <a:t>projects</a:t>
            </a:r>
            <a:r>
              <a:rPr sz="2450" b="0" spc="50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35" dirty="0">
                <a:latin typeface="Microsoft Sans Serif"/>
                <a:cs typeface="Microsoft Sans Serif"/>
              </a:rPr>
              <a:t>the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10" dirty="0">
                <a:latin typeface="Microsoft Sans Serif"/>
                <a:cs typeface="Microsoft Sans Serif"/>
              </a:rPr>
              <a:t>last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5" dirty="0">
                <a:latin typeface="Microsoft Sans Serif"/>
                <a:cs typeface="Microsoft Sans Serif"/>
              </a:rPr>
              <a:t>50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05" dirty="0">
                <a:latin typeface="Microsoft Sans Serif"/>
                <a:cs typeface="Microsoft Sans Serif"/>
              </a:rPr>
              <a:t>years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85" dirty="0">
                <a:latin typeface="Microsoft Sans Serif"/>
                <a:cs typeface="Microsoft Sans Serif"/>
              </a:rPr>
              <a:t>Taiwan </a:t>
            </a:r>
            <a:r>
              <a:rPr sz="2450" b="0" spc="-63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(continued)</a:t>
            </a:r>
            <a:endParaRPr sz="2450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0" y="-11430"/>
            <a:ext cx="9144000" cy="725327"/>
          </a:xfrm>
          <a:prstGeom prst="rect">
            <a:avLst/>
          </a:prstGeom>
        </p:spPr>
        <p:txBody>
          <a:bodyPr vert="horz" wrap="square" lIns="0" tIns="337439" rIns="0" bIns="0" rtlCol="0">
            <a:spAutoFit/>
          </a:bodyPr>
          <a:lstStyle/>
          <a:p>
            <a:pPr marL="391795" marR="5080">
              <a:lnSpc>
                <a:spcPct val="101600"/>
              </a:lnSpc>
              <a:spcBef>
                <a:spcPts val="85"/>
              </a:spcBef>
            </a:pPr>
            <a:r>
              <a:rPr sz="2450" b="0" spc="-100" dirty="0">
                <a:latin typeface="Microsoft Sans Serif"/>
                <a:cs typeface="Microsoft Sans Serif"/>
              </a:rPr>
              <a:t>Important</a:t>
            </a:r>
            <a:r>
              <a:rPr sz="2450" b="0" spc="55" dirty="0">
                <a:latin typeface="Microsoft Sans Serif"/>
                <a:cs typeface="Microsoft Sans Serif"/>
              </a:rPr>
              <a:t> </a:t>
            </a:r>
            <a:r>
              <a:rPr sz="2450" b="0" spc="-160" dirty="0">
                <a:latin typeface="Microsoft Sans Serif"/>
                <a:cs typeface="Microsoft Sans Serif"/>
              </a:rPr>
              <a:t>survey</a:t>
            </a:r>
            <a:r>
              <a:rPr sz="2450" b="0" spc="25" dirty="0">
                <a:latin typeface="Microsoft Sans Serif"/>
                <a:cs typeface="Microsoft Sans Serif"/>
              </a:rPr>
              <a:t> </a:t>
            </a:r>
            <a:r>
              <a:rPr sz="2450" b="0" spc="-120" dirty="0">
                <a:latin typeface="Microsoft Sans Serif"/>
                <a:cs typeface="Microsoft Sans Serif"/>
              </a:rPr>
              <a:t>projects</a:t>
            </a:r>
            <a:r>
              <a:rPr sz="2450" b="0" spc="50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35" dirty="0">
                <a:latin typeface="Microsoft Sans Serif"/>
                <a:cs typeface="Microsoft Sans Serif"/>
              </a:rPr>
              <a:t>the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10" dirty="0">
                <a:latin typeface="Microsoft Sans Serif"/>
                <a:cs typeface="Microsoft Sans Serif"/>
              </a:rPr>
              <a:t>last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5" dirty="0">
                <a:latin typeface="Microsoft Sans Serif"/>
                <a:cs typeface="Microsoft Sans Serif"/>
              </a:rPr>
              <a:t>50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05" dirty="0">
                <a:latin typeface="Microsoft Sans Serif"/>
                <a:cs typeface="Microsoft Sans Serif"/>
              </a:rPr>
              <a:t>years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85" dirty="0">
                <a:latin typeface="Microsoft Sans Serif"/>
                <a:cs typeface="Microsoft Sans Serif"/>
              </a:rPr>
              <a:t>Taiwan </a:t>
            </a:r>
            <a:r>
              <a:rPr sz="2450" b="0" spc="-63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(continued)</a:t>
            </a:r>
            <a:endParaRPr sz="2450" dirty="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23088" y="1845564"/>
            <a:ext cx="8656320" cy="4555236"/>
          </a:xfrm>
          <a:custGeom>
            <a:avLst/>
            <a:gdLst/>
            <a:ahLst/>
            <a:cxnLst/>
            <a:rect l="l" t="t" r="r" b="b"/>
            <a:pathLst>
              <a:path w="8656320" h="4128770">
                <a:moveTo>
                  <a:pt x="8656320" y="0"/>
                </a:moveTo>
                <a:lnTo>
                  <a:pt x="0" y="0"/>
                </a:lnTo>
                <a:lnTo>
                  <a:pt x="0" y="4128515"/>
                </a:lnTo>
                <a:lnTo>
                  <a:pt x="8656320" y="4128515"/>
                </a:lnTo>
                <a:lnTo>
                  <a:pt x="8656320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02437" y="1839047"/>
            <a:ext cx="8228330" cy="4365747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38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14. Detailed soil survey of Taiwan hill land (1980-1988) </a:t>
            </a:r>
            <a:r>
              <a:rPr sz="2400" dirty="0">
                <a:latin typeface="Microsoft JhengHei"/>
                <a:cs typeface="Microsoft JhengHei"/>
              </a:rPr>
              <a:t>－</a:t>
            </a:r>
          </a:p>
          <a:p>
            <a:pPr marL="332105">
              <a:lnSpc>
                <a:spcPct val="100000"/>
              </a:lnSpc>
              <a:spcBef>
                <a:spcPts val="285"/>
              </a:spcBef>
            </a:pPr>
            <a:r>
              <a:rPr sz="2400" dirty="0">
                <a:latin typeface="Microsoft Sans Serif"/>
                <a:cs typeface="Microsoft Sans Serif"/>
              </a:rPr>
              <a:t>Bureau of Agriculture and Livestock of Hill Land, Taiwan Province</a:t>
            </a:r>
          </a:p>
          <a:p>
            <a:pPr marL="332105" marR="300355" indent="-320040">
              <a:lnSpc>
                <a:spcPct val="110000"/>
              </a:lnSpc>
              <a:spcBef>
                <a:spcPts val="144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15. Survey of contaminated soils (1984-2000)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NCHU, NTU,  Agricultural Chemical and Toxic Materials Research Institute  (TACTRI), and National Pingtung University of Science and  Technology (NPUST)</a:t>
            </a:r>
          </a:p>
          <a:p>
            <a:pPr marL="332105" marR="5080" indent="-320040">
              <a:lnSpc>
                <a:spcPct val="110000"/>
              </a:lnSpc>
              <a:spcBef>
                <a:spcPts val="144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16. Survey of soil productivity grade of upland in Taiwan (1986-  1990) </a:t>
            </a:r>
            <a:r>
              <a:rPr sz="2400" dirty="0">
                <a:latin typeface="Microsoft JhengHei"/>
                <a:cs typeface="Microsoft JhengHei"/>
              </a:rPr>
              <a:t>－ </a:t>
            </a:r>
            <a:r>
              <a:rPr sz="2400" dirty="0">
                <a:latin typeface="Microsoft Sans Serif"/>
                <a:cs typeface="Microsoft Sans Serif"/>
              </a:rPr>
              <a:t>Department of Soil Science, NCHU (DSS/NCHU)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396240" y="2084832"/>
            <a:ext cx="8208645" cy="3792220"/>
          </a:xfrm>
          <a:custGeom>
            <a:avLst/>
            <a:gdLst/>
            <a:ahLst/>
            <a:cxnLst/>
            <a:rect l="l" t="t" r="r" b="b"/>
            <a:pathLst>
              <a:path w="8208645" h="3792220">
                <a:moveTo>
                  <a:pt x="8208264" y="0"/>
                </a:moveTo>
                <a:lnTo>
                  <a:pt x="0" y="0"/>
                </a:lnTo>
                <a:lnTo>
                  <a:pt x="0" y="3791712"/>
                </a:lnTo>
                <a:lnTo>
                  <a:pt x="8208264" y="3791712"/>
                </a:lnTo>
                <a:lnTo>
                  <a:pt x="8208264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48970" y="2101088"/>
            <a:ext cx="8031480" cy="3502660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358140" marR="60960" indent="-320040">
              <a:lnSpc>
                <a:spcPct val="100400"/>
              </a:lnSpc>
              <a:spcBef>
                <a:spcPts val="8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57505" algn="l"/>
                <a:tab pos="358140" algn="l"/>
              </a:tabLst>
            </a:pP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1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7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Detailed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0000FF"/>
                </a:solidFill>
                <a:latin typeface="Microsoft Sans Serif"/>
                <a:cs typeface="Microsoft Sans Serif"/>
              </a:rPr>
              <a:t>soi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l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325" dirty="0">
                <a:solidFill>
                  <a:srgbClr val="0000FF"/>
                </a:solidFill>
                <a:latin typeface="Microsoft Sans Serif"/>
                <a:cs typeface="Microsoft Sans Serif"/>
              </a:rPr>
              <a:t>s</a:t>
            </a:r>
            <a:r>
              <a:rPr sz="2400" spc="-360" dirty="0">
                <a:solidFill>
                  <a:srgbClr val="0000FF"/>
                </a:solidFill>
                <a:latin typeface="Microsoft Sans Serif"/>
                <a:cs typeface="Microsoft Sans Serif"/>
              </a:rPr>
              <a:t>u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r</a:t>
            </a:r>
            <a:r>
              <a:rPr sz="2400" spc="-195" dirty="0">
                <a:solidFill>
                  <a:srgbClr val="0000FF"/>
                </a:solidFill>
                <a:latin typeface="Microsoft Sans Serif"/>
                <a:cs typeface="Microsoft Sans Serif"/>
              </a:rPr>
              <a:t>v</a:t>
            </a:r>
            <a:r>
              <a:rPr sz="2400" spc="-235" dirty="0">
                <a:solidFill>
                  <a:srgbClr val="0000FF"/>
                </a:solidFill>
                <a:latin typeface="Microsoft Sans Serif"/>
                <a:cs typeface="Microsoft Sans Serif"/>
              </a:rPr>
              <a:t>e</a:t>
            </a: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y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 of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605" dirty="0">
                <a:solidFill>
                  <a:srgbClr val="0000FF"/>
                </a:solidFill>
                <a:latin typeface="Microsoft Sans Serif"/>
                <a:cs typeface="Microsoft Sans Serif"/>
              </a:rPr>
              <a:t>T</a:t>
            </a:r>
            <a:r>
              <a:rPr sz="2400" spc="-20" dirty="0">
                <a:solidFill>
                  <a:srgbClr val="0000FF"/>
                </a:solidFill>
                <a:latin typeface="Microsoft Sans Serif"/>
                <a:cs typeface="Microsoft Sans Serif"/>
              </a:rPr>
              <a:t>ai</a:t>
            </a:r>
            <a:r>
              <a:rPr sz="2400" spc="-240" dirty="0">
                <a:solidFill>
                  <a:srgbClr val="0000FF"/>
                </a:solidFill>
                <a:latin typeface="Microsoft Sans Serif"/>
                <a:cs typeface="Microsoft Sans Serif"/>
              </a:rPr>
              <a:t>w</a:t>
            </a:r>
            <a:r>
              <a:rPr sz="2400" spc="-150" dirty="0">
                <a:solidFill>
                  <a:srgbClr val="0000FF"/>
                </a:solidFill>
                <a:latin typeface="Microsoft Sans Serif"/>
                <a:cs typeface="Microsoft Sans Serif"/>
              </a:rPr>
              <a:t>an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80" dirty="0">
                <a:solidFill>
                  <a:srgbClr val="0000FF"/>
                </a:solidFill>
                <a:latin typeface="Microsoft Sans Serif"/>
                <a:cs typeface="Microsoft Sans Serif"/>
              </a:rPr>
              <a:t>f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ores</a:t>
            </a:r>
            <a:r>
              <a:rPr sz="2400" spc="-20" dirty="0">
                <a:solidFill>
                  <a:srgbClr val="0000FF"/>
                </a:solidFill>
                <a:latin typeface="Microsoft Sans Serif"/>
                <a:cs typeface="Microsoft Sans Serif"/>
              </a:rPr>
              <a:t>t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8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-285" dirty="0">
                <a:solidFill>
                  <a:srgbClr val="0000FF"/>
                </a:solidFill>
                <a:latin typeface="Microsoft Sans Serif"/>
                <a:cs typeface="Microsoft Sans Serif"/>
              </a:rPr>
              <a:t>s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,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80" dirty="0">
                <a:solidFill>
                  <a:srgbClr val="0000FF"/>
                </a:solidFill>
                <a:latin typeface="Microsoft Sans Serif"/>
                <a:cs typeface="Microsoft Sans Serif"/>
              </a:rPr>
              <a:t>whi</a:t>
            </a:r>
            <a:r>
              <a:rPr sz="2400" spc="-85" dirty="0">
                <a:solidFill>
                  <a:srgbClr val="0000FF"/>
                </a:solidFill>
                <a:latin typeface="Microsoft Sans Serif"/>
                <a:cs typeface="Microsoft Sans Serif"/>
              </a:rPr>
              <a:t>c</a:t>
            </a:r>
            <a:r>
              <a:rPr sz="2400" spc="-285" dirty="0">
                <a:solidFill>
                  <a:srgbClr val="0000FF"/>
                </a:solidFill>
                <a:latin typeface="Microsoft Sans Serif"/>
                <a:cs typeface="Microsoft Sans Serif"/>
              </a:rPr>
              <a:t>h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25" dirty="0">
                <a:solidFill>
                  <a:srgbClr val="0000FF"/>
                </a:solidFill>
                <a:latin typeface="Microsoft Sans Serif"/>
                <a:cs typeface="Microsoft Sans Serif"/>
              </a:rPr>
              <a:t>the  </a:t>
            </a:r>
            <a:r>
              <a:rPr sz="2400" spc="-110" dirty="0">
                <a:solidFill>
                  <a:srgbClr val="0000FF"/>
                </a:solidFill>
                <a:latin typeface="Microsoft Sans Serif"/>
                <a:cs typeface="Microsoft Sans Serif"/>
              </a:rPr>
              <a:t>elevation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0" dirty="0">
                <a:solidFill>
                  <a:srgbClr val="0000FF"/>
                </a:solidFill>
                <a:latin typeface="Microsoft Sans Serif"/>
                <a:cs typeface="Microsoft Sans Serif"/>
              </a:rPr>
              <a:t>ranged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14" dirty="0">
                <a:solidFill>
                  <a:srgbClr val="0000FF"/>
                </a:solidFill>
                <a:latin typeface="Microsoft Sans Serif"/>
                <a:cs typeface="Microsoft Sans Serif"/>
              </a:rPr>
              <a:t>from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0000FF"/>
                </a:solidFill>
                <a:latin typeface="Microsoft Sans Serif"/>
                <a:cs typeface="Microsoft Sans Serif"/>
              </a:rPr>
              <a:t>1000m</a:t>
            </a:r>
            <a:r>
              <a:rPr sz="2400" spc="3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to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0000FF"/>
                </a:solidFill>
                <a:latin typeface="Microsoft Sans Serif"/>
                <a:cs typeface="Microsoft Sans Serif"/>
              </a:rPr>
              <a:t>4000m</a:t>
            </a:r>
            <a:r>
              <a:rPr sz="2400" spc="5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40" dirty="0">
                <a:solidFill>
                  <a:srgbClr val="0000FF"/>
                </a:solidFill>
                <a:latin typeface="Microsoft Sans Serif"/>
                <a:cs typeface="Microsoft Sans Serif"/>
              </a:rPr>
              <a:t>(1993-2002)</a:t>
            </a:r>
            <a:r>
              <a:rPr sz="2400" spc="6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60" dirty="0">
                <a:latin typeface="Microsoft JhengHei"/>
                <a:cs typeface="Microsoft JhengHei"/>
              </a:rPr>
              <a:t> </a:t>
            </a:r>
            <a:r>
              <a:rPr sz="2400" spc="-375" dirty="0">
                <a:latin typeface="Microsoft Sans Serif"/>
                <a:cs typeface="Microsoft Sans Serif"/>
              </a:rPr>
              <a:t>TFRI</a:t>
            </a:r>
            <a:endParaRPr sz="2400">
              <a:latin typeface="Microsoft Sans Serif"/>
              <a:cs typeface="Microsoft Sans Serif"/>
            </a:endParaRPr>
          </a:p>
          <a:p>
            <a:pPr marL="358140" indent="-320040">
              <a:lnSpc>
                <a:spcPct val="100000"/>
              </a:lnSpc>
              <a:spcBef>
                <a:spcPts val="143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57505" algn="l"/>
                <a:tab pos="35814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18.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Detailed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grid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0000FF"/>
                </a:solidFill>
                <a:latin typeface="Microsoft Sans Serif"/>
                <a:cs typeface="Microsoft Sans Serif"/>
              </a:rPr>
              <a:t>survey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5" dirty="0">
                <a:solidFill>
                  <a:srgbClr val="0000FF"/>
                </a:solidFill>
                <a:latin typeface="Microsoft Sans Serif"/>
                <a:cs typeface="Microsoft Sans Serif"/>
              </a:rPr>
              <a:t>Taiwan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rural</a:t>
            </a:r>
            <a:r>
              <a:rPr sz="2400" spc="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00" dirty="0">
                <a:solidFill>
                  <a:srgbClr val="0000FF"/>
                </a:solidFill>
                <a:latin typeface="Microsoft Sans Serif"/>
                <a:cs typeface="Microsoft Sans Serif"/>
              </a:rPr>
              <a:t>soils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40" dirty="0">
                <a:solidFill>
                  <a:srgbClr val="0000FF"/>
                </a:solidFill>
                <a:latin typeface="Microsoft Sans Serif"/>
                <a:cs typeface="Microsoft Sans Serif"/>
              </a:rPr>
              <a:t>(2000-2010)</a:t>
            </a:r>
            <a:endParaRPr sz="2400">
              <a:latin typeface="Microsoft Sans Serif"/>
              <a:cs typeface="Microsoft Sans Serif"/>
            </a:endParaRPr>
          </a:p>
          <a:p>
            <a:pPr marL="358140">
              <a:lnSpc>
                <a:spcPct val="100000"/>
              </a:lnSpc>
              <a:spcBef>
                <a:spcPts val="10"/>
              </a:spcBef>
            </a:pP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15" dirty="0">
                <a:latin typeface="Microsoft JhengHei"/>
                <a:cs typeface="Microsoft JhengHei"/>
              </a:rPr>
              <a:t> </a:t>
            </a:r>
            <a:r>
              <a:rPr sz="2400" spc="-325" dirty="0">
                <a:latin typeface="Microsoft Sans Serif"/>
                <a:cs typeface="Microsoft Sans Serif"/>
              </a:rPr>
              <a:t>TARI</a:t>
            </a:r>
            <a:endParaRPr sz="2400">
              <a:latin typeface="Microsoft Sans Serif"/>
              <a:cs typeface="Microsoft Sans Serif"/>
            </a:endParaRPr>
          </a:p>
          <a:p>
            <a:pPr marL="358140" marR="1245870" indent="-320040">
              <a:lnSpc>
                <a:spcPct val="100400"/>
              </a:lnSpc>
              <a:spcBef>
                <a:spcPts val="142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57505" algn="l"/>
                <a:tab pos="358140" algn="l"/>
              </a:tabLst>
            </a:pP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19.</a:t>
            </a:r>
            <a:r>
              <a:rPr sz="2400" spc="3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5" dirty="0">
                <a:solidFill>
                  <a:srgbClr val="0000FF"/>
                </a:solidFill>
                <a:latin typeface="Microsoft Sans Serif"/>
                <a:cs typeface="Microsoft Sans Serif"/>
              </a:rPr>
              <a:t>quality</a:t>
            </a:r>
            <a:r>
              <a:rPr sz="2400" spc="3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35" dirty="0">
                <a:solidFill>
                  <a:srgbClr val="0000FF"/>
                </a:solidFill>
                <a:latin typeface="Microsoft Sans Serif"/>
                <a:cs typeface="Microsoft Sans Serif"/>
              </a:rPr>
              <a:t>monitoring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0000FF"/>
                </a:solidFill>
                <a:latin typeface="Microsoft Sans Serif"/>
                <a:cs typeface="Microsoft Sans Serif"/>
              </a:rPr>
              <a:t>project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0" dirty="0">
                <a:solidFill>
                  <a:srgbClr val="0000FF"/>
                </a:solidFill>
                <a:latin typeface="Microsoft Sans Serif"/>
                <a:cs typeface="Microsoft Sans Serif"/>
              </a:rPr>
              <a:t>after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40" dirty="0">
                <a:solidFill>
                  <a:srgbClr val="0000FF"/>
                </a:solidFill>
                <a:latin typeface="Microsoft Sans Serif"/>
                <a:cs typeface="Microsoft Sans Serif"/>
              </a:rPr>
              <a:t>different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 </a:t>
            </a:r>
            <a:r>
              <a:rPr sz="2400" spc="-6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50" dirty="0">
                <a:solidFill>
                  <a:srgbClr val="0000FF"/>
                </a:solidFill>
                <a:latin typeface="Microsoft Sans Serif"/>
                <a:cs typeface="Microsoft Sans Serif"/>
              </a:rPr>
              <a:t>m</a:t>
            </a:r>
            <a:r>
              <a:rPr sz="2400" spc="-175" dirty="0">
                <a:solidFill>
                  <a:srgbClr val="0000FF"/>
                </a:solidFill>
                <a:latin typeface="Microsoft Sans Serif"/>
                <a:cs typeface="Microsoft Sans Serif"/>
              </a:rPr>
              <a:t>a</a:t>
            </a:r>
            <a:r>
              <a:rPr sz="2400" spc="-105" dirty="0">
                <a:solidFill>
                  <a:srgbClr val="0000FF"/>
                </a:solidFill>
                <a:latin typeface="Microsoft Sans Serif"/>
                <a:cs typeface="Microsoft Sans Serif"/>
              </a:rPr>
              <a:t>na</a:t>
            </a:r>
            <a:r>
              <a:rPr sz="2400" spc="-160" dirty="0">
                <a:solidFill>
                  <a:srgbClr val="0000FF"/>
                </a:solidFill>
                <a:latin typeface="Microsoft Sans Serif"/>
                <a:cs typeface="Microsoft Sans Serif"/>
              </a:rPr>
              <a:t>g</a:t>
            </a:r>
            <a:r>
              <a:rPr sz="2400" spc="-195" dirty="0">
                <a:solidFill>
                  <a:srgbClr val="0000FF"/>
                </a:solidFill>
                <a:latin typeface="Microsoft Sans Serif"/>
                <a:cs typeface="Microsoft Sans Serif"/>
              </a:rPr>
              <a:t>ement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70" dirty="0">
                <a:solidFill>
                  <a:srgbClr val="0000FF"/>
                </a:solidFill>
                <a:latin typeface="Microsoft Sans Serif"/>
                <a:cs typeface="Microsoft Sans Serif"/>
              </a:rPr>
              <a:t>sy</a:t>
            </a:r>
            <a:r>
              <a:rPr sz="2400" spc="-265" dirty="0">
                <a:solidFill>
                  <a:srgbClr val="0000FF"/>
                </a:solidFill>
                <a:latin typeface="Microsoft Sans Serif"/>
                <a:cs typeface="Microsoft Sans Serif"/>
              </a:rPr>
              <a:t>s</a:t>
            </a:r>
            <a:r>
              <a:rPr sz="2400" spc="-185" dirty="0">
                <a:solidFill>
                  <a:srgbClr val="0000FF"/>
                </a:solidFill>
                <a:latin typeface="Microsoft Sans Serif"/>
                <a:cs typeface="Microsoft Sans Serif"/>
              </a:rPr>
              <a:t>tem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60" dirty="0">
                <a:solidFill>
                  <a:srgbClr val="0000FF"/>
                </a:solidFill>
                <a:latin typeface="Microsoft Sans Serif"/>
                <a:cs typeface="Microsoft Sans Serif"/>
              </a:rPr>
              <a:t>(</a:t>
            </a:r>
            <a:r>
              <a:rPr sz="2400" spc="-110" dirty="0">
                <a:solidFill>
                  <a:srgbClr val="0000FF"/>
                </a:solidFill>
                <a:latin typeface="Microsoft Sans Serif"/>
                <a:cs typeface="Microsoft Sans Serif"/>
              </a:rPr>
              <a:t>1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9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9</a:t>
            </a:r>
            <a:r>
              <a:rPr sz="2400" spc="-10" dirty="0">
                <a:solidFill>
                  <a:srgbClr val="0000FF"/>
                </a:solidFill>
                <a:latin typeface="Microsoft Sans Serif"/>
                <a:cs typeface="Microsoft Sans Serif"/>
              </a:rPr>
              <a:t>7</a:t>
            </a: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-</a:t>
            </a:r>
            <a:r>
              <a:rPr sz="2400" spc="-50" dirty="0">
                <a:solidFill>
                  <a:srgbClr val="0000FF"/>
                </a:solidFill>
                <a:latin typeface="Microsoft Sans Serif"/>
                <a:cs typeface="Microsoft Sans Serif"/>
              </a:rPr>
              <a:t>2007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)</a:t>
            </a:r>
            <a:r>
              <a:rPr sz="2400" spc="6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60" dirty="0">
                <a:latin typeface="Microsoft JhengHei"/>
                <a:cs typeface="Microsoft JhengHei"/>
              </a:rPr>
              <a:t> </a:t>
            </a:r>
            <a:r>
              <a:rPr sz="2400" spc="-459" dirty="0">
                <a:latin typeface="Microsoft Sans Serif"/>
                <a:cs typeface="Microsoft Sans Serif"/>
              </a:rPr>
              <a:t>T</a:t>
            </a:r>
            <a:r>
              <a:rPr sz="2400" spc="-275" dirty="0">
                <a:latin typeface="Microsoft Sans Serif"/>
                <a:cs typeface="Microsoft Sans Serif"/>
              </a:rPr>
              <a:t>ARI</a:t>
            </a:r>
            <a:endParaRPr sz="2400">
              <a:latin typeface="Microsoft Sans Serif"/>
              <a:cs typeface="Microsoft Sans Serif"/>
            </a:endParaRPr>
          </a:p>
          <a:p>
            <a:pPr marL="358140" indent="-320040">
              <a:lnSpc>
                <a:spcPct val="100000"/>
              </a:lnSpc>
              <a:spcBef>
                <a:spcPts val="143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57505" algn="l"/>
                <a:tab pos="358140" algn="l"/>
              </a:tabLst>
            </a:pPr>
            <a:r>
              <a:rPr sz="2400" spc="-10" dirty="0">
                <a:solidFill>
                  <a:srgbClr val="0000FF"/>
                </a:solidFill>
                <a:latin typeface="Microsoft Sans Serif"/>
                <a:cs typeface="Microsoft Sans Serif"/>
              </a:rPr>
              <a:t>2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0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.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70" dirty="0">
                <a:solidFill>
                  <a:srgbClr val="0000FF"/>
                </a:solidFill>
                <a:latin typeface="Microsoft Sans Serif"/>
                <a:cs typeface="Microsoft Sans Serif"/>
              </a:rPr>
              <a:t>P</a:t>
            </a:r>
            <a:r>
              <a:rPr sz="2400" spc="-185" dirty="0">
                <a:solidFill>
                  <a:srgbClr val="0000FF"/>
                </a:solidFill>
                <a:latin typeface="Microsoft Sans Serif"/>
                <a:cs typeface="Microsoft Sans Serif"/>
              </a:rPr>
              <a:t>r</a:t>
            </a:r>
            <a:r>
              <a:rPr sz="2400" spc="-120" dirty="0">
                <a:solidFill>
                  <a:srgbClr val="0000FF"/>
                </a:solidFill>
                <a:latin typeface="Microsoft Sans Serif"/>
                <a:cs typeface="Microsoft Sans Serif"/>
              </a:rPr>
              <a:t>oject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of</a:t>
            </a:r>
            <a:r>
              <a:rPr sz="2400" spc="9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soil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85" dirty="0">
                <a:solidFill>
                  <a:srgbClr val="0000FF"/>
                </a:solidFill>
                <a:latin typeface="Microsoft Sans Serif"/>
                <a:cs typeface="Microsoft Sans Serif"/>
              </a:rPr>
              <a:t>reso</a:t>
            </a:r>
            <a:r>
              <a:rPr sz="2400" spc="-210" dirty="0">
                <a:solidFill>
                  <a:srgbClr val="0000FF"/>
                </a:solidFill>
                <a:latin typeface="Microsoft Sans Serif"/>
                <a:cs typeface="Microsoft Sans Serif"/>
              </a:rPr>
              <a:t>u</a:t>
            </a:r>
            <a:r>
              <a:rPr sz="2400" spc="-140" dirty="0">
                <a:solidFill>
                  <a:srgbClr val="0000FF"/>
                </a:solidFill>
                <a:latin typeface="Microsoft Sans Serif"/>
                <a:cs typeface="Microsoft Sans Serif"/>
              </a:rPr>
              <a:t>rce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70" dirty="0">
                <a:solidFill>
                  <a:srgbClr val="0000FF"/>
                </a:solidFill>
                <a:latin typeface="Microsoft Sans Serif"/>
                <a:cs typeface="Microsoft Sans Serif"/>
              </a:rPr>
              <a:t>in</a:t>
            </a:r>
            <a:r>
              <a:rPr sz="2400" spc="-85" dirty="0">
                <a:solidFill>
                  <a:srgbClr val="0000FF"/>
                </a:solidFill>
                <a:latin typeface="Microsoft Sans Serif"/>
                <a:cs typeface="Microsoft Sans Serif"/>
              </a:rPr>
              <a:t>fo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r</a:t>
            </a:r>
            <a:r>
              <a:rPr sz="2400" spc="-245" dirty="0">
                <a:solidFill>
                  <a:srgbClr val="0000FF"/>
                </a:solidFill>
                <a:latin typeface="Microsoft Sans Serif"/>
                <a:cs typeface="Microsoft Sans Serif"/>
              </a:rPr>
              <a:t>m</a:t>
            </a:r>
            <a:r>
              <a:rPr sz="2400" spc="-180" dirty="0">
                <a:solidFill>
                  <a:srgbClr val="0000FF"/>
                </a:solidFill>
                <a:latin typeface="Microsoft Sans Serif"/>
                <a:cs typeface="Microsoft Sans Serif"/>
              </a:rPr>
              <a:t>a</a:t>
            </a:r>
            <a:r>
              <a:rPr sz="2400" spc="-114" dirty="0">
                <a:solidFill>
                  <a:srgbClr val="0000FF"/>
                </a:solidFill>
                <a:latin typeface="Microsoft Sans Serif"/>
                <a:cs typeface="Microsoft Sans Serif"/>
              </a:rPr>
              <a:t>tion</a:t>
            </a:r>
            <a:r>
              <a:rPr sz="2400" spc="1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10" dirty="0">
                <a:solidFill>
                  <a:srgbClr val="0000FF"/>
                </a:solidFill>
                <a:latin typeface="Microsoft Sans Serif"/>
                <a:cs typeface="Microsoft Sans Serif"/>
              </a:rPr>
              <a:t>esta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b</a:t>
            </a:r>
            <a:r>
              <a:rPr sz="2400" spc="-114" dirty="0">
                <a:solidFill>
                  <a:srgbClr val="0000FF"/>
                </a:solidFill>
                <a:latin typeface="Microsoft Sans Serif"/>
                <a:cs typeface="Microsoft Sans Serif"/>
              </a:rPr>
              <a:t>li</a:t>
            </a:r>
            <a:r>
              <a:rPr sz="2400" spc="-235" dirty="0">
                <a:solidFill>
                  <a:srgbClr val="0000FF"/>
                </a:solidFill>
                <a:latin typeface="Microsoft Sans Serif"/>
                <a:cs typeface="Microsoft Sans Serif"/>
              </a:rPr>
              <a:t>s</a:t>
            </a:r>
            <a:r>
              <a:rPr sz="2400" spc="-225" dirty="0">
                <a:solidFill>
                  <a:srgbClr val="0000FF"/>
                </a:solidFill>
                <a:latin typeface="Microsoft Sans Serif"/>
                <a:cs typeface="Microsoft Sans Serif"/>
              </a:rPr>
              <a:t>hment</a:t>
            </a:r>
            <a:r>
              <a:rPr sz="2400" spc="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0000FF"/>
                </a:solidFill>
                <a:latin typeface="Microsoft Sans Serif"/>
                <a:cs typeface="Microsoft Sans Serif"/>
              </a:rPr>
              <a:t>i</a:t>
            </a:r>
            <a:r>
              <a:rPr sz="2400" spc="-215" dirty="0">
                <a:solidFill>
                  <a:srgbClr val="0000FF"/>
                </a:solidFill>
                <a:latin typeface="Microsoft Sans Serif"/>
                <a:cs typeface="Microsoft Sans Serif"/>
              </a:rPr>
              <a:t>n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600" dirty="0">
                <a:solidFill>
                  <a:srgbClr val="0000FF"/>
                </a:solidFill>
                <a:latin typeface="Microsoft Sans Serif"/>
                <a:cs typeface="Microsoft Sans Serif"/>
              </a:rPr>
              <a:t>T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ai</a:t>
            </a:r>
            <a:r>
              <a:rPr sz="2400" spc="-245" dirty="0">
                <a:solidFill>
                  <a:srgbClr val="0000FF"/>
                </a:solidFill>
                <a:latin typeface="Microsoft Sans Serif"/>
                <a:cs typeface="Microsoft Sans Serif"/>
              </a:rPr>
              <a:t>w</a:t>
            </a:r>
            <a:r>
              <a:rPr sz="2400" spc="-150" dirty="0">
                <a:solidFill>
                  <a:srgbClr val="0000FF"/>
                </a:solidFill>
                <a:latin typeface="Microsoft Sans Serif"/>
                <a:cs typeface="Microsoft Sans Serif"/>
              </a:rPr>
              <a:t>an</a:t>
            </a:r>
            <a:endParaRPr sz="2400">
              <a:latin typeface="Microsoft Sans Serif"/>
              <a:cs typeface="Microsoft Sans Serif"/>
            </a:endParaRPr>
          </a:p>
          <a:p>
            <a:pPr marL="358140">
              <a:lnSpc>
                <a:spcPct val="100000"/>
              </a:lnSpc>
              <a:spcBef>
                <a:spcPts val="15"/>
              </a:spcBef>
            </a:pPr>
            <a:r>
              <a:rPr sz="2400" spc="-150" dirty="0">
                <a:solidFill>
                  <a:srgbClr val="0000FF"/>
                </a:solidFill>
                <a:latin typeface="Microsoft Sans Serif"/>
                <a:cs typeface="Microsoft Sans Serif"/>
              </a:rPr>
              <a:t>(the</a:t>
            </a:r>
            <a:r>
              <a:rPr sz="24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05" dirty="0">
                <a:solidFill>
                  <a:srgbClr val="0000FF"/>
                </a:solidFill>
                <a:latin typeface="Microsoft Sans Serif"/>
                <a:cs typeface="Microsoft Sans Serif"/>
              </a:rPr>
              <a:t>1</a:t>
            </a:r>
            <a:r>
              <a:rPr sz="2400" spc="-157" baseline="24305" dirty="0">
                <a:solidFill>
                  <a:srgbClr val="0000FF"/>
                </a:solidFill>
                <a:latin typeface="Microsoft Sans Serif"/>
                <a:cs typeface="Microsoft Sans Serif"/>
              </a:rPr>
              <a:t>st</a:t>
            </a:r>
            <a:r>
              <a:rPr sz="2400" spc="-97" baseline="2430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35" dirty="0">
                <a:solidFill>
                  <a:srgbClr val="0000FF"/>
                </a:solidFill>
                <a:latin typeface="Microsoft Sans Serif"/>
                <a:cs typeface="Microsoft Sans Serif"/>
              </a:rPr>
              <a:t>stage)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40" dirty="0">
                <a:solidFill>
                  <a:srgbClr val="0000FF"/>
                </a:solidFill>
                <a:latin typeface="Microsoft Sans Serif"/>
                <a:cs typeface="Microsoft Sans Serif"/>
              </a:rPr>
              <a:t>(2008-2016)</a:t>
            </a:r>
            <a:r>
              <a:rPr sz="2400" spc="6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latin typeface="Microsoft JhengHei"/>
                <a:cs typeface="Microsoft JhengHei"/>
              </a:rPr>
              <a:t>－</a:t>
            </a:r>
            <a:r>
              <a:rPr sz="2400" spc="60" dirty="0">
                <a:latin typeface="Microsoft JhengHei"/>
                <a:cs typeface="Microsoft JhengHei"/>
              </a:rPr>
              <a:t> </a:t>
            </a:r>
            <a:r>
              <a:rPr sz="2400" spc="-325" dirty="0">
                <a:latin typeface="Microsoft Sans Serif"/>
                <a:cs typeface="Microsoft Sans Serif"/>
              </a:rPr>
              <a:t>TARI</a:t>
            </a:r>
            <a:endParaRPr sz="2400">
              <a:latin typeface="Microsoft Sans Serif"/>
              <a:cs typeface="Microsoft Sans Serif"/>
            </a:endParaRPr>
          </a:p>
        </p:txBody>
      </p:sp>
      <p:sp>
        <p:nvSpPr>
          <p:cNvPr id="6" name="object 2"/>
          <p:cNvSpPr txBox="1">
            <a:spLocks noGrp="1"/>
          </p:cNvSpPr>
          <p:nvPr>
            <p:ph type="title"/>
          </p:nvPr>
        </p:nvSpPr>
        <p:spPr>
          <a:xfrm>
            <a:off x="0" y="-11430"/>
            <a:ext cx="9144000" cy="725327"/>
          </a:xfrm>
          <a:prstGeom prst="rect">
            <a:avLst/>
          </a:prstGeom>
        </p:spPr>
        <p:txBody>
          <a:bodyPr vert="horz" wrap="square" lIns="0" tIns="337439" rIns="0" bIns="0" rtlCol="0">
            <a:spAutoFit/>
          </a:bodyPr>
          <a:lstStyle/>
          <a:p>
            <a:pPr marL="391795" marR="5080">
              <a:lnSpc>
                <a:spcPct val="101600"/>
              </a:lnSpc>
              <a:spcBef>
                <a:spcPts val="85"/>
              </a:spcBef>
            </a:pPr>
            <a:r>
              <a:rPr sz="2450" b="0" spc="-100" dirty="0">
                <a:latin typeface="Microsoft Sans Serif"/>
                <a:cs typeface="Microsoft Sans Serif"/>
              </a:rPr>
              <a:t>Important</a:t>
            </a:r>
            <a:r>
              <a:rPr sz="2450" b="0" spc="55" dirty="0">
                <a:latin typeface="Microsoft Sans Serif"/>
                <a:cs typeface="Microsoft Sans Serif"/>
              </a:rPr>
              <a:t> </a:t>
            </a:r>
            <a:r>
              <a:rPr sz="2450" b="0" spc="-160" dirty="0">
                <a:latin typeface="Microsoft Sans Serif"/>
                <a:cs typeface="Microsoft Sans Serif"/>
              </a:rPr>
              <a:t>survey</a:t>
            </a:r>
            <a:r>
              <a:rPr sz="2450" b="0" spc="25" dirty="0">
                <a:latin typeface="Microsoft Sans Serif"/>
                <a:cs typeface="Microsoft Sans Serif"/>
              </a:rPr>
              <a:t> </a:t>
            </a:r>
            <a:r>
              <a:rPr sz="2450" b="0" spc="-120" dirty="0">
                <a:latin typeface="Microsoft Sans Serif"/>
                <a:cs typeface="Microsoft Sans Serif"/>
              </a:rPr>
              <a:t>projects</a:t>
            </a:r>
            <a:r>
              <a:rPr sz="2450" b="0" spc="50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35" dirty="0">
                <a:latin typeface="Microsoft Sans Serif"/>
                <a:cs typeface="Microsoft Sans Serif"/>
              </a:rPr>
              <a:t>the</a:t>
            </a:r>
            <a:r>
              <a:rPr sz="2450" b="0" spc="40" dirty="0">
                <a:latin typeface="Microsoft Sans Serif"/>
                <a:cs typeface="Microsoft Sans Serif"/>
              </a:rPr>
              <a:t> </a:t>
            </a:r>
            <a:r>
              <a:rPr sz="2450" b="0" spc="-110" dirty="0">
                <a:latin typeface="Microsoft Sans Serif"/>
                <a:cs typeface="Microsoft Sans Serif"/>
              </a:rPr>
              <a:t>last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5" dirty="0">
                <a:latin typeface="Microsoft Sans Serif"/>
                <a:cs typeface="Microsoft Sans Serif"/>
              </a:rPr>
              <a:t>50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05" dirty="0">
                <a:latin typeface="Microsoft Sans Serif"/>
                <a:cs typeface="Microsoft Sans Serif"/>
              </a:rPr>
              <a:t>years</a:t>
            </a:r>
            <a:r>
              <a:rPr sz="2450" b="0" spc="4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in</a:t>
            </a:r>
            <a:r>
              <a:rPr sz="2450" b="0" spc="35" dirty="0">
                <a:latin typeface="Microsoft Sans Serif"/>
                <a:cs typeface="Microsoft Sans Serif"/>
              </a:rPr>
              <a:t> </a:t>
            </a:r>
            <a:r>
              <a:rPr sz="2450" b="0" spc="-185" dirty="0">
                <a:latin typeface="Microsoft Sans Serif"/>
                <a:cs typeface="Microsoft Sans Serif"/>
              </a:rPr>
              <a:t>Taiwan </a:t>
            </a:r>
            <a:r>
              <a:rPr sz="2450" b="0" spc="-635" dirty="0">
                <a:latin typeface="Microsoft Sans Serif"/>
                <a:cs typeface="Microsoft Sans Serif"/>
              </a:rPr>
              <a:t> </a:t>
            </a:r>
            <a:r>
              <a:rPr sz="2450" b="0" spc="-150" dirty="0">
                <a:latin typeface="Microsoft Sans Serif"/>
                <a:cs typeface="Microsoft Sans Serif"/>
              </a:rPr>
              <a:t>(continued)</a:t>
            </a:r>
            <a:endParaRPr sz="2450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" y="2209800"/>
            <a:ext cx="9144000" cy="411651"/>
          </a:xfrm>
          <a:prstGeom prst="rect">
            <a:avLst/>
          </a:prstGeom>
          <a:solidFill>
            <a:srgbClr val="E4F735"/>
          </a:solidFill>
        </p:spPr>
        <p:txBody>
          <a:bodyPr vert="horz" wrap="square" lIns="0" tIns="26670" rIns="0" bIns="0" rtlCol="0">
            <a:spAutoFit/>
          </a:bodyPr>
          <a:lstStyle/>
          <a:p>
            <a:pPr marL="412115" marR="620395" indent="-320675">
              <a:lnSpc>
                <a:spcPts val="2990"/>
              </a:lnSpc>
              <a:spcBef>
                <a:spcPts val="210"/>
              </a:spcBef>
            </a:pPr>
            <a:r>
              <a:rPr sz="3000" b="0" dirty="0">
                <a:solidFill>
                  <a:srgbClr val="0000FF"/>
                </a:solidFill>
                <a:latin typeface="Microsoft Sans Serif"/>
                <a:cs typeface="Microsoft Sans Serif"/>
              </a:rPr>
              <a:t>8 most important soil survey projects of 19  items</a:t>
            </a:r>
            <a:endParaRPr sz="3000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5940" y="309118"/>
            <a:ext cx="7941945" cy="8822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b="0" i="1" dirty="0">
                <a:latin typeface="Arial"/>
                <a:cs typeface="Arial"/>
              </a:rPr>
              <a:t>Reconnaissance </a:t>
            </a:r>
            <a:r>
              <a:rPr sz="2450" b="0" i="1" dirty="0">
                <a:latin typeface="Arial"/>
                <a:cs typeface="Arial"/>
              </a:rPr>
              <a:t>soil survey of Taiwan Province (1946-1952)</a:t>
            </a:r>
            <a:endParaRPr sz="2450" dirty="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4370" y="2410206"/>
            <a:ext cx="7412990" cy="3926716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latin typeface="Microsoft Sans Serif"/>
                <a:cs typeface="Microsoft Sans Serif"/>
              </a:rPr>
              <a:t>8 volumes of soil survey reports were published:</a:t>
            </a:r>
          </a:p>
          <a:p>
            <a:pPr marL="652780" marR="5080" indent="-274320">
              <a:lnSpc>
                <a:spcPct val="100000"/>
              </a:lnSpc>
              <a:spcBef>
                <a:spcPts val="600"/>
              </a:spcBef>
            </a:pPr>
            <a:r>
              <a:rPr sz="16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2400" dirty="0">
                <a:solidFill>
                  <a:srgbClr val="FF0000"/>
                </a:solidFill>
                <a:latin typeface="Microsoft Sans Serif"/>
                <a:cs typeface="Microsoft Sans Serif"/>
              </a:rPr>
              <a:t>Taichung, Penghu, Tainan, Kaohsiung, Pingtung, Taoyuan,  Hsingchu, and Maoli</a:t>
            </a:r>
            <a:endParaRPr sz="2400" dirty="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600"/>
              </a:spcBef>
            </a:pPr>
            <a:r>
              <a:rPr sz="16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 </a:t>
            </a:r>
            <a:r>
              <a:rPr sz="2400" dirty="0">
                <a:solidFill>
                  <a:srgbClr val="FF0000"/>
                </a:solidFill>
                <a:latin typeface="Microsoft Sans Serif"/>
                <a:cs typeface="Microsoft Sans Serif"/>
              </a:rPr>
              <a:t>Soil maps on the scale of 1:100,000</a:t>
            </a:r>
            <a:endParaRPr sz="24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650" dirty="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latin typeface="Microsoft Sans Serif"/>
                <a:cs typeface="Microsoft Sans Serif"/>
              </a:rPr>
              <a:t>Soil mapping unit:</a:t>
            </a:r>
          </a:p>
          <a:p>
            <a:pPr marL="378460">
              <a:lnSpc>
                <a:spcPct val="100000"/>
              </a:lnSpc>
              <a:spcBef>
                <a:spcPts val="600"/>
              </a:spcBef>
            </a:pPr>
            <a:r>
              <a:rPr sz="16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 </a:t>
            </a:r>
            <a:r>
              <a:rPr sz="2400" dirty="0">
                <a:solidFill>
                  <a:srgbClr val="CC0000"/>
                </a:solidFill>
                <a:latin typeface="Microsoft Sans Serif"/>
                <a:cs typeface="Microsoft Sans Serif"/>
              </a:rPr>
              <a:t>Soil series, soil types and soil phase</a:t>
            </a:r>
            <a:endParaRPr sz="2400" dirty="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latin typeface="Microsoft Sans Serif"/>
                <a:cs typeface="Microsoft Sans Serif"/>
              </a:rPr>
              <a:t>All soil survey followed </a:t>
            </a:r>
            <a:r>
              <a:rPr sz="2400" dirty="0">
                <a:solidFill>
                  <a:srgbClr val="CC0000"/>
                </a:solidFill>
                <a:latin typeface="Microsoft Sans Serif"/>
                <a:cs typeface="Microsoft Sans Serif"/>
              </a:rPr>
              <a:t>Soil Taxonomy (1938, USDA)</a:t>
            </a:r>
            <a:endParaRPr sz="240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051304" y="1828800"/>
            <a:ext cx="5039995" cy="42100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2545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335"/>
              </a:spcBef>
            </a:pPr>
            <a:r>
              <a:rPr sz="2100" i="1" spc="15" dirty="0">
                <a:latin typeface="Arial"/>
                <a:cs typeface="Arial"/>
              </a:rPr>
              <a:t>Soil</a:t>
            </a:r>
            <a:r>
              <a:rPr sz="2100" i="1" spc="-10" dirty="0">
                <a:latin typeface="Arial"/>
                <a:cs typeface="Arial"/>
              </a:rPr>
              <a:t> </a:t>
            </a:r>
            <a:r>
              <a:rPr sz="2100" i="1" spc="15" dirty="0">
                <a:latin typeface="Arial"/>
                <a:cs typeface="Arial"/>
              </a:rPr>
              <a:t>survey</a:t>
            </a:r>
            <a:r>
              <a:rPr sz="2100" i="1" spc="-20" dirty="0">
                <a:latin typeface="Arial"/>
                <a:cs typeface="Arial"/>
              </a:rPr>
              <a:t> </a:t>
            </a:r>
            <a:r>
              <a:rPr sz="2100" i="1" spc="20" dirty="0">
                <a:latin typeface="Arial"/>
                <a:cs typeface="Arial"/>
              </a:rPr>
              <a:t>was</a:t>
            </a:r>
            <a:r>
              <a:rPr sz="2100" i="1" spc="-25" dirty="0">
                <a:latin typeface="Arial"/>
                <a:cs typeface="Arial"/>
              </a:rPr>
              <a:t> </a:t>
            </a:r>
            <a:r>
              <a:rPr sz="2100" i="1" spc="15" dirty="0">
                <a:latin typeface="Arial"/>
                <a:cs typeface="Arial"/>
              </a:rPr>
              <a:t>conducted</a:t>
            </a:r>
            <a:r>
              <a:rPr sz="2100" i="1" spc="-20" dirty="0">
                <a:latin typeface="Arial"/>
                <a:cs typeface="Arial"/>
              </a:rPr>
              <a:t> </a:t>
            </a:r>
            <a:r>
              <a:rPr sz="2100" i="1" spc="20" dirty="0">
                <a:latin typeface="Arial"/>
                <a:cs typeface="Arial"/>
              </a:rPr>
              <a:t>by</a:t>
            </a:r>
            <a:r>
              <a:rPr sz="2100" i="1" spc="-10" dirty="0">
                <a:latin typeface="Arial"/>
                <a:cs typeface="Arial"/>
              </a:rPr>
              <a:t> </a:t>
            </a:r>
            <a:r>
              <a:rPr sz="2100" i="1" spc="-20" dirty="0">
                <a:latin typeface="Arial"/>
                <a:cs typeface="Arial"/>
              </a:rPr>
              <a:t>TARI</a:t>
            </a:r>
            <a:endParaRPr sz="21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9208" y="221056"/>
            <a:ext cx="6344920" cy="10026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5095" marR="5080" indent="-113030">
              <a:lnSpc>
                <a:spcPct val="100000"/>
              </a:lnSpc>
              <a:spcBef>
                <a:spcPts val="105"/>
              </a:spcBef>
            </a:pPr>
            <a:r>
              <a:rPr sz="3200" b="0" i="1" dirty="0">
                <a:latin typeface="Arial"/>
                <a:cs typeface="Arial"/>
              </a:rPr>
              <a:t>Detailed soil survey of </a:t>
            </a:r>
            <a:r>
              <a:rPr sz="3200" b="0" i="1" u="heavy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Taiwan rural soils </a:t>
            </a:r>
            <a:r>
              <a:rPr sz="3200" b="0" i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b="0" i="1" dirty="0">
                <a:latin typeface="Arial"/>
                <a:cs typeface="Arial"/>
              </a:rPr>
              <a:t>(1962-1976, 1974-1979)</a:t>
            </a:r>
            <a:endParaRPr sz="3200" dirty="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1459" y="1647444"/>
            <a:ext cx="7705725" cy="33845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0640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sz="1600" i="1" spc="-5" dirty="0">
                <a:latin typeface="Arial"/>
                <a:cs typeface="Arial"/>
              </a:rPr>
              <a:t>Soil</a:t>
            </a:r>
            <a:r>
              <a:rPr sz="1600" i="1" spc="-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survey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was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conducted</a:t>
            </a:r>
            <a:r>
              <a:rPr sz="1600" i="1" spc="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by</a:t>
            </a:r>
            <a:r>
              <a:rPr sz="1600" i="1" spc="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DSS/NCHU</a:t>
            </a:r>
            <a:r>
              <a:rPr sz="1600" i="1" spc="-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during</a:t>
            </a:r>
            <a:r>
              <a:rPr sz="1600" i="1" spc="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1962-1976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6679" y="3567684"/>
            <a:ext cx="7056120" cy="338455"/>
          </a:xfrm>
          <a:custGeom>
            <a:avLst/>
            <a:gdLst/>
            <a:ahLst/>
            <a:cxnLst/>
            <a:rect l="l" t="t" r="r" b="b"/>
            <a:pathLst>
              <a:path w="7056120" h="338454">
                <a:moveTo>
                  <a:pt x="7056120" y="0"/>
                </a:moveTo>
                <a:lnTo>
                  <a:pt x="0" y="0"/>
                </a:lnTo>
                <a:lnTo>
                  <a:pt x="0" y="338327"/>
                </a:lnTo>
                <a:lnTo>
                  <a:pt x="7056120" y="338327"/>
                </a:lnTo>
                <a:lnTo>
                  <a:pt x="705612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84810" y="2028980"/>
            <a:ext cx="5570220" cy="3165475"/>
          </a:xfrm>
          <a:prstGeom prst="rect">
            <a:avLst/>
          </a:prstGeom>
        </p:spPr>
        <p:txBody>
          <a:bodyPr vert="horz" wrap="square" lIns="0" tIns="101600" rIns="0" bIns="0" rtlCol="0">
            <a:spAutoFit/>
          </a:bodyPr>
          <a:lstStyle/>
          <a:p>
            <a:pPr marL="548640" indent="-320675">
              <a:lnSpc>
                <a:spcPct val="100000"/>
              </a:lnSpc>
              <a:spcBef>
                <a:spcPts val="800"/>
              </a:spcBef>
              <a:buClr>
                <a:srgbClr val="DD8046"/>
              </a:buClr>
              <a:buSzPct val="59375"/>
              <a:buFont typeface="Wingdings"/>
              <a:buChar char=""/>
              <a:tabLst>
                <a:tab pos="548640" algn="l"/>
                <a:tab pos="549275" algn="l"/>
              </a:tabLst>
            </a:pPr>
            <a:r>
              <a:rPr sz="1600" b="1" spc="-45" dirty="0">
                <a:solidFill>
                  <a:srgbClr val="0000FF"/>
                </a:solidFill>
                <a:latin typeface="Arial"/>
                <a:cs typeface="Arial"/>
              </a:rPr>
              <a:t>7</a:t>
            </a:r>
            <a:r>
              <a:rPr sz="1600" b="1" spc="-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600" spc="-140" dirty="0">
                <a:latin typeface="Microsoft Sans Serif"/>
                <a:cs typeface="Microsoft Sans Serif"/>
              </a:rPr>
              <a:t>v</a:t>
            </a:r>
            <a:r>
              <a:rPr sz="1600" spc="-95" dirty="0">
                <a:latin typeface="Microsoft Sans Serif"/>
                <a:cs typeface="Microsoft Sans Serif"/>
              </a:rPr>
              <a:t>o</a:t>
            </a:r>
            <a:r>
              <a:rPr sz="1600" spc="-65" dirty="0">
                <a:latin typeface="Microsoft Sans Serif"/>
                <a:cs typeface="Microsoft Sans Serif"/>
              </a:rPr>
              <a:t>l</a:t>
            </a:r>
            <a:r>
              <a:rPr sz="1600" spc="-155" dirty="0">
                <a:latin typeface="Microsoft Sans Serif"/>
                <a:cs typeface="Microsoft Sans Serif"/>
              </a:rPr>
              <a:t>u</a:t>
            </a:r>
            <a:r>
              <a:rPr sz="1600" spc="-180" dirty="0">
                <a:latin typeface="Microsoft Sans Serif"/>
                <a:cs typeface="Microsoft Sans Serif"/>
              </a:rPr>
              <a:t>me</a:t>
            </a:r>
            <a:r>
              <a:rPr sz="1600" spc="-270" dirty="0">
                <a:latin typeface="Microsoft Sans Serif"/>
                <a:cs typeface="Microsoft Sans Serif"/>
              </a:rPr>
              <a:t>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95" dirty="0">
                <a:latin typeface="Microsoft Sans Serif"/>
                <a:cs typeface="Microsoft Sans Serif"/>
              </a:rPr>
              <a:t>o</a:t>
            </a:r>
            <a:r>
              <a:rPr sz="1600" spc="85" dirty="0">
                <a:latin typeface="Microsoft Sans Serif"/>
                <a:cs typeface="Microsoft Sans Serif"/>
              </a:rPr>
              <a:t>f</a:t>
            </a:r>
            <a:r>
              <a:rPr sz="1600" spc="45" dirty="0"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soil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220" dirty="0">
                <a:latin typeface="Microsoft Sans Serif"/>
                <a:cs typeface="Microsoft Sans Serif"/>
              </a:rPr>
              <a:t>s</a:t>
            </a:r>
            <a:r>
              <a:rPr sz="1600" spc="-254" dirty="0">
                <a:latin typeface="Microsoft Sans Serif"/>
                <a:cs typeface="Microsoft Sans Serif"/>
              </a:rPr>
              <a:t>u</a:t>
            </a:r>
            <a:r>
              <a:rPr sz="1600" spc="45" dirty="0">
                <a:latin typeface="Microsoft Sans Serif"/>
                <a:cs typeface="Microsoft Sans Serif"/>
              </a:rPr>
              <a:t>r</a:t>
            </a:r>
            <a:r>
              <a:rPr sz="1600" spc="-140" dirty="0">
                <a:latin typeface="Microsoft Sans Serif"/>
                <a:cs typeface="Microsoft Sans Serif"/>
              </a:rPr>
              <a:t>v</a:t>
            </a:r>
            <a:r>
              <a:rPr sz="1600" spc="-155" dirty="0">
                <a:latin typeface="Microsoft Sans Serif"/>
                <a:cs typeface="Microsoft Sans Serif"/>
              </a:rPr>
              <a:t>e</a:t>
            </a:r>
            <a:r>
              <a:rPr sz="1600" spc="-5" dirty="0">
                <a:latin typeface="Microsoft Sans Serif"/>
                <a:cs typeface="Microsoft Sans Serif"/>
              </a:rPr>
              <a:t>y</a:t>
            </a:r>
            <a:r>
              <a:rPr sz="1600" spc="30" dirty="0">
                <a:latin typeface="Microsoft Sans Serif"/>
                <a:cs typeface="Microsoft Sans Serif"/>
              </a:rPr>
              <a:t> </a:t>
            </a:r>
            <a:r>
              <a:rPr sz="1600" spc="-35" dirty="0">
                <a:latin typeface="Microsoft Sans Serif"/>
                <a:cs typeface="Microsoft Sans Serif"/>
              </a:rPr>
              <a:t>re</a:t>
            </a:r>
            <a:r>
              <a:rPr sz="1600" spc="-50" dirty="0">
                <a:latin typeface="Microsoft Sans Serif"/>
                <a:cs typeface="Microsoft Sans Serif"/>
              </a:rPr>
              <a:t>p</a:t>
            </a:r>
            <a:r>
              <a:rPr sz="1600" spc="-95" dirty="0">
                <a:latin typeface="Microsoft Sans Serif"/>
                <a:cs typeface="Microsoft Sans Serif"/>
              </a:rPr>
              <a:t>o</a:t>
            </a:r>
            <a:r>
              <a:rPr sz="1600" spc="25" dirty="0">
                <a:latin typeface="Microsoft Sans Serif"/>
                <a:cs typeface="Microsoft Sans Serif"/>
              </a:rPr>
              <a:t>r</a:t>
            </a:r>
            <a:r>
              <a:rPr sz="1600" spc="-140" dirty="0">
                <a:latin typeface="Microsoft Sans Serif"/>
                <a:cs typeface="Microsoft Sans Serif"/>
              </a:rPr>
              <a:t>ts</a:t>
            </a:r>
            <a:r>
              <a:rPr sz="1600" spc="35" dirty="0">
                <a:latin typeface="Microsoft Sans Serif"/>
                <a:cs typeface="Microsoft Sans Serif"/>
              </a:rPr>
              <a:t> </a:t>
            </a:r>
            <a:r>
              <a:rPr sz="1600" spc="-125" dirty="0">
                <a:latin typeface="Microsoft Sans Serif"/>
                <a:cs typeface="Microsoft Sans Serif"/>
              </a:rPr>
              <a:t>w</a:t>
            </a:r>
            <a:r>
              <a:rPr sz="1600" spc="-95" dirty="0">
                <a:latin typeface="Microsoft Sans Serif"/>
                <a:cs typeface="Microsoft Sans Serif"/>
              </a:rPr>
              <a:t>e</a:t>
            </a:r>
            <a:r>
              <a:rPr sz="1600" spc="-50" dirty="0">
                <a:latin typeface="Microsoft Sans Serif"/>
                <a:cs typeface="Microsoft Sans Serif"/>
              </a:rPr>
              <a:t>re</a:t>
            </a:r>
            <a:r>
              <a:rPr sz="1600" spc="15" dirty="0"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p</a:t>
            </a:r>
            <a:r>
              <a:rPr sz="1600" spc="-110" dirty="0">
                <a:latin typeface="Microsoft Sans Serif"/>
                <a:cs typeface="Microsoft Sans Serif"/>
              </a:rPr>
              <a:t>u</a:t>
            </a:r>
            <a:r>
              <a:rPr sz="1600" spc="-20" dirty="0">
                <a:latin typeface="Microsoft Sans Serif"/>
                <a:cs typeface="Microsoft Sans Serif"/>
              </a:rPr>
              <a:t>b</a:t>
            </a:r>
            <a:r>
              <a:rPr sz="1600" spc="-80" dirty="0">
                <a:latin typeface="Microsoft Sans Serif"/>
                <a:cs typeface="Microsoft Sans Serif"/>
              </a:rPr>
              <a:t>li</a:t>
            </a:r>
            <a:r>
              <a:rPr sz="1600" spc="-170" dirty="0">
                <a:latin typeface="Microsoft Sans Serif"/>
                <a:cs typeface="Microsoft Sans Serif"/>
              </a:rPr>
              <a:t>s</a:t>
            </a:r>
            <a:r>
              <a:rPr sz="1600" spc="-100" dirty="0">
                <a:latin typeface="Microsoft Sans Serif"/>
                <a:cs typeface="Microsoft Sans Serif"/>
              </a:rPr>
              <a:t>hed</a:t>
            </a:r>
            <a:endParaRPr sz="1600">
              <a:latin typeface="Microsoft Sans Serif"/>
              <a:cs typeface="Microsoft Sans Serif"/>
            </a:endParaRPr>
          </a:p>
          <a:p>
            <a:pPr marL="548640" indent="-320675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59375"/>
              <a:buFont typeface="Wingdings"/>
              <a:buChar char=""/>
              <a:tabLst>
                <a:tab pos="548640" algn="l"/>
                <a:tab pos="549275" algn="l"/>
              </a:tabLst>
            </a:pPr>
            <a:r>
              <a:rPr sz="1600" b="1" spc="-45" dirty="0">
                <a:solidFill>
                  <a:srgbClr val="0000FF"/>
                </a:solidFill>
                <a:latin typeface="Arial"/>
                <a:cs typeface="Arial"/>
              </a:rPr>
              <a:t>90</a:t>
            </a:r>
            <a:r>
              <a:rPr sz="1600" b="1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soil</a:t>
            </a:r>
            <a:r>
              <a:rPr sz="1600" spc="15" dirty="0">
                <a:latin typeface="Microsoft Sans Serif"/>
                <a:cs typeface="Microsoft Sans Serif"/>
              </a:rPr>
              <a:t> </a:t>
            </a:r>
            <a:r>
              <a:rPr sz="1600" spc="-270" dirty="0">
                <a:latin typeface="Microsoft Sans Serif"/>
                <a:cs typeface="Microsoft Sans Serif"/>
              </a:rPr>
              <a:t>m</a:t>
            </a:r>
            <a:r>
              <a:rPr sz="1600" spc="-15" dirty="0">
                <a:latin typeface="Microsoft Sans Serif"/>
                <a:cs typeface="Microsoft Sans Serif"/>
              </a:rPr>
              <a:t>ap</a:t>
            </a:r>
            <a:r>
              <a:rPr sz="1600" spc="-270" dirty="0">
                <a:latin typeface="Microsoft Sans Serif"/>
                <a:cs typeface="Microsoft Sans Serif"/>
              </a:rPr>
              <a:t>s</a:t>
            </a:r>
            <a:r>
              <a:rPr sz="1600" spc="35" dirty="0">
                <a:latin typeface="Microsoft Sans Serif"/>
                <a:cs typeface="Microsoft Sans Serif"/>
              </a:rPr>
              <a:t> </a:t>
            </a:r>
            <a:r>
              <a:rPr sz="1600" spc="-105" dirty="0">
                <a:latin typeface="Microsoft Sans Serif"/>
                <a:cs typeface="Microsoft Sans Serif"/>
              </a:rPr>
              <a:t>(</a:t>
            </a:r>
            <a:r>
              <a:rPr sz="16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1</a:t>
            </a:r>
            <a:r>
              <a:rPr sz="1600" spc="-40" dirty="0">
                <a:solidFill>
                  <a:srgbClr val="CC0000"/>
                </a:solidFill>
                <a:latin typeface="Microsoft Sans Serif"/>
                <a:cs typeface="Microsoft Sans Serif"/>
              </a:rPr>
              <a:t>:</a:t>
            </a:r>
            <a:r>
              <a:rPr sz="1600" spc="-80" dirty="0">
                <a:solidFill>
                  <a:srgbClr val="CC0000"/>
                </a:solidFill>
                <a:latin typeface="Microsoft Sans Serif"/>
                <a:cs typeface="Microsoft Sans Serif"/>
              </a:rPr>
              <a:t>2</a:t>
            </a:r>
            <a:r>
              <a:rPr sz="16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5</a:t>
            </a:r>
            <a:r>
              <a:rPr sz="1600" spc="-40" dirty="0">
                <a:solidFill>
                  <a:srgbClr val="CC0000"/>
                </a:solidFill>
                <a:latin typeface="Microsoft Sans Serif"/>
                <a:cs typeface="Microsoft Sans Serif"/>
              </a:rPr>
              <a:t>,</a:t>
            </a:r>
            <a:r>
              <a:rPr sz="1600" spc="-70" dirty="0">
                <a:solidFill>
                  <a:srgbClr val="CC0000"/>
                </a:solidFill>
                <a:latin typeface="Microsoft Sans Serif"/>
                <a:cs typeface="Microsoft Sans Serif"/>
              </a:rPr>
              <a:t>0</a:t>
            </a:r>
            <a:r>
              <a:rPr sz="1600" spc="-5" dirty="0">
                <a:solidFill>
                  <a:srgbClr val="CC0000"/>
                </a:solidFill>
                <a:latin typeface="Microsoft Sans Serif"/>
                <a:cs typeface="Microsoft Sans Serif"/>
              </a:rPr>
              <a:t>0</a:t>
            </a:r>
            <a:r>
              <a:rPr sz="1600" spc="-10" dirty="0">
                <a:solidFill>
                  <a:srgbClr val="CC0000"/>
                </a:solidFill>
                <a:latin typeface="Microsoft Sans Serif"/>
                <a:cs typeface="Microsoft Sans Serif"/>
              </a:rPr>
              <a:t>0</a:t>
            </a:r>
            <a:r>
              <a:rPr sz="1600" spc="-105" dirty="0">
                <a:latin typeface="Microsoft Sans Serif"/>
                <a:cs typeface="Microsoft Sans Serif"/>
              </a:rPr>
              <a:t>)</a:t>
            </a:r>
            <a:r>
              <a:rPr sz="1600" spc="75" dirty="0">
                <a:latin typeface="Microsoft Sans Serif"/>
                <a:cs typeface="Microsoft Sans Serif"/>
              </a:rPr>
              <a:t> </a:t>
            </a:r>
            <a:r>
              <a:rPr sz="1600" spc="-130" dirty="0">
                <a:latin typeface="Microsoft Sans Serif"/>
                <a:cs typeface="Microsoft Sans Serif"/>
              </a:rPr>
              <a:t>w</a:t>
            </a:r>
            <a:r>
              <a:rPr sz="1600" spc="-95" dirty="0">
                <a:latin typeface="Microsoft Sans Serif"/>
                <a:cs typeface="Microsoft Sans Serif"/>
              </a:rPr>
              <a:t>e</a:t>
            </a:r>
            <a:r>
              <a:rPr sz="1600" spc="-50" dirty="0">
                <a:latin typeface="Microsoft Sans Serif"/>
                <a:cs typeface="Microsoft Sans Serif"/>
              </a:rPr>
              <a:t>re</a:t>
            </a:r>
            <a:r>
              <a:rPr sz="1600" spc="5" dirty="0">
                <a:latin typeface="Microsoft Sans Serif"/>
                <a:cs typeface="Microsoft Sans Serif"/>
              </a:rPr>
              <a:t> </a:t>
            </a:r>
            <a:r>
              <a:rPr sz="1600" spc="-15" dirty="0">
                <a:latin typeface="Microsoft Sans Serif"/>
                <a:cs typeface="Microsoft Sans Serif"/>
              </a:rPr>
              <a:t>p</a:t>
            </a:r>
            <a:r>
              <a:rPr sz="1600" spc="-100" dirty="0">
                <a:latin typeface="Microsoft Sans Serif"/>
                <a:cs typeface="Microsoft Sans Serif"/>
              </a:rPr>
              <a:t>u</a:t>
            </a:r>
            <a:r>
              <a:rPr sz="1600" spc="-110" dirty="0">
                <a:latin typeface="Microsoft Sans Serif"/>
                <a:cs typeface="Microsoft Sans Serif"/>
              </a:rPr>
              <a:t>b</a:t>
            </a:r>
            <a:r>
              <a:rPr sz="1600" spc="-80" dirty="0">
                <a:latin typeface="Microsoft Sans Serif"/>
                <a:cs typeface="Microsoft Sans Serif"/>
              </a:rPr>
              <a:t>li</a:t>
            </a:r>
            <a:r>
              <a:rPr sz="1600" spc="-170" dirty="0">
                <a:latin typeface="Microsoft Sans Serif"/>
                <a:cs typeface="Microsoft Sans Serif"/>
              </a:rPr>
              <a:t>s</a:t>
            </a:r>
            <a:r>
              <a:rPr sz="1600" spc="-100" dirty="0">
                <a:latin typeface="Microsoft Sans Serif"/>
                <a:cs typeface="Microsoft Sans Serif"/>
              </a:rPr>
              <a:t>hed</a:t>
            </a:r>
            <a:endParaRPr sz="1600">
              <a:latin typeface="Microsoft Sans Serif"/>
              <a:cs typeface="Microsoft Sans Serif"/>
            </a:endParaRPr>
          </a:p>
          <a:p>
            <a:pPr marL="548640" indent="-320675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59375"/>
              <a:buFont typeface="Wingdings"/>
              <a:buChar char=""/>
              <a:tabLst>
                <a:tab pos="548640" algn="l"/>
                <a:tab pos="549275" algn="l"/>
              </a:tabLst>
            </a:pPr>
            <a:r>
              <a:rPr sz="1600" b="1" spc="-45" dirty="0">
                <a:solidFill>
                  <a:srgbClr val="0000FF"/>
                </a:solidFill>
                <a:latin typeface="Arial"/>
                <a:cs typeface="Arial"/>
              </a:rPr>
              <a:t>342</a:t>
            </a:r>
            <a:r>
              <a:rPr sz="1600" b="1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soil</a:t>
            </a:r>
            <a:r>
              <a:rPr sz="1600" spc="10" dirty="0">
                <a:latin typeface="Microsoft Sans Serif"/>
                <a:cs typeface="Microsoft Sans Serif"/>
              </a:rPr>
              <a:t> </a:t>
            </a:r>
            <a:r>
              <a:rPr sz="1600" spc="-125" dirty="0">
                <a:latin typeface="Microsoft Sans Serif"/>
                <a:cs typeface="Microsoft Sans Serif"/>
              </a:rPr>
              <a:t>series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80" dirty="0">
                <a:latin typeface="Microsoft Sans Serif"/>
                <a:cs typeface="Microsoft Sans Serif"/>
              </a:rPr>
              <a:t>were</a:t>
            </a:r>
            <a:r>
              <a:rPr sz="1600" dirty="0">
                <a:latin typeface="Microsoft Sans Serif"/>
                <a:cs typeface="Microsoft Sans Serif"/>
              </a:rPr>
              <a:t> </a:t>
            </a:r>
            <a:r>
              <a:rPr sz="1600" spc="-95" dirty="0">
                <a:latin typeface="Microsoft Sans Serif"/>
                <a:cs typeface="Microsoft Sans Serif"/>
              </a:rPr>
              <a:t>established</a:t>
            </a:r>
            <a:endParaRPr sz="1600">
              <a:latin typeface="Microsoft Sans Serif"/>
              <a:cs typeface="Microsoft Sans Serif"/>
            </a:endParaRPr>
          </a:p>
          <a:p>
            <a:pPr marL="548640" indent="-320675">
              <a:lnSpc>
                <a:spcPct val="100000"/>
              </a:lnSpc>
              <a:spcBef>
                <a:spcPts val="710"/>
              </a:spcBef>
              <a:buClr>
                <a:srgbClr val="DD8046"/>
              </a:buClr>
              <a:buSzPct val="59375"/>
              <a:buFont typeface="Wingdings"/>
              <a:buChar char=""/>
              <a:tabLst>
                <a:tab pos="548640" algn="l"/>
                <a:tab pos="549275" algn="l"/>
              </a:tabLst>
            </a:pPr>
            <a:r>
              <a:rPr sz="1600" b="1" spc="-130" dirty="0">
                <a:solidFill>
                  <a:srgbClr val="CC0000"/>
                </a:solidFill>
                <a:latin typeface="Arial"/>
                <a:cs typeface="Arial"/>
              </a:rPr>
              <a:t>Soil</a:t>
            </a:r>
            <a:r>
              <a:rPr sz="1600" b="1" spc="-20" dirty="0">
                <a:solidFill>
                  <a:srgbClr val="CC0000"/>
                </a:solidFill>
                <a:latin typeface="Arial"/>
                <a:cs typeface="Arial"/>
              </a:rPr>
              <a:t> </a:t>
            </a:r>
            <a:r>
              <a:rPr sz="1600" b="1" spc="-105" dirty="0">
                <a:solidFill>
                  <a:srgbClr val="CC0000"/>
                </a:solidFill>
                <a:latin typeface="Arial"/>
                <a:cs typeface="Arial"/>
              </a:rPr>
              <a:t>type</a:t>
            </a:r>
            <a:r>
              <a:rPr sz="1600" b="1" spc="-25" dirty="0">
                <a:solidFill>
                  <a:srgbClr val="CC0000"/>
                </a:solidFill>
                <a:latin typeface="Arial"/>
                <a:cs typeface="Arial"/>
              </a:rPr>
              <a:t> </a:t>
            </a:r>
            <a:r>
              <a:rPr sz="1600" spc="-145" dirty="0">
                <a:latin typeface="Microsoft Sans Serif"/>
                <a:cs typeface="Microsoft Sans Serif"/>
              </a:rPr>
              <a:t>as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80" dirty="0">
                <a:latin typeface="Microsoft Sans Serif"/>
                <a:cs typeface="Microsoft Sans Serif"/>
              </a:rPr>
              <a:t>mapping</a:t>
            </a:r>
            <a:r>
              <a:rPr sz="1600" spc="40" dirty="0">
                <a:latin typeface="Microsoft Sans Serif"/>
                <a:cs typeface="Microsoft Sans Serif"/>
              </a:rPr>
              <a:t> </a:t>
            </a:r>
            <a:r>
              <a:rPr sz="1600" spc="-110" dirty="0">
                <a:latin typeface="Microsoft Sans Serif"/>
                <a:cs typeface="Microsoft Sans Serif"/>
              </a:rPr>
              <a:t>unit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(soil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125" dirty="0">
                <a:latin typeface="Microsoft Sans Serif"/>
                <a:cs typeface="Microsoft Sans Serif"/>
              </a:rPr>
              <a:t>series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130" dirty="0">
                <a:latin typeface="Microsoft Sans Serif"/>
                <a:cs typeface="Microsoft Sans Serif"/>
              </a:rPr>
              <a:t>+</a:t>
            </a:r>
            <a:r>
              <a:rPr sz="1600" spc="10" dirty="0"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surface</a:t>
            </a:r>
            <a:r>
              <a:rPr sz="1600" spc="55" dirty="0">
                <a:latin typeface="Microsoft Sans Serif"/>
                <a:cs typeface="Microsoft Sans Serif"/>
              </a:rPr>
              <a:t> </a:t>
            </a:r>
            <a:r>
              <a:rPr sz="1600" spc="-70" dirty="0">
                <a:latin typeface="Microsoft Sans Serif"/>
                <a:cs typeface="Microsoft Sans Serif"/>
              </a:rPr>
              <a:t>texture)</a:t>
            </a:r>
            <a:endParaRPr sz="1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Clr>
                <a:srgbClr val="DD8046"/>
              </a:buClr>
              <a:buFont typeface="Wingdings"/>
              <a:buChar char=""/>
            </a:pPr>
            <a:endParaRPr sz="1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1600" i="1" spc="-5" dirty="0">
                <a:latin typeface="Arial"/>
                <a:cs typeface="Arial"/>
              </a:rPr>
              <a:t>Soil</a:t>
            </a:r>
            <a:r>
              <a:rPr sz="1600" i="1" spc="-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survey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was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conducted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by</a:t>
            </a:r>
            <a:r>
              <a:rPr sz="1600" i="1" spc="10" dirty="0">
                <a:latin typeface="Arial"/>
                <a:cs typeface="Arial"/>
              </a:rPr>
              <a:t> </a:t>
            </a:r>
            <a:r>
              <a:rPr sz="1600" i="1" spc="-35" dirty="0">
                <a:latin typeface="Arial"/>
                <a:cs typeface="Arial"/>
              </a:rPr>
              <a:t>TARI</a:t>
            </a:r>
            <a:r>
              <a:rPr sz="1600" i="1" spc="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during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10" dirty="0">
                <a:latin typeface="Arial"/>
                <a:cs typeface="Arial"/>
              </a:rPr>
              <a:t>1974-1979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Arial"/>
              <a:cs typeface="Arial"/>
            </a:endParaRPr>
          </a:p>
          <a:p>
            <a:pPr marL="645160" lvl="1" indent="-343535">
              <a:lnSpc>
                <a:spcPct val="100000"/>
              </a:lnSpc>
              <a:buClr>
                <a:srgbClr val="775F54"/>
              </a:buClr>
              <a:buSzPct val="68750"/>
              <a:buFont typeface="Wingdings"/>
              <a:buChar char=""/>
              <a:tabLst>
                <a:tab pos="644525" algn="l"/>
                <a:tab pos="645160" algn="l"/>
              </a:tabLst>
            </a:pPr>
            <a:r>
              <a:rPr sz="1600" b="1" spc="-5" dirty="0">
                <a:solidFill>
                  <a:srgbClr val="0000FF"/>
                </a:solidFill>
                <a:latin typeface="Verdana"/>
                <a:cs typeface="Verdana"/>
              </a:rPr>
              <a:t>4</a:t>
            </a:r>
            <a:r>
              <a:rPr sz="1600" b="1" spc="15" dirty="0">
                <a:solidFill>
                  <a:srgbClr val="0000FF"/>
                </a:solidFill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volumes</a:t>
            </a:r>
            <a:r>
              <a:rPr sz="1600" spc="3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of</a:t>
            </a:r>
            <a:r>
              <a:rPr sz="1600" spc="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soil</a:t>
            </a:r>
            <a:r>
              <a:rPr sz="1600" spc="30" dirty="0"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survey</a:t>
            </a:r>
            <a:r>
              <a:rPr sz="1600" spc="1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reports</a:t>
            </a:r>
            <a:r>
              <a:rPr sz="1600" spc="25" dirty="0"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were</a:t>
            </a:r>
            <a:r>
              <a:rPr sz="1600" spc="15" dirty="0"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published</a:t>
            </a:r>
            <a:endParaRPr sz="1600">
              <a:latin typeface="Verdana"/>
              <a:cs typeface="Verdana"/>
            </a:endParaRPr>
          </a:p>
          <a:p>
            <a:pPr marL="645160" lvl="1" indent="-343535">
              <a:lnSpc>
                <a:spcPct val="100000"/>
              </a:lnSpc>
              <a:spcBef>
                <a:spcPts val="385"/>
              </a:spcBef>
              <a:buClr>
                <a:srgbClr val="775F54"/>
              </a:buClr>
              <a:buSzPct val="68750"/>
              <a:buFont typeface="Wingdings"/>
              <a:buChar char=""/>
              <a:tabLst>
                <a:tab pos="644525" algn="l"/>
                <a:tab pos="645160" algn="l"/>
              </a:tabLst>
            </a:pPr>
            <a:r>
              <a:rPr sz="1600" b="1" spc="-5" dirty="0">
                <a:solidFill>
                  <a:srgbClr val="0000FF"/>
                </a:solidFill>
                <a:latin typeface="Verdana"/>
                <a:cs typeface="Verdana"/>
              </a:rPr>
              <a:t>88</a:t>
            </a:r>
            <a:r>
              <a:rPr sz="1600" b="1" spc="5" dirty="0">
                <a:solidFill>
                  <a:srgbClr val="0000FF"/>
                </a:solidFill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soil</a:t>
            </a:r>
            <a:r>
              <a:rPr sz="1600" spc="1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maps</a:t>
            </a:r>
            <a:r>
              <a:rPr sz="1600" spc="30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(1:25,000)</a:t>
            </a:r>
            <a:r>
              <a:rPr sz="1600" spc="-35" dirty="0"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were</a:t>
            </a:r>
            <a:r>
              <a:rPr sz="1600" dirty="0">
                <a:latin typeface="Verdana"/>
                <a:cs typeface="Verdana"/>
              </a:rPr>
              <a:t> </a:t>
            </a:r>
            <a:r>
              <a:rPr sz="1600" spc="-10" dirty="0">
                <a:latin typeface="Verdana"/>
                <a:cs typeface="Verdana"/>
              </a:rPr>
              <a:t>published</a:t>
            </a:r>
            <a:endParaRPr sz="1600">
              <a:latin typeface="Verdana"/>
              <a:cs typeface="Verdana"/>
            </a:endParaRPr>
          </a:p>
          <a:p>
            <a:pPr marL="645160" lvl="1" indent="-343535">
              <a:lnSpc>
                <a:spcPct val="100000"/>
              </a:lnSpc>
              <a:spcBef>
                <a:spcPts val="385"/>
              </a:spcBef>
              <a:buClr>
                <a:srgbClr val="775F54"/>
              </a:buClr>
              <a:buSzPct val="68750"/>
              <a:buFont typeface="Wingdings"/>
              <a:buChar char=""/>
              <a:tabLst>
                <a:tab pos="644525" algn="l"/>
                <a:tab pos="645160" algn="l"/>
              </a:tabLst>
            </a:pPr>
            <a:r>
              <a:rPr sz="1600" b="1" spc="-5" dirty="0">
                <a:solidFill>
                  <a:srgbClr val="0000FF"/>
                </a:solidFill>
                <a:latin typeface="Verdana"/>
                <a:cs typeface="Verdana"/>
              </a:rPr>
              <a:t>278</a:t>
            </a:r>
            <a:r>
              <a:rPr sz="1600" b="1" spc="-10" dirty="0">
                <a:solidFill>
                  <a:srgbClr val="0000FF"/>
                </a:solidFill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soil series</a:t>
            </a:r>
            <a:r>
              <a:rPr sz="1600" spc="1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were</a:t>
            </a:r>
            <a:r>
              <a:rPr sz="1600" spc="-1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established</a:t>
            </a:r>
            <a:endParaRPr sz="1600">
              <a:latin typeface="Verdana"/>
              <a:cs typeface="Verdana"/>
            </a:endParaRPr>
          </a:p>
          <a:p>
            <a:pPr marL="645160" lvl="1" indent="-343535">
              <a:lnSpc>
                <a:spcPct val="100000"/>
              </a:lnSpc>
              <a:spcBef>
                <a:spcPts val="385"/>
              </a:spcBef>
              <a:buClr>
                <a:srgbClr val="775F54"/>
              </a:buClr>
              <a:buSzPct val="68750"/>
              <a:buFont typeface="Wingdings"/>
              <a:buChar char=""/>
              <a:tabLst>
                <a:tab pos="644525" algn="l"/>
                <a:tab pos="645160" algn="l"/>
              </a:tabLst>
            </a:pPr>
            <a:r>
              <a:rPr sz="1600" b="1" spc="-10" dirty="0">
                <a:solidFill>
                  <a:srgbClr val="CC0000"/>
                </a:solidFill>
                <a:latin typeface="Verdana"/>
                <a:cs typeface="Verdana"/>
              </a:rPr>
              <a:t>Soil</a:t>
            </a:r>
            <a:r>
              <a:rPr sz="1600" b="1" spc="15" dirty="0">
                <a:solidFill>
                  <a:srgbClr val="CC0000"/>
                </a:solidFill>
                <a:latin typeface="Verdana"/>
                <a:cs typeface="Verdana"/>
              </a:rPr>
              <a:t> </a:t>
            </a:r>
            <a:r>
              <a:rPr sz="1600" b="1" spc="-5" dirty="0">
                <a:solidFill>
                  <a:srgbClr val="CC0000"/>
                </a:solidFill>
                <a:latin typeface="Verdana"/>
                <a:cs typeface="Verdana"/>
              </a:rPr>
              <a:t>type</a:t>
            </a:r>
            <a:r>
              <a:rPr sz="1600" b="1" spc="5" dirty="0">
                <a:solidFill>
                  <a:srgbClr val="CC0000"/>
                </a:solidFill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as</a:t>
            </a:r>
            <a:r>
              <a:rPr sz="1600" spc="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mapping</a:t>
            </a:r>
            <a:r>
              <a:rPr sz="1600" spc="15" dirty="0">
                <a:latin typeface="Verdana"/>
                <a:cs typeface="Verdana"/>
              </a:rPr>
              <a:t> </a:t>
            </a:r>
            <a:r>
              <a:rPr sz="1600" spc="-5" dirty="0">
                <a:latin typeface="Verdana"/>
                <a:cs typeface="Verdana"/>
              </a:rPr>
              <a:t>unit</a:t>
            </a:r>
            <a:endParaRPr sz="1600">
              <a:latin typeface="Verdana"/>
              <a:cs typeface="Verdana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295900" y="1412747"/>
            <a:ext cx="3848100" cy="5445760"/>
            <a:chOff x="5295900" y="1412747"/>
            <a:chExt cx="3848100" cy="544576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95900" y="4279390"/>
              <a:ext cx="3848100" cy="257860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16980" y="1412747"/>
              <a:ext cx="2827020" cy="282702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68211" y="4221492"/>
              <a:ext cx="1729739" cy="114908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317741" y="4240530"/>
              <a:ext cx="1639570" cy="1057275"/>
            </a:xfrm>
            <a:custGeom>
              <a:avLst/>
              <a:gdLst/>
              <a:ahLst/>
              <a:cxnLst/>
              <a:rect l="l" t="t" r="r" b="b"/>
              <a:pathLst>
                <a:path w="1639570" h="1057275">
                  <a:moveTo>
                    <a:pt x="1639189" y="1056894"/>
                  </a:moveTo>
                  <a:lnTo>
                    <a:pt x="0" y="0"/>
                  </a:lnTo>
                </a:path>
              </a:pathLst>
            </a:custGeom>
            <a:ln w="19812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929115" y="4221480"/>
              <a:ext cx="178307" cy="107442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8978646" y="4240530"/>
              <a:ext cx="83185" cy="989965"/>
            </a:xfrm>
            <a:custGeom>
              <a:avLst/>
              <a:gdLst/>
              <a:ahLst/>
              <a:cxnLst/>
              <a:rect l="l" t="t" r="r" b="b"/>
              <a:pathLst>
                <a:path w="83184" h="989964">
                  <a:moveTo>
                    <a:pt x="83184" y="989711"/>
                  </a:moveTo>
                  <a:lnTo>
                    <a:pt x="0" y="0"/>
                  </a:lnTo>
                </a:path>
              </a:pathLst>
            </a:custGeom>
            <a:ln w="19812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1001" y="581406"/>
            <a:ext cx="8763000" cy="450123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850" b="0" i="1" dirty="0">
                <a:latin typeface="Arial"/>
                <a:cs typeface="Arial"/>
              </a:rPr>
              <a:t>Detail soil survey of </a:t>
            </a:r>
            <a:r>
              <a:rPr sz="2850" b="0" i="1" dirty="0">
                <a:solidFill>
                  <a:srgbClr val="FF0000"/>
                </a:solidFill>
                <a:latin typeface="Arial"/>
                <a:cs typeface="Arial"/>
              </a:rPr>
              <a:t>Taiwan hill lands </a:t>
            </a:r>
            <a:r>
              <a:rPr sz="2850" b="0" i="1" dirty="0">
                <a:latin typeface="Arial"/>
                <a:cs typeface="Arial"/>
              </a:rPr>
              <a:t>(1980-1988)</a:t>
            </a:r>
            <a:endParaRPr sz="2850" dirty="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53618" y="2113963"/>
            <a:ext cx="8227059" cy="1844675"/>
          </a:xfrm>
          <a:prstGeom prst="rect">
            <a:avLst/>
          </a:prstGeom>
        </p:spPr>
        <p:txBody>
          <a:bodyPr vert="horz" wrap="square" lIns="0" tIns="101600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8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13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25" dirty="0">
                <a:latin typeface="Microsoft Sans Serif"/>
                <a:cs typeface="Microsoft Sans Serif"/>
              </a:rPr>
              <a:t>volumes</a:t>
            </a:r>
            <a:r>
              <a:rPr sz="2400" spc="15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100" dirty="0"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soil</a:t>
            </a:r>
            <a:r>
              <a:rPr sz="2400" spc="10" dirty="0">
                <a:latin typeface="Microsoft Sans Serif"/>
                <a:cs typeface="Microsoft Sans Serif"/>
              </a:rPr>
              <a:t> </a:t>
            </a:r>
            <a:r>
              <a:rPr sz="2400" spc="-170" dirty="0">
                <a:latin typeface="Microsoft Sans Serif"/>
                <a:cs typeface="Microsoft Sans Serif"/>
              </a:rPr>
              <a:t>survey</a:t>
            </a:r>
            <a:r>
              <a:rPr sz="2400" spc="10" dirty="0">
                <a:latin typeface="Microsoft Sans Serif"/>
                <a:cs typeface="Microsoft Sans Serif"/>
              </a:rPr>
              <a:t> </a:t>
            </a:r>
            <a:r>
              <a:rPr sz="2400" spc="-95" dirty="0">
                <a:latin typeface="Microsoft Sans Serif"/>
                <a:cs typeface="Microsoft Sans Serif"/>
              </a:rPr>
              <a:t>reports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85" dirty="0"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whole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200" dirty="0">
                <a:latin typeface="Microsoft Sans Serif"/>
                <a:cs typeface="Microsoft Sans Serif"/>
              </a:rPr>
              <a:t>Taiwan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90" dirty="0">
                <a:latin typeface="Microsoft Sans Serif"/>
                <a:cs typeface="Microsoft Sans Serif"/>
              </a:rPr>
              <a:t>hill</a:t>
            </a:r>
            <a:r>
              <a:rPr sz="2400" spc="15" dirty="0">
                <a:latin typeface="Microsoft Sans Serif"/>
                <a:cs typeface="Microsoft Sans Serif"/>
              </a:rPr>
              <a:t> </a:t>
            </a:r>
            <a:r>
              <a:rPr sz="2400" spc="-150" dirty="0">
                <a:latin typeface="Microsoft Sans Serif"/>
                <a:cs typeface="Microsoft Sans Serif"/>
              </a:rPr>
              <a:t>lands</a:t>
            </a:r>
            <a:endParaRPr sz="24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20" dirty="0">
                <a:solidFill>
                  <a:srgbClr val="0000FF"/>
                </a:solidFill>
                <a:latin typeface="Microsoft Sans Serif"/>
                <a:cs typeface="Microsoft Sans Serif"/>
              </a:rPr>
              <a:t>21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5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latin typeface="Microsoft Sans Serif"/>
                <a:cs typeface="Microsoft Sans Serif"/>
              </a:rPr>
              <a:t>soi</a:t>
            </a:r>
            <a:r>
              <a:rPr sz="2400" spc="-25" dirty="0">
                <a:latin typeface="Microsoft Sans Serif"/>
                <a:cs typeface="Microsoft Sans Serif"/>
              </a:rPr>
              <a:t>l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250" dirty="0">
                <a:latin typeface="Microsoft Sans Serif"/>
                <a:cs typeface="Microsoft Sans Serif"/>
              </a:rPr>
              <a:t>m</a:t>
            </a:r>
            <a:r>
              <a:rPr sz="2400" spc="-175" dirty="0">
                <a:latin typeface="Microsoft Sans Serif"/>
                <a:cs typeface="Microsoft Sans Serif"/>
              </a:rPr>
              <a:t>a</a:t>
            </a:r>
            <a:r>
              <a:rPr sz="2400" spc="-210" dirty="0">
                <a:latin typeface="Microsoft Sans Serif"/>
                <a:cs typeface="Microsoft Sans Serif"/>
              </a:rPr>
              <a:t>ps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210" dirty="0">
                <a:latin typeface="Microsoft Sans Serif"/>
                <a:cs typeface="Microsoft Sans Serif"/>
              </a:rPr>
              <a:t>on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the</a:t>
            </a:r>
            <a:r>
              <a:rPr sz="2400" spc="15" dirty="0">
                <a:latin typeface="Microsoft Sans Serif"/>
                <a:cs typeface="Microsoft Sans Serif"/>
              </a:rPr>
              <a:t> </a:t>
            </a:r>
            <a:r>
              <a:rPr sz="2400" spc="-170" dirty="0">
                <a:latin typeface="Microsoft Sans Serif"/>
                <a:cs typeface="Microsoft Sans Serif"/>
              </a:rPr>
              <a:t>scale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5" dirty="0">
                <a:latin typeface="Microsoft Sans Serif"/>
                <a:cs typeface="Microsoft Sans Serif"/>
              </a:rPr>
              <a:t>of</a:t>
            </a:r>
            <a:r>
              <a:rPr sz="2400" spc="80" dirty="0">
                <a:latin typeface="Microsoft Sans Serif"/>
                <a:cs typeface="Microsoft Sans Serif"/>
              </a:rPr>
              <a:t> </a:t>
            </a:r>
            <a:r>
              <a:rPr sz="2400" spc="-50" dirty="0">
                <a:latin typeface="Microsoft Sans Serif"/>
                <a:cs typeface="Microsoft Sans Serif"/>
              </a:rPr>
              <a:t>1:</a:t>
            </a:r>
            <a:r>
              <a:rPr sz="2400" spc="-75" dirty="0">
                <a:latin typeface="Microsoft Sans Serif"/>
                <a:cs typeface="Microsoft Sans Serif"/>
              </a:rPr>
              <a:t>2</a:t>
            </a:r>
            <a:r>
              <a:rPr sz="2400" spc="-50" dirty="0">
                <a:latin typeface="Microsoft Sans Serif"/>
                <a:cs typeface="Microsoft Sans Serif"/>
              </a:rPr>
              <a:t>5,</a:t>
            </a:r>
            <a:r>
              <a:rPr sz="2400" spc="-75" dirty="0">
                <a:latin typeface="Microsoft Sans Serif"/>
                <a:cs typeface="Microsoft Sans Serif"/>
              </a:rPr>
              <a:t>0</a:t>
            </a:r>
            <a:r>
              <a:rPr sz="2400" spc="-15" dirty="0">
                <a:latin typeface="Microsoft Sans Serif"/>
                <a:cs typeface="Microsoft Sans Serif"/>
              </a:rPr>
              <a:t>00</a:t>
            </a:r>
            <a:endParaRPr sz="24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20" dirty="0">
                <a:solidFill>
                  <a:srgbClr val="0000FF"/>
                </a:solidFill>
                <a:latin typeface="Microsoft Sans Serif"/>
                <a:cs typeface="Microsoft Sans Serif"/>
              </a:rPr>
              <a:t>43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2</a:t>
            </a:r>
            <a:r>
              <a:rPr sz="24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latin typeface="Microsoft Sans Serif"/>
                <a:cs typeface="Microsoft Sans Serif"/>
              </a:rPr>
              <a:t>soi</a:t>
            </a:r>
            <a:r>
              <a:rPr sz="2400" spc="-25" dirty="0">
                <a:latin typeface="Microsoft Sans Serif"/>
                <a:cs typeface="Microsoft Sans Serif"/>
              </a:rPr>
              <a:t>l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204" dirty="0">
                <a:latin typeface="Microsoft Sans Serif"/>
                <a:cs typeface="Microsoft Sans Serif"/>
              </a:rPr>
              <a:t>se</a:t>
            </a:r>
            <a:r>
              <a:rPr sz="2400" spc="-125" dirty="0">
                <a:latin typeface="Microsoft Sans Serif"/>
                <a:cs typeface="Microsoft Sans Serif"/>
              </a:rPr>
              <a:t>r</a:t>
            </a:r>
            <a:r>
              <a:rPr sz="2400" spc="-175" dirty="0">
                <a:latin typeface="Microsoft Sans Serif"/>
                <a:cs typeface="Microsoft Sans Serif"/>
              </a:rPr>
              <a:t>ie</a:t>
            </a:r>
            <a:r>
              <a:rPr sz="2400" spc="-220" dirty="0">
                <a:latin typeface="Microsoft Sans Serif"/>
                <a:cs typeface="Microsoft Sans Serif"/>
              </a:rPr>
              <a:t>s</a:t>
            </a:r>
            <a:r>
              <a:rPr sz="2400" spc="15" dirty="0">
                <a:latin typeface="Microsoft Sans Serif"/>
                <a:cs typeface="Microsoft Sans Serif"/>
              </a:rPr>
              <a:t> </a:t>
            </a:r>
            <a:r>
              <a:rPr sz="2400" spc="-190" dirty="0">
                <a:latin typeface="Microsoft Sans Serif"/>
                <a:cs typeface="Microsoft Sans Serif"/>
              </a:rPr>
              <a:t>w</a:t>
            </a:r>
            <a:r>
              <a:rPr sz="2400" spc="-90" dirty="0">
                <a:latin typeface="Microsoft Sans Serif"/>
                <a:cs typeface="Microsoft Sans Serif"/>
              </a:rPr>
              <a:t>ere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270" dirty="0">
                <a:latin typeface="Microsoft Sans Serif"/>
                <a:cs typeface="Microsoft Sans Serif"/>
              </a:rPr>
              <a:t>es</a:t>
            </a:r>
            <a:r>
              <a:rPr sz="2400" spc="-15" dirty="0">
                <a:latin typeface="Microsoft Sans Serif"/>
                <a:cs typeface="Microsoft Sans Serif"/>
              </a:rPr>
              <a:t>ta</a:t>
            </a:r>
            <a:r>
              <a:rPr sz="2400" spc="-30" dirty="0">
                <a:latin typeface="Microsoft Sans Serif"/>
                <a:cs typeface="Microsoft Sans Serif"/>
              </a:rPr>
              <a:t>b</a:t>
            </a:r>
            <a:r>
              <a:rPr sz="2400" spc="-114" dirty="0">
                <a:latin typeface="Microsoft Sans Serif"/>
                <a:cs typeface="Microsoft Sans Serif"/>
              </a:rPr>
              <a:t>li</a:t>
            </a:r>
            <a:r>
              <a:rPr sz="2400" spc="-229" dirty="0">
                <a:latin typeface="Microsoft Sans Serif"/>
                <a:cs typeface="Microsoft Sans Serif"/>
              </a:rPr>
              <a:t>s</a:t>
            </a:r>
            <a:r>
              <a:rPr sz="2400" spc="-145" dirty="0">
                <a:latin typeface="Microsoft Sans Serif"/>
                <a:cs typeface="Microsoft Sans Serif"/>
              </a:rPr>
              <a:t>hed</a:t>
            </a:r>
            <a:endParaRPr sz="24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70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145" dirty="0">
                <a:solidFill>
                  <a:srgbClr val="CC0000"/>
                </a:solidFill>
                <a:latin typeface="Microsoft Sans Serif"/>
                <a:cs typeface="Microsoft Sans Serif"/>
              </a:rPr>
              <a:t>Soil</a:t>
            </a:r>
            <a:r>
              <a:rPr sz="2400" spc="2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70" dirty="0">
                <a:solidFill>
                  <a:srgbClr val="CC0000"/>
                </a:solidFill>
                <a:latin typeface="Microsoft Sans Serif"/>
                <a:cs typeface="Microsoft Sans Serif"/>
              </a:rPr>
              <a:t>phase</a:t>
            </a:r>
            <a:r>
              <a:rPr sz="2400" spc="2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210" dirty="0">
                <a:latin typeface="Microsoft Sans Serif"/>
                <a:cs typeface="Microsoft Sans Serif"/>
              </a:rPr>
              <a:t>as</a:t>
            </a:r>
            <a:r>
              <a:rPr sz="2400" spc="35" dirty="0">
                <a:latin typeface="Microsoft Sans Serif"/>
                <a:cs typeface="Microsoft Sans Serif"/>
              </a:rPr>
              <a:t> </a:t>
            </a:r>
            <a:r>
              <a:rPr sz="2400" spc="-110" dirty="0">
                <a:latin typeface="Microsoft Sans Serif"/>
                <a:cs typeface="Microsoft Sans Serif"/>
              </a:rPr>
              <a:t>mapping</a:t>
            </a:r>
            <a:r>
              <a:rPr sz="2400" spc="55" dirty="0">
                <a:latin typeface="Microsoft Sans Serif"/>
                <a:cs typeface="Microsoft Sans Serif"/>
              </a:rPr>
              <a:t> </a:t>
            </a:r>
            <a:r>
              <a:rPr sz="2400" spc="-150" dirty="0">
                <a:latin typeface="Microsoft Sans Serif"/>
                <a:cs typeface="Microsoft Sans Serif"/>
              </a:rPr>
              <a:t>unit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150" dirty="0">
                <a:latin typeface="Microsoft Sans Serif"/>
                <a:cs typeface="Microsoft Sans Serif"/>
              </a:rPr>
              <a:t>(soil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185" dirty="0">
                <a:latin typeface="Microsoft Sans Serif"/>
                <a:cs typeface="Microsoft Sans Serif"/>
              </a:rPr>
              <a:t>series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195" dirty="0">
                <a:latin typeface="Microsoft Sans Serif"/>
                <a:cs typeface="Microsoft Sans Serif"/>
              </a:rPr>
              <a:t>+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140" dirty="0">
                <a:latin typeface="Microsoft Sans Serif"/>
                <a:cs typeface="Microsoft Sans Serif"/>
              </a:rPr>
              <a:t>surface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60" dirty="0">
                <a:latin typeface="Microsoft Sans Serif"/>
                <a:cs typeface="Microsoft Sans Serif"/>
              </a:rPr>
              <a:t>texture+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180" dirty="0">
                <a:latin typeface="Microsoft Sans Serif"/>
                <a:cs typeface="Microsoft Sans Serif"/>
              </a:rPr>
              <a:t>slopes)</a:t>
            </a:r>
            <a:endParaRPr sz="24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0224" y="1690116"/>
            <a:ext cx="7705725" cy="33845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1275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25"/>
              </a:spcBef>
            </a:pPr>
            <a:r>
              <a:rPr sz="1600" i="1" spc="-5" dirty="0">
                <a:latin typeface="Arial"/>
                <a:cs typeface="Arial"/>
              </a:rPr>
              <a:t>Soil</a:t>
            </a:r>
            <a:r>
              <a:rPr sz="1600" i="1" spc="-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survey</a:t>
            </a:r>
            <a:r>
              <a:rPr sz="1600" i="1" spc="2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was conducted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by</a:t>
            </a:r>
            <a:r>
              <a:rPr sz="1600" i="1" spc="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Bureau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of</a:t>
            </a:r>
            <a:r>
              <a:rPr sz="1600" i="1" spc="-3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Agriculture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and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livestock</a:t>
            </a:r>
            <a:r>
              <a:rPr sz="1600" i="1" spc="-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of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hill</a:t>
            </a:r>
            <a:r>
              <a:rPr sz="1600" i="1" spc="-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land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27532" y="4242815"/>
            <a:ext cx="2017776" cy="2615184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12592" y="4229099"/>
            <a:ext cx="2628900" cy="2628898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43244" y="4925567"/>
            <a:ext cx="2788920" cy="193243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3400" y="168655"/>
            <a:ext cx="8610599" cy="8788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b="0" i="1" dirty="0">
                <a:latin typeface="Arial"/>
                <a:cs typeface="Arial"/>
              </a:rPr>
              <a:t>Soil survey of productivity grade of </a:t>
            </a:r>
            <a:r>
              <a:rPr b="0" i="1" dirty="0">
                <a:solidFill>
                  <a:srgbClr val="FF0000"/>
                </a:solidFill>
                <a:latin typeface="Arial"/>
                <a:cs typeface="Arial"/>
              </a:rPr>
              <a:t>Taiwan upland  </a:t>
            </a:r>
            <a:r>
              <a:rPr lang="en-US" b="0" i="1" dirty="0" smtClean="0">
                <a:solidFill>
                  <a:srgbClr val="FF0000"/>
                </a:solidFill>
                <a:latin typeface="Arial"/>
                <a:cs typeface="Arial"/>
              </a:rPr>
              <a:t/>
            </a:r>
            <a:br>
              <a:rPr lang="en-US" b="0" i="1" dirty="0" smtClean="0">
                <a:solidFill>
                  <a:srgbClr val="FF0000"/>
                </a:solidFill>
                <a:latin typeface="Arial"/>
                <a:cs typeface="Arial"/>
              </a:rPr>
            </a:br>
            <a:r>
              <a:rPr b="0" i="1" dirty="0" smtClean="0">
                <a:latin typeface="Arial"/>
                <a:cs typeface="Arial"/>
              </a:rPr>
              <a:t>(</a:t>
            </a:r>
            <a:r>
              <a:rPr b="0" i="1" dirty="0">
                <a:latin typeface="Arial"/>
                <a:cs typeface="Arial"/>
              </a:rPr>
              <a:t>1986-1990)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34339" y="2206599"/>
            <a:ext cx="7418705" cy="30059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2740" marR="2290445" indent="-332740">
              <a:lnSpc>
                <a:spcPct val="129500"/>
              </a:lnSpc>
              <a:spcBef>
                <a:spcPts val="100"/>
              </a:spcBef>
              <a:buClr>
                <a:srgbClr val="DD8046"/>
              </a:buClr>
              <a:buSzPct val="60000"/>
              <a:buFont typeface="Wingdings"/>
              <a:buChar char=""/>
              <a:tabLst>
                <a:tab pos="332740" algn="l"/>
                <a:tab pos="333375" algn="l"/>
              </a:tabLst>
            </a:pPr>
            <a:r>
              <a:rPr sz="2000" dirty="0">
                <a:solidFill>
                  <a:srgbClr val="0000FF"/>
                </a:solidFill>
                <a:latin typeface="Microsoft Sans Serif"/>
                <a:cs typeface="Microsoft Sans Serif"/>
              </a:rPr>
              <a:t>4 classes of soil productivities </a:t>
            </a:r>
            <a:r>
              <a:rPr sz="2000" dirty="0">
                <a:latin typeface="Microsoft Sans Serif"/>
                <a:cs typeface="Microsoft Sans Serif"/>
              </a:rPr>
              <a:t>were established,  depend on: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600"/>
              </a:spcBef>
            </a:pPr>
            <a:r>
              <a:rPr sz="140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2000" dirty="0">
                <a:solidFill>
                  <a:srgbClr val="FF0000"/>
                </a:solidFill>
                <a:latin typeface="Microsoft Sans Serif"/>
                <a:cs typeface="Microsoft Sans Serif"/>
              </a:rPr>
              <a:t>the existence of </a:t>
            </a:r>
            <a:r>
              <a:rPr sz="2000" i="1" u="heavy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texture</a:t>
            </a:r>
            <a:r>
              <a:rPr sz="2000" i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FF0000"/>
                </a:solidFill>
                <a:latin typeface="Microsoft Sans Serif"/>
                <a:cs typeface="Microsoft Sans Serif"/>
              </a:rPr>
              <a:t>changes of soil profile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600"/>
              </a:spcBef>
            </a:pPr>
            <a:r>
              <a:rPr sz="140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 </a:t>
            </a:r>
            <a:r>
              <a:rPr sz="2000" i="1" u="heavy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gray mottles</a:t>
            </a:r>
            <a:r>
              <a:rPr sz="2000" i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FF0000"/>
                </a:solidFill>
                <a:latin typeface="Microsoft Sans Serif"/>
                <a:cs typeface="Microsoft Sans Serif"/>
              </a:rPr>
              <a:t>formed at different soil depths</a:t>
            </a:r>
            <a:endParaRPr sz="2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3250">
              <a:latin typeface="Microsoft Sans Serif"/>
              <a:cs typeface="Microsoft Sans Serif"/>
            </a:endParaRPr>
          </a:p>
          <a:p>
            <a:pPr marL="332740" indent="-320675">
              <a:lnSpc>
                <a:spcPct val="100000"/>
              </a:lnSpc>
              <a:buClr>
                <a:srgbClr val="DD8046"/>
              </a:buClr>
              <a:buSzPct val="60000"/>
              <a:buFont typeface="Wingdings"/>
              <a:buChar char=""/>
              <a:tabLst>
                <a:tab pos="332740" algn="l"/>
                <a:tab pos="333375" algn="l"/>
              </a:tabLst>
            </a:pPr>
            <a:r>
              <a:rPr sz="2000" dirty="0">
                <a:solidFill>
                  <a:srgbClr val="0000FF"/>
                </a:solidFill>
                <a:latin typeface="Microsoft Sans Serif"/>
                <a:cs typeface="Microsoft Sans Serif"/>
              </a:rPr>
              <a:t>168 </a:t>
            </a:r>
            <a:r>
              <a:rPr sz="2000" dirty="0">
                <a:latin typeface="Microsoft Sans Serif"/>
                <a:cs typeface="Microsoft Sans Serif"/>
              </a:rPr>
              <a:t>soil maps of soil productivity classes of Taiwan upland (1:</a:t>
            </a:r>
            <a:r>
              <a:rPr sz="2000" dirty="0">
                <a:solidFill>
                  <a:srgbClr val="CC0000"/>
                </a:solidFill>
                <a:latin typeface="Microsoft Sans Serif"/>
                <a:cs typeface="Microsoft Sans Serif"/>
              </a:rPr>
              <a:t>25,000</a:t>
            </a:r>
            <a:r>
              <a:rPr sz="2000" dirty="0">
                <a:latin typeface="Microsoft Sans Serif"/>
                <a:cs typeface="Microsoft Sans Serif"/>
              </a:rPr>
              <a:t>)</a:t>
            </a:r>
            <a:endParaRPr sz="2000">
              <a:latin typeface="Microsoft Sans Serif"/>
              <a:cs typeface="Microsoft Sans Serif"/>
            </a:endParaRPr>
          </a:p>
          <a:p>
            <a:pPr marL="332740">
              <a:lnSpc>
                <a:spcPct val="100000"/>
              </a:lnSpc>
            </a:pPr>
            <a:r>
              <a:rPr sz="2000" dirty="0">
                <a:latin typeface="Microsoft Sans Serif"/>
                <a:cs typeface="Microsoft Sans Serif"/>
              </a:rPr>
              <a:t>were published</a:t>
            </a:r>
            <a:endParaRPr sz="20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0955" y="1725167"/>
            <a:ext cx="5474335" cy="287899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1275" rIns="0" bIns="0" rtlCol="0">
            <a:spAutoFit/>
          </a:bodyPr>
          <a:lstStyle/>
          <a:p>
            <a:pPr marL="91440">
              <a:lnSpc>
                <a:spcPct val="100000"/>
              </a:lnSpc>
              <a:spcBef>
                <a:spcPts val="325"/>
              </a:spcBef>
            </a:pPr>
            <a:r>
              <a:rPr sz="1600" i="1" dirty="0">
                <a:latin typeface="Arial"/>
                <a:cs typeface="Arial"/>
              </a:rPr>
              <a:t>Soil survey was conducted by DSS/NCHU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737347" y="3808476"/>
            <a:ext cx="1016635" cy="713740"/>
            <a:chOff x="7737347" y="3808476"/>
            <a:chExt cx="1016635" cy="713740"/>
          </a:xfrm>
        </p:grpSpPr>
        <p:sp>
          <p:nvSpPr>
            <p:cNvPr id="3" name="object 3"/>
            <p:cNvSpPr/>
            <p:nvPr/>
          </p:nvSpPr>
          <p:spPr>
            <a:xfrm>
              <a:off x="7741919" y="3813048"/>
              <a:ext cx="1007744" cy="704215"/>
            </a:xfrm>
            <a:custGeom>
              <a:avLst/>
              <a:gdLst/>
              <a:ahLst/>
              <a:cxnLst/>
              <a:rect l="l" t="t" r="r" b="b"/>
              <a:pathLst>
                <a:path w="1007745" h="704214">
                  <a:moveTo>
                    <a:pt x="503681" y="0"/>
                  </a:moveTo>
                  <a:lnTo>
                    <a:pt x="448808" y="2065"/>
                  </a:lnTo>
                  <a:lnTo>
                    <a:pt x="395644" y="8119"/>
                  </a:lnTo>
                  <a:lnTo>
                    <a:pt x="344497" y="17946"/>
                  </a:lnTo>
                  <a:lnTo>
                    <a:pt x="295674" y="31332"/>
                  </a:lnTo>
                  <a:lnTo>
                    <a:pt x="249484" y="48062"/>
                  </a:lnTo>
                  <a:lnTo>
                    <a:pt x="206233" y="67921"/>
                  </a:lnTo>
                  <a:lnTo>
                    <a:pt x="166230" y="90695"/>
                  </a:lnTo>
                  <a:lnTo>
                    <a:pt x="129781" y="116168"/>
                  </a:lnTo>
                  <a:lnTo>
                    <a:pt x="97194" y="144127"/>
                  </a:lnTo>
                  <a:lnTo>
                    <a:pt x="68777" y="174356"/>
                  </a:lnTo>
                  <a:lnTo>
                    <a:pt x="44837" y="206641"/>
                  </a:lnTo>
                  <a:lnTo>
                    <a:pt x="25682" y="240767"/>
                  </a:lnTo>
                  <a:lnTo>
                    <a:pt x="11619" y="276519"/>
                  </a:lnTo>
                  <a:lnTo>
                    <a:pt x="2956" y="313683"/>
                  </a:lnTo>
                  <a:lnTo>
                    <a:pt x="0" y="352044"/>
                  </a:lnTo>
                  <a:lnTo>
                    <a:pt x="2956" y="390404"/>
                  </a:lnTo>
                  <a:lnTo>
                    <a:pt x="11619" y="427568"/>
                  </a:lnTo>
                  <a:lnTo>
                    <a:pt x="25682" y="463320"/>
                  </a:lnTo>
                  <a:lnTo>
                    <a:pt x="44837" y="497446"/>
                  </a:lnTo>
                  <a:lnTo>
                    <a:pt x="68777" y="529731"/>
                  </a:lnTo>
                  <a:lnTo>
                    <a:pt x="97194" y="559960"/>
                  </a:lnTo>
                  <a:lnTo>
                    <a:pt x="129781" y="587919"/>
                  </a:lnTo>
                  <a:lnTo>
                    <a:pt x="166230" y="613392"/>
                  </a:lnTo>
                  <a:lnTo>
                    <a:pt x="206233" y="636166"/>
                  </a:lnTo>
                  <a:lnTo>
                    <a:pt x="249484" y="656025"/>
                  </a:lnTo>
                  <a:lnTo>
                    <a:pt x="295674" y="672755"/>
                  </a:lnTo>
                  <a:lnTo>
                    <a:pt x="344497" y="686141"/>
                  </a:lnTo>
                  <a:lnTo>
                    <a:pt x="395644" y="695968"/>
                  </a:lnTo>
                  <a:lnTo>
                    <a:pt x="448808" y="702022"/>
                  </a:lnTo>
                  <a:lnTo>
                    <a:pt x="503681" y="704088"/>
                  </a:lnTo>
                  <a:lnTo>
                    <a:pt x="558555" y="702022"/>
                  </a:lnTo>
                  <a:lnTo>
                    <a:pt x="611719" y="695968"/>
                  </a:lnTo>
                  <a:lnTo>
                    <a:pt x="662866" y="686141"/>
                  </a:lnTo>
                  <a:lnTo>
                    <a:pt x="711689" y="672755"/>
                  </a:lnTo>
                  <a:lnTo>
                    <a:pt x="757879" y="656025"/>
                  </a:lnTo>
                  <a:lnTo>
                    <a:pt x="801130" y="636166"/>
                  </a:lnTo>
                  <a:lnTo>
                    <a:pt x="841133" y="613392"/>
                  </a:lnTo>
                  <a:lnTo>
                    <a:pt x="877582" y="587919"/>
                  </a:lnTo>
                  <a:lnTo>
                    <a:pt x="910169" y="559960"/>
                  </a:lnTo>
                  <a:lnTo>
                    <a:pt x="938586" y="529731"/>
                  </a:lnTo>
                  <a:lnTo>
                    <a:pt x="962526" y="497446"/>
                  </a:lnTo>
                  <a:lnTo>
                    <a:pt x="981681" y="463320"/>
                  </a:lnTo>
                  <a:lnTo>
                    <a:pt x="995744" y="427568"/>
                  </a:lnTo>
                  <a:lnTo>
                    <a:pt x="1004407" y="390404"/>
                  </a:lnTo>
                  <a:lnTo>
                    <a:pt x="1007363" y="352044"/>
                  </a:lnTo>
                  <a:lnTo>
                    <a:pt x="1004407" y="313683"/>
                  </a:lnTo>
                  <a:lnTo>
                    <a:pt x="995744" y="276519"/>
                  </a:lnTo>
                  <a:lnTo>
                    <a:pt x="981681" y="240767"/>
                  </a:lnTo>
                  <a:lnTo>
                    <a:pt x="962526" y="206641"/>
                  </a:lnTo>
                  <a:lnTo>
                    <a:pt x="938586" y="174356"/>
                  </a:lnTo>
                  <a:lnTo>
                    <a:pt x="910169" y="144127"/>
                  </a:lnTo>
                  <a:lnTo>
                    <a:pt x="877582" y="116168"/>
                  </a:lnTo>
                  <a:lnTo>
                    <a:pt x="841133" y="90695"/>
                  </a:lnTo>
                  <a:lnTo>
                    <a:pt x="801130" y="67921"/>
                  </a:lnTo>
                  <a:lnTo>
                    <a:pt x="757879" y="48062"/>
                  </a:lnTo>
                  <a:lnTo>
                    <a:pt x="711689" y="31332"/>
                  </a:lnTo>
                  <a:lnTo>
                    <a:pt x="662866" y="17946"/>
                  </a:lnTo>
                  <a:lnTo>
                    <a:pt x="611719" y="8119"/>
                  </a:lnTo>
                  <a:lnTo>
                    <a:pt x="558555" y="2065"/>
                  </a:lnTo>
                  <a:lnTo>
                    <a:pt x="503681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41919" y="3813048"/>
              <a:ext cx="1007744" cy="704215"/>
            </a:xfrm>
            <a:custGeom>
              <a:avLst/>
              <a:gdLst/>
              <a:ahLst/>
              <a:cxnLst/>
              <a:rect l="l" t="t" r="r" b="b"/>
              <a:pathLst>
                <a:path w="1007745" h="704214">
                  <a:moveTo>
                    <a:pt x="0" y="352044"/>
                  </a:moveTo>
                  <a:lnTo>
                    <a:pt x="2956" y="313683"/>
                  </a:lnTo>
                  <a:lnTo>
                    <a:pt x="11619" y="276519"/>
                  </a:lnTo>
                  <a:lnTo>
                    <a:pt x="25682" y="240767"/>
                  </a:lnTo>
                  <a:lnTo>
                    <a:pt x="44837" y="206641"/>
                  </a:lnTo>
                  <a:lnTo>
                    <a:pt x="68777" y="174356"/>
                  </a:lnTo>
                  <a:lnTo>
                    <a:pt x="97194" y="144127"/>
                  </a:lnTo>
                  <a:lnTo>
                    <a:pt x="129781" y="116168"/>
                  </a:lnTo>
                  <a:lnTo>
                    <a:pt x="166230" y="90695"/>
                  </a:lnTo>
                  <a:lnTo>
                    <a:pt x="206233" y="67921"/>
                  </a:lnTo>
                  <a:lnTo>
                    <a:pt x="249484" y="48062"/>
                  </a:lnTo>
                  <a:lnTo>
                    <a:pt x="295674" y="31332"/>
                  </a:lnTo>
                  <a:lnTo>
                    <a:pt x="344497" y="17946"/>
                  </a:lnTo>
                  <a:lnTo>
                    <a:pt x="395644" y="8119"/>
                  </a:lnTo>
                  <a:lnTo>
                    <a:pt x="448808" y="2065"/>
                  </a:lnTo>
                  <a:lnTo>
                    <a:pt x="503681" y="0"/>
                  </a:lnTo>
                  <a:lnTo>
                    <a:pt x="558555" y="2065"/>
                  </a:lnTo>
                  <a:lnTo>
                    <a:pt x="611719" y="8119"/>
                  </a:lnTo>
                  <a:lnTo>
                    <a:pt x="662866" y="17946"/>
                  </a:lnTo>
                  <a:lnTo>
                    <a:pt x="711689" y="31332"/>
                  </a:lnTo>
                  <a:lnTo>
                    <a:pt x="757879" y="48062"/>
                  </a:lnTo>
                  <a:lnTo>
                    <a:pt x="801130" y="67921"/>
                  </a:lnTo>
                  <a:lnTo>
                    <a:pt x="841133" y="90695"/>
                  </a:lnTo>
                  <a:lnTo>
                    <a:pt x="877582" y="116168"/>
                  </a:lnTo>
                  <a:lnTo>
                    <a:pt x="910169" y="144127"/>
                  </a:lnTo>
                  <a:lnTo>
                    <a:pt x="938586" y="174356"/>
                  </a:lnTo>
                  <a:lnTo>
                    <a:pt x="962526" y="206641"/>
                  </a:lnTo>
                  <a:lnTo>
                    <a:pt x="981681" y="240767"/>
                  </a:lnTo>
                  <a:lnTo>
                    <a:pt x="995744" y="276519"/>
                  </a:lnTo>
                  <a:lnTo>
                    <a:pt x="1004407" y="313683"/>
                  </a:lnTo>
                  <a:lnTo>
                    <a:pt x="1007363" y="352044"/>
                  </a:lnTo>
                  <a:lnTo>
                    <a:pt x="1004407" y="390404"/>
                  </a:lnTo>
                  <a:lnTo>
                    <a:pt x="995744" y="427568"/>
                  </a:lnTo>
                  <a:lnTo>
                    <a:pt x="981681" y="463320"/>
                  </a:lnTo>
                  <a:lnTo>
                    <a:pt x="962526" y="497446"/>
                  </a:lnTo>
                  <a:lnTo>
                    <a:pt x="938586" y="529731"/>
                  </a:lnTo>
                  <a:lnTo>
                    <a:pt x="910169" y="559960"/>
                  </a:lnTo>
                  <a:lnTo>
                    <a:pt x="877582" y="587919"/>
                  </a:lnTo>
                  <a:lnTo>
                    <a:pt x="841133" y="613392"/>
                  </a:lnTo>
                  <a:lnTo>
                    <a:pt x="801130" y="636166"/>
                  </a:lnTo>
                  <a:lnTo>
                    <a:pt x="757879" y="656025"/>
                  </a:lnTo>
                  <a:lnTo>
                    <a:pt x="711689" y="672755"/>
                  </a:lnTo>
                  <a:lnTo>
                    <a:pt x="662866" y="686141"/>
                  </a:lnTo>
                  <a:lnTo>
                    <a:pt x="611719" y="695968"/>
                  </a:lnTo>
                  <a:lnTo>
                    <a:pt x="558555" y="702022"/>
                  </a:lnTo>
                  <a:lnTo>
                    <a:pt x="503681" y="704088"/>
                  </a:lnTo>
                  <a:lnTo>
                    <a:pt x="448808" y="702022"/>
                  </a:lnTo>
                  <a:lnTo>
                    <a:pt x="395644" y="695968"/>
                  </a:lnTo>
                  <a:lnTo>
                    <a:pt x="344497" y="686141"/>
                  </a:lnTo>
                  <a:lnTo>
                    <a:pt x="295674" y="672755"/>
                  </a:lnTo>
                  <a:lnTo>
                    <a:pt x="249484" y="656025"/>
                  </a:lnTo>
                  <a:lnTo>
                    <a:pt x="206233" y="636166"/>
                  </a:lnTo>
                  <a:lnTo>
                    <a:pt x="166230" y="613392"/>
                  </a:lnTo>
                  <a:lnTo>
                    <a:pt x="129781" y="587919"/>
                  </a:lnTo>
                  <a:lnTo>
                    <a:pt x="97194" y="559960"/>
                  </a:lnTo>
                  <a:lnTo>
                    <a:pt x="68777" y="529731"/>
                  </a:lnTo>
                  <a:lnTo>
                    <a:pt x="44837" y="497446"/>
                  </a:lnTo>
                  <a:lnTo>
                    <a:pt x="25682" y="463320"/>
                  </a:lnTo>
                  <a:lnTo>
                    <a:pt x="11619" y="427568"/>
                  </a:lnTo>
                  <a:lnTo>
                    <a:pt x="2956" y="390404"/>
                  </a:lnTo>
                  <a:lnTo>
                    <a:pt x="0" y="35204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0" y="359156"/>
            <a:ext cx="9144000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3200" b="0" i="1" dirty="0">
                <a:latin typeface="Arial"/>
                <a:cs typeface="Arial"/>
              </a:rPr>
              <a:t>Soil survey of </a:t>
            </a:r>
            <a:r>
              <a:rPr sz="3200" b="0" i="1" dirty="0">
                <a:solidFill>
                  <a:srgbClr val="FF0000"/>
                </a:solidFill>
                <a:latin typeface="Arial"/>
                <a:cs typeface="Arial"/>
              </a:rPr>
              <a:t>contaminated soils </a:t>
            </a:r>
            <a:r>
              <a:rPr sz="3200" b="0" i="1" dirty="0">
                <a:latin typeface="Arial"/>
                <a:cs typeface="Arial"/>
              </a:rPr>
              <a:t>(1984-2000)</a:t>
            </a:r>
            <a:endParaRPr sz="3200" dirty="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9863" y="5093334"/>
            <a:ext cx="7259320" cy="487045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332105" marR="5080" indent="-320040">
              <a:lnSpc>
                <a:spcPts val="1720"/>
              </a:lnSpc>
              <a:spcBef>
                <a:spcPts val="320"/>
              </a:spcBef>
              <a:buClr>
                <a:srgbClr val="DD8046"/>
              </a:buClr>
              <a:buSzPct val="59375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1600" spc="-25" dirty="0">
                <a:solidFill>
                  <a:srgbClr val="FF0000"/>
                </a:solidFill>
                <a:latin typeface="Microsoft JhengHei"/>
                <a:cs typeface="Microsoft JhengHei"/>
              </a:rPr>
              <a:t>≧</a:t>
            </a:r>
            <a:r>
              <a:rPr sz="1600" spc="-25" dirty="0">
                <a:solidFill>
                  <a:srgbClr val="FF0000"/>
                </a:solidFill>
                <a:latin typeface="Microsoft Sans Serif"/>
                <a:cs typeface="Microsoft Sans Serif"/>
              </a:rPr>
              <a:t>10,000</a:t>
            </a:r>
            <a:r>
              <a:rPr sz="1600" spc="6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soil</a:t>
            </a:r>
            <a:r>
              <a:rPr sz="1600" spc="35" dirty="0">
                <a:latin typeface="Microsoft Sans Serif"/>
                <a:cs typeface="Microsoft Sans Serif"/>
              </a:rPr>
              <a:t> </a:t>
            </a:r>
            <a:r>
              <a:rPr sz="1600" spc="-105" dirty="0">
                <a:latin typeface="Microsoft Sans Serif"/>
                <a:cs typeface="Microsoft Sans Serif"/>
              </a:rPr>
              <a:t>sampling</a:t>
            </a:r>
            <a:r>
              <a:rPr sz="1600" spc="55" dirty="0">
                <a:latin typeface="Microsoft Sans Serif"/>
                <a:cs typeface="Microsoft Sans Serif"/>
              </a:rPr>
              <a:t> </a:t>
            </a:r>
            <a:r>
              <a:rPr sz="1600" spc="-110" dirty="0">
                <a:latin typeface="Microsoft Sans Serif"/>
                <a:cs typeface="Microsoft Sans Serif"/>
              </a:rPr>
              <a:t>locations,</a:t>
            </a:r>
            <a:r>
              <a:rPr sz="1600" spc="60" dirty="0">
                <a:latin typeface="Microsoft Sans Serif"/>
                <a:cs typeface="Microsoft Sans Serif"/>
              </a:rPr>
              <a:t> </a:t>
            </a:r>
            <a:r>
              <a:rPr sz="1600" spc="-15" dirty="0">
                <a:solidFill>
                  <a:srgbClr val="FF0000"/>
                </a:solidFill>
                <a:latin typeface="Microsoft Sans Serif"/>
                <a:cs typeface="Microsoft Sans Serif"/>
              </a:rPr>
              <a:t>150</a:t>
            </a:r>
            <a:r>
              <a:rPr sz="1600" spc="4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1600" spc="-55" dirty="0">
                <a:latin typeface="Microsoft Sans Serif"/>
                <a:cs typeface="Microsoft Sans Serif"/>
              </a:rPr>
              <a:t>potential</a:t>
            </a:r>
            <a:r>
              <a:rPr sz="1600" spc="60" dirty="0">
                <a:latin typeface="Microsoft Sans Serif"/>
                <a:cs typeface="Microsoft Sans Serif"/>
              </a:rPr>
              <a:t> </a:t>
            </a:r>
            <a:r>
              <a:rPr sz="1600" spc="-60" dirty="0">
                <a:latin typeface="Microsoft Sans Serif"/>
                <a:cs typeface="Microsoft Sans Serif"/>
              </a:rPr>
              <a:t>polluted</a:t>
            </a:r>
            <a:r>
              <a:rPr sz="1600" spc="45" dirty="0">
                <a:latin typeface="Microsoft Sans Serif"/>
                <a:cs typeface="Microsoft Sans Serif"/>
              </a:rPr>
              <a:t> </a:t>
            </a:r>
            <a:r>
              <a:rPr sz="1600" spc="-135" dirty="0">
                <a:latin typeface="Microsoft Sans Serif"/>
                <a:cs typeface="Microsoft Sans Serif"/>
              </a:rPr>
              <a:t>sites,</a:t>
            </a:r>
            <a:r>
              <a:rPr sz="1600" spc="35" dirty="0">
                <a:latin typeface="Microsoft Sans Serif"/>
                <a:cs typeface="Microsoft Sans Serif"/>
              </a:rPr>
              <a:t> </a:t>
            </a:r>
            <a:r>
              <a:rPr sz="1600" spc="-75" dirty="0">
                <a:latin typeface="Microsoft Sans Serif"/>
                <a:cs typeface="Microsoft Sans Serif"/>
              </a:rPr>
              <a:t>and</a:t>
            </a:r>
            <a:r>
              <a:rPr sz="1600" spc="55" dirty="0">
                <a:latin typeface="Microsoft Sans Serif"/>
                <a:cs typeface="Microsoft Sans Serif"/>
              </a:rPr>
              <a:t> </a:t>
            </a:r>
            <a:r>
              <a:rPr sz="1600" spc="-10" dirty="0">
                <a:solidFill>
                  <a:srgbClr val="FF0000"/>
                </a:solidFill>
                <a:latin typeface="Microsoft Sans Serif"/>
                <a:cs typeface="Microsoft Sans Serif"/>
              </a:rPr>
              <a:t>5</a:t>
            </a:r>
            <a:r>
              <a:rPr sz="1600" spc="3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1600" spc="-105" dirty="0">
                <a:latin typeface="Microsoft Sans Serif"/>
                <a:cs typeface="Microsoft Sans Serif"/>
              </a:rPr>
              <a:t>seriously</a:t>
            </a:r>
            <a:r>
              <a:rPr sz="1600" spc="40" dirty="0">
                <a:latin typeface="Microsoft Sans Serif"/>
                <a:cs typeface="Microsoft Sans Serif"/>
              </a:rPr>
              <a:t> </a:t>
            </a:r>
            <a:r>
              <a:rPr sz="1600" spc="-60" dirty="0">
                <a:latin typeface="Microsoft Sans Serif"/>
                <a:cs typeface="Microsoft Sans Serif"/>
              </a:rPr>
              <a:t>polluted </a:t>
            </a:r>
            <a:r>
              <a:rPr sz="1600" spc="-409" dirty="0">
                <a:latin typeface="Microsoft Sans Serif"/>
                <a:cs typeface="Microsoft Sans Serif"/>
              </a:rPr>
              <a:t> </a:t>
            </a:r>
            <a:r>
              <a:rPr sz="1600" spc="-195" dirty="0">
                <a:latin typeface="Microsoft Sans Serif"/>
                <a:cs typeface="Microsoft Sans Serif"/>
              </a:rPr>
              <a:t>s</a:t>
            </a:r>
            <a:r>
              <a:rPr sz="1600" spc="-95" dirty="0">
                <a:latin typeface="Microsoft Sans Serif"/>
                <a:cs typeface="Microsoft Sans Serif"/>
              </a:rPr>
              <a:t>i</a:t>
            </a:r>
            <a:r>
              <a:rPr sz="1600" spc="-55" dirty="0">
                <a:latin typeface="Microsoft Sans Serif"/>
                <a:cs typeface="Microsoft Sans Serif"/>
              </a:rPr>
              <a:t>te</a:t>
            </a:r>
            <a:r>
              <a:rPr sz="1600" spc="-270" dirty="0">
                <a:latin typeface="Microsoft Sans Serif"/>
                <a:cs typeface="Microsoft Sans Serif"/>
              </a:rPr>
              <a:t>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100" dirty="0">
                <a:latin typeface="Microsoft Sans Serif"/>
                <a:cs typeface="Microsoft Sans Serif"/>
              </a:rPr>
              <a:t>h</a:t>
            </a:r>
            <a:r>
              <a:rPr sz="1600" spc="-110" dirty="0">
                <a:latin typeface="Microsoft Sans Serif"/>
                <a:cs typeface="Microsoft Sans Serif"/>
              </a:rPr>
              <a:t>a</a:t>
            </a:r>
            <a:r>
              <a:rPr sz="1600" spc="-145" dirty="0">
                <a:latin typeface="Microsoft Sans Serif"/>
                <a:cs typeface="Microsoft Sans Serif"/>
              </a:rPr>
              <a:t>v</a:t>
            </a:r>
            <a:r>
              <a:rPr sz="1600" spc="-95" dirty="0">
                <a:latin typeface="Microsoft Sans Serif"/>
                <a:cs typeface="Microsoft Sans Serif"/>
              </a:rPr>
              <a:t>e</a:t>
            </a:r>
            <a:r>
              <a:rPr sz="1600" spc="30" dirty="0">
                <a:latin typeface="Microsoft Sans Serif"/>
                <a:cs typeface="Microsoft Sans Serif"/>
              </a:rPr>
              <a:t> </a:t>
            </a:r>
            <a:r>
              <a:rPr sz="1600" spc="-15" dirty="0">
                <a:latin typeface="Microsoft Sans Serif"/>
                <a:cs typeface="Microsoft Sans Serif"/>
              </a:rPr>
              <a:t>b</a:t>
            </a:r>
            <a:r>
              <a:rPr sz="1600" spc="-95" dirty="0">
                <a:latin typeface="Microsoft Sans Serif"/>
                <a:cs typeface="Microsoft Sans Serif"/>
              </a:rPr>
              <a:t>ee</a:t>
            </a:r>
            <a:r>
              <a:rPr sz="1600" spc="-195" dirty="0">
                <a:latin typeface="Microsoft Sans Serif"/>
                <a:cs typeface="Microsoft Sans Serif"/>
              </a:rPr>
              <a:t>n</a:t>
            </a:r>
            <a:r>
              <a:rPr sz="1600" spc="15" dirty="0">
                <a:latin typeface="Microsoft Sans Serif"/>
                <a:cs typeface="Microsoft Sans Serif"/>
              </a:rPr>
              <a:t> </a:t>
            </a:r>
            <a:r>
              <a:rPr sz="1600" spc="-125" dirty="0">
                <a:latin typeface="Microsoft Sans Serif"/>
                <a:cs typeface="Microsoft Sans Serif"/>
              </a:rPr>
              <a:t>in</a:t>
            </a:r>
            <a:r>
              <a:rPr sz="1600" spc="-165" dirty="0">
                <a:latin typeface="Microsoft Sans Serif"/>
                <a:cs typeface="Microsoft Sans Serif"/>
              </a:rPr>
              <a:t>c</a:t>
            </a:r>
            <a:r>
              <a:rPr sz="1600" spc="-70" dirty="0">
                <a:latin typeface="Microsoft Sans Serif"/>
                <a:cs typeface="Microsoft Sans Serif"/>
              </a:rPr>
              <a:t>lu</a:t>
            </a:r>
            <a:r>
              <a:rPr sz="1600" spc="-100" dirty="0">
                <a:latin typeface="Microsoft Sans Serif"/>
                <a:cs typeface="Microsoft Sans Serif"/>
              </a:rPr>
              <a:t>d</a:t>
            </a:r>
            <a:r>
              <a:rPr sz="1600" spc="-95" dirty="0">
                <a:latin typeface="Microsoft Sans Serif"/>
                <a:cs typeface="Microsoft Sans Serif"/>
              </a:rPr>
              <a:t>e</a:t>
            </a:r>
            <a:r>
              <a:rPr sz="1600" spc="-10" dirty="0">
                <a:latin typeface="Microsoft Sans Serif"/>
                <a:cs typeface="Microsoft Sans Serif"/>
              </a:rPr>
              <a:t>d</a:t>
            </a:r>
            <a:r>
              <a:rPr sz="1600" spc="45" dirty="0">
                <a:latin typeface="Microsoft Sans Serif"/>
                <a:cs typeface="Microsoft Sans Serif"/>
              </a:rPr>
              <a:t> </a:t>
            </a:r>
            <a:r>
              <a:rPr sz="1600" spc="-90" dirty="0">
                <a:latin typeface="Microsoft Sans Serif"/>
                <a:cs typeface="Microsoft Sans Serif"/>
              </a:rPr>
              <a:t>in</a:t>
            </a:r>
            <a:r>
              <a:rPr sz="1600" spc="-70" dirty="0">
                <a:latin typeface="Microsoft Sans Serif"/>
                <a:cs typeface="Microsoft Sans Serif"/>
              </a:rPr>
              <a:t>t</a:t>
            </a:r>
            <a:r>
              <a:rPr sz="1600" spc="-95" dirty="0">
                <a:latin typeface="Microsoft Sans Serif"/>
                <a:cs typeface="Microsoft Sans Serif"/>
              </a:rPr>
              <a:t>o</a:t>
            </a:r>
            <a:r>
              <a:rPr sz="1600" spc="20" dirty="0">
                <a:latin typeface="Microsoft Sans Serif"/>
                <a:cs typeface="Microsoft Sans Serif"/>
              </a:rPr>
              <a:t> </a:t>
            </a:r>
            <a:r>
              <a:rPr sz="1600" spc="-125" dirty="0">
                <a:latin typeface="Microsoft Sans Serif"/>
                <a:cs typeface="Microsoft Sans Serif"/>
              </a:rPr>
              <a:t>this</a:t>
            </a:r>
            <a:r>
              <a:rPr sz="1600" spc="25" dirty="0">
                <a:latin typeface="Microsoft Sans Serif"/>
                <a:cs typeface="Microsoft Sans Serif"/>
              </a:rPr>
              <a:t> </a:t>
            </a:r>
            <a:r>
              <a:rPr sz="1600" spc="-15" dirty="0">
                <a:latin typeface="Microsoft Sans Serif"/>
                <a:cs typeface="Microsoft Sans Serif"/>
              </a:rPr>
              <a:t>G</a:t>
            </a:r>
            <a:r>
              <a:rPr sz="1600" spc="-114" dirty="0">
                <a:latin typeface="Microsoft Sans Serif"/>
                <a:cs typeface="Microsoft Sans Serif"/>
              </a:rPr>
              <a:t>I</a:t>
            </a:r>
            <a:r>
              <a:rPr sz="1600" spc="-260" dirty="0">
                <a:latin typeface="Microsoft Sans Serif"/>
                <a:cs typeface="Microsoft Sans Serif"/>
              </a:rPr>
              <a:t>S</a:t>
            </a:r>
            <a:r>
              <a:rPr sz="1600" spc="10" dirty="0">
                <a:latin typeface="Microsoft Sans Serif"/>
                <a:cs typeface="Microsoft Sans Serif"/>
              </a:rPr>
              <a:t> </a:t>
            </a:r>
            <a:r>
              <a:rPr sz="1600" spc="-280" dirty="0">
                <a:latin typeface="Microsoft Sans Serif"/>
                <a:cs typeface="Microsoft Sans Serif"/>
              </a:rPr>
              <a:t>s</a:t>
            </a:r>
            <a:r>
              <a:rPr sz="1600" spc="-5" dirty="0">
                <a:latin typeface="Microsoft Sans Serif"/>
                <a:cs typeface="Microsoft Sans Serif"/>
              </a:rPr>
              <a:t>y</a:t>
            </a:r>
            <a:r>
              <a:rPr sz="1600" spc="-165" dirty="0">
                <a:latin typeface="Microsoft Sans Serif"/>
                <a:cs typeface="Microsoft Sans Serif"/>
              </a:rPr>
              <a:t>stem</a:t>
            </a:r>
            <a:endParaRPr sz="1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6700" y="1784604"/>
            <a:ext cx="8208645" cy="33845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1275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25"/>
              </a:spcBef>
            </a:pPr>
            <a:r>
              <a:rPr sz="1600" i="1" spc="-5" dirty="0">
                <a:latin typeface="Arial"/>
                <a:cs typeface="Arial"/>
              </a:rPr>
              <a:t>Soil</a:t>
            </a:r>
            <a:r>
              <a:rPr sz="1600" i="1" spc="-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survey</a:t>
            </a:r>
            <a:r>
              <a:rPr sz="1600" i="1" spc="2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was</a:t>
            </a:r>
            <a:r>
              <a:rPr sz="1600" i="1" spc="-1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conducted</a:t>
            </a:r>
            <a:r>
              <a:rPr sz="1600" i="1" spc="15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by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NCHU,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NTU,</a:t>
            </a:r>
            <a:r>
              <a:rPr sz="1600" i="1" spc="10" dirty="0">
                <a:latin typeface="Arial"/>
                <a:cs typeface="Arial"/>
              </a:rPr>
              <a:t> </a:t>
            </a:r>
            <a:r>
              <a:rPr sz="1600" i="1" spc="-25" dirty="0">
                <a:latin typeface="Arial"/>
                <a:cs typeface="Arial"/>
              </a:rPr>
              <a:t>TACTRI</a:t>
            </a:r>
            <a:r>
              <a:rPr sz="1600" i="1" spc="30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and</a:t>
            </a:r>
            <a:r>
              <a:rPr sz="1600" i="1" dirty="0">
                <a:latin typeface="Arial"/>
                <a:cs typeface="Arial"/>
              </a:rPr>
              <a:t> </a:t>
            </a:r>
            <a:r>
              <a:rPr sz="1600" i="1" spc="-5" dirty="0">
                <a:latin typeface="Arial"/>
                <a:cs typeface="Arial"/>
              </a:rPr>
              <a:t>NPUST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4065" y="2857880"/>
            <a:ext cx="1188720" cy="488315"/>
          </a:xfrm>
          <a:prstGeom prst="rect">
            <a:avLst/>
          </a:prstGeom>
        </p:spPr>
        <p:txBody>
          <a:bodyPr vert="horz" wrap="square" lIns="0" tIns="39370" rIns="0" bIns="0" rtlCol="0">
            <a:spAutoFit/>
          </a:bodyPr>
          <a:lstStyle/>
          <a:p>
            <a:pPr marL="12700" marR="5080">
              <a:lnSpc>
                <a:spcPts val="1730"/>
              </a:lnSpc>
              <a:spcBef>
                <a:spcPts val="310"/>
              </a:spcBef>
            </a:pPr>
            <a:r>
              <a:rPr sz="1600" b="1" spc="-5" dirty="0">
                <a:latin typeface="Arial"/>
                <a:cs typeface="Arial"/>
              </a:rPr>
              <a:t>Rural soils </a:t>
            </a:r>
            <a:r>
              <a:rPr sz="1600" b="1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(1984-1987</a:t>
            </a:r>
            <a:r>
              <a:rPr sz="1600" b="1" spc="-60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)</a:t>
            </a:r>
            <a:endParaRPr sz="1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06751" y="2665552"/>
            <a:ext cx="1923414" cy="70866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>
              <a:lnSpc>
                <a:spcPct val="90100"/>
              </a:lnSpc>
              <a:spcBef>
                <a:spcPts val="285"/>
              </a:spcBef>
            </a:pPr>
            <a:r>
              <a:rPr sz="1600" b="1" spc="-5" dirty="0">
                <a:latin typeface="Arial"/>
                <a:cs typeface="Arial"/>
              </a:rPr>
              <a:t>potential </a:t>
            </a:r>
            <a:r>
              <a:rPr sz="1600" b="1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contaminated</a:t>
            </a:r>
            <a:r>
              <a:rPr sz="1600" b="1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soils </a:t>
            </a:r>
            <a:r>
              <a:rPr sz="1600" b="1" spc="-434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(1988-1994</a:t>
            </a:r>
            <a:r>
              <a:rPr sz="1600" b="1" spc="10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72861" y="2665552"/>
            <a:ext cx="1864995" cy="70866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>
              <a:lnSpc>
                <a:spcPct val="90100"/>
              </a:lnSpc>
              <a:spcBef>
                <a:spcPts val="285"/>
              </a:spcBef>
            </a:pPr>
            <a:r>
              <a:rPr sz="1600" b="1" spc="-5" dirty="0">
                <a:latin typeface="Arial"/>
                <a:cs typeface="Arial"/>
              </a:rPr>
              <a:t>highly</a:t>
            </a:r>
            <a:r>
              <a:rPr sz="1600" b="1" spc="5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potential </a:t>
            </a:r>
            <a:r>
              <a:rPr sz="1600" b="1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contaminated</a:t>
            </a:r>
            <a:r>
              <a:rPr sz="1600" b="1" spc="-40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soils </a:t>
            </a:r>
            <a:r>
              <a:rPr sz="1600" b="1" spc="-425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(1995-2000</a:t>
            </a:r>
            <a:r>
              <a:rPr sz="1600" b="1" spc="10" dirty="0">
                <a:latin typeface="Arial"/>
                <a:cs typeface="Arial"/>
              </a:rPr>
              <a:t> </a:t>
            </a:r>
            <a:r>
              <a:rPr sz="1600" b="1" spc="-5" dirty="0">
                <a:latin typeface="Arial"/>
                <a:cs typeface="Arial"/>
              </a:rPr>
              <a:t>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3088" y="3493008"/>
            <a:ext cx="1946275" cy="1408430"/>
          </a:xfrm>
          <a:prstGeom prst="rect">
            <a:avLst/>
          </a:prstGeom>
          <a:solidFill>
            <a:srgbClr val="FFCC00"/>
          </a:solidFill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300">
              <a:latin typeface="Times New Roman"/>
              <a:cs typeface="Times New Roman"/>
            </a:endParaRPr>
          </a:p>
          <a:p>
            <a:pPr marR="17145" algn="ctr">
              <a:lnSpc>
                <a:spcPct val="100000"/>
              </a:lnSpc>
            </a:pPr>
            <a:r>
              <a:rPr sz="1600" spc="-5" dirty="0">
                <a:latin typeface="Arial MT"/>
                <a:cs typeface="Arial MT"/>
              </a:rPr>
              <a:t>4</a:t>
            </a:r>
            <a:r>
              <a:rPr sz="1600" spc="-5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km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70682" y="3845392"/>
            <a:ext cx="252095" cy="4654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864"/>
              </a:lnSpc>
            </a:pPr>
            <a:r>
              <a:rPr sz="1600" spc="-5" dirty="0">
                <a:latin typeface="Arial MT"/>
                <a:cs typeface="Arial MT"/>
              </a:rPr>
              <a:t>4</a:t>
            </a:r>
            <a:r>
              <a:rPr sz="1600" spc="-8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km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76600" y="3749040"/>
            <a:ext cx="1438910" cy="1152525"/>
          </a:xfrm>
          <a:prstGeom prst="rect">
            <a:avLst/>
          </a:prstGeom>
          <a:solidFill>
            <a:srgbClr val="FFCC00"/>
          </a:solidFill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350">
              <a:latin typeface="Times New Roman"/>
              <a:cs typeface="Times New Roman"/>
            </a:endParaRPr>
          </a:p>
          <a:p>
            <a:pPr marL="234315">
              <a:lnSpc>
                <a:spcPct val="100000"/>
              </a:lnSpc>
            </a:pPr>
            <a:r>
              <a:rPr sz="1600" spc="-5" dirty="0">
                <a:latin typeface="Arial MT"/>
                <a:cs typeface="Arial MT"/>
              </a:rPr>
              <a:t>1</a:t>
            </a:r>
            <a:r>
              <a:rPr sz="1600" spc="-5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km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418734" y="4102440"/>
            <a:ext cx="252095" cy="4654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864"/>
              </a:lnSpc>
            </a:pPr>
            <a:r>
              <a:rPr sz="1600" spc="-5" dirty="0">
                <a:latin typeface="Arial MT"/>
                <a:cs typeface="Arial MT"/>
              </a:rPr>
              <a:t>1</a:t>
            </a:r>
            <a:r>
              <a:rPr sz="1600" spc="-80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km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940552" y="4005071"/>
            <a:ext cx="1224280" cy="896619"/>
          </a:xfrm>
          <a:prstGeom prst="rect">
            <a:avLst/>
          </a:prstGeom>
          <a:solidFill>
            <a:srgbClr val="FFCC00"/>
          </a:solidFill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400">
              <a:latin typeface="Times New Roman"/>
              <a:cs typeface="Times New Roman"/>
            </a:endParaRPr>
          </a:p>
          <a:p>
            <a:pPr marL="92710">
              <a:lnSpc>
                <a:spcPct val="100000"/>
              </a:lnSpc>
            </a:pPr>
            <a:r>
              <a:rPr sz="1600" spc="-5" dirty="0">
                <a:latin typeface="Arial MT"/>
                <a:cs typeface="Arial MT"/>
              </a:rPr>
              <a:t>100</a:t>
            </a:r>
            <a:r>
              <a:rPr sz="1600" spc="-45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866659" y="4170707"/>
            <a:ext cx="252095" cy="5892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864"/>
              </a:lnSpc>
            </a:pPr>
            <a:r>
              <a:rPr sz="1600" spc="-5" dirty="0">
                <a:latin typeface="Arial MT"/>
                <a:cs typeface="Arial MT"/>
              </a:rPr>
              <a:t>100</a:t>
            </a:r>
            <a:r>
              <a:rPr sz="1600" spc="-75" dirty="0">
                <a:latin typeface="Arial MT"/>
                <a:cs typeface="Arial MT"/>
              </a:rPr>
              <a:t> </a:t>
            </a:r>
            <a:r>
              <a:rPr sz="1600" spc="-5" dirty="0">
                <a:latin typeface="Arial MT"/>
                <a:cs typeface="Arial MT"/>
              </a:rPr>
              <a:t>m</a:t>
            </a:r>
            <a:endParaRPr sz="1600">
              <a:latin typeface="Arial MT"/>
              <a:cs typeface="Arial MT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788408" y="4069079"/>
            <a:ext cx="288290" cy="192405"/>
          </a:xfrm>
          <a:custGeom>
            <a:avLst/>
            <a:gdLst/>
            <a:ahLst/>
            <a:cxnLst/>
            <a:rect l="l" t="t" r="r" b="b"/>
            <a:pathLst>
              <a:path w="288289" h="192404">
                <a:moveTo>
                  <a:pt x="223774" y="0"/>
                </a:moveTo>
                <a:lnTo>
                  <a:pt x="223774" y="48006"/>
                </a:lnTo>
                <a:lnTo>
                  <a:pt x="0" y="48006"/>
                </a:lnTo>
                <a:lnTo>
                  <a:pt x="0" y="144018"/>
                </a:lnTo>
                <a:lnTo>
                  <a:pt x="223774" y="144018"/>
                </a:lnTo>
                <a:lnTo>
                  <a:pt x="223774" y="192024"/>
                </a:lnTo>
                <a:lnTo>
                  <a:pt x="288036" y="96012"/>
                </a:lnTo>
                <a:lnTo>
                  <a:pt x="2237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39339" y="4069079"/>
            <a:ext cx="289560" cy="192405"/>
          </a:xfrm>
          <a:custGeom>
            <a:avLst/>
            <a:gdLst/>
            <a:ahLst/>
            <a:cxnLst/>
            <a:rect l="l" t="t" r="r" b="b"/>
            <a:pathLst>
              <a:path w="289560" h="192404">
                <a:moveTo>
                  <a:pt x="225298" y="0"/>
                </a:moveTo>
                <a:lnTo>
                  <a:pt x="225298" y="48006"/>
                </a:lnTo>
                <a:lnTo>
                  <a:pt x="0" y="48006"/>
                </a:lnTo>
                <a:lnTo>
                  <a:pt x="0" y="144018"/>
                </a:lnTo>
                <a:lnTo>
                  <a:pt x="225298" y="144018"/>
                </a:lnTo>
                <a:lnTo>
                  <a:pt x="225298" y="192024"/>
                </a:lnTo>
                <a:lnTo>
                  <a:pt x="289560" y="96012"/>
                </a:lnTo>
                <a:lnTo>
                  <a:pt x="2252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309104" y="4069079"/>
            <a:ext cx="288290" cy="192405"/>
          </a:xfrm>
          <a:custGeom>
            <a:avLst/>
            <a:gdLst/>
            <a:ahLst/>
            <a:cxnLst/>
            <a:rect l="l" t="t" r="r" b="b"/>
            <a:pathLst>
              <a:path w="288290" h="192404">
                <a:moveTo>
                  <a:pt x="224027" y="0"/>
                </a:moveTo>
                <a:lnTo>
                  <a:pt x="224027" y="48006"/>
                </a:lnTo>
                <a:lnTo>
                  <a:pt x="0" y="48006"/>
                </a:lnTo>
                <a:lnTo>
                  <a:pt x="0" y="144018"/>
                </a:lnTo>
                <a:lnTo>
                  <a:pt x="224027" y="144018"/>
                </a:lnTo>
                <a:lnTo>
                  <a:pt x="224027" y="192024"/>
                </a:lnTo>
                <a:lnTo>
                  <a:pt x="288036" y="96012"/>
                </a:lnTo>
                <a:lnTo>
                  <a:pt x="2240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7965440" y="3967048"/>
            <a:ext cx="491490" cy="35179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2100" b="1" spc="20" dirty="0">
                <a:latin typeface="Arial"/>
                <a:cs typeface="Arial"/>
              </a:rPr>
              <a:t>G</a:t>
            </a:r>
            <a:r>
              <a:rPr sz="2100" b="1" dirty="0">
                <a:latin typeface="Arial"/>
                <a:cs typeface="Arial"/>
              </a:rPr>
              <a:t>I</a:t>
            </a:r>
            <a:r>
              <a:rPr sz="2100" b="1" spc="25" dirty="0">
                <a:latin typeface="Arial"/>
                <a:cs typeface="Arial"/>
              </a:rPr>
              <a:t>S</a:t>
            </a:r>
            <a:endParaRPr sz="21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0" y="130251"/>
            <a:ext cx="9144000" cy="87524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5095" marR="5080" indent="-113030">
              <a:lnSpc>
                <a:spcPct val="100000"/>
              </a:lnSpc>
              <a:spcBef>
                <a:spcPts val="105"/>
              </a:spcBef>
            </a:pPr>
            <a:r>
              <a:rPr b="0" i="1" dirty="0">
                <a:latin typeface="Arial"/>
                <a:cs typeface="Arial"/>
              </a:rPr>
              <a:t>Detailed soil survey of Taiwan </a:t>
            </a:r>
            <a:r>
              <a:rPr b="0" i="1" dirty="0">
                <a:solidFill>
                  <a:srgbClr val="FF0000"/>
                </a:solidFill>
                <a:latin typeface="Arial"/>
                <a:cs typeface="Arial"/>
              </a:rPr>
              <a:t>forest soils  in Mountains </a:t>
            </a:r>
            <a:r>
              <a:rPr b="0" i="1" dirty="0">
                <a:latin typeface="Arial"/>
                <a:cs typeface="Arial"/>
              </a:rPr>
              <a:t>(1993-2002)</a:t>
            </a:r>
            <a:endParaRPr dirty="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4448" y="2264155"/>
            <a:ext cx="5769610" cy="218313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32740" indent="-320040">
              <a:lnSpc>
                <a:spcPts val="2590"/>
              </a:lnSpc>
              <a:spcBef>
                <a:spcPts val="95"/>
              </a:spcBef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10</a:t>
            </a:r>
            <a:r>
              <a:rPr sz="2200" spc="3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200" spc="-210" dirty="0">
                <a:latin typeface="Microsoft Sans Serif"/>
                <a:cs typeface="Microsoft Sans Serif"/>
              </a:rPr>
              <a:t>volumes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5" dirty="0">
                <a:latin typeface="Microsoft Sans Serif"/>
                <a:cs typeface="Microsoft Sans Serif"/>
              </a:rPr>
              <a:t>of</a:t>
            </a:r>
            <a:r>
              <a:rPr sz="2200" spc="100" dirty="0">
                <a:latin typeface="Microsoft Sans Serif"/>
                <a:cs typeface="Microsoft Sans Serif"/>
              </a:rPr>
              <a:t> </a:t>
            </a: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60" dirty="0">
                <a:latin typeface="Microsoft Sans Serif"/>
                <a:cs typeface="Microsoft Sans Serif"/>
              </a:rPr>
              <a:t>survey</a:t>
            </a:r>
            <a:r>
              <a:rPr sz="2200" spc="40" dirty="0">
                <a:latin typeface="Microsoft Sans Serif"/>
                <a:cs typeface="Microsoft Sans Serif"/>
              </a:rPr>
              <a:t> </a:t>
            </a:r>
            <a:r>
              <a:rPr sz="2200" spc="-90" dirty="0">
                <a:latin typeface="Microsoft Sans Serif"/>
                <a:cs typeface="Microsoft Sans Serif"/>
              </a:rPr>
              <a:t>reports</a:t>
            </a:r>
            <a:r>
              <a:rPr sz="2200" spc="40" dirty="0"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were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25" dirty="0">
                <a:latin typeface="Microsoft Sans Serif"/>
                <a:cs typeface="Microsoft Sans Serif"/>
              </a:rPr>
              <a:t>published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ts val="2545"/>
              </a:lnSpc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5" dirty="0">
                <a:solidFill>
                  <a:srgbClr val="0000FF"/>
                </a:solidFill>
                <a:latin typeface="Microsoft JhengHei"/>
                <a:cs typeface="Microsoft JhengHei"/>
              </a:rPr>
              <a:t>≧</a:t>
            </a:r>
            <a:r>
              <a:rPr sz="22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200</a:t>
            </a:r>
            <a:r>
              <a:rPr sz="2200" spc="4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50" dirty="0">
                <a:latin typeface="Microsoft Sans Serif"/>
                <a:cs typeface="Microsoft Sans Serif"/>
              </a:rPr>
              <a:t> </a:t>
            </a:r>
            <a:r>
              <a:rPr sz="2200" spc="-195" dirty="0">
                <a:latin typeface="Microsoft Sans Serif"/>
                <a:cs typeface="Microsoft Sans Serif"/>
              </a:rPr>
              <a:t>maps</a:t>
            </a:r>
            <a:r>
              <a:rPr sz="2200" spc="20" dirty="0">
                <a:latin typeface="Microsoft Sans Serif"/>
                <a:cs typeface="Microsoft Sans Serif"/>
              </a:rPr>
              <a:t> </a:t>
            </a:r>
            <a:r>
              <a:rPr sz="2200" spc="-65" dirty="0">
                <a:latin typeface="Microsoft Sans Serif"/>
                <a:cs typeface="Microsoft Sans Serif"/>
              </a:rPr>
              <a:t>(1:</a:t>
            </a:r>
            <a:r>
              <a:rPr sz="2200" spc="-65" dirty="0">
                <a:solidFill>
                  <a:srgbClr val="CC0000"/>
                </a:solidFill>
                <a:latin typeface="Microsoft Sans Serif"/>
                <a:cs typeface="Microsoft Sans Serif"/>
              </a:rPr>
              <a:t>50,000</a:t>
            </a:r>
            <a:r>
              <a:rPr sz="2200" spc="-65" dirty="0">
                <a:latin typeface="Microsoft Sans Serif"/>
                <a:cs typeface="Microsoft Sans Serif"/>
              </a:rPr>
              <a:t>)</a:t>
            </a:r>
            <a:r>
              <a:rPr sz="2200" spc="55" dirty="0"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were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25" dirty="0">
                <a:latin typeface="Microsoft Sans Serif"/>
                <a:cs typeface="Microsoft Sans Serif"/>
              </a:rPr>
              <a:t>published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ts val="2550"/>
              </a:lnSpc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9</a:t>
            </a:r>
            <a:r>
              <a:rPr sz="2200" spc="1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200" spc="-135" dirty="0">
                <a:latin typeface="Microsoft Sans Serif"/>
                <a:cs typeface="Microsoft Sans Serif"/>
              </a:rPr>
              <a:t>Soil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90" dirty="0">
                <a:latin typeface="Microsoft Sans Serif"/>
                <a:cs typeface="Microsoft Sans Serif"/>
              </a:rPr>
              <a:t>Orders</a:t>
            </a:r>
            <a:r>
              <a:rPr sz="2200" spc="45" dirty="0"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were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classified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ts val="2550"/>
              </a:lnSpc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175" dirty="0">
                <a:solidFill>
                  <a:srgbClr val="CC0000"/>
                </a:solidFill>
                <a:latin typeface="Microsoft Sans Serif"/>
                <a:cs typeface="Microsoft Sans Serif"/>
              </a:rPr>
              <a:t>&lt;</a:t>
            </a:r>
            <a:r>
              <a:rPr sz="2200" spc="1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50</a:t>
            </a:r>
            <a:r>
              <a:rPr sz="2200" spc="2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35" dirty="0">
                <a:solidFill>
                  <a:srgbClr val="CC0000"/>
                </a:solidFill>
                <a:latin typeface="Microsoft Sans Serif"/>
                <a:cs typeface="Microsoft Sans Serif"/>
              </a:rPr>
              <a:t>soil</a:t>
            </a:r>
            <a:r>
              <a:rPr sz="2200" spc="2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70" dirty="0">
                <a:solidFill>
                  <a:srgbClr val="CC0000"/>
                </a:solidFill>
                <a:latin typeface="Microsoft Sans Serif"/>
                <a:cs typeface="Microsoft Sans Serif"/>
              </a:rPr>
              <a:t>series</a:t>
            </a:r>
            <a:r>
              <a:rPr sz="2200" spc="6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10" dirty="0">
                <a:latin typeface="Microsoft Sans Serif"/>
                <a:cs typeface="Microsoft Sans Serif"/>
              </a:rPr>
              <a:t>were</a:t>
            </a:r>
            <a:r>
              <a:rPr sz="2200" spc="25" dirty="0">
                <a:latin typeface="Microsoft Sans Serif"/>
                <a:cs typeface="Microsoft Sans Serif"/>
              </a:rPr>
              <a:t> </a:t>
            </a:r>
            <a:r>
              <a:rPr sz="2200" spc="-125" dirty="0">
                <a:latin typeface="Microsoft Sans Serif"/>
                <a:cs typeface="Microsoft Sans Serif"/>
              </a:rPr>
              <a:t>established.</a:t>
            </a:r>
            <a:endParaRPr sz="2200">
              <a:latin typeface="Microsoft Sans Serif"/>
              <a:cs typeface="Microsoft Sans Serif"/>
            </a:endParaRPr>
          </a:p>
          <a:p>
            <a:pPr marL="332740" indent="-320040">
              <a:lnSpc>
                <a:spcPts val="2590"/>
              </a:lnSpc>
              <a:buClr>
                <a:srgbClr val="DD8046"/>
              </a:buClr>
              <a:buSzPct val="5909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200" spc="-270" dirty="0">
                <a:solidFill>
                  <a:srgbClr val="CC0000"/>
                </a:solidFill>
                <a:latin typeface="Microsoft Sans Serif"/>
                <a:cs typeface="Microsoft Sans Serif"/>
              </a:rPr>
              <a:t>S</a:t>
            </a:r>
            <a:r>
              <a:rPr sz="2200" spc="-220" dirty="0">
                <a:solidFill>
                  <a:srgbClr val="CC0000"/>
                </a:solidFill>
                <a:latin typeface="Microsoft Sans Serif"/>
                <a:cs typeface="Microsoft Sans Serif"/>
              </a:rPr>
              <a:t>o</a:t>
            </a:r>
            <a:r>
              <a:rPr sz="2200" spc="-25" dirty="0">
                <a:solidFill>
                  <a:srgbClr val="CC0000"/>
                </a:solidFill>
                <a:latin typeface="Microsoft Sans Serif"/>
                <a:cs typeface="Microsoft Sans Serif"/>
              </a:rPr>
              <a:t>i</a:t>
            </a:r>
            <a:r>
              <a:rPr sz="2200" spc="-20" dirty="0">
                <a:solidFill>
                  <a:srgbClr val="CC0000"/>
                </a:solidFill>
                <a:latin typeface="Microsoft Sans Serif"/>
                <a:cs typeface="Microsoft Sans Serif"/>
              </a:rPr>
              <a:t>l</a:t>
            </a:r>
            <a:r>
              <a:rPr sz="2200" spc="3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55" dirty="0">
                <a:solidFill>
                  <a:srgbClr val="CC0000"/>
                </a:solidFill>
                <a:latin typeface="Microsoft Sans Serif"/>
                <a:cs typeface="Microsoft Sans Serif"/>
              </a:rPr>
              <a:t>phase</a:t>
            </a:r>
            <a:r>
              <a:rPr sz="2200" spc="3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200" spc="-190" dirty="0">
                <a:latin typeface="Microsoft Sans Serif"/>
                <a:cs typeface="Microsoft Sans Serif"/>
              </a:rPr>
              <a:t>as</a:t>
            </a:r>
            <a:r>
              <a:rPr sz="2200" spc="35" dirty="0">
                <a:latin typeface="Microsoft Sans Serif"/>
                <a:cs typeface="Microsoft Sans Serif"/>
              </a:rPr>
              <a:t> </a:t>
            </a:r>
            <a:r>
              <a:rPr sz="2200" spc="-105" dirty="0">
                <a:latin typeface="Microsoft Sans Serif"/>
                <a:cs typeface="Microsoft Sans Serif"/>
              </a:rPr>
              <a:t>map</a:t>
            </a:r>
            <a:r>
              <a:rPr sz="2200" spc="-100" dirty="0">
                <a:latin typeface="Microsoft Sans Serif"/>
                <a:cs typeface="Microsoft Sans Serif"/>
              </a:rPr>
              <a:t>p</a:t>
            </a:r>
            <a:r>
              <a:rPr sz="2200" spc="-95" dirty="0">
                <a:latin typeface="Microsoft Sans Serif"/>
                <a:cs typeface="Microsoft Sans Serif"/>
              </a:rPr>
              <a:t>in</a:t>
            </a:r>
            <a:r>
              <a:rPr sz="2200" spc="-125" dirty="0">
                <a:latin typeface="Microsoft Sans Serif"/>
                <a:cs typeface="Microsoft Sans Serif"/>
              </a:rPr>
              <a:t>g</a:t>
            </a:r>
            <a:r>
              <a:rPr sz="2200" spc="30" dirty="0">
                <a:latin typeface="Microsoft Sans Serif"/>
                <a:cs typeface="Microsoft Sans Serif"/>
              </a:rPr>
              <a:t> </a:t>
            </a:r>
            <a:r>
              <a:rPr sz="2200" spc="-225" dirty="0">
                <a:latin typeface="Microsoft Sans Serif"/>
                <a:cs typeface="Microsoft Sans Serif"/>
              </a:rPr>
              <a:t>un</a:t>
            </a:r>
            <a:r>
              <a:rPr sz="2200" spc="-105" dirty="0">
                <a:latin typeface="Microsoft Sans Serif"/>
                <a:cs typeface="Microsoft Sans Serif"/>
              </a:rPr>
              <a:t>i</a:t>
            </a:r>
            <a:r>
              <a:rPr sz="2200" spc="-75" dirty="0">
                <a:latin typeface="Microsoft Sans Serif"/>
                <a:cs typeface="Microsoft Sans Serif"/>
              </a:rPr>
              <a:t>t.</a:t>
            </a:r>
            <a:endParaRPr sz="2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950">
              <a:latin typeface="Microsoft Sans Serif"/>
              <a:cs typeface="Microsoft Sans Serif"/>
            </a:endParaRPr>
          </a:p>
          <a:p>
            <a:pPr marL="130175">
              <a:lnSpc>
                <a:spcPct val="100000"/>
              </a:lnSpc>
            </a:pP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The</a:t>
            </a:r>
            <a:r>
              <a:rPr sz="1600" b="1" i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major</a:t>
            </a:r>
            <a:r>
              <a:rPr sz="1600" b="1" i="1" spc="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Soil</a:t>
            </a:r>
            <a:r>
              <a:rPr sz="1600" b="1" i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Order</a:t>
            </a:r>
            <a:r>
              <a:rPr sz="1600" b="1" i="1" spc="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distributed</a:t>
            </a:r>
            <a:r>
              <a:rPr sz="1600" b="1" i="1" spc="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1600" b="1" i="1" spc="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the</a:t>
            </a:r>
            <a:r>
              <a:rPr sz="1600" b="1" i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forest</a:t>
            </a:r>
            <a:r>
              <a:rPr sz="1600" b="1" i="1" spc="3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i="1" spc="-5" dirty="0">
                <a:solidFill>
                  <a:srgbClr val="FF0000"/>
                </a:solidFill>
                <a:latin typeface="Arial"/>
                <a:cs typeface="Arial"/>
              </a:rPr>
              <a:t>soils</a:t>
            </a:r>
            <a:endParaRPr sz="1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84276" y="1734311"/>
            <a:ext cx="4752340" cy="39941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38735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05"/>
              </a:spcBef>
            </a:pPr>
            <a:r>
              <a:rPr sz="2000" i="1" dirty="0">
                <a:latin typeface="Arial"/>
                <a:cs typeface="Arial"/>
              </a:rPr>
              <a:t>Soil</a:t>
            </a:r>
            <a:r>
              <a:rPr sz="2000" i="1" spc="-5" dirty="0">
                <a:latin typeface="Arial"/>
                <a:cs typeface="Arial"/>
              </a:rPr>
              <a:t> </a:t>
            </a:r>
            <a:r>
              <a:rPr sz="2000" i="1" dirty="0">
                <a:latin typeface="Arial"/>
                <a:cs typeface="Arial"/>
              </a:rPr>
              <a:t>survey</a:t>
            </a:r>
            <a:r>
              <a:rPr sz="2000" i="1" spc="-55" dirty="0">
                <a:latin typeface="Arial"/>
                <a:cs typeface="Arial"/>
              </a:rPr>
              <a:t> </a:t>
            </a:r>
            <a:r>
              <a:rPr sz="2000" i="1" dirty="0">
                <a:latin typeface="Arial"/>
                <a:cs typeface="Arial"/>
              </a:rPr>
              <a:t>was</a:t>
            </a:r>
            <a:r>
              <a:rPr sz="2000" i="1" spc="-20" dirty="0">
                <a:latin typeface="Arial"/>
                <a:cs typeface="Arial"/>
              </a:rPr>
              <a:t> </a:t>
            </a:r>
            <a:r>
              <a:rPr sz="2000" i="1" dirty="0">
                <a:latin typeface="Arial"/>
                <a:cs typeface="Arial"/>
              </a:rPr>
              <a:t>conducted</a:t>
            </a:r>
            <a:r>
              <a:rPr sz="2000" i="1" spc="-45" dirty="0">
                <a:latin typeface="Arial"/>
                <a:cs typeface="Arial"/>
              </a:rPr>
              <a:t> </a:t>
            </a:r>
            <a:r>
              <a:rPr sz="2000" i="1" dirty="0">
                <a:latin typeface="Arial"/>
                <a:cs typeface="Arial"/>
              </a:rPr>
              <a:t>by</a:t>
            </a:r>
            <a:r>
              <a:rPr sz="2000" i="1" spc="-20" dirty="0">
                <a:latin typeface="Arial"/>
                <a:cs typeface="Arial"/>
              </a:rPr>
              <a:t> </a:t>
            </a:r>
            <a:r>
              <a:rPr sz="2000" i="1" dirty="0">
                <a:latin typeface="Arial"/>
                <a:cs typeface="Arial"/>
              </a:rPr>
              <a:t>TFRI</a:t>
            </a:r>
            <a:endParaRPr sz="200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28916" y="4518596"/>
          <a:ext cx="7318375" cy="1642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19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644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45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07594">
                <a:tc>
                  <a:txBody>
                    <a:bodyPr/>
                    <a:lstStyle/>
                    <a:p>
                      <a:pPr marR="124460" algn="ctr">
                        <a:lnSpc>
                          <a:spcPct val="100000"/>
                        </a:lnSpc>
                      </a:pPr>
                      <a:r>
                        <a:rPr sz="1400" b="1" spc="-5" dirty="0">
                          <a:latin typeface="Verdana"/>
                          <a:cs typeface="Verdana"/>
                        </a:rPr>
                        <a:t>Soil</a:t>
                      </a:r>
                      <a:r>
                        <a:rPr sz="1400" b="1" spc="-5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400" b="1" spc="-5" dirty="0">
                          <a:latin typeface="Verdana"/>
                          <a:cs typeface="Verdana"/>
                        </a:rPr>
                        <a:t>Orders</a:t>
                      </a:r>
                      <a:endParaRPr sz="14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184785" algn="ctr">
                        <a:lnSpc>
                          <a:spcPct val="100000"/>
                        </a:lnSpc>
                      </a:pPr>
                      <a:r>
                        <a:rPr sz="1400" b="1" dirty="0">
                          <a:latin typeface="Verdana"/>
                          <a:cs typeface="Verdana"/>
                        </a:rPr>
                        <a:t>Area</a:t>
                      </a:r>
                      <a:r>
                        <a:rPr sz="1400" b="1" spc="-6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400" b="1" spc="5" dirty="0">
                          <a:latin typeface="Verdana"/>
                          <a:cs typeface="Verdana"/>
                        </a:rPr>
                        <a:t>(km</a:t>
                      </a:r>
                      <a:r>
                        <a:rPr sz="1350" b="1" spc="7" baseline="24691" dirty="0">
                          <a:latin typeface="Verdana"/>
                          <a:cs typeface="Verdana"/>
                        </a:rPr>
                        <a:t>2</a:t>
                      </a:r>
                      <a:r>
                        <a:rPr sz="1400" b="1" spc="5" dirty="0">
                          <a:latin typeface="Verdana"/>
                          <a:cs typeface="Verdana"/>
                        </a:rPr>
                        <a:t>)</a:t>
                      </a:r>
                      <a:endParaRPr sz="14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316230" algn="ctr">
                        <a:lnSpc>
                          <a:spcPct val="100000"/>
                        </a:lnSpc>
                      </a:pPr>
                      <a:r>
                        <a:rPr sz="1400" b="1" spc="5" dirty="0">
                          <a:latin typeface="Verdana"/>
                          <a:cs typeface="Verdana"/>
                        </a:rPr>
                        <a:t>%</a:t>
                      </a:r>
                      <a:r>
                        <a:rPr sz="1400" b="1" spc="-4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400" b="1" spc="-5" dirty="0">
                          <a:latin typeface="Verdana"/>
                          <a:cs typeface="Verdana"/>
                        </a:rPr>
                        <a:t>of</a:t>
                      </a:r>
                      <a:r>
                        <a:rPr sz="1400" b="1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400" b="1" spc="-5" dirty="0">
                          <a:latin typeface="Verdana"/>
                          <a:cs typeface="Verdana"/>
                        </a:rPr>
                        <a:t>land</a:t>
                      </a:r>
                      <a:r>
                        <a:rPr sz="1400" b="1" spc="-2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400" b="1" spc="-5" dirty="0">
                          <a:latin typeface="Verdana"/>
                          <a:cs typeface="Verdana"/>
                        </a:rPr>
                        <a:t>use</a:t>
                      </a:r>
                      <a:endParaRPr sz="14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670">
                <a:tc>
                  <a:txBody>
                    <a:bodyPr/>
                    <a:lstStyle/>
                    <a:p>
                      <a:pPr marR="125730" algn="ctr">
                        <a:lnSpc>
                          <a:spcPts val="2455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Inceptisols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184150" algn="ctr">
                        <a:lnSpc>
                          <a:spcPts val="2455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7,415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316865" algn="ctr">
                        <a:lnSpc>
                          <a:spcPts val="2470"/>
                        </a:lnSpc>
                      </a:pPr>
                      <a:r>
                        <a:rPr sz="2100" b="1" spc="5" dirty="0">
                          <a:latin typeface="Times New Roman"/>
                          <a:cs typeface="Times New Roman"/>
                        </a:rPr>
                        <a:t>44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000000"/>
                      </a:solidFill>
                      <a:prstDash val="solid"/>
                    </a:lnT>
                    <a:solidFill>
                      <a:srgbClr val="FFFF6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2569">
                <a:tc>
                  <a:txBody>
                    <a:bodyPr/>
                    <a:lstStyle/>
                    <a:p>
                      <a:pPr marR="125095" algn="ctr">
                        <a:lnSpc>
                          <a:spcPts val="2410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Entisols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184150" algn="ctr">
                        <a:lnSpc>
                          <a:spcPts val="2410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5,923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316865" algn="ctr">
                        <a:lnSpc>
                          <a:spcPts val="2410"/>
                        </a:lnSpc>
                      </a:pPr>
                      <a:r>
                        <a:rPr sz="2100" b="1" spc="5" dirty="0">
                          <a:latin typeface="Times New Roman"/>
                          <a:cs typeface="Times New Roman"/>
                        </a:rPr>
                        <a:t>35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6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1570">
                <a:tc>
                  <a:txBody>
                    <a:bodyPr/>
                    <a:lstStyle/>
                    <a:p>
                      <a:pPr marR="12382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Alfisols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184150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1,805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30162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100" b="1" spc="-114" dirty="0">
                          <a:latin typeface="Times New Roman"/>
                          <a:cs typeface="Times New Roman"/>
                        </a:rPr>
                        <a:t>11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solidFill>
                      <a:srgbClr val="FFFF6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8251">
                <a:tc>
                  <a:txBody>
                    <a:bodyPr/>
                    <a:lstStyle/>
                    <a:p>
                      <a:pPr marR="124460" algn="ctr">
                        <a:lnSpc>
                          <a:spcPts val="2405"/>
                        </a:lnSpc>
                      </a:pPr>
                      <a:r>
                        <a:rPr sz="2100" b="1" spc="-5" dirty="0">
                          <a:latin typeface="Times New Roman"/>
                          <a:cs typeface="Times New Roman"/>
                        </a:rPr>
                        <a:t>Ultisols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184150" algn="ctr">
                        <a:lnSpc>
                          <a:spcPts val="2405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1,250</a:t>
                      </a: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marL="316230" algn="ctr">
                        <a:lnSpc>
                          <a:spcPts val="2405"/>
                        </a:lnSpc>
                      </a:pPr>
                      <a:r>
                        <a:rPr sz="2100" b="1" dirty="0">
                          <a:latin typeface="Times New Roman"/>
                          <a:cs typeface="Times New Roman"/>
                        </a:rPr>
                        <a:t>7</a:t>
                      </a:r>
                      <a:endParaRPr sz="2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6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0" y="313435"/>
            <a:ext cx="9144000" cy="89217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>
              <a:lnSpc>
                <a:spcPts val="3410"/>
              </a:lnSpc>
              <a:spcBef>
                <a:spcPts val="200"/>
              </a:spcBef>
            </a:pPr>
            <a:r>
              <a:rPr sz="2850" b="0" i="1" dirty="0">
                <a:solidFill>
                  <a:srgbClr val="FF0000"/>
                </a:solidFill>
                <a:latin typeface="Arial"/>
                <a:cs typeface="Arial"/>
              </a:rPr>
              <a:t>Detailed grid soil survey </a:t>
            </a:r>
            <a:r>
              <a:rPr sz="2850" b="0" i="1" dirty="0">
                <a:latin typeface="Arial"/>
                <a:cs typeface="Arial"/>
              </a:rPr>
              <a:t>of Taiwan rural soils  </a:t>
            </a:r>
            <a:r>
              <a:rPr lang="en-US" sz="2850" b="0" i="1" dirty="0" smtClean="0">
                <a:latin typeface="Arial"/>
                <a:cs typeface="Arial"/>
              </a:rPr>
              <a:t/>
            </a:r>
            <a:br>
              <a:rPr lang="en-US" sz="2850" b="0" i="1" dirty="0" smtClean="0">
                <a:latin typeface="Arial"/>
                <a:cs typeface="Arial"/>
              </a:rPr>
            </a:br>
            <a:r>
              <a:rPr sz="2850" b="0" i="1" dirty="0" smtClean="0">
                <a:latin typeface="Arial"/>
                <a:cs typeface="Arial"/>
              </a:rPr>
              <a:t>(</a:t>
            </a:r>
            <a:r>
              <a:rPr sz="2850" b="0" i="1" dirty="0">
                <a:latin typeface="Arial"/>
                <a:cs typeface="Arial"/>
              </a:rPr>
              <a:t>2000-2010)</a:t>
            </a:r>
            <a:endParaRPr sz="2850" dirty="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5253" y="2410206"/>
            <a:ext cx="7501890" cy="379984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700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245" dirty="0">
                <a:latin typeface="Microsoft Sans Serif"/>
                <a:cs typeface="Microsoft Sans Serif"/>
              </a:rPr>
              <a:t>Sa</a:t>
            </a:r>
            <a:r>
              <a:rPr sz="2400" spc="-340" dirty="0">
                <a:latin typeface="Microsoft Sans Serif"/>
                <a:cs typeface="Microsoft Sans Serif"/>
              </a:rPr>
              <a:t>m</a:t>
            </a:r>
            <a:r>
              <a:rPr sz="2400" spc="-60" dirty="0">
                <a:latin typeface="Microsoft Sans Serif"/>
                <a:cs typeface="Microsoft Sans Serif"/>
              </a:rPr>
              <a:t>ple</a:t>
            </a:r>
            <a:r>
              <a:rPr sz="2400" spc="30" dirty="0">
                <a:latin typeface="Microsoft Sans Serif"/>
                <a:cs typeface="Microsoft Sans Serif"/>
              </a:rPr>
              <a:t> </a:t>
            </a:r>
            <a:r>
              <a:rPr sz="2400" spc="-100" dirty="0">
                <a:latin typeface="Microsoft Sans Serif"/>
                <a:cs typeface="Microsoft Sans Serif"/>
              </a:rPr>
              <a:t>inte</a:t>
            </a:r>
            <a:r>
              <a:rPr sz="2400" spc="20" dirty="0">
                <a:latin typeface="Microsoft Sans Serif"/>
                <a:cs typeface="Microsoft Sans Serif"/>
              </a:rPr>
              <a:t>r</a:t>
            </a:r>
            <a:r>
              <a:rPr sz="2400" spc="-195" dirty="0">
                <a:latin typeface="Microsoft Sans Serif"/>
                <a:cs typeface="Microsoft Sans Serif"/>
              </a:rPr>
              <a:t>v</a:t>
            </a:r>
            <a:r>
              <a:rPr sz="2400" spc="-20" dirty="0">
                <a:latin typeface="Microsoft Sans Serif"/>
                <a:cs typeface="Microsoft Sans Serif"/>
              </a:rPr>
              <a:t>al</a:t>
            </a:r>
            <a:endParaRPr sz="24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60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22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75" dirty="0">
                <a:solidFill>
                  <a:srgbClr val="CC0000"/>
                </a:solidFill>
                <a:latin typeface="Microsoft Sans Serif"/>
                <a:cs typeface="Microsoft Sans Serif"/>
              </a:rPr>
              <a:t>Every</a:t>
            </a:r>
            <a:r>
              <a:rPr sz="2400" spc="2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250</a:t>
            </a:r>
            <a:r>
              <a:rPr sz="2400" spc="2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85" dirty="0">
                <a:solidFill>
                  <a:srgbClr val="CC0000"/>
                </a:solidFill>
                <a:latin typeface="Microsoft Sans Serif"/>
                <a:cs typeface="Microsoft Sans Serif"/>
              </a:rPr>
              <a:t>meters</a:t>
            </a:r>
            <a:r>
              <a:rPr sz="2400" spc="3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20" dirty="0">
                <a:solidFill>
                  <a:srgbClr val="CC0000"/>
                </a:solidFill>
                <a:latin typeface="Microsoft Sans Serif"/>
                <a:cs typeface="Microsoft Sans Serif"/>
              </a:rPr>
              <a:t>based</a:t>
            </a:r>
            <a:r>
              <a:rPr sz="2400" spc="4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210" dirty="0">
                <a:solidFill>
                  <a:srgbClr val="CC0000"/>
                </a:solidFill>
                <a:latin typeface="Microsoft Sans Serif"/>
                <a:cs typeface="Microsoft Sans Serif"/>
              </a:rPr>
              <a:t>on</a:t>
            </a:r>
            <a:r>
              <a:rPr sz="2400" spc="1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55" dirty="0">
                <a:solidFill>
                  <a:srgbClr val="CC0000"/>
                </a:solidFill>
                <a:latin typeface="Microsoft Sans Serif"/>
                <a:cs typeface="Microsoft Sans Serif"/>
              </a:rPr>
              <a:t>1:5,000</a:t>
            </a:r>
            <a:r>
              <a:rPr sz="2400" spc="4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air</a:t>
            </a:r>
            <a:r>
              <a:rPr sz="2400" spc="3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20" dirty="0">
                <a:solidFill>
                  <a:srgbClr val="CC0000"/>
                </a:solidFill>
                <a:latin typeface="Microsoft Sans Serif"/>
                <a:cs typeface="Microsoft Sans Serif"/>
              </a:rPr>
              <a:t>photo</a:t>
            </a:r>
            <a:r>
              <a:rPr sz="2400" spc="3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50" dirty="0">
                <a:solidFill>
                  <a:srgbClr val="CC0000"/>
                </a:solidFill>
                <a:latin typeface="Microsoft Sans Serif"/>
                <a:cs typeface="Microsoft Sans Serif"/>
              </a:rPr>
              <a:t>pictures</a:t>
            </a:r>
            <a:endParaRPr sz="24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69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spc="-150" dirty="0">
                <a:latin typeface="Microsoft Sans Serif"/>
                <a:cs typeface="Microsoft Sans Serif"/>
              </a:rPr>
              <a:t>Sampling</a:t>
            </a:r>
            <a:r>
              <a:rPr sz="2400" spc="-10" dirty="0">
                <a:latin typeface="Microsoft Sans Serif"/>
                <a:cs typeface="Microsoft Sans Serif"/>
              </a:rPr>
              <a:t> </a:t>
            </a:r>
            <a:r>
              <a:rPr sz="2400" spc="-95" dirty="0">
                <a:latin typeface="Microsoft Sans Serif"/>
                <a:cs typeface="Microsoft Sans Serif"/>
              </a:rPr>
              <a:t>depth</a:t>
            </a:r>
            <a:endParaRPr sz="2400">
              <a:latin typeface="Microsoft Sans Serif"/>
              <a:cs typeface="Microsoft Sans Serif"/>
            </a:endParaRPr>
          </a:p>
          <a:p>
            <a:pPr marL="652780" marR="138430" indent="-274955">
              <a:lnSpc>
                <a:spcPct val="100000"/>
              </a:lnSpc>
              <a:spcBef>
                <a:spcPts val="60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-4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25" dirty="0">
                <a:solidFill>
                  <a:srgbClr val="FF0000"/>
                </a:solidFill>
                <a:latin typeface="Microsoft Sans Serif"/>
                <a:cs typeface="Microsoft Sans Serif"/>
              </a:rPr>
              <a:t>0-15cm,</a:t>
            </a:r>
            <a:r>
              <a:rPr sz="2400" spc="-12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114" dirty="0">
                <a:solidFill>
                  <a:srgbClr val="FF0000"/>
                </a:solidFill>
                <a:latin typeface="Microsoft Sans Serif"/>
                <a:cs typeface="Microsoft Sans Serif"/>
              </a:rPr>
              <a:t>15-30cm, </a:t>
            </a:r>
            <a:r>
              <a:rPr sz="2400" spc="-110" dirty="0">
                <a:solidFill>
                  <a:srgbClr val="FF0000"/>
                </a:solidFill>
                <a:latin typeface="Microsoft Sans Serif"/>
                <a:cs typeface="Microsoft Sans Serif"/>
              </a:rPr>
              <a:t>30-60cm, 60-90cm, </a:t>
            </a:r>
            <a:r>
              <a:rPr sz="2400" spc="-105" dirty="0">
                <a:solidFill>
                  <a:srgbClr val="FF0000"/>
                </a:solidFill>
                <a:latin typeface="Microsoft Sans Serif"/>
                <a:cs typeface="Microsoft Sans Serif"/>
              </a:rPr>
              <a:t>90-120cm,</a:t>
            </a:r>
            <a:r>
              <a:rPr sz="2400" spc="-10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105" dirty="0">
                <a:solidFill>
                  <a:srgbClr val="FF0000"/>
                </a:solidFill>
                <a:latin typeface="Microsoft Sans Serif"/>
                <a:cs typeface="Microsoft Sans Serif"/>
              </a:rPr>
              <a:t>and </a:t>
            </a:r>
            <a:r>
              <a:rPr sz="2400" spc="-10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85" dirty="0">
                <a:solidFill>
                  <a:srgbClr val="FF0000"/>
                </a:solidFill>
                <a:latin typeface="Microsoft Sans Serif"/>
                <a:cs typeface="Microsoft Sans Serif"/>
              </a:rPr>
              <a:t>120-150cm</a:t>
            </a:r>
            <a:r>
              <a:rPr sz="2400" spc="4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95" dirty="0">
                <a:solidFill>
                  <a:srgbClr val="FF0000"/>
                </a:solidFill>
                <a:latin typeface="Microsoft Sans Serif"/>
                <a:cs typeface="Microsoft Sans Serif"/>
              </a:rPr>
              <a:t>depth</a:t>
            </a:r>
            <a:endParaRPr sz="2400">
              <a:latin typeface="Microsoft Sans Serif"/>
              <a:cs typeface="Microsoft Sans Serif"/>
            </a:endParaRPr>
          </a:p>
          <a:p>
            <a:pPr marL="332740" marR="271145" indent="-320040">
              <a:lnSpc>
                <a:spcPts val="2870"/>
              </a:lnSpc>
              <a:spcBef>
                <a:spcPts val="815"/>
              </a:spcBef>
              <a:buClr>
                <a:srgbClr val="DD8046"/>
              </a:buClr>
              <a:buSzPct val="60416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400" dirty="0">
                <a:latin typeface="Microsoft JhengHei"/>
                <a:cs typeface="Microsoft JhengHei"/>
              </a:rPr>
              <a:t>≧</a:t>
            </a:r>
            <a:r>
              <a:rPr sz="2400" spc="60" dirty="0">
                <a:latin typeface="Microsoft JhengHei"/>
                <a:cs typeface="Microsoft JhengHei"/>
              </a:rPr>
              <a:t> </a:t>
            </a:r>
            <a:r>
              <a:rPr sz="24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1</a:t>
            </a:r>
            <a:r>
              <a:rPr sz="2400" spc="-25" dirty="0">
                <a:solidFill>
                  <a:srgbClr val="CC0000"/>
                </a:solidFill>
                <a:latin typeface="Microsoft Sans Serif"/>
                <a:cs typeface="Microsoft Sans Serif"/>
              </a:rPr>
              <a:t>3</a:t>
            </a:r>
            <a:r>
              <a:rPr sz="2400" spc="-50" dirty="0">
                <a:solidFill>
                  <a:srgbClr val="CC0000"/>
                </a:solidFill>
                <a:latin typeface="Microsoft Sans Serif"/>
                <a:cs typeface="Microsoft Sans Serif"/>
              </a:rPr>
              <a:t>0,</a:t>
            </a:r>
            <a:r>
              <a:rPr sz="2400" spc="-75" dirty="0">
                <a:solidFill>
                  <a:srgbClr val="CC0000"/>
                </a:solidFill>
                <a:latin typeface="Microsoft Sans Serif"/>
                <a:cs typeface="Microsoft Sans Serif"/>
              </a:rPr>
              <a:t>0</a:t>
            </a:r>
            <a:r>
              <a:rPr sz="2400" spc="-15" dirty="0">
                <a:solidFill>
                  <a:srgbClr val="CC0000"/>
                </a:solidFill>
                <a:latin typeface="Microsoft Sans Serif"/>
                <a:cs typeface="Microsoft Sans Serif"/>
              </a:rPr>
              <a:t>00</a:t>
            </a:r>
            <a:r>
              <a:rPr sz="2400" spc="35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CC0000"/>
                </a:solidFill>
                <a:latin typeface="Microsoft Sans Serif"/>
                <a:cs typeface="Microsoft Sans Serif"/>
              </a:rPr>
              <a:t>soi</a:t>
            </a:r>
            <a:r>
              <a:rPr sz="2400" spc="-25" dirty="0">
                <a:solidFill>
                  <a:srgbClr val="CC0000"/>
                </a:solidFill>
                <a:latin typeface="Microsoft Sans Serif"/>
                <a:cs typeface="Microsoft Sans Serif"/>
              </a:rPr>
              <a:t>l</a:t>
            </a:r>
            <a:r>
              <a:rPr sz="2400" spc="1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10" dirty="0">
                <a:solidFill>
                  <a:srgbClr val="CC0000"/>
                </a:solidFill>
                <a:latin typeface="Microsoft Sans Serif"/>
                <a:cs typeface="Microsoft Sans Serif"/>
              </a:rPr>
              <a:t>p</a:t>
            </a:r>
            <a:r>
              <a:rPr sz="2400" spc="-55" dirty="0">
                <a:solidFill>
                  <a:srgbClr val="CC0000"/>
                </a:solidFill>
                <a:latin typeface="Microsoft Sans Serif"/>
                <a:cs typeface="Microsoft Sans Serif"/>
              </a:rPr>
              <a:t>r</a:t>
            </a:r>
            <a:r>
              <a:rPr sz="2400" spc="-10" dirty="0">
                <a:solidFill>
                  <a:srgbClr val="CC0000"/>
                </a:solidFill>
                <a:latin typeface="Microsoft Sans Serif"/>
                <a:cs typeface="Microsoft Sans Serif"/>
              </a:rPr>
              <a:t>ofi</a:t>
            </a:r>
            <a:r>
              <a:rPr sz="2400" spc="-175" dirty="0">
                <a:solidFill>
                  <a:srgbClr val="CC0000"/>
                </a:solidFill>
                <a:latin typeface="Microsoft Sans Serif"/>
                <a:cs typeface="Microsoft Sans Serif"/>
              </a:rPr>
              <a:t>le</a:t>
            </a:r>
            <a:r>
              <a:rPr sz="2400" spc="-220" dirty="0">
                <a:solidFill>
                  <a:srgbClr val="CC0000"/>
                </a:solidFill>
                <a:latin typeface="Microsoft Sans Serif"/>
                <a:cs typeface="Microsoft Sans Serif"/>
              </a:rPr>
              <a:t>s</a:t>
            </a:r>
            <a:r>
              <a:rPr sz="2400" spc="40" dirty="0">
                <a:solidFill>
                  <a:srgbClr val="CC0000"/>
                </a:solidFill>
                <a:latin typeface="Microsoft Sans Serif"/>
                <a:cs typeface="Microsoft Sans Serif"/>
              </a:rPr>
              <a:t> </a:t>
            </a:r>
            <a:r>
              <a:rPr sz="2400" spc="-55" dirty="0">
                <a:latin typeface="Microsoft Sans Serif"/>
                <a:cs typeface="Microsoft Sans Serif"/>
              </a:rPr>
              <a:t>(7</a:t>
            </a:r>
            <a:r>
              <a:rPr sz="2400" spc="-85" dirty="0">
                <a:latin typeface="Microsoft Sans Serif"/>
                <a:cs typeface="Microsoft Sans Serif"/>
              </a:rPr>
              <a:t>8</a:t>
            </a:r>
            <a:r>
              <a:rPr sz="2400" spc="-50" dirty="0">
                <a:latin typeface="Microsoft Sans Serif"/>
                <a:cs typeface="Microsoft Sans Serif"/>
              </a:rPr>
              <a:t>0,</a:t>
            </a:r>
            <a:r>
              <a:rPr sz="2400" spc="-75" dirty="0">
                <a:latin typeface="Microsoft Sans Serif"/>
                <a:cs typeface="Microsoft Sans Serif"/>
              </a:rPr>
              <a:t>0</a:t>
            </a:r>
            <a:r>
              <a:rPr sz="2400" spc="-15" dirty="0">
                <a:latin typeface="Microsoft Sans Serif"/>
                <a:cs typeface="Microsoft Sans Serif"/>
              </a:rPr>
              <a:t>00</a:t>
            </a:r>
            <a:r>
              <a:rPr sz="2400" spc="35" dirty="0">
                <a:latin typeface="Microsoft Sans Serif"/>
                <a:cs typeface="Microsoft Sans Serif"/>
              </a:rPr>
              <a:t> </a:t>
            </a:r>
            <a:r>
              <a:rPr sz="2400" spc="-190" dirty="0">
                <a:latin typeface="Microsoft Sans Serif"/>
                <a:cs typeface="Microsoft Sans Serif"/>
              </a:rPr>
              <a:t>soi</a:t>
            </a:r>
            <a:r>
              <a:rPr sz="2400" spc="-25" dirty="0">
                <a:latin typeface="Microsoft Sans Serif"/>
                <a:cs typeface="Microsoft Sans Serif"/>
              </a:rPr>
              <a:t>l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215" dirty="0">
                <a:latin typeface="Microsoft Sans Serif"/>
                <a:cs typeface="Microsoft Sans Serif"/>
              </a:rPr>
              <a:t>sam</a:t>
            </a:r>
            <a:r>
              <a:rPr sz="2400" spc="-200" dirty="0">
                <a:latin typeface="Microsoft Sans Serif"/>
                <a:cs typeface="Microsoft Sans Serif"/>
              </a:rPr>
              <a:t>p</a:t>
            </a:r>
            <a:r>
              <a:rPr sz="2400" spc="-195" dirty="0">
                <a:latin typeface="Microsoft Sans Serif"/>
                <a:cs typeface="Microsoft Sans Serif"/>
              </a:rPr>
              <a:t>les</a:t>
            </a:r>
            <a:r>
              <a:rPr sz="2400" spc="-150" dirty="0">
                <a:latin typeface="Microsoft Sans Serif"/>
                <a:cs typeface="Microsoft Sans Serif"/>
              </a:rPr>
              <a:t>)</a:t>
            </a:r>
            <a:r>
              <a:rPr sz="2400" spc="20" dirty="0">
                <a:latin typeface="Microsoft Sans Serif"/>
                <a:cs typeface="Microsoft Sans Serif"/>
              </a:rPr>
              <a:t> </a:t>
            </a:r>
            <a:r>
              <a:rPr sz="2400" spc="-15" dirty="0">
                <a:latin typeface="Microsoft Sans Serif"/>
                <a:cs typeface="Microsoft Sans Serif"/>
              </a:rPr>
              <a:t>d</a:t>
            </a:r>
            <a:r>
              <a:rPr sz="2400" spc="-25" dirty="0">
                <a:latin typeface="Microsoft Sans Serif"/>
                <a:cs typeface="Microsoft Sans Serif"/>
              </a:rPr>
              <a:t>a</a:t>
            </a:r>
            <a:r>
              <a:rPr sz="2400" spc="-15" dirty="0">
                <a:latin typeface="Microsoft Sans Serif"/>
                <a:cs typeface="Microsoft Sans Serif"/>
              </a:rPr>
              <a:t>ta</a:t>
            </a:r>
            <a:r>
              <a:rPr sz="2400" spc="-30" dirty="0">
                <a:latin typeface="Microsoft Sans Serif"/>
                <a:cs typeface="Microsoft Sans Serif"/>
              </a:rPr>
              <a:t>b</a:t>
            </a:r>
            <a:r>
              <a:rPr sz="2400" spc="-150" dirty="0">
                <a:latin typeface="Microsoft Sans Serif"/>
                <a:cs typeface="Microsoft Sans Serif"/>
              </a:rPr>
              <a:t>ase  </a:t>
            </a:r>
            <a:r>
              <a:rPr sz="2400" spc="-155" dirty="0">
                <a:latin typeface="Microsoft Sans Serif"/>
                <a:cs typeface="Microsoft Sans Serif"/>
              </a:rPr>
              <a:t>in</a:t>
            </a:r>
            <a:r>
              <a:rPr sz="2400" spc="5" dirty="0">
                <a:latin typeface="Microsoft Sans Serif"/>
                <a:cs typeface="Microsoft Sans Serif"/>
              </a:rPr>
              <a:t> </a:t>
            </a:r>
            <a:r>
              <a:rPr sz="2400" spc="-145" dirty="0">
                <a:latin typeface="Microsoft Sans Serif"/>
                <a:cs typeface="Microsoft Sans Serif"/>
              </a:rPr>
              <a:t>whole</a:t>
            </a:r>
            <a:r>
              <a:rPr sz="2400" spc="25" dirty="0">
                <a:latin typeface="Microsoft Sans Serif"/>
                <a:cs typeface="Microsoft Sans Serif"/>
              </a:rPr>
              <a:t> </a:t>
            </a:r>
            <a:r>
              <a:rPr sz="2400" spc="-200" dirty="0">
                <a:latin typeface="Microsoft Sans Serif"/>
                <a:cs typeface="Microsoft Sans Serif"/>
              </a:rPr>
              <a:t>Taiwan</a:t>
            </a:r>
            <a:endParaRPr sz="2400">
              <a:latin typeface="Microsoft Sans Serif"/>
              <a:cs typeface="Microsoft Sans Serif"/>
            </a:endParaRPr>
          </a:p>
          <a:p>
            <a:pPr marL="652780" marR="5080" indent="-274955">
              <a:lnSpc>
                <a:spcPct val="100000"/>
              </a:lnSpc>
              <a:spcBef>
                <a:spcPts val="505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-4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50" dirty="0">
                <a:solidFill>
                  <a:srgbClr val="FF0000"/>
                </a:solidFill>
                <a:latin typeface="Microsoft Sans Serif"/>
                <a:cs typeface="Microsoft Sans Serif"/>
              </a:rPr>
              <a:t>Included</a:t>
            </a:r>
            <a:r>
              <a:rPr sz="2400" spc="-14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120" dirty="0">
                <a:solidFill>
                  <a:srgbClr val="FF0000"/>
                </a:solidFill>
                <a:latin typeface="Microsoft Sans Serif"/>
                <a:cs typeface="Microsoft Sans Serif"/>
              </a:rPr>
              <a:t>into </a:t>
            </a:r>
            <a:r>
              <a:rPr sz="2400" spc="-145" dirty="0">
                <a:solidFill>
                  <a:srgbClr val="FF0000"/>
                </a:solidFill>
                <a:latin typeface="Microsoft Sans Serif"/>
                <a:cs typeface="Microsoft Sans Serif"/>
              </a:rPr>
              <a:t>the</a:t>
            </a:r>
            <a:r>
              <a:rPr sz="2400" spc="-14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190" dirty="0">
                <a:solidFill>
                  <a:srgbClr val="FF0000"/>
                </a:solidFill>
                <a:latin typeface="Microsoft Sans Serif"/>
                <a:cs typeface="Microsoft Sans Serif"/>
              </a:rPr>
              <a:t>GIS</a:t>
            </a:r>
            <a:r>
              <a:rPr sz="2400" spc="-18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229" dirty="0">
                <a:solidFill>
                  <a:srgbClr val="FF0000"/>
                </a:solidFill>
                <a:latin typeface="Microsoft Sans Serif"/>
                <a:cs typeface="Microsoft Sans Serif"/>
              </a:rPr>
              <a:t>system</a:t>
            </a:r>
            <a:r>
              <a:rPr sz="2400" spc="-22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400" spc="-5" dirty="0">
                <a:solidFill>
                  <a:srgbClr val="FF0000"/>
                </a:solidFill>
                <a:latin typeface="Microsoft Sans Serif"/>
                <a:cs typeface="Microsoft Sans Serif"/>
              </a:rPr>
              <a:t>of </a:t>
            </a:r>
            <a:r>
              <a:rPr sz="2400" u="heavy" spc="-85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National </a:t>
            </a:r>
            <a:r>
              <a:rPr sz="2400" u="heavy" spc="-145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Soil</a:t>
            </a:r>
            <a:r>
              <a:rPr sz="2400" u="heavy" spc="-14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400" u="heavy" spc="-12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Information </a:t>
            </a:r>
            <a:r>
              <a:rPr sz="2400" spc="-625" dirty="0">
                <a:solidFill>
                  <a:srgbClr val="775F54"/>
                </a:solidFill>
                <a:latin typeface="Microsoft Sans Serif"/>
                <a:cs typeface="Microsoft Sans Serif"/>
              </a:rPr>
              <a:t> </a:t>
            </a:r>
            <a:r>
              <a:rPr sz="2400" u="heavy" spc="-195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Syste</a:t>
            </a:r>
            <a:r>
              <a:rPr sz="2400" u="heavy" spc="-40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m</a:t>
            </a:r>
            <a:r>
              <a:rPr sz="2400" u="heavy" spc="2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400" u="heavy" spc="-135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o</a:t>
            </a:r>
            <a:r>
              <a:rPr sz="2400" u="heavy" spc="13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f</a:t>
            </a:r>
            <a:r>
              <a:rPr sz="2400" u="heavy" spc="9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400" u="heavy" spc="-605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T</a:t>
            </a:r>
            <a:r>
              <a:rPr sz="2400" u="heavy" spc="-2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ai</a:t>
            </a:r>
            <a:r>
              <a:rPr sz="2400" u="heavy" spc="-24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w</a:t>
            </a:r>
            <a:r>
              <a:rPr sz="2400" u="heavy" spc="-150" dirty="0">
                <a:solidFill>
                  <a:srgbClr val="775F54"/>
                </a:solidFill>
                <a:uFill>
                  <a:solidFill>
                    <a:srgbClr val="775F54"/>
                  </a:solidFill>
                </a:uFill>
                <a:latin typeface="Microsoft Sans Serif"/>
                <a:cs typeface="Microsoft Sans Serif"/>
              </a:rPr>
              <a:t>an</a:t>
            </a:r>
            <a:endParaRPr sz="24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03603" y="1892807"/>
            <a:ext cx="5039995" cy="42100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42545" rIns="0" bIns="0" rtlCol="0">
            <a:spAutoFit/>
          </a:bodyPr>
          <a:lstStyle/>
          <a:p>
            <a:pPr marL="92075">
              <a:lnSpc>
                <a:spcPct val="100000"/>
              </a:lnSpc>
              <a:spcBef>
                <a:spcPts val="335"/>
              </a:spcBef>
            </a:pPr>
            <a:r>
              <a:rPr sz="2100" i="1" spc="15" dirty="0">
                <a:latin typeface="Arial"/>
                <a:cs typeface="Arial"/>
              </a:rPr>
              <a:t>Soil</a:t>
            </a:r>
            <a:r>
              <a:rPr sz="2100" i="1" spc="-15" dirty="0">
                <a:latin typeface="Arial"/>
                <a:cs typeface="Arial"/>
              </a:rPr>
              <a:t> </a:t>
            </a:r>
            <a:r>
              <a:rPr sz="2100" i="1" spc="15" dirty="0">
                <a:latin typeface="Arial"/>
                <a:cs typeface="Arial"/>
              </a:rPr>
              <a:t>survey</a:t>
            </a:r>
            <a:r>
              <a:rPr sz="2100" i="1" spc="-20" dirty="0">
                <a:latin typeface="Arial"/>
                <a:cs typeface="Arial"/>
              </a:rPr>
              <a:t> </a:t>
            </a:r>
            <a:r>
              <a:rPr sz="2100" i="1" spc="20" dirty="0">
                <a:latin typeface="Arial"/>
                <a:cs typeface="Arial"/>
              </a:rPr>
              <a:t>was</a:t>
            </a:r>
            <a:r>
              <a:rPr sz="2100" i="1" spc="-20" dirty="0">
                <a:latin typeface="Arial"/>
                <a:cs typeface="Arial"/>
              </a:rPr>
              <a:t> </a:t>
            </a:r>
            <a:r>
              <a:rPr sz="2100" i="1" spc="15" dirty="0">
                <a:latin typeface="Arial"/>
                <a:cs typeface="Arial"/>
              </a:rPr>
              <a:t>conducted</a:t>
            </a:r>
            <a:r>
              <a:rPr sz="2100" i="1" spc="-20" dirty="0">
                <a:latin typeface="Arial"/>
                <a:cs typeface="Arial"/>
              </a:rPr>
              <a:t> </a:t>
            </a:r>
            <a:r>
              <a:rPr sz="2100" i="1" spc="15" dirty="0">
                <a:latin typeface="Arial"/>
                <a:cs typeface="Arial"/>
              </a:rPr>
              <a:t>by</a:t>
            </a:r>
            <a:r>
              <a:rPr sz="2100" i="1" spc="5" dirty="0">
                <a:latin typeface="Arial"/>
                <a:cs typeface="Arial"/>
              </a:rPr>
              <a:t> </a:t>
            </a:r>
            <a:r>
              <a:rPr sz="2100" i="1" spc="-20" dirty="0">
                <a:latin typeface="Arial"/>
                <a:cs typeface="Arial"/>
              </a:rPr>
              <a:t>TARI</a:t>
            </a:r>
            <a:endParaRPr sz="2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39749" y="532221"/>
            <a:ext cx="8604250" cy="5300980"/>
            <a:chOff x="539749" y="532221"/>
            <a:chExt cx="8604250" cy="5300980"/>
          </a:xfrm>
        </p:grpSpPr>
        <p:sp>
          <p:nvSpPr>
            <p:cNvPr id="3" name="object 3"/>
            <p:cNvSpPr/>
            <p:nvPr/>
          </p:nvSpPr>
          <p:spPr>
            <a:xfrm>
              <a:off x="8459723" y="1280160"/>
              <a:ext cx="684530" cy="228600"/>
            </a:xfrm>
            <a:custGeom>
              <a:avLst/>
              <a:gdLst/>
              <a:ahLst/>
              <a:cxnLst/>
              <a:rect l="l" t="t" r="r" b="b"/>
              <a:pathLst>
                <a:path w="684529" h="228600">
                  <a:moveTo>
                    <a:pt x="0" y="228600"/>
                  </a:moveTo>
                  <a:lnTo>
                    <a:pt x="684276" y="228600"/>
                  </a:lnTo>
                  <a:lnTo>
                    <a:pt x="684276" y="0"/>
                  </a:lnTo>
                  <a:lnTo>
                    <a:pt x="0" y="0"/>
                  </a:lnTo>
                  <a:lnTo>
                    <a:pt x="0" y="228600"/>
                  </a:lnTo>
                  <a:close/>
                </a:path>
              </a:pathLst>
            </a:custGeom>
            <a:solidFill>
              <a:srgbClr val="93B6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41019" y="548640"/>
              <a:ext cx="7919084" cy="5273040"/>
            </a:xfrm>
            <a:custGeom>
              <a:avLst/>
              <a:gdLst/>
              <a:ahLst/>
              <a:cxnLst/>
              <a:rect l="l" t="t" r="r" b="b"/>
              <a:pathLst>
                <a:path w="7919084" h="5273040">
                  <a:moveTo>
                    <a:pt x="7918704" y="0"/>
                  </a:moveTo>
                  <a:lnTo>
                    <a:pt x="0" y="0"/>
                  </a:lnTo>
                  <a:lnTo>
                    <a:pt x="0" y="5273039"/>
                  </a:lnTo>
                  <a:lnTo>
                    <a:pt x="7918704" y="5273039"/>
                  </a:lnTo>
                  <a:lnTo>
                    <a:pt x="7918704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41019" y="548515"/>
              <a:ext cx="7914005" cy="5267325"/>
            </a:xfrm>
            <a:custGeom>
              <a:avLst/>
              <a:gdLst/>
              <a:ahLst/>
              <a:cxnLst/>
              <a:rect l="l" t="t" r="r" b="b"/>
              <a:pathLst>
                <a:path w="7914005" h="5267325">
                  <a:moveTo>
                    <a:pt x="0" y="5266979"/>
                  </a:moveTo>
                  <a:lnTo>
                    <a:pt x="7914002" y="5266980"/>
                  </a:lnTo>
                  <a:lnTo>
                    <a:pt x="7914001" y="0"/>
                  </a:lnTo>
                  <a:lnTo>
                    <a:pt x="0" y="0"/>
                  </a:lnTo>
                  <a:lnTo>
                    <a:pt x="0" y="52669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352461" y="548436"/>
              <a:ext cx="7107555" cy="5274945"/>
            </a:xfrm>
            <a:custGeom>
              <a:avLst/>
              <a:gdLst/>
              <a:ahLst/>
              <a:cxnLst/>
              <a:rect l="l" t="t" r="r" b="b"/>
              <a:pathLst>
                <a:path w="7107555" h="5274945">
                  <a:moveTo>
                    <a:pt x="568515" y="2354478"/>
                  </a:moveTo>
                  <a:lnTo>
                    <a:pt x="567690" y="2353665"/>
                  </a:lnTo>
                  <a:lnTo>
                    <a:pt x="564426" y="2353665"/>
                  </a:lnTo>
                  <a:lnTo>
                    <a:pt x="562381" y="2355596"/>
                  </a:lnTo>
                  <a:lnTo>
                    <a:pt x="558279" y="2360269"/>
                  </a:lnTo>
                  <a:lnTo>
                    <a:pt x="553364" y="2369909"/>
                  </a:lnTo>
                  <a:lnTo>
                    <a:pt x="549275" y="2380843"/>
                  </a:lnTo>
                  <a:lnTo>
                    <a:pt x="547230" y="2384704"/>
                  </a:lnTo>
                  <a:lnTo>
                    <a:pt x="543966" y="2388565"/>
                  </a:lnTo>
                  <a:lnTo>
                    <a:pt x="537832" y="2401278"/>
                  </a:lnTo>
                  <a:lnTo>
                    <a:pt x="533742" y="2407869"/>
                  </a:lnTo>
                  <a:lnTo>
                    <a:pt x="524344" y="2420569"/>
                  </a:lnTo>
                  <a:lnTo>
                    <a:pt x="516153" y="2434082"/>
                  </a:lnTo>
                  <a:lnTo>
                    <a:pt x="510832" y="2446947"/>
                  </a:lnTo>
                  <a:lnTo>
                    <a:pt x="508787" y="2453856"/>
                  </a:lnTo>
                  <a:lnTo>
                    <a:pt x="503885" y="2464308"/>
                  </a:lnTo>
                  <a:lnTo>
                    <a:pt x="500608" y="2472029"/>
                  </a:lnTo>
                  <a:lnTo>
                    <a:pt x="491617" y="2489720"/>
                  </a:lnTo>
                  <a:lnTo>
                    <a:pt x="488353" y="2494381"/>
                  </a:lnTo>
                  <a:lnTo>
                    <a:pt x="480161" y="2514968"/>
                  </a:lnTo>
                  <a:lnTo>
                    <a:pt x="468706" y="2542311"/>
                  </a:lnTo>
                  <a:lnTo>
                    <a:pt x="465848" y="2552763"/>
                  </a:lnTo>
                  <a:lnTo>
                    <a:pt x="462572" y="2560472"/>
                  </a:lnTo>
                  <a:lnTo>
                    <a:pt x="455218" y="2574467"/>
                  </a:lnTo>
                  <a:lnTo>
                    <a:pt x="446227" y="2592641"/>
                  </a:lnTo>
                  <a:lnTo>
                    <a:pt x="436803" y="2616924"/>
                  </a:lnTo>
                  <a:lnTo>
                    <a:pt x="432714" y="2625763"/>
                  </a:lnTo>
                  <a:lnTo>
                    <a:pt x="420446" y="2660993"/>
                  </a:lnTo>
                  <a:lnTo>
                    <a:pt x="415137" y="2689936"/>
                  </a:lnTo>
                  <a:lnTo>
                    <a:pt x="415137" y="2697010"/>
                  </a:lnTo>
                  <a:lnTo>
                    <a:pt x="413092" y="2707462"/>
                  </a:lnTo>
                  <a:lnTo>
                    <a:pt x="410235" y="2716301"/>
                  </a:lnTo>
                  <a:lnTo>
                    <a:pt x="409003" y="2721292"/>
                  </a:lnTo>
                  <a:lnTo>
                    <a:pt x="409003" y="2735605"/>
                  </a:lnTo>
                  <a:lnTo>
                    <a:pt x="410235" y="2748305"/>
                  </a:lnTo>
                  <a:lnTo>
                    <a:pt x="408190" y="2757957"/>
                  </a:lnTo>
                  <a:lnTo>
                    <a:pt x="408190" y="2765031"/>
                  </a:lnTo>
                  <a:lnTo>
                    <a:pt x="404901" y="2783522"/>
                  </a:lnTo>
                  <a:lnTo>
                    <a:pt x="406120" y="2818257"/>
                  </a:lnTo>
                  <a:lnTo>
                    <a:pt x="406120" y="2844635"/>
                  </a:lnTo>
                  <a:lnTo>
                    <a:pt x="403669" y="2851556"/>
                  </a:lnTo>
                  <a:lnTo>
                    <a:pt x="402856" y="2875991"/>
                  </a:lnTo>
                  <a:lnTo>
                    <a:pt x="401624" y="2887573"/>
                  </a:lnTo>
                  <a:lnTo>
                    <a:pt x="397535" y="2902204"/>
                  </a:lnTo>
                  <a:lnTo>
                    <a:pt x="395503" y="2921508"/>
                  </a:lnTo>
                  <a:lnTo>
                    <a:pt x="395503" y="2926169"/>
                  </a:lnTo>
                  <a:lnTo>
                    <a:pt x="396722" y="2944660"/>
                  </a:lnTo>
                  <a:lnTo>
                    <a:pt x="404901" y="2986468"/>
                  </a:lnTo>
                  <a:lnTo>
                    <a:pt x="416369" y="2997250"/>
                  </a:lnTo>
                  <a:lnTo>
                    <a:pt x="417182" y="2997250"/>
                  </a:lnTo>
                  <a:lnTo>
                    <a:pt x="422490" y="2993390"/>
                  </a:lnTo>
                  <a:lnTo>
                    <a:pt x="424535" y="2987598"/>
                  </a:lnTo>
                  <a:lnTo>
                    <a:pt x="425361" y="2980690"/>
                  </a:lnTo>
                  <a:lnTo>
                    <a:pt x="424535" y="2974086"/>
                  </a:lnTo>
                  <a:lnTo>
                    <a:pt x="424535" y="2967177"/>
                  </a:lnTo>
                  <a:lnTo>
                    <a:pt x="426580" y="2963316"/>
                  </a:lnTo>
                  <a:lnTo>
                    <a:pt x="428625" y="2958338"/>
                  </a:lnTo>
                  <a:lnTo>
                    <a:pt x="428625" y="2954477"/>
                  </a:lnTo>
                  <a:lnTo>
                    <a:pt x="427405" y="2950451"/>
                  </a:lnTo>
                  <a:lnTo>
                    <a:pt x="426580" y="2946590"/>
                  </a:lnTo>
                  <a:lnTo>
                    <a:pt x="424535" y="2940164"/>
                  </a:lnTo>
                  <a:lnTo>
                    <a:pt x="424535" y="2928099"/>
                  </a:lnTo>
                  <a:lnTo>
                    <a:pt x="427405" y="2916517"/>
                  </a:lnTo>
                  <a:lnTo>
                    <a:pt x="426580" y="2910725"/>
                  </a:lnTo>
                  <a:lnTo>
                    <a:pt x="425361" y="2904947"/>
                  </a:lnTo>
                  <a:lnTo>
                    <a:pt x="426580" y="2897225"/>
                  </a:lnTo>
                  <a:lnTo>
                    <a:pt x="426580" y="2890304"/>
                  </a:lnTo>
                  <a:lnTo>
                    <a:pt x="424535" y="2884360"/>
                  </a:lnTo>
                  <a:lnTo>
                    <a:pt x="421271" y="2878569"/>
                  </a:lnTo>
                  <a:lnTo>
                    <a:pt x="420446" y="2875991"/>
                  </a:lnTo>
                  <a:lnTo>
                    <a:pt x="416369" y="2872130"/>
                  </a:lnTo>
                  <a:lnTo>
                    <a:pt x="414324" y="2868917"/>
                  </a:lnTo>
                  <a:lnTo>
                    <a:pt x="414324" y="2857335"/>
                  </a:lnTo>
                  <a:lnTo>
                    <a:pt x="416369" y="2852356"/>
                  </a:lnTo>
                  <a:lnTo>
                    <a:pt x="416369" y="2849626"/>
                  </a:lnTo>
                  <a:lnTo>
                    <a:pt x="418414" y="2845765"/>
                  </a:lnTo>
                  <a:lnTo>
                    <a:pt x="417182" y="2842704"/>
                  </a:lnTo>
                  <a:lnTo>
                    <a:pt x="419227" y="2822117"/>
                  </a:lnTo>
                  <a:lnTo>
                    <a:pt x="422490" y="2807487"/>
                  </a:lnTo>
                  <a:lnTo>
                    <a:pt x="424535" y="2793974"/>
                  </a:lnTo>
                  <a:lnTo>
                    <a:pt x="434759" y="2746375"/>
                  </a:lnTo>
                  <a:lnTo>
                    <a:pt x="440080" y="2734805"/>
                  </a:lnTo>
                  <a:lnTo>
                    <a:pt x="440893" y="2725153"/>
                  </a:lnTo>
                  <a:lnTo>
                    <a:pt x="440893" y="2718231"/>
                  </a:lnTo>
                  <a:lnTo>
                    <a:pt x="440080" y="2712453"/>
                  </a:lnTo>
                  <a:lnTo>
                    <a:pt x="438848" y="2710523"/>
                  </a:lnTo>
                  <a:lnTo>
                    <a:pt x="440080" y="2707462"/>
                  </a:lnTo>
                  <a:lnTo>
                    <a:pt x="438848" y="2698940"/>
                  </a:lnTo>
                  <a:lnTo>
                    <a:pt x="438848" y="2695079"/>
                  </a:lnTo>
                  <a:lnTo>
                    <a:pt x="442937" y="2688005"/>
                  </a:lnTo>
                  <a:lnTo>
                    <a:pt x="444982" y="2686075"/>
                  </a:lnTo>
                  <a:lnTo>
                    <a:pt x="446227" y="2680284"/>
                  </a:lnTo>
                  <a:lnTo>
                    <a:pt x="446227" y="2663723"/>
                  </a:lnTo>
                  <a:lnTo>
                    <a:pt x="448271" y="2654871"/>
                  </a:lnTo>
                  <a:lnTo>
                    <a:pt x="449084" y="2652941"/>
                  </a:lnTo>
                  <a:lnTo>
                    <a:pt x="450316" y="2642489"/>
                  </a:lnTo>
                  <a:lnTo>
                    <a:pt x="452361" y="2635580"/>
                  </a:lnTo>
                  <a:lnTo>
                    <a:pt x="456450" y="2624645"/>
                  </a:lnTo>
                  <a:lnTo>
                    <a:pt x="470750" y="2606471"/>
                  </a:lnTo>
                  <a:lnTo>
                    <a:pt x="480161" y="2598750"/>
                  </a:lnTo>
                  <a:lnTo>
                    <a:pt x="482206" y="2598750"/>
                  </a:lnTo>
                  <a:lnTo>
                    <a:pt x="485076" y="2593771"/>
                  </a:lnTo>
                  <a:lnTo>
                    <a:pt x="490397" y="2581059"/>
                  </a:lnTo>
                  <a:lnTo>
                    <a:pt x="490397" y="2570607"/>
                  </a:lnTo>
                  <a:lnTo>
                    <a:pt x="495706" y="2562402"/>
                  </a:lnTo>
                  <a:lnTo>
                    <a:pt x="500608" y="2558554"/>
                  </a:lnTo>
                  <a:lnTo>
                    <a:pt x="501840" y="2555811"/>
                  </a:lnTo>
                  <a:lnTo>
                    <a:pt x="501840" y="2552763"/>
                  </a:lnTo>
                  <a:lnTo>
                    <a:pt x="503885" y="2550833"/>
                  </a:lnTo>
                  <a:lnTo>
                    <a:pt x="503885" y="2535390"/>
                  </a:lnTo>
                  <a:lnTo>
                    <a:pt x="518198" y="2514968"/>
                  </a:lnTo>
                  <a:lnTo>
                    <a:pt x="526389" y="2505164"/>
                  </a:lnTo>
                  <a:lnTo>
                    <a:pt x="530479" y="2496312"/>
                  </a:lnTo>
                  <a:lnTo>
                    <a:pt x="531698" y="2490520"/>
                  </a:lnTo>
                  <a:lnTo>
                    <a:pt x="531698" y="2481999"/>
                  </a:lnTo>
                  <a:lnTo>
                    <a:pt x="532523" y="2476208"/>
                  </a:lnTo>
                  <a:lnTo>
                    <a:pt x="536613" y="2457716"/>
                  </a:lnTo>
                  <a:lnTo>
                    <a:pt x="539877" y="2435199"/>
                  </a:lnTo>
                  <a:lnTo>
                    <a:pt x="547230" y="2417838"/>
                  </a:lnTo>
                  <a:lnTo>
                    <a:pt x="548055" y="2412847"/>
                  </a:lnTo>
                  <a:lnTo>
                    <a:pt x="548055" y="2408986"/>
                  </a:lnTo>
                  <a:lnTo>
                    <a:pt x="551319" y="2400147"/>
                  </a:lnTo>
                  <a:lnTo>
                    <a:pt x="557453" y="2387765"/>
                  </a:lnTo>
                  <a:lnTo>
                    <a:pt x="558279" y="2380843"/>
                  </a:lnTo>
                  <a:lnTo>
                    <a:pt x="560324" y="2371839"/>
                  </a:lnTo>
                  <a:lnTo>
                    <a:pt x="568515" y="2357526"/>
                  </a:lnTo>
                  <a:lnTo>
                    <a:pt x="568515" y="2354478"/>
                  </a:lnTo>
                  <a:close/>
                </a:path>
                <a:path w="7107555" h="5274945">
                  <a:moveTo>
                    <a:pt x="2721064" y="5274792"/>
                  </a:moveTo>
                  <a:lnTo>
                    <a:pt x="2720213" y="5274018"/>
                  </a:lnTo>
                  <a:lnTo>
                    <a:pt x="2719019" y="5270932"/>
                  </a:lnTo>
                  <a:lnTo>
                    <a:pt x="2719019" y="5267071"/>
                  </a:lnTo>
                  <a:lnTo>
                    <a:pt x="2718168" y="5266296"/>
                  </a:lnTo>
                  <a:lnTo>
                    <a:pt x="2706763" y="5264366"/>
                  </a:lnTo>
                  <a:lnTo>
                    <a:pt x="2691257" y="5261267"/>
                  </a:lnTo>
                  <a:lnTo>
                    <a:pt x="2664688" y="5257406"/>
                  </a:lnTo>
                  <a:lnTo>
                    <a:pt x="2664688" y="5258232"/>
                  </a:lnTo>
                  <a:lnTo>
                    <a:pt x="2655138" y="5256631"/>
                  </a:lnTo>
                  <a:lnTo>
                    <a:pt x="2654465" y="5256631"/>
                  </a:lnTo>
                  <a:lnTo>
                    <a:pt x="2646286" y="5255463"/>
                  </a:lnTo>
                  <a:lnTo>
                    <a:pt x="2644927" y="5256631"/>
                  </a:lnTo>
                  <a:lnTo>
                    <a:pt x="2642882" y="5258562"/>
                  </a:lnTo>
                  <a:lnTo>
                    <a:pt x="2636748" y="5265128"/>
                  </a:lnTo>
                  <a:lnTo>
                    <a:pt x="2630614" y="5274018"/>
                  </a:lnTo>
                  <a:lnTo>
                    <a:pt x="2628569" y="5274792"/>
                  </a:lnTo>
                  <a:lnTo>
                    <a:pt x="2664688" y="5274792"/>
                  </a:lnTo>
                  <a:lnTo>
                    <a:pt x="2666733" y="5274792"/>
                  </a:lnTo>
                  <a:lnTo>
                    <a:pt x="2721064" y="5274792"/>
                  </a:lnTo>
                  <a:close/>
                </a:path>
                <a:path w="7107555" h="5274945">
                  <a:moveTo>
                    <a:pt x="7107148" y="1219"/>
                  </a:moveTo>
                  <a:lnTo>
                    <a:pt x="6989280" y="1219"/>
                  </a:lnTo>
                  <a:lnTo>
                    <a:pt x="6989280" y="365683"/>
                  </a:lnTo>
                  <a:lnTo>
                    <a:pt x="6983997" y="357974"/>
                  </a:lnTo>
                  <a:lnTo>
                    <a:pt x="6986041" y="360705"/>
                  </a:lnTo>
                  <a:lnTo>
                    <a:pt x="6987235" y="362635"/>
                  </a:lnTo>
                  <a:lnTo>
                    <a:pt x="6989280" y="365683"/>
                  </a:lnTo>
                  <a:lnTo>
                    <a:pt x="6989280" y="1219"/>
                  </a:lnTo>
                  <a:lnTo>
                    <a:pt x="6974624" y="1219"/>
                  </a:lnTo>
                  <a:lnTo>
                    <a:pt x="6974624" y="511390"/>
                  </a:lnTo>
                  <a:lnTo>
                    <a:pt x="6966458" y="519582"/>
                  </a:lnTo>
                  <a:lnTo>
                    <a:pt x="6962368" y="523443"/>
                  </a:lnTo>
                  <a:lnTo>
                    <a:pt x="6974624" y="511390"/>
                  </a:lnTo>
                  <a:lnTo>
                    <a:pt x="6974624" y="1219"/>
                  </a:lnTo>
                  <a:lnTo>
                    <a:pt x="6965607" y="1219"/>
                  </a:lnTo>
                  <a:lnTo>
                    <a:pt x="6965607" y="344462"/>
                  </a:lnTo>
                  <a:lnTo>
                    <a:pt x="6960324" y="336740"/>
                  </a:lnTo>
                  <a:lnTo>
                    <a:pt x="6962368" y="339471"/>
                  </a:lnTo>
                  <a:lnTo>
                    <a:pt x="6965607" y="344462"/>
                  </a:lnTo>
                  <a:lnTo>
                    <a:pt x="6965607" y="1219"/>
                  </a:lnTo>
                  <a:lnTo>
                    <a:pt x="6926173" y="1219"/>
                  </a:lnTo>
                  <a:lnTo>
                    <a:pt x="6926173" y="318122"/>
                  </a:lnTo>
                  <a:lnTo>
                    <a:pt x="6924383" y="315036"/>
                  </a:lnTo>
                  <a:lnTo>
                    <a:pt x="6925577" y="316966"/>
                  </a:lnTo>
                  <a:lnTo>
                    <a:pt x="6926173" y="318122"/>
                  </a:lnTo>
                  <a:lnTo>
                    <a:pt x="6926173" y="1219"/>
                  </a:lnTo>
                  <a:lnTo>
                    <a:pt x="6910070" y="1219"/>
                  </a:lnTo>
                  <a:lnTo>
                    <a:pt x="6910070" y="585685"/>
                  </a:lnTo>
                  <a:lnTo>
                    <a:pt x="6908025" y="586486"/>
                  </a:lnTo>
                  <a:lnTo>
                    <a:pt x="6904622" y="587616"/>
                  </a:lnTo>
                  <a:lnTo>
                    <a:pt x="6910070" y="585685"/>
                  </a:lnTo>
                  <a:lnTo>
                    <a:pt x="6910070" y="1219"/>
                  </a:lnTo>
                  <a:lnTo>
                    <a:pt x="6906234" y="1219"/>
                  </a:lnTo>
                  <a:lnTo>
                    <a:pt x="6906234" y="307898"/>
                  </a:lnTo>
                  <a:lnTo>
                    <a:pt x="6902577" y="306666"/>
                  </a:lnTo>
                  <a:lnTo>
                    <a:pt x="6904622" y="307314"/>
                  </a:lnTo>
                  <a:lnTo>
                    <a:pt x="6906234" y="307898"/>
                  </a:lnTo>
                  <a:lnTo>
                    <a:pt x="6906234" y="1219"/>
                  </a:lnTo>
                  <a:lnTo>
                    <a:pt x="6854368" y="1219"/>
                  </a:lnTo>
                  <a:lnTo>
                    <a:pt x="6854368" y="624281"/>
                  </a:lnTo>
                  <a:lnTo>
                    <a:pt x="6850278" y="626427"/>
                  </a:lnTo>
                  <a:lnTo>
                    <a:pt x="6850278" y="841209"/>
                  </a:lnTo>
                  <a:lnTo>
                    <a:pt x="6848234" y="835431"/>
                  </a:lnTo>
                  <a:lnTo>
                    <a:pt x="6849084" y="837361"/>
                  </a:lnTo>
                  <a:lnTo>
                    <a:pt x="6850278" y="841209"/>
                  </a:lnTo>
                  <a:lnTo>
                    <a:pt x="6850278" y="626427"/>
                  </a:lnTo>
                  <a:lnTo>
                    <a:pt x="6848234" y="627494"/>
                  </a:lnTo>
                  <a:lnTo>
                    <a:pt x="6844144" y="629424"/>
                  </a:lnTo>
                  <a:lnTo>
                    <a:pt x="6854368" y="624281"/>
                  </a:lnTo>
                  <a:lnTo>
                    <a:pt x="6854368" y="1219"/>
                  </a:lnTo>
                  <a:lnTo>
                    <a:pt x="6842950" y="1219"/>
                  </a:lnTo>
                  <a:lnTo>
                    <a:pt x="6842950" y="827709"/>
                  </a:lnTo>
                  <a:lnTo>
                    <a:pt x="6838874" y="816775"/>
                  </a:lnTo>
                  <a:lnTo>
                    <a:pt x="6840918" y="821918"/>
                  </a:lnTo>
                  <a:lnTo>
                    <a:pt x="6842950" y="827709"/>
                  </a:lnTo>
                  <a:lnTo>
                    <a:pt x="6842950" y="1219"/>
                  </a:lnTo>
                  <a:lnTo>
                    <a:pt x="6827456" y="1219"/>
                  </a:lnTo>
                  <a:lnTo>
                    <a:pt x="6827456" y="926934"/>
                  </a:lnTo>
                  <a:lnTo>
                    <a:pt x="6824561" y="932713"/>
                  </a:lnTo>
                  <a:lnTo>
                    <a:pt x="6821322" y="938669"/>
                  </a:lnTo>
                  <a:lnTo>
                    <a:pt x="6827456" y="926934"/>
                  </a:lnTo>
                  <a:lnTo>
                    <a:pt x="6827456" y="1219"/>
                  </a:lnTo>
                  <a:lnTo>
                    <a:pt x="6826605" y="1219"/>
                  </a:lnTo>
                  <a:lnTo>
                    <a:pt x="6826605" y="288823"/>
                  </a:lnTo>
                  <a:lnTo>
                    <a:pt x="6824561" y="283032"/>
                  </a:lnTo>
                  <a:lnTo>
                    <a:pt x="6818427" y="281101"/>
                  </a:lnTo>
                  <a:lnTo>
                    <a:pt x="6822516" y="282232"/>
                  </a:lnTo>
                  <a:lnTo>
                    <a:pt x="6824561" y="283032"/>
                  </a:lnTo>
                  <a:lnTo>
                    <a:pt x="6825412" y="284962"/>
                  </a:lnTo>
                  <a:lnTo>
                    <a:pt x="6826605" y="288823"/>
                  </a:lnTo>
                  <a:lnTo>
                    <a:pt x="6826605" y="1219"/>
                  </a:lnTo>
                  <a:lnTo>
                    <a:pt x="6812293" y="1219"/>
                  </a:lnTo>
                  <a:lnTo>
                    <a:pt x="6812293" y="685863"/>
                  </a:lnTo>
                  <a:lnTo>
                    <a:pt x="6808889" y="680720"/>
                  </a:lnTo>
                  <a:lnTo>
                    <a:pt x="6805650" y="672198"/>
                  </a:lnTo>
                  <a:lnTo>
                    <a:pt x="6806844" y="674928"/>
                  </a:lnTo>
                  <a:lnTo>
                    <a:pt x="6808889" y="680720"/>
                  </a:lnTo>
                  <a:lnTo>
                    <a:pt x="6812293" y="685863"/>
                  </a:lnTo>
                  <a:lnTo>
                    <a:pt x="6812293" y="1219"/>
                  </a:lnTo>
                  <a:lnTo>
                    <a:pt x="6811099" y="1219"/>
                  </a:lnTo>
                  <a:lnTo>
                    <a:pt x="6811099" y="653707"/>
                  </a:lnTo>
                  <a:lnTo>
                    <a:pt x="6809702" y="658368"/>
                  </a:lnTo>
                  <a:lnTo>
                    <a:pt x="6809524" y="658368"/>
                  </a:lnTo>
                  <a:lnTo>
                    <a:pt x="6811099" y="653707"/>
                  </a:lnTo>
                  <a:lnTo>
                    <a:pt x="6811099" y="1219"/>
                  </a:lnTo>
                  <a:lnTo>
                    <a:pt x="6787261" y="1219"/>
                  </a:lnTo>
                  <a:lnTo>
                    <a:pt x="6787261" y="1201115"/>
                  </a:lnTo>
                  <a:lnTo>
                    <a:pt x="6781127" y="1193393"/>
                  </a:lnTo>
                  <a:lnTo>
                    <a:pt x="6784365" y="1197254"/>
                  </a:lnTo>
                  <a:lnTo>
                    <a:pt x="6787261" y="1201115"/>
                  </a:lnTo>
                  <a:lnTo>
                    <a:pt x="6787261" y="1219"/>
                  </a:lnTo>
                  <a:lnTo>
                    <a:pt x="6784365" y="1219"/>
                  </a:lnTo>
                  <a:lnTo>
                    <a:pt x="6784365" y="1093216"/>
                  </a:lnTo>
                  <a:lnTo>
                    <a:pt x="6781127" y="1084364"/>
                  </a:lnTo>
                  <a:lnTo>
                    <a:pt x="6782321" y="1087424"/>
                  </a:lnTo>
                  <a:lnTo>
                    <a:pt x="6784365" y="1093216"/>
                  </a:lnTo>
                  <a:lnTo>
                    <a:pt x="6784365" y="1219"/>
                  </a:lnTo>
                  <a:lnTo>
                    <a:pt x="6718097" y="1219"/>
                  </a:lnTo>
                  <a:lnTo>
                    <a:pt x="6718097" y="239293"/>
                  </a:lnTo>
                  <a:lnTo>
                    <a:pt x="6713321" y="236232"/>
                  </a:lnTo>
                  <a:lnTo>
                    <a:pt x="6715366" y="237363"/>
                  </a:lnTo>
                  <a:lnTo>
                    <a:pt x="6718097" y="239293"/>
                  </a:lnTo>
                  <a:lnTo>
                    <a:pt x="6718097" y="1219"/>
                  </a:lnTo>
                  <a:lnTo>
                    <a:pt x="6650609" y="1219"/>
                  </a:lnTo>
                  <a:lnTo>
                    <a:pt x="6650304" y="0"/>
                  </a:lnTo>
                  <a:lnTo>
                    <a:pt x="6621691" y="0"/>
                  </a:lnTo>
                  <a:lnTo>
                    <a:pt x="6621691" y="239293"/>
                  </a:lnTo>
                  <a:lnTo>
                    <a:pt x="6612318" y="243154"/>
                  </a:lnTo>
                  <a:lnTo>
                    <a:pt x="6621678" y="239293"/>
                  </a:lnTo>
                  <a:lnTo>
                    <a:pt x="6621691" y="0"/>
                  </a:lnTo>
                  <a:lnTo>
                    <a:pt x="6589827" y="0"/>
                  </a:lnTo>
                  <a:lnTo>
                    <a:pt x="6589827" y="230441"/>
                  </a:lnTo>
                  <a:lnTo>
                    <a:pt x="6579095" y="228511"/>
                  </a:lnTo>
                  <a:lnTo>
                    <a:pt x="6585737" y="229641"/>
                  </a:lnTo>
                  <a:lnTo>
                    <a:pt x="6589827" y="230441"/>
                  </a:lnTo>
                  <a:lnTo>
                    <a:pt x="6589827" y="0"/>
                  </a:lnTo>
                  <a:lnTo>
                    <a:pt x="6558661" y="0"/>
                  </a:lnTo>
                  <a:lnTo>
                    <a:pt x="6558661" y="101307"/>
                  </a:lnTo>
                  <a:lnTo>
                    <a:pt x="6555765" y="107099"/>
                  </a:lnTo>
                  <a:lnTo>
                    <a:pt x="6553378" y="111760"/>
                  </a:lnTo>
                  <a:lnTo>
                    <a:pt x="6558661" y="101307"/>
                  </a:lnTo>
                  <a:lnTo>
                    <a:pt x="6558661" y="0"/>
                  </a:lnTo>
                  <a:lnTo>
                    <a:pt x="6220028" y="0"/>
                  </a:lnTo>
                  <a:lnTo>
                    <a:pt x="5332895" y="88"/>
                  </a:lnTo>
                  <a:lnTo>
                    <a:pt x="3555390" y="0"/>
                  </a:lnTo>
                  <a:lnTo>
                    <a:pt x="3553345" y="0"/>
                  </a:lnTo>
                  <a:lnTo>
                    <a:pt x="3532911" y="0"/>
                  </a:lnTo>
                  <a:lnTo>
                    <a:pt x="3421672" y="0"/>
                  </a:lnTo>
                  <a:lnTo>
                    <a:pt x="3421672" y="143929"/>
                  </a:lnTo>
                  <a:lnTo>
                    <a:pt x="3419627" y="141198"/>
                  </a:lnTo>
                  <a:lnTo>
                    <a:pt x="3417582" y="138137"/>
                  </a:lnTo>
                  <a:lnTo>
                    <a:pt x="3421672" y="143929"/>
                  </a:lnTo>
                  <a:lnTo>
                    <a:pt x="3421672" y="0"/>
                  </a:lnTo>
                  <a:lnTo>
                    <a:pt x="3413493" y="0"/>
                  </a:lnTo>
                  <a:lnTo>
                    <a:pt x="3413493" y="130251"/>
                  </a:lnTo>
                  <a:lnTo>
                    <a:pt x="3410267" y="123825"/>
                  </a:lnTo>
                  <a:lnTo>
                    <a:pt x="3408222" y="119481"/>
                  </a:lnTo>
                  <a:lnTo>
                    <a:pt x="3413493" y="130251"/>
                  </a:lnTo>
                  <a:lnTo>
                    <a:pt x="3413493" y="0"/>
                  </a:lnTo>
                  <a:lnTo>
                    <a:pt x="3307207" y="0"/>
                  </a:lnTo>
                  <a:lnTo>
                    <a:pt x="3307207" y="236232"/>
                  </a:lnTo>
                  <a:lnTo>
                    <a:pt x="3307207" y="237363"/>
                  </a:lnTo>
                  <a:lnTo>
                    <a:pt x="3306356" y="242023"/>
                  </a:lnTo>
                  <a:lnTo>
                    <a:pt x="3305162" y="254723"/>
                  </a:lnTo>
                  <a:lnTo>
                    <a:pt x="3304311" y="262610"/>
                  </a:lnTo>
                  <a:lnTo>
                    <a:pt x="3306356" y="242023"/>
                  </a:lnTo>
                  <a:lnTo>
                    <a:pt x="3307207" y="236232"/>
                  </a:lnTo>
                  <a:lnTo>
                    <a:pt x="3307207" y="0"/>
                  </a:lnTo>
                  <a:lnTo>
                    <a:pt x="3290849" y="0"/>
                  </a:lnTo>
                  <a:lnTo>
                    <a:pt x="3290849" y="213080"/>
                  </a:lnTo>
                  <a:lnTo>
                    <a:pt x="3274504" y="211150"/>
                  </a:lnTo>
                  <a:lnTo>
                    <a:pt x="3284715" y="212267"/>
                  </a:lnTo>
                  <a:lnTo>
                    <a:pt x="3290849" y="213080"/>
                  </a:lnTo>
                  <a:lnTo>
                    <a:pt x="3290849" y="0"/>
                  </a:lnTo>
                  <a:lnTo>
                    <a:pt x="3248609" y="0"/>
                  </a:lnTo>
                  <a:lnTo>
                    <a:pt x="3248609" y="167411"/>
                  </a:lnTo>
                  <a:lnTo>
                    <a:pt x="3247415" y="169138"/>
                  </a:lnTo>
                  <a:lnTo>
                    <a:pt x="3247415" y="310527"/>
                  </a:lnTo>
                  <a:lnTo>
                    <a:pt x="3246564" y="312458"/>
                  </a:lnTo>
                  <a:lnTo>
                    <a:pt x="3244519" y="316966"/>
                  </a:lnTo>
                  <a:lnTo>
                    <a:pt x="3247415" y="310527"/>
                  </a:lnTo>
                  <a:lnTo>
                    <a:pt x="3247415" y="169138"/>
                  </a:lnTo>
                  <a:lnTo>
                    <a:pt x="3245370" y="172072"/>
                  </a:lnTo>
                  <a:lnTo>
                    <a:pt x="3243732" y="174371"/>
                  </a:lnTo>
                  <a:lnTo>
                    <a:pt x="3243732" y="209245"/>
                  </a:lnTo>
                  <a:lnTo>
                    <a:pt x="3217608" y="215011"/>
                  </a:lnTo>
                  <a:lnTo>
                    <a:pt x="3220847" y="214198"/>
                  </a:lnTo>
                  <a:lnTo>
                    <a:pt x="3243732" y="209245"/>
                  </a:lnTo>
                  <a:lnTo>
                    <a:pt x="3243732" y="174371"/>
                  </a:lnTo>
                  <a:lnTo>
                    <a:pt x="3240430" y="178981"/>
                  </a:lnTo>
                  <a:lnTo>
                    <a:pt x="3237192" y="182841"/>
                  </a:lnTo>
                  <a:lnTo>
                    <a:pt x="3229025" y="191846"/>
                  </a:lnTo>
                  <a:lnTo>
                    <a:pt x="3240430" y="178981"/>
                  </a:lnTo>
                  <a:lnTo>
                    <a:pt x="3248609" y="167411"/>
                  </a:lnTo>
                  <a:lnTo>
                    <a:pt x="3248609" y="0"/>
                  </a:lnTo>
                  <a:lnTo>
                    <a:pt x="3193935" y="0"/>
                  </a:lnTo>
                  <a:lnTo>
                    <a:pt x="3193935" y="359905"/>
                  </a:lnTo>
                  <a:lnTo>
                    <a:pt x="3183712" y="367614"/>
                  </a:lnTo>
                  <a:lnTo>
                    <a:pt x="3178264" y="371475"/>
                  </a:lnTo>
                  <a:lnTo>
                    <a:pt x="3193935" y="359905"/>
                  </a:lnTo>
                  <a:lnTo>
                    <a:pt x="3193935" y="0"/>
                  </a:lnTo>
                  <a:lnTo>
                    <a:pt x="3058845" y="0"/>
                  </a:lnTo>
                  <a:lnTo>
                    <a:pt x="3058845" y="416344"/>
                  </a:lnTo>
                  <a:lnTo>
                    <a:pt x="3050679" y="421005"/>
                  </a:lnTo>
                  <a:lnTo>
                    <a:pt x="3043694" y="424865"/>
                  </a:lnTo>
                  <a:lnTo>
                    <a:pt x="3058845" y="416344"/>
                  </a:lnTo>
                  <a:lnTo>
                    <a:pt x="3058845" y="0"/>
                  </a:lnTo>
                  <a:lnTo>
                    <a:pt x="2828213" y="0"/>
                  </a:lnTo>
                  <a:lnTo>
                    <a:pt x="2828213" y="560108"/>
                  </a:lnTo>
                  <a:lnTo>
                    <a:pt x="2821228" y="569112"/>
                  </a:lnTo>
                  <a:lnTo>
                    <a:pt x="2820136" y="570484"/>
                  </a:lnTo>
                  <a:lnTo>
                    <a:pt x="2828213" y="560108"/>
                  </a:lnTo>
                  <a:lnTo>
                    <a:pt x="2828213" y="0"/>
                  </a:lnTo>
                  <a:lnTo>
                    <a:pt x="2765691" y="0"/>
                  </a:lnTo>
                  <a:lnTo>
                    <a:pt x="2765691" y="674928"/>
                  </a:lnTo>
                  <a:lnTo>
                    <a:pt x="2762288" y="696163"/>
                  </a:lnTo>
                  <a:lnTo>
                    <a:pt x="2760243" y="708228"/>
                  </a:lnTo>
                  <a:lnTo>
                    <a:pt x="2765691" y="674928"/>
                  </a:lnTo>
                  <a:lnTo>
                    <a:pt x="2765691" y="0"/>
                  </a:lnTo>
                  <a:lnTo>
                    <a:pt x="2721064" y="0"/>
                  </a:lnTo>
                  <a:lnTo>
                    <a:pt x="2719019" y="0"/>
                  </a:lnTo>
                  <a:lnTo>
                    <a:pt x="2404910" y="0"/>
                  </a:lnTo>
                  <a:lnTo>
                    <a:pt x="2404910" y="889139"/>
                  </a:lnTo>
                  <a:lnTo>
                    <a:pt x="2402014" y="888009"/>
                  </a:lnTo>
                  <a:lnTo>
                    <a:pt x="2390610" y="882865"/>
                  </a:lnTo>
                  <a:lnTo>
                    <a:pt x="2404910" y="889139"/>
                  </a:lnTo>
                  <a:lnTo>
                    <a:pt x="2404910" y="0"/>
                  </a:lnTo>
                  <a:lnTo>
                    <a:pt x="2206129" y="0"/>
                  </a:lnTo>
                  <a:lnTo>
                    <a:pt x="2206129" y="868553"/>
                  </a:lnTo>
                  <a:lnTo>
                    <a:pt x="2189772" y="858901"/>
                  </a:lnTo>
                  <a:lnTo>
                    <a:pt x="2201189" y="865505"/>
                  </a:lnTo>
                  <a:lnTo>
                    <a:pt x="2206129" y="868553"/>
                  </a:lnTo>
                  <a:lnTo>
                    <a:pt x="2206129" y="0"/>
                  </a:lnTo>
                  <a:lnTo>
                    <a:pt x="2065083" y="0"/>
                  </a:lnTo>
                  <a:lnTo>
                    <a:pt x="2065083" y="889139"/>
                  </a:lnTo>
                  <a:lnTo>
                    <a:pt x="2050783" y="876439"/>
                  </a:lnTo>
                  <a:lnTo>
                    <a:pt x="2047367" y="873213"/>
                  </a:lnTo>
                  <a:lnTo>
                    <a:pt x="2039188" y="857783"/>
                  </a:lnTo>
                  <a:lnTo>
                    <a:pt x="2047367" y="873213"/>
                  </a:lnTo>
                  <a:lnTo>
                    <a:pt x="2065083" y="889139"/>
                  </a:lnTo>
                  <a:lnTo>
                    <a:pt x="2065083" y="0"/>
                  </a:lnTo>
                  <a:lnTo>
                    <a:pt x="2017560" y="0"/>
                  </a:lnTo>
                  <a:lnTo>
                    <a:pt x="2017560" y="795540"/>
                  </a:lnTo>
                  <a:lnTo>
                    <a:pt x="2014664" y="792810"/>
                  </a:lnTo>
                  <a:lnTo>
                    <a:pt x="2012619" y="790562"/>
                  </a:lnTo>
                  <a:lnTo>
                    <a:pt x="2017560" y="795540"/>
                  </a:lnTo>
                  <a:lnTo>
                    <a:pt x="2017560" y="0"/>
                  </a:lnTo>
                  <a:lnTo>
                    <a:pt x="1517446" y="0"/>
                  </a:lnTo>
                  <a:lnTo>
                    <a:pt x="1516075" y="1282"/>
                  </a:lnTo>
                  <a:lnTo>
                    <a:pt x="1514030" y="1930"/>
                  </a:lnTo>
                  <a:lnTo>
                    <a:pt x="1511985" y="5143"/>
                  </a:lnTo>
                  <a:lnTo>
                    <a:pt x="1511985" y="9804"/>
                  </a:lnTo>
                  <a:lnTo>
                    <a:pt x="1513357" y="13665"/>
                  </a:lnTo>
                  <a:lnTo>
                    <a:pt x="1506715" y="24447"/>
                  </a:lnTo>
                  <a:lnTo>
                    <a:pt x="1501775" y="28295"/>
                  </a:lnTo>
                  <a:lnTo>
                    <a:pt x="1465834" y="9004"/>
                  </a:lnTo>
                  <a:lnTo>
                    <a:pt x="1454416" y="3149"/>
                  </a:lnTo>
                  <a:lnTo>
                    <a:pt x="1454416" y="397052"/>
                  </a:lnTo>
                  <a:lnTo>
                    <a:pt x="1447088" y="392061"/>
                  </a:lnTo>
                  <a:lnTo>
                    <a:pt x="1440103" y="386918"/>
                  </a:lnTo>
                  <a:lnTo>
                    <a:pt x="1454416" y="397052"/>
                  </a:lnTo>
                  <a:lnTo>
                    <a:pt x="1454416" y="3149"/>
                  </a:lnTo>
                  <a:lnTo>
                    <a:pt x="1448282" y="0"/>
                  </a:lnTo>
                  <a:lnTo>
                    <a:pt x="1367713" y="0"/>
                  </a:lnTo>
                  <a:lnTo>
                    <a:pt x="1363624" y="5791"/>
                  </a:lnTo>
                  <a:lnTo>
                    <a:pt x="1358684" y="10934"/>
                  </a:lnTo>
                  <a:lnTo>
                    <a:pt x="1347266" y="30226"/>
                  </a:lnTo>
                  <a:lnTo>
                    <a:pt x="1344371" y="36017"/>
                  </a:lnTo>
                  <a:lnTo>
                    <a:pt x="1337056" y="53390"/>
                  </a:lnTo>
                  <a:lnTo>
                    <a:pt x="1330921" y="63525"/>
                  </a:lnTo>
                  <a:lnTo>
                    <a:pt x="1316609" y="91655"/>
                  </a:lnTo>
                  <a:lnTo>
                    <a:pt x="1315250" y="95516"/>
                  </a:lnTo>
                  <a:lnTo>
                    <a:pt x="1314564" y="99377"/>
                  </a:lnTo>
                  <a:lnTo>
                    <a:pt x="1313205" y="104038"/>
                  </a:lnTo>
                  <a:lnTo>
                    <a:pt x="1312519" y="107899"/>
                  </a:lnTo>
                  <a:lnTo>
                    <a:pt x="1309966" y="111760"/>
                  </a:lnTo>
                  <a:lnTo>
                    <a:pt x="1309116" y="113690"/>
                  </a:lnTo>
                  <a:lnTo>
                    <a:pt x="1307071" y="122542"/>
                  </a:lnTo>
                  <a:lnTo>
                    <a:pt x="1305026" y="127685"/>
                  </a:lnTo>
                  <a:lnTo>
                    <a:pt x="1302981" y="129616"/>
                  </a:lnTo>
                  <a:lnTo>
                    <a:pt x="1298892" y="140068"/>
                  </a:lnTo>
                  <a:lnTo>
                    <a:pt x="1293622" y="148907"/>
                  </a:lnTo>
                  <a:lnTo>
                    <a:pt x="1291577" y="150837"/>
                  </a:lnTo>
                  <a:lnTo>
                    <a:pt x="1289532" y="151968"/>
                  </a:lnTo>
                  <a:lnTo>
                    <a:pt x="1288681" y="151968"/>
                  </a:lnTo>
                  <a:lnTo>
                    <a:pt x="1286637" y="149720"/>
                  </a:lnTo>
                  <a:lnTo>
                    <a:pt x="1284592" y="150837"/>
                  </a:lnTo>
                  <a:lnTo>
                    <a:pt x="1283398" y="151968"/>
                  </a:lnTo>
                  <a:lnTo>
                    <a:pt x="1283398" y="153898"/>
                  </a:lnTo>
                  <a:lnTo>
                    <a:pt x="1284592" y="156629"/>
                  </a:lnTo>
                  <a:lnTo>
                    <a:pt x="1285443" y="157759"/>
                  </a:lnTo>
                  <a:lnTo>
                    <a:pt x="1284592" y="159689"/>
                  </a:lnTo>
                  <a:lnTo>
                    <a:pt x="1282204" y="160489"/>
                  </a:lnTo>
                  <a:lnTo>
                    <a:pt x="1279309" y="164350"/>
                  </a:lnTo>
                  <a:lnTo>
                    <a:pt x="1279309" y="166281"/>
                  </a:lnTo>
                  <a:lnTo>
                    <a:pt x="1278115" y="167411"/>
                  </a:lnTo>
                  <a:lnTo>
                    <a:pt x="1278115" y="171259"/>
                  </a:lnTo>
                  <a:lnTo>
                    <a:pt x="1276070" y="172072"/>
                  </a:lnTo>
                  <a:lnTo>
                    <a:pt x="1274025" y="178981"/>
                  </a:lnTo>
                  <a:lnTo>
                    <a:pt x="1274025" y="182194"/>
                  </a:lnTo>
                  <a:lnTo>
                    <a:pt x="1269936" y="189915"/>
                  </a:lnTo>
                  <a:lnTo>
                    <a:pt x="1269085" y="192493"/>
                  </a:lnTo>
                  <a:lnTo>
                    <a:pt x="1269085" y="195707"/>
                  </a:lnTo>
                  <a:lnTo>
                    <a:pt x="1267891" y="196354"/>
                  </a:lnTo>
                  <a:lnTo>
                    <a:pt x="1267040" y="200367"/>
                  </a:lnTo>
                  <a:lnTo>
                    <a:pt x="1263802" y="209219"/>
                  </a:lnTo>
                  <a:lnTo>
                    <a:pt x="1262951" y="213080"/>
                  </a:lnTo>
                  <a:lnTo>
                    <a:pt x="1263802" y="216941"/>
                  </a:lnTo>
                  <a:lnTo>
                    <a:pt x="1263802" y="218871"/>
                  </a:lnTo>
                  <a:lnTo>
                    <a:pt x="1265847" y="220789"/>
                  </a:lnTo>
                  <a:lnTo>
                    <a:pt x="1267891" y="220789"/>
                  </a:lnTo>
                  <a:lnTo>
                    <a:pt x="1277264" y="218059"/>
                  </a:lnTo>
                  <a:lnTo>
                    <a:pt x="1291577" y="215011"/>
                  </a:lnTo>
                  <a:lnTo>
                    <a:pt x="1292758" y="216128"/>
                  </a:lnTo>
                  <a:lnTo>
                    <a:pt x="1296847" y="218059"/>
                  </a:lnTo>
                  <a:lnTo>
                    <a:pt x="1300937" y="220789"/>
                  </a:lnTo>
                  <a:lnTo>
                    <a:pt x="1300937" y="221919"/>
                  </a:lnTo>
                  <a:lnTo>
                    <a:pt x="1299743" y="222719"/>
                  </a:lnTo>
                  <a:lnTo>
                    <a:pt x="1298892" y="223850"/>
                  </a:lnTo>
                  <a:lnTo>
                    <a:pt x="1296847" y="224650"/>
                  </a:lnTo>
                  <a:lnTo>
                    <a:pt x="1294803" y="224650"/>
                  </a:lnTo>
                  <a:lnTo>
                    <a:pt x="1292758" y="225780"/>
                  </a:lnTo>
                  <a:lnTo>
                    <a:pt x="1292758" y="226580"/>
                  </a:lnTo>
                  <a:lnTo>
                    <a:pt x="1290726" y="228511"/>
                  </a:lnTo>
                  <a:lnTo>
                    <a:pt x="1287487" y="228511"/>
                  </a:lnTo>
                  <a:lnTo>
                    <a:pt x="1284592" y="231571"/>
                  </a:lnTo>
                  <a:lnTo>
                    <a:pt x="1284592" y="232371"/>
                  </a:lnTo>
                  <a:lnTo>
                    <a:pt x="1283398" y="233502"/>
                  </a:lnTo>
                  <a:lnTo>
                    <a:pt x="1280160" y="233502"/>
                  </a:lnTo>
                  <a:lnTo>
                    <a:pt x="1278115" y="232371"/>
                  </a:lnTo>
                  <a:lnTo>
                    <a:pt x="1271981" y="232371"/>
                  </a:lnTo>
                  <a:lnTo>
                    <a:pt x="1267891" y="236232"/>
                  </a:lnTo>
                  <a:lnTo>
                    <a:pt x="1263802" y="243154"/>
                  </a:lnTo>
                  <a:lnTo>
                    <a:pt x="1262951" y="246367"/>
                  </a:lnTo>
                  <a:lnTo>
                    <a:pt x="1258862" y="256654"/>
                  </a:lnTo>
                  <a:lnTo>
                    <a:pt x="1257668" y="257949"/>
                  </a:lnTo>
                  <a:lnTo>
                    <a:pt x="1252397" y="274510"/>
                  </a:lnTo>
                  <a:lnTo>
                    <a:pt x="1246263" y="288010"/>
                  </a:lnTo>
                  <a:lnTo>
                    <a:pt x="1243368" y="292684"/>
                  </a:lnTo>
                  <a:lnTo>
                    <a:pt x="1237234" y="310527"/>
                  </a:lnTo>
                  <a:lnTo>
                    <a:pt x="1238084" y="313105"/>
                  </a:lnTo>
                  <a:lnTo>
                    <a:pt x="1241323" y="316318"/>
                  </a:lnTo>
                  <a:lnTo>
                    <a:pt x="1244219" y="318249"/>
                  </a:lnTo>
                  <a:lnTo>
                    <a:pt x="1245412" y="320179"/>
                  </a:lnTo>
                  <a:lnTo>
                    <a:pt x="1245412" y="320827"/>
                  </a:lnTo>
                  <a:lnTo>
                    <a:pt x="1244219" y="322110"/>
                  </a:lnTo>
                  <a:lnTo>
                    <a:pt x="1242174" y="322110"/>
                  </a:lnTo>
                  <a:lnTo>
                    <a:pt x="1241323" y="320827"/>
                  </a:lnTo>
                  <a:lnTo>
                    <a:pt x="1238084" y="320827"/>
                  </a:lnTo>
                  <a:lnTo>
                    <a:pt x="1233995" y="324840"/>
                  </a:lnTo>
                  <a:lnTo>
                    <a:pt x="1231950" y="328701"/>
                  </a:lnTo>
                  <a:lnTo>
                    <a:pt x="1229906" y="331762"/>
                  </a:lnTo>
                  <a:lnTo>
                    <a:pt x="1229055" y="335622"/>
                  </a:lnTo>
                  <a:lnTo>
                    <a:pt x="1223772" y="344462"/>
                  </a:lnTo>
                  <a:lnTo>
                    <a:pt x="1220368" y="356044"/>
                  </a:lnTo>
                  <a:lnTo>
                    <a:pt x="1220368" y="363753"/>
                  </a:lnTo>
                  <a:lnTo>
                    <a:pt x="1222413" y="392861"/>
                  </a:lnTo>
                  <a:lnTo>
                    <a:pt x="1207427" y="419074"/>
                  </a:lnTo>
                  <a:lnTo>
                    <a:pt x="1203337" y="419074"/>
                  </a:lnTo>
                  <a:lnTo>
                    <a:pt x="1196695" y="424065"/>
                  </a:lnTo>
                  <a:lnTo>
                    <a:pt x="1194650" y="424865"/>
                  </a:lnTo>
                  <a:lnTo>
                    <a:pt x="1194650" y="427926"/>
                  </a:lnTo>
                  <a:lnTo>
                    <a:pt x="1195844" y="433070"/>
                  </a:lnTo>
                  <a:lnTo>
                    <a:pt x="1199248" y="435000"/>
                  </a:lnTo>
                  <a:lnTo>
                    <a:pt x="1199248" y="437578"/>
                  </a:lnTo>
                  <a:lnTo>
                    <a:pt x="1193800" y="444652"/>
                  </a:lnTo>
                  <a:lnTo>
                    <a:pt x="1189710" y="446582"/>
                  </a:lnTo>
                  <a:lnTo>
                    <a:pt x="1185621" y="450443"/>
                  </a:lnTo>
                  <a:lnTo>
                    <a:pt x="1182382" y="462013"/>
                  </a:lnTo>
                  <a:lnTo>
                    <a:pt x="1181531" y="468934"/>
                  </a:lnTo>
                  <a:lnTo>
                    <a:pt x="1182382" y="474726"/>
                  </a:lnTo>
                  <a:lnTo>
                    <a:pt x="1182382" y="487426"/>
                  </a:lnTo>
                  <a:lnTo>
                    <a:pt x="1183576" y="489356"/>
                  </a:lnTo>
                  <a:lnTo>
                    <a:pt x="1185621" y="489356"/>
                  </a:lnTo>
                  <a:lnTo>
                    <a:pt x="1187665" y="485178"/>
                  </a:lnTo>
                  <a:lnTo>
                    <a:pt x="1189710" y="484365"/>
                  </a:lnTo>
                  <a:lnTo>
                    <a:pt x="1190561" y="484365"/>
                  </a:lnTo>
                  <a:lnTo>
                    <a:pt x="1190561" y="488226"/>
                  </a:lnTo>
                  <a:lnTo>
                    <a:pt x="1191755" y="488226"/>
                  </a:lnTo>
                  <a:lnTo>
                    <a:pt x="1194650" y="487426"/>
                  </a:lnTo>
                  <a:lnTo>
                    <a:pt x="1197889" y="487426"/>
                  </a:lnTo>
                  <a:lnTo>
                    <a:pt x="1199248" y="489356"/>
                  </a:lnTo>
                  <a:lnTo>
                    <a:pt x="1199248" y="491286"/>
                  </a:lnTo>
                  <a:lnTo>
                    <a:pt x="1197889" y="494017"/>
                  </a:lnTo>
                  <a:lnTo>
                    <a:pt x="1194650" y="497230"/>
                  </a:lnTo>
                  <a:lnTo>
                    <a:pt x="1192606" y="497878"/>
                  </a:lnTo>
                  <a:lnTo>
                    <a:pt x="1192606" y="499808"/>
                  </a:lnTo>
                  <a:lnTo>
                    <a:pt x="1195844" y="504952"/>
                  </a:lnTo>
                  <a:lnTo>
                    <a:pt x="1196695" y="512673"/>
                  </a:lnTo>
                  <a:lnTo>
                    <a:pt x="1196695" y="526186"/>
                  </a:lnTo>
                  <a:lnTo>
                    <a:pt x="1199248" y="527304"/>
                  </a:lnTo>
                  <a:lnTo>
                    <a:pt x="1199248" y="535825"/>
                  </a:lnTo>
                  <a:lnTo>
                    <a:pt x="1197889" y="539686"/>
                  </a:lnTo>
                  <a:lnTo>
                    <a:pt x="1196695" y="544677"/>
                  </a:lnTo>
                  <a:lnTo>
                    <a:pt x="1196695" y="548538"/>
                  </a:lnTo>
                  <a:lnTo>
                    <a:pt x="1195844" y="550468"/>
                  </a:lnTo>
                  <a:lnTo>
                    <a:pt x="1194650" y="551586"/>
                  </a:lnTo>
                  <a:lnTo>
                    <a:pt x="1192606" y="558177"/>
                  </a:lnTo>
                  <a:lnTo>
                    <a:pt x="1187665" y="579894"/>
                  </a:lnTo>
                  <a:lnTo>
                    <a:pt x="1184427" y="592277"/>
                  </a:lnTo>
                  <a:lnTo>
                    <a:pt x="1177442" y="610768"/>
                  </a:lnTo>
                  <a:lnTo>
                    <a:pt x="1176248" y="618490"/>
                  </a:lnTo>
                  <a:lnTo>
                    <a:pt x="1174203" y="623633"/>
                  </a:lnTo>
                  <a:lnTo>
                    <a:pt x="1168069" y="632002"/>
                  </a:lnTo>
                  <a:lnTo>
                    <a:pt x="1166888" y="635215"/>
                  </a:lnTo>
                  <a:lnTo>
                    <a:pt x="1166888" y="637781"/>
                  </a:lnTo>
                  <a:lnTo>
                    <a:pt x="1153769" y="659498"/>
                  </a:lnTo>
                  <a:lnTo>
                    <a:pt x="1149680" y="667219"/>
                  </a:lnTo>
                  <a:lnTo>
                    <a:pt x="1146441" y="674128"/>
                  </a:lnTo>
                  <a:lnTo>
                    <a:pt x="1145590" y="674928"/>
                  </a:lnTo>
                  <a:lnTo>
                    <a:pt x="1142352" y="676859"/>
                  </a:lnTo>
                  <a:lnTo>
                    <a:pt x="1140307" y="679919"/>
                  </a:lnTo>
                  <a:lnTo>
                    <a:pt x="1130935" y="697445"/>
                  </a:lnTo>
                  <a:lnTo>
                    <a:pt x="1126007" y="705167"/>
                  </a:lnTo>
                  <a:lnTo>
                    <a:pt x="1121918" y="710958"/>
                  </a:lnTo>
                  <a:lnTo>
                    <a:pt x="1117828" y="718680"/>
                  </a:lnTo>
                  <a:lnTo>
                    <a:pt x="1114590" y="721728"/>
                  </a:lnTo>
                  <a:lnTo>
                    <a:pt x="1110500" y="727519"/>
                  </a:lnTo>
                  <a:lnTo>
                    <a:pt x="1108456" y="732510"/>
                  </a:lnTo>
                  <a:lnTo>
                    <a:pt x="1105052" y="736371"/>
                  </a:lnTo>
                  <a:lnTo>
                    <a:pt x="1100963" y="742962"/>
                  </a:lnTo>
                  <a:lnTo>
                    <a:pt x="1098918" y="750036"/>
                  </a:lnTo>
                  <a:lnTo>
                    <a:pt x="1096187" y="754532"/>
                  </a:lnTo>
                  <a:lnTo>
                    <a:pt x="1090739" y="765467"/>
                  </a:lnTo>
                  <a:lnTo>
                    <a:pt x="1085977" y="773188"/>
                  </a:lnTo>
                  <a:lnTo>
                    <a:pt x="1083411" y="776249"/>
                  </a:lnTo>
                  <a:lnTo>
                    <a:pt x="1080516" y="778179"/>
                  </a:lnTo>
                  <a:lnTo>
                    <a:pt x="1078471" y="778179"/>
                  </a:lnTo>
                  <a:lnTo>
                    <a:pt x="1076426" y="776249"/>
                  </a:lnTo>
                  <a:lnTo>
                    <a:pt x="1076426" y="770458"/>
                  </a:lnTo>
                  <a:lnTo>
                    <a:pt x="1077290" y="767397"/>
                  </a:lnTo>
                  <a:lnTo>
                    <a:pt x="1079322" y="765467"/>
                  </a:lnTo>
                  <a:lnTo>
                    <a:pt x="1080516" y="762736"/>
                  </a:lnTo>
                  <a:lnTo>
                    <a:pt x="1080516" y="761619"/>
                  </a:lnTo>
                  <a:lnTo>
                    <a:pt x="1079322" y="760323"/>
                  </a:lnTo>
                  <a:lnTo>
                    <a:pt x="1077290" y="760323"/>
                  </a:lnTo>
                  <a:lnTo>
                    <a:pt x="1076426" y="761619"/>
                  </a:lnTo>
                  <a:lnTo>
                    <a:pt x="1071156" y="764667"/>
                  </a:lnTo>
                  <a:lnTo>
                    <a:pt x="1060081" y="767397"/>
                  </a:lnTo>
                  <a:lnTo>
                    <a:pt x="1047470" y="767397"/>
                  </a:lnTo>
                  <a:lnTo>
                    <a:pt x="1046619" y="770458"/>
                  </a:lnTo>
                  <a:lnTo>
                    <a:pt x="1047470" y="773188"/>
                  </a:lnTo>
                  <a:lnTo>
                    <a:pt x="1050709" y="774319"/>
                  </a:lnTo>
                  <a:lnTo>
                    <a:pt x="1053604" y="778179"/>
                  </a:lnTo>
                  <a:lnTo>
                    <a:pt x="1058037" y="780910"/>
                  </a:lnTo>
                  <a:lnTo>
                    <a:pt x="1073200" y="787831"/>
                  </a:lnTo>
                  <a:lnTo>
                    <a:pt x="1080516" y="789749"/>
                  </a:lnTo>
                  <a:lnTo>
                    <a:pt x="1084605" y="792810"/>
                  </a:lnTo>
                  <a:lnTo>
                    <a:pt x="1090053" y="793610"/>
                  </a:lnTo>
                  <a:lnTo>
                    <a:pt x="1094828" y="795540"/>
                  </a:lnTo>
                  <a:lnTo>
                    <a:pt x="1102321" y="800531"/>
                  </a:lnTo>
                  <a:lnTo>
                    <a:pt x="1104366" y="801331"/>
                  </a:lnTo>
                  <a:lnTo>
                    <a:pt x="1109141" y="814844"/>
                  </a:lnTo>
                  <a:lnTo>
                    <a:pt x="1105052" y="816775"/>
                  </a:lnTo>
                  <a:lnTo>
                    <a:pt x="1103007" y="820635"/>
                  </a:lnTo>
                  <a:lnTo>
                    <a:pt x="1100963" y="822566"/>
                  </a:lnTo>
                  <a:lnTo>
                    <a:pt x="1100277" y="822566"/>
                  </a:lnTo>
                  <a:lnTo>
                    <a:pt x="1096873" y="823849"/>
                  </a:lnTo>
                  <a:lnTo>
                    <a:pt x="1075245" y="828827"/>
                  </a:lnTo>
                  <a:lnTo>
                    <a:pt x="1073200" y="828827"/>
                  </a:lnTo>
                  <a:lnTo>
                    <a:pt x="1071156" y="827709"/>
                  </a:lnTo>
                  <a:lnTo>
                    <a:pt x="1065022" y="827709"/>
                  </a:lnTo>
                  <a:lnTo>
                    <a:pt x="1060932" y="829640"/>
                  </a:lnTo>
                  <a:lnTo>
                    <a:pt x="1058037" y="832688"/>
                  </a:lnTo>
                  <a:lnTo>
                    <a:pt x="1049515" y="835431"/>
                  </a:lnTo>
                  <a:lnTo>
                    <a:pt x="1042530" y="836549"/>
                  </a:lnTo>
                  <a:lnTo>
                    <a:pt x="1039291" y="836549"/>
                  </a:lnTo>
                  <a:lnTo>
                    <a:pt x="1033170" y="837361"/>
                  </a:lnTo>
                  <a:lnTo>
                    <a:pt x="1029081" y="836549"/>
                  </a:lnTo>
                  <a:lnTo>
                    <a:pt x="1024991" y="834618"/>
                  </a:lnTo>
                  <a:lnTo>
                    <a:pt x="1018857" y="834618"/>
                  </a:lnTo>
                  <a:lnTo>
                    <a:pt x="1015619" y="835431"/>
                  </a:lnTo>
                  <a:lnTo>
                    <a:pt x="1010678" y="833501"/>
                  </a:lnTo>
                  <a:lnTo>
                    <a:pt x="1004544" y="831570"/>
                  </a:lnTo>
                  <a:lnTo>
                    <a:pt x="993813" y="831570"/>
                  </a:lnTo>
                  <a:lnTo>
                    <a:pt x="989723" y="832688"/>
                  </a:lnTo>
                  <a:lnTo>
                    <a:pt x="984783" y="834618"/>
                  </a:lnTo>
                  <a:lnTo>
                    <a:pt x="979512" y="838479"/>
                  </a:lnTo>
                  <a:lnTo>
                    <a:pt x="976617" y="842340"/>
                  </a:lnTo>
                  <a:lnTo>
                    <a:pt x="972527" y="847001"/>
                  </a:lnTo>
                  <a:lnTo>
                    <a:pt x="969289" y="855040"/>
                  </a:lnTo>
                  <a:lnTo>
                    <a:pt x="959065" y="862761"/>
                  </a:lnTo>
                  <a:lnTo>
                    <a:pt x="951738" y="871283"/>
                  </a:lnTo>
                  <a:lnTo>
                    <a:pt x="943571" y="882218"/>
                  </a:lnTo>
                  <a:lnTo>
                    <a:pt x="938288" y="891870"/>
                  </a:lnTo>
                  <a:lnTo>
                    <a:pt x="936244" y="903452"/>
                  </a:lnTo>
                  <a:lnTo>
                    <a:pt x="936244" y="905383"/>
                  </a:lnTo>
                  <a:lnTo>
                    <a:pt x="938288" y="912291"/>
                  </a:lnTo>
                  <a:lnTo>
                    <a:pt x="938288" y="914222"/>
                  </a:lnTo>
                  <a:lnTo>
                    <a:pt x="936244" y="918083"/>
                  </a:lnTo>
                  <a:lnTo>
                    <a:pt x="936244" y="930783"/>
                  </a:lnTo>
                  <a:lnTo>
                    <a:pt x="938288" y="949439"/>
                  </a:lnTo>
                  <a:lnTo>
                    <a:pt x="939482" y="953300"/>
                  </a:lnTo>
                  <a:lnTo>
                    <a:pt x="941527" y="966812"/>
                  </a:lnTo>
                  <a:lnTo>
                    <a:pt x="941527" y="970673"/>
                  </a:lnTo>
                  <a:lnTo>
                    <a:pt x="938288" y="978395"/>
                  </a:lnTo>
                  <a:lnTo>
                    <a:pt x="937437" y="984173"/>
                  </a:lnTo>
                  <a:lnTo>
                    <a:pt x="937437" y="991095"/>
                  </a:lnTo>
                  <a:lnTo>
                    <a:pt x="935393" y="1000747"/>
                  </a:lnTo>
                  <a:lnTo>
                    <a:pt x="935393" y="1008621"/>
                  </a:lnTo>
                  <a:lnTo>
                    <a:pt x="936244" y="1019403"/>
                  </a:lnTo>
                  <a:lnTo>
                    <a:pt x="937437" y="1029855"/>
                  </a:lnTo>
                  <a:lnTo>
                    <a:pt x="937437" y="1035634"/>
                  </a:lnTo>
                  <a:lnTo>
                    <a:pt x="934199" y="1045616"/>
                  </a:lnTo>
                  <a:lnTo>
                    <a:pt x="933348" y="1049464"/>
                  </a:lnTo>
                  <a:lnTo>
                    <a:pt x="933348" y="1080503"/>
                  </a:lnTo>
                  <a:lnTo>
                    <a:pt x="931303" y="1094016"/>
                  </a:lnTo>
                  <a:lnTo>
                    <a:pt x="926020" y="1114437"/>
                  </a:lnTo>
                  <a:lnTo>
                    <a:pt x="926020" y="1134224"/>
                  </a:lnTo>
                  <a:lnTo>
                    <a:pt x="923975" y="1140002"/>
                  </a:lnTo>
                  <a:lnTo>
                    <a:pt x="923975" y="1144676"/>
                  </a:lnTo>
                  <a:lnTo>
                    <a:pt x="925169" y="1149654"/>
                  </a:lnTo>
                  <a:lnTo>
                    <a:pt x="923975" y="1156246"/>
                  </a:lnTo>
                  <a:lnTo>
                    <a:pt x="923975" y="1164285"/>
                  </a:lnTo>
                  <a:lnTo>
                    <a:pt x="921931" y="1173937"/>
                  </a:lnTo>
                  <a:lnTo>
                    <a:pt x="921080" y="1189380"/>
                  </a:lnTo>
                  <a:lnTo>
                    <a:pt x="919886" y="1194523"/>
                  </a:lnTo>
                  <a:lnTo>
                    <a:pt x="916990" y="1203045"/>
                  </a:lnTo>
                  <a:lnTo>
                    <a:pt x="913752" y="1208836"/>
                  </a:lnTo>
                  <a:lnTo>
                    <a:pt x="912393" y="1216558"/>
                  </a:lnTo>
                  <a:lnTo>
                    <a:pt x="912393" y="1222667"/>
                  </a:lnTo>
                  <a:lnTo>
                    <a:pt x="911707" y="1227328"/>
                  </a:lnTo>
                  <a:lnTo>
                    <a:pt x="912393" y="1232319"/>
                  </a:lnTo>
                  <a:lnTo>
                    <a:pt x="912393" y="1234249"/>
                  </a:lnTo>
                  <a:lnTo>
                    <a:pt x="910348" y="1240840"/>
                  </a:lnTo>
                  <a:lnTo>
                    <a:pt x="908304" y="1244701"/>
                  </a:lnTo>
                  <a:lnTo>
                    <a:pt x="907630" y="1249680"/>
                  </a:lnTo>
                  <a:lnTo>
                    <a:pt x="907630" y="1255471"/>
                  </a:lnTo>
                  <a:lnTo>
                    <a:pt x="906259" y="1260614"/>
                  </a:lnTo>
                  <a:lnTo>
                    <a:pt x="905586" y="1269136"/>
                  </a:lnTo>
                  <a:lnTo>
                    <a:pt x="903541" y="1278788"/>
                  </a:lnTo>
                  <a:lnTo>
                    <a:pt x="899452" y="1295349"/>
                  </a:lnTo>
                  <a:lnTo>
                    <a:pt x="898080" y="1299210"/>
                  </a:lnTo>
                  <a:lnTo>
                    <a:pt x="895362" y="1315783"/>
                  </a:lnTo>
                  <a:lnTo>
                    <a:pt x="894676" y="1317713"/>
                  </a:lnTo>
                  <a:lnTo>
                    <a:pt x="894003" y="1317713"/>
                  </a:lnTo>
                  <a:lnTo>
                    <a:pt x="891959" y="1323657"/>
                  </a:lnTo>
                  <a:lnTo>
                    <a:pt x="886701" y="1339100"/>
                  </a:lnTo>
                  <a:lnTo>
                    <a:pt x="886701" y="1340599"/>
                  </a:lnTo>
                  <a:lnTo>
                    <a:pt x="880579" y="1358709"/>
                  </a:lnTo>
                  <a:lnTo>
                    <a:pt x="877709" y="1378013"/>
                  </a:lnTo>
                  <a:lnTo>
                    <a:pt x="877709" y="1381874"/>
                  </a:lnTo>
                  <a:lnTo>
                    <a:pt x="876490" y="1383957"/>
                  </a:lnTo>
                  <a:lnTo>
                    <a:pt x="875665" y="1388948"/>
                  </a:lnTo>
                  <a:lnTo>
                    <a:pt x="868299" y="1412100"/>
                  </a:lnTo>
                  <a:lnTo>
                    <a:pt x="864209" y="1419821"/>
                  </a:lnTo>
                  <a:lnTo>
                    <a:pt x="864209" y="1421752"/>
                  </a:lnTo>
                  <a:lnTo>
                    <a:pt x="862164" y="1430604"/>
                  </a:lnTo>
                  <a:lnTo>
                    <a:pt x="861339" y="1430604"/>
                  </a:lnTo>
                  <a:lnTo>
                    <a:pt x="860120" y="1427543"/>
                  </a:lnTo>
                  <a:lnTo>
                    <a:pt x="858075" y="1426743"/>
                  </a:lnTo>
                  <a:lnTo>
                    <a:pt x="856843" y="1427543"/>
                  </a:lnTo>
                  <a:lnTo>
                    <a:pt x="856030" y="1433334"/>
                  </a:lnTo>
                  <a:lnTo>
                    <a:pt x="853986" y="1447330"/>
                  </a:lnTo>
                  <a:lnTo>
                    <a:pt x="848664" y="1462760"/>
                  </a:lnTo>
                  <a:lnTo>
                    <a:pt x="843762" y="1470482"/>
                  </a:lnTo>
                  <a:lnTo>
                    <a:pt x="841717" y="1474343"/>
                  </a:lnTo>
                  <a:lnTo>
                    <a:pt x="841717" y="1496695"/>
                  </a:lnTo>
                  <a:lnTo>
                    <a:pt x="838454" y="1508277"/>
                  </a:lnTo>
                  <a:lnTo>
                    <a:pt x="838454" y="1514221"/>
                  </a:lnTo>
                  <a:lnTo>
                    <a:pt x="840498" y="1520012"/>
                  </a:lnTo>
                  <a:lnTo>
                    <a:pt x="845807" y="1523873"/>
                  </a:lnTo>
                  <a:lnTo>
                    <a:pt x="845807" y="1526120"/>
                  </a:lnTo>
                  <a:lnTo>
                    <a:pt x="851941" y="1530781"/>
                  </a:lnTo>
                  <a:lnTo>
                    <a:pt x="858075" y="1530781"/>
                  </a:lnTo>
                  <a:lnTo>
                    <a:pt x="860120" y="1528051"/>
                  </a:lnTo>
                  <a:lnTo>
                    <a:pt x="861339" y="1520012"/>
                  </a:lnTo>
                  <a:lnTo>
                    <a:pt x="862164" y="1518081"/>
                  </a:lnTo>
                  <a:lnTo>
                    <a:pt x="883843" y="1501838"/>
                  </a:lnTo>
                  <a:lnTo>
                    <a:pt x="883843" y="1488973"/>
                  </a:lnTo>
                  <a:lnTo>
                    <a:pt x="885888" y="1481251"/>
                  </a:lnTo>
                  <a:lnTo>
                    <a:pt x="886701" y="1480045"/>
                  </a:lnTo>
                  <a:lnTo>
                    <a:pt x="887933" y="1478203"/>
                  </a:lnTo>
                  <a:lnTo>
                    <a:pt x="887933" y="1472412"/>
                  </a:lnTo>
                  <a:lnTo>
                    <a:pt x="889165" y="1469682"/>
                  </a:lnTo>
                  <a:lnTo>
                    <a:pt x="889165" y="1469313"/>
                  </a:lnTo>
                  <a:lnTo>
                    <a:pt x="896035" y="1451991"/>
                  </a:lnTo>
                  <a:lnTo>
                    <a:pt x="898080" y="1438313"/>
                  </a:lnTo>
                  <a:lnTo>
                    <a:pt x="900125" y="1426743"/>
                  </a:lnTo>
                  <a:lnTo>
                    <a:pt x="903541" y="1417891"/>
                  </a:lnTo>
                  <a:lnTo>
                    <a:pt x="905586" y="1413230"/>
                  </a:lnTo>
                  <a:lnTo>
                    <a:pt x="905586" y="1408252"/>
                  </a:lnTo>
                  <a:lnTo>
                    <a:pt x="910348" y="1402461"/>
                  </a:lnTo>
                  <a:lnTo>
                    <a:pt x="915797" y="1383957"/>
                  </a:lnTo>
                  <a:lnTo>
                    <a:pt x="919035" y="1374152"/>
                  </a:lnTo>
                  <a:lnTo>
                    <a:pt x="921931" y="1364500"/>
                  </a:lnTo>
                  <a:lnTo>
                    <a:pt x="923975" y="1358709"/>
                  </a:lnTo>
                  <a:lnTo>
                    <a:pt x="923975" y="1352931"/>
                  </a:lnTo>
                  <a:lnTo>
                    <a:pt x="925169" y="1347139"/>
                  </a:lnTo>
                  <a:lnTo>
                    <a:pt x="927214" y="1340218"/>
                  </a:lnTo>
                  <a:lnTo>
                    <a:pt x="929259" y="1335239"/>
                  </a:lnTo>
                  <a:lnTo>
                    <a:pt x="930109" y="1330579"/>
                  </a:lnTo>
                  <a:lnTo>
                    <a:pt x="930109" y="1325587"/>
                  </a:lnTo>
                  <a:lnTo>
                    <a:pt x="931646" y="1319631"/>
                  </a:lnTo>
                  <a:lnTo>
                    <a:pt x="932154" y="1319631"/>
                  </a:lnTo>
                  <a:lnTo>
                    <a:pt x="933348" y="1315135"/>
                  </a:lnTo>
                  <a:lnTo>
                    <a:pt x="934199" y="1304201"/>
                  </a:lnTo>
                  <a:lnTo>
                    <a:pt x="936244" y="1292618"/>
                  </a:lnTo>
                  <a:lnTo>
                    <a:pt x="937437" y="1287640"/>
                  </a:lnTo>
                  <a:lnTo>
                    <a:pt x="939482" y="1282966"/>
                  </a:lnTo>
                  <a:lnTo>
                    <a:pt x="945616" y="1264475"/>
                  </a:lnTo>
                  <a:lnTo>
                    <a:pt x="947661" y="1260614"/>
                  </a:lnTo>
                  <a:lnTo>
                    <a:pt x="948842" y="1254823"/>
                  </a:lnTo>
                  <a:lnTo>
                    <a:pt x="949693" y="1248562"/>
                  </a:lnTo>
                  <a:lnTo>
                    <a:pt x="955827" y="1231188"/>
                  </a:lnTo>
                  <a:lnTo>
                    <a:pt x="959065" y="1213827"/>
                  </a:lnTo>
                  <a:lnTo>
                    <a:pt x="957872" y="1204976"/>
                  </a:lnTo>
                  <a:lnTo>
                    <a:pt x="957872" y="1198384"/>
                  </a:lnTo>
                  <a:lnTo>
                    <a:pt x="957021" y="1190663"/>
                  </a:lnTo>
                  <a:lnTo>
                    <a:pt x="957021" y="1185519"/>
                  </a:lnTo>
                  <a:lnTo>
                    <a:pt x="959065" y="1176667"/>
                  </a:lnTo>
                  <a:lnTo>
                    <a:pt x="959065" y="1170889"/>
                  </a:lnTo>
                  <a:lnTo>
                    <a:pt x="959916" y="1165098"/>
                  </a:lnTo>
                  <a:lnTo>
                    <a:pt x="961961" y="1164285"/>
                  </a:lnTo>
                  <a:lnTo>
                    <a:pt x="964006" y="1164285"/>
                  </a:lnTo>
                  <a:lnTo>
                    <a:pt x="964006" y="1165098"/>
                  </a:lnTo>
                  <a:lnTo>
                    <a:pt x="966050" y="1167028"/>
                  </a:lnTo>
                  <a:lnTo>
                    <a:pt x="968095" y="1166215"/>
                  </a:lnTo>
                  <a:lnTo>
                    <a:pt x="969289" y="1165098"/>
                  </a:lnTo>
                  <a:lnTo>
                    <a:pt x="984783" y="1178598"/>
                  </a:lnTo>
                  <a:lnTo>
                    <a:pt x="1020902" y="1198384"/>
                  </a:lnTo>
                  <a:lnTo>
                    <a:pt x="1036396" y="1203045"/>
                  </a:lnTo>
                  <a:lnTo>
                    <a:pt x="1049515" y="1204976"/>
                  </a:lnTo>
                  <a:lnTo>
                    <a:pt x="1062977" y="1204976"/>
                  </a:lnTo>
                  <a:lnTo>
                    <a:pt x="1078471" y="1202245"/>
                  </a:lnTo>
                  <a:lnTo>
                    <a:pt x="1090739" y="1199184"/>
                  </a:lnTo>
                  <a:lnTo>
                    <a:pt x="1098918" y="1196454"/>
                  </a:lnTo>
                  <a:lnTo>
                    <a:pt x="1114590" y="1188250"/>
                  </a:lnTo>
                  <a:lnTo>
                    <a:pt x="1120724" y="1190663"/>
                  </a:lnTo>
                  <a:lnTo>
                    <a:pt x="1120724" y="1192593"/>
                  </a:lnTo>
                  <a:lnTo>
                    <a:pt x="1122768" y="1206906"/>
                  </a:lnTo>
                  <a:lnTo>
                    <a:pt x="1126007" y="1217676"/>
                  </a:lnTo>
                  <a:lnTo>
                    <a:pt x="1114590" y="1231188"/>
                  </a:lnTo>
                  <a:lnTo>
                    <a:pt x="1109141" y="1240840"/>
                  </a:lnTo>
                  <a:lnTo>
                    <a:pt x="1102321" y="1250975"/>
                  </a:lnTo>
                  <a:lnTo>
                    <a:pt x="1092098" y="1267206"/>
                  </a:lnTo>
                  <a:lnTo>
                    <a:pt x="1086650" y="1274927"/>
                  </a:lnTo>
                  <a:lnTo>
                    <a:pt x="1085977" y="1277988"/>
                  </a:lnTo>
                  <a:lnTo>
                    <a:pt x="1082560" y="1284897"/>
                  </a:lnTo>
                  <a:lnTo>
                    <a:pt x="1078471" y="1299210"/>
                  </a:lnTo>
                  <a:lnTo>
                    <a:pt x="1076426" y="1310792"/>
                  </a:lnTo>
                  <a:lnTo>
                    <a:pt x="1074381" y="1317066"/>
                  </a:lnTo>
                  <a:lnTo>
                    <a:pt x="1074381" y="1317713"/>
                  </a:lnTo>
                  <a:lnTo>
                    <a:pt x="1074381" y="1319631"/>
                  </a:lnTo>
                  <a:lnTo>
                    <a:pt x="1074381" y="1324787"/>
                  </a:lnTo>
                  <a:lnTo>
                    <a:pt x="1076426" y="1330579"/>
                  </a:lnTo>
                  <a:lnTo>
                    <a:pt x="1077277" y="1335239"/>
                  </a:lnTo>
                  <a:lnTo>
                    <a:pt x="1082560" y="1343279"/>
                  </a:lnTo>
                  <a:lnTo>
                    <a:pt x="1085977" y="1346009"/>
                  </a:lnTo>
                  <a:lnTo>
                    <a:pt x="1088694" y="1346009"/>
                  </a:lnTo>
                  <a:lnTo>
                    <a:pt x="1094828" y="1349070"/>
                  </a:lnTo>
                  <a:lnTo>
                    <a:pt x="1109141" y="1354861"/>
                  </a:lnTo>
                  <a:lnTo>
                    <a:pt x="1117828" y="1358709"/>
                  </a:lnTo>
                  <a:lnTo>
                    <a:pt x="1119873" y="1361452"/>
                  </a:lnTo>
                  <a:lnTo>
                    <a:pt x="1120724" y="1365313"/>
                  </a:lnTo>
                  <a:lnTo>
                    <a:pt x="1123962" y="1368361"/>
                  </a:lnTo>
                  <a:lnTo>
                    <a:pt x="1128903" y="1375435"/>
                  </a:lnTo>
                  <a:lnTo>
                    <a:pt x="1128903" y="1377365"/>
                  </a:lnTo>
                  <a:lnTo>
                    <a:pt x="1126858" y="1378013"/>
                  </a:lnTo>
                  <a:lnTo>
                    <a:pt x="1123962" y="1379943"/>
                  </a:lnTo>
                  <a:lnTo>
                    <a:pt x="1121918" y="1381874"/>
                  </a:lnTo>
                  <a:lnTo>
                    <a:pt x="1121918" y="1395539"/>
                  </a:lnTo>
                  <a:lnTo>
                    <a:pt x="1122768" y="1400530"/>
                  </a:lnTo>
                  <a:lnTo>
                    <a:pt x="1118679" y="1415961"/>
                  </a:lnTo>
                  <a:lnTo>
                    <a:pt x="1117828" y="1419821"/>
                  </a:lnTo>
                  <a:lnTo>
                    <a:pt x="1115783" y="1421752"/>
                  </a:lnTo>
                  <a:lnTo>
                    <a:pt x="1112545" y="1420952"/>
                  </a:lnTo>
                  <a:lnTo>
                    <a:pt x="1109141" y="1419821"/>
                  </a:lnTo>
                  <a:lnTo>
                    <a:pt x="1100277" y="1419821"/>
                  </a:lnTo>
                  <a:lnTo>
                    <a:pt x="1094143" y="1417891"/>
                  </a:lnTo>
                  <a:lnTo>
                    <a:pt x="1090053" y="1417091"/>
                  </a:lnTo>
                  <a:lnTo>
                    <a:pt x="1084605" y="1417891"/>
                  </a:lnTo>
                  <a:lnTo>
                    <a:pt x="1083411" y="1419021"/>
                  </a:lnTo>
                  <a:lnTo>
                    <a:pt x="1081366" y="1423682"/>
                  </a:lnTo>
                  <a:lnTo>
                    <a:pt x="1080516" y="1424813"/>
                  </a:lnTo>
                  <a:lnTo>
                    <a:pt x="1078471" y="1426743"/>
                  </a:lnTo>
                  <a:lnTo>
                    <a:pt x="1074381" y="1437678"/>
                  </a:lnTo>
                  <a:lnTo>
                    <a:pt x="1073200" y="1445399"/>
                  </a:lnTo>
                  <a:lnTo>
                    <a:pt x="1073200" y="1450060"/>
                  </a:lnTo>
                  <a:lnTo>
                    <a:pt x="1074381" y="1451991"/>
                  </a:lnTo>
                  <a:lnTo>
                    <a:pt x="1074381" y="1453108"/>
                  </a:lnTo>
                  <a:lnTo>
                    <a:pt x="1073200" y="1453921"/>
                  </a:lnTo>
                  <a:lnTo>
                    <a:pt x="1069111" y="1453921"/>
                  </a:lnTo>
                  <a:lnTo>
                    <a:pt x="1062977" y="1455851"/>
                  </a:lnTo>
                  <a:lnTo>
                    <a:pt x="1060932" y="1457782"/>
                  </a:lnTo>
                  <a:lnTo>
                    <a:pt x="1050709" y="1462760"/>
                  </a:lnTo>
                  <a:lnTo>
                    <a:pt x="1049515" y="1466621"/>
                  </a:lnTo>
                  <a:lnTo>
                    <a:pt x="1050709" y="1474343"/>
                  </a:lnTo>
                  <a:lnTo>
                    <a:pt x="1048664" y="1478203"/>
                  </a:lnTo>
                  <a:lnTo>
                    <a:pt x="1045425" y="1482064"/>
                  </a:lnTo>
                  <a:lnTo>
                    <a:pt x="1041336" y="1483995"/>
                  </a:lnTo>
                  <a:lnTo>
                    <a:pt x="1036396" y="1488973"/>
                  </a:lnTo>
                  <a:lnTo>
                    <a:pt x="1025842" y="1488973"/>
                  </a:lnTo>
                  <a:lnTo>
                    <a:pt x="1018857" y="1491703"/>
                  </a:lnTo>
                  <a:lnTo>
                    <a:pt x="1012723" y="1496047"/>
                  </a:lnTo>
                  <a:lnTo>
                    <a:pt x="1006589" y="1502486"/>
                  </a:lnTo>
                  <a:lnTo>
                    <a:pt x="1005230" y="1505699"/>
                  </a:lnTo>
                  <a:lnTo>
                    <a:pt x="1006589" y="1507629"/>
                  </a:lnTo>
                  <a:lnTo>
                    <a:pt x="1010678" y="1512290"/>
                  </a:lnTo>
                  <a:lnTo>
                    <a:pt x="1011529" y="1515351"/>
                  </a:lnTo>
                  <a:lnTo>
                    <a:pt x="1010678" y="1517281"/>
                  </a:lnTo>
                  <a:lnTo>
                    <a:pt x="1008634" y="1521142"/>
                  </a:lnTo>
                  <a:lnTo>
                    <a:pt x="1006589" y="1542364"/>
                  </a:lnTo>
                  <a:lnTo>
                    <a:pt x="1004544" y="1547355"/>
                  </a:lnTo>
                  <a:lnTo>
                    <a:pt x="997902" y="1553133"/>
                  </a:lnTo>
                  <a:lnTo>
                    <a:pt x="980706" y="1566646"/>
                  </a:lnTo>
                  <a:lnTo>
                    <a:pt x="971334" y="1584172"/>
                  </a:lnTo>
                  <a:lnTo>
                    <a:pt x="969289" y="1587233"/>
                  </a:lnTo>
                  <a:lnTo>
                    <a:pt x="959916" y="1603794"/>
                  </a:lnTo>
                  <a:lnTo>
                    <a:pt x="952931" y="1611515"/>
                  </a:lnTo>
                  <a:lnTo>
                    <a:pt x="949693" y="1616176"/>
                  </a:lnTo>
                  <a:lnTo>
                    <a:pt x="945616" y="1621167"/>
                  </a:lnTo>
                  <a:lnTo>
                    <a:pt x="941527" y="1626958"/>
                  </a:lnTo>
                  <a:lnTo>
                    <a:pt x="937437" y="1634667"/>
                  </a:lnTo>
                  <a:lnTo>
                    <a:pt x="936244" y="1635963"/>
                  </a:lnTo>
                  <a:lnTo>
                    <a:pt x="937437" y="1637893"/>
                  </a:lnTo>
                  <a:lnTo>
                    <a:pt x="939482" y="1641741"/>
                  </a:lnTo>
                  <a:lnTo>
                    <a:pt x="939482" y="1643672"/>
                  </a:lnTo>
                  <a:lnTo>
                    <a:pt x="925169" y="1649463"/>
                  </a:lnTo>
                  <a:lnTo>
                    <a:pt x="923975" y="1651393"/>
                  </a:lnTo>
                  <a:lnTo>
                    <a:pt x="923975" y="1655254"/>
                  </a:lnTo>
                  <a:lnTo>
                    <a:pt x="932154" y="1671815"/>
                  </a:lnTo>
                  <a:lnTo>
                    <a:pt x="932154" y="1678736"/>
                  </a:lnTo>
                  <a:lnTo>
                    <a:pt x="934199" y="1680819"/>
                  </a:lnTo>
                  <a:lnTo>
                    <a:pt x="937437" y="1683397"/>
                  </a:lnTo>
                  <a:lnTo>
                    <a:pt x="939482" y="1690471"/>
                  </a:lnTo>
                  <a:lnTo>
                    <a:pt x="939482" y="1706714"/>
                  </a:lnTo>
                  <a:lnTo>
                    <a:pt x="938288" y="1716684"/>
                  </a:lnTo>
                  <a:lnTo>
                    <a:pt x="939482" y="1721345"/>
                  </a:lnTo>
                  <a:lnTo>
                    <a:pt x="941527" y="1724406"/>
                  </a:lnTo>
                  <a:lnTo>
                    <a:pt x="943571" y="1727136"/>
                  </a:lnTo>
                  <a:lnTo>
                    <a:pt x="945616" y="1730997"/>
                  </a:lnTo>
                  <a:lnTo>
                    <a:pt x="945616" y="1749488"/>
                  </a:lnTo>
                  <a:lnTo>
                    <a:pt x="946797" y="1754644"/>
                  </a:lnTo>
                  <a:lnTo>
                    <a:pt x="947661" y="1760423"/>
                  </a:lnTo>
                  <a:lnTo>
                    <a:pt x="947661" y="1778927"/>
                  </a:lnTo>
                  <a:lnTo>
                    <a:pt x="949693" y="1783588"/>
                  </a:lnTo>
                  <a:lnTo>
                    <a:pt x="942378" y="1791309"/>
                  </a:lnTo>
                  <a:lnTo>
                    <a:pt x="944753" y="1795170"/>
                  </a:lnTo>
                  <a:lnTo>
                    <a:pt x="953782" y="1785518"/>
                  </a:lnTo>
                  <a:lnTo>
                    <a:pt x="959916" y="1791309"/>
                  </a:lnTo>
                  <a:lnTo>
                    <a:pt x="957872" y="1807870"/>
                  </a:lnTo>
                  <a:lnTo>
                    <a:pt x="946797" y="1807870"/>
                  </a:lnTo>
                  <a:lnTo>
                    <a:pt x="946797" y="1811731"/>
                  </a:lnTo>
                  <a:lnTo>
                    <a:pt x="954976" y="1811731"/>
                  </a:lnTo>
                  <a:lnTo>
                    <a:pt x="954976" y="1815592"/>
                  </a:lnTo>
                  <a:lnTo>
                    <a:pt x="946797" y="1815592"/>
                  </a:lnTo>
                  <a:lnTo>
                    <a:pt x="942378" y="1813661"/>
                  </a:lnTo>
                  <a:lnTo>
                    <a:pt x="938288" y="1793240"/>
                  </a:lnTo>
                  <a:lnTo>
                    <a:pt x="936244" y="1793240"/>
                  </a:lnTo>
                  <a:lnTo>
                    <a:pt x="938288" y="1818805"/>
                  </a:lnTo>
                  <a:lnTo>
                    <a:pt x="944753" y="1818805"/>
                  </a:lnTo>
                  <a:lnTo>
                    <a:pt x="944753" y="1822665"/>
                  </a:lnTo>
                  <a:lnTo>
                    <a:pt x="940333" y="1823300"/>
                  </a:lnTo>
                  <a:lnTo>
                    <a:pt x="933348" y="1860461"/>
                  </a:lnTo>
                  <a:lnTo>
                    <a:pt x="936244" y="1861261"/>
                  </a:lnTo>
                  <a:lnTo>
                    <a:pt x="942378" y="1862378"/>
                  </a:lnTo>
                  <a:lnTo>
                    <a:pt x="944753" y="1860461"/>
                  </a:lnTo>
                  <a:lnTo>
                    <a:pt x="948842" y="1862378"/>
                  </a:lnTo>
                  <a:lnTo>
                    <a:pt x="947661" y="1863509"/>
                  </a:lnTo>
                  <a:lnTo>
                    <a:pt x="944753" y="1863509"/>
                  </a:lnTo>
                  <a:lnTo>
                    <a:pt x="942378" y="1864309"/>
                  </a:lnTo>
                  <a:lnTo>
                    <a:pt x="936244" y="1864309"/>
                  </a:lnTo>
                  <a:lnTo>
                    <a:pt x="931303" y="1862378"/>
                  </a:lnTo>
                  <a:lnTo>
                    <a:pt x="923975" y="1858530"/>
                  </a:lnTo>
                  <a:lnTo>
                    <a:pt x="916990" y="1858530"/>
                  </a:lnTo>
                  <a:lnTo>
                    <a:pt x="907630" y="1862378"/>
                  </a:lnTo>
                  <a:lnTo>
                    <a:pt x="904214" y="1865439"/>
                  </a:lnTo>
                  <a:lnTo>
                    <a:pt x="893318" y="1864309"/>
                  </a:lnTo>
                  <a:lnTo>
                    <a:pt x="889165" y="1862404"/>
                  </a:lnTo>
                  <a:lnTo>
                    <a:pt x="889012" y="1862340"/>
                  </a:lnTo>
                  <a:lnTo>
                    <a:pt x="886701" y="1861261"/>
                  </a:lnTo>
                  <a:lnTo>
                    <a:pt x="886701" y="1861540"/>
                  </a:lnTo>
                  <a:lnTo>
                    <a:pt x="885888" y="1861261"/>
                  </a:lnTo>
                  <a:lnTo>
                    <a:pt x="884669" y="1853539"/>
                  </a:lnTo>
                  <a:lnTo>
                    <a:pt x="884669" y="1832317"/>
                  </a:lnTo>
                  <a:lnTo>
                    <a:pt x="885888" y="1816874"/>
                  </a:lnTo>
                  <a:lnTo>
                    <a:pt x="884669" y="1811731"/>
                  </a:lnTo>
                  <a:lnTo>
                    <a:pt x="856030" y="1790496"/>
                  </a:lnTo>
                  <a:lnTo>
                    <a:pt x="843267" y="1786636"/>
                  </a:lnTo>
                  <a:lnTo>
                    <a:pt x="824128" y="1780857"/>
                  </a:lnTo>
                  <a:lnTo>
                    <a:pt x="818807" y="1779727"/>
                  </a:lnTo>
                  <a:lnTo>
                    <a:pt x="811860" y="1779727"/>
                  </a:lnTo>
                  <a:lnTo>
                    <a:pt x="804506" y="1781657"/>
                  </a:lnTo>
                  <a:lnTo>
                    <a:pt x="797140" y="1786636"/>
                  </a:lnTo>
                  <a:lnTo>
                    <a:pt x="795096" y="1785518"/>
                  </a:lnTo>
                  <a:lnTo>
                    <a:pt x="794283" y="1783588"/>
                  </a:lnTo>
                  <a:lnTo>
                    <a:pt x="793038" y="1780857"/>
                  </a:lnTo>
                  <a:lnTo>
                    <a:pt x="797140" y="1767027"/>
                  </a:lnTo>
                  <a:lnTo>
                    <a:pt x="796328" y="1764931"/>
                  </a:lnTo>
                  <a:lnTo>
                    <a:pt x="794283" y="1764284"/>
                  </a:lnTo>
                  <a:lnTo>
                    <a:pt x="790181" y="1764931"/>
                  </a:lnTo>
                  <a:lnTo>
                    <a:pt x="790181" y="1761070"/>
                  </a:lnTo>
                  <a:lnTo>
                    <a:pt x="792213" y="1756575"/>
                  </a:lnTo>
                  <a:lnTo>
                    <a:pt x="797140" y="1750783"/>
                  </a:lnTo>
                  <a:lnTo>
                    <a:pt x="801230" y="1746923"/>
                  </a:lnTo>
                  <a:lnTo>
                    <a:pt x="805726" y="1740966"/>
                  </a:lnTo>
                  <a:lnTo>
                    <a:pt x="808583" y="1734058"/>
                  </a:lnTo>
                  <a:lnTo>
                    <a:pt x="810628" y="1712823"/>
                  </a:lnTo>
                  <a:lnTo>
                    <a:pt x="812673" y="1707845"/>
                  </a:lnTo>
                  <a:lnTo>
                    <a:pt x="812673" y="1698840"/>
                  </a:lnTo>
                  <a:lnTo>
                    <a:pt x="814717" y="1690471"/>
                  </a:lnTo>
                  <a:lnTo>
                    <a:pt x="815949" y="1686610"/>
                  </a:lnTo>
                  <a:lnTo>
                    <a:pt x="824128" y="1668767"/>
                  </a:lnTo>
                  <a:lnTo>
                    <a:pt x="824941" y="1666036"/>
                  </a:lnTo>
                  <a:lnTo>
                    <a:pt x="824128" y="1659115"/>
                  </a:lnTo>
                  <a:lnTo>
                    <a:pt x="824941" y="1649463"/>
                  </a:lnTo>
                  <a:lnTo>
                    <a:pt x="824941" y="1642554"/>
                  </a:lnTo>
                  <a:lnTo>
                    <a:pt x="826985" y="1638693"/>
                  </a:lnTo>
                  <a:lnTo>
                    <a:pt x="839673" y="1623098"/>
                  </a:lnTo>
                  <a:lnTo>
                    <a:pt x="842543" y="1618589"/>
                  </a:lnTo>
                  <a:lnTo>
                    <a:pt x="842543" y="1612315"/>
                  </a:lnTo>
                  <a:lnTo>
                    <a:pt x="841717" y="1607654"/>
                  </a:lnTo>
                  <a:lnTo>
                    <a:pt x="836409" y="1605724"/>
                  </a:lnTo>
                  <a:lnTo>
                    <a:pt x="831481" y="1604594"/>
                  </a:lnTo>
                  <a:lnTo>
                    <a:pt x="826985" y="1607654"/>
                  </a:lnTo>
                  <a:lnTo>
                    <a:pt x="815949" y="1618589"/>
                  </a:lnTo>
                  <a:lnTo>
                    <a:pt x="809815" y="1625028"/>
                  </a:lnTo>
                  <a:lnTo>
                    <a:pt x="803681" y="1632102"/>
                  </a:lnTo>
                  <a:lnTo>
                    <a:pt x="797140" y="1635963"/>
                  </a:lnTo>
                  <a:lnTo>
                    <a:pt x="795096" y="1638693"/>
                  </a:lnTo>
                  <a:lnTo>
                    <a:pt x="793038" y="1645602"/>
                  </a:lnTo>
                  <a:lnTo>
                    <a:pt x="790994" y="1648663"/>
                  </a:lnTo>
                  <a:lnTo>
                    <a:pt x="786904" y="1653324"/>
                  </a:lnTo>
                  <a:lnTo>
                    <a:pt x="784860" y="1660245"/>
                  </a:lnTo>
                  <a:lnTo>
                    <a:pt x="779957" y="1666836"/>
                  </a:lnTo>
                  <a:lnTo>
                    <a:pt x="773823" y="1674558"/>
                  </a:lnTo>
                  <a:lnTo>
                    <a:pt x="771372" y="1677606"/>
                  </a:lnTo>
                  <a:lnTo>
                    <a:pt x="770547" y="1682750"/>
                  </a:lnTo>
                  <a:lnTo>
                    <a:pt x="770547" y="1687258"/>
                  </a:lnTo>
                  <a:lnTo>
                    <a:pt x="771372" y="1696262"/>
                  </a:lnTo>
                  <a:lnTo>
                    <a:pt x="770547" y="1700771"/>
                  </a:lnTo>
                  <a:lnTo>
                    <a:pt x="772591" y="1710893"/>
                  </a:lnTo>
                  <a:lnTo>
                    <a:pt x="772591" y="1715566"/>
                  </a:lnTo>
                  <a:lnTo>
                    <a:pt x="775868" y="1732927"/>
                  </a:lnTo>
                  <a:lnTo>
                    <a:pt x="776681" y="1738718"/>
                  </a:lnTo>
                  <a:lnTo>
                    <a:pt x="778725" y="1760423"/>
                  </a:lnTo>
                  <a:lnTo>
                    <a:pt x="778776" y="1767027"/>
                  </a:lnTo>
                  <a:lnTo>
                    <a:pt x="779957" y="1786636"/>
                  </a:lnTo>
                  <a:lnTo>
                    <a:pt x="778725" y="1792427"/>
                  </a:lnTo>
                  <a:lnTo>
                    <a:pt x="776681" y="1805139"/>
                  </a:lnTo>
                  <a:lnTo>
                    <a:pt x="774636" y="1823300"/>
                  </a:lnTo>
                  <a:lnTo>
                    <a:pt x="773823" y="1826526"/>
                  </a:lnTo>
                  <a:lnTo>
                    <a:pt x="771372" y="1835365"/>
                  </a:lnTo>
                  <a:lnTo>
                    <a:pt x="771372" y="1840026"/>
                  </a:lnTo>
                  <a:lnTo>
                    <a:pt x="767283" y="1881682"/>
                  </a:lnTo>
                  <a:lnTo>
                    <a:pt x="764425" y="1892617"/>
                  </a:lnTo>
                  <a:lnTo>
                    <a:pt x="764425" y="1900339"/>
                  </a:lnTo>
                  <a:lnTo>
                    <a:pt x="755002" y="1935556"/>
                  </a:lnTo>
                  <a:lnTo>
                    <a:pt x="754176" y="1941982"/>
                  </a:lnTo>
                  <a:lnTo>
                    <a:pt x="743559" y="1979129"/>
                  </a:lnTo>
                  <a:lnTo>
                    <a:pt x="743915" y="1979129"/>
                  </a:lnTo>
                  <a:lnTo>
                    <a:pt x="743559" y="1979942"/>
                  </a:lnTo>
                  <a:lnTo>
                    <a:pt x="742734" y="1990712"/>
                  </a:lnTo>
                  <a:lnTo>
                    <a:pt x="735380" y="2011946"/>
                  </a:lnTo>
                  <a:lnTo>
                    <a:pt x="730465" y="2023999"/>
                  </a:lnTo>
                  <a:lnTo>
                    <a:pt x="708787" y="2065820"/>
                  </a:lnTo>
                  <a:lnTo>
                    <a:pt x="702652" y="2081250"/>
                  </a:lnTo>
                  <a:lnTo>
                    <a:pt x="698563" y="2087041"/>
                  </a:lnTo>
                  <a:lnTo>
                    <a:pt x="692429" y="2098624"/>
                  </a:lnTo>
                  <a:lnTo>
                    <a:pt x="690384" y="2104415"/>
                  </a:lnTo>
                  <a:lnTo>
                    <a:pt x="676884" y="2129980"/>
                  </a:lnTo>
                  <a:lnTo>
                    <a:pt x="653173" y="2169706"/>
                  </a:lnTo>
                  <a:lnTo>
                    <a:pt x="638848" y="2196071"/>
                  </a:lnTo>
                  <a:lnTo>
                    <a:pt x="621271" y="2224214"/>
                  </a:lnTo>
                  <a:lnTo>
                    <a:pt x="604913" y="2253157"/>
                  </a:lnTo>
                  <a:lnTo>
                    <a:pt x="600405" y="2262162"/>
                  </a:lnTo>
                  <a:lnTo>
                    <a:pt x="597535" y="2269083"/>
                  </a:lnTo>
                  <a:lnTo>
                    <a:pt x="589356" y="2285327"/>
                  </a:lnTo>
                  <a:lnTo>
                    <a:pt x="585279" y="2290305"/>
                  </a:lnTo>
                  <a:lnTo>
                    <a:pt x="579958" y="2301887"/>
                  </a:lnTo>
                  <a:lnTo>
                    <a:pt x="577100" y="2309609"/>
                  </a:lnTo>
                  <a:lnTo>
                    <a:pt x="572604" y="2326335"/>
                  </a:lnTo>
                  <a:lnTo>
                    <a:pt x="572604" y="2329383"/>
                  </a:lnTo>
                  <a:lnTo>
                    <a:pt x="574649" y="2331313"/>
                  </a:lnTo>
                  <a:lnTo>
                    <a:pt x="577100" y="2331313"/>
                  </a:lnTo>
                  <a:lnTo>
                    <a:pt x="581190" y="2329383"/>
                  </a:lnTo>
                  <a:lnTo>
                    <a:pt x="586092" y="2322474"/>
                  </a:lnTo>
                  <a:lnTo>
                    <a:pt x="588137" y="2321674"/>
                  </a:lnTo>
                  <a:lnTo>
                    <a:pt x="589356" y="2322474"/>
                  </a:lnTo>
                  <a:lnTo>
                    <a:pt x="590181" y="2322474"/>
                  </a:lnTo>
                  <a:lnTo>
                    <a:pt x="593445" y="2325535"/>
                  </a:lnTo>
                  <a:lnTo>
                    <a:pt x="595490" y="2329383"/>
                  </a:lnTo>
                  <a:lnTo>
                    <a:pt x="597535" y="2334056"/>
                  </a:lnTo>
                  <a:lnTo>
                    <a:pt x="597535" y="2337104"/>
                  </a:lnTo>
                  <a:lnTo>
                    <a:pt x="596315" y="2341765"/>
                  </a:lnTo>
                  <a:lnTo>
                    <a:pt x="594271" y="2346756"/>
                  </a:lnTo>
                  <a:lnTo>
                    <a:pt x="588137" y="2355596"/>
                  </a:lnTo>
                  <a:lnTo>
                    <a:pt x="586092" y="2363317"/>
                  </a:lnTo>
                  <a:lnTo>
                    <a:pt x="585279" y="2367978"/>
                  </a:lnTo>
                  <a:lnTo>
                    <a:pt x="583234" y="2372969"/>
                  </a:lnTo>
                  <a:lnTo>
                    <a:pt x="587311" y="2392426"/>
                  </a:lnTo>
                  <a:lnTo>
                    <a:pt x="590181" y="2404008"/>
                  </a:lnTo>
                  <a:lnTo>
                    <a:pt x="593445" y="2407056"/>
                  </a:lnTo>
                  <a:lnTo>
                    <a:pt x="593445" y="2409799"/>
                  </a:lnTo>
                  <a:lnTo>
                    <a:pt x="596315" y="2416708"/>
                  </a:lnTo>
                  <a:lnTo>
                    <a:pt x="598360" y="2419769"/>
                  </a:lnTo>
                  <a:lnTo>
                    <a:pt x="602462" y="2423630"/>
                  </a:lnTo>
                  <a:lnTo>
                    <a:pt x="607771" y="2432151"/>
                  </a:lnTo>
                  <a:lnTo>
                    <a:pt x="623316" y="2449995"/>
                  </a:lnTo>
                  <a:lnTo>
                    <a:pt x="628218" y="2454668"/>
                  </a:lnTo>
                  <a:lnTo>
                    <a:pt x="633526" y="2460447"/>
                  </a:lnTo>
                  <a:lnTo>
                    <a:pt x="637616" y="2465438"/>
                  </a:lnTo>
                  <a:lnTo>
                    <a:pt x="640905" y="2466238"/>
                  </a:lnTo>
                  <a:lnTo>
                    <a:pt x="644994" y="2466238"/>
                  </a:lnTo>
                  <a:lnTo>
                    <a:pt x="658075" y="2470099"/>
                  </a:lnTo>
                  <a:lnTo>
                    <a:pt x="662571" y="2478138"/>
                  </a:lnTo>
                  <a:lnTo>
                    <a:pt x="662571" y="2480068"/>
                  </a:lnTo>
                  <a:lnTo>
                    <a:pt x="661352" y="2483929"/>
                  </a:lnTo>
                  <a:lnTo>
                    <a:pt x="662571" y="2522690"/>
                  </a:lnTo>
                  <a:lnTo>
                    <a:pt x="663397" y="2594572"/>
                  </a:lnTo>
                  <a:lnTo>
                    <a:pt x="664616" y="2638628"/>
                  </a:lnTo>
                  <a:lnTo>
                    <a:pt x="665429" y="2660993"/>
                  </a:lnTo>
                  <a:lnTo>
                    <a:pt x="668705" y="2814409"/>
                  </a:lnTo>
                  <a:lnTo>
                    <a:pt x="668705" y="2843834"/>
                  </a:lnTo>
                  <a:lnTo>
                    <a:pt x="696518" y="2844635"/>
                  </a:lnTo>
                  <a:lnTo>
                    <a:pt x="702652" y="2843834"/>
                  </a:lnTo>
                  <a:lnTo>
                    <a:pt x="737425" y="2842704"/>
                  </a:lnTo>
                  <a:lnTo>
                    <a:pt x="761149" y="2843834"/>
                  </a:lnTo>
                  <a:lnTo>
                    <a:pt x="766470" y="2842704"/>
                  </a:lnTo>
                  <a:lnTo>
                    <a:pt x="775868" y="2842704"/>
                  </a:lnTo>
                  <a:lnTo>
                    <a:pt x="784860" y="2843834"/>
                  </a:lnTo>
                  <a:lnTo>
                    <a:pt x="792226" y="2846565"/>
                  </a:lnTo>
                  <a:lnTo>
                    <a:pt x="797140" y="2846565"/>
                  </a:lnTo>
                  <a:lnTo>
                    <a:pt x="798372" y="2847695"/>
                  </a:lnTo>
                  <a:lnTo>
                    <a:pt x="798372" y="2848495"/>
                  </a:lnTo>
                  <a:lnTo>
                    <a:pt x="796328" y="2850426"/>
                  </a:lnTo>
                  <a:lnTo>
                    <a:pt x="792226" y="2855417"/>
                  </a:lnTo>
                  <a:lnTo>
                    <a:pt x="788136" y="2862008"/>
                  </a:lnTo>
                  <a:lnTo>
                    <a:pt x="784860" y="2872130"/>
                  </a:lnTo>
                  <a:lnTo>
                    <a:pt x="784047" y="2882430"/>
                  </a:lnTo>
                  <a:lnTo>
                    <a:pt x="784860" y="2890304"/>
                  </a:lnTo>
                  <a:lnTo>
                    <a:pt x="788949" y="2903016"/>
                  </a:lnTo>
                  <a:lnTo>
                    <a:pt x="790181" y="2910725"/>
                  </a:lnTo>
                  <a:lnTo>
                    <a:pt x="797140" y="2936938"/>
                  </a:lnTo>
                  <a:lnTo>
                    <a:pt x="803681" y="2946590"/>
                  </a:lnTo>
                  <a:lnTo>
                    <a:pt x="805726" y="2951734"/>
                  </a:lnTo>
                  <a:lnTo>
                    <a:pt x="808583" y="2953664"/>
                  </a:lnTo>
                  <a:lnTo>
                    <a:pt x="809815" y="2955594"/>
                  </a:lnTo>
                  <a:lnTo>
                    <a:pt x="809815" y="2957525"/>
                  </a:lnTo>
                  <a:lnTo>
                    <a:pt x="807770" y="2958338"/>
                  </a:lnTo>
                  <a:lnTo>
                    <a:pt x="805726" y="2960255"/>
                  </a:lnTo>
                  <a:lnTo>
                    <a:pt x="801230" y="2972968"/>
                  </a:lnTo>
                  <a:lnTo>
                    <a:pt x="796328" y="2980690"/>
                  </a:lnTo>
                  <a:lnTo>
                    <a:pt x="788136" y="3002394"/>
                  </a:lnTo>
                  <a:lnTo>
                    <a:pt x="782002" y="3015907"/>
                  </a:lnTo>
                  <a:lnTo>
                    <a:pt x="778725" y="3030537"/>
                  </a:lnTo>
                  <a:lnTo>
                    <a:pt x="784047" y="3046780"/>
                  </a:lnTo>
                  <a:lnTo>
                    <a:pt x="790181" y="3068485"/>
                  </a:lnTo>
                  <a:lnTo>
                    <a:pt x="796328" y="3080867"/>
                  </a:lnTo>
                  <a:lnTo>
                    <a:pt x="805726" y="3091650"/>
                  </a:lnTo>
                  <a:lnTo>
                    <a:pt x="810628" y="3098558"/>
                  </a:lnTo>
                  <a:lnTo>
                    <a:pt x="777913" y="3110141"/>
                  </a:lnTo>
                  <a:lnTo>
                    <a:pt x="770547" y="3107080"/>
                  </a:lnTo>
                  <a:lnTo>
                    <a:pt x="766470" y="3106280"/>
                  </a:lnTo>
                  <a:lnTo>
                    <a:pt x="759104" y="3106280"/>
                  </a:lnTo>
                  <a:lnTo>
                    <a:pt x="752144" y="3107080"/>
                  </a:lnTo>
                  <a:lnTo>
                    <a:pt x="746823" y="3108210"/>
                  </a:lnTo>
                  <a:lnTo>
                    <a:pt x="735380" y="3109010"/>
                  </a:lnTo>
                  <a:lnTo>
                    <a:pt x="725157" y="3109010"/>
                  </a:lnTo>
                  <a:lnTo>
                    <a:pt x="713689" y="3110141"/>
                  </a:lnTo>
                  <a:lnTo>
                    <a:pt x="657263" y="3112871"/>
                  </a:lnTo>
                  <a:lnTo>
                    <a:pt x="637616" y="3115932"/>
                  </a:lnTo>
                  <a:lnTo>
                    <a:pt x="624128" y="3118980"/>
                  </a:lnTo>
                  <a:lnTo>
                    <a:pt x="611860" y="3124936"/>
                  </a:lnTo>
                  <a:lnTo>
                    <a:pt x="605726" y="3127514"/>
                  </a:lnTo>
                  <a:lnTo>
                    <a:pt x="600405" y="3130727"/>
                  </a:lnTo>
                  <a:lnTo>
                    <a:pt x="589356" y="3132658"/>
                  </a:lnTo>
                  <a:lnTo>
                    <a:pt x="553364" y="3132658"/>
                  </a:lnTo>
                  <a:lnTo>
                    <a:pt x="548055" y="3131362"/>
                  </a:lnTo>
                  <a:lnTo>
                    <a:pt x="541921" y="3130727"/>
                  </a:lnTo>
                  <a:lnTo>
                    <a:pt x="535787" y="3130727"/>
                  </a:lnTo>
                  <a:lnTo>
                    <a:pt x="514108" y="3133293"/>
                  </a:lnTo>
                  <a:lnTo>
                    <a:pt x="500608" y="3133293"/>
                  </a:lnTo>
                  <a:lnTo>
                    <a:pt x="495706" y="3132658"/>
                  </a:lnTo>
                  <a:lnTo>
                    <a:pt x="490397" y="3133293"/>
                  </a:lnTo>
                  <a:lnTo>
                    <a:pt x="485076" y="3133293"/>
                  </a:lnTo>
                  <a:lnTo>
                    <a:pt x="478929" y="3134588"/>
                  </a:lnTo>
                  <a:lnTo>
                    <a:pt x="467893" y="3133293"/>
                  </a:lnTo>
                  <a:lnTo>
                    <a:pt x="459308" y="3134588"/>
                  </a:lnTo>
                  <a:lnTo>
                    <a:pt x="444982" y="3134588"/>
                  </a:lnTo>
                  <a:lnTo>
                    <a:pt x="436803" y="3135223"/>
                  </a:lnTo>
                  <a:lnTo>
                    <a:pt x="428625" y="3135223"/>
                  </a:lnTo>
                  <a:lnTo>
                    <a:pt x="406120" y="3136519"/>
                  </a:lnTo>
                  <a:lnTo>
                    <a:pt x="399580" y="3137154"/>
                  </a:lnTo>
                  <a:lnTo>
                    <a:pt x="395503" y="3138449"/>
                  </a:lnTo>
                  <a:lnTo>
                    <a:pt x="391414" y="3139084"/>
                  </a:lnTo>
                  <a:lnTo>
                    <a:pt x="371792" y="3139084"/>
                  </a:lnTo>
                  <a:lnTo>
                    <a:pt x="356641" y="3140379"/>
                  </a:lnTo>
                  <a:lnTo>
                    <a:pt x="341922" y="3140379"/>
                  </a:lnTo>
                  <a:lnTo>
                    <a:pt x="332930" y="3141014"/>
                  </a:lnTo>
                  <a:lnTo>
                    <a:pt x="326783" y="3141014"/>
                  </a:lnTo>
                  <a:lnTo>
                    <a:pt x="319417" y="3145358"/>
                  </a:lnTo>
                  <a:lnTo>
                    <a:pt x="318198" y="3147288"/>
                  </a:lnTo>
                  <a:lnTo>
                    <a:pt x="317385" y="3150019"/>
                  </a:lnTo>
                  <a:lnTo>
                    <a:pt x="303885" y="3168510"/>
                  </a:lnTo>
                  <a:lnTo>
                    <a:pt x="298983" y="3176232"/>
                  </a:lnTo>
                  <a:lnTo>
                    <a:pt x="297751" y="3179292"/>
                  </a:lnTo>
                  <a:lnTo>
                    <a:pt x="295706" y="3182023"/>
                  </a:lnTo>
                  <a:lnTo>
                    <a:pt x="295706" y="3185083"/>
                  </a:lnTo>
                  <a:lnTo>
                    <a:pt x="291630" y="3192957"/>
                  </a:lnTo>
                  <a:lnTo>
                    <a:pt x="286296" y="3206470"/>
                  </a:lnTo>
                  <a:lnTo>
                    <a:pt x="284251" y="3209518"/>
                  </a:lnTo>
                  <a:lnTo>
                    <a:pt x="284251" y="3215309"/>
                  </a:lnTo>
                  <a:lnTo>
                    <a:pt x="287515" y="3221901"/>
                  </a:lnTo>
                  <a:lnTo>
                    <a:pt x="292849" y="3225762"/>
                  </a:lnTo>
                  <a:lnTo>
                    <a:pt x="295706" y="3226892"/>
                  </a:lnTo>
                  <a:lnTo>
                    <a:pt x="299796" y="3227692"/>
                  </a:lnTo>
                  <a:lnTo>
                    <a:pt x="303885" y="3229622"/>
                  </a:lnTo>
                  <a:lnTo>
                    <a:pt x="310019" y="3230753"/>
                  </a:lnTo>
                  <a:lnTo>
                    <a:pt x="316153" y="3233483"/>
                  </a:lnTo>
                  <a:lnTo>
                    <a:pt x="323507" y="3240405"/>
                  </a:lnTo>
                  <a:lnTo>
                    <a:pt x="332930" y="3246183"/>
                  </a:lnTo>
                  <a:lnTo>
                    <a:pt x="331711" y="3250044"/>
                  </a:lnTo>
                  <a:lnTo>
                    <a:pt x="331711" y="3251974"/>
                  </a:lnTo>
                  <a:lnTo>
                    <a:pt x="330885" y="3255200"/>
                  </a:lnTo>
                  <a:lnTo>
                    <a:pt x="328828" y="3257766"/>
                  </a:lnTo>
                  <a:lnTo>
                    <a:pt x="325551" y="3259048"/>
                  </a:lnTo>
                  <a:lnTo>
                    <a:pt x="321462" y="3257118"/>
                  </a:lnTo>
                  <a:lnTo>
                    <a:pt x="317385" y="3253905"/>
                  </a:lnTo>
                  <a:lnTo>
                    <a:pt x="310019" y="3251974"/>
                  </a:lnTo>
                  <a:lnTo>
                    <a:pt x="303885" y="3250044"/>
                  </a:lnTo>
                  <a:lnTo>
                    <a:pt x="294894" y="3246183"/>
                  </a:lnTo>
                  <a:lnTo>
                    <a:pt x="284251" y="3242335"/>
                  </a:lnTo>
                  <a:lnTo>
                    <a:pt x="281381" y="3240405"/>
                  </a:lnTo>
                  <a:lnTo>
                    <a:pt x="279336" y="3241522"/>
                  </a:lnTo>
                  <a:lnTo>
                    <a:pt x="258495" y="3238474"/>
                  </a:lnTo>
                  <a:lnTo>
                    <a:pt x="253580" y="3238474"/>
                  </a:lnTo>
                  <a:lnTo>
                    <a:pt x="244170" y="3240405"/>
                  </a:lnTo>
                  <a:lnTo>
                    <a:pt x="239255" y="3242335"/>
                  </a:lnTo>
                  <a:lnTo>
                    <a:pt x="238036" y="3243453"/>
                  </a:lnTo>
                  <a:lnTo>
                    <a:pt x="235991" y="3243453"/>
                  </a:lnTo>
                  <a:lnTo>
                    <a:pt x="233946" y="3239592"/>
                  </a:lnTo>
                  <a:lnTo>
                    <a:pt x="233946" y="3237661"/>
                  </a:lnTo>
                  <a:lnTo>
                    <a:pt x="234759" y="3235414"/>
                  </a:lnTo>
                  <a:lnTo>
                    <a:pt x="235991" y="3233483"/>
                  </a:lnTo>
                  <a:lnTo>
                    <a:pt x="227812" y="3228822"/>
                  </a:lnTo>
                  <a:lnTo>
                    <a:pt x="225767" y="3225762"/>
                  </a:lnTo>
                  <a:lnTo>
                    <a:pt x="224548" y="3221901"/>
                  </a:lnTo>
                  <a:lnTo>
                    <a:pt x="225767" y="3218053"/>
                  </a:lnTo>
                  <a:lnTo>
                    <a:pt x="228638" y="3212261"/>
                  </a:lnTo>
                  <a:lnTo>
                    <a:pt x="229857" y="3207588"/>
                  </a:lnTo>
                  <a:lnTo>
                    <a:pt x="233946" y="3201327"/>
                  </a:lnTo>
                  <a:lnTo>
                    <a:pt x="241300" y="3194888"/>
                  </a:lnTo>
                  <a:lnTo>
                    <a:pt x="244170" y="3193605"/>
                  </a:lnTo>
                  <a:lnTo>
                    <a:pt x="247434" y="3193605"/>
                  </a:lnTo>
                  <a:lnTo>
                    <a:pt x="248259" y="3197466"/>
                  </a:lnTo>
                  <a:lnTo>
                    <a:pt x="248259" y="3202609"/>
                  </a:lnTo>
                  <a:lnTo>
                    <a:pt x="246214" y="3209518"/>
                  </a:lnTo>
                  <a:lnTo>
                    <a:pt x="246214" y="3214192"/>
                  </a:lnTo>
                  <a:lnTo>
                    <a:pt x="247434" y="3217240"/>
                  </a:lnTo>
                  <a:lnTo>
                    <a:pt x="251523" y="3218053"/>
                  </a:lnTo>
                  <a:lnTo>
                    <a:pt x="256451" y="3218053"/>
                  </a:lnTo>
                  <a:lnTo>
                    <a:pt x="260540" y="3215309"/>
                  </a:lnTo>
                  <a:lnTo>
                    <a:pt x="263804" y="3212261"/>
                  </a:lnTo>
                  <a:lnTo>
                    <a:pt x="273215" y="3206470"/>
                  </a:lnTo>
                  <a:lnTo>
                    <a:pt x="278117" y="3206470"/>
                  </a:lnTo>
                  <a:lnTo>
                    <a:pt x="280162" y="3205188"/>
                  </a:lnTo>
                  <a:lnTo>
                    <a:pt x="281381" y="3201327"/>
                  </a:lnTo>
                  <a:lnTo>
                    <a:pt x="283425" y="3199396"/>
                  </a:lnTo>
                  <a:lnTo>
                    <a:pt x="286296" y="3195536"/>
                  </a:lnTo>
                  <a:lnTo>
                    <a:pt x="288340" y="3185884"/>
                  </a:lnTo>
                  <a:lnTo>
                    <a:pt x="291630" y="3180092"/>
                  </a:lnTo>
                  <a:lnTo>
                    <a:pt x="294894" y="3176232"/>
                  </a:lnTo>
                  <a:lnTo>
                    <a:pt x="297751" y="3168510"/>
                  </a:lnTo>
                  <a:lnTo>
                    <a:pt x="297751" y="3164662"/>
                  </a:lnTo>
                  <a:lnTo>
                    <a:pt x="299796" y="3161601"/>
                  </a:lnTo>
                  <a:lnTo>
                    <a:pt x="301840" y="3155010"/>
                  </a:lnTo>
                  <a:lnTo>
                    <a:pt x="307975" y="3142297"/>
                  </a:lnTo>
                  <a:lnTo>
                    <a:pt x="312064" y="3141014"/>
                  </a:lnTo>
                  <a:lnTo>
                    <a:pt x="314109" y="3138449"/>
                  </a:lnTo>
                  <a:lnTo>
                    <a:pt x="312064" y="3134588"/>
                  </a:lnTo>
                  <a:lnTo>
                    <a:pt x="310019" y="3133293"/>
                  </a:lnTo>
                  <a:lnTo>
                    <a:pt x="307975" y="3132658"/>
                  </a:lnTo>
                  <a:lnTo>
                    <a:pt x="294894" y="3132658"/>
                  </a:lnTo>
                  <a:lnTo>
                    <a:pt x="286296" y="3136519"/>
                  </a:lnTo>
                  <a:lnTo>
                    <a:pt x="279336" y="3140379"/>
                  </a:lnTo>
                  <a:lnTo>
                    <a:pt x="267893" y="3144228"/>
                  </a:lnTo>
                  <a:lnTo>
                    <a:pt x="260540" y="3147288"/>
                  </a:lnTo>
                  <a:lnTo>
                    <a:pt x="248259" y="3149219"/>
                  </a:lnTo>
                  <a:lnTo>
                    <a:pt x="238036" y="3151149"/>
                  </a:lnTo>
                  <a:lnTo>
                    <a:pt x="228638" y="3157740"/>
                  </a:lnTo>
                  <a:lnTo>
                    <a:pt x="223723" y="3161601"/>
                  </a:lnTo>
                  <a:lnTo>
                    <a:pt x="217589" y="3175114"/>
                  </a:lnTo>
                  <a:lnTo>
                    <a:pt x="210223" y="3183153"/>
                  </a:lnTo>
                  <a:lnTo>
                    <a:pt x="206133" y="3189744"/>
                  </a:lnTo>
                  <a:lnTo>
                    <a:pt x="202044" y="3199396"/>
                  </a:lnTo>
                  <a:lnTo>
                    <a:pt x="200812" y="3205188"/>
                  </a:lnTo>
                  <a:lnTo>
                    <a:pt x="198767" y="3211449"/>
                  </a:lnTo>
                  <a:lnTo>
                    <a:pt x="192633" y="3221101"/>
                  </a:lnTo>
                  <a:lnTo>
                    <a:pt x="190601" y="3225762"/>
                  </a:lnTo>
                  <a:lnTo>
                    <a:pt x="172186" y="3255835"/>
                  </a:lnTo>
                  <a:lnTo>
                    <a:pt x="166865" y="3268700"/>
                  </a:lnTo>
                  <a:lnTo>
                    <a:pt x="166052" y="3272561"/>
                  </a:lnTo>
                  <a:lnTo>
                    <a:pt x="164007" y="3275622"/>
                  </a:lnTo>
                  <a:lnTo>
                    <a:pt x="164007" y="3280283"/>
                  </a:lnTo>
                  <a:lnTo>
                    <a:pt x="158686" y="3288004"/>
                  </a:lnTo>
                  <a:lnTo>
                    <a:pt x="154851" y="3294913"/>
                  </a:lnTo>
                  <a:lnTo>
                    <a:pt x="154597" y="3294913"/>
                  </a:lnTo>
                  <a:lnTo>
                    <a:pt x="147243" y="3309543"/>
                  </a:lnTo>
                  <a:lnTo>
                    <a:pt x="139065" y="3323221"/>
                  </a:lnTo>
                  <a:lnTo>
                    <a:pt x="139065" y="3327082"/>
                  </a:lnTo>
                  <a:lnTo>
                    <a:pt x="130873" y="3337852"/>
                  </a:lnTo>
                  <a:lnTo>
                    <a:pt x="126784" y="3345573"/>
                  </a:lnTo>
                  <a:lnTo>
                    <a:pt x="120650" y="3354095"/>
                  </a:lnTo>
                  <a:lnTo>
                    <a:pt x="118605" y="3362134"/>
                  </a:lnTo>
                  <a:lnTo>
                    <a:pt x="115341" y="3368725"/>
                  </a:lnTo>
                  <a:lnTo>
                    <a:pt x="108394" y="3380308"/>
                  </a:lnTo>
                  <a:lnTo>
                    <a:pt x="108394" y="3383521"/>
                  </a:lnTo>
                  <a:lnTo>
                    <a:pt x="104305" y="3390442"/>
                  </a:lnTo>
                  <a:lnTo>
                    <a:pt x="104305" y="3392373"/>
                  </a:lnTo>
                  <a:lnTo>
                    <a:pt x="103073" y="3398964"/>
                  </a:lnTo>
                  <a:lnTo>
                    <a:pt x="100215" y="3405873"/>
                  </a:lnTo>
                  <a:lnTo>
                    <a:pt x="100215" y="3414395"/>
                  </a:lnTo>
                  <a:lnTo>
                    <a:pt x="96926" y="3419386"/>
                  </a:lnTo>
                  <a:lnTo>
                    <a:pt x="96113" y="3424377"/>
                  </a:lnTo>
                  <a:lnTo>
                    <a:pt x="94881" y="3426295"/>
                  </a:lnTo>
                  <a:lnTo>
                    <a:pt x="94881" y="3430968"/>
                  </a:lnTo>
                  <a:lnTo>
                    <a:pt x="94068" y="3435947"/>
                  </a:lnTo>
                  <a:lnTo>
                    <a:pt x="90792" y="3441903"/>
                  </a:lnTo>
                  <a:lnTo>
                    <a:pt x="89560" y="3445764"/>
                  </a:lnTo>
                  <a:lnTo>
                    <a:pt x="90792" y="3448329"/>
                  </a:lnTo>
                  <a:lnTo>
                    <a:pt x="89560" y="3451542"/>
                  </a:lnTo>
                  <a:lnTo>
                    <a:pt x="85483" y="3459264"/>
                  </a:lnTo>
                  <a:lnTo>
                    <a:pt x="82613" y="3471976"/>
                  </a:lnTo>
                  <a:lnTo>
                    <a:pt x="81394" y="3479685"/>
                  </a:lnTo>
                  <a:lnTo>
                    <a:pt x="79349" y="3483546"/>
                  </a:lnTo>
                  <a:lnTo>
                    <a:pt x="78524" y="3488537"/>
                  </a:lnTo>
                  <a:lnTo>
                    <a:pt x="74434" y="3504133"/>
                  </a:lnTo>
                  <a:lnTo>
                    <a:pt x="68313" y="3511854"/>
                  </a:lnTo>
                  <a:lnTo>
                    <a:pt x="65036" y="3517646"/>
                  </a:lnTo>
                  <a:lnTo>
                    <a:pt x="54800" y="3531146"/>
                  </a:lnTo>
                  <a:lnTo>
                    <a:pt x="48666" y="3543046"/>
                  </a:lnTo>
                  <a:lnTo>
                    <a:pt x="47447" y="3551580"/>
                  </a:lnTo>
                  <a:lnTo>
                    <a:pt x="43357" y="3563150"/>
                  </a:lnTo>
                  <a:lnTo>
                    <a:pt x="42532" y="3567011"/>
                  </a:lnTo>
                  <a:lnTo>
                    <a:pt x="33947" y="3585667"/>
                  </a:lnTo>
                  <a:lnTo>
                    <a:pt x="29857" y="3599180"/>
                  </a:lnTo>
                  <a:lnTo>
                    <a:pt x="23736" y="3615740"/>
                  </a:lnTo>
                  <a:lnTo>
                    <a:pt x="21691" y="3632466"/>
                  </a:lnTo>
                  <a:lnTo>
                    <a:pt x="18808" y="3639375"/>
                  </a:lnTo>
                  <a:lnTo>
                    <a:pt x="18808" y="3642118"/>
                  </a:lnTo>
                  <a:lnTo>
                    <a:pt x="15532" y="3654818"/>
                  </a:lnTo>
                  <a:lnTo>
                    <a:pt x="12674" y="3677221"/>
                  </a:lnTo>
                  <a:lnTo>
                    <a:pt x="9410" y="3694620"/>
                  </a:lnTo>
                  <a:lnTo>
                    <a:pt x="7366" y="3712019"/>
                  </a:lnTo>
                  <a:lnTo>
                    <a:pt x="4089" y="3732504"/>
                  </a:lnTo>
                  <a:lnTo>
                    <a:pt x="1231" y="3743325"/>
                  </a:lnTo>
                  <a:lnTo>
                    <a:pt x="0" y="3756075"/>
                  </a:lnTo>
                  <a:lnTo>
                    <a:pt x="0" y="3779266"/>
                  </a:lnTo>
                  <a:lnTo>
                    <a:pt x="2044" y="3785082"/>
                  </a:lnTo>
                  <a:lnTo>
                    <a:pt x="7366" y="3787000"/>
                  </a:lnTo>
                  <a:lnTo>
                    <a:pt x="17576" y="3785082"/>
                  </a:lnTo>
                  <a:lnTo>
                    <a:pt x="19621" y="3783901"/>
                  </a:lnTo>
                  <a:lnTo>
                    <a:pt x="42532" y="3765753"/>
                  </a:lnTo>
                  <a:lnTo>
                    <a:pt x="61772" y="3754920"/>
                  </a:lnTo>
                  <a:lnTo>
                    <a:pt x="69126" y="3747960"/>
                  </a:lnTo>
                  <a:lnTo>
                    <a:pt x="79349" y="3742169"/>
                  </a:lnTo>
                  <a:lnTo>
                    <a:pt x="89560" y="3740226"/>
                  </a:lnTo>
                  <a:lnTo>
                    <a:pt x="94881" y="3740226"/>
                  </a:lnTo>
                  <a:lnTo>
                    <a:pt x="102260" y="3742169"/>
                  </a:lnTo>
                  <a:lnTo>
                    <a:pt x="104305" y="3742169"/>
                  </a:lnTo>
                  <a:lnTo>
                    <a:pt x="105117" y="3746030"/>
                  </a:lnTo>
                  <a:lnTo>
                    <a:pt x="105117" y="3747960"/>
                  </a:lnTo>
                  <a:lnTo>
                    <a:pt x="102260" y="3751821"/>
                  </a:lnTo>
                  <a:lnTo>
                    <a:pt x="98171" y="3753764"/>
                  </a:lnTo>
                  <a:lnTo>
                    <a:pt x="86702" y="3753764"/>
                  </a:lnTo>
                  <a:lnTo>
                    <a:pt x="79349" y="3756075"/>
                  </a:lnTo>
                  <a:lnTo>
                    <a:pt x="75260" y="3758781"/>
                  </a:lnTo>
                  <a:lnTo>
                    <a:pt x="71170" y="3762641"/>
                  </a:lnTo>
                  <a:lnTo>
                    <a:pt x="67081" y="3770376"/>
                  </a:lnTo>
                  <a:lnTo>
                    <a:pt x="54800" y="3783126"/>
                  </a:lnTo>
                  <a:lnTo>
                    <a:pt x="48666" y="3788930"/>
                  </a:lnTo>
                  <a:lnTo>
                    <a:pt x="45402" y="3793960"/>
                  </a:lnTo>
                  <a:lnTo>
                    <a:pt x="44577" y="3796677"/>
                  </a:lnTo>
                  <a:lnTo>
                    <a:pt x="45402" y="3798595"/>
                  </a:lnTo>
                  <a:lnTo>
                    <a:pt x="48666" y="3798595"/>
                  </a:lnTo>
                  <a:lnTo>
                    <a:pt x="52755" y="3799763"/>
                  </a:lnTo>
                  <a:lnTo>
                    <a:pt x="65036" y="3808260"/>
                  </a:lnTo>
                  <a:lnTo>
                    <a:pt x="74434" y="3816007"/>
                  </a:lnTo>
                  <a:lnTo>
                    <a:pt x="84658" y="3824884"/>
                  </a:lnTo>
                  <a:lnTo>
                    <a:pt x="98983" y="3846144"/>
                  </a:lnTo>
                  <a:lnTo>
                    <a:pt x="115341" y="3865854"/>
                  </a:lnTo>
                  <a:lnTo>
                    <a:pt x="120650" y="3874363"/>
                  </a:lnTo>
                  <a:lnTo>
                    <a:pt x="128828" y="3890988"/>
                  </a:lnTo>
                  <a:lnTo>
                    <a:pt x="137020" y="3903738"/>
                  </a:lnTo>
                  <a:lnTo>
                    <a:pt x="151739" y="3921125"/>
                  </a:lnTo>
                  <a:lnTo>
                    <a:pt x="166865" y="3940835"/>
                  </a:lnTo>
                  <a:lnTo>
                    <a:pt x="175044" y="3946652"/>
                  </a:lnTo>
                  <a:lnTo>
                    <a:pt x="185686" y="3956316"/>
                  </a:lnTo>
                  <a:lnTo>
                    <a:pt x="187731" y="3958247"/>
                  </a:lnTo>
                  <a:lnTo>
                    <a:pt x="196723" y="3970998"/>
                  </a:lnTo>
                  <a:lnTo>
                    <a:pt x="198767" y="3977576"/>
                  </a:lnTo>
                  <a:lnTo>
                    <a:pt x="202044" y="3984523"/>
                  </a:lnTo>
                  <a:lnTo>
                    <a:pt x="210223" y="3999992"/>
                  </a:lnTo>
                  <a:lnTo>
                    <a:pt x="214325" y="4005783"/>
                  </a:lnTo>
                  <a:lnTo>
                    <a:pt x="215544" y="4009656"/>
                  </a:lnTo>
                  <a:lnTo>
                    <a:pt x="218414" y="4013517"/>
                  </a:lnTo>
                  <a:lnTo>
                    <a:pt x="219633" y="4017391"/>
                  </a:lnTo>
                  <a:lnTo>
                    <a:pt x="225767" y="4027043"/>
                  </a:lnTo>
                  <a:lnTo>
                    <a:pt x="230670" y="4032072"/>
                  </a:lnTo>
                  <a:lnTo>
                    <a:pt x="231902" y="4037863"/>
                  </a:lnTo>
                  <a:lnTo>
                    <a:pt x="233946" y="4039806"/>
                  </a:lnTo>
                  <a:lnTo>
                    <a:pt x="235991" y="4043667"/>
                  </a:lnTo>
                  <a:lnTo>
                    <a:pt x="239255" y="4053332"/>
                  </a:lnTo>
                  <a:lnTo>
                    <a:pt x="243344" y="4057192"/>
                  </a:lnTo>
                  <a:lnTo>
                    <a:pt x="248259" y="4068013"/>
                  </a:lnTo>
                  <a:lnTo>
                    <a:pt x="248259" y="4071112"/>
                  </a:lnTo>
                  <a:lnTo>
                    <a:pt x="261759" y="4089273"/>
                  </a:lnTo>
                  <a:lnTo>
                    <a:pt x="273215" y="4103967"/>
                  </a:lnTo>
                  <a:lnTo>
                    <a:pt x="276072" y="4107053"/>
                  </a:lnTo>
                  <a:lnTo>
                    <a:pt x="277304" y="4109758"/>
                  </a:lnTo>
                  <a:lnTo>
                    <a:pt x="278117" y="4112869"/>
                  </a:lnTo>
                  <a:lnTo>
                    <a:pt x="285470" y="4121353"/>
                  </a:lnTo>
                  <a:lnTo>
                    <a:pt x="289560" y="4128312"/>
                  </a:lnTo>
                  <a:lnTo>
                    <a:pt x="289560" y="4131411"/>
                  </a:lnTo>
                  <a:lnTo>
                    <a:pt x="294894" y="4136047"/>
                  </a:lnTo>
                  <a:lnTo>
                    <a:pt x="297751" y="4139908"/>
                  </a:lnTo>
                  <a:lnTo>
                    <a:pt x="301028" y="4143006"/>
                  </a:lnTo>
                  <a:lnTo>
                    <a:pt x="310019" y="4156545"/>
                  </a:lnTo>
                  <a:lnTo>
                    <a:pt x="317385" y="4166209"/>
                  </a:lnTo>
                  <a:lnTo>
                    <a:pt x="332930" y="4181665"/>
                  </a:lnTo>
                  <a:lnTo>
                    <a:pt x="348056" y="4192486"/>
                  </a:lnTo>
                  <a:lnTo>
                    <a:pt x="350507" y="4196346"/>
                  </a:lnTo>
                  <a:lnTo>
                    <a:pt x="386499" y="4223791"/>
                  </a:lnTo>
                  <a:lnTo>
                    <a:pt x="402856" y="4229595"/>
                  </a:lnTo>
                  <a:lnTo>
                    <a:pt x="408190" y="4228427"/>
                  </a:lnTo>
                  <a:lnTo>
                    <a:pt x="412280" y="4228427"/>
                  </a:lnTo>
                  <a:lnTo>
                    <a:pt x="417182" y="4225722"/>
                  </a:lnTo>
                  <a:lnTo>
                    <a:pt x="419227" y="4221861"/>
                  </a:lnTo>
                  <a:lnTo>
                    <a:pt x="420446" y="4217987"/>
                  </a:lnTo>
                  <a:lnTo>
                    <a:pt x="466661" y="4206011"/>
                  </a:lnTo>
                  <a:lnTo>
                    <a:pt x="474027" y="4155770"/>
                  </a:lnTo>
                  <a:lnTo>
                    <a:pt x="548055" y="4073817"/>
                  </a:lnTo>
                  <a:lnTo>
                    <a:pt x="570560" y="4052557"/>
                  </a:lnTo>
                  <a:lnTo>
                    <a:pt x="574649" y="4043667"/>
                  </a:lnTo>
                  <a:lnTo>
                    <a:pt x="581190" y="4031297"/>
                  </a:lnTo>
                  <a:lnTo>
                    <a:pt x="592226" y="4008882"/>
                  </a:lnTo>
                  <a:lnTo>
                    <a:pt x="611860" y="3988397"/>
                  </a:lnTo>
                  <a:lnTo>
                    <a:pt x="630262" y="3967911"/>
                  </a:lnTo>
                  <a:lnTo>
                    <a:pt x="642886" y="3956316"/>
                  </a:lnTo>
                  <a:lnTo>
                    <a:pt x="644893" y="3954475"/>
                  </a:lnTo>
                  <a:lnTo>
                    <a:pt x="653173" y="3946652"/>
                  </a:lnTo>
                  <a:lnTo>
                    <a:pt x="683031" y="3922293"/>
                  </a:lnTo>
                  <a:lnTo>
                    <a:pt x="687933" y="3917264"/>
                  </a:lnTo>
                  <a:lnTo>
                    <a:pt x="690384" y="3915333"/>
                  </a:lnTo>
                  <a:lnTo>
                    <a:pt x="694474" y="3911473"/>
                  </a:lnTo>
                  <a:lnTo>
                    <a:pt x="740689" y="3876294"/>
                  </a:lnTo>
                  <a:lnTo>
                    <a:pt x="764425" y="3856964"/>
                  </a:lnTo>
                  <a:lnTo>
                    <a:pt x="850709" y="3781971"/>
                  </a:lnTo>
                  <a:lnTo>
                    <a:pt x="856030" y="3778110"/>
                  </a:lnTo>
                  <a:lnTo>
                    <a:pt x="858075" y="3776180"/>
                  </a:lnTo>
                  <a:lnTo>
                    <a:pt x="870343" y="3746030"/>
                  </a:lnTo>
                  <a:lnTo>
                    <a:pt x="875665" y="3734435"/>
                  </a:lnTo>
                  <a:lnTo>
                    <a:pt x="889165" y="3721684"/>
                  </a:lnTo>
                  <a:lnTo>
                    <a:pt x="889165" y="3721163"/>
                  </a:lnTo>
                  <a:lnTo>
                    <a:pt x="915797" y="3694620"/>
                  </a:lnTo>
                  <a:lnTo>
                    <a:pt x="934199" y="3679939"/>
                  </a:lnTo>
                  <a:lnTo>
                    <a:pt x="940333" y="3674135"/>
                  </a:lnTo>
                  <a:lnTo>
                    <a:pt x="949693" y="3663340"/>
                  </a:lnTo>
                  <a:lnTo>
                    <a:pt x="961961" y="3649827"/>
                  </a:lnTo>
                  <a:lnTo>
                    <a:pt x="970140" y="3645166"/>
                  </a:lnTo>
                  <a:lnTo>
                    <a:pt x="978662" y="3639375"/>
                  </a:lnTo>
                  <a:lnTo>
                    <a:pt x="986828" y="3633101"/>
                  </a:lnTo>
                  <a:lnTo>
                    <a:pt x="989723" y="3631184"/>
                  </a:lnTo>
                  <a:lnTo>
                    <a:pt x="993813" y="3629253"/>
                  </a:lnTo>
                  <a:lnTo>
                    <a:pt x="999947" y="3627323"/>
                  </a:lnTo>
                  <a:lnTo>
                    <a:pt x="1014768" y="3621532"/>
                  </a:lnTo>
                  <a:lnTo>
                    <a:pt x="1112545" y="3594506"/>
                  </a:lnTo>
                  <a:lnTo>
                    <a:pt x="1118679" y="3593388"/>
                  </a:lnTo>
                  <a:lnTo>
                    <a:pt x="1119873" y="3592588"/>
                  </a:lnTo>
                  <a:lnTo>
                    <a:pt x="1120724" y="3591458"/>
                  </a:lnTo>
                  <a:lnTo>
                    <a:pt x="1121918" y="3591458"/>
                  </a:lnTo>
                  <a:lnTo>
                    <a:pt x="1124813" y="3590658"/>
                  </a:lnTo>
                  <a:lnTo>
                    <a:pt x="1130084" y="3590658"/>
                  </a:lnTo>
                  <a:lnTo>
                    <a:pt x="1138262" y="3589528"/>
                  </a:lnTo>
                  <a:lnTo>
                    <a:pt x="1140307" y="3588728"/>
                  </a:lnTo>
                  <a:lnTo>
                    <a:pt x="1145590" y="3588728"/>
                  </a:lnTo>
                  <a:lnTo>
                    <a:pt x="1160754" y="3589528"/>
                  </a:lnTo>
                  <a:lnTo>
                    <a:pt x="1163993" y="3588728"/>
                  </a:lnTo>
                  <a:lnTo>
                    <a:pt x="1170114" y="3588728"/>
                  </a:lnTo>
                  <a:lnTo>
                    <a:pt x="1173353" y="3587597"/>
                  </a:lnTo>
                  <a:lnTo>
                    <a:pt x="1204010" y="3585667"/>
                  </a:lnTo>
                  <a:lnTo>
                    <a:pt x="1209471" y="3584867"/>
                  </a:lnTo>
                  <a:lnTo>
                    <a:pt x="1249502" y="3584867"/>
                  </a:lnTo>
                  <a:lnTo>
                    <a:pt x="1300937" y="3585667"/>
                  </a:lnTo>
                  <a:lnTo>
                    <a:pt x="1321549" y="3583736"/>
                  </a:lnTo>
                  <a:lnTo>
                    <a:pt x="1324787" y="3583736"/>
                  </a:lnTo>
                  <a:lnTo>
                    <a:pt x="1364818" y="3579076"/>
                  </a:lnTo>
                  <a:lnTo>
                    <a:pt x="1400759" y="3574084"/>
                  </a:lnTo>
                  <a:lnTo>
                    <a:pt x="1412341" y="3573284"/>
                  </a:lnTo>
                  <a:lnTo>
                    <a:pt x="1422565" y="3572154"/>
                  </a:lnTo>
                  <a:lnTo>
                    <a:pt x="1442148" y="3568941"/>
                  </a:lnTo>
                  <a:lnTo>
                    <a:pt x="1444193" y="3568293"/>
                  </a:lnTo>
                  <a:lnTo>
                    <a:pt x="1462595" y="3566210"/>
                  </a:lnTo>
                  <a:lnTo>
                    <a:pt x="1478940" y="3565080"/>
                  </a:lnTo>
                  <a:lnTo>
                    <a:pt x="1493596" y="3565080"/>
                  </a:lnTo>
                  <a:lnTo>
                    <a:pt x="1503819" y="3564280"/>
                  </a:lnTo>
                  <a:lnTo>
                    <a:pt x="1515402" y="3564280"/>
                  </a:lnTo>
                  <a:lnTo>
                    <a:pt x="1535836" y="3560419"/>
                  </a:lnTo>
                  <a:lnTo>
                    <a:pt x="1539925" y="3559289"/>
                  </a:lnTo>
                  <a:lnTo>
                    <a:pt x="1561566" y="3557359"/>
                  </a:lnTo>
                  <a:lnTo>
                    <a:pt x="1572971" y="3555428"/>
                  </a:lnTo>
                  <a:lnTo>
                    <a:pt x="1590179" y="3553510"/>
                  </a:lnTo>
                  <a:lnTo>
                    <a:pt x="1603629" y="3552698"/>
                  </a:lnTo>
                  <a:lnTo>
                    <a:pt x="1619986" y="3550767"/>
                  </a:lnTo>
                  <a:lnTo>
                    <a:pt x="1631569" y="3548837"/>
                  </a:lnTo>
                  <a:lnTo>
                    <a:pt x="1656435" y="3546906"/>
                  </a:lnTo>
                  <a:lnTo>
                    <a:pt x="1668703" y="3546906"/>
                  </a:lnTo>
                  <a:lnTo>
                    <a:pt x="1678927" y="3545789"/>
                  </a:lnTo>
                  <a:lnTo>
                    <a:pt x="1710778" y="3545789"/>
                  </a:lnTo>
                  <a:lnTo>
                    <a:pt x="1720316" y="3551580"/>
                  </a:lnTo>
                  <a:lnTo>
                    <a:pt x="1728495" y="3557359"/>
                  </a:lnTo>
                  <a:lnTo>
                    <a:pt x="1734629" y="3561219"/>
                  </a:lnTo>
                  <a:lnTo>
                    <a:pt x="1738718" y="3562350"/>
                  </a:lnTo>
                  <a:lnTo>
                    <a:pt x="1742808" y="3564280"/>
                  </a:lnTo>
                  <a:lnTo>
                    <a:pt x="1750974" y="3567011"/>
                  </a:lnTo>
                  <a:lnTo>
                    <a:pt x="1762391" y="3570224"/>
                  </a:lnTo>
                  <a:lnTo>
                    <a:pt x="1770570" y="3573284"/>
                  </a:lnTo>
                  <a:lnTo>
                    <a:pt x="1775853" y="3573869"/>
                  </a:lnTo>
                  <a:lnTo>
                    <a:pt x="1775853" y="3574084"/>
                  </a:lnTo>
                  <a:lnTo>
                    <a:pt x="1780794" y="3575215"/>
                  </a:lnTo>
                  <a:lnTo>
                    <a:pt x="1788960" y="3575215"/>
                  </a:lnTo>
                  <a:lnTo>
                    <a:pt x="1796288" y="3573284"/>
                  </a:lnTo>
                  <a:lnTo>
                    <a:pt x="1813839" y="3568293"/>
                  </a:lnTo>
                  <a:lnTo>
                    <a:pt x="1831555" y="3564280"/>
                  </a:lnTo>
                  <a:lnTo>
                    <a:pt x="1846541" y="3560419"/>
                  </a:lnTo>
                  <a:lnTo>
                    <a:pt x="1849945" y="3560419"/>
                  </a:lnTo>
                  <a:lnTo>
                    <a:pt x="1849945" y="3561219"/>
                  </a:lnTo>
                  <a:lnTo>
                    <a:pt x="1851139" y="3562350"/>
                  </a:lnTo>
                  <a:lnTo>
                    <a:pt x="1851990" y="3567011"/>
                  </a:lnTo>
                  <a:lnTo>
                    <a:pt x="1853184" y="3576015"/>
                  </a:lnTo>
                  <a:lnTo>
                    <a:pt x="1857273" y="3596436"/>
                  </a:lnTo>
                  <a:lnTo>
                    <a:pt x="1862213" y="3616871"/>
                  </a:lnTo>
                  <a:lnTo>
                    <a:pt x="1866303" y="3632466"/>
                  </a:lnTo>
                  <a:lnTo>
                    <a:pt x="1867496" y="3637445"/>
                  </a:lnTo>
                  <a:lnTo>
                    <a:pt x="1868347" y="3638258"/>
                  </a:lnTo>
                  <a:lnTo>
                    <a:pt x="1870392" y="3639375"/>
                  </a:lnTo>
                  <a:lnTo>
                    <a:pt x="1872437" y="3640188"/>
                  </a:lnTo>
                  <a:lnTo>
                    <a:pt x="1877707" y="3641306"/>
                  </a:lnTo>
                  <a:lnTo>
                    <a:pt x="1880946" y="3642118"/>
                  </a:lnTo>
                  <a:lnTo>
                    <a:pt x="1900199" y="3647897"/>
                  </a:lnTo>
                  <a:lnTo>
                    <a:pt x="1936648" y="3659479"/>
                  </a:lnTo>
                  <a:lnTo>
                    <a:pt x="1947722" y="3663340"/>
                  </a:lnTo>
                  <a:lnTo>
                    <a:pt x="1953856" y="3665626"/>
                  </a:lnTo>
                  <a:lnTo>
                    <a:pt x="1962035" y="3668344"/>
                  </a:lnTo>
                  <a:lnTo>
                    <a:pt x="1963216" y="3669500"/>
                  </a:lnTo>
                  <a:lnTo>
                    <a:pt x="1964410" y="3669500"/>
                  </a:lnTo>
                  <a:lnTo>
                    <a:pt x="1966455" y="3667569"/>
                  </a:lnTo>
                  <a:lnTo>
                    <a:pt x="1976678" y="3659479"/>
                  </a:lnTo>
                  <a:lnTo>
                    <a:pt x="1982812" y="3654818"/>
                  </a:lnTo>
                  <a:lnTo>
                    <a:pt x="1983663" y="3653688"/>
                  </a:lnTo>
                  <a:lnTo>
                    <a:pt x="1986902" y="3652888"/>
                  </a:lnTo>
                  <a:lnTo>
                    <a:pt x="1987753" y="3652888"/>
                  </a:lnTo>
                  <a:lnTo>
                    <a:pt x="1988947" y="3653688"/>
                  </a:lnTo>
                  <a:lnTo>
                    <a:pt x="1993036" y="3656749"/>
                  </a:lnTo>
                  <a:lnTo>
                    <a:pt x="1998306" y="3659479"/>
                  </a:lnTo>
                  <a:lnTo>
                    <a:pt x="2000351" y="3660610"/>
                  </a:lnTo>
                  <a:lnTo>
                    <a:pt x="2002396" y="3661410"/>
                  </a:lnTo>
                  <a:lnTo>
                    <a:pt x="2003247" y="3662540"/>
                  </a:lnTo>
                  <a:lnTo>
                    <a:pt x="2005291" y="3663340"/>
                  </a:lnTo>
                  <a:lnTo>
                    <a:pt x="2011426" y="3672205"/>
                  </a:lnTo>
                  <a:lnTo>
                    <a:pt x="2018753" y="3683025"/>
                  </a:lnTo>
                  <a:lnTo>
                    <a:pt x="2019604" y="3683800"/>
                  </a:lnTo>
                  <a:lnTo>
                    <a:pt x="2028291" y="3683800"/>
                  </a:lnTo>
                  <a:lnTo>
                    <a:pt x="2033066" y="3683025"/>
                  </a:lnTo>
                  <a:lnTo>
                    <a:pt x="2034425" y="3683025"/>
                  </a:lnTo>
                  <a:lnTo>
                    <a:pt x="2036470" y="3683800"/>
                  </a:lnTo>
                  <a:lnTo>
                    <a:pt x="2038515" y="3684955"/>
                  </a:lnTo>
                  <a:lnTo>
                    <a:pt x="2038515" y="3685730"/>
                  </a:lnTo>
                  <a:lnTo>
                    <a:pt x="2039188" y="3686886"/>
                  </a:lnTo>
                  <a:lnTo>
                    <a:pt x="2040559" y="3689604"/>
                  </a:lnTo>
                  <a:lnTo>
                    <a:pt x="2040648" y="3695776"/>
                  </a:lnTo>
                  <a:lnTo>
                    <a:pt x="2041232" y="3703510"/>
                  </a:lnTo>
                  <a:lnTo>
                    <a:pt x="2041232" y="3705441"/>
                  </a:lnTo>
                  <a:lnTo>
                    <a:pt x="2040559" y="3709301"/>
                  </a:lnTo>
                  <a:lnTo>
                    <a:pt x="2039188" y="3713950"/>
                  </a:lnTo>
                  <a:lnTo>
                    <a:pt x="2038515" y="3717810"/>
                  </a:lnTo>
                  <a:lnTo>
                    <a:pt x="2038515" y="3719741"/>
                  </a:lnTo>
                  <a:lnTo>
                    <a:pt x="2058098" y="3719741"/>
                  </a:lnTo>
                  <a:lnTo>
                    <a:pt x="2060143" y="3722840"/>
                  </a:lnTo>
                  <a:lnTo>
                    <a:pt x="2070366" y="3722840"/>
                  </a:lnTo>
                  <a:lnTo>
                    <a:pt x="2072411" y="3723614"/>
                  </a:lnTo>
                  <a:lnTo>
                    <a:pt x="2078545" y="3726700"/>
                  </a:lnTo>
                  <a:lnTo>
                    <a:pt x="2081784" y="3726700"/>
                  </a:lnTo>
                  <a:lnTo>
                    <a:pt x="2098979" y="3722840"/>
                  </a:lnTo>
                  <a:lnTo>
                    <a:pt x="2101024" y="3721684"/>
                  </a:lnTo>
                  <a:lnTo>
                    <a:pt x="2103069" y="3720909"/>
                  </a:lnTo>
                  <a:lnTo>
                    <a:pt x="2104263" y="3720909"/>
                  </a:lnTo>
                  <a:lnTo>
                    <a:pt x="2105113" y="3721684"/>
                  </a:lnTo>
                  <a:lnTo>
                    <a:pt x="2106307" y="3722840"/>
                  </a:lnTo>
                  <a:lnTo>
                    <a:pt x="2109546" y="3727856"/>
                  </a:lnTo>
                  <a:lnTo>
                    <a:pt x="2110397" y="3728631"/>
                  </a:lnTo>
                  <a:lnTo>
                    <a:pt x="2113635" y="3728631"/>
                  </a:lnTo>
                  <a:lnTo>
                    <a:pt x="2115680" y="3726700"/>
                  </a:lnTo>
                  <a:lnTo>
                    <a:pt x="2120227" y="3720909"/>
                  </a:lnTo>
                  <a:lnTo>
                    <a:pt x="2122665" y="3717810"/>
                  </a:lnTo>
                  <a:lnTo>
                    <a:pt x="2132025" y="3707371"/>
                  </a:lnTo>
                  <a:lnTo>
                    <a:pt x="2143607" y="3695776"/>
                  </a:lnTo>
                  <a:lnTo>
                    <a:pt x="2157666" y="3683025"/>
                  </a:lnTo>
                  <a:lnTo>
                    <a:pt x="2163203" y="3678009"/>
                  </a:lnTo>
                  <a:lnTo>
                    <a:pt x="2172233" y="3669500"/>
                  </a:lnTo>
                  <a:lnTo>
                    <a:pt x="2182457" y="3662540"/>
                  </a:lnTo>
                  <a:lnTo>
                    <a:pt x="2185682" y="3660610"/>
                  </a:lnTo>
                  <a:lnTo>
                    <a:pt x="2186533" y="3659479"/>
                  </a:lnTo>
                  <a:lnTo>
                    <a:pt x="2188578" y="3659479"/>
                  </a:lnTo>
                  <a:lnTo>
                    <a:pt x="2190966" y="3660610"/>
                  </a:lnTo>
                  <a:lnTo>
                    <a:pt x="2195906" y="3663340"/>
                  </a:lnTo>
                  <a:lnTo>
                    <a:pt x="2203234" y="3665626"/>
                  </a:lnTo>
                  <a:lnTo>
                    <a:pt x="2216353" y="3669500"/>
                  </a:lnTo>
                  <a:lnTo>
                    <a:pt x="2228951" y="3673360"/>
                  </a:lnTo>
                  <a:lnTo>
                    <a:pt x="2235936" y="3675291"/>
                  </a:lnTo>
                  <a:lnTo>
                    <a:pt x="2242070" y="3676065"/>
                  </a:lnTo>
                  <a:lnTo>
                    <a:pt x="2255697" y="3678009"/>
                  </a:lnTo>
                  <a:lnTo>
                    <a:pt x="2258936" y="3678009"/>
                  </a:lnTo>
                  <a:lnTo>
                    <a:pt x="2261832" y="3679164"/>
                  </a:lnTo>
                  <a:lnTo>
                    <a:pt x="2265070" y="3679939"/>
                  </a:lnTo>
                  <a:lnTo>
                    <a:pt x="2269159" y="3683025"/>
                  </a:lnTo>
                  <a:lnTo>
                    <a:pt x="2272055" y="3684955"/>
                  </a:lnTo>
                  <a:lnTo>
                    <a:pt x="2273236" y="3685730"/>
                  </a:lnTo>
                  <a:lnTo>
                    <a:pt x="2281415" y="3688829"/>
                  </a:lnTo>
                  <a:lnTo>
                    <a:pt x="2291638" y="3690759"/>
                  </a:lnTo>
                  <a:lnTo>
                    <a:pt x="2301862" y="3694620"/>
                  </a:lnTo>
                  <a:lnTo>
                    <a:pt x="2308326" y="3696551"/>
                  </a:lnTo>
                  <a:lnTo>
                    <a:pt x="2334222" y="3707371"/>
                  </a:lnTo>
                  <a:lnTo>
                    <a:pt x="2341041" y="3710089"/>
                  </a:lnTo>
                  <a:lnTo>
                    <a:pt x="2354669" y="3717036"/>
                  </a:lnTo>
                  <a:lnTo>
                    <a:pt x="2357386" y="3717036"/>
                  </a:lnTo>
                  <a:lnTo>
                    <a:pt x="2375103" y="3721684"/>
                  </a:lnTo>
                  <a:lnTo>
                    <a:pt x="2387371" y="3725926"/>
                  </a:lnTo>
                  <a:lnTo>
                    <a:pt x="2395893" y="3727856"/>
                  </a:lnTo>
                  <a:lnTo>
                    <a:pt x="2396744" y="3727856"/>
                  </a:lnTo>
                  <a:lnTo>
                    <a:pt x="2397925" y="3726700"/>
                  </a:lnTo>
                  <a:lnTo>
                    <a:pt x="2398788" y="3724770"/>
                  </a:lnTo>
                  <a:lnTo>
                    <a:pt x="2398788" y="3723614"/>
                  </a:lnTo>
                  <a:lnTo>
                    <a:pt x="2399969" y="3723614"/>
                  </a:lnTo>
                  <a:lnTo>
                    <a:pt x="2399969" y="3722840"/>
                  </a:lnTo>
                  <a:lnTo>
                    <a:pt x="2402014" y="3722840"/>
                  </a:lnTo>
                  <a:lnTo>
                    <a:pt x="2414282" y="3721684"/>
                  </a:lnTo>
                  <a:lnTo>
                    <a:pt x="2430640" y="3721684"/>
                  </a:lnTo>
                  <a:lnTo>
                    <a:pt x="2440851" y="3720909"/>
                  </a:lnTo>
                  <a:lnTo>
                    <a:pt x="2461806" y="3720909"/>
                  </a:lnTo>
                  <a:lnTo>
                    <a:pt x="2462492" y="3721684"/>
                  </a:lnTo>
                  <a:lnTo>
                    <a:pt x="2463850" y="3722840"/>
                  </a:lnTo>
                  <a:lnTo>
                    <a:pt x="2463850" y="3725926"/>
                  </a:lnTo>
                  <a:lnTo>
                    <a:pt x="2462492" y="3726700"/>
                  </a:lnTo>
                  <a:lnTo>
                    <a:pt x="2460447" y="3729786"/>
                  </a:lnTo>
                  <a:lnTo>
                    <a:pt x="2448179" y="3737521"/>
                  </a:lnTo>
                  <a:lnTo>
                    <a:pt x="2440000" y="3745255"/>
                  </a:lnTo>
                  <a:lnTo>
                    <a:pt x="2428595" y="3751821"/>
                  </a:lnTo>
                  <a:lnTo>
                    <a:pt x="2419566" y="3760711"/>
                  </a:lnTo>
                  <a:lnTo>
                    <a:pt x="2404910" y="3771531"/>
                  </a:lnTo>
                  <a:lnTo>
                    <a:pt x="2388565" y="3783126"/>
                  </a:lnTo>
                  <a:lnTo>
                    <a:pt x="2371013" y="3795903"/>
                  </a:lnTo>
                  <a:lnTo>
                    <a:pt x="2364028" y="3800525"/>
                  </a:lnTo>
                  <a:lnTo>
                    <a:pt x="2357386" y="3805567"/>
                  </a:lnTo>
                  <a:lnTo>
                    <a:pt x="2356713" y="3806342"/>
                  </a:lnTo>
                  <a:lnTo>
                    <a:pt x="2356713" y="3809428"/>
                  </a:lnTo>
                  <a:lnTo>
                    <a:pt x="2359431" y="3815219"/>
                  </a:lnTo>
                  <a:lnTo>
                    <a:pt x="2366924" y="3827983"/>
                  </a:lnTo>
                  <a:lnTo>
                    <a:pt x="2382431" y="3849243"/>
                  </a:lnTo>
                  <a:lnTo>
                    <a:pt x="2390610" y="3860063"/>
                  </a:lnTo>
                  <a:lnTo>
                    <a:pt x="2390610" y="3860838"/>
                  </a:lnTo>
                  <a:lnTo>
                    <a:pt x="2391803" y="3861993"/>
                  </a:lnTo>
                  <a:lnTo>
                    <a:pt x="2393848" y="3861993"/>
                  </a:lnTo>
                  <a:lnTo>
                    <a:pt x="2396744" y="3860838"/>
                  </a:lnTo>
                  <a:lnTo>
                    <a:pt x="2398788" y="3860838"/>
                  </a:lnTo>
                  <a:lnTo>
                    <a:pt x="2402865" y="3858120"/>
                  </a:lnTo>
                  <a:lnTo>
                    <a:pt x="2412238" y="3849243"/>
                  </a:lnTo>
                  <a:lnTo>
                    <a:pt x="2422461" y="3841508"/>
                  </a:lnTo>
                  <a:lnTo>
                    <a:pt x="2427744" y="3838422"/>
                  </a:lnTo>
                  <a:lnTo>
                    <a:pt x="2431834" y="3835704"/>
                  </a:lnTo>
                  <a:lnTo>
                    <a:pt x="2435910" y="3832618"/>
                  </a:lnTo>
                  <a:lnTo>
                    <a:pt x="2436774" y="3831844"/>
                  </a:lnTo>
                  <a:lnTo>
                    <a:pt x="2440000" y="3831844"/>
                  </a:lnTo>
                  <a:lnTo>
                    <a:pt x="2442045" y="3835704"/>
                  </a:lnTo>
                  <a:lnTo>
                    <a:pt x="2451582" y="3845369"/>
                  </a:lnTo>
                  <a:lnTo>
                    <a:pt x="2451582" y="3847300"/>
                  </a:lnTo>
                  <a:lnTo>
                    <a:pt x="2453627" y="3848468"/>
                  </a:lnTo>
                  <a:lnTo>
                    <a:pt x="2454313" y="3849243"/>
                  </a:lnTo>
                  <a:lnTo>
                    <a:pt x="2454313" y="3850398"/>
                  </a:lnTo>
                  <a:lnTo>
                    <a:pt x="2456357" y="3849243"/>
                  </a:lnTo>
                  <a:lnTo>
                    <a:pt x="2458402" y="3849243"/>
                  </a:lnTo>
                  <a:lnTo>
                    <a:pt x="2464536" y="3846144"/>
                  </a:lnTo>
                  <a:lnTo>
                    <a:pt x="2467940" y="3846144"/>
                  </a:lnTo>
                  <a:lnTo>
                    <a:pt x="2469985" y="3847300"/>
                  </a:lnTo>
                  <a:lnTo>
                    <a:pt x="2478163" y="3850398"/>
                  </a:lnTo>
                  <a:lnTo>
                    <a:pt x="2481402" y="3851173"/>
                  </a:lnTo>
                  <a:lnTo>
                    <a:pt x="2485491" y="3851173"/>
                  </a:lnTo>
                  <a:lnTo>
                    <a:pt x="2518194" y="3835704"/>
                  </a:lnTo>
                  <a:lnTo>
                    <a:pt x="2520238" y="3834549"/>
                  </a:lnTo>
                  <a:lnTo>
                    <a:pt x="2522283" y="3833774"/>
                  </a:lnTo>
                  <a:lnTo>
                    <a:pt x="2526373" y="3833774"/>
                  </a:lnTo>
                  <a:lnTo>
                    <a:pt x="2529598" y="3834549"/>
                  </a:lnTo>
                  <a:lnTo>
                    <a:pt x="2533688" y="3835704"/>
                  </a:lnTo>
                  <a:lnTo>
                    <a:pt x="2535732" y="3836466"/>
                  </a:lnTo>
                  <a:lnTo>
                    <a:pt x="2541867" y="3836466"/>
                  </a:lnTo>
                  <a:lnTo>
                    <a:pt x="2543911" y="3835704"/>
                  </a:lnTo>
                  <a:lnTo>
                    <a:pt x="2545956" y="3835704"/>
                  </a:lnTo>
                  <a:lnTo>
                    <a:pt x="2547975" y="3833774"/>
                  </a:lnTo>
                  <a:lnTo>
                    <a:pt x="2549194" y="3832618"/>
                  </a:lnTo>
                  <a:lnTo>
                    <a:pt x="2550045" y="3831844"/>
                  </a:lnTo>
                  <a:lnTo>
                    <a:pt x="2551239" y="3826040"/>
                  </a:lnTo>
                  <a:lnTo>
                    <a:pt x="2552090" y="3820249"/>
                  </a:lnTo>
                  <a:lnTo>
                    <a:pt x="2550045" y="3810190"/>
                  </a:lnTo>
                  <a:lnTo>
                    <a:pt x="2549194" y="3801694"/>
                  </a:lnTo>
                  <a:lnTo>
                    <a:pt x="2549194" y="3796677"/>
                  </a:lnTo>
                  <a:lnTo>
                    <a:pt x="2550045" y="3792029"/>
                  </a:lnTo>
                  <a:lnTo>
                    <a:pt x="2550045" y="3790099"/>
                  </a:lnTo>
                  <a:lnTo>
                    <a:pt x="2551239" y="3788168"/>
                  </a:lnTo>
                  <a:lnTo>
                    <a:pt x="2551239" y="3787013"/>
                  </a:lnTo>
                  <a:lnTo>
                    <a:pt x="2553284" y="3785082"/>
                  </a:lnTo>
                  <a:lnTo>
                    <a:pt x="2560777" y="3780040"/>
                  </a:lnTo>
                  <a:lnTo>
                    <a:pt x="2564866" y="3779266"/>
                  </a:lnTo>
                  <a:lnTo>
                    <a:pt x="2573896" y="3776180"/>
                  </a:lnTo>
                  <a:lnTo>
                    <a:pt x="2579166" y="3775418"/>
                  </a:lnTo>
                  <a:lnTo>
                    <a:pt x="2584107" y="3774249"/>
                  </a:lnTo>
                  <a:lnTo>
                    <a:pt x="2597569" y="3774249"/>
                  </a:lnTo>
                  <a:lnTo>
                    <a:pt x="2599613" y="3776180"/>
                  </a:lnTo>
                  <a:lnTo>
                    <a:pt x="2601658" y="3777335"/>
                  </a:lnTo>
                  <a:lnTo>
                    <a:pt x="2603703" y="3778110"/>
                  </a:lnTo>
                  <a:lnTo>
                    <a:pt x="2607792" y="3778110"/>
                  </a:lnTo>
                  <a:lnTo>
                    <a:pt x="2617152" y="3779266"/>
                  </a:lnTo>
                  <a:lnTo>
                    <a:pt x="2623286" y="3778110"/>
                  </a:lnTo>
                  <a:lnTo>
                    <a:pt x="2626525" y="3777335"/>
                  </a:lnTo>
                  <a:lnTo>
                    <a:pt x="2629420" y="3776180"/>
                  </a:lnTo>
                  <a:lnTo>
                    <a:pt x="2635554" y="3775418"/>
                  </a:lnTo>
                  <a:lnTo>
                    <a:pt x="2636748" y="3774249"/>
                  </a:lnTo>
                  <a:lnTo>
                    <a:pt x="2639644" y="3774249"/>
                  </a:lnTo>
                  <a:lnTo>
                    <a:pt x="2640838" y="3772306"/>
                  </a:lnTo>
                  <a:lnTo>
                    <a:pt x="2644927" y="3766515"/>
                  </a:lnTo>
                  <a:lnTo>
                    <a:pt x="2648331" y="3762641"/>
                  </a:lnTo>
                  <a:lnTo>
                    <a:pt x="2650375" y="3761867"/>
                  </a:lnTo>
                  <a:lnTo>
                    <a:pt x="2653106" y="3759936"/>
                  </a:lnTo>
                  <a:lnTo>
                    <a:pt x="2663317" y="3758006"/>
                  </a:lnTo>
                  <a:lnTo>
                    <a:pt x="2666428" y="3758717"/>
                  </a:lnTo>
                  <a:lnTo>
                    <a:pt x="2669451" y="3759936"/>
                  </a:lnTo>
                  <a:lnTo>
                    <a:pt x="2682227" y="3766515"/>
                  </a:lnTo>
                  <a:lnTo>
                    <a:pt x="2683078" y="3769601"/>
                  </a:lnTo>
                  <a:lnTo>
                    <a:pt x="2687167" y="3773487"/>
                  </a:lnTo>
                  <a:lnTo>
                    <a:pt x="2688361" y="3776180"/>
                  </a:lnTo>
                  <a:lnTo>
                    <a:pt x="2689212" y="3781196"/>
                  </a:lnTo>
                  <a:lnTo>
                    <a:pt x="2689212" y="3792791"/>
                  </a:lnTo>
                  <a:lnTo>
                    <a:pt x="2690406" y="3795903"/>
                  </a:lnTo>
                  <a:lnTo>
                    <a:pt x="2690406" y="3796677"/>
                  </a:lnTo>
                  <a:lnTo>
                    <a:pt x="2692450" y="3798595"/>
                  </a:lnTo>
                  <a:lnTo>
                    <a:pt x="2694495" y="3798595"/>
                  </a:lnTo>
                  <a:lnTo>
                    <a:pt x="2697391" y="3799763"/>
                  </a:lnTo>
                  <a:lnTo>
                    <a:pt x="2730436" y="3803624"/>
                  </a:lnTo>
                  <a:lnTo>
                    <a:pt x="2735719" y="3803624"/>
                  </a:lnTo>
                  <a:lnTo>
                    <a:pt x="2738615" y="3804386"/>
                  </a:lnTo>
                  <a:lnTo>
                    <a:pt x="2740660" y="3804386"/>
                  </a:lnTo>
                  <a:lnTo>
                    <a:pt x="2743885" y="3806342"/>
                  </a:lnTo>
                  <a:lnTo>
                    <a:pt x="2745930" y="3808260"/>
                  </a:lnTo>
                  <a:lnTo>
                    <a:pt x="2748826" y="3815219"/>
                  </a:lnTo>
                  <a:lnTo>
                    <a:pt x="2748826" y="3816007"/>
                  </a:lnTo>
                  <a:lnTo>
                    <a:pt x="2750870" y="3818318"/>
                  </a:lnTo>
                  <a:lnTo>
                    <a:pt x="2752064" y="3819093"/>
                  </a:lnTo>
                  <a:lnTo>
                    <a:pt x="2770467" y="3822954"/>
                  </a:lnTo>
                  <a:lnTo>
                    <a:pt x="2774556" y="3824109"/>
                  </a:lnTo>
                  <a:lnTo>
                    <a:pt x="2780690" y="3822954"/>
                  </a:lnTo>
                  <a:lnTo>
                    <a:pt x="2795498" y="3822954"/>
                  </a:lnTo>
                  <a:lnTo>
                    <a:pt x="2797543" y="3824109"/>
                  </a:lnTo>
                  <a:lnTo>
                    <a:pt x="2803677" y="3826040"/>
                  </a:lnTo>
                  <a:lnTo>
                    <a:pt x="2807766" y="3828758"/>
                  </a:lnTo>
                  <a:lnTo>
                    <a:pt x="2817139" y="3828758"/>
                  </a:lnTo>
                  <a:lnTo>
                    <a:pt x="2819184" y="3829913"/>
                  </a:lnTo>
                  <a:lnTo>
                    <a:pt x="2835529" y="3836479"/>
                  </a:lnTo>
                  <a:lnTo>
                    <a:pt x="2839618" y="3839578"/>
                  </a:lnTo>
                  <a:lnTo>
                    <a:pt x="2847797" y="3847300"/>
                  </a:lnTo>
                  <a:lnTo>
                    <a:pt x="2857169" y="3855034"/>
                  </a:lnTo>
                  <a:lnTo>
                    <a:pt x="2865513" y="3863924"/>
                  </a:lnTo>
                  <a:lnTo>
                    <a:pt x="2876931" y="3872433"/>
                  </a:lnTo>
                  <a:lnTo>
                    <a:pt x="2878975" y="3874363"/>
                  </a:lnTo>
                  <a:lnTo>
                    <a:pt x="2879826" y="3874363"/>
                  </a:lnTo>
                  <a:lnTo>
                    <a:pt x="2881871" y="3875519"/>
                  </a:lnTo>
                  <a:lnTo>
                    <a:pt x="2885109" y="3875519"/>
                  </a:lnTo>
                  <a:lnTo>
                    <a:pt x="2899410" y="3873589"/>
                  </a:lnTo>
                  <a:lnTo>
                    <a:pt x="2915767" y="3873589"/>
                  </a:lnTo>
                  <a:lnTo>
                    <a:pt x="2917812" y="3874363"/>
                  </a:lnTo>
                  <a:lnTo>
                    <a:pt x="2919857" y="3875519"/>
                  </a:lnTo>
                  <a:lnTo>
                    <a:pt x="2921901" y="3876294"/>
                  </a:lnTo>
                  <a:lnTo>
                    <a:pt x="2928366" y="3883253"/>
                  </a:lnTo>
                  <a:lnTo>
                    <a:pt x="2930410" y="3884409"/>
                  </a:lnTo>
                  <a:lnTo>
                    <a:pt x="2935351" y="3885184"/>
                  </a:lnTo>
                  <a:lnTo>
                    <a:pt x="2945574" y="3883253"/>
                  </a:lnTo>
                  <a:lnTo>
                    <a:pt x="2953753" y="3882479"/>
                  </a:lnTo>
                  <a:lnTo>
                    <a:pt x="2962440" y="3882479"/>
                  </a:lnTo>
                  <a:lnTo>
                    <a:pt x="2967202" y="3884409"/>
                  </a:lnTo>
                  <a:lnTo>
                    <a:pt x="2974708" y="3886339"/>
                  </a:lnTo>
                  <a:lnTo>
                    <a:pt x="2981515" y="3887114"/>
                  </a:lnTo>
                  <a:lnTo>
                    <a:pt x="2991053" y="3889044"/>
                  </a:lnTo>
                  <a:lnTo>
                    <a:pt x="2998381" y="3890988"/>
                  </a:lnTo>
                  <a:lnTo>
                    <a:pt x="3001276" y="3892143"/>
                  </a:lnTo>
                  <a:lnTo>
                    <a:pt x="3002470" y="3892143"/>
                  </a:lnTo>
                  <a:lnTo>
                    <a:pt x="3003321" y="3892918"/>
                  </a:lnTo>
                  <a:lnTo>
                    <a:pt x="3003321" y="3897934"/>
                  </a:lnTo>
                  <a:lnTo>
                    <a:pt x="3002470" y="3901808"/>
                  </a:lnTo>
                  <a:lnTo>
                    <a:pt x="2994291" y="3928084"/>
                  </a:lnTo>
                  <a:lnTo>
                    <a:pt x="2992247" y="3936593"/>
                  </a:lnTo>
                  <a:lnTo>
                    <a:pt x="2990202" y="3943553"/>
                  </a:lnTo>
                  <a:lnTo>
                    <a:pt x="2989008" y="3944721"/>
                  </a:lnTo>
                  <a:lnTo>
                    <a:pt x="2988157" y="3946652"/>
                  </a:lnTo>
                  <a:lnTo>
                    <a:pt x="2988157" y="3947414"/>
                  </a:lnTo>
                  <a:lnTo>
                    <a:pt x="2986963" y="3949344"/>
                  </a:lnTo>
                  <a:lnTo>
                    <a:pt x="2986963" y="3953205"/>
                  </a:lnTo>
                  <a:lnTo>
                    <a:pt x="2987408" y="3954386"/>
                  </a:lnTo>
                  <a:lnTo>
                    <a:pt x="2986963" y="3954386"/>
                  </a:lnTo>
                  <a:lnTo>
                    <a:pt x="2988157" y="3956316"/>
                  </a:lnTo>
                  <a:lnTo>
                    <a:pt x="2986963" y="3958247"/>
                  </a:lnTo>
                  <a:lnTo>
                    <a:pt x="2981515" y="3974871"/>
                  </a:lnTo>
                  <a:lnTo>
                    <a:pt x="2980829" y="3985310"/>
                  </a:lnTo>
                  <a:lnTo>
                    <a:pt x="2977426" y="3994188"/>
                  </a:lnTo>
                  <a:lnTo>
                    <a:pt x="2976753" y="3996906"/>
                  </a:lnTo>
                  <a:lnTo>
                    <a:pt x="2974708" y="3998836"/>
                  </a:lnTo>
                  <a:lnTo>
                    <a:pt x="2970619" y="4001922"/>
                  </a:lnTo>
                  <a:lnTo>
                    <a:pt x="2959036" y="4011587"/>
                  </a:lnTo>
                  <a:lnTo>
                    <a:pt x="2947619" y="4025112"/>
                  </a:lnTo>
                  <a:lnTo>
                    <a:pt x="2942679" y="4033228"/>
                  </a:lnTo>
                  <a:lnTo>
                    <a:pt x="2938589" y="4042892"/>
                  </a:lnTo>
                  <a:lnTo>
                    <a:pt x="2937395" y="4047528"/>
                  </a:lnTo>
                  <a:lnTo>
                    <a:pt x="2930410" y="4062222"/>
                  </a:lnTo>
                  <a:lnTo>
                    <a:pt x="2898216" y="4092371"/>
                  </a:lnTo>
                  <a:lnTo>
                    <a:pt x="2868244" y="4105897"/>
                  </a:lnTo>
                  <a:lnTo>
                    <a:pt x="2861259" y="4108983"/>
                  </a:lnTo>
                  <a:lnTo>
                    <a:pt x="2855976" y="4109758"/>
                  </a:lnTo>
                  <a:lnTo>
                    <a:pt x="2853080" y="4109758"/>
                  </a:lnTo>
                  <a:lnTo>
                    <a:pt x="2842857" y="4108983"/>
                  </a:lnTo>
                  <a:lnTo>
                    <a:pt x="2834348" y="4107827"/>
                  </a:lnTo>
                  <a:lnTo>
                    <a:pt x="2832303" y="4108983"/>
                  </a:lnTo>
                  <a:lnTo>
                    <a:pt x="2830258" y="4108983"/>
                  </a:lnTo>
                  <a:lnTo>
                    <a:pt x="2827363" y="4110913"/>
                  </a:lnTo>
                  <a:lnTo>
                    <a:pt x="2819184" y="4115562"/>
                  </a:lnTo>
                  <a:lnTo>
                    <a:pt x="2812707" y="4121353"/>
                  </a:lnTo>
                  <a:lnTo>
                    <a:pt x="2809811" y="4124464"/>
                  </a:lnTo>
                  <a:lnTo>
                    <a:pt x="2794317" y="4137215"/>
                  </a:lnTo>
                  <a:lnTo>
                    <a:pt x="2791422" y="4139908"/>
                  </a:lnTo>
                  <a:lnTo>
                    <a:pt x="2784767" y="4143768"/>
                  </a:lnTo>
                  <a:lnTo>
                    <a:pt x="2771825" y="4148810"/>
                  </a:lnTo>
                  <a:lnTo>
                    <a:pt x="2762288" y="4151503"/>
                  </a:lnTo>
                  <a:lnTo>
                    <a:pt x="2750870" y="4157700"/>
                  </a:lnTo>
                  <a:lnTo>
                    <a:pt x="2736570" y="4172000"/>
                  </a:lnTo>
                  <a:lnTo>
                    <a:pt x="2729585" y="4180890"/>
                  </a:lnTo>
                  <a:lnTo>
                    <a:pt x="2712885" y="4192486"/>
                  </a:lnTo>
                  <a:lnTo>
                    <a:pt x="2707944" y="4196346"/>
                  </a:lnTo>
                  <a:lnTo>
                    <a:pt x="2702674" y="4204081"/>
                  </a:lnTo>
                  <a:lnTo>
                    <a:pt x="2697391" y="4219930"/>
                  </a:lnTo>
                  <a:lnTo>
                    <a:pt x="2693301" y="4228427"/>
                  </a:lnTo>
                  <a:lnTo>
                    <a:pt x="2682227" y="4246207"/>
                  </a:lnTo>
                  <a:lnTo>
                    <a:pt x="2678988" y="4252011"/>
                  </a:lnTo>
                  <a:lnTo>
                    <a:pt x="2676944" y="4254716"/>
                  </a:lnTo>
                  <a:lnTo>
                    <a:pt x="2676944" y="4256646"/>
                  </a:lnTo>
                  <a:lnTo>
                    <a:pt x="2676093" y="4258576"/>
                  </a:lnTo>
                  <a:lnTo>
                    <a:pt x="2676093" y="4276369"/>
                  </a:lnTo>
                  <a:lnTo>
                    <a:pt x="2661272" y="4295699"/>
                  </a:lnTo>
                  <a:lnTo>
                    <a:pt x="2659227" y="4300321"/>
                  </a:lnTo>
                  <a:lnTo>
                    <a:pt x="2656509" y="4309224"/>
                  </a:lnTo>
                  <a:lnTo>
                    <a:pt x="2644927" y="4326623"/>
                  </a:lnTo>
                  <a:lnTo>
                    <a:pt x="2638793" y="4340530"/>
                  </a:lnTo>
                  <a:lnTo>
                    <a:pt x="2637599" y="4344390"/>
                  </a:lnTo>
                  <a:lnTo>
                    <a:pt x="2635554" y="4356773"/>
                  </a:lnTo>
                  <a:lnTo>
                    <a:pt x="2632659" y="4366425"/>
                  </a:lnTo>
                  <a:lnTo>
                    <a:pt x="2630614" y="4370679"/>
                  </a:lnTo>
                  <a:lnTo>
                    <a:pt x="2627376" y="4374540"/>
                  </a:lnTo>
                  <a:lnTo>
                    <a:pt x="2611882" y="4386910"/>
                  </a:lnTo>
                  <a:lnTo>
                    <a:pt x="2606941" y="4390009"/>
                  </a:lnTo>
                  <a:lnTo>
                    <a:pt x="2604897" y="4391939"/>
                  </a:lnTo>
                  <a:lnTo>
                    <a:pt x="2599613" y="4394644"/>
                  </a:lnTo>
                  <a:lnTo>
                    <a:pt x="2594673" y="4402760"/>
                  </a:lnTo>
                  <a:lnTo>
                    <a:pt x="2589390" y="4408551"/>
                  </a:lnTo>
                  <a:lnTo>
                    <a:pt x="2577985" y="4418990"/>
                  </a:lnTo>
                  <a:lnTo>
                    <a:pt x="2568956" y="4425950"/>
                  </a:lnTo>
                  <a:lnTo>
                    <a:pt x="2566911" y="4427880"/>
                  </a:lnTo>
                  <a:lnTo>
                    <a:pt x="2561628" y="4429811"/>
                  </a:lnTo>
                  <a:lnTo>
                    <a:pt x="2553284" y="4433684"/>
                  </a:lnTo>
                  <a:lnTo>
                    <a:pt x="2534882" y="4439475"/>
                  </a:lnTo>
                  <a:lnTo>
                    <a:pt x="2507119" y="4450296"/>
                  </a:lnTo>
                  <a:lnTo>
                    <a:pt x="2496553" y="4453013"/>
                  </a:lnTo>
                  <a:lnTo>
                    <a:pt x="2489568" y="4453013"/>
                  </a:lnTo>
                  <a:lnTo>
                    <a:pt x="2487523" y="4454182"/>
                  </a:lnTo>
                  <a:lnTo>
                    <a:pt x="2486342" y="4454182"/>
                  </a:lnTo>
                  <a:lnTo>
                    <a:pt x="2485491" y="4454944"/>
                  </a:lnTo>
                  <a:lnTo>
                    <a:pt x="2485491" y="4456100"/>
                  </a:lnTo>
                  <a:lnTo>
                    <a:pt x="2488387" y="4458030"/>
                  </a:lnTo>
                  <a:lnTo>
                    <a:pt x="2501836" y="4465002"/>
                  </a:lnTo>
                  <a:lnTo>
                    <a:pt x="2525522" y="4478528"/>
                  </a:lnTo>
                  <a:lnTo>
                    <a:pt x="2529598" y="4481220"/>
                  </a:lnTo>
                  <a:lnTo>
                    <a:pt x="2531643" y="4483151"/>
                  </a:lnTo>
                  <a:lnTo>
                    <a:pt x="2532837" y="4485106"/>
                  </a:lnTo>
                  <a:lnTo>
                    <a:pt x="2536926" y="4489348"/>
                  </a:lnTo>
                  <a:lnTo>
                    <a:pt x="2538971" y="4490123"/>
                  </a:lnTo>
                  <a:lnTo>
                    <a:pt x="2539822" y="4491279"/>
                  </a:lnTo>
                  <a:lnTo>
                    <a:pt x="2541016" y="4492053"/>
                  </a:lnTo>
                  <a:lnTo>
                    <a:pt x="2545105" y="4499788"/>
                  </a:lnTo>
                  <a:lnTo>
                    <a:pt x="2547150" y="4500943"/>
                  </a:lnTo>
                  <a:lnTo>
                    <a:pt x="2548001" y="4502874"/>
                  </a:lnTo>
                  <a:lnTo>
                    <a:pt x="2551239" y="4505591"/>
                  </a:lnTo>
                  <a:lnTo>
                    <a:pt x="2555494" y="4508678"/>
                  </a:lnTo>
                  <a:lnTo>
                    <a:pt x="2556179" y="4509452"/>
                  </a:lnTo>
                  <a:lnTo>
                    <a:pt x="2558224" y="4509452"/>
                  </a:lnTo>
                  <a:lnTo>
                    <a:pt x="2560777" y="4508678"/>
                  </a:lnTo>
                  <a:lnTo>
                    <a:pt x="2563672" y="4504817"/>
                  </a:lnTo>
                  <a:lnTo>
                    <a:pt x="2566911" y="4499788"/>
                  </a:lnTo>
                  <a:lnTo>
                    <a:pt x="2569807" y="4499788"/>
                  </a:lnTo>
                  <a:lnTo>
                    <a:pt x="2577985" y="4504817"/>
                  </a:lnTo>
                  <a:lnTo>
                    <a:pt x="2583256" y="4504817"/>
                  </a:lnTo>
                  <a:lnTo>
                    <a:pt x="2585301" y="4503636"/>
                  </a:lnTo>
                  <a:lnTo>
                    <a:pt x="2586151" y="4502874"/>
                  </a:lnTo>
                  <a:lnTo>
                    <a:pt x="2588539" y="4499013"/>
                  </a:lnTo>
                  <a:lnTo>
                    <a:pt x="2589390" y="4495927"/>
                  </a:lnTo>
                  <a:lnTo>
                    <a:pt x="2590584" y="4493209"/>
                  </a:lnTo>
                  <a:lnTo>
                    <a:pt x="2592628" y="4492053"/>
                  </a:lnTo>
                  <a:lnTo>
                    <a:pt x="2593479" y="4491279"/>
                  </a:lnTo>
                  <a:lnTo>
                    <a:pt x="2596718" y="4489348"/>
                  </a:lnTo>
                  <a:lnTo>
                    <a:pt x="2598763" y="4489348"/>
                  </a:lnTo>
                  <a:lnTo>
                    <a:pt x="2599613" y="4490123"/>
                  </a:lnTo>
                  <a:lnTo>
                    <a:pt x="2599613" y="4497082"/>
                  </a:lnTo>
                  <a:lnTo>
                    <a:pt x="2600807" y="4503636"/>
                  </a:lnTo>
                  <a:lnTo>
                    <a:pt x="2598763" y="4509452"/>
                  </a:lnTo>
                  <a:lnTo>
                    <a:pt x="2598763" y="4514469"/>
                  </a:lnTo>
                  <a:lnTo>
                    <a:pt x="2600807" y="4516412"/>
                  </a:lnTo>
                  <a:lnTo>
                    <a:pt x="2605748" y="4516412"/>
                  </a:lnTo>
                  <a:lnTo>
                    <a:pt x="2620391" y="4517187"/>
                  </a:lnTo>
                  <a:lnTo>
                    <a:pt x="2621242" y="4516412"/>
                  </a:lnTo>
                  <a:lnTo>
                    <a:pt x="2624480" y="4515256"/>
                  </a:lnTo>
                  <a:lnTo>
                    <a:pt x="2631465" y="4509452"/>
                  </a:lnTo>
                  <a:lnTo>
                    <a:pt x="2636748" y="4509452"/>
                  </a:lnTo>
                  <a:lnTo>
                    <a:pt x="2644241" y="4506747"/>
                  </a:lnTo>
                  <a:lnTo>
                    <a:pt x="2653106" y="4502874"/>
                  </a:lnTo>
                  <a:lnTo>
                    <a:pt x="2655138" y="4501718"/>
                  </a:lnTo>
                  <a:lnTo>
                    <a:pt x="2657183" y="4501718"/>
                  </a:lnTo>
                  <a:lnTo>
                    <a:pt x="2659227" y="4502874"/>
                  </a:lnTo>
                  <a:lnTo>
                    <a:pt x="2663317" y="4503636"/>
                  </a:lnTo>
                  <a:lnTo>
                    <a:pt x="2665361" y="4505591"/>
                  </a:lnTo>
                  <a:lnTo>
                    <a:pt x="2665361" y="4506747"/>
                  </a:lnTo>
                  <a:lnTo>
                    <a:pt x="2666733" y="4509452"/>
                  </a:lnTo>
                  <a:lnTo>
                    <a:pt x="2666733" y="4514469"/>
                  </a:lnTo>
                  <a:lnTo>
                    <a:pt x="2667406" y="4516412"/>
                  </a:lnTo>
                  <a:lnTo>
                    <a:pt x="2672854" y="4523359"/>
                  </a:lnTo>
                  <a:lnTo>
                    <a:pt x="2672854" y="4524133"/>
                  </a:lnTo>
                  <a:lnTo>
                    <a:pt x="2674048" y="4525289"/>
                  </a:lnTo>
                  <a:lnTo>
                    <a:pt x="2674899" y="4527232"/>
                  </a:lnTo>
                  <a:lnTo>
                    <a:pt x="2674899" y="4528007"/>
                  </a:lnTo>
                  <a:lnTo>
                    <a:pt x="2671495" y="4537672"/>
                  </a:lnTo>
                  <a:lnTo>
                    <a:pt x="2671495" y="4538827"/>
                  </a:lnTo>
                  <a:lnTo>
                    <a:pt x="2672854" y="4539602"/>
                  </a:lnTo>
                  <a:lnTo>
                    <a:pt x="2676093" y="4540758"/>
                  </a:lnTo>
                  <a:lnTo>
                    <a:pt x="2685123" y="4541532"/>
                  </a:lnTo>
                  <a:lnTo>
                    <a:pt x="2690406" y="4543463"/>
                  </a:lnTo>
                  <a:lnTo>
                    <a:pt x="2690406" y="4544619"/>
                  </a:lnTo>
                  <a:lnTo>
                    <a:pt x="2691257" y="4547336"/>
                  </a:lnTo>
                  <a:lnTo>
                    <a:pt x="2691257" y="4552353"/>
                  </a:lnTo>
                  <a:lnTo>
                    <a:pt x="2689212" y="4555439"/>
                  </a:lnTo>
                  <a:lnTo>
                    <a:pt x="2689212" y="4563173"/>
                  </a:lnTo>
                  <a:lnTo>
                    <a:pt x="2690406" y="4563948"/>
                  </a:lnTo>
                  <a:lnTo>
                    <a:pt x="2693301" y="4567809"/>
                  </a:lnTo>
                  <a:lnTo>
                    <a:pt x="2699435" y="4571682"/>
                  </a:lnTo>
                  <a:lnTo>
                    <a:pt x="2701823" y="4575543"/>
                  </a:lnTo>
                  <a:lnTo>
                    <a:pt x="2702674" y="4578629"/>
                  </a:lnTo>
                  <a:lnTo>
                    <a:pt x="2701823" y="4581728"/>
                  </a:lnTo>
                  <a:lnTo>
                    <a:pt x="2700629" y="4581728"/>
                  </a:lnTo>
                  <a:lnTo>
                    <a:pt x="2699435" y="4582503"/>
                  </a:lnTo>
                  <a:lnTo>
                    <a:pt x="2697391" y="4582503"/>
                  </a:lnTo>
                  <a:lnTo>
                    <a:pt x="2696540" y="4583658"/>
                  </a:lnTo>
                  <a:lnTo>
                    <a:pt x="2695346" y="4584433"/>
                  </a:lnTo>
                  <a:lnTo>
                    <a:pt x="2697391" y="4590237"/>
                  </a:lnTo>
                  <a:lnTo>
                    <a:pt x="2698585" y="4591393"/>
                  </a:lnTo>
                  <a:lnTo>
                    <a:pt x="2701823" y="4592167"/>
                  </a:lnTo>
                  <a:lnTo>
                    <a:pt x="2703868" y="4593323"/>
                  </a:lnTo>
                  <a:lnTo>
                    <a:pt x="2708795" y="4593323"/>
                  </a:lnTo>
                  <a:lnTo>
                    <a:pt x="2714929" y="4591393"/>
                  </a:lnTo>
                  <a:lnTo>
                    <a:pt x="2716974" y="4592167"/>
                  </a:lnTo>
                  <a:lnTo>
                    <a:pt x="2718168" y="4592167"/>
                  </a:lnTo>
                  <a:lnTo>
                    <a:pt x="2718168" y="4594098"/>
                  </a:lnTo>
                  <a:lnTo>
                    <a:pt x="2716974" y="4595253"/>
                  </a:lnTo>
                  <a:lnTo>
                    <a:pt x="2714079" y="4599114"/>
                  </a:lnTo>
                  <a:lnTo>
                    <a:pt x="2708795" y="4603762"/>
                  </a:lnTo>
                  <a:lnTo>
                    <a:pt x="2707944" y="4604918"/>
                  </a:lnTo>
                  <a:lnTo>
                    <a:pt x="2707944" y="4606849"/>
                  </a:lnTo>
                  <a:lnTo>
                    <a:pt x="2708795" y="4607623"/>
                  </a:lnTo>
                  <a:lnTo>
                    <a:pt x="2720213" y="4611890"/>
                  </a:lnTo>
                  <a:lnTo>
                    <a:pt x="2725153" y="4611890"/>
                  </a:lnTo>
                  <a:lnTo>
                    <a:pt x="2730436" y="4610722"/>
                  </a:lnTo>
                  <a:lnTo>
                    <a:pt x="2733675" y="4609554"/>
                  </a:lnTo>
                  <a:lnTo>
                    <a:pt x="2736570" y="4609554"/>
                  </a:lnTo>
                  <a:lnTo>
                    <a:pt x="2739809" y="4610722"/>
                  </a:lnTo>
                  <a:lnTo>
                    <a:pt x="2740660" y="4612652"/>
                  </a:lnTo>
                  <a:lnTo>
                    <a:pt x="2742603" y="4613821"/>
                  </a:lnTo>
                  <a:lnTo>
                    <a:pt x="2741853" y="4613821"/>
                  </a:lnTo>
                  <a:lnTo>
                    <a:pt x="2743885" y="4614583"/>
                  </a:lnTo>
                  <a:lnTo>
                    <a:pt x="2744749" y="4614583"/>
                  </a:lnTo>
                  <a:lnTo>
                    <a:pt x="2747975" y="4615751"/>
                  </a:lnTo>
                  <a:lnTo>
                    <a:pt x="2750870" y="4616513"/>
                  </a:lnTo>
                  <a:lnTo>
                    <a:pt x="2752064" y="4617669"/>
                  </a:lnTo>
                  <a:lnTo>
                    <a:pt x="2754960" y="4619599"/>
                  </a:lnTo>
                  <a:lnTo>
                    <a:pt x="2770467" y="4655566"/>
                  </a:lnTo>
                  <a:lnTo>
                    <a:pt x="2772511" y="4667936"/>
                  </a:lnTo>
                  <a:lnTo>
                    <a:pt x="2772511" y="4676051"/>
                  </a:lnTo>
                  <a:lnTo>
                    <a:pt x="2771825" y="4681842"/>
                  </a:lnTo>
                  <a:lnTo>
                    <a:pt x="2768422" y="4693437"/>
                  </a:lnTo>
                  <a:lnTo>
                    <a:pt x="2765691" y="4705032"/>
                  </a:lnTo>
                  <a:lnTo>
                    <a:pt x="2760243" y="4713922"/>
                  </a:lnTo>
                  <a:lnTo>
                    <a:pt x="2754109" y="4726292"/>
                  </a:lnTo>
                  <a:lnTo>
                    <a:pt x="2750870" y="4730166"/>
                  </a:lnTo>
                  <a:lnTo>
                    <a:pt x="2750020" y="4731321"/>
                  </a:lnTo>
                  <a:lnTo>
                    <a:pt x="2750020" y="4736338"/>
                  </a:lnTo>
                  <a:lnTo>
                    <a:pt x="2757513" y="4736338"/>
                  </a:lnTo>
                  <a:lnTo>
                    <a:pt x="2758198" y="4737112"/>
                  </a:lnTo>
                  <a:lnTo>
                    <a:pt x="2759557" y="4737112"/>
                  </a:lnTo>
                  <a:lnTo>
                    <a:pt x="2763647" y="4740211"/>
                  </a:lnTo>
                  <a:lnTo>
                    <a:pt x="2765691" y="4740986"/>
                  </a:lnTo>
                  <a:lnTo>
                    <a:pt x="2767736" y="4742142"/>
                  </a:lnTo>
                  <a:lnTo>
                    <a:pt x="2768422" y="4742142"/>
                  </a:lnTo>
                  <a:lnTo>
                    <a:pt x="2768422" y="4742916"/>
                  </a:lnTo>
                  <a:lnTo>
                    <a:pt x="2769781" y="4744072"/>
                  </a:lnTo>
                  <a:lnTo>
                    <a:pt x="2770467" y="4744847"/>
                  </a:lnTo>
                  <a:lnTo>
                    <a:pt x="2772511" y="4746002"/>
                  </a:lnTo>
                  <a:lnTo>
                    <a:pt x="2778645" y="4746777"/>
                  </a:lnTo>
                  <a:lnTo>
                    <a:pt x="2782049" y="4746777"/>
                  </a:lnTo>
                  <a:lnTo>
                    <a:pt x="2782735" y="4747933"/>
                  </a:lnTo>
                  <a:lnTo>
                    <a:pt x="2792272" y="4747933"/>
                  </a:lnTo>
                  <a:lnTo>
                    <a:pt x="2796362" y="4746777"/>
                  </a:lnTo>
                  <a:lnTo>
                    <a:pt x="2797543" y="4746002"/>
                  </a:lnTo>
                  <a:lnTo>
                    <a:pt x="2800439" y="4746002"/>
                  </a:lnTo>
                  <a:lnTo>
                    <a:pt x="2803677" y="4744847"/>
                  </a:lnTo>
                  <a:lnTo>
                    <a:pt x="2804528" y="4744847"/>
                  </a:lnTo>
                  <a:lnTo>
                    <a:pt x="2805722" y="4746002"/>
                  </a:lnTo>
                  <a:lnTo>
                    <a:pt x="2806573" y="4746777"/>
                  </a:lnTo>
                  <a:lnTo>
                    <a:pt x="2807766" y="4747933"/>
                  </a:lnTo>
                  <a:lnTo>
                    <a:pt x="2810662" y="4760315"/>
                  </a:lnTo>
                  <a:lnTo>
                    <a:pt x="2811856" y="4762246"/>
                  </a:lnTo>
                  <a:lnTo>
                    <a:pt x="2815945" y="4769193"/>
                  </a:lnTo>
                  <a:lnTo>
                    <a:pt x="2819184" y="4772304"/>
                  </a:lnTo>
                  <a:lnTo>
                    <a:pt x="2822079" y="4774222"/>
                  </a:lnTo>
                  <a:lnTo>
                    <a:pt x="2827363" y="4774997"/>
                  </a:lnTo>
                  <a:lnTo>
                    <a:pt x="2830258" y="4776152"/>
                  </a:lnTo>
                  <a:lnTo>
                    <a:pt x="2833484" y="4776152"/>
                  </a:lnTo>
                  <a:lnTo>
                    <a:pt x="2845752" y="4774997"/>
                  </a:lnTo>
                  <a:lnTo>
                    <a:pt x="2855976" y="4774997"/>
                  </a:lnTo>
                  <a:lnTo>
                    <a:pt x="2872841" y="4776152"/>
                  </a:lnTo>
                  <a:lnTo>
                    <a:pt x="2903499" y="4776152"/>
                  </a:lnTo>
                  <a:lnTo>
                    <a:pt x="2903499" y="4780013"/>
                  </a:lnTo>
                  <a:lnTo>
                    <a:pt x="2901454" y="4800511"/>
                  </a:lnTo>
                  <a:lnTo>
                    <a:pt x="2900603" y="4824476"/>
                  </a:lnTo>
                  <a:lnTo>
                    <a:pt x="2901454" y="4835309"/>
                  </a:lnTo>
                  <a:lnTo>
                    <a:pt x="2903499" y="4842256"/>
                  </a:lnTo>
                  <a:lnTo>
                    <a:pt x="2903499" y="4844974"/>
                  </a:lnTo>
                  <a:lnTo>
                    <a:pt x="2904693" y="4846129"/>
                  </a:lnTo>
                  <a:lnTo>
                    <a:pt x="2905544" y="4846904"/>
                  </a:lnTo>
                  <a:lnTo>
                    <a:pt x="2919006" y="4846904"/>
                  </a:lnTo>
                  <a:lnTo>
                    <a:pt x="2919857" y="4846129"/>
                  </a:lnTo>
                  <a:lnTo>
                    <a:pt x="2923095" y="4843018"/>
                  </a:lnTo>
                  <a:lnTo>
                    <a:pt x="2923946" y="4842256"/>
                  </a:lnTo>
                  <a:lnTo>
                    <a:pt x="2925127" y="4843018"/>
                  </a:lnTo>
                  <a:lnTo>
                    <a:pt x="2927172" y="4846129"/>
                  </a:lnTo>
                  <a:lnTo>
                    <a:pt x="2933306" y="4846129"/>
                  </a:lnTo>
                  <a:lnTo>
                    <a:pt x="2937395" y="4844974"/>
                  </a:lnTo>
                  <a:lnTo>
                    <a:pt x="2940634" y="4844974"/>
                  </a:lnTo>
                  <a:lnTo>
                    <a:pt x="2941485" y="4846129"/>
                  </a:lnTo>
                  <a:lnTo>
                    <a:pt x="2943529" y="4849990"/>
                  </a:lnTo>
                  <a:lnTo>
                    <a:pt x="2946768" y="4859655"/>
                  </a:lnTo>
                  <a:lnTo>
                    <a:pt x="2947619" y="4863516"/>
                  </a:lnTo>
                  <a:lnTo>
                    <a:pt x="2949664" y="4867389"/>
                  </a:lnTo>
                  <a:lnTo>
                    <a:pt x="2952902" y="4870475"/>
                  </a:lnTo>
                  <a:lnTo>
                    <a:pt x="2954947" y="4870475"/>
                  </a:lnTo>
                  <a:lnTo>
                    <a:pt x="2956306" y="4869319"/>
                  </a:lnTo>
                  <a:lnTo>
                    <a:pt x="2958350" y="4868545"/>
                  </a:lnTo>
                  <a:lnTo>
                    <a:pt x="2960395" y="4868545"/>
                  </a:lnTo>
                  <a:lnTo>
                    <a:pt x="2962440" y="4869319"/>
                  </a:lnTo>
                  <a:lnTo>
                    <a:pt x="2965158" y="4869319"/>
                  </a:lnTo>
                  <a:lnTo>
                    <a:pt x="2966326" y="4868545"/>
                  </a:lnTo>
                  <a:lnTo>
                    <a:pt x="2969247" y="4866614"/>
                  </a:lnTo>
                  <a:lnTo>
                    <a:pt x="2974708" y="4860810"/>
                  </a:lnTo>
                  <a:lnTo>
                    <a:pt x="2976740" y="4857724"/>
                  </a:lnTo>
                  <a:lnTo>
                    <a:pt x="2980829" y="4857724"/>
                  </a:lnTo>
                  <a:lnTo>
                    <a:pt x="2998381" y="4856950"/>
                  </a:lnTo>
                  <a:lnTo>
                    <a:pt x="3017964" y="4856950"/>
                  </a:lnTo>
                  <a:lnTo>
                    <a:pt x="3029039" y="4855794"/>
                  </a:lnTo>
                  <a:lnTo>
                    <a:pt x="3031083" y="4856950"/>
                  </a:lnTo>
                  <a:lnTo>
                    <a:pt x="3031083" y="4857724"/>
                  </a:lnTo>
                  <a:lnTo>
                    <a:pt x="3030232" y="4860810"/>
                  </a:lnTo>
                  <a:lnTo>
                    <a:pt x="3022904" y="4871250"/>
                  </a:lnTo>
                  <a:lnTo>
                    <a:pt x="3020009" y="4873180"/>
                  </a:lnTo>
                  <a:lnTo>
                    <a:pt x="3017964" y="4875111"/>
                  </a:lnTo>
                  <a:lnTo>
                    <a:pt x="3015919" y="4876279"/>
                  </a:lnTo>
                  <a:lnTo>
                    <a:pt x="3014738" y="4877054"/>
                  </a:lnTo>
                  <a:lnTo>
                    <a:pt x="3014738" y="4892891"/>
                  </a:lnTo>
                  <a:lnTo>
                    <a:pt x="3016770" y="4903330"/>
                  </a:lnTo>
                  <a:lnTo>
                    <a:pt x="3017964" y="4905260"/>
                  </a:lnTo>
                  <a:lnTo>
                    <a:pt x="3020009" y="4907191"/>
                  </a:lnTo>
                  <a:lnTo>
                    <a:pt x="3022054" y="4910290"/>
                  </a:lnTo>
                  <a:lnTo>
                    <a:pt x="3026143" y="4914150"/>
                  </a:lnTo>
                  <a:lnTo>
                    <a:pt x="3033128" y="4919180"/>
                  </a:lnTo>
                  <a:lnTo>
                    <a:pt x="3034322" y="4921110"/>
                  </a:lnTo>
                  <a:lnTo>
                    <a:pt x="3034322" y="4923040"/>
                  </a:lnTo>
                  <a:lnTo>
                    <a:pt x="3031083" y="4928844"/>
                  </a:lnTo>
                  <a:lnTo>
                    <a:pt x="3031083" y="4936566"/>
                  </a:lnTo>
                  <a:lnTo>
                    <a:pt x="3030232" y="4948161"/>
                  </a:lnTo>
                  <a:lnTo>
                    <a:pt x="3031083" y="4971364"/>
                  </a:lnTo>
                  <a:lnTo>
                    <a:pt x="3033128" y="4999571"/>
                  </a:lnTo>
                  <a:lnTo>
                    <a:pt x="3033128" y="5018138"/>
                  </a:lnTo>
                  <a:lnTo>
                    <a:pt x="3032277" y="5025098"/>
                  </a:lnTo>
                  <a:lnTo>
                    <a:pt x="3030232" y="5042484"/>
                  </a:lnTo>
                  <a:lnTo>
                    <a:pt x="3029039" y="5050218"/>
                  </a:lnTo>
                  <a:lnTo>
                    <a:pt x="3029039" y="5055235"/>
                  </a:lnTo>
                  <a:lnTo>
                    <a:pt x="3030232" y="5056022"/>
                  </a:lnTo>
                  <a:lnTo>
                    <a:pt x="3030232" y="5057953"/>
                  </a:lnTo>
                  <a:lnTo>
                    <a:pt x="3029039" y="5059883"/>
                  </a:lnTo>
                  <a:lnTo>
                    <a:pt x="3026994" y="5061813"/>
                  </a:lnTo>
                  <a:lnTo>
                    <a:pt x="3026143" y="5063744"/>
                  </a:lnTo>
                  <a:lnTo>
                    <a:pt x="3022904" y="5065674"/>
                  </a:lnTo>
                  <a:lnTo>
                    <a:pt x="3018815" y="5069929"/>
                  </a:lnTo>
                  <a:lnTo>
                    <a:pt x="3012694" y="5074564"/>
                  </a:lnTo>
                  <a:lnTo>
                    <a:pt x="3007410" y="5075720"/>
                  </a:lnTo>
                  <a:lnTo>
                    <a:pt x="3000425" y="5074564"/>
                  </a:lnTo>
                  <a:lnTo>
                    <a:pt x="2992247" y="5073789"/>
                  </a:lnTo>
                  <a:lnTo>
                    <a:pt x="2974708" y="5066843"/>
                  </a:lnTo>
                  <a:lnTo>
                    <a:pt x="2969247" y="5064899"/>
                  </a:lnTo>
                  <a:lnTo>
                    <a:pt x="2962440" y="5061813"/>
                  </a:lnTo>
                  <a:lnTo>
                    <a:pt x="2956306" y="5059883"/>
                  </a:lnTo>
                  <a:lnTo>
                    <a:pt x="2949664" y="5056022"/>
                  </a:lnTo>
                  <a:lnTo>
                    <a:pt x="2948813" y="5054079"/>
                  </a:lnTo>
                  <a:lnTo>
                    <a:pt x="2948813" y="5042484"/>
                  </a:lnTo>
                  <a:lnTo>
                    <a:pt x="2947619" y="5040554"/>
                  </a:lnTo>
                  <a:lnTo>
                    <a:pt x="2943529" y="5037467"/>
                  </a:lnTo>
                  <a:lnTo>
                    <a:pt x="2938589" y="5031664"/>
                  </a:lnTo>
                  <a:lnTo>
                    <a:pt x="2936544" y="5028958"/>
                  </a:lnTo>
                  <a:lnTo>
                    <a:pt x="2932455" y="5028958"/>
                  </a:lnTo>
                  <a:lnTo>
                    <a:pt x="2928366" y="5030889"/>
                  </a:lnTo>
                  <a:lnTo>
                    <a:pt x="2923946" y="5031664"/>
                  </a:lnTo>
                  <a:lnTo>
                    <a:pt x="2921901" y="5031664"/>
                  </a:lnTo>
                  <a:lnTo>
                    <a:pt x="2915767" y="5030889"/>
                  </a:lnTo>
                  <a:lnTo>
                    <a:pt x="2910827" y="5027028"/>
                  </a:lnTo>
                  <a:lnTo>
                    <a:pt x="2906738" y="5025098"/>
                  </a:lnTo>
                  <a:lnTo>
                    <a:pt x="2898216" y="5021999"/>
                  </a:lnTo>
                  <a:lnTo>
                    <a:pt x="2889186" y="5019294"/>
                  </a:lnTo>
                  <a:lnTo>
                    <a:pt x="2888005" y="5023155"/>
                  </a:lnTo>
                  <a:lnTo>
                    <a:pt x="2887141" y="5034762"/>
                  </a:lnTo>
                  <a:lnTo>
                    <a:pt x="2885960" y="5037467"/>
                  </a:lnTo>
                  <a:lnTo>
                    <a:pt x="2885109" y="5042484"/>
                  </a:lnTo>
                  <a:lnTo>
                    <a:pt x="2881871" y="5048288"/>
                  </a:lnTo>
                  <a:lnTo>
                    <a:pt x="2881020" y="5053304"/>
                  </a:lnTo>
                  <a:lnTo>
                    <a:pt x="2881134" y="5063744"/>
                  </a:lnTo>
                  <a:lnTo>
                    <a:pt x="2881871" y="5068773"/>
                  </a:lnTo>
                  <a:lnTo>
                    <a:pt x="2881871" y="5077663"/>
                  </a:lnTo>
                  <a:lnTo>
                    <a:pt x="2876931" y="5084229"/>
                  </a:lnTo>
                  <a:lnTo>
                    <a:pt x="2875737" y="5089258"/>
                  </a:lnTo>
                  <a:lnTo>
                    <a:pt x="2873692" y="5100853"/>
                  </a:lnTo>
                  <a:lnTo>
                    <a:pt x="2873692" y="5105870"/>
                  </a:lnTo>
                  <a:lnTo>
                    <a:pt x="2875737" y="5129073"/>
                  </a:lnTo>
                  <a:lnTo>
                    <a:pt x="2877782" y="5146472"/>
                  </a:lnTo>
                  <a:lnTo>
                    <a:pt x="2877782" y="5170817"/>
                  </a:lnTo>
                  <a:lnTo>
                    <a:pt x="2876931" y="5173904"/>
                  </a:lnTo>
                  <a:lnTo>
                    <a:pt x="2875737" y="5174678"/>
                  </a:lnTo>
                  <a:lnTo>
                    <a:pt x="2875737" y="5177777"/>
                  </a:lnTo>
                  <a:lnTo>
                    <a:pt x="2876931" y="5180482"/>
                  </a:lnTo>
                  <a:lnTo>
                    <a:pt x="2874886" y="5193233"/>
                  </a:lnTo>
                  <a:lnTo>
                    <a:pt x="2872841" y="5206771"/>
                  </a:lnTo>
                  <a:lnTo>
                    <a:pt x="2870797" y="5219522"/>
                  </a:lnTo>
                  <a:lnTo>
                    <a:pt x="2869603" y="5225313"/>
                  </a:lnTo>
                  <a:lnTo>
                    <a:pt x="2868244" y="5233047"/>
                  </a:lnTo>
                  <a:lnTo>
                    <a:pt x="2867558" y="5234978"/>
                  </a:lnTo>
                  <a:lnTo>
                    <a:pt x="2864154" y="5236146"/>
                  </a:lnTo>
                  <a:lnTo>
                    <a:pt x="2862110" y="5236146"/>
                  </a:lnTo>
                  <a:lnTo>
                    <a:pt x="2862110" y="5236921"/>
                  </a:lnTo>
                  <a:lnTo>
                    <a:pt x="2864154" y="5245811"/>
                  </a:lnTo>
                  <a:lnTo>
                    <a:pt x="2866199" y="5253533"/>
                  </a:lnTo>
                  <a:lnTo>
                    <a:pt x="2867558" y="5261267"/>
                  </a:lnTo>
                  <a:lnTo>
                    <a:pt x="2867558" y="5270157"/>
                  </a:lnTo>
                  <a:lnTo>
                    <a:pt x="2866199" y="5270932"/>
                  </a:lnTo>
                  <a:lnTo>
                    <a:pt x="2861259" y="5272087"/>
                  </a:lnTo>
                  <a:lnTo>
                    <a:pt x="2858020" y="5272087"/>
                  </a:lnTo>
                  <a:lnTo>
                    <a:pt x="2841663" y="5274018"/>
                  </a:lnTo>
                  <a:lnTo>
                    <a:pt x="2839618" y="5274018"/>
                  </a:lnTo>
                  <a:lnTo>
                    <a:pt x="2834348" y="5274792"/>
                  </a:lnTo>
                  <a:lnTo>
                    <a:pt x="3553345" y="5274792"/>
                  </a:lnTo>
                  <a:lnTo>
                    <a:pt x="3555390" y="5274792"/>
                  </a:lnTo>
                  <a:lnTo>
                    <a:pt x="5330850" y="5274792"/>
                  </a:lnTo>
                  <a:lnTo>
                    <a:pt x="5332895" y="5274792"/>
                  </a:lnTo>
                  <a:lnTo>
                    <a:pt x="5596750" y="5274792"/>
                  </a:lnTo>
                  <a:lnTo>
                    <a:pt x="5599989" y="5269001"/>
                  </a:lnTo>
                  <a:lnTo>
                    <a:pt x="5602033" y="5263197"/>
                  </a:lnTo>
                  <a:lnTo>
                    <a:pt x="5606123" y="5254701"/>
                  </a:lnTo>
                  <a:lnTo>
                    <a:pt x="5614289" y="5247741"/>
                  </a:lnTo>
                  <a:lnTo>
                    <a:pt x="5616333" y="5244643"/>
                  </a:lnTo>
                  <a:lnTo>
                    <a:pt x="5621617" y="5234216"/>
                  </a:lnTo>
                  <a:lnTo>
                    <a:pt x="5624512" y="5226482"/>
                  </a:lnTo>
                  <a:lnTo>
                    <a:pt x="5630646" y="5214493"/>
                  </a:lnTo>
                  <a:lnTo>
                    <a:pt x="5633885" y="5204828"/>
                  </a:lnTo>
                  <a:lnTo>
                    <a:pt x="5637974" y="5197106"/>
                  </a:lnTo>
                  <a:lnTo>
                    <a:pt x="5642915" y="5189372"/>
                  </a:lnTo>
                  <a:lnTo>
                    <a:pt x="5652274" y="5176609"/>
                  </a:lnTo>
                  <a:lnTo>
                    <a:pt x="5663857" y="5149558"/>
                  </a:lnTo>
                  <a:lnTo>
                    <a:pt x="5666587" y="5142598"/>
                  </a:lnTo>
                  <a:lnTo>
                    <a:pt x="5672036" y="5132159"/>
                  </a:lnTo>
                  <a:lnTo>
                    <a:pt x="5679364" y="5116309"/>
                  </a:lnTo>
                  <a:lnTo>
                    <a:pt x="5683453" y="5110518"/>
                  </a:lnTo>
                  <a:lnTo>
                    <a:pt x="5684304" y="5105870"/>
                  </a:lnTo>
                  <a:lnTo>
                    <a:pt x="5685498" y="5102009"/>
                  </a:lnTo>
                  <a:lnTo>
                    <a:pt x="5684304" y="5095824"/>
                  </a:lnTo>
                  <a:lnTo>
                    <a:pt x="5684304" y="5087328"/>
                  </a:lnTo>
                  <a:lnTo>
                    <a:pt x="5685498" y="5084229"/>
                  </a:lnTo>
                  <a:lnTo>
                    <a:pt x="5688393" y="5080368"/>
                  </a:lnTo>
                  <a:lnTo>
                    <a:pt x="5689587" y="5076495"/>
                  </a:lnTo>
                  <a:lnTo>
                    <a:pt x="5690438" y="5070703"/>
                  </a:lnTo>
                  <a:lnTo>
                    <a:pt x="5690438" y="5068773"/>
                  </a:lnTo>
                  <a:lnTo>
                    <a:pt x="5691632" y="5066843"/>
                  </a:lnTo>
                  <a:lnTo>
                    <a:pt x="5696572" y="5064899"/>
                  </a:lnTo>
                  <a:lnTo>
                    <a:pt x="5702693" y="5064899"/>
                  </a:lnTo>
                  <a:lnTo>
                    <a:pt x="5707126" y="5062969"/>
                  </a:lnTo>
                  <a:lnTo>
                    <a:pt x="5707977" y="5061813"/>
                  </a:lnTo>
                  <a:lnTo>
                    <a:pt x="5712066" y="5051374"/>
                  </a:lnTo>
                  <a:lnTo>
                    <a:pt x="5713260" y="5044414"/>
                  </a:lnTo>
                  <a:lnTo>
                    <a:pt x="5715305" y="5041709"/>
                  </a:lnTo>
                  <a:lnTo>
                    <a:pt x="5719394" y="5037467"/>
                  </a:lnTo>
                  <a:lnTo>
                    <a:pt x="5720245" y="5037467"/>
                  </a:lnTo>
                  <a:lnTo>
                    <a:pt x="5722290" y="5036693"/>
                  </a:lnTo>
                  <a:lnTo>
                    <a:pt x="5725528" y="5036693"/>
                  </a:lnTo>
                  <a:lnTo>
                    <a:pt x="5728424" y="5038623"/>
                  </a:lnTo>
                  <a:lnTo>
                    <a:pt x="5735752" y="5041709"/>
                  </a:lnTo>
                  <a:lnTo>
                    <a:pt x="5747156" y="5045583"/>
                  </a:lnTo>
                  <a:lnTo>
                    <a:pt x="5766917" y="5059883"/>
                  </a:lnTo>
                  <a:lnTo>
                    <a:pt x="5775769" y="5065674"/>
                  </a:lnTo>
                  <a:lnTo>
                    <a:pt x="5781903" y="5066843"/>
                  </a:lnTo>
                  <a:lnTo>
                    <a:pt x="5783948" y="5067617"/>
                  </a:lnTo>
                  <a:lnTo>
                    <a:pt x="5785993" y="5067617"/>
                  </a:lnTo>
                  <a:lnTo>
                    <a:pt x="5789396" y="5065674"/>
                  </a:lnTo>
                  <a:lnTo>
                    <a:pt x="5805754" y="5053304"/>
                  </a:lnTo>
                  <a:lnTo>
                    <a:pt x="5811037" y="5051374"/>
                  </a:lnTo>
                  <a:lnTo>
                    <a:pt x="5815977" y="5051374"/>
                  </a:lnTo>
                  <a:lnTo>
                    <a:pt x="5818365" y="5052149"/>
                  </a:lnTo>
                  <a:lnTo>
                    <a:pt x="5819216" y="5055235"/>
                  </a:lnTo>
                  <a:lnTo>
                    <a:pt x="5819216" y="5057953"/>
                  </a:lnTo>
                  <a:lnTo>
                    <a:pt x="5820410" y="5059108"/>
                  </a:lnTo>
                  <a:lnTo>
                    <a:pt x="5820410" y="5061039"/>
                  </a:lnTo>
                  <a:lnTo>
                    <a:pt x="5821261" y="5062969"/>
                  </a:lnTo>
                  <a:lnTo>
                    <a:pt x="5822454" y="5063744"/>
                  </a:lnTo>
                  <a:lnTo>
                    <a:pt x="5823305" y="5064899"/>
                  </a:lnTo>
                  <a:lnTo>
                    <a:pt x="5825350" y="5064899"/>
                  </a:lnTo>
                  <a:lnTo>
                    <a:pt x="5831471" y="5062969"/>
                  </a:lnTo>
                  <a:lnTo>
                    <a:pt x="5832665" y="5061813"/>
                  </a:lnTo>
                  <a:lnTo>
                    <a:pt x="5834710" y="5059108"/>
                  </a:lnTo>
                  <a:lnTo>
                    <a:pt x="5834710" y="5055235"/>
                  </a:lnTo>
                  <a:lnTo>
                    <a:pt x="5835561" y="5052149"/>
                  </a:lnTo>
                  <a:lnTo>
                    <a:pt x="5840844" y="5047513"/>
                  </a:lnTo>
                  <a:lnTo>
                    <a:pt x="5843740" y="5043640"/>
                  </a:lnTo>
                  <a:lnTo>
                    <a:pt x="5848172" y="5038623"/>
                  </a:lnTo>
                  <a:lnTo>
                    <a:pt x="5850217" y="5035537"/>
                  </a:lnTo>
                  <a:lnTo>
                    <a:pt x="5852261" y="5033594"/>
                  </a:lnTo>
                  <a:lnTo>
                    <a:pt x="5853112" y="5030889"/>
                  </a:lnTo>
                  <a:lnTo>
                    <a:pt x="5855157" y="5028958"/>
                  </a:lnTo>
                  <a:lnTo>
                    <a:pt x="5857202" y="5025098"/>
                  </a:lnTo>
                  <a:lnTo>
                    <a:pt x="5857202" y="5021999"/>
                  </a:lnTo>
                  <a:lnTo>
                    <a:pt x="5855157" y="5016208"/>
                  </a:lnTo>
                  <a:lnTo>
                    <a:pt x="5855157" y="5008473"/>
                  </a:lnTo>
                  <a:lnTo>
                    <a:pt x="5857202" y="5001501"/>
                  </a:lnTo>
                  <a:lnTo>
                    <a:pt x="5857202" y="4997653"/>
                  </a:lnTo>
                  <a:lnTo>
                    <a:pt x="5851068" y="4991074"/>
                  </a:lnTo>
                  <a:lnTo>
                    <a:pt x="5849023" y="4987976"/>
                  </a:lnTo>
                  <a:lnTo>
                    <a:pt x="5842889" y="4976393"/>
                  </a:lnTo>
                  <a:lnTo>
                    <a:pt x="5841695" y="4975225"/>
                  </a:lnTo>
                  <a:lnTo>
                    <a:pt x="5837606" y="4973294"/>
                  </a:lnTo>
                  <a:lnTo>
                    <a:pt x="5836755" y="4971364"/>
                  </a:lnTo>
                  <a:lnTo>
                    <a:pt x="5835561" y="4970577"/>
                  </a:lnTo>
                  <a:lnTo>
                    <a:pt x="5835561" y="4969421"/>
                  </a:lnTo>
                  <a:lnTo>
                    <a:pt x="5836755" y="4968646"/>
                  </a:lnTo>
                  <a:lnTo>
                    <a:pt x="5837606" y="4966716"/>
                  </a:lnTo>
                  <a:lnTo>
                    <a:pt x="5840844" y="4963630"/>
                  </a:lnTo>
                  <a:lnTo>
                    <a:pt x="5841695" y="4961699"/>
                  </a:lnTo>
                  <a:lnTo>
                    <a:pt x="5841695" y="4959756"/>
                  </a:lnTo>
                  <a:lnTo>
                    <a:pt x="5840844" y="4957826"/>
                  </a:lnTo>
                  <a:lnTo>
                    <a:pt x="5839650" y="4952035"/>
                  </a:lnTo>
                  <a:lnTo>
                    <a:pt x="5838799" y="4945075"/>
                  </a:lnTo>
                  <a:lnTo>
                    <a:pt x="5838799" y="4941214"/>
                  </a:lnTo>
                  <a:lnTo>
                    <a:pt x="5840844" y="4938496"/>
                  </a:lnTo>
                  <a:lnTo>
                    <a:pt x="5841695" y="4936566"/>
                  </a:lnTo>
                  <a:lnTo>
                    <a:pt x="5848172" y="4926901"/>
                  </a:lnTo>
                  <a:lnTo>
                    <a:pt x="5851068" y="4919180"/>
                  </a:lnTo>
                  <a:lnTo>
                    <a:pt x="5851068" y="4914925"/>
                  </a:lnTo>
                  <a:lnTo>
                    <a:pt x="5852261" y="4912220"/>
                  </a:lnTo>
                  <a:lnTo>
                    <a:pt x="5852261" y="4911064"/>
                  </a:lnTo>
                  <a:lnTo>
                    <a:pt x="5854306" y="4910290"/>
                  </a:lnTo>
                  <a:lnTo>
                    <a:pt x="5856351" y="4904486"/>
                  </a:lnTo>
                  <a:lnTo>
                    <a:pt x="5866562" y="4884001"/>
                  </a:lnTo>
                  <a:lnTo>
                    <a:pt x="5868606" y="4884001"/>
                  </a:lnTo>
                  <a:lnTo>
                    <a:pt x="5873547" y="4887874"/>
                  </a:lnTo>
                  <a:lnTo>
                    <a:pt x="5876112" y="4889030"/>
                  </a:lnTo>
                  <a:lnTo>
                    <a:pt x="5885129" y="4889030"/>
                  </a:lnTo>
                  <a:lnTo>
                    <a:pt x="5887174" y="4889805"/>
                  </a:lnTo>
                  <a:lnTo>
                    <a:pt x="5892457" y="4893665"/>
                  </a:lnTo>
                  <a:lnTo>
                    <a:pt x="5897397" y="4894821"/>
                  </a:lnTo>
                  <a:lnTo>
                    <a:pt x="5902680" y="4899469"/>
                  </a:lnTo>
                  <a:lnTo>
                    <a:pt x="5912904" y="4899469"/>
                  </a:lnTo>
                  <a:lnTo>
                    <a:pt x="5916130" y="4900625"/>
                  </a:lnTo>
                  <a:lnTo>
                    <a:pt x="5916993" y="4900625"/>
                  </a:lnTo>
                  <a:lnTo>
                    <a:pt x="5919025" y="4901400"/>
                  </a:lnTo>
                  <a:lnTo>
                    <a:pt x="5924308" y="4901400"/>
                  </a:lnTo>
                  <a:lnTo>
                    <a:pt x="5927204" y="4900625"/>
                  </a:lnTo>
                  <a:lnTo>
                    <a:pt x="5940666" y="4895596"/>
                  </a:lnTo>
                  <a:lnTo>
                    <a:pt x="5943905" y="4892891"/>
                  </a:lnTo>
                  <a:lnTo>
                    <a:pt x="5944755" y="4891735"/>
                  </a:lnTo>
                  <a:lnTo>
                    <a:pt x="5945949" y="4890960"/>
                  </a:lnTo>
                  <a:lnTo>
                    <a:pt x="5945949" y="4880140"/>
                  </a:lnTo>
                  <a:lnTo>
                    <a:pt x="5946800" y="4878209"/>
                  </a:lnTo>
                  <a:lnTo>
                    <a:pt x="5946800" y="4876279"/>
                  </a:lnTo>
                  <a:lnTo>
                    <a:pt x="5945949" y="4873180"/>
                  </a:lnTo>
                  <a:lnTo>
                    <a:pt x="5945949" y="4871250"/>
                  </a:lnTo>
                  <a:lnTo>
                    <a:pt x="5943905" y="4870475"/>
                  </a:lnTo>
                  <a:lnTo>
                    <a:pt x="5940666" y="4868545"/>
                  </a:lnTo>
                  <a:lnTo>
                    <a:pt x="5937770" y="4864671"/>
                  </a:lnTo>
                  <a:lnTo>
                    <a:pt x="5935726" y="4862741"/>
                  </a:lnTo>
                  <a:lnTo>
                    <a:pt x="5935726" y="4858880"/>
                  </a:lnTo>
                  <a:lnTo>
                    <a:pt x="5936577" y="4856950"/>
                  </a:lnTo>
                  <a:lnTo>
                    <a:pt x="5936577" y="4851920"/>
                  </a:lnTo>
                  <a:lnTo>
                    <a:pt x="5934532" y="4848834"/>
                  </a:lnTo>
                  <a:lnTo>
                    <a:pt x="5929249" y="4844199"/>
                  </a:lnTo>
                  <a:lnTo>
                    <a:pt x="5924308" y="4837239"/>
                  </a:lnTo>
                  <a:lnTo>
                    <a:pt x="5921070" y="4830661"/>
                  </a:lnTo>
                  <a:lnTo>
                    <a:pt x="5921070" y="4824488"/>
                  </a:lnTo>
                  <a:lnTo>
                    <a:pt x="5922264" y="4823714"/>
                  </a:lnTo>
                  <a:lnTo>
                    <a:pt x="5929249" y="4816741"/>
                  </a:lnTo>
                  <a:lnTo>
                    <a:pt x="5931636" y="4814811"/>
                  </a:lnTo>
                  <a:lnTo>
                    <a:pt x="5932487" y="4810938"/>
                  </a:lnTo>
                  <a:lnTo>
                    <a:pt x="5934532" y="4809007"/>
                  </a:lnTo>
                  <a:lnTo>
                    <a:pt x="5938621" y="4806315"/>
                  </a:lnTo>
                  <a:lnTo>
                    <a:pt x="5941860" y="4803229"/>
                  </a:lnTo>
                  <a:lnTo>
                    <a:pt x="5945949" y="4802454"/>
                  </a:lnTo>
                  <a:lnTo>
                    <a:pt x="5950039" y="4800511"/>
                  </a:lnTo>
                  <a:lnTo>
                    <a:pt x="5952934" y="4796650"/>
                  </a:lnTo>
                  <a:lnTo>
                    <a:pt x="5954115" y="4793551"/>
                  </a:lnTo>
                  <a:lnTo>
                    <a:pt x="5950890" y="4791634"/>
                  </a:lnTo>
                  <a:lnTo>
                    <a:pt x="5946800" y="4789678"/>
                  </a:lnTo>
                  <a:lnTo>
                    <a:pt x="5944755" y="4787747"/>
                  </a:lnTo>
                  <a:lnTo>
                    <a:pt x="5942711" y="4784661"/>
                  </a:lnTo>
                  <a:lnTo>
                    <a:pt x="5937770" y="4773066"/>
                  </a:lnTo>
                  <a:lnTo>
                    <a:pt x="5926353" y="4759541"/>
                  </a:lnTo>
                  <a:lnTo>
                    <a:pt x="5923115" y="4756442"/>
                  </a:lnTo>
                  <a:lnTo>
                    <a:pt x="5923115" y="4746777"/>
                  </a:lnTo>
                  <a:lnTo>
                    <a:pt x="5926353" y="4739056"/>
                  </a:lnTo>
                  <a:lnTo>
                    <a:pt x="5932487" y="4728235"/>
                  </a:lnTo>
                  <a:lnTo>
                    <a:pt x="5933681" y="4727460"/>
                  </a:lnTo>
                  <a:lnTo>
                    <a:pt x="5936577" y="4722431"/>
                  </a:lnTo>
                  <a:lnTo>
                    <a:pt x="5941860" y="4718570"/>
                  </a:lnTo>
                  <a:lnTo>
                    <a:pt x="5945949" y="4716640"/>
                  </a:lnTo>
                  <a:lnTo>
                    <a:pt x="5946800" y="4715853"/>
                  </a:lnTo>
                  <a:lnTo>
                    <a:pt x="5950039" y="4716640"/>
                  </a:lnTo>
                  <a:lnTo>
                    <a:pt x="5952083" y="4717796"/>
                  </a:lnTo>
                  <a:lnTo>
                    <a:pt x="5956160" y="4722431"/>
                  </a:lnTo>
                  <a:lnTo>
                    <a:pt x="5964339" y="4727460"/>
                  </a:lnTo>
                  <a:lnTo>
                    <a:pt x="5967742" y="4728235"/>
                  </a:lnTo>
                  <a:lnTo>
                    <a:pt x="5970473" y="4727460"/>
                  </a:lnTo>
                  <a:lnTo>
                    <a:pt x="5976607" y="4724362"/>
                  </a:lnTo>
                  <a:lnTo>
                    <a:pt x="5978652" y="4723587"/>
                  </a:lnTo>
                  <a:lnTo>
                    <a:pt x="5980696" y="4723587"/>
                  </a:lnTo>
                  <a:lnTo>
                    <a:pt x="5986831" y="4724362"/>
                  </a:lnTo>
                  <a:lnTo>
                    <a:pt x="5998413" y="4727460"/>
                  </a:lnTo>
                  <a:lnTo>
                    <a:pt x="6004547" y="4726292"/>
                  </a:lnTo>
                  <a:lnTo>
                    <a:pt x="6011862" y="4727460"/>
                  </a:lnTo>
                  <a:lnTo>
                    <a:pt x="6014758" y="4726292"/>
                  </a:lnTo>
                  <a:lnTo>
                    <a:pt x="6023280" y="4724362"/>
                  </a:lnTo>
                  <a:lnTo>
                    <a:pt x="6027369" y="4722431"/>
                  </a:lnTo>
                  <a:lnTo>
                    <a:pt x="6029414" y="4723587"/>
                  </a:lnTo>
                  <a:lnTo>
                    <a:pt x="6032309" y="4726292"/>
                  </a:lnTo>
                  <a:lnTo>
                    <a:pt x="6037592" y="4733252"/>
                  </a:lnTo>
                  <a:lnTo>
                    <a:pt x="6040488" y="4735182"/>
                  </a:lnTo>
                  <a:lnTo>
                    <a:pt x="6044908" y="4736338"/>
                  </a:lnTo>
                  <a:lnTo>
                    <a:pt x="6055982" y="4736338"/>
                  </a:lnTo>
                  <a:lnTo>
                    <a:pt x="6065355" y="4738281"/>
                  </a:lnTo>
                  <a:lnTo>
                    <a:pt x="6073533" y="4738281"/>
                  </a:lnTo>
                  <a:lnTo>
                    <a:pt x="6078982" y="4737112"/>
                  </a:lnTo>
                  <a:lnTo>
                    <a:pt x="6089878" y="4736338"/>
                  </a:lnTo>
                  <a:lnTo>
                    <a:pt x="6098057" y="4734407"/>
                  </a:lnTo>
                  <a:lnTo>
                    <a:pt x="6108789" y="4733252"/>
                  </a:lnTo>
                  <a:lnTo>
                    <a:pt x="6130429" y="4728235"/>
                  </a:lnTo>
                  <a:lnTo>
                    <a:pt x="6170460" y="4728235"/>
                  </a:lnTo>
                  <a:lnTo>
                    <a:pt x="6178626" y="4724362"/>
                  </a:lnTo>
                  <a:lnTo>
                    <a:pt x="6182715" y="4723587"/>
                  </a:lnTo>
                  <a:lnTo>
                    <a:pt x="6184760" y="4724362"/>
                  </a:lnTo>
                  <a:lnTo>
                    <a:pt x="6190894" y="4727460"/>
                  </a:lnTo>
                  <a:lnTo>
                    <a:pt x="6198387" y="4732096"/>
                  </a:lnTo>
                  <a:lnTo>
                    <a:pt x="6201283" y="4734407"/>
                  </a:lnTo>
                  <a:lnTo>
                    <a:pt x="6203327" y="4734407"/>
                  </a:lnTo>
                  <a:lnTo>
                    <a:pt x="6205372" y="4733252"/>
                  </a:lnTo>
                  <a:lnTo>
                    <a:pt x="6206566" y="4732096"/>
                  </a:lnTo>
                  <a:lnTo>
                    <a:pt x="6206566" y="4727460"/>
                  </a:lnTo>
                  <a:lnTo>
                    <a:pt x="6204521" y="4722431"/>
                  </a:lnTo>
                  <a:lnTo>
                    <a:pt x="6196342" y="4706975"/>
                  </a:lnTo>
                  <a:lnTo>
                    <a:pt x="6196342" y="4703102"/>
                  </a:lnTo>
                  <a:lnTo>
                    <a:pt x="6199238" y="4701171"/>
                  </a:lnTo>
                  <a:lnTo>
                    <a:pt x="6203327" y="4697311"/>
                  </a:lnTo>
                  <a:lnTo>
                    <a:pt x="6208611" y="4687646"/>
                  </a:lnTo>
                  <a:lnTo>
                    <a:pt x="6209462" y="4681842"/>
                  </a:lnTo>
                  <a:lnTo>
                    <a:pt x="6211506" y="4672952"/>
                  </a:lnTo>
                  <a:lnTo>
                    <a:pt x="6215939" y="4661357"/>
                  </a:lnTo>
                  <a:lnTo>
                    <a:pt x="6218834" y="4650524"/>
                  </a:lnTo>
                  <a:lnTo>
                    <a:pt x="6220028" y="4642815"/>
                  </a:lnTo>
                  <a:lnTo>
                    <a:pt x="6222924" y="4633150"/>
                  </a:lnTo>
                  <a:lnTo>
                    <a:pt x="6222924" y="4629264"/>
                  </a:lnTo>
                  <a:lnTo>
                    <a:pt x="6222073" y="4625416"/>
                  </a:lnTo>
                  <a:lnTo>
                    <a:pt x="6220028" y="4621555"/>
                  </a:lnTo>
                  <a:lnTo>
                    <a:pt x="6218834" y="4620374"/>
                  </a:lnTo>
                  <a:lnTo>
                    <a:pt x="6218834" y="4618444"/>
                  </a:lnTo>
                  <a:lnTo>
                    <a:pt x="6220028" y="4616513"/>
                  </a:lnTo>
                  <a:lnTo>
                    <a:pt x="6222073" y="4615751"/>
                  </a:lnTo>
                  <a:lnTo>
                    <a:pt x="6222073" y="4615167"/>
                  </a:lnTo>
                  <a:lnTo>
                    <a:pt x="6224105" y="4613821"/>
                  </a:lnTo>
                  <a:lnTo>
                    <a:pt x="6226149" y="4608779"/>
                  </a:lnTo>
                  <a:lnTo>
                    <a:pt x="6229045" y="4601832"/>
                  </a:lnTo>
                  <a:lnTo>
                    <a:pt x="6232283" y="4592167"/>
                  </a:lnTo>
                  <a:lnTo>
                    <a:pt x="6233134" y="4582503"/>
                  </a:lnTo>
                  <a:lnTo>
                    <a:pt x="6238418" y="4571682"/>
                  </a:lnTo>
                  <a:lnTo>
                    <a:pt x="6269075" y="4536897"/>
                  </a:lnTo>
                  <a:lnTo>
                    <a:pt x="6313703" y="4514469"/>
                  </a:lnTo>
                  <a:lnTo>
                    <a:pt x="6320688" y="4512538"/>
                  </a:lnTo>
                  <a:lnTo>
                    <a:pt x="6334150" y="4504817"/>
                  </a:lnTo>
                  <a:lnTo>
                    <a:pt x="6349657" y="4497857"/>
                  </a:lnTo>
                  <a:lnTo>
                    <a:pt x="6363106" y="4493209"/>
                  </a:lnTo>
                  <a:lnTo>
                    <a:pt x="6370091" y="4489348"/>
                  </a:lnTo>
                  <a:lnTo>
                    <a:pt x="6378270" y="4483151"/>
                  </a:lnTo>
                  <a:lnTo>
                    <a:pt x="6383553" y="4478528"/>
                  </a:lnTo>
                  <a:lnTo>
                    <a:pt x="6393091" y="4473511"/>
                  </a:lnTo>
                  <a:lnTo>
                    <a:pt x="6401270" y="4468863"/>
                  </a:lnTo>
                  <a:lnTo>
                    <a:pt x="6407391" y="4465002"/>
                  </a:lnTo>
                  <a:lnTo>
                    <a:pt x="6422898" y="4463072"/>
                  </a:lnTo>
                  <a:lnTo>
                    <a:pt x="6459690" y="4438701"/>
                  </a:lnTo>
                  <a:lnTo>
                    <a:pt x="6463779" y="4434840"/>
                  </a:lnTo>
                  <a:lnTo>
                    <a:pt x="6469062" y="4433684"/>
                  </a:lnTo>
                  <a:lnTo>
                    <a:pt x="6477241" y="4432922"/>
                  </a:lnTo>
                  <a:lnTo>
                    <a:pt x="6481318" y="4431754"/>
                  </a:lnTo>
                  <a:lnTo>
                    <a:pt x="6490690" y="4422089"/>
                  </a:lnTo>
                  <a:lnTo>
                    <a:pt x="6498183" y="4418215"/>
                  </a:lnTo>
                  <a:lnTo>
                    <a:pt x="6500228" y="4416285"/>
                  </a:lnTo>
                  <a:lnTo>
                    <a:pt x="6502273" y="4413199"/>
                  </a:lnTo>
                  <a:lnTo>
                    <a:pt x="6508407" y="4407395"/>
                  </a:lnTo>
                  <a:lnTo>
                    <a:pt x="6519481" y="4401604"/>
                  </a:lnTo>
                  <a:lnTo>
                    <a:pt x="6524765" y="4398899"/>
                  </a:lnTo>
                  <a:lnTo>
                    <a:pt x="6536169" y="4388853"/>
                  </a:lnTo>
                  <a:lnTo>
                    <a:pt x="6546393" y="4379188"/>
                  </a:lnTo>
                  <a:lnTo>
                    <a:pt x="6552527" y="4370679"/>
                  </a:lnTo>
                  <a:lnTo>
                    <a:pt x="6555765" y="4364494"/>
                  </a:lnTo>
                  <a:lnTo>
                    <a:pt x="6556616" y="4361789"/>
                  </a:lnTo>
                  <a:lnTo>
                    <a:pt x="6558661" y="4357929"/>
                  </a:lnTo>
                  <a:lnTo>
                    <a:pt x="6566840" y="4349039"/>
                  </a:lnTo>
                  <a:lnTo>
                    <a:pt x="6582334" y="4335513"/>
                  </a:lnTo>
                  <a:lnTo>
                    <a:pt x="6588468" y="4328553"/>
                  </a:lnTo>
                  <a:lnTo>
                    <a:pt x="6589827" y="4325848"/>
                  </a:lnTo>
                  <a:lnTo>
                    <a:pt x="6591871" y="4318889"/>
                  </a:lnTo>
                  <a:lnTo>
                    <a:pt x="6595961" y="4314253"/>
                  </a:lnTo>
                  <a:lnTo>
                    <a:pt x="6602095" y="4309224"/>
                  </a:lnTo>
                  <a:lnTo>
                    <a:pt x="6604825" y="4307294"/>
                  </a:lnTo>
                  <a:lnTo>
                    <a:pt x="6606870" y="4306519"/>
                  </a:lnTo>
                  <a:lnTo>
                    <a:pt x="6611467" y="4306519"/>
                  </a:lnTo>
                  <a:lnTo>
                    <a:pt x="6615557" y="4305363"/>
                  </a:lnTo>
                  <a:lnTo>
                    <a:pt x="6618452" y="4305363"/>
                  </a:lnTo>
                  <a:lnTo>
                    <a:pt x="6622542" y="4302252"/>
                  </a:lnTo>
                  <a:lnTo>
                    <a:pt x="6623723" y="4301477"/>
                  </a:lnTo>
                  <a:lnTo>
                    <a:pt x="6624587" y="4300321"/>
                  </a:lnTo>
                  <a:lnTo>
                    <a:pt x="6624587" y="4297629"/>
                  </a:lnTo>
                  <a:lnTo>
                    <a:pt x="6625768" y="4296461"/>
                  </a:lnTo>
                  <a:lnTo>
                    <a:pt x="6627812" y="4295699"/>
                  </a:lnTo>
                  <a:lnTo>
                    <a:pt x="6632753" y="4295699"/>
                  </a:lnTo>
                  <a:lnTo>
                    <a:pt x="6634797" y="4294530"/>
                  </a:lnTo>
                  <a:lnTo>
                    <a:pt x="6648259" y="4277131"/>
                  </a:lnTo>
                  <a:lnTo>
                    <a:pt x="6654393" y="4271353"/>
                  </a:lnTo>
                  <a:lnTo>
                    <a:pt x="6657632" y="4269397"/>
                  </a:lnTo>
                  <a:lnTo>
                    <a:pt x="6659677" y="4267466"/>
                  </a:lnTo>
                  <a:lnTo>
                    <a:pt x="6663753" y="4265536"/>
                  </a:lnTo>
                  <a:lnTo>
                    <a:pt x="6677215" y="4254716"/>
                  </a:lnTo>
                  <a:lnTo>
                    <a:pt x="6680111" y="4252011"/>
                  </a:lnTo>
                  <a:lnTo>
                    <a:pt x="6685394" y="4245051"/>
                  </a:lnTo>
                  <a:lnTo>
                    <a:pt x="6688290" y="4240034"/>
                  </a:lnTo>
                  <a:lnTo>
                    <a:pt x="6694424" y="4231525"/>
                  </a:lnTo>
                  <a:lnTo>
                    <a:pt x="6697662" y="4227652"/>
                  </a:lnTo>
                  <a:lnTo>
                    <a:pt x="6703784" y="4220705"/>
                  </a:lnTo>
                  <a:lnTo>
                    <a:pt x="6707200" y="4217987"/>
                  </a:lnTo>
                  <a:lnTo>
                    <a:pt x="6713321" y="4214901"/>
                  </a:lnTo>
                  <a:lnTo>
                    <a:pt x="6719456" y="4209110"/>
                  </a:lnTo>
                  <a:lnTo>
                    <a:pt x="6723545" y="4206011"/>
                  </a:lnTo>
                  <a:lnTo>
                    <a:pt x="6725590" y="4203306"/>
                  </a:lnTo>
                  <a:lnTo>
                    <a:pt x="6727634" y="4199445"/>
                  </a:lnTo>
                  <a:lnTo>
                    <a:pt x="6729679" y="4198289"/>
                  </a:lnTo>
                  <a:lnTo>
                    <a:pt x="6732918" y="4198289"/>
                  </a:lnTo>
                  <a:lnTo>
                    <a:pt x="6737858" y="4196346"/>
                  </a:lnTo>
                  <a:lnTo>
                    <a:pt x="6741096" y="4194416"/>
                  </a:lnTo>
                  <a:lnTo>
                    <a:pt x="6746037" y="4187850"/>
                  </a:lnTo>
                  <a:lnTo>
                    <a:pt x="6747230" y="4184751"/>
                  </a:lnTo>
                  <a:lnTo>
                    <a:pt x="6751307" y="4178960"/>
                  </a:lnTo>
                  <a:lnTo>
                    <a:pt x="6752171" y="4177030"/>
                  </a:lnTo>
                  <a:lnTo>
                    <a:pt x="6755397" y="4175849"/>
                  </a:lnTo>
                  <a:lnTo>
                    <a:pt x="6758635" y="4173931"/>
                  </a:lnTo>
                  <a:lnTo>
                    <a:pt x="6767665" y="4171226"/>
                  </a:lnTo>
                  <a:lnTo>
                    <a:pt x="6772948" y="4170070"/>
                  </a:lnTo>
                  <a:lnTo>
                    <a:pt x="6777037" y="4169295"/>
                  </a:lnTo>
                  <a:lnTo>
                    <a:pt x="6779933" y="4169295"/>
                  </a:lnTo>
                  <a:lnTo>
                    <a:pt x="6783171" y="4170070"/>
                  </a:lnTo>
                  <a:lnTo>
                    <a:pt x="6787261" y="4171226"/>
                  </a:lnTo>
                  <a:lnTo>
                    <a:pt x="6788442" y="4171226"/>
                  </a:lnTo>
                  <a:lnTo>
                    <a:pt x="6788442" y="4169295"/>
                  </a:lnTo>
                  <a:lnTo>
                    <a:pt x="6789293" y="4166209"/>
                  </a:lnTo>
                  <a:lnTo>
                    <a:pt x="6791338" y="4164266"/>
                  </a:lnTo>
                  <a:lnTo>
                    <a:pt x="6793382" y="4160405"/>
                  </a:lnTo>
                  <a:lnTo>
                    <a:pt x="6795427" y="4157700"/>
                  </a:lnTo>
                  <a:lnTo>
                    <a:pt x="6799516" y="4154601"/>
                  </a:lnTo>
                  <a:lnTo>
                    <a:pt x="6801561" y="4152671"/>
                  </a:lnTo>
                  <a:lnTo>
                    <a:pt x="6803606" y="4147642"/>
                  </a:lnTo>
                  <a:lnTo>
                    <a:pt x="6804800" y="4141838"/>
                  </a:lnTo>
                  <a:lnTo>
                    <a:pt x="6803606" y="4139146"/>
                  </a:lnTo>
                  <a:lnTo>
                    <a:pt x="6801561" y="4135285"/>
                  </a:lnTo>
                  <a:lnTo>
                    <a:pt x="6798665" y="4130243"/>
                  </a:lnTo>
                  <a:lnTo>
                    <a:pt x="6797472" y="4126395"/>
                  </a:lnTo>
                  <a:lnTo>
                    <a:pt x="6797472" y="4122509"/>
                  </a:lnTo>
                  <a:lnTo>
                    <a:pt x="6796621" y="4118648"/>
                  </a:lnTo>
                  <a:lnTo>
                    <a:pt x="6797472" y="4116717"/>
                  </a:lnTo>
                  <a:lnTo>
                    <a:pt x="6801561" y="4112869"/>
                  </a:lnTo>
                  <a:lnTo>
                    <a:pt x="6811099" y="4105135"/>
                  </a:lnTo>
                  <a:lnTo>
                    <a:pt x="6819278" y="4101249"/>
                  </a:lnTo>
                  <a:lnTo>
                    <a:pt x="6828650" y="4094302"/>
                  </a:lnTo>
                  <a:lnTo>
                    <a:pt x="6835635" y="4089273"/>
                  </a:lnTo>
                  <a:lnTo>
                    <a:pt x="6838023" y="4086568"/>
                  </a:lnTo>
                  <a:lnTo>
                    <a:pt x="6840918" y="4081551"/>
                  </a:lnTo>
                  <a:lnTo>
                    <a:pt x="6842950" y="4075747"/>
                  </a:lnTo>
                  <a:lnTo>
                    <a:pt x="6846189" y="4073042"/>
                  </a:lnTo>
                  <a:lnTo>
                    <a:pt x="6848234" y="4069943"/>
                  </a:lnTo>
                  <a:lnTo>
                    <a:pt x="6854368" y="4066082"/>
                  </a:lnTo>
                  <a:lnTo>
                    <a:pt x="6857263" y="4064152"/>
                  </a:lnTo>
                  <a:lnTo>
                    <a:pt x="6862546" y="4062222"/>
                  </a:lnTo>
                  <a:lnTo>
                    <a:pt x="6867830" y="4059123"/>
                  </a:lnTo>
                  <a:lnTo>
                    <a:pt x="6870725" y="4057192"/>
                  </a:lnTo>
                  <a:lnTo>
                    <a:pt x="6876859" y="4053332"/>
                  </a:lnTo>
                  <a:lnTo>
                    <a:pt x="6882130" y="4051401"/>
                  </a:lnTo>
                  <a:lnTo>
                    <a:pt x="6884175" y="4047528"/>
                  </a:lnTo>
                  <a:lnTo>
                    <a:pt x="6885025" y="4044823"/>
                  </a:lnTo>
                  <a:lnTo>
                    <a:pt x="6887070" y="4043667"/>
                  </a:lnTo>
                  <a:lnTo>
                    <a:pt x="6890309" y="4040962"/>
                  </a:lnTo>
                  <a:lnTo>
                    <a:pt x="6891160" y="4039806"/>
                  </a:lnTo>
                  <a:lnTo>
                    <a:pt x="6894398" y="4037863"/>
                  </a:lnTo>
                  <a:lnTo>
                    <a:pt x="6900532" y="4033228"/>
                  </a:lnTo>
                  <a:lnTo>
                    <a:pt x="6908711" y="4028211"/>
                  </a:lnTo>
                  <a:lnTo>
                    <a:pt x="6912115" y="4025112"/>
                  </a:lnTo>
                  <a:lnTo>
                    <a:pt x="6916204" y="4024338"/>
                  </a:lnTo>
                  <a:lnTo>
                    <a:pt x="6923532" y="4023182"/>
                  </a:lnTo>
                  <a:lnTo>
                    <a:pt x="6929653" y="4022407"/>
                  </a:lnTo>
                  <a:lnTo>
                    <a:pt x="6938683" y="4019321"/>
                  </a:lnTo>
                  <a:lnTo>
                    <a:pt x="6943966" y="4019321"/>
                  </a:lnTo>
                  <a:lnTo>
                    <a:pt x="6948906" y="4018546"/>
                  </a:lnTo>
                  <a:lnTo>
                    <a:pt x="6958279" y="4017391"/>
                  </a:lnTo>
                  <a:lnTo>
                    <a:pt x="6981952" y="4003078"/>
                  </a:lnTo>
                  <a:lnTo>
                    <a:pt x="6983997" y="4001922"/>
                  </a:lnTo>
                  <a:lnTo>
                    <a:pt x="6988086" y="4001922"/>
                  </a:lnTo>
                  <a:lnTo>
                    <a:pt x="6992175" y="4003078"/>
                  </a:lnTo>
                  <a:lnTo>
                    <a:pt x="6994220" y="4001922"/>
                  </a:lnTo>
                  <a:lnTo>
                    <a:pt x="6998309" y="3996906"/>
                  </a:lnTo>
                  <a:lnTo>
                    <a:pt x="7002399" y="3992257"/>
                  </a:lnTo>
                  <a:lnTo>
                    <a:pt x="7004444" y="3987241"/>
                  </a:lnTo>
                  <a:lnTo>
                    <a:pt x="7004444" y="3983355"/>
                  </a:lnTo>
                  <a:lnTo>
                    <a:pt x="7003593" y="3975646"/>
                  </a:lnTo>
                  <a:lnTo>
                    <a:pt x="7003593" y="3971760"/>
                  </a:lnTo>
                  <a:lnTo>
                    <a:pt x="7004444" y="3970998"/>
                  </a:lnTo>
                  <a:lnTo>
                    <a:pt x="7006488" y="3968673"/>
                  </a:lnTo>
                  <a:lnTo>
                    <a:pt x="7009714" y="3967911"/>
                  </a:lnTo>
                  <a:lnTo>
                    <a:pt x="7013803" y="3966743"/>
                  </a:lnTo>
                  <a:lnTo>
                    <a:pt x="7015848" y="3965981"/>
                  </a:lnTo>
                  <a:lnTo>
                    <a:pt x="7017220" y="3965981"/>
                  </a:lnTo>
                  <a:lnTo>
                    <a:pt x="7019938" y="3962095"/>
                  </a:lnTo>
                  <a:lnTo>
                    <a:pt x="7023341" y="3959009"/>
                  </a:lnTo>
                  <a:lnTo>
                    <a:pt x="7025386" y="3958247"/>
                  </a:lnTo>
                  <a:lnTo>
                    <a:pt x="7029475" y="3956316"/>
                  </a:lnTo>
                  <a:lnTo>
                    <a:pt x="7033565" y="3956316"/>
                  </a:lnTo>
                  <a:lnTo>
                    <a:pt x="7040893" y="3954386"/>
                  </a:lnTo>
                  <a:lnTo>
                    <a:pt x="7049922" y="3954386"/>
                  </a:lnTo>
                  <a:lnTo>
                    <a:pt x="7051967" y="3953205"/>
                  </a:lnTo>
                  <a:lnTo>
                    <a:pt x="7055205" y="3951274"/>
                  </a:lnTo>
                  <a:lnTo>
                    <a:pt x="7058101" y="3945483"/>
                  </a:lnTo>
                  <a:lnTo>
                    <a:pt x="7061327" y="3940835"/>
                  </a:lnTo>
                  <a:lnTo>
                    <a:pt x="7063372" y="3936593"/>
                  </a:lnTo>
                  <a:lnTo>
                    <a:pt x="7066610" y="3934663"/>
                  </a:lnTo>
                  <a:lnTo>
                    <a:pt x="7070699" y="3934663"/>
                  </a:lnTo>
                  <a:lnTo>
                    <a:pt x="7074789" y="3935819"/>
                  </a:lnTo>
                  <a:lnTo>
                    <a:pt x="7080923" y="3936593"/>
                  </a:lnTo>
                  <a:lnTo>
                    <a:pt x="7085863" y="3936593"/>
                  </a:lnTo>
                  <a:lnTo>
                    <a:pt x="7087908" y="3935819"/>
                  </a:lnTo>
                  <a:lnTo>
                    <a:pt x="7090359" y="3934663"/>
                  </a:lnTo>
                  <a:lnTo>
                    <a:pt x="7091997" y="3933888"/>
                  </a:lnTo>
                  <a:lnTo>
                    <a:pt x="7095236" y="3931945"/>
                  </a:lnTo>
                  <a:lnTo>
                    <a:pt x="7099313" y="3930789"/>
                  </a:lnTo>
                  <a:lnTo>
                    <a:pt x="7102551" y="3930789"/>
                  </a:lnTo>
                  <a:lnTo>
                    <a:pt x="7104596" y="3928859"/>
                  </a:lnTo>
                  <a:lnTo>
                    <a:pt x="7107148" y="3927652"/>
                  </a:lnTo>
                  <a:lnTo>
                    <a:pt x="7107148" y="969581"/>
                  </a:lnTo>
                  <a:lnTo>
                    <a:pt x="6882981" y="969581"/>
                  </a:lnTo>
                  <a:lnTo>
                    <a:pt x="6882981" y="1318996"/>
                  </a:lnTo>
                  <a:lnTo>
                    <a:pt x="6882816" y="1319022"/>
                  </a:lnTo>
                  <a:lnTo>
                    <a:pt x="6880936" y="1311922"/>
                  </a:lnTo>
                  <a:lnTo>
                    <a:pt x="6882981" y="1318996"/>
                  </a:lnTo>
                  <a:lnTo>
                    <a:pt x="6882981" y="969581"/>
                  </a:lnTo>
                  <a:lnTo>
                    <a:pt x="6866636" y="969581"/>
                  </a:lnTo>
                  <a:lnTo>
                    <a:pt x="6866636" y="1296479"/>
                  </a:lnTo>
                  <a:lnTo>
                    <a:pt x="6858457" y="1286827"/>
                  </a:lnTo>
                  <a:lnTo>
                    <a:pt x="6862546" y="1291501"/>
                  </a:lnTo>
                  <a:lnTo>
                    <a:pt x="6866636" y="1296479"/>
                  </a:lnTo>
                  <a:lnTo>
                    <a:pt x="6866636" y="969581"/>
                  </a:lnTo>
                  <a:lnTo>
                    <a:pt x="6804800" y="969581"/>
                  </a:lnTo>
                  <a:lnTo>
                    <a:pt x="6804800" y="1022134"/>
                  </a:lnTo>
                  <a:lnTo>
                    <a:pt x="6802755" y="1008621"/>
                  </a:lnTo>
                  <a:lnTo>
                    <a:pt x="6802755" y="1218488"/>
                  </a:lnTo>
                  <a:lnTo>
                    <a:pt x="6799516" y="1212697"/>
                  </a:lnTo>
                  <a:lnTo>
                    <a:pt x="6800710" y="1214628"/>
                  </a:lnTo>
                  <a:lnTo>
                    <a:pt x="6802755" y="1218488"/>
                  </a:lnTo>
                  <a:lnTo>
                    <a:pt x="6802755" y="1008621"/>
                  </a:lnTo>
                  <a:lnTo>
                    <a:pt x="6803606" y="1013612"/>
                  </a:lnTo>
                  <a:lnTo>
                    <a:pt x="6804800" y="1022134"/>
                  </a:lnTo>
                  <a:lnTo>
                    <a:pt x="6804800" y="969581"/>
                  </a:lnTo>
                  <a:lnTo>
                    <a:pt x="6794220" y="969581"/>
                  </a:lnTo>
                  <a:lnTo>
                    <a:pt x="6793382" y="971473"/>
                  </a:lnTo>
                  <a:lnTo>
                    <a:pt x="6793979" y="969543"/>
                  </a:lnTo>
                  <a:lnTo>
                    <a:pt x="7107148" y="969543"/>
                  </a:lnTo>
                  <a:lnTo>
                    <a:pt x="7107148" y="587616"/>
                  </a:lnTo>
                  <a:lnTo>
                    <a:pt x="7107148" y="485203"/>
                  </a:lnTo>
                  <a:lnTo>
                    <a:pt x="6992899" y="485203"/>
                  </a:lnTo>
                  <a:lnTo>
                    <a:pt x="6990232" y="489966"/>
                  </a:lnTo>
                  <a:lnTo>
                    <a:pt x="6993890" y="482790"/>
                  </a:lnTo>
                  <a:lnTo>
                    <a:pt x="6992721" y="485178"/>
                  </a:lnTo>
                  <a:lnTo>
                    <a:pt x="7107148" y="485178"/>
                  </a:lnTo>
                  <a:lnTo>
                    <a:pt x="7107148" y="305384"/>
                  </a:lnTo>
                  <a:lnTo>
                    <a:pt x="7107148" y="291871"/>
                  </a:lnTo>
                  <a:lnTo>
                    <a:pt x="7107148" y="114820"/>
                  </a:lnTo>
                  <a:lnTo>
                    <a:pt x="7107148" y="1219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60444" y="3554685"/>
              <a:ext cx="78526" cy="10195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49215" y="5585123"/>
              <a:ext cx="238816" cy="238104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8390428" y="4476085"/>
              <a:ext cx="69215" cy="27940"/>
            </a:xfrm>
            <a:custGeom>
              <a:avLst/>
              <a:gdLst/>
              <a:ahLst/>
              <a:cxnLst/>
              <a:rect l="l" t="t" r="r" b="b"/>
              <a:pathLst>
                <a:path w="69215" h="27939">
                  <a:moveTo>
                    <a:pt x="32739" y="7011"/>
                  </a:moveTo>
                  <a:lnTo>
                    <a:pt x="28650" y="7011"/>
                  </a:lnTo>
                  <a:lnTo>
                    <a:pt x="25414" y="8941"/>
                  </a:lnTo>
                  <a:lnTo>
                    <a:pt x="23370" y="13186"/>
                  </a:lnTo>
                  <a:lnTo>
                    <a:pt x="20133" y="17834"/>
                  </a:lnTo>
                  <a:lnTo>
                    <a:pt x="17238" y="23623"/>
                  </a:lnTo>
                  <a:lnTo>
                    <a:pt x="14001" y="25553"/>
                  </a:lnTo>
                  <a:lnTo>
                    <a:pt x="11957" y="26727"/>
                  </a:lnTo>
                  <a:lnTo>
                    <a:pt x="2929" y="26727"/>
                  </a:lnTo>
                  <a:lnTo>
                    <a:pt x="0" y="27499"/>
                  </a:lnTo>
                  <a:lnTo>
                    <a:pt x="69191" y="27499"/>
                  </a:lnTo>
                  <a:lnTo>
                    <a:pt x="69191" y="8941"/>
                  </a:lnTo>
                  <a:lnTo>
                    <a:pt x="42959" y="8941"/>
                  </a:lnTo>
                  <a:lnTo>
                    <a:pt x="36827" y="8169"/>
                  </a:lnTo>
                  <a:lnTo>
                    <a:pt x="32739" y="7011"/>
                  </a:lnTo>
                  <a:close/>
                </a:path>
                <a:path w="69215" h="27939">
                  <a:moveTo>
                    <a:pt x="69191" y="0"/>
                  </a:moveTo>
                  <a:lnTo>
                    <a:pt x="66636" y="1206"/>
                  </a:lnTo>
                  <a:lnTo>
                    <a:pt x="64592" y="3135"/>
                  </a:lnTo>
                  <a:lnTo>
                    <a:pt x="61356" y="3135"/>
                  </a:lnTo>
                  <a:lnTo>
                    <a:pt x="57268" y="4293"/>
                  </a:lnTo>
                  <a:lnTo>
                    <a:pt x="54031" y="6239"/>
                  </a:lnTo>
                  <a:lnTo>
                    <a:pt x="49943" y="8169"/>
                  </a:lnTo>
                  <a:lnTo>
                    <a:pt x="47899" y="8941"/>
                  </a:lnTo>
                  <a:lnTo>
                    <a:pt x="69191" y="8941"/>
                  </a:lnTo>
                  <a:lnTo>
                    <a:pt x="69191" y="0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573341" y="4982118"/>
              <a:ext cx="252273" cy="18205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819122" y="4094225"/>
              <a:ext cx="6640830" cy="1729105"/>
            </a:xfrm>
            <a:custGeom>
              <a:avLst/>
              <a:gdLst/>
              <a:ahLst/>
              <a:cxnLst/>
              <a:rect l="l" t="t" r="r" b="b"/>
              <a:pathLst>
                <a:path w="6640830" h="1729104">
                  <a:moveTo>
                    <a:pt x="2567660" y="1375321"/>
                  </a:moveTo>
                  <a:lnTo>
                    <a:pt x="2566466" y="1373390"/>
                  </a:lnTo>
                  <a:lnTo>
                    <a:pt x="2559481" y="1368361"/>
                  </a:lnTo>
                  <a:lnTo>
                    <a:pt x="2555392" y="1364500"/>
                  </a:lnTo>
                  <a:lnTo>
                    <a:pt x="2553347" y="1361401"/>
                  </a:lnTo>
                  <a:lnTo>
                    <a:pt x="2551303" y="1359471"/>
                  </a:lnTo>
                  <a:lnTo>
                    <a:pt x="2550109" y="1357541"/>
                  </a:lnTo>
                  <a:lnTo>
                    <a:pt x="2548077" y="1347101"/>
                  </a:lnTo>
                  <a:lnTo>
                    <a:pt x="2548077" y="1331264"/>
                  </a:lnTo>
                  <a:lnTo>
                    <a:pt x="2551303" y="1329321"/>
                  </a:lnTo>
                  <a:lnTo>
                    <a:pt x="2553347" y="1327391"/>
                  </a:lnTo>
                  <a:lnTo>
                    <a:pt x="2556243" y="1325460"/>
                  </a:lnTo>
                  <a:lnTo>
                    <a:pt x="2563571" y="1315021"/>
                  </a:lnTo>
                  <a:lnTo>
                    <a:pt x="2564422" y="1311160"/>
                  </a:lnTo>
                  <a:lnTo>
                    <a:pt x="2562377" y="1310005"/>
                  </a:lnTo>
                  <a:lnTo>
                    <a:pt x="2551303" y="1311160"/>
                  </a:lnTo>
                  <a:lnTo>
                    <a:pt x="2531719" y="1311160"/>
                  </a:lnTo>
                  <a:lnTo>
                    <a:pt x="2510091" y="1311935"/>
                  </a:lnTo>
                  <a:lnTo>
                    <a:pt x="2508046" y="1315021"/>
                  </a:lnTo>
                  <a:lnTo>
                    <a:pt x="2502585" y="1320825"/>
                  </a:lnTo>
                  <a:lnTo>
                    <a:pt x="2498496" y="1323530"/>
                  </a:lnTo>
                  <a:lnTo>
                    <a:pt x="2495778" y="1323530"/>
                  </a:lnTo>
                  <a:lnTo>
                    <a:pt x="2493734" y="1322755"/>
                  </a:lnTo>
                  <a:lnTo>
                    <a:pt x="2491689" y="1322755"/>
                  </a:lnTo>
                  <a:lnTo>
                    <a:pt x="2489644" y="1323530"/>
                  </a:lnTo>
                  <a:lnTo>
                    <a:pt x="2488285" y="1324686"/>
                  </a:lnTo>
                  <a:lnTo>
                    <a:pt x="2486241" y="1324686"/>
                  </a:lnTo>
                  <a:lnTo>
                    <a:pt x="2483002" y="1321600"/>
                  </a:lnTo>
                  <a:lnTo>
                    <a:pt x="2480957" y="1317726"/>
                  </a:lnTo>
                  <a:lnTo>
                    <a:pt x="2480106" y="1313865"/>
                  </a:lnTo>
                  <a:lnTo>
                    <a:pt x="2476868" y="1304201"/>
                  </a:lnTo>
                  <a:lnTo>
                    <a:pt x="2473972" y="1299184"/>
                  </a:lnTo>
                  <a:lnTo>
                    <a:pt x="2470734" y="1299184"/>
                  </a:lnTo>
                  <a:lnTo>
                    <a:pt x="2466644" y="1300340"/>
                  </a:lnTo>
                  <a:lnTo>
                    <a:pt x="2460510" y="1300340"/>
                  </a:lnTo>
                  <a:lnTo>
                    <a:pt x="2458466" y="1297228"/>
                  </a:lnTo>
                  <a:lnTo>
                    <a:pt x="2457285" y="1296466"/>
                  </a:lnTo>
                  <a:lnTo>
                    <a:pt x="2452344" y="1301115"/>
                  </a:lnTo>
                  <a:lnTo>
                    <a:pt x="2438882" y="1301115"/>
                  </a:lnTo>
                  <a:lnTo>
                    <a:pt x="2436838" y="1299184"/>
                  </a:lnTo>
                  <a:lnTo>
                    <a:pt x="2436838" y="1296466"/>
                  </a:lnTo>
                  <a:lnTo>
                    <a:pt x="2434793" y="1289519"/>
                  </a:lnTo>
                  <a:lnTo>
                    <a:pt x="2433942" y="1278686"/>
                  </a:lnTo>
                  <a:lnTo>
                    <a:pt x="2434793" y="1254721"/>
                  </a:lnTo>
                  <a:lnTo>
                    <a:pt x="2436838" y="1234224"/>
                  </a:lnTo>
                  <a:lnTo>
                    <a:pt x="2436838" y="1230363"/>
                  </a:lnTo>
                  <a:lnTo>
                    <a:pt x="2406180" y="1230363"/>
                  </a:lnTo>
                  <a:lnTo>
                    <a:pt x="2389314" y="1229207"/>
                  </a:lnTo>
                  <a:lnTo>
                    <a:pt x="2379091" y="1229207"/>
                  </a:lnTo>
                  <a:lnTo>
                    <a:pt x="2366822" y="1230363"/>
                  </a:lnTo>
                  <a:lnTo>
                    <a:pt x="2363597" y="1230363"/>
                  </a:lnTo>
                  <a:lnTo>
                    <a:pt x="2360701" y="1229207"/>
                  </a:lnTo>
                  <a:lnTo>
                    <a:pt x="2355418" y="1228432"/>
                  </a:lnTo>
                  <a:lnTo>
                    <a:pt x="2352522" y="1226515"/>
                  </a:lnTo>
                  <a:lnTo>
                    <a:pt x="2349284" y="1223403"/>
                  </a:lnTo>
                  <a:lnTo>
                    <a:pt x="2345194" y="1216456"/>
                  </a:lnTo>
                  <a:lnTo>
                    <a:pt x="2344001" y="1214526"/>
                  </a:lnTo>
                  <a:lnTo>
                    <a:pt x="2341105" y="1202143"/>
                  </a:lnTo>
                  <a:lnTo>
                    <a:pt x="2339911" y="1200988"/>
                  </a:lnTo>
                  <a:lnTo>
                    <a:pt x="2339060" y="1200213"/>
                  </a:lnTo>
                  <a:lnTo>
                    <a:pt x="2337866" y="1199057"/>
                  </a:lnTo>
                  <a:lnTo>
                    <a:pt x="2337016" y="1199057"/>
                  </a:lnTo>
                  <a:lnTo>
                    <a:pt x="2333777" y="1200213"/>
                  </a:lnTo>
                  <a:lnTo>
                    <a:pt x="2330881" y="1200213"/>
                  </a:lnTo>
                  <a:lnTo>
                    <a:pt x="2329700" y="1200988"/>
                  </a:lnTo>
                  <a:lnTo>
                    <a:pt x="2325611" y="1202143"/>
                  </a:lnTo>
                  <a:lnTo>
                    <a:pt x="2316073" y="1202143"/>
                  </a:lnTo>
                  <a:lnTo>
                    <a:pt x="2315387" y="1200988"/>
                  </a:lnTo>
                  <a:lnTo>
                    <a:pt x="2311984" y="1200988"/>
                  </a:lnTo>
                  <a:lnTo>
                    <a:pt x="2305850" y="1200213"/>
                  </a:lnTo>
                  <a:lnTo>
                    <a:pt x="2303805" y="1199057"/>
                  </a:lnTo>
                  <a:lnTo>
                    <a:pt x="2303119" y="1198283"/>
                  </a:lnTo>
                  <a:lnTo>
                    <a:pt x="2301760" y="1197127"/>
                  </a:lnTo>
                  <a:lnTo>
                    <a:pt x="2301760" y="1196352"/>
                  </a:lnTo>
                  <a:lnTo>
                    <a:pt x="2301075" y="1196352"/>
                  </a:lnTo>
                  <a:lnTo>
                    <a:pt x="2299030" y="1195197"/>
                  </a:lnTo>
                  <a:lnTo>
                    <a:pt x="2296985" y="1194422"/>
                  </a:lnTo>
                  <a:lnTo>
                    <a:pt x="2292896" y="1191323"/>
                  </a:lnTo>
                  <a:lnTo>
                    <a:pt x="2291537" y="1191323"/>
                  </a:lnTo>
                  <a:lnTo>
                    <a:pt x="2290851" y="1190548"/>
                  </a:lnTo>
                  <a:lnTo>
                    <a:pt x="2283358" y="1190548"/>
                  </a:lnTo>
                  <a:lnTo>
                    <a:pt x="2283358" y="1185532"/>
                  </a:lnTo>
                  <a:lnTo>
                    <a:pt x="2284209" y="1184376"/>
                  </a:lnTo>
                  <a:lnTo>
                    <a:pt x="2287447" y="1180503"/>
                  </a:lnTo>
                  <a:lnTo>
                    <a:pt x="2293582" y="1168133"/>
                  </a:lnTo>
                  <a:lnTo>
                    <a:pt x="2299030" y="1159243"/>
                  </a:lnTo>
                  <a:lnTo>
                    <a:pt x="2301760" y="1147648"/>
                  </a:lnTo>
                  <a:lnTo>
                    <a:pt x="2305164" y="1136053"/>
                  </a:lnTo>
                  <a:lnTo>
                    <a:pt x="2305850" y="1130261"/>
                  </a:lnTo>
                  <a:lnTo>
                    <a:pt x="2305850" y="1122146"/>
                  </a:lnTo>
                  <a:lnTo>
                    <a:pt x="2292896" y="1080389"/>
                  </a:lnTo>
                  <a:lnTo>
                    <a:pt x="2285403" y="1071880"/>
                  </a:lnTo>
                  <a:lnTo>
                    <a:pt x="2284209" y="1070724"/>
                  </a:lnTo>
                  <a:lnTo>
                    <a:pt x="2281313" y="1069962"/>
                  </a:lnTo>
                  <a:lnTo>
                    <a:pt x="2278088" y="1068793"/>
                  </a:lnTo>
                  <a:lnTo>
                    <a:pt x="2277224" y="1068793"/>
                  </a:lnTo>
                  <a:lnTo>
                    <a:pt x="2273998" y="1066863"/>
                  </a:lnTo>
                  <a:lnTo>
                    <a:pt x="2273655" y="1066101"/>
                  </a:lnTo>
                  <a:lnTo>
                    <a:pt x="2273147" y="1064933"/>
                  </a:lnTo>
                  <a:lnTo>
                    <a:pt x="2269909" y="1063764"/>
                  </a:lnTo>
                  <a:lnTo>
                    <a:pt x="2267013" y="1063764"/>
                  </a:lnTo>
                  <a:lnTo>
                    <a:pt x="2263775" y="1064933"/>
                  </a:lnTo>
                  <a:lnTo>
                    <a:pt x="2258491" y="1066101"/>
                  </a:lnTo>
                  <a:lnTo>
                    <a:pt x="2253551" y="1066101"/>
                  </a:lnTo>
                  <a:lnTo>
                    <a:pt x="2245372" y="1062990"/>
                  </a:lnTo>
                  <a:lnTo>
                    <a:pt x="2242134" y="1061834"/>
                  </a:lnTo>
                  <a:lnTo>
                    <a:pt x="2241283" y="1061059"/>
                  </a:lnTo>
                  <a:lnTo>
                    <a:pt x="2241283" y="1059129"/>
                  </a:lnTo>
                  <a:lnTo>
                    <a:pt x="2242134" y="1057973"/>
                  </a:lnTo>
                  <a:lnTo>
                    <a:pt x="2247417" y="1053325"/>
                  </a:lnTo>
                  <a:lnTo>
                    <a:pt x="2250313" y="1049464"/>
                  </a:lnTo>
                  <a:lnTo>
                    <a:pt x="2251506" y="1048308"/>
                  </a:lnTo>
                  <a:lnTo>
                    <a:pt x="2251506" y="1047534"/>
                  </a:lnTo>
                  <a:lnTo>
                    <a:pt x="2251506" y="1046378"/>
                  </a:lnTo>
                  <a:lnTo>
                    <a:pt x="2250313" y="1046378"/>
                  </a:lnTo>
                  <a:lnTo>
                    <a:pt x="2248268" y="1045603"/>
                  </a:lnTo>
                  <a:lnTo>
                    <a:pt x="2245372" y="1046378"/>
                  </a:lnTo>
                  <a:lnTo>
                    <a:pt x="2242134" y="1047534"/>
                  </a:lnTo>
                  <a:lnTo>
                    <a:pt x="2237194" y="1047534"/>
                  </a:lnTo>
                  <a:lnTo>
                    <a:pt x="2235162" y="1046378"/>
                  </a:lnTo>
                  <a:lnTo>
                    <a:pt x="2231923" y="1045603"/>
                  </a:lnTo>
                  <a:lnTo>
                    <a:pt x="2230729" y="1044448"/>
                  </a:lnTo>
                  <a:lnTo>
                    <a:pt x="2229878" y="1042504"/>
                  </a:lnTo>
                  <a:lnTo>
                    <a:pt x="2228685" y="1038644"/>
                  </a:lnTo>
                  <a:lnTo>
                    <a:pt x="2229878" y="1037869"/>
                  </a:lnTo>
                  <a:lnTo>
                    <a:pt x="2230729" y="1036713"/>
                  </a:lnTo>
                  <a:lnTo>
                    <a:pt x="2232774" y="1036713"/>
                  </a:lnTo>
                  <a:lnTo>
                    <a:pt x="2233968" y="1035939"/>
                  </a:lnTo>
                  <a:lnTo>
                    <a:pt x="2235162" y="1035939"/>
                  </a:lnTo>
                  <a:lnTo>
                    <a:pt x="2236012" y="1032840"/>
                  </a:lnTo>
                  <a:lnTo>
                    <a:pt x="2235162" y="1029754"/>
                  </a:lnTo>
                  <a:lnTo>
                    <a:pt x="2232774" y="1025893"/>
                  </a:lnTo>
                  <a:lnTo>
                    <a:pt x="2226640" y="1022019"/>
                  </a:lnTo>
                  <a:lnTo>
                    <a:pt x="2223744" y="1018159"/>
                  </a:lnTo>
                  <a:lnTo>
                    <a:pt x="2222550" y="1017384"/>
                  </a:lnTo>
                  <a:lnTo>
                    <a:pt x="2222550" y="1009650"/>
                  </a:lnTo>
                  <a:lnTo>
                    <a:pt x="2224595" y="1006563"/>
                  </a:lnTo>
                  <a:lnTo>
                    <a:pt x="2224595" y="1001547"/>
                  </a:lnTo>
                  <a:lnTo>
                    <a:pt x="2223744" y="998829"/>
                  </a:lnTo>
                  <a:lnTo>
                    <a:pt x="2223744" y="997673"/>
                  </a:lnTo>
                  <a:lnTo>
                    <a:pt x="2221700" y="996899"/>
                  </a:lnTo>
                  <a:lnTo>
                    <a:pt x="2218461" y="995743"/>
                  </a:lnTo>
                  <a:lnTo>
                    <a:pt x="2209431" y="994968"/>
                  </a:lnTo>
                  <a:lnTo>
                    <a:pt x="2206193" y="993813"/>
                  </a:lnTo>
                  <a:lnTo>
                    <a:pt x="2204834" y="993038"/>
                  </a:lnTo>
                  <a:lnTo>
                    <a:pt x="2204834" y="991882"/>
                  </a:lnTo>
                  <a:lnTo>
                    <a:pt x="2206193" y="988009"/>
                  </a:lnTo>
                  <a:lnTo>
                    <a:pt x="2207387" y="984148"/>
                  </a:lnTo>
                  <a:lnTo>
                    <a:pt x="2208238" y="982218"/>
                  </a:lnTo>
                  <a:lnTo>
                    <a:pt x="2208238" y="981443"/>
                  </a:lnTo>
                  <a:lnTo>
                    <a:pt x="2207387" y="979500"/>
                  </a:lnTo>
                  <a:lnTo>
                    <a:pt x="2206193" y="978344"/>
                  </a:lnTo>
                  <a:lnTo>
                    <a:pt x="2206193" y="977569"/>
                  </a:lnTo>
                  <a:lnTo>
                    <a:pt x="2204834" y="975639"/>
                  </a:lnTo>
                  <a:lnTo>
                    <a:pt x="2202789" y="973328"/>
                  </a:lnTo>
                  <a:lnTo>
                    <a:pt x="2201329" y="971397"/>
                  </a:lnTo>
                  <a:lnTo>
                    <a:pt x="2200745" y="970622"/>
                  </a:lnTo>
                  <a:lnTo>
                    <a:pt x="2200071" y="968679"/>
                  </a:lnTo>
                  <a:lnTo>
                    <a:pt x="2200071" y="963663"/>
                  </a:lnTo>
                  <a:lnTo>
                    <a:pt x="2198700" y="960958"/>
                  </a:lnTo>
                  <a:lnTo>
                    <a:pt x="2198700" y="959802"/>
                  </a:lnTo>
                  <a:lnTo>
                    <a:pt x="2196655" y="957846"/>
                  </a:lnTo>
                  <a:lnTo>
                    <a:pt x="2192566" y="957084"/>
                  </a:lnTo>
                  <a:lnTo>
                    <a:pt x="2190521" y="955929"/>
                  </a:lnTo>
                  <a:lnTo>
                    <a:pt x="2188476" y="955929"/>
                  </a:lnTo>
                  <a:lnTo>
                    <a:pt x="2186444" y="957084"/>
                  </a:lnTo>
                  <a:lnTo>
                    <a:pt x="2184400" y="957846"/>
                  </a:lnTo>
                  <a:lnTo>
                    <a:pt x="2181669" y="959027"/>
                  </a:lnTo>
                  <a:lnTo>
                    <a:pt x="2177580" y="960958"/>
                  </a:lnTo>
                  <a:lnTo>
                    <a:pt x="2172131" y="962888"/>
                  </a:lnTo>
                  <a:lnTo>
                    <a:pt x="2170087" y="963663"/>
                  </a:lnTo>
                  <a:lnTo>
                    <a:pt x="2164804" y="963663"/>
                  </a:lnTo>
                  <a:lnTo>
                    <a:pt x="2157819" y="969467"/>
                  </a:lnTo>
                  <a:lnTo>
                    <a:pt x="2154580" y="970622"/>
                  </a:lnTo>
                  <a:lnTo>
                    <a:pt x="2153729" y="971397"/>
                  </a:lnTo>
                  <a:lnTo>
                    <a:pt x="2151684" y="971397"/>
                  </a:lnTo>
                  <a:lnTo>
                    <a:pt x="2139086" y="970622"/>
                  </a:lnTo>
                  <a:lnTo>
                    <a:pt x="2134146" y="970622"/>
                  </a:lnTo>
                  <a:lnTo>
                    <a:pt x="2132952" y="969467"/>
                  </a:lnTo>
                  <a:lnTo>
                    <a:pt x="2132101" y="968679"/>
                  </a:lnTo>
                  <a:lnTo>
                    <a:pt x="2132101" y="963663"/>
                  </a:lnTo>
                  <a:lnTo>
                    <a:pt x="2133727" y="959027"/>
                  </a:lnTo>
                  <a:lnTo>
                    <a:pt x="2134146" y="957846"/>
                  </a:lnTo>
                  <a:lnTo>
                    <a:pt x="2132952" y="951293"/>
                  </a:lnTo>
                  <a:lnTo>
                    <a:pt x="2132952" y="944333"/>
                  </a:lnTo>
                  <a:lnTo>
                    <a:pt x="2132101" y="943559"/>
                  </a:lnTo>
                  <a:lnTo>
                    <a:pt x="2130056" y="943559"/>
                  </a:lnTo>
                  <a:lnTo>
                    <a:pt x="2128863" y="944333"/>
                  </a:lnTo>
                  <a:lnTo>
                    <a:pt x="2126818" y="945489"/>
                  </a:lnTo>
                  <a:lnTo>
                    <a:pt x="2125967" y="946264"/>
                  </a:lnTo>
                  <a:lnTo>
                    <a:pt x="2123922" y="947420"/>
                  </a:lnTo>
                  <a:lnTo>
                    <a:pt x="2122728" y="950137"/>
                  </a:lnTo>
                  <a:lnTo>
                    <a:pt x="2121878" y="953223"/>
                  </a:lnTo>
                  <a:lnTo>
                    <a:pt x="2119490" y="957084"/>
                  </a:lnTo>
                  <a:lnTo>
                    <a:pt x="2118639" y="957846"/>
                  </a:lnTo>
                  <a:lnTo>
                    <a:pt x="2116594" y="959027"/>
                  </a:lnTo>
                  <a:lnTo>
                    <a:pt x="2111324" y="959027"/>
                  </a:lnTo>
                  <a:lnTo>
                    <a:pt x="2108428" y="957084"/>
                  </a:lnTo>
                  <a:lnTo>
                    <a:pt x="2103145" y="953998"/>
                  </a:lnTo>
                  <a:lnTo>
                    <a:pt x="2100249" y="953998"/>
                  </a:lnTo>
                  <a:lnTo>
                    <a:pt x="2097011" y="959027"/>
                  </a:lnTo>
                  <a:lnTo>
                    <a:pt x="2094115" y="962888"/>
                  </a:lnTo>
                  <a:lnTo>
                    <a:pt x="2091563" y="963663"/>
                  </a:lnTo>
                  <a:lnTo>
                    <a:pt x="2089518" y="963663"/>
                  </a:lnTo>
                  <a:lnTo>
                    <a:pt x="2088832" y="962888"/>
                  </a:lnTo>
                  <a:lnTo>
                    <a:pt x="2084578" y="959802"/>
                  </a:lnTo>
                  <a:lnTo>
                    <a:pt x="2081339" y="957084"/>
                  </a:lnTo>
                  <a:lnTo>
                    <a:pt x="2080488" y="955154"/>
                  </a:lnTo>
                  <a:lnTo>
                    <a:pt x="2078443" y="953998"/>
                  </a:lnTo>
                  <a:lnTo>
                    <a:pt x="2077250" y="952068"/>
                  </a:lnTo>
                  <a:lnTo>
                    <a:pt x="2076399" y="950137"/>
                  </a:lnTo>
                  <a:lnTo>
                    <a:pt x="2075205" y="948207"/>
                  </a:lnTo>
                  <a:lnTo>
                    <a:pt x="2074354" y="946264"/>
                  </a:lnTo>
                  <a:lnTo>
                    <a:pt x="2073160" y="945489"/>
                  </a:lnTo>
                  <a:lnTo>
                    <a:pt x="2072309" y="944333"/>
                  </a:lnTo>
                  <a:lnTo>
                    <a:pt x="2070265" y="943559"/>
                  </a:lnTo>
                  <a:lnTo>
                    <a:pt x="2068220" y="941235"/>
                  </a:lnTo>
                  <a:lnTo>
                    <a:pt x="2066175" y="939317"/>
                  </a:lnTo>
                  <a:lnTo>
                    <a:pt x="2064981" y="937361"/>
                  </a:lnTo>
                  <a:lnTo>
                    <a:pt x="2062937" y="935431"/>
                  </a:lnTo>
                  <a:lnTo>
                    <a:pt x="2061756" y="934669"/>
                  </a:lnTo>
                  <a:lnTo>
                    <a:pt x="2058847" y="932738"/>
                  </a:lnTo>
                  <a:lnTo>
                    <a:pt x="2035175" y="919213"/>
                  </a:lnTo>
                  <a:lnTo>
                    <a:pt x="2021725" y="912241"/>
                  </a:lnTo>
                  <a:lnTo>
                    <a:pt x="2018830" y="910310"/>
                  </a:lnTo>
                  <a:lnTo>
                    <a:pt x="2018830" y="909154"/>
                  </a:lnTo>
                  <a:lnTo>
                    <a:pt x="2019681" y="908392"/>
                  </a:lnTo>
                  <a:lnTo>
                    <a:pt x="2020862" y="908392"/>
                  </a:lnTo>
                  <a:lnTo>
                    <a:pt x="2022906" y="907224"/>
                  </a:lnTo>
                  <a:lnTo>
                    <a:pt x="2029891" y="907224"/>
                  </a:lnTo>
                  <a:lnTo>
                    <a:pt x="2040458" y="904506"/>
                  </a:lnTo>
                  <a:lnTo>
                    <a:pt x="2053577" y="899490"/>
                  </a:lnTo>
                  <a:lnTo>
                    <a:pt x="2068220" y="893686"/>
                  </a:lnTo>
                  <a:lnTo>
                    <a:pt x="2086622" y="887895"/>
                  </a:lnTo>
                  <a:lnTo>
                    <a:pt x="2094966" y="884021"/>
                  </a:lnTo>
                  <a:lnTo>
                    <a:pt x="2100249" y="882091"/>
                  </a:lnTo>
                  <a:lnTo>
                    <a:pt x="2102294" y="880160"/>
                  </a:lnTo>
                  <a:lnTo>
                    <a:pt x="2106384" y="877074"/>
                  </a:lnTo>
                  <a:lnTo>
                    <a:pt x="2111324" y="873201"/>
                  </a:lnTo>
                  <a:lnTo>
                    <a:pt x="2117445" y="867410"/>
                  </a:lnTo>
                  <a:lnTo>
                    <a:pt x="2120519" y="864704"/>
                  </a:lnTo>
                  <a:lnTo>
                    <a:pt x="2120684" y="864704"/>
                  </a:lnTo>
                  <a:lnTo>
                    <a:pt x="2121497" y="863841"/>
                  </a:lnTo>
                  <a:lnTo>
                    <a:pt x="2122728" y="862761"/>
                  </a:lnTo>
                  <a:lnTo>
                    <a:pt x="2122513" y="862761"/>
                  </a:lnTo>
                  <a:lnTo>
                    <a:pt x="2128012" y="856970"/>
                  </a:lnTo>
                  <a:lnTo>
                    <a:pt x="2132952" y="848855"/>
                  </a:lnTo>
                  <a:lnTo>
                    <a:pt x="2138235" y="846150"/>
                  </a:lnTo>
                  <a:lnTo>
                    <a:pt x="2140280" y="844219"/>
                  </a:lnTo>
                  <a:lnTo>
                    <a:pt x="2145220" y="841121"/>
                  </a:lnTo>
                  <a:lnTo>
                    <a:pt x="2168893" y="810983"/>
                  </a:lnTo>
                  <a:lnTo>
                    <a:pt x="2170938" y="798601"/>
                  </a:lnTo>
                  <a:lnTo>
                    <a:pt x="2172131" y="794740"/>
                  </a:lnTo>
                  <a:lnTo>
                    <a:pt x="2178266" y="780834"/>
                  </a:lnTo>
                  <a:lnTo>
                    <a:pt x="2189848" y="763435"/>
                  </a:lnTo>
                  <a:lnTo>
                    <a:pt x="2192566" y="754532"/>
                  </a:lnTo>
                  <a:lnTo>
                    <a:pt x="2194610" y="749909"/>
                  </a:lnTo>
                  <a:lnTo>
                    <a:pt x="2204148" y="741006"/>
                  </a:lnTo>
                  <a:lnTo>
                    <a:pt x="2206193" y="738314"/>
                  </a:lnTo>
                  <a:lnTo>
                    <a:pt x="2208238" y="734428"/>
                  </a:lnTo>
                  <a:lnTo>
                    <a:pt x="2209431" y="730580"/>
                  </a:lnTo>
                  <a:lnTo>
                    <a:pt x="2209431" y="712787"/>
                  </a:lnTo>
                  <a:lnTo>
                    <a:pt x="2210282" y="710857"/>
                  </a:lnTo>
                  <a:lnTo>
                    <a:pt x="2210282" y="708926"/>
                  </a:lnTo>
                  <a:lnTo>
                    <a:pt x="2212327" y="706221"/>
                  </a:lnTo>
                  <a:lnTo>
                    <a:pt x="2215565" y="700417"/>
                  </a:lnTo>
                  <a:lnTo>
                    <a:pt x="2226640" y="682637"/>
                  </a:lnTo>
                  <a:lnTo>
                    <a:pt x="2230729" y="674141"/>
                  </a:lnTo>
                  <a:lnTo>
                    <a:pt x="2236012" y="658291"/>
                  </a:lnTo>
                  <a:lnTo>
                    <a:pt x="2241283" y="650557"/>
                  </a:lnTo>
                  <a:lnTo>
                    <a:pt x="2246223" y="646696"/>
                  </a:lnTo>
                  <a:lnTo>
                    <a:pt x="2262924" y="635101"/>
                  </a:lnTo>
                  <a:lnTo>
                    <a:pt x="2269909" y="626211"/>
                  </a:lnTo>
                  <a:lnTo>
                    <a:pt x="2284209" y="611911"/>
                  </a:lnTo>
                  <a:lnTo>
                    <a:pt x="2290851" y="608037"/>
                  </a:lnTo>
                  <a:lnTo>
                    <a:pt x="2295626" y="605713"/>
                  </a:lnTo>
                  <a:lnTo>
                    <a:pt x="2305164" y="603021"/>
                  </a:lnTo>
                  <a:lnTo>
                    <a:pt x="2318105" y="597979"/>
                  </a:lnTo>
                  <a:lnTo>
                    <a:pt x="2324760" y="594118"/>
                  </a:lnTo>
                  <a:lnTo>
                    <a:pt x="2327656" y="591426"/>
                  </a:lnTo>
                  <a:lnTo>
                    <a:pt x="2343150" y="578675"/>
                  </a:lnTo>
                  <a:lnTo>
                    <a:pt x="2346045" y="575564"/>
                  </a:lnTo>
                  <a:lnTo>
                    <a:pt x="2352522" y="569772"/>
                  </a:lnTo>
                  <a:lnTo>
                    <a:pt x="2360701" y="565124"/>
                  </a:lnTo>
                  <a:lnTo>
                    <a:pt x="2363597" y="563194"/>
                  </a:lnTo>
                  <a:lnTo>
                    <a:pt x="2365641" y="563194"/>
                  </a:lnTo>
                  <a:lnTo>
                    <a:pt x="2367686" y="562038"/>
                  </a:lnTo>
                  <a:lnTo>
                    <a:pt x="2376195" y="563194"/>
                  </a:lnTo>
                  <a:lnTo>
                    <a:pt x="2386419" y="563968"/>
                  </a:lnTo>
                  <a:lnTo>
                    <a:pt x="2389314" y="563968"/>
                  </a:lnTo>
                  <a:lnTo>
                    <a:pt x="2394597" y="563194"/>
                  </a:lnTo>
                  <a:lnTo>
                    <a:pt x="2401582" y="560108"/>
                  </a:lnTo>
                  <a:lnTo>
                    <a:pt x="2408224" y="558177"/>
                  </a:lnTo>
                  <a:lnTo>
                    <a:pt x="2449106" y="533044"/>
                  </a:lnTo>
                  <a:lnTo>
                    <a:pt x="2471928" y="497103"/>
                  </a:lnTo>
                  <a:lnTo>
                    <a:pt x="2476017" y="487438"/>
                  </a:lnTo>
                  <a:lnTo>
                    <a:pt x="2480957" y="479323"/>
                  </a:lnTo>
                  <a:lnTo>
                    <a:pt x="2492375" y="465797"/>
                  </a:lnTo>
                  <a:lnTo>
                    <a:pt x="2503957" y="456133"/>
                  </a:lnTo>
                  <a:lnTo>
                    <a:pt x="2508046" y="453047"/>
                  </a:lnTo>
                  <a:lnTo>
                    <a:pt x="2510091" y="451116"/>
                  </a:lnTo>
                  <a:lnTo>
                    <a:pt x="2512123" y="444538"/>
                  </a:lnTo>
                  <a:lnTo>
                    <a:pt x="2514168" y="439521"/>
                  </a:lnTo>
                  <a:lnTo>
                    <a:pt x="2514689" y="432943"/>
                  </a:lnTo>
                  <a:lnTo>
                    <a:pt x="2514854" y="432943"/>
                  </a:lnTo>
                  <a:lnTo>
                    <a:pt x="2514854" y="431012"/>
                  </a:lnTo>
                  <a:lnTo>
                    <a:pt x="2514854" y="429082"/>
                  </a:lnTo>
                  <a:lnTo>
                    <a:pt x="2518257" y="418236"/>
                  </a:lnTo>
                  <a:lnTo>
                    <a:pt x="2520302" y="412457"/>
                  </a:lnTo>
                  <a:lnTo>
                    <a:pt x="2521496" y="410527"/>
                  </a:lnTo>
                  <a:lnTo>
                    <a:pt x="2520302" y="407416"/>
                  </a:lnTo>
                  <a:lnTo>
                    <a:pt x="2520302" y="403555"/>
                  </a:lnTo>
                  <a:lnTo>
                    <a:pt x="2521496" y="401624"/>
                  </a:lnTo>
                  <a:lnTo>
                    <a:pt x="2521496" y="400862"/>
                  </a:lnTo>
                  <a:lnTo>
                    <a:pt x="2522347" y="398932"/>
                  </a:lnTo>
                  <a:lnTo>
                    <a:pt x="2523540" y="397764"/>
                  </a:lnTo>
                  <a:lnTo>
                    <a:pt x="2525585" y="390804"/>
                  </a:lnTo>
                  <a:lnTo>
                    <a:pt x="2527630" y="382295"/>
                  </a:lnTo>
                  <a:lnTo>
                    <a:pt x="2530525" y="373405"/>
                  </a:lnTo>
                  <a:lnTo>
                    <a:pt x="2535809" y="356019"/>
                  </a:lnTo>
                  <a:lnTo>
                    <a:pt x="2536660" y="352145"/>
                  </a:lnTo>
                  <a:lnTo>
                    <a:pt x="2536660" y="347129"/>
                  </a:lnTo>
                  <a:lnTo>
                    <a:pt x="2535809" y="346354"/>
                  </a:lnTo>
                  <a:lnTo>
                    <a:pt x="2534615" y="346354"/>
                  </a:lnTo>
                  <a:lnTo>
                    <a:pt x="2531719" y="345198"/>
                  </a:lnTo>
                  <a:lnTo>
                    <a:pt x="2524391" y="343255"/>
                  </a:lnTo>
                  <a:lnTo>
                    <a:pt x="2514854" y="341325"/>
                  </a:lnTo>
                  <a:lnTo>
                    <a:pt x="2508046" y="340550"/>
                  </a:lnTo>
                  <a:lnTo>
                    <a:pt x="2503538" y="339394"/>
                  </a:lnTo>
                  <a:lnTo>
                    <a:pt x="2500541" y="338620"/>
                  </a:lnTo>
                  <a:lnTo>
                    <a:pt x="2495778" y="336689"/>
                  </a:lnTo>
                  <a:lnTo>
                    <a:pt x="2487091" y="336689"/>
                  </a:lnTo>
                  <a:lnTo>
                    <a:pt x="2478913" y="337464"/>
                  </a:lnTo>
                  <a:lnTo>
                    <a:pt x="2468689" y="339394"/>
                  </a:lnTo>
                  <a:lnTo>
                    <a:pt x="2464600" y="338620"/>
                  </a:lnTo>
                  <a:lnTo>
                    <a:pt x="2463749" y="338620"/>
                  </a:lnTo>
                  <a:lnTo>
                    <a:pt x="2461704" y="337464"/>
                  </a:lnTo>
                  <a:lnTo>
                    <a:pt x="2455240" y="330504"/>
                  </a:lnTo>
                  <a:lnTo>
                    <a:pt x="2453195" y="329730"/>
                  </a:lnTo>
                  <a:lnTo>
                    <a:pt x="2451150" y="328574"/>
                  </a:lnTo>
                  <a:lnTo>
                    <a:pt x="2449106" y="327799"/>
                  </a:lnTo>
                  <a:lnTo>
                    <a:pt x="2432748" y="327799"/>
                  </a:lnTo>
                  <a:lnTo>
                    <a:pt x="2418448" y="329730"/>
                  </a:lnTo>
                  <a:lnTo>
                    <a:pt x="2415209" y="329730"/>
                  </a:lnTo>
                  <a:lnTo>
                    <a:pt x="2413165" y="328574"/>
                  </a:lnTo>
                  <a:lnTo>
                    <a:pt x="2412314" y="328574"/>
                  </a:lnTo>
                  <a:lnTo>
                    <a:pt x="2410269" y="326644"/>
                  </a:lnTo>
                  <a:lnTo>
                    <a:pt x="2398852" y="318135"/>
                  </a:lnTo>
                  <a:lnTo>
                    <a:pt x="2397036" y="316204"/>
                  </a:lnTo>
                  <a:lnTo>
                    <a:pt x="2390508" y="309245"/>
                  </a:lnTo>
                  <a:lnTo>
                    <a:pt x="2385834" y="305384"/>
                  </a:lnTo>
                  <a:lnTo>
                    <a:pt x="2381135" y="301510"/>
                  </a:lnTo>
                  <a:lnTo>
                    <a:pt x="2372957" y="293789"/>
                  </a:lnTo>
                  <a:lnTo>
                    <a:pt x="2368867" y="290677"/>
                  </a:lnTo>
                  <a:lnTo>
                    <a:pt x="2352522" y="284124"/>
                  </a:lnTo>
                  <a:lnTo>
                    <a:pt x="2350478" y="282968"/>
                  </a:lnTo>
                  <a:lnTo>
                    <a:pt x="2341105" y="282968"/>
                  </a:lnTo>
                  <a:lnTo>
                    <a:pt x="2339911" y="282194"/>
                  </a:lnTo>
                  <a:lnTo>
                    <a:pt x="2337016" y="280250"/>
                  </a:lnTo>
                  <a:lnTo>
                    <a:pt x="2330881" y="278320"/>
                  </a:lnTo>
                  <a:lnTo>
                    <a:pt x="2328837" y="277164"/>
                  </a:lnTo>
                  <a:lnTo>
                    <a:pt x="2314029" y="277164"/>
                  </a:lnTo>
                  <a:lnTo>
                    <a:pt x="2307894" y="278320"/>
                  </a:lnTo>
                  <a:lnTo>
                    <a:pt x="2303805" y="277164"/>
                  </a:lnTo>
                  <a:lnTo>
                    <a:pt x="2291537" y="274459"/>
                  </a:lnTo>
                  <a:lnTo>
                    <a:pt x="2285403" y="273304"/>
                  </a:lnTo>
                  <a:lnTo>
                    <a:pt x="2284209" y="272529"/>
                  </a:lnTo>
                  <a:lnTo>
                    <a:pt x="2282164" y="270217"/>
                  </a:lnTo>
                  <a:lnTo>
                    <a:pt x="2282164" y="269430"/>
                  </a:lnTo>
                  <a:lnTo>
                    <a:pt x="2281313" y="267500"/>
                  </a:lnTo>
                  <a:lnTo>
                    <a:pt x="2280120" y="264401"/>
                  </a:lnTo>
                  <a:lnTo>
                    <a:pt x="2279269" y="262470"/>
                  </a:lnTo>
                  <a:lnTo>
                    <a:pt x="2277224" y="260553"/>
                  </a:lnTo>
                  <a:lnTo>
                    <a:pt x="2273998" y="258597"/>
                  </a:lnTo>
                  <a:lnTo>
                    <a:pt x="2271953" y="258597"/>
                  </a:lnTo>
                  <a:lnTo>
                    <a:pt x="2269058" y="257835"/>
                  </a:lnTo>
                  <a:lnTo>
                    <a:pt x="2263775" y="257835"/>
                  </a:lnTo>
                  <a:lnTo>
                    <a:pt x="2248268" y="255905"/>
                  </a:lnTo>
                  <a:lnTo>
                    <a:pt x="2230729" y="253974"/>
                  </a:lnTo>
                  <a:lnTo>
                    <a:pt x="2227834" y="252806"/>
                  </a:lnTo>
                  <a:lnTo>
                    <a:pt x="2225789" y="252806"/>
                  </a:lnTo>
                  <a:lnTo>
                    <a:pt x="2223744" y="250888"/>
                  </a:lnTo>
                  <a:lnTo>
                    <a:pt x="2223744" y="250113"/>
                  </a:lnTo>
                  <a:lnTo>
                    <a:pt x="2222550" y="247002"/>
                  </a:lnTo>
                  <a:lnTo>
                    <a:pt x="2222550" y="235407"/>
                  </a:lnTo>
                  <a:lnTo>
                    <a:pt x="2222220" y="233476"/>
                  </a:lnTo>
                  <a:lnTo>
                    <a:pt x="2221700" y="230390"/>
                  </a:lnTo>
                  <a:lnTo>
                    <a:pt x="2220506" y="227698"/>
                  </a:lnTo>
                  <a:lnTo>
                    <a:pt x="2216416" y="223812"/>
                  </a:lnTo>
                  <a:lnTo>
                    <a:pt x="2215565" y="220726"/>
                  </a:lnTo>
                  <a:lnTo>
                    <a:pt x="2202789" y="214147"/>
                  </a:lnTo>
                  <a:lnTo>
                    <a:pt x="2200071" y="212991"/>
                  </a:lnTo>
                  <a:lnTo>
                    <a:pt x="2196655" y="212217"/>
                  </a:lnTo>
                  <a:lnTo>
                    <a:pt x="2186444" y="214147"/>
                  </a:lnTo>
                  <a:lnTo>
                    <a:pt x="2183714" y="216077"/>
                  </a:lnTo>
                  <a:lnTo>
                    <a:pt x="2181669" y="216852"/>
                  </a:lnTo>
                  <a:lnTo>
                    <a:pt x="2178266" y="220726"/>
                  </a:lnTo>
                  <a:lnTo>
                    <a:pt x="2174176" y="226517"/>
                  </a:lnTo>
                  <a:lnTo>
                    <a:pt x="2172982" y="228460"/>
                  </a:lnTo>
                  <a:lnTo>
                    <a:pt x="2170087" y="228460"/>
                  </a:lnTo>
                  <a:lnTo>
                    <a:pt x="2168893" y="229628"/>
                  </a:lnTo>
                  <a:lnTo>
                    <a:pt x="2162759" y="230390"/>
                  </a:lnTo>
                  <a:lnTo>
                    <a:pt x="2159863" y="231546"/>
                  </a:lnTo>
                  <a:lnTo>
                    <a:pt x="2156625" y="232321"/>
                  </a:lnTo>
                  <a:lnTo>
                    <a:pt x="2150491" y="233476"/>
                  </a:lnTo>
                  <a:lnTo>
                    <a:pt x="2141131" y="232321"/>
                  </a:lnTo>
                  <a:lnTo>
                    <a:pt x="2137041" y="232321"/>
                  </a:lnTo>
                  <a:lnTo>
                    <a:pt x="2134997" y="231546"/>
                  </a:lnTo>
                  <a:lnTo>
                    <a:pt x="2132952" y="230390"/>
                  </a:lnTo>
                  <a:lnTo>
                    <a:pt x="2130907" y="228460"/>
                  </a:lnTo>
                  <a:lnTo>
                    <a:pt x="2117445" y="228460"/>
                  </a:lnTo>
                  <a:lnTo>
                    <a:pt x="2112505" y="229628"/>
                  </a:lnTo>
                  <a:lnTo>
                    <a:pt x="2107234" y="230390"/>
                  </a:lnTo>
                  <a:lnTo>
                    <a:pt x="2098205" y="233476"/>
                  </a:lnTo>
                  <a:lnTo>
                    <a:pt x="2094115" y="234251"/>
                  </a:lnTo>
                  <a:lnTo>
                    <a:pt x="2086622" y="239293"/>
                  </a:lnTo>
                  <a:lnTo>
                    <a:pt x="2084578" y="241223"/>
                  </a:lnTo>
                  <a:lnTo>
                    <a:pt x="2084578" y="242379"/>
                  </a:lnTo>
                  <a:lnTo>
                    <a:pt x="2083384" y="244309"/>
                  </a:lnTo>
                  <a:lnTo>
                    <a:pt x="2083384" y="246240"/>
                  </a:lnTo>
                  <a:lnTo>
                    <a:pt x="2082533" y="250888"/>
                  </a:lnTo>
                  <a:lnTo>
                    <a:pt x="2082533" y="255905"/>
                  </a:lnTo>
                  <a:lnTo>
                    <a:pt x="2083384" y="264401"/>
                  </a:lnTo>
                  <a:lnTo>
                    <a:pt x="2085428" y="274459"/>
                  </a:lnTo>
                  <a:lnTo>
                    <a:pt x="2084578" y="280250"/>
                  </a:lnTo>
                  <a:lnTo>
                    <a:pt x="2083384" y="286054"/>
                  </a:lnTo>
                  <a:lnTo>
                    <a:pt x="2082533" y="286829"/>
                  </a:lnTo>
                  <a:lnTo>
                    <a:pt x="2079294" y="289915"/>
                  </a:lnTo>
                  <a:lnTo>
                    <a:pt x="2077250" y="289915"/>
                  </a:lnTo>
                  <a:lnTo>
                    <a:pt x="2075205" y="290677"/>
                  </a:lnTo>
                  <a:lnTo>
                    <a:pt x="2069071" y="290677"/>
                  </a:lnTo>
                  <a:lnTo>
                    <a:pt x="2067026" y="289915"/>
                  </a:lnTo>
                  <a:lnTo>
                    <a:pt x="2062937" y="288759"/>
                  </a:lnTo>
                  <a:lnTo>
                    <a:pt x="2059711" y="287985"/>
                  </a:lnTo>
                  <a:lnTo>
                    <a:pt x="2055622" y="287985"/>
                  </a:lnTo>
                  <a:lnTo>
                    <a:pt x="2053577" y="288759"/>
                  </a:lnTo>
                  <a:lnTo>
                    <a:pt x="2051532" y="289915"/>
                  </a:lnTo>
                  <a:lnTo>
                    <a:pt x="2047443" y="292633"/>
                  </a:lnTo>
                  <a:lnTo>
                    <a:pt x="2033981" y="299580"/>
                  </a:lnTo>
                  <a:lnTo>
                    <a:pt x="2025802" y="303453"/>
                  </a:lnTo>
                  <a:lnTo>
                    <a:pt x="2022906" y="304609"/>
                  </a:lnTo>
                  <a:lnTo>
                    <a:pt x="2018830" y="305384"/>
                  </a:lnTo>
                  <a:lnTo>
                    <a:pt x="2014740" y="305384"/>
                  </a:lnTo>
                  <a:lnTo>
                    <a:pt x="2011502" y="304609"/>
                  </a:lnTo>
                  <a:lnTo>
                    <a:pt x="2003323" y="301510"/>
                  </a:lnTo>
                  <a:lnTo>
                    <a:pt x="2001278" y="300355"/>
                  </a:lnTo>
                  <a:lnTo>
                    <a:pt x="1997875" y="300355"/>
                  </a:lnTo>
                  <a:lnTo>
                    <a:pt x="1991741" y="303453"/>
                  </a:lnTo>
                  <a:lnTo>
                    <a:pt x="1989696" y="303453"/>
                  </a:lnTo>
                  <a:lnTo>
                    <a:pt x="1987651" y="304609"/>
                  </a:lnTo>
                  <a:lnTo>
                    <a:pt x="1987651" y="303453"/>
                  </a:lnTo>
                  <a:lnTo>
                    <a:pt x="1986965" y="302679"/>
                  </a:lnTo>
                  <a:lnTo>
                    <a:pt x="1984921" y="301510"/>
                  </a:lnTo>
                  <a:lnTo>
                    <a:pt x="1984921" y="299580"/>
                  </a:lnTo>
                  <a:lnTo>
                    <a:pt x="1975383" y="289915"/>
                  </a:lnTo>
                  <a:lnTo>
                    <a:pt x="1973338" y="286054"/>
                  </a:lnTo>
                  <a:lnTo>
                    <a:pt x="1970112" y="286054"/>
                  </a:lnTo>
                  <a:lnTo>
                    <a:pt x="1969249" y="286829"/>
                  </a:lnTo>
                  <a:lnTo>
                    <a:pt x="1965172" y="289915"/>
                  </a:lnTo>
                  <a:lnTo>
                    <a:pt x="1961083" y="292633"/>
                  </a:lnTo>
                  <a:lnTo>
                    <a:pt x="1955800" y="295719"/>
                  </a:lnTo>
                  <a:lnTo>
                    <a:pt x="1945576" y="303453"/>
                  </a:lnTo>
                  <a:lnTo>
                    <a:pt x="1936203" y="312331"/>
                  </a:lnTo>
                  <a:lnTo>
                    <a:pt x="1932127" y="315048"/>
                  </a:lnTo>
                  <a:lnTo>
                    <a:pt x="1930082" y="315048"/>
                  </a:lnTo>
                  <a:lnTo>
                    <a:pt x="1927186" y="316204"/>
                  </a:lnTo>
                  <a:lnTo>
                    <a:pt x="1925993" y="316204"/>
                  </a:lnTo>
                  <a:lnTo>
                    <a:pt x="1925142" y="316204"/>
                  </a:lnTo>
                  <a:lnTo>
                    <a:pt x="1923948" y="315048"/>
                  </a:lnTo>
                  <a:lnTo>
                    <a:pt x="1923948" y="314274"/>
                  </a:lnTo>
                  <a:lnTo>
                    <a:pt x="1900262" y="282194"/>
                  </a:lnTo>
                  <a:lnTo>
                    <a:pt x="1892769" y="269430"/>
                  </a:lnTo>
                  <a:lnTo>
                    <a:pt x="1890052" y="263639"/>
                  </a:lnTo>
                  <a:lnTo>
                    <a:pt x="1890052" y="260553"/>
                  </a:lnTo>
                  <a:lnTo>
                    <a:pt x="1890725" y="259778"/>
                  </a:lnTo>
                  <a:lnTo>
                    <a:pt x="1897367" y="254736"/>
                  </a:lnTo>
                  <a:lnTo>
                    <a:pt x="1904352" y="250113"/>
                  </a:lnTo>
                  <a:lnTo>
                    <a:pt x="1923948" y="235762"/>
                  </a:lnTo>
                  <a:lnTo>
                    <a:pt x="1923948" y="236181"/>
                  </a:lnTo>
                  <a:lnTo>
                    <a:pt x="1952904" y="214922"/>
                  </a:lnTo>
                  <a:lnTo>
                    <a:pt x="1961934" y="206032"/>
                  </a:lnTo>
                  <a:lnTo>
                    <a:pt x="1973338" y="199466"/>
                  </a:lnTo>
                  <a:lnTo>
                    <a:pt x="1981517" y="191731"/>
                  </a:lnTo>
                  <a:lnTo>
                    <a:pt x="1993785" y="183997"/>
                  </a:lnTo>
                  <a:lnTo>
                    <a:pt x="1995055" y="182067"/>
                  </a:lnTo>
                  <a:lnTo>
                    <a:pt x="1995830" y="180911"/>
                  </a:lnTo>
                  <a:lnTo>
                    <a:pt x="1997189" y="180136"/>
                  </a:lnTo>
                  <a:lnTo>
                    <a:pt x="1997189" y="177050"/>
                  </a:lnTo>
                  <a:lnTo>
                    <a:pt x="1995830" y="175895"/>
                  </a:lnTo>
                  <a:lnTo>
                    <a:pt x="1995144" y="175120"/>
                  </a:lnTo>
                  <a:lnTo>
                    <a:pt x="1974189" y="175120"/>
                  </a:lnTo>
                  <a:lnTo>
                    <a:pt x="1963978" y="175895"/>
                  </a:lnTo>
                  <a:lnTo>
                    <a:pt x="1947621" y="175895"/>
                  </a:lnTo>
                  <a:lnTo>
                    <a:pt x="1935353" y="177050"/>
                  </a:lnTo>
                  <a:lnTo>
                    <a:pt x="1933308" y="177050"/>
                  </a:lnTo>
                  <a:lnTo>
                    <a:pt x="1933308" y="177825"/>
                  </a:lnTo>
                  <a:lnTo>
                    <a:pt x="1932127" y="177825"/>
                  </a:lnTo>
                  <a:lnTo>
                    <a:pt x="1932127" y="178981"/>
                  </a:lnTo>
                  <a:lnTo>
                    <a:pt x="1931263" y="180911"/>
                  </a:lnTo>
                  <a:lnTo>
                    <a:pt x="1930082" y="182067"/>
                  </a:lnTo>
                  <a:lnTo>
                    <a:pt x="1929231" y="182067"/>
                  </a:lnTo>
                  <a:lnTo>
                    <a:pt x="1925993" y="181368"/>
                  </a:lnTo>
                  <a:lnTo>
                    <a:pt x="1925993" y="180911"/>
                  </a:lnTo>
                  <a:lnTo>
                    <a:pt x="1920709" y="180136"/>
                  </a:lnTo>
                  <a:lnTo>
                    <a:pt x="1908441" y="175895"/>
                  </a:lnTo>
                  <a:lnTo>
                    <a:pt x="1890725" y="171246"/>
                  </a:lnTo>
                  <a:lnTo>
                    <a:pt x="1888007" y="171246"/>
                  </a:lnTo>
                  <a:lnTo>
                    <a:pt x="1874380" y="164299"/>
                  </a:lnTo>
                  <a:lnTo>
                    <a:pt x="1841665" y="150761"/>
                  </a:lnTo>
                  <a:lnTo>
                    <a:pt x="1835200" y="148831"/>
                  </a:lnTo>
                  <a:lnTo>
                    <a:pt x="1824977" y="144970"/>
                  </a:lnTo>
                  <a:lnTo>
                    <a:pt x="1814753" y="143040"/>
                  </a:lnTo>
                  <a:lnTo>
                    <a:pt x="1806575" y="139941"/>
                  </a:lnTo>
                  <a:lnTo>
                    <a:pt x="1798408" y="134150"/>
                  </a:lnTo>
                  <a:lnTo>
                    <a:pt x="1795170" y="133375"/>
                  </a:lnTo>
                  <a:lnTo>
                    <a:pt x="1792274" y="132219"/>
                  </a:lnTo>
                  <a:lnTo>
                    <a:pt x="1789036" y="132219"/>
                  </a:lnTo>
                  <a:lnTo>
                    <a:pt x="1769275" y="129501"/>
                  </a:lnTo>
                  <a:lnTo>
                    <a:pt x="1729244" y="117551"/>
                  </a:lnTo>
                  <a:lnTo>
                    <a:pt x="1721916" y="113690"/>
                  </a:lnTo>
                  <a:lnTo>
                    <a:pt x="1719872" y="113690"/>
                  </a:lnTo>
                  <a:lnTo>
                    <a:pt x="1719021" y="114820"/>
                  </a:lnTo>
                  <a:lnTo>
                    <a:pt x="1715795" y="116751"/>
                  </a:lnTo>
                  <a:lnTo>
                    <a:pt x="1705571" y="123710"/>
                  </a:lnTo>
                  <a:lnTo>
                    <a:pt x="1676946" y="149987"/>
                  </a:lnTo>
                  <a:lnTo>
                    <a:pt x="1665363" y="161582"/>
                  </a:lnTo>
                  <a:lnTo>
                    <a:pt x="1656003" y="172021"/>
                  </a:lnTo>
                  <a:lnTo>
                    <a:pt x="1649018" y="180911"/>
                  </a:lnTo>
                  <a:lnTo>
                    <a:pt x="1646974" y="182841"/>
                  </a:lnTo>
                  <a:lnTo>
                    <a:pt x="1643735" y="182841"/>
                  </a:lnTo>
                  <a:lnTo>
                    <a:pt x="1642884" y="182067"/>
                  </a:lnTo>
                  <a:lnTo>
                    <a:pt x="1639646" y="177050"/>
                  </a:lnTo>
                  <a:lnTo>
                    <a:pt x="1637601" y="175120"/>
                  </a:lnTo>
                  <a:lnTo>
                    <a:pt x="1636407" y="175120"/>
                  </a:lnTo>
                  <a:lnTo>
                    <a:pt x="1634363" y="175895"/>
                  </a:lnTo>
                  <a:lnTo>
                    <a:pt x="1632318" y="177050"/>
                  </a:lnTo>
                  <a:lnTo>
                    <a:pt x="1615122" y="180911"/>
                  </a:lnTo>
                  <a:lnTo>
                    <a:pt x="1611884" y="180911"/>
                  </a:lnTo>
                  <a:lnTo>
                    <a:pt x="1605749" y="177825"/>
                  </a:lnTo>
                  <a:lnTo>
                    <a:pt x="1603705" y="177050"/>
                  </a:lnTo>
                  <a:lnTo>
                    <a:pt x="1593481" y="177050"/>
                  </a:lnTo>
                  <a:lnTo>
                    <a:pt x="1591437" y="173951"/>
                  </a:lnTo>
                  <a:lnTo>
                    <a:pt x="1571853" y="173951"/>
                  </a:lnTo>
                  <a:lnTo>
                    <a:pt x="1571853" y="172021"/>
                  </a:lnTo>
                  <a:lnTo>
                    <a:pt x="1572539" y="168160"/>
                  </a:lnTo>
                  <a:lnTo>
                    <a:pt x="1573898" y="163512"/>
                  </a:lnTo>
                  <a:lnTo>
                    <a:pt x="1574571" y="159651"/>
                  </a:lnTo>
                  <a:lnTo>
                    <a:pt x="1573898" y="148831"/>
                  </a:lnTo>
                  <a:lnTo>
                    <a:pt x="1573898" y="143814"/>
                  </a:lnTo>
                  <a:lnTo>
                    <a:pt x="1571853" y="139941"/>
                  </a:lnTo>
                  <a:lnTo>
                    <a:pt x="1571853" y="139166"/>
                  </a:lnTo>
                  <a:lnTo>
                    <a:pt x="1569808" y="138010"/>
                  </a:lnTo>
                  <a:lnTo>
                    <a:pt x="1567764" y="137236"/>
                  </a:lnTo>
                  <a:lnTo>
                    <a:pt x="1566405" y="137236"/>
                  </a:lnTo>
                  <a:lnTo>
                    <a:pt x="1561630" y="138010"/>
                  </a:lnTo>
                  <a:lnTo>
                    <a:pt x="1552943" y="138010"/>
                  </a:lnTo>
                  <a:lnTo>
                    <a:pt x="1552092" y="137236"/>
                  </a:lnTo>
                  <a:lnTo>
                    <a:pt x="1538630" y="117551"/>
                  </a:lnTo>
                  <a:lnTo>
                    <a:pt x="1536585" y="116751"/>
                  </a:lnTo>
                  <a:lnTo>
                    <a:pt x="1535734" y="115620"/>
                  </a:lnTo>
                  <a:lnTo>
                    <a:pt x="1526374" y="110959"/>
                  </a:lnTo>
                  <a:lnTo>
                    <a:pt x="1521091" y="107099"/>
                  </a:lnTo>
                  <a:lnTo>
                    <a:pt x="1520240" y="107099"/>
                  </a:lnTo>
                  <a:lnTo>
                    <a:pt x="1517002" y="107899"/>
                  </a:lnTo>
                  <a:lnTo>
                    <a:pt x="1516151" y="109029"/>
                  </a:lnTo>
                  <a:lnTo>
                    <a:pt x="1499793" y="121780"/>
                  </a:lnTo>
                  <a:lnTo>
                    <a:pt x="1497749" y="123710"/>
                  </a:lnTo>
                  <a:lnTo>
                    <a:pt x="1496555" y="123710"/>
                  </a:lnTo>
                  <a:lnTo>
                    <a:pt x="1495374" y="122555"/>
                  </a:lnTo>
                  <a:lnTo>
                    <a:pt x="1469986" y="113690"/>
                  </a:lnTo>
                  <a:lnTo>
                    <a:pt x="1433537" y="102108"/>
                  </a:lnTo>
                  <a:lnTo>
                    <a:pt x="1411046" y="95516"/>
                  </a:lnTo>
                  <a:lnTo>
                    <a:pt x="1405775" y="94399"/>
                  </a:lnTo>
                  <a:lnTo>
                    <a:pt x="1401686" y="92468"/>
                  </a:lnTo>
                  <a:lnTo>
                    <a:pt x="1400835" y="91655"/>
                  </a:lnTo>
                  <a:lnTo>
                    <a:pt x="1390611" y="50647"/>
                  </a:lnTo>
                  <a:lnTo>
                    <a:pt x="1386522" y="30226"/>
                  </a:lnTo>
                  <a:lnTo>
                    <a:pt x="1384477" y="16560"/>
                  </a:lnTo>
                  <a:lnTo>
                    <a:pt x="1383284" y="15430"/>
                  </a:lnTo>
                  <a:lnTo>
                    <a:pt x="1383284" y="14630"/>
                  </a:lnTo>
                  <a:lnTo>
                    <a:pt x="1379880" y="14630"/>
                  </a:lnTo>
                  <a:lnTo>
                    <a:pt x="1364894" y="18491"/>
                  </a:lnTo>
                  <a:lnTo>
                    <a:pt x="1347177" y="22504"/>
                  </a:lnTo>
                  <a:lnTo>
                    <a:pt x="1322298" y="29425"/>
                  </a:lnTo>
                  <a:lnTo>
                    <a:pt x="1314132" y="29425"/>
                  </a:lnTo>
                  <a:lnTo>
                    <a:pt x="1303909" y="27495"/>
                  </a:lnTo>
                  <a:lnTo>
                    <a:pt x="1295730" y="24434"/>
                  </a:lnTo>
                  <a:lnTo>
                    <a:pt x="1284312" y="21221"/>
                  </a:lnTo>
                  <a:lnTo>
                    <a:pt x="1282268" y="20421"/>
                  </a:lnTo>
                  <a:lnTo>
                    <a:pt x="1282268" y="20548"/>
                  </a:lnTo>
                  <a:lnTo>
                    <a:pt x="1276146" y="18491"/>
                  </a:lnTo>
                  <a:lnTo>
                    <a:pt x="1272057" y="16560"/>
                  </a:lnTo>
                  <a:lnTo>
                    <a:pt x="1267968" y="15430"/>
                  </a:lnTo>
                  <a:lnTo>
                    <a:pt x="1261833" y="11569"/>
                  </a:lnTo>
                  <a:lnTo>
                    <a:pt x="1253655" y="5791"/>
                  </a:lnTo>
                  <a:lnTo>
                    <a:pt x="1244117" y="0"/>
                  </a:lnTo>
                  <a:lnTo>
                    <a:pt x="1212265" y="0"/>
                  </a:lnTo>
                  <a:lnTo>
                    <a:pt x="1202042" y="1117"/>
                  </a:lnTo>
                  <a:lnTo>
                    <a:pt x="1189774" y="1117"/>
                  </a:lnTo>
                  <a:lnTo>
                    <a:pt x="1164907" y="3048"/>
                  </a:lnTo>
                  <a:lnTo>
                    <a:pt x="1153325" y="4978"/>
                  </a:lnTo>
                  <a:lnTo>
                    <a:pt x="1136967" y="6908"/>
                  </a:lnTo>
                  <a:lnTo>
                    <a:pt x="1123518" y="7721"/>
                  </a:lnTo>
                  <a:lnTo>
                    <a:pt x="1106309" y="9639"/>
                  </a:lnTo>
                  <a:lnTo>
                    <a:pt x="1094905" y="11569"/>
                  </a:lnTo>
                  <a:lnTo>
                    <a:pt x="1073264" y="13500"/>
                  </a:lnTo>
                  <a:lnTo>
                    <a:pt x="1065771" y="15430"/>
                  </a:lnTo>
                  <a:lnTo>
                    <a:pt x="1048740" y="18491"/>
                  </a:lnTo>
                  <a:lnTo>
                    <a:pt x="1037158" y="18491"/>
                  </a:lnTo>
                  <a:lnTo>
                    <a:pt x="1026934" y="19291"/>
                  </a:lnTo>
                  <a:lnTo>
                    <a:pt x="1012278" y="19291"/>
                  </a:lnTo>
                  <a:lnTo>
                    <a:pt x="987755" y="21221"/>
                  </a:lnTo>
                  <a:lnTo>
                    <a:pt x="977531" y="22504"/>
                  </a:lnTo>
                  <a:lnTo>
                    <a:pt x="975487" y="23152"/>
                  </a:lnTo>
                  <a:lnTo>
                    <a:pt x="955903" y="26365"/>
                  </a:lnTo>
                  <a:lnTo>
                    <a:pt x="945680" y="27495"/>
                  </a:lnTo>
                  <a:lnTo>
                    <a:pt x="934097" y="28295"/>
                  </a:lnTo>
                  <a:lnTo>
                    <a:pt x="898156" y="33286"/>
                  </a:lnTo>
                  <a:lnTo>
                    <a:pt x="858126" y="37947"/>
                  </a:lnTo>
                  <a:lnTo>
                    <a:pt x="854887" y="37947"/>
                  </a:lnTo>
                  <a:lnTo>
                    <a:pt x="834275" y="39878"/>
                  </a:lnTo>
                  <a:lnTo>
                    <a:pt x="782840" y="39077"/>
                  </a:lnTo>
                  <a:lnTo>
                    <a:pt x="742810" y="39077"/>
                  </a:lnTo>
                  <a:lnTo>
                    <a:pt x="737349" y="39878"/>
                  </a:lnTo>
                  <a:lnTo>
                    <a:pt x="706691" y="41808"/>
                  </a:lnTo>
                  <a:lnTo>
                    <a:pt x="703453" y="42938"/>
                  </a:lnTo>
                  <a:lnTo>
                    <a:pt x="697331" y="42938"/>
                  </a:lnTo>
                  <a:lnTo>
                    <a:pt x="694093" y="43738"/>
                  </a:lnTo>
                  <a:lnTo>
                    <a:pt x="678929" y="42938"/>
                  </a:lnTo>
                  <a:lnTo>
                    <a:pt x="673646" y="42938"/>
                  </a:lnTo>
                  <a:lnTo>
                    <a:pt x="671601" y="43738"/>
                  </a:lnTo>
                  <a:lnTo>
                    <a:pt x="663422" y="44869"/>
                  </a:lnTo>
                  <a:lnTo>
                    <a:pt x="658152" y="44869"/>
                  </a:lnTo>
                  <a:lnTo>
                    <a:pt x="655256" y="45669"/>
                  </a:lnTo>
                  <a:lnTo>
                    <a:pt x="654062" y="45669"/>
                  </a:lnTo>
                  <a:lnTo>
                    <a:pt x="653211" y="46799"/>
                  </a:lnTo>
                  <a:lnTo>
                    <a:pt x="652018" y="47599"/>
                  </a:lnTo>
                  <a:lnTo>
                    <a:pt x="645883" y="48717"/>
                  </a:lnTo>
                  <a:lnTo>
                    <a:pt x="548106" y="75742"/>
                  </a:lnTo>
                  <a:lnTo>
                    <a:pt x="533285" y="81534"/>
                  </a:lnTo>
                  <a:lnTo>
                    <a:pt x="527151" y="83464"/>
                  </a:lnTo>
                  <a:lnTo>
                    <a:pt x="523062" y="85394"/>
                  </a:lnTo>
                  <a:lnTo>
                    <a:pt x="512000" y="93586"/>
                  </a:lnTo>
                  <a:lnTo>
                    <a:pt x="503478" y="99377"/>
                  </a:lnTo>
                  <a:lnTo>
                    <a:pt x="495300" y="104038"/>
                  </a:lnTo>
                  <a:lnTo>
                    <a:pt x="483031" y="117551"/>
                  </a:lnTo>
                  <a:lnTo>
                    <a:pt x="473671" y="128346"/>
                  </a:lnTo>
                  <a:lnTo>
                    <a:pt x="467537" y="134150"/>
                  </a:lnTo>
                  <a:lnTo>
                    <a:pt x="449135" y="148831"/>
                  </a:lnTo>
                  <a:lnTo>
                    <a:pt x="409003" y="188645"/>
                  </a:lnTo>
                  <a:lnTo>
                    <a:pt x="403682" y="200240"/>
                  </a:lnTo>
                  <a:lnTo>
                    <a:pt x="391414" y="230390"/>
                  </a:lnTo>
                  <a:lnTo>
                    <a:pt x="389369" y="232321"/>
                  </a:lnTo>
                  <a:lnTo>
                    <a:pt x="384048" y="236181"/>
                  </a:lnTo>
                  <a:lnTo>
                    <a:pt x="297764" y="311175"/>
                  </a:lnTo>
                  <a:lnTo>
                    <a:pt x="274027" y="330504"/>
                  </a:lnTo>
                  <a:lnTo>
                    <a:pt x="227812" y="365683"/>
                  </a:lnTo>
                  <a:lnTo>
                    <a:pt x="223723" y="369544"/>
                  </a:lnTo>
                  <a:lnTo>
                    <a:pt x="219227" y="373405"/>
                  </a:lnTo>
                  <a:lnTo>
                    <a:pt x="216369" y="376504"/>
                  </a:lnTo>
                  <a:lnTo>
                    <a:pt x="186512" y="400862"/>
                  </a:lnTo>
                  <a:lnTo>
                    <a:pt x="163601" y="422122"/>
                  </a:lnTo>
                  <a:lnTo>
                    <a:pt x="145199" y="442607"/>
                  </a:lnTo>
                  <a:lnTo>
                    <a:pt x="125564" y="463092"/>
                  </a:lnTo>
                  <a:lnTo>
                    <a:pt x="114528" y="485508"/>
                  </a:lnTo>
                  <a:lnTo>
                    <a:pt x="107988" y="497878"/>
                  </a:lnTo>
                  <a:lnTo>
                    <a:pt x="103898" y="506768"/>
                  </a:lnTo>
                  <a:lnTo>
                    <a:pt x="81394" y="528027"/>
                  </a:lnTo>
                  <a:lnTo>
                    <a:pt x="23736" y="583692"/>
                  </a:lnTo>
                  <a:lnTo>
                    <a:pt x="1231" y="637032"/>
                  </a:lnTo>
                  <a:lnTo>
                    <a:pt x="0" y="660222"/>
                  </a:lnTo>
                  <a:lnTo>
                    <a:pt x="38036" y="650557"/>
                  </a:lnTo>
                  <a:lnTo>
                    <a:pt x="40081" y="653656"/>
                  </a:lnTo>
                  <a:lnTo>
                    <a:pt x="46215" y="656361"/>
                  </a:lnTo>
                  <a:lnTo>
                    <a:pt x="55626" y="662165"/>
                  </a:lnTo>
                  <a:lnTo>
                    <a:pt x="65036" y="666026"/>
                  </a:lnTo>
                  <a:lnTo>
                    <a:pt x="101854" y="680707"/>
                  </a:lnTo>
                  <a:lnTo>
                    <a:pt x="115341" y="680707"/>
                  </a:lnTo>
                  <a:lnTo>
                    <a:pt x="119430" y="681863"/>
                  </a:lnTo>
                  <a:lnTo>
                    <a:pt x="125564" y="681863"/>
                  </a:lnTo>
                  <a:lnTo>
                    <a:pt x="131699" y="682637"/>
                  </a:lnTo>
                  <a:lnTo>
                    <a:pt x="146431" y="688441"/>
                  </a:lnTo>
                  <a:lnTo>
                    <a:pt x="150520" y="689597"/>
                  </a:lnTo>
                  <a:lnTo>
                    <a:pt x="161556" y="691527"/>
                  </a:lnTo>
                  <a:lnTo>
                    <a:pt x="168910" y="694245"/>
                  </a:lnTo>
                  <a:lnTo>
                    <a:pt x="183235" y="698106"/>
                  </a:lnTo>
                  <a:lnTo>
                    <a:pt x="189369" y="700417"/>
                  </a:lnTo>
                  <a:lnTo>
                    <a:pt x="202857" y="706221"/>
                  </a:lnTo>
                  <a:lnTo>
                    <a:pt x="216369" y="710857"/>
                  </a:lnTo>
                  <a:lnTo>
                    <a:pt x="253593" y="728256"/>
                  </a:lnTo>
                  <a:lnTo>
                    <a:pt x="270764" y="735203"/>
                  </a:lnTo>
                  <a:lnTo>
                    <a:pt x="274853" y="736384"/>
                  </a:lnTo>
                  <a:lnTo>
                    <a:pt x="289585" y="742937"/>
                  </a:lnTo>
                  <a:lnTo>
                    <a:pt x="304711" y="751840"/>
                  </a:lnTo>
                  <a:lnTo>
                    <a:pt x="309206" y="752602"/>
                  </a:lnTo>
                  <a:lnTo>
                    <a:pt x="317385" y="757643"/>
                  </a:lnTo>
                  <a:lnTo>
                    <a:pt x="319430" y="759574"/>
                  </a:lnTo>
                  <a:lnTo>
                    <a:pt x="326377" y="763435"/>
                  </a:lnTo>
                  <a:lnTo>
                    <a:pt x="334568" y="766521"/>
                  </a:lnTo>
                  <a:lnTo>
                    <a:pt x="345198" y="772325"/>
                  </a:lnTo>
                  <a:lnTo>
                    <a:pt x="357466" y="780059"/>
                  </a:lnTo>
                  <a:lnTo>
                    <a:pt x="369747" y="786612"/>
                  </a:lnTo>
                  <a:lnTo>
                    <a:pt x="387324" y="796671"/>
                  </a:lnTo>
                  <a:lnTo>
                    <a:pt x="394677" y="800544"/>
                  </a:lnTo>
                  <a:lnTo>
                    <a:pt x="396722" y="802474"/>
                  </a:lnTo>
                  <a:lnTo>
                    <a:pt x="400812" y="805180"/>
                  </a:lnTo>
                  <a:lnTo>
                    <a:pt x="417182" y="812914"/>
                  </a:lnTo>
                  <a:lnTo>
                    <a:pt x="421271" y="816000"/>
                  </a:lnTo>
                  <a:lnTo>
                    <a:pt x="437553" y="824890"/>
                  </a:lnTo>
                  <a:lnTo>
                    <a:pt x="443001" y="826820"/>
                  </a:lnTo>
                  <a:lnTo>
                    <a:pt x="452374" y="832624"/>
                  </a:lnTo>
                  <a:lnTo>
                    <a:pt x="456463" y="833399"/>
                  </a:lnTo>
                  <a:lnTo>
                    <a:pt x="487121" y="851941"/>
                  </a:lnTo>
                  <a:lnTo>
                    <a:pt x="489165" y="851941"/>
                  </a:lnTo>
                  <a:lnTo>
                    <a:pt x="495300" y="856970"/>
                  </a:lnTo>
                  <a:lnTo>
                    <a:pt x="498538" y="857745"/>
                  </a:lnTo>
                  <a:lnTo>
                    <a:pt x="505282" y="862761"/>
                  </a:lnTo>
                  <a:lnTo>
                    <a:pt x="504672" y="862761"/>
                  </a:lnTo>
                  <a:lnTo>
                    <a:pt x="506691" y="863803"/>
                  </a:lnTo>
                  <a:lnTo>
                    <a:pt x="507911" y="864704"/>
                  </a:lnTo>
                  <a:lnTo>
                    <a:pt x="508444" y="864704"/>
                  </a:lnTo>
                  <a:lnTo>
                    <a:pt x="509955" y="865479"/>
                  </a:lnTo>
                  <a:lnTo>
                    <a:pt x="516089" y="868565"/>
                  </a:lnTo>
                  <a:lnTo>
                    <a:pt x="520166" y="870496"/>
                  </a:lnTo>
                  <a:lnTo>
                    <a:pt x="521017" y="872426"/>
                  </a:lnTo>
                  <a:lnTo>
                    <a:pt x="528345" y="875144"/>
                  </a:lnTo>
                  <a:lnTo>
                    <a:pt x="531241" y="877074"/>
                  </a:lnTo>
                  <a:lnTo>
                    <a:pt x="541972" y="884021"/>
                  </a:lnTo>
                  <a:lnTo>
                    <a:pt x="568553" y="902576"/>
                  </a:lnTo>
                  <a:lnTo>
                    <a:pt x="586943" y="913409"/>
                  </a:lnTo>
                  <a:lnTo>
                    <a:pt x="590181" y="916101"/>
                  </a:lnTo>
                  <a:lnTo>
                    <a:pt x="597509" y="919213"/>
                  </a:lnTo>
                  <a:lnTo>
                    <a:pt x="608584" y="925004"/>
                  </a:lnTo>
                  <a:lnTo>
                    <a:pt x="614705" y="928878"/>
                  </a:lnTo>
                  <a:lnTo>
                    <a:pt x="619315" y="927722"/>
                  </a:lnTo>
                  <a:lnTo>
                    <a:pt x="623392" y="925766"/>
                  </a:lnTo>
                  <a:lnTo>
                    <a:pt x="626122" y="925004"/>
                  </a:lnTo>
                  <a:lnTo>
                    <a:pt x="628167" y="925004"/>
                  </a:lnTo>
                  <a:lnTo>
                    <a:pt x="632256" y="926922"/>
                  </a:lnTo>
                  <a:lnTo>
                    <a:pt x="636346" y="930808"/>
                  </a:lnTo>
                  <a:lnTo>
                    <a:pt x="639749" y="933500"/>
                  </a:lnTo>
                  <a:lnTo>
                    <a:pt x="642480" y="939304"/>
                  </a:lnTo>
                  <a:lnTo>
                    <a:pt x="646569" y="946264"/>
                  </a:lnTo>
                  <a:lnTo>
                    <a:pt x="654062" y="952068"/>
                  </a:lnTo>
                  <a:lnTo>
                    <a:pt x="660196" y="957846"/>
                  </a:lnTo>
                  <a:lnTo>
                    <a:pt x="669556" y="964819"/>
                  </a:lnTo>
                  <a:lnTo>
                    <a:pt x="676884" y="969467"/>
                  </a:lnTo>
                  <a:lnTo>
                    <a:pt x="683018" y="974483"/>
                  </a:lnTo>
                  <a:lnTo>
                    <a:pt x="687959" y="981443"/>
                  </a:lnTo>
                  <a:lnTo>
                    <a:pt x="706691" y="996899"/>
                  </a:lnTo>
                  <a:lnTo>
                    <a:pt x="734631" y="1017384"/>
                  </a:lnTo>
                  <a:lnTo>
                    <a:pt x="743483" y="1025118"/>
                  </a:lnTo>
                  <a:lnTo>
                    <a:pt x="762393" y="1038644"/>
                  </a:lnTo>
                  <a:lnTo>
                    <a:pt x="769378" y="1044448"/>
                  </a:lnTo>
                  <a:lnTo>
                    <a:pt x="772617" y="1045603"/>
                  </a:lnTo>
                  <a:lnTo>
                    <a:pt x="786930" y="1056043"/>
                  </a:lnTo>
                  <a:lnTo>
                    <a:pt x="802424" y="1068793"/>
                  </a:lnTo>
                  <a:lnTo>
                    <a:pt x="814692" y="1077696"/>
                  </a:lnTo>
                  <a:lnTo>
                    <a:pt x="834275" y="1091222"/>
                  </a:lnTo>
                  <a:lnTo>
                    <a:pt x="850798" y="1104734"/>
                  </a:lnTo>
                  <a:lnTo>
                    <a:pt x="878573" y="1127163"/>
                  </a:lnTo>
                  <a:lnTo>
                    <a:pt x="913663" y="1153452"/>
                  </a:lnTo>
                  <a:lnTo>
                    <a:pt x="925918" y="1161186"/>
                  </a:lnTo>
                  <a:lnTo>
                    <a:pt x="942276" y="1174711"/>
                  </a:lnTo>
                  <a:lnTo>
                    <a:pt x="953858" y="1183601"/>
                  </a:lnTo>
                  <a:lnTo>
                    <a:pt x="968171" y="1193266"/>
                  </a:lnTo>
                  <a:lnTo>
                    <a:pt x="970216" y="1211808"/>
                  </a:lnTo>
                  <a:lnTo>
                    <a:pt x="975487" y="1224584"/>
                  </a:lnTo>
                  <a:lnTo>
                    <a:pt x="981621" y="1232293"/>
                  </a:lnTo>
                  <a:lnTo>
                    <a:pt x="990993" y="1235011"/>
                  </a:lnTo>
                  <a:lnTo>
                    <a:pt x="1001217" y="1236941"/>
                  </a:lnTo>
                  <a:lnTo>
                    <a:pt x="1005306" y="1238097"/>
                  </a:lnTo>
                  <a:lnTo>
                    <a:pt x="1011428" y="1238872"/>
                  </a:lnTo>
                  <a:lnTo>
                    <a:pt x="1017562" y="1241958"/>
                  </a:lnTo>
                  <a:lnTo>
                    <a:pt x="1025740" y="1247762"/>
                  </a:lnTo>
                  <a:lnTo>
                    <a:pt x="1027785" y="1248930"/>
                  </a:lnTo>
                  <a:lnTo>
                    <a:pt x="1033068" y="1252791"/>
                  </a:lnTo>
                  <a:lnTo>
                    <a:pt x="1037158" y="1255483"/>
                  </a:lnTo>
                  <a:lnTo>
                    <a:pt x="1038009" y="1255483"/>
                  </a:lnTo>
                  <a:lnTo>
                    <a:pt x="1044651" y="1257427"/>
                  </a:lnTo>
                  <a:lnTo>
                    <a:pt x="1051458" y="1256665"/>
                  </a:lnTo>
                  <a:lnTo>
                    <a:pt x="1057592" y="1254721"/>
                  </a:lnTo>
                  <a:lnTo>
                    <a:pt x="1059637" y="1253553"/>
                  </a:lnTo>
                  <a:lnTo>
                    <a:pt x="1063726" y="1254721"/>
                  </a:lnTo>
                  <a:lnTo>
                    <a:pt x="1071219" y="1257427"/>
                  </a:lnTo>
                  <a:lnTo>
                    <a:pt x="1075309" y="1259357"/>
                  </a:lnTo>
                  <a:lnTo>
                    <a:pt x="1079398" y="1265148"/>
                  </a:lnTo>
                  <a:lnTo>
                    <a:pt x="1081443" y="1272120"/>
                  </a:lnTo>
                  <a:lnTo>
                    <a:pt x="1085532" y="1276769"/>
                  </a:lnTo>
                  <a:lnTo>
                    <a:pt x="1088771" y="1281010"/>
                  </a:lnTo>
                  <a:lnTo>
                    <a:pt x="1089621" y="1284871"/>
                  </a:lnTo>
                  <a:lnTo>
                    <a:pt x="1089621" y="1289519"/>
                  </a:lnTo>
                  <a:lnTo>
                    <a:pt x="1090815" y="1293380"/>
                  </a:lnTo>
                  <a:lnTo>
                    <a:pt x="1093711" y="1298409"/>
                  </a:lnTo>
                  <a:lnTo>
                    <a:pt x="1101026" y="1304975"/>
                  </a:lnTo>
                  <a:lnTo>
                    <a:pt x="1109205" y="1311935"/>
                  </a:lnTo>
                  <a:lnTo>
                    <a:pt x="1114488" y="1316951"/>
                  </a:lnTo>
                  <a:lnTo>
                    <a:pt x="1130846" y="1333195"/>
                  </a:lnTo>
                  <a:lnTo>
                    <a:pt x="1145146" y="1345946"/>
                  </a:lnTo>
                  <a:lnTo>
                    <a:pt x="1151280" y="1352905"/>
                  </a:lnTo>
                  <a:lnTo>
                    <a:pt x="1157922" y="1358696"/>
                  </a:lnTo>
                  <a:lnTo>
                    <a:pt x="1179220" y="1389621"/>
                  </a:lnTo>
                  <a:lnTo>
                    <a:pt x="1184503" y="1394650"/>
                  </a:lnTo>
                  <a:lnTo>
                    <a:pt x="1187729" y="1396580"/>
                  </a:lnTo>
                  <a:lnTo>
                    <a:pt x="1192669" y="1398511"/>
                  </a:lnTo>
                  <a:lnTo>
                    <a:pt x="1202042" y="1407414"/>
                  </a:lnTo>
                  <a:lnTo>
                    <a:pt x="1213116" y="1417078"/>
                  </a:lnTo>
                  <a:lnTo>
                    <a:pt x="1231849" y="1435633"/>
                  </a:lnTo>
                  <a:lnTo>
                    <a:pt x="1247521" y="1449933"/>
                  </a:lnTo>
                  <a:lnTo>
                    <a:pt x="1262519" y="1465770"/>
                  </a:lnTo>
                  <a:lnTo>
                    <a:pt x="1268641" y="1472349"/>
                  </a:lnTo>
                  <a:lnTo>
                    <a:pt x="1282268" y="1488490"/>
                  </a:lnTo>
                  <a:lnTo>
                    <a:pt x="1282268" y="1488973"/>
                  </a:lnTo>
                  <a:lnTo>
                    <a:pt x="1289596" y="1497850"/>
                  </a:lnTo>
                  <a:lnTo>
                    <a:pt x="1293685" y="1504429"/>
                  </a:lnTo>
                  <a:lnTo>
                    <a:pt x="1303058" y="1514094"/>
                  </a:lnTo>
                  <a:lnTo>
                    <a:pt x="1313281" y="1526070"/>
                  </a:lnTo>
                  <a:lnTo>
                    <a:pt x="1320253" y="1533804"/>
                  </a:lnTo>
                  <a:lnTo>
                    <a:pt x="1333715" y="1551190"/>
                  </a:lnTo>
                  <a:lnTo>
                    <a:pt x="1338999" y="1563966"/>
                  </a:lnTo>
                  <a:lnTo>
                    <a:pt x="1341043" y="1577479"/>
                  </a:lnTo>
                  <a:lnTo>
                    <a:pt x="1284312" y="1623377"/>
                  </a:lnTo>
                  <a:lnTo>
                    <a:pt x="1284312" y="1623098"/>
                  </a:lnTo>
                  <a:lnTo>
                    <a:pt x="1268641" y="1635848"/>
                  </a:lnTo>
                  <a:lnTo>
                    <a:pt x="1268641" y="1642427"/>
                  </a:lnTo>
                  <a:lnTo>
                    <a:pt x="1273251" y="1642427"/>
                  </a:lnTo>
                  <a:lnTo>
                    <a:pt x="1273251" y="1637779"/>
                  </a:lnTo>
                  <a:lnTo>
                    <a:pt x="1284312" y="1628889"/>
                  </a:lnTo>
                  <a:lnTo>
                    <a:pt x="1284312" y="1628419"/>
                  </a:lnTo>
                  <a:lnTo>
                    <a:pt x="1341894" y="1582127"/>
                  </a:lnTo>
                  <a:lnTo>
                    <a:pt x="1357388" y="1587144"/>
                  </a:lnTo>
                  <a:lnTo>
                    <a:pt x="1358760" y="1592173"/>
                  </a:lnTo>
                  <a:lnTo>
                    <a:pt x="1375105" y="1594104"/>
                  </a:lnTo>
                  <a:lnTo>
                    <a:pt x="1407820" y="1576324"/>
                  </a:lnTo>
                  <a:lnTo>
                    <a:pt x="1411046" y="1578254"/>
                  </a:lnTo>
                  <a:lnTo>
                    <a:pt x="1415135" y="1585214"/>
                  </a:lnTo>
                  <a:lnTo>
                    <a:pt x="1416329" y="1590243"/>
                  </a:lnTo>
                  <a:lnTo>
                    <a:pt x="1381239" y="1608404"/>
                  </a:lnTo>
                  <a:lnTo>
                    <a:pt x="1377149" y="1626184"/>
                  </a:lnTo>
                  <a:lnTo>
                    <a:pt x="1362849" y="1636623"/>
                  </a:lnTo>
                  <a:lnTo>
                    <a:pt x="1361478" y="1638554"/>
                  </a:lnTo>
                  <a:lnTo>
                    <a:pt x="1362849" y="1639722"/>
                  </a:lnTo>
                  <a:lnTo>
                    <a:pt x="1364894" y="1639722"/>
                  </a:lnTo>
                  <a:lnTo>
                    <a:pt x="1381239" y="1626958"/>
                  </a:lnTo>
                  <a:lnTo>
                    <a:pt x="1385328" y="1631988"/>
                  </a:lnTo>
                  <a:lnTo>
                    <a:pt x="1389418" y="1628889"/>
                  </a:lnTo>
                  <a:lnTo>
                    <a:pt x="1391462" y="1632762"/>
                  </a:lnTo>
                  <a:lnTo>
                    <a:pt x="1388567" y="1634693"/>
                  </a:lnTo>
                  <a:lnTo>
                    <a:pt x="1398790" y="1648612"/>
                  </a:lnTo>
                  <a:lnTo>
                    <a:pt x="1388567" y="1653247"/>
                  </a:lnTo>
                  <a:lnTo>
                    <a:pt x="1388567" y="1654403"/>
                  </a:lnTo>
                  <a:lnTo>
                    <a:pt x="1389418" y="1654403"/>
                  </a:lnTo>
                  <a:lnTo>
                    <a:pt x="1394701" y="1652473"/>
                  </a:lnTo>
                  <a:lnTo>
                    <a:pt x="1395552" y="1652473"/>
                  </a:lnTo>
                  <a:lnTo>
                    <a:pt x="1395552" y="1654403"/>
                  </a:lnTo>
                  <a:lnTo>
                    <a:pt x="1375791" y="1662912"/>
                  </a:lnTo>
                  <a:lnTo>
                    <a:pt x="1359433" y="1648612"/>
                  </a:lnTo>
                  <a:lnTo>
                    <a:pt x="1356715" y="1644357"/>
                  </a:lnTo>
                  <a:lnTo>
                    <a:pt x="1354162" y="1643583"/>
                  </a:lnTo>
                  <a:lnTo>
                    <a:pt x="1352118" y="1645513"/>
                  </a:lnTo>
                  <a:lnTo>
                    <a:pt x="1352118" y="1647444"/>
                  </a:lnTo>
                  <a:lnTo>
                    <a:pt x="1354162" y="1649374"/>
                  </a:lnTo>
                  <a:lnTo>
                    <a:pt x="1355344" y="1649374"/>
                  </a:lnTo>
                  <a:lnTo>
                    <a:pt x="1371015" y="1664068"/>
                  </a:lnTo>
                  <a:lnTo>
                    <a:pt x="1371015" y="1664843"/>
                  </a:lnTo>
                  <a:lnTo>
                    <a:pt x="1328775" y="1684553"/>
                  </a:lnTo>
                  <a:lnTo>
                    <a:pt x="1284312" y="1674215"/>
                  </a:lnTo>
                  <a:lnTo>
                    <a:pt x="1284312" y="1673733"/>
                  </a:lnTo>
                  <a:lnTo>
                    <a:pt x="1276146" y="1671802"/>
                  </a:lnTo>
                  <a:lnTo>
                    <a:pt x="1275283" y="1674507"/>
                  </a:lnTo>
                  <a:lnTo>
                    <a:pt x="1282268" y="1676298"/>
                  </a:lnTo>
                  <a:lnTo>
                    <a:pt x="1282268" y="1676819"/>
                  </a:lnTo>
                  <a:lnTo>
                    <a:pt x="1327581" y="1688426"/>
                  </a:lnTo>
                  <a:lnTo>
                    <a:pt x="1389418" y="1660982"/>
                  </a:lnTo>
                  <a:lnTo>
                    <a:pt x="1391462" y="1660982"/>
                  </a:lnTo>
                  <a:lnTo>
                    <a:pt x="1395552" y="1662912"/>
                  </a:lnTo>
                  <a:lnTo>
                    <a:pt x="1399641" y="1666773"/>
                  </a:lnTo>
                  <a:lnTo>
                    <a:pt x="1432687" y="1718576"/>
                  </a:lnTo>
                  <a:lnTo>
                    <a:pt x="1438821" y="1729003"/>
                  </a:lnTo>
                  <a:lnTo>
                    <a:pt x="1923948" y="1729003"/>
                  </a:lnTo>
                  <a:lnTo>
                    <a:pt x="1925993" y="1729003"/>
                  </a:lnTo>
                  <a:lnTo>
                    <a:pt x="2161908" y="1729003"/>
                  </a:lnTo>
                  <a:lnTo>
                    <a:pt x="2163953" y="1728228"/>
                  </a:lnTo>
                  <a:lnTo>
                    <a:pt x="2170087" y="1719338"/>
                  </a:lnTo>
                  <a:lnTo>
                    <a:pt x="2179624" y="1709674"/>
                  </a:lnTo>
                  <a:lnTo>
                    <a:pt x="2224595" y="1715477"/>
                  </a:lnTo>
                  <a:lnTo>
                    <a:pt x="2240102" y="1718576"/>
                  </a:lnTo>
                  <a:lnTo>
                    <a:pt x="2251506" y="1720507"/>
                  </a:lnTo>
                  <a:lnTo>
                    <a:pt x="2252357" y="1721281"/>
                  </a:lnTo>
                  <a:lnTo>
                    <a:pt x="2252357" y="1725142"/>
                  </a:lnTo>
                  <a:lnTo>
                    <a:pt x="2253551" y="1728228"/>
                  </a:lnTo>
                  <a:lnTo>
                    <a:pt x="2254402" y="1729003"/>
                  </a:lnTo>
                  <a:lnTo>
                    <a:pt x="2367686" y="1729003"/>
                  </a:lnTo>
                  <a:lnTo>
                    <a:pt x="2372957" y="1728228"/>
                  </a:lnTo>
                  <a:lnTo>
                    <a:pt x="2375001" y="1728228"/>
                  </a:lnTo>
                  <a:lnTo>
                    <a:pt x="2391359" y="1726298"/>
                  </a:lnTo>
                  <a:lnTo>
                    <a:pt x="2394597" y="1726298"/>
                  </a:lnTo>
                  <a:lnTo>
                    <a:pt x="2399538" y="1725142"/>
                  </a:lnTo>
                  <a:lnTo>
                    <a:pt x="2400897" y="1724367"/>
                  </a:lnTo>
                  <a:lnTo>
                    <a:pt x="2400897" y="1715477"/>
                  </a:lnTo>
                  <a:lnTo>
                    <a:pt x="2399538" y="1707743"/>
                  </a:lnTo>
                  <a:lnTo>
                    <a:pt x="2395448" y="1691132"/>
                  </a:lnTo>
                  <a:lnTo>
                    <a:pt x="2395448" y="1690357"/>
                  </a:lnTo>
                  <a:lnTo>
                    <a:pt x="2397493" y="1690357"/>
                  </a:lnTo>
                  <a:lnTo>
                    <a:pt x="2400897" y="1689188"/>
                  </a:lnTo>
                  <a:lnTo>
                    <a:pt x="2401582" y="1687258"/>
                  </a:lnTo>
                  <a:lnTo>
                    <a:pt x="2404135" y="1673733"/>
                  </a:lnTo>
                  <a:lnTo>
                    <a:pt x="2410269" y="1634693"/>
                  </a:lnTo>
                  <a:lnTo>
                    <a:pt x="2409075" y="1631988"/>
                  </a:lnTo>
                  <a:lnTo>
                    <a:pt x="2409075" y="1628889"/>
                  </a:lnTo>
                  <a:lnTo>
                    <a:pt x="2410269" y="1628114"/>
                  </a:lnTo>
                  <a:lnTo>
                    <a:pt x="2411120" y="1625028"/>
                  </a:lnTo>
                  <a:lnTo>
                    <a:pt x="2411120" y="1600682"/>
                  </a:lnTo>
                  <a:lnTo>
                    <a:pt x="2409075" y="1583283"/>
                  </a:lnTo>
                  <a:lnTo>
                    <a:pt x="2407031" y="1560080"/>
                  </a:lnTo>
                  <a:lnTo>
                    <a:pt x="2407031" y="1555064"/>
                  </a:lnTo>
                  <a:lnTo>
                    <a:pt x="2409075" y="1543469"/>
                  </a:lnTo>
                  <a:lnTo>
                    <a:pt x="2410269" y="1538439"/>
                  </a:lnTo>
                  <a:lnTo>
                    <a:pt x="2415209" y="1531874"/>
                  </a:lnTo>
                  <a:lnTo>
                    <a:pt x="2415209" y="1522984"/>
                  </a:lnTo>
                  <a:lnTo>
                    <a:pt x="2414359" y="1517180"/>
                  </a:lnTo>
                  <a:lnTo>
                    <a:pt x="2414359" y="1507515"/>
                  </a:lnTo>
                  <a:lnTo>
                    <a:pt x="2415209" y="1502498"/>
                  </a:lnTo>
                  <a:lnTo>
                    <a:pt x="2418448" y="1496695"/>
                  </a:lnTo>
                  <a:lnTo>
                    <a:pt x="2419299" y="1491678"/>
                  </a:lnTo>
                  <a:lnTo>
                    <a:pt x="2420480" y="1488973"/>
                  </a:lnTo>
                  <a:lnTo>
                    <a:pt x="2421344" y="1477365"/>
                  </a:lnTo>
                  <a:lnTo>
                    <a:pt x="2422525" y="1473504"/>
                  </a:lnTo>
                  <a:lnTo>
                    <a:pt x="2431554" y="1476209"/>
                  </a:lnTo>
                  <a:lnTo>
                    <a:pt x="2440076" y="1479308"/>
                  </a:lnTo>
                  <a:lnTo>
                    <a:pt x="2444165" y="1481239"/>
                  </a:lnTo>
                  <a:lnTo>
                    <a:pt x="2449106" y="1485099"/>
                  </a:lnTo>
                  <a:lnTo>
                    <a:pt x="2455240" y="1485874"/>
                  </a:lnTo>
                  <a:lnTo>
                    <a:pt x="2457285" y="1485874"/>
                  </a:lnTo>
                  <a:lnTo>
                    <a:pt x="2461704" y="1485099"/>
                  </a:lnTo>
                  <a:lnTo>
                    <a:pt x="2465794" y="1483169"/>
                  </a:lnTo>
                  <a:lnTo>
                    <a:pt x="2469883" y="1483169"/>
                  </a:lnTo>
                  <a:lnTo>
                    <a:pt x="2476868" y="1491678"/>
                  </a:lnTo>
                  <a:lnTo>
                    <a:pt x="2480957" y="1494764"/>
                  </a:lnTo>
                  <a:lnTo>
                    <a:pt x="2482151" y="1496695"/>
                  </a:lnTo>
                  <a:lnTo>
                    <a:pt x="2482151" y="1508290"/>
                  </a:lnTo>
                  <a:lnTo>
                    <a:pt x="2483002" y="1510233"/>
                  </a:lnTo>
                  <a:lnTo>
                    <a:pt x="2489644" y="1514094"/>
                  </a:lnTo>
                  <a:lnTo>
                    <a:pt x="2495778" y="1516024"/>
                  </a:lnTo>
                  <a:lnTo>
                    <a:pt x="2502585" y="1519110"/>
                  </a:lnTo>
                  <a:lnTo>
                    <a:pt x="2525585" y="1528000"/>
                  </a:lnTo>
                  <a:lnTo>
                    <a:pt x="2533764" y="1528775"/>
                  </a:lnTo>
                  <a:lnTo>
                    <a:pt x="2540749" y="1529930"/>
                  </a:lnTo>
                  <a:lnTo>
                    <a:pt x="2546032" y="1528775"/>
                  </a:lnTo>
                  <a:lnTo>
                    <a:pt x="2552154" y="1524139"/>
                  </a:lnTo>
                  <a:lnTo>
                    <a:pt x="2556243" y="1519885"/>
                  </a:lnTo>
                  <a:lnTo>
                    <a:pt x="2559481" y="1517954"/>
                  </a:lnTo>
                  <a:lnTo>
                    <a:pt x="2560332" y="1516024"/>
                  </a:lnTo>
                  <a:lnTo>
                    <a:pt x="2562377" y="1514094"/>
                  </a:lnTo>
                  <a:lnTo>
                    <a:pt x="2563571" y="1512163"/>
                  </a:lnTo>
                  <a:lnTo>
                    <a:pt x="2563571" y="1510233"/>
                  </a:lnTo>
                  <a:lnTo>
                    <a:pt x="2562377" y="1509445"/>
                  </a:lnTo>
                  <a:lnTo>
                    <a:pt x="2562377" y="1504429"/>
                  </a:lnTo>
                  <a:lnTo>
                    <a:pt x="2563571" y="1496695"/>
                  </a:lnTo>
                  <a:lnTo>
                    <a:pt x="2566466" y="1472349"/>
                  </a:lnTo>
                  <a:lnTo>
                    <a:pt x="2566466" y="1453781"/>
                  </a:lnTo>
                  <a:lnTo>
                    <a:pt x="2564422" y="1425575"/>
                  </a:lnTo>
                  <a:lnTo>
                    <a:pt x="2563571" y="1402372"/>
                  </a:lnTo>
                  <a:lnTo>
                    <a:pt x="2564422" y="1390777"/>
                  </a:lnTo>
                  <a:lnTo>
                    <a:pt x="2564422" y="1383055"/>
                  </a:lnTo>
                  <a:lnTo>
                    <a:pt x="2567660" y="1377251"/>
                  </a:lnTo>
                  <a:lnTo>
                    <a:pt x="2567660" y="1375321"/>
                  </a:lnTo>
                  <a:close/>
                </a:path>
                <a:path w="6640830" h="1729104">
                  <a:moveTo>
                    <a:pt x="6640487" y="409359"/>
                  </a:moveTo>
                  <a:lnTo>
                    <a:pt x="6571297" y="409359"/>
                  </a:lnTo>
                  <a:lnTo>
                    <a:pt x="6566903" y="410527"/>
                  </a:lnTo>
                  <a:lnTo>
                    <a:pt x="6562814" y="410527"/>
                  </a:lnTo>
                  <a:lnTo>
                    <a:pt x="6558724" y="412457"/>
                  </a:lnTo>
                  <a:lnTo>
                    <a:pt x="6556680" y="413219"/>
                  </a:lnTo>
                  <a:lnTo>
                    <a:pt x="6553276" y="416306"/>
                  </a:lnTo>
                  <a:lnTo>
                    <a:pt x="6550558" y="420192"/>
                  </a:lnTo>
                  <a:lnTo>
                    <a:pt x="6549187" y="420192"/>
                  </a:lnTo>
                  <a:lnTo>
                    <a:pt x="6547142" y="420954"/>
                  </a:lnTo>
                  <a:lnTo>
                    <a:pt x="6543053" y="422122"/>
                  </a:lnTo>
                  <a:lnTo>
                    <a:pt x="6539827" y="422884"/>
                  </a:lnTo>
                  <a:lnTo>
                    <a:pt x="6537782" y="425208"/>
                  </a:lnTo>
                  <a:lnTo>
                    <a:pt x="6536931" y="425970"/>
                  </a:lnTo>
                  <a:lnTo>
                    <a:pt x="6536931" y="429856"/>
                  </a:lnTo>
                  <a:lnTo>
                    <a:pt x="6537782" y="437565"/>
                  </a:lnTo>
                  <a:lnTo>
                    <a:pt x="6537782" y="441452"/>
                  </a:lnTo>
                  <a:lnTo>
                    <a:pt x="6535737" y="446468"/>
                  </a:lnTo>
                  <a:lnTo>
                    <a:pt x="6531648" y="451116"/>
                  </a:lnTo>
                  <a:lnTo>
                    <a:pt x="6527559" y="456133"/>
                  </a:lnTo>
                  <a:lnTo>
                    <a:pt x="6525514" y="457288"/>
                  </a:lnTo>
                  <a:lnTo>
                    <a:pt x="6521424" y="456133"/>
                  </a:lnTo>
                  <a:lnTo>
                    <a:pt x="6517335" y="456133"/>
                  </a:lnTo>
                  <a:lnTo>
                    <a:pt x="6515290" y="457288"/>
                  </a:lnTo>
                  <a:lnTo>
                    <a:pt x="6513246" y="459994"/>
                  </a:lnTo>
                  <a:lnTo>
                    <a:pt x="6510007" y="463867"/>
                  </a:lnTo>
                  <a:lnTo>
                    <a:pt x="6503022" y="467728"/>
                  </a:lnTo>
                  <a:lnTo>
                    <a:pt x="6497752" y="469658"/>
                  </a:lnTo>
                  <a:lnTo>
                    <a:pt x="6491618" y="471601"/>
                  </a:lnTo>
                  <a:lnTo>
                    <a:pt x="6482245" y="472757"/>
                  </a:lnTo>
                  <a:lnTo>
                    <a:pt x="6477305" y="473532"/>
                  </a:lnTo>
                  <a:lnTo>
                    <a:pt x="6472021" y="473532"/>
                  </a:lnTo>
                  <a:lnTo>
                    <a:pt x="6462992" y="476618"/>
                  </a:lnTo>
                  <a:lnTo>
                    <a:pt x="6456870" y="477393"/>
                  </a:lnTo>
                  <a:lnTo>
                    <a:pt x="6449542" y="478548"/>
                  </a:lnTo>
                  <a:lnTo>
                    <a:pt x="6445453" y="479323"/>
                  </a:lnTo>
                  <a:lnTo>
                    <a:pt x="6442049" y="482422"/>
                  </a:lnTo>
                  <a:lnTo>
                    <a:pt x="6433871" y="487438"/>
                  </a:lnTo>
                  <a:lnTo>
                    <a:pt x="6427737" y="492074"/>
                  </a:lnTo>
                  <a:lnTo>
                    <a:pt x="6424498" y="494017"/>
                  </a:lnTo>
                  <a:lnTo>
                    <a:pt x="6423647" y="495173"/>
                  </a:lnTo>
                  <a:lnTo>
                    <a:pt x="6420409" y="497878"/>
                  </a:lnTo>
                  <a:lnTo>
                    <a:pt x="6418364" y="499033"/>
                  </a:lnTo>
                  <a:lnTo>
                    <a:pt x="6417513" y="501738"/>
                  </a:lnTo>
                  <a:lnTo>
                    <a:pt x="6415468" y="505612"/>
                  </a:lnTo>
                  <a:lnTo>
                    <a:pt x="6410198" y="507542"/>
                  </a:lnTo>
                  <a:lnTo>
                    <a:pt x="6404064" y="511403"/>
                  </a:lnTo>
                  <a:lnTo>
                    <a:pt x="6401168" y="513334"/>
                  </a:lnTo>
                  <a:lnTo>
                    <a:pt x="6395885" y="516432"/>
                  </a:lnTo>
                  <a:lnTo>
                    <a:pt x="6390602" y="518363"/>
                  </a:lnTo>
                  <a:lnTo>
                    <a:pt x="6387706" y="520293"/>
                  </a:lnTo>
                  <a:lnTo>
                    <a:pt x="6381572" y="524154"/>
                  </a:lnTo>
                  <a:lnTo>
                    <a:pt x="6379527" y="527253"/>
                  </a:lnTo>
                  <a:lnTo>
                    <a:pt x="6376289" y="529958"/>
                  </a:lnTo>
                  <a:lnTo>
                    <a:pt x="6374257" y="535762"/>
                  </a:lnTo>
                  <a:lnTo>
                    <a:pt x="6371361" y="540778"/>
                  </a:lnTo>
                  <a:lnTo>
                    <a:pt x="6368974" y="543483"/>
                  </a:lnTo>
                  <a:lnTo>
                    <a:pt x="6361989" y="548513"/>
                  </a:lnTo>
                  <a:lnTo>
                    <a:pt x="6352616" y="555459"/>
                  </a:lnTo>
                  <a:lnTo>
                    <a:pt x="6344437" y="559346"/>
                  </a:lnTo>
                  <a:lnTo>
                    <a:pt x="6334900" y="567080"/>
                  </a:lnTo>
                  <a:lnTo>
                    <a:pt x="6330810" y="570928"/>
                  </a:lnTo>
                  <a:lnTo>
                    <a:pt x="6329959" y="572858"/>
                  </a:lnTo>
                  <a:lnTo>
                    <a:pt x="6330810" y="576719"/>
                  </a:lnTo>
                  <a:lnTo>
                    <a:pt x="6330810" y="580605"/>
                  </a:lnTo>
                  <a:lnTo>
                    <a:pt x="6332004" y="584454"/>
                  </a:lnTo>
                  <a:lnTo>
                    <a:pt x="6334900" y="589495"/>
                  </a:lnTo>
                  <a:lnTo>
                    <a:pt x="6336944" y="593356"/>
                  </a:lnTo>
                  <a:lnTo>
                    <a:pt x="6338138" y="596049"/>
                  </a:lnTo>
                  <a:lnTo>
                    <a:pt x="6336944" y="601853"/>
                  </a:lnTo>
                  <a:lnTo>
                    <a:pt x="6334900" y="606882"/>
                  </a:lnTo>
                  <a:lnTo>
                    <a:pt x="6332855" y="608812"/>
                  </a:lnTo>
                  <a:lnTo>
                    <a:pt x="6328765" y="611911"/>
                  </a:lnTo>
                  <a:lnTo>
                    <a:pt x="6326721" y="614616"/>
                  </a:lnTo>
                  <a:lnTo>
                    <a:pt x="6324676" y="618477"/>
                  </a:lnTo>
                  <a:lnTo>
                    <a:pt x="6322631" y="620420"/>
                  </a:lnTo>
                  <a:lnTo>
                    <a:pt x="6321780" y="623506"/>
                  </a:lnTo>
                  <a:lnTo>
                    <a:pt x="6321780" y="625436"/>
                  </a:lnTo>
                  <a:lnTo>
                    <a:pt x="6320599" y="625436"/>
                  </a:lnTo>
                  <a:lnTo>
                    <a:pt x="6316510" y="624281"/>
                  </a:lnTo>
                  <a:lnTo>
                    <a:pt x="6313271" y="623506"/>
                  </a:lnTo>
                  <a:lnTo>
                    <a:pt x="6310376" y="623506"/>
                  </a:lnTo>
                  <a:lnTo>
                    <a:pt x="6306286" y="624281"/>
                  </a:lnTo>
                  <a:lnTo>
                    <a:pt x="6301003" y="625436"/>
                  </a:lnTo>
                  <a:lnTo>
                    <a:pt x="6291973" y="628142"/>
                  </a:lnTo>
                  <a:lnTo>
                    <a:pt x="6288735" y="630059"/>
                  </a:lnTo>
                  <a:lnTo>
                    <a:pt x="6285509" y="631240"/>
                  </a:lnTo>
                  <a:lnTo>
                    <a:pt x="6284646" y="633171"/>
                  </a:lnTo>
                  <a:lnTo>
                    <a:pt x="6280569" y="638962"/>
                  </a:lnTo>
                  <a:lnTo>
                    <a:pt x="6279375" y="642061"/>
                  </a:lnTo>
                  <a:lnTo>
                    <a:pt x="6274435" y="648627"/>
                  </a:lnTo>
                  <a:lnTo>
                    <a:pt x="6271196" y="650557"/>
                  </a:lnTo>
                  <a:lnTo>
                    <a:pt x="6266256" y="652500"/>
                  </a:lnTo>
                  <a:lnTo>
                    <a:pt x="6263017" y="652500"/>
                  </a:lnTo>
                  <a:lnTo>
                    <a:pt x="6260973" y="653656"/>
                  </a:lnTo>
                  <a:lnTo>
                    <a:pt x="6258928" y="657517"/>
                  </a:lnTo>
                  <a:lnTo>
                    <a:pt x="6256883" y="660222"/>
                  </a:lnTo>
                  <a:lnTo>
                    <a:pt x="6252794" y="663321"/>
                  </a:lnTo>
                  <a:lnTo>
                    <a:pt x="6246660" y="669112"/>
                  </a:lnTo>
                  <a:lnTo>
                    <a:pt x="6218733" y="699262"/>
                  </a:lnTo>
                  <a:lnTo>
                    <a:pt x="6213449" y="706221"/>
                  </a:lnTo>
                  <a:lnTo>
                    <a:pt x="6210554" y="708926"/>
                  </a:lnTo>
                  <a:lnTo>
                    <a:pt x="6197092" y="719747"/>
                  </a:lnTo>
                  <a:lnTo>
                    <a:pt x="6193015" y="721677"/>
                  </a:lnTo>
                  <a:lnTo>
                    <a:pt x="6190970" y="723607"/>
                  </a:lnTo>
                  <a:lnTo>
                    <a:pt x="6187732" y="725563"/>
                  </a:lnTo>
                  <a:lnTo>
                    <a:pt x="6181598" y="731342"/>
                  </a:lnTo>
                  <a:lnTo>
                    <a:pt x="6180747" y="735203"/>
                  </a:lnTo>
                  <a:lnTo>
                    <a:pt x="6179553" y="738314"/>
                  </a:lnTo>
                  <a:lnTo>
                    <a:pt x="6176657" y="742175"/>
                  </a:lnTo>
                  <a:lnTo>
                    <a:pt x="6172568" y="746023"/>
                  </a:lnTo>
                  <a:lnTo>
                    <a:pt x="6168136" y="748741"/>
                  </a:lnTo>
                  <a:lnTo>
                    <a:pt x="6166091" y="749909"/>
                  </a:lnTo>
                  <a:lnTo>
                    <a:pt x="6161151" y="749909"/>
                  </a:lnTo>
                  <a:lnTo>
                    <a:pt x="6159106" y="750671"/>
                  </a:lnTo>
                  <a:lnTo>
                    <a:pt x="6157925" y="751840"/>
                  </a:lnTo>
                  <a:lnTo>
                    <a:pt x="6157925" y="754532"/>
                  </a:lnTo>
                  <a:lnTo>
                    <a:pt x="6157061" y="755688"/>
                  </a:lnTo>
                  <a:lnTo>
                    <a:pt x="6155880" y="756462"/>
                  </a:lnTo>
                  <a:lnTo>
                    <a:pt x="6151791" y="759574"/>
                  </a:lnTo>
                  <a:lnTo>
                    <a:pt x="6148895" y="759574"/>
                  </a:lnTo>
                  <a:lnTo>
                    <a:pt x="6144806" y="760730"/>
                  </a:lnTo>
                  <a:lnTo>
                    <a:pt x="6140208" y="760730"/>
                  </a:lnTo>
                  <a:lnTo>
                    <a:pt x="6138164" y="761504"/>
                  </a:lnTo>
                  <a:lnTo>
                    <a:pt x="6135433" y="763435"/>
                  </a:lnTo>
                  <a:lnTo>
                    <a:pt x="6129299" y="768464"/>
                  </a:lnTo>
                  <a:lnTo>
                    <a:pt x="6125210" y="773099"/>
                  </a:lnTo>
                  <a:lnTo>
                    <a:pt x="6123165" y="780059"/>
                  </a:lnTo>
                  <a:lnTo>
                    <a:pt x="6121806" y="782764"/>
                  </a:lnTo>
                  <a:lnTo>
                    <a:pt x="6115672" y="789724"/>
                  </a:lnTo>
                  <a:lnTo>
                    <a:pt x="6100178" y="803249"/>
                  </a:lnTo>
                  <a:lnTo>
                    <a:pt x="6091999" y="812139"/>
                  </a:lnTo>
                  <a:lnTo>
                    <a:pt x="6089955" y="816000"/>
                  </a:lnTo>
                  <a:lnTo>
                    <a:pt x="6089104" y="818705"/>
                  </a:lnTo>
                  <a:lnTo>
                    <a:pt x="6085865" y="824890"/>
                  </a:lnTo>
                  <a:lnTo>
                    <a:pt x="6079731" y="833399"/>
                  </a:lnTo>
                  <a:lnTo>
                    <a:pt x="6069508" y="843064"/>
                  </a:lnTo>
                  <a:lnTo>
                    <a:pt x="6058103" y="853109"/>
                  </a:lnTo>
                  <a:lnTo>
                    <a:pt x="6052820" y="855814"/>
                  </a:lnTo>
                  <a:lnTo>
                    <a:pt x="6041745" y="861606"/>
                  </a:lnTo>
                  <a:lnTo>
                    <a:pt x="6035611" y="867410"/>
                  </a:lnTo>
                  <a:lnTo>
                    <a:pt x="6033567" y="870496"/>
                  </a:lnTo>
                  <a:lnTo>
                    <a:pt x="6031522" y="872426"/>
                  </a:lnTo>
                  <a:lnTo>
                    <a:pt x="6024029" y="876300"/>
                  </a:lnTo>
                  <a:lnTo>
                    <a:pt x="6014656" y="885964"/>
                  </a:lnTo>
                  <a:lnTo>
                    <a:pt x="6010580" y="887133"/>
                  </a:lnTo>
                  <a:lnTo>
                    <a:pt x="6005639" y="887742"/>
                  </a:lnTo>
                  <a:lnTo>
                    <a:pt x="6005639" y="1068031"/>
                  </a:lnTo>
                  <a:lnTo>
                    <a:pt x="5757443" y="1068031"/>
                  </a:lnTo>
                  <a:lnTo>
                    <a:pt x="5753366" y="1070724"/>
                  </a:lnTo>
                  <a:lnTo>
                    <a:pt x="5752173" y="1072654"/>
                  </a:lnTo>
                  <a:lnTo>
                    <a:pt x="5752173" y="1074585"/>
                  </a:lnTo>
                  <a:lnTo>
                    <a:pt x="5753366" y="1075766"/>
                  </a:lnTo>
                  <a:lnTo>
                    <a:pt x="5755411" y="1079627"/>
                  </a:lnTo>
                  <a:lnTo>
                    <a:pt x="5756262" y="1083475"/>
                  </a:lnTo>
                  <a:lnTo>
                    <a:pt x="5756262" y="1087361"/>
                  </a:lnTo>
                  <a:lnTo>
                    <a:pt x="5753366" y="1097026"/>
                  </a:lnTo>
                  <a:lnTo>
                    <a:pt x="5752173" y="1104734"/>
                  </a:lnTo>
                  <a:lnTo>
                    <a:pt x="5749277" y="1115568"/>
                  </a:lnTo>
                  <a:lnTo>
                    <a:pt x="5744845" y="1127163"/>
                  </a:lnTo>
                  <a:lnTo>
                    <a:pt x="5742800" y="1136053"/>
                  </a:lnTo>
                  <a:lnTo>
                    <a:pt x="5741949" y="1141857"/>
                  </a:lnTo>
                  <a:lnTo>
                    <a:pt x="5736666" y="1151521"/>
                  </a:lnTo>
                  <a:lnTo>
                    <a:pt x="5732577" y="1155382"/>
                  </a:lnTo>
                  <a:lnTo>
                    <a:pt x="5729681" y="1157312"/>
                  </a:lnTo>
                  <a:lnTo>
                    <a:pt x="5729681" y="1161186"/>
                  </a:lnTo>
                  <a:lnTo>
                    <a:pt x="5737860" y="1176642"/>
                  </a:lnTo>
                  <a:lnTo>
                    <a:pt x="5739904" y="1181671"/>
                  </a:lnTo>
                  <a:lnTo>
                    <a:pt x="5739904" y="1186307"/>
                  </a:lnTo>
                  <a:lnTo>
                    <a:pt x="5738711" y="1187462"/>
                  </a:lnTo>
                  <a:lnTo>
                    <a:pt x="5736666" y="1188618"/>
                  </a:lnTo>
                  <a:lnTo>
                    <a:pt x="5734621" y="1188618"/>
                  </a:lnTo>
                  <a:lnTo>
                    <a:pt x="5731726" y="1186307"/>
                  </a:lnTo>
                  <a:lnTo>
                    <a:pt x="5724233" y="1181671"/>
                  </a:lnTo>
                  <a:lnTo>
                    <a:pt x="5718099" y="1178572"/>
                  </a:lnTo>
                  <a:lnTo>
                    <a:pt x="5716054" y="1177798"/>
                  </a:lnTo>
                  <a:lnTo>
                    <a:pt x="5711964" y="1178572"/>
                  </a:lnTo>
                  <a:lnTo>
                    <a:pt x="5703798" y="1182446"/>
                  </a:lnTo>
                  <a:lnTo>
                    <a:pt x="5663768" y="1182446"/>
                  </a:lnTo>
                  <a:lnTo>
                    <a:pt x="5642127" y="1187462"/>
                  </a:lnTo>
                  <a:lnTo>
                    <a:pt x="5631396" y="1188618"/>
                  </a:lnTo>
                  <a:lnTo>
                    <a:pt x="5623217" y="1190548"/>
                  </a:lnTo>
                  <a:lnTo>
                    <a:pt x="5612320" y="1191323"/>
                  </a:lnTo>
                  <a:lnTo>
                    <a:pt x="5606872" y="1192491"/>
                  </a:lnTo>
                  <a:lnTo>
                    <a:pt x="5598693" y="1192491"/>
                  </a:lnTo>
                  <a:lnTo>
                    <a:pt x="5589321" y="1190548"/>
                  </a:lnTo>
                  <a:lnTo>
                    <a:pt x="5578246" y="1190548"/>
                  </a:lnTo>
                  <a:lnTo>
                    <a:pt x="5573827" y="1189393"/>
                  </a:lnTo>
                  <a:lnTo>
                    <a:pt x="5570931" y="1187462"/>
                  </a:lnTo>
                  <a:lnTo>
                    <a:pt x="5565648" y="1180503"/>
                  </a:lnTo>
                  <a:lnTo>
                    <a:pt x="5562752" y="1177798"/>
                  </a:lnTo>
                  <a:lnTo>
                    <a:pt x="5560707" y="1176642"/>
                  </a:lnTo>
                  <a:lnTo>
                    <a:pt x="5556618" y="1178572"/>
                  </a:lnTo>
                  <a:lnTo>
                    <a:pt x="5548096" y="1180503"/>
                  </a:lnTo>
                  <a:lnTo>
                    <a:pt x="5545201" y="1181671"/>
                  </a:lnTo>
                  <a:lnTo>
                    <a:pt x="5537886" y="1180503"/>
                  </a:lnTo>
                  <a:lnTo>
                    <a:pt x="5531751" y="1181671"/>
                  </a:lnTo>
                  <a:lnTo>
                    <a:pt x="5520169" y="1178572"/>
                  </a:lnTo>
                  <a:lnTo>
                    <a:pt x="5514035" y="1177798"/>
                  </a:lnTo>
                  <a:lnTo>
                    <a:pt x="5511990" y="1177798"/>
                  </a:lnTo>
                  <a:lnTo>
                    <a:pt x="5509946" y="1178572"/>
                  </a:lnTo>
                  <a:lnTo>
                    <a:pt x="5503811" y="1181671"/>
                  </a:lnTo>
                  <a:lnTo>
                    <a:pt x="5501081" y="1182446"/>
                  </a:lnTo>
                  <a:lnTo>
                    <a:pt x="5497677" y="1181671"/>
                  </a:lnTo>
                  <a:lnTo>
                    <a:pt x="5489499" y="1176642"/>
                  </a:lnTo>
                  <a:lnTo>
                    <a:pt x="5485422" y="1172006"/>
                  </a:lnTo>
                  <a:lnTo>
                    <a:pt x="5483377" y="1170851"/>
                  </a:lnTo>
                  <a:lnTo>
                    <a:pt x="5480139" y="1170063"/>
                  </a:lnTo>
                  <a:lnTo>
                    <a:pt x="5479288" y="1170851"/>
                  </a:lnTo>
                  <a:lnTo>
                    <a:pt x="5475198" y="1172781"/>
                  </a:lnTo>
                  <a:lnTo>
                    <a:pt x="5469915" y="1176642"/>
                  </a:lnTo>
                  <a:lnTo>
                    <a:pt x="5467020" y="1181671"/>
                  </a:lnTo>
                  <a:lnTo>
                    <a:pt x="5465826" y="1182446"/>
                  </a:lnTo>
                  <a:lnTo>
                    <a:pt x="5459692" y="1193266"/>
                  </a:lnTo>
                  <a:lnTo>
                    <a:pt x="5456453" y="1200988"/>
                  </a:lnTo>
                  <a:lnTo>
                    <a:pt x="5456453" y="1210652"/>
                  </a:lnTo>
                  <a:lnTo>
                    <a:pt x="5459692" y="1213751"/>
                  </a:lnTo>
                  <a:lnTo>
                    <a:pt x="5471109" y="1227277"/>
                  </a:lnTo>
                  <a:lnTo>
                    <a:pt x="5476049" y="1238872"/>
                  </a:lnTo>
                  <a:lnTo>
                    <a:pt x="5478094" y="1241958"/>
                  </a:lnTo>
                  <a:lnTo>
                    <a:pt x="5480139" y="1243888"/>
                  </a:lnTo>
                  <a:lnTo>
                    <a:pt x="5484228" y="1245844"/>
                  </a:lnTo>
                  <a:lnTo>
                    <a:pt x="5487454" y="1247762"/>
                  </a:lnTo>
                  <a:lnTo>
                    <a:pt x="5486273" y="1250861"/>
                  </a:lnTo>
                  <a:lnTo>
                    <a:pt x="5483377" y="1254721"/>
                  </a:lnTo>
                  <a:lnTo>
                    <a:pt x="5479288" y="1256665"/>
                  </a:lnTo>
                  <a:lnTo>
                    <a:pt x="5475198" y="1257439"/>
                  </a:lnTo>
                  <a:lnTo>
                    <a:pt x="5471960" y="1260525"/>
                  </a:lnTo>
                  <a:lnTo>
                    <a:pt x="5467870" y="1263218"/>
                  </a:lnTo>
                  <a:lnTo>
                    <a:pt x="5465826" y="1265148"/>
                  </a:lnTo>
                  <a:lnTo>
                    <a:pt x="5464975" y="1269022"/>
                  </a:lnTo>
                  <a:lnTo>
                    <a:pt x="5462587" y="1270952"/>
                  </a:lnTo>
                  <a:lnTo>
                    <a:pt x="5455602" y="1277924"/>
                  </a:lnTo>
                  <a:lnTo>
                    <a:pt x="5454408" y="1278699"/>
                  </a:lnTo>
                  <a:lnTo>
                    <a:pt x="5454408" y="1284871"/>
                  </a:lnTo>
                  <a:lnTo>
                    <a:pt x="5457647" y="1291450"/>
                  </a:lnTo>
                  <a:lnTo>
                    <a:pt x="5462587" y="1298409"/>
                  </a:lnTo>
                  <a:lnTo>
                    <a:pt x="5467870" y="1303045"/>
                  </a:lnTo>
                  <a:lnTo>
                    <a:pt x="5469915" y="1306131"/>
                  </a:lnTo>
                  <a:lnTo>
                    <a:pt x="5469915" y="1311160"/>
                  </a:lnTo>
                  <a:lnTo>
                    <a:pt x="5469064" y="1313091"/>
                  </a:lnTo>
                  <a:lnTo>
                    <a:pt x="5469064" y="1316951"/>
                  </a:lnTo>
                  <a:lnTo>
                    <a:pt x="5471109" y="1318882"/>
                  </a:lnTo>
                  <a:lnTo>
                    <a:pt x="5474005" y="1322755"/>
                  </a:lnTo>
                  <a:lnTo>
                    <a:pt x="5477243" y="1324686"/>
                  </a:lnTo>
                  <a:lnTo>
                    <a:pt x="5479288" y="1325460"/>
                  </a:lnTo>
                  <a:lnTo>
                    <a:pt x="5479288" y="1327391"/>
                  </a:lnTo>
                  <a:lnTo>
                    <a:pt x="5480139" y="1330490"/>
                  </a:lnTo>
                  <a:lnTo>
                    <a:pt x="5480139" y="1332420"/>
                  </a:lnTo>
                  <a:lnTo>
                    <a:pt x="5479288" y="1334350"/>
                  </a:lnTo>
                  <a:lnTo>
                    <a:pt x="5479288" y="1345171"/>
                  </a:lnTo>
                  <a:lnTo>
                    <a:pt x="5478094" y="1345946"/>
                  </a:lnTo>
                  <a:lnTo>
                    <a:pt x="5477243" y="1347101"/>
                  </a:lnTo>
                  <a:lnTo>
                    <a:pt x="5474005" y="1349806"/>
                  </a:lnTo>
                  <a:lnTo>
                    <a:pt x="5460543" y="1354836"/>
                  </a:lnTo>
                  <a:lnTo>
                    <a:pt x="5457647" y="1355610"/>
                  </a:lnTo>
                  <a:lnTo>
                    <a:pt x="5452364" y="1355610"/>
                  </a:lnTo>
                  <a:lnTo>
                    <a:pt x="5450332" y="1354836"/>
                  </a:lnTo>
                  <a:lnTo>
                    <a:pt x="5449468" y="1354836"/>
                  </a:lnTo>
                  <a:lnTo>
                    <a:pt x="5446242" y="1353680"/>
                  </a:lnTo>
                  <a:lnTo>
                    <a:pt x="5436019" y="1353680"/>
                  </a:lnTo>
                  <a:lnTo>
                    <a:pt x="5430736" y="1349032"/>
                  </a:lnTo>
                  <a:lnTo>
                    <a:pt x="5425795" y="1347876"/>
                  </a:lnTo>
                  <a:lnTo>
                    <a:pt x="5420512" y="1344015"/>
                  </a:lnTo>
                  <a:lnTo>
                    <a:pt x="5418467" y="1343240"/>
                  </a:lnTo>
                  <a:lnTo>
                    <a:pt x="5409450" y="1343240"/>
                  </a:lnTo>
                  <a:lnTo>
                    <a:pt x="5406885" y="1342085"/>
                  </a:lnTo>
                  <a:lnTo>
                    <a:pt x="5401945" y="1338211"/>
                  </a:lnTo>
                  <a:lnTo>
                    <a:pt x="5399900" y="1338211"/>
                  </a:lnTo>
                  <a:lnTo>
                    <a:pt x="5389689" y="1358696"/>
                  </a:lnTo>
                  <a:lnTo>
                    <a:pt x="5387645" y="1364500"/>
                  </a:lnTo>
                  <a:lnTo>
                    <a:pt x="5385600" y="1365275"/>
                  </a:lnTo>
                  <a:lnTo>
                    <a:pt x="5385600" y="1366431"/>
                  </a:lnTo>
                  <a:lnTo>
                    <a:pt x="5384406" y="1369136"/>
                  </a:lnTo>
                  <a:lnTo>
                    <a:pt x="5384406" y="1373390"/>
                  </a:lnTo>
                  <a:lnTo>
                    <a:pt x="5381510" y="1381112"/>
                  </a:lnTo>
                  <a:lnTo>
                    <a:pt x="5375033" y="1390777"/>
                  </a:lnTo>
                  <a:lnTo>
                    <a:pt x="5374183" y="1392707"/>
                  </a:lnTo>
                  <a:lnTo>
                    <a:pt x="5372138" y="1395425"/>
                  </a:lnTo>
                  <a:lnTo>
                    <a:pt x="5372138" y="1399286"/>
                  </a:lnTo>
                  <a:lnTo>
                    <a:pt x="5372989" y="1406245"/>
                  </a:lnTo>
                  <a:lnTo>
                    <a:pt x="5374183" y="1412036"/>
                  </a:lnTo>
                  <a:lnTo>
                    <a:pt x="5375033" y="1413967"/>
                  </a:lnTo>
                  <a:lnTo>
                    <a:pt x="5375033" y="1415910"/>
                  </a:lnTo>
                  <a:lnTo>
                    <a:pt x="5374183" y="1417840"/>
                  </a:lnTo>
                  <a:lnTo>
                    <a:pt x="5370944" y="1420926"/>
                  </a:lnTo>
                  <a:lnTo>
                    <a:pt x="5370093" y="1422857"/>
                  </a:lnTo>
                  <a:lnTo>
                    <a:pt x="5368899" y="1423631"/>
                  </a:lnTo>
                  <a:lnTo>
                    <a:pt x="5368899" y="1424787"/>
                  </a:lnTo>
                  <a:lnTo>
                    <a:pt x="5370093" y="1425575"/>
                  </a:lnTo>
                  <a:lnTo>
                    <a:pt x="5370944" y="1427505"/>
                  </a:lnTo>
                  <a:lnTo>
                    <a:pt x="5375033" y="1429435"/>
                  </a:lnTo>
                  <a:lnTo>
                    <a:pt x="5376227" y="1430604"/>
                  </a:lnTo>
                  <a:lnTo>
                    <a:pt x="5382361" y="1442186"/>
                  </a:lnTo>
                  <a:lnTo>
                    <a:pt x="5384406" y="1445285"/>
                  </a:lnTo>
                  <a:lnTo>
                    <a:pt x="5390540" y="1451864"/>
                  </a:lnTo>
                  <a:lnTo>
                    <a:pt x="5390540" y="1455712"/>
                  </a:lnTo>
                  <a:lnTo>
                    <a:pt x="5388495" y="1462684"/>
                  </a:lnTo>
                  <a:lnTo>
                    <a:pt x="5388495" y="1470418"/>
                  </a:lnTo>
                  <a:lnTo>
                    <a:pt x="5390540" y="1476209"/>
                  </a:lnTo>
                  <a:lnTo>
                    <a:pt x="5390540" y="1479308"/>
                  </a:lnTo>
                  <a:lnTo>
                    <a:pt x="5388495" y="1483169"/>
                  </a:lnTo>
                  <a:lnTo>
                    <a:pt x="5386451" y="1485099"/>
                  </a:lnTo>
                  <a:lnTo>
                    <a:pt x="5385600" y="1487805"/>
                  </a:lnTo>
                  <a:lnTo>
                    <a:pt x="5383555" y="1489748"/>
                  </a:lnTo>
                  <a:lnTo>
                    <a:pt x="5381510" y="1492834"/>
                  </a:lnTo>
                  <a:lnTo>
                    <a:pt x="5377078" y="1497850"/>
                  </a:lnTo>
                  <a:lnTo>
                    <a:pt x="5374183" y="1501724"/>
                  </a:lnTo>
                  <a:lnTo>
                    <a:pt x="5368899" y="1506359"/>
                  </a:lnTo>
                  <a:lnTo>
                    <a:pt x="5368048" y="1509445"/>
                  </a:lnTo>
                  <a:lnTo>
                    <a:pt x="5368048" y="1513319"/>
                  </a:lnTo>
                  <a:lnTo>
                    <a:pt x="5366855" y="1515249"/>
                  </a:lnTo>
                  <a:lnTo>
                    <a:pt x="5366855" y="1729003"/>
                  </a:lnTo>
                  <a:lnTo>
                    <a:pt x="6006490" y="1729003"/>
                  </a:lnTo>
                  <a:lnTo>
                    <a:pt x="6006490" y="1727454"/>
                  </a:lnTo>
                  <a:lnTo>
                    <a:pt x="6640487" y="1727454"/>
                  </a:lnTo>
                  <a:lnTo>
                    <a:pt x="6640487" y="1068806"/>
                  </a:lnTo>
                  <a:lnTo>
                    <a:pt x="6006490" y="1068806"/>
                  </a:lnTo>
                  <a:lnTo>
                    <a:pt x="6640487" y="1068793"/>
                  </a:lnTo>
                  <a:lnTo>
                    <a:pt x="6640487" y="625436"/>
                  </a:lnTo>
                  <a:lnTo>
                    <a:pt x="6640487" y="457288"/>
                  </a:lnTo>
                  <a:lnTo>
                    <a:pt x="6640487" y="409359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394993" y="549693"/>
              <a:ext cx="7065009" cy="5272405"/>
            </a:xfrm>
            <a:custGeom>
              <a:avLst/>
              <a:gdLst/>
              <a:ahLst/>
              <a:cxnLst/>
              <a:rect l="l" t="t" r="r" b="b"/>
              <a:pathLst>
                <a:path w="7065009" h="5272405">
                  <a:moveTo>
                    <a:pt x="2678734" y="5271986"/>
                  </a:moveTo>
                  <a:lnTo>
                    <a:pt x="2670352" y="5263108"/>
                  </a:lnTo>
                  <a:lnTo>
                    <a:pt x="2605798" y="5255374"/>
                  </a:lnTo>
                  <a:lnTo>
                    <a:pt x="2586634" y="5271986"/>
                  </a:lnTo>
                  <a:lnTo>
                    <a:pt x="2678734" y="5271986"/>
                  </a:lnTo>
                  <a:close/>
                </a:path>
                <a:path w="7065009" h="5272405">
                  <a:moveTo>
                    <a:pt x="7064616" y="1789734"/>
                  </a:moveTo>
                  <a:lnTo>
                    <a:pt x="7040435" y="1777669"/>
                  </a:lnTo>
                  <a:lnTo>
                    <a:pt x="6993077" y="1768817"/>
                  </a:lnTo>
                  <a:lnTo>
                    <a:pt x="6945554" y="1748231"/>
                  </a:lnTo>
                  <a:lnTo>
                    <a:pt x="6915747" y="1748231"/>
                  </a:lnTo>
                  <a:lnTo>
                    <a:pt x="6889166" y="1745665"/>
                  </a:lnTo>
                  <a:lnTo>
                    <a:pt x="6877215" y="1718170"/>
                  </a:lnTo>
                  <a:lnTo>
                    <a:pt x="6874357" y="1711566"/>
                  </a:lnTo>
                  <a:lnTo>
                    <a:pt x="6855955" y="1702727"/>
                  </a:lnTo>
                  <a:lnTo>
                    <a:pt x="6817969" y="1718170"/>
                  </a:lnTo>
                  <a:lnTo>
                    <a:pt x="6784924" y="1705457"/>
                  </a:lnTo>
                  <a:lnTo>
                    <a:pt x="6737401" y="1639366"/>
                  </a:lnTo>
                  <a:lnTo>
                    <a:pt x="6720192" y="1631480"/>
                  </a:lnTo>
                  <a:lnTo>
                    <a:pt x="6714058" y="1612988"/>
                  </a:lnTo>
                  <a:lnTo>
                    <a:pt x="6776745" y="1579054"/>
                  </a:lnTo>
                  <a:lnTo>
                    <a:pt x="6830238" y="1534515"/>
                  </a:lnTo>
                  <a:lnTo>
                    <a:pt x="6847776" y="1506372"/>
                  </a:lnTo>
                  <a:lnTo>
                    <a:pt x="6866179" y="1492377"/>
                  </a:lnTo>
                  <a:lnTo>
                    <a:pt x="6890029" y="1401203"/>
                  </a:lnTo>
                  <a:lnTo>
                    <a:pt x="6848627" y="1364056"/>
                  </a:lnTo>
                  <a:lnTo>
                    <a:pt x="6848627" y="1316456"/>
                  </a:lnTo>
                  <a:lnTo>
                    <a:pt x="6822059" y="1282522"/>
                  </a:lnTo>
                  <a:lnTo>
                    <a:pt x="6813880" y="1256309"/>
                  </a:lnTo>
                  <a:lnTo>
                    <a:pt x="6777939" y="1234922"/>
                  </a:lnTo>
                  <a:lnTo>
                    <a:pt x="6760223" y="1203718"/>
                  </a:lnTo>
                  <a:lnTo>
                    <a:pt x="6733311" y="1185062"/>
                  </a:lnTo>
                  <a:lnTo>
                    <a:pt x="6754088" y="1153058"/>
                  </a:lnTo>
                  <a:lnTo>
                    <a:pt x="6739788" y="1080376"/>
                  </a:lnTo>
                  <a:lnTo>
                    <a:pt x="6760223" y="1058672"/>
                  </a:lnTo>
                  <a:lnTo>
                    <a:pt x="6764312" y="1009294"/>
                  </a:lnTo>
                  <a:lnTo>
                    <a:pt x="6748805" y="969416"/>
                  </a:lnTo>
                  <a:lnTo>
                    <a:pt x="6788163" y="919886"/>
                  </a:lnTo>
                  <a:lnTo>
                    <a:pt x="6808597" y="916825"/>
                  </a:lnTo>
                  <a:lnTo>
                    <a:pt x="6808597" y="843813"/>
                  </a:lnTo>
                  <a:lnTo>
                    <a:pt x="6797395" y="813587"/>
                  </a:lnTo>
                  <a:lnTo>
                    <a:pt x="6797154" y="812939"/>
                  </a:lnTo>
                  <a:lnTo>
                    <a:pt x="6792811" y="801204"/>
                  </a:lnTo>
                  <a:lnTo>
                    <a:pt x="6791680" y="798144"/>
                  </a:lnTo>
                  <a:lnTo>
                    <a:pt x="6786969" y="785444"/>
                  </a:lnTo>
                  <a:lnTo>
                    <a:pt x="6775894" y="703910"/>
                  </a:lnTo>
                  <a:lnTo>
                    <a:pt x="6764312" y="669823"/>
                  </a:lnTo>
                  <a:lnTo>
                    <a:pt x="6775894" y="636524"/>
                  </a:lnTo>
                  <a:lnTo>
                    <a:pt x="6831431" y="613371"/>
                  </a:lnTo>
                  <a:lnTo>
                    <a:pt x="6874357" y="583298"/>
                  </a:lnTo>
                  <a:lnTo>
                    <a:pt x="6892061" y="562076"/>
                  </a:lnTo>
                  <a:lnTo>
                    <a:pt x="6895300" y="526046"/>
                  </a:lnTo>
                  <a:lnTo>
                    <a:pt x="6927151" y="516077"/>
                  </a:lnTo>
                  <a:lnTo>
                    <a:pt x="6959867" y="464616"/>
                  </a:lnTo>
                  <a:lnTo>
                    <a:pt x="7006539" y="447255"/>
                  </a:lnTo>
                  <a:lnTo>
                    <a:pt x="6974687" y="411226"/>
                  </a:lnTo>
                  <a:lnTo>
                    <a:pt x="6959867" y="367652"/>
                  </a:lnTo>
                  <a:lnTo>
                    <a:pt x="6916941" y="330504"/>
                  </a:lnTo>
                  <a:lnTo>
                    <a:pt x="6877761" y="313778"/>
                  </a:lnTo>
                  <a:lnTo>
                    <a:pt x="6860883" y="306057"/>
                  </a:lnTo>
                  <a:lnTo>
                    <a:pt x="6822910" y="288683"/>
                  </a:lnTo>
                  <a:lnTo>
                    <a:pt x="6799567" y="306057"/>
                  </a:lnTo>
                  <a:lnTo>
                    <a:pt x="6767716" y="279044"/>
                  </a:lnTo>
                  <a:lnTo>
                    <a:pt x="6740639" y="264401"/>
                  </a:lnTo>
                  <a:lnTo>
                    <a:pt x="6713398" y="255397"/>
                  </a:lnTo>
                  <a:lnTo>
                    <a:pt x="6666712" y="239966"/>
                  </a:lnTo>
                  <a:lnTo>
                    <a:pt x="6611010" y="229184"/>
                  </a:lnTo>
                  <a:lnTo>
                    <a:pt x="6575920" y="239966"/>
                  </a:lnTo>
                  <a:lnTo>
                    <a:pt x="6528397" y="222592"/>
                  </a:lnTo>
                  <a:lnTo>
                    <a:pt x="6524828" y="207962"/>
                  </a:lnTo>
                  <a:lnTo>
                    <a:pt x="6513233" y="160362"/>
                  </a:lnTo>
                  <a:lnTo>
                    <a:pt x="6514084" y="107772"/>
                  </a:lnTo>
                  <a:lnTo>
                    <a:pt x="6541160" y="76581"/>
                  </a:lnTo>
                  <a:lnTo>
                    <a:pt x="6573025" y="118224"/>
                  </a:lnTo>
                  <a:lnTo>
                    <a:pt x="6627355" y="80429"/>
                  </a:lnTo>
                  <a:lnTo>
                    <a:pt x="6626936" y="76581"/>
                  </a:lnTo>
                  <a:lnTo>
                    <a:pt x="6620040" y="14338"/>
                  </a:lnTo>
                  <a:lnTo>
                    <a:pt x="6611861" y="14338"/>
                  </a:lnTo>
                  <a:lnTo>
                    <a:pt x="6608775" y="0"/>
                  </a:lnTo>
                  <a:lnTo>
                    <a:pt x="5706669" y="0"/>
                  </a:lnTo>
                  <a:lnTo>
                    <a:pt x="5706669" y="723201"/>
                  </a:lnTo>
                  <a:lnTo>
                    <a:pt x="5675668" y="700049"/>
                  </a:lnTo>
                  <a:lnTo>
                    <a:pt x="5706669" y="723201"/>
                  </a:lnTo>
                  <a:lnTo>
                    <a:pt x="5706669" y="0"/>
                  </a:lnTo>
                  <a:lnTo>
                    <a:pt x="4873980" y="0"/>
                  </a:lnTo>
                  <a:lnTo>
                    <a:pt x="4849863" y="0"/>
                  </a:lnTo>
                  <a:lnTo>
                    <a:pt x="4849863" y="451916"/>
                  </a:lnTo>
                  <a:lnTo>
                    <a:pt x="4824984" y="471538"/>
                  </a:lnTo>
                  <a:lnTo>
                    <a:pt x="4848428" y="453034"/>
                  </a:lnTo>
                  <a:lnTo>
                    <a:pt x="4849863" y="451916"/>
                  </a:lnTo>
                  <a:lnTo>
                    <a:pt x="4849863" y="0"/>
                  </a:lnTo>
                  <a:lnTo>
                    <a:pt x="3492881" y="0"/>
                  </a:lnTo>
                  <a:lnTo>
                    <a:pt x="3489185" y="17399"/>
                  </a:lnTo>
                  <a:lnTo>
                    <a:pt x="3500590" y="62268"/>
                  </a:lnTo>
                  <a:lnTo>
                    <a:pt x="3518992" y="83489"/>
                  </a:lnTo>
                  <a:lnTo>
                    <a:pt x="3527171" y="134950"/>
                  </a:lnTo>
                  <a:lnTo>
                    <a:pt x="3437572" y="170815"/>
                  </a:lnTo>
                  <a:lnTo>
                    <a:pt x="3402825" y="170815"/>
                  </a:lnTo>
                  <a:lnTo>
                    <a:pt x="3379139" y="159232"/>
                  </a:lnTo>
                  <a:lnTo>
                    <a:pt x="3381184" y="144602"/>
                  </a:lnTo>
                  <a:lnTo>
                    <a:pt x="3365690" y="114363"/>
                  </a:lnTo>
                  <a:lnTo>
                    <a:pt x="3317303" y="90398"/>
                  </a:lnTo>
                  <a:lnTo>
                    <a:pt x="3272002" y="90398"/>
                  </a:lnTo>
                  <a:lnTo>
                    <a:pt x="3236734" y="113563"/>
                  </a:lnTo>
                  <a:lnTo>
                    <a:pt x="3168942" y="215684"/>
                  </a:lnTo>
                  <a:lnTo>
                    <a:pt x="3212211" y="201041"/>
                  </a:lnTo>
                  <a:lnTo>
                    <a:pt x="3265868" y="213753"/>
                  </a:lnTo>
                  <a:lnTo>
                    <a:pt x="3264674" y="263283"/>
                  </a:lnTo>
                  <a:lnTo>
                    <a:pt x="3129597" y="379222"/>
                  </a:lnTo>
                  <a:lnTo>
                    <a:pt x="3014268" y="417017"/>
                  </a:lnTo>
                  <a:lnTo>
                    <a:pt x="2981566" y="440169"/>
                  </a:lnTo>
                  <a:lnTo>
                    <a:pt x="2909176" y="440169"/>
                  </a:lnTo>
                  <a:lnTo>
                    <a:pt x="2877324" y="434390"/>
                  </a:lnTo>
                  <a:lnTo>
                    <a:pt x="2847505" y="449186"/>
                  </a:lnTo>
                  <a:lnTo>
                    <a:pt x="2809354" y="534568"/>
                  </a:lnTo>
                  <a:lnTo>
                    <a:pt x="2768130" y="577507"/>
                  </a:lnTo>
                  <a:lnTo>
                    <a:pt x="2721800" y="669823"/>
                  </a:lnTo>
                  <a:lnTo>
                    <a:pt x="2719755" y="688467"/>
                  </a:lnTo>
                  <a:lnTo>
                    <a:pt x="2713621" y="724331"/>
                  </a:lnTo>
                  <a:lnTo>
                    <a:pt x="2622156" y="851535"/>
                  </a:lnTo>
                  <a:lnTo>
                    <a:pt x="2583992" y="863434"/>
                  </a:lnTo>
                  <a:lnTo>
                    <a:pt x="2538679" y="891743"/>
                  </a:lnTo>
                  <a:lnTo>
                    <a:pt x="2500528" y="904125"/>
                  </a:lnTo>
                  <a:lnTo>
                    <a:pt x="2497290" y="891743"/>
                  </a:lnTo>
                  <a:lnTo>
                    <a:pt x="2451976" y="909916"/>
                  </a:lnTo>
                  <a:lnTo>
                    <a:pt x="2400363" y="907986"/>
                  </a:lnTo>
                  <a:lnTo>
                    <a:pt x="2368512" y="884021"/>
                  </a:lnTo>
                  <a:lnTo>
                    <a:pt x="2355392" y="885952"/>
                  </a:lnTo>
                  <a:lnTo>
                    <a:pt x="2312136" y="859574"/>
                  </a:lnTo>
                  <a:lnTo>
                    <a:pt x="2216404" y="785444"/>
                  </a:lnTo>
                  <a:lnTo>
                    <a:pt x="2175865" y="778852"/>
                  </a:lnTo>
                  <a:lnTo>
                    <a:pt x="2151329" y="811657"/>
                  </a:lnTo>
                  <a:lnTo>
                    <a:pt x="2139924" y="849604"/>
                  </a:lnTo>
                  <a:lnTo>
                    <a:pt x="2188464" y="887882"/>
                  </a:lnTo>
                  <a:lnTo>
                    <a:pt x="2191359" y="923747"/>
                  </a:lnTo>
                  <a:lnTo>
                    <a:pt x="2163597" y="925677"/>
                  </a:lnTo>
                  <a:lnTo>
                    <a:pt x="2115388" y="920686"/>
                  </a:lnTo>
                  <a:lnTo>
                    <a:pt x="2078088" y="917956"/>
                  </a:lnTo>
                  <a:lnTo>
                    <a:pt x="2046236" y="903325"/>
                  </a:lnTo>
                  <a:lnTo>
                    <a:pt x="2006206" y="868095"/>
                  </a:lnTo>
                  <a:lnTo>
                    <a:pt x="1960714" y="768070"/>
                  </a:lnTo>
                  <a:lnTo>
                    <a:pt x="1920684" y="712749"/>
                  </a:lnTo>
                  <a:lnTo>
                    <a:pt x="1872310" y="681393"/>
                  </a:lnTo>
                  <a:lnTo>
                    <a:pt x="1824964" y="659041"/>
                  </a:lnTo>
                  <a:lnTo>
                    <a:pt x="1779473" y="653249"/>
                  </a:lnTo>
                  <a:lnTo>
                    <a:pt x="1731276" y="659041"/>
                  </a:lnTo>
                  <a:lnTo>
                    <a:pt x="1710486" y="619163"/>
                  </a:lnTo>
                  <a:lnTo>
                    <a:pt x="1647799" y="618363"/>
                  </a:lnTo>
                  <a:lnTo>
                    <a:pt x="1627022" y="599859"/>
                  </a:lnTo>
                  <a:lnTo>
                    <a:pt x="1631111" y="528777"/>
                  </a:lnTo>
                  <a:lnTo>
                    <a:pt x="1582737" y="497903"/>
                  </a:lnTo>
                  <a:lnTo>
                    <a:pt x="1467421" y="420878"/>
                  </a:lnTo>
                  <a:lnTo>
                    <a:pt x="1426197" y="405434"/>
                  </a:lnTo>
                  <a:lnTo>
                    <a:pt x="1335747" y="345935"/>
                  </a:lnTo>
                  <a:lnTo>
                    <a:pt x="1197597" y="243827"/>
                  </a:lnTo>
                  <a:lnTo>
                    <a:pt x="1163523" y="313778"/>
                  </a:lnTo>
                  <a:lnTo>
                    <a:pt x="1158760" y="367652"/>
                  </a:lnTo>
                  <a:lnTo>
                    <a:pt x="1188567" y="409295"/>
                  </a:lnTo>
                  <a:lnTo>
                    <a:pt x="1188567" y="427786"/>
                  </a:lnTo>
                  <a:lnTo>
                    <a:pt x="1162850" y="451104"/>
                  </a:lnTo>
                  <a:lnTo>
                    <a:pt x="1183284" y="530707"/>
                  </a:lnTo>
                  <a:lnTo>
                    <a:pt x="1157401" y="614502"/>
                  </a:lnTo>
                  <a:lnTo>
                    <a:pt x="1095730" y="709701"/>
                  </a:lnTo>
                  <a:lnTo>
                    <a:pt x="1052296" y="762279"/>
                  </a:lnTo>
                  <a:lnTo>
                    <a:pt x="1068654" y="823722"/>
                  </a:lnTo>
                  <a:lnTo>
                    <a:pt x="991831" y="838034"/>
                  </a:lnTo>
                  <a:lnTo>
                    <a:pt x="940219" y="838034"/>
                  </a:lnTo>
                  <a:lnTo>
                    <a:pt x="905129" y="887882"/>
                  </a:lnTo>
                  <a:lnTo>
                    <a:pt x="894905" y="1122832"/>
                  </a:lnTo>
                  <a:lnTo>
                    <a:pt x="850785" y="1335913"/>
                  </a:lnTo>
                  <a:lnTo>
                    <a:pt x="797140" y="1492377"/>
                  </a:lnTo>
                  <a:lnTo>
                    <a:pt x="797140" y="1530654"/>
                  </a:lnTo>
                  <a:lnTo>
                    <a:pt x="840092" y="1549946"/>
                  </a:lnTo>
                  <a:lnTo>
                    <a:pt x="840092" y="1564741"/>
                  </a:lnTo>
                  <a:lnTo>
                    <a:pt x="808177" y="1607197"/>
                  </a:lnTo>
                  <a:lnTo>
                    <a:pt x="753795" y="1632775"/>
                  </a:lnTo>
                  <a:lnTo>
                    <a:pt x="722706" y="1678279"/>
                  </a:lnTo>
                  <a:lnTo>
                    <a:pt x="735380" y="1815617"/>
                  </a:lnTo>
                  <a:lnTo>
                    <a:pt x="721893" y="1838769"/>
                  </a:lnTo>
                  <a:lnTo>
                    <a:pt x="730059" y="1891360"/>
                  </a:lnTo>
                  <a:lnTo>
                    <a:pt x="689978" y="2012619"/>
                  </a:lnTo>
                  <a:lnTo>
                    <a:pt x="633120" y="2123579"/>
                  </a:lnTo>
                  <a:lnTo>
                    <a:pt x="568515" y="2217978"/>
                  </a:lnTo>
                  <a:lnTo>
                    <a:pt x="537425" y="2294039"/>
                  </a:lnTo>
                  <a:lnTo>
                    <a:pt x="528027" y="2321217"/>
                  </a:lnTo>
                  <a:lnTo>
                    <a:pt x="502246" y="2377503"/>
                  </a:lnTo>
                  <a:lnTo>
                    <a:pt x="408597" y="2579001"/>
                  </a:lnTo>
                  <a:lnTo>
                    <a:pt x="377913" y="2655874"/>
                  </a:lnTo>
                  <a:lnTo>
                    <a:pt x="360324" y="2965119"/>
                  </a:lnTo>
                  <a:lnTo>
                    <a:pt x="370560" y="3001137"/>
                  </a:lnTo>
                  <a:lnTo>
                    <a:pt x="324332" y="3004997"/>
                  </a:lnTo>
                  <a:lnTo>
                    <a:pt x="284251" y="3063367"/>
                  </a:lnTo>
                  <a:lnTo>
                    <a:pt x="217182" y="3188487"/>
                  </a:lnTo>
                  <a:lnTo>
                    <a:pt x="206946" y="3214865"/>
                  </a:lnTo>
                  <a:lnTo>
                    <a:pt x="124333" y="3259721"/>
                  </a:lnTo>
                  <a:lnTo>
                    <a:pt x="72809" y="3335464"/>
                  </a:lnTo>
                  <a:lnTo>
                    <a:pt x="52349" y="3447072"/>
                  </a:lnTo>
                  <a:lnTo>
                    <a:pt x="825" y="3546462"/>
                  </a:lnTo>
                  <a:lnTo>
                    <a:pt x="0" y="3667087"/>
                  </a:lnTo>
                  <a:lnTo>
                    <a:pt x="55638" y="3762565"/>
                  </a:lnTo>
                  <a:lnTo>
                    <a:pt x="145199" y="3910215"/>
                  </a:lnTo>
                  <a:lnTo>
                    <a:pt x="164820" y="3995648"/>
                  </a:lnTo>
                  <a:lnTo>
                    <a:pt x="250317" y="4130916"/>
                  </a:lnTo>
                  <a:lnTo>
                    <a:pt x="326390" y="4207853"/>
                  </a:lnTo>
                  <a:lnTo>
                    <a:pt x="361137" y="4230268"/>
                  </a:lnTo>
                  <a:lnTo>
                    <a:pt x="427405" y="4198963"/>
                  </a:lnTo>
                  <a:lnTo>
                    <a:pt x="463397" y="4200118"/>
                  </a:lnTo>
                  <a:lnTo>
                    <a:pt x="508787" y="4217517"/>
                  </a:lnTo>
                  <a:lnTo>
                    <a:pt x="610641" y="4240708"/>
                  </a:lnTo>
                  <a:lnTo>
                    <a:pt x="767283" y="4317631"/>
                  </a:lnTo>
                  <a:lnTo>
                    <a:pt x="1060475" y="4477270"/>
                  </a:lnTo>
                  <a:lnTo>
                    <a:pt x="1268628" y="4644644"/>
                  </a:lnTo>
                  <a:lnTo>
                    <a:pt x="1462138" y="4798085"/>
                  </a:lnTo>
                  <a:lnTo>
                    <a:pt x="1485125" y="4798085"/>
                  </a:lnTo>
                  <a:lnTo>
                    <a:pt x="1481721" y="4782629"/>
                  </a:lnTo>
                  <a:lnTo>
                    <a:pt x="1496542" y="4764075"/>
                  </a:lnTo>
                  <a:lnTo>
                    <a:pt x="1530438" y="4748619"/>
                  </a:lnTo>
                  <a:lnTo>
                    <a:pt x="1578648" y="4730064"/>
                  </a:lnTo>
                  <a:lnTo>
                    <a:pt x="1723948" y="4675568"/>
                  </a:lnTo>
                  <a:lnTo>
                    <a:pt x="1753755" y="4676724"/>
                  </a:lnTo>
                  <a:lnTo>
                    <a:pt x="1781517" y="4675568"/>
                  </a:lnTo>
                  <a:lnTo>
                    <a:pt x="1804009" y="4690249"/>
                  </a:lnTo>
                  <a:lnTo>
                    <a:pt x="1845398" y="4690249"/>
                  </a:lnTo>
                  <a:lnTo>
                    <a:pt x="1876399" y="4684458"/>
                  </a:lnTo>
                  <a:lnTo>
                    <a:pt x="1889518" y="4675568"/>
                  </a:lnTo>
                  <a:lnTo>
                    <a:pt x="2008251" y="4624921"/>
                  </a:lnTo>
                  <a:lnTo>
                    <a:pt x="2161552" y="4515929"/>
                  </a:lnTo>
                  <a:lnTo>
                    <a:pt x="2253196" y="4479963"/>
                  </a:lnTo>
                  <a:lnTo>
                    <a:pt x="2356256" y="4452925"/>
                  </a:lnTo>
                  <a:lnTo>
                    <a:pt x="2439720" y="4452925"/>
                  </a:lnTo>
                  <a:lnTo>
                    <a:pt x="2487066" y="4481131"/>
                  </a:lnTo>
                  <a:lnTo>
                    <a:pt x="2503424" y="4503559"/>
                  </a:lnTo>
                  <a:lnTo>
                    <a:pt x="2517051" y="4509351"/>
                  </a:lnTo>
                  <a:lnTo>
                    <a:pt x="2524379" y="4499686"/>
                  </a:lnTo>
                  <a:lnTo>
                    <a:pt x="2534602" y="4504334"/>
                  </a:lnTo>
                  <a:lnTo>
                    <a:pt x="2542768" y="4502378"/>
                  </a:lnTo>
                  <a:lnTo>
                    <a:pt x="2555036" y="4485005"/>
                  </a:lnTo>
                  <a:lnTo>
                    <a:pt x="2558275" y="4502378"/>
                  </a:lnTo>
                  <a:lnTo>
                    <a:pt x="2552141" y="4513211"/>
                  </a:lnTo>
                  <a:lnTo>
                    <a:pt x="2578709" y="4515155"/>
                  </a:lnTo>
                  <a:lnTo>
                    <a:pt x="2586037" y="4509351"/>
                  </a:lnTo>
                  <a:lnTo>
                    <a:pt x="2593022" y="4509351"/>
                  </a:lnTo>
                  <a:lnTo>
                    <a:pt x="2612606" y="4501616"/>
                  </a:lnTo>
                  <a:lnTo>
                    <a:pt x="2620111" y="4504334"/>
                  </a:lnTo>
                  <a:lnTo>
                    <a:pt x="2622156" y="4506265"/>
                  </a:lnTo>
                  <a:lnTo>
                    <a:pt x="2622156" y="4513211"/>
                  </a:lnTo>
                  <a:lnTo>
                    <a:pt x="2631516" y="4525975"/>
                  </a:lnTo>
                  <a:lnTo>
                    <a:pt x="2626245" y="4536414"/>
                  </a:lnTo>
                  <a:lnTo>
                    <a:pt x="2646680" y="4543361"/>
                  </a:lnTo>
                  <a:lnTo>
                    <a:pt x="2649918" y="4549165"/>
                  </a:lnTo>
                  <a:lnTo>
                    <a:pt x="2643784" y="4556899"/>
                  </a:lnTo>
                  <a:lnTo>
                    <a:pt x="2647873" y="4563846"/>
                  </a:lnTo>
                  <a:lnTo>
                    <a:pt x="2658097" y="4572355"/>
                  </a:lnTo>
                  <a:lnTo>
                    <a:pt x="2658097" y="4580471"/>
                  </a:lnTo>
                  <a:lnTo>
                    <a:pt x="2651963" y="4583176"/>
                  </a:lnTo>
                  <a:lnTo>
                    <a:pt x="2654858" y="4590910"/>
                  </a:lnTo>
                  <a:lnTo>
                    <a:pt x="2664231" y="4592840"/>
                  </a:lnTo>
                  <a:lnTo>
                    <a:pt x="2674442" y="4590910"/>
                  </a:lnTo>
                  <a:lnTo>
                    <a:pt x="2666263" y="4604436"/>
                  </a:lnTo>
                  <a:lnTo>
                    <a:pt x="2671546" y="4609465"/>
                  </a:lnTo>
                  <a:lnTo>
                    <a:pt x="2693187" y="4610633"/>
                  </a:lnTo>
                  <a:lnTo>
                    <a:pt x="2711577" y="4618342"/>
                  </a:lnTo>
                  <a:lnTo>
                    <a:pt x="2725204" y="4643488"/>
                  </a:lnTo>
                  <a:lnTo>
                    <a:pt x="2729979" y="4666678"/>
                  </a:lnTo>
                  <a:lnTo>
                    <a:pt x="2727248" y="4689094"/>
                  </a:lnTo>
                  <a:lnTo>
                    <a:pt x="2719755" y="4707648"/>
                  </a:lnTo>
                  <a:lnTo>
                    <a:pt x="2706293" y="4733150"/>
                  </a:lnTo>
                  <a:lnTo>
                    <a:pt x="2714980" y="4738954"/>
                  </a:lnTo>
                  <a:lnTo>
                    <a:pt x="2739517" y="4747463"/>
                  </a:lnTo>
                  <a:lnTo>
                    <a:pt x="2761996" y="4745520"/>
                  </a:lnTo>
                  <a:lnTo>
                    <a:pt x="2769324" y="4762144"/>
                  </a:lnTo>
                  <a:lnTo>
                    <a:pt x="2781592" y="4774895"/>
                  </a:lnTo>
                  <a:lnTo>
                    <a:pt x="2860967" y="4776825"/>
                  </a:lnTo>
                  <a:lnTo>
                    <a:pt x="2862161" y="4782629"/>
                  </a:lnTo>
                  <a:lnTo>
                    <a:pt x="2858922" y="4788420"/>
                  </a:lnTo>
                  <a:lnTo>
                    <a:pt x="2860116" y="4843716"/>
                  </a:lnTo>
                  <a:lnTo>
                    <a:pt x="2879369" y="4846802"/>
                  </a:lnTo>
                  <a:lnTo>
                    <a:pt x="2882595" y="4841760"/>
                  </a:lnTo>
                  <a:lnTo>
                    <a:pt x="2890774" y="4845647"/>
                  </a:lnTo>
                  <a:lnTo>
                    <a:pt x="2898102" y="4845647"/>
                  </a:lnTo>
                  <a:lnTo>
                    <a:pt x="2909176" y="4868062"/>
                  </a:lnTo>
                  <a:lnTo>
                    <a:pt x="2917863" y="4867287"/>
                  </a:lnTo>
                  <a:lnTo>
                    <a:pt x="2921952" y="4868062"/>
                  </a:lnTo>
                  <a:lnTo>
                    <a:pt x="2936252" y="4857623"/>
                  </a:lnTo>
                  <a:lnTo>
                    <a:pt x="2990596" y="4855692"/>
                  </a:lnTo>
                  <a:lnTo>
                    <a:pt x="2983611" y="4869218"/>
                  </a:lnTo>
                  <a:lnTo>
                    <a:pt x="2974238" y="4875796"/>
                  </a:lnTo>
                  <a:lnTo>
                    <a:pt x="2970161" y="4897437"/>
                  </a:lnTo>
                  <a:lnTo>
                    <a:pt x="2994685" y="4918697"/>
                  </a:lnTo>
                  <a:lnTo>
                    <a:pt x="2985655" y="5061712"/>
                  </a:lnTo>
                  <a:lnTo>
                    <a:pt x="2968968" y="5075237"/>
                  </a:lnTo>
                  <a:lnTo>
                    <a:pt x="2909176" y="5057851"/>
                  </a:lnTo>
                  <a:lnTo>
                    <a:pt x="2905087" y="5036210"/>
                  </a:lnTo>
                  <a:lnTo>
                    <a:pt x="2848699" y="5018036"/>
                  </a:lnTo>
                  <a:lnTo>
                    <a:pt x="2836443" y="5071376"/>
                  </a:lnTo>
                  <a:lnTo>
                    <a:pt x="2835249" y="5199710"/>
                  </a:lnTo>
                  <a:lnTo>
                    <a:pt x="2827070" y="5231790"/>
                  </a:lnTo>
                  <a:lnTo>
                    <a:pt x="2822981" y="5266969"/>
                  </a:lnTo>
                  <a:lnTo>
                    <a:pt x="2792514" y="5271986"/>
                  </a:lnTo>
                  <a:lnTo>
                    <a:pt x="3283394" y="5271986"/>
                  </a:lnTo>
                  <a:lnTo>
                    <a:pt x="5558587" y="5271986"/>
                  </a:lnTo>
                  <a:lnTo>
                    <a:pt x="5583174" y="5235664"/>
                  </a:lnTo>
                  <a:lnTo>
                    <a:pt x="5610707" y="5179225"/>
                  </a:lnTo>
                  <a:lnTo>
                    <a:pt x="5637682" y="5123954"/>
                  </a:lnTo>
                  <a:lnTo>
                    <a:pt x="5647906" y="5062486"/>
                  </a:lnTo>
                  <a:lnTo>
                    <a:pt x="5682996" y="5032337"/>
                  </a:lnTo>
                  <a:lnTo>
                    <a:pt x="5746864" y="5062486"/>
                  </a:lnTo>
                  <a:lnTo>
                    <a:pt x="5790984" y="5058626"/>
                  </a:lnTo>
                  <a:lnTo>
                    <a:pt x="5804484" y="5032337"/>
                  </a:lnTo>
                  <a:lnTo>
                    <a:pt x="5819940" y="5002200"/>
                  </a:lnTo>
                  <a:lnTo>
                    <a:pt x="5790984" y="4972037"/>
                  </a:lnTo>
                  <a:lnTo>
                    <a:pt x="5820803" y="4889703"/>
                  </a:lnTo>
                  <a:lnTo>
                    <a:pt x="5865431" y="4894338"/>
                  </a:lnTo>
                  <a:lnTo>
                    <a:pt x="5899328" y="4898212"/>
                  </a:lnTo>
                  <a:lnTo>
                    <a:pt x="5901296" y="4889703"/>
                  </a:lnTo>
                  <a:lnTo>
                    <a:pt x="5904268" y="4876952"/>
                  </a:lnTo>
                  <a:lnTo>
                    <a:pt x="5880582" y="4824387"/>
                  </a:lnTo>
                  <a:lnTo>
                    <a:pt x="5905462" y="4794224"/>
                  </a:lnTo>
                  <a:lnTo>
                    <a:pt x="5880582" y="4746676"/>
                  </a:lnTo>
                  <a:lnTo>
                    <a:pt x="5896089" y="4723104"/>
                  </a:lnTo>
                  <a:lnTo>
                    <a:pt x="5982792" y="4720399"/>
                  </a:lnTo>
                  <a:lnTo>
                    <a:pt x="6000000" y="4735080"/>
                  </a:lnTo>
                  <a:lnTo>
                    <a:pt x="6162840" y="4730064"/>
                  </a:lnTo>
                  <a:lnTo>
                    <a:pt x="6160401" y="4720399"/>
                  </a:lnTo>
                  <a:lnTo>
                    <a:pt x="6156706" y="4705718"/>
                  </a:lnTo>
                  <a:lnTo>
                    <a:pt x="6181814" y="4618342"/>
                  </a:lnTo>
                  <a:lnTo>
                    <a:pt x="6194691" y="4573511"/>
                  </a:lnTo>
                  <a:lnTo>
                    <a:pt x="6257722" y="4515929"/>
                  </a:lnTo>
                  <a:lnTo>
                    <a:pt x="6330797" y="4491952"/>
                  </a:lnTo>
                  <a:lnTo>
                    <a:pt x="6354648" y="4463745"/>
                  </a:lnTo>
                  <a:lnTo>
                    <a:pt x="6392634" y="4460633"/>
                  </a:lnTo>
                  <a:lnTo>
                    <a:pt x="6465875" y="4406138"/>
                  </a:lnTo>
                  <a:lnTo>
                    <a:pt x="6570980" y="4305262"/>
                  </a:lnTo>
                  <a:lnTo>
                    <a:pt x="6632638" y="4259250"/>
                  </a:lnTo>
                  <a:lnTo>
                    <a:pt x="6657162" y="4216730"/>
                  </a:lnTo>
                  <a:lnTo>
                    <a:pt x="6720192" y="4168038"/>
                  </a:lnTo>
                  <a:lnTo>
                    <a:pt x="6747954" y="4168038"/>
                  </a:lnTo>
                  <a:lnTo>
                    <a:pt x="6752577" y="4158373"/>
                  </a:lnTo>
                  <a:lnTo>
                    <a:pt x="6761073" y="4140581"/>
                  </a:lnTo>
                  <a:lnTo>
                    <a:pt x="6750850" y="4112374"/>
                  </a:lnTo>
                  <a:lnTo>
                    <a:pt x="6834327" y="4052074"/>
                  </a:lnTo>
                  <a:lnTo>
                    <a:pt x="6862089" y="4023855"/>
                  </a:lnTo>
                  <a:lnTo>
                    <a:pt x="6917791" y="4015346"/>
                  </a:lnTo>
                  <a:lnTo>
                    <a:pt x="6955777" y="4003751"/>
                  </a:lnTo>
                  <a:lnTo>
                    <a:pt x="6956971" y="3963555"/>
                  </a:lnTo>
                  <a:lnTo>
                    <a:pt x="7012673" y="3958920"/>
                  </a:lnTo>
                  <a:lnTo>
                    <a:pt x="7024078" y="3937266"/>
                  </a:lnTo>
                  <a:lnTo>
                    <a:pt x="7064616" y="3912324"/>
                  </a:lnTo>
                  <a:lnTo>
                    <a:pt x="7064616" y="3825570"/>
                  </a:lnTo>
                  <a:lnTo>
                    <a:pt x="7064616" y="3810863"/>
                  </a:lnTo>
                  <a:lnTo>
                    <a:pt x="7064616" y="1857273"/>
                  </a:lnTo>
                  <a:lnTo>
                    <a:pt x="7064616" y="1789734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9827" y="5309905"/>
              <a:ext cx="200831" cy="24003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897670" y="5002618"/>
              <a:ext cx="1492250" cy="819150"/>
            </a:xfrm>
            <a:custGeom>
              <a:avLst/>
              <a:gdLst/>
              <a:ahLst/>
              <a:cxnLst/>
              <a:rect l="l" t="t" r="r" b="b"/>
              <a:pathLst>
                <a:path w="1492250" h="819150">
                  <a:moveTo>
                    <a:pt x="1492008" y="465772"/>
                  </a:moveTo>
                  <a:lnTo>
                    <a:pt x="1467485" y="444512"/>
                  </a:lnTo>
                  <a:lnTo>
                    <a:pt x="1471561" y="422871"/>
                  </a:lnTo>
                  <a:lnTo>
                    <a:pt x="1480934" y="416293"/>
                  </a:lnTo>
                  <a:lnTo>
                    <a:pt x="1481531" y="415137"/>
                  </a:lnTo>
                  <a:lnTo>
                    <a:pt x="1487919" y="402767"/>
                  </a:lnTo>
                  <a:lnTo>
                    <a:pt x="1433576" y="404698"/>
                  </a:lnTo>
                  <a:lnTo>
                    <a:pt x="1419275" y="415137"/>
                  </a:lnTo>
                  <a:lnTo>
                    <a:pt x="1415186" y="414362"/>
                  </a:lnTo>
                  <a:lnTo>
                    <a:pt x="1406499" y="415137"/>
                  </a:lnTo>
                  <a:lnTo>
                    <a:pt x="1395996" y="393877"/>
                  </a:lnTo>
                  <a:lnTo>
                    <a:pt x="1395425" y="392722"/>
                  </a:lnTo>
                  <a:lnTo>
                    <a:pt x="1388097" y="392722"/>
                  </a:lnTo>
                  <a:lnTo>
                    <a:pt x="1379918" y="388835"/>
                  </a:lnTo>
                  <a:lnTo>
                    <a:pt x="1376692" y="393877"/>
                  </a:lnTo>
                  <a:lnTo>
                    <a:pt x="1357439" y="390791"/>
                  </a:lnTo>
                  <a:lnTo>
                    <a:pt x="1356245" y="335495"/>
                  </a:lnTo>
                  <a:lnTo>
                    <a:pt x="1359484" y="329704"/>
                  </a:lnTo>
                  <a:lnTo>
                    <a:pt x="1358290" y="323900"/>
                  </a:lnTo>
                  <a:lnTo>
                    <a:pt x="1278915" y="321970"/>
                  </a:lnTo>
                  <a:lnTo>
                    <a:pt x="1266647" y="309219"/>
                  </a:lnTo>
                  <a:lnTo>
                    <a:pt x="1259319" y="292595"/>
                  </a:lnTo>
                  <a:lnTo>
                    <a:pt x="1236840" y="294538"/>
                  </a:lnTo>
                  <a:lnTo>
                    <a:pt x="1212303" y="286029"/>
                  </a:lnTo>
                  <a:lnTo>
                    <a:pt x="1203617" y="280225"/>
                  </a:lnTo>
                  <a:lnTo>
                    <a:pt x="1217079" y="254723"/>
                  </a:lnTo>
                  <a:lnTo>
                    <a:pt x="1224572" y="236169"/>
                  </a:lnTo>
                  <a:lnTo>
                    <a:pt x="1222527" y="190563"/>
                  </a:lnTo>
                  <a:lnTo>
                    <a:pt x="1190510" y="157708"/>
                  </a:lnTo>
                  <a:lnTo>
                    <a:pt x="1168869" y="156540"/>
                  </a:lnTo>
                  <a:lnTo>
                    <a:pt x="1163586" y="151511"/>
                  </a:lnTo>
                  <a:lnTo>
                    <a:pt x="1171765" y="137985"/>
                  </a:lnTo>
                  <a:lnTo>
                    <a:pt x="1161554" y="139915"/>
                  </a:lnTo>
                  <a:lnTo>
                    <a:pt x="1152182" y="137985"/>
                  </a:lnTo>
                  <a:lnTo>
                    <a:pt x="1149286" y="130251"/>
                  </a:lnTo>
                  <a:lnTo>
                    <a:pt x="1155420" y="127546"/>
                  </a:lnTo>
                  <a:lnTo>
                    <a:pt x="1155420" y="119430"/>
                  </a:lnTo>
                  <a:lnTo>
                    <a:pt x="1145197" y="110921"/>
                  </a:lnTo>
                  <a:lnTo>
                    <a:pt x="1141107" y="103974"/>
                  </a:lnTo>
                  <a:lnTo>
                    <a:pt x="1147241" y="96240"/>
                  </a:lnTo>
                  <a:lnTo>
                    <a:pt x="1144003" y="90436"/>
                  </a:lnTo>
                  <a:lnTo>
                    <a:pt x="1123569" y="83489"/>
                  </a:lnTo>
                  <a:lnTo>
                    <a:pt x="1128839" y="73050"/>
                  </a:lnTo>
                  <a:lnTo>
                    <a:pt x="1119479" y="60286"/>
                  </a:lnTo>
                  <a:lnTo>
                    <a:pt x="1119479" y="53340"/>
                  </a:lnTo>
                  <a:lnTo>
                    <a:pt x="1117434" y="51409"/>
                  </a:lnTo>
                  <a:lnTo>
                    <a:pt x="1109929" y="48691"/>
                  </a:lnTo>
                  <a:lnTo>
                    <a:pt x="1090345" y="56426"/>
                  </a:lnTo>
                  <a:lnTo>
                    <a:pt x="1083360" y="56426"/>
                  </a:lnTo>
                  <a:lnTo>
                    <a:pt x="1076032" y="62230"/>
                  </a:lnTo>
                  <a:lnTo>
                    <a:pt x="1049464" y="60286"/>
                  </a:lnTo>
                  <a:lnTo>
                    <a:pt x="1055598" y="49453"/>
                  </a:lnTo>
                  <a:lnTo>
                    <a:pt x="1052360" y="32080"/>
                  </a:lnTo>
                  <a:lnTo>
                    <a:pt x="1040091" y="49453"/>
                  </a:lnTo>
                  <a:lnTo>
                    <a:pt x="1031925" y="51409"/>
                  </a:lnTo>
                  <a:lnTo>
                    <a:pt x="1021702" y="46761"/>
                  </a:lnTo>
                  <a:lnTo>
                    <a:pt x="1014374" y="56426"/>
                  </a:lnTo>
                  <a:lnTo>
                    <a:pt x="1000747" y="50634"/>
                  </a:lnTo>
                  <a:lnTo>
                    <a:pt x="984389" y="28206"/>
                  </a:lnTo>
                  <a:lnTo>
                    <a:pt x="972985" y="21424"/>
                  </a:lnTo>
                  <a:lnTo>
                    <a:pt x="972985" y="333565"/>
                  </a:lnTo>
                  <a:lnTo>
                    <a:pt x="972134" y="352894"/>
                  </a:lnTo>
                  <a:lnTo>
                    <a:pt x="963955" y="429818"/>
                  </a:lnTo>
                  <a:lnTo>
                    <a:pt x="960716" y="529170"/>
                  </a:lnTo>
                  <a:lnTo>
                    <a:pt x="968895" y="547319"/>
                  </a:lnTo>
                  <a:lnTo>
                    <a:pt x="776236" y="543458"/>
                  </a:lnTo>
                  <a:lnTo>
                    <a:pt x="772147" y="467702"/>
                  </a:lnTo>
                  <a:lnTo>
                    <a:pt x="773341" y="433692"/>
                  </a:lnTo>
                  <a:lnTo>
                    <a:pt x="805370" y="343230"/>
                  </a:lnTo>
                  <a:lnTo>
                    <a:pt x="805370" y="335495"/>
                  </a:lnTo>
                  <a:lnTo>
                    <a:pt x="814222" y="314236"/>
                  </a:lnTo>
                  <a:lnTo>
                    <a:pt x="826998" y="307289"/>
                  </a:lnTo>
                  <a:lnTo>
                    <a:pt x="878446" y="325831"/>
                  </a:lnTo>
                  <a:lnTo>
                    <a:pt x="962761" y="336270"/>
                  </a:lnTo>
                  <a:lnTo>
                    <a:pt x="972134" y="332409"/>
                  </a:lnTo>
                  <a:lnTo>
                    <a:pt x="972985" y="333565"/>
                  </a:lnTo>
                  <a:lnTo>
                    <a:pt x="972985" y="21424"/>
                  </a:lnTo>
                  <a:lnTo>
                    <a:pt x="937044" y="0"/>
                  </a:lnTo>
                  <a:lnTo>
                    <a:pt x="853579" y="0"/>
                  </a:lnTo>
                  <a:lnTo>
                    <a:pt x="750519" y="27038"/>
                  </a:lnTo>
                  <a:lnTo>
                    <a:pt x="658876" y="63004"/>
                  </a:lnTo>
                  <a:lnTo>
                    <a:pt x="505574" y="171996"/>
                  </a:lnTo>
                  <a:lnTo>
                    <a:pt x="386842" y="222643"/>
                  </a:lnTo>
                  <a:lnTo>
                    <a:pt x="373722" y="231533"/>
                  </a:lnTo>
                  <a:lnTo>
                    <a:pt x="342722" y="237324"/>
                  </a:lnTo>
                  <a:lnTo>
                    <a:pt x="301332" y="237324"/>
                  </a:lnTo>
                  <a:lnTo>
                    <a:pt x="278841" y="222643"/>
                  </a:lnTo>
                  <a:lnTo>
                    <a:pt x="251079" y="223799"/>
                  </a:lnTo>
                  <a:lnTo>
                    <a:pt x="221272" y="222643"/>
                  </a:lnTo>
                  <a:lnTo>
                    <a:pt x="75971" y="277139"/>
                  </a:lnTo>
                  <a:lnTo>
                    <a:pt x="27762" y="295694"/>
                  </a:lnTo>
                  <a:lnTo>
                    <a:pt x="18402" y="320814"/>
                  </a:lnTo>
                  <a:lnTo>
                    <a:pt x="10223" y="334340"/>
                  </a:lnTo>
                  <a:lnTo>
                    <a:pt x="0" y="340537"/>
                  </a:lnTo>
                  <a:lnTo>
                    <a:pt x="0" y="355993"/>
                  </a:lnTo>
                  <a:lnTo>
                    <a:pt x="14312" y="386918"/>
                  </a:lnTo>
                  <a:lnTo>
                    <a:pt x="26568" y="400456"/>
                  </a:lnTo>
                  <a:lnTo>
                    <a:pt x="47015" y="420928"/>
                  </a:lnTo>
                  <a:lnTo>
                    <a:pt x="70688" y="443357"/>
                  </a:lnTo>
                  <a:lnTo>
                    <a:pt x="89598" y="463842"/>
                  </a:lnTo>
                  <a:lnTo>
                    <a:pt x="100672" y="485101"/>
                  </a:lnTo>
                  <a:lnTo>
                    <a:pt x="114122" y="490118"/>
                  </a:lnTo>
                  <a:lnTo>
                    <a:pt x="183972" y="556221"/>
                  </a:lnTo>
                  <a:lnTo>
                    <a:pt x="233540" y="620382"/>
                  </a:lnTo>
                  <a:lnTo>
                    <a:pt x="255168" y="643572"/>
                  </a:lnTo>
                  <a:lnTo>
                    <a:pt x="263347" y="672960"/>
                  </a:lnTo>
                  <a:lnTo>
                    <a:pt x="284302" y="683780"/>
                  </a:lnTo>
                  <a:lnTo>
                    <a:pt x="298602" y="687641"/>
                  </a:lnTo>
                  <a:lnTo>
                    <a:pt x="298602" y="714705"/>
                  </a:lnTo>
                  <a:lnTo>
                    <a:pt x="314109" y="725525"/>
                  </a:lnTo>
                  <a:lnTo>
                    <a:pt x="320243" y="751814"/>
                  </a:lnTo>
                  <a:lnTo>
                    <a:pt x="357911" y="819061"/>
                  </a:lnTo>
                  <a:lnTo>
                    <a:pt x="1035164" y="819061"/>
                  </a:lnTo>
                  <a:lnTo>
                    <a:pt x="1083957" y="819061"/>
                  </a:lnTo>
                  <a:lnTo>
                    <a:pt x="1103122" y="802449"/>
                  </a:lnTo>
                  <a:lnTo>
                    <a:pt x="1167676" y="810183"/>
                  </a:lnTo>
                  <a:lnTo>
                    <a:pt x="1176058" y="819061"/>
                  </a:lnTo>
                  <a:lnTo>
                    <a:pt x="1289837" y="819061"/>
                  </a:lnTo>
                  <a:lnTo>
                    <a:pt x="1320304" y="814044"/>
                  </a:lnTo>
                  <a:lnTo>
                    <a:pt x="1321650" y="802449"/>
                  </a:lnTo>
                  <a:lnTo>
                    <a:pt x="1324394" y="778865"/>
                  </a:lnTo>
                  <a:lnTo>
                    <a:pt x="1332572" y="746785"/>
                  </a:lnTo>
                  <a:lnTo>
                    <a:pt x="1333766" y="618451"/>
                  </a:lnTo>
                  <a:lnTo>
                    <a:pt x="1346022" y="565111"/>
                  </a:lnTo>
                  <a:lnTo>
                    <a:pt x="1402410" y="583285"/>
                  </a:lnTo>
                  <a:lnTo>
                    <a:pt x="1406499" y="604926"/>
                  </a:lnTo>
                  <a:lnTo>
                    <a:pt x="1466291" y="622312"/>
                  </a:lnTo>
                  <a:lnTo>
                    <a:pt x="1482979" y="608787"/>
                  </a:lnTo>
                  <a:lnTo>
                    <a:pt x="1485734" y="565111"/>
                  </a:lnTo>
                  <a:lnTo>
                    <a:pt x="1492008" y="465772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714419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748317" y="453952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849329" y="45998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647305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580191" y="442086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14600" y="442086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47305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14419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614594" y="4451007"/>
              <a:ext cx="267970" cy="238760"/>
            </a:xfrm>
            <a:custGeom>
              <a:avLst/>
              <a:gdLst/>
              <a:ahLst/>
              <a:cxnLst/>
              <a:rect l="l" t="t" r="r" b="b"/>
              <a:pathLst>
                <a:path w="267970" h="238760">
                  <a:moveTo>
                    <a:pt x="32715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32715" y="59524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  <a:path w="267970" h="238760">
                  <a:moveTo>
                    <a:pt x="66649" y="208356"/>
                  </a:moveTo>
                  <a:lnTo>
                    <a:pt x="32702" y="208356"/>
                  </a:lnTo>
                  <a:lnTo>
                    <a:pt x="32702" y="238506"/>
                  </a:lnTo>
                  <a:lnTo>
                    <a:pt x="66649" y="238506"/>
                  </a:lnTo>
                  <a:lnTo>
                    <a:pt x="66649" y="208356"/>
                  </a:lnTo>
                  <a:close/>
                </a:path>
                <a:path w="267970" h="238760">
                  <a:moveTo>
                    <a:pt x="267449" y="29375"/>
                  </a:moveTo>
                  <a:lnTo>
                    <a:pt x="234734" y="29375"/>
                  </a:lnTo>
                  <a:lnTo>
                    <a:pt x="234734" y="59524"/>
                  </a:lnTo>
                  <a:lnTo>
                    <a:pt x="267449" y="59524"/>
                  </a:lnTo>
                  <a:lnTo>
                    <a:pt x="267449" y="2937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47305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614594" y="4510544"/>
              <a:ext cx="100330" cy="179070"/>
            </a:xfrm>
            <a:custGeom>
              <a:avLst/>
              <a:gdLst/>
              <a:ahLst/>
              <a:cxnLst/>
              <a:rect l="l" t="t" r="r" b="b"/>
              <a:pathLst>
                <a:path w="100329" h="179070">
                  <a:moveTo>
                    <a:pt x="32715" y="148818"/>
                  </a:moveTo>
                  <a:lnTo>
                    <a:pt x="0" y="148818"/>
                  </a:lnTo>
                  <a:lnTo>
                    <a:pt x="0" y="178968"/>
                  </a:lnTo>
                  <a:lnTo>
                    <a:pt x="32715" y="178968"/>
                  </a:lnTo>
                  <a:lnTo>
                    <a:pt x="32715" y="148818"/>
                  </a:lnTo>
                  <a:close/>
                </a:path>
                <a:path w="100329" h="179070">
                  <a:moveTo>
                    <a:pt x="66649" y="118656"/>
                  </a:moveTo>
                  <a:lnTo>
                    <a:pt x="32702" y="118656"/>
                  </a:lnTo>
                  <a:lnTo>
                    <a:pt x="32702" y="148805"/>
                  </a:lnTo>
                  <a:lnTo>
                    <a:pt x="66649" y="148805"/>
                  </a:lnTo>
                  <a:lnTo>
                    <a:pt x="66649" y="118656"/>
                  </a:lnTo>
                  <a:close/>
                </a:path>
                <a:path w="100329" h="179070">
                  <a:moveTo>
                    <a:pt x="99733" y="0"/>
                  </a:moveTo>
                  <a:lnTo>
                    <a:pt x="66598" y="0"/>
                  </a:lnTo>
                  <a:lnTo>
                    <a:pt x="66598" y="28994"/>
                  </a:lnTo>
                  <a:lnTo>
                    <a:pt x="99733" y="28994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14419" y="46593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13578" y="4390720"/>
              <a:ext cx="302260" cy="299085"/>
            </a:xfrm>
            <a:custGeom>
              <a:avLst/>
              <a:gdLst/>
              <a:ahLst/>
              <a:cxnLst/>
              <a:rect l="l" t="t" r="r" b="b"/>
              <a:pathLst>
                <a:path w="302260" h="29908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302260" h="299085">
                  <a:moveTo>
                    <a:pt x="200748" y="0"/>
                  </a:moveTo>
                  <a:lnTo>
                    <a:pt x="167614" y="0"/>
                  </a:lnTo>
                  <a:lnTo>
                    <a:pt x="167614" y="30149"/>
                  </a:lnTo>
                  <a:lnTo>
                    <a:pt x="200748" y="30149"/>
                  </a:lnTo>
                  <a:lnTo>
                    <a:pt x="200748" y="0"/>
                  </a:lnTo>
                  <a:close/>
                </a:path>
                <a:path w="302260" h="299085">
                  <a:moveTo>
                    <a:pt x="301790" y="268643"/>
                  </a:moveTo>
                  <a:lnTo>
                    <a:pt x="267449" y="268643"/>
                  </a:lnTo>
                  <a:lnTo>
                    <a:pt x="234734" y="268643"/>
                  </a:lnTo>
                  <a:lnTo>
                    <a:pt x="234734" y="298792"/>
                  </a:lnTo>
                  <a:lnTo>
                    <a:pt x="267436" y="298792"/>
                  </a:lnTo>
                  <a:lnTo>
                    <a:pt x="301790" y="298792"/>
                  </a:lnTo>
                  <a:lnTo>
                    <a:pt x="301790" y="2686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47486" y="439071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80189" y="4390720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101600" h="30479">
                  <a:moveTo>
                    <a:pt x="101053" y="0"/>
                  </a:moveTo>
                  <a:lnTo>
                    <a:pt x="67119" y="0"/>
                  </a:lnTo>
                  <a:lnTo>
                    <a:pt x="34404" y="0"/>
                  </a:lnTo>
                  <a:lnTo>
                    <a:pt x="34404" y="30149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714419" y="43907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547486" y="465935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580191" y="448038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580191" y="456968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580191" y="4599834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580191" y="462919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580189" y="4629200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4353" y="30162"/>
                  </a:moveTo>
                  <a:lnTo>
                    <a:pt x="0" y="30162"/>
                  </a:lnTo>
                  <a:lnTo>
                    <a:pt x="0" y="60312"/>
                  </a:lnTo>
                  <a:lnTo>
                    <a:pt x="34353" y="60312"/>
                  </a:lnTo>
                  <a:lnTo>
                    <a:pt x="34353" y="30162"/>
                  </a:lnTo>
                  <a:close/>
                </a:path>
                <a:path w="67310" h="60325">
                  <a:moveTo>
                    <a:pt x="67119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19" y="30149"/>
                  </a:lnTo>
                  <a:lnTo>
                    <a:pt x="6711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446471" y="4390720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01600" h="60325">
                  <a:moveTo>
                    <a:pt x="101053" y="30149"/>
                  </a:moveTo>
                  <a:lnTo>
                    <a:pt x="67157" y="30149"/>
                  </a:lnTo>
                  <a:lnTo>
                    <a:pt x="67157" y="0"/>
                  </a:lnTo>
                  <a:lnTo>
                    <a:pt x="33210" y="0"/>
                  </a:lnTo>
                  <a:lnTo>
                    <a:pt x="33210" y="30149"/>
                  </a:lnTo>
                  <a:lnTo>
                    <a:pt x="67106" y="30149"/>
                  </a:lnTo>
                  <a:lnTo>
                    <a:pt x="67106" y="60299"/>
                  </a:lnTo>
                  <a:lnTo>
                    <a:pt x="101053" y="60299"/>
                  </a:lnTo>
                  <a:lnTo>
                    <a:pt x="101053" y="3014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446474" y="44208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479691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47486" y="442086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580189" y="4451007"/>
              <a:ext cx="34925" cy="88900"/>
            </a:xfrm>
            <a:custGeom>
              <a:avLst/>
              <a:gdLst/>
              <a:ahLst/>
              <a:cxnLst/>
              <a:rect l="l" t="t" r="r" b="b"/>
              <a:pathLst>
                <a:path w="34925" h="88900">
                  <a:moveTo>
                    <a:pt x="34353" y="59537"/>
                  </a:moveTo>
                  <a:lnTo>
                    <a:pt x="0" y="59537"/>
                  </a:lnTo>
                  <a:lnTo>
                    <a:pt x="0" y="88531"/>
                  </a:lnTo>
                  <a:lnTo>
                    <a:pt x="34353" y="88531"/>
                  </a:lnTo>
                  <a:lnTo>
                    <a:pt x="34353" y="59537"/>
                  </a:lnTo>
                  <a:close/>
                </a:path>
                <a:path w="34925" h="88900">
                  <a:moveTo>
                    <a:pt x="34353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4353" y="29375"/>
                  </a:lnTo>
                  <a:lnTo>
                    <a:pt x="3435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79529" y="4331576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79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34620" h="30479">
                  <a:moveTo>
                    <a:pt x="134099" y="0"/>
                  </a:moveTo>
                  <a:lnTo>
                    <a:pt x="100152" y="0"/>
                  </a:lnTo>
                  <a:lnTo>
                    <a:pt x="100152" y="30149"/>
                  </a:lnTo>
                  <a:lnTo>
                    <a:pt x="134099" y="30149"/>
                  </a:lnTo>
                  <a:lnTo>
                    <a:pt x="13409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446474" y="43315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379531" y="43617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412576" y="43617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446474" y="43617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79682" y="4361726"/>
              <a:ext cx="67945" cy="29209"/>
            </a:xfrm>
            <a:custGeom>
              <a:avLst/>
              <a:gdLst/>
              <a:ahLst/>
              <a:cxnLst/>
              <a:rect l="l" t="t" r="r" b="b"/>
              <a:pathLst>
                <a:path w="67945" h="29210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843" y="28994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47486" y="43617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412575" y="442086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17" y="30137"/>
                  </a:moveTo>
                  <a:lnTo>
                    <a:pt x="33947" y="30137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33896" y="59512"/>
                  </a:lnTo>
                  <a:lnTo>
                    <a:pt x="67017" y="59512"/>
                  </a:lnTo>
                  <a:lnTo>
                    <a:pt x="67017" y="301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479691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379531" y="45105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345463" y="44803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45463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379531" y="4420861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045" y="0"/>
                  </a:moveTo>
                  <a:lnTo>
                    <a:pt x="0" y="0"/>
                  </a:lnTo>
                  <a:lnTo>
                    <a:pt x="0" y="59517"/>
                  </a:lnTo>
                  <a:lnTo>
                    <a:pt x="33045" y="59517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345455" y="4451007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01600" h="59689">
                  <a:moveTo>
                    <a:pt x="101066" y="0"/>
                  </a:moveTo>
                  <a:lnTo>
                    <a:pt x="67119" y="0"/>
                  </a:lnTo>
                  <a:lnTo>
                    <a:pt x="67119" y="29375"/>
                  </a:lnTo>
                  <a:lnTo>
                    <a:pt x="34074" y="29375"/>
                  </a:lnTo>
                  <a:lnTo>
                    <a:pt x="34074" y="59524"/>
                  </a:lnTo>
                  <a:lnTo>
                    <a:pt x="67195" y="59524"/>
                  </a:lnTo>
                  <a:lnTo>
                    <a:pt x="67195" y="29375"/>
                  </a:lnTo>
                  <a:lnTo>
                    <a:pt x="101066" y="29375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345455" y="4510544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1600" h="59689">
                  <a:moveTo>
                    <a:pt x="101066" y="0"/>
                  </a:moveTo>
                  <a:lnTo>
                    <a:pt x="67119" y="0"/>
                  </a:lnTo>
                  <a:lnTo>
                    <a:pt x="67119" y="28994"/>
                  </a:lnTo>
                  <a:lnTo>
                    <a:pt x="101066" y="28994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446474" y="456968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345455" y="4331576"/>
              <a:ext cx="101600" cy="89535"/>
            </a:xfrm>
            <a:custGeom>
              <a:avLst/>
              <a:gdLst/>
              <a:ahLst/>
              <a:cxnLst/>
              <a:rect l="l" t="t" r="r" b="b"/>
              <a:pathLst>
                <a:path w="101600" h="8953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89535">
                  <a:moveTo>
                    <a:pt x="101066" y="59143"/>
                  </a:moveTo>
                  <a:lnTo>
                    <a:pt x="67119" y="59143"/>
                  </a:lnTo>
                  <a:lnTo>
                    <a:pt x="67119" y="89293"/>
                  </a:lnTo>
                  <a:lnTo>
                    <a:pt x="101066" y="89293"/>
                  </a:lnTo>
                  <a:lnTo>
                    <a:pt x="101066" y="591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345463" y="43907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379531" y="43907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278856" y="4331576"/>
              <a:ext cx="66675" cy="89535"/>
            </a:xfrm>
            <a:custGeom>
              <a:avLst/>
              <a:gdLst/>
              <a:ahLst/>
              <a:cxnLst/>
              <a:rect l="l" t="t" r="r" b="b"/>
              <a:pathLst>
                <a:path w="66675" h="89535">
                  <a:moveTo>
                    <a:pt x="33947" y="59143"/>
                  </a:move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143"/>
                  </a:lnTo>
                  <a:close/>
                </a:path>
                <a:path w="66675" h="89535">
                  <a:moveTo>
                    <a:pt x="66611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278859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245643" y="43315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278859" y="43315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278859" y="43617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312757" y="43617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312757" y="439071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78859" y="4420861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02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30152"/>
                  </a:lnTo>
                  <a:lnTo>
                    <a:pt x="66602" y="30152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278856" y="4361726"/>
              <a:ext cx="570865" cy="118745"/>
            </a:xfrm>
            <a:custGeom>
              <a:avLst/>
              <a:gdLst/>
              <a:ahLst/>
              <a:cxnLst/>
              <a:rect l="l" t="t" r="r" b="b"/>
              <a:pathLst>
                <a:path w="570864" h="118745">
                  <a:moveTo>
                    <a:pt x="66611" y="89281"/>
                  </a:moveTo>
                  <a:lnTo>
                    <a:pt x="33947" y="89281"/>
                  </a:lnTo>
                  <a:lnTo>
                    <a:pt x="0" y="89281"/>
                  </a:lnTo>
                  <a:lnTo>
                    <a:pt x="0" y="118656"/>
                  </a:lnTo>
                  <a:lnTo>
                    <a:pt x="33896" y="118656"/>
                  </a:lnTo>
                  <a:lnTo>
                    <a:pt x="66611" y="118656"/>
                  </a:lnTo>
                  <a:lnTo>
                    <a:pt x="66611" y="89281"/>
                  </a:lnTo>
                  <a:close/>
                </a:path>
                <a:path w="570864" h="118745">
                  <a:moveTo>
                    <a:pt x="570522" y="0"/>
                  </a:moveTo>
                  <a:lnTo>
                    <a:pt x="536575" y="0"/>
                  </a:lnTo>
                  <a:lnTo>
                    <a:pt x="536575" y="28994"/>
                  </a:lnTo>
                  <a:lnTo>
                    <a:pt x="570522" y="28994"/>
                  </a:lnTo>
                  <a:lnTo>
                    <a:pt x="57052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81203" y="43315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748312" y="433157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714419" y="43617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48317" y="43617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815431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781022" y="4451001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815431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547486" y="415259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2705" y="0"/>
                  </a:moveTo>
                  <a:lnTo>
                    <a:pt x="0" y="0"/>
                  </a:lnTo>
                  <a:lnTo>
                    <a:pt x="0" y="59179"/>
                  </a:lnTo>
                  <a:lnTo>
                    <a:pt x="67114" y="59179"/>
                  </a:lnTo>
                  <a:lnTo>
                    <a:pt x="67114" y="30233"/>
                  </a:lnTo>
                  <a:lnTo>
                    <a:pt x="32705" y="30233"/>
                  </a:lnTo>
                  <a:lnTo>
                    <a:pt x="32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580191" y="409352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547474" y="4122445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68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7068" y="30149"/>
                  </a:lnTo>
                  <a:lnTo>
                    <a:pt x="6706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614600" y="412244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580189" y="415268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79">
                  <a:moveTo>
                    <a:pt x="67119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19" y="30149"/>
                  </a:lnTo>
                  <a:lnTo>
                    <a:pt x="6711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614594" y="4152684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49" y="0"/>
                  </a:moveTo>
                  <a:lnTo>
                    <a:pt x="32702" y="0"/>
                  </a:lnTo>
                  <a:lnTo>
                    <a:pt x="32702" y="30099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2702" y="59093"/>
                  </a:lnTo>
                  <a:lnTo>
                    <a:pt x="66649" y="59093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513588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547486" y="421174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580191" y="421174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547474" y="4241901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4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0" y="59524"/>
                  </a:lnTo>
                  <a:lnTo>
                    <a:pt x="32727" y="59524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67310" h="120014">
                  <a:moveTo>
                    <a:pt x="67068" y="89674"/>
                  </a:moveTo>
                  <a:lnTo>
                    <a:pt x="32715" y="89674"/>
                  </a:lnTo>
                  <a:lnTo>
                    <a:pt x="32715" y="119824"/>
                  </a:lnTo>
                  <a:lnTo>
                    <a:pt x="67068" y="119824"/>
                  </a:lnTo>
                  <a:lnTo>
                    <a:pt x="67068" y="8967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614600" y="433156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547486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513588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547486" y="403319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547474" y="4033202"/>
              <a:ext cx="100330" cy="89535"/>
            </a:xfrm>
            <a:custGeom>
              <a:avLst/>
              <a:gdLst/>
              <a:ahLst/>
              <a:cxnLst/>
              <a:rect l="l" t="t" r="r" b="b"/>
              <a:pathLst>
                <a:path w="100329" h="89535">
                  <a:moveTo>
                    <a:pt x="32727" y="60337"/>
                  </a:moveTo>
                  <a:lnTo>
                    <a:pt x="0" y="60337"/>
                  </a:lnTo>
                  <a:lnTo>
                    <a:pt x="0" y="89319"/>
                  </a:lnTo>
                  <a:lnTo>
                    <a:pt x="32727" y="89319"/>
                  </a:lnTo>
                  <a:lnTo>
                    <a:pt x="32727" y="60337"/>
                  </a:lnTo>
                  <a:close/>
                </a:path>
                <a:path w="100329" h="89535">
                  <a:moveTo>
                    <a:pt x="67068" y="0"/>
                  </a:moveTo>
                  <a:lnTo>
                    <a:pt x="32715" y="0"/>
                  </a:lnTo>
                  <a:lnTo>
                    <a:pt x="32715" y="3006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2715" y="60210"/>
                  </a:lnTo>
                  <a:lnTo>
                    <a:pt x="67068" y="60210"/>
                  </a:lnTo>
                  <a:lnTo>
                    <a:pt x="67068" y="30149"/>
                  </a:lnTo>
                  <a:lnTo>
                    <a:pt x="67068" y="0"/>
                  </a:lnTo>
                  <a:close/>
                </a:path>
                <a:path w="100329" h="89535">
                  <a:moveTo>
                    <a:pt x="99834" y="60337"/>
                  </a:moveTo>
                  <a:lnTo>
                    <a:pt x="67119" y="60337"/>
                  </a:lnTo>
                  <a:lnTo>
                    <a:pt x="67119" y="89319"/>
                  </a:lnTo>
                  <a:lnTo>
                    <a:pt x="99834" y="89319"/>
                  </a:lnTo>
                  <a:lnTo>
                    <a:pt x="99834" y="603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446474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479691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513588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446471" y="3914520"/>
              <a:ext cx="133985" cy="89535"/>
            </a:xfrm>
            <a:custGeom>
              <a:avLst/>
              <a:gdLst/>
              <a:ahLst/>
              <a:cxnLst/>
              <a:rect l="l" t="t" r="r" b="b"/>
              <a:pathLst>
                <a:path w="133985" h="89535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33985" h="89535">
                  <a:moveTo>
                    <a:pt x="133731" y="59169"/>
                  </a:moveTo>
                  <a:lnTo>
                    <a:pt x="101003" y="59169"/>
                  </a:lnTo>
                  <a:lnTo>
                    <a:pt x="101003" y="89319"/>
                  </a:lnTo>
                  <a:lnTo>
                    <a:pt x="133731" y="89319"/>
                  </a:lnTo>
                  <a:lnTo>
                    <a:pt x="133731" y="5916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513588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479691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513588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547486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479682" y="4152684"/>
              <a:ext cx="67945" cy="30480"/>
            </a:xfrm>
            <a:custGeom>
              <a:avLst/>
              <a:gdLst/>
              <a:ahLst/>
              <a:cxnLst/>
              <a:rect l="l" t="t" r="r" b="b"/>
              <a:pathLst>
                <a:path w="67945" h="30479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843" y="30149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446474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46471" y="4182783"/>
              <a:ext cx="101600" cy="118745"/>
            </a:xfrm>
            <a:custGeom>
              <a:avLst/>
              <a:gdLst/>
              <a:ahLst/>
              <a:cxnLst/>
              <a:rect l="l" t="t" r="r" b="b"/>
              <a:pathLst>
                <a:path w="101600" h="118745">
                  <a:moveTo>
                    <a:pt x="33121" y="28968"/>
                  </a:moveTo>
                  <a:lnTo>
                    <a:pt x="0" y="28968"/>
                  </a:lnTo>
                  <a:lnTo>
                    <a:pt x="0" y="59118"/>
                  </a:lnTo>
                  <a:lnTo>
                    <a:pt x="33121" y="59118"/>
                  </a:lnTo>
                  <a:lnTo>
                    <a:pt x="33121" y="28968"/>
                  </a:lnTo>
                  <a:close/>
                </a:path>
                <a:path w="101600" h="118745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  <a:path w="101600" h="118745">
                  <a:moveTo>
                    <a:pt x="101053" y="89268"/>
                  </a:moveTo>
                  <a:lnTo>
                    <a:pt x="67106" y="89268"/>
                  </a:lnTo>
                  <a:lnTo>
                    <a:pt x="67106" y="118643"/>
                  </a:lnTo>
                  <a:lnTo>
                    <a:pt x="101053" y="118643"/>
                  </a:lnTo>
                  <a:lnTo>
                    <a:pt x="101053" y="8926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513588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479682" y="4211751"/>
              <a:ext cx="67945" cy="30480"/>
            </a:xfrm>
            <a:custGeom>
              <a:avLst/>
              <a:gdLst/>
              <a:ahLst/>
              <a:cxnLst/>
              <a:rect l="l" t="t" r="r" b="b"/>
              <a:pathLst>
                <a:path w="67945" h="30479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843" y="30149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446474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479691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446474" y="427204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446471" y="4122445"/>
              <a:ext cx="67310" cy="179070"/>
            </a:xfrm>
            <a:custGeom>
              <a:avLst/>
              <a:gdLst/>
              <a:ahLst/>
              <a:cxnLst/>
              <a:rect l="l" t="t" r="r" b="b"/>
              <a:pathLst>
                <a:path w="67310" h="17907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179070">
                  <a:moveTo>
                    <a:pt x="67157" y="149606"/>
                  </a:moveTo>
                  <a:lnTo>
                    <a:pt x="33210" y="149606"/>
                  </a:lnTo>
                  <a:lnTo>
                    <a:pt x="33210" y="178981"/>
                  </a:lnTo>
                  <a:lnTo>
                    <a:pt x="67157" y="178981"/>
                  </a:lnTo>
                  <a:lnTo>
                    <a:pt x="67157" y="14960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446474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513588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479691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513588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446471" y="4063263"/>
              <a:ext cx="101600" cy="120014"/>
            </a:xfrm>
            <a:custGeom>
              <a:avLst/>
              <a:gdLst/>
              <a:ahLst/>
              <a:cxnLst/>
              <a:rect l="l" t="t" r="r" b="b"/>
              <a:pathLst>
                <a:path w="101600" h="120014">
                  <a:moveTo>
                    <a:pt x="33121" y="89420"/>
                  </a:moveTo>
                  <a:lnTo>
                    <a:pt x="0" y="89420"/>
                  </a:lnTo>
                  <a:lnTo>
                    <a:pt x="0" y="119570"/>
                  </a:lnTo>
                  <a:lnTo>
                    <a:pt x="33121" y="119570"/>
                  </a:lnTo>
                  <a:lnTo>
                    <a:pt x="33121" y="89420"/>
                  </a:lnTo>
                  <a:close/>
                </a:path>
                <a:path w="101600" h="120014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446474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446474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479691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479691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513588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446474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446471" y="4003738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121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21" y="29375"/>
                  </a:lnTo>
                  <a:lnTo>
                    <a:pt x="33121" y="0"/>
                  </a:lnTo>
                  <a:close/>
                </a:path>
                <a:path w="67310" h="29845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479691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412575" y="4033202"/>
              <a:ext cx="34290" cy="149860"/>
            </a:xfrm>
            <a:custGeom>
              <a:avLst/>
              <a:gdLst/>
              <a:ahLst/>
              <a:cxnLst/>
              <a:rect l="l" t="t" r="r" b="b"/>
              <a:pathLst>
                <a:path w="34289" h="149860">
                  <a:moveTo>
                    <a:pt x="33947" y="119481"/>
                  </a:moveTo>
                  <a:lnTo>
                    <a:pt x="0" y="119481"/>
                  </a:lnTo>
                  <a:lnTo>
                    <a:pt x="0" y="149631"/>
                  </a:lnTo>
                  <a:lnTo>
                    <a:pt x="33947" y="149631"/>
                  </a:lnTo>
                  <a:lnTo>
                    <a:pt x="33947" y="119481"/>
                  </a:lnTo>
                  <a:close/>
                </a:path>
                <a:path w="34289" h="149860">
                  <a:moveTo>
                    <a:pt x="33947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3947" y="60210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412576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412576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412575" y="4182783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68"/>
                  </a:lnTo>
                  <a:lnTo>
                    <a:pt x="0" y="59118"/>
                  </a:lnTo>
                  <a:lnTo>
                    <a:pt x="33947" y="59118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379529" y="3973690"/>
              <a:ext cx="67310" cy="298450"/>
            </a:xfrm>
            <a:custGeom>
              <a:avLst/>
              <a:gdLst/>
              <a:ahLst/>
              <a:cxnLst/>
              <a:rect l="l" t="t" r="r" b="b"/>
              <a:pathLst>
                <a:path w="67310" h="298450">
                  <a:moveTo>
                    <a:pt x="66992" y="268211"/>
                  </a:moveTo>
                  <a:lnTo>
                    <a:pt x="33045" y="268211"/>
                  </a:lnTo>
                  <a:lnTo>
                    <a:pt x="33045" y="298361"/>
                  </a:lnTo>
                  <a:lnTo>
                    <a:pt x="66992" y="298361"/>
                  </a:lnTo>
                  <a:lnTo>
                    <a:pt x="66992" y="268211"/>
                  </a:lnTo>
                  <a:close/>
                </a:path>
                <a:path w="67310" h="298450">
                  <a:moveTo>
                    <a:pt x="66992" y="0"/>
                  </a:moveTo>
                  <a:lnTo>
                    <a:pt x="33045" y="0"/>
                  </a:lnTo>
                  <a:lnTo>
                    <a:pt x="33045" y="30048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121" y="59423"/>
                  </a:lnTo>
                  <a:lnTo>
                    <a:pt x="33121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79531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412576" y="3914426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897" y="0"/>
                  </a:moveTo>
                  <a:lnTo>
                    <a:pt x="0" y="0"/>
                  </a:lnTo>
                  <a:lnTo>
                    <a:pt x="0" y="59179"/>
                  </a:lnTo>
                  <a:lnTo>
                    <a:pt x="33897" y="59179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379531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45455" y="3973690"/>
              <a:ext cx="101600" cy="298450"/>
            </a:xfrm>
            <a:custGeom>
              <a:avLst/>
              <a:gdLst/>
              <a:ahLst/>
              <a:cxnLst/>
              <a:rect l="l" t="t" r="r" b="b"/>
              <a:pathLst>
                <a:path w="101600" h="298450">
                  <a:moveTo>
                    <a:pt x="33947" y="268211"/>
                  </a:moveTo>
                  <a:lnTo>
                    <a:pt x="0" y="268211"/>
                  </a:lnTo>
                  <a:lnTo>
                    <a:pt x="0" y="298361"/>
                  </a:lnTo>
                  <a:lnTo>
                    <a:pt x="33947" y="298361"/>
                  </a:lnTo>
                  <a:lnTo>
                    <a:pt x="33947" y="268211"/>
                  </a:lnTo>
                  <a:close/>
                </a:path>
                <a:path w="101600" h="298450">
                  <a:moveTo>
                    <a:pt x="67195" y="59512"/>
                  </a:moveTo>
                  <a:lnTo>
                    <a:pt x="34074" y="59512"/>
                  </a:lnTo>
                  <a:lnTo>
                    <a:pt x="34074" y="89662"/>
                  </a:lnTo>
                  <a:lnTo>
                    <a:pt x="67195" y="89662"/>
                  </a:lnTo>
                  <a:lnTo>
                    <a:pt x="67195" y="59512"/>
                  </a:lnTo>
                  <a:close/>
                </a:path>
                <a:path w="101600" h="298450">
                  <a:moveTo>
                    <a:pt x="101066" y="30048"/>
                  </a:moveTo>
                  <a:lnTo>
                    <a:pt x="67195" y="30048"/>
                  </a:lnTo>
                  <a:lnTo>
                    <a:pt x="67195" y="0"/>
                  </a:lnTo>
                  <a:lnTo>
                    <a:pt x="34074" y="0"/>
                  </a:lnTo>
                  <a:lnTo>
                    <a:pt x="34074" y="30149"/>
                  </a:lnTo>
                  <a:lnTo>
                    <a:pt x="67119" y="30149"/>
                  </a:lnTo>
                  <a:lnTo>
                    <a:pt x="67119" y="59423"/>
                  </a:lnTo>
                  <a:lnTo>
                    <a:pt x="101066" y="59423"/>
                  </a:lnTo>
                  <a:lnTo>
                    <a:pt x="101066" y="3004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312757" y="4211771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6773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60273"/>
                  </a:lnTo>
                  <a:lnTo>
                    <a:pt x="32705" y="60273"/>
                  </a:lnTo>
                  <a:lnTo>
                    <a:pt x="32705" y="30120"/>
                  </a:lnTo>
                  <a:lnTo>
                    <a:pt x="66773" y="30120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278859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345463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312757" y="418278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345463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379529" y="4182783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121" y="0"/>
                  </a:moveTo>
                  <a:lnTo>
                    <a:pt x="0" y="0"/>
                  </a:lnTo>
                  <a:lnTo>
                    <a:pt x="0" y="28968"/>
                  </a:lnTo>
                  <a:lnTo>
                    <a:pt x="0" y="59118"/>
                  </a:lnTo>
                  <a:lnTo>
                    <a:pt x="33121" y="59118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278859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379531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278859" y="4063340"/>
              <a:ext cx="133985" cy="89535"/>
            </a:xfrm>
            <a:custGeom>
              <a:avLst/>
              <a:gdLst/>
              <a:ahLst/>
              <a:cxnLst/>
              <a:rect l="l" t="t" r="r" b="b"/>
              <a:pathLst>
                <a:path w="133985" h="89535">
                  <a:moveTo>
                    <a:pt x="133716" y="0"/>
                  </a:moveTo>
                  <a:lnTo>
                    <a:pt x="100671" y="0"/>
                  </a:lnTo>
                  <a:lnTo>
                    <a:pt x="100671" y="30072"/>
                  </a:lnTo>
                  <a:lnTo>
                    <a:pt x="66602" y="30072"/>
                  </a:lnTo>
                  <a:lnTo>
                    <a:pt x="66602" y="0"/>
                  </a:lnTo>
                  <a:lnTo>
                    <a:pt x="33897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33897" y="30072"/>
                  </a:lnTo>
                  <a:lnTo>
                    <a:pt x="33897" y="89251"/>
                  </a:lnTo>
                  <a:lnTo>
                    <a:pt x="100671" y="89251"/>
                  </a:lnTo>
                  <a:lnTo>
                    <a:pt x="100671" y="59179"/>
                  </a:lnTo>
                  <a:lnTo>
                    <a:pt x="133716" y="59179"/>
                  </a:lnTo>
                  <a:lnTo>
                    <a:pt x="1337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278856" y="4063263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30276"/>
                  </a:moveTo>
                  <a:lnTo>
                    <a:pt x="0" y="30276"/>
                  </a:lnTo>
                  <a:lnTo>
                    <a:pt x="0" y="59258"/>
                  </a:lnTo>
                  <a:lnTo>
                    <a:pt x="33947" y="59258"/>
                  </a:lnTo>
                  <a:lnTo>
                    <a:pt x="33947" y="30276"/>
                  </a:lnTo>
                  <a:close/>
                </a:path>
                <a:path w="100964" h="59689">
                  <a:moveTo>
                    <a:pt x="100545" y="0"/>
                  </a:moveTo>
                  <a:lnTo>
                    <a:pt x="66598" y="0"/>
                  </a:lnTo>
                  <a:lnTo>
                    <a:pt x="66598" y="30149"/>
                  </a:lnTo>
                  <a:lnTo>
                    <a:pt x="100545" y="30149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278859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379531" y="41224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312753" y="3944619"/>
              <a:ext cx="100330" cy="238760"/>
            </a:xfrm>
            <a:custGeom>
              <a:avLst/>
              <a:gdLst/>
              <a:ahLst/>
              <a:cxnLst/>
              <a:rect l="l" t="t" r="r" b="b"/>
              <a:pathLst>
                <a:path w="100329" h="238760">
                  <a:moveTo>
                    <a:pt x="32715" y="208064"/>
                  </a:moveTo>
                  <a:lnTo>
                    <a:pt x="0" y="208064"/>
                  </a:lnTo>
                  <a:lnTo>
                    <a:pt x="0" y="238213"/>
                  </a:lnTo>
                  <a:lnTo>
                    <a:pt x="32715" y="238213"/>
                  </a:lnTo>
                  <a:lnTo>
                    <a:pt x="32715" y="208064"/>
                  </a:lnTo>
                  <a:close/>
                </a:path>
                <a:path w="100329" h="238760">
                  <a:moveTo>
                    <a:pt x="66649" y="0"/>
                  </a:moveTo>
                  <a:lnTo>
                    <a:pt x="32702" y="0"/>
                  </a:lnTo>
                  <a:lnTo>
                    <a:pt x="32702" y="28994"/>
                  </a:lnTo>
                  <a:lnTo>
                    <a:pt x="66649" y="28994"/>
                  </a:lnTo>
                  <a:lnTo>
                    <a:pt x="66649" y="0"/>
                  </a:lnTo>
                  <a:close/>
                </a:path>
                <a:path w="100329" h="238760">
                  <a:moveTo>
                    <a:pt x="99898" y="208064"/>
                  </a:moveTo>
                  <a:lnTo>
                    <a:pt x="66776" y="208064"/>
                  </a:lnTo>
                  <a:lnTo>
                    <a:pt x="66776" y="238213"/>
                  </a:lnTo>
                  <a:lnTo>
                    <a:pt x="99898" y="238213"/>
                  </a:lnTo>
                  <a:lnTo>
                    <a:pt x="99898" y="20806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345463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312753" y="403320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44632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245643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177848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211746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110734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177848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211746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245633" y="388428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79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44630" y="3884282"/>
              <a:ext cx="302260" cy="387985"/>
            </a:xfrm>
            <a:custGeom>
              <a:avLst/>
              <a:gdLst/>
              <a:ahLst/>
              <a:cxnLst/>
              <a:rect l="l" t="t" r="r" b="b"/>
              <a:pathLst>
                <a:path w="302260" h="387985">
                  <a:moveTo>
                    <a:pt x="33121" y="357619"/>
                  </a:moveTo>
                  <a:lnTo>
                    <a:pt x="0" y="357619"/>
                  </a:lnTo>
                  <a:lnTo>
                    <a:pt x="0" y="387769"/>
                  </a:lnTo>
                  <a:lnTo>
                    <a:pt x="33121" y="387769"/>
                  </a:lnTo>
                  <a:lnTo>
                    <a:pt x="33121" y="357619"/>
                  </a:lnTo>
                  <a:close/>
                </a:path>
                <a:path w="302260" h="387985">
                  <a:moveTo>
                    <a:pt x="134137" y="357619"/>
                  </a:moveTo>
                  <a:lnTo>
                    <a:pt x="134137" y="357619"/>
                  </a:lnTo>
                  <a:lnTo>
                    <a:pt x="33210" y="357619"/>
                  </a:lnTo>
                  <a:lnTo>
                    <a:pt x="33210" y="387769"/>
                  </a:lnTo>
                  <a:lnTo>
                    <a:pt x="134137" y="387769"/>
                  </a:lnTo>
                  <a:lnTo>
                    <a:pt x="134137" y="357619"/>
                  </a:lnTo>
                  <a:close/>
                </a:path>
                <a:path w="302260" h="387985">
                  <a:moveTo>
                    <a:pt x="234772" y="0"/>
                  </a:moveTo>
                  <a:lnTo>
                    <a:pt x="200825" y="0"/>
                  </a:lnTo>
                  <a:lnTo>
                    <a:pt x="200825" y="30149"/>
                  </a:lnTo>
                  <a:lnTo>
                    <a:pt x="234772" y="30149"/>
                  </a:lnTo>
                  <a:lnTo>
                    <a:pt x="234772" y="0"/>
                  </a:lnTo>
                  <a:close/>
                </a:path>
                <a:path w="302260" h="387985">
                  <a:moveTo>
                    <a:pt x="301891" y="0"/>
                  </a:moveTo>
                  <a:lnTo>
                    <a:pt x="268020" y="0"/>
                  </a:lnTo>
                  <a:lnTo>
                    <a:pt x="234899" y="0"/>
                  </a:lnTo>
                  <a:lnTo>
                    <a:pt x="234899" y="30149"/>
                  </a:lnTo>
                  <a:lnTo>
                    <a:pt x="267944" y="30149"/>
                  </a:lnTo>
                  <a:lnTo>
                    <a:pt x="301891" y="30149"/>
                  </a:lnTo>
                  <a:lnTo>
                    <a:pt x="30189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446474" y="45998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379531" y="456968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379529" y="4599838"/>
              <a:ext cx="134620" cy="59690"/>
            </a:xfrm>
            <a:custGeom>
              <a:avLst/>
              <a:gdLst/>
              <a:ahLst/>
              <a:cxnLst/>
              <a:rect l="l" t="t" r="r" b="b"/>
              <a:pathLst>
                <a:path w="134620" h="59689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33045" y="59512"/>
                  </a:lnTo>
                  <a:lnTo>
                    <a:pt x="66992" y="59512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  <a:path w="134620" h="59689">
                  <a:moveTo>
                    <a:pt x="134099" y="0"/>
                  </a:moveTo>
                  <a:lnTo>
                    <a:pt x="100152" y="0"/>
                  </a:lnTo>
                  <a:lnTo>
                    <a:pt x="100152" y="29375"/>
                  </a:lnTo>
                  <a:lnTo>
                    <a:pt x="134099" y="29375"/>
                  </a:lnTo>
                  <a:lnTo>
                    <a:pt x="13409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79691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278859" y="44803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312757" y="448038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278859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278856" y="4510544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11" y="0"/>
                  </a:moveTo>
                  <a:lnTo>
                    <a:pt x="33896" y="0"/>
                  </a:lnTo>
                  <a:lnTo>
                    <a:pt x="33896" y="28994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28994"/>
                  </a:lnTo>
                  <a:lnTo>
                    <a:pt x="66611" y="28994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312757" y="453952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278859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312757" y="456968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345463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278856" y="4211751"/>
              <a:ext cx="100965" cy="447675"/>
            </a:xfrm>
            <a:custGeom>
              <a:avLst/>
              <a:gdLst/>
              <a:ahLst/>
              <a:cxnLst/>
              <a:rect l="l" t="t" r="r" b="b"/>
              <a:pathLst>
                <a:path w="100964" h="44767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447675">
                  <a:moveTo>
                    <a:pt x="100545" y="417449"/>
                  </a:moveTo>
                  <a:lnTo>
                    <a:pt x="66611" y="417449"/>
                  </a:lnTo>
                  <a:lnTo>
                    <a:pt x="33896" y="417449"/>
                  </a:lnTo>
                  <a:lnTo>
                    <a:pt x="33896" y="447598"/>
                  </a:lnTo>
                  <a:lnTo>
                    <a:pt x="66598" y="447598"/>
                  </a:lnTo>
                  <a:lnTo>
                    <a:pt x="100545" y="447598"/>
                  </a:lnTo>
                  <a:lnTo>
                    <a:pt x="100545" y="41744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245643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278859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312757" y="427204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211746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211737" y="4451007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88900">
                  <a:moveTo>
                    <a:pt x="67030" y="59537"/>
                  </a:moveTo>
                  <a:lnTo>
                    <a:pt x="33896" y="59537"/>
                  </a:lnTo>
                  <a:lnTo>
                    <a:pt x="33896" y="88531"/>
                  </a:lnTo>
                  <a:lnTo>
                    <a:pt x="67030" y="88531"/>
                  </a:lnTo>
                  <a:lnTo>
                    <a:pt x="67030" y="595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45633" y="4451007"/>
              <a:ext cx="33655" cy="118745"/>
            </a:xfrm>
            <a:custGeom>
              <a:avLst/>
              <a:gdLst/>
              <a:ahLst/>
              <a:cxnLst/>
              <a:rect l="l" t="t" r="r" b="b"/>
              <a:pathLst>
                <a:path w="33654" h="118745">
                  <a:moveTo>
                    <a:pt x="33134" y="88531"/>
                  </a:moveTo>
                  <a:lnTo>
                    <a:pt x="0" y="88531"/>
                  </a:lnTo>
                  <a:lnTo>
                    <a:pt x="0" y="118681"/>
                  </a:lnTo>
                  <a:lnTo>
                    <a:pt x="33134" y="118681"/>
                  </a:lnTo>
                  <a:lnTo>
                    <a:pt x="33134" y="88531"/>
                  </a:lnTo>
                  <a:close/>
                </a:path>
                <a:path w="33654" h="118745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33134" y="59524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211737" y="456968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211737" y="459983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29362"/>
                  </a:lnTo>
                  <a:lnTo>
                    <a:pt x="0" y="29362"/>
                  </a:lnTo>
                  <a:lnTo>
                    <a:pt x="0" y="59512"/>
                  </a:lnTo>
                  <a:lnTo>
                    <a:pt x="33947" y="59512"/>
                  </a:lnTo>
                  <a:lnTo>
                    <a:pt x="33947" y="29375"/>
                  </a:lnTo>
                  <a:lnTo>
                    <a:pt x="67030" y="29375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211737" y="4331576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67030" y="30149"/>
                  </a:moveTo>
                  <a:lnTo>
                    <a:pt x="33947" y="30149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896" y="89293"/>
                  </a:lnTo>
                  <a:lnTo>
                    <a:pt x="67030" y="89293"/>
                  </a:lnTo>
                  <a:lnTo>
                    <a:pt x="67030" y="59143"/>
                  </a:lnTo>
                  <a:lnTo>
                    <a:pt x="67030" y="3014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245643" y="44208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177848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211746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177840" y="4272051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100926" y="0"/>
                  </a:moveTo>
                  <a:lnTo>
                    <a:pt x="67792" y="0"/>
                  </a:lnTo>
                  <a:lnTo>
                    <a:pt x="67792" y="29362"/>
                  </a:lnTo>
                  <a:lnTo>
                    <a:pt x="33947" y="29362"/>
                  </a:lnTo>
                  <a:lnTo>
                    <a:pt x="0" y="29362"/>
                  </a:lnTo>
                  <a:lnTo>
                    <a:pt x="0" y="59512"/>
                  </a:lnTo>
                  <a:lnTo>
                    <a:pt x="33896" y="59512"/>
                  </a:lnTo>
                  <a:lnTo>
                    <a:pt x="67843" y="59512"/>
                  </a:lnTo>
                  <a:lnTo>
                    <a:pt x="67843" y="29375"/>
                  </a:lnTo>
                  <a:lnTo>
                    <a:pt x="100926" y="29375"/>
                  </a:lnTo>
                  <a:lnTo>
                    <a:pt x="10092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245643" y="43014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110734" y="4182783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947" y="118630"/>
                  </a:moveTo>
                  <a:lnTo>
                    <a:pt x="0" y="118630"/>
                  </a:lnTo>
                  <a:lnTo>
                    <a:pt x="0" y="148780"/>
                  </a:lnTo>
                  <a:lnTo>
                    <a:pt x="33947" y="148780"/>
                  </a:lnTo>
                  <a:lnTo>
                    <a:pt x="33947" y="118630"/>
                  </a:lnTo>
                  <a:close/>
                </a:path>
                <a:path w="67310" h="149225">
                  <a:moveTo>
                    <a:pt x="67017" y="0"/>
                  </a:moveTo>
                  <a:lnTo>
                    <a:pt x="33896" y="0"/>
                  </a:lnTo>
                  <a:lnTo>
                    <a:pt x="33896" y="28994"/>
                  </a:lnTo>
                  <a:lnTo>
                    <a:pt x="67017" y="28994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144632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110734" y="427205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33896" y="59512"/>
                  </a:lnTo>
                  <a:lnTo>
                    <a:pt x="67017" y="59512"/>
                  </a:lnTo>
                  <a:lnTo>
                    <a:pt x="67017" y="29375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144632" y="45998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110734" y="453952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078029" y="453952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110734" y="453953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17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60299"/>
                  </a:lnTo>
                  <a:lnTo>
                    <a:pt x="33896" y="60299"/>
                  </a:lnTo>
                  <a:lnTo>
                    <a:pt x="67017" y="6029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078019" y="4599838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62" y="0"/>
                  </a:moveTo>
                  <a:lnTo>
                    <a:pt x="32715" y="0"/>
                  </a:lnTo>
                  <a:lnTo>
                    <a:pt x="32715" y="29362"/>
                  </a:lnTo>
                  <a:lnTo>
                    <a:pt x="0" y="29362"/>
                  </a:lnTo>
                  <a:lnTo>
                    <a:pt x="0" y="59512"/>
                  </a:lnTo>
                  <a:lnTo>
                    <a:pt x="32715" y="59512"/>
                  </a:lnTo>
                  <a:lnTo>
                    <a:pt x="66662" y="59512"/>
                  </a:lnTo>
                  <a:lnTo>
                    <a:pt x="66662" y="29375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144632" y="46291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078019" y="4451007"/>
              <a:ext cx="100330" cy="88900"/>
            </a:xfrm>
            <a:custGeom>
              <a:avLst/>
              <a:gdLst/>
              <a:ahLst/>
              <a:cxnLst/>
              <a:rect l="l" t="t" r="r" b="b"/>
              <a:pathLst>
                <a:path w="100329" h="88900">
                  <a:moveTo>
                    <a:pt x="32727" y="59537"/>
                  </a:moveTo>
                  <a:lnTo>
                    <a:pt x="0" y="59537"/>
                  </a:lnTo>
                  <a:lnTo>
                    <a:pt x="0" y="88531"/>
                  </a:lnTo>
                  <a:lnTo>
                    <a:pt x="32727" y="88531"/>
                  </a:lnTo>
                  <a:lnTo>
                    <a:pt x="32727" y="59537"/>
                  </a:lnTo>
                  <a:close/>
                </a:path>
                <a:path w="100329" h="88900">
                  <a:moveTo>
                    <a:pt x="99733" y="0"/>
                  </a:moveTo>
                  <a:lnTo>
                    <a:pt x="66611" y="0"/>
                  </a:lnTo>
                  <a:lnTo>
                    <a:pt x="66611" y="29375"/>
                  </a:lnTo>
                  <a:lnTo>
                    <a:pt x="32715" y="29375"/>
                  </a:lnTo>
                  <a:lnTo>
                    <a:pt x="32715" y="59524"/>
                  </a:lnTo>
                  <a:lnTo>
                    <a:pt x="66611" y="59524"/>
                  </a:lnTo>
                  <a:lnTo>
                    <a:pt x="99733" y="59524"/>
                  </a:lnTo>
                  <a:lnTo>
                    <a:pt x="99733" y="29375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110734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078019" y="4361726"/>
              <a:ext cx="100330" cy="178435"/>
            </a:xfrm>
            <a:custGeom>
              <a:avLst/>
              <a:gdLst/>
              <a:ahLst/>
              <a:cxnLst/>
              <a:rect l="l" t="t" r="r" b="b"/>
              <a:pathLst>
                <a:path w="100329" h="178435">
                  <a:moveTo>
                    <a:pt x="99733" y="148818"/>
                  </a:moveTo>
                  <a:lnTo>
                    <a:pt x="66611" y="148818"/>
                  </a:lnTo>
                  <a:lnTo>
                    <a:pt x="66611" y="177812"/>
                  </a:lnTo>
                  <a:lnTo>
                    <a:pt x="99733" y="177812"/>
                  </a:lnTo>
                  <a:lnTo>
                    <a:pt x="99733" y="148818"/>
                  </a:lnTo>
                  <a:close/>
                </a:path>
                <a:path w="100329" h="178435">
                  <a:moveTo>
                    <a:pt x="99733" y="28994"/>
                  </a:moveTo>
                  <a:lnTo>
                    <a:pt x="66662" y="28994"/>
                  </a:lnTo>
                  <a:lnTo>
                    <a:pt x="66662" y="0"/>
                  </a:lnTo>
                  <a:lnTo>
                    <a:pt x="3272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32715" y="59143"/>
                  </a:lnTo>
                  <a:lnTo>
                    <a:pt x="32715" y="89293"/>
                  </a:lnTo>
                  <a:lnTo>
                    <a:pt x="66662" y="89293"/>
                  </a:lnTo>
                  <a:lnTo>
                    <a:pt x="66662" y="59143"/>
                  </a:lnTo>
                  <a:lnTo>
                    <a:pt x="99733" y="59143"/>
                  </a:lnTo>
                  <a:lnTo>
                    <a:pt x="99733" y="289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043620" y="453952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010912" y="439072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977017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977015" y="4510544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100952" y="0"/>
                  </a:moveTo>
                  <a:lnTo>
                    <a:pt x="66598" y="0"/>
                  </a:lnTo>
                  <a:lnTo>
                    <a:pt x="66598" y="28994"/>
                  </a:lnTo>
                  <a:lnTo>
                    <a:pt x="33947" y="28994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33896" y="59143"/>
                  </a:lnTo>
                  <a:lnTo>
                    <a:pt x="66611" y="59143"/>
                  </a:lnTo>
                  <a:lnTo>
                    <a:pt x="66611" y="28994"/>
                  </a:lnTo>
                  <a:lnTo>
                    <a:pt x="100952" y="28994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943119" y="4569713"/>
              <a:ext cx="167640" cy="59690"/>
            </a:xfrm>
            <a:custGeom>
              <a:avLst/>
              <a:gdLst/>
              <a:ahLst/>
              <a:cxnLst/>
              <a:rect l="l" t="t" r="r" b="b"/>
              <a:pathLst>
                <a:path w="167639" h="59689">
                  <a:moveTo>
                    <a:pt x="167614" y="29603"/>
                  </a:moveTo>
                  <a:lnTo>
                    <a:pt x="100495" y="29603"/>
                  </a:lnTo>
                  <a:lnTo>
                    <a:pt x="100495" y="0"/>
                  </a:lnTo>
                  <a:lnTo>
                    <a:pt x="33896" y="0"/>
                  </a:lnTo>
                  <a:lnTo>
                    <a:pt x="33896" y="29603"/>
                  </a:lnTo>
                  <a:lnTo>
                    <a:pt x="0" y="29603"/>
                  </a:lnTo>
                  <a:lnTo>
                    <a:pt x="0" y="59207"/>
                  </a:lnTo>
                  <a:lnTo>
                    <a:pt x="167614" y="59207"/>
                  </a:lnTo>
                  <a:lnTo>
                    <a:pt x="167614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043614" y="456968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79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943119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909903" y="453952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909896" y="453953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134" y="30149"/>
                  </a:moveTo>
                  <a:lnTo>
                    <a:pt x="0" y="30149"/>
                  </a:lnTo>
                  <a:lnTo>
                    <a:pt x="0" y="60299"/>
                  </a:lnTo>
                  <a:lnTo>
                    <a:pt x="33134" y="60299"/>
                  </a:lnTo>
                  <a:lnTo>
                    <a:pt x="33134" y="30149"/>
                  </a:lnTo>
                  <a:close/>
                </a:path>
                <a:path w="67310" h="60325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909896" y="456968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30149"/>
                  </a:moveTo>
                  <a:lnTo>
                    <a:pt x="0" y="30149"/>
                  </a:lnTo>
                  <a:lnTo>
                    <a:pt x="0" y="59524"/>
                  </a:lnTo>
                  <a:lnTo>
                    <a:pt x="33134" y="59524"/>
                  </a:lnTo>
                  <a:lnTo>
                    <a:pt x="33134" y="30149"/>
                  </a:lnTo>
                  <a:close/>
                </a:path>
                <a:path w="67310" h="59689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909896" y="4629200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01600" h="30479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010915" y="462919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043620" y="462919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876000" y="4390720"/>
              <a:ext cx="101600" cy="120014"/>
            </a:xfrm>
            <a:custGeom>
              <a:avLst/>
              <a:gdLst/>
              <a:ahLst/>
              <a:cxnLst/>
              <a:rect l="l" t="t" r="r" b="b"/>
              <a:pathLst>
                <a:path w="101600" h="1200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120014">
                  <a:moveTo>
                    <a:pt x="67030" y="60286"/>
                  </a:moveTo>
                  <a:lnTo>
                    <a:pt x="33896" y="60286"/>
                  </a:lnTo>
                  <a:lnTo>
                    <a:pt x="33896" y="89662"/>
                  </a:lnTo>
                  <a:lnTo>
                    <a:pt x="33896" y="119811"/>
                  </a:lnTo>
                  <a:lnTo>
                    <a:pt x="67030" y="119811"/>
                  </a:lnTo>
                  <a:lnTo>
                    <a:pt x="67030" y="89662"/>
                  </a:lnTo>
                  <a:lnTo>
                    <a:pt x="67030" y="60286"/>
                  </a:lnTo>
                  <a:close/>
                </a:path>
                <a:path w="101600" h="120014">
                  <a:moveTo>
                    <a:pt x="101066" y="89662"/>
                  </a:moveTo>
                  <a:lnTo>
                    <a:pt x="67119" y="89662"/>
                  </a:lnTo>
                  <a:lnTo>
                    <a:pt x="67119" y="119811"/>
                  </a:lnTo>
                  <a:lnTo>
                    <a:pt x="101066" y="119811"/>
                  </a:lnTo>
                  <a:lnTo>
                    <a:pt x="101066" y="8966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909903" y="45105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943119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177848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177840" y="3944619"/>
              <a:ext cx="67945" cy="208279"/>
            </a:xfrm>
            <a:custGeom>
              <a:avLst/>
              <a:gdLst/>
              <a:ahLst/>
              <a:cxnLst/>
              <a:rect l="l" t="t" r="r" b="b"/>
              <a:pathLst>
                <a:path w="67945" h="20827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945" h="208279">
                  <a:moveTo>
                    <a:pt x="67843" y="177825"/>
                  </a:moveTo>
                  <a:lnTo>
                    <a:pt x="33896" y="177825"/>
                  </a:lnTo>
                  <a:lnTo>
                    <a:pt x="33896" y="207975"/>
                  </a:lnTo>
                  <a:lnTo>
                    <a:pt x="67843" y="207975"/>
                  </a:lnTo>
                  <a:lnTo>
                    <a:pt x="67843" y="17782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245643" y="41224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245643" y="415259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67114" y="30233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211737" y="4003738"/>
              <a:ext cx="67310" cy="119380"/>
            </a:xfrm>
            <a:custGeom>
              <a:avLst/>
              <a:gdLst/>
              <a:ahLst/>
              <a:cxnLst/>
              <a:rect l="l" t="t" r="r" b="b"/>
              <a:pathLst>
                <a:path w="67310" h="119379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119379">
                  <a:moveTo>
                    <a:pt x="67030" y="89801"/>
                  </a:moveTo>
                  <a:lnTo>
                    <a:pt x="33896" y="89801"/>
                  </a:lnTo>
                  <a:lnTo>
                    <a:pt x="33896" y="118783"/>
                  </a:lnTo>
                  <a:lnTo>
                    <a:pt x="67030" y="118783"/>
                  </a:lnTo>
                  <a:lnTo>
                    <a:pt x="67030" y="89801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177840" y="4003738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100964" h="59689">
                  <a:moveTo>
                    <a:pt x="100926" y="0"/>
                  </a:moveTo>
                  <a:lnTo>
                    <a:pt x="67792" y="0"/>
                  </a:lnTo>
                  <a:lnTo>
                    <a:pt x="67792" y="29375"/>
                  </a:lnTo>
                  <a:lnTo>
                    <a:pt x="100926" y="29375"/>
                  </a:lnTo>
                  <a:lnTo>
                    <a:pt x="10092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278859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245633" y="3944619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134" y="118643"/>
                  </a:moveTo>
                  <a:lnTo>
                    <a:pt x="0" y="118643"/>
                  </a:lnTo>
                  <a:lnTo>
                    <a:pt x="0" y="148793"/>
                  </a:lnTo>
                  <a:lnTo>
                    <a:pt x="33134" y="148793"/>
                  </a:lnTo>
                  <a:lnTo>
                    <a:pt x="33134" y="118643"/>
                  </a:lnTo>
                  <a:close/>
                </a:path>
                <a:path w="67310" h="149225">
                  <a:moveTo>
                    <a:pt x="67170" y="0"/>
                  </a:moveTo>
                  <a:lnTo>
                    <a:pt x="33223" y="0"/>
                  </a:lnTo>
                  <a:lnTo>
                    <a:pt x="33223" y="28994"/>
                  </a:lnTo>
                  <a:lnTo>
                    <a:pt x="67170" y="28994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177840" y="3914520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926" y="0"/>
                  </a:moveTo>
                  <a:lnTo>
                    <a:pt x="100926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926" y="30149"/>
                  </a:lnTo>
                  <a:lnTo>
                    <a:pt x="10092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211737" y="3944619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177848" y="4182824"/>
              <a:ext cx="67945" cy="59690"/>
            </a:xfrm>
            <a:custGeom>
              <a:avLst/>
              <a:gdLst/>
              <a:ahLst/>
              <a:cxnLst/>
              <a:rect l="l" t="t" r="r" b="b"/>
              <a:pathLst>
                <a:path w="67945" h="59689">
                  <a:moveTo>
                    <a:pt x="67795" y="0"/>
                  </a:moveTo>
                  <a:lnTo>
                    <a:pt x="33897" y="0"/>
                  </a:lnTo>
                  <a:lnTo>
                    <a:pt x="33897" y="28946"/>
                  </a:lnTo>
                  <a:lnTo>
                    <a:pt x="0" y="28946"/>
                  </a:lnTo>
                  <a:lnTo>
                    <a:pt x="0" y="59066"/>
                  </a:lnTo>
                  <a:lnTo>
                    <a:pt x="67795" y="59066"/>
                  </a:lnTo>
                  <a:lnTo>
                    <a:pt x="67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211746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177848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245643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78019" y="4033164"/>
              <a:ext cx="201295" cy="149860"/>
            </a:xfrm>
            <a:custGeom>
              <a:avLst/>
              <a:gdLst/>
              <a:ahLst/>
              <a:cxnLst/>
              <a:rect l="l" t="t" r="r" b="b"/>
              <a:pathLst>
                <a:path w="201295" h="149860">
                  <a:moveTo>
                    <a:pt x="200837" y="0"/>
                  </a:moveTo>
                  <a:lnTo>
                    <a:pt x="133718" y="0"/>
                  </a:lnTo>
                  <a:lnTo>
                    <a:pt x="133718" y="29603"/>
                  </a:lnTo>
                  <a:lnTo>
                    <a:pt x="99822" y="29603"/>
                  </a:lnTo>
                  <a:lnTo>
                    <a:pt x="99822" y="0"/>
                  </a:lnTo>
                  <a:lnTo>
                    <a:pt x="66611" y="0"/>
                  </a:lnTo>
                  <a:lnTo>
                    <a:pt x="66611" y="29603"/>
                  </a:lnTo>
                  <a:lnTo>
                    <a:pt x="0" y="29603"/>
                  </a:lnTo>
                  <a:lnTo>
                    <a:pt x="0" y="60439"/>
                  </a:lnTo>
                  <a:lnTo>
                    <a:pt x="32715" y="60439"/>
                  </a:lnTo>
                  <a:lnTo>
                    <a:pt x="32715" y="88811"/>
                  </a:lnTo>
                  <a:lnTo>
                    <a:pt x="66611" y="88811"/>
                  </a:lnTo>
                  <a:lnTo>
                    <a:pt x="66611" y="119646"/>
                  </a:lnTo>
                  <a:lnTo>
                    <a:pt x="66611" y="149250"/>
                  </a:lnTo>
                  <a:lnTo>
                    <a:pt x="99822" y="149250"/>
                  </a:lnTo>
                  <a:lnTo>
                    <a:pt x="99822" y="119646"/>
                  </a:lnTo>
                  <a:lnTo>
                    <a:pt x="133718" y="119646"/>
                  </a:lnTo>
                  <a:lnTo>
                    <a:pt x="133718" y="88811"/>
                  </a:lnTo>
                  <a:lnTo>
                    <a:pt x="167614" y="88811"/>
                  </a:lnTo>
                  <a:lnTo>
                    <a:pt x="167614" y="60439"/>
                  </a:lnTo>
                  <a:lnTo>
                    <a:pt x="167614" y="29603"/>
                  </a:lnTo>
                  <a:lnTo>
                    <a:pt x="200837" y="29603"/>
                  </a:lnTo>
                  <a:lnTo>
                    <a:pt x="200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078019" y="4093540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4">
                  <a:moveTo>
                    <a:pt x="66662" y="28905"/>
                  </a:moveTo>
                  <a:lnTo>
                    <a:pt x="32727" y="28905"/>
                  </a:lnTo>
                  <a:lnTo>
                    <a:pt x="32727" y="0"/>
                  </a:lnTo>
                  <a:lnTo>
                    <a:pt x="0" y="0"/>
                  </a:lnTo>
                  <a:lnTo>
                    <a:pt x="0" y="28905"/>
                  </a:lnTo>
                  <a:lnTo>
                    <a:pt x="0" y="59055"/>
                  </a:lnTo>
                  <a:lnTo>
                    <a:pt x="32715" y="59055"/>
                  </a:lnTo>
                  <a:lnTo>
                    <a:pt x="66662" y="59055"/>
                  </a:lnTo>
                  <a:lnTo>
                    <a:pt x="66662" y="2890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110734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144630" y="3914520"/>
              <a:ext cx="33655" cy="118745"/>
            </a:xfrm>
            <a:custGeom>
              <a:avLst/>
              <a:gdLst/>
              <a:ahLst/>
              <a:cxnLst/>
              <a:rect l="l" t="t" r="r" b="b"/>
              <a:pathLst>
                <a:path w="33654" h="118745">
                  <a:moveTo>
                    <a:pt x="33121" y="89217"/>
                  </a:moveTo>
                  <a:lnTo>
                    <a:pt x="0" y="89217"/>
                  </a:lnTo>
                  <a:lnTo>
                    <a:pt x="0" y="118592"/>
                  </a:lnTo>
                  <a:lnTo>
                    <a:pt x="33121" y="118592"/>
                  </a:lnTo>
                  <a:lnTo>
                    <a:pt x="33121" y="89217"/>
                  </a:lnTo>
                  <a:close/>
                </a:path>
                <a:path w="33654" h="118745">
                  <a:moveTo>
                    <a:pt x="33121" y="0"/>
                  </a:move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121" y="59093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144632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078029" y="391450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110734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078019" y="3944619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66662" y="2899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078019" y="3973690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078029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043614" y="4003738"/>
              <a:ext cx="101600" cy="238760"/>
            </a:xfrm>
            <a:custGeom>
              <a:avLst/>
              <a:gdLst/>
              <a:ahLst/>
              <a:cxnLst/>
              <a:rect l="l" t="t" r="r" b="b"/>
              <a:pathLst>
                <a:path w="101600" h="238760">
                  <a:moveTo>
                    <a:pt x="34353" y="208013"/>
                  </a:moveTo>
                  <a:lnTo>
                    <a:pt x="0" y="208013"/>
                  </a:lnTo>
                  <a:lnTo>
                    <a:pt x="0" y="238163"/>
                  </a:lnTo>
                  <a:lnTo>
                    <a:pt x="34353" y="238163"/>
                  </a:lnTo>
                  <a:lnTo>
                    <a:pt x="34353" y="208013"/>
                  </a:lnTo>
                  <a:close/>
                </a:path>
                <a:path w="101600" h="238760">
                  <a:moveTo>
                    <a:pt x="101066" y="29464"/>
                  </a:moveTo>
                  <a:lnTo>
                    <a:pt x="67132" y="29464"/>
                  </a:lnTo>
                  <a:lnTo>
                    <a:pt x="34404" y="29464"/>
                  </a:lnTo>
                  <a:lnTo>
                    <a:pt x="34404" y="59613"/>
                  </a:lnTo>
                  <a:lnTo>
                    <a:pt x="67119" y="59613"/>
                  </a:lnTo>
                  <a:lnTo>
                    <a:pt x="101066" y="59613"/>
                  </a:lnTo>
                  <a:lnTo>
                    <a:pt x="101066" y="29464"/>
                  </a:lnTo>
                  <a:close/>
                </a:path>
                <a:path w="101600" h="238760">
                  <a:moveTo>
                    <a:pt x="101066" y="0"/>
                  </a:moveTo>
                  <a:lnTo>
                    <a:pt x="67119" y="0"/>
                  </a:lnTo>
                  <a:lnTo>
                    <a:pt x="67119" y="29375"/>
                  </a:lnTo>
                  <a:lnTo>
                    <a:pt x="101066" y="29375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043620" y="406326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010915" y="409341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59179"/>
                  </a:lnTo>
                  <a:lnTo>
                    <a:pt x="67114" y="59179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977015" y="4122445"/>
              <a:ext cx="66675" cy="60960"/>
            </a:xfrm>
            <a:custGeom>
              <a:avLst/>
              <a:gdLst/>
              <a:ahLst/>
              <a:cxnLst/>
              <a:rect l="l" t="t" r="r" b="b"/>
              <a:pathLst>
                <a:path w="66675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6675" h="60960">
                  <a:moveTo>
                    <a:pt x="66611" y="30238"/>
                  </a:moveTo>
                  <a:lnTo>
                    <a:pt x="33896" y="30238"/>
                  </a:lnTo>
                  <a:lnTo>
                    <a:pt x="33896" y="60388"/>
                  </a:lnTo>
                  <a:lnTo>
                    <a:pt x="66611" y="60388"/>
                  </a:lnTo>
                  <a:lnTo>
                    <a:pt x="66611" y="3023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043620" y="415267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77017" y="3914426"/>
              <a:ext cx="66675" cy="149225"/>
            </a:xfrm>
            <a:custGeom>
              <a:avLst/>
              <a:gdLst/>
              <a:ahLst/>
              <a:cxnLst/>
              <a:rect l="l" t="t" r="r" b="b"/>
              <a:pathLst>
                <a:path w="66675" h="149225">
                  <a:moveTo>
                    <a:pt x="66602" y="0"/>
                  </a:moveTo>
                  <a:lnTo>
                    <a:pt x="33897" y="0"/>
                  </a:lnTo>
                  <a:lnTo>
                    <a:pt x="33897" y="59179"/>
                  </a:lnTo>
                  <a:lnTo>
                    <a:pt x="0" y="59179"/>
                  </a:lnTo>
                  <a:lnTo>
                    <a:pt x="0" y="118680"/>
                  </a:lnTo>
                  <a:lnTo>
                    <a:pt x="33897" y="118680"/>
                  </a:lnTo>
                  <a:lnTo>
                    <a:pt x="33897" y="148913"/>
                  </a:lnTo>
                  <a:lnTo>
                    <a:pt x="66602" y="148913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043620" y="3944615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043614" y="3973690"/>
              <a:ext cx="34925" cy="59690"/>
            </a:xfrm>
            <a:custGeom>
              <a:avLst/>
              <a:gdLst/>
              <a:ahLst/>
              <a:cxnLst/>
              <a:rect l="l" t="t" r="r" b="b"/>
              <a:pathLst>
                <a:path w="34925" h="59689">
                  <a:moveTo>
                    <a:pt x="34353" y="0"/>
                  </a:moveTo>
                  <a:lnTo>
                    <a:pt x="0" y="0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4353" y="59423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977015" y="403320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952" y="0"/>
                  </a:moveTo>
                  <a:lnTo>
                    <a:pt x="66598" y="0"/>
                  </a:lnTo>
                  <a:lnTo>
                    <a:pt x="66598" y="30149"/>
                  </a:lnTo>
                  <a:lnTo>
                    <a:pt x="100952" y="30149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943119" y="3854983"/>
              <a:ext cx="100965" cy="238760"/>
            </a:xfrm>
            <a:custGeom>
              <a:avLst/>
              <a:gdLst/>
              <a:ahLst/>
              <a:cxnLst/>
              <a:rect l="l" t="t" r="r" b="b"/>
              <a:pathLst>
                <a:path w="100964" h="238760">
                  <a:moveTo>
                    <a:pt x="67843" y="59537"/>
                  </a:moveTo>
                  <a:lnTo>
                    <a:pt x="33896" y="59537"/>
                  </a:lnTo>
                  <a:lnTo>
                    <a:pt x="33896" y="89687"/>
                  </a:lnTo>
                  <a:lnTo>
                    <a:pt x="67843" y="89687"/>
                  </a:lnTo>
                  <a:lnTo>
                    <a:pt x="67843" y="59537"/>
                  </a:lnTo>
                  <a:close/>
                </a:path>
                <a:path w="100964" h="238760">
                  <a:moveTo>
                    <a:pt x="100507" y="208280"/>
                  </a:moveTo>
                  <a:lnTo>
                    <a:pt x="67792" y="208280"/>
                  </a:lnTo>
                  <a:lnTo>
                    <a:pt x="67792" y="238429"/>
                  </a:lnTo>
                  <a:lnTo>
                    <a:pt x="100507" y="238429"/>
                  </a:lnTo>
                  <a:lnTo>
                    <a:pt x="100507" y="208280"/>
                  </a:lnTo>
                  <a:close/>
                </a:path>
                <a:path w="100964" h="238760">
                  <a:moveTo>
                    <a:pt x="100507" y="0"/>
                  </a:moveTo>
                  <a:lnTo>
                    <a:pt x="67843" y="0"/>
                  </a:lnTo>
                  <a:lnTo>
                    <a:pt x="33896" y="0"/>
                  </a:lnTo>
                  <a:lnTo>
                    <a:pt x="33896" y="29298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896" y="59448"/>
                  </a:lnTo>
                  <a:lnTo>
                    <a:pt x="67843" y="59448"/>
                  </a:lnTo>
                  <a:lnTo>
                    <a:pt x="67843" y="29375"/>
                  </a:lnTo>
                  <a:lnTo>
                    <a:pt x="100507" y="29375"/>
                  </a:lnTo>
                  <a:lnTo>
                    <a:pt x="10050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010915" y="388427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943119" y="3914520"/>
              <a:ext cx="135255" cy="30480"/>
            </a:xfrm>
            <a:custGeom>
              <a:avLst/>
              <a:gdLst/>
              <a:ahLst/>
              <a:cxnLst/>
              <a:rect l="l" t="t" r="r" b="b"/>
              <a:pathLst>
                <a:path w="13525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30479">
                  <a:moveTo>
                    <a:pt x="134848" y="0"/>
                  </a:moveTo>
                  <a:lnTo>
                    <a:pt x="100495" y="0"/>
                  </a:lnTo>
                  <a:lnTo>
                    <a:pt x="100495" y="30149"/>
                  </a:lnTo>
                  <a:lnTo>
                    <a:pt x="134848" y="30149"/>
                  </a:lnTo>
                  <a:lnTo>
                    <a:pt x="13484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943119" y="3944619"/>
              <a:ext cx="67945" cy="59690"/>
            </a:xfrm>
            <a:custGeom>
              <a:avLst/>
              <a:gdLst/>
              <a:ahLst/>
              <a:cxnLst/>
              <a:rect l="l" t="t" r="r" b="b"/>
              <a:pathLst>
                <a:path w="67945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67945" h="59689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843" y="28994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943119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909903" y="4033106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33216" y="30233"/>
                  </a:lnTo>
                  <a:lnTo>
                    <a:pt x="33216" y="60305"/>
                  </a:lnTo>
                  <a:lnTo>
                    <a:pt x="101011" y="60305"/>
                  </a:lnTo>
                  <a:lnTo>
                    <a:pt x="101011" y="30233"/>
                  </a:lnTo>
                  <a:lnTo>
                    <a:pt x="67114" y="30233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909896" y="4063263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59689">
                  <a:moveTo>
                    <a:pt x="67170" y="30276"/>
                  </a:moveTo>
                  <a:lnTo>
                    <a:pt x="33223" y="30276"/>
                  </a:lnTo>
                  <a:lnTo>
                    <a:pt x="33223" y="59258"/>
                  </a:lnTo>
                  <a:lnTo>
                    <a:pt x="67170" y="59258"/>
                  </a:lnTo>
                  <a:lnTo>
                    <a:pt x="67170" y="3027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977017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943119" y="4122445"/>
              <a:ext cx="34290" cy="60960"/>
            </a:xfrm>
            <a:custGeom>
              <a:avLst/>
              <a:gdLst/>
              <a:ahLst/>
              <a:cxnLst/>
              <a:rect l="l" t="t" r="r" b="b"/>
              <a:pathLst>
                <a:path w="34289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34289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876000" y="4152684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79">
                  <a:moveTo>
                    <a:pt x="33947" y="89217"/>
                  </a:moveTo>
                  <a:lnTo>
                    <a:pt x="0" y="89217"/>
                  </a:lnTo>
                  <a:lnTo>
                    <a:pt x="0" y="119367"/>
                  </a:lnTo>
                  <a:lnTo>
                    <a:pt x="33947" y="119367"/>
                  </a:lnTo>
                  <a:lnTo>
                    <a:pt x="33947" y="89217"/>
                  </a:lnTo>
                  <a:close/>
                </a:path>
                <a:path w="135254" h="119379">
                  <a:moveTo>
                    <a:pt x="134962" y="0"/>
                  </a:moveTo>
                  <a:lnTo>
                    <a:pt x="101015" y="0"/>
                  </a:lnTo>
                  <a:lnTo>
                    <a:pt x="101015" y="30099"/>
                  </a:lnTo>
                  <a:lnTo>
                    <a:pt x="67119" y="30099"/>
                  </a:lnTo>
                  <a:lnTo>
                    <a:pt x="67119" y="59093"/>
                  </a:lnTo>
                  <a:lnTo>
                    <a:pt x="101066" y="59093"/>
                  </a:lnTo>
                  <a:lnTo>
                    <a:pt x="101066" y="30149"/>
                  </a:lnTo>
                  <a:lnTo>
                    <a:pt x="134962" y="30149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842789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909903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842789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876005" y="42117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842789" y="4122445"/>
              <a:ext cx="100330" cy="120014"/>
            </a:xfrm>
            <a:custGeom>
              <a:avLst/>
              <a:gdLst/>
              <a:ahLst/>
              <a:cxnLst/>
              <a:rect l="l" t="t" r="r" b="b"/>
              <a:pathLst>
                <a:path w="100329" h="120014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00329" h="120014">
                  <a:moveTo>
                    <a:pt x="100241" y="89306"/>
                  </a:moveTo>
                  <a:lnTo>
                    <a:pt x="67106" y="89306"/>
                  </a:lnTo>
                  <a:lnTo>
                    <a:pt x="67106" y="119456"/>
                  </a:lnTo>
                  <a:lnTo>
                    <a:pt x="100241" y="119456"/>
                  </a:lnTo>
                  <a:lnTo>
                    <a:pt x="100241" y="8930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876005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842789" y="4033202"/>
              <a:ext cx="100330" cy="179070"/>
            </a:xfrm>
            <a:custGeom>
              <a:avLst/>
              <a:gdLst/>
              <a:ahLst/>
              <a:cxnLst/>
              <a:rect l="l" t="t" r="r" b="b"/>
              <a:pathLst>
                <a:path w="100329" h="179070">
                  <a:moveTo>
                    <a:pt x="33121" y="119481"/>
                  </a:moveTo>
                  <a:lnTo>
                    <a:pt x="0" y="119481"/>
                  </a:lnTo>
                  <a:lnTo>
                    <a:pt x="0" y="149631"/>
                  </a:lnTo>
                  <a:lnTo>
                    <a:pt x="33121" y="149631"/>
                  </a:lnTo>
                  <a:lnTo>
                    <a:pt x="33121" y="119481"/>
                  </a:lnTo>
                  <a:close/>
                </a:path>
                <a:path w="100329" h="179070">
                  <a:moveTo>
                    <a:pt x="33121" y="30060"/>
                  </a:moveTo>
                  <a:lnTo>
                    <a:pt x="0" y="30060"/>
                  </a:lnTo>
                  <a:lnTo>
                    <a:pt x="0" y="60210"/>
                  </a:lnTo>
                  <a:lnTo>
                    <a:pt x="33121" y="60210"/>
                  </a:lnTo>
                  <a:lnTo>
                    <a:pt x="33121" y="30060"/>
                  </a:lnTo>
                  <a:close/>
                </a:path>
                <a:path w="100329" h="17907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  <a:path w="100329" h="179070">
                  <a:moveTo>
                    <a:pt x="100241" y="119481"/>
                  </a:moveTo>
                  <a:lnTo>
                    <a:pt x="67157" y="119481"/>
                  </a:lnTo>
                  <a:lnTo>
                    <a:pt x="33210" y="119481"/>
                  </a:lnTo>
                  <a:lnTo>
                    <a:pt x="33210" y="149580"/>
                  </a:lnTo>
                  <a:lnTo>
                    <a:pt x="33210" y="178574"/>
                  </a:lnTo>
                  <a:lnTo>
                    <a:pt x="67157" y="178574"/>
                  </a:lnTo>
                  <a:lnTo>
                    <a:pt x="67157" y="149631"/>
                  </a:lnTo>
                  <a:lnTo>
                    <a:pt x="100241" y="149631"/>
                  </a:lnTo>
                  <a:lnTo>
                    <a:pt x="100241" y="119481"/>
                  </a:lnTo>
                  <a:close/>
                </a:path>
                <a:path w="100329" h="179070">
                  <a:moveTo>
                    <a:pt x="100241" y="60337"/>
                  </a:moveTo>
                  <a:lnTo>
                    <a:pt x="67106" y="60337"/>
                  </a:lnTo>
                  <a:lnTo>
                    <a:pt x="67106" y="89242"/>
                  </a:lnTo>
                  <a:lnTo>
                    <a:pt x="67106" y="119392"/>
                  </a:lnTo>
                  <a:lnTo>
                    <a:pt x="100241" y="119392"/>
                  </a:lnTo>
                  <a:lnTo>
                    <a:pt x="100241" y="89319"/>
                  </a:lnTo>
                  <a:lnTo>
                    <a:pt x="100241" y="603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876005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842789" y="4093540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121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121" y="28981"/>
                  </a:lnTo>
                  <a:lnTo>
                    <a:pt x="33121" y="0"/>
                  </a:lnTo>
                  <a:close/>
                </a:path>
                <a:path w="67310" h="29210">
                  <a:moveTo>
                    <a:pt x="67157" y="0"/>
                  </a:moveTo>
                  <a:lnTo>
                    <a:pt x="33210" y="0"/>
                  </a:lnTo>
                  <a:lnTo>
                    <a:pt x="33210" y="28981"/>
                  </a:lnTo>
                  <a:lnTo>
                    <a:pt x="67157" y="28981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842789" y="3944619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121" y="59118"/>
                  </a:moveTo>
                  <a:lnTo>
                    <a:pt x="0" y="59118"/>
                  </a:lnTo>
                  <a:lnTo>
                    <a:pt x="0" y="88493"/>
                  </a:lnTo>
                  <a:lnTo>
                    <a:pt x="33121" y="88493"/>
                  </a:lnTo>
                  <a:lnTo>
                    <a:pt x="33121" y="59118"/>
                  </a:lnTo>
                  <a:close/>
                </a:path>
                <a:path w="67310" h="88900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842789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876005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876000" y="3973690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048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909903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842789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876005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842789" y="3884282"/>
              <a:ext cx="100330" cy="60960"/>
            </a:xfrm>
            <a:custGeom>
              <a:avLst/>
              <a:gdLst/>
              <a:ahLst/>
              <a:cxnLst/>
              <a:rect l="l" t="t" r="r" b="b"/>
              <a:pathLst>
                <a:path w="100329" h="60960">
                  <a:moveTo>
                    <a:pt x="33121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121" y="60388"/>
                  </a:lnTo>
                  <a:lnTo>
                    <a:pt x="33121" y="30238"/>
                  </a:lnTo>
                  <a:close/>
                </a:path>
                <a:path w="100329" h="60960">
                  <a:moveTo>
                    <a:pt x="100241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0241" y="30149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876005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842789" y="3914520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89">
                  <a:moveTo>
                    <a:pt x="33121" y="30099"/>
                  </a:moveTo>
                  <a:lnTo>
                    <a:pt x="0" y="30099"/>
                  </a:lnTo>
                  <a:lnTo>
                    <a:pt x="0" y="59093"/>
                  </a:lnTo>
                  <a:lnTo>
                    <a:pt x="33121" y="59093"/>
                  </a:lnTo>
                  <a:lnTo>
                    <a:pt x="33121" y="30099"/>
                  </a:lnTo>
                  <a:close/>
                </a:path>
                <a:path w="100329" h="59689">
                  <a:moveTo>
                    <a:pt x="100241" y="0"/>
                  </a:moveTo>
                  <a:lnTo>
                    <a:pt x="67106" y="0"/>
                  </a:lnTo>
                  <a:lnTo>
                    <a:pt x="67106" y="30099"/>
                  </a:lnTo>
                  <a:lnTo>
                    <a:pt x="67106" y="59093"/>
                  </a:lnTo>
                  <a:lnTo>
                    <a:pt x="100241" y="59093"/>
                  </a:lnTo>
                  <a:lnTo>
                    <a:pt x="100241" y="30149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144632" y="52553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078019" y="5135968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32727" y="30149"/>
                  </a:moveTo>
                  <a:lnTo>
                    <a:pt x="0" y="30149"/>
                  </a:lnTo>
                  <a:lnTo>
                    <a:pt x="0" y="60299"/>
                  </a:lnTo>
                  <a:lnTo>
                    <a:pt x="32727" y="60299"/>
                  </a:lnTo>
                  <a:lnTo>
                    <a:pt x="32727" y="30149"/>
                  </a:lnTo>
                  <a:close/>
                </a:path>
                <a:path w="66675" h="60325">
                  <a:moveTo>
                    <a:pt x="66662" y="0"/>
                  </a:moveTo>
                  <a:lnTo>
                    <a:pt x="32715" y="0"/>
                  </a:lnTo>
                  <a:lnTo>
                    <a:pt x="32715" y="30137"/>
                  </a:lnTo>
                  <a:lnTo>
                    <a:pt x="66662" y="30137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110734" y="51661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110734" y="5166118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59143"/>
                  </a:move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143"/>
                  </a:lnTo>
                  <a:close/>
                </a:path>
                <a:path w="67310" h="89535">
                  <a:moveTo>
                    <a:pt x="67017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078019" y="5255399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89">
                  <a:moveTo>
                    <a:pt x="99733" y="30149"/>
                  </a:moveTo>
                  <a:lnTo>
                    <a:pt x="66662" y="30149"/>
                  </a:lnTo>
                  <a:lnTo>
                    <a:pt x="66662" y="0"/>
                  </a:ln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11" y="30149"/>
                  </a:lnTo>
                  <a:lnTo>
                    <a:pt x="66611" y="59524"/>
                  </a:lnTo>
                  <a:lnTo>
                    <a:pt x="99733" y="59524"/>
                  </a:lnTo>
                  <a:lnTo>
                    <a:pt x="99733" y="3014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144632" y="53149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144632" y="501729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043620" y="504628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078019" y="5046293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79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078029" y="507643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110734" y="51065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144632" y="51065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010915" y="507643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010912" y="513596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37"/>
                  </a:lnTo>
                  <a:lnTo>
                    <a:pt x="32702" y="30137"/>
                  </a:lnTo>
                  <a:lnTo>
                    <a:pt x="67056" y="30137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078029" y="513595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043614" y="5225262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4353" y="60286"/>
                  </a:moveTo>
                  <a:lnTo>
                    <a:pt x="0" y="60286"/>
                  </a:lnTo>
                  <a:lnTo>
                    <a:pt x="0" y="89662"/>
                  </a:lnTo>
                  <a:lnTo>
                    <a:pt x="34353" y="89662"/>
                  </a:lnTo>
                  <a:lnTo>
                    <a:pt x="34353" y="60286"/>
                  </a:lnTo>
                  <a:close/>
                </a:path>
                <a:path w="67310" h="90170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010912" y="5285549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89">
                  <a:moveTo>
                    <a:pt x="32715" y="29387"/>
                  </a:moveTo>
                  <a:lnTo>
                    <a:pt x="0" y="29387"/>
                  </a:lnTo>
                  <a:lnTo>
                    <a:pt x="0" y="59537"/>
                  </a:lnTo>
                  <a:lnTo>
                    <a:pt x="32715" y="59537"/>
                  </a:lnTo>
                  <a:lnTo>
                    <a:pt x="32715" y="29387"/>
                  </a:lnTo>
                  <a:close/>
                </a:path>
                <a:path w="100329" h="59689">
                  <a:moveTo>
                    <a:pt x="99834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99834" y="29375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943119" y="5017299"/>
              <a:ext cx="135255" cy="328295"/>
            </a:xfrm>
            <a:custGeom>
              <a:avLst/>
              <a:gdLst/>
              <a:ahLst/>
              <a:cxnLst/>
              <a:rect l="l" t="t" r="r" b="b"/>
              <a:pathLst>
                <a:path w="135254" h="328295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35254" h="328295">
                  <a:moveTo>
                    <a:pt x="67843" y="89281"/>
                  </a:moveTo>
                  <a:lnTo>
                    <a:pt x="33896" y="89281"/>
                  </a:lnTo>
                  <a:lnTo>
                    <a:pt x="33896" y="118656"/>
                  </a:lnTo>
                  <a:lnTo>
                    <a:pt x="67843" y="118656"/>
                  </a:lnTo>
                  <a:lnTo>
                    <a:pt x="67843" y="89281"/>
                  </a:lnTo>
                  <a:close/>
                </a:path>
                <a:path w="135254" h="328295">
                  <a:moveTo>
                    <a:pt x="134848" y="297637"/>
                  </a:moveTo>
                  <a:lnTo>
                    <a:pt x="100495" y="297637"/>
                  </a:lnTo>
                  <a:lnTo>
                    <a:pt x="100495" y="327787"/>
                  </a:lnTo>
                  <a:lnTo>
                    <a:pt x="134848" y="327787"/>
                  </a:lnTo>
                  <a:lnTo>
                    <a:pt x="134848" y="2976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977015" y="5017299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6611" y="28994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977017" y="504628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010912" y="5046293"/>
              <a:ext cx="100330" cy="90170"/>
            </a:xfrm>
            <a:custGeom>
              <a:avLst/>
              <a:gdLst/>
              <a:ahLst/>
              <a:cxnLst/>
              <a:rect l="l" t="t" r="r" b="b"/>
              <a:pathLst>
                <a:path w="100329" h="90170">
                  <a:moveTo>
                    <a:pt x="99822" y="60299"/>
                  </a:moveTo>
                  <a:lnTo>
                    <a:pt x="67106" y="60299"/>
                  </a:lnTo>
                  <a:lnTo>
                    <a:pt x="67106" y="30149"/>
                  </a:lnTo>
                  <a:lnTo>
                    <a:pt x="32715" y="30149"/>
                  </a:ln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32702" y="60299"/>
                  </a:lnTo>
                  <a:lnTo>
                    <a:pt x="0" y="60299"/>
                  </a:lnTo>
                  <a:lnTo>
                    <a:pt x="0" y="89662"/>
                  </a:lnTo>
                  <a:lnTo>
                    <a:pt x="99822" y="89662"/>
                  </a:lnTo>
                  <a:lnTo>
                    <a:pt x="99822" y="602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943119" y="528554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943119" y="5196268"/>
              <a:ext cx="67945" cy="59690"/>
            </a:xfrm>
            <a:custGeom>
              <a:avLst/>
              <a:gdLst/>
              <a:ahLst/>
              <a:cxnLst/>
              <a:rect l="l" t="t" r="r" b="b"/>
              <a:pathLst>
                <a:path w="67945" h="59689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33896" y="59143"/>
                  </a:lnTo>
                  <a:lnTo>
                    <a:pt x="67843" y="59143"/>
                  </a:lnTo>
                  <a:lnTo>
                    <a:pt x="67843" y="28994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943119" y="525539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977017" y="525539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977017" y="528554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943119" y="53149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977017" y="53149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943119" y="51065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977017" y="507643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943119" y="51359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977017" y="51359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943119" y="51661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977017" y="51661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909903" y="507643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876005" y="51065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909903" y="51065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909903" y="513595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909903" y="51661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909903" y="519626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909903" y="522525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842789" y="4510544"/>
              <a:ext cx="100330" cy="775335"/>
            </a:xfrm>
            <a:custGeom>
              <a:avLst/>
              <a:gdLst/>
              <a:ahLst/>
              <a:cxnLst/>
              <a:rect l="l" t="t" r="r" b="b"/>
              <a:pathLst>
                <a:path w="100329" h="775335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100329" h="775335">
                  <a:moveTo>
                    <a:pt x="100241" y="744855"/>
                  </a:moveTo>
                  <a:lnTo>
                    <a:pt x="67106" y="744855"/>
                  </a:lnTo>
                  <a:lnTo>
                    <a:pt x="67106" y="775004"/>
                  </a:lnTo>
                  <a:lnTo>
                    <a:pt x="100241" y="775004"/>
                  </a:lnTo>
                  <a:lnTo>
                    <a:pt x="100241" y="744855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776178" y="4451007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742288" y="4451014"/>
              <a:ext cx="167640" cy="118745"/>
            </a:xfrm>
            <a:custGeom>
              <a:avLst/>
              <a:gdLst/>
              <a:ahLst/>
              <a:cxnLst/>
              <a:rect l="l" t="t" r="r" b="b"/>
              <a:pathLst>
                <a:path w="167639" h="118745">
                  <a:moveTo>
                    <a:pt x="167614" y="0"/>
                  </a:moveTo>
                  <a:lnTo>
                    <a:pt x="133716" y="0"/>
                  </a:lnTo>
                  <a:lnTo>
                    <a:pt x="100500" y="0"/>
                  </a:lnTo>
                  <a:lnTo>
                    <a:pt x="100500" y="29364"/>
                  </a:lnTo>
                  <a:lnTo>
                    <a:pt x="33897" y="29364"/>
                  </a:lnTo>
                  <a:lnTo>
                    <a:pt x="33897" y="59517"/>
                  </a:lnTo>
                  <a:lnTo>
                    <a:pt x="0" y="59517"/>
                  </a:lnTo>
                  <a:lnTo>
                    <a:pt x="0" y="88512"/>
                  </a:lnTo>
                  <a:lnTo>
                    <a:pt x="33897" y="88512"/>
                  </a:lnTo>
                  <a:lnTo>
                    <a:pt x="33897" y="118664"/>
                  </a:lnTo>
                  <a:lnTo>
                    <a:pt x="66602" y="118664"/>
                  </a:lnTo>
                  <a:lnTo>
                    <a:pt x="66602" y="88512"/>
                  </a:lnTo>
                  <a:lnTo>
                    <a:pt x="100500" y="88512"/>
                  </a:lnTo>
                  <a:lnTo>
                    <a:pt x="100500" y="59517"/>
                  </a:lnTo>
                  <a:lnTo>
                    <a:pt x="133716" y="59517"/>
                  </a:lnTo>
                  <a:lnTo>
                    <a:pt x="133716" y="29364"/>
                  </a:lnTo>
                  <a:lnTo>
                    <a:pt x="167614" y="29364"/>
                  </a:lnTo>
                  <a:lnTo>
                    <a:pt x="1676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876005" y="448038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876005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742281" y="453953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545" y="0"/>
                  </a:moveTo>
                  <a:lnTo>
                    <a:pt x="66598" y="0"/>
                  </a:lnTo>
                  <a:lnTo>
                    <a:pt x="66598" y="30149"/>
                  </a:lnTo>
                  <a:lnTo>
                    <a:pt x="100545" y="30149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842789" y="453953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842789" y="504628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742281" y="5017299"/>
              <a:ext cx="100965" cy="118745"/>
            </a:xfrm>
            <a:custGeom>
              <a:avLst/>
              <a:gdLst/>
              <a:ahLst/>
              <a:cxnLst/>
              <a:rect l="l" t="t" r="r" b="b"/>
              <a:pathLst>
                <a:path w="100964" h="118745">
                  <a:moveTo>
                    <a:pt x="33947" y="89281"/>
                  </a:moveTo>
                  <a:lnTo>
                    <a:pt x="0" y="89281"/>
                  </a:lnTo>
                  <a:lnTo>
                    <a:pt x="0" y="118656"/>
                  </a:lnTo>
                  <a:lnTo>
                    <a:pt x="33947" y="118656"/>
                  </a:lnTo>
                  <a:lnTo>
                    <a:pt x="33947" y="89281"/>
                  </a:lnTo>
                  <a:close/>
                </a:path>
                <a:path w="100964" h="118745">
                  <a:moveTo>
                    <a:pt x="100545" y="28994"/>
                  </a:moveTo>
                  <a:lnTo>
                    <a:pt x="66624" y="28994"/>
                  </a:lnTo>
                  <a:lnTo>
                    <a:pt x="66624" y="0"/>
                  </a:lnTo>
                  <a:lnTo>
                    <a:pt x="33896" y="0"/>
                  </a:lnTo>
                  <a:lnTo>
                    <a:pt x="33896" y="28994"/>
                  </a:lnTo>
                  <a:lnTo>
                    <a:pt x="66598" y="28994"/>
                  </a:lnTo>
                  <a:lnTo>
                    <a:pt x="66598" y="59143"/>
                  </a:lnTo>
                  <a:lnTo>
                    <a:pt x="100545" y="59143"/>
                  </a:lnTo>
                  <a:lnTo>
                    <a:pt x="100545" y="289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776186" y="51065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742281" y="4868481"/>
              <a:ext cx="168275" cy="267970"/>
            </a:xfrm>
            <a:custGeom>
              <a:avLst/>
              <a:gdLst/>
              <a:ahLst/>
              <a:cxnLst/>
              <a:rect l="l" t="t" r="r" b="b"/>
              <a:pathLst>
                <a:path w="168275" h="26797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68275" h="267970">
                  <a:moveTo>
                    <a:pt x="100545" y="59131"/>
                  </a:moveTo>
                  <a:lnTo>
                    <a:pt x="66598" y="59131"/>
                  </a:lnTo>
                  <a:lnTo>
                    <a:pt x="66598" y="88506"/>
                  </a:lnTo>
                  <a:lnTo>
                    <a:pt x="100545" y="88506"/>
                  </a:lnTo>
                  <a:lnTo>
                    <a:pt x="100545" y="59131"/>
                  </a:lnTo>
                  <a:close/>
                </a:path>
                <a:path w="168275" h="267970">
                  <a:moveTo>
                    <a:pt x="133629" y="207962"/>
                  </a:moveTo>
                  <a:lnTo>
                    <a:pt x="100545" y="207962"/>
                  </a:lnTo>
                  <a:lnTo>
                    <a:pt x="66598" y="207962"/>
                  </a:lnTo>
                  <a:lnTo>
                    <a:pt x="66598" y="238099"/>
                  </a:lnTo>
                  <a:lnTo>
                    <a:pt x="66598" y="267474"/>
                  </a:lnTo>
                  <a:lnTo>
                    <a:pt x="100507" y="267474"/>
                  </a:lnTo>
                  <a:lnTo>
                    <a:pt x="133629" y="267474"/>
                  </a:lnTo>
                  <a:lnTo>
                    <a:pt x="133629" y="238112"/>
                  </a:lnTo>
                  <a:lnTo>
                    <a:pt x="133629" y="207962"/>
                  </a:lnTo>
                  <a:close/>
                </a:path>
                <a:path w="168275" h="267970">
                  <a:moveTo>
                    <a:pt x="167665" y="207962"/>
                  </a:moveTo>
                  <a:lnTo>
                    <a:pt x="133718" y="207962"/>
                  </a:lnTo>
                  <a:lnTo>
                    <a:pt x="133718" y="238112"/>
                  </a:lnTo>
                  <a:lnTo>
                    <a:pt x="167665" y="238112"/>
                  </a:lnTo>
                  <a:lnTo>
                    <a:pt x="167665" y="20796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776186" y="486847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808891" y="486847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742288" y="492760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742281" y="4927612"/>
              <a:ext cx="100965" cy="90170"/>
            </a:xfrm>
            <a:custGeom>
              <a:avLst/>
              <a:gdLst/>
              <a:ahLst/>
              <a:cxnLst/>
              <a:rect l="l" t="t" r="r" b="b"/>
              <a:pathLst>
                <a:path w="100964" h="90170">
                  <a:moveTo>
                    <a:pt x="66624" y="59537"/>
                  </a:moveTo>
                  <a:lnTo>
                    <a:pt x="33947" y="59537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33896" y="89687"/>
                  </a:lnTo>
                  <a:lnTo>
                    <a:pt x="66624" y="89687"/>
                  </a:lnTo>
                  <a:lnTo>
                    <a:pt x="66624" y="59537"/>
                  </a:lnTo>
                  <a:close/>
                </a:path>
                <a:path w="100964" h="90170">
                  <a:moveTo>
                    <a:pt x="100545" y="29375"/>
                  </a:moveTo>
                  <a:lnTo>
                    <a:pt x="66624" y="29375"/>
                  </a:lnTo>
                  <a:lnTo>
                    <a:pt x="66624" y="0"/>
                  </a:lnTo>
                  <a:lnTo>
                    <a:pt x="33896" y="0"/>
                  </a:lnTo>
                  <a:lnTo>
                    <a:pt x="33896" y="29375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100545" y="59524"/>
                  </a:lnTo>
                  <a:lnTo>
                    <a:pt x="100545" y="2937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808891" y="48383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742281" y="4778794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24" y="29387"/>
                  </a:moveTo>
                  <a:lnTo>
                    <a:pt x="33947" y="29387"/>
                  </a:lnTo>
                  <a:lnTo>
                    <a:pt x="0" y="29387"/>
                  </a:lnTo>
                  <a:lnTo>
                    <a:pt x="0" y="59524"/>
                  </a:lnTo>
                  <a:lnTo>
                    <a:pt x="33896" y="59524"/>
                  </a:lnTo>
                  <a:lnTo>
                    <a:pt x="66624" y="59524"/>
                  </a:lnTo>
                  <a:lnTo>
                    <a:pt x="66624" y="29387"/>
                  </a:lnTo>
                  <a:close/>
                </a:path>
                <a:path w="66675" h="59689">
                  <a:moveTo>
                    <a:pt x="66624" y="0"/>
                  </a:moveTo>
                  <a:lnTo>
                    <a:pt x="33896" y="0"/>
                  </a:lnTo>
                  <a:lnTo>
                    <a:pt x="33896" y="29375"/>
                  </a:lnTo>
                  <a:lnTo>
                    <a:pt x="66624" y="29375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808891" y="48081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742288" y="483832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776186" y="483832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742281" y="4718506"/>
              <a:ext cx="66675" cy="90170"/>
            </a:xfrm>
            <a:custGeom>
              <a:avLst/>
              <a:gdLst/>
              <a:ahLst/>
              <a:cxnLst/>
              <a:rect l="l" t="t" r="r" b="b"/>
              <a:pathLst>
                <a:path w="66675" h="90170">
                  <a:moveTo>
                    <a:pt x="66624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60286"/>
                  </a:lnTo>
                  <a:lnTo>
                    <a:pt x="0" y="89662"/>
                  </a:lnTo>
                  <a:lnTo>
                    <a:pt x="33947" y="89662"/>
                  </a:lnTo>
                  <a:lnTo>
                    <a:pt x="33947" y="60299"/>
                  </a:lnTo>
                  <a:lnTo>
                    <a:pt x="33947" y="30149"/>
                  </a:lnTo>
                  <a:lnTo>
                    <a:pt x="66624" y="30149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776178" y="4748657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742281" y="4778794"/>
              <a:ext cx="100965" cy="328295"/>
            </a:xfrm>
            <a:custGeom>
              <a:avLst/>
              <a:gdLst/>
              <a:ahLst/>
              <a:cxnLst/>
              <a:rect l="l" t="t" r="r" b="b"/>
              <a:pathLst>
                <a:path w="100964" h="328295">
                  <a:moveTo>
                    <a:pt x="33947" y="297649"/>
                  </a:moveTo>
                  <a:lnTo>
                    <a:pt x="0" y="297649"/>
                  </a:lnTo>
                  <a:lnTo>
                    <a:pt x="0" y="327799"/>
                  </a:lnTo>
                  <a:lnTo>
                    <a:pt x="33947" y="327799"/>
                  </a:lnTo>
                  <a:lnTo>
                    <a:pt x="33947" y="297649"/>
                  </a:lnTo>
                  <a:close/>
                </a:path>
                <a:path w="100964" h="328295">
                  <a:moveTo>
                    <a:pt x="100545" y="0"/>
                  </a:moveTo>
                  <a:lnTo>
                    <a:pt x="66598" y="0"/>
                  </a:lnTo>
                  <a:lnTo>
                    <a:pt x="66598" y="29375"/>
                  </a:lnTo>
                  <a:lnTo>
                    <a:pt x="100545" y="29375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709072" y="5017288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89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216" y="28994"/>
                  </a:lnTo>
                  <a:lnTo>
                    <a:pt x="33216" y="59147"/>
                  </a:lnTo>
                  <a:lnTo>
                    <a:pt x="99819" y="59147"/>
                  </a:lnTo>
                  <a:lnTo>
                    <a:pt x="99819" y="28994"/>
                  </a:lnTo>
                  <a:lnTo>
                    <a:pt x="67114" y="28994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675175" y="5046293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0" y="60299"/>
                  </a:lnTo>
                  <a:lnTo>
                    <a:pt x="33947" y="60299"/>
                  </a:lnTo>
                  <a:lnTo>
                    <a:pt x="33947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709072" y="5076435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216" y="0"/>
                  </a:moveTo>
                  <a:lnTo>
                    <a:pt x="0" y="0"/>
                  </a:lnTo>
                  <a:lnTo>
                    <a:pt x="0" y="59517"/>
                  </a:lnTo>
                  <a:lnTo>
                    <a:pt x="33216" y="59517"/>
                  </a:lnTo>
                  <a:lnTo>
                    <a:pt x="33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641265" y="4868481"/>
              <a:ext cx="100965" cy="267970"/>
            </a:xfrm>
            <a:custGeom>
              <a:avLst/>
              <a:gdLst/>
              <a:ahLst/>
              <a:cxnLst/>
              <a:rect l="l" t="t" r="r" b="b"/>
              <a:pathLst>
                <a:path w="100964" h="267970">
                  <a:moveTo>
                    <a:pt x="67856" y="238099"/>
                  </a:moveTo>
                  <a:lnTo>
                    <a:pt x="33909" y="238099"/>
                  </a:lnTo>
                  <a:lnTo>
                    <a:pt x="33909" y="267474"/>
                  </a:lnTo>
                  <a:lnTo>
                    <a:pt x="67856" y="267474"/>
                  </a:lnTo>
                  <a:lnTo>
                    <a:pt x="67856" y="238099"/>
                  </a:lnTo>
                  <a:close/>
                </a:path>
                <a:path w="100964" h="267970">
                  <a:moveTo>
                    <a:pt x="100926" y="28994"/>
                  </a:moveTo>
                  <a:lnTo>
                    <a:pt x="67856" y="28994"/>
                  </a:lnTo>
                  <a:lnTo>
                    <a:pt x="33947" y="28994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100926" y="59143"/>
                  </a:lnTo>
                  <a:lnTo>
                    <a:pt x="100926" y="289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742288" y="48974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776186" y="489746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808891" y="48974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675174" y="498713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675174" y="492760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675175" y="492761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17" y="0"/>
                  </a:moveTo>
                  <a:lnTo>
                    <a:pt x="33896" y="0"/>
                  </a:lnTo>
                  <a:lnTo>
                    <a:pt x="33896" y="29375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29375"/>
                  </a:lnTo>
                  <a:lnTo>
                    <a:pt x="67017" y="29375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675175" y="4956987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67017" y="30162"/>
                  </a:moveTo>
                  <a:lnTo>
                    <a:pt x="33896" y="30162"/>
                  </a:lnTo>
                  <a:lnTo>
                    <a:pt x="33896" y="60312"/>
                  </a:lnTo>
                  <a:lnTo>
                    <a:pt x="0" y="60312"/>
                  </a:lnTo>
                  <a:lnTo>
                    <a:pt x="0" y="89306"/>
                  </a:lnTo>
                  <a:lnTo>
                    <a:pt x="33947" y="89306"/>
                  </a:lnTo>
                  <a:lnTo>
                    <a:pt x="33947" y="60312"/>
                  </a:lnTo>
                  <a:lnTo>
                    <a:pt x="67017" y="60312"/>
                  </a:lnTo>
                  <a:lnTo>
                    <a:pt x="67017" y="30162"/>
                  </a:lnTo>
                  <a:close/>
                </a:path>
                <a:path w="67310" h="89535">
                  <a:moveTo>
                    <a:pt x="67017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709072" y="486847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675174" y="486847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675175" y="4778794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67017" y="59537"/>
                  </a:moveTo>
                  <a:lnTo>
                    <a:pt x="33947" y="59537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33896" y="89687"/>
                  </a:lnTo>
                  <a:lnTo>
                    <a:pt x="67017" y="89687"/>
                  </a:lnTo>
                  <a:lnTo>
                    <a:pt x="67017" y="59537"/>
                  </a:lnTo>
                  <a:close/>
                </a:path>
                <a:path w="67310" h="90170">
                  <a:moveTo>
                    <a:pt x="67017" y="29387"/>
                  </a:moveTo>
                  <a:lnTo>
                    <a:pt x="33947" y="29387"/>
                  </a:lnTo>
                  <a:lnTo>
                    <a:pt x="0" y="29387"/>
                  </a:lnTo>
                  <a:lnTo>
                    <a:pt x="0" y="59524"/>
                  </a:lnTo>
                  <a:lnTo>
                    <a:pt x="33896" y="59524"/>
                  </a:lnTo>
                  <a:lnTo>
                    <a:pt x="67017" y="59524"/>
                  </a:lnTo>
                  <a:lnTo>
                    <a:pt x="67017" y="29387"/>
                  </a:lnTo>
                  <a:close/>
                </a:path>
                <a:path w="67310" h="9017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7017" y="29375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08060" y="51065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08055" y="5017299"/>
              <a:ext cx="67310" cy="118745"/>
            </a:xfrm>
            <a:custGeom>
              <a:avLst/>
              <a:gdLst/>
              <a:ahLst/>
              <a:cxnLst/>
              <a:rect l="l" t="t" r="r" b="b"/>
              <a:pathLst>
                <a:path w="67310" h="118745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134" y="89293"/>
                  </a:lnTo>
                  <a:lnTo>
                    <a:pt x="33134" y="59143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67310" h="118745">
                  <a:moveTo>
                    <a:pt x="67157" y="28994"/>
                  </a:moveTo>
                  <a:lnTo>
                    <a:pt x="33210" y="28994"/>
                  </a:lnTo>
                  <a:lnTo>
                    <a:pt x="33210" y="59143"/>
                  </a:lnTo>
                  <a:lnTo>
                    <a:pt x="33210" y="89281"/>
                  </a:lnTo>
                  <a:lnTo>
                    <a:pt x="33210" y="118656"/>
                  </a:lnTo>
                  <a:lnTo>
                    <a:pt x="67157" y="118656"/>
                  </a:lnTo>
                  <a:lnTo>
                    <a:pt x="67157" y="89293"/>
                  </a:lnTo>
                  <a:lnTo>
                    <a:pt x="67157" y="59143"/>
                  </a:lnTo>
                  <a:lnTo>
                    <a:pt x="67157" y="289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608055" y="492761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67310" h="29845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608055" y="4956987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134" y="30162"/>
                  </a:moveTo>
                  <a:lnTo>
                    <a:pt x="0" y="30162"/>
                  </a:lnTo>
                  <a:lnTo>
                    <a:pt x="0" y="60312"/>
                  </a:lnTo>
                  <a:lnTo>
                    <a:pt x="33134" y="60312"/>
                  </a:lnTo>
                  <a:lnTo>
                    <a:pt x="33134" y="30162"/>
                  </a:lnTo>
                  <a:close/>
                </a:path>
                <a:path w="67310" h="60325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60325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641277" y="498713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608055" y="4778794"/>
              <a:ext cx="67310" cy="267970"/>
            </a:xfrm>
            <a:custGeom>
              <a:avLst/>
              <a:gdLst/>
              <a:ahLst/>
              <a:cxnLst/>
              <a:rect l="l" t="t" r="r" b="b"/>
              <a:pathLst>
                <a:path w="67310" h="267970">
                  <a:moveTo>
                    <a:pt x="33134" y="29387"/>
                  </a:moveTo>
                  <a:lnTo>
                    <a:pt x="0" y="29387"/>
                  </a:lnTo>
                  <a:lnTo>
                    <a:pt x="0" y="59524"/>
                  </a:lnTo>
                  <a:lnTo>
                    <a:pt x="33134" y="59524"/>
                  </a:lnTo>
                  <a:lnTo>
                    <a:pt x="33134" y="29387"/>
                  </a:lnTo>
                  <a:close/>
                </a:path>
                <a:path w="67310" h="267970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67310" h="267970">
                  <a:moveTo>
                    <a:pt x="67157" y="238506"/>
                  </a:moveTo>
                  <a:lnTo>
                    <a:pt x="33210" y="238506"/>
                  </a:lnTo>
                  <a:lnTo>
                    <a:pt x="33210" y="267500"/>
                  </a:lnTo>
                  <a:lnTo>
                    <a:pt x="67157" y="267500"/>
                  </a:lnTo>
                  <a:lnTo>
                    <a:pt x="67157" y="238506"/>
                  </a:lnTo>
                  <a:close/>
                </a:path>
                <a:path w="67310" h="267970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641277" y="48081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574162" y="477878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574162" y="468950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574162" y="47184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574159" y="4748657"/>
              <a:ext cx="34290" cy="238760"/>
            </a:xfrm>
            <a:custGeom>
              <a:avLst/>
              <a:gdLst/>
              <a:ahLst/>
              <a:cxnLst/>
              <a:rect l="l" t="t" r="r" b="b"/>
              <a:pathLst>
                <a:path w="34289" h="238760">
                  <a:moveTo>
                    <a:pt x="33947" y="208330"/>
                  </a:moveTo>
                  <a:lnTo>
                    <a:pt x="0" y="208330"/>
                  </a:lnTo>
                  <a:lnTo>
                    <a:pt x="0" y="238480"/>
                  </a:lnTo>
                  <a:lnTo>
                    <a:pt x="33947" y="238480"/>
                  </a:lnTo>
                  <a:lnTo>
                    <a:pt x="33947" y="208330"/>
                  </a:lnTo>
                  <a:close/>
                </a:path>
                <a:path w="34289" h="238760">
                  <a:moveTo>
                    <a:pt x="33947" y="119824"/>
                  </a:moveTo>
                  <a:lnTo>
                    <a:pt x="0" y="119824"/>
                  </a:lnTo>
                  <a:lnTo>
                    <a:pt x="0" y="148818"/>
                  </a:lnTo>
                  <a:lnTo>
                    <a:pt x="33947" y="148818"/>
                  </a:lnTo>
                  <a:lnTo>
                    <a:pt x="33947" y="119824"/>
                  </a:lnTo>
                  <a:close/>
                </a:path>
                <a:path w="34289" h="2387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574159" y="4987150"/>
              <a:ext cx="34290" cy="388620"/>
            </a:xfrm>
            <a:custGeom>
              <a:avLst/>
              <a:gdLst/>
              <a:ahLst/>
              <a:cxnLst/>
              <a:rect l="l" t="t" r="r" b="b"/>
              <a:pathLst>
                <a:path w="34289" h="388620">
                  <a:moveTo>
                    <a:pt x="33947" y="327787"/>
                  </a:moveTo>
                  <a:lnTo>
                    <a:pt x="0" y="327787"/>
                  </a:lnTo>
                  <a:lnTo>
                    <a:pt x="0" y="357936"/>
                  </a:lnTo>
                  <a:lnTo>
                    <a:pt x="0" y="388086"/>
                  </a:lnTo>
                  <a:lnTo>
                    <a:pt x="33947" y="388086"/>
                  </a:lnTo>
                  <a:lnTo>
                    <a:pt x="33947" y="357936"/>
                  </a:lnTo>
                  <a:lnTo>
                    <a:pt x="33947" y="327787"/>
                  </a:lnTo>
                  <a:close/>
                </a:path>
                <a:path w="34289" h="38862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574162" y="537523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474337" y="4599838"/>
              <a:ext cx="401955" cy="536575"/>
            </a:xfrm>
            <a:custGeom>
              <a:avLst/>
              <a:gdLst/>
              <a:ahLst/>
              <a:cxnLst/>
              <a:rect l="l" t="t" r="r" b="b"/>
              <a:pathLst>
                <a:path w="401954" h="536575">
                  <a:moveTo>
                    <a:pt x="66992" y="506742"/>
                  </a:moveTo>
                  <a:lnTo>
                    <a:pt x="33134" y="506742"/>
                  </a:lnTo>
                  <a:lnTo>
                    <a:pt x="0" y="506742"/>
                  </a:lnTo>
                  <a:lnTo>
                    <a:pt x="0" y="536117"/>
                  </a:lnTo>
                  <a:lnTo>
                    <a:pt x="33045" y="536117"/>
                  </a:lnTo>
                  <a:lnTo>
                    <a:pt x="66992" y="536117"/>
                  </a:lnTo>
                  <a:lnTo>
                    <a:pt x="66992" y="506742"/>
                  </a:lnTo>
                  <a:close/>
                </a:path>
                <a:path w="401954" h="536575">
                  <a:moveTo>
                    <a:pt x="133769" y="506742"/>
                  </a:moveTo>
                  <a:lnTo>
                    <a:pt x="99834" y="506742"/>
                  </a:lnTo>
                  <a:lnTo>
                    <a:pt x="67119" y="506742"/>
                  </a:lnTo>
                  <a:lnTo>
                    <a:pt x="67119" y="536117"/>
                  </a:lnTo>
                  <a:lnTo>
                    <a:pt x="99822" y="536117"/>
                  </a:lnTo>
                  <a:lnTo>
                    <a:pt x="133769" y="536117"/>
                  </a:lnTo>
                  <a:lnTo>
                    <a:pt x="133769" y="506742"/>
                  </a:lnTo>
                  <a:close/>
                </a:path>
                <a:path w="401954" h="536575">
                  <a:moveTo>
                    <a:pt x="267855" y="0"/>
                  </a:moveTo>
                  <a:lnTo>
                    <a:pt x="234734" y="0"/>
                  </a:lnTo>
                  <a:lnTo>
                    <a:pt x="234734" y="29375"/>
                  </a:lnTo>
                  <a:lnTo>
                    <a:pt x="267855" y="29375"/>
                  </a:lnTo>
                  <a:lnTo>
                    <a:pt x="267855" y="0"/>
                  </a:lnTo>
                  <a:close/>
                </a:path>
                <a:path w="401954" h="536575">
                  <a:moveTo>
                    <a:pt x="301891" y="0"/>
                  </a:moveTo>
                  <a:lnTo>
                    <a:pt x="267944" y="0"/>
                  </a:lnTo>
                  <a:lnTo>
                    <a:pt x="267944" y="29375"/>
                  </a:lnTo>
                  <a:lnTo>
                    <a:pt x="301891" y="29375"/>
                  </a:lnTo>
                  <a:lnTo>
                    <a:pt x="301891" y="0"/>
                  </a:lnTo>
                  <a:close/>
                </a:path>
                <a:path w="401954" h="536575">
                  <a:moveTo>
                    <a:pt x="401574" y="0"/>
                  </a:moveTo>
                  <a:lnTo>
                    <a:pt x="368452" y="0"/>
                  </a:lnTo>
                  <a:lnTo>
                    <a:pt x="368452" y="29375"/>
                  </a:lnTo>
                  <a:lnTo>
                    <a:pt x="401574" y="29375"/>
                  </a:lnTo>
                  <a:lnTo>
                    <a:pt x="40157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776186" y="45998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808880" y="4599838"/>
              <a:ext cx="101600" cy="29845"/>
            </a:xfrm>
            <a:custGeom>
              <a:avLst/>
              <a:gdLst/>
              <a:ahLst/>
              <a:cxnLst/>
              <a:rect l="l" t="t" r="r" b="b"/>
              <a:pathLst>
                <a:path w="101600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01600" h="29845">
                  <a:moveTo>
                    <a:pt x="101066" y="0"/>
                  </a:moveTo>
                  <a:lnTo>
                    <a:pt x="67119" y="0"/>
                  </a:lnTo>
                  <a:lnTo>
                    <a:pt x="67119" y="29375"/>
                  </a:lnTo>
                  <a:lnTo>
                    <a:pt x="101066" y="29375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742288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742281" y="4629200"/>
              <a:ext cx="100965" cy="60325"/>
            </a:xfrm>
            <a:custGeom>
              <a:avLst/>
              <a:gdLst/>
              <a:ahLst/>
              <a:cxnLst/>
              <a:rect l="l" t="t" r="r" b="b"/>
              <a:pathLst>
                <a:path w="100964" h="60325">
                  <a:moveTo>
                    <a:pt x="100545" y="30162"/>
                  </a:moveTo>
                  <a:lnTo>
                    <a:pt x="100545" y="30162"/>
                  </a:lnTo>
                  <a:lnTo>
                    <a:pt x="0" y="30162"/>
                  </a:lnTo>
                  <a:lnTo>
                    <a:pt x="0" y="60312"/>
                  </a:lnTo>
                  <a:lnTo>
                    <a:pt x="100545" y="60312"/>
                  </a:lnTo>
                  <a:lnTo>
                    <a:pt x="100545" y="30162"/>
                  </a:lnTo>
                  <a:close/>
                </a:path>
                <a:path w="100964" h="60325">
                  <a:moveTo>
                    <a:pt x="100545" y="0"/>
                  </a:moveTo>
                  <a:lnTo>
                    <a:pt x="66624" y="0"/>
                  </a:lnTo>
                  <a:lnTo>
                    <a:pt x="33896" y="0"/>
                  </a:lnTo>
                  <a:lnTo>
                    <a:pt x="33896" y="30149"/>
                  </a:lnTo>
                  <a:lnTo>
                    <a:pt x="66598" y="30149"/>
                  </a:lnTo>
                  <a:lnTo>
                    <a:pt x="100545" y="30149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742288" y="468950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675175" y="4420869"/>
              <a:ext cx="168275" cy="328295"/>
            </a:xfrm>
            <a:custGeom>
              <a:avLst/>
              <a:gdLst/>
              <a:ahLst/>
              <a:cxnLst/>
              <a:rect l="l" t="t" r="r" b="b"/>
              <a:pathLst>
                <a:path w="168275" h="32829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68275" h="328295">
                  <a:moveTo>
                    <a:pt x="167652" y="268643"/>
                  </a:moveTo>
                  <a:lnTo>
                    <a:pt x="133731" y="268643"/>
                  </a:lnTo>
                  <a:lnTo>
                    <a:pt x="101003" y="268643"/>
                  </a:lnTo>
                  <a:lnTo>
                    <a:pt x="101003" y="297637"/>
                  </a:lnTo>
                  <a:lnTo>
                    <a:pt x="67106" y="297637"/>
                  </a:lnTo>
                  <a:lnTo>
                    <a:pt x="67106" y="327787"/>
                  </a:lnTo>
                  <a:lnTo>
                    <a:pt x="101053" y="327787"/>
                  </a:lnTo>
                  <a:lnTo>
                    <a:pt x="101053" y="297637"/>
                  </a:lnTo>
                  <a:lnTo>
                    <a:pt x="133705" y="297637"/>
                  </a:lnTo>
                  <a:lnTo>
                    <a:pt x="133705" y="327787"/>
                  </a:lnTo>
                  <a:lnTo>
                    <a:pt x="167652" y="327787"/>
                  </a:lnTo>
                  <a:lnTo>
                    <a:pt x="167652" y="297637"/>
                  </a:lnTo>
                  <a:lnTo>
                    <a:pt x="167652" y="2686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641277" y="43315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641265" y="4361726"/>
              <a:ext cx="100965" cy="89535"/>
            </a:xfrm>
            <a:custGeom>
              <a:avLst/>
              <a:gdLst/>
              <a:ahLst/>
              <a:cxnLst/>
              <a:rect l="l" t="t" r="r" b="b"/>
              <a:pathLst>
                <a:path w="100964" h="89535">
                  <a:moveTo>
                    <a:pt x="100926" y="59143"/>
                  </a:moveTo>
                  <a:lnTo>
                    <a:pt x="67856" y="59143"/>
                  </a:lnTo>
                  <a:lnTo>
                    <a:pt x="67856" y="28994"/>
                  </a:lnTo>
                  <a:lnTo>
                    <a:pt x="33947" y="28994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143"/>
                  </a:lnTo>
                  <a:lnTo>
                    <a:pt x="67805" y="59143"/>
                  </a:lnTo>
                  <a:lnTo>
                    <a:pt x="67805" y="89293"/>
                  </a:lnTo>
                  <a:lnTo>
                    <a:pt x="100926" y="89293"/>
                  </a:lnTo>
                  <a:lnTo>
                    <a:pt x="100926" y="591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742288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776186" y="442086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808891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842789" y="44208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776178" y="4390720"/>
              <a:ext cx="133985" cy="60325"/>
            </a:xfrm>
            <a:custGeom>
              <a:avLst/>
              <a:gdLst/>
              <a:ahLst/>
              <a:cxnLst/>
              <a:rect l="l" t="t" r="r" b="b"/>
              <a:pathLst>
                <a:path w="133985" h="60325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33985" h="60325">
                  <a:moveTo>
                    <a:pt x="133769" y="30149"/>
                  </a:moveTo>
                  <a:lnTo>
                    <a:pt x="99822" y="30149"/>
                  </a:lnTo>
                  <a:lnTo>
                    <a:pt x="99822" y="60299"/>
                  </a:lnTo>
                  <a:lnTo>
                    <a:pt x="133769" y="60299"/>
                  </a:lnTo>
                  <a:lnTo>
                    <a:pt x="133769" y="3014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675174" y="43315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709071" y="4390720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33985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  <a:path w="133985" h="30479">
                  <a:moveTo>
                    <a:pt x="133756" y="0"/>
                  </a:moveTo>
                  <a:lnTo>
                    <a:pt x="99809" y="0"/>
                  </a:lnTo>
                  <a:lnTo>
                    <a:pt x="99809" y="30149"/>
                  </a:lnTo>
                  <a:lnTo>
                    <a:pt x="133756" y="30149"/>
                  </a:lnTo>
                  <a:lnTo>
                    <a:pt x="1337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709071" y="4331576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8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00329" h="59689">
                  <a:moveTo>
                    <a:pt x="99834" y="30149"/>
                  </a:moveTo>
                  <a:lnTo>
                    <a:pt x="67106" y="30149"/>
                  </a:lnTo>
                  <a:lnTo>
                    <a:pt x="67106" y="59143"/>
                  </a:lnTo>
                  <a:lnTo>
                    <a:pt x="99834" y="59143"/>
                  </a:lnTo>
                  <a:lnTo>
                    <a:pt x="99834" y="3014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742288" y="43315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675175" y="4331576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89">
                  <a:moveTo>
                    <a:pt x="67017" y="30149"/>
                  </a:moveTo>
                  <a:lnTo>
                    <a:pt x="33947" y="30149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896" y="59143"/>
                  </a:lnTo>
                  <a:lnTo>
                    <a:pt x="67017" y="59143"/>
                  </a:lnTo>
                  <a:lnTo>
                    <a:pt x="67017" y="30149"/>
                  </a:lnTo>
                  <a:close/>
                </a:path>
                <a:path w="133985" h="59689">
                  <a:moveTo>
                    <a:pt x="133731" y="0"/>
                  </a:moveTo>
                  <a:lnTo>
                    <a:pt x="101003" y="0"/>
                  </a:lnTo>
                  <a:lnTo>
                    <a:pt x="101003" y="30149"/>
                  </a:lnTo>
                  <a:lnTo>
                    <a:pt x="133731" y="30149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742288" y="43617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675175" y="4451007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29375"/>
                  </a:lnTo>
                  <a:lnTo>
                    <a:pt x="67017" y="29375"/>
                  </a:lnTo>
                  <a:lnTo>
                    <a:pt x="67017" y="0"/>
                  </a:lnTo>
                  <a:close/>
                </a:path>
                <a:path w="101600" h="59689">
                  <a:moveTo>
                    <a:pt x="101053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101053" y="29375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709072" y="448038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675175" y="4480381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947" y="30162"/>
                  </a:moveTo>
                  <a:lnTo>
                    <a:pt x="0" y="30162"/>
                  </a:lnTo>
                  <a:lnTo>
                    <a:pt x="0" y="59156"/>
                  </a:lnTo>
                  <a:lnTo>
                    <a:pt x="33947" y="59156"/>
                  </a:lnTo>
                  <a:lnTo>
                    <a:pt x="33947" y="30162"/>
                  </a:lnTo>
                  <a:close/>
                </a:path>
                <a:path w="101600" h="59689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709072" y="45105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541456" y="4569688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30479">
                  <a:moveTo>
                    <a:pt x="133756" y="0"/>
                  </a:moveTo>
                  <a:lnTo>
                    <a:pt x="99809" y="0"/>
                  </a:lnTo>
                  <a:lnTo>
                    <a:pt x="99809" y="30149"/>
                  </a:lnTo>
                  <a:lnTo>
                    <a:pt x="133756" y="30149"/>
                  </a:lnTo>
                  <a:lnTo>
                    <a:pt x="1337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574162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608055" y="4569688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4620" h="30479">
                  <a:moveTo>
                    <a:pt x="134137" y="0"/>
                  </a:moveTo>
                  <a:lnTo>
                    <a:pt x="101066" y="0"/>
                  </a:lnTo>
                  <a:lnTo>
                    <a:pt x="67119" y="0"/>
                  </a:lnTo>
                  <a:lnTo>
                    <a:pt x="67119" y="30149"/>
                  </a:lnTo>
                  <a:lnTo>
                    <a:pt x="101015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742288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776186" y="456968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808891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842789" y="456968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608060" y="47184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608055" y="4599838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67310" h="29845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608060" y="46895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709072" y="47184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608055" y="4480381"/>
              <a:ext cx="134620" cy="298450"/>
            </a:xfrm>
            <a:custGeom>
              <a:avLst/>
              <a:gdLst/>
              <a:ahLst/>
              <a:cxnLst/>
              <a:rect l="l" t="t" r="r" b="b"/>
              <a:pathLst>
                <a:path w="134620" h="298450">
                  <a:moveTo>
                    <a:pt x="33134" y="268274"/>
                  </a:moveTo>
                  <a:lnTo>
                    <a:pt x="0" y="268274"/>
                  </a:lnTo>
                  <a:lnTo>
                    <a:pt x="0" y="298424"/>
                  </a:lnTo>
                  <a:lnTo>
                    <a:pt x="33134" y="298424"/>
                  </a:lnTo>
                  <a:lnTo>
                    <a:pt x="33134" y="268274"/>
                  </a:lnTo>
                  <a:close/>
                </a:path>
                <a:path w="134620" h="29845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  <a:path w="134620" h="298450">
                  <a:moveTo>
                    <a:pt x="134137" y="268274"/>
                  </a:moveTo>
                  <a:lnTo>
                    <a:pt x="101066" y="268274"/>
                  </a:lnTo>
                  <a:lnTo>
                    <a:pt x="67119" y="268274"/>
                  </a:lnTo>
                  <a:lnTo>
                    <a:pt x="67119" y="298424"/>
                  </a:lnTo>
                  <a:lnTo>
                    <a:pt x="101015" y="298424"/>
                  </a:lnTo>
                  <a:lnTo>
                    <a:pt x="134137" y="298424"/>
                  </a:lnTo>
                  <a:lnTo>
                    <a:pt x="134137" y="26827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574162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608060" y="44208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574162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608060" y="44510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641277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574162" y="448038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608060" y="448038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507382" y="4599317"/>
              <a:ext cx="234950" cy="180340"/>
            </a:xfrm>
            <a:custGeom>
              <a:avLst/>
              <a:gdLst/>
              <a:ahLst/>
              <a:cxnLst/>
              <a:rect l="l" t="t" r="r" b="b"/>
              <a:pathLst>
                <a:path w="234950" h="180339">
                  <a:moveTo>
                    <a:pt x="234899" y="29603"/>
                  </a:moveTo>
                  <a:lnTo>
                    <a:pt x="201688" y="29603"/>
                  </a:lnTo>
                  <a:lnTo>
                    <a:pt x="201688" y="0"/>
                  </a:lnTo>
                  <a:lnTo>
                    <a:pt x="167792" y="0"/>
                  </a:lnTo>
                  <a:lnTo>
                    <a:pt x="167792" y="29603"/>
                  </a:lnTo>
                  <a:lnTo>
                    <a:pt x="100672" y="29603"/>
                  </a:lnTo>
                  <a:lnTo>
                    <a:pt x="100672" y="60439"/>
                  </a:lnTo>
                  <a:lnTo>
                    <a:pt x="66776" y="60439"/>
                  </a:lnTo>
                  <a:lnTo>
                    <a:pt x="66776" y="29603"/>
                  </a:lnTo>
                  <a:lnTo>
                    <a:pt x="34074" y="29603"/>
                  </a:lnTo>
                  <a:lnTo>
                    <a:pt x="34074" y="60439"/>
                  </a:lnTo>
                  <a:lnTo>
                    <a:pt x="34074" y="90043"/>
                  </a:lnTo>
                  <a:lnTo>
                    <a:pt x="0" y="90043"/>
                  </a:lnTo>
                  <a:lnTo>
                    <a:pt x="0" y="119646"/>
                  </a:lnTo>
                  <a:lnTo>
                    <a:pt x="66776" y="119646"/>
                  </a:lnTo>
                  <a:lnTo>
                    <a:pt x="66776" y="90043"/>
                  </a:lnTo>
                  <a:lnTo>
                    <a:pt x="133883" y="90043"/>
                  </a:lnTo>
                  <a:lnTo>
                    <a:pt x="133883" y="119646"/>
                  </a:lnTo>
                  <a:lnTo>
                    <a:pt x="133883" y="149250"/>
                  </a:lnTo>
                  <a:lnTo>
                    <a:pt x="133883" y="180086"/>
                  </a:lnTo>
                  <a:lnTo>
                    <a:pt x="167792" y="180086"/>
                  </a:lnTo>
                  <a:lnTo>
                    <a:pt x="167792" y="149250"/>
                  </a:lnTo>
                  <a:lnTo>
                    <a:pt x="201688" y="149250"/>
                  </a:lnTo>
                  <a:lnTo>
                    <a:pt x="201688" y="119646"/>
                  </a:lnTo>
                  <a:lnTo>
                    <a:pt x="234899" y="119646"/>
                  </a:lnTo>
                  <a:lnTo>
                    <a:pt x="234899" y="90043"/>
                  </a:lnTo>
                  <a:lnTo>
                    <a:pt x="234899" y="60439"/>
                  </a:lnTo>
                  <a:lnTo>
                    <a:pt x="234899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608060" y="43315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574162" y="43617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608060" y="43617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574159" y="439072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541457" y="453952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474343" y="453952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507389" y="453952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474337" y="4451007"/>
              <a:ext cx="267970" cy="118745"/>
            </a:xfrm>
            <a:custGeom>
              <a:avLst/>
              <a:gdLst/>
              <a:ahLst/>
              <a:cxnLst/>
              <a:rect l="l" t="t" r="r" b="b"/>
              <a:pathLst>
                <a:path w="267970" h="118745">
                  <a:moveTo>
                    <a:pt x="33134" y="59537"/>
                  </a:moveTo>
                  <a:lnTo>
                    <a:pt x="0" y="59537"/>
                  </a:lnTo>
                  <a:lnTo>
                    <a:pt x="0" y="88531"/>
                  </a:lnTo>
                  <a:lnTo>
                    <a:pt x="33134" y="88531"/>
                  </a:lnTo>
                  <a:lnTo>
                    <a:pt x="33134" y="59537"/>
                  </a:lnTo>
                  <a:close/>
                </a:path>
                <a:path w="267970" h="118745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267970" h="118745">
                  <a:moveTo>
                    <a:pt x="166852" y="88531"/>
                  </a:moveTo>
                  <a:lnTo>
                    <a:pt x="133769" y="88531"/>
                  </a:lnTo>
                  <a:lnTo>
                    <a:pt x="99822" y="88531"/>
                  </a:lnTo>
                  <a:lnTo>
                    <a:pt x="99822" y="118681"/>
                  </a:lnTo>
                  <a:lnTo>
                    <a:pt x="133718" y="118681"/>
                  </a:lnTo>
                  <a:lnTo>
                    <a:pt x="166852" y="118681"/>
                  </a:lnTo>
                  <a:lnTo>
                    <a:pt x="166852" y="88531"/>
                  </a:lnTo>
                  <a:close/>
                </a:path>
                <a:path w="267970" h="118745">
                  <a:moveTo>
                    <a:pt x="267855" y="88531"/>
                  </a:moveTo>
                  <a:lnTo>
                    <a:pt x="267855" y="88531"/>
                  </a:lnTo>
                  <a:lnTo>
                    <a:pt x="166928" y="88531"/>
                  </a:lnTo>
                  <a:lnTo>
                    <a:pt x="166928" y="118681"/>
                  </a:lnTo>
                  <a:lnTo>
                    <a:pt x="267855" y="118681"/>
                  </a:lnTo>
                  <a:lnTo>
                    <a:pt x="267855" y="88531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474343" y="448038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507382" y="448038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507389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541457" y="451053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574162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608060" y="45105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507382" y="4510544"/>
              <a:ext cx="168275" cy="179070"/>
            </a:xfrm>
            <a:custGeom>
              <a:avLst/>
              <a:gdLst/>
              <a:ahLst/>
              <a:cxnLst/>
              <a:rect l="l" t="t" r="r" b="b"/>
              <a:pathLst>
                <a:path w="168275" h="179070">
                  <a:moveTo>
                    <a:pt x="33947" y="148818"/>
                  </a:moveTo>
                  <a:lnTo>
                    <a:pt x="0" y="148818"/>
                  </a:lnTo>
                  <a:lnTo>
                    <a:pt x="0" y="178968"/>
                  </a:lnTo>
                  <a:lnTo>
                    <a:pt x="33947" y="178968"/>
                  </a:lnTo>
                  <a:lnTo>
                    <a:pt x="33947" y="148818"/>
                  </a:lnTo>
                  <a:close/>
                </a:path>
                <a:path w="168275" h="179070">
                  <a:moveTo>
                    <a:pt x="167830" y="0"/>
                  </a:moveTo>
                  <a:lnTo>
                    <a:pt x="133883" y="0"/>
                  </a:lnTo>
                  <a:lnTo>
                    <a:pt x="133883" y="28994"/>
                  </a:lnTo>
                  <a:lnTo>
                    <a:pt x="167830" y="28994"/>
                  </a:lnTo>
                  <a:lnTo>
                    <a:pt x="1678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474337" y="4569688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8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33985" h="59689">
                  <a:moveTo>
                    <a:pt x="133769" y="30149"/>
                  </a:moveTo>
                  <a:lnTo>
                    <a:pt x="99822" y="30149"/>
                  </a:lnTo>
                  <a:lnTo>
                    <a:pt x="99822" y="59524"/>
                  </a:lnTo>
                  <a:lnTo>
                    <a:pt x="133769" y="59524"/>
                  </a:lnTo>
                  <a:lnTo>
                    <a:pt x="133769" y="3014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507389" y="459983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541457" y="45998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474343" y="46291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507389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574162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474343" y="465935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742288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776186" y="29311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808891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842789" y="2931109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121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21" y="29375"/>
                  </a:lnTo>
                  <a:lnTo>
                    <a:pt x="33121" y="0"/>
                  </a:lnTo>
                  <a:close/>
                </a:path>
                <a:path w="67310" h="29844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742281" y="2960471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624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768"/>
                  </a:lnTo>
                  <a:lnTo>
                    <a:pt x="33896" y="29768"/>
                  </a:lnTo>
                  <a:lnTo>
                    <a:pt x="66624" y="29768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808891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842789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808891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675174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709072" y="287082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742288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776178" y="2870834"/>
              <a:ext cx="100330" cy="60960"/>
            </a:xfrm>
            <a:custGeom>
              <a:avLst/>
              <a:gdLst/>
              <a:ahLst/>
              <a:cxnLst/>
              <a:rect l="l" t="t" r="r" b="b"/>
              <a:pathLst>
                <a:path w="100329" h="60960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00329" h="60960">
                  <a:moveTo>
                    <a:pt x="66649" y="30226"/>
                  </a:moveTo>
                  <a:lnTo>
                    <a:pt x="32727" y="30226"/>
                  </a:lnTo>
                  <a:lnTo>
                    <a:pt x="0" y="30226"/>
                  </a:lnTo>
                  <a:lnTo>
                    <a:pt x="0" y="60375"/>
                  </a:lnTo>
                  <a:lnTo>
                    <a:pt x="32702" y="60375"/>
                  </a:lnTo>
                  <a:lnTo>
                    <a:pt x="66649" y="60375"/>
                  </a:lnTo>
                  <a:lnTo>
                    <a:pt x="66649" y="30226"/>
                  </a:lnTo>
                  <a:close/>
                </a:path>
                <a:path w="100329" h="60960">
                  <a:moveTo>
                    <a:pt x="99733" y="0"/>
                  </a:moveTo>
                  <a:lnTo>
                    <a:pt x="66611" y="0"/>
                  </a:lnTo>
                  <a:lnTo>
                    <a:pt x="66611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842789" y="29010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876005" y="2901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709072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608055" y="2781579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01600" h="30480">
                  <a:moveTo>
                    <a:pt x="101066" y="0"/>
                  </a:moveTo>
                  <a:lnTo>
                    <a:pt x="67157" y="0"/>
                  </a:lnTo>
                  <a:lnTo>
                    <a:pt x="33210" y="0"/>
                  </a:lnTo>
                  <a:lnTo>
                    <a:pt x="33210" y="30149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742281" y="2781579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80">
                  <a:moveTo>
                    <a:pt x="133629" y="0"/>
                  </a:moveTo>
                  <a:lnTo>
                    <a:pt x="133629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33629" y="30149"/>
                  </a:lnTo>
                  <a:lnTo>
                    <a:pt x="1336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876000" y="27815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909903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943119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776186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675174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709071" y="28116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776178" y="281165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641277" y="2841796"/>
              <a:ext cx="67945" cy="29209"/>
            </a:xfrm>
            <a:custGeom>
              <a:avLst/>
              <a:gdLst/>
              <a:ahLst/>
              <a:cxnLst/>
              <a:rect l="l" t="t" r="r" b="b"/>
              <a:pathLst>
                <a:path w="67945" h="29210">
                  <a:moveTo>
                    <a:pt x="67795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29107"/>
                  </a:lnTo>
                  <a:lnTo>
                    <a:pt x="67795" y="29107"/>
                  </a:lnTo>
                  <a:lnTo>
                    <a:pt x="67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709072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742281" y="2841916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0964" h="29210">
                  <a:moveTo>
                    <a:pt x="100545" y="0"/>
                  </a:moveTo>
                  <a:lnTo>
                    <a:pt x="66598" y="0"/>
                  </a:lnTo>
                  <a:lnTo>
                    <a:pt x="66598" y="28994"/>
                  </a:lnTo>
                  <a:lnTo>
                    <a:pt x="100545" y="28994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842789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742288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574162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608060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41277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75174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709072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776186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808891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842789" y="27220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675175" y="2722079"/>
              <a:ext cx="267970" cy="59690"/>
            </a:xfrm>
            <a:custGeom>
              <a:avLst/>
              <a:gdLst/>
              <a:ahLst/>
              <a:cxnLst/>
              <a:rect l="l" t="t" r="r" b="b"/>
              <a:pathLst>
                <a:path w="267970" h="59689">
                  <a:moveTo>
                    <a:pt x="33947" y="30035"/>
                  </a:moveTo>
                  <a:lnTo>
                    <a:pt x="0" y="30035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035"/>
                  </a:lnTo>
                  <a:close/>
                </a:path>
                <a:path w="267970" h="59689">
                  <a:moveTo>
                    <a:pt x="267855" y="0"/>
                  </a:moveTo>
                  <a:lnTo>
                    <a:pt x="234721" y="0"/>
                  </a:lnTo>
                  <a:lnTo>
                    <a:pt x="234721" y="30149"/>
                  </a:lnTo>
                  <a:lnTo>
                    <a:pt x="267855" y="30149"/>
                  </a:lnTo>
                  <a:lnTo>
                    <a:pt x="2678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541457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574162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608055" y="275211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134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34" y="29387"/>
                  </a:lnTo>
                  <a:lnTo>
                    <a:pt x="33134" y="0"/>
                  </a:lnTo>
                  <a:close/>
                </a:path>
                <a:path w="67310" h="29844">
                  <a:moveTo>
                    <a:pt x="67157" y="0"/>
                  </a:moveTo>
                  <a:lnTo>
                    <a:pt x="33210" y="0"/>
                  </a:lnTo>
                  <a:lnTo>
                    <a:pt x="33210" y="29387"/>
                  </a:lnTo>
                  <a:lnTo>
                    <a:pt x="67157" y="29387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709072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742288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776186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808891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842789" y="275211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121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21" y="29387"/>
                  </a:lnTo>
                  <a:lnTo>
                    <a:pt x="33121" y="0"/>
                  </a:lnTo>
                  <a:close/>
                </a:path>
                <a:path w="67310" h="29844">
                  <a:moveTo>
                    <a:pt x="67157" y="0"/>
                  </a:moveTo>
                  <a:lnTo>
                    <a:pt x="33210" y="0"/>
                  </a:lnTo>
                  <a:lnTo>
                    <a:pt x="33210" y="29387"/>
                  </a:lnTo>
                  <a:lnTo>
                    <a:pt x="67157" y="29387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641277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574162" y="2900976"/>
              <a:ext cx="202565" cy="120014"/>
            </a:xfrm>
            <a:custGeom>
              <a:avLst/>
              <a:gdLst/>
              <a:ahLst/>
              <a:cxnLst/>
              <a:rect l="l" t="t" r="r" b="b"/>
              <a:pathLst>
                <a:path w="202564" h="120014">
                  <a:moveTo>
                    <a:pt x="202023" y="0"/>
                  </a:moveTo>
                  <a:lnTo>
                    <a:pt x="168125" y="0"/>
                  </a:lnTo>
                  <a:lnTo>
                    <a:pt x="134909" y="0"/>
                  </a:lnTo>
                  <a:lnTo>
                    <a:pt x="134909" y="30233"/>
                  </a:lnTo>
                  <a:lnTo>
                    <a:pt x="101011" y="30233"/>
                  </a:lnTo>
                  <a:lnTo>
                    <a:pt x="101011" y="59501"/>
                  </a:lnTo>
                  <a:lnTo>
                    <a:pt x="33897" y="59501"/>
                  </a:lnTo>
                  <a:lnTo>
                    <a:pt x="33897" y="89251"/>
                  </a:lnTo>
                  <a:lnTo>
                    <a:pt x="0" y="89251"/>
                  </a:lnTo>
                  <a:lnTo>
                    <a:pt x="0" y="119484"/>
                  </a:lnTo>
                  <a:lnTo>
                    <a:pt x="67114" y="119484"/>
                  </a:lnTo>
                  <a:lnTo>
                    <a:pt x="67114" y="89251"/>
                  </a:lnTo>
                  <a:lnTo>
                    <a:pt x="134909" y="89251"/>
                  </a:lnTo>
                  <a:lnTo>
                    <a:pt x="134909" y="59501"/>
                  </a:lnTo>
                  <a:lnTo>
                    <a:pt x="168125" y="59501"/>
                  </a:lnTo>
                  <a:lnTo>
                    <a:pt x="168125" y="30233"/>
                  </a:lnTo>
                  <a:lnTo>
                    <a:pt x="202023" y="30233"/>
                  </a:lnTo>
                  <a:lnTo>
                    <a:pt x="2020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574162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709072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675174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709071" y="29903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608055" y="2990316"/>
              <a:ext cx="201295" cy="59690"/>
            </a:xfrm>
            <a:custGeom>
              <a:avLst/>
              <a:gdLst/>
              <a:ahLst/>
              <a:cxnLst/>
              <a:rect l="l" t="t" r="r" b="b"/>
              <a:pathLst>
                <a:path w="201295" h="59689">
                  <a:moveTo>
                    <a:pt x="33134" y="30035"/>
                  </a:moveTo>
                  <a:lnTo>
                    <a:pt x="0" y="30035"/>
                  </a:lnTo>
                  <a:lnTo>
                    <a:pt x="0" y="59423"/>
                  </a:lnTo>
                  <a:lnTo>
                    <a:pt x="33134" y="59423"/>
                  </a:lnTo>
                  <a:lnTo>
                    <a:pt x="33134" y="30035"/>
                  </a:lnTo>
                  <a:close/>
                </a:path>
                <a:path w="201295" h="59689">
                  <a:moveTo>
                    <a:pt x="200850" y="0"/>
                  </a:moveTo>
                  <a:lnTo>
                    <a:pt x="168122" y="0"/>
                  </a:lnTo>
                  <a:lnTo>
                    <a:pt x="168122" y="30149"/>
                  </a:lnTo>
                  <a:lnTo>
                    <a:pt x="200850" y="30149"/>
                  </a:lnTo>
                  <a:lnTo>
                    <a:pt x="20085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641277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675174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608060" y="304981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641265" y="2901060"/>
              <a:ext cx="67945" cy="59690"/>
            </a:xfrm>
            <a:custGeom>
              <a:avLst/>
              <a:gdLst/>
              <a:ahLst/>
              <a:cxnLst/>
              <a:rect l="l" t="t" r="r" b="b"/>
              <a:pathLst>
                <a:path w="67945" h="59689">
                  <a:moveTo>
                    <a:pt x="67856" y="0"/>
                  </a:moveTo>
                  <a:lnTo>
                    <a:pt x="33909" y="0"/>
                  </a:lnTo>
                  <a:lnTo>
                    <a:pt x="33909" y="30048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67856" y="30149"/>
                  </a:lnTo>
                  <a:lnTo>
                    <a:pt x="678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608060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641277" y="2901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608055" y="28116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08060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574162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608055" y="287083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574162" y="2901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608060" y="29010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574162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507389" y="2781491"/>
              <a:ext cx="100965" cy="120014"/>
            </a:xfrm>
            <a:custGeom>
              <a:avLst/>
              <a:gdLst/>
              <a:ahLst/>
              <a:cxnLst/>
              <a:rect l="l" t="t" r="r" b="b"/>
              <a:pathLst>
                <a:path w="100964" h="120014">
                  <a:moveTo>
                    <a:pt x="100671" y="0"/>
                  </a:moveTo>
                  <a:lnTo>
                    <a:pt x="34068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34068" y="30233"/>
                  </a:lnTo>
                  <a:lnTo>
                    <a:pt x="34068" y="60305"/>
                  </a:lnTo>
                  <a:lnTo>
                    <a:pt x="0" y="60305"/>
                  </a:lnTo>
                  <a:lnTo>
                    <a:pt x="0" y="89412"/>
                  </a:lnTo>
                  <a:lnTo>
                    <a:pt x="34068" y="89412"/>
                  </a:lnTo>
                  <a:lnTo>
                    <a:pt x="34068" y="119484"/>
                  </a:lnTo>
                  <a:lnTo>
                    <a:pt x="66773" y="119484"/>
                  </a:lnTo>
                  <a:lnTo>
                    <a:pt x="66773" y="89412"/>
                  </a:lnTo>
                  <a:lnTo>
                    <a:pt x="100671" y="89412"/>
                  </a:lnTo>
                  <a:lnTo>
                    <a:pt x="1006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507389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507382" y="290106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574162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507389" y="2931209"/>
              <a:ext cx="34290" cy="59055"/>
            </a:xfrm>
            <a:custGeom>
              <a:avLst/>
              <a:gdLst/>
              <a:ahLst/>
              <a:cxnLst/>
              <a:rect l="l" t="t" r="r" b="b"/>
              <a:pathLst>
                <a:path w="34289" h="59055">
                  <a:moveTo>
                    <a:pt x="34068" y="0"/>
                  </a:moveTo>
                  <a:lnTo>
                    <a:pt x="0" y="0"/>
                  </a:lnTo>
                  <a:lnTo>
                    <a:pt x="0" y="59018"/>
                  </a:lnTo>
                  <a:lnTo>
                    <a:pt x="34068" y="59018"/>
                  </a:lnTo>
                  <a:lnTo>
                    <a:pt x="340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541456" y="2931109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2715" y="0"/>
                  </a:moveTo>
                  <a:lnTo>
                    <a:pt x="0" y="0"/>
                  </a:lnTo>
                  <a:lnTo>
                    <a:pt x="0" y="29362"/>
                  </a:lnTo>
                  <a:lnTo>
                    <a:pt x="0" y="59131"/>
                  </a:lnTo>
                  <a:lnTo>
                    <a:pt x="32715" y="59131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507382" y="2990316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59689">
                  <a:moveTo>
                    <a:pt x="100723" y="30035"/>
                  </a:moveTo>
                  <a:lnTo>
                    <a:pt x="66789" y="30035"/>
                  </a:lnTo>
                  <a:lnTo>
                    <a:pt x="66789" y="0"/>
                  </a:lnTo>
                  <a:lnTo>
                    <a:pt x="34074" y="0"/>
                  </a:lnTo>
                  <a:lnTo>
                    <a:pt x="34074" y="30149"/>
                  </a:lnTo>
                  <a:lnTo>
                    <a:pt x="66776" y="30149"/>
                  </a:lnTo>
                  <a:lnTo>
                    <a:pt x="66776" y="59423"/>
                  </a:lnTo>
                  <a:lnTo>
                    <a:pt x="100723" y="59423"/>
                  </a:lnTo>
                  <a:lnTo>
                    <a:pt x="100723" y="3003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574162" y="304981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541457" y="30799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474343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406377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440440" y="27220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507389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440440" y="2752115"/>
              <a:ext cx="100965" cy="29845"/>
            </a:xfrm>
            <a:custGeom>
              <a:avLst/>
              <a:gdLst/>
              <a:ahLst/>
              <a:cxnLst/>
              <a:rect l="l" t="t" r="r" b="b"/>
              <a:pathLst>
                <a:path w="100964" h="29844">
                  <a:moveTo>
                    <a:pt x="33947" y="0"/>
                  </a:moveTo>
                  <a:lnTo>
                    <a:pt x="0" y="0"/>
                  </a:lnTo>
                  <a:lnTo>
                    <a:pt x="0" y="29070"/>
                  </a:lnTo>
                  <a:lnTo>
                    <a:pt x="33947" y="29070"/>
                  </a:lnTo>
                  <a:lnTo>
                    <a:pt x="33947" y="0"/>
                  </a:lnTo>
                  <a:close/>
                </a:path>
                <a:path w="100964" h="29844">
                  <a:moveTo>
                    <a:pt x="100888" y="0"/>
                  </a:moveTo>
                  <a:lnTo>
                    <a:pt x="66941" y="0"/>
                  </a:lnTo>
                  <a:lnTo>
                    <a:pt x="66941" y="29387"/>
                  </a:lnTo>
                  <a:lnTo>
                    <a:pt x="100888" y="29387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541457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507389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406366" y="2752115"/>
              <a:ext cx="101600" cy="268605"/>
            </a:xfrm>
            <a:custGeom>
              <a:avLst/>
              <a:gdLst/>
              <a:ahLst/>
              <a:cxnLst/>
              <a:rect l="l" t="t" r="r" b="b"/>
              <a:pathLst>
                <a:path w="101600" h="268605">
                  <a:moveTo>
                    <a:pt x="33947" y="238201"/>
                  </a:moveTo>
                  <a:lnTo>
                    <a:pt x="0" y="238201"/>
                  </a:lnTo>
                  <a:lnTo>
                    <a:pt x="0" y="268351"/>
                  </a:lnTo>
                  <a:lnTo>
                    <a:pt x="33947" y="268351"/>
                  </a:lnTo>
                  <a:lnTo>
                    <a:pt x="33947" y="238201"/>
                  </a:lnTo>
                  <a:close/>
                </a:path>
                <a:path w="101600" h="268605">
                  <a:moveTo>
                    <a:pt x="33947" y="0"/>
                  </a:moveTo>
                  <a:lnTo>
                    <a:pt x="0" y="0"/>
                  </a:lnTo>
                  <a:lnTo>
                    <a:pt x="0" y="29070"/>
                  </a:lnTo>
                  <a:lnTo>
                    <a:pt x="33947" y="29070"/>
                  </a:lnTo>
                  <a:lnTo>
                    <a:pt x="33947" y="0"/>
                  </a:lnTo>
                  <a:close/>
                </a:path>
                <a:path w="101600" h="268605">
                  <a:moveTo>
                    <a:pt x="101104" y="29464"/>
                  </a:moveTo>
                  <a:lnTo>
                    <a:pt x="67970" y="29464"/>
                  </a:lnTo>
                  <a:lnTo>
                    <a:pt x="67970" y="59613"/>
                  </a:lnTo>
                  <a:lnTo>
                    <a:pt x="101104" y="59613"/>
                  </a:lnTo>
                  <a:lnTo>
                    <a:pt x="101104" y="2946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474343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474337" y="2841916"/>
              <a:ext cx="33655" cy="118745"/>
            </a:xfrm>
            <a:custGeom>
              <a:avLst/>
              <a:gdLst/>
              <a:ahLst/>
              <a:cxnLst/>
              <a:rect l="l" t="t" r="r" b="b"/>
              <a:pathLst>
                <a:path w="33654" h="118744">
                  <a:moveTo>
                    <a:pt x="33134" y="89750"/>
                  </a:moveTo>
                  <a:lnTo>
                    <a:pt x="0" y="89750"/>
                  </a:lnTo>
                  <a:lnTo>
                    <a:pt x="0" y="118567"/>
                  </a:lnTo>
                  <a:lnTo>
                    <a:pt x="33134" y="118567"/>
                  </a:lnTo>
                  <a:lnTo>
                    <a:pt x="33134" y="89750"/>
                  </a:lnTo>
                  <a:close/>
                </a:path>
                <a:path w="33654" h="118744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373331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440445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440440" y="2960471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947" y="29845"/>
                  </a:moveTo>
                  <a:lnTo>
                    <a:pt x="0" y="29845"/>
                  </a:lnTo>
                  <a:lnTo>
                    <a:pt x="0" y="59994"/>
                  </a:lnTo>
                  <a:lnTo>
                    <a:pt x="33947" y="59994"/>
                  </a:lnTo>
                  <a:lnTo>
                    <a:pt x="33947" y="29845"/>
                  </a:lnTo>
                  <a:close/>
                </a:path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29768"/>
                  </a:lnTo>
                  <a:lnTo>
                    <a:pt x="67030" y="29768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474337" y="2990316"/>
              <a:ext cx="368935" cy="2235200"/>
            </a:xfrm>
            <a:custGeom>
              <a:avLst/>
              <a:gdLst/>
              <a:ahLst/>
              <a:cxnLst/>
              <a:rect l="l" t="t" r="r" b="b"/>
              <a:pathLst>
                <a:path w="368935" h="223520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368935" h="2235200">
                  <a:moveTo>
                    <a:pt x="368490" y="2205952"/>
                  </a:moveTo>
                  <a:lnTo>
                    <a:pt x="334543" y="2205952"/>
                  </a:lnTo>
                  <a:lnTo>
                    <a:pt x="334543" y="2234946"/>
                  </a:lnTo>
                  <a:lnTo>
                    <a:pt x="368490" y="2234946"/>
                  </a:lnTo>
                  <a:lnTo>
                    <a:pt x="368490" y="2205952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842789" y="519626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67310" h="29210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808891" y="52252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842789" y="522525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876005" y="52252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842789" y="52553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876005" y="525539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842789" y="528554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776178" y="5076444"/>
              <a:ext cx="133985" cy="238760"/>
            </a:xfrm>
            <a:custGeom>
              <a:avLst/>
              <a:gdLst/>
              <a:ahLst/>
              <a:cxnLst/>
              <a:rect l="l" t="t" r="r" b="b"/>
              <a:pathLst>
                <a:path w="133985" h="238760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33985" h="238760">
                  <a:moveTo>
                    <a:pt x="99733" y="59524"/>
                  </a:moveTo>
                  <a:lnTo>
                    <a:pt x="99733" y="59524"/>
                  </a:lnTo>
                  <a:lnTo>
                    <a:pt x="0" y="59524"/>
                  </a:lnTo>
                  <a:lnTo>
                    <a:pt x="0" y="89662"/>
                  </a:lnTo>
                  <a:lnTo>
                    <a:pt x="99733" y="89662"/>
                  </a:lnTo>
                  <a:lnTo>
                    <a:pt x="99733" y="59524"/>
                  </a:lnTo>
                  <a:close/>
                </a:path>
                <a:path w="133985" h="238760">
                  <a:moveTo>
                    <a:pt x="133769" y="209105"/>
                  </a:moveTo>
                  <a:lnTo>
                    <a:pt x="99822" y="209105"/>
                  </a:lnTo>
                  <a:lnTo>
                    <a:pt x="99822" y="238480"/>
                  </a:lnTo>
                  <a:lnTo>
                    <a:pt x="133769" y="238480"/>
                  </a:lnTo>
                  <a:lnTo>
                    <a:pt x="133769" y="209105"/>
                  </a:lnTo>
                  <a:close/>
                </a:path>
                <a:path w="133985" h="238760">
                  <a:moveTo>
                    <a:pt x="133769" y="59524"/>
                  </a:moveTo>
                  <a:lnTo>
                    <a:pt x="99822" y="59524"/>
                  </a:lnTo>
                  <a:lnTo>
                    <a:pt x="99822" y="89662"/>
                  </a:lnTo>
                  <a:lnTo>
                    <a:pt x="133769" y="89662"/>
                  </a:lnTo>
                  <a:lnTo>
                    <a:pt x="133769" y="5952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808891" y="51661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808880" y="5166118"/>
              <a:ext cx="101600" cy="297815"/>
            </a:xfrm>
            <a:custGeom>
              <a:avLst/>
              <a:gdLst/>
              <a:ahLst/>
              <a:cxnLst/>
              <a:rect l="l" t="t" r="r" b="b"/>
              <a:pathLst>
                <a:path w="101600" h="297814">
                  <a:moveTo>
                    <a:pt x="33947" y="268249"/>
                  </a:moveTo>
                  <a:lnTo>
                    <a:pt x="0" y="268249"/>
                  </a:lnTo>
                  <a:lnTo>
                    <a:pt x="0" y="297243"/>
                  </a:lnTo>
                  <a:lnTo>
                    <a:pt x="33947" y="297243"/>
                  </a:lnTo>
                  <a:lnTo>
                    <a:pt x="33947" y="268249"/>
                  </a:lnTo>
                  <a:close/>
                </a:path>
                <a:path w="101600" h="297814">
                  <a:moveTo>
                    <a:pt x="67030" y="0"/>
                  </a:moveTo>
                  <a:lnTo>
                    <a:pt x="33909" y="0"/>
                  </a:lnTo>
                  <a:lnTo>
                    <a:pt x="33909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01600" h="297814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808891" y="534507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808891" y="540421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776178" y="5523674"/>
              <a:ext cx="66675" cy="118745"/>
            </a:xfrm>
            <a:custGeom>
              <a:avLst/>
              <a:gdLst/>
              <a:ahLst/>
              <a:cxnLst/>
              <a:rect l="l" t="t" r="r" b="b"/>
              <a:pathLst>
                <a:path w="66675" h="118745">
                  <a:moveTo>
                    <a:pt x="3272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27" y="29375"/>
                  </a:lnTo>
                  <a:lnTo>
                    <a:pt x="32727" y="0"/>
                  </a:lnTo>
                  <a:close/>
                </a:path>
                <a:path w="66675" h="118745">
                  <a:moveTo>
                    <a:pt x="66649" y="89662"/>
                  </a:moveTo>
                  <a:lnTo>
                    <a:pt x="32702" y="89662"/>
                  </a:lnTo>
                  <a:lnTo>
                    <a:pt x="32702" y="118656"/>
                  </a:lnTo>
                  <a:lnTo>
                    <a:pt x="66649" y="118656"/>
                  </a:lnTo>
                  <a:lnTo>
                    <a:pt x="66649" y="8966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742281" y="5375236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24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6624" y="28994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776186" y="540421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742288" y="543436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742281" y="5523674"/>
              <a:ext cx="66675" cy="90170"/>
            </a:xfrm>
            <a:custGeom>
              <a:avLst/>
              <a:gdLst/>
              <a:ahLst/>
              <a:cxnLst/>
              <a:rect l="l" t="t" r="r" b="b"/>
              <a:pathLst>
                <a:path w="66675" h="9017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6675" h="90170">
                  <a:moveTo>
                    <a:pt x="66624" y="59512"/>
                  </a:moveTo>
                  <a:lnTo>
                    <a:pt x="33896" y="59512"/>
                  </a:lnTo>
                  <a:lnTo>
                    <a:pt x="33896" y="89662"/>
                  </a:lnTo>
                  <a:lnTo>
                    <a:pt x="66624" y="89662"/>
                  </a:lnTo>
                  <a:lnTo>
                    <a:pt x="66624" y="5951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742288" y="56423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742281" y="5255399"/>
              <a:ext cx="66675" cy="417195"/>
            </a:xfrm>
            <a:custGeom>
              <a:avLst/>
              <a:gdLst/>
              <a:ahLst/>
              <a:cxnLst/>
              <a:rect l="l" t="t" r="r" b="b"/>
              <a:pathLst>
                <a:path w="66675" h="41719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6675" h="417195">
                  <a:moveTo>
                    <a:pt x="66624" y="386930"/>
                  </a:moveTo>
                  <a:lnTo>
                    <a:pt x="33896" y="386930"/>
                  </a:lnTo>
                  <a:lnTo>
                    <a:pt x="33896" y="417080"/>
                  </a:lnTo>
                  <a:lnTo>
                    <a:pt x="66624" y="417080"/>
                  </a:lnTo>
                  <a:lnTo>
                    <a:pt x="66624" y="38693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742288" y="52252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776178" y="5196268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272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0" y="59143"/>
                  </a:lnTo>
                  <a:lnTo>
                    <a:pt x="32727" y="59143"/>
                  </a:lnTo>
                  <a:lnTo>
                    <a:pt x="32727" y="28994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742281" y="5255399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24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30149"/>
                  </a:lnTo>
                  <a:lnTo>
                    <a:pt x="66624" y="30149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742288" y="53149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709071" y="513596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121" y="30149"/>
                  </a:moveTo>
                  <a:lnTo>
                    <a:pt x="0" y="30149"/>
                  </a:lnTo>
                  <a:lnTo>
                    <a:pt x="0" y="60299"/>
                  </a:lnTo>
                  <a:lnTo>
                    <a:pt x="33121" y="60299"/>
                  </a:lnTo>
                  <a:lnTo>
                    <a:pt x="33121" y="30149"/>
                  </a:lnTo>
                  <a:close/>
                </a:path>
                <a:path w="67310" h="60325">
                  <a:moveTo>
                    <a:pt x="3312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3121" y="30137"/>
                  </a:lnTo>
                  <a:lnTo>
                    <a:pt x="33121" y="0"/>
                  </a:lnTo>
                  <a:close/>
                </a:path>
                <a:path w="67310" h="60325">
                  <a:moveTo>
                    <a:pt x="67157" y="0"/>
                  </a:moveTo>
                  <a:lnTo>
                    <a:pt x="33210" y="0"/>
                  </a:lnTo>
                  <a:lnTo>
                    <a:pt x="33210" y="30137"/>
                  </a:lnTo>
                  <a:lnTo>
                    <a:pt x="67157" y="30137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742288" y="51661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742281" y="5166118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24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30149"/>
                  </a:lnTo>
                  <a:lnTo>
                    <a:pt x="66624" y="30149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675175" y="534508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17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896" y="59143"/>
                  </a:lnTo>
                  <a:lnTo>
                    <a:pt x="67017" y="59143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675174" y="543436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709072" y="564232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75174" y="549351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75174" y="552366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709072" y="552366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675174" y="555304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675174" y="558318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709072" y="558318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675175" y="5613336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17" y="28994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709072" y="53149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709072" y="519626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675175" y="5225262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67017" y="0"/>
                  </a:moveTo>
                  <a:lnTo>
                    <a:pt x="33896" y="0"/>
                  </a:lnTo>
                  <a:lnTo>
                    <a:pt x="33896" y="30137"/>
                  </a:lnTo>
                  <a:lnTo>
                    <a:pt x="33896" y="60286"/>
                  </a:lnTo>
                  <a:lnTo>
                    <a:pt x="0" y="60286"/>
                  </a:lnTo>
                  <a:lnTo>
                    <a:pt x="0" y="89662"/>
                  </a:lnTo>
                  <a:lnTo>
                    <a:pt x="33947" y="89662"/>
                  </a:lnTo>
                  <a:lnTo>
                    <a:pt x="33947" y="60286"/>
                  </a:lnTo>
                  <a:lnTo>
                    <a:pt x="67017" y="60286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709072" y="528554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675174" y="53149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675174" y="534507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641265" y="5404218"/>
              <a:ext cx="34290" cy="149225"/>
            </a:xfrm>
            <a:custGeom>
              <a:avLst/>
              <a:gdLst/>
              <a:ahLst/>
              <a:cxnLst/>
              <a:rect l="l" t="t" r="r" b="b"/>
              <a:pathLst>
                <a:path w="34289" h="149225">
                  <a:moveTo>
                    <a:pt x="33947" y="119456"/>
                  </a:moveTo>
                  <a:lnTo>
                    <a:pt x="0" y="119456"/>
                  </a:lnTo>
                  <a:lnTo>
                    <a:pt x="0" y="148831"/>
                  </a:lnTo>
                  <a:lnTo>
                    <a:pt x="33947" y="148831"/>
                  </a:lnTo>
                  <a:lnTo>
                    <a:pt x="33947" y="119456"/>
                  </a:lnTo>
                  <a:close/>
                </a:path>
                <a:path w="34289" h="14922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641277" y="543436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641265" y="5463362"/>
              <a:ext cx="34290" cy="120014"/>
            </a:xfrm>
            <a:custGeom>
              <a:avLst/>
              <a:gdLst/>
              <a:ahLst/>
              <a:cxnLst/>
              <a:rect l="l" t="t" r="r" b="b"/>
              <a:pathLst>
                <a:path w="34289" h="120014">
                  <a:moveTo>
                    <a:pt x="33947" y="89687"/>
                  </a:moveTo>
                  <a:lnTo>
                    <a:pt x="0" y="89687"/>
                  </a:lnTo>
                  <a:lnTo>
                    <a:pt x="0" y="119837"/>
                  </a:lnTo>
                  <a:lnTo>
                    <a:pt x="33947" y="119837"/>
                  </a:lnTo>
                  <a:lnTo>
                    <a:pt x="33947" y="89687"/>
                  </a:lnTo>
                  <a:close/>
                </a:path>
                <a:path w="34289" h="1200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0" y="60299"/>
                  </a:lnTo>
                  <a:lnTo>
                    <a:pt x="33947" y="6029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641265" y="5583186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641265" y="5345086"/>
              <a:ext cx="34290" cy="327660"/>
            </a:xfrm>
            <a:custGeom>
              <a:avLst/>
              <a:gdLst/>
              <a:ahLst/>
              <a:cxnLst/>
              <a:rect l="l" t="t" r="r" b="b"/>
              <a:pathLst>
                <a:path w="34289" h="327660">
                  <a:moveTo>
                    <a:pt x="33947" y="297243"/>
                  </a:moveTo>
                  <a:lnTo>
                    <a:pt x="0" y="297243"/>
                  </a:lnTo>
                  <a:lnTo>
                    <a:pt x="0" y="327393"/>
                  </a:lnTo>
                  <a:lnTo>
                    <a:pt x="33947" y="327393"/>
                  </a:lnTo>
                  <a:lnTo>
                    <a:pt x="33947" y="297243"/>
                  </a:lnTo>
                  <a:close/>
                </a:path>
                <a:path w="34289" h="3276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641277" y="525539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608055" y="5285549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3134" y="29387"/>
                  </a:moveTo>
                  <a:lnTo>
                    <a:pt x="0" y="29387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33134" y="89687"/>
                  </a:lnTo>
                  <a:lnTo>
                    <a:pt x="33134" y="59537"/>
                  </a:lnTo>
                  <a:lnTo>
                    <a:pt x="33134" y="29387"/>
                  </a:lnTo>
                  <a:close/>
                </a:path>
                <a:path w="67310" h="90170">
                  <a:moveTo>
                    <a:pt x="67157" y="29387"/>
                  </a:moveTo>
                  <a:lnTo>
                    <a:pt x="33210" y="29387"/>
                  </a:lnTo>
                  <a:lnTo>
                    <a:pt x="33210" y="59537"/>
                  </a:lnTo>
                  <a:lnTo>
                    <a:pt x="67157" y="59537"/>
                  </a:lnTo>
                  <a:lnTo>
                    <a:pt x="67157" y="29387"/>
                  </a:lnTo>
                  <a:close/>
                </a:path>
                <a:path w="67310" h="90170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608055" y="5375236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67310" h="29210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574162" y="56423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574159" y="5523674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67030" y="29375"/>
                  </a:moveTo>
                  <a:lnTo>
                    <a:pt x="33947" y="29375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0" y="59512"/>
                  </a:lnTo>
                  <a:lnTo>
                    <a:pt x="0" y="89662"/>
                  </a:lnTo>
                  <a:lnTo>
                    <a:pt x="33947" y="89662"/>
                  </a:lnTo>
                  <a:lnTo>
                    <a:pt x="33947" y="59524"/>
                  </a:lnTo>
                  <a:lnTo>
                    <a:pt x="67030" y="59524"/>
                  </a:lnTo>
                  <a:lnTo>
                    <a:pt x="67030" y="2937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574159" y="558318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608055" y="5493512"/>
              <a:ext cx="33655" cy="179070"/>
            </a:xfrm>
            <a:custGeom>
              <a:avLst/>
              <a:gdLst/>
              <a:ahLst/>
              <a:cxnLst/>
              <a:rect l="l" t="t" r="r" b="b"/>
              <a:pathLst>
                <a:path w="33654" h="179070">
                  <a:moveTo>
                    <a:pt x="33134" y="119824"/>
                  </a:moveTo>
                  <a:lnTo>
                    <a:pt x="0" y="119824"/>
                  </a:lnTo>
                  <a:lnTo>
                    <a:pt x="0" y="148818"/>
                  </a:lnTo>
                  <a:lnTo>
                    <a:pt x="0" y="178968"/>
                  </a:lnTo>
                  <a:lnTo>
                    <a:pt x="33134" y="178968"/>
                  </a:lnTo>
                  <a:lnTo>
                    <a:pt x="33134" y="148818"/>
                  </a:lnTo>
                  <a:lnTo>
                    <a:pt x="33134" y="119824"/>
                  </a:lnTo>
                  <a:close/>
                </a:path>
                <a:path w="33654" h="17907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541457" y="5404223"/>
              <a:ext cx="100330" cy="89535"/>
            </a:xfrm>
            <a:custGeom>
              <a:avLst/>
              <a:gdLst/>
              <a:ahLst/>
              <a:cxnLst/>
              <a:rect l="l" t="t" r="r" b="b"/>
              <a:pathLst>
                <a:path w="100329" h="89535">
                  <a:moveTo>
                    <a:pt x="99819" y="0"/>
                  </a:moveTo>
                  <a:lnTo>
                    <a:pt x="66602" y="0"/>
                  </a:lnTo>
                  <a:lnTo>
                    <a:pt x="32705" y="0"/>
                  </a:lnTo>
                  <a:lnTo>
                    <a:pt x="32705" y="59131"/>
                  </a:lnTo>
                  <a:lnTo>
                    <a:pt x="0" y="59131"/>
                  </a:lnTo>
                  <a:lnTo>
                    <a:pt x="0" y="89283"/>
                  </a:lnTo>
                  <a:lnTo>
                    <a:pt x="66602" y="89283"/>
                  </a:lnTo>
                  <a:lnTo>
                    <a:pt x="66602" y="59131"/>
                  </a:lnTo>
                  <a:lnTo>
                    <a:pt x="99819" y="59131"/>
                  </a:lnTo>
                  <a:lnTo>
                    <a:pt x="998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574159" y="5463362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0" y="30149"/>
                  </a:lnTo>
                  <a:lnTo>
                    <a:pt x="0" y="60299"/>
                  </a:lnTo>
                  <a:lnTo>
                    <a:pt x="33947" y="60299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608060" y="552366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541457" y="561333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507389" y="552366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541457" y="5523659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2705" y="0"/>
                  </a:moveTo>
                  <a:lnTo>
                    <a:pt x="0" y="0"/>
                  </a:lnTo>
                  <a:lnTo>
                    <a:pt x="0" y="59533"/>
                  </a:lnTo>
                  <a:lnTo>
                    <a:pt x="32705" y="59533"/>
                  </a:lnTo>
                  <a:lnTo>
                    <a:pt x="32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507382" y="5553049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0" y="60286"/>
                  </a:lnTo>
                  <a:lnTo>
                    <a:pt x="0" y="89281"/>
                  </a:lnTo>
                  <a:lnTo>
                    <a:pt x="33947" y="89281"/>
                  </a:lnTo>
                  <a:lnTo>
                    <a:pt x="33947" y="60286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89535">
                  <a:moveTo>
                    <a:pt x="66789" y="30137"/>
                  </a:moveTo>
                  <a:lnTo>
                    <a:pt x="34074" y="30137"/>
                  </a:lnTo>
                  <a:lnTo>
                    <a:pt x="34074" y="60286"/>
                  </a:lnTo>
                  <a:lnTo>
                    <a:pt x="66789" y="60286"/>
                  </a:lnTo>
                  <a:lnTo>
                    <a:pt x="66789" y="3013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507389" y="56423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507382" y="540421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30149"/>
                  </a:moveTo>
                  <a:lnTo>
                    <a:pt x="0" y="30149"/>
                  </a:lnTo>
                  <a:lnTo>
                    <a:pt x="0" y="59143"/>
                  </a:lnTo>
                  <a:lnTo>
                    <a:pt x="33947" y="59143"/>
                  </a:lnTo>
                  <a:lnTo>
                    <a:pt x="33947" y="30149"/>
                  </a:lnTo>
                  <a:close/>
                </a:path>
                <a:path w="67310" h="59689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34074" y="59143"/>
                  </a:lnTo>
                  <a:lnTo>
                    <a:pt x="66789" y="59143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507389" y="546335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507389" y="549351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541457" y="549351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474343" y="528554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507389" y="537523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474337" y="5135968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4">
                  <a:moveTo>
                    <a:pt x="33134" y="30149"/>
                  </a:moveTo>
                  <a:lnTo>
                    <a:pt x="0" y="30149"/>
                  </a:lnTo>
                  <a:lnTo>
                    <a:pt x="0" y="60299"/>
                  </a:lnTo>
                  <a:lnTo>
                    <a:pt x="33134" y="60299"/>
                  </a:lnTo>
                  <a:lnTo>
                    <a:pt x="33134" y="30149"/>
                  </a:lnTo>
                  <a:close/>
                </a:path>
                <a:path w="100329" h="268604">
                  <a:moveTo>
                    <a:pt x="33134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3134" y="30137"/>
                  </a:lnTo>
                  <a:lnTo>
                    <a:pt x="33134" y="0"/>
                  </a:lnTo>
                  <a:close/>
                </a:path>
                <a:path w="100329" h="268604">
                  <a:moveTo>
                    <a:pt x="99834" y="239268"/>
                  </a:moveTo>
                  <a:lnTo>
                    <a:pt x="67119" y="239268"/>
                  </a:lnTo>
                  <a:lnTo>
                    <a:pt x="67119" y="268262"/>
                  </a:lnTo>
                  <a:lnTo>
                    <a:pt x="99834" y="268262"/>
                  </a:lnTo>
                  <a:lnTo>
                    <a:pt x="99834" y="23926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440445" y="507643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440440" y="5076444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137"/>
                  </a:lnTo>
                  <a:lnTo>
                    <a:pt x="0" y="30137"/>
                  </a:lnTo>
                  <a:lnTo>
                    <a:pt x="0" y="59512"/>
                  </a:lnTo>
                  <a:lnTo>
                    <a:pt x="33947" y="59512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440445" y="51359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440440" y="5166118"/>
              <a:ext cx="34290" cy="89535"/>
            </a:xfrm>
            <a:custGeom>
              <a:avLst/>
              <a:gdLst/>
              <a:ahLst/>
              <a:cxnLst/>
              <a:rect l="l" t="t" r="r" b="b"/>
              <a:pathLst>
                <a:path w="34289" h="8953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14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373331" y="51065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373321" y="5106580"/>
              <a:ext cx="67310" cy="118745"/>
            </a:xfrm>
            <a:custGeom>
              <a:avLst/>
              <a:gdLst/>
              <a:ahLst/>
              <a:cxnLst/>
              <a:rect l="l" t="t" r="r" b="b"/>
              <a:pathLst>
                <a:path w="67310" h="118745">
                  <a:moveTo>
                    <a:pt x="66992" y="59537"/>
                  </a:moveTo>
                  <a:lnTo>
                    <a:pt x="33134" y="59537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0" y="118681"/>
                  </a:lnTo>
                  <a:lnTo>
                    <a:pt x="33134" y="118681"/>
                  </a:lnTo>
                  <a:lnTo>
                    <a:pt x="33134" y="89687"/>
                  </a:lnTo>
                  <a:lnTo>
                    <a:pt x="66992" y="89687"/>
                  </a:lnTo>
                  <a:lnTo>
                    <a:pt x="66992" y="59537"/>
                  </a:lnTo>
                  <a:close/>
                </a:path>
                <a:path w="67310" h="118745">
                  <a:moveTo>
                    <a:pt x="66992" y="29387"/>
                  </a:moveTo>
                  <a:lnTo>
                    <a:pt x="33134" y="29387"/>
                  </a:lnTo>
                  <a:lnTo>
                    <a:pt x="0" y="29387"/>
                  </a:lnTo>
                  <a:lnTo>
                    <a:pt x="0" y="59524"/>
                  </a:lnTo>
                  <a:lnTo>
                    <a:pt x="33045" y="59524"/>
                  </a:lnTo>
                  <a:lnTo>
                    <a:pt x="66992" y="59524"/>
                  </a:lnTo>
                  <a:lnTo>
                    <a:pt x="66992" y="29387"/>
                  </a:lnTo>
                  <a:close/>
                </a:path>
                <a:path w="67310" h="118745">
                  <a:moveTo>
                    <a:pt x="66992" y="0"/>
                  </a:moveTo>
                  <a:lnTo>
                    <a:pt x="33045" y="0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406377" y="519626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406377" y="522525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574162" y="325890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541456" y="3169272"/>
              <a:ext cx="66675" cy="90170"/>
            </a:xfrm>
            <a:custGeom>
              <a:avLst/>
              <a:gdLst/>
              <a:ahLst/>
              <a:cxnLst/>
              <a:rect l="l" t="t" r="r" b="b"/>
              <a:pathLst>
                <a:path w="66675" h="90170">
                  <a:moveTo>
                    <a:pt x="66649" y="59537"/>
                  </a:moveTo>
                  <a:lnTo>
                    <a:pt x="32715" y="59537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32702" y="89687"/>
                  </a:lnTo>
                  <a:lnTo>
                    <a:pt x="66649" y="89687"/>
                  </a:lnTo>
                  <a:lnTo>
                    <a:pt x="66649" y="59537"/>
                  </a:lnTo>
                  <a:close/>
                </a:path>
                <a:path w="66675" h="9017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2702" y="59448"/>
                  </a:lnTo>
                  <a:lnTo>
                    <a:pt x="66649" y="59448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541457" y="325890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541457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541457" y="337755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507382" y="3198571"/>
              <a:ext cx="67310" cy="268605"/>
            </a:xfrm>
            <a:custGeom>
              <a:avLst/>
              <a:gdLst/>
              <a:ahLst/>
              <a:cxnLst/>
              <a:rect l="l" t="t" r="r" b="b"/>
              <a:pathLst>
                <a:path w="67310" h="26860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268604">
                  <a:moveTo>
                    <a:pt x="66789" y="209219"/>
                  </a:moveTo>
                  <a:lnTo>
                    <a:pt x="34074" y="209219"/>
                  </a:lnTo>
                  <a:lnTo>
                    <a:pt x="34074" y="239331"/>
                  </a:lnTo>
                  <a:lnTo>
                    <a:pt x="34074" y="268312"/>
                  </a:lnTo>
                  <a:lnTo>
                    <a:pt x="66789" y="268312"/>
                  </a:lnTo>
                  <a:lnTo>
                    <a:pt x="66789" y="239369"/>
                  </a:lnTo>
                  <a:lnTo>
                    <a:pt x="66789" y="20921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474337" y="31692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507382" y="3228809"/>
              <a:ext cx="34290" cy="120014"/>
            </a:xfrm>
            <a:custGeom>
              <a:avLst/>
              <a:gdLst/>
              <a:ahLst/>
              <a:cxnLst/>
              <a:rect l="l" t="t" r="r" b="b"/>
              <a:pathLst>
                <a:path w="34289" h="120014">
                  <a:moveTo>
                    <a:pt x="33947" y="59169"/>
                  </a:moveTo>
                  <a:lnTo>
                    <a:pt x="0" y="59169"/>
                  </a:lnTo>
                  <a:lnTo>
                    <a:pt x="0" y="89242"/>
                  </a:lnTo>
                  <a:lnTo>
                    <a:pt x="0" y="119392"/>
                  </a:lnTo>
                  <a:lnTo>
                    <a:pt x="33947" y="119392"/>
                  </a:lnTo>
                  <a:lnTo>
                    <a:pt x="33947" y="89319"/>
                  </a:lnTo>
                  <a:lnTo>
                    <a:pt x="33947" y="59169"/>
                  </a:lnTo>
                  <a:close/>
                </a:path>
                <a:path w="34289" h="120014">
                  <a:moveTo>
                    <a:pt x="33947" y="0"/>
                  </a:move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507389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507389" y="33775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507389" y="340778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507389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440440" y="346680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406377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306218" y="3169214"/>
              <a:ext cx="201295" cy="358140"/>
            </a:xfrm>
            <a:custGeom>
              <a:avLst/>
              <a:gdLst/>
              <a:ahLst/>
              <a:cxnLst/>
              <a:rect l="l" t="t" r="r" b="b"/>
              <a:pathLst>
                <a:path w="201295" h="358139">
                  <a:moveTo>
                    <a:pt x="134228" y="0"/>
                  </a:moveTo>
                  <a:lnTo>
                    <a:pt x="100159" y="0"/>
                  </a:lnTo>
                  <a:lnTo>
                    <a:pt x="100159" y="118680"/>
                  </a:lnTo>
                  <a:lnTo>
                    <a:pt x="67114" y="118680"/>
                  </a:lnTo>
                  <a:lnTo>
                    <a:pt x="67114" y="268720"/>
                  </a:lnTo>
                  <a:lnTo>
                    <a:pt x="33216" y="268720"/>
                  </a:lnTo>
                  <a:lnTo>
                    <a:pt x="33216" y="297666"/>
                  </a:lnTo>
                  <a:lnTo>
                    <a:pt x="0" y="297666"/>
                  </a:lnTo>
                  <a:lnTo>
                    <a:pt x="0" y="357971"/>
                  </a:lnTo>
                  <a:lnTo>
                    <a:pt x="67114" y="357971"/>
                  </a:lnTo>
                  <a:lnTo>
                    <a:pt x="67114" y="327738"/>
                  </a:lnTo>
                  <a:lnTo>
                    <a:pt x="100159" y="327738"/>
                  </a:lnTo>
                  <a:lnTo>
                    <a:pt x="100159" y="268720"/>
                  </a:lnTo>
                  <a:lnTo>
                    <a:pt x="134228" y="268720"/>
                  </a:lnTo>
                  <a:lnTo>
                    <a:pt x="134228" y="118680"/>
                  </a:lnTo>
                  <a:lnTo>
                    <a:pt x="201171" y="118680"/>
                  </a:lnTo>
                  <a:lnTo>
                    <a:pt x="201171" y="89734"/>
                  </a:lnTo>
                  <a:lnTo>
                    <a:pt x="168125" y="89734"/>
                  </a:lnTo>
                  <a:lnTo>
                    <a:pt x="168125" y="59501"/>
                  </a:lnTo>
                  <a:lnTo>
                    <a:pt x="201171" y="59501"/>
                  </a:lnTo>
                  <a:lnTo>
                    <a:pt x="201171" y="29428"/>
                  </a:lnTo>
                  <a:lnTo>
                    <a:pt x="134228" y="29428"/>
                  </a:lnTo>
                  <a:lnTo>
                    <a:pt x="1342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440445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474343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406377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373331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406366" y="3437902"/>
              <a:ext cx="101600" cy="59055"/>
            </a:xfrm>
            <a:custGeom>
              <a:avLst/>
              <a:gdLst/>
              <a:ahLst/>
              <a:cxnLst/>
              <a:rect l="l" t="t" r="r" b="b"/>
              <a:pathLst>
                <a:path w="101600" h="59054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101600" h="59054">
                  <a:moveTo>
                    <a:pt x="101104" y="28905"/>
                  </a:moveTo>
                  <a:lnTo>
                    <a:pt x="67970" y="28905"/>
                  </a:lnTo>
                  <a:lnTo>
                    <a:pt x="67970" y="59055"/>
                  </a:lnTo>
                  <a:lnTo>
                    <a:pt x="101104" y="59055"/>
                  </a:lnTo>
                  <a:lnTo>
                    <a:pt x="101104" y="28905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306214" y="3377552"/>
              <a:ext cx="201295" cy="60960"/>
            </a:xfrm>
            <a:custGeom>
              <a:avLst/>
              <a:gdLst/>
              <a:ahLst/>
              <a:cxnLst/>
              <a:rect l="l" t="t" r="r" b="b"/>
              <a:pathLst>
                <a:path w="201295" h="60960">
                  <a:moveTo>
                    <a:pt x="33121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121" y="60388"/>
                  </a:lnTo>
                  <a:lnTo>
                    <a:pt x="33121" y="30238"/>
                  </a:lnTo>
                  <a:close/>
                </a:path>
                <a:path w="201295" h="60960">
                  <a:moveTo>
                    <a:pt x="67157" y="30238"/>
                  </a:moveTo>
                  <a:lnTo>
                    <a:pt x="33210" y="30238"/>
                  </a:lnTo>
                  <a:lnTo>
                    <a:pt x="33210" y="60388"/>
                  </a:lnTo>
                  <a:lnTo>
                    <a:pt x="67157" y="60388"/>
                  </a:lnTo>
                  <a:lnTo>
                    <a:pt x="67157" y="30238"/>
                  </a:lnTo>
                  <a:close/>
                </a:path>
                <a:path w="201295" h="60960">
                  <a:moveTo>
                    <a:pt x="201256" y="0"/>
                  </a:moveTo>
                  <a:lnTo>
                    <a:pt x="168122" y="0"/>
                  </a:lnTo>
                  <a:lnTo>
                    <a:pt x="168122" y="30149"/>
                  </a:lnTo>
                  <a:lnTo>
                    <a:pt x="201256" y="30149"/>
                  </a:lnTo>
                  <a:lnTo>
                    <a:pt x="2012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440445" y="340778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306214" y="3407790"/>
              <a:ext cx="201295" cy="59690"/>
            </a:xfrm>
            <a:custGeom>
              <a:avLst/>
              <a:gdLst/>
              <a:ahLst/>
              <a:cxnLst/>
              <a:rect l="l" t="t" r="r" b="b"/>
              <a:pathLst>
                <a:path w="201295" h="59689">
                  <a:moveTo>
                    <a:pt x="33121" y="30111"/>
                  </a:moveTo>
                  <a:lnTo>
                    <a:pt x="0" y="30111"/>
                  </a:lnTo>
                  <a:lnTo>
                    <a:pt x="0" y="59093"/>
                  </a:lnTo>
                  <a:lnTo>
                    <a:pt x="33121" y="59093"/>
                  </a:lnTo>
                  <a:lnTo>
                    <a:pt x="33121" y="30111"/>
                  </a:lnTo>
                  <a:close/>
                </a:path>
                <a:path w="201295" h="59689">
                  <a:moveTo>
                    <a:pt x="201256" y="0"/>
                  </a:moveTo>
                  <a:lnTo>
                    <a:pt x="168122" y="0"/>
                  </a:lnTo>
                  <a:lnTo>
                    <a:pt x="168122" y="30149"/>
                  </a:lnTo>
                  <a:lnTo>
                    <a:pt x="201256" y="30149"/>
                  </a:lnTo>
                  <a:lnTo>
                    <a:pt x="2012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440445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474343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306214" y="3287979"/>
              <a:ext cx="201295" cy="60325"/>
            </a:xfrm>
            <a:custGeom>
              <a:avLst/>
              <a:gdLst/>
              <a:ahLst/>
              <a:cxnLst/>
              <a:rect l="l" t="t" r="r" b="b"/>
              <a:pathLst>
                <a:path w="201295" h="60325">
                  <a:moveTo>
                    <a:pt x="33121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121" y="60223"/>
                  </a:lnTo>
                  <a:lnTo>
                    <a:pt x="33121" y="30073"/>
                  </a:lnTo>
                  <a:close/>
                </a:path>
                <a:path w="201295" h="60325">
                  <a:moveTo>
                    <a:pt x="201256" y="0"/>
                  </a:moveTo>
                  <a:lnTo>
                    <a:pt x="168122" y="0"/>
                  </a:lnTo>
                  <a:lnTo>
                    <a:pt x="168122" y="30149"/>
                  </a:lnTo>
                  <a:lnTo>
                    <a:pt x="201256" y="30149"/>
                  </a:lnTo>
                  <a:lnTo>
                    <a:pt x="2012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339434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440440" y="3318052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3947" y="59499"/>
                  </a:moveTo>
                  <a:lnTo>
                    <a:pt x="0" y="59499"/>
                  </a:lnTo>
                  <a:lnTo>
                    <a:pt x="0" y="89649"/>
                  </a:lnTo>
                  <a:lnTo>
                    <a:pt x="33947" y="89649"/>
                  </a:lnTo>
                  <a:lnTo>
                    <a:pt x="33947" y="59499"/>
                  </a:lnTo>
                  <a:close/>
                </a:path>
                <a:path w="67310" h="9017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306214" y="3348253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121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21" y="29387"/>
                  </a:lnTo>
                  <a:lnTo>
                    <a:pt x="33121" y="0"/>
                  </a:lnTo>
                  <a:close/>
                </a:path>
                <a:path w="67310" h="29845">
                  <a:moveTo>
                    <a:pt x="67157" y="0"/>
                  </a:moveTo>
                  <a:lnTo>
                    <a:pt x="33210" y="0"/>
                  </a:lnTo>
                  <a:lnTo>
                    <a:pt x="33210" y="29387"/>
                  </a:lnTo>
                  <a:lnTo>
                    <a:pt x="67157" y="29387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440440" y="3348253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896" y="29387"/>
                  </a:lnTo>
                  <a:lnTo>
                    <a:pt x="67030" y="29387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306218" y="337755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339425" y="3198571"/>
              <a:ext cx="135255" cy="209550"/>
            </a:xfrm>
            <a:custGeom>
              <a:avLst/>
              <a:gdLst/>
              <a:ahLst/>
              <a:cxnLst/>
              <a:rect l="l" t="t" r="r" b="b"/>
              <a:pathLst>
                <a:path w="135254" h="209550">
                  <a:moveTo>
                    <a:pt x="33947" y="178981"/>
                  </a:moveTo>
                  <a:lnTo>
                    <a:pt x="0" y="178981"/>
                  </a:lnTo>
                  <a:lnTo>
                    <a:pt x="0" y="209130"/>
                  </a:lnTo>
                  <a:lnTo>
                    <a:pt x="33947" y="209130"/>
                  </a:lnTo>
                  <a:lnTo>
                    <a:pt x="33947" y="178981"/>
                  </a:lnTo>
                  <a:close/>
                </a:path>
                <a:path w="135254" h="20955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35254" h="209550">
                  <a:moveTo>
                    <a:pt x="134962" y="89408"/>
                  </a:moveTo>
                  <a:lnTo>
                    <a:pt x="101015" y="89408"/>
                  </a:lnTo>
                  <a:lnTo>
                    <a:pt x="101015" y="119557"/>
                  </a:lnTo>
                  <a:lnTo>
                    <a:pt x="134962" y="119557"/>
                  </a:lnTo>
                  <a:lnTo>
                    <a:pt x="134962" y="8940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306218" y="32287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339434" y="32287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373331" y="32287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474343" y="32287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306218" y="325890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339425" y="325890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306218" y="328797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339434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373331" y="30799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373331" y="304981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339434" y="3049729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897" y="0"/>
                  </a:moveTo>
                  <a:lnTo>
                    <a:pt x="0" y="0"/>
                  </a:lnTo>
                  <a:lnTo>
                    <a:pt x="0" y="59179"/>
                  </a:lnTo>
                  <a:lnTo>
                    <a:pt x="33897" y="59179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406377" y="304981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406366" y="3049816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33947" y="30111"/>
                  </a:move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11"/>
                  </a:lnTo>
                  <a:close/>
                </a:path>
                <a:path w="68579" h="59689">
                  <a:moveTo>
                    <a:pt x="68021" y="0"/>
                  </a:moveTo>
                  <a:lnTo>
                    <a:pt x="34074" y="0"/>
                  </a:lnTo>
                  <a:lnTo>
                    <a:pt x="34074" y="30111"/>
                  </a:lnTo>
                  <a:lnTo>
                    <a:pt x="34074" y="59093"/>
                  </a:lnTo>
                  <a:lnTo>
                    <a:pt x="68021" y="59093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440445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72318" y="2752826"/>
              <a:ext cx="235585" cy="267970"/>
            </a:xfrm>
            <a:custGeom>
              <a:avLst/>
              <a:gdLst/>
              <a:ahLst/>
              <a:cxnLst/>
              <a:rect l="l" t="t" r="r" b="b"/>
              <a:pathLst>
                <a:path w="235585" h="267969">
                  <a:moveTo>
                    <a:pt x="235064" y="118402"/>
                  </a:moveTo>
                  <a:lnTo>
                    <a:pt x="202018" y="118402"/>
                  </a:lnTo>
                  <a:lnTo>
                    <a:pt x="202018" y="28359"/>
                  </a:lnTo>
                  <a:lnTo>
                    <a:pt x="67106" y="28359"/>
                  </a:lnTo>
                  <a:lnTo>
                    <a:pt x="67106" y="0"/>
                  </a:lnTo>
                  <a:lnTo>
                    <a:pt x="33896" y="0"/>
                  </a:lnTo>
                  <a:lnTo>
                    <a:pt x="33896" y="28359"/>
                  </a:lnTo>
                  <a:lnTo>
                    <a:pt x="0" y="28359"/>
                  </a:lnTo>
                  <a:lnTo>
                    <a:pt x="0" y="118402"/>
                  </a:lnTo>
                  <a:lnTo>
                    <a:pt x="0" y="178841"/>
                  </a:lnTo>
                  <a:lnTo>
                    <a:pt x="33896" y="178841"/>
                  </a:lnTo>
                  <a:lnTo>
                    <a:pt x="33896" y="207213"/>
                  </a:lnTo>
                  <a:lnTo>
                    <a:pt x="67106" y="207213"/>
                  </a:lnTo>
                  <a:lnTo>
                    <a:pt x="67106" y="236816"/>
                  </a:lnTo>
                  <a:lnTo>
                    <a:pt x="67106" y="267652"/>
                  </a:lnTo>
                  <a:lnTo>
                    <a:pt x="101003" y="267652"/>
                  </a:lnTo>
                  <a:lnTo>
                    <a:pt x="101003" y="236816"/>
                  </a:lnTo>
                  <a:lnTo>
                    <a:pt x="101003" y="207213"/>
                  </a:lnTo>
                  <a:lnTo>
                    <a:pt x="134048" y="207213"/>
                  </a:lnTo>
                  <a:lnTo>
                    <a:pt x="134048" y="236816"/>
                  </a:lnTo>
                  <a:lnTo>
                    <a:pt x="168122" y="236816"/>
                  </a:lnTo>
                  <a:lnTo>
                    <a:pt x="168122" y="207213"/>
                  </a:lnTo>
                  <a:lnTo>
                    <a:pt x="202018" y="207213"/>
                  </a:lnTo>
                  <a:lnTo>
                    <a:pt x="202018" y="178841"/>
                  </a:lnTo>
                  <a:lnTo>
                    <a:pt x="235064" y="178841"/>
                  </a:lnTo>
                  <a:lnTo>
                    <a:pt x="235064" y="1184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272320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306214" y="2990316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00329" h="30480">
                  <a:moveTo>
                    <a:pt x="100241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0241" y="30149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306218" y="304981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306218" y="30799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272320" y="3169214"/>
              <a:ext cx="101600" cy="118745"/>
            </a:xfrm>
            <a:custGeom>
              <a:avLst/>
              <a:gdLst/>
              <a:ahLst/>
              <a:cxnLst/>
              <a:rect l="l" t="t" r="r" b="b"/>
              <a:pathLst>
                <a:path w="101600" h="118745">
                  <a:moveTo>
                    <a:pt x="101011" y="0"/>
                  </a:moveTo>
                  <a:lnTo>
                    <a:pt x="67114" y="0"/>
                  </a:lnTo>
                  <a:lnTo>
                    <a:pt x="33897" y="0"/>
                  </a:lnTo>
                  <a:lnTo>
                    <a:pt x="33897" y="29428"/>
                  </a:lnTo>
                  <a:lnTo>
                    <a:pt x="0" y="29428"/>
                  </a:lnTo>
                  <a:lnTo>
                    <a:pt x="0" y="118680"/>
                  </a:lnTo>
                  <a:lnTo>
                    <a:pt x="33897" y="118680"/>
                  </a:lnTo>
                  <a:lnTo>
                    <a:pt x="33897" y="59501"/>
                  </a:lnTo>
                  <a:lnTo>
                    <a:pt x="67114" y="59501"/>
                  </a:lnTo>
                  <a:lnTo>
                    <a:pt x="67114" y="29428"/>
                  </a:lnTo>
                  <a:lnTo>
                    <a:pt x="101011" y="29428"/>
                  </a:lnTo>
                  <a:lnTo>
                    <a:pt x="1010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373331" y="316926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72320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72320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272320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306214" y="2722079"/>
              <a:ext cx="100330" cy="268605"/>
            </a:xfrm>
            <a:custGeom>
              <a:avLst/>
              <a:gdLst/>
              <a:ahLst/>
              <a:cxnLst/>
              <a:rect l="l" t="t" r="r" b="b"/>
              <a:pathLst>
                <a:path w="100329" h="268605">
                  <a:moveTo>
                    <a:pt x="33121" y="238391"/>
                  </a:moveTo>
                  <a:lnTo>
                    <a:pt x="0" y="238391"/>
                  </a:lnTo>
                  <a:lnTo>
                    <a:pt x="0" y="268160"/>
                  </a:lnTo>
                  <a:lnTo>
                    <a:pt x="33121" y="268160"/>
                  </a:lnTo>
                  <a:lnTo>
                    <a:pt x="33121" y="238391"/>
                  </a:lnTo>
                  <a:close/>
                </a:path>
                <a:path w="100329" h="268605">
                  <a:moveTo>
                    <a:pt x="100241" y="0"/>
                  </a:moveTo>
                  <a:lnTo>
                    <a:pt x="67157" y="0"/>
                  </a:lnTo>
                  <a:lnTo>
                    <a:pt x="33210" y="0"/>
                  </a:lnTo>
                  <a:lnTo>
                    <a:pt x="33210" y="30149"/>
                  </a:lnTo>
                  <a:lnTo>
                    <a:pt x="67106" y="30149"/>
                  </a:lnTo>
                  <a:lnTo>
                    <a:pt x="100241" y="30149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339434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272318" y="2752115"/>
              <a:ext cx="134620" cy="208915"/>
            </a:xfrm>
            <a:custGeom>
              <a:avLst/>
              <a:gdLst/>
              <a:ahLst/>
              <a:cxnLst/>
              <a:rect l="l" t="t" r="r" b="b"/>
              <a:pathLst>
                <a:path w="134620" h="208914">
                  <a:moveTo>
                    <a:pt x="33947" y="178993"/>
                  </a:moveTo>
                  <a:lnTo>
                    <a:pt x="0" y="178993"/>
                  </a:lnTo>
                  <a:lnTo>
                    <a:pt x="0" y="208368"/>
                  </a:lnTo>
                  <a:lnTo>
                    <a:pt x="33947" y="208368"/>
                  </a:lnTo>
                  <a:lnTo>
                    <a:pt x="33947" y="178993"/>
                  </a:lnTo>
                  <a:close/>
                </a:path>
                <a:path w="134620" h="208914">
                  <a:moveTo>
                    <a:pt x="134137" y="0"/>
                  </a:moveTo>
                  <a:lnTo>
                    <a:pt x="101003" y="0"/>
                  </a:lnTo>
                  <a:lnTo>
                    <a:pt x="101003" y="29387"/>
                  </a:lnTo>
                  <a:lnTo>
                    <a:pt x="134137" y="29387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272320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239614" y="30203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138603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172501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205547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272320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306218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339434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373321" y="302035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045" y="29387"/>
                  </a:lnTo>
                  <a:lnTo>
                    <a:pt x="66992" y="29387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440445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474343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205547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205547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205547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239615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239603" y="343790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15" y="28981"/>
                  </a:lnTo>
                  <a:lnTo>
                    <a:pt x="66662" y="28981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205547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239615" y="346680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272320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205547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239615" y="34970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272320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205541" y="3049816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59689">
                  <a:moveTo>
                    <a:pt x="100723" y="0"/>
                  </a:moveTo>
                  <a:lnTo>
                    <a:pt x="66789" y="0"/>
                  </a:lnTo>
                  <a:lnTo>
                    <a:pt x="34061" y="0"/>
                  </a:lnTo>
                  <a:lnTo>
                    <a:pt x="34061" y="30111"/>
                  </a:lnTo>
                  <a:lnTo>
                    <a:pt x="34061" y="59093"/>
                  </a:lnTo>
                  <a:lnTo>
                    <a:pt x="66789" y="59093"/>
                  </a:lnTo>
                  <a:lnTo>
                    <a:pt x="66789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205541" y="3079927"/>
              <a:ext cx="100965" cy="208279"/>
            </a:xfrm>
            <a:custGeom>
              <a:avLst/>
              <a:gdLst/>
              <a:ahLst/>
              <a:cxnLst/>
              <a:rect l="l" t="t" r="r" b="b"/>
              <a:pathLst>
                <a:path w="100964" h="208279">
                  <a:moveTo>
                    <a:pt x="33947" y="178981"/>
                  </a:moveTo>
                  <a:lnTo>
                    <a:pt x="0" y="178981"/>
                  </a:lnTo>
                  <a:lnTo>
                    <a:pt x="0" y="207975"/>
                  </a:lnTo>
                  <a:lnTo>
                    <a:pt x="33947" y="207975"/>
                  </a:lnTo>
                  <a:lnTo>
                    <a:pt x="33947" y="178981"/>
                  </a:lnTo>
                  <a:close/>
                </a:path>
                <a:path w="100964" h="208279">
                  <a:moveTo>
                    <a:pt x="100723" y="0"/>
                  </a:moveTo>
                  <a:lnTo>
                    <a:pt x="66776" y="0"/>
                  </a:lnTo>
                  <a:lnTo>
                    <a:pt x="66776" y="28981"/>
                  </a:lnTo>
                  <a:lnTo>
                    <a:pt x="100723" y="28981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205547" y="32287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205547" y="319856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239615" y="319856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239615" y="322879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239615" y="325890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205547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239615" y="328797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239615" y="331805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138603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138603" y="325890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172501" y="325890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138603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172501" y="328797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172501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138603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172501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138600" y="3437902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7310" h="89535">
                  <a:moveTo>
                    <a:pt x="67030" y="59143"/>
                  </a:moveTo>
                  <a:lnTo>
                    <a:pt x="33896" y="59143"/>
                  </a:lnTo>
                  <a:lnTo>
                    <a:pt x="33896" y="89293"/>
                  </a:lnTo>
                  <a:lnTo>
                    <a:pt x="67030" y="89293"/>
                  </a:lnTo>
                  <a:lnTo>
                    <a:pt x="67030" y="591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172501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138603" y="3466880"/>
              <a:ext cx="34290" cy="60325"/>
            </a:xfrm>
            <a:custGeom>
              <a:avLst/>
              <a:gdLst/>
              <a:ahLst/>
              <a:cxnLst/>
              <a:rect l="l" t="t" r="r" b="b"/>
              <a:pathLst>
                <a:path w="34289" h="60325">
                  <a:moveTo>
                    <a:pt x="33897" y="0"/>
                  </a:moveTo>
                  <a:lnTo>
                    <a:pt x="0" y="0"/>
                  </a:lnTo>
                  <a:lnTo>
                    <a:pt x="0" y="60305"/>
                  </a:lnTo>
                  <a:lnTo>
                    <a:pt x="33897" y="60305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172501" y="34668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474343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406377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440445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440445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474343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406366" y="4003738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8579" h="59689">
                  <a:moveTo>
                    <a:pt x="68021" y="29464"/>
                  </a:moveTo>
                  <a:lnTo>
                    <a:pt x="34074" y="29464"/>
                  </a:lnTo>
                  <a:lnTo>
                    <a:pt x="34074" y="59613"/>
                  </a:lnTo>
                  <a:lnTo>
                    <a:pt x="68021" y="59613"/>
                  </a:lnTo>
                  <a:lnTo>
                    <a:pt x="68021" y="29464"/>
                  </a:lnTo>
                  <a:close/>
                </a:path>
                <a:path w="68579" h="59689">
                  <a:moveTo>
                    <a:pt x="68021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8021" y="29375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373321" y="3676002"/>
              <a:ext cx="134620" cy="387350"/>
            </a:xfrm>
            <a:custGeom>
              <a:avLst/>
              <a:gdLst/>
              <a:ahLst/>
              <a:cxnLst/>
              <a:rect l="l" t="t" r="r" b="b"/>
              <a:pathLst>
                <a:path w="134620" h="387350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134620" h="387350">
                  <a:moveTo>
                    <a:pt x="134150" y="357200"/>
                  </a:moveTo>
                  <a:lnTo>
                    <a:pt x="101015" y="357200"/>
                  </a:lnTo>
                  <a:lnTo>
                    <a:pt x="101015" y="387350"/>
                  </a:lnTo>
                  <a:lnTo>
                    <a:pt x="134150" y="387350"/>
                  </a:lnTo>
                  <a:lnTo>
                    <a:pt x="134150" y="35720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406377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440445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406366" y="3676002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947" y="29451"/>
                  </a:moveTo>
                  <a:lnTo>
                    <a:pt x="0" y="29451"/>
                  </a:lnTo>
                  <a:lnTo>
                    <a:pt x="0" y="59601"/>
                  </a:lnTo>
                  <a:lnTo>
                    <a:pt x="33947" y="59601"/>
                  </a:lnTo>
                  <a:lnTo>
                    <a:pt x="33947" y="29451"/>
                  </a:lnTo>
                  <a:close/>
                </a:path>
                <a:path w="101600" h="59689">
                  <a:moveTo>
                    <a:pt x="101104" y="0"/>
                  </a:moveTo>
                  <a:lnTo>
                    <a:pt x="67970" y="0"/>
                  </a:lnTo>
                  <a:lnTo>
                    <a:pt x="67970" y="29375"/>
                  </a:lnTo>
                  <a:lnTo>
                    <a:pt x="101104" y="29375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440445" y="37054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474343" y="37054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306218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306214" y="382478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373331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406377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339434" y="3854925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101011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59501"/>
                  </a:lnTo>
                  <a:lnTo>
                    <a:pt x="33897" y="59501"/>
                  </a:lnTo>
                  <a:lnTo>
                    <a:pt x="33897" y="29428"/>
                  </a:lnTo>
                  <a:lnTo>
                    <a:pt x="101011" y="29428"/>
                  </a:lnTo>
                  <a:lnTo>
                    <a:pt x="1010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440445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474343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306218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373331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406377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440445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339425" y="3944619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149225">
                  <a:moveTo>
                    <a:pt x="67030" y="118643"/>
                  </a:moveTo>
                  <a:lnTo>
                    <a:pt x="33896" y="118643"/>
                  </a:lnTo>
                  <a:lnTo>
                    <a:pt x="33896" y="148793"/>
                  </a:lnTo>
                  <a:lnTo>
                    <a:pt x="67030" y="148793"/>
                  </a:lnTo>
                  <a:lnTo>
                    <a:pt x="67030" y="11864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373331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406377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306218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373331" y="37054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272318" y="3676002"/>
              <a:ext cx="101600" cy="90170"/>
            </a:xfrm>
            <a:custGeom>
              <a:avLst/>
              <a:gdLst/>
              <a:ahLst/>
              <a:cxnLst/>
              <a:rect l="l" t="t" r="r" b="b"/>
              <a:pathLst>
                <a:path w="101600" h="90170">
                  <a:moveTo>
                    <a:pt x="33947" y="29451"/>
                  </a:moveTo>
                  <a:lnTo>
                    <a:pt x="0" y="29451"/>
                  </a:lnTo>
                  <a:lnTo>
                    <a:pt x="0" y="59524"/>
                  </a:lnTo>
                  <a:lnTo>
                    <a:pt x="0" y="89674"/>
                  </a:lnTo>
                  <a:lnTo>
                    <a:pt x="33947" y="89674"/>
                  </a:lnTo>
                  <a:lnTo>
                    <a:pt x="33947" y="59601"/>
                  </a:lnTo>
                  <a:lnTo>
                    <a:pt x="33947" y="29451"/>
                  </a:lnTo>
                  <a:close/>
                </a:path>
                <a:path w="101600" h="90170">
                  <a:moveTo>
                    <a:pt x="101053" y="29451"/>
                  </a:moveTo>
                  <a:lnTo>
                    <a:pt x="67106" y="29451"/>
                  </a:lnTo>
                  <a:lnTo>
                    <a:pt x="67106" y="59601"/>
                  </a:lnTo>
                  <a:lnTo>
                    <a:pt x="101053" y="59601"/>
                  </a:lnTo>
                  <a:lnTo>
                    <a:pt x="101053" y="29451"/>
                  </a:lnTo>
                  <a:close/>
                </a:path>
                <a:path w="101600" h="90170">
                  <a:moveTo>
                    <a:pt x="101053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101053" y="29375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339425" y="373552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406377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440445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474343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205541" y="3765638"/>
              <a:ext cx="201295" cy="29209"/>
            </a:xfrm>
            <a:custGeom>
              <a:avLst/>
              <a:gdLst/>
              <a:ahLst/>
              <a:cxnLst/>
              <a:rect l="l" t="t" r="r" b="b"/>
              <a:pathLst>
                <a:path w="201295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201295" h="29210">
                  <a:moveTo>
                    <a:pt x="200914" y="0"/>
                  </a:moveTo>
                  <a:lnTo>
                    <a:pt x="167779" y="0"/>
                  </a:lnTo>
                  <a:lnTo>
                    <a:pt x="167779" y="28981"/>
                  </a:lnTo>
                  <a:lnTo>
                    <a:pt x="200914" y="28981"/>
                  </a:lnTo>
                  <a:lnTo>
                    <a:pt x="20091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239615" y="37656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272320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06218" y="37656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39434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406377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440440" y="376563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7030" y="28981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842789" y="269184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641265" y="2691840"/>
              <a:ext cx="67945" cy="30480"/>
            </a:xfrm>
            <a:custGeom>
              <a:avLst/>
              <a:gdLst/>
              <a:ahLst/>
              <a:cxnLst/>
              <a:rect l="l" t="t" r="r" b="b"/>
              <a:pathLst>
                <a:path w="67945" h="30480">
                  <a:moveTo>
                    <a:pt x="67856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909" y="30149"/>
                  </a:lnTo>
                  <a:lnTo>
                    <a:pt x="67856" y="30149"/>
                  </a:lnTo>
                  <a:lnTo>
                    <a:pt x="678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709072" y="269184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742288" y="269184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776186" y="269184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808891" y="269184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876005" y="269184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909903" y="269184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440440" y="2691840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295" h="30480">
                  <a:moveTo>
                    <a:pt x="200748" y="0"/>
                  </a:moveTo>
                  <a:lnTo>
                    <a:pt x="167614" y="0"/>
                  </a:lnTo>
                  <a:lnTo>
                    <a:pt x="167614" y="30149"/>
                  </a:lnTo>
                  <a:lnTo>
                    <a:pt x="200748" y="30149"/>
                  </a:lnTo>
                  <a:lnTo>
                    <a:pt x="20074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406366" y="2691840"/>
              <a:ext cx="201930" cy="30480"/>
            </a:xfrm>
            <a:custGeom>
              <a:avLst/>
              <a:gdLst/>
              <a:ahLst/>
              <a:cxnLst/>
              <a:rect l="l" t="t" r="r" b="b"/>
              <a:pathLst>
                <a:path w="20192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30480">
                  <a:moveTo>
                    <a:pt x="134962" y="0"/>
                  </a:moveTo>
                  <a:lnTo>
                    <a:pt x="101104" y="0"/>
                  </a:lnTo>
                  <a:lnTo>
                    <a:pt x="67970" y="0"/>
                  </a:lnTo>
                  <a:lnTo>
                    <a:pt x="67970" y="30149"/>
                  </a:lnTo>
                  <a:lnTo>
                    <a:pt x="101015" y="30149"/>
                  </a:lnTo>
                  <a:lnTo>
                    <a:pt x="134962" y="30149"/>
                  </a:lnTo>
                  <a:lnTo>
                    <a:pt x="134962" y="0"/>
                  </a:lnTo>
                  <a:close/>
                </a:path>
                <a:path w="201929" h="30480">
                  <a:moveTo>
                    <a:pt x="201739" y="0"/>
                  </a:moveTo>
                  <a:lnTo>
                    <a:pt x="167805" y="0"/>
                  </a:lnTo>
                  <a:lnTo>
                    <a:pt x="135089" y="0"/>
                  </a:lnTo>
                  <a:lnTo>
                    <a:pt x="135089" y="30149"/>
                  </a:lnTo>
                  <a:lnTo>
                    <a:pt x="167792" y="30149"/>
                  </a:lnTo>
                  <a:lnTo>
                    <a:pt x="201739" y="30149"/>
                  </a:lnTo>
                  <a:lnTo>
                    <a:pt x="2017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205547" y="269184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239614" y="269184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272318" y="2691840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8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  <a:path w="134620" h="30480">
                  <a:moveTo>
                    <a:pt x="134137" y="0"/>
                  </a:moveTo>
                  <a:lnTo>
                    <a:pt x="101053" y="0"/>
                  </a:lnTo>
                  <a:lnTo>
                    <a:pt x="67106" y="0"/>
                  </a:lnTo>
                  <a:lnTo>
                    <a:pt x="67106" y="30149"/>
                  </a:lnTo>
                  <a:lnTo>
                    <a:pt x="101003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172501" y="269184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004886" y="269184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037591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071489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970807" y="2691840"/>
              <a:ext cx="201930" cy="30480"/>
            </a:xfrm>
            <a:custGeom>
              <a:avLst/>
              <a:gdLst/>
              <a:ahLst/>
              <a:cxnLst/>
              <a:rect l="l" t="t" r="r" b="b"/>
              <a:pathLst>
                <a:path w="20192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30480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  <a:path w="201929" h="30480">
                  <a:moveTo>
                    <a:pt x="201739" y="0"/>
                  </a:moveTo>
                  <a:lnTo>
                    <a:pt x="167792" y="0"/>
                  </a:lnTo>
                  <a:lnTo>
                    <a:pt x="167792" y="30149"/>
                  </a:lnTo>
                  <a:lnTo>
                    <a:pt x="201739" y="30149"/>
                  </a:lnTo>
                  <a:lnTo>
                    <a:pt x="2017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769987" y="269184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802684" y="2691840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870658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903700" y="269184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937772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735748" y="2662928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769982" y="2662935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02" y="28994"/>
                  </a:lnTo>
                  <a:lnTo>
                    <a:pt x="66649" y="28994"/>
                  </a:lnTo>
                  <a:lnTo>
                    <a:pt x="66649" y="0"/>
                  </a:lnTo>
                  <a:close/>
                </a:path>
                <a:path w="100964" h="29210">
                  <a:moveTo>
                    <a:pt x="100723" y="0"/>
                  </a:moveTo>
                  <a:lnTo>
                    <a:pt x="66776" y="0"/>
                  </a:lnTo>
                  <a:lnTo>
                    <a:pt x="66776" y="28994"/>
                  </a:lnTo>
                  <a:lnTo>
                    <a:pt x="100723" y="28994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870658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836759" y="2632671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59689">
                  <a:moveTo>
                    <a:pt x="100888" y="30264"/>
                  </a:moveTo>
                  <a:lnTo>
                    <a:pt x="66941" y="30264"/>
                  </a:lnTo>
                  <a:lnTo>
                    <a:pt x="66941" y="59258"/>
                  </a:lnTo>
                  <a:lnTo>
                    <a:pt x="100888" y="59258"/>
                  </a:lnTo>
                  <a:lnTo>
                    <a:pt x="100888" y="30264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635929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668966" y="2632671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130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1130" y="30149"/>
                  </a:lnTo>
                  <a:lnTo>
                    <a:pt x="1011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769982" y="2632671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870655" y="263267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507389" y="48974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507389" y="48081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507382" y="483833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507382" y="4868481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6789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6789" y="28994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541457" y="489746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507382" y="4778794"/>
              <a:ext cx="34290" cy="267970"/>
            </a:xfrm>
            <a:custGeom>
              <a:avLst/>
              <a:gdLst/>
              <a:ahLst/>
              <a:cxnLst/>
              <a:rect l="l" t="t" r="r" b="b"/>
              <a:pathLst>
                <a:path w="34289" h="267970">
                  <a:moveTo>
                    <a:pt x="33947" y="238506"/>
                  </a:moveTo>
                  <a:lnTo>
                    <a:pt x="0" y="238506"/>
                  </a:lnTo>
                  <a:lnTo>
                    <a:pt x="0" y="267500"/>
                  </a:lnTo>
                  <a:lnTo>
                    <a:pt x="33947" y="267500"/>
                  </a:lnTo>
                  <a:lnTo>
                    <a:pt x="33947" y="238506"/>
                  </a:lnTo>
                  <a:close/>
                </a:path>
                <a:path w="34289" h="26797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507389" y="47184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541457" y="471849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507389" y="47486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541456" y="4748657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2715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0" y="59512"/>
                  </a:lnTo>
                  <a:lnTo>
                    <a:pt x="32715" y="59512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541457" y="480816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507389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507389" y="43907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474337" y="4390720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00329" h="30479">
                  <a:moveTo>
                    <a:pt x="99834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474343" y="44208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507389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541457" y="442086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541457" y="445100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474343" y="427204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440445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440445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474337" y="4331576"/>
              <a:ext cx="100330" cy="387350"/>
            </a:xfrm>
            <a:custGeom>
              <a:avLst/>
              <a:gdLst/>
              <a:ahLst/>
              <a:cxnLst/>
              <a:rect l="l" t="t" r="r" b="b"/>
              <a:pathLst>
                <a:path w="100329" h="387350">
                  <a:moveTo>
                    <a:pt x="33134" y="357936"/>
                  </a:moveTo>
                  <a:lnTo>
                    <a:pt x="0" y="357936"/>
                  </a:lnTo>
                  <a:lnTo>
                    <a:pt x="0" y="386930"/>
                  </a:lnTo>
                  <a:lnTo>
                    <a:pt x="33134" y="386930"/>
                  </a:lnTo>
                  <a:lnTo>
                    <a:pt x="33134" y="357936"/>
                  </a:lnTo>
                  <a:close/>
                </a:path>
                <a:path w="100329" h="387350">
                  <a:moveTo>
                    <a:pt x="33134" y="30149"/>
                  </a:moveTo>
                  <a:lnTo>
                    <a:pt x="0" y="30149"/>
                  </a:lnTo>
                  <a:lnTo>
                    <a:pt x="0" y="59143"/>
                  </a:lnTo>
                  <a:lnTo>
                    <a:pt x="33134" y="59143"/>
                  </a:lnTo>
                  <a:lnTo>
                    <a:pt x="33134" y="30149"/>
                  </a:lnTo>
                  <a:close/>
                </a:path>
                <a:path w="100329" h="387350">
                  <a:moveTo>
                    <a:pt x="99834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440440" y="4718506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4">
                  <a:moveTo>
                    <a:pt x="67030" y="89674"/>
                  </a:moveTo>
                  <a:lnTo>
                    <a:pt x="33947" y="89674"/>
                  </a:lnTo>
                  <a:lnTo>
                    <a:pt x="0" y="89674"/>
                  </a:lnTo>
                  <a:lnTo>
                    <a:pt x="0" y="119811"/>
                  </a:lnTo>
                  <a:lnTo>
                    <a:pt x="33896" y="119811"/>
                  </a:lnTo>
                  <a:lnTo>
                    <a:pt x="67030" y="119811"/>
                  </a:lnTo>
                  <a:lnTo>
                    <a:pt x="67030" y="89674"/>
                  </a:lnTo>
                  <a:close/>
                </a:path>
                <a:path w="67310" h="120014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33896" y="60286"/>
                  </a:lnTo>
                  <a:lnTo>
                    <a:pt x="33896" y="89662"/>
                  </a:lnTo>
                  <a:lnTo>
                    <a:pt x="67030" y="89662"/>
                  </a:lnTo>
                  <a:lnTo>
                    <a:pt x="67030" y="6029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440445" y="483832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474343" y="483832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440440" y="4868481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474343" y="501729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440445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440445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440440" y="4182783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28968"/>
                  </a:lnTo>
                  <a:lnTo>
                    <a:pt x="0" y="28968"/>
                  </a:lnTo>
                  <a:lnTo>
                    <a:pt x="0" y="59118"/>
                  </a:lnTo>
                  <a:lnTo>
                    <a:pt x="33947" y="59118"/>
                  </a:lnTo>
                  <a:lnTo>
                    <a:pt x="33947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474343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474343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406377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440445" y="456968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440445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406377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406377" y="453952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440445" y="453952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373331" y="456968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406366" y="4569688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59689">
                  <a:moveTo>
                    <a:pt x="101104" y="30149"/>
                  </a:moveTo>
                  <a:lnTo>
                    <a:pt x="67970" y="30149"/>
                  </a:lnTo>
                  <a:lnTo>
                    <a:pt x="67970" y="59524"/>
                  </a:lnTo>
                  <a:lnTo>
                    <a:pt x="101104" y="59524"/>
                  </a:lnTo>
                  <a:lnTo>
                    <a:pt x="101104" y="3014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373331" y="46291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440445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373331" y="46895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406377" y="468950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440445" y="468950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440445" y="47184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406377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440445" y="44208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406377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440445" y="4451014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897" y="0"/>
                  </a:moveTo>
                  <a:lnTo>
                    <a:pt x="0" y="0"/>
                  </a:lnTo>
                  <a:lnTo>
                    <a:pt x="0" y="59517"/>
                  </a:lnTo>
                  <a:lnTo>
                    <a:pt x="33897" y="59517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373321" y="448038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406377" y="43907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406377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373331" y="4331561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30152"/>
                  </a:lnTo>
                  <a:lnTo>
                    <a:pt x="33045" y="30152"/>
                  </a:lnTo>
                  <a:lnTo>
                    <a:pt x="33045" y="59147"/>
                  </a:lnTo>
                  <a:lnTo>
                    <a:pt x="101011" y="59147"/>
                  </a:lnTo>
                  <a:lnTo>
                    <a:pt x="101011" y="30152"/>
                  </a:lnTo>
                  <a:lnTo>
                    <a:pt x="67114" y="30152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440445" y="43315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440445" y="43907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339434" y="46593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373331" y="465935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406377" y="46593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440445" y="46593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373331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406377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373331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373331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306214" y="4808181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12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3121" y="30137"/>
                  </a:lnTo>
                  <a:lnTo>
                    <a:pt x="33121" y="0"/>
                  </a:lnTo>
                  <a:close/>
                </a:path>
                <a:path w="67310" h="149225">
                  <a:moveTo>
                    <a:pt x="67157" y="119430"/>
                  </a:moveTo>
                  <a:lnTo>
                    <a:pt x="33210" y="119430"/>
                  </a:lnTo>
                  <a:lnTo>
                    <a:pt x="33210" y="148805"/>
                  </a:lnTo>
                  <a:lnTo>
                    <a:pt x="67157" y="148805"/>
                  </a:lnTo>
                  <a:lnTo>
                    <a:pt x="67157" y="11943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339425" y="4778794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947" y="29387"/>
                  </a:moveTo>
                  <a:lnTo>
                    <a:pt x="0" y="29387"/>
                  </a:lnTo>
                  <a:lnTo>
                    <a:pt x="0" y="59524"/>
                  </a:lnTo>
                  <a:lnTo>
                    <a:pt x="33947" y="59524"/>
                  </a:lnTo>
                  <a:lnTo>
                    <a:pt x="33947" y="29387"/>
                  </a:lnTo>
                  <a:close/>
                </a:path>
                <a:path w="67310" h="14922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149225">
                  <a:moveTo>
                    <a:pt x="67030" y="59537"/>
                  </a:moveTo>
                  <a:lnTo>
                    <a:pt x="33896" y="59537"/>
                  </a:lnTo>
                  <a:lnTo>
                    <a:pt x="33896" y="89687"/>
                  </a:lnTo>
                  <a:lnTo>
                    <a:pt x="0" y="89687"/>
                  </a:lnTo>
                  <a:lnTo>
                    <a:pt x="0" y="118681"/>
                  </a:lnTo>
                  <a:lnTo>
                    <a:pt x="0" y="148831"/>
                  </a:lnTo>
                  <a:lnTo>
                    <a:pt x="33947" y="148831"/>
                  </a:lnTo>
                  <a:lnTo>
                    <a:pt x="33947" y="118681"/>
                  </a:lnTo>
                  <a:lnTo>
                    <a:pt x="33947" y="89687"/>
                  </a:lnTo>
                  <a:lnTo>
                    <a:pt x="67030" y="89687"/>
                  </a:lnTo>
                  <a:lnTo>
                    <a:pt x="67030" y="595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306218" y="492760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406377" y="492760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339434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339425" y="4301413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947" y="30162"/>
                  </a:moveTo>
                  <a:lnTo>
                    <a:pt x="0" y="30162"/>
                  </a:lnTo>
                  <a:lnTo>
                    <a:pt x="0" y="60312"/>
                  </a:lnTo>
                  <a:lnTo>
                    <a:pt x="33947" y="60312"/>
                  </a:lnTo>
                  <a:lnTo>
                    <a:pt x="33947" y="30162"/>
                  </a:lnTo>
                  <a:close/>
                </a:path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373331" y="43617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373331" y="43907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306218" y="453952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339425" y="442086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339434" y="445100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373331" y="44510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339434" y="448038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339434" y="451053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373331" y="45105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339434" y="453952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373331" y="453952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239603" y="4659363"/>
              <a:ext cx="167005" cy="149225"/>
            </a:xfrm>
            <a:custGeom>
              <a:avLst/>
              <a:gdLst/>
              <a:ahLst/>
              <a:cxnLst/>
              <a:rect l="l" t="t" r="r" b="b"/>
              <a:pathLst>
                <a:path w="167004" h="149225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67004" h="149225">
                  <a:moveTo>
                    <a:pt x="99733" y="59143"/>
                  </a:moveTo>
                  <a:lnTo>
                    <a:pt x="66611" y="59143"/>
                  </a:lnTo>
                  <a:lnTo>
                    <a:pt x="66611" y="89293"/>
                  </a:lnTo>
                  <a:lnTo>
                    <a:pt x="32715" y="89293"/>
                  </a:lnTo>
                  <a:lnTo>
                    <a:pt x="32715" y="119443"/>
                  </a:lnTo>
                  <a:lnTo>
                    <a:pt x="66611" y="119443"/>
                  </a:lnTo>
                  <a:lnTo>
                    <a:pt x="66611" y="148805"/>
                  </a:lnTo>
                  <a:lnTo>
                    <a:pt x="99733" y="148805"/>
                  </a:lnTo>
                  <a:lnTo>
                    <a:pt x="99733" y="119430"/>
                  </a:lnTo>
                  <a:lnTo>
                    <a:pt x="66662" y="119430"/>
                  </a:lnTo>
                  <a:lnTo>
                    <a:pt x="66662" y="89293"/>
                  </a:lnTo>
                  <a:lnTo>
                    <a:pt x="99733" y="89293"/>
                  </a:lnTo>
                  <a:lnTo>
                    <a:pt x="99733" y="59143"/>
                  </a:lnTo>
                  <a:close/>
                </a:path>
                <a:path w="167004" h="149225">
                  <a:moveTo>
                    <a:pt x="166852" y="119430"/>
                  </a:moveTo>
                  <a:lnTo>
                    <a:pt x="133718" y="119430"/>
                  </a:lnTo>
                  <a:lnTo>
                    <a:pt x="133718" y="148805"/>
                  </a:lnTo>
                  <a:lnTo>
                    <a:pt x="166852" y="148805"/>
                  </a:lnTo>
                  <a:lnTo>
                    <a:pt x="166852" y="11943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339434" y="468950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239615" y="462919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306218" y="46291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339434" y="46291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272320" y="46593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306218" y="4659348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216" y="0"/>
                  </a:moveTo>
                  <a:lnTo>
                    <a:pt x="0" y="0"/>
                  </a:lnTo>
                  <a:lnTo>
                    <a:pt x="0" y="59147"/>
                  </a:lnTo>
                  <a:lnTo>
                    <a:pt x="33216" y="59147"/>
                  </a:lnTo>
                  <a:lnTo>
                    <a:pt x="33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239615" y="46895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239603" y="4689513"/>
              <a:ext cx="167005" cy="238125"/>
            </a:xfrm>
            <a:custGeom>
              <a:avLst/>
              <a:gdLst/>
              <a:ahLst/>
              <a:cxnLst/>
              <a:rect l="l" t="t" r="r" b="b"/>
              <a:pathLst>
                <a:path w="167004" h="238125">
                  <a:moveTo>
                    <a:pt x="66662" y="207962"/>
                  </a:moveTo>
                  <a:lnTo>
                    <a:pt x="32727" y="207962"/>
                  </a:lnTo>
                  <a:lnTo>
                    <a:pt x="32727" y="178968"/>
                  </a:lnTo>
                  <a:lnTo>
                    <a:pt x="32727" y="148818"/>
                  </a:lnTo>
                  <a:lnTo>
                    <a:pt x="0" y="148818"/>
                  </a:lnTo>
                  <a:lnTo>
                    <a:pt x="0" y="178968"/>
                  </a:lnTo>
                  <a:lnTo>
                    <a:pt x="0" y="207962"/>
                  </a:lnTo>
                  <a:lnTo>
                    <a:pt x="0" y="238112"/>
                  </a:lnTo>
                  <a:lnTo>
                    <a:pt x="32715" y="238112"/>
                  </a:lnTo>
                  <a:lnTo>
                    <a:pt x="66662" y="238112"/>
                  </a:lnTo>
                  <a:lnTo>
                    <a:pt x="66662" y="207962"/>
                  </a:lnTo>
                  <a:close/>
                </a:path>
                <a:path w="167004" h="238125">
                  <a:moveTo>
                    <a:pt x="66662" y="0"/>
                  </a:moveTo>
                  <a:lnTo>
                    <a:pt x="32715" y="0"/>
                  </a:lnTo>
                  <a:lnTo>
                    <a:pt x="32715" y="28994"/>
                  </a:lnTo>
                  <a:lnTo>
                    <a:pt x="32715" y="59143"/>
                  </a:lnTo>
                  <a:lnTo>
                    <a:pt x="66662" y="59143"/>
                  </a:lnTo>
                  <a:lnTo>
                    <a:pt x="66662" y="28994"/>
                  </a:lnTo>
                  <a:lnTo>
                    <a:pt x="66662" y="0"/>
                  </a:lnTo>
                  <a:close/>
                </a:path>
                <a:path w="167004" h="238125">
                  <a:moveTo>
                    <a:pt x="166852" y="28994"/>
                  </a:moveTo>
                  <a:lnTo>
                    <a:pt x="133769" y="28994"/>
                  </a:lnTo>
                  <a:lnTo>
                    <a:pt x="99822" y="28994"/>
                  </a:lnTo>
                  <a:lnTo>
                    <a:pt x="99822" y="59143"/>
                  </a:lnTo>
                  <a:lnTo>
                    <a:pt x="133718" y="59143"/>
                  </a:lnTo>
                  <a:lnTo>
                    <a:pt x="166852" y="59143"/>
                  </a:lnTo>
                  <a:lnTo>
                    <a:pt x="166852" y="289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306218" y="489746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138603" y="501729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172501" y="489746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205547" y="486847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205547" y="489746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172501" y="492760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138603" y="471849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172501" y="471849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104525" y="4748657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33947" y="30137"/>
                  </a:moveTo>
                  <a:lnTo>
                    <a:pt x="0" y="30137"/>
                  </a:lnTo>
                  <a:lnTo>
                    <a:pt x="0" y="59512"/>
                  </a:lnTo>
                  <a:lnTo>
                    <a:pt x="33947" y="59512"/>
                  </a:lnTo>
                  <a:lnTo>
                    <a:pt x="33947" y="30137"/>
                  </a:lnTo>
                  <a:close/>
                </a:path>
                <a:path w="68579" h="59689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138603" y="477878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4138603" y="483832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004881" y="4778794"/>
              <a:ext cx="234950" cy="118745"/>
            </a:xfrm>
            <a:custGeom>
              <a:avLst/>
              <a:gdLst/>
              <a:ahLst/>
              <a:cxnLst/>
              <a:rect l="l" t="t" r="r" b="b"/>
              <a:pathLst>
                <a:path w="234950" h="118745">
                  <a:moveTo>
                    <a:pt x="32715" y="89687"/>
                  </a:moveTo>
                  <a:lnTo>
                    <a:pt x="0" y="89687"/>
                  </a:lnTo>
                  <a:lnTo>
                    <a:pt x="0" y="118681"/>
                  </a:lnTo>
                  <a:lnTo>
                    <a:pt x="32715" y="118681"/>
                  </a:lnTo>
                  <a:lnTo>
                    <a:pt x="32715" y="89687"/>
                  </a:lnTo>
                  <a:close/>
                </a:path>
                <a:path w="234950" h="118745">
                  <a:moveTo>
                    <a:pt x="99733" y="0"/>
                  </a:moveTo>
                  <a:lnTo>
                    <a:pt x="66649" y="0"/>
                  </a:lnTo>
                  <a:lnTo>
                    <a:pt x="32702" y="0"/>
                  </a:lnTo>
                  <a:lnTo>
                    <a:pt x="32702" y="29375"/>
                  </a:lnTo>
                  <a:lnTo>
                    <a:pt x="66598" y="29375"/>
                  </a:lnTo>
                  <a:lnTo>
                    <a:pt x="99733" y="29375"/>
                  </a:lnTo>
                  <a:lnTo>
                    <a:pt x="99733" y="0"/>
                  </a:lnTo>
                  <a:close/>
                </a:path>
                <a:path w="234950" h="118745">
                  <a:moveTo>
                    <a:pt x="167665" y="89687"/>
                  </a:moveTo>
                  <a:lnTo>
                    <a:pt x="133718" y="89687"/>
                  </a:lnTo>
                  <a:lnTo>
                    <a:pt x="133718" y="118681"/>
                  </a:lnTo>
                  <a:lnTo>
                    <a:pt x="167665" y="118681"/>
                  </a:lnTo>
                  <a:lnTo>
                    <a:pt x="167665" y="89687"/>
                  </a:lnTo>
                  <a:close/>
                </a:path>
                <a:path w="234950" h="118745">
                  <a:moveTo>
                    <a:pt x="234607" y="59537"/>
                  </a:moveTo>
                  <a:lnTo>
                    <a:pt x="200660" y="59537"/>
                  </a:lnTo>
                  <a:lnTo>
                    <a:pt x="200660" y="89687"/>
                  </a:lnTo>
                  <a:lnTo>
                    <a:pt x="234607" y="89687"/>
                  </a:lnTo>
                  <a:lnTo>
                    <a:pt x="234607" y="595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70818" y="492760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937772" y="495698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836760" y="498713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870655" y="3824782"/>
              <a:ext cx="435609" cy="1221740"/>
            </a:xfrm>
            <a:custGeom>
              <a:avLst/>
              <a:gdLst/>
              <a:ahLst/>
              <a:cxnLst/>
              <a:rect l="l" t="t" r="r" b="b"/>
              <a:pathLst>
                <a:path w="435610" h="1221739">
                  <a:moveTo>
                    <a:pt x="33121" y="1162367"/>
                  </a:moveTo>
                  <a:lnTo>
                    <a:pt x="0" y="1162367"/>
                  </a:lnTo>
                  <a:lnTo>
                    <a:pt x="0" y="1192517"/>
                  </a:lnTo>
                  <a:lnTo>
                    <a:pt x="0" y="1221511"/>
                  </a:lnTo>
                  <a:lnTo>
                    <a:pt x="33121" y="1221511"/>
                  </a:lnTo>
                  <a:lnTo>
                    <a:pt x="33121" y="1192517"/>
                  </a:lnTo>
                  <a:lnTo>
                    <a:pt x="33121" y="1162367"/>
                  </a:lnTo>
                  <a:close/>
                </a:path>
                <a:path w="435610" h="1221739">
                  <a:moveTo>
                    <a:pt x="435610" y="30200"/>
                  </a:moveTo>
                  <a:lnTo>
                    <a:pt x="401675" y="30200"/>
                  </a:lnTo>
                  <a:lnTo>
                    <a:pt x="368947" y="30200"/>
                  </a:lnTo>
                  <a:lnTo>
                    <a:pt x="368947" y="59499"/>
                  </a:lnTo>
                  <a:lnTo>
                    <a:pt x="368947" y="89649"/>
                  </a:lnTo>
                  <a:lnTo>
                    <a:pt x="401675" y="89649"/>
                  </a:lnTo>
                  <a:lnTo>
                    <a:pt x="401675" y="59575"/>
                  </a:lnTo>
                  <a:lnTo>
                    <a:pt x="435610" y="59575"/>
                  </a:lnTo>
                  <a:lnTo>
                    <a:pt x="435610" y="30200"/>
                  </a:lnTo>
                  <a:close/>
                </a:path>
                <a:path w="435610" h="1221739">
                  <a:moveTo>
                    <a:pt x="435610" y="0"/>
                  </a:moveTo>
                  <a:lnTo>
                    <a:pt x="401675" y="0"/>
                  </a:lnTo>
                  <a:lnTo>
                    <a:pt x="368947" y="0"/>
                  </a:lnTo>
                  <a:lnTo>
                    <a:pt x="368947" y="30149"/>
                  </a:lnTo>
                  <a:lnTo>
                    <a:pt x="401662" y="30149"/>
                  </a:lnTo>
                  <a:lnTo>
                    <a:pt x="435610" y="30149"/>
                  </a:lnTo>
                  <a:lnTo>
                    <a:pt x="4356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239603" y="3884282"/>
              <a:ext cx="66675" cy="60960"/>
            </a:xfrm>
            <a:custGeom>
              <a:avLst/>
              <a:gdLst/>
              <a:ahLst/>
              <a:cxnLst/>
              <a:rect l="l" t="t" r="r" b="b"/>
              <a:pathLst>
                <a:path w="66675" h="60960">
                  <a:moveTo>
                    <a:pt x="3272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2727" y="60388"/>
                  </a:lnTo>
                  <a:lnTo>
                    <a:pt x="32727" y="30238"/>
                  </a:lnTo>
                  <a:close/>
                </a:path>
                <a:path w="66675" h="60960">
                  <a:moveTo>
                    <a:pt x="66662" y="0"/>
                  </a:moveTo>
                  <a:lnTo>
                    <a:pt x="32715" y="0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272320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306218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339434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373331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406377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272320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172501" y="37656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172501" y="379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205541" y="379470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6789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306218" y="379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339434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373331" y="379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406377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205541" y="3944619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6789" y="0"/>
                  </a:moveTo>
                  <a:lnTo>
                    <a:pt x="34061" y="0"/>
                  </a:lnTo>
                  <a:lnTo>
                    <a:pt x="34061" y="28994"/>
                  </a:lnTo>
                  <a:lnTo>
                    <a:pt x="66789" y="28994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306218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138600" y="3527247"/>
              <a:ext cx="201295" cy="29845"/>
            </a:xfrm>
            <a:custGeom>
              <a:avLst/>
              <a:gdLst/>
              <a:ahLst/>
              <a:cxnLst/>
              <a:rect l="l" t="t" r="r" b="b"/>
              <a:pathLst>
                <a:path w="201295" h="2984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7030" y="29375"/>
                  </a:lnTo>
                  <a:lnTo>
                    <a:pt x="67030" y="0"/>
                  </a:lnTo>
                  <a:close/>
                </a:path>
                <a:path w="201295" h="29845">
                  <a:moveTo>
                    <a:pt x="200736" y="0"/>
                  </a:moveTo>
                  <a:lnTo>
                    <a:pt x="167614" y="0"/>
                  </a:lnTo>
                  <a:lnTo>
                    <a:pt x="167614" y="29375"/>
                  </a:lnTo>
                  <a:lnTo>
                    <a:pt x="200736" y="29375"/>
                  </a:lnTo>
                  <a:lnTo>
                    <a:pt x="20073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205541" y="3527247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29845">
                  <a:moveTo>
                    <a:pt x="66789" y="0"/>
                  </a:moveTo>
                  <a:lnTo>
                    <a:pt x="34061" y="0"/>
                  </a:lnTo>
                  <a:lnTo>
                    <a:pt x="34061" y="29375"/>
                  </a:lnTo>
                  <a:lnTo>
                    <a:pt x="66789" y="29375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272318" y="3527247"/>
              <a:ext cx="134620" cy="29845"/>
            </a:xfrm>
            <a:custGeom>
              <a:avLst/>
              <a:gdLst/>
              <a:ahLst/>
              <a:cxnLst/>
              <a:rect l="l" t="t" r="r" b="b"/>
              <a:pathLst>
                <a:path w="134620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4620" h="29845">
                  <a:moveTo>
                    <a:pt x="134137" y="0"/>
                  </a:moveTo>
                  <a:lnTo>
                    <a:pt x="101053" y="0"/>
                  </a:lnTo>
                  <a:lnTo>
                    <a:pt x="67106" y="0"/>
                  </a:lnTo>
                  <a:lnTo>
                    <a:pt x="67106" y="29375"/>
                  </a:lnTo>
                  <a:lnTo>
                    <a:pt x="101003" y="29375"/>
                  </a:lnTo>
                  <a:lnTo>
                    <a:pt x="134137" y="29375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205547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172496" y="382478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172496" y="3854983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045" y="59448"/>
                  </a:lnTo>
                  <a:lnTo>
                    <a:pt x="66992" y="59448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272320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071480" y="31692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138603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172501" y="316926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205547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239615" y="316926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071480" y="3944619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33134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134" y="59220"/>
                  </a:lnTo>
                  <a:lnTo>
                    <a:pt x="33134" y="29070"/>
                  </a:lnTo>
                  <a:close/>
                </a:path>
                <a:path w="101600" h="59689">
                  <a:moveTo>
                    <a:pt x="101066" y="0"/>
                  </a:moveTo>
                  <a:lnTo>
                    <a:pt x="67119" y="0"/>
                  </a:lnTo>
                  <a:lnTo>
                    <a:pt x="67119" y="28994"/>
                  </a:lnTo>
                  <a:lnTo>
                    <a:pt x="101066" y="28994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138600" y="3973690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3947" y="59512"/>
                  </a:moveTo>
                  <a:lnTo>
                    <a:pt x="0" y="59512"/>
                  </a:lnTo>
                  <a:lnTo>
                    <a:pt x="0" y="89662"/>
                  </a:lnTo>
                  <a:lnTo>
                    <a:pt x="33947" y="89662"/>
                  </a:lnTo>
                  <a:lnTo>
                    <a:pt x="33947" y="59512"/>
                  </a:lnTo>
                  <a:close/>
                </a:path>
                <a:path w="67310" h="90170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138600" y="4152684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138603" y="42117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138603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138603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138603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037591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071489" y="361571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071480" y="3615727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66992" y="0"/>
                  </a:moveTo>
                  <a:lnTo>
                    <a:pt x="33045" y="0"/>
                  </a:lnTo>
                  <a:lnTo>
                    <a:pt x="33045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01600" h="60325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3937762" y="3556545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3985" h="30479">
                  <a:moveTo>
                    <a:pt x="133769" y="0"/>
                  </a:moveTo>
                  <a:lnTo>
                    <a:pt x="99822" y="0"/>
                  </a:lnTo>
                  <a:lnTo>
                    <a:pt x="99822" y="30149"/>
                  </a:lnTo>
                  <a:lnTo>
                    <a:pt x="133769" y="30149"/>
                  </a:lnTo>
                  <a:lnTo>
                    <a:pt x="13376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3970818" y="355653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004881" y="3556545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30479">
                  <a:moveTo>
                    <a:pt x="133591" y="0"/>
                  </a:moveTo>
                  <a:lnTo>
                    <a:pt x="99733" y="0"/>
                  </a:lnTo>
                  <a:lnTo>
                    <a:pt x="66598" y="0"/>
                  </a:lnTo>
                  <a:lnTo>
                    <a:pt x="66598" y="30149"/>
                  </a:lnTo>
                  <a:lnTo>
                    <a:pt x="99644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138603" y="355653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172501" y="355653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205547" y="355653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239615" y="355653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104535" y="340778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3903700" y="3407790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004881" y="3407790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79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  <a:path w="168275" h="30479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172501" y="340778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205547" y="340778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239615" y="340778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104525" y="3377552"/>
              <a:ext cx="201930" cy="60960"/>
            </a:xfrm>
            <a:custGeom>
              <a:avLst/>
              <a:gdLst/>
              <a:ahLst/>
              <a:cxnLst/>
              <a:rect l="l" t="t" r="r" b="b"/>
              <a:pathLst>
                <a:path w="201929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60960">
                  <a:moveTo>
                    <a:pt x="201739" y="30238"/>
                  </a:moveTo>
                  <a:lnTo>
                    <a:pt x="167792" y="30238"/>
                  </a:lnTo>
                  <a:lnTo>
                    <a:pt x="167792" y="60388"/>
                  </a:lnTo>
                  <a:lnTo>
                    <a:pt x="201739" y="60388"/>
                  </a:lnTo>
                  <a:lnTo>
                    <a:pt x="201739" y="30238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3870655" y="3377552"/>
              <a:ext cx="167005" cy="30480"/>
            </a:xfrm>
            <a:custGeom>
              <a:avLst/>
              <a:gdLst/>
              <a:ahLst/>
              <a:cxnLst/>
              <a:rect l="l" t="t" r="r" b="b"/>
              <a:pathLst>
                <a:path w="167004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67004" h="30479">
                  <a:moveTo>
                    <a:pt x="134099" y="0"/>
                  </a:moveTo>
                  <a:lnTo>
                    <a:pt x="100152" y="0"/>
                  </a:lnTo>
                  <a:lnTo>
                    <a:pt x="100152" y="30149"/>
                  </a:lnTo>
                  <a:lnTo>
                    <a:pt x="134099" y="30149"/>
                  </a:lnTo>
                  <a:lnTo>
                    <a:pt x="134099" y="0"/>
                  </a:lnTo>
                  <a:close/>
                </a:path>
                <a:path w="167004" h="30479">
                  <a:moveTo>
                    <a:pt x="166941" y="0"/>
                  </a:moveTo>
                  <a:lnTo>
                    <a:pt x="134226" y="0"/>
                  </a:lnTo>
                  <a:lnTo>
                    <a:pt x="134226" y="30149"/>
                  </a:lnTo>
                  <a:lnTo>
                    <a:pt x="166941" y="30149"/>
                  </a:lnTo>
                  <a:lnTo>
                    <a:pt x="1669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037591" y="33775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071480" y="3377552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4620" h="30479">
                  <a:moveTo>
                    <a:pt x="134150" y="0"/>
                  </a:moveTo>
                  <a:lnTo>
                    <a:pt x="101066" y="0"/>
                  </a:lnTo>
                  <a:lnTo>
                    <a:pt x="67119" y="0"/>
                  </a:lnTo>
                  <a:lnTo>
                    <a:pt x="67119" y="30149"/>
                  </a:lnTo>
                  <a:lnTo>
                    <a:pt x="101015" y="30149"/>
                  </a:lnTo>
                  <a:lnTo>
                    <a:pt x="134150" y="30149"/>
                  </a:lnTo>
                  <a:lnTo>
                    <a:pt x="13415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205547" y="33775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239615" y="337755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272320" y="337755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071489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104535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071489" y="379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104535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071489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004881" y="3824782"/>
              <a:ext cx="133985" cy="90170"/>
            </a:xfrm>
            <a:custGeom>
              <a:avLst/>
              <a:gdLst/>
              <a:ahLst/>
              <a:cxnLst/>
              <a:rect l="l" t="t" r="r" b="b"/>
              <a:pathLst>
                <a:path w="133985" h="90170">
                  <a:moveTo>
                    <a:pt x="32715" y="59499"/>
                  </a:moveTo>
                  <a:lnTo>
                    <a:pt x="0" y="59499"/>
                  </a:lnTo>
                  <a:lnTo>
                    <a:pt x="0" y="89649"/>
                  </a:lnTo>
                  <a:lnTo>
                    <a:pt x="32715" y="89649"/>
                  </a:lnTo>
                  <a:lnTo>
                    <a:pt x="32715" y="59499"/>
                  </a:lnTo>
                  <a:close/>
                </a:path>
                <a:path w="133985" h="90170">
                  <a:moveTo>
                    <a:pt x="133591" y="0"/>
                  </a:moveTo>
                  <a:lnTo>
                    <a:pt x="99644" y="0"/>
                  </a:lnTo>
                  <a:lnTo>
                    <a:pt x="99644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037584" y="388428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3903700" y="3527247"/>
              <a:ext cx="133985" cy="88900"/>
            </a:xfrm>
            <a:custGeom>
              <a:avLst/>
              <a:gdLst/>
              <a:ahLst/>
              <a:cxnLst/>
              <a:rect l="l" t="t" r="r" b="b"/>
              <a:pathLst>
                <a:path w="133985" h="88900">
                  <a:moveTo>
                    <a:pt x="33947" y="59397"/>
                  </a:moveTo>
                  <a:lnTo>
                    <a:pt x="0" y="59397"/>
                  </a:lnTo>
                  <a:lnTo>
                    <a:pt x="0" y="88392"/>
                  </a:lnTo>
                  <a:lnTo>
                    <a:pt x="33947" y="88392"/>
                  </a:lnTo>
                  <a:lnTo>
                    <a:pt x="33947" y="59397"/>
                  </a:lnTo>
                  <a:close/>
                </a:path>
                <a:path w="133985" h="8890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3985" h="88900">
                  <a:moveTo>
                    <a:pt x="67195" y="59397"/>
                  </a:moveTo>
                  <a:lnTo>
                    <a:pt x="34061" y="59397"/>
                  </a:lnTo>
                  <a:lnTo>
                    <a:pt x="34061" y="88392"/>
                  </a:lnTo>
                  <a:lnTo>
                    <a:pt x="67195" y="88392"/>
                  </a:lnTo>
                  <a:lnTo>
                    <a:pt x="67195" y="59397"/>
                  </a:lnTo>
                  <a:close/>
                </a:path>
                <a:path w="133985" h="88900">
                  <a:moveTo>
                    <a:pt x="133896" y="59397"/>
                  </a:moveTo>
                  <a:lnTo>
                    <a:pt x="101180" y="59397"/>
                  </a:lnTo>
                  <a:lnTo>
                    <a:pt x="101180" y="88392"/>
                  </a:lnTo>
                  <a:lnTo>
                    <a:pt x="133896" y="88392"/>
                  </a:lnTo>
                  <a:lnTo>
                    <a:pt x="133896" y="5939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3970818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037584" y="3586644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100888" y="28994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138603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172501" y="358664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3970818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3937772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3970818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3870655" y="3944619"/>
              <a:ext cx="100330" cy="29209"/>
            </a:xfrm>
            <a:custGeom>
              <a:avLst/>
              <a:gdLst/>
              <a:ahLst/>
              <a:cxnLst/>
              <a:rect l="l" t="t" r="r" b="b"/>
              <a:pathLst>
                <a:path w="100329" h="2921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  <a:path w="100329" h="29210">
                  <a:moveTo>
                    <a:pt x="100241" y="0"/>
                  </a:moveTo>
                  <a:lnTo>
                    <a:pt x="67106" y="0"/>
                  </a:lnTo>
                  <a:lnTo>
                    <a:pt x="67106" y="28994"/>
                  </a:lnTo>
                  <a:lnTo>
                    <a:pt x="100241" y="28994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3970818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3903700" y="3973690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89">
                  <a:moveTo>
                    <a:pt x="33947" y="30048"/>
                  </a:move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048"/>
                  </a:lnTo>
                  <a:close/>
                </a:path>
                <a:path w="133985" h="59689">
                  <a:moveTo>
                    <a:pt x="67195" y="30048"/>
                  </a:moveTo>
                  <a:lnTo>
                    <a:pt x="34061" y="30048"/>
                  </a:lnTo>
                  <a:lnTo>
                    <a:pt x="34061" y="59423"/>
                  </a:lnTo>
                  <a:lnTo>
                    <a:pt x="67195" y="59423"/>
                  </a:lnTo>
                  <a:lnTo>
                    <a:pt x="67195" y="30048"/>
                  </a:lnTo>
                  <a:close/>
                </a:path>
                <a:path w="133985" h="59689">
                  <a:moveTo>
                    <a:pt x="133896" y="0"/>
                  </a:moveTo>
                  <a:lnTo>
                    <a:pt x="101180" y="0"/>
                  </a:lnTo>
                  <a:lnTo>
                    <a:pt x="101180" y="30149"/>
                  </a:lnTo>
                  <a:lnTo>
                    <a:pt x="133896" y="30149"/>
                  </a:lnTo>
                  <a:lnTo>
                    <a:pt x="13389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004886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037591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138600" y="2722079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295" h="30480">
                  <a:moveTo>
                    <a:pt x="200736" y="0"/>
                  </a:moveTo>
                  <a:lnTo>
                    <a:pt x="167614" y="0"/>
                  </a:lnTo>
                  <a:lnTo>
                    <a:pt x="167614" y="30149"/>
                  </a:lnTo>
                  <a:lnTo>
                    <a:pt x="200736" y="30149"/>
                  </a:lnTo>
                  <a:lnTo>
                    <a:pt x="20073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172496" y="27220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239614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272320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239614" y="2901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172501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205547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104535" y="2811724"/>
              <a:ext cx="68580" cy="89535"/>
            </a:xfrm>
            <a:custGeom>
              <a:avLst/>
              <a:gdLst/>
              <a:ahLst/>
              <a:cxnLst/>
              <a:rect l="l" t="t" r="r" b="b"/>
              <a:pathLst>
                <a:path w="68579" h="89535">
                  <a:moveTo>
                    <a:pt x="67965" y="0"/>
                  </a:moveTo>
                  <a:lnTo>
                    <a:pt x="34068" y="0"/>
                  </a:lnTo>
                  <a:lnTo>
                    <a:pt x="0" y="0"/>
                  </a:lnTo>
                  <a:lnTo>
                    <a:pt x="0" y="89251"/>
                  </a:lnTo>
                  <a:lnTo>
                    <a:pt x="34068" y="89251"/>
                  </a:lnTo>
                  <a:lnTo>
                    <a:pt x="34068" y="30072"/>
                  </a:lnTo>
                  <a:lnTo>
                    <a:pt x="67965" y="30072"/>
                  </a:lnTo>
                  <a:lnTo>
                    <a:pt x="679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172496" y="28116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239614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138603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172496" y="2841916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239614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138603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172501" y="287082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205547" y="287082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104525" y="2870834"/>
              <a:ext cx="168275" cy="149860"/>
            </a:xfrm>
            <a:custGeom>
              <a:avLst/>
              <a:gdLst/>
              <a:ahLst/>
              <a:cxnLst/>
              <a:rect l="l" t="t" r="r" b="b"/>
              <a:pathLst>
                <a:path w="168275" h="149860">
                  <a:moveTo>
                    <a:pt x="33947" y="119481"/>
                  </a:moveTo>
                  <a:lnTo>
                    <a:pt x="0" y="119481"/>
                  </a:lnTo>
                  <a:lnTo>
                    <a:pt x="0" y="149631"/>
                  </a:lnTo>
                  <a:lnTo>
                    <a:pt x="33947" y="149631"/>
                  </a:lnTo>
                  <a:lnTo>
                    <a:pt x="33947" y="119481"/>
                  </a:lnTo>
                  <a:close/>
                </a:path>
                <a:path w="168275" h="149860">
                  <a:moveTo>
                    <a:pt x="167805" y="0"/>
                  </a:moveTo>
                  <a:lnTo>
                    <a:pt x="135077" y="0"/>
                  </a:lnTo>
                  <a:lnTo>
                    <a:pt x="135077" y="30149"/>
                  </a:lnTo>
                  <a:lnTo>
                    <a:pt x="167805" y="30149"/>
                  </a:lnTo>
                  <a:lnTo>
                    <a:pt x="16780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037584" y="2901060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048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071489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037584" y="29903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138600" y="29903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205547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239614" y="299031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004881" y="2722079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8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59689">
                  <a:moveTo>
                    <a:pt x="133591" y="0"/>
                  </a:moveTo>
                  <a:lnTo>
                    <a:pt x="99644" y="0"/>
                  </a:lnTo>
                  <a:lnTo>
                    <a:pt x="99644" y="30035"/>
                  </a:lnTo>
                  <a:lnTo>
                    <a:pt x="99644" y="59423"/>
                  </a:lnTo>
                  <a:lnTo>
                    <a:pt x="133591" y="59423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037591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071489" y="2721990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045" y="0"/>
                  </a:moveTo>
                  <a:lnTo>
                    <a:pt x="0" y="0"/>
                  </a:lnTo>
                  <a:lnTo>
                    <a:pt x="0" y="59501"/>
                  </a:lnTo>
                  <a:lnTo>
                    <a:pt x="33045" y="59501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037591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138603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172496" y="275211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045" y="29387"/>
                  </a:lnTo>
                  <a:lnTo>
                    <a:pt x="66992" y="29387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239614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272320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104535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104535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138600" y="2901060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172501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205541" y="2931109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29844">
                  <a:moveTo>
                    <a:pt x="66789" y="0"/>
                  </a:moveTo>
                  <a:lnTo>
                    <a:pt x="34061" y="0"/>
                  </a:lnTo>
                  <a:lnTo>
                    <a:pt x="34061" y="29375"/>
                  </a:lnTo>
                  <a:lnTo>
                    <a:pt x="66789" y="29375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004886" y="2960477"/>
              <a:ext cx="167640" cy="29845"/>
            </a:xfrm>
            <a:custGeom>
              <a:avLst/>
              <a:gdLst/>
              <a:ahLst/>
              <a:cxnLst/>
              <a:rect l="l" t="t" r="r" b="b"/>
              <a:pathLst>
                <a:path w="167639" h="29844">
                  <a:moveTo>
                    <a:pt x="167614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29750"/>
                  </a:lnTo>
                  <a:lnTo>
                    <a:pt x="167614" y="29750"/>
                  </a:lnTo>
                  <a:lnTo>
                    <a:pt x="1676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172501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205541" y="296047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947" y="0"/>
                  </a:moveTo>
                  <a:lnTo>
                    <a:pt x="0" y="0"/>
                  </a:lnTo>
                  <a:lnTo>
                    <a:pt x="0" y="29768"/>
                  </a:lnTo>
                  <a:lnTo>
                    <a:pt x="33947" y="29768"/>
                  </a:lnTo>
                  <a:lnTo>
                    <a:pt x="33947" y="0"/>
                  </a:lnTo>
                  <a:close/>
                </a:path>
                <a:path w="67310" h="29844">
                  <a:moveTo>
                    <a:pt x="66789" y="0"/>
                  </a:moveTo>
                  <a:lnTo>
                    <a:pt x="34061" y="0"/>
                  </a:lnTo>
                  <a:lnTo>
                    <a:pt x="34061" y="29768"/>
                  </a:lnTo>
                  <a:lnTo>
                    <a:pt x="66789" y="29768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071489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004886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004881" y="2781579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104535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138603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172501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037584" y="2781579"/>
              <a:ext cx="234950" cy="477520"/>
            </a:xfrm>
            <a:custGeom>
              <a:avLst/>
              <a:gdLst/>
              <a:ahLst/>
              <a:cxnLst/>
              <a:rect l="l" t="t" r="r" b="b"/>
              <a:pathLst>
                <a:path w="234950" h="477520">
                  <a:moveTo>
                    <a:pt x="100888" y="447230"/>
                  </a:moveTo>
                  <a:lnTo>
                    <a:pt x="100888" y="447230"/>
                  </a:lnTo>
                  <a:lnTo>
                    <a:pt x="0" y="447230"/>
                  </a:lnTo>
                  <a:lnTo>
                    <a:pt x="0" y="477380"/>
                  </a:lnTo>
                  <a:lnTo>
                    <a:pt x="100888" y="477380"/>
                  </a:lnTo>
                  <a:lnTo>
                    <a:pt x="100888" y="447230"/>
                  </a:lnTo>
                  <a:close/>
                </a:path>
                <a:path w="234950" h="477520">
                  <a:moveTo>
                    <a:pt x="201904" y="0"/>
                  </a:moveTo>
                  <a:lnTo>
                    <a:pt x="167957" y="0"/>
                  </a:lnTo>
                  <a:lnTo>
                    <a:pt x="167957" y="30149"/>
                  </a:lnTo>
                  <a:lnTo>
                    <a:pt x="201904" y="30149"/>
                  </a:lnTo>
                  <a:lnTo>
                    <a:pt x="201904" y="0"/>
                  </a:lnTo>
                  <a:close/>
                </a:path>
                <a:path w="234950" h="477520">
                  <a:moveTo>
                    <a:pt x="234746" y="0"/>
                  </a:moveTo>
                  <a:lnTo>
                    <a:pt x="202018" y="0"/>
                  </a:lnTo>
                  <a:lnTo>
                    <a:pt x="202018" y="30149"/>
                  </a:lnTo>
                  <a:lnTo>
                    <a:pt x="234746" y="30149"/>
                  </a:lnTo>
                  <a:lnTo>
                    <a:pt x="23474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138600" y="322880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071489" y="30498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037591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071480" y="302035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045" y="29387"/>
                  </a:lnTo>
                  <a:lnTo>
                    <a:pt x="66992" y="29387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104535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138603" y="304981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172501" y="304981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071480" y="3079927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138600" y="3079927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7030" y="28981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071489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071480" y="325890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071489" y="328797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4104535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4071489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104535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4104535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4104535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4071489" y="319856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4004886" y="319856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4037591" y="319856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4104535" y="319856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4138603" y="319856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4172501" y="319856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037591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037584" y="281165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30264"/>
                  </a:moveTo>
                  <a:lnTo>
                    <a:pt x="0" y="30264"/>
                  </a:lnTo>
                  <a:lnTo>
                    <a:pt x="0" y="59258"/>
                  </a:lnTo>
                  <a:lnTo>
                    <a:pt x="33947" y="59258"/>
                  </a:lnTo>
                  <a:lnTo>
                    <a:pt x="33947" y="30264"/>
                  </a:lnTo>
                  <a:close/>
                </a:path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037584" y="2841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28917"/>
                  </a:lnTo>
                  <a:lnTo>
                    <a:pt x="0" y="28917"/>
                  </a:lnTo>
                  <a:lnTo>
                    <a:pt x="0" y="59067"/>
                  </a:lnTo>
                  <a:lnTo>
                    <a:pt x="33947" y="59067"/>
                  </a:lnTo>
                  <a:lnTo>
                    <a:pt x="33947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4004881" y="2870834"/>
              <a:ext cx="100330" cy="417195"/>
            </a:xfrm>
            <a:custGeom>
              <a:avLst/>
              <a:gdLst/>
              <a:ahLst/>
              <a:cxnLst/>
              <a:rect l="l" t="t" r="r" b="b"/>
              <a:pathLst>
                <a:path w="100329" h="417195">
                  <a:moveTo>
                    <a:pt x="66649" y="388073"/>
                  </a:moveTo>
                  <a:lnTo>
                    <a:pt x="32715" y="388073"/>
                  </a:lnTo>
                  <a:lnTo>
                    <a:pt x="32715" y="357974"/>
                  </a:lnTo>
                  <a:lnTo>
                    <a:pt x="0" y="357974"/>
                  </a:lnTo>
                  <a:lnTo>
                    <a:pt x="0" y="388073"/>
                  </a:lnTo>
                  <a:lnTo>
                    <a:pt x="0" y="417068"/>
                  </a:lnTo>
                  <a:lnTo>
                    <a:pt x="32702" y="417068"/>
                  </a:lnTo>
                  <a:lnTo>
                    <a:pt x="66649" y="417068"/>
                  </a:lnTo>
                  <a:lnTo>
                    <a:pt x="66649" y="388073"/>
                  </a:lnTo>
                  <a:close/>
                </a:path>
                <a:path w="100329" h="417195">
                  <a:moveTo>
                    <a:pt x="66649" y="30226"/>
                  </a:moveTo>
                  <a:lnTo>
                    <a:pt x="32702" y="30226"/>
                  </a:lnTo>
                  <a:lnTo>
                    <a:pt x="32702" y="60375"/>
                  </a:lnTo>
                  <a:lnTo>
                    <a:pt x="66649" y="60375"/>
                  </a:lnTo>
                  <a:lnTo>
                    <a:pt x="66649" y="30226"/>
                  </a:lnTo>
                  <a:close/>
                </a:path>
                <a:path w="100329" h="417195">
                  <a:moveTo>
                    <a:pt x="99733" y="0"/>
                  </a:moveTo>
                  <a:lnTo>
                    <a:pt x="66598" y="0"/>
                  </a:lnTo>
                  <a:lnTo>
                    <a:pt x="66598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4037591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4037584" y="3318052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30200"/>
                  </a:moveTo>
                  <a:lnTo>
                    <a:pt x="0" y="30200"/>
                  </a:lnTo>
                  <a:lnTo>
                    <a:pt x="0" y="59588"/>
                  </a:lnTo>
                  <a:lnTo>
                    <a:pt x="33947" y="59588"/>
                  </a:lnTo>
                  <a:lnTo>
                    <a:pt x="33947" y="30200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970807" y="2931109"/>
              <a:ext cx="67310" cy="118745"/>
            </a:xfrm>
            <a:custGeom>
              <a:avLst/>
              <a:gdLst/>
              <a:ahLst/>
              <a:cxnLst/>
              <a:rect l="l" t="t" r="r" b="b"/>
              <a:pathLst>
                <a:path w="67310" h="1187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118744">
                  <a:moveTo>
                    <a:pt x="66789" y="89242"/>
                  </a:moveTo>
                  <a:lnTo>
                    <a:pt x="34074" y="89242"/>
                  </a:lnTo>
                  <a:lnTo>
                    <a:pt x="34074" y="118630"/>
                  </a:lnTo>
                  <a:lnTo>
                    <a:pt x="66789" y="118630"/>
                  </a:lnTo>
                  <a:lnTo>
                    <a:pt x="66789" y="8924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3970807" y="2960471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4">
                  <a:moveTo>
                    <a:pt x="33947" y="89344"/>
                  </a:moveTo>
                  <a:lnTo>
                    <a:pt x="0" y="89344"/>
                  </a:lnTo>
                  <a:lnTo>
                    <a:pt x="0" y="119494"/>
                  </a:lnTo>
                  <a:lnTo>
                    <a:pt x="33947" y="119494"/>
                  </a:lnTo>
                  <a:lnTo>
                    <a:pt x="33947" y="89344"/>
                  </a:lnTo>
                  <a:close/>
                </a:path>
                <a:path w="67310" h="120014">
                  <a:moveTo>
                    <a:pt x="33947" y="29845"/>
                  </a:moveTo>
                  <a:lnTo>
                    <a:pt x="0" y="29845"/>
                  </a:lnTo>
                  <a:lnTo>
                    <a:pt x="0" y="59880"/>
                  </a:lnTo>
                  <a:lnTo>
                    <a:pt x="0" y="89268"/>
                  </a:lnTo>
                  <a:lnTo>
                    <a:pt x="33947" y="89268"/>
                  </a:lnTo>
                  <a:lnTo>
                    <a:pt x="33947" y="59994"/>
                  </a:lnTo>
                  <a:lnTo>
                    <a:pt x="33947" y="29845"/>
                  </a:lnTo>
                  <a:close/>
                </a:path>
                <a:path w="67310" h="120014">
                  <a:moveTo>
                    <a:pt x="33947" y="0"/>
                  </a:moveTo>
                  <a:lnTo>
                    <a:pt x="0" y="0"/>
                  </a:lnTo>
                  <a:lnTo>
                    <a:pt x="0" y="29768"/>
                  </a:lnTo>
                  <a:lnTo>
                    <a:pt x="33947" y="29768"/>
                  </a:lnTo>
                  <a:lnTo>
                    <a:pt x="33947" y="0"/>
                  </a:lnTo>
                  <a:close/>
                </a:path>
                <a:path w="67310" h="120014">
                  <a:moveTo>
                    <a:pt x="66789" y="89344"/>
                  </a:moveTo>
                  <a:lnTo>
                    <a:pt x="34074" y="89344"/>
                  </a:lnTo>
                  <a:lnTo>
                    <a:pt x="34074" y="119494"/>
                  </a:lnTo>
                  <a:lnTo>
                    <a:pt x="66789" y="119494"/>
                  </a:lnTo>
                  <a:lnTo>
                    <a:pt x="66789" y="89344"/>
                  </a:lnTo>
                  <a:close/>
                </a:path>
                <a:path w="67310" h="120014">
                  <a:moveTo>
                    <a:pt x="66789" y="29845"/>
                  </a:moveTo>
                  <a:lnTo>
                    <a:pt x="34074" y="29845"/>
                  </a:lnTo>
                  <a:lnTo>
                    <a:pt x="34074" y="59994"/>
                  </a:lnTo>
                  <a:lnTo>
                    <a:pt x="66789" y="59994"/>
                  </a:lnTo>
                  <a:lnTo>
                    <a:pt x="66789" y="2984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037591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3970818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004886" y="30799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3970807" y="3079927"/>
              <a:ext cx="100965" cy="238760"/>
            </a:xfrm>
            <a:custGeom>
              <a:avLst/>
              <a:gdLst/>
              <a:ahLst/>
              <a:cxnLst/>
              <a:rect l="l" t="t" r="r" b="b"/>
              <a:pathLst>
                <a:path w="100964" h="238760">
                  <a:moveTo>
                    <a:pt x="33947" y="148882"/>
                  </a:moveTo>
                  <a:lnTo>
                    <a:pt x="0" y="148882"/>
                  </a:lnTo>
                  <a:lnTo>
                    <a:pt x="0" y="179031"/>
                  </a:lnTo>
                  <a:lnTo>
                    <a:pt x="33947" y="179031"/>
                  </a:lnTo>
                  <a:lnTo>
                    <a:pt x="33947" y="148882"/>
                  </a:lnTo>
                  <a:close/>
                </a:path>
                <a:path w="100964" h="238760">
                  <a:moveTo>
                    <a:pt x="66789" y="208051"/>
                  </a:moveTo>
                  <a:lnTo>
                    <a:pt x="34074" y="208051"/>
                  </a:lnTo>
                  <a:lnTo>
                    <a:pt x="34074" y="238201"/>
                  </a:lnTo>
                  <a:lnTo>
                    <a:pt x="66789" y="238201"/>
                  </a:lnTo>
                  <a:lnTo>
                    <a:pt x="66789" y="208051"/>
                  </a:lnTo>
                  <a:close/>
                </a:path>
                <a:path w="100964" h="238760">
                  <a:moveTo>
                    <a:pt x="100723" y="0"/>
                  </a:moveTo>
                  <a:lnTo>
                    <a:pt x="66776" y="0"/>
                  </a:lnTo>
                  <a:lnTo>
                    <a:pt x="66776" y="28981"/>
                  </a:lnTo>
                  <a:lnTo>
                    <a:pt x="100723" y="28981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970818" y="319856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970818" y="325890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3970807" y="3287979"/>
              <a:ext cx="34290" cy="60325"/>
            </a:xfrm>
            <a:custGeom>
              <a:avLst/>
              <a:gdLst/>
              <a:ahLst/>
              <a:cxnLst/>
              <a:rect l="l" t="t" r="r" b="b"/>
              <a:pathLst>
                <a:path w="34289" h="60325">
                  <a:moveTo>
                    <a:pt x="33947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3970807" y="331805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30200"/>
                  </a:moveTo>
                  <a:lnTo>
                    <a:pt x="0" y="30200"/>
                  </a:lnTo>
                  <a:lnTo>
                    <a:pt x="0" y="59588"/>
                  </a:lnTo>
                  <a:lnTo>
                    <a:pt x="33947" y="59588"/>
                  </a:lnTo>
                  <a:lnTo>
                    <a:pt x="33947" y="30200"/>
                  </a:lnTo>
                  <a:close/>
                </a:path>
                <a:path w="67310" h="59689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4004886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4004881" y="2870834"/>
              <a:ext cx="33020" cy="90170"/>
            </a:xfrm>
            <a:custGeom>
              <a:avLst/>
              <a:gdLst/>
              <a:ahLst/>
              <a:cxnLst/>
              <a:rect l="l" t="t" r="r" b="b"/>
              <a:pathLst>
                <a:path w="33020" h="90169">
                  <a:moveTo>
                    <a:pt x="32715" y="60274"/>
                  </a:moveTo>
                  <a:lnTo>
                    <a:pt x="0" y="60274"/>
                  </a:lnTo>
                  <a:lnTo>
                    <a:pt x="0" y="89649"/>
                  </a:lnTo>
                  <a:lnTo>
                    <a:pt x="32715" y="89649"/>
                  </a:lnTo>
                  <a:lnTo>
                    <a:pt x="32715" y="60274"/>
                  </a:lnTo>
                  <a:close/>
                </a:path>
                <a:path w="33020" h="9016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4004886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3970818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3970818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3970818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4004886" y="2901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4004886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3970818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3970807" y="2752115"/>
              <a:ext cx="34290" cy="90170"/>
            </a:xfrm>
            <a:custGeom>
              <a:avLst/>
              <a:gdLst/>
              <a:ahLst/>
              <a:cxnLst/>
              <a:rect l="l" t="t" r="r" b="b"/>
              <a:pathLst>
                <a:path w="34289" h="90169">
                  <a:moveTo>
                    <a:pt x="33947" y="29464"/>
                  </a:moveTo>
                  <a:lnTo>
                    <a:pt x="0" y="29464"/>
                  </a:lnTo>
                  <a:lnTo>
                    <a:pt x="0" y="59537"/>
                  </a:lnTo>
                  <a:lnTo>
                    <a:pt x="0" y="89687"/>
                  </a:lnTo>
                  <a:lnTo>
                    <a:pt x="33947" y="89687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34289" h="90169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3903704" y="3377629"/>
              <a:ext cx="101600" cy="89535"/>
            </a:xfrm>
            <a:custGeom>
              <a:avLst/>
              <a:gdLst/>
              <a:ahLst/>
              <a:cxnLst/>
              <a:rect l="l" t="t" r="r" b="b"/>
              <a:pathLst>
                <a:path w="101600" h="89535">
                  <a:moveTo>
                    <a:pt x="67114" y="0"/>
                  </a:moveTo>
                  <a:lnTo>
                    <a:pt x="34068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34068" y="30072"/>
                  </a:lnTo>
                  <a:lnTo>
                    <a:pt x="34068" y="60305"/>
                  </a:lnTo>
                  <a:lnTo>
                    <a:pt x="0" y="60305"/>
                  </a:lnTo>
                  <a:lnTo>
                    <a:pt x="0" y="89251"/>
                  </a:lnTo>
                  <a:lnTo>
                    <a:pt x="101182" y="89251"/>
                  </a:lnTo>
                  <a:lnTo>
                    <a:pt x="101182" y="60305"/>
                  </a:lnTo>
                  <a:lnTo>
                    <a:pt x="67114" y="60305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3903700" y="3198571"/>
              <a:ext cx="67310" cy="179070"/>
            </a:xfrm>
            <a:custGeom>
              <a:avLst/>
              <a:gdLst/>
              <a:ahLst/>
              <a:cxnLst/>
              <a:rect l="l" t="t" r="r" b="b"/>
              <a:pathLst>
                <a:path w="67310" h="179070">
                  <a:moveTo>
                    <a:pt x="33947" y="149682"/>
                  </a:moveTo>
                  <a:lnTo>
                    <a:pt x="0" y="149682"/>
                  </a:lnTo>
                  <a:lnTo>
                    <a:pt x="0" y="179070"/>
                  </a:lnTo>
                  <a:lnTo>
                    <a:pt x="33947" y="179070"/>
                  </a:lnTo>
                  <a:lnTo>
                    <a:pt x="33947" y="149682"/>
                  </a:lnTo>
                  <a:close/>
                </a:path>
                <a:path w="67310" h="179070">
                  <a:moveTo>
                    <a:pt x="33947" y="119481"/>
                  </a:moveTo>
                  <a:lnTo>
                    <a:pt x="0" y="119481"/>
                  </a:lnTo>
                  <a:lnTo>
                    <a:pt x="0" y="149631"/>
                  </a:lnTo>
                  <a:lnTo>
                    <a:pt x="33947" y="149631"/>
                  </a:lnTo>
                  <a:lnTo>
                    <a:pt x="33947" y="119481"/>
                  </a:lnTo>
                  <a:close/>
                </a:path>
                <a:path w="67310" h="179070">
                  <a:moveTo>
                    <a:pt x="33947" y="30238"/>
                  </a:moveTo>
                  <a:lnTo>
                    <a:pt x="0" y="30238"/>
                  </a:lnTo>
                  <a:lnTo>
                    <a:pt x="0" y="60337"/>
                  </a:lnTo>
                  <a:lnTo>
                    <a:pt x="0" y="89331"/>
                  </a:lnTo>
                  <a:lnTo>
                    <a:pt x="33947" y="89331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67310" h="17907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179070">
                  <a:moveTo>
                    <a:pt x="67195" y="149682"/>
                  </a:moveTo>
                  <a:lnTo>
                    <a:pt x="34061" y="149682"/>
                  </a:lnTo>
                  <a:lnTo>
                    <a:pt x="34061" y="179070"/>
                  </a:lnTo>
                  <a:lnTo>
                    <a:pt x="67195" y="179070"/>
                  </a:lnTo>
                  <a:lnTo>
                    <a:pt x="67195" y="149682"/>
                  </a:lnTo>
                  <a:close/>
                </a:path>
                <a:path w="67310" h="179070">
                  <a:moveTo>
                    <a:pt x="67195" y="30238"/>
                  </a:moveTo>
                  <a:lnTo>
                    <a:pt x="34061" y="30238"/>
                  </a:lnTo>
                  <a:lnTo>
                    <a:pt x="34061" y="60388"/>
                  </a:lnTo>
                  <a:lnTo>
                    <a:pt x="67195" y="60388"/>
                  </a:lnTo>
                  <a:lnTo>
                    <a:pt x="67195" y="30238"/>
                  </a:lnTo>
                  <a:close/>
                </a:path>
                <a:path w="67310" h="17907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3937772" y="325890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3903704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3937772" y="328797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3937762" y="2990316"/>
              <a:ext cx="33655" cy="358140"/>
            </a:xfrm>
            <a:custGeom>
              <a:avLst/>
              <a:gdLst/>
              <a:ahLst/>
              <a:cxnLst/>
              <a:rect l="l" t="t" r="r" b="b"/>
              <a:pathLst>
                <a:path w="33654" h="358139">
                  <a:moveTo>
                    <a:pt x="33134" y="327736"/>
                  </a:moveTo>
                  <a:lnTo>
                    <a:pt x="0" y="327736"/>
                  </a:lnTo>
                  <a:lnTo>
                    <a:pt x="0" y="357886"/>
                  </a:lnTo>
                  <a:lnTo>
                    <a:pt x="33134" y="357886"/>
                  </a:lnTo>
                  <a:lnTo>
                    <a:pt x="33134" y="327736"/>
                  </a:lnTo>
                  <a:close/>
                </a:path>
                <a:path w="33654" h="358139">
                  <a:moveTo>
                    <a:pt x="33134" y="89611"/>
                  </a:moveTo>
                  <a:lnTo>
                    <a:pt x="0" y="89611"/>
                  </a:lnTo>
                  <a:lnTo>
                    <a:pt x="0" y="118592"/>
                  </a:lnTo>
                  <a:lnTo>
                    <a:pt x="33134" y="118592"/>
                  </a:lnTo>
                  <a:lnTo>
                    <a:pt x="33134" y="89611"/>
                  </a:lnTo>
                  <a:close/>
                </a:path>
                <a:path w="33654" h="35813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3903704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3937772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3903700" y="30498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59689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3937772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3903704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3937772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3903700" y="2901060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4">
                  <a:moveTo>
                    <a:pt x="33947" y="89255"/>
                  </a:moveTo>
                  <a:lnTo>
                    <a:pt x="0" y="89255"/>
                  </a:lnTo>
                  <a:lnTo>
                    <a:pt x="0" y="119405"/>
                  </a:lnTo>
                  <a:lnTo>
                    <a:pt x="33947" y="119405"/>
                  </a:lnTo>
                  <a:lnTo>
                    <a:pt x="33947" y="89255"/>
                  </a:lnTo>
                  <a:close/>
                </a:path>
                <a:path w="67310" h="120014">
                  <a:moveTo>
                    <a:pt x="33947" y="59410"/>
                  </a:moveTo>
                  <a:lnTo>
                    <a:pt x="0" y="59410"/>
                  </a:lnTo>
                  <a:lnTo>
                    <a:pt x="0" y="89179"/>
                  </a:lnTo>
                  <a:lnTo>
                    <a:pt x="33947" y="89179"/>
                  </a:lnTo>
                  <a:lnTo>
                    <a:pt x="33947" y="59410"/>
                  </a:lnTo>
                  <a:close/>
                </a:path>
                <a:path w="67310" h="1200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120014">
                  <a:moveTo>
                    <a:pt x="67195" y="59410"/>
                  </a:moveTo>
                  <a:lnTo>
                    <a:pt x="34061" y="59410"/>
                  </a:lnTo>
                  <a:lnTo>
                    <a:pt x="34061" y="89179"/>
                  </a:lnTo>
                  <a:lnTo>
                    <a:pt x="67195" y="89179"/>
                  </a:lnTo>
                  <a:lnTo>
                    <a:pt x="67195" y="5941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3937772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3903704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3937772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3903700" y="287083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3903704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3937772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3903704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3937772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3903704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3937772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3903704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4507389" y="31390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4306214" y="313907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4373331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4406366" y="3139071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104" y="0"/>
                  </a:moveTo>
                  <a:lnTo>
                    <a:pt x="67970" y="0"/>
                  </a:lnTo>
                  <a:lnTo>
                    <a:pt x="67970" y="30149"/>
                  </a:lnTo>
                  <a:lnTo>
                    <a:pt x="101104" y="30149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4541457" y="313906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4574162" y="31390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205547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037591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071489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104535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138603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172501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239615" y="310899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272320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306218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339434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373331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406377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071480" y="3139071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68275" h="30480">
                  <a:moveTo>
                    <a:pt x="168008" y="0"/>
                  </a:moveTo>
                  <a:lnTo>
                    <a:pt x="134061" y="0"/>
                  </a:lnTo>
                  <a:lnTo>
                    <a:pt x="134061" y="30149"/>
                  </a:lnTo>
                  <a:lnTo>
                    <a:pt x="168008" y="30149"/>
                  </a:lnTo>
                  <a:lnTo>
                    <a:pt x="168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104525" y="313907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172501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004881" y="3139071"/>
              <a:ext cx="301625" cy="30480"/>
            </a:xfrm>
            <a:custGeom>
              <a:avLst/>
              <a:gdLst/>
              <a:ahLst/>
              <a:cxnLst/>
              <a:rect l="l" t="t" r="r" b="b"/>
              <a:pathLst>
                <a:path w="301625" h="30480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301625" h="30480">
                  <a:moveTo>
                    <a:pt x="301383" y="0"/>
                  </a:moveTo>
                  <a:lnTo>
                    <a:pt x="267449" y="0"/>
                  </a:lnTo>
                  <a:lnTo>
                    <a:pt x="234721" y="0"/>
                  </a:lnTo>
                  <a:lnTo>
                    <a:pt x="234721" y="30149"/>
                  </a:lnTo>
                  <a:lnTo>
                    <a:pt x="267436" y="30149"/>
                  </a:lnTo>
                  <a:lnTo>
                    <a:pt x="301383" y="30149"/>
                  </a:lnTo>
                  <a:lnTo>
                    <a:pt x="30138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3970818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3903704" y="3108908"/>
              <a:ext cx="34290" cy="60325"/>
            </a:xfrm>
            <a:custGeom>
              <a:avLst/>
              <a:gdLst/>
              <a:ahLst/>
              <a:cxnLst/>
              <a:rect l="l" t="t" r="r" b="b"/>
              <a:pathLst>
                <a:path w="34289" h="60325">
                  <a:moveTo>
                    <a:pt x="34068" y="0"/>
                  </a:moveTo>
                  <a:lnTo>
                    <a:pt x="0" y="0"/>
                  </a:lnTo>
                  <a:lnTo>
                    <a:pt x="0" y="60305"/>
                  </a:lnTo>
                  <a:lnTo>
                    <a:pt x="34068" y="60305"/>
                  </a:lnTo>
                  <a:lnTo>
                    <a:pt x="340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3937762" y="3108997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00329" h="30480">
                  <a:moveTo>
                    <a:pt x="99834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3937772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3970807" y="313907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80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3802692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3836760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3870658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3802684" y="2931109"/>
              <a:ext cx="101600" cy="238125"/>
            </a:xfrm>
            <a:custGeom>
              <a:avLst/>
              <a:gdLst/>
              <a:ahLst/>
              <a:cxnLst/>
              <a:rect l="l" t="t" r="r" b="b"/>
              <a:pathLst>
                <a:path w="101600" h="238125">
                  <a:moveTo>
                    <a:pt x="33947" y="207962"/>
                  </a:moveTo>
                  <a:lnTo>
                    <a:pt x="0" y="207962"/>
                  </a:lnTo>
                  <a:lnTo>
                    <a:pt x="0" y="238112"/>
                  </a:lnTo>
                  <a:lnTo>
                    <a:pt x="33947" y="238112"/>
                  </a:lnTo>
                  <a:lnTo>
                    <a:pt x="33947" y="207962"/>
                  </a:lnTo>
                  <a:close/>
                </a:path>
                <a:path w="101600" h="238125">
                  <a:moveTo>
                    <a:pt x="68021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8021" y="29375"/>
                  </a:lnTo>
                  <a:lnTo>
                    <a:pt x="68021" y="0"/>
                  </a:lnTo>
                  <a:close/>
                </a:path>
                <a:path w="101600" h="238125">
                  <a:moveTo>
                    <a:pt x="101092" y="207962"/>
                  </a:moveTo>
                  <a:lnTo>
                    <a:pt x="68021" y="207962"/>
                  </a:lnTo>
                  <a:lnTo>
                    <a:pt x="34074" y="207962"/>
                  </a:lnTo>
                  <a:lnTo>
                    <a:pt x="34074" y="238112"/>
                  </a:lnTo>
                  <a:lnTo>
                    <a:pt x="67970" y="238112"/>
                  </a:lnTo>
                  <a:lnTo>
                    <a:pt x="101092" y="238112"/>
                  </a:lnTo>
                  <a:lnTo>
                    <a:pt x="101092" y="20796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3802692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3870658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3735743" y="2960039"/>
              <a:ext cx="135255" cy="90170"/>
            </a:xfrm>
            <a:custGeom>
              <a:avLst/>
              <a:gdLst/>
              <a:ahLst/>
              <a:cxnLst/>
              <a:rect l="l" t="t" r="r" b="b"/>
              <a:pathLst>
                <a:path w="135254" h="90169">
                  <a:moveTo>
                    <a:pt x="134912" y="29603"/>
                  </a:moveTo>
                  <a:lnTo>
                    <a:pt x="101015" y="29603"/>
                  </a:lnTo>
                  <a:lnTo>
                    <a:pt x="101015" y="0"/>
                  </a:lnTo>
                  <a:lnTo>
                    <a:pt x="66941" y="0"/>
                  </a:lnTo>
                  <a:lnTo>
                    <a:pt x="66941" y="29603"/>
                  </a:lnTo>
                  <a:lnTo>
                    <a:pt x="0" y="29603"/>
                  </a:lnTo>
                  <a:lnTo>
                    <a:pt x="0" y="60439"/>
                  </a:lnTo>
                  <a:lnTo>
                    <a:pt x="66941" y="60439"/>
                  </a:lnTo>
                  <a:lnTo>
                    <a:pt x="66941" y="90043"/>
                  </a:lnTo>
                  <a:lnTo>
                    <a:pt x="101015" y="90043"/>
                  </a:lnTo>
                  <a:lnTo>
                    <a:pt x="101015" y="60439"/>
                  </a:lnTo>
                  <a:lnTo>
                    <a:pt x="134912" y="60439"/>
                  </a:lnTo>
                  <a:lnTo>
                    <a:pt x="134912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3836760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3870658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3870658" y="29903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3735743" y="302035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4239" y="29387"/>
                  </a:lnTo>
                  <a:lnTo>
                    <a:pt x="66954" y="29387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3836760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3870658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3735743" y="2841916"/>
              <a:ext cx="135255" cy="29209"/>
            </a:xfrm>
            <a:custGeom>
              <a:avLst/>
              <a:gdLst/>
              <a:ahLst/>
              <a:cxnLst/>
              <a:rect l="l" t="t" r="r" b="b"/>
              <a:pathLst>
                <a:path w="135254" h="29210">
                  <a:moveTo>
                    <a:pt x="34353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4353" y="28994"/>
                  </a:lnTo>
                  <a:lnTo>
                    <a:pt x="34353" y="0"/>
                  </a:lnTo>
                  <a:close/>
                </a:path>
                <a:path w="135254" h="29210">
                  <a:moveTo>
                    <a:pt x="134962" y="0"/>
                  </a:moveTo>
                  <a:lnTo>
                    <a:pt x="101015" y="0"/>
                  </a:lnTo>
                  <a:lnTo>
                    <a:pt x="101015" y="28994"/>
                  </a:lnTo>
                  <a:lnTo>
                    <a:pt x="134962" y="28994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3769987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3802692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3870658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3735748" y="2752114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3769987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3802684" y="2752115"/>
              <a:ext cx="68580" cy="29845"/>
            </a:xfrm>
            <a:custGeom>
              <a:avLst/>
              <a:gdLst/>
              <a:ahLst/>
              <a:cxnLst/>
              <a:rect l="l" t="t" r="r" b="b"/>
              <a:pathLst>
                <a:path w="68579" h="29844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  <a:path w="68579" h="29844">
                  <a:moveTo>
                    <a:pt x="68021" y="0"/>
                  </a:moveTo>
                  <a:lnTo>
                    <a:pt x="34074" y="0"/>
                  </a:lnTo>
                  <a:lnTo>
                    <a:pt x="34074" y="29387"/>
                  </a:lnTo>
                  <a:lnTo>
                    <a:pt x="68021" y="29387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3870658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3769987" y="287082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3703043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3703043" y="287090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43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66943" y="30072"/>
                  </a:lnTo>
                  <a:lnTo>
                    <a:pt x="669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3802692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3836760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3870658" y="28708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3870658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3703040" y="27220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3769987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3802692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3836760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3802692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3703043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3668975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3703043" y="27815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3735748" y="278157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3769987" y="27815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3836759" y="27815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3769987" y="307991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3635921" y="3079927"/>
              <a:ext cx="100330" cy="29209"/>
            </a:xfrm>
            <a:custGeom>
              <a:avLst/>
              <a:gdLst/>
              <a:ahLst/>
              <a:cxnLst/>
              <a:rect l="l" t="t" r="r" b="b"/>
              <a:pathLst>
                <a:path w="100329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  <a:path w="100329" h="29210">
                  <a:moveTo>
                    <a:pt x="99834" y="0"/>
                  </a:moveTo>
                  <a:lnTo>
                    <a:pt x="67119" y="0"/>
                  </a:lnTo>
                  <a:lnTo>
                    <a:pt x="67119" y="28981"/>
                  </a:lnTo>
                  <a:lnTo>
                    <a:pt x="99834" y="28981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3735748" y="307991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3802692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3836760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635921" y="3020351"/>
              <a:ext cx="267970" cy="88900"/>
            </a:xfrm>
            <a:custGeom>
              <a:avLst/>
              <a:gdLst/>
              <a:ahLst/>
              <a:cxnLst/>
              <a:rect l="l" t="t" r="r" b="b"/>
              <a:pathLst>
                <a:path w="267970" h="88900">
                  <a:moveTo>
                    <a:pt x="33134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34" y="29387"/>
                  </a:lnTo>
                  <a:lnTo>
                    <a:pt x="33134" y="0"/>
                  </a:lnTo>
                  <a:close/>
                </a:path>
                <a:path w="267970" h="88900">
                  <a:moveTo>
                    <a:pt x="134175" y="29464"/>
                  </a:moveTo>
                  <a:lnTo>
                    <a:pt x="99822" y="29464"/>
                  </a:lnTo>
                  <a:lnTo>
                    <a:pt x="99822" y="59613"/>
                  </a:lnTo>
                  <a:lnTo>
                    <a:pt x="134175" y="59613"/>
                  </a:lnTo>
                  <a:lnTo>
                    <a:pt x="134175" y="29464"/>
                  </a:lnTo>
                  <a:close/>
                </a:path>
                <a:path w="267970" h="88900">
                  <a:moveTo>
                    <a:pt x="267855" y="59575"/>
                  </a:moveTo>
                  <a:lnTo>
                    <a:pt x="234734" y="59575"/>
                  </a:lnTo>
                  <a:lnTo>
                    <a:pt x="234734" y="88557"/>
                  </a:lnTo>
                  <a:lnTo>
                    <a:pt x="267855" y="88557"/>
                  </a:lnTo>
                  <a:lnTo>
                    <a:pt x="267855" y="59575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635921" y="3049816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00329" h="30480">
                  <a:moveTo>
                    <a:pt x="99834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769987" y="304981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802692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3836760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870658" y="30498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668975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3703043" y="29311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735748" y="2931100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3769987" y="29311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3668975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703043" y="299031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703043" y="30203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3703040" y="3108997"/>
              <a:ext cx="33020" cy="60325"/>
            </a:xfrm>
            <a:custGeom>
              <a:avLst/>
              <a:gdLst/>
              <a:ahLst/>
              <a:cxnLst/>
              <a:rect l="l" t="t" r="r" b="b"/>
              <a:pathLst>
                <a:path w="33020" h="60325">
                  <a:moveTo>
                    <a:pt x="32715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2715" y="60223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635921" y="3108997"/>
              <a:ext cx="167005" cy="60325"/>
            </a:xfrm>
            <a:custGeom>
              <a:avLst/>
              <a:gdLst/>
              <a:ahLst/>
              <a:cxnLst/>
              <a:rect l="l" t="t" r="r" b="b"/>
              <a:pathLst>
                <a:path w="167004" h="60325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33045" y="60223"/>
                  </a:lnTo>
                  <a:lnTo>
                    <a:pt x="66992" y="60223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67004" h="60325">
                  <a:moveTo>
                    <a:pt x="166776" y="0"/>
                  </a:moveTo>
                  <a:lnTo>
                    <a:pt x="134175" y="0"/>
                  </a:lnTo>
                  <a:lnTo>
                    <a:pt x="99822" y="0"/>
                  </a:lnTo>
                  <a:lnTo>
                    <a:pt x="99822" y="30073"/>
                  </a:lnTo>
                  <a:lnTo>
                    <a:pt x="99822" y="60223"/>
                  </a:lnTo>
                  <a:lnTo>
                    <a:pt x="134175" y="60223"/>
                  </a:lnTo>
                  <a:lnTo>
                    <a:pt x="134175" y="30149"/>
                  </a:lnTo>
                  <a:lnTo>
                    <a:pt x="166776" y="30149"/>
                  </a:lnTo>
                  <a:lnTo>
                    <a:pt x="16677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703040" y="2960471"/>
              <a:ext cx="99695" cy="208915"/>
            </a:xfrm>
            <a:custGeom>
              <a:avLst/>
              <a:gdLst/>
              <a:ahLst/>
              <a:cxnLst/>
              <a:rect l="l" t="t" r="r" b="b"/>
              <a:pathLst>
                <a:path w="99695" h="208914">
                  <a:moveTo>
                    <a:pt x="32715" y="0"/>
                  </a:moveTo>
                  <a:lnTo>
                    <a:pt x="0" y="0"/>
                  </a:lnTo>
                  <a:lnTo>
                    <a:pt x="0" y="29768"/>
                  </a:lnTo>
                  <a:lnTo>
                    <a:pt x="32715" y="29768"/>
                  </a:lnTo>
                  <a:lnTo>
                    <a:pt x="32715" y="0"/>
                  </a:lnTo>
                  <a:close/>
                </a:path>
                <a:path w="99695" h="208914">
                  <a:moveTo>
                    <a:pt x="99656" y="178600"/>
                  </a:moveTo>
                  <a:lnTo>
                    <a:pt x="66941" y="178600"/>
                  </a:lnTo>
                  <a:lnTo>
                    <a:pt x="66941" y="208749"/>
                  </a:lnTo>
                  <a:lnTo>
                    <a:pt x="99656" y="208749"/>
                  </a:lnTo>
                  <a:lnTo>
                    <a:pt x="99656" y="17860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602032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635929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635921" y="293110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29362"/>
                  </a:lnTo>
                  <a:lnTo>
                    <a:pt x="0" y="29362"/>
                  </a:lnTo>
                  <a:lnTo>
                    <a:pt x="0" y="59131"/>
                  </a:lnTo>
                  <a:lnTo>
                    <a:pt x="33045" y="59131"/>
                  </a:lnTo>
                  <a:lnTo>
                    <a:pt x="66992" y="59131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735748" y="2960464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4355" y="29763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769987" y="296046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2718" y="29763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534917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434246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468144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500849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567963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703043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735748" y="2811647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769987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802692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836760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668966" y="2811652"/>
              <a:ext cx="234950" cy="59690"/>
            </a:xfrm>
            <a:custGeom>
              <a:avLst/>
              <a:gdLst/>
              <a:ahLst/>
              <a:cxnLst/>
              <a:rect l="l" t="t" r="r" b="b"/>
              <a:pathLst>
                <a:path w="234950" h="59689">
                  <a:moveTo>
                    <a:pt x="33947" y="30264"/>
                  </a:moveTo>
                  <a:lnTo>
                    <a:pt x="0" y="30264"/>
                  </a:lnTo>
                  <a:lnTo>
                    <a:pt x="0" y="59258"/>
                  </a:lnTo>
                  <a:lnTo>
                    <a:pt x="33947" y="59258"/>
                  </a:lnTo>
                  <a:lnTo>
                    <a:pt x="33947" y="30264"/>
                  </a:lnTo>
                  <a:close/>
                </a:path>
                <a:path w="234950" h="59689">
                  <a:moveTo>
                    <a:pt x="234810" y="0"/>
                  </a:moveTo>
                  <a:lnTo>
                    <a:pt x="201688" y="0"/>
                  </a:lnTo>
                  <a:lnTo>
                    <a:pt x="201688" y="30149"/>
                  </a:lnTo>
                  <a:lnTo>
                    <a:pt x="234810" y="30149"/>
                  </a:lnTo>
                  <a:lnTo>
                    <a:pt x="23481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635929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602025" y="2752115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100964" h="59689">
                  <a:moveTo>
                    <a:pt x="100888" y="0"/>
                  </a:moveTo>
                  <a:lnTo>
                    <a:pt x="67030" y="0"/>
                  </a:lnTo>
                  <a:lnTo>
                    <a:pt x="33896" y="0"/>
                  </a:lnTo>
                  <a:lnTo>
                    <a:pt x="33896" y="29387"/>
                  </a:lnTo>
                  <a:lnTo>
                    <a:pt x="66941" y="29387"/>
                  </a:lnTo>
                  <a:lnTo>
                    <a:pt x="100888" y="29387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602032" y="2811724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66943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89251"/>
                  </a:lnTo>
                  <a:lnTo>
                    <a:pt x="33897" y="89251"/>
                  </a:lnTo>
                  <a:lnTo>
                    <a:pt x="33897" y="30072"/>
                  </a:lnTo>
                  <a:lnTo>
                    <a:pt x="66943" y="30072"/>
                  </a:lnTo>
                  <a:lnTo>
                    <a:pt x="669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668975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635929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635929" y="28708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668975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500844" y="3079927"/>
              <a:ext cx="135255" cy="89535"/>
            </a:xfrm>
            <a:custGeom>
              <a:avLst/>
              <a:gdLst/>
              <a:ahLst/>
              <a:cxnLst/>
              <a:rect l="l" t="t" r="r" b="b"/>
              <a:pathLst>
                <a:path w="135254" h="89535">
                  <a:moveTo>
                    <a:pt x="33947" y="59143"/>
                  </a:move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143"/>
                  </a:lnTo>
                  <a:close/>
                </a:path>
                <a:path w="135254" h="89535">
                  <a:moveTo>
                    <a:pt x="135128" y="29070"/>
                  </a:moveTo>
                  <a:lnTo>
                    <a:pt x="101180" y="29070"/>
                  </a:lnTo>
                  <a:lnTo>
                    <a:pt x="101180" y="59220"/>
                  </a:lnTo>
                  <a:lnTo>
                    <a:pt x="135128" y="59220"/>
                  </a:lnTo>
                  <a:lnTo>
                    <a:pt x="135128" y="29070"/>
                  </a:lnTo>
                  <a:close/>
                </a:path>
                <a:path w="135254" h="89535">
                  <a:moveTo>
                    <a:pt x="135128" y="0"/>
                  </a:moveTo>
                  <a:lnTo>
                    <a:pt x="101180" y="0"/>
                  </a:lnTo>
                  <a:lnTo>
                    <a:pt x="101180" y="28981"/>
                  </a:lnTo>
                  <a:lnTo>
                    <a:pt x="135128" y="28981"/>
                  </a:lnTo>
                  <a:lnTo>
                    <a:pt x="13512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534917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567963" y="31390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3635929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4037591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4071489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037584" y="421175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104535" y="42117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104535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104535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071489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4037591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4071480" y="427205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4037591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4071489" y="43014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4037584" y="4122445"/>
              <a:ext cx="100965" cy="60960"/>
            </a:xfrm>
            <a:custGeom>
              <a:avLst/>
              <a:gdLst/>
              <a:ahLst/>
              <a:cxnLst/>
              <a:rect l="l" t="t" r="r" b="b"/>
              <a:pathLst>
                <a:path w="100964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100964" h="6096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4071489" y="41526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4104535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4037591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4104525" y="3854983"/>
              <a:ext cx="34290" cy="356870"/>
            </a:xfrm>
            <a:custGeom>
              <a:avLst/>
              <a:gdLst/>
              <a:ahLst/>
              <a:cxnLst/>
              <a:rect l="l" t="t" r="r" b="b"/>
              <a:pathLst>
                <a:path w="34289" h="356870">
                  <a:moveTo>
                    <a:pt x="33947" y="327799"/>
                  </a:moveTo>
                  <a:lnTo>
                    <a:pt x="0" y="327799"/>
                  </a:lnTo>
                  <a:lnTo>
                    <a:pt x="0" y="356793"/>
                  </a:lnTo>
                  <a:lnTo>
                    <a:pt x="33947" y="356793"/>
                  </a:lnTo>
                  <a:lnTo>
                    <a:pt x="33947" y="327799"/>
                  </a:lnTo>
                  <a:close/>
                </a:path>
                <a:path w="34289" h="35687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4037591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4071489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4071489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4004881" y="3914520"/>
              <a:ext cx="133985" cy="179070"/>
            </a:xfrm>
            <a:custGeom>
              <a:avLst/>
              <a:gdLst/>
              <a:ahLst/>
              <a:cxnLst/>
              <a:rect l="l" t="t" r="r" b="b"/>
              <a:pathLst>
                <a:path w="133985" h="179070">
                  <a:moveTo>
                    <a:pt x="32715" y="148742"/>
                  </a:moveTo>
                  <a:lnTo>
                    <a:pt x="0" y="148742"/>
                  </a:lnTo>
                  <a:lnTo>
                    <a:pt x="0" y="178892"/>
                  </a:lnTo>
                  <a:lnTo>
                    <a:pt x="32715" y="178892"/>
                  </a:lnTo>
                  <a:lnTo>
                    <a:pt x="32715" y="148742"/>
                  </a:lnTo>
                  <a:close/>
                </a:path>
                <a:path w="133985" h="179070">
                  <a:moveTo>
                    <a:pt x="133591" y="0"/>
                  </a:moveTo>
                  <a:lnTo>
                    <a:pt x="99644" y="0"/>
                  </a:lnTo>
                  <a:lnTo>
                    <a:pt x="99644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037584" y="406326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4004886" y="40935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4037591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4071489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4104535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970807" y="3497046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68275" h="30479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  <a:path w="168275" h="30479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4037591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071489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4037591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937762" y="3497046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134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34" y="59575"/>
                  </a:lnTo>
                  <a:lnTo>
                    <a:pt x="33134" y="30200"/>
                  </a:lnTo>
                  <a:close/>
                </a:path>
                <a:path w="33654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970818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4004881" y="3527247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5">
                  <a:moveTo>
                    <a:pt x="32715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  <a:path w="133985" h="29845">
                  <a:moveTo>
                    <a:pt x="133591" y="0"/>
                  </a:moveTo>
                  <a:lnTo>
                    <a:pt x="99733" y="0"/>
                  </a:lnTo>
                  <a:lnTo>
                    <a:pt x="66598" y="0"/>
                  </a:lnTo>
                  <a:lnTo>
                    <a:pt x="66598" y="29375"/>
                  </a:lnTo>
                  <a:lnTo>
                    <a:pt x="99644" y="29375"/>
                  </a:lnTo>
                  <a:lnTo>
                    <a:pt x="133591" y="29375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4004886" y="346680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903700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970807" y="346680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4071480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970818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970818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970807" y="4063263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30276"/>
                  </a:moveTo>
                  <a:lnTo>
                    <a:pt x="0" y="30276"/>
                  </a:lnTo>
                  <a:lnTo>
                    <a:pt x="0" y="59258"/>
                  </a:lnTo>
                  <a:lnTo>
                    <a:pt x="33947" y="59258"/>
                  </a:lnTo>
                  <a:lnTo>
                    <a:pt x="33947" y="30276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970807" y="4122445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60960">
                  <a:moveTo>
                    <a:pt x="66789" y="30238"/>
                  </a:moveTo>
                  <a:lnTo>
                    <a:pt x="34074" y="30238"/>
                  </a:lnTo>
                  <a:lnTo>
                    <a:pt x="34074" y="60388"/>
                  </a:lnTo>
                  <a:lnTo>
                    <a:pt x="66789" y="60388"/>
                  </a:lnTo>
                  <a:lnTo>
                    <a:pt x="66789" y="30238"/>
                  </a:lnTo>
                  <a:close/>
                </a:path>
                <a:path w="67310" h="6096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970818" y="4182824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66773" y="0"/>
                  </a:moveTo>
                  <a:lnTo>
                    <a:pt x="34068" y="0"/>
                  </a:lnTo>
                  <a:lnTo>
                    <a:pt x="34068" y="28946"/>
                  </a:lnTo>
                  <a:lnTo>
                    <a:pt x="0" y="28946"/>
                  </a:lnTo>
                  <a:lnTo>
                    <a:pt x="0" y="59066"/>
                  </a:lnTo>
                  <a:lnTo>
                    <a:pt x="34068" y="59066"/>
                  </a:lnTo>
                  <a:lnTo>
                    <a:pt x="34068" y="89219"/>
                  </a:lnTo>
                  <a:lnTo>
                    <a:pt x="66773" y="89219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970818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3970807" y="4272051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29845">
                  <a:moveTo>
                    <a:pt x="66789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6789" y="29375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970818" y="43014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970818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3937772" y="361571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3970818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004886" y="361571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3937772" y="36457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3970818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004886" y="36457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4037591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4004886" y="36759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4037591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3970818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3836760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3870655" y="403320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3937772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004881" y="403320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071489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104535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071489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3870658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4004881" y="343790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6649" y="28981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4037591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3870658" y="316926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3903704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937772" y="316926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970818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903700" y="3169272"/>
              <a:ext cx="133985" cy="685800"/>
            </a:xfrm>
            <a:custGeom>
              <a:avLst/>
              <a:gdLst/>
              <a:ahLst/>
              <a:cxnLst/>
              <a:rect l="l" t="t" r="r" b="b"/>
              <a:pathLst>
                <a:path w="133985" h="685800">
                  <a:moveTo>
                    <a:pt x="33947" y="655510"/>
                  </a:moveTo>
                  <a:lnTo>
                    <a:pt x="0" y="655510"/>
                  </a:lnTo>
                  <a:lnTo>
                    <a:pt x="0" y="685660"/>
                  </a:lnTo>
                  <a:lnTo>
                    <a:pt x="33947" y="685660"/>
                  </a:lnTo>
                  <a:lnTo>
                    <a:pt x="33947" y="655510"/>
                  </a:lnTo>
                  <a:close/>
                </a:path>
                <a:path w="133985" h="685800">
                  <a:moveTo>
                    <a:pt x="33947" y="506730"/>
                  </a:moveTo>
                  <a:lnTo>
                    <a:pt x="0" y="506730"/>
                  </a:lnTo>
                  <a:lnTo>
                    <a:pt x="0" y="536105"/>
                  </a:lnTo>
                  <a:lnTo>
                    <a:pt x="33947" y="536105"/>
                  </a:lnTo>
                  <a:lnTo>
                    <a:pt x="33947" y="506730"/>
                  </a:lnTo>
                  <a:close/>
                </a:path>
                <a:path w="133985" h="685800">
                  <a:moveTo>
                    <a:pt x="33947" y="446455"/>
                  </a:moveTo>
                  <a:lnTo>
                    <a:pt x="0" y="446455"/>
                  </a:lnTo>
                  <a:lnTo>
                    <a:pt x="0" y="476529"/>
                  </a:lnTo>
                  <a:lnTo>
                    <a:pt x="0" y="506679"/>
                  </a:lnTo>
                  <a:lnTo>
                    <a:pt x="33947" y="506679"/>
                  </a:lnTo>
                  <a:lnTo>
                    <a:pt x="33947" y="476605"/>
                  </a:lnTo>
                  <a:lnTo>
                    <a:pt x="33947" y="446455"/>
                  </a:lnTo>
                  <a:close/>
                </a:path>
                <a:path w="133985" h="685800">
                  <a:moveTo>
                    <a:pt x="133896" y="0"/>
                  </a:moveTo>
                  <a:lnTo>
                    <a:pt x="101180" y="0"/>
                  </a:lnTo>
                  <a:lnTo>
                    <a:pt x="101180" y="29375"/>
                  </a:lnTo>
                  <a:lnTo>
                    <a:pt x="133896" y="29375"/>
                  </a:lnTo>
                  <a:lnTo>
                    <a:pt x="13389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937772" y="3675939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045" y="0"/>
                  </a:moveTo>
                  <a:lnTo>
                    <a:pt x="0" y="0"/>
                  </a:lnTo>
                  <a:lnTo>
                    <a:pt x="0" y="59661"/>
                  </a:lnTo>
                  <a:lnTo>
                    <a:pt x="33045" y="59661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903700" y="3705453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903704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937772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903704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3903700" y="3914520"/>
              <a:ext cx="67310" cy="208279"/>
            </a:xfrm>
            <a:custGeom>
              <a:avLst/>
              <a:gdLst/>
              <a:ahLst/>
              <a:cxnLst/>
              <a:rect l="l" t="t" r="r" b="b"/>
              <a:pathLst>
                <a:path w="67310" h="2082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208279">
                  <a:moveTo>
                    <a:pt x="67195" y="179019"/>
                  </a:moveTo>
                  <a:lnTo>
                    <a:pt x="34061" y="179019"/>
                  </a:lnTo>
                  <a:lnTo>
                    <a:pt x="34061" y="208000"/>
                  </a:lnTo>
                  <a:lnTo>
                    <a:pt x="67195" y="208000"/>
                  </a:lnTo>
                  <a:lnTo>
                    <a:pt x="67195" y="179019"/>
                  </a:lnTo>
                  <a:close/>
                </a:path>
                <a:path w="67310" h="208279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3937772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3903700" y="4093540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7310" h="89535">
                  <a:moveTo>
                    <a:pt x="67195" y="59143"/>
                  </a:moveTo>
                  <a:lnTo>
                    <a:pt x="34061" y="59143"/>
                  </a:lnTo>
                  <a:lnTo>
                    <a:pt x="34061" y="89293"/>
                  </a:lnTo>
                  <a:lnTo>
                    <a:pt x="67195" y="89293"/>
                  </a:lnTo>
                  <a:lnTo>
                    <a:pt x="67195" y="59143"/>
                  </a:lnTo>
                  <a:close/>
                </a:path>
                <a:path w="67310" h="89535">
                  <a:moveTo>
                    <a:pt x="67195" y="28905"/>
                  </a:moveTo>
                  <a:lnTo>
                    <a:pt x="34061" y="28905"/>
                  </a:lnTo>
                  <a:lnTo>
                    <a:pt x="34061" y="59055"/>
                  </a:lnTo>
                  <a:lnTo>
                    <a:pt x="67195" y="59055"/>
                  </a:lnTo>
                  <a:lnTo>
                    <a:pt x="67195" y="2890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3937762" y="4182783"/>
              <a:ext cx="33655" cy="89535"/>
            </a:xfrm>
            <a:custGeom>
              <a:avLst/>
              <a:gdLst/>
              <a:ahLst/>
              <a:cxnLst/>
              <a:rect l="l" t="t" r="r" b="b"/>
              <a:pathLst>
                <a:path w="33654" h="89535">
                  <a:moveTo>
                    <a:pt x="33134" y="0"/>
                  </a:moveTo>
                  <a:lnTo>
                    <a:pt x="0" y="0"/>
                  </a:lnTo>
                  <a:lnTo>
                    <a:pt x="0" y="28968"/>
                  </a:lnTo>
                  <a:lnTo>
                    <a:pt x="0" y="59118"/>
                  </a:lnTo>
                  <a:lnTo>
                    <a:pt x="0" y="89268"/>
                  </a:lnTo>
                  <a:lnTo>
                    <a:pt x="33134" y="89268"/>
                  </a:lnTo>
                  <a:lnTo>
                    <a:pt x="33134" y="59118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3903704" y="427204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3937772" y="427204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937772" y="43014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903704" y="42117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836759" y="4122445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870658" y="41224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870658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836759" y="4182783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28968"/>
                  </a:moveTo>
                  <a:lnTo>
                    <a:pt x="0" y="28968"/>
                  </a:lnTo>
                  <a:lnTo>
                    <a:pt x="0" y="59118"/>
                  </a:lnTo>
                  <a:lnTo>
                    <a:pt x="33947" y="59118"/>
                  </a:lnTo>
                  <a:lnTo>
                    <a:pt x="33947" y="28968"/>
                  </a:lnTo>
                  <a:close/>
                </a:path>
                <a:path w="100964" h="59689">
                  <a:moveTo>
                    <a:pt x="100888" y="0"/>
                  </a:moveTo>
                  <a:lnTo>
                    <a:pt x="66941" y="0"/>
                  </a:lnTo>
                  <a:lnTo>
                    <a:pt x="66941" y="28994"/>
                  </a:lnTo>
                  <a:lnTo>
                    <a:pt x="100888" y="28994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870658" y="42117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870658" y="424189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903704" y="424189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836760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836760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870655" y="3497046"/>
              <a:ext cx="67310" cy="625475"/>
            </a:xfrm>
            <a:custGeom>
              <a:avLst/>
              <a:gdLst/>
              <a:ahLst/>
              <a:cxnLst/>
              <a:rect l="l" t="t" r="r" b="b"/>
              <a:pathLst>
                <a:path w="67310" h="625475">
                  <a:moveTo>
                    <a:pt x="33121" y="596493"/>
                  </a:moveTo>
                  <a:lnTo>
                    <a:pt x="0" y="596493"/>
                  </a:lnTo>
                  <a:lnTo>
                    <a:pt x="0" y="625475"/>
                  </a:lnTo>
                  <a:lnTo>
                    <a:pt x="33121" y="625475"/>
                  </a:lnTo>
                  <a:lnTo>
                    <a:pt x="33121" y="596493"/>
                  </a:lnTo>
                  <a:close/>
                </a:path>
                <a:path w="67310" h="625475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625475">
                  <a:moveTo>
                    <a:pt x="66992" y="566216"/>
                  </a:moveTo>
                  <a:lnTo>
                    <a:pt x="33121" y="566216"/>
                  </a:lnTo>
                  <a:lnTo>
                    <a:pt x="0" y="566216"/>
                  </a:lnTo>
                  <a:lnTo>
                    <a:pt x="0" y="596366"/>
                  </a:lnTo>
                  <a:lnTo>
                    <a:pt x="33045" y="596366"/>
                  </a:lnTo>
                  <a:lnTo>
                    <a:pt x="66992" y="596366"/>
                  </a:lnTo>
                  <a:lnTo>
                    <a:pt x="66992" y="56621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802692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836760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836759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836760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903704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903704" y="355653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802684" y="3705453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79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870658" y="37054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703043" y="388427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703043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735748" y="3944615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802692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703043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769982" y="3973690"/>
              <a:ext cx="100965" cy="90170"/>
            </a:xfrm>
            <a:custGeom>
              <a:avLst/>
              <a:gdLst/>
              <a:ahLst/>
              <a:cxnLst/>
              <a:rect l="l" t="t" r="r" b="b"/>
              <a:pathLst>
                <a:path w="100964" h="90170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00964" h="90170">
                  <a:moveTo>
                    <a:pt x="100723" y="59512"/>
                  </a:moveTo>
                  <a:lnTo>
                    <a:pt x="66776" y="59512"/>
                  </a:lnTo>
                  <a:lnTo>
                    <a:pt x="66776" y="89662"/>
                  </a:lnTo>
                  <a:lnTo>
                    <a:pt x="100723" y="89662"/>
                  </a:lnTo>
                  <a:lnTo>
                    <a:pt x="100723" y="5951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802692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769987" y="343789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735748" y="3437890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735743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4239" y="30149"/>
                  </a:lnTo>
                  <a:lnTo>
                    <a:pt x="66954" y="30149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769987" y="34970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802692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870658" y="340778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668975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703043" y="340778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735743" y="3407790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836760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836760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635929" y="33775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668975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703043" y="337755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735743" y="33775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4239" y="30149"/>
                  </a:lnTo>
                  <a:lnTo>
                    <a:pt x="66954" y="30149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802692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735748" y="3169265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635921" y="31692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703043" y="316926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769987" y="316926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802692" y="316926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602025" y="3169272"/>
              <a:ext cx="269240" cy="297815"/>
            </a:xfrm>
            <a:custGeom>
              <a:avLst/>
              <a:gdLst/>
              <a:ahLst/>
              <a:cxnLst/>
              <a:rect l="l" t="t" r="r" b="b"/>
              <a:pathLst>
                <a:path w="269239" h="297814">
                  <a:moveTo>
                    <a:pt x="67030" y="238518"/>
                  </a:moveTo>
                  <a:lnTo>
                    <a:pt x="33896" y="238518"/>
                  </a:lnTo>
                  <a:lnTo>
                    <a:pt x="33896" y="268630"/>
                  </a:lnTo>
                  <a:lnTo>
                    <a:pt x="0" y="268630"/>
                  </a:lnTo>
                  <a:lnTo>
                    <a:pt x="0" y="297611"/>
                  </a:lnTo>
                  <a:lnTo>
                    <a:pt x="33896" y="297611"/>
                  </a:lnTo>
                  <a:lnTo>
                    <a:pt x="67030" y="297611"/>
                  </a:lnTo>
                  <a:lnTo>
                    <a:pt x="67030" y="268668"/>
                  </a:lnTo>
                  <a:lnTo>
                    <a:pt x="67030" y="238518"/>
                  </a:lnTo>
                  <a:close/>
                </a:path>
                <a:path w="269239" h="297814">
                  <a:moveTo>
                    <a:pt x="268681" y="0"/>
                  </a:moveTo>
                  <a:lnTo>
                    <a:pt x="234734" y="0"/>
                  </a:lnTo>
                  <a:lnTo>
                    <a:pt x="234734" y="29375"/>
                  </a:lnTo>
                  <a:lnTo>
                    <a:pt x="268681" y="29375"/>
                  </a:lnTo>
                  <a:lnTo>
                    <a:pt x="26868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668975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703043" y="343789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703043" y="346680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703043" y="34970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567963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534917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500849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500849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500844" y="2931109"/>
              <a:ext cx="135255" cy="89535"/>
            </a:xfrm>
            <a:custGeom>
              <a:avLst/>
              <a:gdLst/>
              <a:ahLst/>
              <a:cxnLst/>
              <a:rect l="l" t="t" r="r" b="b"/>
              <a:pathLst>
                <a:path w="135254" h="8953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5254" h="89535">
                  <a:moveTo>
                    <a:pt x="101066" y="59207"/>
                  </a:moveTo>
                  <a:lnTo>
                    <a:pt x="67119" y="59207"/>
                  </a:lnTo>
                  <a:lnTo>
                    <a:pt x="67119" y="89357"/>
                  </a:lnTo>
                  <a:lnTo>
                    <a:pt x="101066" y="89357"/>
                  </a:lnTo>
                  <a:lnTo>
                    <a:pt x="101066" y="59207"/>
                  </a:lnTo>
                  <a:close/>
                </a:path>
                <a:path w="135254" h="89535">
                  <a:moveTo>
                    <a:pt x="101066" y="29362"/>
                  </a:moveTo>
                  <a:lnTo>
                    <a:pt x="67119" y="29362"/>
                  </a:lnTo>
                  <a:lnTo>
                    <a:pt x="67119" y="59131"/>
                  </a:lnTo>
                  <a:lnTo>
                    <a:pt x="101066" y="59131"/>
                  </a:lnTo>
                  <a:lnTo>
                    <a:pt x="101066" y="29362"/>
                  </a:lnTo>
                  <a:close/>
                </a:path>
                <a:path w="135254" h="89535">
                  <a:moveTo>
                    <a:pt x="135128" y="59207"/>
                  </a:moveTo>
                  <a:lnTo>
                    <a:pt x="101180" y="59207"/>
                  </a:lnTo>
                  <a:lnTo>
                    <a:pt x="101180" y="89357"/>
                  </a:lnTo>
                  <a:lnTo>
                    <a:pt x="135128" y="89357"/>
                  </a:lnTo>
                  <a:lnTo>
                    <a:pt x="135128" y="59207"/>
                  </a:lnTo>
                  <a:close/>
                </a:path>
                <a:path w="135254" h="89535">
                  <a:moveTo>
                    <a:pt x="135128" y="29362"/>
                  </a:moveTo>
                  <a:lnTo>
                    <a:pt x="101180" y="29362"/>
                  </a:lnTo>
                  <a:lnTo>
                    <a:pt x="101180" y="59131"/>
                  </a:lnTo>
                  <a:lnTo>
                    <a:pt x="135128" y="59131"/>
                  </a:lnTo>
                  <a:lnTo>
                    <a:pt x="135128" y="2936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635929" y="29903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534917" y="2752223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59501"/>
                  </a:lnTo>
                  <a:lnTo>
                    <a:pt x="33045" y="59501"/>
                  </a:lnTo>
                  <a:lnTo>
                    <a:pt x="33045" y="29268"/>
                  </a:lnTo>
                  <a:lnTo>
                    <a:pt x="67114" y="29268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602032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567963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534917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534918" y="2841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28917"/>
                  </a:lnTo>
                  <a:lnTo>
                    <a:pt x="0" y="28917"/>
                  </a:lnTo>
                  <a:lnTo>
                    <a:pt x="0" y="59067"/>
                  </a:lnTo>
                  <a:lnTo>
                    <a:pt x="33045" y="59067"/>
                  </a:lnTo>
                  <a:lnTo>
                    <a:pt x="66992" y="59067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668975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468141" y="2722079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33985" h="30480">
                  <a:moveTo>
                    <a:pt x="133769" y="0"/>
                  </a:moveTo>
                  <a:lnTo>
                    <a:pt x="99898" y="0"/>
                  </a:lnTo>
                  <a:lnTo>
                    <a:pt x="66776" y="0"/>
                  </a:lnTo>
                  <a:lnTo>
                    <a:pt x="66776" y="30149"/>
                  </a:lnTo>
                  <a:lnTo>
                    <a:pt x="99822" y="30149"/>
                  </a:lnTo>
                  <a:lnTo>
                    <a:pt x="133769" y="30149"/>
                  </a:lnTo>
                  <a:lnTo>
                    <a:pt x="1337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602032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635929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567963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500849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534917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500849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534917" y="29903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602032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567963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602032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567963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468144" y="30203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500849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534917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468144" y="304981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500849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534917" y="304981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567963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567963" y="3139141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67965" y="0"/>
                  </a:moveTo>
                  <a:lnTo>
                    <a:pt x="34068" y="0"/>
                  </a:lnTo>
                  <a:lnTo>
                    <a:pt x="34068" y="30072"/>
                  </a:lnTo>
                  <a:lnTo>
                    <a:pt x="0" y="30072"/>
                  </a:lnTo>
                  <a:lnTo>
                    <a:pt x="0" y="59501"/>
                  </a:lnTo>
                  <a:lnTo>
                    <a:pt x="67965" y="59501"/>
                  </a:lnTo>
                  <a:lnTo>
                    <a:pt x="679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500849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468144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401200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434246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434245" y="2752115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100964" h="59689">
                  <a:moveTo>
                    <a:pt x="100545" y="0"/>
                  </a:moveTo>
                  <a:lnTo>
                    <a:pt x="66598" y="0"/>
                  </a:lnTo>
                  <a:lnTo>
                    <a:pt x="66598" y="29387"/>
                  </a:lnTo>
                  <a:lnTo>
                    <a:pt x="100545" y="29387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468144" y="27815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434246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401200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401200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401199" y="2841916"/>
              <a:ext cx="99695" cy="29209"/>
            </a:xfrm>
            <a:custGeom>
              <a:avLst/>
              <a:gdLst/>
              <a:ahLst/>
              <a:cxnLst/>
              <a:rect l="l" t="t" r="r" b="b"/>
              <a:pathLst>
                <a:path w="99695" h="29210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99695" h="29210">
                  <a:moveTo>
                    <a:pt x="99656" y="0"/>
                  </a:moveTo>
                  <a:lnTo>
                    <a:pt x="66941" y="0"/>
                  </a:lnTo>
                  <a:lnTo>
                    <a:pt x="66941" y="28994"/>
                  </a:lnTo>
                  <a:lnTo>
                    <a:pt x="99656" y="28994"/>
                  </a:lnTo>
                  <a:lnTo>
                    <a:pt x="996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401200" y="28708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434246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434245" y="2722079"/>
              <a:ext cx="66675" cy="179070"/>
            </a:xfrm>
            <a:custGeom>
              <a:avLst/>
              <a:gdLst/>
              <a:ahLst/>
              <a:cxnLst/>
              <a:rect l="l" t="t" r="r" b="b"/>
              <a:pathLst>
                <a:path w="66675" h="17906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6675" h="179069">
                  <a:moveTo>
                    <a:pt x="66611" y="148755"/>
                  </a:moveTo>
                  <a:lnTo>
                    <a:pt x="33896" y="148755"/>
                  </a:lnTo>
                  <a:lnTo>
                    <a:pt x="33896" y="178904"/>
                  </a:lnTo>
                  <a:lnTo>
                    <a:pt x="66611" y="178904"/>
                  </a:lnTo>
                  <a:lnTo>
                    <a:pt x="66611" y="14875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266121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300189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334086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367132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367125" y="2722079"/>
              <a:ext cx="67310" cy="179070"/>
            </a:xfrm>
            <a:custGeom>
              <a:avLst/>
              <a:gdLst/>
              <a:ahLst/>
              <a:cxnLst/>
              <a:rect l="l" t="t" r="r" b="b"/>
              <a:pathLst>
                <a:path w="67310" h="179069">
                  <a:moveTo>
                    <a:pt x="33947" y="148755"/>
                  </a:moveTo>
                  <a:lnTo>
                    <a:pt x="0" y="148755"/>
                  </a:lnTo>
                  <a:lnTo>
                    <a:pt x="0" y="178904"/>
                  </a:lnTo>
                  <a:lnTo>
                    <a:pt x="33947" y="178904"/>
                  </a:lnTo>
                  <a:lnTo>
                    <a:pt x="33947" y="148755"/>
                  </a:lnTo>
                  <a:close/>
                </a:path>
                <a:path w="67310" h="179069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334086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367132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334080" y="27815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334086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367132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334086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266109" y="2841916"/>
              <a:ext cx="135255" cy="267335"/>
            </a:xfrm>
            <a:custGeom>
              <a:avLst/>
              <a:gdLst/>
              <a:ahLst/>
              <a:cxnLst/>
              <a:rect l="l" t="t" r="r" b="b"/>
              <a:pathLst>
                <a:path w="135254" h="267335">
                  <a:moveTo>
                    <a:pt x="33947" y="238010"/>
                  </a:moveTo>
                  <a:lnTo>
                    <a:pt x="0" y="238010"/>
                  </a:lnTo>
                  <a:lnTo>
                    <a:pt x="0" y="266992"/>
                  </a:lnTo>
                  <a:lnTo>
                    <a:pt x="33947" y="266992"/>
                  </a:lnTo>
                  <a:lnTo>
                    <a:pt x="33947" y="238010"/>
                  </a:lnTo>
                  <a:close/>
                </a:path>
                <a:path w="135254" h="267335">
                  <a:moveTo>
                    <a:pt x="134962" y="0"/>
                  </a:moveTo>
                  <a:lnTo>
                    <a:pt x="101015" y="0"/>
                  </a:lnTo>
                  <a:lnTo>
                    <a:pt x="101015" y="28917"/>
                  </a:lnTo>
                  <a:lnTo>
                    <a:pt x="67970" y="28917"/>
                  </a:lnTo>
                  <a:lnTo>
                    <a:pt x="67970" y="59067"/>
                  </a:lnTo>
                  <a:lnTo>
                    <a:pt x="101104" y="59067"/>
                  </a:lnTo>
                  <a:lnTo>
                    <a:pt x="101104" y="28994"/>
                  </a:lnTo>
                  <a:lnTo>
                    <a:pt x="134962" y="28994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334086" y="302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199003" y="2752115"/>
              <a:ext cx="202565" cy="447040"/>
            </a:xfrm>
            <a:custGeom>
              <a:avLst/>
              <a:gdLst/>
              <a:ahLst/>
              <a:cxnLst/>
              <a:rect l="l" t="t" r="r" b="b"/>
              <a:pathLst>
                <a:path w="202564" h="447039">
                  <a:moveTo>
                    <a:pt x="34353" y="417156"/>
                  </a:moveTo>
                  <a:lnTo>
                    <a:pt x="0" y="417156"/>
                  </a:lnTo>
                  <a:lnTo>
                    <a:pt x="0" y="446532"/>
                  </a:lnTo>
                  <a:lnTo>
                    <a:pt x="34353" y="446532"/>
                  </a:lnTo>
                  <a:lnTo>
                    <a:pt x="34353" y="417156"/>
                  </a:lnTo>
                  <a:close/>
                </a:path>
                <a:path w="202564" h="447039">
                  <a:moveTo>
                    <a:pt x="101053" y="297700"/>
                  </a:moveTo>
                  <a:lnTo>
                    <a:pt x="67132" y="297700"/>
                  </a:lnTo>
                  <a:lnTo>
                    <a:pt x="34404" y="297700"/>
                  </a:lnTo>
                  <a:lnTo>
                    <a:pt x="34404" y="327812"/>
                  </a:lnTo>
                  <a:lnTo>
                    <a:pt x="34404" y="356793"/>
                  </a:lnTo>
                  <a:lnTo>
                    <a:pt x="67132" y="356793"/>
                  </a:lnTo>
                  <a:lnTo>
                    <a:pt x="67132" y="327850"/>
                  </a:lnTo>
                  <a:lnTo>
                    <a:pt x="101053" y="327850"/>
                  </a:lnTo>
                  <a:lnTo>
                    <a:pt x="101053" y="297700"/>
                  </a:lnTo>
                  <a:close/>
                </a:path>
                <a:path w="202564" h="447039">
                  <a:moveTo>
                    <a:pt x="135128" y="0"/>
                  </a:moveTo>
                  <a:lnTo>
                    <a:pt x="101180" y="0"/>
                  </a:lnTo>
                  <a:lnTo>
                    <a:pt x="101180" y="29387"/>
                  </a:lnTo>
                  <a:lnTo>
                    <a:pt x="135128" y="29387"/>
                  </a:lnTo>
                  <a:lnTo>
                    <a:pt x="135128" y="0"/>
                  </a:lnTo>
                  <a:close/>
                </a:path>
                <a:path w="202564" h="447039">
                  <a:moveTo>
                    <a:pt x="202069" y="268236"/>
                  </a:moveTo>
                  <a:lnTo>
                    <a:pt x="168122" y="268236"/>
                  </a:lnTo>
                  <a:lnTo>
                    <a:pt x="168122" y="297624"/>
                  </a:lnTo>
                  <a:lnTo>
                    <a:pt x="202069" y="297624"/>
                  </a:lnTo>
                  <a:lnTo>
                    <a:pt x="202069" y="268236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266121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300189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300189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266121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233415" y="296046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2720" y="29763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233407" y="2960471"/>
              <a:ext cx="100965" cy="60325"/>
            </a:xfrm>
            <a:custGeom>
              <a:avLst/>
              <a:gdLst/>
              <a:ahLst/>
              <a:cxnLst/>
              <a:rect l="l" t="t" r="r" b="b"/>
              <a:pathLst>
                <a:path w="100964" h="60325">
                  <a:moveTo>
                    <a:pt x="66649" y="29845"/>
                  </a:moveTo>
                  <a:lnTo>
                    <a:pt x="32727" y="29845"/>
                  </a:lnTo>
                  <a:lnTo>
                    <a:pt x="0" y="29845"/>
                  </a:lnTo>
                  <a:lnTo>
                    <a:pt x="0" y="59994"/>
                  </a:lnTo>
                  <a:lnTo>
                    <a:pt x="32702" y="59994"/>
                  </a:lnTo>
                  <a:lnTo>
                    <a:pt x="66649" y="59994"/>
                  </a:lnTo>
                  <a:lnTo>
                    <a:pt x="66649" y="29845"/>
                  </a:lnTo>
                  <a:close/>
                </a:path>
                <a:path w="100964" h="60325">
                  <a:moveTo>
                    <a:pt x="66649" y="0"/>
                  </a:moveTo>
                  <a:lnTo>
                    <a:pt x="32702" y="0"/>
                  </a:lnTo>
                  <a:lnTo>
                    <a:pt x="32702" y="29768"/>
                  </a:lnTo>
                  <a:lnTo>
                    <a:pt x="66649" y="29768"/>
                  </a:lnTo>
                  <a:lnTo>
                    <a:pt x="66649" y="0"/>
                  </a:lnTo>
                  <a:close/>
                </a:path>
                <a:path w="100964" h="60325">
                  <a:moveTo>
                    <a:pt x="100723" y="29845"/>
                  </a:moveTo>
                  <a:lnTo>
                    <a:pt x="66776" y="29845"/>
                  </a:lnTo>
                  <a:lnTo>
                    <a:pt x="66776" y="59994"/>
                  </a:lnTo>
                  <a:lnTo>
                    <a:pt x="100723" y="59994"/>
                  </a:lnTo>
                  <a:lnTo>
                    <a:pt x="100723" y="29845"/>
                  </a:lnTo>
                  <a:close/>
                </a:path>
                <a:path w="100964" h="60325">
                  <a:moveTo>
                    <a:pt x="100723" y="0"/>
                  </a:moveTo>
                  <a:lnTo>
                    <a:pt x="66776" y="0"/>
                  </a:lnTo>
                  <a:lnTo>
                    <a:pt x="66776" y="29768"/>
                  </a:lnTo>
                  <a:lnTo>
                    <a:pt x="100723" y="29768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534918" y="3407790"/>
              <a:ext cx="168275" cy="89535"/>
            </a:xfrm>
            <a:custGeom>
              <a:avLst/>
              <a:gdLst/>
              <a:ahLst/>
              <a:cxnLst/>
              <a:rect l="l" t="t" r="r" b="b"/>
              <a:pathLst>
                <a:path w="168275" h="89535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68275" h="89535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  <a:path w="168275" h="89535">
                  <a:moveTo>
                    <a:pt x="167995" y="59016"/>
                  </a:moveTo>
                  <a:lnTo>
                    <a:pt x="134048" y="59016"/>
                  </a:lnTo>
                  <a:lnTo>
                    <a:pt x="134048" y="89166"/>
                  </a:lnTo>
                  <a:lnTo>
                    <a:pt x="167995" y="89166"/>
                  </a:lnTo>
                  <a:lnTo>
                    <a:pt x="167995" y="5901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534917" y="3437934"/>
              <a:ext cx="67310" cy="59055"/>
            </a:xfrm>
            <a:custGeom>
              <a:avLst/>
              <a:gdLst/>
              <a:ahLst/>
              <a:cxnLst/>
              <a:rect l="l" t="t" r="r" b="b"/>
              <a:pathLst>
                <a:path w="67310" h="59054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59018"/>
                  </a:lnTo>
                  <a:lnTo>
                    <a:pt x="33045" y="59018"/>
                  </a:lnTo>
                  <a:lnTo>
                    <a:pt x="33045" y="28946"/>
                  </a:lnTo>
                  <a:lnTo>
                    <a:pt x="67114" y="28946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567963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602032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635921" y="3466807"/>
              <a:ext cx="33655" cy="60960"/>
            </a:xfrm>
            <a:custGeom>
              <a:avLst/>
              <a:gdLst/>
              <a:ahLst/>
              <a:cxnLst/>
              <a:rect l="l" t="t" r="r" b="b"/>
              <a:pathLst>
                <a:path w="33654" h="60960">
                  <a:moveTo>
                    <a:pt x="33134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134" y="60388"/>
                  </a:lnTo>
                  <a:lnTo>
                    <a:pt x="33134" y="30238"/>
                  </a:lnTo>
                  <a:close/>
                </a:path>
                <a:path w="33654" h="6096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434246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500844" y="3497046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066" y="0"/>
                  </a:moveTo>
                  <a:lnTo>
                    <a:pt x="67195" y="0"/>
                  </a:lnTo>
                  <a:lnTo>
                    <a:pt x="34074" y="0"/>
                  </a:lnTo>
                  <a:lnTo>
                    <a:pt x="34074" y="30149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602032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668975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367125" y="3705453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295" h="30479">
                  <a:moveTo>
                    <a:pt x="200914" y="0"/>
                  </a:moveTo>
                  <a:lnTo>
                    <a:pt x="167792" y="0"/>
                  </a:lnTo>
                  <a:lnTo>
                    <a:pt x="167792" y="30149"/>
                  </a:lnTo>
                  <a:lnTo>
                    <a:pt x="200914" y="30149"/>
                  </a:lnTo>
                  <a:lnTo>
                    <a:pt x="20091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401199" y="3705453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79">
                  <a:moveTo>
                    <a:pt x="133591" y="0"/>
                  </a:moveTo>
                  <a:lnTo>
                    <a:pt x="13359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  <a:path w="201295" h="30479">
                  <a:moveTo>
                    <a:pt x="200710" y="0"/>
                  </a:moveTo>
                  <a:lnTo>
                    <a:pt x="166763" y="0"/>
                  </a:lnTo>
                  <a:lnTo>
                    <a:pt x="166763" y="30149"/>
                  </a:lnTo>
                  <a:lnTo>
                    <a:pt x="200710" y="30149"/>
                  </a:lnTo>
                  <a:lnTo>
                    <a:pt x="2007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401199" y="3377552"/>
              <a:ext cx="267970" cy="358140"/>
            </a:xfrm>
            <a:custGeom>
              <a:avLst/>
              <a:gdLst/>
              <a:ahLst/>
              <a:cxnLst/>
              <a:rect l="l" t="t" r="r" b="b"/>
              <a:pathLst>
                <a:path w="267970" h="35813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267970" h="358139">
                  <a:moveTo>
                    <a:pt x="267855" y="327901"/>
                  </a:moveTo>
                  <a:lnTo>
                    <a:pt x="234772" y="327901"/>
                  </a:lnTo>
                  <a:lnTo>
                    <a:pt x="200825" y="327901"/>
                  </a:lnTo>
                  <a:lnTo>
                    <a:pt x="200825" y="358051"/>
                  </a:lnTo>
                  <a:lnTo>
                    <a:pt x="234721" y="358051"/>
                  </a:lnTo>
                  <a:lnTo>
                    <a:pt x="267855" y="358051"/>
                  </a:lnTo>
                  <a:lnTo>
                    <a:pt x="267855" y="327901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434245" y="3377552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3985" h="30479">
                  <a:moveTo>
                    <a:pt x="100545" y="0"/>
                  </a:moveTo>
                  <a:lnTo>
                    <a:pt x="66598" y="0"/>
                  </a:lnTo>
                  <a:lnTo>
                    <a:pt x="66598" y="30149"/>
                  </a:lnTo>
                  <a:lnTo>
                    <a:pt x="100545" y="30149"/>
                  </a:lnTo>
                  <a:lnTo>
                    <a:pt x="100545" y="0"/>
                  </a:lnTo>
                  <a:close/>
                </a:path>
                <a:path w="133985" h="30479">
                  <a:moveTo>
                    <a:pt x="133794" y="0"/>
                  </a:moveTo>
                  <a:lnTo>
                    <a:pt x="100672" y="0"/>
                  </a:lnTo>
                  <a:lnTo>
                    <a:pt x="100672" y="30149"/>
                  </a:lnTo>
                  <a:lnTo>
                    <a:pt x="133794" y="30149"/>
                  </a:lnTo>
                  <a:lnTo>
                    <a:pt x="13379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567963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3401199" y="3377552"/>
              <a:ext cx="234950" cy="120014"/>
            </a:xfrm>
            <a:custGeom>
              <a:avLst/>
              <a:gdLst/>
              <a:ahLst/>
              <a:cxnLst/>
              <a:rect l="l" t="t" r="r" b="b"/>
              <a:pathLst>
                <a:path w="234950" h="120014">
                  <a:moveTo>
                    <a:pt x="66992" y="89255"/>
                  </a:moveTo>
                  <a:lnTo>
                    <a:pt x="33121" y="89255"/>
                  </a:lnTo>
                  <a:lnTo>
                    <a:pt x="0" y="89255"/>
                  </a:lnTo>
                  <a:lnTo>
                    <a:pt x="0" y="119405"/>
                  </a:lnTo>
                  <a:lnTo>
                    <a:pt x="33045" y="119405"/>
                  </a:lnTo>
                  <a:lnTo>
                    <a:pt x="66992" y="119405"/>
                  </a:lnTo>
                  <a:lnTo>
                    <a:pt x="66992" y="89255"/>
                  </a:lnTo>
                  <a:close/>
                </a:path>
                <a:path w="234950" h="120014">
                  <a:moveTo>
                    <a:pt x="66992" y="30238"/>
                  </a:moveTo>
                  <a:lnTo>
                    <a:pt x="33045" y="30238"/>
                  </a:lnTo>
                  <a:lnTo>
                    <a:pt x="33045" y="60388"/>
                  </a:lnTo>
                  <a:lnTo>
                    <a:pt x="66992" y="60388"/>
                  </a:lnTo>
                  <a:lnTo>
                    <a:pt x="66992" y="30238"/>
                  </a:lnTo>
                  <a:close/>
                </a:path>
                <a:path w="234950" h="120014">
                  <a:moveTo>
                    <a:pt x="133591" y="89255"/>
                  </a:moveTo>
                  <a:lnTo>
                    <a:pt x="99644" y="89255"/>
                  </a:lnTo>
                  <a:lnTo>
                    <a:pt x="99644" y="119405"/>
                  </a:lnTo>
                  <a:lnTo>
                    <a:pt x="133591" y="119405"/>
                  </a:lnTo>
                  <a:lnTo>
                    <a:pt x="133591" y="89255"/>
                  </a:lnTo>
                  <a:close/>
                </a:path>
                <a:path w="234950" h="120014">
                  <a:moveTo>
                    <a:pt x="133591" y="30238"/>
                  </a:moveTo>
                  <a:lnTo>
                    <a:pt x="99644" y="30238"/>
                  </a:lnTo>
                  <a:lnTo>
                    <a:pt x="99644" y="60388"/>
                  </a:lnTo>
                  <a:lnTo>
                    <a:pt x="133591" y="60388"/>
                  </a:lnTo>
                  <a:lnTo>
                    <a:pt x="133591" y="30238"/>
                  </a:lnTo>
                  <a:close/>
                </a:path>
                <a:path w="234950" h="120014">
                  <a:moveTo>
                    <a:pt x="234772" y="0"/>
                  </a:moveTo>
                  <a:lnTo>
                    <a:pt x="200825" y="0"/>
                  </a:lnTo>
                  <a:lnTo>
                    <a:pt x="200825" y="30149"/>
                  </a:lnTo>
                  <a:lnTo>
                    <a:pt x="234772" y="30149"/>
                  </a:lnTo>
                  <a:lnTo>
                    <a:pt x="23477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3300189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3233415" y="340778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3233415" y="343789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3266109" y="3437902"/>
              <a:ext cx="269240" cy="29209"/>
            </a:xfrm>
            <a:custGeom>
              <a:avLst/>
              <a:gdLst/>
              <a:ahLst/>
              <a:cxnLst/>
              <a:rect l="l" t="t" r="r" b="b"/>
              <a:pathLst>
                <a:path w="269239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269239" h="29210">
                  <a:moveTo>
                    <a:pt x="134962" y="0"/>
                  </a:moveTo>
                  <a:lnTo>
                    <a:pt x="101104" y="0"/>
                  </a:lnTo>
                  <a:lnTo>
                    <a:pt x="67970" y="0"/>
                  </a:lnTo>
                  <a:lnTo>
                    <a:pt x="67970" y="28981"/>
                  </a:lnTo>
                  <a:lnTo>
                    <a:pt x="101015" y="28981"/>
                  </a:lnTo>
                  <a:lnTo>
                    <a:pt x="134962" y="28981"/>
                  </a:lnTo>
                  <a:lnTo>
                    <a:pt x="134962" y="0"/>
                  </a:lnTo>
                  <a:close/>
                </a:path>
                <a:path w="269239" h="29210">
                  <a:moveTo>
                    <a:pt x="202082" y="0"/>
                  </a:moveTo>
                  <a:lnTo>
                    <a:pt x="168211" y="0"/>
                  </a:lnTo>
                  <a:lnTo>
                    <a:pt x="135089" y="0"/>
                  </a:lnTo>
                  <a:lnTo>
                    <a:pt x="135089" y="28981"/>
                  </a:lnTo>
                  <a:lnTo>
                    <a:pt x="168135" y="28981"/>
                  </a:lnTo>
                  <a:lnTo>
                    <a:pt x="202082" y="28981"/>
                  </a:lnTo>
                  <a:lnTo>
                    <a:pt x="202082" y="0"/>
                  </a:lnTo>
                  <a:close/>
                </a:path>
                <a:path w="269239" h="29210">
                  <a:moveTo>
                    <a:pt x="268681" y="0"/>
                  </a:moveTo>
                  <a:lnTo>
                    <a:pt x="234734" y="0"/>
                  </a:lnTo>
                  <a:lnTo>
                    <a:pt x="234734" y="28981"/>
                  </a:lnTo>
                  <a:lnTo>
                    <a:pt x="268681" y="28981"/>
                  </a:lnTo>
                  <a:lnTo>
                    <a:pt x="26868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3300183" y="3377552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60960">
                  <a:moveTo>
                    <a:pt x="67030" y="30238"/>
                  </a:moveTo>
                  <a:lnTo>
                    <a:pt x="33896" y="30238"/>
                  </a:lnTo>
                  <a:lnTo>
                    <a:pt x="33896" y="60388"/>
                  </a:lnTo>
                  <a:lnTo>
                    <a:pt x="67030" y="60388"/>
                  </a:lnTo>
                  <a:lnTo>
                    <a:pt x="67030" y="3023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3233415" y="337755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3266121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3266121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3300189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3367132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3401200" y="340778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3266121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3199007" y="349703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3233415" y="34970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300189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334086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367132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199003" y="3377552"/>
              <a:ext cx="235585" cy="149860"/>
            </a:xfrm>
            <a:custGeom>
              <a:avLst/>
              <a:gdLst/>
              <a:ahLst/>
              <a:cxnLst/>
              <a:rect l="l" t="t" r="r" b="b"/>
              <a:pathLst>
                <a:path w="235585" h="149860">
                  <a:moveTo>
                    <a:pt x="34353" y="30238"/>
                  </a:moveTo>
                  <a:lnTo>
                    <a:pt x="0" y="30238"/>
                  </a:lnTo>
                  <a:lnTo>
                    <a:pt x="0" y="60350"/>
                  </a:lnTo>
                  <a:lnTo>
                    <a:pt x="0" y="89255"/>
                  </a:lnTo>
                  <a:lnTo>
                    <a:pt x="0" y="119405"/>
                  </a:lnTo>
                  <a:lnTo>
                    <a:pt x="34353" y="119405"/>
                  </a:lnTo>
                  <a:lnTo>
                    <a:pt x="34353" y="89331"/>
                  </a:lnTo>
                  <a:lnTo>
                    <a:pt x="34353" y="60388"/>
                  </a:lnTo>
                  <a:lnTo>
                    <a:pt x="34353" y="30238"/>
                  </a:lnTo>
                  <a:close/>
                </a:path>
                <a:path w="235585" h="14986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235585" h="149860">
                  <a:moveTo>
                    <a:pt x="101053" y="89255"/>
                  </a:moveTo>
                  <a:lnTo>
                    <a:pt x="67132" y="89255"/>
                  </a:lnTo>
                  <a:lnTo>
                    <a:pt x="34404" y="89255"/>
                  </a:lnTo>
                  <a:lnTo>
                    <a:pt x="34404" y="119405"/>
                  </a:lnTo>
                  <a:lnTo>
                    <a:pt x="67106" y="119405"/>
                  </a:lnTo>
                  <a:lnTo>
                    <a:pt x="101053" y="119405"/>
                  </a:lnTo>
                  <a:lnTo>
                    <a:pt x="101053" y="89255"/>
                  </a:lnTo>
                  <a:close/>
                </a:path>
                <a:path w="235585" h="149860">
                  <a:moveTo>
                    <a:pt x="235318" y="119494"/>
                  </a:moveTo>
                  <a:lnTo>
                    <a:pt x="202196" y="119494"/>
                  </a:lnTo>
                  <a:lnTo>
                    <a:pt x="202196" y="149644"/>
                  </a:lnTo>
                  <a:lnTo>
                    <a:pt x="235318" y="149644"/>
                  </a:lnTo>
                  <a:lnTo>
                    <a:pt x="235318" y="1194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3300183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3199003" y="3466807"/>
              <a:ext cx="202565" cy="269240"/>
            </a:xfrm>
            <a:custGeom>
              <a:avLst/>
              <a:gdLst/>
              <a:ahLst/>
              <a:cxnLst/>
              <a:rect l="l" t="t" r="r" b="b"/>
              <a:pathLst>
                <a:path w="202564" h="269239">
                  <a:moveTo>
                    <a:pt x="34353" y="238645"/>
                  </a:moveTo>
                  <a:lnTo>
                    <a:pt x="0" y="238645"/>
                  </a:lnTo>
                  <a:lnTo>
                    <a:pt x="0" y="268795"/>
                  </a:lnTo>
                  <a:lnTo>
                    <a:pt x="34353" y="268795"/>
                  </a:lnTo>
                  <a:lnTo>
                    <a:pt x="34353" y="238645"/>
                  </a:lnTo>
                  <a:close/>
                </a:path>
                <a:path w="202564" h="269239">
                  <a:moveTo>
                    <a:pt x="202069" y="0"/>
                  </a:moveTo>
                  <a:lnTo>
                    <a:pt x="168122" y="0"/>
                  </a:lnTo>
                  <a:lnTo>
                    <a:pt x="168122" y="30149"/>
                  </a:lnTo>
                  <a:lnTo>
                    <a:pt x="202069" y="30149"/>
                  </a:lnTo>
                  <a:lnTo>
                    <a:pt x="2020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3132404" y="3705453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7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  <a:path w="168275" h="30479">
                  <a:moveTo>
                    <a:pt x="167652" y="0"/>
                  </a:moveTo>
                  <a:lnTo>
                    <a:pt x="133731" y="0"/>
                  </a:lnTo>
                  <a:lnTo>
                    <a:pt x="101003" y="0"/>
                  </a:lnTo>
                  <a:lnTo>
                    <a:pt x="101003" y="30149"/>
                  </a:lnTo>
                  <a:lnTo>
                    <a:pt x="133705" y="30149"/>
                  </a:lnTo>
                  <a:lnTo>
                    <a:pt x="167652" y="30149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3300189" y="37054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3334086" y="37054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3132404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3166301" y="337755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3132404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3166301" y="340778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3132404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3132404" y="3437902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4">
                  <a:moveTo>
                    <a:pt x="66611" y="0"/>
                  </a:moveTo>
                  <a:lnTo>
                    <a:pt x="33896" y="0"/>
                  </a:lnTo>
                  <a:lnTo>
                    <a:pt x="33896" y="28905"/>
                  </a:lnTo>
                  <a:lnTo>
                    <a:pt x="0" y="28905"/>
                  </a:lnTo>
                  <a:lnTo>
                    <a:pt x="0" y="59055"/>
                  </a:lnTo>
                  <a:lnTo>
                    <a:pt x="33896" y="59055"/>
                  </a:lnTo>
                  <a:lnTo>
                    <a:pt x="66611" y="59055"/>
                  </a:lnTo>
                  <a:lnTo>
                    <a:pt x="66611" y="28981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3132404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166301" y="34970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635929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668975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602032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3602025" y="3973690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048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896" y="59423"/>
                  </a:lnTo>
                  <a:lnTo>
                    <a:pt x="67030" y="59423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3602032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3668975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3534917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3434245" y="3944619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100545" y="0"/>
                  </a:moveTo>
                  <a:lnTo>
                    <a:pt x="100545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100545" y="28994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3567963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3602032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3635929" y="3944659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28946"/>
                  </a:lnTo>
                  <a:lnTo>
                    <a:pt x="67114" y="28946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3602032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3434245" y="388428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3500849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534917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3567963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3635921" y="388428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3635929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3468144" y="406326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3500844" y="4063263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567963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602032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3434246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3468144" y="40935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3500849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534917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3500844" y="3973690"/>
              <a:ext cx="135255" cy="149225"/>
            </a:xfrm>
            <a:custGeom>
              <a:avLst/>
              <a:gdLst/>
              <a:ahLst/>
              <a:cxnLst/>
              <a:rect l="l" t="t" r="r" b="b"/>
              <a:pathLst>
                <a:path w="135254" h="14922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149225">
                  <a:moveTo>
                    <a:pt x="101066" y="119849"/>
                  </a:moveTo>
                  <a:lnTo>
                    <a:pt x="67119" y="119849"/>
                  </a:lnTo>
                  <a:lnTo>
                    <a:pt x="67119" y="148831"/>
                  </a:lnTo>
                  <a:lnTo>
                    <a:pt x="101066" y="148831"/>
                  </a:lnTo>
                  <a:lnTo>
                    <a:pt x="101066" y="119849"/>
                  </a:lnTo>
                  <a:close/>
                </a:path>
                <a:path w="135254" h="149225">
                  <a:moveTo>
                    <a:pt x="135128" y="119849"/>
                  </a:moveTo>
                  <a:lnTo>
                    <a:pt x="101180" y="119849"/>
                  </a:lnTo>
                  <a:lnTo>
                    <a:pt x="101180" y="148831"/>
                  </a:lnTo>
                  <a:lnTo>
                    <a:pt x="135128" y="148831"/>
                  </a:lnTo>
                  <a:lnTo>
                    <a:pt x="135128" y="11984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3534917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567963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534917" y="400383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59501"/>
                  </a:lnTo>
                  <a:lnTo>
                    <a:pt x="33045" y="59501"/>
                  </a:lnTo>
                  <a:lnTo>
                    <a:pt x="33045" y="29268"/>
                  </a:lnTo>
                  <a:lnTo>
                    <a:pt x="67114" y="29268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500844" y="4033202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3434246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3468144" y="41526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500849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3434245" y="4152684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89">
                  <a:moveTo>
                    <a:pt x="33947" y="30099"/>
                  </a:moveTo>
                  <a:lnTo>
                    <a:pt x="0" y="30099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099"/>
                  </a:lnTo>
                  <a:close/>
                </a:path>
                <a:path w="133985" h="59689">
                  <a:moveTo>
                    <a:pt x="133794" y="0"/>
                  </a:moveTo>
                  <a:lnTo>
                    <a:pt x="100672" y="0"/>
                  </a:lnTo>
                  <a:lnTo>
                    <a:pt x="100672" y="30149"/>
                  </a:lnTo>
                  <a:lnTo>
                    <a:pt x="133794" y="30149"/>
                  </a:lnTo>
                  <a:lnTo>
                    <a:pt x="13379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3500849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233415" y="406326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3266109" y="4063263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79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3233407" y="4122445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33985" h="30479">
                  <a:moveTo>
                    <a:pt x="133807" y="0"/>
                  </a:moveTo>
                  <a:lnTo>
                    <a:pt x="100672" y="0"/>
                  </a:lnTo>
                  <a:lnTo>
                    <a:pt x="100672" y="30149"/>
                  </a:lnTo>
                  <a:lnTo>
                    <a:pt x="133807" y="30149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367132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3401199" y="4122445"/>
              <a:ext cx="99695" cy="30480"/>
            </a:xfrm>
            <a:custGeom>
              <a:avLst/>
              <a:gdLst/>
              <a:ahLst/>
              <a:cxnLst/>
              <a:rect l="l" t="t" r="r" b="b"/>
              <a:pathLst>
                <a:path w="99695" h="30479">
                  <a:moveTo>
                    <a:pt x="99656" y="0"/>
                  </a:moveTo>
                  <a:lnTo>
                    <a:pt x="99656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656" y="30149"/>
                  </a:lnTo>
                  <a:lnTo>
                    <a:pt x="996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3500849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3266109" y="3973690"/>
              <a:ext cx="335915" cy="179070"/>
            </a:xfrm>
            <a:custGeom>
              <a:avLst/>
              <a:gdLst/>
              <a:ahLst/>
              <a:cxnLst/>
              <a:rect l="l" t="t" r="r" b="b"/>
              <a:pathLst>
                <a:path w="335914" h="17907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335914" h="179070">
                  <a:moveTo>
                    <a:pt x="134962" y="0"/>
                  </a:moveTo>
                  <a:lnTo>
                    <a:pt x="134962" y="0"/>
                  </a:lnTo>
                  <a:lnTo>
                    <a:pt x="34074" y="0"/>
                  </a:lnTo>
                  <a:lnTo>
                    <a:pt x="34074" y="30149"/>
                  </a:lnTo>
                  <a:lnTo>
                    <a:pt x="134962" y="30149"/>
                  </a:lnTo>
                  <a:lnTo>
                    <a:pt x="134962" y="0"/>
                  </a:lnTo>
                  <a:close/>
                </a:path>
                <a:path w="335914" h="179070">
                  <a:moveTo>
                    <a:pt x="335800" y="148755"/>
                  </a:moveTo>
                  <a:lnTo>
                    <a:pt x="301929" y="148755"/>
                  </a:lnTo>
                  <a:lnTo>
                    <a:pt x="268808" y="148755"/>
                  </a:lnTo>
                  <a:lnTo>
                    <a:pt x="268808" y="178904"/>
                  </a:lnTo>
                  <a:lnTo>
                    <a:pt x="301853" y="178904"/>
                  </a:lnTo>
                  <a:lnTo>
                    <a:pt x="335800" y="178904"/>
                  </a:lnTo>
                  <a:lnTo>
                    <a:pt x="335800" y="14875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3401200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434246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3468141" y="3973690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49" y="30048"/>
                  </a:moveTo>
                  <a:lnTo>
                    <a:pt x="32715" y="30048"/>
                  </a:lnTo>
                  <a:lnTo>
                    <a:pt x="32715" y="0"/>
                  </a:lnTo>
                  <a:lnTo>
                    <a:pt x="0" y="0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2702" y="59423"/>
                  </a:lnTo>
                  <a:lnTo>
                    <a:pt x="66649" y="59423"/>
                  </a:lnTo>
                  <a:lnTo>
                    <a:pt x="66649" y="3004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3300183" y="4152684"/>
              <a:ext cx="134620" cy="89535"/>
            </a:xfrm>
            <a:custGeom>
              <a:avLst/>
              <a:gdLst/>
              <a:ahLst/>
              <a:cxnLst/>
              <a:rect l="l" t="t" r="r" b="b"/>
              <a:pathLst>
                <a:path w="134620" h="8953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4620" h="89535">
                  <a:moveTo>
                    <a:pt x="100888" y="59067"/>
                  </a:moveTo>
                  <a:lnTo>
                    <a:pt x="66941" y="59067"/>
                  </a:lnTo>
                  <a:lnTo>
                    <a:pt x="66941" y="89217"/>
                  </a:lnTo>
                  <a:lnTo>
                    <a:pt x="100888" y="89217"/>
                  </a:lnTo>
                  <a:lnTo>
                    <a:pt x="100888" y="59067"/>
                  </a:lnTo>
                  <a:close/>
                </a:path>
                <a:path w="134620" h="89535">
                  <a:moveTo>
                    <a:pt x="134137" y="0"/>
                  </a:moveTo>
                  <a:lnTo>
                    <a:pt x="101015" y="0"/>
                  </a:lnTo>
                  <a:lnTo>
                    <a:pt x="101015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3334086" y="41526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3367132" y="41526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3367132" y="418278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3401200" y="418278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3334086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3266109" y="3884282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79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3334086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3367132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3266121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3300189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3367125" y="3944619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7195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7195" y="28994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3233407" y="403320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00964" h="30479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3266109" y="4033202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104" y="0"/>
                  </a:moveTo>
                  <a:lnTo>
                    <a:pt x="67970" y="0"/>
                  </a:lnTo>
                  <a:lnTo>
                    <a:pt x="67970" y="30149"/>
                  </a:lnTo>
                  <a:lnTo>
                    <a:pt x="101104" y="30149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3367125" y="4033202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947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3947" y="60210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60325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3266121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3233415" y="388427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3233415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3199003" y="397369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79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3233415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3300189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3334086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3199003" y="4003738"/>
              <a:ext cx="235585" cy="179705"/>
            </a:xfrm>
            <a:custGeom>
              <a:avLst/>
              <a:gdLst/>
              <a:ahLst/>
              <a:cxnLst/>
              <a:rect l="l" t="t" r="r" b="b"/>
              <a:pathLst>
                <a:path w="235585" h="179704">
                  <a:moveTo>
                    <a:pt x="34353" y="148945"/>
                  </a:moveTo>
                  <a:lnTo>
                    <a:pt x="0" y="148945"/>
                  </a:lnTo>
                  <a:lnTo>
                    <a:pt x="0" y="179095"/>
                  </a:lnTo>
                  <a:lnTo>
                    <a:pt x="34353" y="179095"/>
                  </a:lnTo>
                  <a:lnTo>
                    <a:pt x="34353" y="148945"/>
                  </a:lnTo>
                  <a:close/>
                </a:path>
                <a:path w="235585" h="179704">
                  <a:moveTo>
                    <a:pt x="202069" y="0"/>
                  </a:moveTo>
                  <a:lnTo>
                    <a:pt x="168122" y="0"/>
                  </a:lnTo>
                  <a:lnTo>
                    <a:pt x="168122" y="29375"/>
                  </a:lnTo>
                  <a:lnTo>
                    <a:pt x="202069" y="29375"/>
                  </a:lnTo>
                  <a:lnTo>
                    <a:pt x="202069" y="0"/>
                  </a:lnTo>
                  <a:close/>
                </a:path>
                <a:path w="235585" h="179704">
                  <a:moveTo>
                    <a:pt x="235318" y="0"/>
                  </a:moveTo>
                  <a:lnTo>
                    <a:pt x="202196" y="0"/>
                  </a:lnTo>
                  <a:lnTo>
                    <a:pt x="202196" y="29375"/>
                  </a:lnTo>
                  <a:lnTo>
                    <a:pt x="235318" y="29375"/>
                  </a:lnTo>
                  <a:lnTo>
                    <a:pt x="2353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3132404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3132404" y="406326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952" y="0"/>
                  </a:moveTo>
                  <a:lnTo>
                    <a:pt x="100952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952" y="30149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3166300" y="4093540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7056" y="28981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3233407" y="4152684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32702" y="59093"/>
                  </a:lnTo>
                  <a:lnTo>
                    <a:pt x="66649" y="59093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00964" h="59689">
                  <a:moveTo>
                    <a:pt x="100723" y="30099"/>
                  </a:moveTo>
                  <a:lnTo>
                    <a:pt x="66776" y="30099"/>
                  </a:lnTo>
                  <a:lnTo>
                    <a:pt x="66776" y="59093"/>
                  </a:lnTo>
                  <a:lnTo>
                    <a:pt x="100723" y="59093"/>
                  </a:lnTo>
                  <a:lnTo>
                    <a:pt x="100723" y="3009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3132404" y="3944659"/>
              <a:ext cx="66675" cy="88900"/>
            </a:xfrm>
            <a:custGeom>
              <a:avLst/>
              <a:gdLst/>
              <a:ahLst/>
              <a:cxnLst/>
              <a:rect l="l" t="t" r="r" b="b"/>
              <a:pathLst>
                <a:path w="66675" h="88900">
                  <a:moveTo>
                    <a:pt x="66602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88447"/>
                  </a:lnTo>
                  <a:lnTo>
                    <a:pt x="33897" y="88447"/>
                  </a:lnTo>
                  <a:lnTo>
                    <a:pt x="33897" y="28946"/>
                  </a:lnTo>
                  <a:lnTo>
                    <a:pt x="66602" y="28946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3166301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3199007" y="4003729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3132404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3166300" y="403320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3132404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3166301" y="388427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3199007" y="3944615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3166301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977017" y="93350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977017" y="87432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977017" y="904427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010915" y="90442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010912" y="904430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90">
                  <a:moveTo>
                    <a:pt x="32715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2715" y="59220"/>
                  </a:lnTo>
                  <a:lnTo>
                    <a:pt x="32715" y="29070"/>
                  </a:lnTo>
                  <a:close/>
                </a:path>
                <a:path w="67310" h="59690">
                  <a:moveTo>
                    <a:pt x="67056" y="0"/>
                  </a:moveTo>
                  <a:lnTo>
                    <a:pt x="32702" y="0"/>
                  </a:lnTo>
                  <a:lnTo>
                    <a:pt x="32702" y="28994"/>
                  </a:lnTo>
                  <a:lnTo>
                    <a:pt x="67056" y="28994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8" name="object 15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43119" y="576688"/>
              <a:ext cx="100514" cy="118724"/>
            </a:xfrm>
            <a:prstGeom prst="rect">
              <a:avLst/>
            </a:prstGeom>
          </p:spPr>
        </p:pic>
        <p:sp>
          <p:nvSpPr>
            <p:cNvPr id="1519" name="object 1519"/>
            <p:cNvSpPr/>
            <p:nvPr/>
          </p:nvSpPr>
          <p:spPr>
            <a:xfrm>
              <a:off x="4943119" y="725576"/>
              <a:ext cx="135255" cy="297815"/>
            </a:xfrm>
            <a:custGeom>
              <a:avLst/>
              <a:gdLst/>
              <a:ahLst/>
              <a:cxnLst/>
              <a:rect l="l" t="t" r="r" b="b"/>
              <a:pathLst>
                <a:path w="135254" h="297815">
                  <a:moveTo>
                    <a:pt x="33947" y="268198"/>
                  </a:moveTo>
                  <a:lnTo>
                    <a:pt x="0" y="268198"/>
                  </a:lnTo>
                  <a:lnTo>
                    <a:pt x="0" y="297586"/>
                  </a:lnTo>
                  <a:lnTo>
                    <a:pt x="33947" y="297586"/>
                  </a:lnTo>
                  <a:lnTo>
                    <a:pt x="33947" y="268198"/>
                  </a:lnTo>
                  <a:close/>
                </a:path>
                <a:path w="135254" h="297815">
                  <a:moveTo>
                    <a:pt x="33947" y="207924"/>
                  </a:moveTo>
                  <a:lnTo>
                    <a:pt x="0" y="207924"/>
                  </a:lnTo>
                  <a:lnTo>
                    <a:pt x="0" y="238074"/>
                  </a:lnTo>
                  <a:lnTo>
                    <a:pt x="33947" y="238074"/>
                  </a:lnTo>
                  <a:lnTo>
                    <a:pt x="33947" y="207924"/>
                  </a:lnTo>
                  <a:close/>
                </a:path>
                <a:path w="135254" h="297815">
                  <a:moveTo>
                    <a:pt x="134848" y="0"/>
                  </a:moveTo>
                  <a:lnTo>
                    <a:pt x="100495" y="0"/>
                  </a:lnTo>
                  <a:lnTo>
                    <a:pt x="100495" y="30149"/>
                  </a:lnTo>
                  <a:lnTo>
                    <a:pt x="134848" y="30149"/>
                  </a:lnTo>
                  <a:lnTo>
                    <a:pt x="13484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909903" y="96357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977017" y="99377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909903" y="10232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943119" y="10232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977017" y="10232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876000" y="874331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9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896" y="59093"/>
                  </a:lnTo>
                  <a:lnTo>
                    <a:pt x="67030" y="59093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01600" h="59690">
                  <a:moveTo>
                    <a:pt x="101066" y="30099"/>
                  </a:moveTo>
                  <a:lnTo>
                    <a:pt x="67119" y="30099"/>
                  </a:lnTo>
                  <a:lnTo>
                    <a:pt x="67119" y="59093"/>
                  </a:lnTo>
                  <a:lnTo>
                    <a:pt x="101066" y="59093"/>
                  </a:lnTo>
                  <a:lnTo>
                    <a:pt x="101066" y="3009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909903" y="93350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943119" y="81478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808880" y="814793"/>
              <a:ext cx="101600" cy="29845"/>
            </a:xfrm>
            <a:custGeom>
              <a:avLst/>
              <a:gdLst/>
              <a:ahLst/>
              <a:cxnLst/>
              <a:rect l="l" t="t" r="r" b="b"/>
              <a:pathLst>
                <a:path w="101600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01600" h="29844">
                  <a:moveTo>
                    <a:pt x="101066" y="0"/>
                  </a:moveTo>
                  <a:lnTo>
                    <a:pt x="67119" y="0"/>
                  </a:lnTo>
                  <a:lnTo>
                    <a:pt x="67119" y="29375"/>
                  </a:lnTo>
                  <a:lnTo>
                    <a:pt x="101066" y="29375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909903" y="8147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977017" y="81478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842789" y="105330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876000" y="933500"/>
              <a:ext cx="34290" cy="60325"/>
            </a:xfrm>
            <a:custGeom>
              <a:avLst/>
              <a:gdLst/>
              <a:ahLst/>
              <a:cxnLst/>
              <a:rect l="l" t="t" r="r" b="b"/>
              <a:pathLst>
                <a:path w="34289" h="60325">
                  <a:moveTo>
                    <a:pt x="33947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876005" y="99377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876000" y="993774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90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67310" h="59690">
                  <a:moveTo>
                    <a:pt x="67030" y="0"/>
                  </a:moveTo>
                  <a:lnTo>
                    <a:pt x="33896" y="0"/>
                  </a:lnTo>
                  <a:lnTo>
                    <a:pt x="33896" y="29387"/>
                  </a:lnTo>
                  <a:lnTo>
                    <a:pt x="67030" y="29387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808880" y="784758"/>
              <a:ext cx="67310" cy="327660"/>
            </a:xfrm>
            <a:custGeom>
              <a:avLst/>
              <a:gdLst/>
              <a:ahLst/>
              <a:cxnLst/>
              <a:rect l="l" t="t" r="r" b="b"/>
              <a:pathLst>
                <a:path w="67310" h="32765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27659">
                  <a:moveTo>
                    <a:pt x="67030" y="298665"/>
                  </a:moveTo>
                  <a:lnTo>
                    <a:pt x="33909" y="298665"/>
                  </a:lnTo>
                  <a:lnTo>
                    <a:pt x="33909" y="327647"/>
                  </a:lnTo>
                  <a:lnTo>
                    <a:pt x="67030" y="327647"/>
                  </a:lnTo>
                  <a:lnTo>
                    <a:pt x="67030" y="298665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742288" y="75567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742288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776186" y="7847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842789" y="7847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876005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909903" y="7847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943119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977017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010915" y="7847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909903" y="75567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776186" y="75567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4808891" y="75567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4842789" y="75567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09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67310" h="29209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4977017" y="75567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4808891" y="904427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4776186" y="84424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4776186" y="8147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4808891" y="8442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4776178" y="874331"/>
              <a:ext cx="66675" cy="89535"/>
            </a:xfrm>
            <a:custGeom>
              <a:avLst/>
              <a:gdLst/>
              <a:ahLst/>
              <a:cxnLst/>
              <a:rect l="l" t="t" r="r" b="b"/>
              <a:pathLst>
                <a:path w="66675" h="89534">
                  <a:moveTo>
                    <a:pt x="32727" y="59169"/>
                  </a:moveTo>
                  <a:lnTo>
                    <a:pt x="0" y="59169"/>
                  </a:lnTo>
                  <a:lnTo>
                    <a:pt x="0" y="89319"/>
                  </a:lnTo>
                  <a:lnTo>
                    <a:pt x="32727" y="89319"/>
                  </a:lnTo>
                  <a:lnTo>
                    <a:pt x="32727" y="59169"/>
                  </a:lnTo>
                  <a:close/>
                </a:path>
                <a:path w="66675" h="89534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2727" y="59093"/>
                  </a:lnTo>
                  <a:lnTo>
                    <a:pt x="32727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4776186" y="963650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90">
                  <a:moveTo>
                    <a:pt x="32705" y="0"/>
                  </a:moveTo>
                  <a:lnTo>
                    <a:pt x="0" y="0"/>
                  </a:lnTo>
                  <a:lnTo>
                    <a:pt x="0" y="59501"/>
                  </a:lnTo>
                  <a:lnTo>
                    <a:pt x="32705" y="59501"/>
                  </a:lnTo>
                  <a:lnTo>
                    <a:pt x="32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808891" y="9635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808891" y="99377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776186" y="102323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742288" y="6953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675174" y="63583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709072" y="63583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709071" y="666038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33121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21" y="29375"/>
                  </a:lnTo>
                  <a:lnTo>
                    <a:pt x="33121" y="0"/>
                  </a:lnTo>
                  <a:close/>
                </a:path>
                <a:path w="67310" h="29845">
                  <a:moveTo>
                    <a:pt x="67157" y="0"/>
                  </a:moveTo>
                  <a:lnTo>
                    <a:pt x="33210" y="0"/>
                  </a:lnTo>
                  <a:lnTo>
                    <a:pt x="33210" y="29375"/>
                  </a:lnTo>
                  <a:lnTo>
                    <a:pt x="67157" y="29375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709072" y="6953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709071" y="72557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4808880" y="72557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909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4876005" y="72556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4909903" y="72556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4709071" y="755675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121" y="59118"/>
                  </a:moveTo>
                  <a:lnTo>
                    <a:pt x="0" y="59118"/>
                  </a:lnTo>
                  <a:lnTo>
                    <a:pt x="0" y="88493"/>
                  </a:lnTo>
                  <a:lnTo>
                    <a:pt x="33121" y="88493"/>
                  </a:lnTo>
                  <a:lnTo>
                    <a:pt x="33121" y="59118"/>
                  </a:lnTo>
                  <a:close/>
                </a:path>
                <a:path w="67310" h="88900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67310" h="88900">
                  <a:moveTo>
                    <a:pt x="67157" y="59118"/>
                  </a:moveTo>
                  <a:lnTo>
                    <a:pt x="33210" y="59118"/>
                  </a:lnTo>
                  <a:lnTo>
                    <a:pt x="33210" y="88493"/>
                  </a:lnTo>
                  <a:lnTo>
                    <a:pt x="67157" y="88493"/>
                  </a:lnTo>
                  <a:lnTo>
                    <a:pt x="67157" y="5911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4742288" y="8442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4709072" y="874398"/>
              <a:ext cx="67310" cy="59055"/>
            </a:xfrm>
            <a:custGeom>
              <a:avLst/>
              <a:gdLst/>
              <a:ahLst/>
              <a:cxnLst/>
              <a:rect l="l" t="t" r="r" b="b"/>
              <a:pathLst>
                <a:path w="67310" h="59055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59018"/>
                  </a:lnTo>
                  <a:lnTo>
                    <a:pt x="33216" y="59018"/>
                  </a:lnTo>
                  <a:lnTo>
                    <a:pt x="33216" y="30072"/>
                  </a:lnTo>
                  <a:lnTo>
                    <a:pt x="67114" y="30072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4742288" y="904427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4742288" y="93350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4742288" y="9635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4675175" y="755675"/>
              <a:ext cx="101600" cy="267970"/>
            </a:xfrm>
            <a:custGeom>
              <a:avLst/>
              <a:gdLst/>
              <a:ahLst/>
              <a:cxnLst/>
              <a:rect l="l" t="t" r="r" b="b"/>
              <a:pathLst>
                <a:path w="101600" h="26796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1600" h="267969">
                  <a:moveTo>
                    <a:pt x="101053" y="238099"/>
                  </a:moveTo>
                  <a:lnTo>
                    <a:pt x="67106" y="238099"/>
                  </a:lnTo>
                  <a:lnTo>
                    <a:pt x="67106" y="267487"/>
                  </a:lnTo>
                  <a:lnTo>
                    <a:pt x="101053" y="267487"/>
                  </a:lnTo>
                  <a:lnTo>
                    <a:pt x="101053" y="23809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4675174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4641265" y="784758"/>
              <a:ext cx="100965" cy="90170"/>
            </a:xfrm>
            <a:custGeom>
              <a:avLst/>
              <a:gdLst/>
              <a:ahLst/>
              <a:cxnLst/>
              <a:rect l="l" t="t" r="r" b="b"/>
              <a:pathLst>
                <a:path w="100964" h="90169">
                  <a:moveTo>
                    <a:pt x="67856" y="59499"/>
                  </a:moveTo>
                  <a:lnTo>
                    <a:pt x="33909" y="59499"/>
                  </a:lnTo>
                  <a:lnTo>
                    <a:pt x="33909" y="89649"/>
                  </a:lnTo>
                  <a:lnTo>
                    <a:pt x="67856" y="89649"/>
                  </a:lnTo>
                  <a:lnTo>
                    <a:pt x="67856" y="59499"/>
                  </a:lnTo>
                  <a:close/>
                </a:path>
                <a:path w="100964" h="90169">
                  <a:moveTo>
                    <a:pt x="100926" y="0"/>
                  </a:moveTo>
                  <a:lnTo>
                    <a:pt x="67805" y="0"/>
                  </a:lnTo>
                  <a:lnTo>
                    <a:pt x="67805" y="30035"/>
                  </a:lnTo>
                  <a:lnTo>
                    <a:pt x="33947" y="30035"/>
                  </a:lnTo>
                  <a:lnTo>
                    <a:pt x="0" y="30035"/>
                  </a:lnTo>
                  <a:lnTo>
                    <a:pt x="0" y="59410"/>
                  </a:lnTo>
                  <a:lnTo>
                    <a:pt x="33909" y="59410"/>
                  </a:lnTo>
                  <a:lnTo>
                    <a:pt x="67856" y="59410"/>
                  </a:lnTo>
                  <a:lnTo>
                    <a:pt x="67856" y="30149"/>
                  </a:lnTo>
                  <a:lnTo>
                    <a:pt x="100926" y="30149"/>
                  </a:lnTo>
                  <a:lnTo>
                    <a:pt x="1009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4709072" y="8442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4675174" y="9635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4641265" y="666038"/>
              <a:ext cx="100965" cy="328295"/>
            </a:xfrm>
            <a:custGeom>
              <a:avLst/>
              <a:gdLst/>
              <a:ahLst/>
              <a:cxnLst/>
              <a:rect l="l" t="t" r="r" b="b"/>
              <a:pathLst>
                <a:path w="100964" h="328294">
                  <a:moveTo>
                    <a:pt x="67856" y="208292"/>
                  </a:moveTo>
                  <a:lnTo>
                    <a:pt x="33909" y="208292"/>
                  </a:lnTo>
                  <a:lnTo>
                    <a:pt x="33909" y="238391"/>
                  </a:lnTo>
                  <a:lnTo>
                    <a:pt x="33909" y="267385"/>
                  </a:lnTo>
                  <a:lnTo>
                    <a:pt x="67856" y="267385"/>
                  </a:lnTo>
                  <a:lnTo>
                    <a:pt x="67856" y="238442"/>
                  </a:lnTo>
                  <a:lnTo>
                    <a:pt x="67856" y="208292"/>
                  </a:lnTo>
                  <a:close/>
                </a:path>
                <a:path w="100964" h="328294">
                  <a:moveTo>
                    <a:pt x="67856" y="0"/>
                  </a:moveTo>
                  <a:lnTo>
                    <a:pt x="33909" y="0"/>
                  </a:lnTo>
                  <a:lnTo>
                    <a:pt x="33909" y="29375"/>
                  </a:lnTo>
                  <a:lnTo>
                    <a:pt x="67856" y="29375"/>
                  </a:lnTo>
                  <a:lnTo>
                    <a:pt x="67856" y="0"/>
                  </a:lnTo>
                  <a:close/>
                </a:path>
                <a:path w="100964" h="328294">
                  <a:moveTo>
                    <a:pt x="100926" y="267462"/>
                  </a:moveTo>
                  <a:lnTo>
                    <a:pt x="67856" y="267462"/>
                  </a:lnTo>
                  <a:lnTo>
                    <a:pt x="33909" y="267462"/>
                  </a:lnTo>
                  <a:lnTo>
                    <a:pt x="33909" y="297535"/>
                  </a:lnTo>
                  <a:lnTo>
                    <a:pt x="0" y="297535"/>
                  </a:lnTo>
                  <a:lnTo>
                    <a:pt x="0" y="327685"/>
                  </a:lnTo>
                  <a:lnTo>
                    <a:pt x="33947" y="327685"/>
                  </a:lnTo>
                  <a:lnTo>
                    <a:pt x="33947" y="297611"/>
                  </a:lnTo>
                  <a:lnTo>
                    <a:pt x="67805" y="297611"/>
                  </a:lnTo>
                  <a:lnTo>
                    <a:pt x="100926" y="297611"/>
                  </a:lnTo>
                  <a:lnTo>
                    <a:pt x="100926" y="26746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4641277" y="63583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4641265" y="695337"/>
              <a:ext cx="67945" cy="30480"/>
            </a:xfrm>
            <a:custGeom>
              <a:avLst/>
              <a:gdLst/>
              <a:ahLst/>
              <a:cxnLst/>
              <a:rect l="l" t="t" r="r" b="b"/>
              <a:pathLst>
                <a:path w="67945" h="30479">
                  <a:moveTo>
                    <a:pt x="67856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909" y="30149"/>
                  </a:lnTo>
                  <a:lnTo>
                    <a:pt x="67856" y="30149"/>
                  </a:lnTo>
                  <a:lnTo>
                    <a:pt x="6785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4641277" y="725484"/>
              <a:ext cx="67945" cy="30480"/>
            </a:xfrm>
            <a:custGeom>
              <a:avLst/>
              <a:gdLst/>
              <a:ahLst/>
              <a:cxnLst/>
              <a:rect l="l" t="t" r="r" b="b"/>
              <a:pathLst>
                <a:path w="67945" h="30479">
                  <a:moveTo>
                    <a:pt x="67795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67795" y="30233"/>
                  </a:lnTo>
                  <a:lnTo>
                    <a:pt x="67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808891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608060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641265" y="2662935"/>
              <a:ext cx="67945" cy="29209"/>
            </a:xfrm>
            <a:custGeom>
              <a:avLst/>
              <a:gdLst/>
              <a:ahLst/>
              <a:cxnLst/>
              <a:rect l="l" t="t" r="r" b="b"/>
              <a:pathLst>
                <a:path w="67945" h="29210">
                  <a:moveTo>
                    <a:pt x="67856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909" y="28994"/>
                  </a:lnTo>
                  <a:lnTo>
                    <a:pt x="67856" y="28994"/>
                  </a:lnTo>
                  <a:lnTo>
                    <a:pt x="678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709072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742281" y="2662935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24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6624" y="28994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842789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876000" y="266293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406366" y="2662935"/>
              <a:ext cx="101600" cy="29209"/>
            </a:xfrm>
            <a:custGeom>
              <a:avLst/>
              <a:gdLst/>
              <a:ahLst/>
              <a:cxnLst/>
              <a:rect l="l" t="t" r="r" b="b"/>
              <a:pathLst>
                <a:path w="101600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1600" h="29210">
                  <a:moveTo>
                    <a:pt x="101104" y="0"/>
                  </a:moveTo>
                  <a:lnTo>
                    <a:pt x="68021" y="0"/>
                  </a:lnTo>
                  <a:lnTo>
                    <a:pt x="34074" y="0"/>
                  </a:lnTo>
                  <a:lnTo>
                    <a:pt x="34074" y="28994"/>
                  </a:lnTo>
                  <a:lnTo>
                    <a:pt x="67970" y="28994"/>
                  </a:lnTo>
                  <a:lnTo>
                    <a:pt x="101104" y="28994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4507389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205541" y="2662935"/>
              <a:ext cx="402590" cy="29209"/>
            </a:xfrm>
            <a:custGeom>
              <a:avLst/>
              <a:gdLst/>
              <a:ahLst/>
              <a:cxnLst/>
              <a:rect l="l" t="t" r="r" b="b"/>
              <a:pathLst>
                <a:path w="402589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402589" h="29210">
                  <a:moveTo>
                    <a:pt x="402564" y="0"/>
                  </a:moveTo>
                  <a:lnTo>
                    <a:pt x="368630" y="0"/>
                  </a:lnTo>
                  <a:lnTo>
                    <a:pt x="335915" y="0"/>
                  </a:lnTo>
                  <a:lnTo>
                    <a:pt x="335915" y="28994"/>
                  </a:lnTo>
                  <a:lnTo>
                    <a:pt x="368617" y="28994"/>
                  </a:lnTo>
                  <a:lnTo>
                    <a:pt x="402564" y="28994"/>
                  </a:lnTo>
                  <a:lnTo>
                    <a:pt x="40256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239614" y="26629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272320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306218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339434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373331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172501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970818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4037584" y="266293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4104535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4138603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4608060" y="6660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4641277" y="66603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608060" y="6953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574159" y="72557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4641277" y="75567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4641277" y="7847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4574162" y="129147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4474343" y="129147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507389" y="129147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541457" y="129147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608060" y="129147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4641265" y="1291475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926" y="0"/>
                  </a:moveTo>
                  <a:lnTo>
                    <a:pt x="100926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926" y="30149"/>
                  </a:lnTo>
                  <a:lnTo>
                    <a:pt x="10092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440440" y="1112494"/>
              <a:ext cx="100965" cy="90170"/>
            </a:xfrm>
            <a:custGeom>
              <a:avLst/>
              <a:gdLst/>
              <a:ahLst/>
              <a:cxnLst/>
              <a:rect l="l" t="t" r="r" b="b"/>
              <a:pathLst>
                <a:path w="100964" h="9016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90169">
                  <a:moveTo>
                    <a:pt x="100888" y="60274"/>
                  </a:moveTo>
                  <a:lnTo>
                    <a:pt x="100888" y="60274"/>
                  </a:lnTo>
                  <a:lnTo>
                    <a:pt x="0" y="60274"/>
                  </a:lnTo>
                  <a:lnTo>
                    <a:pt x="0" y="89649"/>
                  </a:lnTo>
                  <a:lnTo>
                    <a:pt x="100888" y="89649"/>
                  </a:lnTo>
                  <a:lnTo>
                    <a:pt x="100888" y="6027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541457" y="117275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608060" y="117275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4742288" y="117275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4641277" y="1202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4608060" y="135097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4541457" y="1321622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90">
                  <a:moveTo>
                    <a:pt x="66602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59501"/>
                  </a:lnTo>
                  <a:lnTo>
                    <a:pt x="66602" y="59501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4507389" y="132151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4608060" y="13215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4507389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4641277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4507389" y="12623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474343" y="1262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541457" y="1262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574162" y="12623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608060" y="1262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675174" y="12623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507389" y="1083456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90">
                  <a:moveTo>
                    <a:pt x="34068" y="0"/>
                  </a:moveTo>
                  <a:lnTo>
                    <a:pt x="0" y="0"/>
                  </a:lnTo>
                  <a:lnTo>
                    <a:pt x="0" y="59179"/>
                  </a:lnTo>
                  <a:lnTo>
                    <a:pt x="34068" y="59179"/>
                  </a:lnTo>
                  <a:lnTo>
                    <a:pt x="340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474343" y="10834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474337" y="1083424"/>
              <a:ext cx="100330" cy="59690"/>
            </a:xfrm>
            <a:custGeom>
              <a:avLst/>
              <a:gdLst/>
              <a:ahLst/>
              <a:cxnLst/>
              <a:rect l="l" t="t" r="r" b="b"/>
              <a:pathLst>
                <a:path w="100329" h="59690">
                  <a:moveTo>
                    <a:pt x="33134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134" y="59220"/>
                  </a:lnTo>
                  <a:lnTo>
                    <a:pt x="33134" y="29070"/>
                  </a:lnTo>
                  <a:close/>
                </a:path>
                <a:path w="100329" h="59690">
                  <a:moveTo>
                    <a:pt x="99834" y="0"/>
                  </a:moveTo>
                  <a:lnTo>
                    <a:pt x="67119" y="0"/>
                  </a:lnTo>
                  <a:lnTo>
                    <a:pt x="67119" y="28981"/>
                  </a:lnTo>
                  <a:lnTo>
                    <a:pt x="99834" y="28981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541457" y="111248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474343" y="11425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507382" y="1142567"/>
              <a:ext cx="201930" cy="30480"/>
            </a:xfrm>
            <a:custGeom>
              <a:avLst/>
              <a:gdLst/>
              <a:ahLst/>
              <a:cxnLst/>
              <a:rect l="l" t="t" r="r" b="b"/>
              <a:pathLst>
                <a:path w="20192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30480">
                  <a:moveTo>
                    <a:pt x="201739" y="0"/>
                  </a:moveTo>
                  <a:lnTo>
                    <a:pt x="167792" y="0"/>
                  </a:lnTo>
                  <a:lnTo>
                    <a:pt x="167792" y="30149"/>
                  </a:lnTo>
                  <a:lnTo>
                    <a:pt x="201739" y="30149"/>
                  </a:lnTo>
                  <a:lnTo>
                    <a:pt x="20173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474337" y="844257"/>
              <a:ext cx="167005" cy="120014"/>
            </a:xfrm>
            <a:custGeom>
              <a:avLst/>
              <a:gdLst/>
              <a:ahLst/>
              <a:cxnLst/>
              <a:rect l="l" t="t" r="r" b="b"/>
              <a:pathLst>
                <a:path w="167004" h="120015">
                  <a:moveTo>
                    <a:pt x="33134" y="89242"/>
                  </a:moveTo>
                  <a:lnTo>
                    <a:pt x="0" y="89242"/>
                  </a:lnTo>
                  <a:lnTo>
                    <a:pt x="0" y="119392"/>
                  </a:lnTo>
                  <a:lnTo>
                    <a:pt x="33134" y="119392"/>
                  </a:lnTo>
                  <a:lnTo>
                    <a:pt x="33134" y="89242"/>
                  </a:lnTo>
                  <a:close/>
                </a:path>
                <a:path w="167004" h="120015">
                  <a:moveTo>
                    <a:pt x="166852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6852" y="30149"/>
                  </a:lnTo>
                  <a:lnTo>
                    <a:pt x="16685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574159" y="844257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33947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073"/>
                  </a:lnTo>
                  <a:close/>
                </a:path>
                <a:path w="101600" h="60325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641277" y="87432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541457" y="90442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641277" y="93350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440445" y="99377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474343" y="9937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541457" y="9937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641277" y="993773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474343" y="12322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474343" y="12020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440445" y="11425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440445" y="1202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440440" y="123229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80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541457" y="123229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608060" y="12322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574162" y="14113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373331" y="1411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406377" y="14113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440440" y="1411312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0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507389" y="14113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541457" y="1411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608055" y="141132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09">
                  <a:moveTo>
                    <a:pt x="33134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134" y="28981"/>
                  </a:lnTo>
                  <a:lnTo>
                    <a:pt x="33134" y="0"/>
                  </a:lnTo>
                  <a:close/>
                </a:path>
                <a:path w="67310" h="29209">
                  <a:moveTo>
                    <a:pt x="67157" y="0"/>
                  </a:moveTo>
                  <a:lnTo>
                    <a:pt x="33210" y="0"/>
                  </a:lnTo>
                  <a:lnTo>
                    <a:pt x="33210" y="28981"/>
                  </a:lnTo>
                  <a:lnTo>
                    <a:pt x="67157" y="28981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474343" y="105330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440445" y="10232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474343" y="10232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541457" y="102323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373321" y="105331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440445" y="105330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507389" y="105330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541457" y="105330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574162" y="105330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339434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272320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306218" y="138104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373331" y="138104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406366" y="1381048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474343" y="138104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507382" y="138104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574159" y="138104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641277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373321" y="1321523"/>
              <a:ext cx="134620" cy="29845"/>
            </a:xfrm>
            <a:custGeom>
              <a:avLst/>
              <a:gdLst/>
              <a:ahLst/>
              <a:cxnLst/>
              <a:rect l="l" t="t" r="r" b="b"/>
              <a:pathLst>
                <a:path w="13462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  <a:path w="134620" h="29844">
                  <a:moveTo>
                    <a:pt x="134150" y="0"/>
                  </a:moveTo>
                  <a:lnTo>
                    <a:pt x="101066" y="0"/>
                  </a:lnTo>
                  <a:lnTo>
                    <a:pt x="67119" y="0"/>
                  </a:lnTo>
                  <a:lnTo>
                    <a:pt x="67119" y="29375"/>
                  </a:lnTo>
                  <a:lnTo>
                    <a:pt x="101015" y="29375"/>
                  </a:lnTo>
                  <a:lnTo>
                    <a:pt x="134150" y="29375"/>
                  </a:lnTo>
                  <a:lnTo>
                    <a:pt x="13415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373321" y="135097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440445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406366" y="1291475"/>
              <a:ext cx="101600" cy="90170"/>
            </a:xfrm>
            <a:custGeom>
              <a:avLst/>
              <a:gdLst/>
              <a:ahLst/>
              <a:cxnLst/>
              <a:rect l="l" t="t" r="r" b="b"/>
              <a:pathLst>
                <a:path w="101600" h="9016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90169">
                  <a:moveTo>
                    <a:pt x="101104" y="59499"/>
                  </a:moveTo>
                  <a:lnTo>
                    <a:pt x="67970" y="59499"/>
                  </a:lnTo>
                  <a:lnTo>
                    <a:pt x="67970" y="89649"/>
                  </a:lnTo>
                  <a:lnTo>
                    <a:pt x="101104" y="89649"/>
                  </a:lnTo>
                  <a:lnTo>
                    <a:pt x="101104" y="5949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373331" y="12020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373331" y="12322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406377" y="123229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373331" y="1262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406377" y="12623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373321" y="1262405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90">
                  <a:moveTo>
                    <a:pt x="33134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134" y="59220"/>
                  </a:lnTo>
                  <a:lnTo>
                    <a:pt x="33134" y="29070"/>
                  </a:lnTo>
                  <a:close/>
                </a:path>
                <a:path w="101600" h="59690">
                  <a:moveTo>
                    <a:pt x="101066" y="29070"/>
                  </a:moveTo>
                  <a:lnTo>
                    <a:pt x="67119" y="29070"/>
                  </a:lnTo>
                  <a:lnTo>
                    <a:pt x="67119" y="59220"/>
                  </a:lnTo>
                  <a:lnTo>
                    <a:pt x="101066" y="59220"/>
                  </a:lnTo>
                  <a:lnTo>
                    <a:pt x="101066" y="29070"/>
                  </a:lnTo>
                  <a:close/>
                </a:path>
                <a:path w="101600" h="59690">
                  <a:moveTo>
                    <a:pt x="101066" y="0"/>
                  </a:moveTo>
                  <a:lnTo>
                    <a:pt x="67119" y="0"/>
                  </a:lnTo>
                  <a:lnTo>
                    <a:pt x="67119" y="28994"/>
                  </a:lnTo>
                  <a:lnTo>
                    <a:pt x="101066" y="28994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4373331" y="9937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4373331" y="10834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406377" y="10834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440445" y="10834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373331" y="114263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90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33045" y="30072"/>
                  </a:lnTo>
                  <a:lnTo>
                    <a:pt x="33045" y="59501"/>
                  </a:lnTo>
                  <a:lnTo>
                    <a:pt x="67114" y="59501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373331" y="111248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406377" y="111248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373331" y="117275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4406377" y="12020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4306218" y="123229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4272320" y="117275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4306218" y="11425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4339434" y="11425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4306218" y="117275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4306214" y="1202067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5">
                  <a:moveTo>
                    <a:pt x="33121" y="89408"/>
                  </a:moveTo>
                  <a:lnTo>
                    <a:pt x="0" y="89408"/>
                  </a:lnTo>
                  <a:lnTo>
                    <a:pt x="0" y="119557"/>
                  </a:lnTo>
                  <a:lnTo>
                    <a:pt x="33121" y="119557"/>
                  </a:lnTo>
                  <a:lnTo>
                    <a:pt x="33121" y="89408"/>
                  </a:lnTo>
                  <a:close/>
                </a:path>
                <a:path w="67310" h="120015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120015">
                  <a:moveTo>
                    <a:pt x="67157" y="89408"/>
                  </a:moveTo>
                  <a:lnTo>
                    <a:pt x="33210" y="89408"/>
                  </a:lnTo>
                  <a:lnTo>
                    <a:pt x="33210" y="119557"/>
                  </a:lnTo>
                  <a:lnTo>
                    <a:pt x="67157" y="119557"/>
                  </a:lnTo>
                  <a:lnTo>
                    <a:pt x="67157" y="8940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4306214" y="102323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4306218" y="10834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4339434" y="10834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4272320" y="111248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4306218" y="111248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4339434" y="111248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4239603" y="1321523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90">
                  <a:moveTo>
                    <a:pt x="66662" y="29451"/>
                  </a:moveTo>
                  <a:lnTo>
                    <a:pt x="32715" y="29451"/>
                  </a:lnTo>
                  <a:lnTo>
                    <a:pt x="32715" y="59601"/>
                  </a:lnTo>
                  <a:lnTo>
                    <a:pt x="66662" y="59601"/>
                  </a:lnTo>
                  <a:lnTo>
                    <a:pt x="66662" y="29451"/>
                  </a:lnTo>
                  <a:close/>
                </a:path>
                <a:path w="133985" h="59690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99733" y="29375"/>
                  </a:lnTo>
                  <a:lnTo>
                    <a:pt x="99733" y="0"/>
                  </a:lnTo>
                  <a:close/>
                </a:path>
                <a:path w="133985" h="59690">
                  <a:moveTo>
                    <a:pt x="133769" y="0"/>
                  </a:moveTo>
                  <a:lnTo>
                    <a:pt x="99822" y="0"/>
                  </a:lnTo>
                  <a:lnTo>
                    <a:pt x="99822" y="29375"/>
                  </a:lnTo>
                  <a:lnTo>
                    <a:pt x="133769" y="29375"/>
                  </a:lnTo>
                  <a:lnTo>
                    <a:pt x="1337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4239614" y="135097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4306218" y="135097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4339434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4172496" y="1411312"/>
              <a:ext cx="167005" cy="29209"/>
            </a:xfrm>
            <a:custGeom>
              <a:avLst/>
              <a:gdLst/>
              <a:ahLst/>
              <a:cxnLst/>
              <a:rect l="l" t="t" r="r" b="b"/>
              <a:pathLst>
                <a:path w="167004" h="29209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167004" h="29209">
                  <a:moveTo>
                    <a:pt x="166839" y="0"/>
                  </a:moveTo>
                  <a:lnTo>
                    <a:pt x="133718" y="0"/>
                  </a:lnTo>
                  <a:lnTo>
                    <a:pt x="133718" y="28994"/>
                  </a:lnTo>
                  <a:lnTo>
                    <a:pt x="166839" y="28994"/>
                  </a:lnTo>
                  <a:lnTo>
                    <a:pt x="1668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4205541" y="1411312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0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0964" h="29209">
                  <a:moveTo>
                    <a:pt x="100723" y="0"/>
                  </a:moveTo>
                  <a:lnTo>
                    <a:pt x="66789" y="0"/>
                  </a:lnTo>
                  <a:lnTo>
                    <a:pt x="34061" y="0"/>
                  </a:lnTo>
                  <a:lnTo>
                    <a:pt x="34061" y="28994"/>
                  </a:lnTo>
                  <a:lnTo>
                    <a:pt x="66776" y="28994"/>
                  </a:lnTo>
                  <a:lnTo>
                    <a:pt x="100723" y="28994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4205541" y="1023238"/>
              <a:ext cx="168275" cy="417195"/>
            </a:xfrm>
            <a:custGeom>
              <a:avLst/>
              <a:gdLst/>
              <a:ahLst/>
              <a:cxnLst/>
              <a:rect l="l" t="t" r="r" b="b"/>
              <a:pathLst>
                <a:path w="168275" h="41719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68275" h="417194">
                  <a:moveTo>
                    <a:pt x="66789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  <a:path w="168275" h="417194">
                  <a:moveTo>
                    <a:pt x="167830" y="388073"/>
                  </a:moveTo>
                  <a:lnTo>
                    <a:pt x="133883" y="388073"/>
                  </a:lnTo>
                  <a:lnTo>
                    <a:pt x="133883" y="417068"/>
                  </a:lnTo>
                  <a:lnTo>
                    <a:pt x="167830" y="417068"/>
                  </a:lnTo>
                  <a:lnTo>
                    <a:pt x="167830" y="388073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4205541" y="1023238"/>
              <a:ext cx="100965" cy="387985"/>
            </a:xfrm>
            <a:custGeom>
              <a:avLst/>
              <a:gdLst/>
              <a:ahLst/>
              <a:cxnLst/>
              <a:rect l="l" t="t" r="r" b="b"/>
              <a:pathLst>
                <a:path w="100964" h="387984">
                  <a:moveTo>
                    <a:pt x="33947" y="357809"/>
                  </a:moveTo>
                  <a:lnTo>
                    <a:pt x="0" y="357809"/>
                  </a:lnTo>
                  <a:lnTo>
                    <a:pt x="0" y="387959"/>
                  </a:lnTo>
                  <a:lnTo>
                    <a:pt x="33947" y="387959"/>
                  </a:lnTo>
                  <a:lnTo>
                    <a:pt x="33947" y="357809"/>
                  </a:lnTo>
                  <a:close/>
                </a:path>
                <a:path w="100964" h="387984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4138603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4138603" y="132151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4172501" y="13215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4205547" y="1321512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4172501" y="135097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4138600" y="1350974"/>
              <a:ext cx="100965" cy="60325"/>
            </a:xfrm>
            <a:custGeom>
              <a:avLst/>
              <a:gdLst/>
              <a:ahLst/>
              <a:cxnLst/>
              <a:rect l="l" t="t" r="r" b="b"/>
              <a:pathLst>
                <a:path w="100964" h="60325">
                  <a:moveTo>
                    <a:pt x="100888" y="0"/>
                  </a:moveTo>
                  <a:lnTo>
                    <a:pt x="66941" y="0"/>
                  </a:lnTo>
                  <a:lnTo>
                    <a:pt x="66941" y="30073"/>
                  </a:lnTo>
                  <a:lnTo>
                    <a:pt x="33947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896" y="60223"/>
                  </a:lnTo>
                  <a:lnTo>
                    <a:pt x="67030" y="60223"/>
                  </a:lnTo>
                  <a:lnTo>
                    <a:pt x="6703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4239614" y="138104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4104535" y="135097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4037591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4071489" y="138104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4104535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4004881" y="141131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0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02" y="28994"/>
                  </a:lnTo>
                  <a:lnTo>
                    <a:pt x="66649" y="28994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4071489" y="1411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4138603" y="141131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4541457" y="150049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4339434" y="150049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4373331" y="150049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4406366" y="1500504"/>
              <a:ext cx="135255" cy="29845"/>
            </a:xfrm>
            <a:custGeom>
              <a:avLst/>
              <a:gdLst/>
              <a:ahLst/>
              <a:cxnLst/>
              <a:rect l="l" t="t" r="r" b="b"/>
              <a:pathLst>
                <a:path w="135254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5254" h="29844">
                  <a:moveTo>
                    <a:pt x="134962" y="0"/>
                  </a:moveTo>
                  <a:lnTo>
                    <a:pt x="101104" y="0"/>
                  </a:lnTo>
                  <a:lnTo>
                    <a:pt x="67970" y="0"/>
                  </a:lnTo>
                  <a:lnTo>
                    <a:pt x="67970" y="29375"/>
                  </a:lnTo>
                  <a:lnTo>
                    <a:pt x="101015" y="29375"/>
                  </a:lnTo>
                  <a:lnTo>
                    <a:pt x="134962" y="29375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4507389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4272320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4306218" y="144030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67114" y="30072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4373331" y="144022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4406377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4440440" y="1440230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33985" h="30480">
                  <a:moveTo>
                    <a:pt x="133731" y="0"/>
                  </a:moveTo>
                  <a:lnTo>
                    <a:pt x="101015" y="0"/>
                  </a:lnTo>
                  <a:lnTo>
                    <a:pt x="101015" y="30149"/>
                  </a:lnTo>
                  <a:lnTo>
                    <a:pt x="133731" y="30149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4574162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4507382" y="1440230"/>
              <a:ext cx="133985" cy="120014"/>
            </a:xfrm>
            <a:custGeom>
              <a:avLst/>
              <a:gdLst/>
              <a:ahLst/>
              <a:cxnLst/>
              <a:rect l="l" t="t" r="r" b="b"/>
              <a:pathLst>
                <a:path w="133985" h="120015">
                  <a:moveTo>
                    <a:pt x="33947" y="89738"/>
                  </a:moveTo>
                  <a:lnTo>
                    <a:pt x="0" y="89738"/>
                  </a:lnTo>
                  <a:lnTo>
                    <a:pt x="0" y="119888"/>
                  </a:lnTo>
                  <a:lnTo>
                    <a:pt x="33947" y="119888"/>
                  </a:lnTo>
                  <a:lnTo>
                    <a:pt x="33947" y="89738"/>
                  </a:lnTo>
                  <a:close/>
                </a:path>
                <a:path w="133985" h="120015">
                  <a:moveTo>
                    <a:pt x="133807" y="0"/>
                  </a:moveTo>
                  <a:lnTo>
                    <a:pt x="100672" y="0"/>
                  </a:lnTo>
                  <a:lnTo>
                    <a:pt x="100672" y="30149"/>
                  </a:lnTo>
                  <a:lnTo>
                    <a:pt x="133807" y="30149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4239614" y="15299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4272320" y="15299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4306218" y="15299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4339434" y="15299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4373331" y="15299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4440440" y="1470469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90169">
                  <a:moveTo>
                    <a:pt x="67030" y="59499"/>
                  </a:moveTo>
                  <a:lnTo>
                    <a:pt x="33896" y="59499"/>
                  </a:lnTo>
                  <a:lnTo>
                    <a:pt x="33896" y="89649"/>
                  </a:lnTo>
                  <a:lnTo>
                    <a:pt x="67030" y="89649"/>
                  </a:lnTo>
                  <a:lnTo>
                    <a:pt x="67030" y="5949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4172501" y="147045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4205547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4239614" y="1470375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02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66602" y="30233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4306218" y="147045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4339434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4373331" y="147045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4406377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4474343" y="147045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4507389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4541457" y="147045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4272320" y="164944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4138600" y="164945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205547" y="164944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239603" y="1560042"/>
              <a:ext cx="167005" cy="120014"/>
            </a:xfrm>
            <a:custGeom>
              <a:avLst/>
              <a:gdLst/>
              <a:ahLst/>
              <a:cxnLst/>
              <a:rect l="l" t="t" r="r" b="b"/>
              <a:pathLst>
                <a:path w="167004" h="120014">
                  <a:moveTo>
                    <a:pt x="32727" y="89408"/>
                  </a:moveTo>
                  <a:lnTo>
                    <a:pt x="0" y="89408"/>
                  </a:lnTo>
                  <a:lnTo>
                    <a:pt x="0" y="119557"/>
                  </a:lnTo>
                  <a:lnTo>
                    <a:pt x="32727" y="119557"/>
                  </a:lnTo>
                  <a:lnTo>
                    <a:pt x="32727" y="89408"/>
                  </a:lnTo>
                  <a:close/>
                </a:path>
                <a:path w="167004" h="120014">
                  <a:moveTo>
                    <a:pt x="99733" y="89408"/>
                  </a:moveTo>
                  <a:lnTo>
                    <a:pt x="66611" y="89408"/>
                  </a:lnTo>
                  <a:lnTo>
                    <a:pt x="66611" y="119557"/>
                  </a:lnTo>
                  <a:lnTo>
                    <a:pt x="99733" y="119557"/>
                  </a:lnTo>
                  <a:lnTo>
                    <a:pt x="99733" y="89408"/>
                  </a:lnTo>
                  <a:close/>
                </a:path>
                <a:path w="167004" h="120014">
                  <a:moveTo>
                    <a:pt x="166852" y="89408"/>
                  </a:moveTo>
                  <a:lnTo>
                    <a:pt x="133769" y="89408"/>
                  </a:lnTo>
                  <a:lnTo>
                    <a:pt x="99822" y="89408"/>
                  </a:lnTo>
                  <a:lnTo>
                    <a:pt x="99822" y="119557"/>
                  </a:lnTo>
                  <a:lnTo>
                    <a:pt x="133718" y="119557"/>
                  </a:lnTo>
                  <a:lnTo>
                    <a:pt x="166852" y="119557"/>
                  </a:lnTo>
                  <a:lnTo>
                    <a:pt x="166852" y="89408"/>
                  </a:lnTo>
                  <a:close/>
                </a:path>
                <a:path w="167004" h="120014">
                  <a:moveTo>
                    <a:pt x="166852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6852" y="30149"/>
                  </a:lnTo>
                  <a:lnTo>
                    <a:pt x="16685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138603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172501" y="156003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205541" y="1560042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3985" h="30480">
                  <a:moveTo>
                    <a:pt x="133794" y="0"/>
                  </a:moveTo>
                  <a:lnTo>
                    <a:pt x="133794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133794" y="30149"/>
                  </a:lnTo>
                  <a:lnTo>
                    <a:pt x="13379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339434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272320" y="16192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071480" y="1590306"/>
              <a:ext cx="67310" cy="59055"/>
            </a:xfrm>
            <a:custGeom>
              <a:avLst/>
              <a:gdLst/>
              <a:ahLst/>
              <a:cxnLst/>
              <a:rect l="l" t="t" r="r" b="b"/>
              <a:pathLst>
                <a:path w="67310" h="59055">
                  <a:moveTo>
                    <a:pt x="66992" y="28905"/>
                  </a:moveTo>
                  <a:lnTo>
                    <a:pt x="33134" y="28905"/>
                  </a:lnTo>
                  <a:lnTo>
                    <a:pt x="33134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33045" y="59055"/>
                  </a:lnTo>
                  <a:lnTo>
                    <a:pt x="66992" y="59055"/>
                  </a:lnTo>
                  <a:lnTo>
                    <a:pt x="66992" y="2890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138603" y="16192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172501" y="16192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205541" y="161921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6789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306218" y="16192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339425" y="161921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406377" y="16192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306218" y="15902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104535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104525" y="1590306"/>
              <a:ext cx="68580" cy="29209"/>
            </a:xfrm>
            <a:custGeom>
              <a:avLst/>
              <a:gdLst/>
              <a:ahLst/>
              <a:cxnLst/>
              <a:rect l="l" t="t" r="r" b="b"/>
              <a:pathLst>
                <a:path w="68579" h="2920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8579" h="29209">
                  <a:moveTo>
                    <a:pt x="68021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8021" y="28994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172501" y="15902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205547" y="15902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239614" y="15902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272320" y="15902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339434" y="159029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373331" y="15902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306218" y="150049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104525" y="1500504"/>
              <a:ext cx="101600" cy="29845"/>
            </a:xfrm>
            <a:custGeom>
              <a:avLst/>
              <a:gdLst/>
              <a:ahLst/>
              <a:cxnLst/>
              <a:rect l="l" t="t" r="r" b="b"/>
              <a:pathLst>
                <a:path w="101600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01600" h="29844">
                  <a:moveTo>
                    <a:pt x="101104" y="0"/>
                  </a:moveTo>
                  <a:lnTo>
                    <a:pt x="68021" y="0"/>
                  </a:lnTo>
                  <a:lnTo>
                    <a:pt x="34074" y="0"/>
                  </a:lnTo>
                  <a:lnTo>
                    <a:pt x="34074" y="29375"/>
                  </a:lnTo>
                  <a:lnTo>
                    <a:pt x="67970" y="29375"/>
                  </a:lnTo>
                  <a:lnTo>
                    <a:pt x="101104" y="29375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205547" y="150049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239614" y="150049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172496" y="1440230"/>
              <a:ext cx="133985" cy="90170"/>
            </a:xfrm>
            <a:custGeom>
              <a:avLst/>
              <a:gdLst/>
              <a:ahLst/>
              <a:cxnLst/>
              <a:rect l="l" t="t" r="r" b="b"/>
              <a:pathLst>
                <a:path w="133985" h="9016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3985" h="90169">
                  <a:moveTo>
                    <a:pt x="133769" y="60274"/>
                  </a:moveTo>
                  <a:lnTo>
                    <a:pt x="99822" y="60274"/>
                  </a:lnTo>
                  <a:lnTo>
                    <a:pt x="99822" y="89649"/>
                  </a:lnTo>
                  <a:lnTo>
                    <a:pt x="133769" y="89649"/>
                  </a:lnTo>
                  <a:lnTo>
                    <a:pt x="133769" y="6027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3970818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004886" y="144022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037591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3903700" y="1440230"/>
              <a:ext cx="368935" cy="120014"/>
            </a:xfrm>
            <a:custGeom>
              <a:avLst/>
              <a:gdLst/>
              <a:ahLst/>
              <a:cxnLst/>
              <a:rect l="l" t="t" r="r" b="b"/>
              <a:pathLst>
                <a:path w="368935" h="120015">
                  <a:moveTo>
                    <a:pt x="33947" y="89738"/>
                  </a:moveTo>
                  <a:lnTo>
                    <a:pt x="0" y="89738"/>
                  </a:lnTo>
                  <a:lnTo>
                    <a:pt x="0" y="119888"/>
                  </a:lnTo>
                  <a:lnTo>
                    <a:pt x="33947" y="119888"/>
                  </a:lnTo>
                  <a:lnTo>
                    <a:pt x="33947" y="89738"/>
                  </a:lnTo>
                  <a:close/>
                </a:path>
                <a:path w="368935" h="120015">
                  <a:moveTo>
                    <a:pt x="301929" y="89738"/>
                  </a:moveTo>
                  <a:lnTo>
                    <a:pt x="268795" y="89738"/>
                  </a:lnTo>
                  <a:lnTo>
                    <a:pt x="268795" y="119888"/>
                  </a:lnTo>
                  <a:lnTo>
                    <a:pt x="301929" y="119888"/>
                  </a:lnTo>
                  <a:lnTo>
                    <a:pt x="301929" y="89738"/>
                  </a:lnTo>
                  <a:close/>
                </a:path>
                <a:path w="368935" h="120015">
                  <a:moveTo>
                    <a:pt x="335788" y="0"/>
                  </a:moveTo>
                  <a:lnTo>
                    <a:pt x="301840" y="0"/>
                  </a:lnTo>
                  <a:lnTo>
                    <a:pt x="301840" y="30149"/>
                  </a:lnTo>
                  <a:lnTo>
                    <a:pt x="335788" y="30149"/>
                  </a:lnTo>
                  <a:lnTo>
                    <a:pt x="335788" y="0"/>
                  </a:lnTo>
                  <a:close/>
                </a:path>
                <a:path w="368935" h="120015">
                  <a:moveTo>
                    <a:pt x="368630" y="0"/>
                  </a:moveTo>
                  <a:lnTo>
                    <a:pt x="335902" y="0"/>
                  </a:lnTo>
                  <a:lnTo>
                    <a:pt x="335902" y="30149"/>
                  </a:lnTo>
                  <a:lnTo>
                    <a:pt x="368630" y="30149"/>
                  </a:lnTo>
                  <a:lnTo>
                    <a:pt x="3686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3937762" y="1529968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201295" h="30480">
                  <a:moveTo>
                    <a:pt x="200710" y="0"/>
                  </a:moveTo>
                  <a:lnTo>
                    <a:pt x="166763" y="0"/>
                  </a:lnTo>
                  <a:lnTo>
                    <a:pt x="166763" y="30149"/>
                  </a:lnTo>
                  <a:lnTo>
                    <a:pt x="200710" y="30149"/>
                  </a:lnTo>
                  <a:lnTo>
                    <a:pt x="2007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138603" y="15299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071480" y="1529968"/>
              <a:ext cx="168275" cy="60325"/>
            </a:xfrm>
            <a:custGeom>
              <a:avLst/>
              <a:gdLst/>
              <a:ahLst/>
              <a:cxnLst/>
              <a:rect l="l" t="t" r="r" b="b"/>
              <a:pathLst>
                <a:path w="168275" h="60325">
                  <a:moveTo>
                    <a:pt x="33134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073"/>
                  </a:lnTo>
                  <a:close/>
                </a:path>
                <a:path w="168275" h="60325">
                  <a:moveTo>
                    <a:pt x="168008" y="0"/>
                  </a:moveTo>
                  <a:lnTo>
                    <a:pt x="134061" y="0"/>
                  </a:lnTo>
                  <a:lnTo>
                    <a:pt x="134061" y="30149"/>
                  </a:lnTo>
                  <a:lnTo>
                    <a:pt x="168008" y="30149"/>
                  </a:lnTo>
                  <a:lnTo>
                    <a:pt x="168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037591" y="16192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3970807" y="1619211"/>
              <a:ext cx="133985" cy="60960"/>
            </a:xfrm>
            <a:custGeom>
              <a:avLst/>
              <a:gdLst/>
              <a:ahLst/>
              <a:cxnLst/>
              <a:rect l="l" t="t" r="r" b="b"/>
              <a:pathLst>
                <a:path w="133985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133985" h="60960">
                  <a:moveTo>
                    <a:pt x="133807" y="0"/>
                  </a:moveTo>
                  <a:lnTo>
                    <a:pt x="100672" y="0"/>
                  </a:lnTo>
                  <a:lnTo>
                    <a:pt x="100672" y="30149"/>
                  </a:lnTo>
                  <a:lnTo>
                    <a:pt x="133807" y="30149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004886" y="164944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037584" y="164945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104535" y="164944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3903700" y="1470469"/>
              <a:ext cx="269240" cy="30480"/>
            </a:xfrm>
            <a:custGeom>
              <a:avLst/>
              <a:gdLst/>
              <a:ahLst/>
              <a:cxnLst/>
              <a:rect l="l" t="t" r="r" b="b"/>
              <a:pathLst>
                <a:path w="26923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69239" h="3048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  <a:path w="269239" h="30480">
                  <a:moveTo>
                    <a:pt x="268846" y="0"/>
                  </a:moveTo>
                  <a:lnTo>
                    <a:pt x="234899" y="0"/>
                  </a:lnTo>
                  <a:lnTo>
                    <a:pt x="234899" y="30149"/>
                  </a:lnTo>
                  <a:lnTo>
                    <a:pt x="268846" y="30149"/>
                  </a:lnTo>
                  <a:lnTo>
                    <a:pt x="26884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3970807" y="147046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90">
                  <a:moveTo>
                    <a:pt x="33947" y="0"/>
                  </a:moveTo>
                  <a:lnTo>
                    <a:pt x="0" y="0"/>
                  </a:lnTo>
                  <a:lnTo>
                    <a:pt x="0" y="30035"/>
                  </a:lnTo>
                  <a:lnTo>
                    <a:pt x="0" y="59410"/>
                  </a:lnTo>
                  <a:lnTo>
                    <a:pt x="33947" y="59410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5969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3802684" y="1500504"/>
              <a:ext cx="135255" cy="29845"/>
            </a:xfrm>
            <a:custGeom>
              <a:avLst/>
              <a:gdLst/>
              <a:ahLst/>
              <a:cxnLst/>
              <a:rect l="l" t="t" r="r" b="b"/>
              <a:pathLst>
                <a:path w="135254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5254" h="29844">
                  <a:moveTo>
                    <a:pt x="134962" y="0"/>
                  </a:moveTo>
                  <a:lnTo>
                    <a:pt x="101092" y="0"/>
                  </a:lnTo>
                  <a:lnTo>
                    <a:pt x="67970" y="0"/>
                  </a:lnTo>
                  <a:lnTo>
                    <a:pt x="67970" y="29375"/>
                  </a:lnTo>
                  <a:lnTo>
                    <a:pt x="101015" y="29375"/>
                  </a:lnTo>
                  <a:lnTo>
                    <a:pt x="134962" y="29375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3937772" y="150049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004886" y="150049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474343" y="197718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339434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373321" y="197718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440445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507389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406377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272320" y="1917598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7114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29428"/>
                  </a:lnTo>
                  <a:lnTo>
                    <a:pt x="67114" y="29428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339434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339425" y="1917763"/>
              <a:ext cx="135255" cy="59690"/>
            </a:xfrm>
            <a:custGeom>
              <a:avLst/>
              <a:gdLst/>
              <a:ahLst/>
              <a:cxnLst/>
              <a:rect l="l" t="t" r="r" b="b"/>
              <a:pathLst>
                <a:path w="135254" h="59689">
                  <a:moveTo>
                    <a:pt x="134912" y="29603"/>
                  </a:moveTo>
                  <a:lnTo>
                    <a:pt x="66941" y="29603"/>
                  </a:lnTo>
                  <a:lnTo>
                    <a:pt x="66941" y="0"/>
                  </a:lnTo>
                  <a:lnTo>
                    <a:pt x="33896" y="0"/>
                  </a:lnTo>
                  <a:lnTo>
                    <a:pt x="33896" y="29603"/>
                  </a:lnTo>
                  <a:lnTo>
                    <a:pt x="0" y="29603"/>
                  </a:lnTo>
                  <a:lnTo>
                    <a:pt x="0" y="59207"/>
                  </a:lnTo>
                  <a:lnTo>
                    <a:pt x="134912" y="59207"/>
                  </a:lnTo>
                  <a:lnTo>
                    <a:pt x="134912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406366" y="1917661"/>
              <a:ext cx="68580" cy="29845"/>
            </a:xfrm>
            <a:custGeom>
              <a:avLst/>
              <a:gdLst/>
              <a:ahLst/>
              <a:cxnLst/>
              <a:rect l="l" t="t" r="r" b="b"/>
              <a:pathLst>
                <a:path w="68579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8579" h="29844">
                  <a:moveTo>
                    <a:pt x="68021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8021" y="29375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474343" y="1917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272320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306218" y="19469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474337" y="194696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541457" y="194695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239603" y="1887461"/>
              <a:ext cx="368935" cy="90170"/>
            </a:xfrm>
            <a:custGeom>
              <a:avLst/>
              <a:gdLst/>
              <a:ahLst/>
              <a:cxnLst/>
              <a:rect l="l" t="t" r="r" b="b"/>
              <a:pathLst>
                <a:path w="368935" h="90169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368935" h="90169">
                  <a:moveTo>
                    <a:pt x="200710" y="0"/>
                  </a:moveTo>
                  <a:lnTo>
                    <a:pt x="166763" y="0"/>
                  </a:lnTo>
                  <a:lnTo>
                    <a:pt x="166763" y="30149"/>
                  </a:lnTo>
                  <a:lnTo>
                    <a:pt x="200710" y="30149"/>
                  </a:lnTo>
                  <a:lnTo>
                    <a:pt x="200710" y="0"/>
                  </a:lnTo>
                  <a:close/>
                </a:path>
                <a:path w="368935" h="90169">
                  <a:moveTo>
                    <a:pt x="368503" y="59499"/>
                  </a:moveTo>
                  <a:lnTo>
                    <a:pt x="334556" y="59499"/>
                  </a:lnTo>
                  <a:lnTo>
                    <a:pt x="334556" y="89649"/>
                  </a:lnTo>
                  <a:lnTo>
                    <a:pt x="368503" y="89649"/>
                  </a:lnTo>
                  <a:lnTo>
                    <a:pt x="368503" y="5949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272320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306218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339434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373331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440445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474343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373331" y="185737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172501" y="185737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205547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239614" y="185737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272320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306214" y="185738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80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406366" y="1857387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272320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272318" y="2007298"/>
              <a:ext cx="101600" cy="29209"/>
            </a:xfrm>
            <a:custGeom>
              <a:avLst/>
              <a:gdLst/>
              <a:ahLst/>
              <a:cxnLst/>
              <a:rect l="l" t="t" r="r" b="b"/>
              <a:pathLst>
                <a:path w="101600" h="2921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7017" y="28981"/>
                  </a:lnTo>
                  <a:lnTo>
                    <a:pt x="67017" y="0"/>
                  </a:lnTo>
                  <a:close/>
                </a:path>
                <a:path w="101600" h="29210">
                  <a:moveTo>
                    <a:pt x="101053" y="0"/>
                  </a:moveTo>
                  <a:lnTo>
                    <a:pt x="67106" y="0"/>
                  </a:lnTo>
                  <a:lnTo>
                    <a:pt x="67106" y="28981"/>
                  </a:lnTo>
                  <a:lnTo>
                    <a:pt x="101053" y="28981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239614" y="203636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306218" y="203636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339434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272320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172496" y="1917661"/>
              <a:ext cx="100330" cy="29845"/>
            </a:xfrm>
            <a:custGeom>
              <a:avLst/>
              <a:gdLst/>
              <a:ahLst/>
              <a:cxnLst/>
              <a:rect l="l" t="t" r="r" b="b"/>
              <a:pathLst>
                <a:path w="100329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  <a:path w="100329" h="29844">
                  <a:moveTo>
                    <a:pt x="99834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99834" y="29375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172501" y="19469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172501" y="1947027"/>
              <a:ext cx="100330" cy="60325"/>
            </a:xfrm>
            <a:custGeom>
              <a:avLst/>
              <a:gdLst/>
              <a:ahLst/>
              <a:cxnLst/>
              <a:rect l="l" t="t" r="r" b="b"/>
              <a:pathLst>
                <a:path w="100329" h="60325">
                  <a:moveTo>
                    <a:pt x="99819" y="0"/>
                  </a:moveTo>
                  <a:lnTo>
                    <a:pt x="67114" y="0"/>
                  </a:lnTo>
                  <a:lnTo>
                    <a:pt x="33045" y="0"/>
                  </a:lnTo>
                  <a:lnTo>
                    <a:pt x="33045" y="30072"/>
                  </a:lnTo>
                  <a:lnTo>
                    <a:pt x="0" y="30072"/>
                  </a:lnTo>
                  <a:lnTo>
                    <a:pt x="0" y="60305"/>
                  </a:lnTo>
                  <a:lnTo>
                    <a:pt x="67114" y="60305"/>
                  </a:lnTo>
                  <a:lnTo>
                    <a:pt x="67114" y="30072"/>
                  </a:lnTo>
                  <a:lnTo>
                    <a:pt x="99819" y="30072"/>
                  </a:lnTo>
                  <a:lnTo>
                    <a:pt x="998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239603" y="1977186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80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205547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138603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138603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138603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138603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172501" y="200728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239614" y="200728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205547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239614" y="206643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004881" y="1887461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68275" h="30480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071480" y="1887461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68275" h="30480">
                  <a:moveTo>
                    <a:pt x="168008" y="0"/>
                  </a:moveTo>
                  <a:lnTo>
                    <a:pt x="134150" y="0"/>
                  </a:lnTo>
                  <a:lnTo>
                    <a:pt x="101015" y="0"/>
                  </a:lnTo>
                  <a:lnTo>
                    <a:pt x="101015" y="30149"/>
                  </a:lnTo>
                  <a:lnTo>
                    <a:pt x="134061" y="30149"/>
                  </a:lnTo>
                  <a:lnTo>
                    <a:pt x="168008" y="30149"/>
                  </a:lnTo>
                  <a:lnTo>
                    <a:pt x="16800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104535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071480" y="1917661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33134" y="59524"/>
                  </a:moveTo>
                  <a:lnTo>
                    <a:pt x="0" y="59524"/>
                  </a:lnTo>
                  <a:lnTo>
                    <a:pt x="0" y="89674"/>
                  </a:lnTo>
                  <a:lnTo>
                    <a:pt x="33134" y="89674"/>
                  </a:lnTo>
                  <a:lnTo>
                    <a:pt x="33134" y="59524"/>
                  </a:lnTo>
                  <a:close/>
                </a:path>
                <a:path w="67310" h="90169">
                  <a:moveTo>
                    <a:pt x="66992" y="0"/>
                  </a:moveTo>
                  <a:lnTo>
                    <a:pt x="33045" y="0"/>
                  </a:lnTo>
                  <a:lnTo>
                    <a:pt x="33045" y="29298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134" y="59448"/>
                  </a:lnTo>
                  <a:lnTo>
                    <a:pt x="33134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037584" y="1977186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33947" y="30111"/>
                  </a:move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11"/>
                  </a:lnTo>
                  <a:close/>
                </a:path>
                <a:path w="100964" h="5968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104535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970807" y="1857387"/>
              <a:ext cx="201930" cy="30480"/>
            </a:xfrm>
            <a:custGeom>
              <a:avLst/>
              <a:gdLst/>
              <a:ahLst/>
              <a:cxnLst/>
              <a:rect l="l" t="t" r="r" b="b"/>
              <a:pathLst>
                <a:path w="20192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30480">
                  <a:moveTo>
                    <a:pt x="201739" y="0"/>
                  </a:moveTo>
                  <a:lnTo>
                    <a:pt x="167792" y="0"/>
                  </a:lnTo>
                  <a:lnTo>
                    <a:pt x="167792" y="30149"/>
                  </a:lnTo>
                  <a:lnTo>
                    <a:pt x="201739" y="30149"/>
                  </a:lnTo>
                  <a:lnTo>
                    <a:pt x="2017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004886" y="185737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037584" y="185738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104535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870655" y="1917661"/>
              <a:ext cx="167005" cy="29845"/>
            </a:xfrm>
            <a:custGeom>
              <a:avLst/>
              <a:gdLst/>
              <a:ahLst/>
              <a:cxnLst/>
              <a:rect l="l" t="t" r="r" b="b"/>
              <a:pathLst>
                <a:path w="167004" h="29844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  <a:path w="167004" h="29844">
                  <a:moveTo>
                    <a:pt x="100241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100241" y="29375"/>
                  </a:lnTo>
                  <a:lnTo>
                    <a:pt x="100241" y="0"/>
                  </a:lnTo>
                  <a:close/>
                </a:path>
                <a:path w="167004" h="29844">
                  <a:moveTo>
                    <a:pt x="166941" y="0"/>
                  </a:moveTo>
                  <a:lnTo>
                    <a:pt x="134226" y="0"/>
                  </a:lnTo>
                  <a:lnTo>
                    <a:pt x="134226" y="29375"/>
                  </a:lnTo>
                  <a:lnTo>
                    <a:pt x="166941" y="29375"/>
                  </a:lnTo>
                  <a:lnTo>
                    <a:pt x="1669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970818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037591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071489" y="1917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3870658" y="197718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3802692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3836760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3970807" y="197718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80">
                  <a:moveTo>
                    <a:pt x="100723" y="0"/>
                  </a:moveTo>
                  <a:lnTo>
                    <a:pt x="66789" y="0"/>
                  </a:lnTo>
                  <a:lnTo>
                    <a:pt x="34074" y="0"/>
                  </a:lnTo>
                  <a:lnTo>
                    <a:pt x="34074" y="30149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3870658" y="19469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3836760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3802692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3836760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3836760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3903704" y="19469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3937762" y="194696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004881" y="1946960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3937772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3903704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3870658" y="185737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3937772" y="185737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3836759" y="188746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3735743" y="1857387"/>
              <a:ext cx="269240" cy="60325"/>
            </a:xfrm>
            <a:custGeom>
              <a:avLst/>
              <a:gdLst/>
              <a:ahLst/>
              <a:cxnLst/>
              <a:rect l="l" t="t" r="r" b="b"/>
              <a:pathLst>
                <a:path w="269239" h="60325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269239" h="60325">
                  <a:moveTo>
                    <a:pt x="269011" y="30073"/>
                  </a:moveTo>
                  <a:lnTo>
                    <a:pt x="235064" y="30073"/>
                  </a:lnTo>
                  <a:lnTo>
                    <a:pt x="235064" y="60223"/>
                  </a:lnTo>
                  <a:lnTo>
                    <a:pt x="269011" y="60223"/>
                  </a:lnTo>
                  <a:lnTo>
                    <a:pt x="269011" y="30073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3769987" y="185737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3802692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3735748" y="1887526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66943" y="0"/>
                  </a:moveTo>
                  <a:lnTo>
                    <a:pt x="34238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34238" y="30072"/>
                  </a:lnTo>
                  <a:lnTo>
                    <a:pt x="34238" y="59501"/>
                  </a:lnTo>
                  <a:lnTo>
                    <a:pt x="101011" y="59501"/>
                  </a:lnTo>
                  <a:lnTo>
                    <a:pt x="101011" y="30072"/>
                  </a:lnTo>
                  <a:lnTo>
                    <a:pt x="66943" y="30072"/>
                  </a:lnTo>
                  <a:lnTo>
                    <a:pt x="669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3735743" y="191766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6954" y="29298"/>
                  </a:moveTo>
                  <a:lnTo>
                    <a:pt x="34353" y="29298"/>
                  </a:lnTo>
                  <a:lnTo>
                    <a:pt x="34353" y="0"/>
                  </a:ln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4239" y="59448"/>
                  </a:lnTo>
                  <a:lnTo>
                    <a:pt x="66954" y="59448"/>
                  </a:lnTo>
                  <a:lnTo>
                    <a:pt x="66954" y="29298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3735743" y="197718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4239" y="30149"/>
                  </a:lnTo>
                  <a:lnTo>
                    <a:pt x="66954" y="30149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3635921" y="1857387"/>
              <a:ext cx="201295" cy="150495"/>
            </a:xfrm>
            <a:custGeom>
              <a:avLst/>
              <a:gdLst/>
              <a:ahLst/>
              <a:cxnLst/>
              <a:rect l="l" t="t" r="r" b="b"/>
              <a:pathLst>
                <a:path w="201295" h="15049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201295" h="150494">
                  <a:moveTo>
                    <a:pt x="200710" y="119799"/>
                  </a:moveTo>
                  <a:lnTo>
                    <a:pt x="166763" y="119799"/>
                  </a:lnTo>
                  <a:lnTo>
                    <a:pt x="166763" y="149948"/>
                  </a:lnTo>
                  <a:lnTo>
                    <a:pt x="200710" y="149948"/>
                  </a:lnTo>
                  <a:lnTo>
                    <a:pt x="200710" y="11979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3703043" y="185737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3635929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3668966" y="188746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3668975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3703043" y="197718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3635929" y="1917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3703043" y="191765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3534918" y="1708949"/>
              <a:ext cx="201295" cy="298450"/>
            </a:xfrm>
            <a:custGeom>
              <a:avLst/>
              <a:gdLst/>
              <a:ahLst/>
              <a:cxnLst/>
              <a:rect l="l" t="t" r="r" b="b"/>
              <a:pathLst>
                <a:path w="201295" h="298450">
                  <a:moveTo>
                    <a:pt x="33121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16"/>
                  </a:lnTo>
                  <a:lnTo>
                    <a:pt x="0" y="89166"/>
                  </a:lnTo>
                  <a:lnTo>
                    <a:pt x="33121" y="89166"/>
                  </a:lnTo>
                  <a:lnTo>
                    <a:pt x="33121" y="59093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201295" h="298450">
                  <a:moveTo>
                    <a:pt x="66992" y="89255"/>
                  </a:moveTo>
                  <a:lnTo>
                    <a:pt x="33045" y="89255"/>
                  </a:lnTo>
                  <a:lnTo>
                    <a:pt x="33045" y="119405"/>
                  </a:lnTo>
                  <a:lnTo>
                    <a:pt x="66992" y="119405"/>
                  </a:lnTo>
                  <a:lnTo>
                    <a:pt x="66992" y="89255"/>
                  </a:lnTo>
                  <a:close/>
                </a:path>
                <a:path w="201295" h="298450">
                  <a:moveTo>
                    <a:pt x="167995" y="268236"/>
                  </a:moveTo>
                  <a:lnTo>
                    <a:pt x="134048" y="268236"/>
                  </a:lnTo>
                  <a:lnTo>
                    <a:pt x="134048" y="298386"/>
                  </a:lnTo>
                  <a:lnTo>
                    <a:pt x="167995" y="298386"/>
                  </a:lnTo>
                  <a:lnTo>
                    <a:pt x="167995" y="268236"/>
                  </a:lnTo>
                  <a:close/>
                </a:path>
                <a:path w="201295" h="298450">
                  <a:moveTo>
                    <a:pt x="167995" y="238010"/>
                  </a:moveTo>
                  <a:lnTo>
                    <a:pt x="134048" y="238010"/>
                  </a:lnTo>
                  <a:lnTo>
                    <a:pt x="134048" y="268160"/>
                  </a:lnTo>
                  <a:lnTo>
                    <a:pt x="167995" y="268160"/>
                  </a:lnTo>
                  <a:lnTo>
                    <a:pt x="167995" y="238010"/>
                  </a:lnTo>
                  <a:close/>
                </a:path>
                <a:path w="201295" h="298450">
                  <a:moveTo>
                    <a:pt x="200837" y="238010"/>
                  </a:moveTo>
                  <a:lnTo>
                    <a:pt x="168122" y="238010"/>
                  </a:lnTo>
                  <a:lnTo>
                    <a:pt x="168122" y="268160"/>
                  </a:lnTo>
                  <a:lnTo>
                    <a:pt x="200837" y="268160"/>
                  </a:lnTo>
                  <a:lnTo>
                    <a:pt x="200837" y="23801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3534918" y="1767966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121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121" y="60388"/>
                  </a:lnTo>
                  <a:lnTo>
                    <a:pt x="33121" y="30238"/>
                  </a:lnTo>
                  <a:close/>
                </a:path>
                <a:path w="67310" h="60960">
                  <a:moveTo>
                    <a:pt x="66992" y="0"/>
                  </a:moveTo>
                  <a:lnTo>
                    <a:pt x="33045" y="0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3602031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3635929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3567963" y="1470469"/>
              <a:ext cx="135255" cy="358140"/>
            </a:xfrm>
            <a:custGeom>
              <a:avLst/>
              <a:gdLst/>
              <a:ahLst/>
              <a:cxnLst/>
              <a:rect l="l" t="t" r="r" b="b"/>
              <a:pathLst>
                <a:path w="135254" h="35813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358139">
                  <a:moveTo>
                    <a:pt x="134950" y="327736"/>
                  </a:moveTo>
                  <a:lnTo>
                    <a:pt x="101003" y="327736"/>
                  </a:lnTo>
                  <a:lnTo>
                    <a:pt x="101003" y="357886"/>
                  </a:lnTo>
                  <a:lnTo>
                    <a:pt x="134950" y="357886"/>
                  </a:lnTo>
                  <a:lnTo>
                    <a:pt x="134950" y="327736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3534918" y="1500504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3567963" y="15299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3534918" y="156004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3602031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440445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239603" y="1767966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306218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339434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373331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4406366" y="1767966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104" y="0"/>
                  </a:moveTo>
                  <a:lnTo>
                    <a:pt x="67970" y="0"/>
                  </a:lnTo>
                  <a:lnTo>
                    <a:pt x="67970" y="30149"/>
                  </a:lnTo>
                  <a:lnTo>
                    <a:pt x="101104" y="30149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4507389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4440445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4239614" y="182830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4272318" y="1828304"/>
              <a:ext cx="101600" cy="29209"/>
            </a:xfrm>
            <a:custGeom>
              <a:avLst/>
              <a:gdLst/>
              <a:ahLst/>
              <a:cxnLst/>
              <a:rect l="l" t="t" r="r" b="b"/>
              <a:pathLst>
                <a:path w="101600" h="2921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17" y="28994"/>
                  </a:lnTo>
                  <a:lnTo>
                    <a:pt x="67017" y="0"/>
                  </a:lnTo>
                  <a:close/>
                </a:path>
                <a:path w="101600" h="29210">
                  <a:moveTo>
                    <a:pt x="101053" y="0"/>
                  </a:moveTo>
                  <a:lnTo>
                    <a:pt x="67106" y="0"/>
                  </a:lnTo>
                  <a:lnTo>
                    <a:pt x="67106" y="28994"/>
                  </a:lnTo>
                  <a:lnTo>
                    <a:pt x="101053" y="28994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4373331" y="182830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4406377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4306218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4138600" y="1798205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4205547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4239603" y="1798205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4339434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4373331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4406377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4440445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4474343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4205547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4037584" y="1828304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4104535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4138600" y="1767966"/>
              <a:ext cx="100965" cy="89535"/>
            </a:xfrm>
            <a:custGeom>
              <a:avLst/>
              <a:gdLst/>
              <a:ahLst/>
              <a:cxnLst/>
              <a:rect l="l" t="t" r="r" b="b"/>
              <a:pathLst>
                <a:path w="100964" h="89535">
                  <a:moveTo>
                    <a:pt x="67030" y="60337"/>
                  </a:moveTo>
                  <a:lnTo>
                    <a:pt x="33947" y="60337"/>
                  </a:lnTo>
                  <a:lnTo>
                    <a:pt x="0" y="60337"/>
                  </a:lnTo>
                  <a:lnTo>
                    <a:pt x="0" y="89331"/>
                  </a:lnTo>
                  <a:lnTo>
                    <a:pt x="33896" y="89331"/>
                  </a:lnTo>
                  <a:lnTo>
                    <a:pt x="67030" y="89331"/>
                  </a:lnTo>
                  <a:lnTo>
                    <a:pt x="67030" y="60337"/>
                  </a:lnTo>
                  <a:close/>
                </a:path>
                <a:path w="100964" h="89535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4037584" y="176796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4104535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4138600" y="176796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3903700" y="1798205"/>
              <a:ext cx="234950" cy="30480"/>
            </a:xfrm>
            <a:custGeom>
              <a:avLst/>
              <a:gdLst/>
              <a:ahLst/>
              <a:cxnLst/>
              <a:rect l="l" t="t" r="r" b="b"/>
              <a:pathLst>
                <a:path w="23495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34950" h="30480">
                  <a:moveTo>
                    <a:pt x="234772" y="0"/>
                  </a:moveTo>
                  <a:lnTo>
                    <a:pt x="200825" y="0"/>
                  </a:lnTo>
                  <a:lnTo>
                    <a:pt x="200825" y="30149"/>
                  </a:lnTo>
                  <a:lnTo>
                    <a:pt x="234772" y="30149"/>
                  </a:lnTo>
                  <a:lnTo>
                    <a:pt x="23477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3937762" y="1798205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4004886" y="179819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4037591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4071489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4004886" y="182830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3802684" y="1828304"/>
              <a:ext cx="68580" cy="29209"/>
            </a:xfrm>
            <a:custGeom>
              <a:avLst/>
              <a:gdLst/>
              <a:ahLst/>
              <a:cxnLst/>
              <a:rect l="l" t="t" r="r" b="b"/>
              <a:pathLst>
                <a:path w="68579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8579" h="29210">
                  <a:moveTo>
                    <a:pt x="68021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8021" y="28994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3870655" y="1767966"/>
              <a:ext cx="167005" cy="89535"/>
            </a:xfrm>
            <a:custGeom>
              <a:avLst/>
              <a:gdLst/>
              <a:ahLst/>
              <a:cxnLst/>
              <a:rect l="l" t="t" r="r" b="b"/>
              <a:pathLst>
                <a:path w="167004" h="89535">
                  <a:moveTo>
                    <a:pt x="66992" y="60337"/>
                  </a:moveTo>
                  <a:lnTo>
                    <a:pt x="33121" y="60337"/>
                  </a:lnTo>
                  <a:lnTo>
                    <a:pt x="0" y="60337"/>
                  </a:lnTo>
                  <a:lnTo>
                    <a:pt x="0" y="89331"/>
                  </a:lnTo>
                  <a:lnTo>
                    <a:pt x="33045" y="89331"/>
                  </a:lnTo>
                  <a:lnTo>
                    <a:pt x="66992" y="89331"/>
                  </a:lnTo>
                  <a:lnTo>
                    <a:pt x="66992" y="60337"/>
                  </a:lnTo>
                  <a:close/>
                </a:path>
                <a:path w="167004" h="89535">
                  <a:moveTo>
                    <a:pt x="134099" y="60337"/>
                  </a:moveTo>
                  <a:lnTo>
                    <a:pt x="100241" y="60337"/>
                  </a:lnTo>
                  <a:lnTo>
                    <a:pt x="67106" y="60337"/>
                  </a:lnTo>
                  <a:lnTo>
                    <a:pt x="67106" y="89331"/>
                  </a:lnTo>
                  <a:lnTo>
                    <a:pt x="100152" y="89331"/>
                  </a:lnTo>
                  <a:lnTo>
                    <a:pt x="134099" y="89331"/>
                  </a:lnTo>
                  <a:lnTo>
                    <a:pt x="134099" y="60337"/>
                  </a:lnTo>
                  <a:close/>
                </a:path>
                <a:path w="167004" h="89535">
                  <a:moveTo>
                    <a:pt x="166941" y="0"/>
                  </a:moveTo>
                  <a:lnTo>
                    <a:pt x="134226" y="0"/>
                  </a:lnTo>
                  <a:lnTo>
                    <a:pt x="134226" y="30149"/>
                  </a:lnTo>
                  <a:lnTo>
                    <a:pt x="166941" y="30149"/>
                  </a:lnTo>
                  <a:lnTo>
                    <a:pt x="16694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802692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836760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3870658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3903704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937772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970818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3802692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3703040" y="1798205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3769987" y="179819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836760" y="179819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870658" y="17981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602025" y="1828304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0964" h="29210">
                  <a:moveTo>
                    <a:pt x="100888" y="0"/>
                  </a:moveTo>
                  <a:lnTo>
                    <a:pt x="66941" y="0"/>
                  </a:lnTo>
                  <a:lnTo>
                    <a:pt x="66941" y="28994"/>
                  </a:lnTo>
                  <a:lnTo>
                    <a:pt x="100888" y="28994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635921" y="1828304"/>
              <a:ext cx="100330" cy="29209"/>
            </a:xfrm>
            <a:custGeom>
              <a:avLst/>
              <a:gdLst/>
              <a:ahLst/>
              <a:cxnLst/>
              <a:rect l="l" t="t" r="r" b="b"/>
              <a:pathLst>
                <a:path w="100329" h="29210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100329" h="29210">
                  <a:moveTo>
                    <a:pt x="99834" y="0"/>
                  </a:moveTo>
                  <a:lnTo>
                    <a:pt x="67119" y="0"/>
                  </a:lnTo>
                  <a:lnTo>
                    <a:pt x="67119" y="28994"/>
                  </a:lnTo>
                  <a:lnTo>
                    <a:pt x="99834" y="28994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3703040" y="1767966"/>
              <a:ext cx="99695" cy="89535"/>
            </a:xfrm>
            <a:custGeom>
              <a:avLst/>
              <a:gdLst/>
              <a:ahLst/>
              <a:cxnLst/>
              <a:rect l="l" t="t" r="r" b="b"/>
              <a:pathLst>
                <a:path w="99695" h="89535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99695" h="89535">
                  <a:moveTo>
                    <a:pt x="99656" y="60337"/>
                  </a:moveTo>
                  <a:lnTo>
                    <a:pt x="67056" y="60337"/>
                  </a:lnTo>
                  <a:lnTo>
                    <a:pt x="32702" y="60337"/>
                  </a:lnTo>
                  <a:lnTo>
                    <a:pt x="32702" y="89331"/>
                  </a:lnTo>
                  <a:lnTo>
                    <a:pt x="66941" y="89331"/>
                  </a:lnTo>
                  <a:lnTo>
                    <a:pt x="99656" y="89331"/>
                  </a:lnTo>
                  <a:lnTo>
                    <a:pt x="99656" y="6033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3602031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635929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668966" y="1767966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130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1130" y="30149"/>
                  </a:lnTo>
                  <a:lnTo>
                    <a:pt x="1011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769982" y="1767966"/>
              <a:ext cx="1173480" cy="895350"/>
            </a:xfrm>
            <a:custGeom>
              <a:avLst/>
              <a:gdLst/>
              <a:ahLst/>
              <a:cxnLst/>
              <a:rect l="l" t="t" r="r" b="b"/>
              <a:pathLst>
                <a:path w="1173479" h="895350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173479" h="895350">
                  <a:moveTo>
                    <a:pt x="972210" y="864704"/>
                  </a:moveTo>
                  <a:lnTo>
                    <a:pt x="939088" y="864704"/>
                  </a:lnTo>
                  <a:lnTo>
                    <a:pt x="939088" y="894854"/>
                  </a:lnTo>
                  <a:lnTo>
                    <a:pt x="972210" y="894854"/>
                  </a:lnTo>
                  <a:lnTo>
                    <a:pt x="972210" y="864704"/>
                  </a:lnTo>
                  <a:close/>
                </a:path>
                <a:path w="1173479" h="895350">
                  <a:moveTo>
                    <a:pt x="1173048" y="864704"/>
                  </a:moveTo>
                  <a:lnTo>
                    <a:pt x="1139913" y="864704"/>
                  </a:lnTo>
                  <a:lnTo>
                    <a:pt x="1139913" y="894854"/>
                  </a:lnTo>
                  <a:lnTo>
                    <a:pt x="1173048" y="894854"/>
                  </a:lnTo>
                  <a:lnTo>
                    <a:pt x="1173048" y="86470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4742288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4776186" y="263266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4808880" y="263267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909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4507382" y="2632671"/>
              <a:ext cx="402590" cy="30480"/>
            </a:xfrm>
            <a:custGeom>
              <a:avLst/>
              <a:gdLst/>
              <a:ahLst/>
              <a:cxnLst/>
              <a:rect l="l" t="t" r="r" b="b"/>
              <a:pathLst>
                <a:path w="4025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402589" h="30480">
                  <a:moveTo>
                    <a:pt x="402564" y="0"/>
                  </a:moveTo>
                  <a:lnTo>
                    <a:pt x="368617" y="0"/>
                  </a:lnTo>
                  <a:lnTo>
                    <a:pt x="368617" y="30149"/>
                  </a:lnTo>
                  <a:lnTo>
                    <a:pt x="402564" y="30149"/>
                  </a:lnTo>
                  <a:lnTo>
                    <a:pt x="40256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4541457" y="263266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4574159" y="263267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4641277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4675174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4306214" y="2632671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68275" h="30480">
                  <a:moveTo>
                    <a:pt x="168173" y="0"/>
                  </a:moveTo>
                  <a:lnTo>
                    <a:pt x="134226" y="0"/>
                  </a:lnTo>
                  <a:lnTo>
                    <a:pt x="134226" y="30149"/>
                  </a:lnTo>
                  <a:lnTo>
                    <a:pt x="168173" y="30149"/>
                  </a:lnTo>
                  <a:lnTo>
                    <a:pt x="16817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4339425" y="263267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4339425" y="2603372"/>
              <a:ext cx="168275" cy="59690"/>
            </a:xfrm>
            <a:custGeom>
              <a:avLst/>
              <a:gdLst/>
              <a:ahLst/>
              <a:cxnLst/>
              <a:rect l="l" t="t" r="r" b="b"/>
              <a:pathLst>
                <a:path w="168275" h="59689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68275" h="59689">
                  <a:moveTo>
                    <a:pt x="168046" y="29298"/>
                  </a:moveTo>
                  <a:lnTo>
                    <a:pt x="134912" y="29298"/>
                  </a:lnTo>
                  <a:lnTo>
                    <a:pt x="134912" y="59448"/>
                  </a:lnTo>
                  <a:lnTo>
                    <a:pt x="168046" y="59448"/>
                  </a:lnTo>
                  <a:lnTo>
                    <a:pt x="168046" y="29298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4071489" y="260336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4104525" y="2603372"/>
              <a:ext cx="68580" cy="29845"/>
            </a:xfrm>
            <a:custGeom>
              <a:avLst/>
              <a:gdLst/>
              <a:ahLst/>
              <a:cxnLst/>
              <a:rect l="l" t="t" r="r" b="b"/>
              <a:pathLst>
                <a:path w="68579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8579" h="29844">
                  <a:moveTo>
                    <a:pt x="68021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8021" y="29375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4172501" y="260336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4205541" y="26033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29844">
                  <a:moveTo>
                    <a:pt x="66789" y="0"/>
                  </a:moveTo>
                  <a:lnTo>
                    <a:pt x="34061" y="0"/>
                  </a:lnTo>
                  <a:lnTo>
                    <a:pt x="34061" y="29375"/>
                  </a:lnTo>
                  <a:lnTo>
                    <a:pt x="66789" y="29375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4406366" y="2603372"/>
              <a:ext cx="68580" cy="29845"/>
            </a:xfrm>
            <a:custGeom>
              <a:avLst/>
              <a:gdLst/>
              <a:ahLst/>
              <a:cxnLst/>
              <a:rect l="l" t="t" r="r" b="b"/>
              <a:pathLst>
                <a:path w="68579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8579" h="29844">
                  <a:moveTo>
                    <a:pt x="68021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8021" y="29375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4239603" y="2603372"/>
              <a:ext cx="435609" cy="59690"/>
            </a:xfrm>
            <a:custGeom>
              <a:avLst/>
              <a:gdLst/>
              <a:ahLst/>
              <a:cxnLst/>
              <a:rect l="l" t="t" r="r" b="b"/>
              <a:pathLst>
                <a:path w="435610" h="59689">
                  <a:moveTo>
                    <a:pt x="32727" y="29298"/>
                  </a:moveTo>
                  <a:lnTo>
                    <a:pt x="0" y="29298"/>
                  </a:lnTo>
                  <a:lnTo>
                    <a:pt x="0" y="59448"/>
                  </a:lnTo>
                  <a:lnTo>
                    <a:pt x="32727" y="59448"/>
                  </a:lnTo>
                  <a:lnTo>
                    <a:pt x="32727" y="29298"/>
                  </a:lnTo>
                  <a:close/>
                </a:path>
                <a:path w="435610" h="59689">
                  <a:moveTo>
                    <a:pt x="435610" y="0"/>
                  </a:moveTo>
                  <a:lnTo>
                    <a:pt x="401662" y="0"/>
                  </a:lnTo>
                  <a:lnTo>
                    <a:pt x="401662" y="29375"/>
                  </a:lnTo>
                  <a:lnTo>
                    <a:pt x="435610" y="29375"/>
                  </a:lnTo>
                  <a:lnTo>
                    <a:pt x="43561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4037584" y="2603372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947" y="59448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4071480" y="2632671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01600" h="30480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4172501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4205547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769982" y="2603372"/>
              <a:ext cx="100965" cy="29845"/>
            </a:xfrm>
            <a:custGeom>
              <a:avLst/>
              <a:gdLst/>
              <a:ahLst/>
              <a:cxnLst/>
              <a:rect l="l" t="t" r="r" b="b"/>
              <a:pathLst>
                <a:path w="100964" h="29844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  <a:path w="100964" h="29844">
                  <a:moveTo>
                    <a:pt x="100723" y="0"/>
                  </a:moveTo>
                  <a:lnTo>
                    <a:pt x="66776" y="0"/>
                  </a:lnTo>
                  <a:lnTo>
                    <a:pt x="66776" y="29375"/>
                  </a:lnTo>
                  <a:lnTo>
                    <a:pt x="100723" y="29375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870658" y="260336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3903704" y="260336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3500849" y="260336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3534917" y="254308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567963" y="25430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500849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534918" y="257317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21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21" y="59575"/>
                  </a:lnTo>
                  <a:lnTo>
                    <a:pt x="33121" y="3020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567963" y="260336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602025" y="26033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7030" y="29375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534917" y="25140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367132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401200" y="25140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434246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468144" y="25140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500849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567963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401199" y="2514015"/>
              <a:ext cx="234950" cy="59690"/>
            </a:xfrm>
            <a:custGeom>
              <a:avLst/>
              <a:gdLst/>
              <a:ahLst/>
              <a:cxnLst/>
              <a:rect l="l" t="t" r="r" b="b"/>
              <a:pathLst>
                <a:path w="234950" h="59689">
                  <a:moveTo>
                    <a:pt x="66992" y="29083"/>
                  </a:moveTo>
                  <a:lnTo>
                    <a:pt x="33121" y="29083"/>
                  </a:lnTo>
                  <a:lnTo>
                    <a:pt x="0" y="29083"/>
                  </a:lnTo>
                  <a:lnTo>
                    <a:pt x="0" y="59232"/>
                  </a:lnTo>
                  <a:lnTo>
                    <a:pt x="33045" y="59232"/>
                  </a:lnTo>
                  <a:lnTo>
                    <a:pt x="66992" y="59232"/>
                  </a:lnTo>
                  <a:lnTo>
                    <a:pt x="66992" y="29083"/>
                  </a:lnTo>
                  <a:close/>
                </a:path>
                <a:path w="234950" h="59689">
                  <a:moveTo>
                    <a:pt x="234772" y="0"/>
                  </a:moveTo>
                  <a:lnTo>
                    <a:pt x="200825" y="0"/>
                  </a:lnTo>
                  <a:lnTo>
                    <a:pt x="200825" y="28994"/>
                  </a:lnTo>
                  <a:lnTo>
                    <a:pt x="234772" y="28994"/>
                  </a:lnTo>
                  <a:lnTo>
                    <a:pt x="23477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468144" y="2543004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66773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89734"/>
                  </a:lnTo>
                  <a:lnTo>
                    <a:pt x="32705" y="89734"/>
                  </a:lnTo>
                  <a:lnTo>
                    <a:pt x="32705" y="30233"/>
                  </a:lnTo>
                  <a:lnTo>
                    <a:pt x="66773" y="30233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401200" y="25731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434246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401199" y="26033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334086" y="25731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266109" y="2543098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334086" y="254308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367132" y="25430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233415" y="257316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266121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300189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300183" y="2573172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67030" y="30200"/>
                  </a:moveTo>
                  <a:lnTo>
                    <a:pt x="33947" y="30200"/>
                  </a:lnTo>
                  <a:lnTo>
                    <a:pt x="0" y="30200"/>
                  </a:lnTo>
                  <a:lnTo>
                    <a:pt x="0" y="59575"/>
                  </a:lnTo>
                  <a:lnTo>
                    <a:pt x="33896" y="59575"/>
                  </a:lnTo>
                  <a:lnTo>
                    <a:pt x="67030" y="59575"/>
                  </a:lnTo>
                  <a:lnTo>
                    <a:pt x="67030" y="30200"/>
                  </a:lnTo>
                  <a:close/>
                </a:path>
                <a:path w="100964" h="5968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199003" y="2514015"/>
              <a:ext cx="202565" cy="118745"/>
            </a:xfrm>
            <a:custGeom>
              <a:avLst/>
              <a:gdLst/>
              <a:ahLst/>
              <a:cxnLst/>
              <a:rect l="l" t="t" r="r" b="b"/>
              <a:pathLst>
                <a:path w="202564" h="118744">
                  <a:moveTo>
                    <a:pt x="34353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4353" y="28994"/>
                  </a:lnTo>
                  <a:lnTo>
                    <a:pt x="34353" y="0"/>
                  </a:lnTo>
                  <a:close/>
                </a:path>
                <a:path w="202564" h="118744">
                  <a:moveTo>
                    <a:pt x="202069" y="89357"/>
                  </a:moveTo>
                  <a:lnTo>
                    <a:pt x="168122" y="89357"/>
                  </a:lnTo>
                  <a:lnTo>
                    <a:pt x="168122" y="118732"/>
                  </a:lnTo>
                  <a:lnTo>
                    <a:pt x="202069" y="118732"/>
                  </a:lnTo>
                  <a:lnTo>
                    <a:pt x="202069" y="89357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132404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166301" y="25140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3233415" y="25140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3266121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300189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3334086" y="25140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4440445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4239603" y="1739061"/>
              <a:ext cx="100330" cy="29209"/>
            </a:xfrm>
            <a:custGeom>
              <a:avLst/>
              <a:gdLst/>
              <a:ahLst/>
              <a:cxnLst/>
              <a:rect l="l" t="t" r="r" b="b"/>
              <a:pathLst>
                <a:path w="100329" h="29210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99733" y="28981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4339425" y="1739061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7030" y="28981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4406366" y="1679485"/>
              <a:ext cx="34290" cy="88900"/>
            </a:xfrm>
            <a:custGeom>
              <a:avLst/>
              <a:gdLst/>
              <a:ahLst/>
              <a:cxnLst/>
              <a:rect l="l" t="t" r="r" b="b"/>
              <a:pathLst>
                <a:path w="34289" h="88900">
                  <a:moveTo>
                    <a:pt x="33947" y="59575"/>
                  </a:moveTo>
                  <a:lnTo>
                    <a:pt x="0" y="59575"/>
                  </a:lnTo>
                  <a:lnTo>
                    <a:pt x="0" y="88557"/>
                  </a:lnTo>
                  <a:lnTo>
                    <a:pt x="33947" y="88557"/>
                  </a:lnTo>
                  <a:lnTo>
                    <a:pt x="33947" y="59575"/>
                  </a:lnTo>
                  <a:close/>
                </a:path>
                <a:path w="34289" h="88900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4205547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4239603" y="1679485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2715" y="29387"/>
                  </a:lnTo>
                  <a:lnTo>
                    <a:pt x="66662" y="29387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4306214" y="167948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121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21" y="29387"/>
                  </a:lnTo>
                  <a:lnTo>
                    <a:pt x="33121" y="0"/>
                  </a:lnTo>
                  <a:close/>
                </a:path>
                <a:path w="67310" h="29844">
                  <a:moveTo>
                    <a:pt x="67157" y="0"/>
                  </a:moveTo>
                  <a:lnTo>
                    <a:pt x="33210" y="0"/>
                  </a:lnTo>
                  <a:lnTo>
                    <a:pt x="33210" y="29387"/>
                  </a:lnTo>
                  <a:lnTo>
                    <a:pt x="67157" y="29387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4373331" y="167948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4440445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4104525" y="1708949"/>
              <a:ext cx="234950" cy="30480"/>
            </a:xfrm>
            <a:custGeom>
              <a:avLst/>
              <a:gdLst/>
              <a:ahLst/>
              <a:cxnLst/>
              <a:rect l="l" t="t" r="r" b="b"/>
              <a:pathLst>
                <a:path w="23495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34950" h="30480">
                  <a:moveTo>
                    <a:pt x="234810" y="0"/>
                  </a:moveTo>
                  <a:lnTo>
                    <a:pt x="201688" y="0"/>
                  </a:lnTo>
                  <a:lnTo>
                    <a:pt x="201688" y="30149"/>
                  </a:lnTo>
                  <a:lnTo>
                    <a:pt x="234810" y="30149"/>
                  </a:lnTo>
                  <a:lnTo>
                    <a:pt x="234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4138600" y="170894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4239614" y="170894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4272320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4339434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4373331" y="170894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4406377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4440445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4037584" y="1739061"/>
              <a:ext cx="168275" cy="29209"/>
            </a:xfrm>
            <a:custGeom>
              <a:avLst/>
              <a:gdLst/>
              <a:ahLst/>
              <a:cxnLst/>
              <a:rect l="l" t="t" r="r" b="b"/>
              <a:pathLst>
                <a:path w="168275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168275" h="29210">
                  <a:moveTo>
                    <a:pt x="168046" y="0"/>
                  </a:moveTo>
                  <a:lnTo>
                    <a:pt x="134912" y="0"/>
                  </a:lnTo>
                  <a:lnTo>
                    <a:pt x="134912" y="28981"/>
                  </a:lnTo>
                  <a:lnTo>
                    <a:pt x="168046" y="28981"/>
                  </a:lnTo>
                  <a:lnTo>
                    <a:pt x="16804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4071489" y="173905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4104525" y="1739061"/>
              <a:ext cx="68580" cy="29209"/>
            </a:xfrm>
            <a:custGeom>
              <a:avLst/>
              <a:gdLst/>
              <a:ahLst/>
              <a:cxnLst/>
              <a:rect l="l" t="t" r="r" b="b"/>
              <a:pathLst>
                <a:path w="68579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8579" h="29210">
                  <a:moveTo>
                    <a:pt x="68021" y="0"/>
                  </a:moveTo>
                  <a:lnTo>
                    <a:pt x="34074" y="0"/>
                  </a:lnTo>
                  <a:lnTo>
                    <a:pt x="34074" y="28981"/>
                  </a:lnTo>
                  <a:lnTo>
                    <a:pt x="68021" y="28981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4172496" y="1679485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134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34" y="29387"/>
                  </a:lnTo>
                  <a:lnTo>
                    <a:pt x="33134" y="0"/>
                  </a:lnTo>
                  <a:close/>
                </a:path>
                <a:path w="67310" h="88900">
                  <a:moveTo>
                    <a:pt x="66992" y="59575"/>
                  </a:moveTo>
                  <a:lnTo>
                    <a:pt x="33045" y="59575"/>
                  </a:lnTo>
                  <a:lnTo>
                    <a:pt x="33045" y="88557"/>
                  </a:lnTo>
                  <a:lnTo>
                    <a:pt x="66992" y="88557"/>
                  </a:lnTo>
                  <a:lnTo>
                    <a:pt x="66992" y="5957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4004886" y="167948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4037591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4071480" y="167948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045" y="29387"/>
                  </a:lnTo>
                  <a:lnTo>
                    <a:pt x="66992" y="29387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4138603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4071489" y="170894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3903704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3937772" y="170894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3970818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4004886" y="170894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4037591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3970818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3836760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3870658" y="170894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3836760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3870655" y="1739061"/>
              <a:ext cx="100330" cy="29209"/>
            </a:xfrm>
            <a:custGeom>
              <a:avLst/>
              <a:gdLst/>
              <a:ahLst/>
              <a:cxnLst/>
              <a:rect l="l" t="t" r="r" b="b"/>
              <a:pathLst>
                <a:path w="100329" h="2921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  <a:path w="100329" h="29210">
                  <a:moveTo>
                    <a:pt x="100241" y="0"/>
                  </a:moveTo>
                  <a:lnTo>
                    <a:pt x="67106" y="0"/>
                  </a:lnTo>
                  <a:lnTo>
                    <a:pt x="67106" y="28981"/>
                  </a:lnTo>
                  <a:lnTo>
                    <a:pt x="100241" y="28981"/>
                  </a:lnTo>
                  <a:lnTo>
                    <a:pt x="1002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4004886" y="173905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3870658" y="15299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3903704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3937772" y="156003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3802692" y="164944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3903704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3937772" y="167948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3970818" y="167948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3668966" y="1708949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68275" h="30480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703040" y="170894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3769987" y="170894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3769987" y="173909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6773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28946"/>
                  </a:lnTo>
                  <a:lnTo>
                    <a:pt x="66773" y="28946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3635921" y="164945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3703043" y="164944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3635921" y="1679485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045" y="29387"/>
                  </a:lnTo>
                  <a:lnTo>
                    <a:pt x="66992" y="29387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3703040" y="1679485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4">
                  <a:moveTo>
                    <a:pt x="133591" y="0"/>
                  </a:moveTo>
                  <a:lnTo>
                    <a:pt x="133591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133591" y="29387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3703043" y="15299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3602025" y="1529968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  <a:path w="168275" h="30480">
                  <a:moveTo>
                    <a:pt x="168071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8071" y="30149"/>
                  </a:lnTo>
                  <a:lnTo>
                    <a:pt x="16807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3769982" y="1529968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3735748" y="156003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3769987" y="156003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3635929" y="150049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3602031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3635929" y="147045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3668975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3602025" y="1470469"/>
              <a:ext cx="133985" cy="59690"/>
            </a:xfrm>
            <a:custGeom>
              <a:avLst/>
              <a:gdLst/>
              <a:ahLst/>
              <a:cxnLst/>
              <a:rect l="l" t="t" r="r" b="b"/>
              <a:pathLst>
                <a:path w="133985" h="59690">
                  <a:moveTo>
                    <a:pt x="33947" y="30035"/>
                  </a:moveTo>
                  <a:lnTo>
                    <a:pt x="0" y="30035"/>
                  </a:lnTo>
                  <a:lnTo>
                    <a:pt x="0" y="59410"/>
                  </a:lnTo>
                  <a:lnTo>
                    <a:pt x="33947" y="59410"/>
                  </a:lnTo>
                  <a:lnTo>
                    <a:pt x="33947" y="30035"/>
                  </a:lnTo>
                  <a:close/>
                </a:path>
                <a:path w="133985" h="59690">
                  <a:moveTo>
                    <a:pt x="133731" y="0"/>
                  </a:moveTo>
                  <a:lnTo>
                    <a:pt x="101015" y="0"/>
                  </a:lnTo>
                  <a:lnTo>
                    <a:pt x="101015" y="30149"/>
                  </a:lnTo>
                  <a:lnTo>
                    <a:pt x="133731" y="30149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3668975" y="1500608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773" y="0"/>
                  </a:moveTo>
                  <a:lnTo>
                    <a:pt x="34068" y="0"/>
                  </a:lnTo>
                  <a:lnTo>
                    <a:pt x="0" y="0"/>
                  </a:lnTo>
                  <a:lnTo>
                    <a:pt x="0" y="29268"/>
                  </a:lnTo>
                  <a:lnTo>
                    <a:pt x="66773" y="29268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3567963" y="1500504"/>
              <a:ext cx="202565" cy="267970"/>
            </a:xfrm>
            <a:custGeom>
              <a:avLst/>
              <a:gdLst/>
              <a:ahLst/>
              <a:cxnLst/>
              <a:rect l="l" t="t" r="r" b="b"/>
              <a:pathLst>
                <a:path w="202564" h="267969">
                  <a:moveTo>
                    <a:pt x="33947" y="208445"/>
                  </a:moveTo>
                  <a:lnTo>
                    <a:pt x="0" y="208445"/>
                  </a:lnTo>
                  <a:lnTo>
                    <a:pt x="0" y="238594"/>
                  </a:lnTo>
                  <a:lnTo>
                    <a:pt x="33947" y="238594"/>
                  </a:lnTo>
                  <a:lnTo>
                    <a:pt x="33947" y="208445"/>
                  </a:lnTo>
                  <a:close/>
                </a:path>
                <a:path w="202564" h="267969">
                  <a:moveTo>
                    <a:pt x="68008" y="238556"/>
                  </a:moveTo>
                  <a:lnTo>
                    <a:pt x="34061" y="238556"/>
                  </a:lnTo>
                  <a:lnTo>
                    <a:pt x="34061" y="267538"/>
                  </a:lnTo>
                  <a:lnTo>
                    <a:pt x="68008" y="267538"/>
                  </a:lnTo>
                  <a:lnTo>
                    <a:pt x="68008" y="238556"/>
                  </a:lnTo>
                  <a:close/>
                </a:path>
                <a:path w="202564" h="267969">
                  <a:moveTo>
                    <a:pt x="68008" y="178981"/>
                  </a:moveTo>
                  <a:lnTo>
                    <a:pt x="34061" y="178981"/>
                  </a:lnTo>
                  <a:lnTo>
                    <a:pt x="34061" y="208368"/>
                  </a:lnTo>
                  <a:lnTo>
                    <a:pt x="68008" y="208368"/>
                  </a:lnTo>
                  <a:lnTo>
                    <a:pt x="68008" y="178981"/>
                  </a:lnTo>
                  <a:close/>
                </a:path>
                <a:path w="202564" h="267969">
                  <a:moveTo>
                    <a:pt x="202133" y="0"/>
                  </a:moveTo>
                  <a:lnTo>
                    <a:pt x="167779" y="0"/>
                  </a:lnTo>
                  <a:lnTo>
                    <a:pt x="167779" y="29375"/>
                  </a:lnTo>
                  <a:lnTo>
                    <a:pt x="202133" y="29375"/>
                  </a:lnTo>
                  <a:lnTo>
                    <a:pt x="20213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3567963" y="1619211"/>
              <a:ext cx="68580" cy="90170"/>
            </a:xfrm>
            <a:custGeom>
              <a:avLst/>
              <a:gdLst/>
              <a:ahLst/>
              <a:cxnLst/>
              <a:rect l="l" t="t" r="r" b="b"/>
              <a:pathLst>
                <a:path w="68579" h="90169">
                  <a:moveTo>
                    <a:pt x="33947" y="60274"/>
                  </a:moveTo>
                  <a:lnTo>
                    <a:pt x="0" y="60274"/>
                  </a:lnTo>
                  <a:lnTo>
                    <a:pt x="0" y="89662"/>
                  </a:lnTo>
                  <a:lnTo>
                    <a:pt x="33947" y="89662"/>
                  </a:lnTo>
                  <a:lnTo>
                    <a:pt x="33947" y="60274"/>
                  </a:lnTo>
                  <a:close/>
                </a:path>
                <a:path w="68579" h="90169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3602031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3635929" y="170894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3567963" y="1739061"/>
              <a:ext cx="101600" cy="29209"/>
            </a:xfrm>
            <a:custGeom>
              <a:avLst/>
              <a:gdLst/>
              <a:ahLst/>
              <a:cxnLst/>
              <a:rect l="l" t="t" r="r" b="b"/>
              <a:pathLst>
                <a:path w="101600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101600" h="29210">
                  <a:moveTo>
                    <a:pt x="101092" y="0"/>
                  </a:moveTo>
                  <a:lnTo>
                    <a:pt x="67957" y="0"/>
                  </a:lnTo>
                  <a:lnTo>
                    <a:pt x="67957" y="28981"/>
                  </a:lnTo>
                  <a:lnTo>
                    <a:pt x="101092" y="28981"/>
                  </a:lnTo>
                  <a:lnTo>
                    <a:pt x="1010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3668975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703040" y="1739061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7056" y="28981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4239614" y="257316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4138600" y="254309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896" y="60223"/>
                  </a:lnTo>
                  <a:lnTo>
                    <a:pt x="67030" y="60223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4205547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4306218" y="25731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903704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3870658" y="20966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3870658" y="215604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3937772" y="215604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3937772" y="218511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3970818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3903704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3970818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3802692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3836760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3802684" y="2096642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947" y="59448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3836759" y="212594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3836759" y="2156053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3870658" y="218511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3802684" y="2036368"/>
              <a:ext cx="101600" cy="209550"/>
            </a:xfrm>
            <a:custGeom>
              <a:avLst/>
              <a:gdLst/>
              <a:ahLst/>
              <a:cxnLst/>
              <a:rect l="l" t="t" r="r" b="b"/>
              <a:pathLst>
                <a:path w="101600" h="20955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209550">
                  <a:moveTo>
                    <a:pt x="101092" y="178828"/>
                  </a:moveTo>
                  <a:lnTo>
                    <a:pt x="67970" y="178828"/>
                  </a:lnTo>
                  <a:lnTo>
                    <a:pt x="67970" y="208978"/>
                  </a:lnTo>
                  <a:lnTo>
                    <a:pt x="101092" y="208978"/>
                  </a:lnTo>
                  <a:lnTo>
                    <a:pt x="101092" y="17882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3802692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3836760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3802684" y="2036368"/>
              <a:ext cx="68580" cy="60325"/>
            </a:xfrm>
            <a:custGeom>
              <a:avLst/>
              <a:gdLst/>
              <a:ahLst/>
              <a:cxnLst/>
              <a:rect l="l" t="t" r="r" b="b"/>
              <a:pathLst>
                <a:path w="68579" h="60325">
                  <a:moveTo>
                    <a:pt x="33947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073"/>
                  </a:lnTo>
                  <a:close/>
                </a:path>
                <a:path w="68579" h="60325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3836760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3769987" y="200728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3735748" y="2036363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3769987" y="203636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3769982" y="2066442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2715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2715" y="59575"/>
                  </a:lnTo>
                  <a:lnTo>
                    <a:pt x="32715" y="30200"/>
                  </a:lnTo>
                  <a:close/>
                </a:path>
                <a:path w="33020" h="5968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3735743" y="212594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4239" y="30149"/>
                  </a:lnTo>
                  <a:lnTo>
                    <a:pt x="66954" y="30149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3735743" y="2156053"/>
              <a:ext cx="67310" cy="447675"/>
            </a:xfrm>
            <a:custGeom>
              <a:avLst/>
              <a:gdLst/>
              <a:ahLst/>
              <a:cxnLst/>
              <a:rect l="l" t="t" r="r" b="b"/>
              <a:pathLst>
                <a:path w="67310" h="447675">
                  <a:moveTo>
                    <a:pt x="34353" y="417118"/>
                  </a:moveTo>
                  <a:lnTo>
                    <a:pt x="0" y="417118"/>
                  </a:lnTo>
                  <a:lnTo>
                    <a:pt x="0" y="447268"/>
                  </a:lnTo>
                  <a:lnTo>
                    <a:pt x="34353" y="447268"/>
                  </a:lnTo>
                  <a:lnTo>
                    <a:pt x="34353" y="417118"/>
                  </a:lnTo>
                  <a:close/>
                </a:path>
                <a:path w="67310" h="447675">
                  <a:moveTo>
                    <a:pt x="66954" y="0"/>
                  </a:moveTo>
                  <a:lnTo>
                    <a:pt x="34239" y="0"/>
                  </a:lnTo>
                  <a:lnTo>
                    <a:pt x="34239" y="28981"/>
                  </a:lnTo>
                  <a:lnTo>
                    <a:pt x="66954" y="28981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3668975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3703043" y="23941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3668975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3703040" y="2573172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80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30480">
                  <a:moveTo>
                    <a:pt x="133591" y="0"/>
                  </a:moveTo>
                  <a:lnTo>
                    <a:pt x="99644" y="0"/>
                  </a:lnTo>
                  <a:lnTo>
                    <a:pt x="99644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3735748" y="200728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3635921" y="1946960"/>
              <a:ext cx="33655" cy="89535"/>
            </a:xfrm>
            <a:custGeom>
              <a:avLst/>
              <a:gdLst/>
              <a:ahLst/>
              <a:cxnLst/>
              <a:rect l="l" t="t" r="r" b="b"/>
              <a:pathLst>
                <a:path w="33654" h="89535">
                  <a:moveTo>
                    <a:pt x="33134" y="60337"/>
                  </a:moveTo>
                  <a:lnTo>
                    <a:pt x="0" y="60337"/>
                  </a:lnTo>
                  <a:lnTo>
                    <a:pt x="0" y="89319"/>
                  </a:lnTo>
                  <a:lnTo>
                    <a:pt x="33134" y="89319"/>
                  </a:lnTo>
                  <a:lnTo>
                    <a:pt x="33134" y="60337"/>
                  </a:lnTo>
                  <a:close/>
                </a:path>
                <a:path w="33654" h="89535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3668966" y="200729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6789" y="0"/>
                  </a:moveTo>
                  <a:lnTo>
                    <a:pt x="34074" y="0"/>
                  </a:lnTo>
                  <a:lnTo>
                    <a:pt x="34074" y="28981"/>
                  </a:lnTo>
                  <a:lnTo>
                    <a:pt x="66789" y="28981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3668975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3703043" y="203636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3735743" y="2066442"/>
              <a:ext cx="34925" cy="59690"/>
            </a:xfrm>
            <a:custGeom>
              <a:avLst/>
              <a:gdLst/>
              <a:ahLst/>
              <a:cxnLst/>
              <a:rect l="l" t="t" r="r" b="b"/>
              <a:pathLst>
                <a:path w="34925" h="59689">
                  <a:moveTo>
                    <a:pt x="34353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4353" y="59575"/>
                  </a:lnTo>
                  <a:lnTo>
                    <a:pt x="34353" y="30200"/>
                  </a:lnTo>
                  <a:close/>
                </a:path>
                <a:path w="34925" h="5968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3703043" y="23350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3635929" y="221518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3668975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3635929" y="224538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3635929" y="22748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3668975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3668966" y="2335034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3602032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3602031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3602031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3602031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3602025" y="2125941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59182"/>
                  </a:moveTo>
                  <a:lnTo>
                    <a:pt x="0" y="59182"/>
                  </a:lnTo>
                  <a:lnTo>
                    <a:pt x="0" y="89331"/>
                  </a:lnTo>
                  <a:lnTo>
                    <a:pt x="33947" y="89331"/>
                  </a:lnTo>
                  <a:lnTo>
                    <a:pt x="33947" y="59182"/>
                  </a:lnTo>
                  <a:close/>
                </a:path>
                <a:path w="67310" h="89535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3635929" y="197718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3602031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3567963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3567963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3567963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3567963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3567963" y="2156053"/>
              <a:ext cx="68580" cy="89535"/>
            </a:xfrm>
            <a:custGeom>
              <a:avLst/>
              <a:gdLst/>
              <a:ahLst/>
              <a:cxnLst/>
              <a:rect l="l" t="t" r="r" b="b"/>
              <a:pathLst>
                <a:path w="68579" h="89535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8579" h="89535">
                  <a:moveTo>
                    <a:pt x="67957" y="59220"/>
                  </a:moveTo>
                  <a:lnTo>
                    <a:pt x="34061" y="59220"/>
                  </a:lnTo>
                  <a:lnTo>
                    <a:pt x="0" y="59220"/>
                  </a:lnTo>
                  <a:lnTo>
                    <a:pt x="0" y="89293"/>
                  </a:lnTo>
                  <a:lnTo>
                    <a:pt x="67957" y="89293"/>
                  </a:lnTo>
                  <a:lnTo>
                    <a:pt x="67957" y="592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602032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3567963" y="227486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3602031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3602031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3534918" y="1828304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21" y="29083"/>
                  </a:moveTo>
                  <a:lnTo>
                    <a:pt x="0" y="29083"/>
                  </a:lnTo>
                  <a:lnTo>
                    <a:pt x="0" y="59232"/>
                  </a:lnTo>
                  <a:lnTo>
                    <a:pt x="33121" y="59232"/>
                  </a:lnTo>
                  <a:lnTo>
                    <a:pt x="33121" y="29083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3567963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3567963" y="188746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3769987" y="37656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3802692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3769982" y="3676002"/>
              <a:ext cx="133985" cy="90170"/>
            </a:xfrm>
            <a:custGeom>
              <a:avLst/>
              <a:gdLst/>
              <a:ahLst/>
              <a:cxnLst/>
              <a:rect l="l" t="t" r="r" b="b"/>
              <a:pathLst>
                <a:path w="133985" h="90170">
                  <a:moveTo>
                    <a:pt x="32715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  <a:path w="133985" h="90170">
                  <a:moveTo>
                    <a:pt x="133794" y="59524"/>
                  </a:moveTo>
                  <a:lnTo>
                    <a:pt x="100723" y="59524"/>
                  </a:lnTo>
                  <a:lnTo>
                    <a:pt x="66776" y="59524"/>
                  </a:lnTo>
                  <a:lnTo>
                    <a:pt x="66776" y="89674"/>
                  </a:lnTo>
                  <a:lnTo>
                    <a:pt x="100672" y="89674"/>
                  </a:lnTo>
                  <a:lnTo>
                    <a:pt x="133794" y="89674"/>
                  </a:lnTo>
                  <a:lnTo>
                    <a:pt x="133794" y="5952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3836760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3870658" y="37656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3836760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3769982" y="3615727"/>
              <a:ext cx="133985" cy="329565"/>
            </a:xfrm>
            <a:custGeom>
              <a:avLst/>
              <a:gdLst/>
              <a:ahLst/>
              <a:cxnLst/>
              <a:rect l="l" t="t" r="r" b="b"/>
              <a:pathLst>
                <a:path w="133985" h="329564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329564">
                  <a:moveTo>
                    <a:pt x="133794" y="298792"/>
                  </a:moveTo>
                  <a:lnTo>
                    <a:pt x="100723" y="298792"/>
                  </a:lnTo>
                  <a:lnTo>
                    <a:pt x="66776" y="298792"/>
                  </a:lnTo>
                  <a:lnTo>
                    <a:pt x="66776" y="328942"/>
                  </a:lnTo>
                  <a:lnTo>
                    <a:pt x="100672" y="328942"/>
                  </a:lnTo>
                  <a:lnTo>
                    <a:pt x="133794" y="328942"/>
                  </a:lnTo>
                  <a:lnTo>
                    <a:pt x="133794" y="298792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3802692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3836760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3870658" y="361571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3769987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3735743" y="3348253"/>
              <a:ext cx="168275" cy="328295"/>
            </a:xfrm>
            <a:custGeom>
              <a:avLst/>
              <a:gdLst/>
              <a:ahLst/>
              <a:cxnLst/>
              <a:rect l="l" t="t" r="r" b="b"/>
              <a:pathLst>
                <a:path w="168275" h="328295">
                  <a:moveTo>
                    <a:pt x="34353" y="297548"/>
                  </a:moveTo>
                  <a:lnTo>
                    <a:pt x="0" y="297548"/>
                  </a:lnTo>
                  <a:lnTo>
                    <a:pt x="0" y="327698"/>
                  </a:lnTo>
                  <a:lnTo>
                    <a:pt x="34353" y="327698"/>
                  </a:lnTo>
                  <a:lnTo>
                    <a:pt x="34353" y="297548"/>
                  </a:lnTo>
                  <a:close/>
                </a:path>
                <a:path w="168275" h="328295">
                  <a:moveTo>
                    <a:pt x="100888" y="0"/>
                  </a:moveTo>
                  <a:lnTo>
                    <a:pt x="66941" y="0"/>
                  </a:lnTo>
                  <a:lnTo>
                    <a:pt x="66941" y="29387"/>
                  </a:lnTo>
                  <a:lnTo>
                    <a:pt x="100888" y="29387"/>
                  </a:lnTo>
                  <a:lnTo>
                    <a:pt x="100888" y="0"/>
                  </a:lnTo>
                  <a:close/>
                </a:path>
                <a:path w="168275" h="328295">
                  <a:moveTo>
                    <a:pt x="168033" y="0"/>
                  </a:moveTo>
                  <a:lnTo>
                    <a:pt x="134962" y="0"/>
                  </a:lnTo>
                  <a:lnTo>
                    <a:pt x="101015" y="0"/>
                  </a:lnTo>
                  <a:lnTo>
                    <a:pt x="101015" y="29387"/>
                  </a:lnTo>
                  <a:lnTo>
                    <a:pt x="134912" y="29387"/>
                  </a:lnTo>
                  <a:lnTo>
                    <a:pt x="168033" y="29387"/>
                  </a:lnTo>
                  <a:lnTo>
                    <a:pt x="16803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3769987" y="364586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773" y="0"/>
                  </a:moveTo>
                  <a:lnTo>
                    <a:pt x="32705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66773" y="30072"/>
                  </a:lnTo>
                  <a:lnTo>
                    <a:pt x="66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3836759" y="364580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17" y="30200"/>
                  </a:moveTo>
                  <a:lnTo>
                    <a:pt x="33947" y="30200"/>
                  </a:lnTo>
                  <a:lnTo>
                    <a:pt x="0" y="30200"/>
                  </a:lnTo>
                  <a:lnTo>
                    <a:pt x="0" y="59575"/>
                  </a:lnTo>
                  <a:lnTo>
                    <a:pt x="33896" y="59575"/>
                  </a:lnTo>
                  <a:lnTo>
                    <a:pt x="67017" y="59575"/>
                  </a:lnTo>
                  <a:lnTo>
                    <a:pt x="67017" y="30200"/>
                  </a:lnTo>
                  <a:close/>
                </a:path>
                <a:path w="67310" h="59689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3836760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3735748" y="3348251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3769982" y="3527247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3870658" y="35272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3802692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3836760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3870658" y="355653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3735748" y="3228798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3769987" y="322879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3802692" y="322879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3836760" y="322879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3870658" y="322879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3802692" y="325890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3703043" y="322879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3703040" y="3258908"/>
              <a:ext cx="201295" cy="59690"/>
            </a:xfrm>
            <a:custGeom>
              <a:avLst/>
              <a:gdLst/>
              <a:ahLst/>
              <a:cxnLst/>
              <a:rect l="l" t="t" r="r" b="b"/>
              <a:pathLst>
                <a:path w="201295" h="59689">
                  <a:moveTo>
                    <a:pt x="99656" y="0"/>
                  </a:moveTo>
                  <a:lnTo>
                    <a:pt x="99656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99656" y="28994"/>
                  </a:lnTo>
                  <a:lnTo>
                    <a:pt x="99656" y="0"/>
                  </a:lnTo>
                  <a:close/>
                </a:path>
                <a:path w="201295" h="59689">
                  <a:moveTo>
                    <a:pt x="167665" y="29070"/>
                  </a:moveTo>
                  <a:lnTo>
                    <a:pt x="133718" y="29070"/>
                  </a:lnTo>
                  <a:lnTo>
                    <a:pt x="133718" y="59220"/>
                  </a:lnTo>
                  <a:lnTo>
                    <a:pt x="167665" y="59220"/>
                  </a:lnTo>
                  <a:lnTo>
                    <a:pt x="167665" y="29070"/>
                  </a:lnTo>
                  <a:close/>
                </a:path>
                <a:path w="201295" h="59689">
                  <a:moveTo>
                    <a:pt x="200736" y="0"/>
                  </a:moveTo>
                  <a:lnTo>
                    <a:pt x="167665" y="0"/>
                  </a:lnTo>
                  <a:lnTo>
                    <a:pt x="133718" y="0"/>
                  </a:lnTo>
                  <a:lnTo>
                    <a:pt x="133718" y="28994"/>
                  </a:lnTo>
                  <a:lnTo>
                    <a:pt x="167614" y="28994"/>
                  </a:lnTo>
                  <a:lnTo>
                    <a:pt x="200736" y="28994"/>
                  </a:lnTo>
                  <a:lnTo>
                    <a:pt x="20073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3668975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3703043" y="328797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3735743" y="32879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54" y="0"/>
                  </a:moveTo>
                  <a:lnTo>
                    <a:pt x="3435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4239" y="30149"/>
                  </a:lnTo>
                  <a:lnTo>
                    <a:pt x="66954" y="30149"/>
                  </a:lnTo>
                  <a:lnTo>
                    <a:pt x="6695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3802692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3802684" y="3287979"/>
              <a:ext cx="101600" cy="327660"/>
            </a:xfrm>
            <a:custGeom>
              <a:avLst/>
              <a:gdLst/>
              <a:ahLst/>
              <a:cxnLst/>
              <a:rect l="l" t="t" r="r" b="b"/>
              <a:pathLst>
                <a:path w="101600" h="327660">
                  <a:moveTo>
                    <a:pt x="33947" y="298665"/>
                  </a:moveTo>
                  <a:lnTo>
                    <a:pt x="0" y="298665"/>
                  </a:lnTo>
                  <a:lnTo>
                    <a:pt x="0" y="327660"/>
                  </a:lnTo>
                  <a:lnTo>
                    <a:pt x="33947" y="327660"/>
                  </a:lnTo>
                  <a:lnTo>
                    <a:pt x="33947" y="298665"/>
                  </a:lnTo>
                  <a:close/>
                </a:path>
                <a:path w="101600" h="327660">
                  <a:moveTo>
                    <a:pt x="101092" y="0"/>
                  </a:moveTo>
                  <a:lnTo>
                    <a:pt x="67970" y="0"/>
                  </a:lnTo>
                  <a:lnTo>
                    <a:pt x="67970" y="30149"/>
                  </a:lnTo>
                  <a:lnTo>
                    <a:pt x="101092" y="30149"/>
                  </a:lnTo>
                  <a:lnTo>
                    <a:pt x="1010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3635921" y="3586644"/>
              <a:ext cx="134620" cy="29209"/>
            </a:xfrm>
            <a:custGeom>
              <a:avLst/>
              <a:gdLst/>
              <a:ahLst/>
              <a:cxnLst/>
              <a:rect l="l" t="t" r="r" b="b"/>
              <a:pathLst>
                <a:path w="134620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  <a:path w="134620" h="29210">
                  <a:moveTo>
                    <a:pt x="134175" y="0"/>
                  </a:moveTo>
                  <a:lnTo>
                    <a:pt x="99834" y="0"/>
                  </a:lnTo>
                  <a:lnTo>
                    <a:pt x="67119" y="0"/>
                  </a:lnTo>
                  <a:lnTo>
                    <a:pt x="67119" y="28994"/>
                  </a:lnTo>
                  <a:lnTo>
                    <a:pt x="99822" y="28994"/>
                  </a:lnTo>
                  <a:lnTo>
                    <a:pt x="134175" y="28994"/>
                  </a:lnTo>
                  <a:lnTo>
                    <a:pt x="13417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3769982" y="3586644"/>
              <a:ext cx="133985" cy="29209"/>
            </a:xfrm>
            <a:custGeom>
              <a:avLst/>
              <a:gdLst/>
              <a:ahLst/>
              <a:cxnLst/>
              <a:rect l="l" t="t" r="r" b="b"/>
              <a:pathLst>
                <a:path w="133985" h="29210">
                  <a:moveTo>
                    <a:pt x="32715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32715" y="0"/>
                  </a:lnTo>
                  <a:close/>
                </a:path>
                <a:path w="133985" h="29210">
                  <a:moveTo>
                    <a:pt x="133794" y="0"/>
                  </a:moveTo>
                  <a:lnTo>
                    <a:pt x="100723" y="0"/>
                  </a:lnTo>
                  <a:lnTo>
                    <a:pt x="66776" y="0"/>
                  </a:lnTo>
                  <a:lnTo>
                    <a:pt x="66776" y="28994"/>
                  </a:lnTo>
                  <a:lnTo>
                    <a:pt x="100672" y="28994"/>
                  </a:lnTo>
                  <a:lnTo>
                    <a:pt x="133794" y="28994"/>
                  </a:lnTo>
                  <a:lnTo>
                    <a:pt x="13379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3735748" y="3318050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3635921" y="3287979"/>
              <a:ext cx="33655" cy="60325"/>
            </a:xfrm>
            <a:custGeom>
              <a:avLst/>
              <a:gdLst/>
              <a:ahLst/>
              <a:cxnLst/>
              <a:rect l="l" t="t" r="r" b="b"/>
              <a:pathLst>
                <a:path w="33654" h="60325">
                  <a:moveTo>
                    <a:pt x="33134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3668975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3703043" y="331805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3769982" y="331805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00964" h="30479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3870658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3703040" y="3765638"/>
              <a:ext cx="99695" cy="118745"/>
            </a:xfrm>
            <a:custGeom>
              <a:avLst/>
              <a:gdLst/>
              <a:ahLst/>
              <a:cxnLst/>
              <a:rect l="l" t="t" r="r" b="b"/>
              <a:pathLst>
                <a:path w="99695" h="118745">
                  <a:moveTo>
                    <a:pt x="32715" y="59143"/>
                  </a:moveTo>
                  <a:lnTo>
                    <a:pt x="0" y="59143"/>
                  </a:lnTo>
                  <a:lnTo>
                    <a:pt x="0" y="89293"/>
                  </a:lnTo>
                  <a:lnTo>
                    <a:pt x="32715" y="89293"/>
                  </a:lnTo>
                  <a:lnTo>
                    <a:pt x="32715" y="59143"/>
                  </a:lnTo>
                  <a:close/>
                </a:path>
                <a:path w="99695" h="118745">
                  <a:moveTo>
                    <a:pt x="32715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2715" y="28981"/>
                  </a:lnTo>
                  <a:lnTo>
                    <a:pt x="32715" y="0"/>
                  </a:lnTo>
                  <a:close/>
                </a:path>
                <a:path w="99695" h="118745">
                  <a:moveTo>
                    <a:pt x="99656" y="89344"/>
                  </a:moveTo>
                  <a:lnTo>
                    <a:pt x="66941" y="89344"/>
                  </a:lnTo>
                  <a:lnTo>
                    <a:pt x="66941" y="118719"/>
                  </a:lnTo>
                  <a:lnTo>
                    <a:pt x="99656" y="118719"/>
                  </a:lnTo>
                  <a:lnTo>
                    <a:pt x="99656" y="8934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3735748" y="3854976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3735748" y="3794703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3735748" y="3615717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3635921" y="3675456"/>
              <a:ext cx="201295" cy="120014"/>
            </a:xfrm>
            <a:custGeom>
              <a:avLst/>
              <a:gdLst/>
              <a:ahLst/>
              <a:cxnLst/>
              <a:rect l="l" t="t" r="r" b="b"/>
              <a:pathLst>
                <a:path w="201295" h="120014">
                  <a:moveTo>
                    <a:pt x="200837" y="60439"/>
                  </a:moveTo>
                  <a:lnTo>
                    <a:pt x="166763" y="60439"/>
                  </a:lnTo>
                  <a:lnTo>
                    <a:pt x="166763" y="29603"/>
                  </a:lnTo>
                  <a:lnTo>
                    <a:pt x="134061" y="29603"/>
                  </a:lnTo>
                  <a:lnTo>
                    <a:pt x="134061" y="0"/>
                  </a:lnTo>
                  <a:lnTo>
                    <a:pt x="67119" y="0"/>
                  </a:lnTo>
                  <a:lnTo>
                    <a:pt x="67119" y="29603"/>
                  </a:lnTo>
                  <a:lnTo>
                    <a:pt x="33045" y="29603"/>
                  </a:lnTo>
                  <a:lnTo>
                    <a:pt x="33045" y="60439"/>
                  </a:lnTo>
                  <a:lnTo>
                    <a:pt x="0" y="60439"/>
                  </a:lnTo>
                  <a:lnTo>
                    <a:pt x="0" y="90043"/>
                  </a:lnTo>
                  <a:lnTo>
                    <a:pt x="0" y="119646"/>
                  </a:lnTo>
                  <a:lnTo>
                    <a:pt x="33045" y="119646"/>
                  </a:lnTo>
                  <a:lnTo>
                    <a:pt x="33045" y="90043"/>
                  </a:lnTo>
                  <a:lnTo>
                    <a:pt x="67119" y="90043"/>
                  </a:lnTo>
                  <a:lnTo>
                    <a:pt x="67119" y="60439"/>
                  </a:lnTo>
                  <a:lnTo>
                    <a:pt x="134061" y="60439"/>
                  </a:lnTo>
                  <a:lnTo>
                    <a:pt x="134061" y="90043"/>
                  </a:lnTo>
                  <a:lnTo>
                    <a:pt x="200837" y="90043"/>
                  </a:lnTo>
                  <a:lnTo>
                    <a:pt x="200837" y="604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3735743" y="3735527"/>
              <a:ext cx="34925" cy="59690"/>
            </a:xfrm>
            <a:custGeom>
              <a:avLst/>
              <a:gdLst/>
              <a:ahLst/>
              <a:cxnLst/>
              <a:rect l="l" t="t" r="r" b="b"/>
              <a:pathLst>
                <a:path w="34925" h="59689">
                  <a:moveTo>
                    <a:pt x="34353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4353" y="59093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3769982" y="3765638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2715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2715" y="59220"/>
                  </a:lnTo>
                  <a:lnTo>
                    <a:pt x="32715" y="29070"/>
                  </a:lnTo>
                  <a:close/>
                </a:path>
                <a:path w="66675" h="59689">
                  <a:moveTo>
                    <a:pt x="66649" y="0"/>
                  </a:moveTo>
                  <a:lnTo>
                    <a:pt x="32702" y="0"/>
                  </a:lnTo>
                  <a:lnTo>
                    <a:pt x="32702" y="28981"/>
                  </a:lnTo>
                  <a:lnTo>
                    <a:pt x="66649" y="28981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3735743" y="3794709"/>
              <a:ext cx="100965" cy="60325"/>
            </a:xfrm>
            <a:custGeom>
              <a:avLst/>
              <a:gdLst/>
              <a:ahLst/>
              <a:cxnLst/>
              <a:rect l="l" t="t" r="r" b="b"/>
              <a:pathLst>
                <a:path w="100964" h="60325">
                  <a:moveTo>
                    <a:pt x="34353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4353" y="60223"/>
                  </a:lnTo>
                  <a:lnTo>
                    <a:pt x="34353" y="30073"/>
                  </a:lnTo>
                  <a:close/>
                </a:path>
                <a:path w="100964" h="60325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3769982" y="382478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3635929" y="319856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3567963" y="319856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3602025" y="319857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80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3703040" y="3198571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80">
                  <a:moveTo>
                    <a:pt x="133591" y="0"/>
                  </a:moveTo>
                  <a:lnTo>
                    <a:pt x="13359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  <a:path w="201295" h="30480">
                  <a:moveTo>
                    <a:pt x="200736" y="0"/>
                  </a:moveTo>
                  <a:lnTo>
                    <a:pt x="167665" y="0"/>
                  </a:lnTo>
                  <a:lnTo>
                    <a:pt x="133718" y="0"/>
                  </a:lnTo>
                  <a:lnTo>
                    <a:pt x="133718" y="30149"/>
                  </a:lnTo>
                  <a:lnTo>
                    <a:pt x="167614" y="30149"/>
                  </a:lnTo>
                  <a:lnTo>
                    <a:pt x="200736" y="30149"/>
                  </a:lnTo>
                  <a:lnTo>
                    <a:pt x="20073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3703040" y="3645801"/>
              <a:ext cx="33020" cy="120014"/>
            </a:xfrm>
            <a:custGeom>
              <a:avLst/>
              <a:gdLst/>
              <a:ahLst/>
              <a:cxnLst/>
              <a:rect l="l" t="t" r="r" b="b"/>
              <a:pathLst>
                <a:path w="33020" h="120014">
                  <a:moveTo>
                    <a:pt x="32715" y="89725"/>
                  </a:moveTo>
                  <a:lnTo>
                    <a:pt x="0" y="89725"/>
                  </a:lnTo>
                  <a:lnTo>
                    <a:pt x="0" y="119875"/>
                  </a:lnTo>
                  <a:lnTo>
                    <a:pt x="32715" y="119875"/>
                  </a:lnTo>
                  <a:lnTo>
                    <a:pt x="32715" y="89725"/>
                  </a:lnTo>
                  <a:close/>
                </a:path>
                <a:path w="33020" h="120014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3668966" y="3348253"/>
              <a:ext cx="67310" cy="208915"/>
            </a:xfrm>
            <a:custGeom>
              <a:avLst/>
              <a:gdLst/>
              <a:ahLst/>
              <a:cxnLst/>
              <a:rect l="l" t="t" r="r" b="b"/>
              <a:pathLst>
                <a:path w="67310" h="208914">
                  <a:moveTo>
                    <a:pt x="33947" y="178993"/>
                  </a:moveTo>
                  <a:lnTo>
                    <a:pt x="0" y="178993"/>
                  </a:lnTo>
                  <a:lnTo>
                    <a:pt x="0" y="208368"/>
                  </a:lnTo>
                  <a:lnTo>
                    <a:pt x="33947" y="208368"/>
                  </a:lnTo>
                  <a:lnTo>
                    <a:pt x="33947" y="178993"/>
                  </a:lnTo>
                  <a:close/>
                </a:path>
                <a:path w="67310" h="208914">
                  <a:moveTo>
                    <a:pt x="66789" y="0"/>
                  </a:moveTo>
                  <a:lnTo>
                    <a:pt x="34074" y="0"/>
                  </a:lnTo>
                  <a:lnTo>
                    <a:pt x="34074" y="29387"/>
                  </a:lnTo>
                  <a:lnTo>
                    <a:pt x="66789" y="29387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3602032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3635929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3668975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3668966" y="3496601"/>
              <a:ext cx="133985" cy="90170"/>
            </a:xfrm>
            <a:custGeom>
              <a:avLst/>
              <a:gdLst/>
              <a:ahLst/>
              <a:cxnLst/>
              <a:rect l="l" t="t" r="r" b="b"/>
              <a:pathLst>
                <a:path w="133985" h="90170">
                  <a:moveTo>
                    <a:pt x="133718" y="60439"/>
                  </a:moveTo>
                  <a:lnTo>
                    <a:pt x="101015" y="60439"/>
                  </a:lnTo>
                  <a:lnTo>
                    <a:pt x="101015" y="0"/>
                  </a:lnTo>
                  <a:lnTo>
                    <a:pt x="66776" y="0"/>
                  </a:lnTo>
                  <a:lnTo>
                    <a:pt x="66776" y="60439"/>
                  </a:lnTo>
                  <a:lnTo>
                    <a:pt x="0" y="60439"/>
                  </a:lnTo>
                  <a:lnTo>
                    <a:pt x="0" y="90043"/>
                  </a:lnTo>
                  <a:lnTo>
                    <a:pt x="133718" y="90043"/>
                  </a:lnTo>
                  <a:lnTo>
                    <a:pt x="133718" y="604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3602025" y="3527247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7030" y="29375"/>
                  </a:lnTo>
                  <a:lnTo>
                    <a:pt x="67030" y="0"/>
                  </a:lnTo>
                  <a:close/>
                </a:path>
                <a:path w="133985" h="29845">
                  <a:moveTo>
                    <a:pt x="133731" y="0"/>
                  </a:moveTo>
                  <a:lnTo>
                    <a:pt x="101015" y="0"/>
                  </a:lnTo>
                  <a:lnTo>
                    <a:pt x="101015" y="29375"/>
                  </a:lnTo>
                  <a:lnTo>
                    <a:pt x="133731" y="29375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3602032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3635921" y="3556545"/>
              <a:ext cx="100330" cy="328295"/>
            </a:xfrm>
            <a:custGeom>
              <a:avLst/>
              <a:gdLst/>
              <a:ahLst/>
              <a:cxnLst/>
              <a:rect l="l" t="t" r="r" b="b"/>
              <a:pathLst>
                <a:path w="100329" h="328295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00329" h="328295">
                  <a:moveTo>
                    <a:pt x="99834" y="298437"/>
                  </a:moveTo>
                  <a:lnTo>
                    <a:pt x="67119" y="298437"/>
                  </a:lnTo>
                  <a:lnTo>
                    <a:pt x="67119" y="327812"/>
                  </a:lnTo>
                  <a:lnTo>
                    <a:pt x="99834" y="327812"/>
                  </a:lnTo>
                  <a:lnTo>
                    <a:pt x="99834" y="2984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3668975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3635921" y="379470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3703043" y="379470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3635929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3635921" y="382478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6992" y="30200"/>
                  </a:moveTo>
                  <a:lnTo>
                    <a:pt x="33134" y="30200"/>
                  </a:lnTo>
                  <a:lnTo>
                    <a:pt x="0" y="30200"/>
                  </a:lnTo>
                  <a:lnTo>
                    <a:pt x="0" y="59575"/>
                  </a:lnTo>
                  <a:lnTo>
                    <a:pt x="33045" y="59575"/>
                  </a:lnTo>
                  <a:lnTo>
                    <a:pt x="66992" y="59575"/>
                  </a:lnTo>
                  <a:lnTo>
                    <a:pt x="66992" y="3020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3635929" y="367599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3635929" y="361571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3668975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3703043" y="361571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3635929" y="36457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3668975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3602025" y="3258908"/>
              <a:ext cx="100965" cy="507365"/>
            </a:xfrm>
            <a:custGeom>
              <a:avLst/>
              <a:gdLst/>
              <a:ahLst/>
              <a:cxnLst/>
              <a:rect l="l" t="t" r="r" b="b"/>
              <a:pathLst>
                <a:path w="100964" h="507364">
                  <a:moveTo>
                    <a:pt x="33947" y="476618"/>
                  </a:moveTo>
                  <a:lnTo>
                    <a:pt x="0" y="476618"/>
                  </a:lnTo>
                  <a:lnTo>
                    <a:pt x="0" y="506768"/>
                  </a:lnTo>
                  <a:lnTo>
                    <a:pt x="33947" y="506768"/>
                  </a:lnTo>
                  <a:lnTo>
                    <a:pt x="33947" y="476618"/>
                  </a:lnTo>
                  <a:close/>
                </a:path>
                <a:path w="100964" h="507364">
                  <a:moveTo>
                    <a:pt x="67030" y="0"/>
                  </a:moveTo>
                  <a:lnTo>
                    <a:pt x="33896" y="0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  <a:path w="100964" h="507364">
                  <a:moveTo>
                    <a:pt x="100888" y="417093"/>
                  </a:moveTo>
                  <a:lnTo>
                    <a:pt x="66941" y="417093"/>
                  </a:lnTo>
                  <a:lnTo>
                    <a:pt x="66941" y="446468"/>
                  </a:lnTo>
                  <a:lnTo>
                    <a:pt x="100888" y="446468"/>
                  </a:lnTo>
                  <a:lnTo>
                    <a:pt x="100888" y="417093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3635929" y="322879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3567963" y="3228809"/>
              <a:ext cx="135255" cy="30480"/>
            </a:xfrm>
            <a:custGeom>
              <a:avLst/>
              <a:gdLst/>
              <a:ahLst/>
              <a:cxnLst/>
              <a:rect l="l" t="t" r="r" b="b"/>
              <a:pathLst>
                <a:path w="13525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30479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  <a:path w="135254" h="30479">
                  <a:moveTo>
                    <a:pt x="134950" y="0"/>
                  </a:moveTo>
                  <a:lnTo>
                    <a:pt x="101003" y="0"/>
                  </a:lnTo>
                  <a:lnTo>
                    <a:pt x="101003" y="30149"/>
                  </a:lnTo>
                  <a:lnTo>
                    <a:pt x="134950" y="30149"/>
                  </a:lnTo>
                  <a:lnTo>
                    <a:pt x="13495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3567963" y="325890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3602025" y="3258908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4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00964" h="29210">
                  <a:moveTo>
                    <a:pt x="100888" y="0"/>
                  </a:moveTo>
                  <a:lnTo>
                    <a:pt x="66941" y="0"/>
                  </a:lnTo>
                  <a:lnTo>
                    <a:pt x="66941" y="28994"/>
                  </a:lnTo>
                  <a:lnTo>
                    <a:pt x="100888" y="28994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3602032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3567963" y="3735527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3394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59689">
                  <a:moveTo>
                    <a:pt x="68008" y="30111"/>
                  </a:moveTo>
                  <a:lnTo>
                    <a:pt x="34061" y="30111"/>
                  </a:lnTo>
                  <a:lnTo>
                    <a:pt x="34061" y="59093"/>
                  </a:lnTo>
                  <a:lnTo>
                    <a:pt x="68008" y="59093"/>
                  </a:lnTo>
                  <a:lnTo>
                    <a:pt x="68008" y="30111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3567963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3602032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3567963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3567963" y="3824782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33947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947" y="59575"/>
                  </a:lnTo>
                  <a:lnTo>
                    <a:pt x="33947" y="30200"/>
                  </a:lnTo>
                  <a:close/>
                </a:path>
                <a:path w="68579" h="59689">
                  <a:moveTo>
                    <a:pt x="68008" y="30200"/>
                  </a:moveTo>
                  <a:lnTo>
                    <a:pt x="34061" y="30200"/>
                  </a:lnTo>
                  <a:lnTo>
                    <a:pt x="34061" y="59575"/>
                  </a:lnTo>
                  <a:lnTo>
                    <a:pt x="68008" y="59575"/>
                  </a:lnTo>
                  <a:lnTo>
                    <a:pt x="68008" y="30200"/>
                  </a:lnTo>
                  <a:close/>
                </a:path>
                <a:path w="68579" h="59689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3567963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3500849" y="322879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3500844" y="322880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30099"/>
                  </a:moveTo>
                  <a:lnTo>
                    <a:pt x="0" y="30099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099"/>
                  </a:lnTo>
                  <a:close/>
                </a:path>
                <a:path w="67310" h="59689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3534917" y="325890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3602032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3567963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3567963" y="3348253"/>
              <a:ext cx="68580" cy="29845"/>
            </a:xfrm>
            <a:custGeom>
              <a:avLst/>
              <a:gdLst/>
              <a:ahLst/>
              <a:cxnLst/>
              <a:rect l="l" t="t" r="r" b="b"/>
              <a:pathLst>
                <a:path w="68579" h="29845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  <a:path w="68579" h="29845">
                  <a:moveTo>
                    <a:pt x="68008" y="0"/>
                  </a:moveTo>
                  <a:lnTo>
                    <a:pt x="34061" y="0"/>
                  </a:lnTo>
                  <a:lnTo>
                    <a:pt x="34061" y="29387"/>
                  </a:lnTo>
                  <a:lnTo>
                    <a:pt x="68008" y="29387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3500844" y="3735527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3947" y="119456"/>
                  </a:moveTo>
                  <a:lnTo>
                    <a:pt x="0" y="119456"/>
                  </a:lnTo>
                  <a:lnTo>
                    <a:pt x="0" y="148831"/>
                  </a:lnTo>
                  <a:lnTo>
                    <a:pt x="33947" y="148831"/>
                  </a:lnTo>
                  <a:lnTo>
                    <a:pt x="33947" y="119456"/>
                  </a:lnTo>
                  <a:close/>
                </a:path>
                <a:path w="67310" h="149225">
                  <a:moveTo>
                    <a:pt x="33947" y="59182"/>
                  </a:moveTo>
                  <a:lnTo>
                    <a:pt x="0" y="59182"/>
                  </a:lnTo>
                  <a:lnTo>
                    <a:pt x="0" y="89255"/>
                  </a:lnTo>
                  <a:lnTo>
                    <a:pt x="0" y="119405"/>
                  </a:lnTo>
                  <a:lnTo>
                    <a:pt x="33947" y="119405"/>
                  </a:lnTo>
                  <a:lnTo>
                    <a:pt x="33947" y="89331"/>
                  </a:lnTo>
                  <a:lnTo>
                    <a:pt x="33947" y="59182"/>
                  </a:lnTo>
                  <a:close/>
                </a:path>
                <a:path w="67310" h="149225">
                  <a:moveTo>
                    <a:pt x="3394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149225">
                  <a:moveTo>
                    <a:pt x="67195" y="119456"/>
                  </a:moveTo>
                  <a:lnTo>
                    <a:pt x="34074" y="119456"/>
                  </a:lnTo>
                  <a:lnTo>
                    <a:pt x="34074" y="148831"/>
                  </a:lnTo>
                  <a:lnTo>
                    <a:pt x="67195" y="148831"/>
                  </a:lnTo>
                  <a:lnTo>
                    <a:pt x="67195" y="119456"/>
                  </a:lnTo>
                  <a:close/>
                </a:path>
                <a:path w="67310" h="149225">
                  <a:moveTo>
                    <a:pt x="67195" y="59182"/>
                  </a:moveTo>
                  <a:lnTo>
                    <a:pt x="34074" y="59182"/>
                  </a:lnTo>
                  <a:lnTo>
                    <a:pt x="34074" y="89255"/>
                  </a:lnTo>
                  <a:lnTo>
                    <a:pt x="34074" y="119405"/>
                  </a:lnTo>
                  <a:lnTo>
                    <a:pt x="67195" y="119405"/>
                  </a:lnTo>
                  <a:lnTo>
                    <a:pt x="67195" y="89331"/>
                  </a:lnTo>
                  <a:lnTo>
                    <a:pt x="67195" y="59182"/>
                  </a:lnTo>
                  <a:close/>
                </a:path>
                <a:path w="67310" h="149225">
                  <a:moveTo>
                    <a:pt x="67195" y="0"/>
                  </a:moveTo>
                  <a:lnTo>
                    <a:pt x="34074" y="0"/>
                  </a:lnTo>
                  <a:lnTo>
                    <a:pt x="34074" y="30111"/>
                  </a:lnTo>
                  <a:lnTo>
                    <a:pt x="34074" y="59093"/>
                  </a:lnTo>
                  <a:lnTo>
                    <a:pt x="67195" y="59093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3500849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3534917" y="328797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3567963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3401199" y="3914520"/>
              <a:ext cx="99695" cy="30480"/>
            </a:xfrm>
            <a:custGeom>
              <a:avLst/>
              <a:gdLst/>
              <a:ahLst/>
              <a:cxnLst/>
              <a:rect l="l" t="t" r="r" b="b"/>
              <a:pathLst>
                <a:path w="99695" h="30479">
                  <a:moveTo>
                    <a:pt x="99656" y="0"/>
                  </a:moveTo>
                  <a:lnTo>
                    <a:pt x="99656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656" y="30149"/>
                  </a:lnTo>
                  <a:lnTo>
                    <a:pt x="996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3500844" y="391452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79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3602032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3635921" y="3914520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34620" h="30479">
                  <a:moveTo>
                    <a:pt x="134175" y="0"/>
                  </a:moveTo>
                  <a:lnTo>
                    <a:pt x="99834" y="0"/>
                  </a:lnTo>
                  <a:lnTo>
                    <a:pt x="67119" y="0"/>
                  </a:lnTo>
                  <a:lnTo>
                    <a:pt x="67119" y="30149"/>
                  </a:lnTo>
                  <a:lnTo>
                    <a:pt x="99822" y="30149"/>
                  </a:lnTo>
                  <a:lnTo>
                    <a:pt x="134175" y="30149"/>
                  </a:lnTo>
                  <a:lnTo>
                    <a:pt x="13417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3334080" y="3765638"/>
              <a:ext cx="167005" cy="29209"/>
            </a:xfrm>
            <a:custGeom>
              <a:avLst/>
              <a:gdLst/>
              <a:ahLst/>
              <a:cxnLst/>
              <a:rect l="l" t="t" r="r" b="b"/>
              <a:pathLst>
                <a:path w="167004" h="2921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  <a:path w="167004" h="29210">
                  <a:moveTo>
                    <a:pt x="166776" y="0"/>
                  </a:moveTo>
                  <a:lnTo>
                    <a:pt x="134061" y="0"/>
                  </a:lnTo>
                  <a:lnTo>
                    <a:pt x="134061" y="28981"/>
                  </a:lnTo>
                  <a:lnTo>
                    <a:pt x="166776" y="28981"/>
                  </a:lnTo>
                  <a:lnTo>
                    <a:pt x="16677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3401199" y="3765638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3534918" y="2901060"/>
              <a:ext cx="235585" cy="30480"/>
            </a:xfrm>
            <a:custGeom>
              <a:avLst/>
              <a:gdLst/>
              <a:ahLst/>
              <a:cxnLst/>
              <a:rect l="l" t="t" r="r" b="b"/>
              <a:pathLst>
                <a:path w="235585" h="3048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235585" h="30480">
                  <a:moveTo>
                    <a:pt x="101053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  <a:path w="235585" h="30480">
                  <a:moveTo>
                    <a:pt x="235178" y="0"/>
                  </a:moveTo>
                  <a:lnTo>
                    <a:pt x="200825" y="0"/>
                  </a:lnTo>
                  <a:lnTo>
                    <a:pt x="200825" y="30149"/>
                  </a:lnTo>
                  <a:lnTo>
                    <a:pt x="235178" y="30149"/>
                  </a:lnTo>
                  <a:lnTo>
                    <a:pt x="23517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3635929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3668966" y="290106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6789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6789" y="30149"/>
                  </a:lnTo>
                  <a:lnTo>
                    <a:pt x="6678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3769987" y="2901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3802692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3836759" y="2901060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17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17" y="30149"/>
                  </a:lnTo>
                  <a:lnTo>
                    <a:pt x="6701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3500849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3334086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3367132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3401200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3434246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3166300" y="2781579"/>
              <a:ext cx="334645" cy="149860"/>
            </a:xfrm>
            <a:custGeom>
              <a:avLst/>
              <a:gdLst/>
              <a:ahLst/>
              <a:cxnLst/>
              <a:rect l="l" t="t" r="r" b="b"/>
              <a:pathLst>
                <a:path w="334645" h="149860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334645" h="149860">
                  <a:moveTo>
                    <a:pt x="167830" y="0"/>
                  </a:moveTo>
                  <a:lnTo>
                    <a:pt x="133883" y="0"/>
                  </a:lnTo>
                  <a:lnTo>
                    <a:pt x="133883" y="30149"/>
                  </a:lnTo>
                  <a:lnTo>
                    <a:pt x="167830" y="30149"/>
                  </a:lnTo>
                  <a:lnTo>
                    <a:pt x="167830" y="0"/>
                  </a:lnTo>
                  <a:close/>
                </a:path>
                <a:path w="334645" h="149860">
                  <a:moveTo>
                    <a:pt x="334556" y="119481"/>
                  </a:moveTo>
                  <a:lnTo>
                    <a:pt x="301840" y="119481"/>
                  </a:lnTo>
                  <a:lnTo>
                    <a:pt x="301840" y="149631"/>
                  </a:lnTo>
                  <a:lnTo>
                    <a:pt x="334556" y="149631"/>
                  </a:lnTo>
                  <a:lnTo>
                    <a:pt x="334556" y="119481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3199007" y="2781575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3233415" y="27815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3266121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3199007" y="290105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3099358" y="28708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3132404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3166301" y="290105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3132404" y="2870834"/>
              <a:ext cx="201930" cy="60960"/>
            </a:xfrm>
            <a:custGeom>
              <a:avLst/>
              <a:gdLst/>
              <a:ahLst/>
              <a:cxnLst/>
              <a:rect l="l" t="t" r="r" b="b"/>
              <a:pathLst>
                <a:path w="201929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01929" h="60960">
                  <a:moveTo>
                    <a:pt x="167652" y="30226"/>
                  </a:moveTo>
                  <a:lnTo>
                    <a:pt x="133731" y="30226"/>
                  </a:lnTo>
                  <a:lnTo>
                    <a:pt x="101003" y="30226"/>
                  </a:lnTo>
                  <a:lnTo>
                    <a:pt x="101003" y="60375"/>
                  </a:lnTo>
                  <a:lnTo>
                    <a:pt x="133705" y="60375"/>
                  </a:lnTo>
                  <a:lnTo>
                    <a:pt x="167652" y="60375"/>
                  </a:lnTo>
                  <a:lnTo>
                    <a:pt x="167652" y="30226"/>
                  </a:lnTo>
                  <a:close/>
                </a:path>
                <a:path w="201929" h="60960">
                  <a:moveTo>
                    <a:pt x="201726" y="30226"/>
                  </a:moveTo>
                  <a:lnTo>
                    <a:pt x="167779" y="30226"/>
                  </a:lnTo>
                  <a:lnTo>
                    <a:pt x="167779" y="60375"/>
                  </a:lnTo>
                  <a:lnTo>
                    <a:pt x="201726" y="60375"/>
                  </a:lnTo>
                  <a:lnTo>
                    <a:pt x="201726" y="30226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3166300" y="287083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3233415" y="287082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3132404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3065290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3099358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3166301" y="28419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3199007" y="2841914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3233407" y="2841916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02" y="28994"/>
                  </a:lnTo>
                  <a:lnTo>
                    <a:pt x="66649" y="28994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3300189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3132404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3099346" y="278157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05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58" y="30149"/>
                  </a:lnTo>
                  <a:lnTo>
                    <a:pt x="67005" y="30149"/>
                  </a:lnTo>
                  <a:lnTo>
                    <a:pt x="6700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3065290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3099346" y="2811652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19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4619" h="30480">
                  <a:moveTo>
                    <a:pt x="134010" y="0"/>
                  </a:moveTo>
                  <a:lnTo>
                    <a:pt x="99669" y="0"/>
                  </a:lnTo>
                  <a:lnTo>
                    <a:pt x="66954" y="0"/>
                  </a:lnTo>
                  <a:lnTo>
                    <a:pt x="66954" y="30149"/>
                  </a:lnTo>
                  <a:lnTo>
                    <a:pt x="99656" y="30149"/>
                  </a:lnTo>
                  <a:lnTo>
                    <a:pt x="134010" y="30149"/>
                  </a:lnTo>
                  <a:lnTo>
                    <a:pt x="134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3233415" y="281164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3166300" y="2752115"/>
              <a:ext cx="168275" cy="90170"/>
            </a:xfrm>
            <a:custGeom>
              <a:avLst/>
              <a:gdLst/>
              <a:ahLst/>
              <a:cxnLst/>
              <a:rect l="l" t="t" r="r" b="b"/>
              <a:pathLst>
                <a:path w="168275" h="90169">
                  <a:moveTo>
                    <a:pt x="32715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2715" y="29387"/>
                  </a:lnTo>
                  <a:lnTo>
                    <a:pt x="32715" y="0"/>
                  </a:lnTo>
                  <a:close/>
                </a:path>
                <a:path w="168275" h="90169">
                  <a:moveTo>
                    <a:pt x="133756" y="59537"/>
                  </a:moveTo>
                  <a:lnTo>
                    <a:pt x="99809" y="59537"/>
                  </a:lnTo>
                  <a:lnTo>
                    <a:pt x="99809" y="89687"/>
                  </a:lnTo>
                  <a:lnTo>
                    <a:pt x="133756" y="89687"/>
                  </a:lnTo>
                  <a:lnTo>
                    <a:pt x="133756" y="59537"/>
                  </a:lnTo>
                  <a:close/>
                </a:path>
                <a:path w="168275" h="90169">
                  <a:moveTo>
                    <a:pt x="167830" y="59537"/>
                  </a:moveTo>
                  <a:lnTo>
                    <a:pt x="133883" y="59537"/>
                  </a:lnTo>
                  <a:lnTo>
                    <a:pt x="133883" y="89687"/>
                  </a:lnTo>
                  <a:lnTo>
                    <a:pt x="167830" y="89687"/>
                  </a:lnTo>
                  <a:lnTo>
                    <a:pt x="167830" y="59537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3065290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3099358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3132404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3199007" y="2752114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3233415" y="275211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3099346" y="2722079"/>
              <a:ext cx="201295" cy="59690"/>
            </a:xfrm>
            <a:custGeom>
              <a:avLst/>
              <a:gdLst/>
              <a:ahLst/>
              <a:cxnLst/>
              <a:rect l="l" t="t" r="r" b="b"/>
              <a:pathLst>
                <a:path w="201295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201295" h="59689">
                  <a:moveTo>
                    <a:pt x="200710" y="30035"/>
                  </a:moveTo>
                  <a:lnTo>
                    <a:pt x="166763" y="30035"/>
                  </a:lnTo>
                  <a:lnTo>
                    <a:pt x="166763" y="59423"/>
                  </a:lnTo>
                  <a:lnTo>
                    <a:pt x="200710" y="59423"/>
                  </a:lnTo>
                  <a:lnTo>
                    <a:pt x="200710" y="30035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3032244" y="269191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60305"/>
                  </a:lnTo>
                  <a:lnTo>
                    <a:pt x="33045" y="60305"/>
                  </a:lnTo>
                  <a:lnTo>
                    <a:pt x="33045" y="30072"/>
                  </a:lnTo>
                  <a:lnTo>
                    <a:pt x="67114" y="30072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3065290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3132404" y="27220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952" y="0"/>
                  </a:moveTo>
                  <a:lnTo>
                    <a:pt x="100952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952" y="30149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3233415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3065290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3065290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2998346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3032244" y="281164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2998343" y="2841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17"/>
                  </a:lnTo>
                  <a:lnTo>
                    <a:pt x="0" y="59067"/>
                  </a:lnTo>
                  <a:lnTo>
                    <a:pt x="33947" y="59067"/>
                  </a:lnTo>
                  <a:lnTo>
                    <a:pt x="33947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3032244" y="287082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3099358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3032244" y="27815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2998343" y="2722079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035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3032244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2998346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3065290" y="27815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3468141" y="1708949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49" y="0"/>
                  </a:moveTo>
                  <a:lnTo>
                    <a:pt x="32702" y="0"/>
                  </a:lnTo>
                  <a:lnTo>
                    <a:pt x="32702" y="30111"/>
                  </a:lnTo>
                  <a:lnTo>
                    <a:pt x="0" y="30111"/>
                  </a:lnTo>
                  <a:lnTo>
                    <a:pt x="0" y="59093"/>
                  </a:lnTo>
                  <a:lnTo>
                    <a:pt x="32715" y="59093"/>
                  </a:lnTo>
                  <a:lnTo>
                    <a:pt x="32715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3500849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3468144" y="176796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3500849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3468144" y="179819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3500844" y="1798205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0"/>
                  </a:moveTo>
                  <a:lnTo>
                    <a:pt x="0" y="0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947" y="5909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59689">
                  <a:moveTo>
                    <a:pt x="67195" y="30099"/>
                  </a:moveTo>
                  <a:lnTo>
                    <a:pt x="34074" y="30099"/>
                  </a:lnTo>
                  <a:lnTo>
                    <a:pt x="34074" y="59093"/>
                  </a:lnTo>
                  <a:lnTo>
                    <a:pt x="67195" y="59093"/>
                  </a:lnTo>
                  <a:lnTo>
                    <a:pt x="67195" y="3009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3468141" y="1470469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00329" h="30480">
                  <a:moveTo>
                    <a:pt x="99898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99898" y="30149"/>
                  </a:lnTo>
                  <a:lnTo>
                    <a:pt x="9989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3266109" y="1411312"/>
              <a:ext cx="302260" cy="149225"/>
            </a:xfrm>
            <a:custGeom>
              <a:avLst/>
              <a:gdLst/>
              <a:ahLst/>
              <a:cxnLst/>
              <a:rect l="l" t="t" r="r" b="b"/>
              <a:pathLst>
                <a:path w="302260" h="149225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302260" h="149225">
                  <a:moveTo>
                    <a:pt x="268681" y="89192"/>
                  </a:moveTo>
                  <a:lnTo>
                    <a:pt x="234734" y="89192"/>
                  </a:lnTo>
                  <a:lnTo>
                    <a:pt x="234734" y="118567"/>
                  </a:lnTo>
                  <a:lnTo>
                    <a:pt x="268681" y="118567"/>
                  </a:lnTo>
                  <a:lnTo>
                    <a:pt x="268681" y="89192"/>
                  </a:lnTo>
                  <a:close/>
                </a:path>
                <a:path w="302260" h="149225">
                  <a:moveTo>
                    <a:pt x="301929" y="118656"/>
                  </a:moveTo>
                  <a:lnTo>
                    <a:pt x="268808" y="118656"/>
                  </a:lnTo>
                  <a:lnTo>
                    <a:pt x="268808" y="148805"/>
                  </a:lnTo>
                  <a:lnTo>
                    <a:pt x="301929" y="148805"/>
                  </a:lnTo>
                  <a:lnTo>
                    <a:pt x="301929" y="118656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3300189" y="141131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3334080" y="1411312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0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3334086" y="144022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3367125" y="1440230"/>
              <a:ext cx="269240" cy="30480"/>
            </a:xfrm>
            <a:custGeom>
              <a:avLst/>
              <a:gdLst/>
              <a:ahLst/>
              <a:cxnLst/>
              <a:rect l="l" t="t" r="r" b="b"/>
              <a:pathLst>
                <a:path w="26923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69239" h="30480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  <a:path w="269239" h="30480">
                  <a:moveTo>
                    <a:pt x="268846" y="0"/>
                  </a:moveTo>
                  <a:lnTo>
                    <a:pt x="234899" y="0"/>
                  </a:lnTo>
                  <a:lnTo>
                    <a:pt x="234899" y="30149"/>
                  </a:lnTo>
                  <a:lnTo>
                    <a:pt x="268846" y="30149"/>
                  </a:lnTo>
                  <a:lnTo>
                    <a:pt x="26884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3635929" y="144022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3434246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3434246" y="170894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3434246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3434246" y="1500498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3367132" y="138104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3367132" y="147045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3367125" y="1470469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33947" y="59499"/>
                  </a:moveTo>
                  <a:lnTo>
                    <a:pt x="0" y="59499"/>
                  </a:lnTo>
                  <a:lnTo>
                    <a:pt x="0" y="89649"/>
                  </a:lnTo>
                  <a:lnTo>
                    <a:pt x="33947" y="89649"/>
                  </a:lnTo>
                  <a:lnTo>
                    <a:pt x="33947" y="59499"/>
                  </a:lnTo>
                  <a:close/>
                </a:path>
                <a:path w="67310" h="90169">
                  <a:moveTo>
                    <a:pt x="33947" y="30035"/>
                  </a:moveTo>
                  <a:lnTo>
                    <a:pt x="0" y="30035"/>
                  </a:lnTo>
                  <a:lnTo>
                    <a:pt x="0" y="59410"/>
                  </a:lnTo>
                  <a:lnTo>
                    <a:pt x="33947" y="59410"/>
                  </a:lnTo>
                  <a:lnTo>
                    <a:pt x="33947" y="30035"/>
                  </a:lnTo>
                  <a:close/>
                </a:path>
                <a:path w="67310" h="90169">
                  <a:moveTo>
                    <a:pt x="67195" y="0"/>
                  </a:moveTo>
                  <a:lnTo>
                    <a:pt x="34074" y="0"/>
                  </a:lnTo>
                  <a:lnTo>
                    <a:pt x="34074" y="30035"/>
                  </a:lnTo>
                  <a:lnTo>
                    <a:pt x="34074" y="59410"/>
                  </a:lnTo>
                  <a:lnTo>
                    <a:pt x="67195" y="59410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3401200" y="15299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3367132" y="156003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3300183" y="1560042"/>
              <a:ext cx="134620" cy="89535"/>
            </a:xfrm>
            <a:custGeom>
              <a:avLst/>
              <a:gdLst/>
              <a:ahLst/>
              <a:cxnLst/>
              <a:rect l="l" t="t" r="r" b="b"/>
              <a:pathLst>
                <a:path w="134620" h="89535">
                  <a:moveTo>
                    <a:pt x="33947" y="59169"/>
                  </a:moveTo>
                  <a:lnTo>
                    <a:pt x="0" y="59169"/>
                  </a:lnTo>
                  <a:lnTo>
                    <a:pt x="0" y="89319"/>
                  </a:lnTo>
                  <a:lnTo>
                    <a:pt x="33947" y="89319"/>
                  </a:lnTo>
                  <a:lnTo>
                    <a:pt x="33947" y="59169"/>
                  </a:lnTo>
                  <a:close/>
                </a:path>
                <a:path w="134620" h="89535">
                  <a:moveTo>
                    <a:pt x="134137" y="0"/>
                  </a:moveTo>
                  <a:lnTo>
                    <a:pt x="101015" y="0"/>
                  </a:lnTo>
                  <a:lnTo>
                    <a:pt x="101015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3300189" y="159029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3266109" y="1470469"/>
              <a:ext cx="101600" cy="179070"/>
            </a:xfrm>
            <a:custGeom>
              <a:avLst/>
              <a:gdLst/>
              <a:ahLst/>
              <a:cxnLst/>
              <a:rect l="l" t="t" r="r" b="b"/>
              <a:pathLst>
                <a:path w="101600" h="179069">
                  <a:moveTo>
                    <a:pt x="33947" y="148742"/>
                  </a:moveTo>
                  <a:lnTo>
                    <a:pt x="0" y="148742"/>
                  </a:lnTo>
                  <a:lnTo>
                    <a:pt x="0" y="178892"/>
                  </a:lnTo>
                  <a:lnTo>
                    <a:pt x="33947" y="178892"/>
                  </a:lnTo>
                  <a:lnTo>
                    <a:pt x="33947" y="148742"/>
                  </a:lnTo>
                  <a:close/>
                </a:path>
                <a:path w="101600" h="179069">
                  <a:moveTo>
                    <a:pt x="101104" y="119837"/>
                  </a:moveTo>
                  <a:lnTo>
                    <a:pt x="67970" y="119837"/>
                  </a:lnTo>
                  <a:lnTo>
                    <a:pt x="67970" y="148742"/>
                  </a:lnTo>
                  <a:lnTo>
                    <a:pt x="67970" y="178892"/>
                  </a:lnTo>
                  <a:lnTo>
                    <a:pt x="101104" y="178892"/>
                  </a:lnTo>
                  <a:lnTo>
                    <a:pt x="101104" y="148831"/>
                  </a:lnTo>
                  <a:lnTo>
                    <a:pt x="101104" y="119837"/>
                  </a:lnTo>
                  <a:close/>
                </a:path>
                <a:path w="101600" h="179069">
                  <a:moveTo>
                    <a:pt x="101104" y="59499"/>
                  </a:moveTo>
                  <a:lnTo>
                    <a:pt x="67970" y="59499"/>
                  </a:lnTo>
                  <a:lnTo>
                    <a:pt x="67970" y="89573"/>
                  </a:lnTo>
                  <a:lnTo>
                    <a:pt x="34074" y="89573"/>
                  </a:lnTo>
                  <a:lnTo>
                    <a:pt x="34074" y="119722"/>
                  </a:lnTo>
                  <a:lnTo>
                    <a:pt x="67970" y="119722"/>
                  </a:lnTo>
                  <a:lnTo>
                    <a:pt x="101104" y="119722"/>
                  </a:lnTo>
                  <a:lnTo>
                    <a:pt x="101104" y="89649"/>
                  </a:lnTo>
                  <a:lnTo>
                    <a:pt x="101104" y="59499"/>
                  </a:lnTo>
                  <a:close/>
                </a:path>
                <a:path w="101600" h="179069">
                  <a:moveTo>
                    <a:pt x="101104" y="0"/>
                  </a:moveTo>
                  <a:lnTo>
                    <a:pt x="67970" y="0"/>
                  </a:lnTo>
                  <a:lnTo>
                    <a:pt x="67970" y="30035"/>
                  </a:lnTo>
                  <a:lnTo>
                    <a:pt x="67970" y="59410"/>
                  </a:lnTo>
                  <a:lnTo>
                    <a:pt x="101104" y="59410"/>
                  </a:lnTo>
                  <a:lnTo>
                    <a:pt x="101104" y="30149"/>
                  </a:lnTo>
                  <a:lnTo>
                    <a:pt x="10110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3266109" y="1350974"/>
              <a:ext cx="135255" cy="388620"/>
            </a:xfrm>
            <a:custGeom>
              <a:avLst/>
              <a:gdLst/>
              <a:ahLst/>
              <a:cxnLst/>
              <a:rect l="l" t="t" r="r" b="b"/>
              <a:pathLst>
                <a:path w="135254" h="388619">
                  <a:moveTo>
                    <a:pt x="33947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388619">
                  <a:moveTo>
                    <a:pt x="101104" y="328510"/>
                  </a:moveTo>
                  <a:lnTo>
                    <a:pt x="67970" y="328510"/>
                  </a:lnTo>
                  <a:lnTo>
                    <a:pt x="67970" y="357898"/>
                  </a:lnTo>
                  <a:lnTo>
                    <a:pt x="101104" y="357898"/>
                  </a:lnTo>
                  <a:lnTo>
                    <a:pt x="101104" y="328510"/>
                  </a:lnTo>
                  <a:close/>
                </a:path>
                <a:path w="135254" h="388619">
                  <a:moveTo>
                    <a:pt x="101104" y="0"/>
                  </a:moveTo>
                  <a:lnTo>
                    <a:pt x="67970" y="0"/>
                  </a:lnTo>
                  <a:lnTo>
                    <a:pt x="67970" y="30149"/>
                  </a:lnTo>
                  <a:lnTo>
                    <a:pt x="101104" y="30149"/>
                  </a:lnTo>
                  <a:lnTo>
                    <a:pt x="101104" y="0"/>
                  </a:lnTo>
                  <a:close/>
                </a:path>
                <a:path w="135254" h="388619">
                  <a:moveTo>
                    <a:pt x="134962" y="357974"/>
                  </a:moveTo>
                  <a:lnTo>
                    <a:pt x="101015" y="357974"/>
                  </a:lnTo>
                  <a:lnTo>
                    <a:pt x="101015" y="388124"/>
                  </a:lnTo>
                  <a:lnTo>
                    <a:pt x="134962" y="388124"/>
                  </a:lnTo>
                  <a:lnTo>
                    <a:pt x="134962" y="35797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3233407" y="1381048"/>
              <a:ext cx="133985" cy="238760"/>
            </a:xfrm>
            <a:custGeom>
              <a:avLst/>
              <a:gdLst/>
              <a:ahLst/>
              <a:cxnLst/>
              <a:rect l="l" t="t" r="r" b="b"/>
              <a:pathLst>
                <a:path w="133985" h="238759">
                  <a:moveTo>
                    <a:pt x="66649" y="209257"/>
                  </a:moveTo>
                  <a:lnTo>
                    <a:pt x="32727" y="209257"/>
                  </a:lnTo>
                  <a:lnTo>
                    <a:pt x="0" y="209257"/>
                  </a:lnTo>
                  <a:lnTo>
                    <a:pt x="0" y="238252"/>
                  </a:lnTo>
                  <a:lnTo>
                    <a:pt x="32702" y="238252"/>
                  </a:lnTo>
                  <a:lnTo>
                    <a:pt x="66649" y="238252"/>
                  </a:lnTo>
                  <a:lnTo>
                    <a:pt x="66649" y="209257"/>
                  </a:lnTo>
                  <a:close/>
                </a:path>
                <a:path w="133985" h="238759">
                  <a:moveTo>
                    <a:pt x="133807" y="0"/>
                  </a:moveTo>
                  <a:lnTo>
                    <a:pt x="100723" y="0"/>
                  </a:lnTo>
                  <a:lnTo>
                    <a:pt x="66776" y="0"/>
                  </a:lnTo>
                  <a:lnTo>
                    <a:pt x="66776" y="30149"/>
                  </a:lnTo>
                  <a:lnTo>
                    <a:pt x="100672" y="30149"/>
                  </a:lnTo>
                  <a:lnTo>
                    <a:pt x="133807" y="30149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3199007" y="161921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3233415" y="161921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3266121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3199007" y="1350973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233415" y="135097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199003" y="1381048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4">
                  <a:moveTo>
                    <a:pt x="34353" y="59182"/>
                  </a:moveTo>
                  <a:lnTo>
                    <a:pt x="0" y="59182"/>
                  </a:lnTo>
                  <a:lnTo>
                    <a:pt x="0" y="89331"/>
                  </a:lnTo>
                  <a:lnTo>
                    <a:pt x="34353" y="89331"/>
                  </a:lnTo>
                  <a:lnTo>
                    <a:pt x="34353" y="59182"/>
                  </a:lnTo>
                  <a:close/>
                </a:path>
                <a:path w="67310" h="89534">
                  <a:moveTo>
                    <a:pt x="67132" y="30264"/>
                  </a:moveTo>
                  <a:lnTo>
                    <a:pt x="34404" y="30264"/>
                  </a:lnTo>
                  <a:lnTo>
                    <a:pt x="34404" y="59258"/>
                  </a:lnTo>
                  <a:lnTo>
                    <a:pt x="67132" y="59258"/>
                  </a:lnTo>
                  <a:lnTo>
                    <a:pt x="67132" y="30264"/>
                  </a:lnTo>
                  <a:close/>
                </a:path>
                <a:path w="67310" h="89534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233407" y="1440230"/>
              <a:ext cx="402590" cy="2175510"/>
            </a:xfrm>
            <a:custGeom>
              <a:avLst/>
              <a:gdLst/>
              <a:ahLst/>
              <a:cxnLst/>
              <a:rect l="l" t="t" r="r" b="b"/>
              <a:pathLst>
                <a:path w="402589" h="2175510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402589" h="2175510">
                  <a:moveTo>
                    <a:pt x="234784" y="2087016"/>
                  </a:moveTo>
                  <a:lnTo>
                    <a:pt x="200837" y="2087016"/>
                  </a:lnTo>
                  <a:lnTo>
                    <a:pt x="200837" y="2116315"/>
                  </a:lnTo>
                  <a:lnTo>
                    <a:pt x="200837" y="2146465"/>
                  </a:lnTo>
                  <a:lnTo>
                    <a:pt x="234784" y="2146465"/>
                  </a:lnTo>
                  <a:lnTo>
                    <a:pt x="234784" y="2116391"/>
                  </a:lnTo>
                  <a:lnTo>
                    <a:pt x="234784" y="2087016"/>
                  </a:lnTo>
                  <a:close/>
                </a:path>
                <a:path w="402589" h="2175510">
                  <a:moveTo>
                    <a:pt x="301383" y="2087016"/>
                  </a:moveTo>
                  <a:lnTo>
                    <a:pt x="267436" y="2087016"/>
                  </a:lnTo>
                  <a:lnTo>
                    <a:pt x="267436" y="2116391"/>
                  </a:lnTo>
                  <a:lnTo>
                    <a:pt x="301383" y="2116391"/>
                  </a:lnTo>
                  <a:lnTo>
                    <a:pt x="301383" y="2087016"/>
                  </a:lnTo>
                  <a:close/>
                </a:path>
                <a:path w="402589" h="2175510">
                  <a:moveTo>
                    <a:pt x="402564" y="2146414"/>
                  </a:moveTo>
                  <a:lnTo>
                    <a:pt x="368617" y="2146414"/>
                  </a:lnTo>
                  <a:lnTo>
                    <a:pt x="368617" y="2175408"/>
                  </a:lnTo>
                  <a:lnTo>
                    <a:pt x="402564" y="2175408"/>
                  </a:lnTo>
                  <a:lnTo>
                    <a:pt x="402564" y="214641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534917" y="35272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567963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567963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567963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401199" y="3615727"/>
              <a:ext cx="234950" cy="60325"/>
            </a:xfrm>
            <a:custGeom>
              <a:avLst/>
              <a:gdLst/>
              <a:ahLst/>
              <a:cxnLst/>
              <a:rect l="l" t="t" r="r" b="b"/>
              <a:pathLst>
                <a:path w="234950" h="60325">
                  <a:moveTo>
                    <a:pt x="66992" y="0"/>
                  </a:moveTo>
                  <a:lnTo>
                    <a:pt x="33045" y="0"/>
                  </a:lnTo>
                  <a:lnTo>
                    <a:pt x="33045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21" y="60223"/>
                  </a:lnTo>
                  <a:lnTo>
                    <a:pt x="33121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234950" h="60325">
                  <a:moveTo>
                    <a:pt x="133591" y="0"/>
                  </a:moveTo>
                  <a:lnTo>
                    <a:pt x="99644" y="0"/>
                  </a:lnTo>
                  <a:lnTo>
                    <a:pt x="99644" y="30149"/>
                  </a:lnTo>
                  <a:lnTo>
                    <a:pt x="133591" y="30149"/>
                  </a:lnTo>
                  <a:lnTo>
                    <a:pt x="133591" y="0"/>
                  </a:lnTo>
                  <a:close/>
                </a:path>
                <a:path w="234950" h="60325">
                  <a:moveTo>
                    <a:pt x="166839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6839" y="30149"/>
                  </a:lnTo>
                  <a:lnTo>
                    <a:pt x="166839" y="0"/>
                  </a:lnTo>
                  <a:close/>
                </a:path>
                <a:path w="234950" h="60325">
                  <a:moveTo>
                    <a:pt x="234772" y="30073"/>
                  </a:moveTo>
                  <a:lnTo>
                    <a:pt x="200825" y="30073"/>
                  </a:lnTo>
                  <a:lnTo>
                    <a:pt x="200825" y="60223"/>
                  </a:lnTo>
                  <a:lnTo>
                    <a:pt x="234772" y="60223"/>
                  </a:lnTo>
                  <a:lnTo>
                    <a:pt x="234772" y="30073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567963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534918" y="3198571"/>
              <a:ext cx="101600" cy="507365"/>
            </a:xfrm>
            <a:custGeom>
              <a:avLst/>
              <a:gdLst/>
              <a:ahLst/>
              <a:cxnLst/>
              <a:rect l="l" t="t" r="r" b="b"/>
              <a:pathLst>
                <a:path w="101600" h="507364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101600" h="507364">
                  <a:moveTo>
                    <a:pt x="101053" y="477431"/>
                  </a:moveTo>
                  <a:lnTo>
                    <a:pt x="67106" y="477431"/>
                  </a:lnTo>
                  <a:lnTo>
                    <a:pt x="67106" y="506806"/>
                  </a:lnTo>
                  <a:lnTo>
                    <a:pt x="101053" y="506806"/>
                  </a:lnTo>
                  <a:lnTo>
                    <a:pt x="101053" y="477431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468141" y="3079927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6649" y="28981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534917" y="30799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3468144" y="310899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3500849" y="310899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3534917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3500844" y="316927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0"/>
                  </a:move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947" y="59448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59689">
                  <a:moveTo>
                    <a:pt x="67195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7195" y="29375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3567963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3500849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3500849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3534917" y="355653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3401200" y="3586687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045" y="0"/>
                  </a:moveTo>
                  <a:lnTo>
                    <a:pt x="0" y="0"/>
                  </a:lnTo>
                  <a:lnTo>
                    <a:pt x="0" y="59179"/>
                  </a:lnTo>
                  <a:lnTo>
                    <a:pt x="33045" y="59179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3434246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3534917" y="358664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3401200" y="35272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3401199" y="331805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21" y="30200"/>
                  </a:moveTo>
                  <a:lnTo>
                    <a:pt x="0" y="30200"/>
                  </a:lnTo>
                  <a:lnTo>
                    <a:pt x="0" y="59588"/>
                  </a:lnTo>
                  <a:lnTo>
                    <a:pt x="33121" y="59588"/>
                  </a:lnTo>
                  <a:lnTo>
                    <a:pt x="33121" y="3020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3500849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3534917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3233407" y="3527247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5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  <a:path w="133985" h="29845">
                  <a:moveTo>
                    <a:pt x="133807" y="0"/>
                  </a:moveTo>
                  <a:lnTo>
                    <a:pt x="100723" y="0"/>
                  </a:lnTo>
                  <a:lnTo>
                    <a:pt x="66776" y="0"/>
                  </a:lnTo>
                  <a:lnTo>
                    <a:pt x="66776" y="29375"/>
                  </a:lnTo>
                  <a:lnTo>
                    <a:pt x="100672" y="29375"/>
                  </a:lnTo>
                  <a:lnTo>
                    <a:pt x="133807" y="29375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3367132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3567963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3233407" y="2931667"/>
              <a:ext cx="334645" cy="744220"/>
            </a:xfrm>
            <a:custGeom>
              <a:avLst/>
              <a:gdLst/>
              <a:ahLst/>
              <a:cxnLst/>
              <a:rect l="l" t="t" r="r" b="b"/>
              <a:pathLst>
                <a:path w="334645" h="744220">
                  <a:moveTo>
                    <a:pt x="267436" y="416915"/>
                  </a:moveTo>
                  <a:lnTo>
                    <a:pt x="200837" y="416915"/>
                  </a:lnTo>
                  <a:lnTo>
                    <a:pt x="200837" y="446519"/>
                  </a:lnTo>
                  <a:lnTo>
                    <a:pt x="234734" y="446519"/>
                  </a:lnTo>
                  <a:lnTo>
                    <a:pt x="234734" y="743788"/>
                  </a:lnTo>
                  <a:lnTo>
                    <a:pt x="267436" y="743788"/>
                  </a:lnTo>
                  <a:lnTo>
                    <a:pt x="267436" y="446519"/>
                  </a:lnTo>
                  <a:lnTo>
                    <a:pt x="267436" y="416915"/>
                  </a:lnTo>
                  <a:close/>
                </a:path>
                <a:path w="334645" h="744220">
                  <a:moveTo>
                    <a:pt x="267436" y="0"/>
                  </a:moveTo>
                  <a:lnTo>
                    <a:pt x="133718" y="0"/>
                  </a:lnTo>
                  <a:lnTo>
                    <a:pt x="133718" y="28371"/>
                  </a:lnTo>
                  <a:lnTo>
                    <a:pt x="100672" y="28371"/>
                  </a:lnTo>
                  <a:lnTo>
                    <a:pt x="100672" y="88811"/>
                  </a:lnTo>
                  <a:lnTo>
                    <a:pt x="167792" y="88811"/>
                  </a:lnTo>
                  <a:lnTo>
                    <a:pt x="167792" y="118414"/>
                  </a:lnTo>
                  <a:lnTo>
                    <a:pt x="66776" y="118414"/>
                  </a:lnTo>
                  <a:lnTo>
                    <a:pt x="66776" y="177622"/>
                  </a:lnTo>
                  <a:lnTo>
                    <a:pt x="32702" y="177622"/>
                  </a:lnTo>
                  <a:lnTo>
                    <a:pt x="32702" y="207225"/>
                  </a:lnTo>
                  <a:lnTo>
                    <a:pt x="0" y="207225"/>
                  </a:lnTo>
                  <a:lnTo>
                    <a:pt x="0" y="238061"/>
                  </a:lnTo>
                  <a:lnTo>
                    <a:pt x="32702" y="238061"/>
                  </a:lnTo>
                  <a:lnTo>
                    <a:pt x="32702" y="297268"/>
                  </a:lnTo>
                  <a:lnTo>
                    <a:pt x="100672" y="297268"/>
                  </a:lnTo>
                  <a:lnTo>
                    <a:pt x="100672" y="386080"/>
                  </a:lnTo>
                  <a:lnTo>
                    <a:pt x="133718" y="386080"/>
                  </a:lnTo>
                  <a:lnTo>
                    <a:pt x="133718" y="416915"/>
                  </a:lnTo>
                  <a:lnTo>
                    <a:pt x="133718" y="446519"/>
                  </a:lnTo>
                  <a:lnTo>
                    <a:pt x="100672" y="446519"/>
                  </a:lnTo>
                  <a:lnTo>
                    <a:pt x="100672" y="476123"/>
                  </a:lnTo>
                  <a:lnTo>
                    <a:pt x="167792" y="476123"/>
                  </a:lnTo>
                  <a:lnTo>
                    <a:pt x="167792" y="446519"/>
                  </a:lnTo>
                  <a:lnTo>
                    <a:pt x="167792" y="416915"/>
                  </a:lnTo>
                  <a:lnTo>
                    <a:pt x="200837" y="416915"/>
                  </a:lnTo>
                  <a:lnTo>
                    <a:pt x="200837" y="386080"/>
                  </a:lnTo>
                  <a:lnTo>
                    <a:pt x="267436" y="386080"/>
                  </a:lnTo>
                  <a:lnTo>
                    <a:pt x="267436" y="297268"/>
                  </a:lnTo>
                  <a:lnTo>
                    <a:pt x="267436" y="238061"/>
                  </a:lnTo>
                  <a:lnTo>
                    <a:pt x="267436" y="207225"/>
                  </a:lnTo>
                  <a:lnTo>
                    <a:pt x="234734" y="207225"/>
                  </a:lnTo>
                  <a:lnTo>
                    <a:pt x="234734" y="177622"/>
                  </a:lnTo>
                  <a:lnTo>
                    <a:pt x="234734" y="118414"/>
                  </a:lnTo>
                  <a:lnTo>
                    <a:pt x="234734" y="88811"/>
                  </a:lnTo>
                  <a:lnTo>
                    <a:pt x="267436" y="88811"/>
                  </a:lnTo>
                  <a:lnTo>
                    <a:pt x="267436" y="28371"/>
                  </a:lnTo>
                  <a:lnTo>
                    <a:pt x="267436" y="0"/>
                  </a:lnTo>
                  <a:close/>
                </a:path>
                <a:path w="334645" h="744220">
                  <a:moveTo>
                    <a:pt x="334556" y="386461"/>
                  </a:moveTo>
                  <a:lnTo>
                    <a:pt x="234734" y="386461"/>
                  </a:lnTo>
                  <a:lnTo>
                    <a:pt x="234734" y="416534"/>
                  </a:lnTo>
                  <a:lnTo>
                    <a:pt x="334556" y="416534"/>
                  </a:lnTo>
                  <a:lnTo>
                    <a:pt x="334556" y="3864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3434246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3500849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3500849" y="364586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4068" y="0"/>
                  </a:lnTo>
                  <a:lnTo>
                    <a:pt x="34068" y="30072"/>
                  </a:lnTo>
                  <a:lnTo>
                    <a:pt x="0" y="30072"/>
                  </a:lnTo>
                  <a:lnTo>
                    <a:pt x="0" y="59501"/>
                  </a:lnTo>
                  <a:lnTo>
                    <a:pt x="67114" y="59501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3367125" y="3676002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3985" h="29845">
                  <a:moveTo>
                    <a:pt x="133731" y="0"/>
                  </a:moveTo>
                  <a:lnTo>
                    <a:pt x="133731" y="0"/>
                  </a:lnTo>
                  <a:lnTo>
                    <a:pt x="34074" y="0"/>
                  </a:lnTo>
                  <a:lnTo>
                    <a:pt x="34074" y="29375"/>
                  </a:lnTo>
                  <a:lnTo>
                    <a:pt x="133731" y="29375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3334086" y="36457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3233407" y="3556545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33985" h="30479">
                  <a:moveTo>
                    <a:pt x="133807" y="0"/>
                  </a:moveTo>
                  <a:lnTo>
                    <a:pt x="100723" y="0"/>
                  </a:lnTo>
                  <a:lnTo>
                    <a:pt x="66776" y="0"/>
                  </a:lnTo>
                  <a:lnTo>
                    <a:pt x="66776" y="30149"/>
                  </a:lnTo>
                  <a:lnTo>
                    <a:pt x="100672" y="30149"/>
                  </a:lnTo>
                  <a:lnTo>
                    <a:pt x="133807" y="30149"/>
                  </a:lnTo>
                  <a:lnTo>
                    <a:pt x="13380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3367132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3401200" y="355653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3266109" y="3615727"/>
              <a:ext cx="135255" cy="60325"/>
            </a:xfrm>
            <a:custGeom>
              <a:avLst/>
              <a:gdLst/>
              <a:ahLst/>
              <a:cxnLst/>
              <a:rect l="l" t="t" r="r" b="b"/>
              <a:pathLst>
                <a:path w="135254" h="6032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35254" h="60325">
                  <a:moveTo>
                    <a:pt x="134962" y="30073"/>
                  </a:moveTo>
                  <a:lnTo>
                    <a:pt x="101015" y="30073"/>
                  </a:lnTo>
                  <a:lnTo>
                    <a:pt x="101015" y="60223"/>
                  </a:lnTo>
                  <a:lnTo>
                    <a:pt x="134962" y="60223"/>
                  </a:lnTo>
                  <a:lnTo>
                    <a:pt x="134962" y="30073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3300183" y="36157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3233415" y="36457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3266121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3300189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3233415" y="361571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233415" y="358664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266121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3300189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3334086" y="358664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3367132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233407" y="3228809"/>
              <a:ext cx="100965" cy="89535"/>
            </a:xfrm>
            <a:custGeom>
              <a:avLst/>
              <a:gdLst/>
              <a:ahLst/>
              <a:cxnLst/>
              <a:rect l="l" t="t" r="r" b="b"/>
              <a:pathLst>
                <a:path w="100964" h="89535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100964" h="89535">
                  <a:moveTo>
                    <a:pt x="66649" y="59169"/>
                  </a:moveTo>
                  <a:lnTo>
                    <a:pt x="32702" y="59169"/>
                  </a:lnTo>
                  <a:lnTo>
                    <a:pt x="32702" y="89319"/>
                  </a:lnTo>
                  <a:lnTo>
                    <a:pt x="66649" y="89319"/>
                  </a:lnTo>
                  <a:lnTo>
                    <a:pt x="66649" y="59169"/>
                  </a:lnTo>
                  <a:close/>
                </a:path>
                <a:path w="100964" h="89535">
                  <a:moveTo>
                    <a:pt x="100723" y="59169"/>
                  </a:moveTo>
                  <a:lnTo>
                    <a:pt x="66776" y="59169"/>
                  </a:lnTo>
                  <a:lnTo>
                    <a:pt x="66776" y="89319"/>
                  </a:lnTo>
                  <a:lnTo>
                    <a:pt x="100723" y="89319"/>
                  </a:lnTo>
                  <a:lnTo>
                    <a:pt x="100723" y="5916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3233407" y="3228809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66649" y="0"/>
                  </a:moveTo>
                  <a:lnTo>
                    <a:pt x="32702" y="0"/>
                  </a:lnTo>
                  <a:lnTo>
                    <a:pt x="32702" y="30099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2727" y="59093"/>
                  </a:lnTo>
                  <a:lnTo>
                    <a:pt x="32727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  <a:path w="100964" h="59689">
                  <a:moveTo>
                    <a:pt x="100723" y="0"/>
                  </a:moveTo>
                  <a:lnTo>
                    <a:pt x="66776" y="0"/>
                  </a:lnTo>
                  <a:lnTo>
                    <a:pt x="66776" y="30149"/>
                  </a:lnTo>
                  <a:lnTo>
                    <a:pt x="100723" y="30149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3266109" y="3258908"/>
              <a:ext cx="68580" cy="29209"/>
            </a:xfrm>
            <a:custGeom>
              <a:avLst/>
              <a:gdLst/>
              <a:ahLst/>
              <a:cxnLst/>
              <a:rect l="l" t="t" r="r" b="b"/>
              <a:pathLst>
                <a:path w="68579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8579" h="29210">
                  <a:moveTo>
                    <a:pt x="68021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8021" y="28994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3233407" y="3020351"/>
              <a:ext cx="33020" cy="297815"/>
            </a:xfrm>
            <a:custGeom>
              <a:avLst/>
              <a:gdLst/>
              <a:ahLst/>
              <a:cxnLst/>
              <a:rect l="l" t="t" r="r" b="b"/>
              <a:pathLst>
                <a:path w="33020" h="297814">
                  <a:moveTo>
                    <a:pt x="32727" y="267627"/>
                  </a:moveTo>
                  <a:lnTo>
                    <a:pt x="0" y="267627"/>
                  </a:lnTo>
                  <a:lnTo>
                    <a:pt x="0" y="297776"/>
                  </a:lnTo>
                  <a:lnTo>
                    <a:pt x="32727" y="297776"/>
                  </a:lnTo>
                  <a:lnTo>
                    <a:pt x="32727" y="267627"/>
                  </a:lnTo>
                  <a:close/>
                </a:path>
                <a:path w="33020" h="297814">
                  <a:moveTo>
                    <a:pt x="3272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2727" y="29387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3233415" y="316926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3166300" y="3198571"/>
              <a:ext cx="100330" cy="89535"/>
            </a:xfrm>
            <a:custGeom>
              <a:avLst/>
              <a:gdLst/>
              <a:ahLst/>
              <a:cxnLst/>
              <a:rect l="l" t="t" r="r" b="b"/>
              <a:pathLst>
                <a:path w="100329" h="89535">
                  <a:moveTo>
                    <a:pt x="67056" y="30238"/>
                  </a:moveTo>
                  <a:lnTo>
                    <a:pt x="32715" y="30238"/>
                  </a:lnTo>
                  <a:lnTo>
                    <a:pt x="0" y="30238"/>
                  </a:lnTo>
                  <a:lnTo>
                    <a:pt x="0" y="60388"/>
                  </a:lnTo>
                  <a:lnTo>
                    <a:pt x="32702" y="60388"/>
                  </a:lnTo>
                  <a:lnTo>
                    <a:pt x="32702" y="89331"/>
                  </a:lnTo>
                  <a:lnTo>
                    <a:pt x="67056" y="89331"/>
                  </a:lnTo>
                  <a:lnTo>
                    <a:pt x="67056" y="60388"/>
                  </a:lnTo>
                  <a:lnTo>
                    <a:pt x="67056" y="30238"/>
                  </a:lnTo>
                  <a:close/>
                </a:path>
                <a:path w="100329" h="89535">
                  <a:moveTo>
                    <a:pt x="99834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3166301" y="328797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3199007" y="3287978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3166300" y="3527247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2715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  <a:path w="67310" h="88900">
                  <a:moveTo>
                    <a:pt x="67056" y="59397"/>
                  </a:moveTo>
                  <a:lnTo>
                    <a:pt x="32702" y="59397"/>
                  </a:lnTo>
                  <a:lnTo>
                    <a:pt x="32702" y="88392"/>
                  </a:lnTo>
                  <a:lnTo>
                    <a:pt x="67056" y="88392"/>
                  </a:lnTo>
                  <a:lnTo>
                    <a:pt x="67056" y="59397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3166300" y="3527247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56" y="0"/>
                  </a:moveTo>
                  <a:lnTo>
                    <a:pt x="32702" y="0"/>
                  </a:lnTo>
                  <a:lnTo>
                    <a:pt x="32702" y="29298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2715" y="59448"/>
                  </a:lnTo>
                  <a:lnTo>
                    <a:pt x="32715" y="29375"/>
                  </a:lnTo>
                  <a:lnTo>
                    <a:pt x="67056" y="29375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3199007" y="3556537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3166300" y="3586644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19" h="59689">
                  <a:moveTo>
                    <a:pt x="32715" y="29083"/>
                  </a:moveTo>
                  <a:lnTo>
                    <a:pt x="0" y="29083"/>
                  </a:lnTo>
                  <a:lnTo>
                    <a:pt x="0" y="59232"/>
                  </a:lnTo>
                  <a:lnTo>
                    <a:pt x="32715" y="59232"/>
                  </a:lnTo>
                  <a:lnTo>
                    <a:pt x="32715" y="29083"/>
                  </a:lnTo>
                  <a:close/>
                </a:path>
                <a:path w="33019" h="59689">
                  <a:moveTo>
                    <a:pt x="32715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3199007" y="3615717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3166300" y="364580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3534918" y="2453843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6992" y="30073"/>
                  </a:moveTo>
                  <a:lnTo>
                    <a:pt x="33121" y="30073"/>
                  </a:ln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33045" y="60223"/>
                  </a:lnTo>
                  <a:lnTo>
                    <a:pt x="66992" y="60223"/>
                  </a:lnTo>
                  <a:lnTo>
                    <a:pt x="66992" y="3007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3567963" y="2453843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092" y="0"/>
                  </a:moveTo>
                  <a:lnTo>
                    <a:pt x="68008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67957" y="30149"/>
                  </a:lnTo>
                  <a:lnTo>
                    <a:pt x="101092" y="30149"/>
                  </a:lnTo>
                  <a:lnTo>
                    <a:pt x="1010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3534917" y="248390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3602032" y="248390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3567963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3434246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3468144" y="23941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3500844" y="239417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7195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3602032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3635929" y="23941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3567963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3434246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3468144" y="23350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3500849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3534917" y="23350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3602025" y="2335034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3434246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3401199" y="2394178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121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21" y="59575"/>
                  </a:lnTo>
                  <a:lnTo>
                    <a:pt x="33121" y="30200"/>
                  </a:lnTo>
                  <a:close/>
                </a:path>
                <a:path w="33654" h="5968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3468144" y="24243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3500844" y="2424379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7310" h="29844">
                  <a:moveTo>
                    <a:pt x="67195" y="0"/>
                  </a:moveTo>
                  <a:lnTo>
                    <a:pt x="34074" y="0"/>
                  </a:lnTo>
                  <a:lnTo>
                    <a:pt x="34074" y="29375"/>
                  </a:lnTo>
                  <a:lnTo>
                    <a:pt x="67195" y="29375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3567963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3602032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3635929" y="24243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3434246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3401200" y="23350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3401200" y="236410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3468144" y="236410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3500849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3534918" y="2364104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80">
                  <a:moveTo>
                    <a:pt x="66992" y="0"/>
                  </a:moveTo>
                  <a:lnTo>
                    <a:pt x="33121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  <a:path w="134620" h="30480">
                  <a:moveTo>
                    <a:pt x="134137" y="0"/>
                  </a:moveTo>
                  <a:lnTo>
                    <a:pt x="101053" y="0"/>
                  </a:lnTo>
                  <a:lnTo>
                    <a:pt x="67106" y="0"/>
                  </a:lnTo>
                  <a:lnTo>
                    <a:pt x="67106" y="30149"/>
                  </a:lnTo>
                  <a:lnTo>
                    <a:pt x="101003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3434246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3401200" y="230492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3468141" y="230492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3534917" y="230492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3567963" y="2304999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67965" y="0"/>
                  </a:moveTo>
                  <a:lnTo>
                    <a:pt x="34068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67965" y="30072"/>
                  </a:lnTo>
                  <a:lnTo>
                    <a:pt x="679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3635929" y="230492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3534917" y="20966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3534917" y="21259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3534918" y="2156053"/>
              <a:ext cx="33655" cy="89535"/>
            </a:xfrm>
            <a:custGeom>
              <a:avLst/>
              <a:gdLst/>
              <a:ahLst/>
              <a:cxnLst/>
              <a:rect l="l" t="t" r="r" b="b"/>
              <a:pathLst>
                <a:path w="33654" h="89535">
                  <a:moveTo>
                    <a:pt x="33121" y="29070"/>
                  </a:moveTo>
                  <a:lnTo>
                    <a:pt x="0" y="29070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121" y="89293"/>
                  </a:lnTo>
                  <a:lnTo>
                    <a:pt x="33121" y="59220"/>
                  </a:lnTo>
                  <a:lnTo>
                    <a:pt x="33121" y="29070"/>
                  </a:lnTo>
                  <a:close/>
                </a:path>
                <a:path w="33654" h="89535">
                  <a:moveTo>
                    <a:pt x="33121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121" y="28981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3500849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3534917" y="224538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3500849" y="22748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3534917" y="22748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3500849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3401200" y="2453752"/>
              <a:ext cx="33655" cy="60325"/>
            </a:xfrm>
            <a:custGeom>
              <a:avLst/>
              <a:gdLst/>
              <a:ahLst/>
              <a:cxnLst/>
              <a:rect l="l" t="t" r="r" b="b"/>
              <a:pathLst>
                <a:path w="33654" h="60325">
                  <a:moveTo>
                    <a:pt x="33045" y="0"/>
                  </a:moveTo>
                  <a:lnTo>
                    <a:pt x="0" y="0"/>
                  </a:lnTo>
                  <a:lnTo>
                    <a:pt x="0" y="60305"/>
                  </a:lnTo>
                  <a:lnTo>
                    <a:pt x="33045" y="60305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3434245" y="2453843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3434245" y="2483916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3500849" y="248390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3401200" y="20664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3401199" y="206644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21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21" y="59575"/>
                  </a:lnTo>
                  <a:lnTo>
                    <a:pt x="33121" y="3020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3434246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3468144" y="20966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3434246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3401200" y="203636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3334086" y="200728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3367132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3266121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3300189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3334086" y="203636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367125" y="2036368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468144" y="203636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3367132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3367132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3300189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3300183" y="239417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947" y="59575"/>
                  </a:lnTo>
                  <a:lnTo>
                    <a:pt x="33947" y="30200"/>
                  </a:lnTo>
                  <a:close/>
                </a:path>
                <a:path w="67310" h="59689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3334086" y="24243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3367132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3300189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3334086" y="24538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3300189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3300189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3334086" y="236410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3367132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3334086" y="23350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3300189" y="22748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3300189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3334086" y="230492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3367125" y="2304922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0" y="59105"/>
                  </a:lnTo>
                  <a:lnTo>
                    <a:pt x="33947" y="59105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3300183" y="2215197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67030" y="59664"/>
                  </a:moveTo>
                  <a:lnTo>
                    <a:pt x="33896" y="59664"/>
                  </a:lnTo>
                  <a:lnTo>
                    <a:pt x="33896" y="89814"/>
                  </a:lnTo>
                  <a:lnTo>
                    <a:pt x="67030" y="89814"/>
                  </a:lnTo>
                  <a:lnTo>
                    <a:pt x="67030" y="59664"/>
                  </a:lnTo>
                  <a:close/>
                </a:path>
                <a:path w="67310" h="9016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3367132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3300189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3334080" y="2245397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67310" h="59689">
                  <a:moveTo>
                    <a:pt x="66992" y="29464"/>
                  </a:moveTo>
                  <a:lnTo>
                    <a:pt x="33045" y="29464"/>
                  </a:lnTo>
                  <a:lnTo>
                    <a:pt x="33045" y="59613"/>
                  </a:lnTo>
                  <a:lnTo>
                    <a:pt x="66992" y="59613"/>
                  </a:lnTo>
                  <a:lnTo>
                    <a:pt x="66992" y="2946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3300183" y="2125941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89535">
                  <a:moveTo>
                    <a:pt x="67030" y="59182"/>
                  </a:moveTo>
                  <a:lnTo>
                    <a:pt x="33896" y="59182"/>
                  </a:lnTo>
                  <a:lnTo>
                    <a:pt x="33896" y="89331"/>
                  </a:lnTo>
                  <a:lnTo>
                    <a:pt x="67030" y="89331"/>
                  </a:lnTo>
                  <a:lnTo>
                    <a:pt x="67030" y="59182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300183" y="2156053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7030" y="28981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300189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3367132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3334086" y="21259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3300189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3334086" y="20664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3367132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3300189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3334086" y="20966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3367132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3367132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3266121" y="248390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3132404" y="2483916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3199007" y="2483908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3233415" y="248390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3300189" y="248390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3334080" y="24839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3132404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3132404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3132404" y="1917661"/>
              <a:ext cx="100965" cy="59690"/>
            </a:xfrm>
            <a:custGeom>
              <a:avLst/>
              <a:gdLst/>
              <a:ahLst/>
              <a:cxnLst/>
              <a:rect l="l" t="t" r="r" b="b"/>
              <a:pathLst>
                <a:path w="100964" h="59689">
                  <a:moveTo>
                    <a:pt x="100952" y="0"/>
                  </a:moveTo>
                  <a:lnTo>
                    <a:pt x="66598" y="0"/>
                  </a:lnTo>
                  <a:lnTo>
                    <a:pt x="66598" y="29298"/>
                  </a:lnTo>
                  <a:lnTo>
                    <a:pt x="33947" y="29298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896" y="59448"/>
                  </a:lnTo>
                  <a:lnTo>
                    <a:pt x="66611" y="59448"/>
                  </a:lnTo>
                  <a:lnTo>
                    <a:pt x="66611" y="29375"/>
                  </a:lnTo>
                  <a:lnTo>
                    <a:pt x="100952" y="29375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3166300" y="1946960"/>
              <a:ext cx="234950" cy="60960"/>
            </a:xfrm>
            <a:custGeom>
              <a:avLst/>
              <a:gdLst/>
              <a:ahLst/>
              <a:cxnLst/>
              <a:rect l="l" t="t" r="r" b="b"/>
              <a:pathLst>
                <a:path w="234950" h="60960">
                  <a:moveTo>
                    <a:pt x="67056" y="30226"/>
                  </a:moveTo>
                  <a:lnTo>
                    <a:pt x="32715" y="30226"/>
                  </a:lnTo>
                  <a:lnTo>
                    <a:pt x="0" y="30226"/>
                  </a:lnTo>
                  <a:lnTo>
                    <a:pt x="0" y="60375"/>
                  </a:lnTo>
                  <a:lnTo>
                    <a:pt x="32702" y="60375"/>
                  </a:lnTo>
                  <a:lnTo>
                    <a:pt x="67056" y="60375"/>
                  </a:lnTo>
                  <a:lnTo>
                    <a:pt x="67056" y="30226"/>
                  </a:lnTo>
                  <a:close/>
                </a:path>
                <a:path w="234950" h="60960">
                  <a:moveTo>
                    <a:pt x="67056" y="0"/>
                  </a:moveTo>
                  <a:lnTo>
                    <a:pt x="32702" y="0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  <a:path w="234950" h="60960">
                  <a:moveTo>
                    <a:pt x="234772" y="30226"/>
                  </a:moveTo>
                  <a:lnTo>
                    <a:pt x="200825" y="30226"/>
                  </a:lnTo>
                  <a:lnTo>
                    <a:pt x="200825" y="60375"/>
                  </a:lnTo>
                  <a:lnTo>
                    <a:pt x="234772" y="60375"/>
                  </a:lnTo>
                  <a:lnTo>
                    <a:pt x="234772" y="30226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3735748" y="2691840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3567963" y="2691840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79" h="30480">
                  <a:moveTo>
                    <a:pt x="68008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8008" y="30149"/>
                  </a:lnTo>
                  <a:lnTo>
                    <a:pt x="6800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3635929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3668975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3703040" y="2662935"/>
              <a:ext cx="33020" cy="59055"/>
            </a:xfrm>
            <a:custGeom>
              <a:avLst/>
              <a:gdLst/>
              <a:ahLst/>
              <a:cxnLst/>
              <a:rect l="l" t="t" r="r" b="b"/>
              <a:pathLst>
                <a:path w="33020" h="59055">
                  <a:moveTo>
                    <a:pt x="32715" y="0"/>
                  </a:moveTo>
                  <a:lnTo>
                    <a:pt x="0" y="0"/>
                  </a:lnTo>
                  <a:lnTo>
                    <a:pt x="0" y="28905"/>
                  </a:lnTo>
                  <a:lnTo>
                    <a:pt x="0" y="59055"/>
                  </a:lnTo>
                  <a:lnTo>
                    <a:pt x="32715" y="59055"/>
                  </a:lnTo>
                  <a:lnTo>
                    <a:pt x="32715" y="28994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3500849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3534917" y="2662810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29107"/>
                  </a:lnTo>
                  <a:lnTo>
                    <a:pt x="67114" y="29107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3602025" y="2662935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3668975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3401199" y="2632671"/>
              <a:ext cx="201295" cy="30480"/>
            </a:xfrm>
            <a:custGeom>
              <a:avLst/>
              <a:gdLst/>
              <a:ahLst/>
              <a:cxnLst/>
              <a:rect l="l" t="t" r="r" b="b"/>
              <a:pathLst>
                <a:path w="201295" h="30480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201295" h="30480">
                  <a:moveTo>
                    <a:pt x="200710" y="0"/>
                  </a:moveTo>
                  <a:lnTo>
                    <a:pt x="166763" y="0"/>
                  </a:lnTo>
                  <a:lnTo>
                    <a:pt x="166763" y="30149"/>
                  </a:lnTo>
                  <a:lnTo>
                    <a:pt x="200710" y="30149"/>
                  </a:lnTo>
                  <a:lnTo>
                    <a:pt x="2007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3434246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468144" y="263266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500849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334080" y="2632671"/>
              <a:ext cx="302260" cy="89535"/>
            </a:xfrm>
            <a:custGeom>
              <a:avLst/>
              <a:gdLst/>
              <a:ahLst/>
              <a:cxnLst/>
              <a:rect l="l" t="t" r="r" b="b"/>
              <a:pathLst>
                <a:path w="302260" h="89535">
                  <a:moveTo>
                    <a:pt x="66992" y="59169"/>
                  </a:moveTo>
                  <a:lnTo>
                    <a:pt x="33134" y="59169"/>
                  </a:lnTo>
                  <a:lnTo>
                    <a:pt x="0" y="59169"/>
                  </a:lnTo>
                  <a:lnTo>
                    <a:pt x="0" y="89319"/>
                  </a:lnTo>
                  <a:lnTo>
                    <a:pt x="33045" y="89319"/>
                  </a:lnTo>
                  <a:lnTo>
                    <a:pt x="66992" y="89319"/>
                  </a:lnTo>
                  <a:lnTo>
                    <a:pt x="66992" y="59169"/>
                  </a:lnTo>
                  <a:close/>
                </a:path>
                <a:path w="302260" h="89535">
                  <a:moveTo>
                    <a:pt x="134112" y="59169"/>
                  </a:moveTo>
                  <a:lnTo>
                    <a:pt x="100164" y="59169"/>
                  </a:lnTo>
                  <a:lnTo>
                    <a:pt x="100164" y="89319"/>
                  </a:lnTo>
                  <a:lnTo>
                    <a:pt x="134112" y="89319"/>
                  </a:lnTo>
                  <a:lnTo>
                    <a:pt x="134112" y="59169"/>
                  </a:lnTo>
                  <a:close/>
                </a:path>
                <a:path w="302260" h="89535">
                  <a:moveTo>
                    <a:pt x="233959" y="0"/>
                  </a:moveTo>
                  <a:lnTo>
                    <a:pt x="200837" y="0"/>
                  </a:lnTo>
                  <a:lnTo>
                    <a:pt x="200837" y="30149"/>
                  </a:lnTo>
                  <a:lnTo>
                    <a:pt x="233959" y="30149"/>
                  </a:lnTo>
                  <a:lnTo>
                    <a:pt x="233959" y="0"/>
                  </a:lnTo>
                  <a:close/>
                </a:path>
                <a:path w="302260" h="89535">
                  <a:moveTo>
                    <a:pt x="301891" y="0"/>
                  </a:moveTo>
                  <a:lnTo>
                    <a:pt x="267944" y="0"/>
                  </a:lnTo>
                  <a:lnTo>
                    <a:pt x="267944" y="30149"/>
                  </a:lnTo>
                  <a:lnTo>
                    <a:pt x="301891" y="30149"/>
                  </a:lnTo>
                  <a:lnTo>
                    <a:pt x="30189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401200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468144" y="269184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334080" y="2662935"/>
              <a:ext cx="234315" cy="59055"/>
            </a:xfrm>
            <a:custGeom>
              <a:avLst/>
              <a:gdLst/>
              <a:ahLst/>
              <a:cxnLst/>
              <a:rect l="l" t="t" r="r" b="b"/>
              <a:pathLst>
                <a:path w="234314" h="59055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234314" h="59055">
                  <a:moveTo>
                    <a:pt x="200710" y="28905"/>
                  </a:moveTo>
                  <a:lnTo>
                    <a:pt x="166763" y="28905"/>
                  </a:lnTo>
                  <a:lnTo>
                    <a:pt x="166763" y="59055"/>
                  </a:lnTo>
                  <a:lnTo>
                    <a:pt x="200710" y="59055"/>
                  </a:lnTo>
                  <a:lnTo>
                    <a:pt x="200710" y="28905"/>
                  </a:lnTo>
                  <a:close/>
                </a:path>
                <a:path w="234314" h="59055">
                  <a:moveTo>
                    <a:pt x="233959" y="28905"/>
                  </a:moveTo>
                  <a:lnTo>
                    <a:pt x="200837" y="28905"/>
                  </a:lnTo>
                  <a:lnTo>
                    <a:pt x="200837" y="59055"/>
                  </a:lnTo>
                  <a:lnTo>
                    <a:pt x="233959" y="59055"/>
                  </a:lnTo>
                  <a:lnTo>
                    <a:pt x="233959" y="2890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266109" y="2662935"/>
              <a:ext cx="135255" cy="29209"/>
            </a:xfrm>
            <a:custGeom>
              <a:avLst/>
              <a:gdLst/>
              <a:ahLst/>
              <a:cxnLst/>
              <a:rect l="l" t="t" r="r" b="b"/>
              <a:pathLst>
                <a:path w="135254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35254" h="29210">
                  <a:moveTo>
                    <a:pt x="68021" y="0"/>
                  </a:moveTo>
                  <a:lnTo>
                    <a:pt x="34074" y="0"/>
                  </a:lnTo>
                  <a:lnTo>
                    <a:pt x="34074" y="28994"/>
                  </a:lnTo>
                  <a:lnTo>
                    <a:pt x="68021" y="28994"/>
                  </a:lnTo>
                  <a:lnTo>
                    <a:pt x="68021" y="0"/>
                  </a:lnTo>
                  <a:close/>
                </a:path>
                <a:path w="135254" h="29210">
                  <a:moveTo>
                    <a:pt x="134962" y="0"/>
                  </a:moveTo>
                  <a:lnTo>
                    <a:pt x="101015" y="0"/>
                  </a:lnTo>
                  <a:lnTo>
                    <a:pt x="101015" y="28994"/>
                  </a:lnTo>
                  <a:lnTo>
                    <a:pt x="134962" y="28994"/>
                  </a:lnTo>
                  <a:lnTo>
                    <a:pt x="1349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401200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434246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3468144" y="26629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3300189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3233407" y="2603372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3233415" y="263266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3266121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3334086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3367132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3199003" y="2573172"/>
              <a:ext cx="67310" cy="149225"/>
            </a:xfrm>
            <a:custGeom>
              <a:avLst/>
              <a:gdLst/>
              <a:ahLst/>
              <a:cxnLst/>
              <a:rect l="l" t="t" r="r" b="b"/>
              <a:pathLst>
                <a:path w="67310" h="149225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149225">
                  <a:moveTo>
                    <a:pt x="67132" y="118668"/>
                  </a:moveTo>
                  <a:lnTo>
                    <a:pt x="34404" y="118668"/>
                  </a:lnTo>
                  <a:lnTo>
                    <a:pt x="34404" y="148818"/>
                  </a:lnTo>
                  <a:lnTo>
                    <a:pt x="67132" y="148818"/>
                  </a:lnTo>
                  <a:lnTo>
                    <a:pt x="67132" y="11866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3199007" y="2603361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3199007" y="2632661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3199007" y="2662928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3233415" y="26629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3199007" y="2691840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3266121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3300189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3266121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3132404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3166301" y="23350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3199007" y="2335028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3233415" y="23350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3266121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3099358" y="224538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3132404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3166301" y="224538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3099346" y="2215197"/>
              <a:ext cx="167005" cy="59690"/>
            </a:xfrm>
            <a:custGeom>
              <a:avLst/>
              <a:gdLst/>
              <a:ahLst/>
              <a:cxnLst/>
              <a:rect l="l" t="t" r="r" b="b"/>
              <a:pathLst>
                <a:path w="167004" h="59689">
                  <a:moveTo>
                    <a:pt x="67005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58" y="30149"/>
                  </a:lnTo>
                  <a:lnTo>
                    <a:pt x="67005" y="30149"/>
                  </a:lnTo>
                  <a:lnTo>
                    <a:pt x="67005" y="0"/>
                  </a:lnTo>
                  <a:close/>
                </a:path>
                <a:path w="167004" h="59689">
                  <a:moveTo>
                    <a:pt x="134010" y="30200"/>
                  </a:moveTo>
                  <a:lnTo>
                    <a:pt x="99656" y="30200"/>
                  </a:lnTo>
                  <a:lnTo>
                    <a:pt x="99656" y="59575"/>
                  </a:lnTo>
                  <a:lnTo>
                    <a:pt x="134010" y="59575"/>
                  </a:lnTo>
                  <a:lnTo>
                    <a:pt x="134010" y="30200"/>
                  </a:lnTo>
                  <a:close/>
                </a:path>
                <a:path w="167004" h="59689">
                  <a:moveTo>
                    <a:pt x="166789" y="30200"/>
                  </a:moveTo>
                  <a:lnTo>
                    <a:pt x="134061" y="30200"/>
                  </a:lnTo>
                  <a:lnTo>
                    <a:pt x="134061" y="59575"/>
                  </a:lnTo>
                  <a:lnTo>
                    <a:pt x="166789" y="59575"/>
                  </a:lnTo>
                  <a:lnTo>
                    <a:pt x="166789" y="3020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3166301" y="221518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3199007" y="2215188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3233407" y="2215197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3132404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065290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099346" y="2453843"/>
              <a:ext cx="99695" cy="30480"/>
            </a:xfrm>
            <a:custGeom>
              <a:avLst/>
              <a:gdLst/>
              <a:ahLst/>
              <a:cxnLst/>
              <a:rect l="l" t="t" r="r" b="b"/>
              <a:pathLst>
                <a:path w="99694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99694" h="30480">
                  <a:moveTo>
                    <a:pt x="99669" y="0"/>
                  </a:moveTo>
                  <a:lnTo>
                    <a:pt x="66954" y="0"/>
                  </a:lnTo>
                  <a:lnTo>
                    <a:pt x="66954" y="30149"/>
                  </a:lnTo>
                  <a:lnTo>
                    <a:pt x="99669" y="30149"/>
                  </a:lnTo>
                  <a:lnTo>
                    <a:pt x="9966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065284" y="2453843"/>
              <a:ext cx="234950" cy="60325"/>
            </a:xfrm>
            <a:custGeom>
              <a:avLst/>
              <a:gdLst/>
              <a:ahLst/>
              <a:cxnLst/>
              <a:rect l="l" t="t" r="r" b="b"/>
              <a:pathLst>
                <a:path w="234950" h="60325">
                  <a:moveTo>
                    <a:pt x="33947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073"/>
                  </a:lnTo>
                  <a:close/>
                </a:path>
                <a:path w="234950" h="60325">
                  <a:moveTo>
                    <a:pt x="168071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8071" y="30149"/>
                  </a:lnTo>
                  <a:lnTo>
                    <a:pt x="168071" y="0"/>
                  </a:lnTo>
                  <a:close/>
                </a:path>
                <a:path w="234950" h="60325">
                  <a:moveTo>
                    <a:pt x="234772" y="0"/>
                  </a:moveTo>
                  <a:lnTo>
                    <a:pt x="200850" y="0"/>
                  </a:lnTo>
                  <a:lnTo>
                    <a:pt x="168122" y="0"/>
                  </a:lnTo>
                  <a:lnTo>
                    <a:pt x="168122" y="30149"/>
                  </a:lnTo>
                  <a:lnTo>
                    <a:pt x="200825" y="30149"/>
                  </a:lnTo>
                  <a:lnTo>
                    <a:pt x="234772" y="30149"/>
                  </a:lnTo>
                  <a:lnTo>
                    <a:pt x="23477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065284" y="2394178"/>
              <a:ext cx="101600" cy="120014"/>
            </a:xfrm>
            <a:custGeom>
              <a:avLst/>
              <a:gdLst/>
              <a:ahLst/>
              <a:cxnLst/>
              <a:rect l="l" t="t" r="r" b="b"/>
              <a:pathLst>
                <a:path w="101600" h="1200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120014">
                  <a:moveTo>
                    <a:pt x="67195" y="89738"/>
                  </a:moveTo>
                  <a:lnTo>
                    <a:pt x="34061" y="89738"/>
                  </a:lnTo>
                  <a:lnTo>
                    <a:pt x="34061" y="119888"/>
                  </a:lnTo>
                  <a:lnTo>
                    <a:pt x="67195" y="119888"/>
                  </a:lnTo>
                  <a:lnTo>
                    <a:pt x="67195" y="89738"/>
                  </a:lnTo>
                  <a:close/>
                </a:path>
                <a:path w="101600" h="120014">
                  <a:moveTo>
                    <a:pt x="101066" y="0"/>
                  </a:moveTo>
                  <a:lnTo>
                    <a:pt x="67195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3166301" y="23941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3199007" y="2394251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114" y="0"/>
                  </a:moveTo>
                  <a:lnTo>
                    <a:pt x="34408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67114" y="30072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3266121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3132404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3065284" y="2335034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67310" h="5968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59689">
                  <a:moveTo>
                    <a:pt x="67195" y="0"/>
                  </a:moveTo>
                  <a:lnTo>
                    <a:pt x="34061" y="0"/>
                  </a:lnTo>
                  <a:lnTo>
                    <a:pt x="34061" y="28994"/>
                  </a:lnTo>
                  <a:lnTo>
                    <a:pt x="67195" y="28994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3099358" y="236410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3166301" y="236410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3199003" y="236410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80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3266121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3132404" y="257317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3132404" y="2603309"/>
              <a:ext cx="66675" cy="118745"/>
            </a:xfrm>
            <a:custGeom>
              <a:avLst/>
              <a:gdLst/>
              <a:ahLst/>
              <a:cxnLst/>
              <a:rect l="l" t="t" r="r" b="b"/>
              <a:pathLst>
                <a:path w="66675" h="118744">
                  <a:moveTo>
                    <a:pt x="33897" y="0"/>
                  </a:moveTo>
                  <a:lnTo>
                    <a:pt x="0" y="0"/>
                  </a:lnTo>
                  <a:lnTo>
                    <a:pt x="0" y="88608"/>
                  </a:lnTo>
                  <a:lnTo>
                    <a:pt x="33897" y="88608"/>
                  </a:lnTo>
                  <a:lnTo>
                    <a:pt x="33897" y="118680"/>
                  </a:lnTo>
                  <a:lnTo>
                    <a:pt x="66602" y="118680"/>
                  </a:lnTo>
                  <a:lnTo>
                    <a:pt x="66602" y="59501"/>
                  </a:lnTo>
                  <a:lnTo>
                    <a:pt x="33897" y="59501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3166300" y="2603372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19" h="59689">
                  <a:moveTo>
                    <a:pt x="32715" y="0"/>
                  </a:move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2715" y="59448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3132404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3065284" y="2514015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083"/>
                  </a:moveTo>
                  <a:lnTo>
                    <a:pt x="0" y="29083"/>
                  </a:lnTo>
                  <a:lnTo>
                    <a:pt x="0" y="59232"/>
                  </a:lnTo>
                  <a:lnTo>
                    <a:pt x="33947" y="59232"/>
                  </a:lnTo>
                  <a:lnTo>
                    <a:pt x="33947" y="29083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3099346" y="2514015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5" h="59689">
                  <a:moveTo>
                    <a:pt x="33134" y="29083"/>
                  </a:moveTo>
                  <a:lnTo>
                    <a:pt x="0" y="29083"/>
                  </a:lnTo>
                  <a:lnTo>
                    <a:pt x="0" y="59232"/>
                  </a:lnTo>
                  <a:lnTo>
                    <a:pt x="33134" y="59232"/>
                  </a:lnTo>
                  <a:lnTo>
                    <a:pt x="33134" y="29083"/>
                  </a:lnTo>
                  <a:close/>
                </a:path>
                <a:path w="33655" h="59689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3132404" y="25430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3166301" y="254308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3199007" y="2543088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3233415" y="254308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3065290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3032244" y="23350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3032244" y="236410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3032239" y="2394178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5" h="59689">
                  <a:moveTo>
                    <a:pt x="33134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34" y="59575"/>
                  </a:lnTo>
                  <a:lnTo>
                    <a:pt x="33134" y="30200"/>
                  </a:lnTo>
                  <a:close/>
                </a:path>
                <a:path w="33655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3099358" y="24243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3132404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3166300" y="2424379"/>
              <a:ext cx="100330" cy="29845"/>
            </a:xfrm>
            <a:custGeom>
              <a:avLst/>
              <a:gdLst/>
              <a:ahLst/>
              <a:cxnLst/>
              <a:rect l="l" t="t" r="r" b="b"/>
              <a:pathLst>
                <a:path w="100329" h="29844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7056" y="29375"/>
                  </a:lnTo>
                  <a:lnTo>
                    <a:pt x="67056" y="0"/>
                  </a:lnTo>
                  <a:close/>
                </a:path>
                <a:path w="100329" h="29844">
                  <a:moveTo>
                    <a:pt x="99834" y="0"/>
                  </a:moveTo>
                  <a:lnTo>
                    <a:pt x="67106" y="0"/>
                  </a:lnTo>
                  <a:lnTo>
                    <a:pt x="67106" y="29375"/>
                  </a:lnTo>
                  <a:lnTo>
                    <a:pt x="99834" y="29375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3032239" y="2304922"/>
              <a:ext cx="267970" cy="149225"/>
            </a:xfrm>
            <a:custGeom>
              <a:avLst/>
              <a:gdLst/>
              <a:ahLst/>
              <a:cxnLst/>
              <a:rect l="l" t="t" r="r" b="b"/>
              <a:pathLst>
                <a:path w="267970" h="149225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267970" h="149225">
                  <a:moveTo>
                    <a:pt x="134112" y="0"/>
                  </a:moveTo>
                  <a:lnTo>
                    <a:pt x="100164" y="0"/>
                  </a:lnTo>
                  <a:lnTo>
                    <a:pt x="100164" y="30149"/>
                  </a:lnTo>
                  <a:lnTo>
                    <a:pt x="134112" y="30149"/>
                  </a:lnTo>
                  <a:lnTo>
                    <a:pt x="134112" y="0"/>
                  </a:lnTo>
                  <a:close/>
                </a:path>
                <a:path w="267970" h="149225">
                  <a:moveTo>
                    <a:pt x="267817" y="119456"/>
                  </a:moveTo>
                  <a:lnTo>
                    <a:pt x="233870" y="119456"/>
                  </a:lnTo>
                  <a:lnTo>
                    <a:pt x="233870" y="148831"/>
                  </a:lnTo>
                  <a:lnTo>
                    <a:pt x="267817" y="148831"/>
                  </a:lnTo>
                  <a:lnTo>
                    <a:pt x="267817" y="11945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3065290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3099358" y="230492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3166301" y="230492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3199007" y="230492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3233415" y="230492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3065284" y="2185123"/>
              <a:ext cx="234950" cy="150495"/>
            </a:xfrm>
            <a:custGeom>
              <a:avLst/>
              <a:gdLst/>
              <a:ahLst/>
              <a:cxnLst/>
              <a:rect l="l" t="t" r="r" b="b"/>
              <a:pathLst>
                <a:path w="234950" h="150494">
                  <a:moveTo>
                    <a:pt x="33947" y="60274"/>
                  </a:moveTo>
                  <a:lnTo>
                    <a:pt x="0" y="60274"/>
                  </a:lnTo>
                  <a:lnTo>
                    <a:pt x="0" y="89649"/>
                  </a:lnTo>
                  <a:lnTo>
                    <a:pt x="33947" y="89649"/>
                  </a:lnTo>
                  <a:lnTo>
                    <a:pt x="33947" y="60274"/>
                  </a:lnTo>
                  <a:close/>
                </a:path>
                <a:path w="234950" h="15049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34950" h="150494">
                  <a:moveTo>
                    <a:pt x="67195" y="89738"/>
                  </a:moveTo>
                  <a:lnTo>
                    <a:pt x="34061" y="89738"/>
                  </a:lnTo>
                  <a:lnTo>
                    <a:pt x="34061" y="119888"/>
                  </a:lnTo>
                  <a:lnTo>
                    <a:pt x="67195" y="119888"/>
                  </a:lnTo>
                  <a:lnTo>
                    <a:pt x="67195" y="89738"/>
                  </a:lnTo>
                  <a:close/>
                </a:path>
                <a:path w="234950" h="150494">
                  <a:moveTo>
                    <a:pt x="234772" y="119799"/>
                  </a:moveTo>
                  <a:lnTo>
                    <a:pt x="200825" y="119799"/>
                  </a:lnTo>
                  <a:lnTo>
                    <a:pt x="200825" y="149948"/>
                  </a:lnTo>
                  <a:lnTo>
                    <a:pt x="234772" y="149948"/>
                  </a:lnTo>
                  <a:lnTo>
                    <a:pt x="234772" y="11979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3065290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2998346" y="224538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3032244" y="22748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3065284" y="2274861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3166301" y="227485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3199003" y="2274861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101600" h="30480">
                  <a:moveTo>
                    <a:pt x="101053" y="0"/>
                  </a:moveTo>
                  <a:lnTo>
                    <a:pt x="67132" y="0"/>
                  </a:lnTo>
                  <a:lnTo>
                    <a:pt x="34404" y="0"/>
                  </a:lnTo>
                  <a:lnTo>
                    <a:pt x="34404" y="30149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3065290" y="2573237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4068" y="0"/>
                  </a:moveTo>
                  <a:lnTo>
                    <a:pt x="0" y="0"/>
                  </a:lnTo>
                  <a:lnTo>
                    <a:pt x="0" y="59501"/>
                  </a:lnTo>
                  <a:lnTo>
                    <a:pt x="34068" y="59501"/>
                  </a:lnTo>
                  <a:lnTo>
                    <a:pt x="340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3065284" y="2573172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69">
                  <a:moveTo>
                    <a:pt x="33947" y="59499"/>
                  </a:moveTo>
                  <a:lnTo>
                    <a:pt x="0" y="59499"/>
                  </a:lnTo>
                  <a:lnTo>
                    <a:pt x="0" y="89649"/>
                  </a:lnTo>
                  <a:lnTo>
                    <a:pt x="33947" y="89649"/>
                  </a:lnTo>
                  <a:lnTo>
                    <a:pt x="33947" y="59499"/>
                  </a:lnTo>
                  <a:close/>
                </a:path>
                <a:path w="67310" h="90169">
                  <a:moveTo>
                    <a:pt x="67195" y="30200"/>
                  </a:moveTo>
                  <a:lnTo>
                    <a:pt x="34061" y="30200"/>
                  </a:lnTo>
                  <a:lnTo>
                    <a:pt x="34061" y="59575"/>
                  </a:lnTo>
                  <a:lnTo>
                    <a:pt x="67195" y="59575"/>
                  </a:lnTo>
                  <a:lnTo>
                    <a:pt x="67195" y="30200"/>
                  </a:lnTo>
                  <a:close/>
                </a:path>
                <a:path w="67310" h="90169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3099358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3065290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3099358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3099358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3032244" y="260336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2998346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3032244" y="25140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2998343" y="254309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2998346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3032244" y="25731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2998346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3032244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2998346" y="260336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2998346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2998346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3032239" y="2662935"/>
              <a:ext cx="436245" cy="1221740"/>
            </a:xfrm>
            <a:custGeom>
              <a:avLst/>
              <a:gdLst/>
              <a:ahLst/>
              <a:cxnLst/>
              <a:rect l="l" t="t" r="r" b="b"/>
              <a:pathLst>
                <a:path w="436245" h="1221739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436245" h="1221739">
                  <a:moveTo>
                    <a:pt x="301891" y="1192047"/>
                  </a:moveTo>
                  <a:lnTo>
                    <a:pt x="267944" y="1192047"/>
                  </a:lnTo>
                  <a:lnTo>
                    <a:pt x="267944" y="1221422"/>
                  </a:lnTo>
                  <a:lnTo>
                    <a:pt x="301891" y="1221422"/>
                  </a:lnTo>
                  <a:lnTo>
                    <a:pt x="301891" y="1192047"/>
                  </a:lnTo>
                  <a:close/>
                </a:path>
                <a:path w="436245" h="1221739">
                  <a:moveTo>
                    <a:pt x="435952" y="1192047"/>
                  </a:moveTo>
                  <a:lnTo>
                    <a:pt x="402005" y="1192047"/>
                  </a:lnTo>
                  <a:lnTo>
                    <a:pt x="402005" y="1221422"/>
                  </a:lnTo>
                  <a:lnTo>
                    <a:pt x="435952" y="1221422"/>
                  </a:lnTo>
                  <a:lnTo>
                    <a:pt x="435952" y="119204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3334086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3367132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3401200" y="3854925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045" y="0"/>
                  </a:moveTo>
                  <a:lnTo>
                    <a:pt x="0" y="0"/>
                  </a:lnTo>
                  <a:lnTo>
                    <a:pt x="0" y="59501"/>
                  </a:lnTo>
                  <a:lnTo>
                    <a:pt x="33045" y="59501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3468144" y="385497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3233415" y="4003838"/>
              <a:ext cx="267970" cy="149225"/>
            </a:xfrm>
            <a:custGeom>
              <a:avLst/>
              <a:gdLst/>
              <a:ahLst/>
              <a:cxnLst/>
              <a:rect l="l" t="t" r="r" b="b"/>
              <a:pathLst>
                <a:path w="267970" h="149225">
                  <a:moveTo>
                    <a:pt x="234728" y="0"/>
                  </a:moveTo>
                  <a:lnTo>
                    <a:pt x="200831" y="0"/>
                  </a:lnTo>
                  <a:lnTo>
                    <a:pt x="200831" y="59501"/>
                  </a:lnTo>
                  <a:lnTo>
                    <a:pt x="167785" y="59501"/>
                  </a:lnTo>
                  <a:lnTo>
                    <a:pt x="167785" y="89573"/>
                  </a:lnTo>
                  <a:lnTo>
                    <a:pt x="133716" y="89573"/>
                  </a:lnTo>
                  <a:lnTo>
                    <a:pt x="133716" y="59501"/>
                  </a:lnTo>
                  <a:lnTo>
                    <a:pt x="100671" y="59501"/>
                  </a:lnTo>
                  <a:lnTo>
                    <a:pt x="100671" y="89573"/>
                  </a:lnTo>
                  <a:lnTo>
                    <a:pt x="0" y="89573"/>
                  </a:lnTo>
                  <a:lnTo>
                    <a:pt x="0" y="118680"/>
                  </a:lnTo>
                  <a:lnTo>
                    <a:pt x="32705" y="118680"/>
                  </a:lnTo>
                  <a:lnTo>
                    <a:pt x="32705" y="148752"/>
                  </a:lnTo>
                  <a:lnTo>
                    <a:pt x="100671" y="148752"/>
                  </a:lnTo>
                  <a:lnTo>
                    <a:pt x="100671" y="118680"/>
                  </a:lnTo>
                  <a:lnTo>
                    <a:pt x="200831" y="118680"/>
                  </a:lnTo>
                  <a:lnTo>
                    <a:pt x="200831" y="89573"/>
                  </a:lnTo>
                  <a:lnTo>
                    <a:pt x="234728" y="89573"/>
                  </a:lnTo>
                  <a:lnTo>
                    <a:pt x="234728" y="59501"/>
                  </a:lnTo>
                  <a:lnTo>
                    <a:pt x="267433" y="59501"/>
                  </a:lnTo>
                  <a:lnTo>
                    <a:pt x="267433" y="29268"/>
                  </a:lnTo>
                  <a:lnTo>
                    <a:pt x="234728" y="29268"/>
                  </a:lnTo>
                  <a:lnTo>
                    <a:pt x="2347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3334086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3199003" y="373552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79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266121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300183" y="37355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30479">
                  <a:moveTo>
                    <a:pt x="100888" y="0"/>
                  </a:moveTo>
                  <a:lnTo>
                    <a:pt x="66941" y="0"/>
                  </a:lnTo>
                  <a:lnTo>
                    <a:pt x="66941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401200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434245" y="3735527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266121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166300" y="3824782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29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  <a:path w="100329" h="30479">
                  <a:moveTo>
                    <a:pt x="99834" y="0"/>
                  </a:moveTo>
                  <a:lnTo>
                    <a:pt x="67106" y="0"/>
                  </a:lnTo>
                  <a:lnTo>
                    <a:pt x="67106" y="30149"/>
                  </a:lnTo>
                  <a:lnTo>
                    <a:pt x="99834" y="30149"/>
                  </a:lnTo>
                  <a:lnTo>
                    <a:pt x="998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300189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334086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367132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401200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434246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468144" y="3824775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099346" y="3765638"/>
              <a:ext cx="99695" cy="59690"/>
            </a:xfrm>
            <a:custGeom>
              <a:avLst/>
              <a:gdLst/>
              <a:ahLst/>
              <a:cxnLst/>
              <a:rect l="l" t="t" r="r" b="b"/>
              <a:pathLst>
                <a:path w="99694" h="59689">
                  <a:moveTo>
                    <a:pt x="33134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134" y="28981"/>
                  </a:lnTo>
                  <a:lnTo>
                    <a:pt x="33134" y="0"/>
                  </a:lnTo>
                  <a:close/>
                </a:path>
                <a:path w="99694" h="59689">
                  <a:moveTo>
                    <a:pt x="99669" y="29070"/>
                  </a:moveTo>
                  <a:lnTo>
                    <a:pt x="66954" y="29070"/>
                  </a:lnTo>
                  <a:lnTo>
                    <a:pt x="66954" y="59220"/>
                  </a:lnTo>
                  <a:lnTo>
                    <a:pt x="99669" y="59220"/>
                  </a:lnTo>
                  <a:lnTo>
                    <a:pt x="99669" y="2907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132404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199003" y="3794709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79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266121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300183" y="3794709"/>
              <a:ext cx="134620" cy="30480"/>
            </a:xfrm>
            <a:custGeom>
              <a:avLst/>
              <a:gdLst/>
              <a:ahLst/>
              <a:cxnLst/>
              <a:rect l="l" t="t" r="r" b="b"/>
              <a:pathLst>
                <a:path w="134620" h="30479">
                  <a:moveTo>
                    <a:pt x="100888" y="0"/>
                  </a:moveTo>
                  <a:lnTo>
                    <a:pt x="100888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888" y="30149"/>
                  </a:lnTo>
                  <a:lnTo>
                    <a:pt x="100888" y="0"/>
                  </a:lnTo>
                  <a:close/>
                </a:path>
                <a:path w="134620" h="30479">
                  <a:moveTo>
                    <a:pt x="134137" y="0"/>
                  </a:moveTo>
                  <a:lnTo>
                    <a:pt x="101015" y="0"/>
                  </a:lnTo>
                  <a:lnTo>
                    <a:pt x="101015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434246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233407" y="3794709"/>
              <a:ext cx="267970" cy="150495"/>
            </a:xfrm>
            <a:custGeom>
              <a:avLst/>
              <a:gdLst/>
              <a:ahLst/>
              <a:cxnLst/>
              <a:rect l="l" t="t" r="r" b="b"/>
              <a:pathLst>
                <a:path w="267970" h="150495">
                  <a:moveTo>
                    <a:pt x="32727" y="119811"/>
                  </a:moveTo>
                  <a:lnTo>
                    <a:pt x="0" y="119811"/>
                  </a:lnTo>
                  <a:lnTo>
                    <a:pt x="0" y="149961"/>
                  </a:lnTo>
                  <a:lnTo>
                    <a:pt x="32727" y="149961"/>
                  </a:lnTo>
                  <a:lnTo>
                    <a:pt x="32727" y="119811"/>
                  </a:lnTo>
                  <a:close/>
                </a:path>
                <a:path w="267970" h="150495">
                  <a:moveTo>
                    <a:pt x="267449" y="0"/>
                  </a:moveTo>
                  <a:lnTo>
                    <a:pt x="234734" y="0"/>
                  </a:lnTo>
                  <a:lnTo>
                    <a:pt x="234734" y="30149"/>
                  </a:lnTo>
                  <a:lnTo>
                    <a:pt x="267449" y="30149"/>
                  </a:lnTo>
                  <a:lnTo>
                    <a:pt x="2674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199007" y="3854924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67114" y="0"/>
                  </a:moveTo>
                  <a:lnTo>
                    <a:pt x="34408" y="0"/>
                  </a:lnTo>
                  <a:lnTo>
                    <a:pt x="0" y="0"/>
                  </a:lnTo>
                  <a:lnTo>
                    <a:pt x="0" y="89734"/>
                  </a:lnTo>
                  <a:lnTo>
                    <a:pt x="34408" y="89734"/>
                  </a:lnTo>
                  <a:lnTo>
                    <a:pt x="34408" y="29428"/>
                  </a:lnTo>
                  <a:lnTo>
                    <a:pt x="67114" y="29428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266109" y="3854983"/>
              <a:ext cx="68580" cy="90170"/>
            </a:xfrm>
            <a:custGeom>
              <a:avLst/>
              <a:gdLst/>
              <a:ahLst/>
              <a:cxnLst/>
              <a:rect l="l" t="t" r="r" b="b"/>
              <a:pathLst>
                <a:path w="68579" h="90170">
                  <a:moveTo>
                    <a:pt x="33947" y="59537"/>
                  </a:moveTo>
                  <a:lnTo>
                    <a:pt x="0" y="59537"/>
                  </a:lnTo>
                  <a:lnTo>
                    <a:pt x="0" y="89687"/>
                  </a:lnTo>
                  <a:lnTo>
                    <a:pt x="33947" y="89687"/>
                  </a:lnTo>
                  <a:lnTo>
                    <a:pt x="33947" y="59537"/>
                  </a:lnTo>
                  <a:close/>
                </a:path>
                <a:path w="68579" h="90170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68579" h="90170">
                  <a:moveTo>
                    <a:pt x="68021" y="59537"/>
                  </a:moveTo>
                  <a:lnTo>
                    <a:pt x="34074" y="59537"/>
                  </a:lnTo>
                  <a:lnTo>
                    <a:pt x="34074" y="89687"/>
                  </a:lnTo>
                  <a:lnTo>
                    <a:pt x="68021" y="89687"/>
                  </a:lnTo>
                  <a:lnTo>
                    <a:pt x="68021" y="5953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334086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367132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334086" y="367599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233407" y="3676002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300189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266121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3166300" y="33180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3233415" y="331805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300189" y="331805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334086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199007" y="376562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3132404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3166301" y="373552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3132404" y="3765638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3896" y="28981"/>
                  </a:lnTo>
                  <a:lnTo>
                    <a:pt x="66611" y="28981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3233415" y="37656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3132404" y="3348253"/>
              <a:ext cx="201930" cy="446405"/>
            </a:xfrm>
            <a:custGeom>
              <a:avLst/>
              <a:gdLst/>
              <a:ahLst/>
              <a:cxnLst/>
              <a:rect l="l" t="t" r="r" b="b"/>
              <a:pathLst>
                <a:path w="201929" h="446404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  <a:path w="201929" h="446404">
                  <a:moveTo>
                    <a:pt x="167652" y="417385"/>
                  </a:moveTo>
                  <a:lnTo>
                    <a:pt x="133705" y="417385"/>
                  </a:lnTo>
                  <a:lnTo>
                    <a:pt x="133705" y="446366"/>
                  </a:lnTo>
                  <a:lnTo>
                    <a:pt x="167652" y="446366"/>
                  </a:lnTo>
                  <a:lnTo>
                    <a:pt x="167652" y="417385"/>
                  </a:lnTo>
                  <a:close/>
                </a:path>
                <a:path w="201929" h="446404">
                  <a:moveTo>
                    <a:pt x="201726" y="417385"/>
                  </a:moveTo>
                  <a:lnTo>
                    <a:pt x="167779" y="417385"/>
                  </a:lnTo>
                  <a:lnTo>
                    <a:pt x="167779" y="446366"/>
                  </a:lnTo>
                  <a:lnTo>
                    <a:pt x="201726" y="446366"/>
                  </a:lnTo>
                  <a:lnTo>
                    <a:pt x="201726" y="417385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3065290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3099346" y="3287979"/>
              <a:ext cx="33655" cy="60325"/>
            </a:xfrm>
            <a:custGeom>
              <a:avLst/>
              <a:gdLst/>
              <a:ahLst/>
              <a:cxnLst/>
              <a:rect l="l" t="t" r="r" b="b"/>
              <a:pathLst>
                <a:path w="33655" h="60325">
                  <a:moveTo>
                    <a:pt x="33134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3099358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3166301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3199007" y="3348251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3233407" y="3348253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649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2702" y="29387"/>
                  </a:lnTo>
                  <a:lnTo>
                    <a:pt x="66649" y="29387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3300183" y="3348253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3896" y="29387"/>
                  </a:lnTo>
                  <a:lnTo>
                    <a:pt x="67030" y="29387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3099346" y="3586644"/>
              <a:ext cx="67310" cy="118745"/>
            </a:xfrm>
            <a:custGeom>
              <a:avLst/>
              <a:gdLst/>
              <a:ahLst/>
              <a:cxnLst/>
              <a:rect l="l" t="t" r="r" b="b"/>
              <a:pathLst>
                <a:path w="67310" h="118745">
                  <a:moveTo>
                    <a:pt x="33134" y="29083"/>
                  </a:moveTo>
                  <a:lnTo>
                    <a:pt x="0" y="29083"/>
                  </a:lnTo>
                  <a:lnTo>
                    <a:pt x="0" y="59232"/>
                  </a:lnTo>
                  <a:lnTo>
                    <a:pt x="33134" y="59232"/>
                  </a:lnTo>
                  <a:lnTo>
                    <a:pt x="33134" y="29083"/>
                  </a:lnTo>
                  <a:close/>
                </a:path>
                <a:path w="67310" h="118745">
                  <a:moveTo>
                    <a:pt x="67005" y="89357"/>
                  </a:moveTo>
                  <a:lnTo>
                    <a:pt x="33058" y="89357"/>
                  </a:lnTo>
                  <a:lnTo>
                    <a:pt x="33058" y="118732"/>
                  </a:lnTo>
                  <a:lnTo>
                    <a:pt x="67005" y="118732"/>
                  </a:lnTo>
                  <a:lnTo>
                    <a:pt x="67005" y="89357"/>
                  </a:lnTo>
                  <a:close/>
                </a:path>
                <a:path w="67310" h="118745">
                  <a:moveTo>
                    <a:pt x="67005" y="0"/>
                  </a:moveTo>
                  <a:lnTo>
                    <a:pt x="33058" y="0"/>
                  </a:lnTo>
                  <a:lnTo>
                    <a:pt x="33058" y="28994"/>
                  </a:lnTo>
                  <a:lnTo>
                    <a:pt x="67005" y="28994"/>
                  </a:lnTo>
                  <a:lnTo>
                    <a:pt x="6700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3132404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3099346" y="364580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34" y="59575"/>
                  </a:lnTo>
                  <a:lnTo>
                    <a:pt x="33134" y="30200"/>
                  </a:lnTo>
                  <a:close/>
                </a:path>
                <a:path w="67310" h="59689">
                  <a:moveTo>
                    <a:pt x="67005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58" y="30149"/>
                  </a:lnTo>
                  <a:lnTo>
                    <a:pt x="67005" y="30149"/>
                  </a:lnTo>
                  <a:lnTo>
                    <a:pt x="6700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3166301" y="36759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3199007" y="3675990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3099358" y="37054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3132404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3099358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3099358" y="379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3099346" y="3824782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34" y="59575"/>
                  </a:lnTo>
                  <a:lnTo>
                    <a:pt x="33134" y="30200"/>
                  </a:lnTo>
                  <a:close/>
                </a:path>
                <a:path w="67310" h="59689">
                  <a:moveTo>
                    <a:pt x="67005" y="0"/>
                  </a:moveTo>
                  <a:lnTo>
                    <a:pt x="33058" y="0"/>
                  </a:lnTo>
                  <a:lnTo>
                    <a:pt x="33058" y="30149"/>
                  </a:lnTo>
                  <a:lnTo>
                    <a:pt x="67005" y="30149"/>
                  </a:lnTo>
                  <a:lnTo>
                    <a:pt x="6700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3166301" y="385497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3099358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3099358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3099358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3132404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3099346" y="3914520"/>
              <a:ext cx="99695" cy="89535"/>
            </a:xfrm>
            <a:custGeom>
              <a:avLst/>
              <a:gdLst/>
              <a:ahLst/>
              <a:cxnLst/>
              <a:rect l="l" t="t" r="r" b="b"/>
              <a:pathLst>
                <a:path w="99694" h="89535">
                  <a:moveTo>
                    <a:pt x="33134" y="59169"/>
                  </a:moveTo>
                  <a:lnTo>
                    <a:pt x="0" y="59169"/>
                  </a:lnTo>
                  <a:lnTo>
                    <a:pt x="0" y="89319"/>
                  </a:lnTo>
                  <a:lnTo>
                    <a:pt x="33134" y="89319"/>
                  </a:lnTo>
                  <a:lnTo>
                    <a:pt x="33134" y="59169"/>
                  </a:lnTo>
                  <a:close/>
                </a:path>
                <a:path w="99694" h="89535">
                  <a:moveTo>
                    <a:pt x="33134" y="30099"/>
                  </a:moveTo>
                  <a:lnTo>
                    <a:pt x="0" y="30099"/>
                  </a:lnTo>
                  <a:lnTo>
                    <a:pt x="0" y="59093"/>
                  </a:lnTo>
                  <a:lnTo>
                    <a:pt x="33134" y="59093"/>
                  </a:lnTo>
                  <a:lnTo>
                    <a:pt x="33134" y="30099"/>
                  </a:lnTo>
                  <a:close/>
                </a:path>
                <a:path w="99694" h="89535">
                  <a:moveTo>
                    <a:pt x="99669" y="0"/>
                  </a:moveTo>
                  <a:lnTo>
                    <a:pt x="66954" y="0"/>
                  </a:lnTo>
                  <a:lnTo>
                    <a:pt x="66954" y="30149"/>
                  </a:lnTo>
                  <a:lnTo>
                    <a:pt x="99669" y="30149"/>
                  </a:lnTo>
                  <a:lnTo>
                    <a:pt x="9966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3099346" y="3497046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5" h="59689">
                  <a:moveTo>
                    <a:pt x="33134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3134" y="59575"/>
                  </a:lnTo>
                  <a:lnTo>
                    <a:pt x="33134" y="30200"/>
                  </a:lnTo>
                  <a:close/>
                </a:path>
                <a:path w="33655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3132404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3099358" y="355653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3099346" y="3556545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05" y="0"/>
                  </a:moveTo>
                  <a:lnTo>
                    <a:pt x="33058" y="0"/>
                  </a:lnTo>
                  <a:lnTo>
                    <a:pt x="33058" y="30099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3134" y="59093"/>
                  </a:lnTo>
                  <a:lnTo>
                    <a:pt x="33134" y="30149"/>
                  </a:lnTo>
                  <a:lnTo>
                    <a:pt x="67005" y="30149"/>
                  </a:lnTo>
                  <a:lnTo>
                    <a:pt x="6700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3065290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3099358" y="33775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3099358" y="340778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3099358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3099358" y="34668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3032239" y="3676002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67310" h="90170">
                  <a:moveTo>
                    <a:pt x="66992" y="59524"/>
                  </a:moveTo>
                  <a:lnTo>
                    <a:pt x="33045" y="59524"/>
                  </a:lnTo>
                  <a:lnTo>
                    <a:pt x="33045" y="89674"/>
                  </a:lnTo>
                  <a:lnTo>
                    <a:pt x="66992" y="89674"/>
                  </a:lnTo>
                  <a:lnTo>
                    <a:pt x="66992" y="5952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3032239" y="3705453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2998343" y="3735527"/>
              <a:ext cx="134620" cy="328295"/>
            </a:xfrm>
            <a:custGeom>
              <a:avLst/>
              <a:gdLst/>
              <a:ahLst/>
              <a:cxnLst/>
              <a:rect l="l" t="t" r="r" b="b"/>
              <a:pathLst>
                <a:path w="134619" h="328295">
                  <a:moveTo>
                    <a:pt x="33947" y="297675"/>
                  </a:moveTo>
                  <a:lnTo>
                    <a:pt x="0" y="297675"/>
                  </a:lnTo>
                  <a:lnTo>
                    <a:pt x="0" y="327825"/>
                  </a:lnTo>
                  <a:lnTo>
                    <a:pt x="33947" y="327825"/>
                  </a:lnTo>
                  <a:lnTo>
                    <a:pt x="33947" y="297675"/>
                  </a:lnTo>
                  <a:close/>
                </a:path>
                <a:path w="134619" h="328295">
                  <a:moveTo>
                    <a:pt x="134137" y="0"/>
                  </a:moveTo>
                  <a:lnTo>
                    <a:pt x="101003" y="0"/>
                  </a:lnTo>
                  <a:lnTo>
                    <a:pt x="101003" y="30149"/>
                  </a:lnTo>
                  <a:lnTo>
                    <a:pt x="134137" y="30149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3032239" y="394461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134" y="59220"/>
                  </a:lnTo>
                  <a:lnTo>
                    <a:pt x="33134" y="2907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28994"/>
                  </a:lnTo>
                  <a:lnTo>
                    <a:pt x="66992" y="28994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3065290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3032244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3065290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3032244" y="4033106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30" h="30479">
                  <a:moveTo>
                    <a:pt x="100159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100159" y="30233"/>
                  </a:lnTo>
                  <a:lnTo>
                    <a:pt x="1001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2998346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3032244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3065290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3099358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3099358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3032244" y="3735601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5" h="59054">
                  <a:moveTo>
                    <a:pt x="33045" y="0"/>
                  </a:moveTo>
                  <a:lnTo>
                    <a:pt x="0" y="0"/>
                  </a:lnTo>
                  <a:lnTo>
                    <a:pt x="0" y="59018"/>
                  </a:lnTo>
                  <a:lnTo>
                    <a:pt x="33045" y="59018"/>
                  </a:lnTo>
                  <a:lnTo>
                    <a:pt x="3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3032239" y="3765638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134" y="59220"/>
                  </a:lnTo>
                  <a:lnTo>
                    <a:pt x="33134" y="29070"/>
                  </a:lnTo>
                  <a:close/>
                </a:path>
                <a:path w="67310" h="59689">
                  <a:moveTo>
                    <a:pt x="66992" y="0"/>
                  </a:moveTo>
                  <a:lnTo>
                    <a:pt x="33045" y="0"/>
                  </a:lnTo>
                  <a:lnTo>
                    <a:pt x="33045" y="28981"/>
                  </a:lnTo>
                  <a:lnTo>
                    <a:pt x="66992" y="28981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3065290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032244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032239" y="3824782"/>
              <a:ext cx="67310" cy="120014"/>
            </a:xfrm>
            <a:custGeom>
              <a:avLst/>
              <a:gdLst/>
              <a:ahLst/>
              <a:cxnLst/>
              <a:rect l="l" t="t" r="r" b="b"/>
              <a:pathLst>
                <a:path w="67310" h="120014">
                  <a:moveTo>
                    <a:pt x="66992" y="89738"/>
                  </a:moveTo>
                  <a:lnTo>
                    <a:pt x="33045" y="89738"/>
                  </a:lnTo>
                  <a:lnTo>
                    <a:pt x="33045" y="119888"/>
                  </a:lnTo>
                  <a:lnTo>
                    <a:pt x="66992" y="119888"/>
                  </a:lnTo>
                  <a:lnTo>
                    <a:pt x="66992" y="89738"/>
                  </a:lnTo>
                  <a:close/>
                </a:path>
                <a:path w="67310" h="120014">
                  <a:moveTo>
                    <a:pt x="66992" y="30200"/>
                  </a:moveTo>
                  <a:lnTo>
                    <a:pt x="33134" y="30200"/>
                  </a:lnTo>
                  <a:lnTo>
                    <a:pt x="0" y="30200"/>
                  </a:lnTo>
                  <a:lnTo>
                    <a:pt x="0" y="59575"/>
                  </a:lnTo>
                  <a:lnTo>
                    <a:pt x="33045" y="59575"/>
                  </a:lnTo>
                  <a:lnTo>
                    <a:pt x="66992" y="59575"/>
                  </a:lnTo>
                  <a:lnTo>
                    <a:pt x="66992" y="30200"/>
                  </a:lnTo>
                  <a:close/>
                </a:path>
                <a:path w="67310" h="120014">
                  <a:moveTo>
                    <a:pt x="66992" y="0"/>
                  </a:moveTo>
                  <a:lnTo>
                    <a:pt x="33045" y="0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2998346" y="3884354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33897" y="0"/>
                  </a:moveTo>
                  <a:lnTo>
                    <a:pt x="0" y="0"/>
                  </a:lnTo>
                  <a:lnTo>
                    <a:pt x="0" y="89251"/>
                  </a:lnTo>
                  <a:lnTo>
                    <a:pt x="66943" y="89251"/>
                  </a:lnTo>
                  <a:lnTo>
                    <a:pt x="66943" y="60305"/>
                  </a:lnTo>
                  <a:lnTo>
                    <a:pt x="33897" y="60305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3032239" y="388428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3032244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3065290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2998346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2998343" y="361572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3065290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2998346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3032239" y="364580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59689">
                  <a:moveTo>
                    <a:pt x="66992" y="30200"/>
                  </a:moveTo>
                  <a:lnTo>
                    <a:pt x="33045" y="30200"/>
                  </a:lnTo>
                  <a:lnTo>
                    <a:pt x="33045" y="59575"/>
                  </a:lnTo>
                  <a:lnTo>
                    <a:pt x="66992" y="59575"/>
                  </a:lnTo>
                  <a:lnTo>
                    <a:pt x="66992" y="3020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3032244" y="358664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2998343" y="3527247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29298"/>
                  </a:moveTo>
                  <a:lnTo>
                    <a:pt x="33947" y="29298"/>
                  </a:lnTo>
                  <a:lnTo>
                    <a:pt x="33947" y="0"/>
                  </a:ln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896" y="59448"/>
                  </a:lnTo>
                  <a:lnTo>
                    <a:pt x="67030" y="59448"/>
                  </a:lnTo>
                  <a:lnTo>
                    <a:pt x="67030" y="2929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3065290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3065290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3065290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3065290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3032244" y="34668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2998346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3032244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3065290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3032244" y="35272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2998346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2998346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3032244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3065290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2998346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3065290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2998346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3032244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2998343" y="33775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3032244" y="340778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2998346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2998343" y="3258908"/>
              <a:ext cx="67310" cy="89535"/>
            </a:xfrm>
            <a:custGeom>
              <a:avLst/>
              <a:gdLst/>
              <a:ahLst/>
              <a:cxnLst/>
              <a:rect l="l" t="t" r="r" b="b"/>
              <a:pathLst>
                <a:path w="67310" h="89535">
                  <a:moveTo>
                    <a:pt x="67030" y="29070"/>
                  </a:moveTo>
                  <a:lnTo>
                    <a:pt x="33896" y="29070"/>
                  </a:lnTo>
                  <a:lnTo>
                    <a:pt x="33896" y="59143"/>
                  </a:lnTo>
                  <a:lnTo>
                    <a:pt x="0" y="59143"/>
                  </a:lnTo>
                  <a:lnTo>
                    <a:pt x="0" y="89293"/>
                  </a:lnTo>
                  <a:lnTo>
                    <a:pt x="33947" y="89293"/>
                  </a:lnTo>
                  <a:lnTo>
                    <a:pt x="33947" y="59220"/>
                  </a:lnTo>
                  <a:lnTo>
                    <a:pt x="67030" y="59220"/>
                  </a:lnTo>
                  <a:lnTo>
                    <a:pt x="67030" y="29070"/>
                  </a:lnTo>
                  <a:close/>
                </a:path>
                <a:path w="67310" h="8953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3896" y="28994"/>
                  </a:lnTo>
                  <a:lnTo>
                    <a:pt x="67030" y="28994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3032244" y="3318127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3045" y="0"/>
                  </a:lnTo>
                  <a:lnTo>
                    <a:pt x="0" y="0"/>
                  </a:lnTo>
                  <a:lnTo>
                    <a:pt x="0" y="30072"/>
                  </a:lnTo>
                  <a:lnTo>
                    <a:pt x="33045" y="30072"/>
                  </a:lnTo>
                  <a:lnTo>
                    <a:pt x="33045" y="59501"/>
                  </a:lnTo>
                  <a:lnTo>
                    <a:pt x="67114" y="59501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3166300" y="2931109"/>
              <a:ext cx="201295" cy="29845"/>
            </a:xfrm>
            <a:custGeom>
              <a:avLst/>
              <a:gdLst/>
              <a:ahLst/>
              <a:cxnLst/>
              <a:rect l="l" t="t" r="r" b="b"/>
              <a:pathLst>
                <a:path w="201295" h="29844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02" y="29375"/>
                  </a:lnTo>
                  <a:lnTo>
                    <a:pt x="67056" y="29375"/>
                  </a:lnTo>
                  <a:lnTo>
                    <a:pt x="67056" y="0"/>
                  </a:lnTo>
                  <a:close/>
                </a:path>
                <a:path w="201295" h="29844">
                  <a:moveTo>
                    <a:pt x="133756" y="0"/>
                  </a:moveTo>
                  <a:lnTo>
                    <a:pt x="99834" y="0"/>
                  </a:lnTo>
                  <a:lnTo>
                    <a:pt x="67106" y="0"/>
                  </a:lnTo>
                  <a:lnTo>
                    <a:pt x="67106" y="29375"/>
                  </a:lnTo>
                  <a:lnTo>
                    <a:pt x="99809" y="29375"/>
                  </a:lnTo>
                  <a:lnTo>
                    <a:pt x="133756" y="29375"/>
                  </a:lnTo>
                  <a:lnTo>
                    <a:pt x="133756" y="0"/>
                  </a:lnTo>
                  <a:close/>
                </a:path>
                <a:path w="201295" h="29844">
                  <a:moveTo>
                    <a:pt x="200914" y="0"/>
                  </a:moveTo>
                  <a:lnTo>
                    <a:pt x="167779" y="0"/>
                  </a:lnTo>
                  <a:lnTo>
                    <a:pt x="167779" y="29375"/>
                  </a:lnTo>
                  <a:lnTo>
                    <a:pt x="200914" y="29375"/>
                  </a:lnTo>
                  <a:lnTo>
                    <a:pt x="200914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3300189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3199007" y="3139064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3199007" y="304981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3199007" y="307991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3199007" y="310899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3233415" y="310899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3166301" y="304981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3132404" y="304981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3132404" y="307991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3132404" y="3079927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11" y="29070"/>
                  </a:moveTo>
                  <a:lnTo>
                    <a:pt x="33947" y="29070"/>
                  </a:lnTo>
                  <a:lnTo>
                    <a:pt x="0" y="29070"/>
                  </a:lnTo>
                  <a:lnTo>
                    <a:pt x="0" y="59220"/>
                  </a:lnTo>
                  <a:lnTo>
                    <a:pt x="33896" y="59220"/>
                  </a:lnTo>
                  <a:lnTo>
                    <a:pt x="66611" y="59220"/>
                  </a:lnTo>
                  <a:lnTo>
                    <a:pt x="66611" y="29070"/>
                  </a:lnTo>
                  <a:close/>
                </a:path>
                <a:path w="66675" h="59689">
                  <a:moveTo>
                    <a:pt x="66611" y="0"/>
                  </a:moveTo>
                  <a:lnTo>
                    <a:pt x="33896" y="0"/>
                  </a:lnTo>
                  <a:lnTo>
                    <a:pt x="33896" y="28981"/>
                  </a:lnTo>
                  <a:lnTo>
                    <a:pt x="66611" y="28981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3132404" y="31390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3099346" y="3020351"/>
              <a:ext cx="134620" cy="149225"/>
            </a:xfrm>
            <a:custGeom>
              <a:avLst/>
              <a:gdLst/>
              <a:ahLst/>
              <a:cxnLst/>
              <a:rect l="l" t="t" r="r" b="b"/>
              <a:pathLst>
                <a:path w="134619" h="149225">
                  <a:moveTo>
                    <a:pt x="33134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134" y="29387"/>
                  </a:lnTo>
                  <a:lnTo>
                    <a:pt x="33134" y="0"/>
                  </a:lnTo>
                  <a:close/>
                </a:path>
                <a:path w="134619" h="149225">
                  <a:moveTo>
                    <a:pt x="99669" y="118719"/>
                  </a:moveTo>
                  <a:lnTo>
                    <a:pt x="66954" y="118719"/>
                  </a:lnTo>
                  <a:lnTo>
                    <a:pt x="66954" y="148869"/>
                  </a:lnTo>
                  <a:lnTo>
                    <a:pt x="99669" y="148869"/>
                  </a:lnTo>
                  <a:lnTo>
                    <a:pt x="99669" y="118719"/>
                  </a:lnTo>
                  <a:close/>
                </a:path>
                <a:path w="134619" h="149225">
                  <a:moveTo>
                    <a:pt x="134010" y="0"/>
                  </a:moveTo>
                  <a:lnTo>
                    <a:pt x="99656" y="0"/>
                  </a:lnTo>
                  <a:lnTo>
                    <a:pt x="99656" y="29387"/>
                  </a:lnTo>
                  <a:lnTo>
                    <a:pt x="134010" y="29387"/>
                  </a:lnTo>
                  <a:lnTo>
                    <a:pt x="134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3065284" y="2960471"/>
              <a:ext cx="133985" cy="89535"/>
            </a:xfrm>
            <a:custGeom>
              <a:avLst/>
              <a:gdLst/>
              <a:ahLst/>
              <a:cxnLst/>
              <a:rect l="l" t="t" r="r" b="b"/>
              <a:pathLst>
                <a:path w="133985" h="89535">
                  <a:moveTo>
                    <a:pt x="33947" y="0"/>
                  </a:moveTo>
                  <a:lnTo>
                    <a:pt x="0" y="0"/>
                  </a:lnTo>
                  <a:lnTo>
                    <a:pt x="0" y="29768"/>
                  </a:lnTo>
                  <a:lnTo>
                    <a:pt x="33947" y="29768"/>
                  </a:lnTo>
                  <a:lnTo>
                    <a:pt x="33947" y="0"/>
                  </a:lnTo>
                  <a:close/>
                </a:path>
                <a:path w="133985" h="89535">
                  <a:moveTo>
                    <a:pt x="67195" y="0"/>
                  </a:moveTo>
                  <a:lnTo>
                    <a:pt x="34061" y="0"/>
                  </a:lnTo>
                  <a:lnTo>
                    <a:pt x="34061" y="29768"/>
                  </a:lnTo>
                  <a:lnTo>
                    <a:pt x="67195" y="29768"/>
                  </a:lnTo>
                  <a:lnTo>
                    <a:pt x="67195" y="0"/>
                  </a:lnTo>
                  <a:close/>
                </a:path>
                <a:path w="133985" h="89535">
                  <a:moveTo>
                    <a:pt x="133731" y="59880"/>
                  </a:moveTo>
                  <a:lnTo>
                    <a:pt x="101066" y="59880"/>
                  </a:lnTo>
                  <a:lnTo>
                    <a:pt x="67119" y="59880"/>
                  </a:lnTo>
                  <a:lnTo>
                    <a:pt x="67119" y="89268"/>
                  </a:lnTo>
                  <a:lnTo>
                    <a:pt x="101015" y="89268"/>
                  </a:lnTo>
                  <a:lnTo>
                    <a:pt x="133731" y="89268"/>
                  </a:lnTo>
                  <a:lnTo>
                    <a:pt x="133731" y="59880"/>
                  </a:lnTo>
                  <a:close/>
                </a:path>
                <a:path w="133985" h="89535">
                  <a:moveTo>
                    <a:pt x="133731" y="0"/>
                  </a:moveTo>
                  <a:lnTo>
                    <a:pt x="101015" y="0"/>
                  </a:lnTo>
                  <a:lnTo>
                    <a:pt x="101015" y="29768"/>
                  </a:lnTo>
                  <a:lnTo>
                    <a:pt x="133731" y="29768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3132404" y="2960471"/>
              <a:ext cx="100965" cy="29845"/>
            </a:xfrm>
            <a:custGeom>
              <a:avLst/>
              <a:gdLst/>
              <a:ahLst/>
              <a:cxnLst/>
              <a:rect l="l" t="t" r="r" b="b"/>
              <a:pathLst>
                <a:path w="100964" h="29844">
                  <a:moveTo>
                    <a:pt x="33947" y="0"/>
                  </a:moveTo>
                  <a:lnTo>
                    <a:pt x="0" y="0"/>
                  </a:lnTo>
                  <a:lnTo>
                    <a:pt x="0" y="29768"/>
                  </a:lnTo>
                  <a:lnTo>
                    <a:pt x="33947" y="29768"/>
                  </a:lnTo>
                  <a:lnTo>
                    <a:pt x="33947" y="0"/>
                  </a:lnTo>
                  <a:close/>
                </a:path>
                <a:path w="100964" h="29844">
                  <a:moveTo>
                    <a:pt x="100952" y="0"/>
                  </a:moveTo>
                  <a:lnTo>
                    <a:pt x="66598" y="0"/>
                  </a:lnTo>
                  <a:lnTo>
                    <a:pt x="66598" y="29768"/>
                  </a:lnTo>
                  <a:lnTo>
                    <a:pt x="100952" y="29768"/>
                  </a:lnTo>
                  <a:lnTo>
                    <a:pt x="10095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3065290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3032244" y="296046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129" y="29763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2998346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3099358" y="299031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3132404" y="299031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3166300" y="29903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3065284" y="3020351"/>
              <a:ext cx="67310" cy="119380"/>
            </a:xfrm>
            <a:custGeom>
              <a:avLst/>
              <a:gdLst/>
              <a:ahLst/>
              <a:cxnLst/>
              <a:rect l="l" t="t" r="r" b="b"/>
              <a:pathLst>
                <a:path w="67310" h="119380">
                  <a:moveTo>
                    <a:pt x="33947" y="88646"/>
                  </a:moveTo>
                  <a:lnTo>
                    <a:pt x="0" y="88646"/>
                  </a:lnTo>
                  <a:lnTo>
                    <a:pt x="0" y="118795"/>
                  </a:lnTo>
                  <a:lnTo>
                    <a:pt x="33947" y="118795"/>
                  </a:lnTo>
                  <a:lnTo>
                    <a:pt x="33947" y="88646"/>
                  </a:lnTo>
                  <a:close/>
                </a:path>
                <a:path w="67310" h="119380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67310" h="119380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  <a:path w="67310" h="119380">
                  <a:moveTo>
                    <a:pt x="67195" y="29464"/>
                  </a:moveTo>
                  <a:lnTo>
                    <a:pt x="34061" y="29464"/>
                  </a:lnTo>
                  <a:lnTo>
                    <a:pt x="34061" y="59613"/>
                  </a:lnTo>
                  <a:lnTo>
                    <a:pt x="67195" y="59613"/>
                  </a:lnTo>
                  <a:lnTo>
                    <a:pt x="67195" y="2946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3032244" y="307991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3065284" y="3079927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7195" y="0"/>
                  </a:moveTo>
                  <a:lnTo>
                    <a:pt x="34061" y="0"/>
                  </a:lnTo>
                  <a:lnTo>
                    <a:pt x="34061" y="28981"/>
                  </a:lnTo>
                  <a:lnTo>
                    <a:pt x="67195" y="28981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3099358" y="310899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3099358" y="31390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2998343" y="2901060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3032239" y="2931109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2998343" y="2931109"/>
              <a:ext cx="168275" cy="118745"/>
            </a:xfrm>
            <a:custGeom>
              <a:avLst/>
              <a:gdLst/>
              <a:ahLst/>
              <a:cxnLst/>
              <a:rect l="l" t="t" r="r" b="b"/>
              <a:pathLst>
                <a:path w="168275" h="118744">
                  <a:moveTo>
                    <a:pt x="33947" y="89242"/>
                  </a:moveTo>
                  <a:lnTo>
                    <a:pt x="0" y="89242"/>
                  </a:lnTo>
                  <a:lnTo>
                    <a:pt x="0" y="118630"/>
                  </a:lnTo>
                  <a:lnTo>
                    <a:pt x="33947" y="118630"/>
                  </a:lnTo>
                  <a:lnTo>
                    <a:pt x="33947" y="89242"/>
                  </a:lnTo>
                  <a:close/>
                </a:path>
                <a:path w="168275" h="118744">
                  <a:moveTo>
                    <a:pt x="168008" y="0"/>
                  </a:moveTo>
                  <a:lnTo>
                    <a:pt x="134137" y="0"/>
                  </a:lnTo>
                  <a:lnTo>
                    <a:pt x="101003" y="0"/>
                  </a:lnTo>
                  <a:lnTo>
                    <a:pt x="101003" y="29375"/>
                  </a:lnTo>
                  <a:lnTo>
                    <a:pt x="134061" y="29375"/>
                  </a:lnTo>
                  <a:lnTo>
                    <a:pt x="168008" y="29375"/>
                  </a:lnTo>
                  <a:lnTo>
                    <a:pt x="168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2964278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2931573" y="296046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20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2720" y="29763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2931566" y="2960471"/>
              <a:ext cx="100965" cy="60325"/>
            </a:xfrm>
            <a:custGeom>
              <a:avLst/>
              <a:gdLst/>
              <a:ahLst/>
              <a:cxnLst/>
              <a:rect l="l" t="t" r="r" b="b"/>
              <a:pathLst>
                <a:path w="100964" h="60325">
                  <a:moveTo>
                    <a:pt x="32715" y="29845"/>
                  </a:moveTo>
                  <a:lnTo>
                    <a:pt x="0" y="29845"/>
                  </a:lnTo>
                  <a:lnTo>
                    <a:pt x="0" y="59994"/>
                  </a:lnTo>
                  <a:lnTo>
                    <a:pt x="32715" y="59994"/>
                  </a:lnTo>
                  <a:lnTo>
                    <a:pt x="32715" y="29845"/>
                  </a:lnTo>
                  <a:close/>
                </a:path>
                <a:path w="100964" h="60325">
                  <a:moveTo>
                    <a:pt x="100723" y="0"/>
                  </a:moveTo>
                  <a:lnTo>
                    <a:pt x="66776" y="0"/>
                  </a:lnTo>
                  <a:lnTo>
                    <a:pt x="66776" y="29768"/>
                  </a:lnTo>
                  <a:lnTo>
                    <a:pt x="100723" y="29768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2931566" y="2990316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49" y="0"/>
                  </a:moveTo>
                  <a:lnTo>
                    <a:pt x="32702" y="0"/>
                  </a:lnTo>
                  <a:lnTo>
                    <a:pt x="32702" y="30035"/>
                  </a:lnTo>
                  <a:lnTo>
                    <a:pt x="0" y="30035"/>
                  </a:lnTo>
                  <a:lnTo>
                    <a:pt x="0" y="59423"/>
                  </a:lnTo>
                  <a:lnTo>
                    <a:pt x="32715" y="59423"/>
                  </a:lnTo>
                  <a:lnTo>
                    <a:pt x="32715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2964278" y="30203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2931566" y="2870834"/>
              <a:ext cx="66675" cy="90170"/>
            </a:xfrm>
            <a:custGeom>
              <a:avLst/>
              <a:gdLst/>
              <a:ahLst/>
              <a:cxnLst/>
              <a:rect l="l" t="t" r="r" b="b"/>
              <a:pathLst>
                <a:path w="66675" h="9016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66675" h="90169">
                  <a:moveTo>
                    <a:pt x="66649" y="30226"/>
                  </a:moveTo>
                  <a:lnTo>
                    <a:pt x="32715" y="30226"/>
                  </a:lnTo>
                  <a:lnTo>
                    <a:pt x="0" y="30226"/>
                  </a:lnTo>
                  <a:lnTo>
                    <a:pt x="0" y="60375"/>
                  </a:lnTo>
                  <a:lnTo>
                    <a:pt x="32702" y="60375"/>
                  </a:lnTo>
                  <a:lnTo>
                    <a:pt x="32702" y="89649"/>
                  </a:lnTo>
                  <a:lnTo>
                    <a:pt x="66649" y="89649"/>
                  </a:lnTo>
                  <a:lnTo>
                    <a:pt x="66649" y="60375"/>
                  </a:lnTo>
                  <a:lnTo>
                    <a:pt x="66649" y="3022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2931573" y="29311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2931566" y="2781579"/>
              <a:ext cx="66675" cy="89535"/>
            </a:xfrm>
            <a:custGeom>
              <a:avLst/>
              <a:gdLst/>
              <a:ahLst/>
              <a:cxnLst/>
              <a:rect l="l" t="t" r="r" b="b"/>
              <a:pathLst>
                <a:path w="66675" h="89535">
                  <a:moveTo>
                    <a:pt x="32715" y="60337"/>
                  </a:moveTo>
                  <a:lnTo>
                    <a:pt x="0" y="60337"/>
                  </a:lnTo>
                  <a:lnTo>
                    <a:pt x="0" y="89331"/>
                  </a:lnTo>
                  <a:lnTo>
                    <a:pt x="32715" y="89331"/>
                  </a:lnTo>
                  <a:lnTo>
                    <a:pt x="32715" y="60337"/>
                  </a:lnTo>
                  <a:close/>
                </a:path>
                <a:path w="66675" h="89535">
                  <a:moveTo>
                    <a:pt x="66649" y="0"/>
                  </a:moveTo>
                  <a:lnTo>
                    <a:pt x="32702" y="0"/>
                  </a:lnTo>
                  <a:lnTo>
                    <a:pt x="32702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2702" y="60223"/>
                  </a:lnTo>
                  <a:lnTo>
                    <a:pt x="66649" y="60223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2964278" y="28419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2964278" y="287082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2931566" y="2691840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2931573" y="27220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2964278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2931566" y="2752115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2702" y="29387"/>
                  </a:lnTo>
                  <a:lnTo>
                    <a:pt x="66649" y="29387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2931566" y="2603372"/>
              <a:ext cx="66675" cy="208915"/>
            </a:xfrm>
            <a:custGeom>
              <a:avLst/>
              <a:gdLst/>
              <a:ahLst/>
              <a:cxnLst/>
              <a:rect l="l" t="t" r="r" b="b"/>
              <a:pathLst>
                <a:path w="66675" h="208914">
                  <a:moveTo>
                    <a:pt x="32715" y="178206"/>
                  </a:moveTo>
                  <a:lnTo>
                    <a:pt x="0" y="178206"/>
                  </a:lnTo>
                  <a:lnTo>
                    <a:pt x="0" y="208356"/>
                  </a:lnTo>
                  <a:lnTo>
                    <a:pt x="32715" y="208356"/>
                  </a:lnTo>
                  <a:lnTo>
                    <a:pt x="32715" y="178206"/>
                  </a:lnTo>
                  <a:close/>
                </a:path>
                <a:path w="66675" h="208914">
                  <a:moveTo>
                    <a:pt x="66649" y="0"/>
                  </a:moveTo>
                  <a:lnTo>
                    <a:pt x="32702" y="0"/>
                  </a:lnTo>
                  <a:lnTo>
                    <a:pt x="32702" y="29375"/>
                  </a:lnTo>
                  <a:lnTo>
                    <a:pt x="66649" y="29375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2931566" y="2632671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2715" y="30264"/>
                  </a:moveTo>
                  <a:lnTo>
                    <a:pt x="0" y="30264"/>
                  </a:lnTo>
                  <a:lnTo>
                    <a:pt x="0" y="59258"/>
                  </a:lnTo>
                  <a:lnTo>
                    <a:pt x="32715" y="59258"/>
                  </a:lnTo>
                  <a:lnTo>
                    <a:pt x="32715" y="30264"/>
                  </a:lnTo>
                  <a:close/>
                </a:path>
                <a:path w="66675" h="5968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2964278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3233415" y="200728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3199007" y="200728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3199007" y="2036363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3233407" y="2036368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66649" y="30073"/>
                  </a:moveTo>
                  <a:lnTo>
                    <a:pt x="32727" y="30073"/>
                  </a:ln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32702" y="60223"/>
                  </a:lnTo>
                  <a:lnTo>
                    <a:pt x="66649" y="60223"/>
                  </a:lnTo>
                  <a:lnTo>
                    <a:pt x="66649" y="3007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3199003" y="209664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34353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4353" y="29375"/>
                  </a:lnTo>
                  <a:lnTo>
                    <a:pt x="34353" y="0"/>
                  </a:lnTo>
                  <a:close/>
                </a:path>
                <a:path w="67310" h="29844">
                  <a:moveTo>
                    <a:pt x="67132" y="0"/>
                  </a:moveTo>
                  <a:lnTo>
                    <a:pt x="34404" y="0"/>
                  </a:lnTo>
                  <a:lnTo>
                    <a:pt x="34404" y="29375"/>
                  </a:lnTo>
                  <a:lnTo>
                    <a:pt x="67132" y="29375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3266121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3266109" y="2156053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3099346" y="2155824"/>
              <a:ext cx="134620" cy="59690"/>
            </a:xfrm>
            <a:custGeom>
              <a:avLst/>
              <a:gdLst/>
              <a:ahLst/>
              <a:cxnLst/>
              <a:rect l="l" t="t" r="r" b="b"/>
              <a:pathLst>
                <a:path w="134619" h="59689">
                  <a:moveTo>
                    <a:pt x="134061" y="0"/>
                  </a:moveTo>
                  <a:lnTo>
                    <a:pt x="0" y="0"/>
                  </a:lnTo>
                  <a:lnTo>
                    <a:pt x="0" y="29603"/>
                  </a:lnTo>
                  <a:lnTo>
                    <a:pt x="0" y="59207"/>
                  </a:lnTo>
                  <a:lnTo>
                    <a:pt x="33058" y="59207"/>
                  </a:lnTo>
                  <a:lnTo>
                    <a:pt x="33058" y="29603"/>
                  </a:lnTo>
                  <a:lnTo>
                    <a:pt x="134061" y="29603"/>
                  </a:lnTo>
                  <a:lnTo>
                    <a:pt x="134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3099346" y="2007298"/>
              <a:ext cx="99695" cy="118745"/>
            </a:xfrm>
            <a:custGeom>
              <a:avLst/>
              <a:gdLst/>
              <a:ahLst/>
              <a:cxnLst/>
              <a:rect l="l" t="t" r="r" b="b"/>
              <a:pathLst>
                <a:path w="99694" h="118744">
                  <a:moveTo>
                    <a:pt x="33134" y="89344"/>
                  </a:moveTo>
                  <a:lnTo>
                    <a:pt x="0" y="89344"/>
                  </a:lnTo>
                  <a:lnTo>
                    <a:pt x="0" y="118719"/>
                  </a:lnTo>
                  <a:lnTo>
                    <a:pt x="33134" y="118719"/>
                  </a:lnTo>
                  <a:lnTo>
                    <a:pt x="33134" y="89344"/>
                  </a:lnTo>
                  <a:close/>
                </a:path>
                <a:path w="99694" h="118744">
                  <a:moveTo>
                    <a:pt x="99669" y="0"/>
                  </a:moveTo>
                  <a:lnTo>
                    <a:pt x="66954" y="0"/>
                  </a:lnTo>
                  <a:lnTo>
                    <a:pt x="66954" y="28981"/>
                  </a:lnTo>
                  <a:lnTo>
                    <a:pt x="99669" y="28981"/>
                  </a:lnTo>
                  <a:lnTo>
                    <a:pt x="996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3099346" y="2036178"/>
              <a:ext cx="167005" cy="90170"/>
            </a:xfrm>
            <a:custGeom>
              <a:avLst/>
              <a:gdLst/>
              <a:ahLst/>
              <a:cxnLst/>
              <a:rect l="l" t="t" r="r" b="b"/>
              <a:pathLst>
                <a:path w="167004" h="90169">
                  <a:moveTo>
                    <a:pt x="166763" y="30835"/>
                  </a:moveTo>
                  <a:lnTo>
                    <a:pt x="99656" y="30835"/>
                  </a:lnTo>
                  <a:lnTo>
                    <a:pt x="99656" y="0"/>
                  </a:lnTo>
                  <a:lnTo>
                    <a:pt x="0" y="0"/>
                  </a:lnTo>
                  <a:lnTo>
                    <a:pt x="0" y="30835"/>
                  </a:lnTo>
                  <a:lnTo>
                    <a:pt x="0" y="60439"/>
                  </a:lnTo>
                  <a:lnTo>
                    <a:pt x="33058" y="60439"/>
                  </a:lnTo>
                  <a:lnTo>
                    <a:pt x="33058" y="90043"/>
                  </a:lnTo>
                  <a:lnTo>
                    <a:pt x="66954" y="90043"/>
                  </a:lnTo>
                  <a:lnTo>
                    <a:pt x="66954" y="60439"/>
                  </a:lnTo>
                  <a:lnTo>
                    <a:pt x="166763" y="60439"/>
                  </a:lnTo>
                  <a:lnTo>
                    <a:pt x="166763" y="308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3166300" y="2096642"/>
              <a:ext cx="100330" cy="88900"/>
            </a:xfrm>
            <a:custGeom>
              <a:avLst/>
              <a:gdLst/>
              <a:ahLst/>
              <a:cxnLst/>
              <a:rect l="l" t="t" r="r" b="b"/>
              <a:pathLst>
                <a:path w="100329" h="88900">
                  <a:moveTo>
                    <a:pt x="32715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15" y="29375"/>
                  </a:lnTo>
                  <a:lnTo>
                    <a:pt x="32715" y="0"/>
                  </a:lnTo>
                  <a:close/>
                </a:path>
                <a:path w="100329" h="88900">
                  <a:moveTo>
                    <a:pt x="99834" y="59410"/>
                  </a:moveTo>
                  <a:lnTo>
                    <a:pt x="67106" y="59410"/>
                  </a:lnTo>
                  <a:lnTo>
                    <a:pt x="67106" y="88392"/>
                  </a:lnTo>
                  <a:lnTo>
                    <a:pt x="99834" y="88392"/>
                  </a:lnTo>
                  <a:lnTo>
                    <a:pt x="99834" y="5941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3132404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3166301" y="218511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3199007" y="218511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3233415" y="218511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3032244" y="21259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2931573" y="21259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2964269" y="212594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8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80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3065290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3099346" y="2125941"/>
              <a:ext cx="99695" cy="30480"/>
            </a:xfrm>
            <a:custGeom>
              <a:avLst/>
              <a:gdLst/>
              <a:ahLst/>
              <a:cxnLst/>
              <a:rect l="l" t="t" r="r" b="b"/>
              <a:pathLst>
                <a:path w="99694" h="30480">
                  <a:moveTo>
                    <a:pt x="99669" y="0"/>
                  </a:moveTo>
                  <a:lnTo>
                    <a:pt x="99669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669" y="30149"/>
                  </a:lnTo>
                  <a:lnTo>
                    <a:pt x="9966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3199007" y="212593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3233415" y="21259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20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3266121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3032244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3065290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3099358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3065290" y="191765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3099358" y="1917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3099358" y="19469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3099358" y="197718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3065290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3099358" y="200728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3132404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3065290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2931566" y="2066442"/>
              <a:ext cx="168275" cy="59690"/>
            </a:xfrm>
            <a:custGeom>
              <a:avLst/>
              <a:gdLst/>
              <a:ahLst/>
              <a:cxnLst/>
              <a:rect l="l" t="t" r="r" b="b"/>
              <a:pathLst>
                <a:path w="168275" h="59689">
                  <a:moveTo>
                    <a:pt x="32715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2715" y="59575"/>
                  </a:lnTo>
                  <a:lnTo>
                    <a:pt x="32715" y="30200"/>
                  </a:lnTo>
                  <a:close/>
                </a:path>
                <a:path w="168275" h="59689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2964278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2998346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3032244" y="20966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065290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032244" y="20664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3032244" y="200728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2998346" y="197718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2964278" y="200728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2998343" y="2007298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2998343" y="2036368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2897675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2864459" y="21259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2864459" y="20966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2897670" y="2096642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947" y="59448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2864459" y="215604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2931573" y="215604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2964278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2998346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3032244" y="215604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2931566" y="1828304"/>
              <a:ext cx="168275" cy="356870"/>
            </a:xfrm>
            <a:custGeom>
              <a:avLst/>
              <a:gdLst/>
              <a:ahLst/>
              <a:cxnLst/>
              <a:rect l="l" t="t" r="r" b="b"/>
              <a:pathLst>
                <a:path w="168275" h="356869">
                  <a:moveTo>
                    <a:pt x="32715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32715" y="0"/>
                  </a:lnTo>
                  <a:close/>
                </a:path>
                <a:path w="168275" h="356869">
                  <a:moveTo>
                    <a:pt x="167665" y="327748"/>
                  </a:moveTo>
                  <a:lnTo>
                    <a:pt x="133718" y="327748"/>
                  </a:lnTo>
                  <a:lnTo>
                    <a:pt x="133718" y="356730"/>
                  </a:lnTo>
                  <a:lnTo>
                    <a:pt x="167665" y="356730"/>
                  </a:lnTo>
                  <a:lnTo>
                    <a:pt x="167665" y="327748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2897670" y="1857387"/>
              <a:ext cx="100965" cy="179070"/>
            </a:xfrm>
            <a:custGeom>
              <a:avLst/>
              <a:gdLst/>
              <a:ahLst/>
              <a:cxnLst/>
              <a:rect l="l" t="t" r="r" b="b"/>
              <a:pathLst>
                <a:path w="100964" h="179069">
                  <a:moveTo>
                    <a:pt x="33947" y="149910"/>
                  </a:moveTo>
                  <a:lnTo>
                    <a:pt x="0" y="149910"/>
                  </a:lnTo>
                  <a:lnTo>
                    <a:pt x="0" y="178892"/>
                  </a:lnTo>
                  <a:lnTo>
                    <a:pt x="33947" y="178892"/>
                  </a:lnTo>
                  <a:lnTo>
                    <a:pt x="33947" y="149910"/>
                  </a:lnTo>
                  <a:close/>
                </a:path>
                <a:path w="100964" h="179069">
                  <a:moveTo>
                    <a:pt x="66611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  <a:path w="100964" h="179069">
                  <a:moveTo>
                    <a:pt x="100545" y="119799"/>
                  </a:moveTo>
                  <a:lnTo>
                    <a:pt x="66598" y="119799"/>
                  </a:lnTo>
                  <a:lnTo>
                    <a:pt x="66598" y="149948"/>
                  </a:lnTo>
                  <a:lnTo>
                    <a:pt x="100545" y="149948"/>
                  </a:lnTo>
                  <a:lnTo>
                    <a:pt x="100545" y="11979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2864447" y="203636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80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2931573" y="203636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2964278" y="203636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2864447" y="206644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80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2931566" y="206644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2830561" y="209663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2797515" y="206643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2830561" y="206643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2797515" y="21259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2830561" y="21259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132404" y="144022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199007" y="1411312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09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199007" y="138104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132404" y="141131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09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166301" y="14113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09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3132404" y="1440230"/>
              <a:ext cx="66675" cy="60960"/>
            </a:xfrm>
            <a:custGeom>
              <a:avLst/>
              <a:gdLst/>
              <a:ahLst/>
              <a:cxnLst/>
              <a:rect l="l" t="t" r="r" b="b"/>
              <a:pathLst>
                <a:path w="66675" h="60959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66675" h="60959">
                  <a:moveTo>
                    <a:pt x="66611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2964269" y="1857387"/>
              <a:ext cx="101600" cy="90170"/>
            </a:xfrm>
            <a:custGeom>
              <a:avLst/>
              <a:gdLst/>
              <a:ahLst/>
              <a:cxnLst/>
              <a:rect l="l" t="t" r="r" b="b"/>
              <a:pathLst>
                <a:path w="101600" h="9016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90169">
                  <a:moveTo>
                    <a:pt x="68021" y="0"/>
                  </a:moveTo>
                  <a:lnTo>
                    <a:pt x="34074" y="0"/>
                  </a:lnTo>
                  <a:lnTo>
                    <a:pt x="34074" y="30073"/>
                  </a:lnTo>
                  <a:lnTo>
                    <a:pt x="34074" y="60223"/>
                  </a:lnTo>
                  <a:lnTo>
                    <a:pt x="68021" y="60223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  <a:path w="101600" h="90169">
                  <a:moveTo>
                    <a:pt x="101104" y="60274"/>
                  </a:moveTo>
                  <a:lnTo>
                    <a:pt x="68021" y="60274"/>
                  </a:lnTo>
                  <a:lnTo>
                    <a:pt x="34074" y="60274"/>
                  </a:lnTo>
                  <a:lnTo>
                    <a:pt x="34074" y="89649"/>
                  </a:lnTo>
                  <a:lnTo>
                    <a:pt x="67970" y="89649"/>
                  </a:lnTo>
                  <a:lnTo>
                    <a:pt x="101104" y="89649"/>
                  </a:lnTo>
                  <a:lnTo>
                    <a:pt x="101104" y="6027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2931566" y="1739061"/>
              <a:ext cx="100965" cy="59055"/>
            </a:xfrm>
            <a:custGeom>
              <a:avLst/>
              <a:gdLst/>
              <a:ahLst/>
              <a:cxnLst/>
              <a:rect l="l" t="t" r="r" b="b"/>
              <a:pathLst>
                <a:path w="100964" h="59055">
                  <a:moveTo>
                    <a:pt x="32715" y="28905"/>
                  </a:moveTo>
                  <a:lnTo>
                    <a:pt x="0" y="28905"/>
                  </a:lnTo>
                  <a:lnTo>
                    <a:pt x="0" y="59055"/>
                  </a:lnTo>
                  <a:lnTo>
                    <a:pt x="32715" y="59055"/>
                  </a:lnTo>
                  <a:lnTo>
                    <a:pt x="32715" y="28905"/>
                  </a:lnTo>
                  <a:close/>
                </a:path>
                <a:path w="100964" h="59055">
                  <a:moveTo>
                    <a:pt x="100723" y="0"/>
                  </a:moveTo>
                  <a:lnTo>
                    <a:pt x="66776" y="0"/>
                  </a:lnTo>
                  <a:lnTo>
                    <a:pt x="66776" y="28981"/>
                  </a:lnTo>
                  <a:lnTo>
                    <a:pt x="100723" y="28981"/>
                  </a:lnTo>
                  <a:lnTo>
                    <a:pt x="10072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2897670" y="170894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80">
                  <a:moveTo>
                    <a:pt x="100545" y="0"/>
                  </a:moveTo>
                  <a:lnTo>
                    <a:pt x="10054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545" y="30149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2931573" y="173905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2964269" y="1739061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80" h="59055">
                  <a:moveTo>
                    <a:pt x="33947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947" y="28981"/>
                  </a:lnTo>
                  <a:lnTo>
                    <a:pt x="33947" y="0"/>
                  </a:lnTo>
                  <a:close/>
                </a:path>
                <a:path w="68580" h="59055">
                  <a:moveTo>
                    <a:pt x="68021" y="28905"/>
                  </a:moveTo>
                  <a:lnTo>
                    <a:pt x="34074" y="28905"/>
                  </a:lnTo>
                  <a:lnTo>
                    <a:pt x="34074" y="59055"/>
                  </a:lnTo>
                  <a:lnTo>
                    <a:pt x="68021" y="59055"/>
                  </a:lnTo>
                  <a:lnTo>
                    <a:pt x="68021" y="2890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2897675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2864447" y="1679485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134" y="59575"/>
                  </a:moveTo>
                  <a:lnTo>
                    <a:pt x="0" y="59575"/>
                  </a:lnTo>
                  <a:lnTo>
                    <a:pt x="0" y="88557"/>
                  </a:lnTo>
                  <a:lnTo>
                    <a:pt x="33134" y="88557"/>
                  </a:lnTo>
                  <a:lnTo>
                    <a:pt x="33134" y="59575"/>
                  </a:lnTo>
                  <a:close/>
                </a:path>
                <a:path w="67310" h="88900">
                  <a:moveTo>
                    <a:pt x="67170" y="0"/>
                  </a:moveTo>
                  <a:lnTo>
                    <a:pt x="33223" y="0"/>
                  </a:lnTo>
                  <a:lnTo>
                    <a:pt x="33223" y="29387"/>
                  </a:lnTo>
                  <a:lnTo>
                    <a:pt x="67170" y="29387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2897675" y="1739051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2830561" y="176796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2864459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2830561" y="182830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2897675" y="185737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2998346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2998346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2998346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2998343" y="2453843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30" y="0"/>
                  </a:moveTo>
                  <a:lnTo>
                    <a:pt x="33896" y="0"/>
                  </a:lnTo>
                  <a:lnTo>
                    <a:pt x="33896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3032244" y="248390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2964269" y="227486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8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80" h="30480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2998346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2964278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2998346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2998346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2931573" y="260336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2931566" y="2514015"/>
              <a:ext cx="66675" cy="89535"/>
            </a:xfrm>
            <a:custGeom>
              <a:avLst/>
              <a:gdLst/>
              <a:ahLst/>
              <a:cxnLst/>
              <a:rect l="l" t="t" r="r" b="b"/>
              <a:pathLst>
                <a:path w="66675" h="89535">
                  <a:moveTo>
                    <a:pt x="32715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32715" y="0"/>
                  </a:lnTo>
                  <a:close/>
                </a:path>
                <a:path w="66675" h="89535">
                  <a:moveTo>
                    <a:pt x="66649" y="29083"/>
                  </a:moveTo>
                  <a:lnTo>
                    <a:pt x="32715" y="29083"/>
                  </a:lnTo>
                  <a:lnTo>
                    <a:pt x="0" y="29083"/>
                  </a:lnTo>
                  <a:lnTo>
                    <a:pt x="0" y="59156"/>
                  </a:lnTo>
                  <a:lnTo>
                    <a:pt x="0" y="89306"/>
                  </a:lnTo>
                  <a:lnTo>
                    <a:pt x="32715" y="89306"/>
                  </a:lnTo>
                  <a:lnTo>
                    <a:pt x="32715" y="59232"/>
                  </a:lnTo>
                  <a:lnTo>
                    <a:pt x="66649" y="59232"/>
                  </a:lnTo>
                  <a:lnTo>
                    <a:pt x="66649" y="2908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2964269" y="2424379"/>
              <a:ext cx="34290" cy="179070"/>
            </a:xfrm>
            <a:custGeom>
              <a:avLst/>
              <a:gdLst/>
              <a:ahLst/>
              <a:cxnLst/>
              <a:rect l="l" t="t" r="r" b="b"/>
              <a:pathLst>
                <a:path w="34289" h="179069">
                  <a:moveTo>
                    <a:pt x="33947" y="148793"/>
                  </a:moveTo>
                  <a:lnTo>
                    <a:pt x="0" y="148793"/>
                  </a:lnTo>
                  <a:lnTo>
                    <a:pt x="0" y="178943"/>
                  </a:lnTo>
                  <a:lnTo>
                    <a:pt x="33947" y="178943"/>
                  </a:lnTo>
                  <a:lnTo>
                    <a:pt x="33947" y="148793"/>
                  </a:lnTo>
                  <a:close/>
                </a:path>
                <a:path w="34289" h="179069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2931573" y="24243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2931566" y="2453843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2702" y="60223"/>
                  </a:lnTo>
                  <a:lnTo>
                    <a:pt x="66649" y="60223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2964278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2931573" y="230492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2931573" y="23350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2931573" y="236410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2964278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2931566" y="2185123"/>
              <a:ext cx="66675" cy="239395"/>
            </a:xfrm>
            <a:custGeom>
              <a:avLst/>
              <a:gdLst/>
              <a:ahLst/>
              <a:cxnLst/>
              <a:rect l="l" t="t" r="r" b="b"/>
              <a:pathLst>
                <a:path w="66675" h="239394">
                  <a:moveTo>
                    <a:pt x="66649" y="209054"/>
                  </a:moveTo>
                  <a:lnTo>
                    <a:pt x="32715" y="209054"/>
                  </a:lnTo>
                  <a:lnTo>
                    <a:pt x="0" y="209054"/>
                  </a:lnTo>
                  <a:lnTo>
                    <a:pt x="0" y="239204"/>
                  </a:lnTo>
                  <a:lnTo>
                    <a:pt x="32702" y="239204"/>
                  </a:lnTo>
                  <a:lnTo>
                    <a:pt x="66649" y="239204"/>
                  </a:lnTo>
                  <a:lnTo>
                    <a:pt x="66649" y="209054"/>
                  </a:lnTo>
                  <a:close/>
                </a:path>
                <a:path w="66675" h="239394">
                  <a:moveTo>
                    <a:pt x="66649" y="0"/>
                  </a:moveTo>
                  <a:lnTo>
                    <a:pt x="32702" y="0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2897675" y="218511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2931566" y="2185123"/>
              <a:ext cx="33020" cy="120014"/>
            </a:xfrm>
            <a:custGeom>
              <a:avLst/>
              <a:gdLst/>
              <a:ahLst/>
              <a:cxnLst/>
              <a:rect l="l" t="t" r="r" b="b"/>
              <a:pathLst>
                <a:path w="33019" h="120014">
                  <a:moveTo>
                    <a:pt x="32715" y="89738"/>
                  </a:moveTo>
                  <a:lnTo>
                    <a:pt x="0" y="89738"/>
                  </a:lnTo>
                  <a:lnTo>
                    <a:pt x="0" y="119888"/>
                  </a:lnTo>
                  <a:lnTo>
                    <a:pt x="32715" y="119888"/>
                  </a:lnTo>
                  <a:lnTo>
                    <a:pt x="32715" y="89738"/>
                  </a:lnTo>
                  <a:close/>
                </a:path>
                <a:path w="33019" h="120014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2964278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2897675" y="260336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2864459" y="254308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2864459" y="257316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2897675" y="257316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2864459" y="260336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2864447" y="2453843"/>
              <a:ext cx="67310" cy="209550"/>
            </a:xfrm>
            <a:custGeom>
              <a:avLst/>
              <a:gdLst/>
              <a:ahLst/>
              <a:cxnLst/>
              <a:rect l="l" t="t" r="r" b="b"/>
              <a:pathLst>
                <a:path w="67310" h="209550">
                  <a:moveTo>
                    <a:pt x="33134" y="178828"/>
                  </a:moveTo>
                  <a:lnTo>
                    <a:pt x="0" y="178828"/>
                  </a:lnTo>
                  <a:lnTo>
                    <a:pt x="0" y="208978"/>
                  </a:lnTo>
                  <a:lnTo>
                    <a:pt x="33134" y="208978"/>
                  </a:lnTo>
                  <a:lnTo>
                    <a:pt x="33134" y="178828"/>
                  </a:lnTo>
                  <a:close/>
                </a:path>
                <a:path w="67310" h="209550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2864447" y="2483916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30480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2864459" y="25140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2897675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2897670" y="2424379"/>
              <a:ext cx="34290" cy="149225"/>
            </a:xfrm>
            <a:custGeom>
              <a:avLst/>
              <a:gdLst/>
              <a:ahLst/>
              <a:cxnLst/>
              <a:rect l="l" t="t" r="r" b="b"/>
              <a:pathLst>
                <a:path w="34289" h="149225">
                  <a:moveTo>
                    <a:pt x="33947" y="118719"/>
                  </a:moveTo>
                  <a:lnTo>
                    <a:pt x="0" y="118719"/>
                  </a:lnTo>
                  <a:lnTo>
                    <a:pt x="0" y="148869"/>
                  </a:lnTo>
                  <a:lnTo>
                    <a:pt x="33947" y="148869"/>
                  </a:lnTo>
                  <a:lnTo>
                    <a:pt x="33947" y="118719"/>
                  </a:lnTo>
                  <a:close/>
                </a:path>
                <a:path w="34289" h="14922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2864447" y="2364104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134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60325">
                  <a:moveTo>
                    <a:pt x="67170" y="0"/>
                  </a:moveTo>
                  <a:lnTo>
                    <a:pt x="33223" y="0"/>
                  </a:lnTo>
                  <a:lnTo>
                    <a:pt x="33223" y="30073"/>
                  </a:lnTo>
                  <a:lnTo>
                    <a:pt x="33223" y="60223"/>
                  </a:lnTo>
                  <a:lnTo>
                    <a:pt x="67170" y="60223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2830561" y="2424323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59661"/>
                  </a:lnTo>
                  <a:lnTo>
                    <a:pt x="33897" y="59661"/>
                  </a:lnTo>
                  <a:lnTo>
                    <a:pt x="33897" y="29428"/>
                  </a:lnTo>
                  <a:lnTo>
                    <a:pt x="67114" y="29428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2864459" y="24538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2797515" y="23350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2797505" y="2245397"/>
              <a:ext cx="100330" cy="90170"/>
            </a:xfrm>
            <a:custGeom>
              <a:avLst/>
              <a:gdLst/>
              <a:ahLst/>
              <a:cxnLst/>
              <a:rect l="l" t="t" r="r" b="b"/>
              <a:pathLst>
                <a:path w="100330" h="90169">
                  <a:moveTo>
                    <a:pt x="33134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134" y="29375"/>
                  </a:lnTo>
                  <a:lnTo>
                    <a:pt x="33134" y="0"/>
                  </a:lnTo>
                  <a:close/>
                </a:path>
                <a:path w="100330" h="90169">
                  <a:moveTo>
                    <a:pt x="100076" y="59524"/>
                  </a:moveTo>
                  <a:lnTo>
                    <a:pt x="66941" y="59524"/>
                  </a:lnTo>
                  <a:lnTo>
                    <a:pt x="66941" y="89674"/>
                  </a:lnTo>
                  <a:lnTo>
                    <a:pt x="100076" y="89674"/>
                  </a:lnTo>
                  <a:lnTo>
                    <a:pt x="100076" y="5952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2897675" y="230492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2830561" y="23350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2864447" y="2335034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134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34" y="28994"/>
                  </a:lnTo>
                  <a:lnTo>
                    <a:pt x="33134" y="0"/>
                  </a:lnTo>
                  <a:close/>
                </a:path>
                <a:path w="67310" h="29210">
                  <a:moveTo>
                    <a:pt x="67170" y="0"/>
                  </a:moveTo>
                  <a:lnTo>
                    <a:pt x="33223" y="0"/>
                  </a:lnTo>
                  <a:lnTo>
                    <a:pt x="33223" y="28994"/>
                  </a:lnTo>
                  <a:lnTo>
                    <a:pt x="67170" y="28994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2864459" y="221518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2797515" y="215604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2830561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2797505" y="2185123"/>
              <a:ext cx="100330" cy="60325"/>
            </a:xfrm>
            <a:custGeom>
              <a:avLst/>
              <a:gdLst/>
              <a:ahLst/>
              <a:cxnLst/>
              <a:rect l="l" t="t" r="r" b="b"/>
              <a:pathLst>
                <a:path w="100330" h="60325">
                  <a:moveTo>
                    <a:pt x="100076" y="0"/>
                  </a:moveTo>
                  <a:lnTo>
                    <a:pt x="100076" y="0"/>
                  </a:ln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66941" y="30149"/>
                  </a:lnTo>
                  <a:lnTo>
                    <a:pt x="100076" y="30149"/>
                  </a:lnTo>
                  <a:lnTo>
                    <a:pt x="10007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2830561" y="22151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2897670" y="2215197"/>
              <a:ext cx="100965" cy="1758950"/>
            </a:xfrm>
            <a:custGeom>
              <a:avLst/>
              <a:gdLst/>
              <a:ahLst/>
              <a:cxnLst/>
              <a:rect l="l" t="t" r="r" b="b"/>
              <a:pathLst>
                <a:path w="100964" h="175895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0964" h="1758950">
                  <a:moveTo>
                    <a:pt x="100545" y="1699323"/>
                  </a:moveTo>
                  <a:lnTo>
                    <a:pt x="66598" y="1699323"/>
                  </a:lnTo>
                  <a:lnTo>
                    <a:pt x="66598" y="1729422"/>
                  </a:lnTo>
                  <a:lnTo>
                    <a:pt x="66598" y="1758416"/>
                  </a:lnTo>
                  <a:lnTo>
                    <a:pt x="100545" y="1758416"/>
                  </a:lnTo>
                  <a:lnTo>
                    <a:pt x="100545" y="1729473"/>
                  </a:lnTo>
                  <a:lnTo>
                    <a:pt x="100545" y="1699323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2964269" y="3973690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80" h="59689">
                  <a:moveTo>
                    <a:pt x="33947" y="0"/>
                  </a:moveTo>
                  <a:lnTo>
                    <a:pt x="0" y="0"/>
                  </a:lnTo>
                  <a:lnTo>
                    <a:pt x="0" y="30048"/>
                  </a:lnTo>
                  <a:lnTo>
                    <a:pt x="0" y="59423"/>
                  </a:lnTo>
                  <a:lnTo>
                    <a:pt x="33947" y="594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8580" h="59689">
                  <a:moveTo>
                    <a:pt x="68021" y="0"/>
                  </a:moveTo>
                  <a:lnTo>
                    <a:pt x="34074" y="0"/>
                  </a:lnTo>
                  <a:lnTo>
                    <a:pt x="34074" y="30149"/>
                  </a:lnTo>
                  <a:lnTo>
                    <a:pt x="68021" y="30149"/>
                  </a:lnTo>
                  <a:lnTo>
                    <a:pt x="6802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2998346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2964278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2964278" y="406326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2897670" y="382478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2964278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2998346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2864447" y="3794709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133985" h="30479">
                  <a:moveTo>
                    <a:pt x="133769" y="0"/>
                  </a:moveTo>
                  <a:lnTo>
                    <a:pt x="133769" y="0"/>
                  </a:lnTo>
                  <a:lnTo>
                    <a:pt x="33223" y="0"/>
                  </a:lnTo>
                  <a:lnTo>
                    <a:pt x="33223" y="30149"/>
                  </a:lnTo>
                  <a:lnTo>
                    <a:pt x="133769" y="30149"/>
                  </a:lnTo>
                  <a:lnTo>
                    <a:pt x="1337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2998346" y="37947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2897675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2897670" y="3914520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2897675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2931573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20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20" y="2898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2897675" y="3973605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3897" y="0"/>
                  </a:moveTo>
                  <a:lnTo>
                    <a:pt x="0" y="0"/>
                  </a:lnTo>
                  <a:lnTo>
                    <a:pt x="0" y="59501"/>
                  </a:lnTo>
                  <a:lnTo>
                    <a:pt x="66602" y="59501"/>
                  </a:lnTo>
                  <a:lnTo>
                    <a:pt x="66602" y="30233"/>
                  </a:lnTo>
                  <a:lnTo>
                    <a:pt x="33897" y="30233"/>
                  </a:lnTo>
                  <a:lnTo>
                    <a:pt x="338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2931573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2897670" y="4033202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66611" y="0"/>
                  </a:moveTo>
                  <a:lnTo>
                    <a:pt x="33896" y="0"/>
                  </a:lnTo>
                  <a:lnTo>
                    <a:pt x="33896" y="3006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3896" y="60210"/>
                  </a:lnTo>
                  <a:lnTo>
                    <a:pt x="66611" y="60210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2830550" y="3824782"/>
              <a:ext cx="101600" cy="59690"/>
            </a:xfrm>
            <a:custGeom>
              <a:avLst/>
              <a:gdLst/>
              <a:ahLst/>
              <a:cxnLst/>
              <a:rect l="l" t="t" r="r" b="b"/>
              <a:pathLst>
                <a:path w="101600" h="5968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01600" h="59689">
                  <a:moveTo>
                    <a:pt x="101066" y="30200"/>
                  </a:moveTo>
                  <a:lnTo>
                    <a:pt x="67119" y="30200"/>
                  </a:lnTo>
                  <a:lnTo>
                    <a:pt x="67119" y="59575"/>
                  </a:lnTo>
                  <a:lnTo>
                    <a:pt x="101066" y="59575"/>
                  </a:lnTo>
                  <a:lnTo>
                    <a:pt x="101066" y="3020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2830561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2864459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2931573" y="385497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2964278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2998346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2897675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2830561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2864447" y="3645801"/>
              <a:ext cx="33655" cy="120014"/>
            </a:xfrm>
            <a:custGeom>
              <a:avLst/>
              <a:gdLst/>
              <a:ahLst/>
              <a:cxnLst/>
              <a:rect l="l" t="t" r="r" b="b"/>
              <a:pathLst>
                <a:path w="33655" h="120014">
                  <a:moveTo>
                    <a:pt x="33134" y="89725"/>
                  </a:moveTo>
                  <a:lnTo>
                    <a:pt x="0" y="89725"/>
                  </a:lnTo>
                  <a:lnTo>
                    <a:pt x="0" y="119875"/>
                  </a:lnTo>
                  <a:lnTo>
                    <a:pt x="33134" y="119875"/>
                  </a:lnTo>
                  <a:lnTo>
                    <a:pt x="33134" y="89725"/>
                  </a:lnTo>
                  <a:close/>
                </a:path>
                <a:path w="33655" h="120014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2931573" y="3735523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2964278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2864447" y="3735527"/>
              <a:ext cx="168275" cy="59690"/>
            </a:xfrm>
            <a:custGeom>
              <a:avLst/>
              <a:gdLst/>
              <a:ahLst/>
              <a:cxnLst/>
              <a:rect l="l" t="t" r="r" b="b"/>
              <a:pathLst>
                <a:path w="168275" h="59689">
                  <a:moveTo>
                    <a:pt x="33134" y="30111"/>
                  </a:moveTo>
                  <a:lnTo>
                    <a:pt x="0" y="30111"/>
                  </a:lnTo>
                  <a:lnTo>
                    <a:pt x="0" y="59093"/>
                  </a:lnTo>
                  <a:lnTo>
                    <a:pt x="33134" y="59093"/>
                  </a:lnTo>
                  <a:lnTo>
                    <a:pt x="33134" y="30111"/>
                  </a:lnTo>
                  <a:close/>
                </a:path>
                <a:path w="168275" h="59689">
                  <a:moveTo>
                    <a:pt x="167843" y="0"/>
                  </a:moveTo>
                  <a:lnTo>
                    <a:pt x="133896" y="0"/>
                  </a:lnTo>
                  <a:lnTo>
                    <a:pt x="133896" y="30149"/>
                  </a:lnTo>
                  <a:lnTo>
                    <a:pt x="167843" y="30149"/>
                  </a:lnTo>
                  <a:lnTo>
                    <a:pt x="16784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2897675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2931566" y="3765638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6649" y="28981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2998346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2830550" y="3884282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79">
                  <a:moveTo>
                    <a:pt x="101066" y="0"/>
                  </a:moveTo>
                  <a:lnTo>
                    <a:pt x="67119" y="0"/>
                  </a:lnTo>
                  <a:lnTo>
                    <a:pt x="67119" y="30149"/>
                  </a:lnTo>
                  <a:lnTo>
                    <a:pt x="101066" y="30149"/>
                  </a:lnTo>
                  <a:lnTo>
                    <a:pt x="10106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2864459" y="388427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2931566" y="388428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2830561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2864459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2830561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2864459" y="394461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2830561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2864459" y="397368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2864459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2830561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2830561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2830550" y="4033202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3947" y="60210"/>
                  </a:lnTo>
                  <a:lnTo>
                    <a:pt x="33947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2864459" y="406326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2763443" y="3765638"/>
              <a:ext cx="134620" cy="357505"/>
            </a:xfrm>
            <a:custGeom>
              <a:avLst/>
              <a:gdLst/>
              <a:ahLst/>
              <a:cxnLst/>
              <a:rect l="l" t="t" r="r" b="b"/>
              <a:pathLst>
                <a:path w="134619" h="357504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134619" h="357504">
                  <a:moveTo>
                    <a:pt x="67195" y="0"/>
                  </a:moveTo>
                  <a:lnTo>
                    <a:pt x="34061" y="0"/>
                  </a:lnTo>
                  <a:lnTo>
                    <a:pt x="34061" y="28981"/>
                  </a:lnTo>
                  <a:lnTo>
                    <a:pt x="67195" y="28981"/>
                  </a:lnTo>
                  <a:lnTo>
                    <a:pt x="67195" y="0"/>
                  </a:lnTo>
                  <a:close/>
                </a:path>
                <a:path w="134619" h="357504">
                  <a:moveTo>
                    <a:pt x="134137" y="327901"/>
                  </a:moveTo>
                  <a:lnTo>
                    <a:pt x="101003" y="327901"/>
                  </a:lnTo>
                  <a:lnTo>
                    <a:pt x="101003" y="356882"/>
                  </a:lnTo>
                  <a:lnTo>
                    <a:pt x="134137" y="356882"/>
                  </a:lnTo>
                  <a:lnTo>
                    <a:pt x="134137" y="327901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2763443" y="3794709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33947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073"/>
                  </a:lnTo>
                  <a:close/>
                </a:path>
                <a:path w="101600" h="60325">
                  <a:moveTo>
                    <a:pt x="101053" y="0"/>
                  </a:moveTo>
                  <a:lnTo>
                    <a:pt x="67195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2797515" y="382477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2763447" y="37054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2763447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2797515" y="373552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2830561" y="373552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2763447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2830561" y="37656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2763447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2763443" y="3944619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947" y="29070"/>
                  </a:moveTo>
                  <a:lnTo>
                    <a:pt x="0" y="29070"/>
                  </a:lnTo>
                  <a:lnTo>
                    <a:pt x="0" y="59118"/>
                  </a:lnTo>
                  <a:lnTo>
                    <a:pt x="0" y="88493"/>
                  </a:lnTo>
                  <a:lnTo>
                    <a:pt x="33947" y="88493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67310" h="88900">
                  <a:moveTo>
                    <a:pt x="67195" y="29070"/>
                  </a:moveTo>
                  <a:lnTo>
                    <a:pt x="34061" y="29070"/>
                  </a:lnTo>
                  <a:lnTo>
                    <a:pt x="34061" y="59220"/>
                  </a:lnTo>
                  <a:lnTo>
                    <a:pt x="67195" y="59220"/>
                  </a:lnTo>
                  <a:lnTo>
                    <a:pt x="67195" y="29070"/>
                  </a:lnTo>
                  <a:close/>
                </a:path>
                <a:path w="67310" h="88900">
                  <a:moveTo>
                    <a:pt x="67195" y="0"/>
                  </a:moveTo>
                  <a:lnTo>
                    <a:pt x="34061" y="0"/>
                  </a:lnTo>
                  <a:lnTo>
                    <a:pt x="34061" y="28994"/>
                  </a:lnTo>
                  <a:lnTo>
                    <a:pt x="67195" y="28994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2797515" y="400372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2797505" y="4033202"/>
              <a:ext cx="33655" cy="60325"/>
            </a:xfrm>
            <a:custGeom>
              <a:avLst/>
              <a:gdLst/>
              <a:ahLst/>
              <a:cxnLst/>
              <a:rect l="l" t="t" r="r" b="b"/>
              <a:pathLst>
                <a:path w="33655" h="60325">
                  <a:moveTo>
                    <a:pt x="33134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0" y="60210"/>
                  </a:lnTo>
                  <a:lnTo>
                    <a:pt x="33134" y="60210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2763447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2797515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2763447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2797515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2763443" y="3884282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67310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60960">
                  <a:moveTo>
                    <a:pt x="67195" y="30238"/>
                  </a:moveTo>
                  <a:lnTo>
                    <a:pt x="34061" y="30238"/>
                  </a:lnTo>
                  <a:lnTo>
                    <a:pt x="34061" y="60388"/>
                  </a:lnTo>
                  <a:lnTo>
                    <a:pt x="67195" y="60388"/>
                  </a:lnTo>
                  <a:lnTo>
                    <a:pt x="67195" y="30238"/>
                  </a:lnTo>
                  <a:close/>
                </a:path>
                <a:path w="67310" h="6096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2763447" y="3944615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2897675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2931573" y="36457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2964278" y="36457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2830550" y="3675456"/>
              <a:ext cx="201930" cy="60960"/>
            </a:xfrm>
            <a:custGeom>
              <a:avLst/>
              <a:gdLst/>
              <a:ahLst/>
              <a:cxnLst/>
              <a:rect l="l" t="t" r="r" b="b"/>
              <a:pathLst>
                <a:path w="201930" h="60960">
                  <a:moveTo>
                    <a:pt x="201688" y="29603"/>
                  </a:moveTo>
                  <a:lnTo>
                    <a:pt x="167792" y="29603"/>
                  </a:lnTo>
                  <a:lnTo>
                    <a:pt x="167792" y="0"/>
                  </a:lnTo>
                  <a:lnTo>
                    <a:pt x="0" y="0"/>
                  </a:lnTo>
                  <a:lnTo>
                    <a:pt x="0" y="29603"/>
                  </a:lnTo>
                  <a:lnTo>
                    <a:pt x="0" y="60439"/>
                  </a:lnTo>
                  <a:lnTo>
                    <a:pt x="201688" y="60439"/>
                  </a:lnTo>
                  <a:lnTo>
                    <a:pt x="201688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2998346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2964278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2864459" y="361571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2897675" y="361571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2931573" y="3615717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20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0" y="30149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2830550" y="3527247"/>
              <a:ext cx="133985" cy="29845"/>
            </a:xfrm>
            <a:custGeom>
              <a:avLst/>
              <a:gdLst/>
              <a:ahLst/>
              <a:cxnLst/>
              <a:rect l="l" t="t" r="r" b="b"/>
              <a:pathLst>
                <a:path w="133985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33985" h="29845">
                  <a:moveTo>
                    <a:pt x="133731" y="0"/>
                  </a:moveTo>
                  <a:lnTo>
                    <a:pt x="101015" y="0"/>
                  </a:lnTo>
                  <a:lnTo>
                    <a:pt x="101015" y="29375"/>
                  </a:lnTo>
                  <a:lnTo>
                    <a:pt x="133731" y="29375"/>
                  </a:lnTo>
                  <a:lnTo>
                    <a:pt x="13373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2864459" y="35272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2897670" y="3527247"/>
              <a:ext cx="100965" cy="29845"/>
            </a:xfrm>
            <a:custGeom>
              <a:avLst/>
              <a:gdLst/>
              <a:ahLst/>
              <a:cxnLst/>
              <a:rect l="l" t="t" r="r" b="b"/>
              <a:pathLst>
                <a:path w="100964" h="29845">
                  <a:moveTo>
                    <a:pt x="3394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3947" y="29375"/>
                  </a:lnTo>
                  <a:lnTo>
                    <a:pt x="33947" y="0"/>
                  </a:lnTo>
                  <a:close/>
                </a:path>
                <a:path w="100964" h="29845">
                  <a:moveTo>
                    <a:pt x="100545" y="0"/>
                  </a:moveTo>
                  <a:lnTo>
                    <a:pt x="66598" y="0"/>
                  </a:lnTo>
                  <a:lnTo>
                    <a:pt x="66598" y="29375"/>
                  </a:lnTo>
                  <a:lnTo>
                    <a:pt x="100545" y="29375"/>
                  </a:lnTo>
                  <a:lnTo>
                    <a:pt x="10054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2830561" y="34970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2797515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2864459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2797505" y="3437902"/>
              <a:ext cx="201295" cy="89535"/>
            </a:xfrm>
            <a:custGeom>
              <a:avLst/>
              <a:gdLst/>
              <a:ahLst/>
              <a:cxnLst/>
              <a:rect l="l" t="t" r="r" b="b"/>
              <a:pathLst>
                <a:path w="201294" h="89535">
                  <a:moveTo>
                    <a:pt x="33134" y="0"/>
                  </a:moveTo>
                  <a:lnTo>
                    <a:pt x="0" y="0"/>
                  </a:lnTo>
                  <a:lnTo>
                    <a:pt x="0" y="28981"/>
                  </a:lnTo>
                  <a:lnTo>
                    <a:pt x="33134" y="28981"/>
                  </a:lnTo>
                  <a:lnTo>
                    <a:pt x="33134" y="0"/>
                  </a:lnTo>
                  <a:close/>
                </a:path>
                <a:path w="201294" h="89535">
                  <a:moveTo>
                    <a:pt x="134112" y="0"/>
                  </a:moveTo>
                  <a:lnTo>
                    <a:pt x="100164" y="0"/>
                  </a:lnTo>
                  <a:lnTo>
                    <a:pt x="100164" y="28981"/>
                  </a:lnTo>
                  <a:lnTo>
                    <a:pt x="134112" y="28981"/>
                  </a:lnTo>
                  <a:lnTo>
                    <a:pt x="134112" y="0"/>
                  </a:lnTo>
                  <a:close/>
                </a:path>
                <a:path w="201294" h="89535">
                  <a:moveTo>
                    <a:pt x="200710" y="59143"/>
                  </a:moveTo>
                  <a:lnTo>
                    <a:pt x="200710" y="59143"/>
                  </a:lnTo>
                  <a:lnTo>
                    <a:pt x="100164" y="59143"/>
                  </a:lnTo>
                  <a:lnTo>
                    <a:pt x="100164" y="89293"/>
                  </a:lnTo>
                  <a:lnTo>
                    <a:pt x="200710" y="89293"/>
                  </a:lnTo>
                  <a:lnTo>
                    <a:pt x="200710" y="5914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2830561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2864459" y="343789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2931566" y="343790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6649" y="28981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2897675" y="3377629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66602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60305"/>
                  </a:lnTo>
                  <a:lnTo>
                    <a:pt x="66602" y="60305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2797515" y="337755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2830550" y="337755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2964278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2797515" y="340778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2830550" y="3407790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  <a:path w="168275" h="30479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2797515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2964278" y="328797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2830550" y="3318052"/>
              <a:ext cx="34290" cy="297815"/>
            </a:xfrm>
            <a:custGeom>
              <a:avLst/>
              <a:gdLst/>
              <a:ahLst/>
              <a:cxnLst/>
              <a:rect l="l" t="t" r="r" b="b"/>
              <a:pathLst>
                <a:path w="34289" h="297814">
                  <a:moveTo>
                    <a:pt x="33947" y="268592"/>
                  </a:moveTo>
                  <a:lnTo>
                    <a:pt x="0" y="268592"/>
                  </a:lnTo>
                  <a:lnTo>
                    <a:pt x="0" y="297586"/>
                  </a:lnTo>
                  <a:lnTo>
                    <a:pt x="33947" y="297586"/>
                  </a:lnTo>
                  <a:lnTo>
                    <a:pt x="33947" y="268592"/>
                  </a:lnTo>
                  <a:close/>
                </a:path>
                <a:path w="34289" h="2978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2763443" y="3586644"/>
              <a:ext cx="134620" cy="29209"/>
            </a:xfrm>
            <a:custGeom>
              <a:avLst/>
              <a:gdLst/>
              <a:ahLst/>
              <a:cxnLst/>
              <a:rect l="l" t="t" r="r" b="b"/>
              <a:pathLst>
                <a:path w="134619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134619" h="29210">
                  <a:moveTo>
                    <a:pt x="67195" y="0"/>
                  </a:moveTo>
                  <a:lnTo>
                    <a:pt x="34061" y="0"/>
                  </a:lnTo>
                  <a:lnTo>
                    <a:pt x="34061" y="28994"/>
                  </a:lnTo>
                  <a:lnTo>
                    <a:pt x="67195" y="28994"/>
                  </a:lnTo>
                  <a:lnTo>
                    <a:pt x="67195" y="0"/>
                  </a:lnTo>
                  <a:close/>
                </a:path>
                <a:path w="134619" h="29210">
                  <a:moveTo>
                    <a:pt x="134137" y="0"/>
                  </a:moveTo>
                  <a:lnTo>
                    <a:pt x="101003" y="0"/>
                  </a:lnTo>
                  <a:lnTo>
                    <a:pt x="101003" y="28994"/>
                  </a:lnTo>
                  <a:lnTo>
                    <a:pt x="134137" y="28994"/>
                  </a:lnTo>
                  <a:lnTo>
                    <a:pt x="13413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2897675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2931566" y="3586644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02" y="28994"/>
                  </a:lnTo>
                  <a:lnTo>
                    <a:pt x="66649" y="28994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2763443" y="3497046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90170">
                  <a:moveTo>
                    <a:pt x="67195" y="59499"/>
                  </a:moveTo>
                  <a:lnTo>
                    <a:pt x="34061" y="59499"/>
                  </a:lnTo>
                  <a:lnTo>
                    <a:pt x="34061" y="89649"/>
                  </a:lnTo>
                  <a:lnTo>
                    <a:pt x="67195" y="89649"/>
                  </a:lnTo>
                  <a:lnTo>
                    <a:pt x="67195" y="59499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2763447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2763443" y="3527247"/>
              <a:ext cx="134620" cy="59690"/>
            </a:xfrm>
            <a:custGeom>
              <a:avLst/>
              <a:gdLst/>
              <a:ahLst/>
              <a:cxnLst/>
              <a:rect l="l" t="t" r="r" b="b"/>
              <a:pathLst>
                <a:path w="134619" h="59689">
                  <a:moveTo>
                    <a:pt x="33947" y="29298"/>
                  </a:moveTo>
                  <a:lnTo>
                    <a:pt x="0" y="29298"/>
                  </a:lnTo>
                  <a:lnTo>
                    <a:pt x="0" y="59448"/>
                  </a:lnTo>
                  <a:lnTo>
                    <a:pt x="33947" y="59448"/>
                  </a:lnTo>
                  <a:lnTo>
                    <a:pt x="33947" y="29298"/>
                  </a:lnTo>
                  <a:close/>
                </a:path>
                <a:path w="134619" h="59689">
                  <a:moveTo>
                    <a:pt x="134137" y="29298"/>
                  </a:moveTo>
                  <a:lnTo>
                    <a:pt x="101053" y="29298"/>
                  </a:lnTo>
                  <a:lnTo>
                    <a:pt x="67195" y="29298"/>
                  </a:lnTo>
                  <a:lnTo>
                    <a:pt x="67195" y="0"/>
                  </a:lnTo>
                  <a:lnTo>
                    <a:pt x="34061" y="0"/>
                  </a:lnTo>
                  <a:lnTo>
                    <a:pt x="34061" y="29375"/>
                  </a:lnTo>
                  <a:lnTo>
                    <a:pt x="67106" y="29375"/>
                  </a:lnTo>
                  <a:lnTo>
                    <a:pt x="67106" y="59448"/>
                  </a:lnTo>
                  <a:lnTo>
                    <a:pt x="101003" y="59448"/>
                  </a:lnTo>
                  <a:lnTo>
                    <a:pt x="134137" y="59448"/>
                  </a:lnTo>
                  <a:lnTo>
                    <a:pt x="134137" y="2929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2897675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2763443" y="3377552"/>
              <a:ext cx="234950" cy="209550"/>
            </a:xfrm>
            <a:custGeom>
              <a:avLst/>
              <a:gdLst/>
              <a:ahLst/>
              <a:cxnLst/>
              <a:rect l="l" t="t" r="r" b="b"/>
              <a:pathLst>
                <a:path w="234950" h="20955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234950" h="20955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34950" h="209550">
                  <a:moveTo>
                    <a:pt x="67195" y="89255"/>
                  </a:moveTo>
                  <a:lnTo>
                    <a:pt x="34061" y="89255"/>
                  </a:lnTo>
                  <a:lnTo>
                    <a:pt x="34061" y="119405"/>
                  </a:lnTo>
                  <a:lnTo>
                    <a:pt x="67195" y="119405"/>
                  </a:lnTo>
                  <a:lnTo>
                    <a:pt x="67195" y="89255"/>
                  </a:lnTo>
                  <a:close/>
                </a:path>
                <a:path w="234950" h="209550">
                  <a:moveTo>
                    <a:pt x="234772" y="178993"/>
                  </a:moveTo>
                  <a:lnTo>
                    <a:pt x="200837" y="178993"/>
                  </a:lnTo>
                  <a:lnTo>
                    <a:pt x="168122" y="178993"/>
                  </a:lnTo>
                  <a:lnTo>
                    <a:pt x="168122" y="209143"/>
                  </a:lnTo>
                  <a:lnTo>
                    <a:pt x="200825" y="209143"/>
                  </a:lnTo>
                  <a:lnTo>
                    <a:pt x="234772" y="209143"/>
                  </a:lnTo>
                  <a:lnTo>
                    <a:pt x="234772" y="17899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2763447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2763447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2830550" y="346680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30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2897675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2696832" y="3348253"/>
              <a:ext cx="301625" cy="149225"/>
            </a:xfrm>
            <a:custGeom>
              <a:avLst/>
              <a:gdLst/>
              <a:ahLst/>
              <a:cxnLst/>
              <a:rect l="l" t="t" r="r" b="b"/>
              <a:pathLst>
                <a:path w="301625" h="149225">
                  <a:moveTo>
                    <a:pt x="3272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2727" y="29387"/>
                  </a:lnTo>
                  <a:lnTo>
                    <a:pt x="32727" y="0"/>
                  </a:lnTo>
                  <a:close/>
                </a:path>
                <a:path w="301625" h="149225">
                  <a:moveTo>
                    <a:pt x="234784" y="0"/>
                  </a:moveTo>
                  <a:lnTo>
                    <a:pt x="200837" y="0"/>
                  </a:lnTo>
                  <a:lnTo>
                    <a:pt x="200837" y="29387"/>
                  </a:lnTo>
                  <a:lnTo>
                    <a:pt x="234784" y="29387"/>
                  </a:lnTo>
                  <a:lnTo>
                    <a:pt x="234784" y="0"/>
                  </a:lnTo>
                  <a:close/>
                </a:path>
                <a:path w="301625" h="149225">
                  <a:moveTo>
                    <a:pt x="301383" y="118554"/>
                  </a:moveTo>
                  <a:lnTo>
                    <a:pt x="267449" y="118554"/>
                  </a:lnTo>
                  <a:lnTo>
                    <a:pt x="234734" y="118554"/>
                  </a:lnTo>
                  <a:lnTo>
                    <a:pt x="234734" y="148704"/>
                  </a:lnTo>
                  <a:lnTo>
                    <a:pt x="267436" y="148704"/>
                  </a:lnTo>
                  <a:lnTo>
                    <a:pt x="301383" y="148704"/>
                  </a:lnTo>
                  <a:lnTo>
                    <a:pt x="301383" y="11855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2797515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2830561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2864459" y="33482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2931573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20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20" y="29377"/>
                  </a:lnTo>
                  <a:lnTo>
                    <a:pt x="327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2964278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2763443" y="3615727"/>
              <a:ext cx="101600" cy="120014"/>
            </a:xfrm>
            <a:custGeom>
              <a:avLst/>
              <a:gdLst/>
              <a:ahLst/>
              <a:cxnLst/>
              <a:rect l="l" t="t" r="r" b="b"/>
              <a:pathLst>
                <a:path w="101600" h="120014">
                  <a:moveTo>
                    <a:pt x="33947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120014">
                  <a:moveTo>
                    <a:pt x="67195" y="89725"/>
                  </a:moveTo>
                  <a:lnTo>
                    <a:pt x="34061" y="89725"/>
                  </a:lnTo>
                  <a:lnTo>
                    <a:pt x="34061" y="119875"/>
                  </a:lnTo>
                  <a:lnTo>
                    <a:pt x="67195" y="119875"/>
                  </a:lnTo>
                  <a:lnTo>
                    <a:pt x="67195" y="89725"/>
                  </a:lnTo>
                  <a:close/>
                </a:path>
                <a:path w="101600" h="120014">
                  <a:moveTo>
                    <a:pt x="67195" y="60274"/>
                  </a:moveTo>
                  <a:lnTo>
                    <a:pt x="34061" y="60274"/>
                  </a:lnTo>
                  <a:lnTo>
                    <a:pt x="34061" y="89649"/>
                  </a:lnTo>
                  <a:lnTo>
                    <a:pt x="67195" y="89649"/>
                  </a:lnTo>
                  <a:lnTo>
                    <a:pt x="67195" y="60274"/>
                  </a:lnTo>
                  <a:close/>
                </a:path>
                <a:path w="101600" h="120014">
                  <a:moveTo>
                    <a:pt x="101053" y="0"/>
                  </a:moveTo>
                  <a:lnTo>
                    <a:pt x="67195" y="0"/>
                  </a:lnTo>
                  <a:lnTo>
                    <a:pt x="34061" y="0"/>
                  </a:lnTo>
                  <a:lnTo>
                    <a:pt x="34061" y="30073"/>
                  </a:lnTo>
                  <a:lnTo>
                    <a:pt x="34061" y="60223"/>
                  </a:lnTo>
                  <a:lnTo>
                    <a:pt x="67195" y="60223"/>
                  </a:lnTo>
                  <a:lnTo>
                    <a:pt x="67195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2763447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2897675" y="290105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2897675" y="281164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2864459" y="28419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2864447" y="2841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28917"/>
                  </a:moveTo>
                  <a:lnTo>
                    <a:pt x="0" y="28917"/>
                  </a:lnTo>
                  <a:lnTo>
                    <a:pt x="0" y="59067"/>
                  </a:lnTo>
                  <a:lnTo>
                    <a:pt x="33134" y="59067"/>
                  </a:lnTo>
                  <a:lnTo>
                    <a:pt x="33134" y="28917"/>
                  </a:lnTo>
                  <a:close/>
                </a:path>
                <a:path w="67310" h="59689">
                  <a:moveTo>
                    <a:pt x="67170" y="0"/>
                  </a:moveTo>
                  <a:lnTo>
                    <a:pt x="33223" y="0"/>
                  </a:lnTo>
                  <a:lnTo>
                    <a:pt x="33223" y="28917"/>
                  </a:lnTo>
                  <a:lnTo>
                    <a:pt x="33223" y="59067"/>
                  </a:lnTo>
                  <a:lnTo>
                    <a:pt x="67170" y="59067"/>
                  </a:lnTo>
                  <a:lnTo>
                    <a:pt x="67170" y="28994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2864459" y="290105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2864459" y="29311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2897675" y="293110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2897675" y="296046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763"/>
                  </a:lnTo>
                  <a:lnTo>
                    <a:pt x="33947" y="29763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2864459" y="27220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2864459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2897675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2864447" y="2781579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33134" y="0"/>
                  </a:moveTo>
                  <a:lnTo>
                    <a:pt x="0" y="0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134" y="60223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60325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2897675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2864447" y="2632671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134" y="30264"/>
                  </a:moveTo>
                  <a:lnTo>
                    <a:pt x="0" y="30264"/>
                  </a:lnTo>
                  <a:lnTo>
                    <a:pt x="0" y="59258"/>
                  </a:lnTo>
                  <a:lnTo>
                    <a:pt x="33134" y="59258"/>
                  </a:lnTo>
                  <a:lnTo>
                    <a:pt x="33134" y="30264"/>
                  </a:lnTo>
                  <a:close/>
                </a:path>
                <a:path w="67310" h="59689">
                  <a:moveTo>
                    <a:pt x="67170" y="0"/>
                  </a:moveTo>
                  <a:lnTo>
                    <a:pt x="33223" y="0"/>
                  </a:lnTo>
                  <a:lnTo>
                    <a:pt x="33223" y="30149"/>
                  </a:lnTo>
                  <a:lnTo>
                    <a:pt x="67170" y="30149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2897675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2864459" y="269184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2897675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2797505" y="2603372"/>
              <a:ext cx="67310" cy="29845"/>
            </a:xfrm>
            <a:custGeom>
              <a:avLst/>
              <a:gdLst/>
              <a:ahLst/>
              <a:cxnLst/>
              <a:rect l="l" t="t" r="r" b="b"/>
              <a:pathLst>
                <a:path w="67310" h="29844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045" y="29375"/>
                  </a:lnTo>
                  <a:lnTo>
                    <a:pt x="66992" y="29375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2797515" y="2632661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2830561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2797515" y="26629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2830561" y="2662928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2830561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2797505" y="2722079"/>
              <a:ext cx="33655" cy="90170"/>
            </a:xfrm>
            <a:custGeom>
              <a:avLst/>
              <a:gdLst/>
              <a:ahLst/>
              <a:cxnLst/>
              <a:rect l="l" t="t" r="r" b="b"/>
              <a:pathLst>
                <a:path w="33655" h="90169">
                  <a:moveTo>
                    <a:pt x="33134" y="59499"/>
                  </a:moveTo>
                  <a:lnTo>
                    <a:pt x="0" y="59499"/>
                  </a:lnTo>
                  <a:lnTo>
                    <a:pt x="0" y="89649"/>
                  </a:lnTo>
                  <a:lnTo>
                    <a:pt x="33134" y="89649"/>
                  </a:lnTo>
                  <a:lnTo>
                    <a:pt x="33134" y="59499"/>
                  </a:lnTo>
                  <a:close/>
                </a:path>
                <a:path w="33655" h="90169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2797505" y="2691840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134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33134" y="0"/>
                  </a:lnTo>
                  <a:close/>
                </a:path>
                <a:path w="67310" h="60960">
                  <a:moveTo>
                    <a:pt x="66992" y="30238"/>
                  </a:moveTo>
                  <a:lnTo>
                    <a:pt x="33045" y="30238"/>
                  </a:lnTo>
                  <a:lnTo>
                    <a:pt x="33045" y="60388"/>
                  </a:lnTo>
                  <a:lnTo>
                    <a:pt x="66992" y="60388"/>
                  </a:lnTo>
                  <a:lnTo>
                    <a:pt x="66992" y="30238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2797515" y="2752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2830550" y="2752115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2763447" y="263266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2763447" y="269184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2729549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2763447" y="27220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2729549" y="2752114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2763443" y="2752115"/>
              <a:ext cx="34290" cy="59690"/>
            </a:xfrm>
            <a:custGeom>
              <a:avLst/>
              <a:gdLst/>
              <a:ahLst/>
              <a:cxnLst/>
              <a:rect l="l" t="t" r="r" b="b"/>
              <a:pathLst>
                <a:path w="34289" h="59689">
                  <a:moveTo>
                    <a:pt x="33947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3947" y="59613"/>
                  </a:lnTo>
                  <a:lnTo>
                    <a:pt x="33947" y="29464"/>
                  </a:lnTo>
                  <a:close/>
                </a:path>
                <a:path w="34289" h="59689">
                  <a:moveTo>
                    <a:pt x="33947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3947" y="2938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2763443" y="2543098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60325">
                  <a:moveTo>
                    <a:pt x="101053" y="0"/>
                  </a:moveTo>
                  <a:lnTo>
                    <a:pt x="67195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67106" y="30149"/>
                  </a:lnTo>
                  <a:lnTo>
                    <a:pt x="67106" y="60223"/>
                  </a:lnTo>
                  <a:lnTo>
                    <a:pt x="101053" y="60223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2763443" y="2573172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2797515" y="176796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2763443" y="1798205"/>
              <a:ext cx="101600" cy="30480"/>
            </a:xfrm>
            <a:custGeom>
              <a:avLst/>
              <a:gdLst/>
              <a:ahLst/>
              <a:cxnLst/>
              <a:rect l="l" t="t" r="r" b="b"/>
              <a:pathLst>
                <a:path w="10160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101600" h="30480">
                  <a:moveTo>
                    <a:pt x="101053" y="0"/>
                  </a:moveTo>
                  <a:lnTo>
                    <a:pt x="67195" y="0"/>
                  </a:lnTo>
                  <a:lnTo>
                    <a:pt x="34061" y="0"/>
                  </a:lnTo>
                  <a:lnTo>
                    <a:pt x="34061" y="30149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2763443" y="1828304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29210">
                  <a:moveTo>
                    <a:pt x="67195" y="0"/>
                  </a:moveTo>
                  <a:lnTo>
                    <a:pt x="34061" y="0"/>
                  </a:lnTo>
                  <a:lnTo>
                    <a:pt x="34061" y="28994"/>
                  </a:lnTo>
                  <a:lnTo>
                    <a:pt x="67195" y="28994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2763443" y="1857387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30480">
                  <a:moveTo>
                    <a:pt x="67195" y="0"/>
                  </a:moveTo>
                  <a:lnTo>
                    <a:pt x="34061" y="0"/>
                  </a:lnTo>
                  <a:lnTo>
                    <a:pt x="34061" y="30149"/>
                  </a:lnTo>
                  <a:lnTo>
                    <a:pt x="67195" y="30149"/>
                  </a:lnTo>
                  <a:lnTo>
                    <a:pt x="6719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2797515" y="188744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2830561" y="188744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2830561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2729549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2763447" y="2514014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2763443" y="2483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7310" h="59689">
                  <a:moveTo>
                    <a:pt x="67195" y="30099"/>
                  </a:moveTo>
                  <a:lnTo>
                    <a:pt x="34061" y="30099"/>
                  </a:lnTo>
                  <a:lnTo>
                    <a:pt x="34061" y="59093"/>
                  </a:lnTo>
                  <a:lnTo>
                    <a:pt x="67195" y="59093"/>
                  </a:lnTo>
                  <a:lnTo>
                    <a:pt x="67195" y="30099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2729549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2763447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2797515" y="24538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2696832" y="2483916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2797515" y="2483908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2830561" y="248390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2763447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2629730" y="23941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2662428" y="239417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80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2729549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2797505" y="239417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2696844" y="236410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2595829" y="2364104"/>
              <a:ext cx="168275" cy="30480"/>
            </a:xfrm>
            <a:custGeom>
              <a:avLst/>
              <a:gdLst/>
              <a:ahLst/>
              <a:cxnLst/>
              <a:rect l="l" t="t" r="r" b="b"/>
              <a:pathLst>
                <a:path w="168275" h="30480">
                  <a:moveTo>
                    <a:pt x="100952" y="0"/>
                  </a:moveTo>
                  <a:lnTo>
                    <a:pt x="100952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100952" y="30149"/>
                  </a:lnTo>
                  <a:lnTo>
                    <a:pt x="100952" y="0"/>
                  </a:lnTo>
                  <a:close/>
                </a:path>
                <a:path w="168275" h="30480">
                  <a:moveTo>
                    <a:pt x="167665" y="0"/>
                  </a:moveTo>
                  <a:lnTo>
                    <a:pt x="133718" y="0"/>
                  </a:lnTo>
                  <a:lnTo>
                    <a:pt x="133718" y="30149"/>
                  </a:lnTo>
                  <a:lnTo>
                    <a:pt x="167665" y="30149"/>
                  </a:lnTo>
                  <a:lnTo>
                    <a:pt x="16766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2763447" y="236410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2797505" y="2364104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66992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045" y="30149"/>
                  </a:lnTo>
                  <a:lnTo>
                    <a:pt x="66992" y="30149"/>
                  </a:lnTo>
                  <a:lnTo>
                    <a:pt x="6699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2729549" y="2543088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2662428" y="2453843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80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2662435" y="2514057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114" y="0"/>
                  </a:moveTo>
                  <a:lnTo>
                    <a:pt x="34408" y="0"/>
                  </a:lnTo>
                  <a:lnTo>
                    <a:pt x="0" y="0"/>
                  </a:lnTo>
                  <a:lnTo>
                    <a:pt x="0" y="28946"/>
                  </a:lnTo>
                  <a:lnTo>
                    <a:pt x="67114" y="28946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2662428" y="2543098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67310" h="30480">
                  <a:moveTo>
                    <a:pt x="67132" y="0"/>
                  </a:moveTo>
                  <a:lnTo>
                    <a:pt x="34404" y="0"/>
                  </a:lnTo>
                  <a:lnTo>
                    <a:pt x="34404" y="30149"/>
                  </a:lnTo>
                  <a:lnTo>
                    <a:pt x="67132" y="30149"/>
                  </a:lnTo>
                  <a:lnTo>
                    <a:pt x="671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2528709" y="2394178"/>
              <a:ext cx="234950" cy="209550"/>
            </a:xfrm>
            <a:custGeom>
              <a:avLst/>
              <a:gdLst/>
              <a:ahLst/>
              <a:cxnLst/>
              <a:rect l="l" t="t" r="r" b="b"/>
              <a:pathLst>
                <a:path w="234950" h="20955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234950" h="209550">
                  <a:moveTo>
                    <a:pt x="101066" y="30200"/>
                  </a:moveTo>
                  <a:lnTo>
                    <a:pt x="67119" y="30200"/>
                  </a:lnTo>
                  <a:lnTo>
                    <a:pt x="67119" y="59575"/>
                  </a:lnTo>
                  <a:lnTo>
                    <a:pt x="101066" y="59575"/>
                  </a:lnTo>
                  <a:lnTo>
                    <a:pt x="101066" y="30200"/>
                  </a:lnTo>
                  <a:close/>
                </a:path>
                <a:path w="234950" h="209550">
                  <a:moveTo>
                    <a:pt x="234784" y="178993"/>
                  </a:moveTo>
                  <a:lnTo>
                    <a:pt x="200837" y="178993"/>
                  </a:lnTo>
                  <a:lnTo>
                    <a:pt x="200837" y="209143"/>
                  </a:lnTo>
                  <a:lnTo>
                    <a:pt x="234784" y="209143"/>
                  </a:lnTo>
                  <a:lnTo>
                    <a:pt x="234784" y="178993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2562616" y="2394174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2595832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2562616" y="24243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2629730" y="24243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2662435" y="2424375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2696844" y="24243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2729547" y="2424379"/>
              <a:ext cx="67945" cy="29845"/>
            </a:xfrm>
            <a:custGeom>
              <a:avLst/>
              <a:gdLst/>
              <a:ahLst/>
              <a:cxnLst/>
              <a:rect l="l" t="t" r="r" b="b"/>
              <a:pathLst>
                <a:path w="67944" h="29844">
                  <a:moveTo>
                    <a:pt x="67843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7843" y="29375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2797515" y="242437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2595832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2595829" y="2453843"/>
              <a:ext cx="66675" cy="60325"/>
            </a:xfrm>
            <a:custGeom>
              <a:avLst/>
              <a:gdLst/>
              <a:ahLst/>
              <a:cxnLst/>
              <a:rect l="l" t="t" r="r" b="b"/>
              <a:pathLst>
                <a:path w="66675" h="60325">
                  <a:moveTo>
                    <a:pt x="66611" y="0"/>
                  </a:moveTo>
                  <a:lnTo>
                    <a:pt x="33896" y="0"/>
                  </a:lnTo>
                  <a:lnTo>
                    <a:pt x="33896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3947" y="60223"/>
                  </a:lnTo>
                  <a:lnTo>
                    <a:pt x="33947" y="30149"/>
                  </a:lnTo>
                  <a:lnTo>
                    <a:pt x="66611" y="30149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2629730" y="248390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2629725" y="2483916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056" y="0"/>
                  </a:moveTo>
                  <a:lnTo>
                    <a:pt x="32702" y="0"/>
                  </a:lnTo>
                  <a:lnTo>
                    <a:pt x="32702" y="30099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2715" y="59093"/>
                  </a:lnTo>
                  <a:lnTo>
                    <a:pt x="32715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2629730" y="2543088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2562616" y="197718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2662435" y="188744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2662435" y="1946950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2496013" y="239417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2461604" y="2364102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2461602" y="2364104"/>
              <a:ext cx="101600" cy="60325"/>
            </a:xfrm>
            <a:custGeom>
              <a:avLst/>
              <a:gdLst/>
              <a:ahLst/>
              <a:cxnLst/>
              <a:rect l="l" t="t" r="r" b="b"/>
              <a:pathLst>
                <a:path w="101600" h="60325">
                  <a:moveTo>
                    <a:pt x="34353" y="30073"/>
                  </a:moveTo>
                  <a:lnTo>
                    <a:pt x="0" y="30073"/>
                  </a:lnTo>
                  <a:lnTo>
                    <a:pt x="0" y="60223"/>
                  </a:lnTo>
                  <a:lnTo>
                    <a:pt x="34353" y="60223"/>
                  </a:lnTo>
                  <a:lnTo>
                    <a:pt x="34353" y="30073"/>
                  </a:lnTo>
                  <a:close/>
                </a:path>
                <a:path w="101600" h="60325">
                  <a:moveTo>
                    <a:pt x="101053" y="0"/>
                  </a:moveTo>
                  <a:lnTo>
                    <a:pt x="67119" y="0"/>
                  </a:lnTo>
                  <a:lnTo>
                    <a:pt x="34404" y="0"/>
                  </a:lnTo>
                  <a:lnTo>
                    <a:pt x="34404" y="30149"/>
                  </a:lnTo>
                  <a:lnTo>
                    <a:pt x="67106" y="30149"/>
                  </a:lnTo>
                  <a:lnTo>
                    <a:pt x="101053" y="30149"/>
                  </a:lnTo>
                  <a:lnTo>
                    <a:pt x="10105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2461604" y="2424375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2496013" y="242437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2528718" y="2424375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4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2461604" y="2453836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80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2394991" y="2364104"/>
              <a:ext cx="66675" cy="150495"/>
            </a:xfrm>
            <a:custGeom>
              <a:avLst/>
              <a:gdLst/>
              <a:ahLst/>
              <a:cxnLst/>
              <a:rect l="l" t="t" r="r" b="b"/>
              <a:pathLst>
                <a:path w="66675" h="150494">
                  <a:moveTo>
                    <a:pt x="66662" y="119811"/>
                  </a:moveTo>
                  <a:lnTo>
                    <a:pt x="32715" y="119811"/>
                  </a:lnTo>
                  <a:lnTo>
                    <a:pt x="32715" y="149961"/>
                  </a:lnTo>
                  <a:lnTo>
                    <a:pt x="66662" y="149961"/>
                  </a:lnTo>
                  <a:lnTo>
                    <a:pt x="66662" y="119811"/>
                  </a:lnTo>
                  <a:close/>
                </a:path>
                <a:path w="66675" h="150494">
                  <a:moveTo>
                    <a:pt x="66662" y="0"/>
                  </a:moveTo>
                  <a:lnTo>
                    <a:pt x="32715" y="0"/>
                  </a:lnTo>
                  <a:lnTo>
                    <a:pt x="32715" y="30073"/>
                  </a:lnTo>
                  <a:lnTo>
                    <a:pt x="0" y="30073"/>
                  </a:lnTo>
                  <a:lnTo>
                    <a:pt x="0" y="60223"/>
                  </a:lnTo>
                  <a:lnTo>
                    <a:pt x="32727" y="60223"/>
                  </a:lnTo>
                  <a:lnTo>
                    <a:pt x="32727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2427707" y="239417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2394991" y="2424379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2715" y="29375"/>
                  </a:lnTo>
                  <a:lnTo>
                    <a:pt x="66662" y="29375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2395001" y="245383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80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2427707" y="245383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8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2427707" y="215604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2361095" y="2156053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3947" y="29070"/>
                  </a:moveTo>
                  <a:lnTo>
                    <a:pt x="0" y="29070"/>
                  </a:lnTo>
                  <a:lnTo>
                    <a:pt x="0" y="59220"/>
                  </a:lnTo>
                  <a:lnTo>
                    <a:pt x="33947" y="59220"/>
                  </a:lnTo>
                  <a:lnTo>
                    <a:pt x="33947" y="29070"/>
                  </a:lnTo>
                  <a:close/>
                </a:path>
                <a:path w="66675" h="59689">
                  <a:moveTo>
                    <a:pt x="66624" y="0"/>
                  </a:moveTo>
                  <a:lnTo>
                    <a:pt x="33896" y="0"/>
                  </a:lnTo>
                  <a:lnTo>
                    <a:pt x="33896" y="28981"/>
                  </a:lnTo>
                  <a:lnTo>
                    <a:pt x="66624" y="28981"/>
                  </a:lnTo>
                  <a:lnTo>
                    <a:pt x="6662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2394991" y="2185123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8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2696832" y="3556545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2696832" y="3586644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62" y="29083"/>
                  </a:moveTo>
                  <a:lnTo>
                    <a:pt x="32727" y="29083"/>
                  </a:lnTo>
                  <a:lnTo>
                    <a:pt x="0" y="29083"/>
                  </a:lnTo>
                  <a:lnTo>
                    <a:pt x="0" y="59232"/>
                  </a:lnTo>
                  <a:lnTo>
                    <a:pt x="32715" y="59232"/>
                  </a:lnTo>
                  <a:lnTo>
                    <a:pt x="66662" y="59232"/>
                  </a:lnTo>
                  <a:lnTo>
                    <a:pt x="66662" y="29083"/>
                  </a:lnTo>
                  <a:close/>
                </a:path>
                <a:path w="66675" h="5968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8994"/>
                  </a:lnTo>
                  <a:lnTo>
                    <a:pt x="32715" y="28994"/>
                  </a:lnTo>
                  <a:lnTo>
                    <a:pt x="66662" y="2899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2696832" y="3645801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2696844" y="36759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2729549" y="3675990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2729549" y="37054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2696832" y="3466807"/>
              <a:ext cx="66675" cy="90170"/>
            </a:xfrm>
            <a:custGeom>
              <a:avLst/>
              <a:gdLst/>
              <a:ahLst/>
              <a:cxnLst/>
              <a:rect l="l" t="t" r="r" b="b"/>
              <a:pathLst>
                <a:path w="66675" h="90170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66675" h="90170">
                  <a:moveTo>
                    <a:pt x="66662" y="60439"/>
                  </a:moveTo>
                  <a:lnTo>
                    <a:pt x="32715" y="60439"/>
                  </a:lnTo>
                  <a:lnTo>
                    <a:pt x="32715" y="89814"/>
                  </a:lnTo>
                  <a:lnTo>
                    <a:pt x="66662" y="89814"/>
                  </a:lnTo>
                  <a:lnTo>
                    <a:pt x="66662" y="6043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2729549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2696832" y="3497046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2727" y="30200"/>
                  </a:moveTo>
                  <a:lnTo>
                    <a:pt x="0" y="30200"/>
                  </a:lnTo>
                  <a:lnTo>
                    <a:pt x="0" y="59575"/>
                  </a:lnTo>
                  <a:lnTo>
                    <a:pt x="32727" y="59575"/>
                  </a:lnTo>
                  <a:lnTo>
                    <a:pt x="32727" y="30200"/>
                  </a:lnTo>
                  <a:close/>
                </a:path>
                <a:path w="66675" h="5968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2696844" y="3407784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2729549" y="3377551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2696844" y="337755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2729549" y="3407784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2696832" y="343790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15" y="28981"/>
                  </a:lnTo>
                  <a:lnTo>
                    <a:pt x="66662" y="28981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2629730" y="403319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2662435" y="4003729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2696844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2729549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2662435" y="4033190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2696844" y="403319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2729549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2696844" y="409352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2729549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2629730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2662435" y="3944615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2662428" y="3884282"/>
              <a:ext cx="101600" cy="89535"/>
            </a:xfrm>
            <a:custGeom>
              <a:avLst/>
              <a:gdLst/>
              <a:ahLst/>
              <a:cxnLst/>
              <a:rect l="l" t="t" r="r" b="b"/>
              <a:pathLst>
                <a:path w="101600" h="89535">
                  <a:moveTo>
                    <a:pt x="34353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4353" y="60388"/>
                  </a:lnTo>
                  <a:lnTo>
                    <a:pt x="34353" y="30238"/>
                  </a:lnTo>
                  <a:close/>
                </a:path>
                <a:path w="101600" h="89535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101600" h="89535">
                  <a:moveTo>
                    <a:pt x="101066" y="60337"/>
                  </a:moveTo>
                  <a:lnTo>
                    <a:pt x="67132" y="60337"/>
                  </a:lnTo>
                  <a:lnTo>
                    <a:pt x="34404" y="60337"/>
                  </a:lnTo>
                  <a:lnTo>
                    <a:pt x="34404" y="89331"/>
                  </a:lnTo>
                  <a:lnTo>
                    <a:pt x="67119" y="89331"/>
                  </a:lnTo>
                  <a:lnTo>
                    <a:pt x="101066" y="89331"/>
                  </a:lnTo>
                  <a:lnTo>
                    <a:pt x="101066" y="60337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2729549" y="3824775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2696844" y="3884276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2729549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2595832" y="391450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2629725" y="3914520"/>
              <a:ext cx="133985" cy="30480"/>
            </a:xfrm>
            <a:custGeom>
              <a:avLst/>
              <a:gdLst/>
              <a:ahLst/>
              <a:cxnLst/>
              <a:rect l="l" t="t" r="r" b="b"/>
              <a:pathLst>
                <a:path w="133985" h="30479">
                  <a:moveTo>
                    <a:pt x="3271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32715" y="0"/>
                  </a:lnTo>
                  <a:close/>
                </a:path>
                <a:path w="133985" h="30479">
                  <a:moveTo>
                    <a:pt x="133769" y="0"/>
                  </a:moveTo>
                  <a:lnTo>
                    <a:pt x="99834" y="0"/>
                  </a:lnTo>
                  <a:lnTo>
                    <a:pt x="67106" y="0"/>
                  </a:lnTo>
                  <a:lnTo>
                    <a:pt x="67106" y="30149"/>
                  </a:lnTo>
                  <a:lnTo>
                    <a:pt x="99822" y="30149"/>
                  </a:lnTo>
                  <a:lnTo>
                    <a:pt x="133769" y="30149"/>
                  </a:lnTo>
                  <a:lnTo>
                    <a:pt x="13376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2662435" y="397368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2562616" y="3914509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2562616" y="3944659"/>
              <a:ext cx="67310" cy="59690"/>
            </a:xfrm>
            <a:custGeom>
              <a:avLst/>
              <a:gdLst/>
              <a:ahLst/>
              <a:cxnLst/>
              <a:rect l="l" t="t" r="r" b="b"/>
              <a:pathLst>
                <a:path w="67310" h="59689">
                  <a:moveTo>
                    <a:pt x="67114" y="0"/>
                  </a:moveTo>
                  <a:lnTo>
                    <a:pt x="33216" y="0"/>
                  </a:lnTo>
                  <a:lnTo>
                    <a:pt x="0" y="0"/>
                  </a:lnTo>
                  <a:lnTo>
                    <a:pt x="0" y="59179"/>
                  </a:lnTo>
                  <a:lnTo>
                    <a:pt x="67114" y="59179"/>
                  </a:lnTo>
                  <a:lnTo>
                    <a:pt x="67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2629730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2696844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2729549" y="3973689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2662435" y="3556537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2629725" y="3466807"/>
              <a:ext cx="67310" cy="90170"/>
            </a:xfrm>
            <a:custGeom>
              <a:avLst/>
              <a:gdLst/>
              <a:ahLst/>
              <a:cxnLst/>
              <a:rect l="l" t="t" r="r" b="b"/>
              <a:pathLst>
                <a:path w="67310" h="90170">
                  <a:moveTo>
                    <a:pt x="67056" y="60439"/>
                  </a:moveTo>
                  <a:lnTo>
                    <a:pt x="32702" y="60439"/>
                  </a:lnTo>
                  <a:lnTo>
                    <a:pt x="32702" y="89814"/>
                  </a:lnTo>
                  <a:lnTo>
                    <a:pt x="67056" y="89814"/>
                  </a:lnTo>
                  <a:lnTo>
                    <a:pt x="67056" y="60439"/>
                  </a:lnTo>
                  <a:close/>
                </a:path>
                <a:path w="67310" h="90170">
                  <a:moveTo>
                    <a:pt x="67056" y="30238"/>
                  </a:moveTo>
                  <a:lnTo>
                    <a:pt x="32702" y="30238"/>
                  </a:lnTo>
                  <a:lnTo>
                    <a:pt x="32702" y="60388"/>
                  </a:lnTo>
                  <a:lnTo>
                    <a:pt x="67056" y="60388"/>
                  </a:lnTo>
                  <a:lnTo>
                    <a:pt x="67056" y="30238"/>
                  </a:lnTo>
                  <a:close/>
                </a:path>
                <a:path w="67310" h="9017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2662435" y="3586643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2629730" y="33482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2662435" y="3348251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5">
                  <a:moveTo>
                    <a:pt x="34355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4355" y="29377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2629730" y="3377551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2629725" y="3377552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2715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2715" y="60388"/>
                  </a:lnTo>
                  <a:lnTo>
                    <a:pt x="32715" y="30238"/>
                  </a:lnTo>
                  <a:close/>
                </a:path>
                <a:path w="67310" h="60960">
                  <a:moveTo>
                    <a:pt x="67056" y="0"/>
                  </a:moveTo>
                  <a:lnTo>
                    <a:pt x="32702" y="0"/>
                  </a:lnTo>
                  <a:lnTo>
                    <a:pt x="32702" y="30149"/>
                  </a:lnTo>
                  <a:lnTo>
                    <a:pt x="67056" y="30149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2662435" y="3407784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2629725" y="3437902"/>
              <a:ext cx="67310" cy="29209"/>
            </a:xfrm>
            <a:custGeom>
              <a:avLst/>
              <a:gdLst/>
              <a:ahLst/>
              <a:cxnLst/>
              <a:rect l="l" t="t" r="r" b="b"/>
              <a:pathLst>
                <a:path w="67310" h="29210">
                  <a:moveTo>
                    <a:pt x="67056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28981"/>
                  </a:lnTo>
                  <a:lnTo>
                    <a:pt x="32702" y="28981"/>
                  </a:lnTo>
                  <a:lnTo>
                    <a:pt x="67056" y="28981"/>
                  </a:lnTo>
                  <a:lnTo>
                    <a:pt x="67056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2595832" y="3437890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2595832" y="3466803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2595832" y="3496953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02" y="0"/>
                  </a:moveTo>
                  <a:lnTo>
                    <a:pt x="33897" y="0"/>
                  </a:lnTo>
                  <a:lnTo>
                    <a:pt x="0" y="0"/>
                  </a:lnTo>
                  <a:lnTo>
                    <a:pt x="0" y="30233"/>
                  </a:lnTo>
                  <a:lnTo>
                    <a:pt x="66602" y="30233"/>
                  </a:lnTo>
                  <a:lnTo>
                    <a:pt x="66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2595829" y="3527247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298"/>
                  </a:lnTo>
                  <a:lnTo>
                    <a:pt x="0" y="59448"/>
                  </a:lnTo>
                  <a:lnTo>
                    <a:pt x="33896" y="59448"/>
                  </a:lnTo>
                  <a:lnTo>
                    <a:pt x="66611" y="59448"/>
                  </a:lnTo>
                  <a:lnTo>
                    <a:pt x="66611" y="29375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2595829" y="3318052"/>
              <a:ext cx="66675" cy="297815"/>
            </a:xfrm>
            <a:custGeom>
              <a:avLst/>
              <a:gdLst/>
              <a:ahLst/>
              <a:cxnLst/>
              <a:rect l="l" t="t" r="r" b="b"/>
              <a:pathLst>
                <a:path w="66675" h="297814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  <a:path w="66675" h="297814">
                  <a:moveTo>
                    <a:pt x="66611" y="268592"/>
                  </a:moveTo>
                  <a:lnTo>
                    <a:pt x="33947" y="268592"/>
                  </a:lnTo>
                  <a:lnTo>
                    <a:pt x="0" y="268592"/>
                  </a:lnTo>
                  <a:lnTo>
                    <a:pt x="0" y="297586"/>
                  </a:lnTo>
                  <a:lnTo>
                    <a:pt x="33896" y="297586"/>
                  </a:lnTo>
                  <a:lnTo>
                    <a:pt x="66611" y="297586"/>
                  </a:lnTo>
                  <a:lnTo>
                    <a:pt x="66611" y="268592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2595829" y="3377552"/>
              <a:ext cx="34290" cy="60960"/>
            </a:xfrm>
            <a:custGeom>
              <a:avLst/>
              <a:gdLst/>
              <a:ahLst/>
              <a:cxnLst/>
              <a:rect l="l" t="t" r="r" b="b"/>
              <a:pathLst>
                <a:path w="34289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34289" h="60960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2528709" y="3944619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947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947" y="28994"/>
                  </a:lnTo>
                  <a:lnTo>
                    <a:pt x="33947" y="0"/>
                  </a:lnTo>
                  <a:close/>
                </a:path>
                <a:path w="67310" h="88900">
                  <a:moveTo>
                    <a:pt x="67030" y="59118"/>
                  </a:moveTo>
                  <a:lnTo>
                    <a:pt x="33896" y="59118"/>
                  </a:lnTo>
                  <a:lnTo>
                    <a:pt x="33896" y="88493"/>
                  </a:lnTo>
                  <a:lnTo>
                    <a:pt x="67030" y="88493"/>
                  </a:lnTo>
                  <a:lnTo>
                    <a:pt x="67030" y="59118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2528709" y="3914520"/>
              <a:ext cx="34290" cy="89535"/>
            </a:xfrm>
            <a:custGeom>
              <a:avLst/>
              <a:gdLst/>
              <a:ahLst/>
              <a:cxnLst/>
              <a:rect l="l" t="t" r="r" b="b"/>
              <a:pathLst>
                <a:path w="34289" h="89535">
                  <a:moveTo>
                    <a:pt x="33947" y="59169"/>
                  </a:moveTo>
                  <a:lnTo>
                    <a:pt x="0" y="59169"/>
                  </a:lnTo>
                  <a:lnTo>
                    <a:pt x="0" y="89319"/>
                  </a:lnTo>
                  <a:lnTo>
                    <a:pt x="33947" y="89319"/>
                  </a:lnTo>
                  <a:lnTo>
                    <a:pt x="33947" y="59169"/>
                  </a:lnTo>
                  <a:close/>
                </a:path>
                <a:path w="34289" h="89535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2528718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2595829" y="4003738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611" y="0"/>
                  </a:moveTo>
                  <a:lnTo>
                    <a:pt x="33947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3896" y="29375"/>
                  </a:lnTo>
                  <a:lnTo>
                    <a:pt x="66611" y="29375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2562616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2595832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2528718" y="3586643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2528718" y="3556537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2528709" y="3466807"/>
              <a:ext cx="67310" cy="60960"/>
            </a:xfrm>
            <a:custGeom>
              <a:avLst/>
              <a:gdLst/>
              <a:ahLst/>
              <a:cxnLst/>
              <a:rect l="l" t="t" r="r" b="b"/>
              <a:pathLst>
                <a:path w="67310" h="60960">
                  <a:moveTo>
                    <a:pt x="33947" y="30238"/>
                  </a:moveTo>
                  <a:lnTo>
                    <a:pt x="0" y="30238"/>
                  </a:lnTo>
                  <a:lnTo>
                    <a:pt x="0" y="60388"/>
                  </a:lnTo>
                  <a:lnTo>
                    <a:pt x="33947" y="60388"/>
                  </a:lnTo>
                  <a:lnTo>
                    <a:pt x="33947" y="30238"/>
                  </a:lnTo>
                  <a:close/>
                </a:path>
                <a:path w="67310" h="60960">
                  <a:moveTo>
                    <a:pt x="67030" y="0"/>
                  </a:moveTo>
                  <a:lnTo>
                    <a:pt x="33896" y="0"/>
                  </a:lnTo>
                  <a:lnTo>
                    <a:pt x="33896" y="30149"/>
                  </a:lnTo>
                  <a:lnTo>
                    <a:pt x="67030" y="30149"/>
                  </a:lnTo>
                  <a:lnTo>
                    <a:pt x="67030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2562616" y="3497036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2528718" y="3527237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2562616" y="385497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2595832" y="3854976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2496007" y="3884282"/>
              <a:ext cx="100330" cy="30480"/>
            </a:xfrm>
            <a:custGeom>
              <a:avLst/>
              <a:gdLst/>
              <a:ahLst/>
              <a:cxnLst/>
              <a:rect l="l" t="t" r="r" b="b"/>
              <a:pathLst>
                <a:path w="100330" h="30479">
                  <a:moveTo>
                    <a:pt x="99733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99733" y="30149"/>
                  </a:lnTo>
                  <a:lnTo>
                    <a:pt x="9973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2595832" y="3884276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2461604" y="4093529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2461602" y="4003738"/>
              <a:ext cx="34925" cy="59690"/>
            </a:xfrm>
            <a:custGeom>
              <a:avLst/>
              <a:gdLst/>
              <a:ahLst/>
              <a:cxnLst/>
              <a:rect l="l" t="t" r="r" b="b"/>
              <a:pathLst>
                <a:path w="34925" h="59689">
                  <a:moveTo>
                    <a:pt x="34353" y="29464"/>
                  </a:moveTo>
                  <a:lnTo>
                    <a:pt x="0" y="29464"/>
                  </a:lnTo>
                  <a:lnTo>
                    <a:pt x="0" y="59613"/>
                  </a:lnTo>
                  <a:lnTo>
                    <a:pt x="34353" y="59613"/>
                  </a:lnTo>
                  <a:lnTo>
                    <a:pt x="34353" y="29464"/>
                  </a:lnTo>
                  <a:close/>
                </a:path>
                <a:path w="34925" h="59689">
                  <a:moveTo>
                    <a:pt x="34353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4353" y="29375"/>
                  </a:lnTo>
                  <a:lnTo>
                    <a:pt x="34353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2461602" y="3318052"/>
              <a:ext cx="168275" cy="804545"/>
            </a:xfrm>
            <a:custGeom>
              <a:avLst/>
              <a:gdLst/>
              <a:ahLst/>
              <a:cxnLst/>
              <a:rect l="l" t="t" r="r" b="b"/>
              <a:pathLst>
                <a:path w="168275" h="804545">
                  <a:moveTo>
                    <a:pt x="34353" y="745210"/>
                  </a:moveTo>
                  <a:lnTo>
                    <a:pt x="0" y="745210"/>
                  </a:lnTo>
                  <a:lnTo>
                    <a:pt x="0" y="775360"/>
                  </a:lnTo>
                  <a:lnTo>
                    <a:pt x="34353" y="775360"/>
                  </a:lnTo>
                  <a:lnTo>
                    <a:pt x="34353" y="745210"/>
                  </a:lnTo>
                  <a:close/>
                </a:path>
                <a:path w="168275" h="804545">
                  <a:moveTo>
                    <a:pt x="34353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3" y="30149"/>
                  </a:lnTo>
                  <a:lnTo>
                    <a:pt x="34353" y="0"/>
                  </a:lnTo>
                  <a:close/>
                </a:path>
                <a:path w="168275" h="804545">
                  <a:moveTo>
                    <a:pt x="67119" y="715149"/>
                  </a:moveTo>
                  <a:lnTo>
                    <a:pt x="34404" y="715149"/>
                  </a:lnTo>
                  <a:lnTo>
                    <a:pt x="34404" y="745210"/>
                  </a:lnTo>
                  <a:lnTo>
                    <a:pt x="34404" y="775360"/>
                  </a:lnTo>
                  <a:lnTo>
                    <a:pt x="67119" y="775360"/>
                  </a:lnTo>
                  <a:lnTo>
                    <a:pt x="67119" y="745299"/>
                  </a:lnTo>
                  <a:lnTo>
                    <a:pt x="67119" y="715149"/>
                  </a:lnTo>
                  <a:close/>
                </a:path>
                <a:path w="168275" h="804545">
                  <a:moveTo>
                    <a:pt x="134137" y="775487"/>
                  </a:moveTo>
                  <a:lnTo>
                    <a:pt x="134137" y="775487"/>
                  </a:lnTo>
                  <a:lnTo>
                    <a:pt x="34404" y="775487"/>
                  </a:lnTo>
                  <a:lnTo>
                    <a:pt x="34404" y="804468"/>
                  </a:lnTo>
                  <a:lnTo>
                    <a:pt x="134137" y="804468"/>
                  </a:lnTo>
                  <a:lnTo>
                    <a:pt x="134137" y="775487"/>
                  </a:lnTo>
                  <a:close/>
                </a:path>
                <a:path w="168275" h="804545">
                  <a:moveTo>
                    <a:pt x="168173" y="775487"/>
                  </a:moveTo>
                  <a:lnTo>
                    <a:pt x="134226" y="775487"/>
                  </a:lnTo>
                  <a:lnTo>
                    <a:pt x="134226" y="804468"/>
                  </a:lnTo>
                  <a:lnTo>
                    <a:pt x="168173" y="804468"/>
                  </a:lnTo>
                  <a:lnTo>
                    <a:pt x="168173" y="77548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2496007" y="3318052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49" y="0"/>
                  </a:moveTo>
                  <a:lnTo>
                    <a:pt x="32715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02" y="30149"/>
                  </a:lnTo>
                  <a:lnTo>
                    <a:pt x="66649" y="30149"/>
                  </a:lnTo>
                  <a:lnTo>
                    <a:pt x="666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2562616" y="331805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2595832" y="3348251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2461604" y="397368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2461604" y="3914509"/>
              <a:ext cx="34925" cy="30480"/>
            </a:xfrm>
            <a:custGeom>
              <a:avLst/>
              <a:gdLst/>
              <a:ahLst/>
              <a:cxnLst/>
              <a:rect l="l" t="t" r="r" b="b"/>
              <a:pathLst>
                <a:path w="34925" h="30479">
                  <a:moveTo>
                    <a:pt x="34355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4355" y="3014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2496013" y="391450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2461604" y="3944615"/>
              <a:ext cx="34925" cy="29209"/>
            </a:xfrm>
            <a:custGeom>
              <a:avLst/>
              <a:gdLst/>
              <a:ahLst/>
              <a:cxnLst/>
              <a:rect l="l" t="t" r="r" b="b"/>
              <a:pathLst>
                <a:path w="34925" h="29210">
                  <a:moveTo>
                    <a:pt x="34355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4355" y="28989"/>
                  </a:lnTo>
                  <a:lnTo>
                    <a:pt x="34355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2496013" y="394461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718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2718" y="2898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2496013" y="3973689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2496013" y="400372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718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2718" y="29377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2394991" y="4003738"/>
              <a:ext cx="33020" cy="119380"/>
            </a:xfrm>
            <a:custGeom>
              <a:avLst/>
              <a:gdLst/>
              <a:ahLst/>
              <a:cxnLst/>
              <a:rect l="l" t="t" r="r" b="b"/>
              <a:pathLst>
                <a:path w="33019" h="119379">
                  <a:moveTo>
                    <a:pt x="32727" y="89801"/>
                  </a:moveTo>
                  <a:lnTo>
                    <a:pt x="0" y="89801"/>
                  </a:lnTo>
                  <a:lnTo>
                    <a:pt x="0" y="118783"/>
                  </a:lnTo>
                  <a:lnTo>
                    <a:pt x="32727" y="118783"/>
                  </a:lnTo>
                  <a:lnTo>
                    <a:pt x="32727" y="89801"/>
                  </a:lnTo>
                  <a:close/>
                </a:path>
                <a:path w="33019" h="119379">
                  <a:moveTo>
                    <a:pt x="32727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2727" y="29375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2395001" y="4033190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2427707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2394991" y="4063263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2427707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2395001" y="4122442"/>
              <a:ext cx="33020" cy="30480"/>
            </a:xfrm>
            <a:custGeom>
              <a:avLst/>
              <a:gdLst/>
              <a:ahLst/>
              <a:cxnLst/>
              <a:rect l="l" t="t" r="r" b="b"/>
              <a:pathLst>
                <a:path w="33019" h="30479">
                  <a:moveTo>
                    <a:pt x="32718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18" y="30149"/>
                  </a:lnTo>
                  <a:lnTo>
                    <a:pt x="3271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2394991" y="3914520"/>
              <a:ext cx="66675" cy="238125"/>
            </a:xfrm>
            <a:custGeom>
              <a:avLst/>
              <a:gdLst/>
              <a:ahLst/>
              <a:cxnLst/>
              <a:rect l="l" t="t" r="r" b="b"/>
              <a:pathLst>
                <a:path w="66675" h="238125">
                  <a:moveTo>
                    <a:pt x="3272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2727" y="30149"/>
                  </a:lnTo>
                  <a:lnTo>
                    <a:pt x="32727" y="0"/>
                  </a:lnTo>
                  <a:close/>
                </a:path>
                <a:path w="66675" h="238125">
                  <a:moveTo>
                    <a:pt x="66662" y="207924"/>
                  </a:moveTo>
                  <a:lnTo>
                    <a:pt x="32715" y="207924"/>
                  </a:lnTo>
                  <a:lnTo>
                    <a:pt x="32715" y="238074"/>
                  </a:lnTo>
                  <a:lnTo>
                    <a:pt x="66662" y="238074"/>
                  </a:lnTo>
                  <a:lnTo>
                    <a:pt x="66662" y="207924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2394991" y="3914520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66662" y="0"/>
                  </a:moveTo>
                  <a:lnTo>
                    <a:pt x="32715" y="0"/>
                  </a:lnTo>
                  <a:lnTo>
                    <a:pt x="32715" y="30099"/>
                  </a:lnTo>
                  <a:lnTo>
                    <a:pt x="0" y="30099"/>
                  </a:lnTo>
                  <a:lnTo>
                    <a:pt x="0" y="59093"/>
                  </a:lnTo>
                  <a:lnTo>
                    <a:pt x="32715" y="59093"/>
                  </a:lnTo>
                  <a:lnTo>
                    <a:pt x="66662" y="59093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2394991" y="3973690"/>
              <a:ext cx="66675" cy="30480"/>
            </a:xfrm>
            <a:custGeom>
              <a:avLst/>
              <a:gdLst/>
              <a:ahLst/>
              <a:cxnLst/>
              <a:rect l="l" t="t" r="r" b="b"/>
              <a:pathLst>
                <a:path w="66675" h="30479">
                  <a:moveTo>
                    <a:pt x="66662" y="0"/>
                  </a:moveTo>
                  <a:lnTo>
                    <a:pt x="32727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2715" y="30149"/>
                  </a:lnTo>
                  <a:lnTo>
                    <a:pt x="66662" y="30149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2427707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2327887" y="4033190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2327884" y="3944619"/>
              <a:ext cx="67310" cy="88900"/>
            </a:xfrm>
            <a:custGeom>
              <a:avLst/>
              <a:gdLst/>
              <a:ahLst/>
              <a:cxnLst/>
              <a:rect l="l" t="t" r="r" b="b"/>
              <a:pathLst>
                <a:path w="67310" h="88900">
                  <a:moveTo>
                    <a:pt x="33121" y="59118"/>
                  </a:moveTo>
                  <a:lnTo>
                    <a:pt x="0" y="59118"/>
                  </a:lnTo>
                  <a:lnTo>
                    <a:pt x="0" y="88493"/>
                  </a:lnTo>
                  <a:lnTo>
                    <a:pt x="33121" y="88493"/>
                  </a:lnTo>
                  <a:lnTo>
                    <a:pt x="33121" y="59118"/>
                  </a:lnTo>
                  <a:close/>
                </a:path>
                <a:path w="67310" h="88900">
                  <a:moveTo>
                    <a:pt x="33121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33121" y="28994"/>
                  </a:lnTo>
                  <a:lnTo>
                    <a:pt x="33121" y="0"/>
                  </a:lnTo>
                  <a:close/>
                </a:path>
                <a:path w="67310" h="88900">
                  <a:moveTo>
                    <a:pt x="67157" y="0"/>
                  </a:moveTo>
                  <a:lnTo>
                    <a:pt x="33210" y="0"/>
                  </a:lnTo>
                  <a:lnTo>
                    <a:pt x="33210" y="28994"/>
                  </a:lnTo>
                  <a:lnTo>
                    <a:pt x="67157" y="28994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2361104" y="4003729"/>
              <a:ext cx="34290" cy="29845"/>
            </a:xfrm>
            <a:custGeom>
              <a:avLst/>
              <a:gdLst/>
              <a:ahLst/>
              <a:cxnLst/>
              <a:rect l="l" t="t" r="r" b="b"/>
              <a:pathLst>
                <a:path w="34289" h="29845">
                  <a:moveTo>
                    <a:pt x="33947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947" y="29377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2327887" y="4122442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33129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9" y="3014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2361104" y="4033190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2327884" y="4063263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33121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121" y="30149"/>
                  </a:lnTo>
                  <a:lnTo>
                    <a:pt x="33121" y="0"/>
                  </a:lnTo>
                  <a:close/>
                </a:path>
                <a:path w="67310" h="30479">
                  <a:moveTo>
                    <a:pt x="67157" y="0"/>
                  </a:moveTo>
                  <a:lnTo>
                    <a:pt x="33210" y="0"/>
                  </a:lnTo>
                  <a:lnTo>
                    <a:pt x="33210" y="30149"/>
                  </a:lnTo>
                  <a:lnTo>
                    <a:pt x="67157" y="30149"/>
                  </a:lnTo>
                  <a:lnTo>
                    <a:pt x="671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2293990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2327887" y="409352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129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129" y="28989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2361104" y="4093529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33947" y="0"/>
                  </a:moveTo>
                  <a:lnTo>
                    <a:pt x="0" y="0"/>
                  </a:lnTo>
                  <a:lnTo>
                    <a:pt x="0" y="28989"/>
                  </a:lnTo>
                  <a:lnTo>
                    <a:pt x="33947" y="2898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2293990" y="4122442"/>
              <a:ext cx="34290" cy="30480"/>
            </a:xfrm>
            <a:custGeom>
              <a:avLst/>
              <a:gdLst/>
              <a:ahLst/>
              <a:cxnLst/>
              <a:rect l="l" t="t" r="r" b="b"/>
              <a:pathLst>
                <a:path w="34289" h="30479">
                  <a:moveTo>
                    <a:pt x="3394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33947" y="3014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2126284" y="4122445"/>
              <a:ext cx="269240" cy="179070"/>
            </a:xfrm>
            <a:custGeom>
              <a:avLst/>
              <a:gdLst/>
              <a:ahLst/>
              <a:cxnLst/>
              <a:rect l="l" t="t" r="r" b="b"/>
              <a:pathLst>
                <a:path w="269239" h="179070">
                  <a:moveTo>
                    <a:pt x="33947" y="149606"/>
                  </a:moveTo>
                  <a:lnTo>
                    <a:pt x="0" y="149606"/>
                  </a:lnTo>
                  <a:lnTo>
                    <a:pt x="0" y="178981"/>
                  </a:lnTo>
                  <a:lnTo>
                    <a:pt x="33947" y="178981"/>
                  </a:lnTo>
                  <a:lnTo>
                    <a:pt x="33947" y="149606"/>
                  </a:lnTo>
                  <a:close/>
                </a:path>
                <a:path w="269239" h="179070">
                  <a:moveTo>
                    <a:pt x="167614" y="30238"/>
                  </a:moveTo>
                  <a:lnTo>
                    <a:pt x="134480" y="30238"/>
                  </a:lnTo>
                  <a:lnTo>
                    <a:pt x="134480" y="60388"/>
                  </a:lnTo>
                  <a:lnTo>
                    <a:pt x="167614" y="60388"/>
                  </a:lnTo>
                  <a:lnTo>
                    <a:pt x="167614" y="30238"/>
                  </a:lnTo>
                  <a:close/>
                </a:path>
                <a:path w="269239" h="179070">
                  <a:moveTo>
                    <a:pt x="201650" y="30238"/>
                  </a:moveTo>
                  <a:lnTo>
                    <a:pt x="167703" y="30238"/>
                  </a:lnTo>
                  <a:lnTo>
                    <a:pt x="167703" y="60388"/>
                  </a:lnTo>
                  <a:lnTo>
                    <a:pt x="201650" y="60388"/>
                  </a:lnTo>
                  <a:lnTo>
                    <a:pt x="201650" y="30238"/>
                  </a:lnTo>
                  <a:close/>
                </a:path>
                <a:path w="269239" h="179070">
                  <a:moveTo>
                    <a:pt x="268757" y="0"/>
                  </a:moveTo>
                  <a:lnTo>
                    <a:pt x="234810" y="0"/>
                  </a:lnTo>
                  <a:lnTo>
                    <a:pt x="234810" y="30149"/>
                  </a:lnTo>
                  <a:lnTo>
                    <a:pt x="268757" y="30149"/>
                  </a:lnTo>
                  <a:lnTo>
                    <a:pt x="2687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2093159" y="427204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129" y="0"/>
                  </a:moveTo>
                  <a:lnTo>
                    <a:pt x="0" y="0"/>
                  </a:lnTo>
                  <a:lnTo>
                    <a:pt x="0" y="29377"/>
                  </a:lnTo>
                  <a:lnTo>
                    <a:pt x="33129" y="29377"/>
                  </a:lnTo>
                  <a:lnTo>
                    <a:pt x="331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2093150" y="4301413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79">
                  <a:moveTo>
                    <a:pt x="67081" y="0"/>
                  </a:moveTo>
                  <a:lnTo>
                    <a:pt x="33134" y="0"/>
                  </a:lnTo>
                  <a:lnTo>
                    <a:pt x="0" y="0"/>
                  </a:lnTo>
                  <a:lnTo>
                    <a:pt x="0" y="30149"/>
                  </a:lnTo>
                  <a:lnTo>
                    <a:pt x="33134" y="30149"/>
                  </a:lnTo>
                  <a:lnTo>
                    <a:pt x="67081" y="30149"/>
                  </a:lnTo>
                  <a:lnTo>
                    <a:pt x="6708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1926907" y="2870582"/>
              <a:ext cx="42545" cy="4445"/>
            </a:xfrm>
            <a:custGeom>
              <a:avLst/>
              <a:gdLst/>
              <a:ahLst/>
              <a:cxnLst/>
              <a:rect l="l" t="t" r="r" b="b"/>
              <a:pathLst>
                <a:path w="42544" h="4444">
                  <a:moveTo>
                    <a:pt x="-1126" y="1929"/>
                  </a:moveTo>
                  <a:lnTo>
                    <a:pt x="43660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1970258" y="2810277"/>
              <a:ext cx="344170" cy="60325"/>
            </a:xfrm>
            <a:custGeom>
              <a:avLst/>
              <a:gdLst/>
              <a:ahLst/>
              <a:cxnLst/>
              <a:rect l="l" t="t" r="r" b="b"/>
              <a:pathLst>
                <a:path w="344169" h="60325">
                  <a:moveTo>
                    <a:pt x="0" y="60305"/>
                  </a:moveTo>
                  <a:lnTo>
                    <a:pt x="129645" y="7719"/>
                  </a:lnTo>
                </a:path>
                <a:path w="344169" h="60325">
                  <a:moveTo>
                    <a:pt x="159915" y="0"/>
                  </a:moveTo>
                  <a:lnTo>
                    <a:pt x="168091" y="0"/>
                  </a:lnTo>
                </a:path>
                <a:path w="344169" h="60325">
                  <a:moveTo>
                    <a:pt x="168909" y="0"/>
                  </a:moveTo>
                  <a:lnTo>
                    <a:pt x="168909" y="0"/>
                  </a:lnTo>
                </a:path>
                <a:path w="344169" h="60325">
                  <a:moveTo>
                    <a:pt x="197952" y="12865"/>
                  </a:moveTo>
                  <a:lnTo>
                    <a:pt x="215139" y="15598"/>
                  </a:lnTo>
                </a:path>
                <a:path w="344169" h="60325">
                  <a:moveTo>
                    <a:pt x="216366" y="15598"/>
                  </a:moveTo>
                  <a:lnTo>
                    <a:pt x="270755" y="5146"/>
                  </a:lnTo>
                </a:path>
                <a:path w="344169" h="60325">
                  <a:moveTo>
                    <a:pt x="271982" y="5146"/>
                  </a:moveTo>
                  <a:lnTo>
                    <a:pt x="344001" y="429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2315452" y="2853214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69">
                  <a:moveTo>
                    <a:pt x="-1125" y="402"/>
                  </a:moveTo>
                  <a:lnTo>
                    <a:pt x="26847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2369110" y="2719899"/>
              <a:ext cx="709930" cy="215265"/>
            </a:xfrm>
            <a:custGeom>
              <a:avLst/>
              <a:gdLst/>
              <a:ahLst/>
              <a:cxnLst/>
              <a:rect l="l" t="t" r="r" b="b"/>
              <a:pathLst>
                <a:path w="709930" h="215264">
                  <a:moveTo>
                    <a:pt x="0" y="145697"/>
                  </a:moveTo>
                  <a:lnTo>
                    <a:pt x="6813" y="150682"/>
                  </a:lnTo>
                </a:path>
                <a:path w="709930" h="215264">
                  <a:moveTo>
                    <a:pt x="34749" y="154542"/>
                  </a:moveTo>
                  <a:lnTo>
                    <a:pt x="57574" y="141837"/>
                  </a:lnTo>
                </a:path>
                <a:path w="709930" h="215264">
                  <a:moveTo>
                    <a:pt x="58426" y="141837"/>
                  </a:moveTo>
                  <a:lnTo>
                    <a:pt x="83296" y="160331"/>
                  </a:lnTo>
                </a:path>
                <a:path w="709930" h="215264">
                  <a:moveTo>
                    <a:pt x="84148" y="161618"/>
                  </a:moveTo>
                  <a:lnTo>
                    <a:pt x="96412" y="157758"/>
                  </a:lnTo>
                </a:path>
                <a:path w="709930" h="215264">
                  <a:moveTo>
                    <a:pt x="97604" y="157758"/>
                  </a:moveTo>
                  <a:lnTo>
                    <a:pt x="122133" y="128329"/>
                  </a:lnTo>
                </a:path>
                <a:path w="709930" h="215264">
                  <a:moveTo>
                    <a:pt x="123496" y="127525"/>
                  </a:moveTo>
                  <a:lnTo>
                    <a:pt x="161482" y="127525"/>
                  </a:lnTo>
                </a:path>
                <a:path w="709930" h="215264">
                  <a:moveTo>
                    <a:pt x="162674" y="127525"/>
                  </a:moveTo>
                  <a:lnTo>
                    <a:pt x="183115" y="147627"/>
                  </a:lnTo>
                </a:path>
                <a:path w="709930" h="215264">
                  <a:moveTo>
                    <a:pt x="209688" y="153898"/>
                  </a:moveTo>
                  <a:lnTo>
                    <a:pt x="219057" y="151486"/>
                  </a:lnTo>
                </a:path>
                <a:path w="709930" h="215264">
                  <a:moveTo>
                    <a:pt x="246993" y="163547"/>
                  </a:moveTo>
                  <a:lnTo>
                    <a:pt x="272714" y="179790"/>
                  </a:lnTo>
                </a:path>
                <a:path w="709930" h="215264">
                  <a:moveTo>
                    <a:pt x="273906" y="180915"/>
                  </a:moveTo>
                  <a:lnTo>
                    <a:pt x="312063" y="180915"/>
                  </a:lnTo>
                </a:path>
                <a:path w="709930" h="215264">
                  <a:moveTo>
                    <a:pt x="312744" y="180915"/>
                  </a:moveTo>
                  <a:lnTo>
                    <a:pt x="326371" y="159688"/>
                  </a:lnTo>
                </a:path>
                <a:path w="709930" h="215264">
                  <a:moveTo>
                    <a:pt x="326371" y="158401"/>
                  </a:moveTo>
                  <a:lnTo>
                    <a:pt x="376622" y="181719"/>
                  </a:lnTo>
                </a:path>
                <a:path w="709930" h="215264">
                  <a:moveTo>
                    <a:pt x="377814" y="181719"/>
                  </a:moveTo>
                  <a:lnTo>
                    <a:pt x="389227" y="174000"/>
                  </a:lnTo>
                </a:path>
                <a:path w="709930" h="215264">
                  <a:moveTo>
                    <a:pt x="390078" y="174000"/>
                  </a:moveTo>
                  <a:lnTo>
                    <a:pt x="385139" y="162261"/>
                  </a:lnTo>
                </a:path>
                <a:path w="709930" h="215264">
                  <a:moveTo>
                    <a:pt x="370489" y="137978"/>
                  </a:moveTo>
                  <a:lnTo>
                    <a:pt x="361461" y="136048"/>
                  </a:lnTo>
                </a:path>
                <a:path w="709930" h="215264">
                  <a:moveTo>
                    <a:pt x="357373" y="107102"/>
                  </a:moveTo>
                  <a:lnTo>
                    <a:pt x="348004" y="33931"/>
                  </a:lnTo>
                </a:path>
                <a:path w="709930" h="215264">
                  <a:moveTo>
                    <a:pt x="348004" y="33288"/>
                  </a:moveTo>
                  <a:lnTo>
                    <a:pt x="377814" y="11578"/>
                  </a:lnTo>
                </a:path>
                <a:path w="709930" h="215264">
                  <a:moveTo>
                    <a:pt x="378666" y="10774"/>
                  </a:moveTo>
                  <a:lnTo>
                    <a:pt x="411712" y="26212"/>
                  </a:lnTo>
                </a:path>
                <a:path w="709930" h="215264">
                  <a:moveTo>
                    <a:pt x="413074" y="26212"/>
                  </a:moveTo>
                  <a:lnTo>
                    <a:pt x="439647" y="16563"/>
                  </a:lnTo>
                </a:path>
                <a:path w="709930" h="215264">
                  <a:moveTo>
                    <a:pt x="469457" y="6914"/>
                  </a:moveTo>
                  <a:lnTo>
                    <a:pt x="478826" y="3859"/>
                  </a:lnTo>
                </a:path>
                <a:path w="709930" h="215264">
                  <a:moveTo>
                    <a:pt x="509487" y="0"/>
                  </a:moveTo>
                  <a:lnTo>
                    <a:pt x="533334" y="0"/>
                  </a:lnTo>
                </a:path>
                <a:path w="709930" h="215264">
                  <a:moveTo>
                    <a:pt x="534527" y="0"/>
                  </a:moveTo>
                  <a:lnTo>
                    <a:pt x="546791" y="52586"/>
                  </a:lnTo>
                </a:path>
                <a:path w="709930" h="215264">
                  <a:moveTo>
                    <a:pt x="546791" y="53390"/>
                  </a:moveTo>
                  <a:lnTo>
                    <a:pt x="580689" y="112891"/>
                  </a:lnTo>
                </a:path>
                <a:path w="709930" h="215264">
                  <a:moveTo>
                    <a:pt x="580689" y="113695"/>
                  </a:moveTo>
                  <a:lnTo>
                    <a:pt x="605218" y="99383"/>
                  </a:lnTo>
                </a:path>
                <a:path w="709930" h="215264">
                  <a:moveTo>
                    <a:pt x="632983" y="98096"/>
                  </a:moveTo>
                  <a:lnTo>
                    <a:pt x="635027" y="99383"/>
                  </a:lnTo>
                </a:path>
                <a:path w="709930" h="215264">
                  <a:moveTo>
                    <a:pt x="636390" y="99383"/>
                  </a:moveTo>
                  <a:lnTo>
                    <a:pt x="642522" y="97453"/>
                  </a:lnTo>
                </a:path>
                <a:path w="709930" h="215264">
                  <a:moveTo>
                    <a:pt x="673524" y="90377"/>
                  </a:moveTo>
                  <a:lnTo>
                    <a:pt x="678464" y="88447"/>
                  </a:lnTo>
                </a:path>
                <a:path w="709930" h="215264">
                  <a:moveTo>
                    <a:pt x="679657" y="88447"/>
                  </a:moveTo>
                  <a:lnTo>
                    <a:pt x="688685" y="120610"/>
                  </a:lnTo>
                </a:path>
                <a:path w="709930" h="215264">
                  <a:moveTo>
                    <a:pt x="688685" y="121414"/>
                  </a:moveTo>
                  <a:lnTo>
                    <a:pt x="685789" y="139908"/>
                  </a:lnTo>
                </a:path>
                <a:path w="709930" h="215264">
                  <a:moveTo>
                    <a:pt x="685789" y="141033"/>
                  </a:moveTo>
                  <a:lnTo>
                    <a:pt x="675568" y="152612"/>
                  </a:lnTo>
                </a:path>
                <a:path w="709930" h="215264">
                  <a:moveTo>
                    <a:pt x="674376" y="153899"/>
                  </a:moveTo>
                  <a:lnTo>
                    <a:pt x="692773" y="169337"/>
                  </a:lnTo>
                </a:path>
                <a:path w="709930" h="215264">
                  <a:moveTo>
                    <a:pt x="693965" y="170141"/>
                  </a:moveTo>
                  <a:lnTo>
                    <a:pt x="709466" y="214204"/>
                  </a:lnTo>
                </a:path>
                <a:path w="709930" h="215264">
                  <a:moveTo>
                    <a:pt x="709466" y="214847"/>
                  </a:moveTo>
                  <a:lnTo>
                    <a:pt x="682552" y="2109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3010781" y="292702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15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3004138" y="294954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4" h="33019">
                  <a:moveTo>
                    <a:pt x="0" y="0"/>
                  </a:moveTo>
                  <a:lnTo>
                    <a:pt x="5450" y="328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2969388" y="2983473"/>
              <a:ext cx="40640" cy="4445"/>
            </a:xfrm>
            <a:custGeom>
              <a:avLst/>
              <a:gdLst/>
              <a:ahLst/>
              <a:cxnLst/>
              <a:rect l="l" t="t" r="r" b="b"/>
              <a:pathLst>
                <a:path w="40639" h="4444">
                  <a:moveTo>
                    <a:pt x="-1126" y="1929"/>
                  </a:moveTo>
                  <a:lnTo>
                    <a:pt x="41326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2968196" y="2987333"/>
              <a:ext cx="192405" cy="353060"/>
            </a:xfrm>
            <a:custGeom>
              <a:avLst/>
              <a:gdLst/>
              <a:ahLst/>
              <a:cxnLst/>
              <a:rect l="l" t="t" r="r" b="b"/>
              <a:pathLst>
                <a:path w="192405" h="353060">
                  <a:moveTo>
                    <a:pt x="0" y="0"/>
                  </a:moveTo>
                  <a:lnTo>
                    <a:pt x="0" y="9005"/>
                  </a:lnTo>
                </a:path>
                <a:path w="192405" h="353060">
                  <a:moveTo>
                    <a:pt x="0" y="9648"/>
                  </a:moveTo>
                  <a:lnTo>
                    <a:pt x="31853" y="31037"/>
                  </a:lnTo>
                </a:path>
                <a:path w="192405" h="353060">
                  <a:moveTo>
                    <a:pt x="33216" y="32162"/>
                  </a:moveTo>
                  <a:lnTo>
                    <a:pt x="6132" y="78959"/>
                  </a:lnTo>
                </a:path>
                <a:path w="192405" h="353060">
                  <a:moveTo>
                    <a:pt x="1192" y="107102"/>
                  </a:moveTo>
                  <a:lnTo>
                    <a:pt x="2044" y="111765"/>
                  </a:lnTo>
                </a:path>
                <a:path w="192405" h="353060">
                  <a:moveTo>
                    <a:pt x="2044" y="112891"/>
                  </a:moveTo>
                  <a:lnTo>
                    <a:pt x="5280" y="113695"/>
                  </a:lnTo>
                </a:path>
                <a:path w="192405" h="353060">
                  <a:moveTo>
                    <a:pt x="35941" y="120610"/>
                  </a:moveTo>
                  <a:lnTo>
                    <a:pt x="72394" y="128329"/>
                  </a:lnTo>
                </a:path>
                <a:path w="192405" h="353060">
                  <a:moveTo>
                    <a:pt x="73246" y="128329"/>
                  </a:moveTo>
                  <a:lnTo>
                    <a:pt x="116512" y="155507"/>
                  </a:lnTo>
                </a:path>
                <a:path w="192405" h="353060">
                  <a:moveTo>
                    <a:pt x="117364" y="155507"/>
                  </a:moveTo>
                  <a:lnTo>
                    <a:pt x="117364" y="230446"/>
                  </a:lnTo>
                </a:path>
                <a:path w="192405" h="353060">
                  <a:moveTo>
                    <a:pt x="117364" y="231572"/>
                  </a:moveTo>
                  <a:lnTo>
                    <a:pt x="130821" y="231572"/>
                  </a:lnTo>
                </a:path>
                <a:path w="192405" h="353060">
                  <a:moveTo>
                    <a:pt x="157905" y="235431"/>
                  </a:moveTo>
                  <a:lnTo>
                    <a:pt x="156712" y="243954"/>
                  </a:lnTo>
                </a:path>
                <a:path w="192405" h="353060">
                  <a:moveTo>
                    <a:pt x="179197" y="245080"/>
                  </a:moveTo>
                  <a:lnTo>
                    <a:pt x="190610" y="241221"/>
                  </a:lnTo>
                </a:path>
                <a:path w="192405" h="353060">
                  <a:moveTo>
                    <a:pt x="191802" y="241221"/>
                  </a:moveTo>
                  <a:lnTo>
                    <a:pt x="177153" y="309245"/>
                  </a:lnTo>
                </a:path>
                <a:path w="192405" h="353060">
                  <a:moveTo>
                    <a:pt x="177153" y="310049"/>
                  </a:moveTo>
                  <a:lnTo>
                    <a:pt x="138997" y="3529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3104468" y="3341445"/>
              <a:ext cx="2540" cy="33020"/>
            </a:xfrm>
            <a:custGeom>
              <a:avLst/>
              <a:gdLst/>
              <a:ahLst/>
              <a:cxnLst/>
              <a:rect l="l" t="t" r="r" b="b"/>
              <a:pathLst>
                <a:path w="2539" h="33020">
                  <a:moveTo>
                    <a:pt x="1022" y="-1192"/>
                  </a:moveTo>
                  <a:lnTo>
                    <a:pt x="1022" y="33998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3086753" y="3375538"/>
              <a:ext cx="17780" cy="113664"/>
            </a:xfrm>
            <a:custGeom>
              <a:avLst/>
              <a:gdLst/>
              <a:ahLst/>
              <a:cxnLst/>
              <a:rect l="l" t="t" r="r" b="b"/>
              <a:pathLst>
                <a:path w="17780" h="113664">
                  <a:moveTo>
                    <a:pt x="17715" y="0"/>
                  </a:moveTo>
                  <a:lnTo>
                    <a:pt x="17715" y="0"/>
                  </a:lnTo>
                </a:path>
                <a:path w="17780" h="113664">
                  <a:moveTo>
                    <a:pt x="4939" y="27016"/>
                  </a:moveTo>
                  <a:lnTo>
                    <a:pt x="851" y="35861"/>
                  </a:lnTo>
                </a:path>
                <a:path w="17780" h="113664">
                  <a:moveTo>
                    <a:pt x="0" y="64808"/>
                  </a:moveTo>
                  <a:lnTo>
                    <a:pt x="0" y="81532"/>
                  </a:lnTo>
                </a:path>
                <a:path w="17780" h="113664">
                  <a:moveTo>
                    <a:pt x="0" y="82658"/>
                  </a:moveTo>
                  <a:lnTo>
                    <a:pt x="16352" y="1135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3103105" y="3490198"/>
              <a:ext cx="2540" cy="31115"/>
            </a:xfrm>
            <a:custGeom>
              <a:avLst/>
              <a:gdLst/>
              <a:ahLst/>
              <a:cxnLst/>
              <a:rect l="l" t="t" r="r" b="b"/>
              <a:pathLst>
                <a:path w="2539" h="31114">
                  <a:moveTo>
                    <a:pt x="1022" y="-1192"/>
                  </a:moveTo>
                  <a:lnTo>
                    <a:pt x="1022" y="32229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3015721" y="3522361"/>
              <a:ext cx="89535" cy="10160"/>
            </a:xfrm>
            <a:custGeom>
              <a:avLst/>
              <a:gdLst/>
              <a:ahLst/>
              <a:cxnLst/>
              <a:rect l="l" t="t" r="r" b="b"/>
              <a:pathLst>
                <a:path w="89535" h="10160">
                  <a:moveTo>
                    <a:pt x="89428" y="0"/>
                  </a:moveTo>
                  <a:lnTo>
                    <a:pt x="0" y="96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3014869" y="35320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366"/>
                  </a:moveTo>
                  <a:lnTo>
                    <a:pt x="1192" y="13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3018957" y="3564816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69" h="9525">
                  <a:moveTo>
                    <a:pt x="425" y="-1191"/>
                  </a:moveTo>
                  <a:lnTo>
                    <a:pt x="425" y="10197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3023045" y="3603894"/>
              <a:ext cx="260985" cy="168275"/>
            </a:xfrm>
            <a:custGeom>
              <a:avLst/>
              <a:gdLst/>
              <a:ahLst/>
              <a:cxnLst/>
              <a:rect l="l" t="t" r="r" b="b"/>
              <a:pathLst>
                <a:path w="260985" h="168275">
                  <a:moveTo>
                    <a:pt x="0" y="0"/>
                  </a:moveTo>
                  <a:lnTo>
                    <a:pt x="2044" y="17367"/>
                  </a:lnTo>
                </a:path>
                <a:path w="260985" h="168275">
                  <a:moveTo>
                    <a:pt x="2044" y="18493"/>
                  </a:moveTo>
                  <a:lnTo>
                    <a:pt x="35941" y="28303"/>
                  </a:lnTo>
                </a:path>
                <a:path w="260985" h="168275">
                  <a:moveTo>
                    <a:pt x="36793" y="28303"/>
                  </a:moveTo>
                  <a:lnTo>
                    <a:pt x="40029" y="83462"/>
                  </a:lnTo>
                </a:path>
                <a:path w="260985" h="168275">
                  <a:moveTo>
                    <a:pt x="40029" y="84588"/>
                  </a:moveTo>
                  <a:lnTo>
                    <a:pt x="78015" y="79602"/>
                  </a:lnTo>
                </a:path>
                <a:path w="260985" h="168275">
                  <a:moveTo>
                    <a:pt x="79378" y="79602"/>
                  </a:moveTo>
                  <a:lnTo>
                    <a:pt x="101863" y="64164"/>
                  </a:lnTo>
                </a:path>
                <a:path w="260985" h="168275">
                  <a:moveTo>
                    <a:pt x="133716" y="69150"/>
                  </a:moveTo>
                  <a:lnTo>
                    <a:pt x="138997" y="69954"/>
                  </a:lnTo>
                </a:path>
                <a:path w="260985" h="168275">
                  <a:moveTo>
                    <a:pt x="139849" y="69954"/>
                  </a:moveTo>
                  <a:lnTo>
                    <a:pt x="141893" y="71883"/>
                  </a:lnTo>
                </a:path>
                <a:path w="260985" h="168275">
                  <a:moveTo>
                    <a:pt x="165570" y="91181"/>
                  </a:moveTo>
                  <a:lnTo>
                    <a:pt x="176983" y="101312"/>
                  </a:lnTo>
                </a:path>
                <a:path w="260985" h="168275">
                  <a:moveTo>
                    <a:pt x="177835" y="102116"/>
                  </a:moveTo>
                  <a:lnTo>
                    <a:pt x="162674" y="120610"/>
                  </a:lnTo>
                </a:path>
                <a:path w="260985" h="168275">
                  <a:moveTo>
                    <a:pt x="161482" y="121414"/>
                  </a:moveTo>
                  <a:lnTo>
                    <a:pt x="161482" y="167407"/>
                  </a:lnTo>
                </a:path>
                <a:path w="260985" h="168275">
                  <a:moveTo>
                    <a:pt x="161482" y="168211"/>
                  </a:moveTo>
                  <a:lnTo>
                    <a:pt x="252273" y="153416"/>
                  </a:lnTo>
                </a:path>
                <a:path w="260985" h="168275">
                  <a:moveTo>
                    <a:pt x="260450" y="132189"/>
                  </a:moveTo>
                  <a:lnTo>
                    <a:pt x="258405" y="124470"/>
                  </a:lnTo>
                </a:path>
                <a:path w="260985" h="168275">
                  <a:moveTo>
                    <a:pt x="252273" y="94397"/>
                  </a:moveTo>
                  <a:lnTo>
                    <a:pt x="250229" y="815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3273275" y="3682693"/>
              <a:ext cx="24130" cy="2540"/>
            </a:xfrm>
            <a:custGeom>
              <a:avLst/>
              <a:gdLst/>
              <a:ahLst/>
              <a:cxnLst/>
              <a:rect l="l" t="t" r="r" b="b"/>
              <a:pathLst>
                <a:path w="24129" h="2539">
                  <a:moveTo>
                    <a:pt x="-1126" y="964"/>
                  </a:moveTo>
                  <a:lnTo>
                    <a:pt x="2497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2924078" y="3682693"/>
              <a:ext cx="492759" cy="534035"/>
            </a:xfrm>
            <a:custGeom>
              <a:avLst/>
              <a:gdLst/>
              <a:ahLst/>
              <a:cxnLst/>
              <a:rect l="l" t="t" r="r" b="b"/>
              <a:pathLst>
                <a:path w="492760" h="534035">
                  <a:moveTo>
                    <a:pt x="373726" y="0"/>
                  </a:moveTo>
                  <a:lnTo>
                    <a:pt x="403706" y="20584"/>
                  </a:lnTo>
                </a:path>
                <a:path w="492760" h="534035">
                  <a:moveTo>
                    <a:pt x="404898" y="21388"/>
                  </a:moveTo>
                  <a:lnTo>
                    <a:pt x="461281" y="68024"/>
                  </a:lnTo>
                </a:path>
                <a:path w="492760" h="534035">
                  <a:moveTo>
                    <a:pt x="462473" y="68828"/>
                  </a:moveTo>
                  <a:lnTo>
                    <a:pt x="471501" y="96327"/>
                  </a:lnTo>
                </a:path>
                <a:path w="492760" h="534035">
                  <a:moveTo>
                    <a:pt x="480870" y="124470"/>
                  </a:moveTo>
                  <a:lnTo>
                    <a:pt x="484276" y="132993"/>
                  </a:lnTo>
                </a:path>
                <a:path w="492760" h="534035">
                  <a:moveTo>
                    <a:pt x="492453" y="159366"/>
                  </a:moveTo>
                  <a:lnTo>
                    <a:pt x="425339" y="255533"/>
                  </a:lnTo>
                </a:path>
                <a:path w="492760" h="534035">
                  <a:moveTo>
                    <a:pt x="425339" y="256659"/>
                  </a:moveTo>
                  <a:lnTo>
                    <a:pt x="409838" y="266468"/>
                  </a:lnTo>
                </a:path>
                <a:path w="492760" h="534035">
                  <a:moveTo>
                    <a:pt x="408986" y="266468"/>
                  </a:moveTo>
                  <a:lnTo>
                    <a:pt x="430619" y="301526"/>
                  </a:lnTo>
                </a:path>
                <a:path w="492760" h="534035">
                  <a:moveTo>
                    <a:pt x="455148" y="315838"/>
                  </a:moveTo>
                  <a:lnTo>
                    <a:pt x="462473" y="317768"/>
                  </a:lnTo>
                </a:path>
                <a:path w="492760" h="534035">
                  <a:moveTo>
                    <a:pt x="463325" y="317768"/>
                  </a:moveTo>
                  <a:lnTo>
                    <a:pt x="463325" y="317768"/>
                  </a:lnTo>
                </a:path>
                <a:path w="492760" h="534035">
                  <a:moveTo>
                    <a:pt x="463325" y="348001"/>
                  </a:moveTo>
                  <a:lnTo>
                    <a:pt x="462473" y="418277"/>
                  </a:lnTo>
                </a:path>
                <a:path w="492760" h="534035">
                  <a:moveTo>
                    <a:pt x="462473" y="419081"/>
                  </a:moveTo>
                  <a:lnTo>
                    <a:pt x="449016" y="466682"/>
                  </a:lnTo>
                </a:path>
                <a:path w="492760" h="534035">
                  <a:moveTo>
                    <a:pt x="449016" y="467807"/>
                  </a:moveTo>
                  <a:lnTo>
                    <a:pt x="445780" y="495950"/>
                  </a:lnTo>
                </a:path>
                <a:path w="492760" h="534035">
                  <a:moveTo>
                    <a:pt x="445780" y="496754"/>
                  </a:moveTo>
                  <a:lnTo>
                    <a:pt x="427383" y="512675"/>
                  </a:lnTo>
                </a:path>
                <a:path w="492760" h="534035">
                  <a:moveTo>
                    <a:pt x="400810" y="528917"/>
                  </a:moveTo>
                  <a:lnTo>
                    <a:pt x="392122" y="533886"/>
                  </a:lnTo>
                </a:path>
                <a:path w="492760" h="534035">
                  <a:moveTo>
                    <a:pt x="361461" y="526987"/>
                  </a:moveTo>
                  <a:lnTo>
                    <a:pt x="310019" y="512675"/>
                  </a:lnTo>
                </a:path>
                <a:path w="492760" h="534035">
                  <a:moveTo>
                    <a:pt x="308826" y="512675"/>
                  </a:moveTo>
                  <a:lnTo>
                    <a:pt x="284127" y="432589"/>
                  </a:lnTo>
                </a:path>
                <a:path w="492760" h="534035">
                  <a:moveTo>
                    <a:pt x="284127" y="431785"/>
                  </a:moveTo>
                  <a:lnTo>
                    <a:pt x="244949" y="440308"/>
                  </a:lnTo>
                </a:path>
                <a:path w="492760" h="534035">
                  <a:moveTo>
                    <a:pt x="214287" y="447223"/>
                  </a:moveTo>
                  <a:lnTo>
                    <a:pt x="204919" y="449153"/>
                  </a:lnTo>
                </a:path>
                <a:path w="492760" h="534035">
                  <a:moveTo>
                    <a:pt x="176983" y="435645"/>
                  </a:moveTo>
                  <a:lnTo>
                    <a:pt x="132865" y="412487"/>
                  </a:lnTo>
                </a:path>
                <a:path w="492760" h="534035">
                  <a:moveTo>
                    <a:pt x="131672" y="412487"/>
                  </a:moveTo>
                  <a:lnTo>
                    <a:pt x="0" y="4279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2882685" y="411447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1398886" y="3559027"/>
              <a:ext cx="1452245" cy="1224915"/>
            </a:xfrm>
            <a:custGeom>
              <a:avLst/>
              <a:gdLst/>
              <a:ahLst/>
              <a:cxnLst/>
              <a:rect l="l" t="t" r="r" b="b"/>
              <a:pathLst>
                <a:path w="1452245" h="1224914">
                  <a:moveTo>
                    <a:pt x="1451945" y="560115"/>
                  </a:moveTo>
                  <a:lnTo>
                    <a:pt x="1291144" y="578769"/>
                  </a:lnTo>
                </a:path>
                <a:path w="1452245" h="1224914">
                  <a:moveTo>
                    <a:pt x="1290462" y="578769"/>
                  </a:moveTo>
                  <a:lnTo>
                    <a:pt x="1268659" y="578769"/>
                  </a:lnTo>
                </a:path>
                <a:path w="1452245" h="1224914">
                  <a:moveTo>
                    <a:pt x="1236805" y="578769"/>
                  </a:moveTo>
                  <a:lnTo>
                    <a:pt x="1227436" y="578769"/>
                  </a:lnTo>
                </a:path>
                <a:path w="1452245" h="1224914">
                  <a:moveTo>
                    <a:pt x="1195583" y="578769"/>
                  </a:moveTo>
                  <a:lnTo>
                    <a:pt x="1093719" y="577965"/>
                  </a:lnTo>
                </a:path>
                <a:path w="1452245" h="1224914">
                  <a:moveTo>
                    <a:pt x="1092357" y="577965"/>
                  </a:moveTo>
                  <a:lnTo>
                    <a:pt x="1016385" y="604982"/>
                  </a:lnTo>
                </a:path>
                <a:path w="1452245" h="1224914">
                  <a:moveTo>
                    <a:pt x="986575" y="614631"/>
                  </a:moveTo>
                  <a:lnTo>
                    <a:pt x="978399" y="618490"/>
                  </a:lnTo>
                </a:path>
                <a:path w="1452245" h="1224914">
                  <a:moveTo>
                    <a:pt x="948419" y="628621"/>
                  </a:moveTo>
                  <a:lnTo>
                    <a:pt x="941095" y="631194"/>
                  </a:lnTo>
                </a:path>
                <a:path w="1452245" h="1224914">
                  <a:moveTo>
                    <a:pt x="940243" y="631194"/>
                  </a:moveTo>
                  <a:lnTo>
                    <a:pt x="833133" y="723646"/>
                  </a:lnTo>
                </a:path>
                <a:path w="1452245" h="1224914">
                  <a:moveTo>
                    <a:pt x="831907" y="724804"/>
                  </a:moveTo>
                  <a:lnTo>
                    <a:pt x="824940" y="751853"/>
                  </a:lnTo>
                </a:path>
                <a:path w="1452245" h="1224914">
                  <a:moveTo>
                    <a:pt x="809405" y="776217"/>
                  </a:moveTo>
                  <a:lnTo>
                    <a:pt x="802046" y="781234"/>
                  </a:lnTo>
                </a:path>
                <a:path w="1452245" h="1224914">
                  <a:moveTo>
                    <a:pt x="778318" y="801336"/>
                  </a:moveTo>
                  <a:lnTo>
                    <a:pt x="639269" y="916141"/>
                  </a:lnTo>
                </a:path>
                <a:path w="1452245" h="1224914">
                  <a:moveTo>
                    <a:pt x="614723" y="935857"/>
                  </a:moveTo>
                  <a:lnTo>
                    <a:pt x="607364" y="940488"/>
                  </a:lnTo>
                </a:path>
                <a:path w="1452245" h="1224914">
                  <a:moveTo>
                    <a:pt x="586906" y="962905"/>
                  </a:moveTo>
                  <a:lnTo>
                    <a:pt x="530064" y="1045628"/>
                  </a:lnTo>
                </a:path>
                <a:path w="1452245" h="1224914">
                  <a:moveTo>
                    <a:pt x="530064" y="1046400"/>
                  </a:moveTo>
                  <a:lnTo>
                    <a:pt x="472387" y="1097040"/>
                  </a:lnTo>
                </a:path>
                <a:path w="1452245" h="1224914">
                  <a:moveTo>
                    <a:pt x="451128" y="1119458"/>
                  </a:moveTo>
                  <a:lnTo>
                    <a:pt x="446631" y="1128351"/>
                  </a:lnTo>
                </a:path>
                <a:path w="1452245" h="1224914">
                  <a:moveTo>
                    <a:pt x="434350" y="1155416"/>
                  </a:moveTo>
                  <a:lnTo>
                    <a:pt x="433532" y="1157346"/>
                  </a:lnTo>
                </a:path>
                <a:path w="1452245" h="1224914">
                  <a:moveTo>
                    <a:pt x="433532" y="1158504"/>
                  </a:moveTo>
                  <a:lnTo>
                    <a:pt x="427400" y="1192516"/>
                  </a:lnTo>
                </a:path>
                <a:path w="1452245" h="1224914">
                  <a:moveTo>
                    <a:pt x="427400" y="1193288"/>
                  </a:moveTo>
                  <a:lnTo>
                    <a:pt x="362381" y="1224598"/>
                  </a:lnTo>
                </a:path>
                <a:path w="1452245" h="1224914">
                  <a:moveTo>
                    <a:pt x="361155" y="1224598"/>
                  </a:moveTo>
                  <a:lnTo>
                    <a:pt x="327206" y="1202953"/>
                  </a:lnTo>
                </a:path>
                <a:path w="1452245" h="1224914">
                  <a:moveTo>
                    <a:pt x="326388" y="1202181"/>
                  </a:moveTo>
                  <a:lnTo>
                    <a:pt x="307974" y="1183623"/>
                  </a:lnTo>
                </a:path>
                <a:path w="1452245" h="1224914">
                  <a:moveTo>
                    <a:pt x="286307" y="1161205"/>
                  </a:moveTo>
                  <a:lnTo>
                    <a:pt x="280158" y="1155416"/>
                  </a:lnTo>
                </a:path>
                <a:path w="1452245" h="1224914">
                  <a:moveTo>
                    <a:pt x="257264" y="1132982"/>
                  </a:moveTo>
                  <a:lnTo>
                    <a:pt x="251132" y="1126421"/>
                  </a:lnTo>
                </a:path>
                <a:path w="1452245" h="1224914">
                  <a:moveTo>
                    <a:pt x="250314" y="1125263"/>
                  </a:moveTo>
                  <a:lnTo>
                    <a:pt x="164821" y="991128"/>
                  </a:lnTo>
                </a:path>
                <a:path w="1452245" h="1224914">
                  <a:moveTo>
                    <a:pt x="164821" y="989970"/>
                  </a:moveTo>
                  <a:lnTo>
                    <a:pt x="162368" y="984165"/>
                  </a:lnTo>
                </a:path>
                <a:path w="1452245" h="1224914">
                  <a:moveTo>
                    <a:pt x="156235" y="954029"/>
                  </a:moveTo>
                  <a:lnTo>
                    <a:pt x="154191" y="945521"/>
                  </a:lnTo>
                </a:path>
                <a:path w="1452245" h="1224914">
                  <a:moveTo>
                    <a:pt x="148059" y="916141"/>
                  </a:moveTo>
                  <a:lnTo>
                    <a:pt x="145197" y="905704"/>
                  </a:lnTo>
                </a:path>
                <a:path w="1452245" h="1224914">
                  <a:moveTo>
                    <a:pt x="145197" y="904546"/>
                  </a:moveTo>
                  <a:lnTo>
                    <a:pt x="59721" y="764622"/>
                  </a:lnTo>
                </a:path>
                <a:path w="1452245" h="1224914">
                  <a:moveTo>
                    <a:pt x="44169" y="737171"/>
                  </a:moveTo>
                  <a:lnTo>
                    <a:pt x="38854" y="730594"/>
                  </a:lnTo>
                </a:path>
                <a:path w="1452245" h="1224914">
                  <a:moveTo>
                    <a:pt x="24546" y="703159"/>
                  </a:moveTo>
                  <a:lnTo>
                    <a:pt x="0" y="662569"/>
                  </a:lnTo>
                </a:path>
                <a:path w="1452245" h="1224914">
                  <a:moveTo>
                    <a:pt x="0" y="661411"/>
                  </a:moveTo>
                  <a:lnTo>
                    <a:pt x="817" y="541943"/>
                  </a:lnTo>
                </a:path>
                <a:path w="1452245" h="1224914">
                  <a:moveTo>
                    <a:pt x="817" y="540817"/>
                  </a:moveTo>
                  <a:lnTo>
                    <a:pt x="4088" y="536153"/>
                  </a:lnTo>
                </a:path>
                <a:path w="1452245" h="1224914">
                  <a:moveTo>
                    <a:pt x="17187" y="508654"/>
                  </a:moveTo>
                  <a:lnTo>
                    <a:pt x="21275" y="500935"/>
                  </a:lnTo>
                </a:path>
                <a:path w="1452245" h="1224914">
                  <a:moveTo>
                    <a:pt x="35992" y="473597"/>
                  </a:moveTo>
                  <a:lnTo>
                    <a:pt x="52362" y="442560"/>
                  </a:lnTo>
                </a:path>
                <a:path w="1452245" h="1224914">
                  <a:moveTo>
                    <a:pt x="52362" y="441434"/>
                  </a:moveTo>
                  <a:lnTo>
                    <a:pt x="72803" y="330955"/>
                  </a:lnTo>
                </a:path>
                <a:path w="1452245" h="1224914">
                  <a:moveTo>
                    <a:pt x="72803" y="329829"/>
                  </a:moveTo>
                  <a:lnTo>
                    <a:pt x="87520" y="309245"/>
                  </a:lnTo>
                </a:path>
                <a:path w="1452245" h="1224914">
                  <a:moveTo>
                    <a:pt x="103890" y="284158"/>
                  </a:moveTo>
                  <a:lnTo>
                    <a:pt x="110022" y="276439"/>
                  </a:lnTo>
                </a:path>
                <a:path w="1452245" h="1224914">
                  <a:moveTo>
                    <a:pt x="127601" y="251995"/>
                  </a:moveTo>
                  <a:lnTo>
                    <a:pt x="205719" y="209218"/>
                  </a:lnTo>
                </a:path>
                <a:path w="1452245" h="1224914">
                  <a:moveTo>
                    <a:pt x="206963" y="209218"/>
                  </a:moveTo>
                  <a:lnTo>
                    <a:pt x="217183" y="183971"/>
                  </a:lnTo>
                </a:path>
                <a:path w="1452245" h="1224914">
                  <a:moveTo>
                    <a:pt x="217183" y="182845"/>
                  </a:moveTo>
                  <a:lnTo>
                    <a:pt x="245817" y="129455"/>
                  </a:lnTo>
                </a:path>
                <a:path w="1452245" h="1224914">
                  <a:moveTo>
                    <a:pt x="260535" y="102116"/>
                  </a:moveTo>
                  <a:lnTo>
                    <a:pt x="264623" y="94397"/>
                  </a:lnTo>
                </a:path>
                <a:path w="1452245" h="1224914">
                  <a:moveTo>
                    <a:pt x="278931" y="68024"/>
                  </a:moveTo>
                  <a:lnTo>
                    <a:pt x="284263" y="58375"/>
                  </a:lnTo>
                </a:path>
                <a:path w="1452245" h="1224914">
                  <a:moveTo>
                    <a:pt x="284263" y="57571"/>
                  </a:moveTo>
                  <a:lnTo>
                    <a:pt x="3243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1723231" y="3554363"/>
              <a:ext cx="45720" cy="4445"/>
            </a:xfrm>
            <a:custGeom>
              <a:avLst/>
              <a:gdLst/>
              <a:ahLst/>
              <a:cxnLst/>
              <a:rect l="l" t="t" r="r" b="b"/>
              <a:pathLst>
                <a:path w="45719" h="4445">
                  <a:moveTo>
                    <a:pt x="-1126" y="1929"/>
                  </a:moveTo>
                  <a:lnTo>
                    <a:pt x="46521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1759207" y="3519306"/>
              <a:ext cx="10795" cy="35560"/>
            </a:xfrm>
            <a:custGeom>
              <a:avLst/>
              <a:gdLst/>
              <a:ahLst/>
              <a:cxnLst/>
              <a:rect l="l" t="t" r="r" b="b"/>
              <a:pathLst>
                <a:path w="10794" h="35560">
                  <a:moveTo>
                    <a:pt x="10237" y="3505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1759207" y="3506441"/>
              <a:ext cx="1270" cy="12065"/>
            </a:xfrm>
            <a:custGeom>
              <a:avLst/>
              <a:gdLst/>
              <a:ahLst/>
              <a:cxnLst/>
              <a:rect l="l" t="t" r="r" b="b"/>
              <a:pathLst>
                <a:path w="1269" h="12064">
                  <a:moveTo>
                    <a:pt x="417" y="-1192"/>
                  </a:moveTo>
                  <a:lnTo>
                    <a:pt x="417" y="13253"/>
                  </a:lnTo>
                </a:path>
              </a:pathLst>
            </a:custGeom>
            <a:ln w="32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1761268" y="797207"/>
              <a:ext cx="1367790" cy="2679700"/>
            </a:xfrm>
            <a:custGeom>
              <a:avLst/>
              <a:gdLst/>
              <a:ahLst/>
              <a:cxnLst/>
              <a:rect l="l" t="t" r="r" b="b"/>
              <a:pathLst>
                <a:path w="1367789" h="2679700">
                  <a:moveTo>
                    <a:pt x="0" y="2679161"/>
                  </a:moveTo>
                  <a:lnTo>
                    <a:pt x="1226" y="2670637"/>
                  </a:lnTo>
                </a:path>
                <a:path w="1367789" h="2679700">
                  <a:moveTo>
                    <a:pt x="2044" y="2640565"/>
                  </a:moveTo>
                  <a:lnTo>
                    <a:pt x="12264" y="2466082"/>
                  </a:lnTo>
                </a:path>
                <a:path w="1367789" h="2679700">
                  <a:moveTo>
                    <a:pt x="14308" y="2436010"/>
                  </a:moveTo>
                  <a:lnTo>
                    <a:pt x="14308" y="2427487"/>
                  </a:lnTo>
                </a:path>
                <a:path w="1367789" h="2679700">
                  <a:moveTo>
                    <a:pt x="20440" y="2398058"/>
                  </a:moveTo>
                  <a:lnTo>
                    <a:pt x="46213" y="2335823"/>
                  </a:lnTo>
                </a:path>
                <a:path w="1367789" h="2679700">
                  <a:moveTo>
                    <a:pt x="46213" y="2335179"/>
                  </a:moveTo>
                  <a:lnTo>
                    <a:pt x="91608" y="2237726"/>
                  </a:lnTo>
                </a:path>
                <a:path w="1367789" h="2679700">
                  <a:moveTo>
                    <a:pt x="103873" y="2210709"/>
                  </a:moveTo>
                  <a:lnTo>
                    <a:pt x="107961" y="2202990"/>
                  </a:lnTo>
                </a:path>
                <a:path w="1367789" h="2679700">
                  <a:moveTo>
                    <a:pt x="120651" y="2174687"/>
                  </a:moveTo>
                  <a:lnTo>
                    <a:pt x="139866" y="2134484"/>
                  </a:lnTo>
                </a:path>
                <a:path w="1367789" h="2679700">
                  <a:moveTo>
                    <a:pt x="139866" y="2133680"/>
                  </a:moveTo>
                  <a:lnTo>
                    <a:pt x="165638" y="2078520"/>
                  </a:lnTo>
                </a:path>
                <a:path w="1367789" h="2679700">
                  <a:moveTo>
                    <a:pt x="835245" y="0"/>
                  </a:moveTo>
                  <a:lnTo>
                    <a:pt x="972199" y="101312"/>
                  </a:lnTo>
                </a:path>
                <a:path w="1367789" h="2679700">
                  <a:moveTo>
                    <a:pt x="973391" y="102116"/>
                  </a:moveTo>
                  <a:lnTo>
                    <a:pt x="980375" y="107102"/>
                  </a:lnTo>
                </a:path>
                <a:path w="1367789" h="2679700">
                  <a:moveTo>
                    <a:pt x="1007289" y="124470"/>
                  </a:moveTo>
                  <a:lnTo>
                    <a:pt x="1014273" y="129455"/>
                  </a:lnTo>
                </a:path>
                <a:path w="1367789" h="2679700">
                  <a:moveTo>
                    <a:pt x="1041357" y="145697"/>
                  </a:moveTo>
                  <a:lnTo>
                    <a:pt x="1062990" y="160492"/>
                  </a:lnTo>
                </a:path>
                <a:path w="1367789" h="2679700">
                  <a:moveTo>
                    <a:pt x="1063842" y="161618"/>
                  </a:moveTo>
                  <a:lnTo>
                    <a:pt x="1103872" y="177056"/>
                  </a:lnTo>
                </a:path>
                <a:path w="1367789" h="2679700">
                  <a:moveTo>
                    <a:pt x="1105064" y="177056"/>
                  </a:moveTo>
                  <a:lnTo>
                    <a:pt x="1196707" y="237361"/>
                  </a:lnTo>
                </a:path>
                <a:path w="1367789" h="2679700">
                  <a:moveTo>
                    <a:pt x="1222428" y="254729"/>
                  </a:moveTo>
                  <a:lnTo>
                    <a:pt x="1229923" y="259714"/>
                  </a:lnTo>
                </a:path>
                <a:path w="1367789" h="2679700">
                  <a:moveTo>
                    <a:pt x="1256496" y="277243"/>
                  </a:moveTo>
                  <a:lnTo>
                    <a:pt x="1267909" y="284962"/>
                  </a:lnTo>
                </a:path>
                <a:path w="1367789" h="2679700">
                  <a:moveTo>
                    <a:pt x="1268761" y="284962"/>
                  </a:moveTo>
                  <a:lnTo>
                    <a:pt x="1264673" y="354916"/>
                  </a:lnTo>
                </a:path>
                <a:path w="1367789" h="2679700">
                  <a:moveTo>
                    <a:pt x="1264673" y="356042"/>
                  </a:moveTo>
                  <a:lnTo>
                    <a:pt x="1284262" y="373410"/>
                  </a:lnTo>
                </a:path>
                <a:path w="1367789" h="2679700">
                  <a:moveTo>
                    <a:pt x="1285454" y="374535"/>
                  </a:moveTo>
                  <a:lnTo>
                    <a:pt x="1347288" y="375339"/>
                  </a:lnTo>
                </a:path>
                <a:path w="1367789" h="2679700">
                  <a:moveTo>
                    <a:pt x="1347969" y="375339"/>
                  </a:moveTo>
                  <a:lnTo>
                    <a:pt x="1350013" y="378395"/>
                  </a:lnTo>
                </a:path>
                <a:path w="1367789" h="2679700">
                  <a:moveTo>
                    <a:pt x="1363640" y="405572"/>
                  </a:moveTo>
                  <a:lnTo>
                    <a:pt x="1367728" y="4132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3158806" y="1206640"/>
              <a:ext cx="18415" cy="2540"/>
            </a:xfrm>
            <a:custGeom>
              <a:avLst/>
              <a:gdLst/>
              <a:ahLst/>
              <a:cxnLst/>
              <a:rect l="l" t="t" r="r" b="b"/>
              <a:pathLst>
                <a:path w="18414" h="2540">
                  <a:moveTo>
                    <a:pt x="-1126" y="964"/>
                  </a:moveTo>
                  <a:lnTo>
                    <a:pt x="1952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2826303" y="1206640"/>
              <a:ext cx="696595" cy="927100"/>
            </a:xfrm>
            <a:custGeom>
              <a:avLst/>
              <a:gdLst/>
              <a:ahLst/>
              <a:cxnLst/>
              <a:rect l="l" t="t" r="r" b="b"/>
              <a:pathLst>
                <a:path w="696595" h="927100">
                  <a:moveTo>
                    <a:pt x="352093" y="0"/>
                  </a:moveTo>
                  <a:lnTo>
                    <a:pt x="396381" y="5789"/>
                  </a:lnTo>
                </a:path>
                <a:path w="696595" h="927100">
                  <a:moveTo>
                    <a:pt x="397573" y="5789"/>
                  </a:moveTo>
                  <a:lnTo>
                    <a:pt x="443736" y="28142"/>
                  </a:lnTo>
                </a:path>
                <a:path w="696595" h="927100">
                  <a:moveTo>
                    <a:pt x="444928" y="28142"/>
                  </a:moveTo>
                  <a:lnTo>
                    <a:pt x="491942" y="58375"/>
                  </a:lnTo>
                </a:path>
                <a:path w="696595" h="927100">
                  <a:moveTo>
                    <a:pt x="493304" y="59501"/>
                  </a:moveTo>
                  <a:lnTo>
                    <a:pt x="497393" y="65290"/>
                  </a:lnTo>
                </a:path>
                <a:path w="696595" h="927100">
                  <a:moveTo>
                    <a:pt x="515789" y="90377"/>
                  </a:moveTo>
                  <a:lnTo>
                    <a:pt x="521070" y="97292"/>
                  </a:lnTo>
                </a:path>
                <a:path w="696595" h="927100">
                  <a:moveTo>
                    <a:pt x="537423" y="122540"/>
                  </a:moveTo>
                  <a:lnTo>
                    <a:pt x="578645" y="214043"/>
                  </a:lnTo>
                </a:path>
                <a:path w="696595" h="927100">
                  <a:moveTo>
                    <a:pt x="578645" y="214847"/>
                  </a:moveTo>
                  <a:lnTo>
                    <a:pt x="617993" y="248940"/>
                  </a:lnTo>
                </a:path>
                <a:path w="696595" h="927100">
                  <a:moveTo>
                    <a:pt x="618845" y="250065"/>
                  </a:moveTo>
                  <a:lnTo>
                    <a:pt x="640478" y="260840"/>
                  </a:lnTo>
                </a:path>
                <a:path w="696595" h="927100">
                  <a:moveTo>
                    <a:pt x="671480" y="266629"/>
                  </a:moveTo>
                  <a:lnTo>
                    <a:pt x="680508" y="266629"/>
                  </a:lnTo>
                </a:path>
                <a:path w="696595" h="927100">
                  <a:moveTo>
                    <a:pt x="693284" y="289786"/>
                  </a:moveTo>
                  <a:lnTo>
                    <a:pt x="696180" y="304581"/>
                  </a:lnTo>
                </a:path>
                <a:path w="696595" h="927100">
                  <a:moveTo>
                    <a:pt x="696180" y="305385"/>
                  </a:moveTo>
                  <a:lnTo>
                    <a:pt x="641671" y="308441"/>
                  </a:lnTo>
                </a:path>
                <a:path w="696595" h="927100">
                  <a:moveTo>
                    <a:pt x="640478" y="308441"/>
                  </a:moveTo>
                  <a:lnTo>
                    <a:pt x="622933" y="334653"/>
                  </a:lnTo>
                </a:path>
                <a:path w="696595" h="927100">
                  <a:moveTo>
                    <a:pt x="622933" y="335458"/>
                  </a:moveTo>
                  <a:lnTo>
                    <a:pt x="635198" y="343177"/>
                  </a:lnTo>
                </a:path>
                <a:path w="696595" h="927100">
                  <a:moveTo>
                    <a:pt x="636390" y="343177"/>
                  </a:moveTo>
                  <a:lnTo>
                    <a:pt x="660919" y="331598"/>
                  </a:lnTo>
                </a:path>
                <a:path w="696595" h="927100">
                  <a:moveTo>
                    <a:pt x="662112" y="331598"/>
                  </a:moveTo>
                  <a:lnTo>
                    <a:pt x="684596" y="355238"/>
                  </a:lnTo>
                </a:path>
                <a:path w="696595" h="927100">
                  <a:moveTo>
                    <a:pt x="674376" y="381129"/>
                  </a:moveTo>
                  <a:lnTo>
                    <a:pt x="670288" y="388044"/>
                  </a:lnTo>
                </a:path>
                <a:path w="696595" h="927100">
                  <a:moveTo>
                    <a:pt x="670288" y="389169"/>
                  </a:moveTo>
                  <a:lnTo>
                    <a:pt x="670288" y="389169"/>
                  </a:lnTo>
                </a:path>
                <a:path w="696595" h="927100">
                  <a:moveTo>
                    <a:pt x="640478" y="378395"/>
                  </a:moveTo>
                  <a:lnTo>
                    <a:pt x="628214" y="373410"/>
                  </a:lnTo>
                </a:path>
                <a:path w="696595" h="927100">
                  <a:moveTo>
                    <a:pt x="627021" y="373410"/>
                  </a:moveTo>
                  <a:lnTo>
                    <a:pt x="584777" y="385310"/>
                  </a:lnTo>
                </a:path>
                <a:path w="696595" h="927100">
                  <a:moveTo>
                    <a:pt x="584096" y="385310"/>
                  </a:moveTo>
                  <a:lnTo>
                    <a:pt x="494497" y="391903"/>
                  </a:lnTo>
                </a:path>
                <a:path w="696595" h="927100">
                  <a:moveTo>
                    <a:pt x="493304" y="391903"/>
                  </a:moveTo>
                  <a:lnTo>
                    <a:pt x="473545" y="417473"/>
                  </a:lnTo>
                </a:path>
                <a:path w="696595" h="927100">
                  <a:moveTo>
                    <a:pt x="453956" y="441434"/>
                  </a:moveTo>
                  <a:lnTo>
                    <a:pt x="447824" y="434841"/>
                  </a:lnTo>
                </a:path>
                <a:path w="696595" h="927100">
                  <a:moveTo>
                    <a:pt x="428235" y="410397"/>
                  </a:moveTo>
                  <a:lnTo>
                    <a:pt x="387353" y="361670"/>
                  </a:lnTo>
                </a:path>
                <a:path w="696595" h="927100">
                  <a:moveTo>
                    <a:pt x="386161" y="361027"/>
                  </a:moveTo>
                  <a:lnTo>
                    <a:pt x="343916" y="337387"/>
                  </a:lnTo>
                </a:path>
                <a:path w="696595" h="927100">
                  <a:moveTo>
                    <a:pt x="342724" y="337387"/>
                  </a:moveTo>
                  <a:lnTo>
                    <a:pt x="306782" y="283997"/>
                  </a:lnTo>
                </a:path>
                <a:path w="696595" h="927100">
                  <a:moveTo>
                    <a:pt x="282253" y="294932"/>
                  </a:moveTo>
                  <a:lnTo>
                    <a:pt x="274758" y="299435"/>
                  </a:lnTo>
                </a:path>
                <a:path w="696595" h="927100">
                  <a:moveTo>
                    <a:pt x="248185" y="311175"/>
                  </a:moveTo>
                  <a:lnTo>
                    <a:pt x="215139" y="288661"/>
                  </a:lnTo>
                </a:path>
                <a:path w="696595" h="927100">
                  <a:moveTo>
                    <a:pt x="214287" y="287857"/>
                  </a:moveTo>
                  <a:lnTo>
                    <a:pt x="184478" y="223692"/>
                  </a:lnTo>
                </a:path>
                <a:path w="696595" h="927100">
                  <a:moveTo>
                    <a:pt x="184478" y="222566"/>
                  </a:moveTo>
                  <a:lnTo>
                    <a:pt x="145981" y="222566"/>
                  </a:lnTo>
                </a:path>
                <a:path w="696595" h="927100">
                  <a:moveTo>
                    <a:pt x="145129" y="222566"/>
                  </a:moveTo>
                  <a:lnTo>
                    <a:pt x="145129" y="248940"/>
                  </a:lnTo>
                </a:path>
                <a:path w="696595" h="927100">
                  <a:moveTo>
                    <a:pt x="145129" y="279012"/>
                  </a:moveTo>
                  <a:lnTo>
                    <a:pt x="145129" y="287857"/>
                  </a:lnTo>
                </a:path>
                <a:path w="696595" h="927100">
                  <a:moveTo>
                    <a:pt x="158756" y="313104"/>
                  </a:moveTo>
                  <a:lnTo>
                    <a:pt x="182434" y="339317"/>
                  </a:lnTo>
                </a:path>
                <a:path w="696595" h="927100">
                  <a:moveTo>
                    <a:pt x="183285" y="340443"/>
                  </a:moveTo>
                  <a:lnTo>
                    <a:pt x="217183" y="374535"/>
                  </a:lnTo>
                </a:path>
                <a:path w="696595" h="927100">
                  <a:moveTo>
                    <a:pt x="218376" y="375339"/>
                  </a:moveTo>
                  <a:lnTo>
                    <a:pt x="217183" y="465717"/>
                  </a:lnTo>
                </a:path>
                <a:path w="696595" h="927100">
                  <a:moveTo>
                    <a:pt x="225359" y="494020"/>
                  </a:moveTo>
                  <a:lnTo>
                    <a:pt x="228596" y="502865"/>
                  </a:lnTo>
                </a:path>
                <a:path w="696595" h="927100">
                  <a:moveTo>
                    <a:pt x="236772" y="531811"/>
                  </a:moveTo>
                  <a:lnTo>
                    <a:pt x="251081" y="572819"/>
                  </a:lnTo>
                </a:path>
                <a:path w="696595" h="927100">
                  <a:moveTo>
                    <a:pt x="251081" y="573945"/>
                  </a:moveTo>
                  <a:lnTo>
                    <a:pt x="226552" y="591313"/>
                  </a:lnTo>
                </a:path>
                <a:path w="696595" h="927100">
                  <a:moveTo>
                    <a:pt x="225359" y="592117"/>
                  </a:moveTo>
                  <a:lnTo>
                    <a:pt x="194698" y="659337"/>
                  </a:lnTo>
                </a:path>
                <a:path w="696595" h="927100">
                  <a:moveTo>
                    <a:pt x="194698" y="660463"/>
                  </a:moveTo>
                  <a:lnTo>
                    <a:pt x="169658" y="650492"/>
                  </a:lnTo>
                </a:path>
                <a:path w="696595" h="927100">
                  <a:moveTo>
                    <a:pt x="139849" y="640039"/>
                  </a:moveTo>
                  <a:lnTo>
                    <a:pt x="131672" y="636180"/>
                  </a:lnTo>
                </a:path>
                <a:path w="696595" h="927100">
                  <a:moveTo>
                    <a:pt x="101863" y="640843"/>
                  </a:moveTo>
                  <a:lnTo>
                    <a:pt x="53486" y="660463"/>
                  </a:lnTo>
                </a:path>
                <a:path w="696595" h="927100">
                  <a:moveTo>
                    <a:pt x="52294" y="660463"/>
                  </a:moveTo>
                  <a:lnTo>
                    <a:pt x="10220" y="719642"/>
                  </a:lnTo>
                </a:path>
                <a:path w="696595" h="927100">
                  <a:moveTo>
                    <a:pt x="9028" y="720768"/>
                  </a:moveTo>
                  <a:lnTo>
                    <a:pt x="0" y="757594"/>
                  </a:lnTo>
                </a:path>
                <a:path w="696595" h="927100">
                  <a:moveTo>
                    <a:pt x="0" y="758720"/>
                  </a:moveTo>
                  <a:lnTo>
                    <a:pt x="12264" y="760650"/>
                  </a:lnTo>
                </a:path>
                <a:path w="696595" h="927100">
                  <a:moveTo>
                    <a:pt x="36793" y="776892"/>
                  </a:moveTo>
                  <a:lnTo>
                    <a:pt x="45310" y="779947"/>
                  </a:lnTo>
                </a:path>
                <a:path w="696595" h="927100">
                  <a:moveTo>
                    <a:pt x="75290" y="791526"/>
                  </a:moveTo>
                  <a:lnTo>
                    <a:pt x="80230" y="793456"/>
                  </a:lnTo>
                </a:path>
                <a:path w="696595" h="927100">
                  <a:moveTo>
                    <a:pt x="81422" y="793456"/>
                  </a:moveTo>
                  <a:lnTo>
                    <a:pt x="81422" y="815166"/>
                  </a:lnTo>
                </a:path>
                <a:path w="696595" h="927100">
                  <a:moveTo>
                    <a:pt x="81422" y="815970"/>
                  </a:moveTo>
                  <a:lnTo>
                    <a:pt x="105951" y="819829"/>
                  </a:lnTo>
                </a:path>
                <a:path w="696595" h="927100">
                  <a:moveTo>
                    <a:pt x="107143" y="819829"/>
                  </a:moveTo>
                  <a:lnTo>
                    <a:pt x="123496" y="910207"/>
                  </a:lnTo>
                </a:path>
                <a:path w="696595" h="927100">
                  <a:moveTo>
                    <a:pt x="123496" y="911332"/>
                  </a:moveTo>
                  <a:lnTo>
                    <a:pt x="103055" y="923072"/>
                  </a:lnTo>
                </a:path>
                <a:path w="696595" h="927100">
                  <a:moveTo>
                    <a:pt x="101863" y="923072"/>
                  </a:moveTo>
                  <a:lnTo>
                    <a:pt x="98967" y="9269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2890010" y="2146276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402"/>
                  </a:moveTo>
                  <a:lnTo>
                    <a:pt x="10665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2542857" y="2164448"/>
              <a:ext cx="342265" cy="146050"/>
            </a:xfrm>
            <a:custGeom>
              <a:avLst/>
              <a:gdLst/>
              <a:ahLst/>
              <a:cxnLst/>
              <a:rect l="l" t="t" r="r" b="b"/>
              <a:pathLst>
                <a:path w="342264" h="146050">
                  <a:moveTo>
                    <a:pt x="338976" y="0"/>
                  </a:moveTo>
                  <a:lnTo>
                    <a:pt x="341872" y="9970"/>
                  </a:lnTo>
                </a:path>
                <a:path w="342264" h="146050">
                  <a:moveTo>
                    <a:pt x="341872" y="10774"/>
                  </a:moveTo>
                  <a:lnTo>
                    <a:pt x="303035" y="97453"/>
                  </a:lnTo>
                </a:path>
                <a:path w="342264" h="146050">
                  <a:moveTo>
                    <a:pt x="303035" y="98578"/>
                  </a:moveTo>
                  <a:lnTo>
                    <a:pt x="303035" y="116750"/>
                  </a:lnTo>
                </a:path>
                <a:path w="342264" h="146050">
                  <a:moveTo>
                    <a:pt x="303035" y="117876"/>
                  </a:moveTo>
                  <a:lnTo>
                    <a:pt x="254317" y="133314"/>
                  </a:lnTo>
                </a:path>
                <a:path w="342264" h="146050">
                  <a:moveTo>
                    <a:pt x="223656" y="142963"/>
                  </a:moveTo>
                  <a:lnTo>
                    <a:pt x="215480" y="146019"/>
                  </a:lnTo>
                </a:path>
                <a:path w="342264" h="146050">
                  <a:moveTo>
                    <a:pt x="183626" y="144893"/>
                  </a:moveTo>
                  <a:lnTo>
                    <a:pt x="26913" y="140229"/>
                  </a:lnTo>
                </a:path>
                <a:path w="342264" h="146050">
                  <a:moveTo>
                    <a:pt x="25721" y="140229"/>
                  </a:moveTo>
                  <a:lnTo>
                    <a:pt x="0" y="1448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2501975" y="231239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15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2179249" y="2210441"/>
              <a:ext cx="292100" cy="118110"/>
            </a:xfrm>
            <a:custGeom>
              <a:avLst/>
              <a:gdLst/>
              <a:ahLst/>
              <a:cxnLst/>
              <a:rect l="l" t="t" r="r" b="b"/>
              <a:pathLst>
                <a:path w="292100" h="118110">
                  <a:moveTo>
                    <a:pt x="291554" y="98096"/>
                  </a:moveTo>
                  <a:lnTo>
                    <a:pt x="279289" y="96166"/>
                  </a:lnTo>
                </a:path>
                <a:path w="292100" h="118110">
                  <a:moveTo>
                    <a:pt x="278097" y="96166"/>
                  </a:moveTo>
                  <a:lnTo>
                    <a:pt x="259700" y="114821"/>
                  </a:lnTo>
                </a:path>
                <a:path w="292100" h="118110">
                  <a:moveTo>
                    <a:pt x="258508" y="115625"/>
                  </a:moveTo>
                  <a:lnTo>
                    <a:pt x="126835" y="117555"/>
                  </a:lnTo>
                </a:path>
                <a:path w="292100" h="118110">
                  <a:moveTo>
                    <a:pt x="125983" y="117555"/>
                  </a:moveTo>
                  <a:lnTo>
                    <a:pt x="118658" y="111765"/>
                  </a:lnTo>
                </a:path>
                <a:path w="292100" h="118110">
                  <a:moveTo>
                    <a:pt x="94129" y="93111"/>
                  </a:moveTo>
                  <a:lnTo>
                    <a:pt x="84590" y="88447"/>
                  </a:lnTo>
                </a:path>
                <a:path w="292100" h="118110">
                  <a:moveTo>
                    <a:pt x="55633" y="76547"/>
                  </a:moveTo>
                  <a:lnTo>
                    <a:pt x="47456" y="72687"/>
                  </a:lnTo>
                </a:path>
                <a:path w="292100" h="118110">
                  <a:moveTo>
                    <a:pt x="46639" y="72687"/>
                  </a:moveTo>
                  <a:lnTo>
                    <a:pt x="11463" y="58375"/>
                  </a:lnTo>
                </a:path>
                <a:path w="292100" h="118110">
                  <a:moveTo>
                    <a:pt x="10646" y="58375"/>
                  </a:moveTo>
                  <a:lnTo>
                    <a:pt x="0" y="41811"/>
                  </a:lnTo>
                </a:path>
                <a:path w="292100" h="118110">
                  <a:moveTo>
                    <a:pt x="0" y="40525"/>
                  </a:moveTo>
                  <a:lnTo>
                    <a:pt x="13507" y="804"/>
                  </a:lnTo>
                </a:path>
                <a:path w="292100" h="118110">
                  <a:moveTo>
                    <a:pt x="13507" y="0"/>
                  </a:moveTo>
                  <a:lnTo>
                    <a:pt x="237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2204203" y="2161714"/>
              <a:ext cx="3175" cy="48895"/>
            </a:xfrm>
            <a:custGeom>
              <a:avLst/>
              <a:gdLst/>
              <a:ahLst/>
              <a:cxnLst/>
              <a:rect l="l" t="t" r="r" b="b"/>
              <a:pathLst>
                <a:path w="3175" h="48894">
                  <a:moveTo>
                    <a:pt x="1430" y="-1192"/>
                  </a:moveTo>
                  <a:lnTo>
                    <a:pt x="1430" y="49918"/>
                  </a:lnTo>
                </a:path>
              </a:pathLst>
            </a:custGeom>
            <a:ln w="52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2196027" y="1475199"/>
              <a:ext cx="107314" cy="685800"/>
            </a:xfrm>
            <a:custGeom>
              <a:avLst/>
              <a:gdLst/>
              <a:ahLst/>
              <a:cxnLst/>
              <a:rect l="l" t="t" r="r" b="b"/>
              <a:pathLst>
                <a:path w="107314" h="685800">
                  <a:moveTo>
                    <a:pt x="11038" y="685389"/>
                  </a:moveTo>
                  <a:lnTo>
                    <a:pt x="13082" y="682655"/>
                  </a:lnTo>
                </a:path>
                <a:path w="107314" h="685800">
                  <a:moveTo>
                    <a:pt x="31904" y="657085"/>
                  </a:moveTo>
                  <a:lnTo>
                    <a:pt x="36810" y="650653"/>
                  </a:lnTo>
                </a:path>
                <a:path w="107314" h="685800">
                  <a:moveTo>
                    <a:pt x="36810" y="625083"/>
                  </a:moveTo>
                  <a:lnTo>
                    <a:pt x="817" y="608841"/>
                  </a:lnTo>
                </a:path>
                <a:path w="107314" h="685800">
                  <a:moveTo>
                    <a:pt x="0" y="608841"/>
                  </a:moveTo>
                  <a:lnTo>
                    <a:pt x="0" y="571693"/>
                  </a:lnTo>
                </a:path>
                <a:path w="107314" h="685800">
                  <a:moveTo>
                    <a:pt x="0" y="570568"/>
                  </a:moveTo>
                  <a:lnTo>
                    <a:pt x="31904" y="478260"/>
                  </a:lnTo>
                </a:path>
                <a:path w="107314" h="685800">
                  <a:moveTo>
                    <a:pt x="40898" y="449153"/>
                  </a:moveTo>
                  <a:lnTo>
                    <a:pt x="44169" y="441434"/>
                  </a:lnTo>
                </a:path>
                <a:path w="107314" h="685800">
                  <a:moveTo>
                    <a:pt x="53503" y="412005"/>
                  </a:moveTo>
                  <a:lnTo>
                    <a:pt x="89615" y="242025"/>
                  </a:lnTo>
                </a:path>
                <a:path w="107314" h="685800">
                  <a:moveTo>
                    <a:pt x="95748" y="211792"/>
                  </a:moveTo>
                  <a:lnTo>
                    <a:pt x="97792" y="202947"/>
                  </a:lnTo>
                </a:path>
                <a:path w="107314" h="685800">
                  <a:moveTo>
                    <a:pt x="98643" y="172875"/>
                  </a:moveTo>
                  <a:lnTo>
                    <a:pt x="10716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2304040" y="144191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1192" y="1608"/>
                  </a:moveTo>
                  <a:lnTo>
                    <a:pt x="1192" y="1608"/>
                  </a:lnTo>
                </a:path>
              </a:pathLst>
            </a:custGeom>
            <a:ln w="3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2304040" y="798333"/>
              <a:ext cx="1257935" cy="680720"/>
            </a:xfrm>
            <a:custGeom>
              <a:avLst/>
              <a:gdLst/>
              <a:ahLst/>
              <a:cxnLst/>
              <a:rect l="l" t="t" r="r" b="b"/>
              <a:pathLst>
                <a:path w="1257935" h="680719">
                  <a:moveTo>
                    <a:pt x="0" y="642934"/>
                  </a:moveTo>
                  <a:lnTo>
                    <a:pt x="3236" y="639074"/>
                  </a:lnTo>
                </a:path>
                <a:path w="1257935" h="680719">
                  <a:moveTo>
                    <a:pt x="20440" y="613505"/>
                  </a:moveTo>
                  <a:lnTo>
                    <a:pt x="33897" y="594207"/>
                  </a:lnTo>
                </a:path>
                <a:path w="1257935" h="680719">
                  <a:moveTo>
                    <a:pt x="35090" y="593081"/>
                  </a:moveTo>
                  <a:lnTo>
                    <a:pt x="85510" y="593081"/>
                  </a:lnTo>
                </a:path>
                <a:path w="1257935" h="680719">
                  <a:moveTo>
                    <a:pt x="86703" y="593081"/>
                  </a:moveTo>
                  <a:lnTo>
                    <a:pt x="162674" y="578769"/>
                  </a:lnTo>
                </a:path>
                <a:path w="1257935" h="680719">
                  <a:moveTo>
                    <a:pt x="163526" y="578769"/>
                  </a:moveTo>
                  <a:lnTo>
                    <a:pt x="156542" y="552396"/>
                  </a:lnTo>
                </a:path>
                <a:path w="1257935" h="680719">
                  <a:moveTo>
                    <a:pt x="149217" y="523127"/>
                  </a:moveTo>
                  <a:lnTo>
                    <a:pt x="147173" y="518464"/>
                  </a:lnTo>
                </a:path>
                <a:path w="1257935" h="680719">
                  <a:moveTo>
                    <a:pt x="147173" y="517177"/>
                  </a:moveTo>
                  <a:lnTo>
                    <a:pt x="149217" y="515248"/>
                  </a:lnTo>
                </a:path>
                <a:path w="1257935" h="680719">
                  <a:moveTo>
                    <a:pt x="168807" y="490965"/>
                  </a:moveTo>
                  <a:lnTo>
                    <a:pt x="189247" y="465878"/>
                  </a:lnTo>
                </a:path>
                <a:path w="1257935" h="680719">
                  <a:moveTo>
                    <a:pt x="190610" y="464752"/>
                  </a:moveTo>
                  <a:lnTo>
                    <a:pt x="252273" y="370354"/>
                  </a:lnTo>
                </a:path>
                <a:path w="1257935" h="680719">
                  <a:moveTo>
                    <a:pt x="252273" y="369550"/>
                  </a:moveTo>
                  <a:lnTo>
                    <a:pt x="260450" y="342212"/>
                  </a:lnTo>
                </a:path>
                <a:path w="1257935" h="680719">
                  <a:moveTo>
                    <a:pt x="269818" y="313104"/>
                  </a:moveTo>
                  <a:lnTo>
                    <a:pt x="272714" y="304260"/>
                  </a:lnTo>
                </a:path>
                <a:path w="1257935" h="680719">
                  <a:moveTo>
                    <a:pt x="274758" y="276117"/>
                  </a:moveTo>
                  <a:lnTo>
                    <a:pt x="257554" y="206806"/>
                  </a:lnTo>
                </a:path>
                <a:path w="1257935" h="680719">
                  <a:moveTo>
                    <a:pt x="257554" y="206163"/>
                  </a:moveTo>
                  <a:lnTo>
                    <a:pt x="282083" y="183649"/>
                  </a:lnTo>
                </a:path>
                <a:path w="1257935" h="680719">
                  <a:moveTo>
                    <a:pt x="283445" y="182845"/>
                  </a:moveTo>
                  <a:lnTo>
                    <a:pt x="283445" y="165155"/>
                  </a:lnTo>
                </a:path>
                <a:path w="1257935" h="680719">
                  <a:moveTo>
                    <a:pt x="283445" y="164351"/>
                  </a:moveTo>
                  <a:lnTo>
                    <a:pt x="254317" y="123344"/>
                  </a:lnTo>
                </a:path>
                <a:path w="1257935" h="680719">
                  <a:moveTo>
                    <a:pt x="253466" y="122540"/>
                  </a:moveTo>
                  <a:lnTo>
                    <a:pt x="253466" y="122540"/>
                  </a:lnTo>
                </a:path>
                <a:path w="1257935" h="680719">
                  <a:moveTo>
                    <a:pt x="256361" y="92468"/>
                  </a:moveTo>
                  <a:lnTo>
                    <a:pt x="257554" y="83623"/>
                  </a:lnTo>
                </a:path>
                <a:path w="1257935" h="680719">
                  <a:moveTo>
                    <a:pt x="265730" y="55320"/>
                  </a:moveTo>
                  <a:lnTo>
                    <a:pt x="292473" y="0"/>
                  </a:lnTo>
                </a:path>
                <a:path w="1257935" h="680719">
                  <a:moveTo>
                    <a:pt x="1210096" y="675740"/>
                  </a:moveTo>
                  <a:lnTo>
                    <a:pt x="1257621" y="6807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3562512" y="1477129"/>
              <a:ext cx="27305" cy="2540"/>
            </a:xfrm>
            <a:custGeom>
              <a:avLst/>
              <a:gdLst/>
              <a:ahLst/>
              <a:cxnLst/>
              <a:rect l="l" t="t" r="r" b="b"/>
              <a:pathLst>
                <a:path w="27304" h="2540">
                  <a:moveTo>
                    <a:pt x="-1126" y="964"/>
                  </a:moveTo>
                  <a:lnTo>
                    <a:pt x="2803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3587382" y="1441911"/>
              <a:ext cx="3175" cy="35560"/>
            </a:xfrm>
            <a:custGeom>
              <a:avLst/>
              <a:gdLst/>
              <a:ahLst/>
              <a:cxnLst/>
              <a:rect l="l" t="t" r="r" b="b"/>
              <a:pathLst>
                <a:path w="3175" h="35559">
                  <a:moveTo>
                    <a:pt x="1447" y="-1191"/>
                  </a:moveTo>
                  <a:lnTo>
                    <a:pt x="1447" y="36410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3538835" y="1332235"/>
              <a:ext cx="360680" cy="131445"/>
            </a:xfrm>
            <a:custGeom>
              <a:avLst/>
              <a:gdLst/>
              <a:ahLst/>
              <a:cxnLst/>
              <a:rect l="l" t="t" r="r" b="b"/>
              <a:pathLst>
                <a:path w="360679" h="131444">
                  <a:moveTo>
                    <a:pt x="48546" y="109031"/>
                  </a:moveTo>
                  <a:lnTo>
                    <a:pt x="1192" y="71883"/>
                  </a:lnTo>
                </a:path>
                <a:path w="360679" h="131444">
                  <a:moveTo>
                    <a:pt x="0" y="70758"/>
                  </a:moveTo>
                  <a:lnTo>
                    <a:pt x="2044" y="64968"/>
                  </a:lnTo>
                </a:path>
                <a:path w="360679" h="131444">
                  <a:moveTo>
                    <a:pt x="10561" y="35861"/>
                  </a:moveTo>
                  <a:lnTo>
                    <a:pt x="11412" y="33931"/>
                  </a:lnTo>
                </a:path>
                <a:path w="360679" h="131444">
                  <a:moveTo>
                    <a:pt x="11412" y="32806"/>
                  </a:moveTo>
                  <a:lnTo>
                    <a:pt x="15500" y="28142"/>
                  </a:lnTo>
                </a:path>
                <a:path w="360679" h="131444">
                  <a:moveTo>
                    <a:pt x="33045" y="3859"/>
                  </a:moveTo>
                  <a:lnTo>
                    <a:pt x="35090" y="804"/>
                  </a:lnTo>
                </a:path>
                <a:path w="360679" h="131444">
                  <a:moveTo>
                    <a:pt x="35941" y="0"/>
                  </a:moveTo>
                  <a:lnTo>
                    <a:pt x="75119" y="6593"/>
                  </a:lnTo>
                </a:path>
                <a:path w="360679" h="131444">
                  <a:moveTo>
                    <a:pt x="76482" y="6593"/>
                  </a:moveTo>
                  <a:lnTo>
                    <a:pt x="170851" y="79602"/>
                  </a:lnTo>
                </a:path>
                <a:path w="360679" h="131444">
                  <a:moveTo>
                    <a:pt x="172043" y="80728"/>
                  </a:moveTo>
                  <a:lnTo>
                    <a:pt x="184308" y="88447"/>
                  </a:lnTo>
                </a:path>
                <a:path w="360679" h="131444">
                  <a:moveTo>
                    <a:pt x="211392" y="105172"/>
                  </a:moveTo>
                  <a:lnTo>
                    <a:pt x="214287" y="107102"/>
                  </a:lnTo>
                </a:path>
                <a:path w="360679" h="131444">
                  <a:moveTo>
                    <a:pt x="215480" y="107102"/>
                  </a:moveTo>
                  <a:lnTo>
                    <a:pt x="220420" y="105815"/>
                  </a:lnTo>
                </a:path>
                <a:path w="360679" h="131444">
                  <a:moveTo>
                    <a:pt x="247333" y="118680"/>
                  </a:moveTo>
                  <a:lnTo>
                    <a:pt x="259598" y="128329"/>
                  </a:lnTo>
                </a:path>
                <a:path w="360679" h="131444">
                  <a:moveTo>
                    <a:pt x="260450" y="129133"/>
                  </a:moveTo>
                  <a:lnTo>
                    <a:pt x="311211" y="131063"/>
                  </a:lnTo>
                </a:path>
                <a:path w="360679" h="131444">
                  <a:moveTo>
                    <a:pt x="312063" y="131063"/>
                  </a:moveTo>
                  <a:lnTo>
                    <a:pt x="356521" y="112891"/>
                  </a:lnTo>
                </a:path>
                <a:path w="360679" h="131444">
                  <a:moveTo>
                    <a:pt x="357373" y="112891"/>
                  </a:moveTo>
                  <a:lnTo>
                    <a:pt x="360610" y="1244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3895357" y="1457510"/>
              <a:ext cx="4445" cy="48895"/>
            </a:xfrm>
            <a:custGeom>
              <a:avLst/>
              <a:gdLst/>
              <a:ahLst/>
              <a:cxnLst/>
              <a:rect l="l" t="t" r="r" b="b"/>
              <a:pathLst>
                <a:path w="4445" h="48894">
                  <a:moveTo>
                    <a:pt x="2044" y="-1191"/>
                  </a:moveTo>
                  <a:lnTo>
                    <a:pt x="2044" y="49757"/>
                  </a:lnTo>
                </a:path>
              </a:pathLst>
            </a:custGeom>
            <a:ln w="64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3893313" y="1536308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425" y="-1191"/>
                  </a:moveTo>
                  <a:lnTo>
                    <a:pt x="425" y="1003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3896209" y="1575386"/>
              <a:ext cx="2540" cy="19050"/>
            </a:xfrm>
            <a:custGeom>
              <a:avLst/>
              <a:gdLst/>
              <a:ahLst/>
              <a:cxnLst/>
              <a:rect l="l" t="t" r="r" b="b"/>
              <a:pathLst>
                <a:path w="2539" h="19050">
                  <a:moveTo>
                    <a:pt x="1022" y="-1191"/>
                  </a:moveTo>
                  <a:lnTo>
                    <a:pt x="1022" y="19685"/>
                  </a:lnTo>
                </a:path>
              </a:pathLst>
            </a:custGeom>
            <a:ln w="44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3811890" y="1591950"/>
              <a:ext cx="86360" cy="76200"/>
            </a:xfrm>
            <a:custGeom>
              <a:avLst/>
              <a:gdLst/>
              <a:ahLst/>
              <a:cxnLst/>
              <a:rect l="l" t="t" r="r" b="b"/>
              <a:pathLst>
                <a:path w="86360" h="76200">
                  <a:moveTo>
                    <a:pt x="86362" y="2733"/>
                  </a:moveTo>
                  <a:lnTo>
                    <a:pt x="64729" y="0"/>
                  </a:lnTo>
                </a:path>
                <a:path w="86360" h="76200">
                  <a:moveTo>
                    <a:pt x="63877" y="0"/>
                  </a:moveTo>
                  <a:lnTo>
                    <a:pt x="78186" y="21227"/>
                  </a:lnTo>
                </a:path>
                <a:path w="86360" h="76200">
                  <a:moveTo>
                    <a:pt x="78186" y="22031"/>
                  </a:moveTo>
                  <a:lnTo>
                    <a:pt x="66773" y="55320"/>
                  </a:lnTo>
                </a:path>
                <a:path w="86360" h="76200">
                  <a:moveTo>
                    <a:pt x="66773" y="56124"/>
                  </a:moveTo>
                  <a:lnTo>
                    <a:pt x="42244" y="68828"/>
                  </a:lnTo>
                </a:path>
                <a:path w="86360" h="76200">
                  <a:moveTo>
                    <a:pt x="41051" y="68828"/>
                  </a:moveTo>
                  <a:lnTo>
                    <a:pt x="6983" y="68024"/>
                  </a:lnTo>
                </a:path>
                <a:path w="86360" h="76200">
                  <a:moveTo>
                    <a:pt x="6132" y="68024"/>
                  </a:moveTo>
                  <a:lnTo>
                    <a:pt x="0" y="757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3780037" y="168827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321"/>
                  </a:moveTo>
                  <a:lnTo>
                    <a:pt x="10154" y="3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3620087" y="1664638"/>
              <a:ext cx="154940" cy="236854"/>
            </a:xfrm>
            <a:custGeom>
              <a:avLst/>
              <a:gdLst/>
              <a:ahLst/>
              <a:cxnLst/>
              <a:rect l="l" t="t" r="r" b="b"/>
              <a:pathLst>
                <a:path w="154939" h="236855">
                  <a:moveTo>
                    <a:pt x="128095" y="29428"/>
                  </a:moveTo>
                  <a:lnTo>
                    <a:pt x="109188" y="32001"/>
                  </a:lnTo>
                </a:path>
                <a:path w="154939" h="236855">
                  <a:moveTo>
                    <a:pt x="108506" y="32001"/>
                  </a:moveTo>
                  <a:lnTo>
                    <a:pt x="100330" y="52586"/>
                  </a:lnTo>
                </a:path>
                <a:path w="154939" h="236855">
                  <a:moveTo>
                    <a:pt x="100330" y="53711"/>
                  </a:moveTo>
                  <a:lnTo>
                    <a:pt x="84659" y="63360"/>
                  </a:lnTo>
                </a:path>
                <a:path w="154939" h="236855">
                  <a:moveTo>
                    <a:pt x="83466" y="63360"/>
                  </a:moveTo>
                  <a:lnTo>
                    <a:pt x="63025" y="53711"/>
                  </a:lnTo>
                </a:path>
                <a:path w="154939" h="236855">
                  <a:moveTo>
                    <a:pt x="61833" y="53711"/>
                  </a:moveTo>
                  <a:lnTo>
                    <a:pt x="25891" y="1125"/>
                  </a:lnTo>
                </a:path>
                <a:path w="154939" h="236855">
                  <a:moveTo>
                    <a:pt x="25891" y="0"/>
                  </a:moveTo>
                  <a:lnTo>
                    <a:pt x="25891" y="28142"/>
                  </a:lnTo>
                </a:path>
                <a:path w="154939" h="236855">
                  <a:moveTo>
                    <a:pt x="25891" y="58375"/>
                  </a:moveTo>
                  <a:lnTo>
                    <a:pt x="25891" y="67220"/>
                  </a:lnTo>
                </a:path>
                <a:path w="154939" h="236855">
                  <a:moveTo>
                    <a:pt x="12775" y="93593"/>
                  </a:moveTo>
                  <a:lnTo>
                    <a:pt x="0" y="130259"/>
                  </a:lnTo>
                </a:path>
                <a:path w="154939" h="236855">
                  <a:moveTo>
                    <a:pt x="0" y="131385"/>
                  </a:moveTo>
                  <a:lnTo>
                    <a:pt x="40540" y="160331"/>
                  </a:lnTo>
                </a:path>
                <a:path w="154939" h="236855">
                  <a:moveTo>
                    <a:pt x="41392" y="161618"/>
                  </a:moveTo>
                  <a:lnTo>
                    <a:pt x="41392" y="175126"/>
                  </a:lnTo>
                </a:path>
                <a:path w="154939" h="236855">
                  <a:moveTo>
                    <a:pt x="41392" y="176252"/>
                  </a:moveTo>
                  <a:lnTo>
                    <a:pt x="52805" y="199409"/>
                  </a:lnTo>
                </a:path>
                <a:path w="154939" h="236855">
                  <a:moveTo>
                    <a:pt x="52805" y="200535"/>
                  </a:moveTo>
                  <a:lnTo>
                    <a:pt x="79378" y="188634"/>
                  </a:lnTo>
                </a:path>
                <a:path w="154939" h="236855">
                  <a:moveTo>
                    <a:pt x="80570" y="188634"/>
                  </a:moveTo>
                  <a:lnTo>
                    <a:pt x="90791" y="200535"/>
                  </a:lnTo>
                </a:path>
                <a:path w="154939" h="236855">
                  <a:moveTo>
                    <a:pt x="94879" y="227712"/>
                  </a:moveTo>
                  <a:lnTo>
                    <a:pt x="91642" y="236557"/>
                  </a:lnTo>
                </a:path>
                <a:path w="154939" h="236855">
                  <a:moveTo>
                    <a:pt x="113276" y="231572"/>
                  </a:moveTo>
                  <a:lnTo>
                    <a:pt x="122815" y="227712"/>
                  </a:lnTo>
                </a:path>
                <a:path w="154939" h="236855">
                  <a:moveTo>
                    <a:pt x="123496" y="227712"/>
                  </a:moveTo>
                  <a:lnTo>
                    <a:pt x="154668" y="1801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3774756" y="1841694"/>
              <a:ext cx="35560" cy="2540"/>
            </a:xfrm>
            <a:custGeom>
              <a:avLst/>
              <a:gdLst/>
              <a:ahLst/>
              <a:cxnLst/>
              <a:rect l="l" t="t" r="r" b="b"/>
              <a:pathLst>
                <a:path w="35560" h="2539">
                  <a:moveTo>
                    <a:pt x="-1125" y="964"/>
                  </a:moveTo>
                  <a:lnTo>
                    <a:pt x="36215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3791109" y="1799883"/>
              <a:ext cx="173355" cy="83185"/>
            </a:xfrm>
            <a:custGeom>
              <a:avLst/>
              <a:gdLst/>
              <a:ahLst/>
              <a:cxnLst/>
              <a:rect l="l" t="t" r="r" b="b"/>
              <a:pathLst>
                <a:path w="173354" h="83185">
                  <a:moveTo>
                    <a:pt x="19589" y="41811"/>
                  </a:moveTo>
                  <a:lnTo>
                    <a:pt x="0" y="81532"/>
                  </a:lnTo>
                </a:path>
                <a:path w="173354" h="83185">
                  <a:moveTo>
                    <a:pt x="0" y="82819"/>
                  </a:moveTo>
                  <a:lnTo>
                    <a:pt x="28957" y="75100"/>
                  </a:lnTo>
                </a:path>
                <a:path w="173354" h="83185">
                  <a:moveTo>
                    <a:pt x="47524" y="54515"/>
                  </a:moveTo>
                  <a:lnTo>
                    <a:pt x="47524" y="45671"/>
                  </a:lnTo>
                </a:path>
                <a:path w="173354" h="83185">
                  <a:moveTo>
                    <a:pt x="56893" y="21227"/>
                  </a:moveTo>
                  <a:lnTo>
                    <a:pt x="82614" y="14794"/>
                  </a:lnTo>
                </a:path>
                <a:path w="173354" h="83185">
                  <a:moveTo>
                    <a:pt x="83466" y="14794"/>
                  </a:moveTo>
                  <a:lnTo>
                    <a:pt x="96071" y="23157"/>
                  </a:lnTo>
                </a:path>
                <a:path w="173354" h="83185">
                  <a:moveTo>
                    <a:pt x="96923" y="24443"/>
                  </a:moveTo>
                  <a:lnTo>
                    <a:pt x="80570" y="60305"/>
                  </a:lnTo>
                </a:path>
                <a:path w="173354" h="83185">
                  <a:moveTo>
                    <a:pt x="80570" y="61109"/>
                  </a:moveTo>
                  <a:lnTo>
                    <a:pt x="164889" y="44867"/>
                  </a:lnTo>
                </a:path>
                <a:path w="173354" h="83185">
                  <a:moveTo>
                    <a:pt x="166081" y="44867"/>
                  </a:moveTo>
                  <a:lnTo>
                    <a:pt x="166081" y="35218"/>
                  </a:lnTo>
                </a:path>
                <a:path w="173354" h="83185">
                  <a:moveTo>
                    <a:pt x="166933" y="5789"/>
                  </a:moveTo>
                  <a:lnTo>
                    <a:pt x="17306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3993984" y="17883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1126" y="964"/>
                  </a:moveTo>
                  <a:lnTo>
                    <a:pt x="2190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4015617" y="1758875"/>
              <a:ext cx="36195" cy="44450"/>
            </a:xfrm>
            <a:custGeom>
              <a:avLst/>
              <a:gdLst/>
              <a:ahLst/>
              <a:cxnLst/>
              <a:rect l="l" t="t" r="r" b="b"/>
              <a:pathLst>
                <a:path w="36195" h="44450">
                  <a:moveTo>
                    <a:pt x="0" y="29428"/>
                  </a:moveTo>
                  <a:lnTo>
                    <a:pt x="23677" y="1286"/>
                  </a:lnTo>
                </a:path>
                <a:path w="36195" h="44450">
                  <a:moveTo>
                    <a:pt x="25039" y="0"/>
                  </a:moveTo>
                  <a:lnTo>
                    <a:pt x="35941" y="18654"/>
                  </a:lnTo>
                </a:path>
                <a:path w="36195" h="44450">
                  <a:moveTo>
                    <a:pt x="35941" y="19780"/>
                  </a:moveTo>
                  <a:lnTo>
                    <a:pt x="31172" y="440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4008633" y="1803742"/>
              <a:ext cx="38735" cy="4445"/>
            </a:xfrm>
            <a:custGeom>
              <a:avLst/>
              <a:gdLst/>
              <a:ahLst/>
              <a:cxnLst/>
              <a:rect l="l" t="t" r="r" b="b"/>
              <a:pathLst>
                <a:path w="38735" h="4444">
                  <a:moveTo>
                    <a:pt x="-1126" y="1929"/>
                  </a:moveTo>
                  <a:lnTo>
                    <a:pt x="39282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3989044" y="1807602"/>
              <a:ext cx="95885" cy="54610"/>
            </a:xfrm>
            <a:custGeom>
              <a:avLst/>
              <a:gdLst/>
              <a:ahLst/>
              <a:cxnLst/>
              <a:rect l="l" t="t" r="r" b="b"/>
              <a:pathLst>
                <a:path w="95885" h="54610">
                  <a:moveTo>
                    <a:pt x="18396" y="0"/>
                  </a:moveTo>
                  <a:lnTo>
                    <a:pt x="0" y="25247"/>
                  </a:lnTo>
                </a:path>
                <a:path w="95885" h="54610">
                  <a:moveTo>
                    <a:pt x="28617" y="27499"/>
                  </a:moveTo>
                  <a:lnTo>
                    <a:pt x="37985" y="27499"/>
                  </a:lnTo>
                </a:path>
                <a:path w="95885" h="54610">
                  <a:moveTo>
                    <a:pt x="67965" y="36022"/>
                  </a:moveTo>
                  <a:lnTo>
                    <a:pt x="94538" y="47600"/>
                  </a:lnTo>
                </a:path>
                <a:path w="95885" h="54610">
                  <a:moveTo>
                    <a:pt x="95731" y="47600"/>
                  </a:moveTo>
                  <a:lnTo>
                    <a:pt x="49568" y="54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4034525" y="1862118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69">
                  <a:moveTo>
                    <a:pt x="1362" y="-1191"/>
                  </a:moveTo>
                  <a:lnTo>
                    <a:pt x="1362" y="27565"/>
                  </a:lnTo>
                </a:path>
              </a:pathLst>
            </a:custGeom>
            <a:ln w="51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4034525" y="1889134"/>
              <a:ext cx="142240" cy="223520"/>
            </a:xfrm>
            <a:custGeom>
              <a:avLst/>
              <a:gdLst/>
              <a:ahLst/>
              <a:cxnLst/>
              <a:rect l="l" t="t" r="r" b="b"/>
              <a:pathLst>
                <a:path w="142239" h="223519">
                  <a:moveTo>
                    <a:pt x="0" y="0"/>
                  </a:moveTo>
                  <a:lnTo>
                    <a:pt x="10901" y="40203"/>
                  </a:lnTo>
                </a:path>
                <a:path w="142239" h="223519">
                  <a:moveTo>
                    <a:pt x="10901" y="41007"/>
                  </a:moveTo>
                  <a:lnTo>
                    <a:pt x="40029" y="55802"/>
                  </a:lnTo>
                </a:path>
                <a:path w="142239" h="223519">
                  <a:moveTo>
                    <a:pt x="67795" y="70436"/>
                  </a:moveTo>
                  <a:lnTo>
                    <a:pt x="74779" y="75100"/>
                  </a:lnTo>
                </a:path>
                <a:path w="142239" h="223519">
                  <a:moveTo>
                    <a:pt x="101693" y="91663"/>
                  </a:moveTo>
                  <a:lnTo>
                    <a:pt x="103737" y="92468"/>
                  </a:lnTo>
                </a:path>
                <a:path w="142239" h="223519">
                  <a:moveTo>
                    <a:pt x="104588" y="93593"/>
                  </a:moveTo>
                  <a:lnTo>
                    <a:pt x="74779" y="123826"/>
                  </a:lnTo>
                </a:path>
                <a:path w="142239" h="223519">
                  <a:moveTo>
                    <a:pt x="73927" y="124470"/>
                  </a:moveTo>
                  <a:lnTo>
                    <a:pt x="70691" y="136531"/>
                  </a:lnTo>
                </a:path>
                <a:path w="142239" h="223519">
                  <a:moveTo>
                    <a:pt x="70691" y="137335"/>
                  </a:moveTo>
                  <a:lnTo>
                    <a:pt x="86192" y="150843"/>
                  </a:lnTo>
                </a:path>
                <a:path w="142239" h="223519">
                  <a:moveTo>
                    <a:pt x="87384" y="151969"/>
                  </a:moveTo>
                  <a:lnTo>
                    <a:pt x="87384" y="163547"/>
                  </a:lnTo>
                </a:path>
                <a:path w="142239" h="223519">
                  <a:moveTo>
                    <a:pt x="87384" y="164673"/>
                  </a:moveTo>
                  <a:lnTo>
                    <a:pt x="125540" y="215008"/>
                  </a:lnTo>
                </a:path>
                <a:path w="142239" h="223519">
                  <a:moveTo>
                    <a:pt x="126392" y="216134"/>
                  </a:moveTo>
                  <a:lnTo>
                    <a:pt x="141893" y="223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4177611" y="2112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402"/>
                  </a:moveTo>
                  <a:lnTo>
                    <a:pt x="119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4075407" y="2131642"/>
              <a:ext cx="76835" cy="55244"/>
            </a:xfrm>
            <a:custGeom>
              <a:avLst/>
              <a:gdLst/>
              <a:ahLst/>
              <a:cxnLst/>
              <a:rect l="l" t="t" r="r" b="b"/>
              <a:pathLst>
                <a:path w="76835" h="55244">
                  <a:moveTo>
                    <a:pt x="76482" y="0"/>
                  </a:moveTo>
                  <a:lnTo>
                    <a:pt x="69158" y="4502"/>
                  </a:lnTo>
                </a:path>
                <a:path w="76835" h="55244">
                  <a:moveTo>
                    <a:pt x="44458" y="24282"/>
                  </a:moveTo>
                  <a:lnTo>
                    <a:pt x="33045" y="32806"/>
                  </a:lnTo>
                </a:path>
                <a:path w="76835" h="55244">
                  <a:moveTo>
                    <a:pt x="31853" y="33931"/>
                  </a:moveTo>
                  <a:lnTo>
                    <a:pt x="0" y="55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4025838" y="2188088"/>
              <a:ext cx="48895" cy="5080"/>
            </a:xfrm>
            <a:custGeom>
              <a:avLst/>
              <a:gdLst/>
              <a:ahLst/>
              <a:cxnLst/>
              <a:rect l="l" t="t" r="r" b="b"/>
              <a:pathLst>
                <a:path w="48895" h="5080">
                  <a:moveTo>
                    <a:pt x="-1126" y="2251"/>
                  </a:moveTo>
                  <a:lnTo>
                    <a:pt x="49843" y="2251"/>
                  </a:lnTo>
                </a:path>
              </a:pathLst>
            </a:custGeom>
            <a:ln w="67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3758404" y="2192590"/>
              <a:ext cx="266700" cy="288290"/>
            </a:xfrm>
            <a:custGeom>
              <a:avLst/>
              <a:gdLst/>
              <a:ahLst/>
              <a:cxnLst/>
              <a:rect l="l" t="t" r="r" b="b"/>
              <a:pathLst>
                <a:path w="266700" h="288289">
                  <a:moveTo>
                    <a:pt x="266582" y="0"/>
                  </a:moveTo>
                  <a:lnTo>
                    <a:pt x="246141" y="42937"/>
                  </a:lnTo>
                </a:path>
                <a:path w="266700" h="288289">
                  <a:moveTo>
                    <a:pt x="246141" y="44063"/>
                  </a:moveTo>
                  <a:lnTo>
                    <a:pt x="257213" y="60305"/>
                  </a:lnTo>
                </a:path>
                <a:path w="266700" h="288289">
                  <a:moveTo>
                    <a:pt x="257213" y="61591"/>
                  </a:moveTo>
                  <a:lnTo>
                    <a:pt x="253125" y="64164"/>
                  </a:lnTo>
                </a:path>
                <a:path w="266700" h="288289">
                  <a:moveTo>
                    <a:pt x="227404" y="82819"/>
                  </a:moveTo>
                  <a:lnTo>
                    <a:pt x="222464" y="86678"/>
                  </a:lnTo>
                </a:path>
                <a:path w="266700" h="288289">
                  <a:moveTo>
                    <a:pt x="221271" y="87804"/>
                  </a:moveTo>
                  <a:lnTo>
                    <a:pt x="220420" y="88608"/>
                  </a:lnTo>
                </a:path>
                <a:path w="266700" h="288289">
                  <a:moveTo>
                    <a:pt x="205770" y="115946"/>
                  </a:moveTo>
                  <a:lnTo>
                    <a:pt x="187374" y="150039"/>
                  </a:lnTo>
                </a:path>
                <a:path w="266700" h="288289">
                  <a:moveTo>
                    <a:pt x="187374" y="150843"/>
                  </a:moveTo>
                  <a:lnTo>
                    <a:pt x="193506" y="170462"/>
                  </a:lnTo>
                </a:path>
                <a:path w="266700" h="288289">
                  <a:moveTo>
                    <a:pt x="193506" y="171266"/>
                  </a:moveTo>
                  <a:lnTo>
                    <a:pt x="164889" y="211148"/>
                  </a:lnTo>
                </a:path>
                <a:path w="266700" h="288289">
                  <a:moveTo>
                    <a:pt x="164889" y="212274"/>
                  </a:moveTo>
                  <a:lnTo>
                    <a:pt x="143937" y="215008"/>
                  </a:lnTo>
                </a:path>
                <a:path w="266700" h="288289">
                  <a:moveTo>
                    <a:pt x="143085" y="215008"/>
                  </a:moveTo>
                  <a:lnTo>
                    <a:pt x="131672" y="240416"/>
                  </a:lnTo>
                </a:path>
                <a:path w="266700" h="288289">
                  <a:moveTo>
                    <a:pt x="131672" y="241220"/>
                  </a:moveTo>
                  <a:lnTo>
                    <a:pt x="117364" y="248940"/>
                  </a:lnTo>
                </a:path>
                <a:path w="266700" h="288289">
                  <a:moveTo>
                    <a:pt x="95731" y="269524"/>
                  </a:moveTo>
                  <a:lnTo>
                    <a:pt x="89598" y="276439"/>
                  </a:lnTo>
                </a:path>
                <a:path w="266700" h="288289">
                  <a:moveTo>
                    <a:pt x="63707" y="288017"/>
                  </a:moveTo>
                  <a:lnTo>
                    <a:pt x="37985" y="288017"/>
                  </a:lnTo>
                </a:path>
                <a:path w="266700" h="288289">
                  <a:moveTo>
                    <a:pt x="36793" y="288017"/>
                  </a:moveTo>
                  <a:lnTo>
                    <a:pt x="31853" y="276439"/>
                  </a:lnTo>
                </a:path>
                <a:path w="266700" h="288289">
                  <a:moveTo>
                    <a:pt x="31853" y="275313"/>
                  </a:moveTo>
                  <a:lnTo>
                    <a:pt x="0" y="2852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3727231" y="2477874"/>
              <a:ext cx="30480" cy="2540"/>
            </a:xfrm>
            <a:custGeom>
              <a:avLst/>
              <a:gdLst/>
              <a:ahLst/>
              <a:cxnLst/>
              <a:rect l="l" t="t" r="r" b="b"/>
              <a:pathLst>
                <a:path w="30479" h="2539">
                  <a:moveTo>
                    <a:pt x="-1126" y="964"/>
                  </a:moveTo>
                  <a:lnTo>
                    <a:pt x="31105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2845892" y="2161714"/>
              <a:ext cx="892175" cy="415290"/>
            </a:xfrm>
            <a:custGeom>
              <a:avLst/>
              <a:gdLst/>
              <a:ahLst/>
              <a:cxnLst/>
              <a:rect l="l" t="t" r="r" b="b"/>
              <a:pathLst>
                <a:path w="892175" h="415289">
                  <a:moveTo>
                    <a:pt x="880658" y="318090"/>
                  </a:moveTo>
                  <a:lnTo>
                    <a:pt x="891560" y="354112"/>
                  </a:lnTo>
                </a:path>
                <a:path w="892175" h="415289">
                  <a:moveTo>
                    <a:pt x="891560" y="354916"/>
                  </a:moveTo>
                  <a:lnTo>
                    <a:pt x="854766" y="356042"/>
                  </a:lnTo>
                </a:path>
                <a:path w="892175" h="415289">
                  <a:moveTo>
                    <a:pt x="822913" y="356846"/>
                  </a:moveTo>
                  <a:lnTo>
                    <a:pt x="813544" y="356846"/>
                  </a:lnTo>
                </a:path>
                <a:path w="892175" h="415289">
                  <a:moveTo>
                    <a:pt x="782372" y="363761"/>
                  </a:moveTo>
                  <a:lnTo>
                    <a:pt x="779646" y="364565"/>
                  </a:lnTo>
                </a:path>
                <a:path w="892175" h="415289">
                  <a:moveTo>
                    <a:pt x="778284" y="364565"/>
                  </a:moveTo>
                  <a:lnTo>
                    <a:pt x="770107" y="375339"/>
                  </a:lnTo>
                </a:path>
                <a:path w="892175" h="415289">
                  <a:moveTo>
                    <a:pt x="769426" y="376465"/>
                  </a:moveTo>
                  <a:lnTo>
                    <a:pt x="732121" y="371480"/>
                  </a:lnTo>
                </a:path>
                <a:path w="892175" h="415289">
                  <a:moveTo>
                    <a:pt x="731270" y="371480"/>
                  </a:moveTo>
                  <a:lnTo>
                    <a:pt x="722753" y="399622"/>
                  </a:lnTo>
                </a:path>
                <a:path w="892175" h="415289">
                  <a:moveTo>
                    <a:pt x="722753" y="400426"/>
                  </a:moveTo>
                  <a:lnTo>
                    <a:pt x="684767" y="415221"/>
                  </a:lnTo>
                </a:path>
                <a:path w="892175" h="415289">
                  <a:moveTo>
                    <a:pt x="683915" y="415221"/>
                  </a:moveTo>
                  <a:lnTo>
                    <a:pt x="667051" y="384184"/>
                  </a:lnTo>
                </a:path>
                <a:path w="892175" h="415289">
                  <a:moveTo>
                    <a:pt x="667051" y="383058"/>
                  </a:moveTo>
                  <a:lnTo>
                    <a:pt x="673695" y="370354"/>
                  </a:lnTo>
                </a:path>
                <a:path w="892175" h="415289">
                  <a:moveTo>
                    <a:pt x="652743" y="354916"/>
                  </a:moveTo>
                  <a:lnTo>
                    <a:pt x="644567" y="352182"/>
                  </a:lnTo>
                </a:path>
                <a:path w="892175" h="415289">
                  <a:moveTo>
                    <a:pt x="614757" y="341247"/>
                  </a:moveTo>
                  <a:lnTo>
                    <a:pt x="591080" y="331598"/>
                  </a:lnTo>
                </a:path>
                <a:path w="892175" h="415289">
                  <a:moveTo>
                    <a:pt x="590228" y="331598"/>
                  </a:moveTo>
                  <a:lnTo>
                    <a:pt x="571320" y="331598"/>
                  </a:lnTo>
                </a:path>
                <a:path w="892175" h="415289">
                  <a:moveTo>
                    <a:pt x="570639" y="331598"/>
                  </a:moveTo>
                  <a:lnTo>
                    <a:pt x="553775" y="281102"/>
                  </a:lnTo>
                </a:path>
                <a:path w="892175" h="415289">
                  <a:moveTo>
                    <a:pt x="553775" y="279816"/>
                  </a:moveTo>
                  <a:lnTo>
                    <a:pt x="538615" y="205198"/>
                  </a:lnTo>
                </a:path>
                <a:path w="892175" h="415289">
                  <a:moveTo>
                    <a:pt x="525158" y="177860"/>
                  </a:moveTo>
                  <a:lnTo>
                    <a:pt x="519878" y="171266"/>
                  </a:lnTo>
                </a:path>
                <a:path w="892175" h="415289">
                  <a:moveTo>
                    <a:pt x="495349" y="153416"/>
                  </a:moveTo>
                  <a:lnTo>
                    <a:pt x="473715" y="144893"/>
                  </a:lnTo>
                </a:path>
                <a:path w="892175" h="415289">
                  <a:moveTo>
                    <a:pt x="472353" y="144893"/>
                  </a:moveTo>
                  <a:lnTo>
                    <a:pt x="453275" y="76869"/>
                  </a:lnTo>
                </a:path>
                <a:path w="892175" h="415289">
                  <a:moveTo>
                    <a:pt x="453275" y="75743"/>
                  </a:moveTo>
                  <a:lnTo>
                    <a:pt x="424146" y="42937"/>
                  </a:lnTo>
                </a:path>
                <a:path w="892175" h="415289">
                  <a:moveTo>
                    <a:pt x="423295" y="41811"/>
                  </a:moveTo>
                  <a:lnTo>
                    <a:pt x="399617" y="41811"/>
                  </a:lnTo>
                </a:path>
                <a:path w="892175" h="415289">
                  <a:moveTo>
                    <a:pt x="398425" y="41811"/>
                  </a:moveTo>
                  <a:lnTo>
                    <a:pt x="391441" y="32162"/>
                  </a:lnTo>
                </a:path>
                <a:path w="892175" h="415289">
                  <a:moveTo>
                    <a:pt x="372704" y="8844"/>
                  </a:moveTo>
                  <a:lnTo>
                    <a:pt x="363676" y="6593"/>
                  </a:lnTo>
                </a:path>
                <a:path w="892175" h="415289">
                  <a:moveTo>
                    <a:pt x="332503" y="804"/>
                  </a:moveTo>
                  <a:lnTo>
                    <a:pt x="327223" y="0"/>
                  </a:lnTo>
                </a:path>
                <a:path w="892175" h="415289">
                  <a:moveTo>
                    <a:pt x="326371" y="0"/>
                  </a:moveTo>
                  <a:lnTo>
                    <a:pt x="253125" y="28303"/>
                  </a:lnTo>
                </a:path>
                <a:path w="892175" h="415289">
                  <a:moveTo>
                    <a:pt x="252444" y="28303"/>
                  </a:moveTo>
                  <a:lnTo>
                    <a:pt x="155520" y="46796"/>
                  </a:lnTo>
                </a:path>
                <a:path w="892175" h="415289">
                  <a:moveTo>
                    <a:pt x="124348" y="53390"/>
                  </a:moveTo>
                  <a:lnTo>
                    <a:pt x="115320" y="55320"/>
                  </a:lnTo>
                </a:path>
                <a:path w="892175" h="415289">
                  <a:moveTo>
                    <a:pt x="86362" y="66094"/>
                  </a:moveTo>
                  <a:lnTo>
                    <a:pt x="851" y="119484"/>
                  </a:lnTo>
                </a:path>
                <a:path w="892175" h="415289">
                  <a:moveTo>
                    <a:pt x="0" y="120610"/>
                  </a:moveTo>
                  <a:lnTo>
                    <a:pt x="0" y="102116"/>
                  </a:lnTo>
                </a:path>
                <a:path w="892175" h="415289">
                  <a:moveTo>
                    <a:pt x="0" y="101312"/>
                  </a:moveTo>
                  <a:lnTo>
                    <a:pt x="23677" y="49530"/>
                  </a:lnTo>
                </a:path>
                <a:path w="892175" h="415289">
                  <a:moveTo>
                    <a:pt x="35941" y="21227"/>
                  </a:moveTo>
                  <a:lnTo>
                    <a:pt x="38837" y="14634"/>
                  </a:lnTo>
                </a:path>
                <a:path w="892175" h="415289">
                  <a:moveTo>
                    <a:pt x="38837" y="13508"/>
                  </a:moveTo>
                  <a:lnTo>
                    <a:pt x="38837" y="13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2878597" y="2145150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4" h="3175">
                  <a:moveTo>
                    <a:pt x="-1126" y="1527"/>
                  </a:moveTo>
                  <a:lnTo>
                    <a:pt x="37238" y="1527"/>
                  </a:lnTo>
                </a:path>
              </a:pathLst>
            </a:custGeom>
            <a:ln w="53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2826303" y="1429206"/>
              <a:ext cx="688340" cy="716280"/>
            </a:xfrm>
            <a:custGeom>
              <a:avLst/>
              <a:gdLst/>
              <a:ahLst/>
              <a:cxnLst/>
              <a:rect l="l" t="t" r="r" b="b"/>
              <a:pathLst>
                <a:path w="688339" h="716280">
                  <a:moveTo>
                    <a:pt x="89598" y="715943"/>
                  </a:moveTo>
                  <a:lnTo>
                    <a:pt x="101011" y="701149"/>
                  </a:lnTo>
                </a:path>
                <a:path w="688339" h="716280">
                  <a:moveTo>
                    <a:pt x="101863" y="700505"/>
                  </a:moveTo>
                  <a:lnTo>
                    <a:pt x="122304" y="688766"/>
                  </a:lnTo>
                </a:path>
                <a:path w="688339" h="716280">
                  <a:moveTo>
                    <a:pt x="123496" y="688766"/>
                  </a:moveTo>
                  <a:lnTo>
                    <a:pt x="107143" y="598388"/>
                  </a:lnTo>
                </a:path>
                <a:path w="688339" h="716280">
                  <a:moveTo>
                    <a:pt x="107143" y="597263"/>
                  </a:moveTo>
                  <a:lnTo>
                    <a:pt x="103907" y="596459"/>
                  </a:lnTo>
                </a:path>
                <a:path w="688339" h="716280">
                  <a:moveTo>
                    <a:pt x="81422" y="584398"/>
                  </a:moveTo>
                  <a:lnTo>
                    <a:pt x="81422" y="576035"/>
                  </a:lnTo>
                </a:path>
                <a:path w="688339" h="716280">
                  <a:moveTo>
                    <a:pt x="56382" y="561240"/>
                  </a:moveTo>
                  <a:lnTo>
                    <a:pt x="30661" y="551591"/>
                  </a:lnTo>
                </a:path>
                <a:path w="688339" h="716280">
                  <a:moveTo>
                    <a:pt x="29809" y="551591"/>
                  </a:moveTo>
                  <a:lnTo>
                    <a:pt x="21633" y="540817"/>
                  </a:lnTo>
                </a:path>
                <a:path w="688339" h="716280">
                  <a:moveTo>
                    <a:pt x="21633" y="540013"/>
                  </a:moveTo>
                  <a:lnTo>
                    <a:pt x="851" y="536153"/>
                  </a:lnTo>
                </a:path>
                <a:path w="688339" h="716280">
                  <a:moveTo>
                    <a:pt x="0" y="536153"/>
                  </a:moveTo>
                  <a:lnTo>
                    <a:pt x="9028" y="499005"/>
                  </a:lnTo>
                </a:path>
                <a:path w="688339" h="716280">
                  <a:moveTo>
                    <a:pt x="9028" y="498201"/>
                  </a:moveTo>
                  <a:lnTo>
                    <a:pt x="51442" y="438700"/>
                  </a:lnTo>
                </a:path>
                <a:path w="688339" h="716280">
                  <a:moveTo>
                    <a:pt x="52294" y="437896"/>
                  </a:moveTo>
                  <a:lnTo>
                    <a:pt x="53486" y="436770"/>
                  </a:lnTo>
                </a:path>
                <a:path w="688339" h="716280">
                  <a:moveTo>
                    <a:pt x="82274" y="425996"/>
                  </a:moveTo>
                  <a:lnTo>
                    <a:pt x="90450" y="422136"/>
                  </a:lnTo>
                </a:path>
                <a:path w="688339" h="716280">
                  <a:moveTo>
                    <a:pt x="120260" y="410558"/>
                  </a:moveTo>
                  <a:lnTo>
                    <a:pt x="120260" y="410558"/>
                  </a:lnTo>
                </a:path>
                <a:path w="688339" h="716280">
                  <a:moveTo>
                    <a:pt x="121452" y="410558"/>
                  </a:moveTo>
                  <a:lnTo>
                    <a:pt x="193506" y="437896"/>
                  </a:lnTo>
                </a:path>
                <a:path w="688339" h="716280">
                  <a:moveTo>
                    <a:pt x="194698" y="437896"/>
                  </a:moveTo>
                  <a:lnTo>
                    <a:pt x="225359" y="370676"/>
                  </a:lnTo>
                </a:path>
                <a:path w="688339" h="716280">
                  <a:moveTo>
                    <a:pt x="225359" y="369550"/>
                  </a:moveTo>
                  <a:lnTo>
                    <a:pt x="246141" y="355238"/>
                  </a:lnTo>
                </a:path>
                <a:path w="688339" h="716280">
                  <a:moveTo>
                    <a:pt x="244097" y="327738"/>
                  </a:moveTo>
                  <a:lnTo>
                    <a:pt x="240860" y="319376"/>
                  </a:lnTo>
                </a:path>
                <a:path w="688339" h="716280">
                  <a:moveTo>
                    <a:pt x="231492" y="291073"/>
                  </a:moveTo>
                  <a:lnTo>
                    <a:pt x="217183" y="248940"/>
                  </a:lnTo>
                </a:path>
                <a:path w="688339" h="716280">
                  <a:moveTo>
                    <a:pt x="217183" y="248135"/>
                  </a:moveTo>
                  <a:lnTo>
                    <a:pt x="218376" y="153898"/>
                  </a:lnTo>
                </a:path>
                <a:path w="688339" h="716280">
                  <a:moveTo>
                    <a:pt x="218376" y="152773"/>
                  </a:moveTo>
                  <a:lnTo>
                    <a:pt x="193506" y="128329"/>
                  </a:lnTo>
                </a:path>
                <a:path w="688339" h="716280">
                  <a:moveTo>
                    <a:pt x="171702" y="105172"/>
                  </a:moveTo>
                  <a:lnTo>
                    <a:pt x="166933" y="99383"/>
                  </a:lnTo>
                </a:path>
                <a:path w="688339" h="716280">
                  <a:moveTo>
                    <a:pt x="145129" y="76225"/>
                  </a:moveTo>
                  <a:lnTo>
                    <a:pt x="145129" y="76225"/>
                  </a:lnTo>
                </a:path>
                <a:path w="688339" h="716280">
                  <a:moveTo>
                    <a:pt x="145129" y="76225"/>
                  </a:moveTo>
                  <a:lnTo>
                    <a:pt x="145129" y="1125"/>
                  </a:lnTo>
                </a:path>
                <a:path w="688339" h="716280">
                  <a:moveTo>
                    <a:pt x="145129" y="0"/>
                  </a:moveTo>
                  <a:lnTo>
                    <a:pt x="183285" y="0"/>
                  </a:lnTo>
                </a:path>
                <a:path w="688339" h="716280">
                  <a:moveTo>
                    <a:pt x="184478" y="0"/>
                  </a:moveTo>
                  <a:lnTo>
                    <a:pt x="209859" y="56445"/>
                  </a:lnTo>
                </a:path>
                <a:path w="688339" h="716280">
                  <a:moveTo>
                    <a:pt x="231492" y="76869"/>
                  </a:moveTo>
                  <a:lnTo>
                    <a:pt x="238816" y="82015"/>
                  </a:lnTo>
                </a:path>
                <a:path w="688339" h="716280">
                  <a:moveTo>
                    <a:pt x="264538" y="82819"/>
                  </a:moveTo>
                  <a:lnTo>
                    <a:pt x="303886" y="57571"/>
                  </a:lnTo>
                </a:path>
                <a:path w="688339" h="716280">
                  <a:moveTo>
                    <a:pt x="304738" y="57571"/>
                  </a:moveTo>
                  <a:lnTo>
                    <a:pt x="342724" y="114017"/>
                  </a:lnTo>
                </a:path>
                <a:path w="688339" h="716280">
                  <a:moveTo>
                    <a:pt x="342724" y="114821"/>
                  </a:moveTo>
                  <a:lnTo>
                    <a:pt x="385309" y="138460"/>
                  </a:lnTo>
                </a:path>
                <a:path w="688339" h="716280">
                  <a:moveTo>
                    <a:pt x="386161" y="138460"/>
                  </a:moveTo>
                  <a:lnTo>
                    <a:pt x="394337" y="148913"/>
                  </a:lnTo>
                </a:path>
                <a:path w="688339" h="716280">
                  <a:moveTo>
                    <a:pt x="415118" y="172392"/>
                  </a:moveTo>
                  <a:lnTo>
                    <a:pt x="420058" y="178985"/>
                  </a:lnTo>
                </a:path>
                <a:path w="688339" h="716280">
                  <a:moveTo>
                    <a:pt x="440840" y="203268"/>
                  </a:moveTo>
                  <a:lnTo>
                    <a:pt x="453104" y="218063"/>
                  </a:lnTo>
                </a:path>
                <a:path w="688339" h="716280">
                  <a:moveTo>
                    <a:pt x="453956" y="218867"/>
                  </a:moveTo>
                  <a:lnTo>
                    <a:pt x="491942" y="170462"/>
                  </a:lnTo>
                </a:path>
                <a:path w="688339" h="716280">
                  <a:moveTo>
                    <a:pt x="493304" y="169337"/>
                  </a:moveTo>
                  <a:lnTo>
                    <a:pt x="582733" y="162743"/>
                  </a:lnTo>
                </a:path>
                <a:path w="688339" h="716280">
                  <a:moveTo>
                    <a:pt x="584096" y="162743"/>
                  </a:moveTo>
                  <a:lnTo>
                    <a:pt x="590228" y="160814"/>
                  </a:lnTo>
                </a:path>
                <a:path w="688339" h="716280">
                  <a:moveTo>
                    <a:pt x="620889" y="152773"/>
                  </a:moveTo>
                  <a:lnTo>
                    <a:pt x="626170" y="150843"/>
                  </a:lnTo>
                </a:path>
                <a:path w="688339" h="716280">
                  <a:moveTo>
                    <a:pt x="627021" y="150843"/>
                  </a:moveTo>
                  <a:lnTo>
                    <a:pt x="629066" y="151969"/>
                  </a:lnTo>
                </a:path>
                <a:path w="688339" h="716280">
                  <a:moveTo>
                    <a:pt x="658875" y="162743"/>
                  </a:moveTo>
                  <a:lnTo>
                    <a:pt x="669436" y="166603"/>
                  </a:lnTo>
                </a:path>
                <a:path w="688339" h="716280">
                  <a:moveTo>
                    <a:pt x="670288" y="166603"/>
                  </a:moveTo>
                  <a:lnTo>
                    <a:pt x="687833" y="137174"/>
                  </a:lnTo>
                </a:path>
                <a:path w="688339" h="716280">
                  <a:moveTo>
                    <a:pt x="687833" y="136531"/>
                  </a:moveTo>
                  <a:lnTo>
                    <a:pt x="662963" y="110157"/>
                  </a:lnTo>
                </a:path>
                <a:path w="688339" h="716280">
                  <a:moveTo>
                    <a:pt x="662112" y="109031"/>
                  </a:moveTo>
                  <a:lnTo>
                    <a:pt x="637583" y="120610"/>
                  </a:lnTo>
                </a:path>
                <a:path w="688339" h="716280">
                  <a:moveTo>
                    <a:pt x="636390" y="120610"/>
                  </a:moveTo>
                  <a:lnTo>
                    <a:pt x="624126" y="112891"/>
                  </a:lnTo>
                </a:path>
                <a:path w="688339" h="716280">
                  <a:moveTo>
                    <a:pt x="622933" y="112891"/>
                  </a:moveTo>
                  <a:lnTo>
                    <a:pt x="640478" y="866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3466781" y="1513955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69">
                  <a:moveTo>
                    <a:pt x="-1125" y="562"/>
                  </a:moveTo>
                  <a:lnTo>
                    <a:pt x="20715" y="562"/>
                  </a:lnTo>
                </a:path>
              </a:pathLst>
            </a:custGeom>
            <a:ln w="3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3514136" y="1475199"/>
              <a:ext cx="8890" cy="36830"/>
            </a:xfrm>
            <a:custGeom>
              <a:avLst/>
              <a:gdLst/>
              <a:ahLst/>
              <a:cxnLst/>
              <a:rect l="l" t="t" r="r" b="b"/>
              <a:pathLst>
                <a:path w="8889" h="36830">
                  <a:moveTo>
                    <a:pt x="4088" y="36826"/>
                  </a:moveTo>
                  <a:lnTo>
                    <a:pt x="7494" y="36826"/>
                  </a:lnTo>
                </a:path>
                <a:path w="8889" h="36830">
                  <a:moveTo>
                    <a:pt x="8346" y="36826"/>
                  </a:moveTo>
                  <a:lnTo>
                    <a:pt x="7494" y="32162"/>
                  </a:lnTo>
                </a:path>
                <a:path w="8889" h="36830">
                  <a:moveTo>
                    <a:pt x="851" y="27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2204203" y="2160588"/>
              <a:ext cx="3175" cy="48895"/>
            </a:xfrm>
            <a:custGeom>
              <a:avLst/>
              <a:gdLst/>
              <a:ahLst/>
              <a:cxnLst/>
              <a:rect l="l" t="t" r="r" b="b"/>
              <a:pathLst>
                <a:path w="3175" h="48894">
                  <a:moveTo>
                    <a:pt x="1430" y="-1192"/>
                  </a:moveTo>
                  <a:lnTo>
                    <a:pt x="1430" y="49918"/>
                  </a:lnTo>
                </a:path>
              </a:pathLst>
            </a:custGeom>
            <a:ln w="52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2179249" y="2210441"/>
              <a:ext cx="277495" cy="118110"/>
            </a:xfrm>
            <a:custGeom>
              <a:avLst/>
              <a:gdLst/>
              <a:ahLst/>
              <a:cxnLst/>
              <a:rect l="l" t="t" r="r" b="b"/>
              <a:pathLst>
                <a:path w="277494" h="118110">
                  <a:moveTo>
                    <a:pt x="24954" y="0"/>
                  </a:moveTo>
                  <a:lnTo>
                    <a:pt x="14734" y="0"/>
                  </a:lnTo>
                </a:path>
                <a:path w="277494" h="118110">
                  <a:moveTo>
                    <a:pt x="13507" y="0"/>
                  </a:moveTo>
                  <a:lnTo>
                    <a:pt x="0" y="39881"/>
                  </a:lnTo>
                </a:path>
                <a:path w="277494" h="118110">
                  <a:moveTo>
                    <a:pt x="0" y="40525"/>
                  </a:moveTo>
                  <a:lnTo>
                    <a:pt x="10646" y="57249"/>
                  </a:lnTo>
                </a:path>
                <a:path w="277494" h="118110">
                  <a:moveTo>
                    <a:pt x="10646" y="58375"/>
                  </a:moveTo>
                  <a:lnTo>
                    <a:pt x="45412" y="72687"/>
                  </a:lnTo>
                </a:path>
                <a:path w="277494" h="118110">
                  <a:moveTo>
                    <a:pt x="46639" y="72687"/>
                  </a:moveTo>
                  <a:lnTo>
                    <a:pt x="59721" y="78477"/>
                  </a:lnTo>
                </a:path>
                <a:path w="277494" h="118110">
                  <a:moveTo>
                    <a:pt x="88679" y="91181"/>
                  </a:moveTo>
                  <a:lnTo>
                    <a:pt x="96855" y="95041"/>
                  </a:lnTo>
                </a:path>
                <a:path w="277494" h="118110">
                  <a:moveTo>
                    <a:pt x="121895" y="113695"/>
                  </a:moveTo>
                  <a:lnTo>
                    <a:pt x="124791" y="116750"/>
                  </a:lnTo>
                </a:path>
                <a:path w="277494" h="118110">
                  <a:moveTo>
                    <a:pt x="125983" y="117555"/>
                  </a:moveTo>
                  <a:lnTo>
                    <a:pt x="257656" y="115625"/>
                  </a:lnTo>
                </a:path>
                <a:path w="277494" h="118110">
                  <a:moveTo>
                    <a:pt x="258508" y="115625"/>
                  </a:moveTo>
                  <a:lnTo>
                    <a:pt x="277245" y="969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2457346" y="2306607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-1126" y="964"/>
                  </a:moveTo>
                  <a:lnTo>
                    <a:pt x="18671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2506915" y="2161714"/>
              <a:ext cx="920750" cy="612140"/>
            </a:xfrm>
            <a:custGeom>
              <a:avLst/>
              <a:gdLst/>
              <a:ahLst/>
              <a:cxnLst/>
              <a:rect l="l" t="t" r="r" b="b"/>
              <a:pathLst>
                <a:path w="920750" h="612139">
                  <a:moveTo>
                    <a:pt x="0" y="150682"/>
                  </a:moveTo>
                  <a:lnTo>
                    <a:pt x="8176" y="152773"/>
                  </a:lnTo>
                </a:path>
                <a:path w="920750" h="612139">
                  <a:moveTo>
                    <a:pt x="40029" y="146823"/>
                  </a:moveTo>
                  <a:lnTo>
                    <a:pt x="60811" y="142963"/>
                  </a:lnTo>
                </a:path>
                <a:path w="920750" h="612139">
                  <a:moveTo>
                    <a:pt x="61663" y="142963"/>
                  </a:moveTo>
                  <a:lnTo>
                    <a:pt x="223656" y="147627"/>
                  </a:lnTo>
                </a:path>
                <a:path w="920750" h="612139">
                  <a:moveTo>
                    <a:pt x="255510" y="146823"/>
                  </a:moveTo>
                  <a:lnTo>
                    <a:pt x="264538" y="143767"/>
                  </a:lnTo>
                </a:path>
                <a:path w="920750" h="612139">
                  <a:moveTo>
                    <a:pt x="294347" y="134118"/>
                  </a:moveTo>
                  <a:lnTo>
                    <a:pt x="337784" y="120610"/>
                  </a:lnTo>
                </a:path>
                <a:path w="920750" h="612139">
                  <a:moveTo>
                    <a:pt x="338976" y="120610"/>
                  </a:moveTo>
                  <a:lnTo>
                    <a:pt x="434707" y="60305"/>
                  </a:lnTo>
                </a:path>
                <a:path w="920750" h="612139">
                  <a:moveTo>
                    <a:pt x="435559" y="59179"/>
                  </a:moveTo>
                  <a:lnTo>
                    <a:pt x="456341" y="54515"/>
                  </a:lnTo>
                </a:path>
                <a:path w="920750" h="612139">
                  <a:moveTo>
                    <a:pt x="487002" y="48726"/>
                  </a:moveTo>
                  <a:lnTo>
                    <a:pt x="490409" y="47600"/>
                  </a:lnTo>
                </a:path>
                <a:path w="920750" h="612139">
                  <a:moveTo>
                    <a:pt x="491090" y="47600"/>
                  </a:moveTo>
                  <a:lnTo>
                    <a:pt x="496541" y="46796"/>
                  </a:lnTo>
                </a:path>
                <a:path w="920750" h="612139">
                  <a:moveTo>
                    <a:pt x="527202" y="41007"/>
                  </a:moveTo>
                  <a:lnTo>
                    <a:pt x="590058" y="28303"/>
                  </a:lnTo>
                </a:path>
                <a:path w="920750" h="612139">
                  <a:moveTo>
                    <a:pt x="591420" y="28303"/>
                  </a:moveTo>
                  <a:lnTo>
                    <a:pt x="664156" y="0"/>
                  </a:lnTo>
                </a:path>
                <a:path w="920750" h="612139">
                  <a:moveTo>
                    <a:pt x="665348" y="0"/>
                  </a:moveTo>
                  <a:lnTo>
                    <a:pt x="704697" y="7719"/>
                  </a:lnTo>
                </a:path>
                <a:path w="920750" h="612139">
                  <a:moveTo>
                    <a:pt x="725989" y="25086"/>
                  </a:moveTo>
                  <a:lnTo>
                    <a:pt x="731270" y="32806"/>
                  </a:lnTo>
                </a:path>
                <a:path w="920750" h="612139">
                  <a:moveTo>
                    <a:pt x="758183" y="41811"/>
                  </a:moveTo>
                  <a:lnTo>
                    <a:pt x="761079" y="41811"/>
                  </a:lnTo>
                </a:path>
                <a:path w="920750" h="612139">
                  <a:moveTo>
                    <a:pt x="762272" y="41811"/>
                  </a:moveTo>
                  <a:lnTo>
                    <a:pt x="790889" y="74939"/>
                  </a:lnTo>
                </a:path>
                <a:path w="920750" h="612139">
                  <a:moveTo>
                    <a:pt x="792251" y="75743"/>
                  </a:moveTo>
                  <a:lnTo>
                    <a:pt x="811329" y="143767"/>
                  </a:lnTo>
                </a:path>
                <a:path w="920750" h="612139">
                  <a:moveTo>
                    <a:pt x="811329" y="144893"/>
                  </a:moveTo>
                  <a:lnTo>
                    <a:pt x="848634" y="159205"/>
                  </a:lnTo>
                </a:path>
                <a:path w="920750" h="612139">
                  <a:moveTo>
                    <a:pt x="849826" y="159205"/>
                  </a:moveTo>
                  <a:lnTo>
                    <a:pt x="858854" y="172070"/>
                  </a:lnTo>
                </a:path>
                <a:path w="920750" h="612139">
                  <a:moveTo>
                    <a:pt x="875548" y="198283"/>
                  </a:moveTo>
                  <a:lnTo>
                    <a:pt x="877592" y="206002"/>
                  </a:lnTo>
                </a:path>
                <a:path w="920750" h="612139">
                  <a:moveTo>
                    <a:pt x="883724" y="236235"/>
                  </a:moveTo>
                  <a:lnTo>
                    <a:pt x="892752" y="279173"/>
                  </a:lnTo>
                </a:path>
                <a:path w="920750" h="612139">
                  <a:moveTo>
                    <a:pt x="892752" y="279816"/>
                  </a:moveTo>
                  <a:lnTo>
                    <a:pt x="909616" y="330472"/>
                  </a:lnTo>
                </a:path>
                <a:path w="920750" h="612139">
                  <a:moveTo>
                    <a:pt x="909616" y="331598"/>
                  </a:moveTo>
                  <a:lnTo>
                    <a:pt x="920518" y="403482"/>
                  </a:lnTo>
                </a:path>
                <a:path w="920750" h="612139">
                  <a:moveTo>
                    <a:pt x="920518" y="404286"/>
                  </a:moveTo>
                  <a:lnTo>
                    <a:pt x="919836" y="406698"/>
                  </a:lnTo>
                </a:path>
                <a:path w="920750" h="612139">
                  <a:moveTo>
                    <a:pt x="906209" y="433715"/>
                  </a:moveTo>
                  <a:lnTo>
                    <a:pt x="902121" y="441434"/>
                  </a:lnTo>
                </a:path>
                <a:path w="920750" h="612139">
                  <a:moveTo>
                    <a:pt x="889856" y="468933"/>
                  </a:moveTo>
                  <a:lnTo>
                    <a:pt x="886620" y="474722"/>
                  </a:lnTo>
                </a:path>
                <a:path w="920750" h="612139">
                  <a:moveTo>
                    <a:pt x="886620" y="475526"/>
                  </a:moveTo>
                  <a:lnTo>
                    <a:pt x="872311" y="540817"/>
                  </a:lnTo>
                </a:path>
                <a:path w="920750" h="612139">
                  <a:moveTo>
                    <a:pt x="872311" y="541621"/>
                  </a:moveTo>
                  <a:lnTo>
                    <a:pt x="822913" y="6115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3327784" y="2774415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69">
                  <a:moveTo>
                    <a:pt x="596" y="-1191"/>
                  </a:moveTo>
                  <a:lnTo>
                    <a:pt x="596" y="14700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3122013" y="2817996"/>
              <a:ext cx="203200" cy="61594"/>
            </a:xfrm>
            <a:custGeom>
              <a:avLst/>
              <a:gdLst/>
              <a:ahLst/>
              <a:cxnLst/>
              <a:rect l="l" t="t" r="r" b="b"/>
              <a:pathLst>
                <a:path w="203200" h="61594">
                  <a:moveTo>
                    <a:pt x="202875" y="0"/>
                  </a:moveTo>
                  <a:lnTo>
                    <a:pt x="201682" y="9005"/>
                  </a:lnTo>
                </a:path>
                <a:path w="203200" h="61594">
                  <a:moveTo>
                    <a:pt x="191462" y="35218"/>
                  </a:moveTo>
                  <a:lnTo>
                    <a:pt x="171702" y="52586"/>
                  </a:lnTo>
                </a:path>
                <a:path w="203200" h="61594">
                  <a:moveTo>
                    <a:pt x="171021" y="53390"/>
                  </a:moveTo>
                  <a:lnTo>
                    <a:pt x="113276" y="61591"/>
                  </a:lnTo>
                </a:path>
                <a:path w="203200" h="61594">
                  <a:moveTo>
                    <a:pt x="112083" y="61591"/>
                  </a:moveTo>
                  <a:lnTo>
                    <a:pt x="71883" y="55802"/>
                  </a:lnTo>
                </a:path>
                <a:path w="203200" h="61594">
                  <a:moveTo>
                    <a:pt x="70691" y="55802"/>
                  </a:moveTo>
                  <a:lnTo>
                    <a:pt x="65751" y="41811"/>
                  </a:lnTo>
                </a:path>
                <a:path w="203200" h="61594">
                  <a:moveTo>
                    <a:pt x="65751" y="41007"/>
                  </a:moveTo>
                  <a:lnTo>
                    <a:pt x="47013" y="43741"/>
                  </a:lnTo>
                </a:path>
                <a:path w="203200" h="61594">
                  <a:moveTo>
                    <a:pt x="46162" y="43741"/>
                  </a:moveTo>
                  <a:lnTo>
                    <a:pt x="31853" y="33288"/>
                  </a:lnTo>
                </a:path>
                <a:path w="203200" h="61594">
                  <a:moveTo>
                    <a:pt x="6983" y="12865"/>
                  </a:moveTo>
                  <a:lnTo>
                    <a:pt x="2895" y="9809"/>
                  </a:lnTo>
                </a:path>
                <a:path w="203200" h="61594">
                  <a:moveTo>
                    <a:pt x="2044" y="9005"/>
                  </a:moveTo>
                  <a:lnTo>
                    <a:pt x="0" y="90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3077384" y="282185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-1126" y="643"/>
                  </a:moveTo>
                  <a:lnTo>
                    <a:pt x="13390" y="643"/>
                  </a:lnTo>
                </a:path>
              </a:pathLst>
            </a:custGeom>
            <a:ln w="35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1971485" y="2719899"/>
              <a:ext cx="1105535" cy="180975"/>
            </a:xfrm>
            <a:custGeom>
              <a:avLst/>
              <a:gdLst/>
              <a:ahLst/>
              <a:cxnLst/>
              <a:rect l="l" t="t" r="r" b="b"/>
              <a:pathLst>
                <a:path w="1105535" h="180975">
                  <a:moveTo>
                    <a:pt x="1105047" y="101956"/>
                  </a:moveTo>
                  <a:lnTo>
                    <a:pt x="1099766" y="115625"/>
                  </a:lnTo>
                </a:path>
                <a:path w="1105535" h="180975">
                  <a:moveTo>
                    <a:pt x="1099766" y="116750"/>
                  </a:moveTo>
                  <a:lnTo>
                    <a:pt x="1087502" y="121414"/>
                  </a:lnTo>
                </a:path>
                <a:path w="1105535" h="180975">
                  <a:moveTo>
                    <a:pt x="1086310" y="121414"/>
                  </a:moveTo>
                  <a:lnTo>
                    <a:pt x="1077282" y="89251"/>
                  </a:lnTo>
                </a:path>
                <a:path w="1105535" h="180975">
                  <a:moveTo>
                    <a:pt x="1077282" y="88447"/>
                  </a:moveTo>
                  <a:lnTo>
                    <a:pt x="1034696" y="99383"/>
                  </a:lnTo>
                </a:path>
                <a:path w="1105535" h="180975">
                  <a:moveTo>
                    <a:pt x="1034015" y="99383"/>
                  </a:moveTo>
                  <a:lnTo>
                    <a:pt x="1018344" y="91663"/>
                  </a:lnTo>
                </a:path>
                <a:path w="1105535" h="180975">
                  <a:moveTo>
                    <a:pt x="1017662" y="91663"/>
                  </a:moveTo>
                  <a:lnTo>
                    <a:pt x="982402" y="111765"/>
                  </a:lnTo>
                </a:path>
                <a:path w="1105535" h="180975">
                  <a:moveTo>
                    <a:pt x="966049" y="91663"/>
                  </a:moveTo>
                  <a:lnTo>
                    <a:pt x="960769" y="83462"/>
                  </a:lnTo>
                </a:path>
                <a:path w="1105535" h="180975">
                  <a:moveTo>
                    <a:pt x="946460" y="56445"/>
                  </a:moveTo>
                  <a:lnTo>
                    <a:pt x="944416" y="54515"/>
                  </a:lnTo>
                </a:path>
                <a:path w="1105535" h="180975">
                  <a:moveTo>
                    <a:pt x="944416" y="53390"/>
                  </a:moveTo>
                  <a:lnTo>
                    <a:pt x="932152" y="1125"/>
                  </a:lnTo>
                </a:path>
                <a:path w="1105535" h="180975">
                  <a:moveTo>
                    <a:pt x="932152" y="0"/>
                  </a:moveTo>
                  <a:lnTo>
                    <a:pt x="889567" y="0"/>
                  </a:lnTo>
                </a:path>
                <a:path w="1105535" h="180975">
                  <a:moveTo>
                    <a:pt x="888715" y="0"/>
                  </a:moveTo>
                  <a:lnTo>
                    <a:pt x="814787" y="25086"/>
                  </a:lnTo>
                </a:path>
                <a:path w="1105535" h="180975">
                  <a:moveTo>
                    <a:pt x="784808" y="14634"/>
                  </a:moveTo>
                  <a:lnTo>
                    <a:pt x="777483" y="10774"/>
                  </a:lnTo>
                </a:path>
                <a:path w="1105535" h="180975">
                  <a:moveTo>
                    <a:pt x="776291" y="10774"/>
                  </a:moveTo>
                  <a:lnTo>
                    <a:pt x="776291" y="10774"/>
                  </a:lnTo>
                </a:path>
                <a:path w="1105535" h="180975">
                  <a:moveTo>
                    <a:pt x="751762" y="28946"/>
                  </a:moveTo>
                  <a:lnTo>
                    <a:pt x="746481" y="32001"/>
                  </a:lnTo>
                </a:path>
                <a:path w="1105535" h="180975">
                  <a:moveTo>
                    <a:pt x="745629" y="33288"/>
                  </a:moveTo>
                  <a:lnTo>
                    <a:pt x="757894" y="135244"/>
                  </a:lnTo>
                </a:path>
                <a:path w="1105535" h="180975">
                  <a:moveTo>
                    <a:pt x="757894" y="136048"/>
                  </a:moveTo>
                  <a:lnTo>
                    <a:pt x="774246" y="139908"/>
                  </a:lnTo>
                </a:path>
                <a:path w="1105535" h="180975">
                  <a:moveTo>
                    <a:pt x="775439" y="139908"/>
                  </a:moveTo>
                  <a:lnTo>
                    <a:pt x="787703" y="173196"/>
                  </a:lnTo>
                </a:path>
                <a:path w="1105535" h="180975">
                  <a:moveTo>
                    <a:pt x="787703" y="174000"/>
                  </a:moveTo>
                  <a:lnTo>
                    <a:pt x="778335" y="179790"/>
                  </a:lnTo>
                </a:path>
                <a:path w="1105535" h="180975">
                  <a:moveTo>
                    <a:pt x="749717" y="170141"/>
                  </a:moveTo>
                  <a:lnTo>
                    <a:pt x="741541" y="166281"/>
                  </a:lnTo>
                </a:path>
                <a:path w="1105535" h="180975">
                  <a:moveTo>
                    <a:pt x="717864" y="168211"/>
                  </a:moveTo>
                  <a:lnTo>
                    <a:pt x="710369" y="179790"/>
                  </a:lnTo>
                </a:path>
                <a:path w="1105535" h="180975">
                  <a:moveTo>
                    <a:pt x="710369" y="180915"/>
                  </a:moveTo>
                  <a:lnTo>
                    <a:pt x="672383" y="180915"/>
                  </a:lnTo>
                </a:path>
                <a:path w="1105535" h="180975">
                  <a:moveTo>
                    <a:pt x="671531" y="180915"/>
                  </a:moveTo>
                  <a:lnTo>
                    <a:pt x="625029" y="151486"/>
                  </a:lnTo>
                </a:path>
                <a:path w="1105535" h="180975">
                  <a:moveTo>
                    <a:pt x="624177" y="150682"/>
                  </a:moveTo>
                  <a:lnTo>
                    <a:pt x="590960" y="157758"/>
                  </a:lnTo>
                </a:path>
                <a:path w="1105535" h="180975">
                  <a:moveTo>
                    <a:pt x="590109" y="157758"/>
                  </a:moveTo>
                  <a:lnTo>
                    <a:pt x="564387" y="131385"/>
                  </a:lnTo>
                </a:path>
                <a:path w="1105535" h="180975">
                  <a:moveTo>
                    <a:pt x="533386" y="127525"/>
                  </a:moveTo>
                  <a:lnTo>
                    <a:pt x="523846" y="127525"/>
                  </a:lnTo>
                </a:path>
                <a:path w="1105535" h="180975">
                  <a:moveTo>
                    <a:pt x="503406" y="148752"/>
                  </a:moveTo>
                  <a:lnTo>
                    <a:pt x="496081" y="156471"/>
                  </a:lnTo>
                </a:path>
                <a:path w="1105535" h="180975">
                  <a:moveTo>
                    <a:pt x="495229" y="157758"/>
                  </a:moveTo>
                  <a:lnTo>
                    <a:pt x="482965" y="161618"/>
                  </a:lnTo>
                </a:path>
                <a:path w="1105535" h="180975">
                  <a:moveTo>
                    <a:pt x="481772" y="161618"/>
                  </a:moveTo>
                  <a:lnTo>
                    <a:pt x="457243" y="142963"/>
                  </a:lnTo>
                </a:path>
                <a:path w="1105535" h="180975">
                  <a:moveTo>
                    <a:pt x="456051" y="141837"/>
                  </a:moveTo>
                  <a:lnTo>
                    <a:pt x="422153" y="160331"/>
                  </a:lnTo>
                </a:path>
                <a:path w="1105535" h="180975">
                  <a:moveTo>
                    <a:pt x="421302" y="160331"/>
                  </a:moveTo>
                  <a:lnTo>
                    <a:pt x="379909" y="134118"/>
                  </a:lnTo>
                </a:path>
                <a:path w="1105535" h="180975">
                  <a:moveTo>
                    <a:pt x="378717" y="134118"/>
                  </a:moveTo>
                  <a:lnTo>
                    <a:pt x="344819" y="133314"/>
                  </a:lnTo>
                </a:path>
                <a:path w="1105535" h="180975">
                  <a:moveTo>
                    <a:pt x="343967" y="133314"/>
                  </a:moveTo>
                  <a:lnTo>
                    <a:pt x="343967" y="133314"/>
                  </a:lnTo>
                </a:path>
                <a:path w="1105535" h="180975">
                  <a:moveTo>
                    <a:pt x="317054" y="118680"/>
                  </a:moveTo>
                  <a:lnTo>
                    <a:pt x="308707" y="114821"/>
                  </a:lnTo>
                </a:path>
                <a:path w="1105535" h="180975">
                  <a:moveTo>
                    <a:pt x="280941" y="100026"/>
                  </a:moveTo>
                  <a:lnTo>
                    <a:pt x="271573" y="95523"/>
                  </a:lnTo>
                </a:path>
                <a:path w="1105535" h="180975">
                  <a:moveTo>
                    <a:pt x="270755" y="95523"/>
                  </a:moveTo>
                  <a:lnTo>
                    <a:pt x="216366" y="105976"/>
                  </a:lnTo>
                </a:path>
                <a:path w="1105535" h="180975">
                  <a:moveTo>
                    <a:pt x="215139" y="105976"/>
                  </a:moveTo>
                  <a:lnTo>
                    <a:pt x="190593" y="101956"/>
                  </a:lnTo>
                </a:path>
                <a:path w="1105535" h="180975">
                  <a:moveTo>
                    <a:pt x="189367" y="101956"/>
                  </a:moveTo>
                  <a:lnTo>
                    <a:pt x="168909" y="90377"/>
                  </a:lnTo>
                </a:path>
                <a:path w="1105535" h="180975">
                  <a:moveTo>
                    <a:pt x="167682" y="90377"/>
                  </a:moveTo>
                  <a:lnTo>
                    <a:pt x="151330" y="90377"/>
                  </a:lnTo>
                </a:path>
                <a:path w="1105535" h="180975">
                  <a:moveTo>
                    <a:pt x="150103" y="90377"/>
                  </a:moveTo>
                  <a:lnTo>
                    <a:pt x="105934" y="107906"/>
                  </a:lnTo>
                </a:path>
                <a:path w="1105535" h="180975">
                  <a:moveTo>
                    <a:pt x="77300" y="119484"/>
                  </a:moveTo>
                  <a:lnTo>
                    <a:pt x="67897" y="123665"/>
                  </a:lnTo>
                </a:path>
                <a:path w="1105535" h="180975">
                  <a:moveTo>
                    <a:pt x="38854" y="135244"/>
                  </a:moveTo>
                  <a:lnTo>
                    <a:pt x="0" y="1506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1928133" y="2870582"/>
              <a:ext cx="42545" cy="4445"/>
            </a:xfrm>
            <a:custGeom>
              <a:avLst/>
              <a:gdLst/>
              <a:ahLst/>
              <a:cxnLst/>
              <a:rect l="l" t="t" r="r" b="b"/>
              <a:pathLst>
                <a:path w="42544" h="4444">
                  <a:moveTo>
                    <a:pt x="-1126" y="1929"/>
                  </a:moveTo>
                  <a:lnTo>
                    <a:pt x="43251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1926907" y="2369646"/>
              <a:ext cx="207645" cy="504825"/>
            </a:xfrm>
            <a:custGeom>
              <a:avLst/>
              <a:gdLst/>
              <a:ahLst/>
              <a:cxnLst/>
              <a:rect l="l" t="t" r="r" b="b"/>
              <a:pathLst>
                <a:path w="207644" h="504825">
                  <a:moveTo>
                    <a:pt x="0" y="504795"/>
                  </a:moveTo>
                  <a:lnTo>
                    <a:pt x="9402" y="478582"/>
                  </a:lnTo>
                </a:path>
                <a:path w="207644" h="504825">
                  <a:moveTo>
                    <a:pt x="9402" y="477778"/>
                  </a:moveTo>
                  <a:lnTo>
                    <a:pt x="34357" y="418277"/>
                  </a:lnTo>
                </a:path>
                <a:path w="207644" h="504825">
                  <a:moveTo>
                    <a:pt x="47439" y="391260"/>
                  </a:moveTo>
                  <a:lnTo>
                    <a:pt x="52754" y="384184"/>
                  </a:lnTo>
                </a:path>
                <a:path w="207644" h="504825">
                  <a:moveTo>
                    <a:pt x="70350" y="359097"/>
                  </a:moveTo>
                  <a:lnTo>
                    <a:pt x="105116" y="308441"/>
                  </a:lnTo>
                </a:path>
                <a:path w="207644" h="504825">
                  <a:moveTo>
                    <a:pt x="105116" y="307315"/>
                  </a:moveTo>
                  <a:lnTo>
                    <a:pt x="157871" y="205359"/>
                  </a:lnTo>
                </a:path>
                <a:path w="207644" h="504825">
                  <a:moveTo>
                    <a:pt x="168091" y="177056"/>
                  </a:moveTo>
                  <a:lnTo>
                    <a:pt x="170953" y="169337"/>
                  </a:lnTo>
                </a:path>
                <a:path w="207644" h="504825">
                  <a:moveTo>
                    <a:pt x="180356" y="140390"/>
                  </a:moveTo>
                  <a:lnTo>
                    <a:pt x="202040" y="76225"/>
                  </a:lnTo>
                </a:path>
                <a:path w="207644" h="504825">
                  <a:moveTo>
                    <a:pt x="202040" y="75100"/>
                  </a:moveTo>
                  <a:lnTo>
                    <a:pt x="193864" y="23639"/>
                  </a:lnTo>
                </a:path>
                <a:path w="207644" h="504825">
                  <a:moveTo>
                    <a:pt x="193864" y="22513"/>
                  </a:moveTo>
                  <a:lnTo>
                    <a:pt x="20735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2132218" y="2342630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39" h="26669">
                  <a:moveTo>
                    <a:pt x="1022" y="-1192"/>
                  </a:moveTo>
                  <a:lnTo>
                    <a:pt x="1022" y="27404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2127721" y="230355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69" h="8889">
                  <a:moveTo>
                    <a:pt x="1226" y="884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2121588" y="2232794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4" h="41910">
                  <a:moveTo>
                    <a:pt x="2044" y="-1191"/>
                  </a:moveTo>
                  <a:lnTo>
                    <a:pt x="2044" y="43003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2121588" y="2160588"/>
              <a:ext cx="2550160" cy="2119630"/>
            </a:xfrm>
            <a:custGeom>
              <a:avLst/>
              <a:gdLst/>
              <a:ahLst/>
              <a:cxnLst/>
              <a:rect l="l" t="t" r="r" b="b"/>
              <a:pathLst>
                <a:path w="2550160" h="2119629">
                  <a:moveTo>
                    <a:pt x="0" y="71079"/>
                  </a:moveTo>
                  <a:lnTo>
                    <a:pt x="31087" y="26212"/>
                  </a:lnTo>
                </a:path>
                <a:path w="2550160" h="2119629">
                  <a:moveTo>
                    <a:pt x="31087" y="25408"/>
                  </a:moveTo>
                  <a:lnTo>
                    <a:pt x="84659" y="0"/>
                  </a:lnTo>
                </a:path>
                <a:path w="2550160" h="2119629">
                  <a:moveTo>
                    <a:pt x="2171342" y="1424008"/>
                  </a:moveTo>
                  <a:lnTo>
                    <a:pt x="2233857" y="1409373"/>
                  </a:lnTo>
                </a:path>
                <a:path w="2550160" h="2119629">
                  <a:moveTo>
                    <a:pt x="2235220" y="1409373"/>
                  </a:moveTo>
                  <a:lnTo>
                    <a:pt x="2258897" y="1399564"/>
                  </a:lnTo>
                </a:path>
                <a:path w="2550160" h="2119629">
                  <a:moveTo>
                    <a:pt x="2259749" y="1399564"/>
                  </a:moveTo>
                  <a:lnTo>
                    <a:pt x="2300971" y="1378015"/>
                  </a:lnTo>
                </a:path>
                <a:path w="2550160" h="2119629">
                  <a:moveTo>
                    <a:pt x="2301823" y="1378015"/>
                  </a:moveTo>
                  <a:lnTo>
                    <a:pt x="2345259" y="1370296"/>
                  </a:lnTo>
                </a:path>
                <a:path w="2550160" h="2119629">
                  <a:moveTo>
                    <a:pt x="2355480" y="1389915"/>
                  </a:moveTo>
                  <a:lnTo>
                    <a:pt x="2356672" y="1396508"/>
                  </a:lnTo>
                </a:path>
                <a:path w="2550160" h="2119629">
                  <a:moveTo>
                    <a:pt x="2356672" y="1397634"/>
                  </a:moveTo>
                  <a:lnTo>
                    <a:pt x="2356672" y="1397634"/>
                  </a:lnTo>
                </a:path>
                <a:path w="2550160" h="2119629">
                  <a:moveTo>
                    <a:pt x="2377113" y="1417093"/>
                  </a:moveTo>
                  <a:lnTo>
                    <a:pt x="2416291" y="1411946"/>
                  </a:lnTo>
                </a:path>
                <a:path w="2550160" h="2119629">
                  <a:moveTo>
                    <a:pt x="2417654" y="1411946"/>
                  </a:moveTo>
                  <a:lnTo>
                    <a:pt x="2436051" y="1431727"/>
                  </a:lnTo>
                </a:path>
                <a:path w="2550160" h="2119629">
                  <a:moveTo>
                    <a:pt x="2436732" y="1432531"/>
                  </a:moveTo>
                  <a:lnTo>
                    <a:pt x="2457684" y="1444109"/>
                  </a:lnTo>
                </a:path>
                <a:path w="2550160" h="2119629">
                  <a:moveTo>
                    <a:pt x="2458536" y="1444109"/>
                  </a:moveTo>
                  <a:lnTo>
                    <a:pt x="2466712" y="1456010"/>
                  </a:lnTo>
                </a:path>
                <a:path w="2550160" h="2119629">
                  <a:moveTo>
                    <a:pt x="2467904" y="1456814"/>
                  </a:moveTo>
                  <a:lnTo>
                    <a:pt x="2454447" y="1465658"/>
                  </a:lnTo>
                </a:path>
                <a:path w="2550160" h="2119629">
                  <a:moveTo>
                    <a:pt x="2453596" y="1466462"/>
                  </a:moveTo>
                  <a:lnTo>
                    <a:pt x="2464668" y="1507470"/>
                  </a:lnTo>
                </a:path>
                <a:path w="2550160" h="2119629">
                  <a:moveTo>
                    <a:pt x="2464668" y="1508596"/>
                  </a:moveTo>
                  <a:lnTo>
                    <a:pt x="2472844" y="1503610"/>
                  </a:lnTo>
                </a:path>
                <a:path w="2550160" h="2119629">
                  <a:moveTo>
                    <a:pt x="2493626" y="1508596"/>
                  </a:moveTo>
                  <a:lnTo>
                    <a:pt x="2495670" y="1516315"/>
                  </a:lnTo>
                </a:path>
                <a:path w="2550160" h="2119629">
                  <a:moveTo>
                    <a:pt x="2505038" y="1545422"/>
                  </a:moveTo>
                  <a:lnTo>
                    <a:pt x="2505890" y="1549282"/>
                  </a:lnTo>
                </a:path>
                <a:path w="2550160" h="2119629">
                  <a:moveTo>
                    <a:pt x="2505890" y="1550407"/>
                  </a:moveTo>
                  <a:lnTo>
                    <a:pt x="2549327" y="1532557"/>
                  </a:lnTo>
                </a:path>
                <a:path w="2550160" h="2119629">
                  <a:moveTo>
                    <a:pt x="2550008" y="1532557"/>
                  </a:moveTo>
                  <a:lnTo>
                    <a:pt x="2539106" y="1578550"/>
                  </a:lnTo>
                </a:path>
                <a:path w="2550160" h="2119629">
                  <a:moveTo>
                    <a:pt x="2539106" y="1579354"/>
                  </a:moveTo>
                  <a:lnTo>
                    <a:pt x="2516110" y="1615376"/>
                  </a:lnTo>
                </a:path>
                <a:path w="2550160" h="2119629">
                  <a:moveTo>
                    <a:pt x="2516110" y="1616502"/>
                  </a:moveTo>
                  <a:lnTo>
                    <a:pt x="2505890" y="1616502"/>
                  </a:lnTo>
                </a:path>
                <a:path w="2550160" h="2119629">
                  <a:moveTo>
                    <a:pt x="2505038" y="1616502"/>
                  </a:moveTo>
                  <a:lnTo>
                    <a:pt x="2491581" y="1634996"/>
                  </a:lnTo>
                </a:path>
                <a:path w="2550160" h="2119629">
                  <a:moveTo>
                    <a:pt x="2474036" y="1660243"/>
                  </a:moveTo>
                  <a:lnTo>
                    <a:pt x="2467904" y="1667158"/>
                  </a:lnTo>
                </a:path>
                <a:path w="2550160" h="2119629">
                  <a:moveTo>
                    <a:pt x="2447463" y="1690316"/>
                  </a:moveTo>
                  <a:lnTo>
                    <a:pt x="2427874" y="1712669"/>
                  </a:lnTo>
                </a:path>
                <a:path w="2550160" h="2119629">
                  <a:moveTo>
                    <a:pt x="2426512" y="1713473"/>
                  </a:moveTo>
                  <a:lnTo>
                    <a:pt x="2363997" y="1725534"/>
                  </a:lnTo>
                </a:path>
                <a:path w="2550160" h="2119629">
                  <a:moveTo>
                    <a:pt x="2362804" y="1725534"/>
                  </a:moveTo>
                  <a:lnTo>
                    <a:pt x="2325500" y="1733253"/>
                  </a:lnTo>
                </a:path>
                <a:path w="2550160" h="2119629">
                  <a:moveTo>
                    <a:pt x="2324648" y="1733253"/>
                  </a:moveTo>
                  <a:lnTo>
                    <a:pt x="2314428" y="1741776"/>
                  </a:lnTo>
                </a:path>
                <a:path w="2550160" h="2119629">
                  <a:moveTo>
                    <a:pt x="2313235" y="1742902"/>
                  </a:moveTo>
                  <a:lnTo>
                    <a:pt x="2318516" y="1751746"/>
                  </a:lnTo>
                </a:path>
                <a:path w="2550160" h="2119629">
                  <a:moveTo>
                    <a:pt x="2318516" y="1752551"/>
                  </a:moveTo>
                  <a:lnTo>
                    <a:pt x="2308296" y="1766059"/>
                  </a:lnTo>
                </a:path>
                <a:path w="2550160" h="2119629">
                  <a:moveTo>
                    <a:pt x="2307103" y="1767185"/>
                  </a:moveTo>
                  <a:lnTo>
                    <a:pt x="2305059" y="1767989"/>
                  </a:lnTo>
                </a:path>
                <a:path w="2550160" h="2119629">
                  <a:moveTo>
                    <a:pt x="2274057" y="1773778"/>
                  </a:moveTo>
                  <a:lnTo>
                    <a:pt x="2265029" y="1775708"/>
                  </a:lnTo>
                </a:path>
                <a:path w="2550160" h="2119629">
                  <a:moveTo>
                    <a:pt x="2235220" y="1786643"/>
                  </a:moveTo>
                  <a:lnTo>
                    <a:pt x="2203196" y="1798222"/>
                  </a:lnTo>
                </a:path>
                <a:path w="2550160" h="2119629">
                  <a:moveTo>
                    <a:pt x="2202003" y="1798222"/>
                  </a:moveTo>
                  <a:lnTo>
                    <a:pt x="2210180" y="1814786"/>
                  </a:lnTo>
                </a:path>
                <a:path w="2550160" h="2119629">
                  <a:moveTo>
                    <a:pt x="2210180" y="1815911"/>
                  </a:moveTo>
                  <a:lnTo>
                    <a:pt x="2231813" y="1820575"/>
                  </a:lnTo>
                </a:path>
                <a:path w="2550160" h="2119629">
                  <a:moveTo>
                    <a:pt x="2233176" y="1820575"/>
                  </a:moveTo>
                  <a:lnTo>
                    <a:pt x="2256853" y="1837139"/>
                  </a:lnTo>
                </a:path>
                <a:path w="2550160" h="2119629">
                  <a:moveTo>
                    <a:pt x="2257705" y="1837943"/>
                  </a:moveTo>
                  <a:lnTo>
                    <a:pt x="2271161" y="1863512"/>
                  </a:lnTo>
                </a:path>
                <a:path w="2550160" h="2119629">
                  <a:moveTo>
                    <a:pt x="2271161" y="1864316"/>
                  </a:moveTo>
                  <a:lnTo>
                    <a:pt x="2256853" y="1885865"/>
                  </a:lnTo>
                </a:path>
                <a:path w="2550160" h="2119629">
                  <a:moveTo>
                    <a:pt x="2256853" y="1886669"/>
                  </a:moveTo>
                  <a:lnTo>
                    <a:pt x="2251572" y="1901303"/>
                  </a:lnTo>
                </a:path>
                <a:path w="2550160" h="2119629">
                  <a:moveTo>
                    <a:pt x="2242033" y="1929607"/>
                  </a:moveTo>
                  <a:lnTo>
                    <a:pt x="2239989" y="1934592"/>
                  </a:lnTo>
                </a:path>
                <a:path w="2550160" h="2119629">
                  <a:moveTo>
                    <a:pt x="2239989" y="1935396"/>
                  </a:moveTo>
                  <a:lnTo>
                    <a:pt x="2242033" y="1938452"/>
                  </a:lnTo>
                </a:path>
                <a:path w="2550160" h="2119629">
                  <a:moveTo>
                    <a:pt x="2255660" y="1965468"/>
                  </a:moveTo>
                  <a:lnTo>
                    <a:pt x="2261793" y="1976404"/>
                  </a:lnTo>
                </a:path>
                <a:path w="2550160" h="2119629">
                  <a:moveTo>
                    <a:pt x="2261793" y="1977208"/>
                  </a:moveTo>
                  <a:lnTo>
                    <a:pt x="2261793" y="2025774"/>
                  </a:lnTo>
                </a:path>
                <a:path w="2550160" h="2119629">
                  <a:moveTo>
                    <a:pt x="2261793" y="2027060"/>
                  </a:moveTo>
                  <a:lnTo>
                    <a:pt x="2246121" y="2036709"/>
                  </a:lnTo>
                </a:path>
                <a:path w="2550160" h="2119629">
                  <a:moveTo>
                    <a:pt x="2245440" y="2036709"/>
                  </a:moveTo>
                  <a:lnTo>
                    <a:pt x="2250721" y="2047162"/>
                  </a:lnTo>
                </a:path>
                <a:path w="2550160" h="2119629">
                  <a:moveTo>
                    <a:pt x="2250721" y="2048287"/>
                  </a:moveTo>
                  <a:lnTo>
                    <a:pt x="2227043" y="2052951"/>
                  </a:lnTo>
                </a:path>
                <a:path w="2550160" h="2119629">
                  <a:moveTo>
                    <a:pt x="2225681" y="2052951"/>
                  </a:moveTo>
                  <a:lnTo>
                    <a:pt x="2257705" y="2072603"/>
                  </a:lnTo>
                </a:path>
                <a:path w="2550160" h="2119629">
                  <a:moveTo>
                    <a:pt x="2258897" y="2072603"/>
                  </a:moveTo>
                  <a:lnTo>
                    <a:pt x="2252765" y="2091160"/>
                  </a:lnTo>
                </a:path>
                <a:path w="2550160" h="2119629">
                  <a:moveTo>
                    <a:pt x="2243396" y="2119383"/>
                  </a:moveTo>
                  <a:lnTo>
                    <a:pt x="2235220" y="2115122"/>
                  </a:lnTo>
                </a:path>
                <a:path w="2550160" h="2119629">
                  <a:moveTo>
                    <a:pt x="2205240" y="2105457"/>
                  </a:moveTo>
                  <a:lnTo>
                    <a:pt x="2182414" y="2096950"/>
                  </a:lnTo>
                </a:path>
                <a:path w="2550160" h="2119629">
                  <a:moveTo>
                    <a:pt x="2181562" y="2096950"/>
                  </a:moveTo>
                  <a:lnTo>
                    <a:pt x="2171342" y="21104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4291739" y="4271851"/>
              <a:ext cx="7620" cy="85090"/>
            </a:xfrm>
            <a:custGeom>
              <a:avLst/>
              <a:gdLst/>
              <a:ahLst/>
              <a:cxnLst/>
              <a:rect l="l" t="t" r="r" b="b"/>
              <a:pathLst>
                <a:path w="7620" h="85089">
                  <a:moveTo>
                    <a:pt x="3662" y="-1191"/>
                  </a:moveTo>
                  <a:lnTo>
                    <a:pt x="3662" y="85844"/>
                  </a:lnTo>
                </a:path>
              </a:pathLst>
            </a:custGeom>
            <a:ln w="97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4294975" y="4357661"/>
              <a:ext cx="4445" cy="46990"/>
            </a:xfrm>
            <a:custGeom>
              <a:avLst/>
              <a:gdLst/>
              <a:ahLst/>
              <a:cxnLst/>
              <a:rect l="l" t="t" r="r" b="b"/>
              <a:pathLst>
                <a:path w="4445" h="46989">
                  <a:moveTo>
                    <a:pt x="2044" y="-1191"/>
                  </a:moveTo>
                  <a:lnTo>
                    <a:pt x="2044" y="47956"/>
                  </a:lnTo>
                </a:path>
              </a:pathLst>
            </a:custGeom>
            <a:ln w="64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4158873" y="4376991"/>
              <a:ext cx="123189" cy="51435"/>
            </a:xfrm>
            <a:custGeom>
              <a:avLst/>
              <a:gdLst/>
              <a:ahLst/>
              <a:cxnLst/>
              <a:rect l="l" t="t" r="r" b="b"/>
              <a:pathLst>
                <a:path w="123189" h="51435">
                  <a:moveTo>
                    <a:pt x="122644" y="51412"/>
                  </a:moveTo>
                  <a:lnTo>
                    <a:pt x="113276" y="51412"/>
                  </a:lnTo>
                </a:path>
                <a:path w="123189" h="51435">
                  <a:moveTo>
                    <a:pt x="81252" y="51412"/>
                  </a:moveTo>
                  <a:lnTo>
                    <a:pt x="74438" y="51412"/>
                  </a:lnTo>
                </a:path>
                <a:path w="123189" h="51435">
                  <a:moveTo>
                    <a:pt x="73075" y="51412"/>
                  </a:moveTo>
                  <a:lnTo>
                    <a:pt x="39178" y="20487"/>
                  </a:lnTo>
                </a:path>
                <a:path w="123189" h="51435">
                  <a:moveTo>
                    <a:pt x="37985" y="193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4122761" y="4374273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60" h="3175">
                  <a:moveTo>
                    <a:pt x="-1126" y="1358"/>
                  </a:moveTo>
                  <a:lnTo>
                    <a:pt x="36386" y="1358"/>
                  </a:lnTo>
                </a:path>
              </a:pathLst>
            </a:custGeom>
            <a:ln w="49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4094996" y="4355731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6913" y="18541"/>
                  </a:moveTo>
                  <a:lnTo>
                    <a:pt x="14308" y="13524"/>
                  </a:lnTo>
                </a:path>
                <a:path w="27304" h="19050">
                  <a:moveTo>
                    <a:pt x="13456" y="135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4082731" y="435380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-1126" y="385"/>
                  </a:moveTo>
                  <a:lnTo>
                    <a:pt x="12538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4045427" y="43518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4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4044746" y="434876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543"/>
                  </a:moveTo>
                  <a:lnTo>
                    <a:pt x="1192" y="15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3834546" y="4310109"/>
              <a:ext cx="206375" cy="89535"/>
            </a:xfrm>
            <a:custGeom>
              <a:avLst/>
              <a:gdLst/>
              <a:ahLst/>
              <a:cxnLst/>
              <a:rect l="l" t="t" r="r" b="b"/>
              <a:pathLst>
                <a:path w="206375" h="89535">
                  <a:moveTo>
                    <a:pt x="206111" y="9664"/>
                  </a:moveTo>
                  <a:lnTo>
                    <a:pt x="199979" y="771"/>
                  </a:lnTo>
                </a:path>
                <a:path w="206375" h="89535">
                  <a:moveTo>
                    <a:pt x="199979" y="0"/>
                  </a:moveTo>
                  <a:lnTo>
                    <a:pt x="172895" y="0"/>
                  </a:lnTo>
                </a:path>
                <a:path w="206375" h="89535">
                  <a:moveTo>
                    <a:pt x="172043" y="0"/>
                  </a:moveTo>
                  <a:lnTo>
                    <a:pt x="165911" y="13540"/>
                  </a:lnTo>
                </a:path>
                <a:path w="206375" h="89535">
                  <a:moveTo>
                    <a:pt x="165911" y="14312"/>
                  </a:moveTo>
                  <a:lnTo>
                    <a:pt x="138997" y="22031"/>
                  </a:lnTo>
                </a:path>
                <a:path w="206375" h="89535">
                  <a:moveTo>
                    <a:pt x="138145" y="22031"/>
                  </a:moveTo>
                  <a:lnTo>
                    <a:pt x="111232" y="16242"/>
                  </a:lnTo>
                </a:path>
                <a:path w="206375" h="89535">
                  <a:moveTo>
                    <a:pt x="110380" y="16242"/>
                  </a:moveTo>
                  <a:lnTo>
                    <a:pt x="78015" y="23977"/>
                  </a:lnTo>
                </a:path>
                <a:path w="206375" h="89535">
                  <a:moveTo>
                    <a:pt x="77164" y="23977"/>
                  </a:moveTo>
                  <a:lnTo>
                    <a:pt x="66943" y="34800"/>
                  </a:lnTo>
                </a:path>
                <a:path w="206375" h="89535">
                  <a:moveTo>
                    <a:pt x="65751" y="35958"/>
                  </a:moveTo>
                  <a:lnTo>
                    <a:pt x="69839" y="54129"/>
                  </a:lnTo>
                </a:path>
                <a:path w="206375" h="89535">
                  <a:moveTo>
                    <a:pt x="65751" y="75775"/>
                  </a:moveTo>
                  <a:lnTo>
                    <a:pt x="56723" y="75775"/>
                  </a:lnTo>
                </a:path>
                <a:path w="206375" h="89535">
                  <a:moveTo>
                    <a:pt x="25721" y="80406"/>
                  </a:moveTo>
                  <a:lnTo>
                    <a:pt x="0" y="893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3809846" y="4397479"/>
              <a:ext cx="24130" cy="2540"/>
            </a:xfrm>
            <a:custGeom>
              <a:avLst/>
              <a:gdLst/>
              <a:ahLst/>
              <a:cxnLst/>
              <a:rect l="l" t="t" r="r" b="b"/>
              <a:pathLst>
                <a:path w="24129" h="2539">
                  <a:moveTo>
                    <a:pt x="-1126" y="964"/>
                  </a:moveTo>
                  <a:lnTo>
                    <a:pt x="2497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3549396" y="3942568"/>
              <a:ext cx="271780" cy="471805"/>
            </a:xfrm>
            <a:custGeom>
              <a:avLst/>
              <a:gdLst/>
              <a:ahLst/>
              <a:cxnLst/>
              <a:rect l="l" t="t" r="r" b="b"/>
              <a:pathLst>
                <a:path w="271779" h="471804">
                  <a:moveTo>
                    <a:pt x="259257" y="454910"/>
                  </a:moveTo>
                  <a:lnTo>
                    <a:pt x="246993" y="441370"/>
                  </a:lnTo>
                </a:path>
                <a:path w="271779" h="471804">
                  <a:moveTo>
                    <a:pt x="245800" y="440212"/>
                  </a:moveTo>
                  <a:lnTo>
                    <a:pt x="199638" y="470364"/>
                  </a:lnTo>
                </a:path>
                <a:path w="271779" h="471804">
                  <a:moveTo>
                    <a:pt x="198786" y="471522"/>
                  </a:moveTo>
                  <a:lnTo>
                    <a:pt x="169658" y="428617"/>
                  </a:lnTo>
                </a:path>
                <a:path w="271779" h="471804">
                  <a:moveTo>
                    <a:pt x="171702" y="406200"/>
                  </a:moveTo>
                  <a:lnTo>
                    <a:pt x="179197" y="401568"/>
                  </a:lnTo>
                </a:path>
                <a:path w="271779" h="471804">
                  <a:moveTo>
                    <a:pt x="203726" y="383010"/>
                  </a:moveTo>
                  <a:lnTo>
                    <a:pt x="270670" y="333142"/>
                  </a:lnTo>
                </a:path>
                <a:path w="271779" h="471804">
                  <a:moveTo>
                    <a:pt x="271522" y="332370"/>
                  </a:moveTo>
                  <a:lnTo>
                    <a:pt x="202875" y="332370"/>
                  </a:lnTo>
                </a:path>
                <a:path w="271779" h="471804">
                  <a:moveTo>
                    <a:pt x="201682" y="332370"/>
                  </a:moveTo>
                  <a:lnTo>
                    <a:pt x="175109" y="323477"/>
                  </a:lnTo>
                </a:path>
                <a:path w="271779" h="471804">
                  <a:moveTo>
                    <a:pt x="143937" y="315758"/>
                  </a:moveTo>
                  <a:lnTo>
                    <a:pt x="135761" y="313040"/>
                  </a:lnTo>
                </a:path>
                <a:path w="271779" h="471804">
                  <a:moveTo>
                    <a:pt x="104759" y="304147"/>
                  </a:moveTo>
                  <a:lnTo>
                    <a:pt x="67965" y="292552"/>
                  </a:lnTo>
                </a:path>
                <a:path w="271779" h="471804">
                  <a:moveTo>
                    <a:pt x="66602" y="292552"/>
                  </a:moveTo>
                  <a:lnTo>
                    <a:pt x="851" y="270167"/>
                  </a:lnTo>
                </a:path>
                <a:path w="271779" h="471804">
                  <a:moveTo>
                    <a:pt x="0" y="270167"/>
                  </a:moveTo>
                  <a:lnTo>
                    <a:pt x="51102" y="221440"/>
                  </a:lnTo>
                </a:path>
                <a:path w="271779" h="471804">
                  <a:moveTo>
                    <a:pt x="74097" y="200213"/>
                  </a:moveTo>
                  <a:lnTo>
                    <a:pt x="80230" y="194424"/>
                  </a:lnTo>
                </a:path>
                <a:path w="271779" h="471804">
                  <a:moveTo>
                    <a:pt x="103907" y="171910"/>
                  </a:moveTo>
                  <a:lnTo>
                    <a:pt x="143937" y="134118"/>
                  </a:lnTo>
                </a:path>
                <a:path w="271779" h="471804">
                  <a:moveTo>
                    <a:pt x="145129" y="132993"/>
                  </a:moveTo>
                  <a:lnTo>
                    <a:pt x="183967" y="60948"/>
                  </a:lnTo>
                </a:path>
                <a:path w="271779" h="471804">
                  <a:moveTo>
                    <a:pt x="183967" y="60305"/>
                  </a:moveTo>
                  <a:lnTo>
                    <a:pt x="209007" y="48244"/>
                  </a:lnTo>
                </a:path>
                <a:path w="271779" h="471804">
                  <a:moveTo>
                    <a:pt x="209859" y="48244"/>
                  </a:moveTo>
                  <a:lnTo>
                    <a:pt x="209859" y="38595"/>
                  </a:lnTo>
                </a:path>
                <a:path w="271779" h="471804">
                  <a:moveTo>
                    <a:pt x="209007" y="8523"/>
                  </a:moveTo>
                  <a:lnTo>
                    <a:pt x="20781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3756360" y="3895771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425" y="-1192"/>
                  </a:moveTo>
                  <a:lnTo>
                    <a:pt x="425" y="17756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3416531" y="2493312"/>
              <a:ext cx="875665" cy="1401445"/>
            </a:xfrm>
            <a:custGeom>
              <a:avLst/>
              <a:gdLst/>
              <a:ahLst/>
              <a:cxnLst/>
              <a:rect l="l" t="t" r="r" b="b"/>
              <a:pathLst>
                <a:path w="875664" h="1401445">
                  <a:moveTo>
                    <a:pt x="339828" y="1401333"/>
                  </a:moveTo>
                  <a:lnTo>
                    <a:pt x="413926" y="1354536"/>
                  </a:lnTo>
                </a:path>
                <a:path w="875664" h="1401445">
                  <a:moveTo>
                    <a:pt x="415118" y="1353732"/>
                  </a:moveTo>
                  <a:lnTo>
                    <a:pt x="449868" y="1341027"/>
                  </a:lnTo>
                </a:path>
                <a:path w="875664" h="1401445">
                  <a:moveTo>
                    <a:pt x="451060" y="1341027"/>
                  </a:moveTo>
                  <a:lnTo>
                    <a:pt x="481721" y="1321569"/>
                  </a:lnTo>
                </a:path>
                <a:path w="875664" h="1401445">
                  <a:moveTo>
                    <a:pt x="508805" y="1305005"/>
                  </a:moveTo>
                  <a:lnTo>
                    <a:pt x="515619" y="1300341"/>
                  </a:lnTo>
                </a:path>
                <a:path w="875664" h="1401445">
                  <a:moveTo>
                    <a:pt x="542703" y="1283778"/>
                  </a:moveTo>
                  <a:lnTo>
                    <a:pt x="558204" y="1274129"/>
                  </a:lnTo>
                </a:path>
                <a:path w="875664" h="1401445">
                  <a:moveTo>
                    <a:pt x="559056" y="1273003"/>
                  </a:moveTo>
                  <a:lnTo>
                    <a:pt x="616631" y="1228136"/>
                  </a:lnTo>
                </a:path>
                <a:path w="875664" h="1401445">
                  <a:moveTo>
                    <a:pt x="617993" y="1227332"/>
                  </a:moveTo>
                  <a:lnTo>
                    <a:pt x="683745" y="1174746"/>
                  </a:lnTo>
                </a:path>
                <a:path w="875664" h="1401445">
                  <a:moveTo>
                    <a:pt x="684596" y="1173942"/>
                  </a:moveTo>
                  <a:lnTo>
                    <a:pt x="684596" y="1173942"/>
                  </a:lnTo>
                </a:path>
                <a:path w="875664" h="1401445">
                  <a:moveTo>
                    <a:pt x="711510" y="1156252"/>
                  </a:moveTo>
                  <a:lnTo>
                    <a:pt x="718494" y="1151589"/>
                  </a:lnTo>
                </a:path>
                <a:path w="875664" h="1401445">
                  <a:moveTo>
                    <a:pt x="745578" y="1133738"/>
                  </a:moveTo>
                  <a:lnTo>
                    <a:pt x="753755" y="1127949"/>
                  </a:lnTo>
                </a:path>
                <a:path w="875664" h="1401445">
                  <a:moveTo>
                    <a:pt x="754947" y="1127145"/>
                  </a:moveTo>
                  <a:lnTo>
                    <a:pt x="811330" y="1117496"/>
                  </a:lnTo>
                </a:path>
                <a:path w="875664" h="1401445">
                  <a:moveTo>
                    <a:pt x="812692" y="1117496"/>
                  </a:moveTo>
                  <a:lnTo>
                    <a:pt x="875207" y="1091283"/>
                  </a:lnTo>
                </a:path>
                <a:path w="875664" h="1401445">
                  <a:moveTo>
                    <a:pt x="0" y="0"/>
                  </a:moveTo>
                  <a:lnTo>
                    <a:pt x="18396" y="0"/>
                  </a:lnTo>
                </a:path>
                <a:path w="875664" h="1401445">
                  <a:moveTo>
                    <a:pt x="19589" y="0"/>
                  </a:moveTo>
                  <a:lnTo>
                    <a:pt x="103907" y="32162"/>
                  </a:lnTo>
                </a:path>
                <a:path w="875664" h="1401445">
                  <a:moveTo>
                    <a:pt x="105099" y="32162"/>
                  </a:moveTo>
                  <a:lnTo>
                    <a:pt x="96412" y="50656"/>
                  </a:lnTo>
                </a:path>
                <a:path w="875664" h="1401445">
                  <a:moveTo>
                    <a:pt x="96412" y="51460"/>
                  </a:moveTo>
                  <a:lnTo>
                    <a:pt x="113276" y="82819"/>
                  </a:lnTo>
                </a:path>
                <a:path w="875664" h="1401445">
                  <a:moveTo>
                    <a:pt x="113276" y="83623"/>
                  </a:moveTo>
                  <a:lnTo>
                    <a:pt x="125540" y="78959"/>
                  </a:lnTo>
                </a:path>
                <a:path w="875664" h="1401445">
                  <a:moveTo>
                    <a:pt x="153306" y="66094"/>
                  </a:moveTo>
                  <a:lnTo>
                    <a:pt x="155350" y="58375"/>
                  </a:lnTo>
                </a:path>
                <a:path w="875664" h="1401445">
                  <a:moveTo>
                    <a:pt x="171702" y="41811"/>
                  </a:moveTo>
                  <a:lnTo>
                    <a:pt x="197424" y="44867"/>
                  </a:lnTo>
                </a:path>
                <a:path w="875664" h="1401445">
                  <a:moveTo>
                    <a:pt x="198786" y="44867"/>
                  </a:moveTo>
                  <a:lnTo>
                    <a:pt x="198786" y="72687"/>
                  </a:lnTo>
                </a:path>
                <a:path w="875664" h="1401445">
                  <a:moveTo>
                    <a:pt x="198786" y="73813"/>
                  </a:moveTo>
                  <a:lnTo>
                    <a:pt x="225359" y="81693"/>
                  </a:lnTo>
                </a:path>
                <a:path w="875664" h="1401445">
                  <a:moveTo>
                    <a:pt x="226552" y="81693"/>
                  </a:moveTo>
                  <a:lnTo>
                    <a:pt x="231492" y="124470"/>
                  </a:lnTo>
                </a:path>
                <a:path w="875664" h="1401445">
                  <a:moveTo>
                    <a:pt x="231492" y="125274"/>
                  </a:moveTo>
                  <a:lnTo>
                    <a:pt x="274758" y="118680"/>
                  </a:lnTo>
                </a:path>
                <a:path w="875664" h="1401445">
                  <a:moveTo>
                    <a:pt x="275950" y="118680"/>
                  </a:moveTo>
                  <a:lnTo>
                    <a:pt x="280039" y="123344"/>
                  </a:lnTo>
                </a:path>
                <a:path w="875664" h="1401445">
                  <a:moveTo>
                    <a:pt x="293155" y="149717"/>
                  </a:moveTo>
                  <a:lnTo>
                    <a:pt x="296391" y="158562"/>
                  </a:lnTo>
                </a:path>
                <a:path w="875664" h="1401445">
                  <a:moveTo>
                    <a:pt x="291111" y="182845"/>
                  </a:moveTo>
                  <a:lnTo>
                    <a:pt x="234728" y="211148"/>
                  </a:lnTo>
                </a:path>
                <a:path w="875664" h="1401445">
                  <a:moveTo>
                    <a:pt x="233536" y="211148"/>
                  </a:moveTo>
                  <a:lnTo>
                    <a:pt x="266582" y="216938"/>
                  </a:lnTo>
                </a:path>
                <a:path w="875664" h="1401445">
                  <a:moveTo>
                    <a:pt x="267433" y="216938"/>
                  </a:moveTo>
                  <a:lnTo>
                    <a:pt x="348856" y="241221"/>
                  </a:lnTo>
                </a:path>
                <a:path w="875664" h="1401445">
                  <a:moveTo>
                    <a:pt x="379858" y="245884"/>
                  </a:moveTo>
                  <a:lnTo>
                    <a:pt x="389227" y="247814"/>
                  </a:lnTo>
                </a:path>
                <a:path w="875664" h="1401445">
                  <a:moveTo>
                    <a:pt x="410519" y="261805"/>
                  </a:moveTo>
                  <a:lnTo>
                    <a:pt x="410519" y="307315"/>
                  </a:lnTo>
                </a:path>
                <a:path w="875664" h="1401445">
                  <a:moveTo>
                    <a:pt x="410519" y="308119"/>
                  </a:moveTo>
                  <a:lnTo>
                    <a:pt x="407623" y="333689"/>
                  </a:lnTo>
                </a:path>
                <a:path w="875664" h="1401445">
                  <a:moveTo>
                    <a:pt x="407623" y="334493"/>
                  </a:moveTo>
                  <a:lnTo>
                    <a:pt x="489046" y="366495"/>
                  </a:lnTo>
                </a:path>
                <a:path w="875664" h="1401445">
                  <a:moveTo>
                    <a:pt x="489898" y="366495"/>
                  </a:moveTo>
                  <a:lnTo>
                    <a:pt x="506761" y="371480"/>
                  </a:lnTo>
                </a:path>
                <a:path w="875664" h="1401445">
                  <a:moveTo>
                    <a:pt x="523795" y="395924"/>
                  </a:moveTo>
                  <a:lnTo>
                    <a:pt x="525158" y="3978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3941689" y="28919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80">
                  <a:moveTo>
                    <a:pt x="340" y="-1191"/>
                  </a:moveTo>
                  <a:lnTo>
                    <a:pt x="340" y="61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3914605" y="2927028"/>
              <a:ext cx="27305" cy="160020"/>
            </a:xfrm>
            <a:custGeom>
              <a:avLst/>
              <a:gdLst/>
              <a:ahLst/>
              <a:cxnLst/>
              <a:rect l="l" t="t" r="r" b="b"/>
              <a:pathLst>
                <a:path w="27304" h="160019">
                  <a:moveTo>
                    <a:pt x="23677" y="0"/>
                  </a:moveTo>
                  <a:lnTo>
                    <a:pt x="13456" y="77029"/>
                  </a:lnTo>
                </a:path>
                <a:path w="27304" h="160019">
                  <a:moveTo>
                    <a:pt x="13456" y="77673"/>
                  </a:moveTo>
                  <a:lnTo>
                    <a:pt x="1192" y="82819"/>
                  </a:lnTo>
                </a:path>
                <a:path w="27304" h="160019">
                  <a:moveTo>
                    <a:pt x="0" y="82819"/>
                  </a:moveTo>
                  <a:lnTo>
                    <a:pt x="27084" y="135405"/>
                  </a:lnTo>
                </a:path>
                <a:path w="27304" h="160019">
                  <a:moveTo>
                    <a:pt x="27084" y="136048"/>
                  </a:moveTo>
                  <a:lnTo>
                    <a:pt x="22995" y="1596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3909666" y="310215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402"/>
                  </a:moveTo>
                  <a:lnTo>
                    <a:pt x="10665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3848003" y="3102958"/>
              <a:ext cx="73660" cy="97790"/>
            </a:xfrm>
            <a:custGeom>
              <a:avLst/>
              <a:gdLst/>
              <a:ahLst/>
              <a:cxnLst/>
              <a:rect l="l" t="t" r="r" b="b"/>
              <a:pathLst>
                <a:path w="73660" h="97789">
                  <a:moveTo>
                    <a:pt x="60470" y="0"/>
                  </a:moveTo>
                  <a:lnTo>
                    <a:pt x="60470" y="0"/>
                  </a:lnTo>
                </a:path>
                <a:path w="73660" h="97789">
                  <a:moveTo>
                    <a:pt x="30661" y="6915"/>
                  </a:moveTo>
                  <a:lnTo>
                    <a:pt x="30661" y="6915"/>
                  </a:lnTo>
                </a:path>
                <a:path w="73660" h="97789">
                  <a:moveTo>
                    <a:pt x="29809" y="6915"/>
                  </a:moveTo>
                  <a:lnTo>
                    <a:pt x="73246" y="91663"/>
                  </a:lnTo>
                </a:path>
                <a:path w="73660" h="97789">
                  <a:moveTo>
                    <a:pt x="73246" y="92307"/>
                  </a:moveTo>
                  <a:lnTo>
                    <a:pt x="29809" y="97453"/>
                  </a:lnTo>
                </a:path>
                <a:path w="73660" h="97789">
                  <a:moveTo>
                    <a:pt x="28617" y="97453"/>
                  </a:moveTo>
                  <a:lnTo>
                    <a:pt x="0" y="760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3845958" y="31778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3449236" y="3148951"/>
              <a:ext cx="368935" cy="351790"/>
            </a:xfrm>
            <a:custGeom>
              <a:avLst/>
              <a:gdLst/>
              <a:ahLst/>
              <a:cxnLst/>
              <a:rect l="l" t="t" r="r" b="b"/>
              <a:pathLst>
                <a:path w="368935" h="351789">
                  <a:moveTo>
                    <a:pt x="368786" y="14312"/>
                  </a:moveTo>
                  <a:lnTo>
                    <a:pt x="360610" y="9648"/>
                  </a:lnTo>
                </a:path>
                <a:path w="368935" h="351789">
                  <a:moveTo>
                    <a:pt x="331652" y="0"/>
                  </a:moveTo>
                  <a:lnTo>
                    <a:pt x="316151" y="0"/>
                  </a:lnTo>
                </a:path>
                <a:path w="368935" h="351789">
                  <a:moveTo>
                    <a:pt x="315299" y="0"/>
                  </a:moveTo>
                  <a:lnTo>
                    <a:pt x="312063" y="10452"/>
                  </a:lnTo>
                </a:path>
                <a:path w="368935" h="351789">
                  <a:moveTo>
                    <a:pt x="312063" y="11578"/>
                  </a:moveTo>
                  <a:lnTo>
                    <a:pt x="254317" y="23961"/>
                  </a:lnTo>
                </a:path>
                <a:path w="368935" h="351789">
                  <a:moveTo>
                    <a:pt x="253466" y="23961"/>
                  </a:moveTo>
                  <a:lnTo>
                    <a:pt x="174257" y="47600"/>
                  </a:lnTo>
                </a:path>
                <a:path w="368935" h="351789">
                  <a:moveTo>
                    <a:pt x="172895" y="47600"/>
                  </a:moveTo>
                  <a:lnTo>
                    <a:pt x="176983" y="57249"/>
                  </a:lnTo>
                </a:path>
                <a:path w="368935" h="351789">
                  <a:moveTo>
                    <a:pt x="188566" y="85392"/>
                  </a:moveTo>
                  <a:lnTo>
                    <a:pt x="192654" y="93111"/>
                  </a:lnTo>
                </a:path>
                <a:path w="368935" h="351789">
                  <a:moveTo>
                    <a:pt x="204067" y="121414"/>
                  </a:moveTo>
                  <a:lnTo>
                    <a:pt x="219568" y="157276"/>
                  </a:lnTo>
                </a:path>
                <a:path w="368935" h="351789">
                  <a:moveTo>
                    <a:pt x="219568" y="158401"/>
                  </a:moveTo>
                  <a:lnTo>
                    <a:pt x="101011" y="199087"/>
                  </a:lnTo>
                </a:path>
                <a:path w="368935" h="351789">
                  <a:moveTo>
                    <a:pt x="100159" y="199087"/>
                  </a:moveTo>
                  <a:lnTo>
                    <a:pt x="110380" y="208736"/>
                  </a:lnTo>
                </a:path>
                <a:path w="368935" h="351789">
                  <a:moveTo>
                    <a:pt x="132865" y="230446"/>
                  </a:moveTo>
                  <a:lnTo>
                    <a:pt x="138997" y="236235"/>
                  </a:lnTo>
                </a:path>
                <a:path w="368935" h="351789">
                  <a:moveTo>
                    <a:pt x="122644" y="253603"/>
                  </a:moveTo>
                  <a:lnTo>
                    <a:pt x="40029" y="301043"/>
                  </a:lnTo>
                </a:path>
                <a:path w="368935" h="351789">
                  <a:moveTo>
                    <a:pt x="39178" y="301043"/>
                  </a:moveTo>
                  <a:lnTo>
                    <a:pt x="9368" y="301043"/>
                  </a:lnTo>
                </a:path>
                <a:path w="368935" h="351789">
                  <a:moveTo>
                    <a:pt x="8176" y="301043"/>
                  </a:moveTo>
                  <a:lnTo>
                    <a:pt x="0" y="3517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3448385" y="35019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3299167" y="3501938"/>
              <a:ext cx="117475" cy="202565"/>
            </a:xfrm>
            <a:custGeom>
              <a:avLst/>
              <a:gdLst/>
              <a:ahLst/>
              <a:cxnLst/>
              <a:rect l="l" t="t" r="r" b="b"/>
              <a:pathLst>
                <a:path w="117475" h="202564">
                  <a:moveTo>
                    <a:pt x="117364" y="0"/>
                  </a:moveTo>
                  <a:lnTo>
                    <a:pt x="107825" y="0"/>
                  </a:lnTo>
                </a:path>
                <a:path w="117475" h="202564">
                  <a:moveTo>
                    <a:pt x="75971" y="0"/>
                  </a:moveTo>
                  <a:lnTo>
                    <a:pt x="67795" y="0"/>
                  </a:lnTo>
                </a:path>
                <a:path w="117475" h="202564">
                  <a:moveTo>
                    <a:pt x="66602" y="0"/>
                  </a:moveTo>
                  <a:lnTo>
                    <a:pt x="75971" y="165316"/>
                  </a:lnTo>
                </a:path>
                <a:path w="117475" h="202564">
                  <a:moveTo>
                    <a:pt x="71883" y="191207"/>
                  </a:moveTo>
                  <a:lnTo>
                    <a:pt x="63707" y="194424"/>
                  </a:lnTo>
                </a:path>
                <a:path w="117475" h="202564">
                  <a:moveTo>
                    <a:pt x="32705" y="201339"/>
                  </a:moveTo>
                  <a:lnTo>
                    <a:pt x="30661" y="202143"/>
                  </a:lnTo>
                </a:path>
                <a:path w="117475" h="202564">
                  <a:moveTo>
                    <a:pt x="29809" y="202143"/>
                  </a:moveTo>
                  <a:lnTo>
                    <a:pt x="0" y="1815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3274127" y="3682693"/>
              <a:ext cx="24130" cy="2540"/>
            </a:xfrm>
            <a:custGeom>
              <a:avLst/>
              <a:gdLst/>
              <a:ahLst/>
              <a:cxnLst/>
              <a:rect l="l" t="t" r="r" b="b"/>
              <a:pathLst>
                <a:path w="24129" h="2539">
                  <a:moveTo>
                    <a:pt x="-1126" y="964"/>
                  </a:moveTo>
                  <a:lnTo>
                    <a:pt x="2480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3063927" y="3667255"/>
              <a:ext cx="222885" cy="102235"/>
            </a:xfrm>
            <a:custGeom>
              <a:avLst/>
              <a:gdLst/>
              <a:ahLst/>
              <a:cxnLst/>
              <a:rect l="l" t="t" r="r" b="b"/>
              <a:pathLst>
                <a:path w="222885" h="102235">
                  <a:moveTo>
                    <a:pt x="209348" y="17367"/>
                  </a:moveTo>
                  <a:lnTo>
                    <a:pt x="222464" y="87322"/>
                  </a:lnTo>
                </a:path>
                <a:path w="222885" h="102235">
                  <a:moveTo>
                    <a:pt x="222464" y="88126"/>
                  </a:moveTo>
                  <a:lnTo>
                    <a:pt x="181582" y="95201"/>
                  </a:lnTo>
                </a:path>
                <a:path w="222885" h="102235">
                  <a:moveTo>
                    <a:pt x="149728" y="100187"/>
                  </a:moveTo>
                  <a:lnTo>
                    <a:pt x="140189" y="102116"/>
                  </a:lnTo>
                </a:path>
                <a:path w="222885" h="102235">
                  <a:moveTo>
                    <a:pt x="120600" y="94397"/>
                  </a:moveTo>
                  <a:lnTo>
                    <a:pt x="120600" y="59179"/>
                  </a:lnTo>
                </a:path>
                <a:path w="222885" h="102235">
                  <a:moveTo>
                    <a:pt x="120600" y="58053"/>
                  </a:moveTo>
                  <a:lnTo>
                    <a:pt x="136101" y="39881"/>
                  </a:lnTo>
                </a:path>
                <a:path w="222885" h="102235">
                  <a:moveTo>
                    <a:pt x="136953" y="38756"/>
                  </a:moveTo>
                  <a:lnTo>
                    <a:pt x="100159" y="7719"/>
                  </a:lnTo>
                </a:path>
                <a:path w="222885" h="102235">
                  <a:moveTo>
                    <a:pt x="98967" y="6593"/>
                  </a:moveTo>
                  <a:lnTo>
                    <a:pt x="64218" y="0"/>
                  </a:lnTo>
                </a:path>
                <a:path w="222885" h="102235">
                  <a:moveTo>
                    <a:pt x="63025" y="0"/>
                  </a:moveTo>
                  <a:lnTo>
                    <a:pt x="39178" y="15438"/>
                  </a:lnTo>
                </a:path>
                <a:path w="222885" h="102235">
                  <a:moveTo>
                    <a:pt x="38496" y="16242"/>
                  </a:moveTo>
                  <a:lnTo>
                    <a:pt x="36452" y="16242"/>
                  </a:lnTo>
                </a:path>
                <a:path w="222885" h="102235">
                  <a:moveTo>
                    <a:pt x="4428" y="20101"/>
                  </a:moveTo>
                  <a:lnTo>
                    <a:pt x="0" y="212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3063075" y="36846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3059839" y="3632840"/>
              <a:ext cx="1270" cy="22225"/>
            </a:xfrm>
            <a:custGeom>
              <a:avLst/>
              <a:gdLst/>
              <a:ahLst/>
              <a:cxnLst/>
              <a:rect l="l" t="t" r="r" b="b"/>
              <a:pathLst>
                <a:path w="1269" h="22225">
                  <a:moveTo>
                    <a:pt x="596" y="-1192"/>
                  </a:moveTo>
                  <a:lnTo>
                    <a:pt x="596" y="22902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3014869" y="3528954"/>
              <a:ext cx="45085" cy="103505"/>
            </a:xfrm>
            <a:custGeom>
              <a:avLst/>
              <a:gdLst/>
              <a:ahLst/>
              <a:cxnLst/>
              <a:rect l="l" t="t" r="r" b="b"/>
              <a:pathLst>
                <a:path w="45085" h="103504">
                  <a:moveTo>
                    <a:pt x="44969" y="103242"/>
                  </a:moveTo>
                  <a:lnTo>
                    <a:pt x="11072" y="93432"/>
                  </a:lnTo>
                </a:path>
                <a:path w="45085" h="103504">
                  <a:moveTo>
                    <a:pt x="10220" y="93432"/>
                  </a:moveTo>
                  <a:lnTo>
                    <a:pt x="0" y="3859"/>
                  </a:lnTo>
                </a:path>
                <a:path w="45085" h="103504">
                  <a:moveTo>
                    <a:pt x="0" y="3055"/>
                  </a:moveTo>
                  <a:lnTo>
                    <a:pt x="265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3073296" y="352429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3103105" y="3491002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60">
                  <a:moveTo>
                    <a:pt x="681" y="-1192"/>
                  </a:moveTo>
                  <a:lnTo>
                    <a:pt x="681" y="23706"/>
                  </a:lnTo>
                </a:path>
              </a:pathLst>
            </a:custGeom>
            <a:ln w="37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3086753" y="3376181"/>
              <a:ext cx="17780" cy="114300"/>
            </a:xfrm>
            <a:custGeom>
              <a:avLst/>
              <a:gdLst/>
              <a:ahLst/>
              <a:cxnLst/>
              <a:rect l="l" t="t" r="r" b="b"/>
              <a:pathLst>
                <a:path w="17780" h="114300">
                  <a:moveTo>
                    <a:pt x="16352" y="114017"/>
                  </a:moveTo>
                  <a:lnTo>
                    <a:pt x="0" y="82819"/>
                  </a:lnTo>
                </a:path>
                <a:path w="17780" h="114300">
                  <a:moveTo>
                    <a:pt x="0" y="82015"/>
                  </a:moveTo>
                  <a:lnTo>
                    <a:pt x="0" y="39077"/>
                  </a:lnTo>
                </a:path>
                <a:path w="17780" h="114300">
                  <a:moveTo>
                    <a:pt x="0" y="37952"/>
                  </a:moveTo>
                  <a:lnTo>
                    <a:pt x="1771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3104468" y="3346109"/>
              <a:ext cx="2540" cy="29845"/>
            </a:xfrm>
            <a:custGeom>
              <a:avLst/>
              <a:gdLst/>
              <a:ahLst/>
              <a:cxnLst/>
              <a:rect l="l" t="t" r="r" b="b"/>
              <a:pathLst>
                <a:path w="2539" h="29845">
                  <a:moveTo>
                    <a:pt x="1022" y="-1192"/>
                  </a:moveTo>
                  <a:lnTo>
                    <a:pt x="1022" y="30621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2967344" y="3010490"/>
              <a:ext cx="193040" cy="311785"/>
            </a:xfrm>
            <a:custGeom>
              <a:avLst/>
              <a:gdLst/>
              <a:ahLst/>
              <a:cxnLst/>
              <a:rect l="l" t="t" r="r" b="b"/>
              <a:pathLst>
                <a:path w="193039" h="311785">
                  <a:moveTo>
                    <a:pt x="156712" y="311175"/>
                  </a:moveTo>
                  <a:lnTo>
                    <a:pt x="161652" y="305385"/>
                  </a:lnTo>
                </a:path>
                <a:path w="193039" h="311785">
                  <a:moveTo>
                    <a:pt x="179197" y="280298"/>
                  </a:moveTo>
                  <a:lnTo>
                    <a:pt x="192654" y="218867"/>
                  </a:lnTo>
                </a:path>
                <a:path w="193039" h="311785">
                  <a:moveTo>
                    <a:pt x="192654" y="218063"/>
                  </a:moveTo>
                  <a:lnTo>
                    <a:pt x="157564" y="227712"/>
                  </a:lnTo>
                </a:path>
                <a:path w="193039" h="311785">
                  <a:moveTo>
                    <a:pt x="156712" y="227712"/>
                  </a:moveTo>
                  <a:lnTo>
                    <a:pt x="159608" y="209219"/>
                  </a:lnTo>
                </a:path>
                <a:path w="193039" h="311785">
                  <a:moveTo>
                    <a:pt x="159608" y="208414"/>
                  </a:moveTo>
                  <a:lnTo>
                    <a:pt x="119408" y="208414"/>
                  </a:lnTo>
                </a:path>
                <a:path w="193039" h="311785">
                  <a:moveTo>
                    <a:pt x="118216" y="208414"/>
                  </a:moveTo>
                  <a:lnTo>
                    <a:pt x="118216" y="191851"/>
                  </a:lnTo>
                </a:path>
                <a:path w="193039" h="311785">
                  <a:moveTo>
                    <a:pt x="118216" y="161618"/>
                  </a:moveTo>
                  <a:lnTo>
                    <a:pt x="118216" y="152773"/>
                  </a:lnTo>
                </a:path>
                <a:path w="193039" h="311785">
                  <a:moveTo>
                    <a:pt x="110039" y="127686"/>
                  </a:moveTo>
                  <a:lnTo>
                    <a:pt x="75290" y="105172"/>
                  </a:lnTo>
                </a:path>
                <a:path w="193039" h="311785">
                  <a:moveTo>
                    <a:pt x="74097" y="105172"/>
                  </a:moveTo>
                  <a:lnTo>
                    <a:pt x="4088" y="89734"/>
                  </a:lnTo>
                </a:path>
                <a:path w="193039" h="311785">
                  <a:moveTo>
                    <a:pt x="2895" y="89734"/>
                  </a:moveTo>
                  <a:lnTo>
                    <a:pt x="0" y="69310"/>
                  </a:lnTo>
                </a:path>
                <a:path w="193039" h="311785">
                  <a:moveTo>
                    <a:pt x="0" y="68185"/>
                  </a:moveTo>
                  <a:lnTo>
                    <a:pt x="22484" y="30233"/>
                  </a:lnTo>
                </a:path>
                <a:path w="193039" h="311785">
                  <a:moveTo>
                    <a:pt x="28617" y="5146"/>
                  </a:moveTo>
                  <a:lnTo>
                    <a:pt x="2180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2968196" y="298813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2968196" y="2983473"/>
              <a:ext cx="40640" cy="4445"/>
            </a:xfrm>
            <a:custGeom>
              <a:avLst/>
              <a:gdLst/>
              <a:ahLst/>
              <a:cxnLst/>
              <a:rect l="l" t="t" r="r" b="b"/>
              <a:pathLst>
                <a:path w="40639" h="4444">
                  <a:moveTo>
                    <a:pt x="-1126" y="1929"/>
                  </a:moveTo>
                  <a:lnTo>
                    <a:pt x="41667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3001412" y="2929762"/>
              <a:ext cx="8255" cy="53975"/>
            </a:xfrm>
            <a:custGeom>
              <a:avLst/>
              <a:gdLst/>
              <a:ahLst/>
              <a:cxnLst/>
              <a:rect l="l" t="t" r="r" b="b"/>
              <a:pathLst>
                <a:path w="8255" h="53975">
                  <a:moveTo>
                    <a:pt x="8176" y="5371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3001412" y="2927028"/>
              <a:ext cx="24130" cy="2540"/>
            </a:xfrm>
            <a:custGeom>
              <a:avLst/>
              <a:gdLst/>
              <a:ahLst/>
              <a:cxnLst/>
              <a:rect l="l" t="t" r="r" b="b"/>
              <a:pathLst>
                <a:path w="24130" h="2539">
                  <a:moveTo>
                    <a:pt x="-1126" y="964"/>
                  </a:moveTo>
                  <a:lnTo>
                    <a:pt x="2480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3025941" y="2821855"/>
              <a:ext cx="295910" cy="113030"/>
            </a:xfrm>
            <a:custGeom>
              <a:avLst/>
              <a:gdLst/>
              <a:ahLst/>
              <a:cxnLst/>
              <a:rect l="l" t="t" r="r" b="b"/>
              <a:pathLst>
                <a:path w="295910" h="113030">
                  <a:moveTo>
                    <a:pt x="0" y="105172"/>
                  </a:moveTo>
                  <a:lnTo>
                    <a:pt x="51442" y="112891"/>
                  </a:lnTo>
                </a:path>
                <a:path w="295910" h="113030">
                  <a:moveTo>
                    <a:pt x="52635" y="112891"/>
                  </a:moveTo>
                  <a:lnTo>
                    <a:pt x="51442" y="109835"/>
                  </a:lnTo>
                </a:path>
                <a:path w="295910" h="113030">
                  <a:moveTo>
                    <a:pt x="41222" y="80889"/>
                  </a:moveTo>
                  <a:lnTo>
                    <a:pt x="37985" y="73170"/>
                  </a:lnTo>
                </a:path>
                <a:path w="295910" h="113030">
                  <a:moveTo>
                    <a:pt x="17545" y="51942"/>
                  </a:moveTo>
                  <a:lnTo>
                    <a:pt x="27765" y="39881"/>
                  </a:lnTo>
                </a:path>
                <a:path w="295910" h="113030">
                  <a:moveTo>
                    <a:pt x="28957" y="39077"/>
                  </a:moveTo>
                  <a:lnTo>
                    <a:pt x="31853" y="20584"/>
                  </a:lnTo>
                </a:path>
                <a:path w="295910" h="113030">
                  <a:moveTo>
                    <a:pt x="31853" y="19458"/>
                  </a:moveTo>
                  <a:lnTo>
                    <a:pt x="44458" y="14794"/>
                  </a:lnTo>
                </a:path>
                <a:path w="295910" h="113030">
                  <a:moveTo>
                    <a:pt x="45310" y="14794"/>
                  </a:moveTo>
                  <a:lnTo>
                    <a:pt x="50591" y="1286"/>
                  </a:lnTo>
                </a:path>
                <a:path w="295910" h="113030">
                  <a:moveTo>
                    <a:pt x="50591" y="0"/>
                  </a:moveTo>
                  <a:lnTo>
                    <a:pt x="96923" y="5146"/>
                  </a:lnTo>
                </a:path>
                <a:path w="295910" h="113030">
                  <a:moveTo>
                    <a:pt x="98115" y="5146"/>
                  </a:moveTo>
                  <a:lnTo>
                    <a:pt x="141041" y="39077"/>
                  </a:lnTo>
                </a:path>
                <a:path w="295910" h="113030">
                  <a:moveTo>
                    <a:pt x="142234" y="39881"/>
                  </a:moveTo>
                  <a:lnTo>
                    <a:pt x="152454" y="37952"/>
                  </a:lnTo>
                </a:path>
                <a:path w="295910" h="113030">
                  <a:moveTo>
                    <a:pt x="172895" y="52586"/>
                  </a:moveTo>
                  <a:lnTo>
                    <a:pt x="182263" y="53872"/>
                  </a:lnTo>
                </a:path>
                <a:path w="295910" h="113030">
                  <a:moveTo>
                    <a:pt x="214287" y="56445"/>
                  </a:moveTo>
                  <a:lnTo>
                    <a:pt x="265730" y="49530"/>
                  </a:lnTo>
                </a:path>
                <a:path w="295910" h="113030">
                  <a:moveTo>
                    <a:pt x="267093" y="49530"/>
                  </a:moveTo>
                  <a:lnTo>
                    <a:pt x="295710" y="244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3322844" y="2775219"/>
              <a:ext cx="6350" cy="70485"/>
            </a:xfrm>
            <a:custGeom>
              <a:avLst/>
              <a:gdLst/>
              <a:ahLst/>
              <a:cxnLst/>
              <a:rect l="l" t="t" r="r" b="b"/>
              <a:pathLst>
                <a:path w="6350" h="70485">
                  <a:moveTo>
                    <a:pt x="3066" y="-1191"/>
                  </a:moveTo>
                  <a:lnTo>
                    <a:pt x="3066" y="71467"/>
                  </a:lnTo>
                </a:path>
              </a:pathLst>
            </a:custGeom>
            <a:ln w="85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3328976" y="2501836"/>
              <a:ext cx="933450" cy="998855"/>
            </a:xfrm>
            <a:custGeom>
              <a:avLst/>
              <a:gdLst/>
              <a:ahLst/>
              <a:cxnLst/>
              <a:rect l="l" t="t" r="r" b="b"/>
              <a:pathLst>
                <a:path w="933450" h="998854">
                  <a:moveTo>
                    <a:pt x="0" y="272579"/>
                  </a:moveTo>
                  <a:lnTo>
                    <a:pt x="8176" y="261001"/>
                  </a:lnTo>
                </a:path>
                <a:path w="933450" h="998854">
                  <a:moveTo>
                    <a:pt x="25721" y="235431"/>
                  </a:moveTo>
                  <a:lnTo>
                    <a:pt x="30661" y="228838"/>
                  </a:lnTo>
                </a:path>
                <a:path w="933450" h="998854">
                  <a:moveTo>
                    <a:pt x="48206" y="203429"/>
                  </a:moveTo>
                  <a:lnTo>
                    <a:pt x="49398" y="202625"/>
                  </a:lnTo>
                </a:path>
                <a:path w="933450" h="998854">
                  <a:moveTo>
                    <a:pt x="50250" y="201499"/>
                  </a:moveTo>
                  <a:lnTo>
                    <a:pt x="64558" y="136531"/>
                  </a:lnTo>
                </a:path>
                <a:path w="933450" h="998854">
                  <a:moveTo>
                    <a:pt x="64558" y="135405"/>
                  </a:moveTo>
                  <a:lnTo>
                    <a:pt x="98456" y="65290"/>
                  </a:lnTo>
                </a:path>
                <a:path w="933450" h="998854">
                  <a:moveTo>
                    <a:pt x="98456" y="64164"/>
                  </a:moveTo>
                  <a:lnTo>
                    <a:pt x="94368" y="39077"/>
                  </a:lnTo>
                </a:path>
                <a:path w="933450" h="998854">
                  <a:moveTo>
                    <a:pt x="90280" y="9005"/>
                  </a:moveTo>
                  <a:lnTo>
                    <a:pt x="88236" y="0"/>
                  </a:lnTo>
                </a:path>
                <a:path w="933450" h="998854">
                  <a:moveTo>
                    <a:pt x="592272" y="693429"/>
                  </a:moveTo>
                  <a:lnTo>
                    <a:pt x="668244" y="774319"/>
                  </a:lnTo>
                </a:path>
                <a:path w="933450" h="998854">
                  <a:moveTo>
                    <a:pt x="669095" y="775445"/>
                  </a:moveTo>
                  <a:lnTo>
                    <a:pt x="715769" y="821759"/>
                  </a:lnTo>
                </a:path>
                <a:path w="933450" h="998854">
                  <a:moveTo>
                    <a:pt x="737402" y="845399"/>
                  </a:moveTo>
                  <a:lnTo>
                    <a:pt x="743534" y="851188"/>
                  </a:lnTo>
                </a:path>
                <a:path w="933450" h="998854">
                  <a:moveTo>
                    <a:pt x="765167" y="873702"/>
                  </a:moveTo>
                  <a:lnTo>
                    <a:pt x="781520" y="890266"/>
                  </a:lnTo>
                </a:path>
                <a:path w="933450" h="998854">
                  <a:moveTo>
                    <a:pt x="782372" y="891070"/>
                  </a:moveTo>
                  <a:lnTo>
                    <a:pt x="858854" y="959094"/>
                  </a:lnTo>
                </a:path>
                <a:path w="933450" h="998854">
                  <a:moveTo>
                    <a:pt x="859706" y="960220"/>
                  </a:moveTo>
                  <a:lnTo>
                    <a:pt x="902291" y="988362"/>
                  </a:lnTo>
                </a:path>
                <a:path w="933450" h="998854">
                  <a:moveTo>
                    <a:pt x="932952" y="998815"/>
                  </a:moveTo>
                  <a:lnTo>
                    <a:pt x="932952" y="9988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4263121" y="349984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-1126" y="402"/>
                  </a:moveTo>
                  <a:lnTo>
                    <a:pt x="930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3394728" y="3513516"/>
              <a:ext cx="898525" cy="767715"/>
            </a:xfrm>
            <a:custGeom>
              <a:avLst/>
              <a:gdLst/>
              <a:ahLst/>
              <a:cxnLst/>
              <a:rect l="l" t="t" r="r" b="b"/>
              <a:pathLst>
                <a:path w="898525" h="767714">
                  <a:moveTo>
                    <a:pt x="894115" y="0"/>
                  </a:moveTo>
                  <a:lnTo>
                    <a:pt x="898203" y="69954"/>
                  </a:lnTo>
                </a:path>
                <a:path w="898525" h="767714">
                  <a:moveTo>
                    <a:pt x="898203" y="71079"/>
                  </a:moveTo>
                  <a:lnTo>
                    <a:pt x="835177" y="97292"/>
                  </a:lnTo>
                </a:path>
                <a:path w="898525" h="767714">
                  <a:moveTo>
                    <a:pt x="834496" y="97292"/>
                  </a:moveTo>
                  <a:lnTo>
                    <a:pt x="795999" y="103885"/>
                  </a:lnTo>
                </a:path>
                <a:path w="898525" h="767714">
                  <a:moveTo>
                    <a:pt x="766189" y="113534"/>
                  </a:moveTo>
                  <a:lnTo>
                    <a:pt x="759205" y="118680"/>
                  </a:lnTo>
                </a:path>
                <a:path w="898525" h="767714">
                  <a:moveTo>
                    <a:pt x="733314" y="136048"/>
                  </a:moveTo>
                  <a:lnTo>
                    <a:pt x="707592" y="152612"/>
                  </a:lnTo>
                </a:path>
                <a:path w="898525" h="767714">
                  <a:moveTo>
                    <a:pt x="706400" y="153738"/>
                  </a:moveTo>
                  <a:lnTo>
                    <a:pt x="640478" y="206002"/>
                  </a:lnTo>
                </a:path>
                <a:path w="898525" h="767714">
                  <a:moveTo>
                    <a:pt x="639797" y="207128"/>
                  </a:moveTo>
                  <a:lnTo>
                    <a:pt x="590228" y="245080"/>
                  </a:lnTo>
                </a:path>
                <a:path w="898525" h="767714">
                  <a:moveTo>
                    <a:pt x="564507" y="263574"/>
                  </a:moveTo>
                  <a:lnTo>
                    <a:pt x="556330" y="268237"/>
                  </a:lnTo>
                </a:path>
                <a:path w="898525" h="767714">
                  <a:moveTo>
                    <a:pt x="529246" y="284801"/>
                  </a:moveTo>
                  <a:lnTo>
                    <a:pt x="473715" y="320019"/>
                  </a:lnTo>
                </a:path>
                <a:path w="898525" h="767714">
                  <a:moveTo>
                    <a:pt x="472864" y="320823"/>
                  </a:moveTo>
                  <a:lnTo>
                    <a:pt x="437774" y="333528"/>
                  </a:lnTo>
                </a:path>
                <a:path w="898525" h="767714">
                  <a:moveTo>
                    <a:pt x="436922" y="333528"/>
                  </a:moveTo>
                  <a:lnTo>
                    <a:pt x="372704" y="374535"/>
                  </a:lnTo>
                </a:path>
                <a:path w="898525" h="767714">
                  <a:moveTo>
                    <a:pt x="362483" y="398818"/>
                  </a:moveTo>
                  <a:lnTo>
                    <a:pt x="362483" y="407341"/>
                  </a:lnTo>
                </a:path>
                <a:path w="898525" h="767714">
                  <a:moveTo>
                    <a:pt x="363676" y="437574"/>
                  </a:moveTo>
                  <a:lnTo>
                    <a:pt x="364527" y="476491"/>
                  </a:lnTo>
                </a:path>
                <a:path w="898525" h="767714">
                  <a:moveTo>
                    <a:pt x="364527" y="477295"/>
                  </a:moveTo>
                  <a:lnTo>
                    <a:pt x="339998" y="489356"/>
                  </a:lnTo>
                </a:path>
                <a:path w="898525" h="767714">
                  <a:moveTo>
                    <a:pt x="338636" y="489356"/>
                  </a:moveTo>
                  <a:lnTo>
                    <a:pt x="299798" y="561240"/>
                  </a:lnTo>
                </a:path>
                <a:path w="898525" h="767714">
                  <a:moveTo>
                    <a:pt x="299798" y="562044"/>
                  </a:moveTo>
                  <a:lnTo>
                    <a:pt x="281061" y="579412"/>
                  </a:lnTo>
                </a:path>
                <a:path w="898525" h="767714">
                  <a:moveTo>
                    <a:pt x="257383" y="601765"/>
                  </a:moveTo>
                  <a:lnTo>
                    <a:pt x="251251" y="607555"/>
                  </a:lnTo>
                </a:path>
                <a:path w="898525" h="767714">
                  <a:moveTo>
                    <a:pt x="228766" y="629265"/>
                  </a:moveTo>
                  <a:lnTo>
                    <a:pt x="155520" y="698093"/>
                  </a:lnTo>
                </a:path>
                <a:path w="898525" h="767714">
                  <a:moveTo>
                    <a:pt x="154668" y="699219"/>
                  </a:moveTo>
                  <a:lnTo>
                    <a:pt x="89598" y="742092"/>
                  </a:lnTo>
                </a:path>
                <a:path w="898525" h="767714">
                  <a:moveTo>
                    <a:pt x="73246" y="767227"/>
                  </a:moveTo>
                  <a:lnTo>
                    <a:pt x="64729" y="762193"/>
                  </a:lnTo>
                </a:path>
                <a:path w="898525" h="767714">
                  <a:moveTo>
                    <a:pt x="34068" y="759492"/>
                  </a:moveTo>
                  <a:lnTo>
                    <a:pt x="6132" y="759492"/>
                  </a:lnTo>
                </a:path>
                <a:path w="898525" h="767714">
                  <a:moveTo>
                    <a:pt x="4939" y="759492"/>
                  </a:moveTo>
                  <a:lnTo>
                    <a:pt x="0" y="7216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3373094" y="423319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1125" y="385"/>
                  </a:moveTo>
                  <a:lnTo>
                    <a:pt x="22758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3331020" y="3562886"/>
              <a:ext cx="88265" cy="670560"/>
            </a:xfrm>
            <a:custGeom>
              <a:avLst/>
              <a:gdLst/>
              <a:ahLst/>
              <a:cxnLst/>
              <a:rect l="l" t="t" r="r" b="b"/>
              <a:pathLst>
                <a:path w="88264" h="670560">
                  <a:moveTo>
                    <a:pt x="40881" y="670304"/>
                  </a:moveTo>
                  <a:lnTo>
                    <a:pt x="30661" y="654850"/>
                  </a:lnTo>
                </a:path>
                <a:path w="88264" h="670560">
                  <a:moveTo>
                    <a:pt x="30661" y="653692"/>
                  </a:moveTo>
                  <a:lnTo>
                    <a:pt x="12264" y="640200"/>
                  </a:lnTo>
                </a:path>
                <a:path w="88264" h="670560">
                  <a:moveTo>
                    <a:pt x="11072" y="639074"/>
                  </a:moveTo>
                  <a:lnTo>
                    <a:pt x="37985" y="617686"/>
                  </a:lnTo>
                </a:path>
                <a:path w="88264" h="670560">
                  <a:moveTo>
                    <a:pt x="38837" y="616560"/>
                  </a:moveTo>
                  <a:lnTo>
                    <a:pt x="40029" y="608037"/>
                  </a:lnTo>
                </a:path>
                <a:path w="88264" h="670560">
                  <a:moveTo>
                    <a:pt x="44969" y="577965"/>
                  </a:moveTo>
                  <a:lnTo>
                    <a:pt x="47354" y="568959"/>
                  </a:lnTo>
                </a:path>
                <a:path w="88264" h="670560">
                  <a:moveTo>
                    <a:pt x="55530" y="540013"/>
                  </a:moveTo>
                  <a:lnTo>
                    <a:pt x="55530" y="540013"/>
                  </a:lnTo>
                </a:path>
                <a:path w="88264" h="670560">
                  <a:moveTo>
                    <a:pt x="55530" y="538887"/>
                  </a:moveTo>
                  <a:lnTo>
                    <a:pt x="56382" y="438700"/>
                  </a:lnTo>
                </a:path>
                <a:path w="88264" h="670560">
                  <a:moveTo>
                    <a:pt x="56382" y="437574"/>
                  </a:moveTo>
                  <a:lnTo>
                    <a:pt x="29809" y="430981"/>
                  </a:lnTo>
                </a:path>
                <a:path w="88264" h="670560">
                  <a:moveTo>
                    <a:pt x="28617" y="430981"/>
                  </a:moveTo>
                  <a:lnTo>
                    <a:pt x="4939" y="392064"/>
                  </a:lnTo>
                </a:path>
                <a:path w="88264" h="670560">
                  <a:moveTo>
                    <a:pt x="21633" y="372606"/>
                  </a:moveTo>
                  <a:lnTo>
                    <a:pt x="26573" y="364886"/>
                  </a:lnTo>
                </a:path>
                <a:path w="88264" h="670560">
                  <a:moveTo>
                    <a:pt x="42925" y="339478"/>
                  </a:moveTo>
                  <a:lnTo>
                    <a:pt x="88236" y="275313"/>
                  </a:lnTo>
                </a:path>
                <a:path w="88264" h="670560">
                  <a:moveTo>
                    <a:pt x="88236" y="274509"/>
                  </a:moveTo>
                  <a:lnTo>
                    <a:pt x="77334" y="256015"/>
                  </a:lnTo>
                </a:path>
                <a:path w="88264" h="670560">
                  <a:moveTo>
                    <a:pt x="77334" y="254729"/>
                  </a:moveTo>
                  <a:lnTo>
                    <a:pt x="55530" y="189760"/>
                  </a:lnTo>
                </a:path>
                <a:path w="88264" h="670560">
                  <a:moveTo>
                    <a:pt x="55530" y="188634"/>
                  </a:moveTo>
                  <a:lnTo>
                    <a:pt x="52294" y="185900"/>
                  </a:lnTo>
                </a:path>
                <a:path w="88264" h="670560">
                  <a:moveTo>
                    <a:pt x="27765" y="165477"/>
                  </a:moveTo>
                  <a:lnTo>
                    <a:pt x="20440" y="160492"/>
                  </a:lnTo>
                </a:path>
                <a:path w="88264" h="670560">
                  <a:moveTo>
                    <a:pt x="0" y="141194"/>
                  </a:moveTo>
                  <a:lnTo>
                    <a:pt x="44118" y="129616"/>
                  </a:lnTo>
                </a:path>
                <a:path w="88264" h="670560">
                  <a:moveTo>
                    <a:pt x="44969" y="129616"/>
                  </a:moveTo>
                  <a:lnTo>
                    <a:pt x="379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3366962" y="3524291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71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3373946" y="1818537"/>
              <a:ext cx="1731010" cy="1684020"/>
            </a:xfrm>
            <a:custGeom>
              <a:avLst/>
              <a:gdLst/>
              <a:ahLst/>
              <a:cxnLst/>
              <a:rect l="l" t="t" r="r" b="b"/>
              <a:pathLst>
                <a:path w="1731010" h="1684020">
                  <a:moveTo>
                    <a:pt x="0" y="1683400"/>
                  </a:moveTo>
                  <a:lnTo>
                    <a:pt x="74438" y="1683400"/>
                  </a:lnTo>
                </a:path>
                <a:path w="1731010" h="1684020">
                  <a:moveTo>
                    <a:pt x="75290" y="1683400"/>
                  </a:moveTo>
                  <a:lnTo>
                    <a:pt x="83466" y="1632744"/>
                  </a:lnTo>
                </a:path>
                <a:path w="1731010" h="1684020">
                  <a:moveTo>
                    <a:pt x="83466" y="1631457"/>
                  </a:moveTo>
                  <a:lnTo>
                    <a:pt x="113276" y="1631457"/>
                  </a:lnTo>
                </a:path>
                <a:path w="1731010" h="1684020">
                  <a:moveTo>
                    <a:pt x="114468" y="1631457"/>
                  </a:moveTo>
                  <a:lnTo>
                    <a:pt x="134057" y="1619879"/>
                  </a:lnTo>
                </a:path>
                <a:path w="1731010" h="1684020">
                  <a:moveTo>
                    <a:pt x="160801" y="1604441"/>
                  </a:moveTo>
                  <a:lnTo>
                    <a:pt x="168977" y="1599455"/>
                  </a:lnTo>
                </a:path>
                <a:path w="1731010" h="1684020">
                  <a:moveTo>
                    <a:pt x="196742" y="1585143"/>
                  </a:moveTo>
                  <a:lnTo>
                    <a:pt x="218376" y="1571152"/>
                  </a:lnTo>
                </a:path>
                <a:path w="1731010" h="1684020">
                  <a:moveTo>
                    <a:pt x="219568" y="1571152"/>
                  </a:moveTo>
                  <a:lnTo>
                    <a:pt x="176302" y="1530627"/>
                  </a:lnTo>
                </a:path>
                <a:path w="1731010" h="1684020">
                  <a:moveTo>
                    <a:pt x="175450" y="1529501"/>
                  </a:moveTo>
                  <a:lnTo>
                    <a:pt x="263856" y="1498625"/>
                  </a:lnTo>
                </a:path>
                <a:path w="1731010" h="1684020">
                  <a:moveTo>
                    <a:pt x="294858" y="1488815"/>
                  </a:moveTo>
                  <a:lnTo>
                    <a:pt x="294858" y="1488815"/>
                  </a:lnTo>
                </a:path>
                <a:path w="1731010" h="1684020">
                  <a:moveTo>
                    <a:pt x="294858" y="1488815"/>
                  </a:moveTo>
                  <a:lnTo>
                    <a:pt x="290770" y="1480775"/>
                  </a:lnTo>
                </a:path>
                <a:path w="1731010" h="1684020">
                  <a:moveTo>
                    <a:pt x="279357" y="1452954"/>
                  </a:moveTo>
                  <a:lnTo>
                    <a:pt x="248185" y="1378658"/>
                  </a:lnTo>
                </a:path>
                <a:path w="1731010" h="1684020">
                  <a:moveTo>
                    <a:pt x="248185" y="1378015"/>
                  </a:moveTo>
                  <a:lnTo>
                    <a:pt x="327564" y="1354375"/>
                  </a:lnTo>
                </a:path>
                <a:path w="1731010" h="1684020">
                  <a:moveTo>
                    <a:pt x="328756" y="1354375"/>
                  </a:moveTo>
                  <a:lnTo>
                    <a:pt x="343064" y="1351641"/>
                  </a:lnTo>
                </a:path>
                <a:path w="1731010" h="1684020">
                  <a:moveTo>
                    <a:pt x="374237" y="1344726"/>
                  </a:moveTo>
                  <a:lnTo>
                    <a:pt x="383265" y="1342796"/>
                  </a:lnTo>
                </a:path>
                <a:path w="1731010" h="1684020">
                  <a:moveTo>
                    <a:pt x="406090" y="1330414"/>
                  </a:moveTo>
                  <a:lnTo>
                    <a:pt x="414267" y="1330414"/>
                  </a:lnTo>
                </a:path>
                <a:path w="1731010" h="1684020">
                  <a:moveTo>
                    <a:pt x="415118" y="1330414"/>
                  </a:moveTo>
                  <a:lnTo>
                    <a:pt x="472012" y="1359360"/>
                  </a:lnTo>
                </a:path>
                <a:path w="1731010" h="1684020">
                  <a:moveTo>
                    <a:pt x="472864" y="1359360"/>
                  </a:moveTo>
                  <a:lnTo>
                    <a:pt x="501821" y="1380588"/>
                  </a:lnTo>
                </a:path>
                <a:path w="1731010" h="1684020">
                  <a:moveTo>
                    <a:pt x="502673" y="1381874"/>
                  </a:moveTo>
                  <a:lnTo>
                    <a:pt x="545940" y="1376728"/>
                  </a:lnTo>
                </a:path>
                <a:path w="1731010" h="1684020">
                  <a:moveTo>
                    <a:pt x="1457600" y="41650"/>
                  </a:moveTo>
                  <a:lnTo>
                    <a:pt x="1508021" y="64164"/>
                  </a:lnTo>
                </a:path>
                <a:path w="1731010" h="1684020">
                  <a:moveTo>
                    <a:pt x="1509213" y="64164"/>
                  </a:moveTo>
                  <a:lnTo>
                    <a:pt x="1566788" y="60948"/>
                  </a:lnTo>
                </a:path>
                <a:path w="1731010" h="1684020">
                  <a:moveTo>
                    <a:pt x="1567640" y="60948"/>
                  </a:moveTo>
                  <a:lnTo>
                    <a:pt x="1583992" y="40525"/>
                  </a:lnTo>
                </a:path>
                <a:path w="1731010" h="1684020">
                  <a:moveTo>
                    <a:pt x="1585185" y="39721"/>
                  </a:moveTo>
                  <a:lnTo>
                    <a:pt x="1611758" y="36665"/>
                  </a:lnTo>
                </a:path>
                <a:path w="1731010" h="1684020">
                  <a:moveTo>
                    <a:pt x="1613120" y="36665"/>
                  </a:moveTo>
                  <a:lnTo>
                    <a:pt x="1623341" y="42454"/>
                  </a:lnTo>
                </a:path>
                <a:path w="1731010" h="1684020">
                  <a:moveTo>
                    <a:pt x="1651106" y="34735"/>
                  </a:moveTo>
                  <a:lnTo>
                    <a:pt x="1656387" y="28142"/>
                  </a:lnTo>
                </a:path>
                <a:path w="1731010" h="1684020">
                  <a:moveTo>
                    <a:pt x="1675976" y="4502"/>
                  </a:moveTo>
                  <a:lnTo>
                    <a:pt x="1699313" y="0"/>
                  </a:lnTo>
                </a:path>
                <a:path w="1731010" h="1684020">
                  <a:moveTo>
                    <a:pt x="1700675" y="0"/>
                  </a:moveTo>
                  <a:lnTo>
                    <a:pt x="1720264" y="27016"/>
                  </a:lnTo>
                </a:path>
                <a:path w="1731010" h="1684020">
                  <a:moveTo>
                    <a:pt x="1721116" y="28142"/>
                  </a:moveTo>
                  <a:lnTo>
                    <a:pt x="1727248" y="41650"/>
                  </a:lnTo>
                </a:path>
                <a:path w="1731010" h="1684020">
                  <a:moveTo>
                    <a:pt x="1727248" y="42454"/>
                  </a:moveTo>
                  <a:lnTo>
                    <a:pt x="1721116" y="48565"/>
                  </a:lnTo>
                </a:path>
                <a:path w="1731010" h="1684020">
                  <a:moveTo>
                    <a:pt x="1720264" y="49369"/>
                  </a:moveTo>
                  <a:lnTo>
                    <a:pt x="1730485" y="91181"/>
                  </a:lnTo>
                </a:path>
                <a:path w="1731010" h="1684020">
                  <a:moveTo>
                    <a:pt x="1730485" y="92307"/>
                  </a:moveTo>
                  <a:lnTo>
                    <a:pt x="1710896" y="100830"/>
                  </a:lnTo>
                </a:path>
                <a:path w="1731010" h="1684020">
                  <a:moveTo>
                    <a:pt x="1710044" y="100830"/>
                  </a:moveTo>
                  <a:lnTo>
                    <a:pt x="1710044" y="118680"/>
                  </a:lnTo>
                </a:path>
                <a:path w="1731010" h="1684020">
                  <a:moveTo>
                    <a:pt x="1710044" y="119323"/>
                  </a:moveTo>
                  <a:lnTo>
                    <a:pt x="1703912" y="122540"/>
                  </a:lnTo>
                </a:path>
                <a:path w="1731010" h="1684020">
                  <a:moveTo>
                    <a:pt x="1691136" y="143767"/>
                  </a:moveTo>
                  <a:lnTo>
                    <a:pt x="1692329" y="152612"/>
                  </a:lnTo>
                </a:path>
                <a:path w="1731010" h="1684020">
                  <a:moveTo>
                    <a:pt x="1697268" y="181558"/>
                  </a:moveTo>
                  <a:lnTo>
                    <a:pt x="1716176" y="210987"/>
                  </a:lnTo>
                </a:path>
                <a:path w="1731010" h="1684020">
                  <a:moveTo>
                    <a:pt x="1716176" y="211792"/>
                  </a:moveTo>
                  <a:lnTo>
                    <a:pt x="1716176" y="216777"/>
                  </a:lnTo>
                </a:path>
                <a:path w="1731010" h="1684020">
                  <a:moveTo>
                    <a:pt x="1716176" y="217581"/>
                  </a:moveTo>
                  <a:lnTo>
                    <a:pt x="1699313" y="220636"/>
                  </a:lnTo>
                </a:path>
                <a:path w="1731010" h="1684020">
                  <a:moveTo>
                    <a:pt x="1698631" y="220636"/>
                  </a:moveTo>
                  <a:lnTo>
                    <a:pt x="1688240" y="235270"/>
                  </a:lnTo>
                </a:path>
                <a:path w="1731010" h="1684020">
                  <a:moveTo>
                    <a:pt x="1688240" y="236074"/>
                  </a:moveTo>
                  <a:lnTo>
                    <a:pt x="1651106" y="262448"/>
                  </a:lnTo>
                </a:path>
                <a:path w="1731010" h="1684020">
                  <a:moveTo>
                    <a:pt x="1650255" y="263574"/>
                  </a:moveTo>
                  <a:lnTo>
                    <a:pt x="1639693" y="280942"/>
                  </a:lnTo>
                </a:path>
                <a:path w="1731010" h="1684020">
                  <a:moveTo>
                    <a:pt x="1639693" y="281746"/>
                  </a:moveTo>
                  <a:lnTo>
                    <a:pt x="1615165" y="304099"/>
                  </a:lnTo>
                </a:path>
                <a:path w="1731010" h="1684020">
                  <a:moveTo>
                    <a:pt x="1591317" y="324683"/>
                  </a:moveTo>
                  <a:lnTo>
                    <a:pt x="1585185" y="330472"/>
                  </a:lnTo>
                </a:path>
                <a:path w="1731010" h="1684020">
                  <a:moveTo>
                    <a:pt x="1562700" y="352825"/>
                  </a:moveTo>
                  <a:lnTo>
                    <a:pt x="1547199" y="3695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4915865" y="2188731"/>
              <a:ext cx="4445" cy="39370"/>
            </a:xfrm>
            <a:custGeom>
              <a:avLst/>
              <a:gdLst/>
              <a:ahLst/>
              <a:cxnLst/>
              <a:rect l="l" t="t" r="r" b="b"/>
              <a:pathLst>
                <a:path w="4445" h="39369">
                  <a:moveTo>
                    <a:pt x="2044" y="-1191"/>
                  </a:moveTo>
                  <a:lnTo>
                    <a:pt x="2044" y="40269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4915865" y="2228613"/>
              <a:ext cx="34290" cy="3175"/>
            </a:xfrm>
            <a:custGeom>
              <a:avLst/>
              <a:gdLst/>
              <a:ahLst/>
              <a:cxnLst/>
              <a:rect l="l" t="t" r="r" b="b"/>
              <a:pathLst>
                <a:path w="34289" h="3175">
                  <a:moveTo>
                    <a:pt x="-1126" y="1527"/>
                  </a:moveTo>
                  <a:lnTo>
                    <a:pt x="35023" y="1527"/>
                  </a:lnTo>
                </a:path>
              </a:pathLst>
            </a:custGeom>
            <a:ln w="53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4889292" y="2231668"/>
              <a:ext cx="139065" cy="316230"/>
            </a:xfrm>
            <a:custGeom>
              <a:avLst/>
              <a:gdLst/>
              <a:ahLst/>
              <a:cxnLst/>
              <a:rect l="l" t="t" r="r" b="b"/>
              <a:pathLst>
                <a:path w="139064" h="316230">
                  <a:moveTo>
                    <a:pt x="61663" y="0"/>
                  </a:moveTo>
                  <a:lnTo>
                    <a:pt x="78015" y="33288"/>
                  </a:lnTo>
                </a:path>
                <a:path w="139064" h="316230">
                  <a:moveTo>
                    <a:pt x="78015" y="34092"/>
                  </a:moveTo>
                  <a:lnTo>
                    <a:pt x="36793" y="26373"/>
                  </a:lnTo>
                </a:path>
                <a:path w="139064" h="316230">
                  <a:moveTo>
                    <a:pt x="6983" y="33288"/>
                  </a:moveTo>
                  <a:lnTo>
                    <a:pt x="0" y="37952"/>
                  </a:lnTo>
                </a:path>
                <a:path w="139064" h="316230">
                  <a:moveTo>
                    <a:pt x="18396" y="54515"/>
                  </a:moveTo>
                  <a:lnTo>
                    <a:pt x="35941" y="66094"/>
                  </a:lnTo>
                </a:path>
                <a:path w="139064" h="316230">
                  <a:moveTo>
                    <a:pt x="36793" y="67220"/>
                  </a:moveTo>
                  <a:lnTo>
                    <a:pt x="77334" y="61430"/>
                  </a:lnTo>
                </a:path>
                <a:path w="139064" h="316230">
                  <a:moveTo>
                    <a:pt x="78015" y="61430"/>
                  </a:moveTo>
                  <a:lnTo>
                    <a:pt x="85510" y="97453"/>
                  </a:lnTo>
                </a:path>
                <a:path w="139064" h="316230">
                  <a:moveTo>
                    <a:pt x="85510" y="98257"/>
                  </a:moveTo>
                  <a:lnTo>
                    <a:pt x="132865" y="137174"/>
                  </a:lnTo>
                </a:path>
                <a:path w="139064" h="316230">
                  <a:moveTo>
                    <a:pt x="133716" y="137978"/>
                  </a:moveTo>
                  <a:lnTo>
                    <a:pt x="138997" y="152773"/>
                  </a:lnTo>
                </a:path>
                <a:path w="139064" h="316230">
                  <a:moveTo>
                    <a:pt x="129628" y="168211"/>
                  </a:moveTo>
                  <a:lnTo>
                    <a:pt x="128436" y="168211"/>
                  </a:lnTo>
                </a:path>
                <a:path w="139064" h="316230">
                  <a:moveTo>
                    <a:pt x="127584" y="168211"/>
                  </a:moveTo>
                  <a:lnTo>
                    <a:pt x="122304" y="164351"/>
                  </a:lnTo>
                </a:path>
                <a:path w="139064" h="316230">
                  <a:moveTo>
                    <a:pt x="97775" y="162422"/>
                  </a:moveTo>
                  <a:lnTo>
                    <a:pt x="84148" y="171266"/>
                  </a:lnTo>
                </a:path>
                <a:path w="139064" h="316230">
                  <a:moveTo>
                    <a:pt x="83466" y="171266"/>
                  </a:moveTo>
                  <a:lnTo>
                    <a:pt x="80059" y="196353"/>
                  </a:lnTo>
                </a:path>
                <a:path w="139064" h="316230">
                  <a:moveTo>
                    <a:pt x="80059" y="197479"/>
                  </a:moveTo>
                  <a:lnTo>
                    <a:pt x="30661" y="226586"/>
                  </a:lnTo>
                </a:path>
                <a:path w="139064" h="316230">
                  <a:moveTo>
                    <a:pt x="29809" y="226586"/>
                  </a:moveTo>
                  <a:lnTo>
                    <a:pt x="51442" y="243150"/>
                  </a:lnTo>
                </a:path>
                <a:path w="139064" h="316230">
                  <a:moveTo>
                    <a:pt x="52294" y="244276"/>
                  </a:moveTo>
                  <a:lnTo>
                    <a:pt x="56382" y="244276"/>
                  </a:lnTo>
                </a:path>
                <a:path w="139064" h="316230">
                  <a:moveTo>
                    <a:pt x="57574" y="244276"/>
                  </a:moveTo>
                  <a:lnTo>
                    <a:pt x="49398" y="267433"/>
                  </a:lnTo>
                </a:path>
                <a:path w="139064" h="316230">
                  <a:moveTo>
                    <a:pt x="49398" y="268237"/>
                  </a:moveTo>
                  <a:lnTo>
                    <a:pt x="47354" y="286088"/>
                  </a:lnTo>
                </a:path>
                <a:path w="139064" h="316230">
                  <a:moveTo>
                    <a:pt x="65751" y="308441"/>
                  </a:moveTo>
                  <a:lnTo>
                    <a:pt x="66602" y="309245"/>
                  </a:lnTo>
                </a:path>
                <a:path w="139064" h="316230">
                  <a:moveTo>
                    <a:pt x="67795" y="310371"/>
                  </a:moveTo>
                  <a:lnTo>
                    <a:pt x="67795" y="316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4946866" y="25750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4946866" y="2576132"/>
              <a:ext cx="57785" cy="81915"/>
            </a:xfrm>
            <a:custGeom>
              <a:avLst/>
              <a:gdLst/>
              <a:ahLst/>
              <a:cxnLst/>
              <a:rect l="l" t="t" r="r" b="b"/>
              <a:pathLst>
                <a:path w="57785" h="81914">
                  <a:moveTo>
                    <a:pt x="0" y="0"/>
                  </a:moveTo>
                  <a:lnTo>
                    <a:pt x="12264" y="13508"/>
                  </a:lnTo>
                </a:path>
                <a:path w="57785" h="81914">
                  <a:moveTo>
                    <a:pt x="13116" y="14312"/>
                  </a:moveTo>
                  <a:lnTo>
                    <a:pt x="20440" y="14312"/>
                  </a:lnTo>
                </a:path>
                <a:path w="57785" h="81914">
                  <a:moveTo>
                    <a:pt x="21803" y="14312"/>
                  </a:moveTo>
                  <a:lnTo>
                    <a:pt x="34068" y="7719"/>
                  </a:lnTo>
                </a:path>
                <a:path w="57785" h="81914">
                  <a:moveTo>
                    <a:pt x="34749" y="7719"/>
                  </a:moveTo>
                  <a:lnTo>
                    <a:pt x="56552" y="28946"/>
                  </a:lnTo>
                </a:path>
                <a:path w="57785" h="81914">
                  <a:moveTo>
                    <a:pt x="57745" y="30072"/>
                  </a:moveTo>
                  <a:lnTo>
                    <a:pt x="57745" y="63039"/>
                  </a:lnTo>
                </a:path>
                <a:path w="57785" h="81914">
                  <a:moveTo>
                    <a:pt x="57745" y="64164"/>
                  </a:moveTo>
                  <a:lnTo>
                    <a:pt x="36112" y="80406"/>
                  </a:lnTo>
                </a:path>
                <a:path w="57785" h="81914">
                  <a:moveTo>
                    <a:pt x="34749" y="81532"/>
                  </a:moveTo>
                  <a:lnTo>
                    <a:pt x="22484" y="69954"/>
                  </a:lnTo>
                </a:path>
                <a:path w="57785" h="81914">
                  <a:moveTo>
                    <a:pt x="21803" y="68828"/>
                  </a:moveTo>
                  <a:lnTo>
                    <a:pt x="18396" y="572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4957087" y="263257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-1126" y="402"/>
                  </a:moveTo>
                  <a:lnTo>
                    <a:pt x="930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4915865" y="263531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49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4699533" y="2638367"/>
              <a:ext cx="184785" cy="10795"/>
            </a:xfrm>
            <a:custGeom>
              <a:avLst/>
              <a:gdLst/>
              <a:ahLst/>
              <a:cxnLst/>
              <a:rect l="l" t="t" r="r" b="b"/>
              <a:pathLst>
                <a:path w="184785" h="10794">
                  <a:moveTo>
                    <a:pt x="184478" y="0"/>
                  </a:moveTo>
                  <a:lnTo>
                    <a:pt x="37134" y="10452"/>
                  </a:lnTo>
                </a:path>
                <a:path w="184785" h="10794">
                  <a:moveTo>
                    <a:pt x="35941" y="10452"/>
                  </a:moveTo>
                  <a:lnTo>
                    <a:pt x="0" y="104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4679773" y="26345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402"/>
                  </a:moveTo>
                  <a:lnTo>
                    <a:pt x="119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4362941" y="2493312"/>
              <a:ext cx="316865" cy="159385"/>
            </a:xfrm>
            <a:custGeom>
              <a:avLst/>
              <a:gdLst/>
              <a:ahLst/>
              <a:cxnLst/>
              <a:rect l="l" t="t" r="r" b="b"/>
              <a:pathLst>
                <a:path w="316864" h="159385">
                  <a:moveTo>
                    <a:pt x="316832" y="140069"/>
                  </a:moveTo>
                  <a:lnTo>
                    <a:pt x="310700" y="136048"/>
                  </a:lnTo>
                </a:path>
                <a:path w="316864" h="159385">
                  <a:moveTo>
                    <a:pt x="282934" y="125274"/>
                  </a:moveTo>
                  <a:lnTo>
                    <a:pt x="216331" y="147788"/>
                  </a:lnTo>
                </a:path>
                <a:path w="316864" h="159385">
                  <a:moveTo>
                    <a:pt x="215139" y="147788"/>
                  </a:moveTo>
                  <a:lnTo>
                    <a:pt x="157394" y="159366"/>
                  </a:lnTo>
                </a:path>
                <a:path w="316864" h="159385">
                  <a:moveTo>
                    <a:pt x="156542" y="159366"/>
                  </a:moveTo>
                  <a:lnTo>
                    <a:pt x="132865" y="149717"/>
                  </a:lnTo>
                </a:path>
                <a:path w="316864" h="159385">
                  <a:moveTo>
                    <a:pt x="131672" y="149717"/>
                  </a:moveTo>
                  <a:lnTo>
                    <a:pt x="121452" y="130259"/>
                  </a:lnTo>
                </a:path>
                <a:path w="316864" h="159385">
                  <a:moveTo>
                    <a:pt x="121452" y="129133"/>
                  </a:moveTo>
                  <a:lnTo>
                    <a:pt x="119408" y="128329"/>
                  </a:lnTo>
                </a:path>
                <a:path w="316864" h="159385">
                  <a:moveTo>
                    <a:pt x="88236" y="123344"/>
                  </a:moveTo>
                  <a:lnTo>
                    <a:pt x="79208" y="121414"/>
                  </a:lnTo>
                </a:path>
                <a:path w="316864" h="159385">
                  <a:moveTo>
                    <a:pt x="49398" y="112891"/>
                  </a:moveTo>
                  <a:lnTo>
                    <a:pt x="17545" y="92468"/>
                  </a:lnTo>
                </a:path>
                <a:path w="316864" h="159385">
                  <a:moveTo>
                    <a:pt x="16352" y="924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4318652" y="2492187"/>
              <a:ext cx="44450" cy="4445"/>
            </a:xfrm>
            <a:custGeom>
              <a:avLst/>
              <a:gdLst/>
              <a:ahLst/>
              <a:cxnLst/>
              <a:rect l="l" t="t" r="r" b="b"/>
              <a:pathLst>
                <a:path w="44450" h="4444">
                  <a:moveTo>
                    <a:pt x="-1126" y="1929"/>
                  </a:moveTo>
                  <a:lnTo>
                    <a:pt x="45414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4295827" y="2477874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9368" y="0"/>
                  </a:moveTo>
                  <a:lnTo>
                    <a:pt x="0" y="19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4285606" y="245439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3615318" y="1860188"/>
              <a:ext cx="1215390" cy="678180"/>
            </a:xfrm>
            <a:custGeom>
              <a:avLst/>
              <a:gdLst/>
              <a:ahLst/>
              <a:cxnLst/>
              <a:rect l="l" t="t" r="r" b="b"/>
              <a:pathLst>
                <a:path w="1215389" h="678180">
                  <a:moveTo>
                    <a:pt x="670288" y="593403"/>
                  </a:moveTo>
                  <a:lnTo>
                    <a:pt x="618675" y="603052"/>
                  </a:lnTo>
                </a:path>
                <a:path w="1215389" h="678180">
                  <a:moveTo>
                    <a:pt x="617993" y="603052"/>
                  </a:moveTo>
                  <a:lnTo>
                    <a:pt x="574557" y="500935"/>
                  </a:lnTo>
                </a:path>
                <a:path w="1215389" h="678180">
                  <a:moveTo>
                    <a:pt x="574557" y="499809"/>
                  </a:moveTo>
                  <a:lnTo>
                    <a:pt x="565188" y="494020"/>
                  </a:lnTo>
                </a:path>
                <a:path w="1215389" h="678180">
                  <a:moveTo>
                    <a:pt x="538615" y="477456"/>
                  </a:moveTo>
                  <a:lnTo>
                    <a:pt x="531290" y="472793"/>
                  </a:lnTo>
                </a:path>
                <a:path w="1215389" h="678180">
                  <a:moveTo>
                    <a:pt x="504547" y="456872"/>
                  </a:moveTo>
                  <a:lnTo>
                    <a:pt x="473545" y="437574"/>
                  </a:lnTo>
                </a:path>
                <a:path w="1215389" h="678180">
                  <a:moveTo>
                    <a:pt x="472693" y="437574"/>
                  </a:moveTo>
                  <a:lnTo>
                    <a:pt x="445780" y="406698"/>
                  </a:lnTo>
                </a:path>
                <a:path w="1215389" h="678180">
                  <a:moveTo>
                    <a:pt x="444928" y="405572"/>
                  </a:moveTo>
                  <a:lnTo>
                    <a:pt x="423295" y="405572"/>
                  </a:lnTo>
                </a:path>
                <a:path w="1215389" h="678180">
                  <a:moveTo>
                    <a:pt x="421932" y="405572"/>
                  </a:moveTo>
                  <a:lnTo>
                    <a:pt x="401491" y="393994"/>
                  </a:lnTo>
                </a:path>
                <a:path w="1215389" h="678180">
                  <a:moveTo>
                    <a:pt x="400299" y="393994"/>
                  </a:moveTo>
                  <a:lnTo>
                    <a:pt x="389227" y="377269"/>
                  </a:lnTo>
                </a:path>
                <a:path w="1215389" h="678180">
                  <a:moveTo>
                    <a:pt x="389227" y="376465"/>
                  </a:moveTo>
                  <a:lnTo>
                    <a:pt x="403535" y="347197"/>
                  </a:lnTo>
                </a:path>
                <a:path w="1215389" h="678180">
                  <a:moveTo>
                    <a:pt x="423976" y="331759"/>
                  </a:moveTo>
                  <a:lnTo>
                    <a:pt x="433515" y="329829"/>
                  </a:lnTo>
                </a:path>
                <a:path w="1215389" h="678180">
                  <a:moveTo>
                    <a:pt x="464176" y="323879"/>
                  </a:moveTo>
                  <a:lnTo>
                    <a:pt x="491090" y="306189"/>
                  </a:lnTo>
                </a:path>
                <a:path w="1215389" h="678180">
                  <a:moveTo>
                    <a:pt x="491942" y="305385"/>
                  </a:moveTo>
                  <a:lnTo>
                    <a:pt x="561100" y="252799"/>
                  </a:lnTo>
                </a:path>
                <a:path w="1215389" h="678180">
                  <a:moveTo>
                    <a:pt x="562292" y="251995"/>
                  </a:moveTo>
                  <a:lnTo>
                    <a:pt x="546791" y="245080"/>
                  </a:lnTo>
                </a:path>
                <a:path w="1215389" h="678180">
                  <a:moveTo>
                    <a:pt x="545599" y="245080"/>
                  </a:moveTo>
                  <a:lnTo>
                    <a:pt x="521751" y="213078"/>
                  </a:lnTo>
                </a:path>
                <a:path w="1215389" h="678180">
                  <a:moveTo>
                    <a:pt x="506591" y="186705"/>
                  </a:moveTo>
                  <a:lnTo>
                    <a:pt x="506591" y="181719"/>
                  </a:lnTo>
                </a:path>
                <a:path w="1215389" h="678180">
                  <a:moveTo>
                    <a:pt x="506591" y="180915"/>
                  </a:moveTo>
                  <a:lnTo>
                    <a:pt x="508635" y="179790"/>
                  </a:lnTo>
                </a:path>
                <a:path w="1215389" h="678180">
                  <a:moveTo>
                    <a:pt x="537423" y="167407"/>
                  </a:moveTo>
                  <a:lnTo>
                    <a:pt x="549687" y="159688"/>
                  </a:lnTo>
                </a:path>
                <a:path w="1215389" h="678180">
                  <a:moveTo>
                    <a:pt x="550879" y="159688"/>
                  </a:moveTo>
                  <a:lnTo>
                    <a:pt x="575408" y="164351"/>
                  </a:lnTo>
                </a:path>
                <a:path w="1215389" h="678180">
                  <a:moveTo>
                    <a:pt x="576601" y="164351"/>
                  </a:moveTo>
                  <a:lnTo>
                    <a:pt x="614587" y="231572"/>
                  </a:lnTo>
                </a:path>
                <a:path w="1215389" h="678180">
                  <a:moveTo>
                    <a:pt x="614587" y="232376"/>
                  </a:moveTo>
                  <a:lnTo>
                    <a:pt x="649847" y="233501"/>
                  </a:lnTo>
                </a:path>
                <a:path w="1215389" h="678180">
                  <a:moveTo>
                    <a:pt x="650699" y="233501"/>
                  </a:moveTo>
                  <a:lnTo>
                    <a:pt x="673524" y="222727"/>
                  </a:lnTo>
                </a:path>
                <a:path w="1215389" h="678180">
                  <a:moveTo>
                    <a:pt x="701290" y="218867"/>
                  </a:moveTo>
                  <a:lnTo>
                    <a:pt x="705378" y="222727"/>
                  </a:lnTo>
                </a:path>
                <a:path w="1215389" h="678180">
                  <a:moveTo>
                    <a:pt x="706230" y="223853"/>
                  </a:moveTo>
                  <a:lnTo>
                    <a:pt x="707422" y="222727"/>
                  </a:lnTo>
                </a:path>
                <a:path w="1215389" h="678180">
                  <a:moveTo>
                    <a:pt x="736039" y="207932"/>
                  </a:moveTo>
                  <a:lnTo>
                    <a:pt x="849486" y="148913"/>
                  </a:lnTo>
                </a:path>
                <a:path w="1215389" h="678180">
                  <a:moveTo>
                    <a:pt x="850678" y="148913"/>
                  </a:moveTo>
                  <a:lnTo>
                    <a:pt x="863794" y="169337"/>
                  </a:lnTo>
                </a:path>
                <a:path w="1215389" h="678180">
                  <a:moveTo>
                    <a:pt x="863794" y="170141"/>
                  </a:moveTo>
                  <a:lnTo>
                    <a:pt x="887472" y="157758"/>
                  </a:lnTo>
                </a:path>
                <a:path w="1215389" h="678180">
                  <a:moveTo>
                    <a:pt x="916429" y="143767"/>
                  </a:moveTo>
                  <a:lnTo>
                    <a:pt x="924606" y="139264"/>
                  </a:lnTo>
                </a:path>
                <a:path w="1215389" h="678180">
                  <a:moveTo>
                    <a:pt x="952541" y="125274"/>
                  </a:moveTo>
                  <a:lnTo>
                    <a:pt x="979115" y="111765"/>
                  </a:lnTo>
                </a:path>
                <a:path w="1215389" h="678180">
                  <a:moveTo>
                    <a:pt x="980307" y="111765"/>
                  </a:moveTo>
                  <a:lnTo>
                    <a:pt x="983543" y="98257"/>
                  </a:lnTo>
                </a:path>
                <a:path w="1215389" h="678180">
                  <a:moveTo>
                    <a:pt x="983543" y="97453"/>
                  </a:moveTo>
                  <a:lnTo>
                    <a:pt x="1039926" y="77673"/>
                  </a:lnTo>
                </a:path>
                <a:path w="1215389" h="678180">
                  <a:moveTo>
                    <a:pt x="1041289" y="77673"/>
                  </a:moveTo>
                  <a:lnTo>
                    <a:pt x="1047421" y="59179"/>
                  </a:lnTo>
                </a:path>
                <a:path w="1215389" h="678180">
                  <a:moveTo>
                    <a:pt x="1047421" y="58375"/>
                  </a:moveTo>
                  <a:lnTo>
                    <a:pt x="1101759" y="56445"/>
                  </a:lnTo>
                </a:path>
                <a:path w="1215389" h="678180">
                  <a:moveTo>
                    <a:pt x="1105848" y="28946"/>
                  </a:moveTo>
                  <a:lnTo>
                    <a:pt x="1105848" y="20584"/>
                  </a:lnTo>
                </a:path>
                <a:path w="1215389" h="678180">
                  <a:moveTo>
                    <a:pt x="1121349" y="4985"/>
                  </a:moveTo>
                  <a:lnTo>
                    <a:pt x="1129525" y="4985"/>
                  </a:lnTo>
                </a:path>
                <a:path w="1215389" h="678180">
                  <a:moveTo>
                    <a:pt x="1130717" y="4985"/>
                  </a:moveTo>
                  <a:lnTo>
                    <a:pt x="1156609" y="12865"/>
                  </a:lnTo>
                </a:path>
                <a:path w="1215389" h="678180">
                  <a:moveTo>
                    <a:pt x="1157461" y="12865"/>
                  </a:moveTo>
                  <a:lnTo>
                    <a:pt x="1215036" y="0"/>
                  </a:lnTo>
                </a:path>
                <a:path w="1215389" h="678180">
                  <a:moveTo>
                    <a:pt x="0" y="677991"/>
                  </a:moveTo>
                  <a:lnTo>
                    <a:pt x="8176" y="667217"/>
                  </a:lnTo>
                </a:path>
                <a:path w="1215389" h="678180">
                  <a:moveTo>
                    <a:pt x="8857" y="666091"/>
                  </a:moveTo>
                  <a:lnTo>
                    <a:pt x="29809" y="658372"/>
                  </a:lnTo>
                </a:path>
                <a:path w="1215389" h="678180">
                  <a:moveTo>
                    <a:pt x="30661" y="658372"/>
                  </a:moveTo>
                  <a:lnTo>
                    <a:pt x="121452" y="656442"/>
                  </a:lnTo>
                </a:path>
                <a:path w="1215389" h="678180">
                  <a:moveTo>
                    <a:pt x="122133" y="656442"/>
                  </a:moveTo>
                  <a:lnTo>
                    <a:pt x="111232" y="6204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3726550" y="2478678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-1126" y="562"/>
                  </a:moveTo>
                  <a:lnTo>
                    <a:pt x="14072" y="562"/>
                  </a:lnTo>
                </a:path>
              </a:pathLst>
            </a:custGeom>
            <a:ln w="3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3770668" y="2254182"/>
              <a:ext cx="514350" cy="226695"/>
            </a:xfrm>
            <a:custGeom>
              <a:avLst/>
              <a:gdLst/>
              <a:ahLst/>
              <a:cxnLst/>
              <a:rect l="l" t="t" r="r" b="b"/>
              <a:pathLst>
                <a:path w="514350" h="226694">
                  <a:moveTo>
                    <a:pt x="0" y="219511"/>
                  </a:moveTo>
                  <a:lnTo>
                    <a:pt x="9368" y="216777"/>
                  </a:lnTo>
                </a:path>
                <a:path w="514350" h="226694">
                  <a:moveTo>
                    <a:pt x="30661" y="226426"/>
                  </a:moveTo>
                  <a:lnTo>
                    <a:pt x="65921" y="226426"/>
                  </a:lnTo>
                </a:path>
                <a:path w="514350" h="226694">
                  <a:moveTo>
                    <a:pt x="67114" y="226426"/>
                  </a:moveTo>
                  <a:lnTo>
                    <a:pt x="98967" y="190564"/>
                  </a:lnTo>
                </a:path>
                <a:path w="514350" h="226694">
                  <a:moveTo>
                    <a:pt x="99819" y="189278"/>
                  </a:moveTo>
                  <a:lnTo>
                    <a:pt x="118556" y="179629"/>
                  </a:lnTo>
                </a:path>
                <a:path w="514350" h="226694">
                  <a:moveTo>
                    <a:pt x="119408" y="179629"/>
                  </a:moveTo>
                  <a:lnTo>
                    <a:pt x="130821" y="154542"/>
                  </a:lnTo>
                </a:path>
                <a:path w="514350" h="226694">
                  <a:moveTo>
                    <a:pt x="130821" y="153416"/>
                  </a:moveTo>
                  <a:lnTo>
                    <a:pt x="151262" y="150682"/>
                  </a:lnTo>
                </a:path>
                <a:path w="514350" h="226694">
                  <a:moveTo>
                    <a:pt x="152624" y="150682"/>
                  </a:moveTo>
                  <a:lnTo>
                    <a:pt x="165570" y="132189"/>
                  </a:lnTo>
                </a:path>
                <a:path w="514350" h="226694">
                  <a:moveTo>
                    <a:pt x="180390" y="106941"/>
                  </a:moveTo>
                  <a:lnTo>
                    <a:pt x="177153" y="98096"/>
                  </a:lnTo>
                </a:path>
                <a:path w="514350" h="226694">
                  <a:moveTo>
                    <a:pt x="185330" y="71079"/>
                  </a:moveTo>
                  <a:lnTo>
                    <a:pt x="209007" y="27016"/>
                  </a:lnTo>
                </a:path>
                <a:path w="514350" h="226694">
                  <a:moveTo>
                    <a:pt x="209007" y="26212"/>
                  </a:moveTo>
                  <a:lnTo>
                    <a:pt x="244097" y="643"/>
                  </a:lnTo>
                </a:path>
                <a:path w="514350" h="226694">
                  <a:moveTo>
                    <a:pt x="244949" y="0"/>
                  </a:moveTo>
                  <a:lnTo>
                    <a:pt x="265900" y="11578"/>
                  </a:lnTo>
                </a:path>
                <a:path w="514350" h="226694">
                  <a:moveTo>
                    <a:pt x="266582" y="11578"/>
                  </a:moveTo>
                  <a:lnTo>
                    <a:pt x="288385" y="11578"/>
                  </a:lnTo>
                </a:path>
                <a:path w="514350" h="226694">
                  <a:moveTo>
                    <a:pt x="289578" y="11578"/>
                  </a:moveTo>
                  <a:lnTo>
                    <a:pt x="312914" y="39721"/>
                  </a:lnTo>
                </a:path>
                <a:path w="514350" h="226694">
                  <a:moveTo>
                    <a:pt x="339828" y="57088"/>
                  </a:moveTo>
                  <a:lnTo>
                    <a:pt x="347153" y="62235"/>
                  </a:lnTo>
                </a:path>
                <a:path w="514350" h="226694">
                  <a:moveTo>
                    <a:pt x="373896" y="78798"/>
                  </a:moveTo>
                  <a:lnTo>
                    <a:pt x="418014" y="105815"/>
                  </a:lnTo>
                </a:path>
                <a:path w="514350" h="226694">
                  <a:moveTo>
                    <a:pt x="419207" y="105815"/>
                  </a:moveTo>
                  <a:lnTo>
                    <a:pt x="462643" y="207932"/>
                  </a:lnTo>
                </a:path>
                <a:path w="514350" h="226694">
                  <a:moveTo>
                    <a:pt x="462643" y="209058"/>
                  </a:moveTo>
                  <a:lnTo>
                    <a:pt x="475589" y="206002"/>
                  </a:lnTo>
                </a:path>
                <a:path w="514350" h="226694">
                  <a:moveTo>
                    <a:pt x="506761" y="201339"/>
                  </a:moveTo>
                  <a:lnTo>
                    <a:pt x="514086" y="1994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4285606" y="24535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402"/>
                  </a:moveTo>
                  <a:lnTo>
                    <a:pt x="119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4293783" y="247787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0" y="1929"/>
                  </a:moveTo>
                  <a:lnTo>
                    <a:pt x="102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4305196" y="2477874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1022" y="-1191"/>
                  </a:moveTo>
                  <a:lnTo>
                    <a:pt x="1022" y="19363"/>
                  </a:lnTo>
                </a:path>
              </a:pathLst>
            </a:custGeom>
            <a:ln w="44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4307240" y="2492187"/>
              <a:ext cx="54610" cy="5080"/>
            </a:xfrm>
            <a:custGeom>
              <a:avLst/>
              <a:gdLst/>
              <a:ahLst/>
              <a:cxnLst/>
              <a:rect l="l" t="t" r="r" b="b"/>
              <a:pathLst>
                <a:path w="54610" h="5080">
                  <a:moveTo>
                    <a:pt x="-1126" y="2492"/>
                  </a:moveTo>
                  <a:lnTo>
                    <a:pt x="55464" y="2492"/>
                  </a:lnTo>
                </a:path>
              </a:pathLst>
            </a:custGeom>
            <a:ln w="72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4362941" y="2492187"/>
              <a:ext cx="478155" cy="160655"/>
            </a:xfrm>
            <a:custGeom>
              <a:avLst/>
              <a:gdLst/>
              <a:ahLst/>
              <a:cxnLst/>
              <a:rect l="l" t="t" r="r" b="b"/>
              <a:pathLst>
                <a:path w="478154" h="160655">
                  <a:moveTo>
                    <a:pt x="0" y="0"/>
                  </a:moveTo>
                  <a:lnTo>
                    <a:pt x="16352" y="89734"/>
                  </a:lnTo>
                </a:path>
                <a:path w="478154" h="160655">
                  <a:moveTo>
                    <a:pt x="40029" y="108227"/>
                  </a:moveTo>
                  <a:lnTo>
                    <a:pt x="47354" y="112891"/>
                  </a:lnTo>
                </a:path>
                <a:path w="478154" h="160655">
                  <a:moveTo>
                    <a:pt x="77164" y="122540"/>
                  </a:moveTo>
                  <a:lnTo>
                    <a:pt x="120600" y="130259"/>
                  </a:lnTo>
                </a:path>
                <a:path w="478154" h="160655">
                  <a:moveTo>
                    <a:pt x="121452" y="130259"/>
                  </a:moveTo>
                  <a:lnTo>
                    <a:pt x="131672" y="150039"/>
                  </a:lnTo>
                </a:path>
                <a:path w="478154" h="160655">
                  <a:moveTo>
                    <a:pt x="131672" y="150843"/>
                  </a:moveTo>
                  <a:lnTo>
                    <a:pt x="155350" y="160492"/>
                  </a:lnTo>
                </a:path>
                <a:path w="478154" h="160655">
                  <a:moveTo>
                    <a:pt x="156542" y="160492"/>
                  </a:moveTo>
                  <a:lnTo>
                    <a:pt x="214287" y="148913"/>
                  </a:lnTo>
                </a:path>
                <a:path w="478154" h="160655">
                  <a:moveTo>
                    <a:pt x="215139" y="148913"/>
                  </a:moveTo>
                  <a:lnTo>
                    <a:pt x="242053" y="140390"/>
                  </a:lnTo>
                </a:path>
                <a:path w="478154" h="160655">
                  <a:moveTo>
                    <a:pt x="272714" y="130259"/>
                  </a:moveTo>
                  <a:lnTo>
                    <a:pt x="280890" y="127525"/>
                  </a:lnTo>
                </a:path>
                <a:path w="478154" h="160655">
                  <a:moveTo>
                    <a:pt x="308656" y="136531"/>
                  </a:moveTo>
                  <a:lnTo>
                    <a:pt x="316151" y="141194"/>
                  </a:lnTo>
                </a:path>
                <a:path w="478154" h="160655">
                  <a:moveTo>
                    <a:pt x="316832" y="141194"/>
                  </a:moveTo>
                  <a:lnTo>
                    <a:pt x="320239" y="155828"/>
                  </a:lnTo>
                </a:path>
                <a:path w="478154" h="160655">
                  <a:moveTo>
                    <a:pt x="320239" y="156632"/>
                  </a:moveTo>
                  <a:lnTo>
                    <a:pt x="371682" y="156632"/>
                  </a:lnTo>
                </a:path>
                <a:path w="478154" h="160655">
                  <a:moveTo>
                    <a:pt x="372533" y="156632"/>
                  </a:moveTo>
                  <a:lnTo>
                    <a:pt x="477633" y="1489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4872428" y="263836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402"/>
                  </a:moveTo>
                  <a:lnTo>
                    <a:pt x="10665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4913821" y="2632577"/>
              <a:ext cx="50800" cy="4445"/>
            </a:xfrm>
            <a:custGeom>
              <a:avLst/>
              <a:gdLst/>
              <a:ahLst/>
              <a:cxnLst/>
              <a:rect l="l" t="t" r="r" b="b"/>
              <a:pathLst>
                <a:path w="50800" h="4444">
                  <a:moveTo>
                    <a:pt x="-1126" y="1929"/>
                  </a:moveTo>
                  <a:lnTo>
                    <a:pt x="51887" y="1929"/>
                  </a:lnTo>
                </a:path>
              </a:pathLst>
            </a:custGeom>
            <a:ln w="61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4926085" y="2632577"/>
              <a:ext cx="55244" cy="234315"/>
            </a:xfrm>
            <a:custGeom>
              <a:avLst/>
              <a:gdLst/>
              <a:ahLst/>
              <a:cxnLst/>
              <a:rect l="l" t="t" r="r" b="b"/>
              <a:pathLst>
                <a:path w="55245" h="234314">
                  <a:moveTo>
                    <a:pt x="39178" y="0"/>
                  </a:moveTo>
                  <a:lnTo>
                    <a:pt x="42585" y="11578"/>
                  </a:lnTo>
                </a:path>
                <a:path w="55245" h="234314">
                  <a:moveTo>
                    <a:pt x="42585" y="12382"/>
                  </a:moveTo>
                  <a:lnTo>
                    <a:pt x="12605" y="40525"/>
                  </a:lnTo>
                </a:path>
                <a:path w="55245" h="234314">
                  <a:moveTo>
                    <a:pt x="11412" y="41650"/>
                  </a:moveTo>
                  <a:lnTo>
                    <a:pt x="14649" y="64968"/>
                  </a:lnTo>
                </a:path>
                <a:path w="55245" h="234314">
                  <a:moveTo>
                    <a:pt x="14649" y="66094"/>
                  </a:moveTo>
                  <a:lnTo>
                    <a:pt x="1192" y="74617"/>
                  </a:lnTo>
                </a:path>
                <a:path w="55245" h="234314">
                  <a:moveTo>
                    <a:pt x="0" y="75743"/>
                  </a:moveTo>
                  <a:lnTo>
                    <a:pt x="8176" y="98900"/>
                  </a:lnTo>
                </a:path>
                <a:path w="55245" h="234314">
                  <a:moveTo>
                    <a:pt x="8176" y="100026"/>
                  </a:moveTo>
                  <a:lnTo>
                    <a:pt x="7324" y="103885"/>
                  </a:lnTo>
                </a:path>
                <a:path w="55245" h="234314">
                  <a:moveTo>
                    <a:pt x="3236" y="134118"/>
                  </a:moveTo>
                  <a:lnTo>
                    <a:pt x="1192" y="142642"/>
                  </a:lnTo>
                </a:path>
                <a:path w="55245" h="234314">
                  <a:moveTo>
                    <a:pt x="19589" y="160331"/>
                  </a:moveTo>
                  <a:lnTo>
                    <a:pt x="24869" y="177699"/>
                  </a:lnTo>
                </a:path>
                <a:path w="55245" h="234314">
                  <a:moveTo>
                    <a:pt x="24869" y="178985"/>
                  </a:moveTo>
                  <a:lnTo>
                    <a:pt x="53486" y="193298"/>
                  </a:lnTo>
                </a:path>
                <a:path w="55245" h="234314">
                  <a:moveTo>
                    <a:pt x="54849" y="193298"/>
                  </a:moveTo>
                  <a:lnTo>
                    <a:pt x="43266" y="2341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4963219" y="2867527"/>
              <a:ext cx="6350" cy="80645"/>
            </a:xfrm>
            <a:custGeom>
              <a:avLst/>
              <a:gdLst/>
              <a:ahLst/>
              <a:cxnLst/>
              <a:rect l="l" t="t" r="r" b="b"/>
              <a:pathLst>
                <a:path w="6350" h="80644">
                  <a:moveTo>
                    <a:pt x="3066" y="-1192"/>
                  </a:moveTo>
                  <a:lnTo>
                    <a:pt x="3066" y="81277"/>
                  </a:lnTo>
                </a:path>
              </a:pathLst>
            </a:custGeom>
            <a:ln w="85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3877812" y="2977684"/>
              <a:ext cx="1083945" cy="607060"/>
            </a:xfrm>
            <a:custGeom>
              <a:avLst/>
              <a:gdLst/>
              <a:ahLst/>
              <a:cxnLst/>
              <a:rect l="l" t="t" r="r" b="b"/>
              <a:pathLst>
                <a:path w="1083945" h="607060">
                  <a:moveTo>
                    <a:pt x="1083363" y="0"/>
                  </a:moveTo>
                  <a:lnTo>
                    <a:pt x="1082170" y="8523"/>
                  </a:lnTo>
                </a:path>
                <a:path w="1083945" h="607060">
                  <a:moveTo>
                    <a:pt x="1054405" y="17367"/>
                  </a:moveTo>
                  <a:lnTo>
                    <a:pt x="1022551" y="22513"/>
                  </a:lnTo>
                </a:path>
                <a:path w="1083945" h="607060">
                  <a:moveTo>
                    <a:pt x="1021700" y="22513"/>
                  </a:moveTo>
                  <a:lnTo>
                    <a:pt x="892922" y="40685"/>
                  </a:lnTo>
                </a:path>
                <a:path w="1083945" h="607060">
                  <a:moveTo>
                    <a:pt x="892071" y="40685"/>
                  </a:moveTo>
                  <a:lnTo>
                    <a:pt x="873163" y="47600"/>
                  </a:lnTo>
                </a:path>
                <a:path w="1083945" h="607060">
                  <a:moveTo>
                    <a:pt x="843353" y="57249"/>
                  </a:moveTo>
                  <a:lnTo>
                    <a:pt x="835177" y="61109"/>
                  </a:lnTo>
                </a:path>
                <a:path w="1083945" h="607060">
                  <a:moveTo>
                    <a:pt x="808604" y="66094"/>
                  </a:moveTo>
                  <a:lnTo>
                    <a:pt x="811500" y="46475"/>
                  </a:lnTo>
                </a:path>
                <a:path w="1083945" h="607060">
                  <a:moveTo>
                    <a:pt x="811500" y="45671"/>
                  </a:moveTo>
                  <a:lnTo>
                    <a:pt x="773344" y="70758"/>
                  </a:lnTo>
                </a:path>
                <a:path w="1083945" h="607060">
                  <a:moveTo>
                    <a:pt x="772151" y="71883"/>
                  </a:moveTo>
                  <a:lnTo>
                    <a:pt x="741490" y="127203"/>
                  </a:lnTo>
                </a:path>
                <a:path w="1083945" h="607060">
                  <a:moveTo>
                    <a:pt x="741490" y="128329"/>
                  </a:moveTo>
                  <a:lnTo>
                    <a:pt x="744386" y="149556"/>
                  </a:lnTo>
                </a:path>
                <a:path w="1083945" h="607060">
                  <a:moveTo>
                    <a:pt x="744386" y="150843"/>
                  </a:moveTo>
                  <a:lnTo>
                    <a:pt x="735358" y="171266"/>
                  </a:lnTo>
                </a:path>
                <a:path w="1083945" h="607060">
                  <a:moveTo>
                    <a:pt x="723093" y="198283"/>
                  </a:moveTo>
                  <a:lnTo>
                    <a:pt x="719857" y="207289"/>
                  </a:lnTo>
                </a:path>
                <a:path w="1083945" h="607060">
                  <a:moveTo>
                    <a:pt x="725989" y="235431"/>
                  </a:moveTo>
                  <a:lnTo>
                    <a:pt x="727181" y="237361"/>
                  </a:lnTo>
                </a:path>
                <a:path w="1083945" h="607060">
                  <a:moveTo>
                    <a:pt x="727181" y="238165"/>
                  </a:moveTo>
                  <a:lnTo>
                    <a:pt x="719005" y="275956"/>
                  </a:lnTo>
                </a:path>
                <a:path w="1083945" h="607060">
                  <a:moveTo>
                    <a:pt x="719005" y="277243"/>
                  </a:moveTo>
                  <a:lnTo>
                    <a:pt x="719005" y="296540"/>
                  </a:lnTo>
                </a:path>
                <a:path w="1083945" h="607060">
                  <a:moveTo>
                    <a:pt x="719005" y="297666"/>
                  </a:moveTo>
                  <a:lnTo>
                    <a:pt x="675739" y="307315"/>
                  </a:lnTo>
                </a:path>
                <a:path w="1083945" h="607060">
                  <a:moveTo>
                    <a:pt x="674376" y="307315"/>
                  </a:moveTo>
                  <a:lnTo>
                    <a:pt x="681871" y="375339"/>
                  </a:lnTo>
                </a:path>
                <a:path w="1083945" h="607060">
                  <a:moveTo>
                    <a:pt x="684596" y="405572"/>
                  </a:moveTo>
                  <a:lnTo>
                    <a:pt x="685959" y="414417"/>
                  </a:lnTo>
                </a:path>
                <a:path w="1083945" h="607060">
                  <a:moveTo>
                    <a:pt x="695328" y="442238"/>
                  </a:moveTo>
                  <a:lnTo>
                    <a:pt x="703504" y="460088"/>
                  </a:lnTo>
                </a:path>
                <a:path w="1083945" h="607060">
                  <a:moveTo>
                    <a:pt x="703504" y="460732"/>
                  </a:moveTo>
                  <a:lnTo>
                    <a:pt x="670288" y="508654"/>
                  </a:lnTo>
                </a:path>
                <a:path w="1083945" h="607060">
                  <a:moveTo>
                    <a:pt x="670288" y="509458"/>
                  </a:moveTo>
                  <a:lnTo>
                    <a:pt x="643715" y="528113"/>
                  </a:lnTo>
                </a:path>
                <a:path w="1083945" h="607060">
                  <a:moveTo>
                    <a:pt x="642522" y="528756"/>
                  </a:moveTo>
                  <a:lnTo>
                    <a:pt x="599256" y="551270"/>
                  </a:lnTo>
                </a:path>
                <a:path w="1083945" h="607060">
                  <a:moveTo>
                    <a:pt x="598404" y="551270"/>
                  </a:moveTo>
                  <a:lnTo>
                    <a:pt x="580859" y="554325"/>
                  </a:lnTo>
                </a:path>
                <a:path w="1083945" h="607060">
                  <a:moveTo>
                    <a:pt x="550028" y="560115"/>
                  </a:moveTo>
                  <a:lnTo>
                    <a:pt x="546791" y="560919"/>
                  </a:lnTo>
                </a:path>
                <a:path w="1083945" h="607060">
                  <a:moveTo>
                    <a:pt x="545599" y="560919"/>
                  </a:moveTo>
                  <a:lnTo>
                    <a:pt x="541511" y="563974"/>
                  </a:lnTo>
                </a:path>
                <a:path w="1083945" h="607060">
                  <a:moveTo>
                    <a:pt x="512894" y="577483"/>
                  </a:moveTo>
                  <a:lnTo>
                    <a:pt x="504717" y="582468"/>
                  </a:lnTo>
                </a:path>
                <a:path w="1083945" h="607060">
                  <a:moveTo>
                    <a:pt x="503525" y="582468"/>
                  </a:moveTo>
                  <a:lnTo>
                    <a:pt x="479677" y="592277"/>
                  </a:lnTo>
                </a:path>
                <a:path w="1083945" h="607060">
                  <a:moveTo>
                    <a:pt x="478996" y="592277"/>
                  </a:moveTo>
                  <a:lnTo>
                    <a:pt x="415970" y="606911"/>
                  </a:lnTo>
                </a:path>
                <a:path w="1083945" h="607060">
                  <a:moveTo>
                    <a:pt x="415118" y="606911"/>
                  </a:moveTo>
                  <a:lnTo>
                    <a:pt x="409838" y="530686"/>
                  </a:lnTo>
                </a:path>
                <a:path w="1083945" h="607060">
                  <a:moveTo>
                    <a:pt x="388205" y="522967"/>
                  </a:moveTo>
                  <a:lnTo>
                    <a:pt x="386161" y="522967"/>
                  </a:lnTo>
                </a:path>
                <a:path w="1083945" h="607060">
                  <a:moveTo>
                    <a:pt x="385309" y="522967"/>
                  </a:moveTo>
                  <a:lnTo>
                    <a:pt x="379177" y="521037"/>
                  </a:lnTo>
                </a:path>
                <a:path w="1083945" h="607060">
                  <a:moveTo>
                    <a:pt x="349367" y="510584"/>
                  </a:moveTo>
                  <a:lnTo>
                    <a:pt x="312063" y="485175"/>
                  </a:lnTo>
                </a:path>
                <a:path w="1083945" h="607060">
                  <a:moveTo>
                    <a:pt x="310870" y="484371"/>
                  </a:moveTo>
                  <a:lnTo>
                    <a:pt x="234728" y="416347"/>
                  </a:lnTo>
                </a:path>
                <a:path w="1083945" h="607060">
                  <a:moveTo>
                    <a:pt x="233536" y="415221"/>
                  </a:moveTo>
                  <a:lnTo>
                    <a:pt x="213095" y="393833"/>
                  </a:lnTo>
                </a:path>
                <a:path w="1083945" h="607060">
                  <a:moveTo>
                    <a:pt x="191462" y="371480"/>
                  </a:moveTo>
                  <a:lnTo>
                    <a:pt x="185330" y="365690"/>
                  </a:lnTo>
                </a:path>
                <a:path w="1083945" h="607060">
                  <a:moveTo>
                    <a:pt x="163526" y="343337"/>
                  </a:moveTo>
                  <a:lnTo>
                    <a:pt x="121452" y="300400"/>
                  </a:lnTo>
                </a:path>
                <a:path w="1083945" h="607060">
                  <a:moveTo>
                    <a:pt x="120260" y="299596"/>
                  </a:moveTo>
                  <a:lnTo>
                    <a:pt x="44118" y="218867"/>
                  </a:lnTo>
                </a:path>
                <a:path w="1083945" h="607060">
                  <a:moveTo>
                    <a:pt x="43436" y="217581"/>
                  </a:moveTo>
                  <a:lnTo>
                    <a:pt x="40029" y="213721"/>
                  </a:lnTo>
                </a:path>
                <a:path w="1083945" h="607060">
                  <a:moveTo>
                    <a:pt x="26573" y="185579"/>
                  </a:moveTo>
                  <a:lnTo>
                    <a:pt x="22484" y="177860"/>
                  </a:lnTo>
                </a:path>
                <a:path w="1083945" h="607060">
                  <a:moveTo>
                    <a:pt x="9368" y="150843"/>
                  </a:moveTo>
                  <a:lnTo>
                    <a:pt x="0" y="132993"/>
                  </a:lnTo>
                </a:path>
                <a:path w="1083945" h="607060">
                  <a:moveTo>
                    <a:pt x="0" y="132189"/>
                  </a:moveTo>
                  <a:lnTo>
                    <a:pt x="29809" y="1252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3908473" y="3100224"/>
              <a:ext cx="26034" cy="3175"/>
            </a:xfrm>
            <a:custGeom>
              <a:avLst/>
              <a:gdLst/>
              <a:ahLst/>
              <a:cxnLst/>
              <a:rect l="l" t="t" r="r" b="b"/>
              <a:pathLst>
                <a:path w="26035" h="3175">
                  <a:moveTo>
                    <a:pt x="-1126" y="1366"/>
                  </a:moveTo>
                  <a:lnTo>
                    <a:pt x="26847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3840678" y="2833595"/>
              <a:ext cx="102235" cy="266700"/>
            </a:xfrm>
            <a:custGeom>
              <a:avLst/>
              <a:gdLst/>
              <a:ahLst/>
              <a:cxnLst/>
              <a:rect l="l" t="t" r="r" b="b"/>
              <a:pathLst>
                <a:path w="102235" h="266700">
                  <a:moveTo>
                    <a:pt x="94879" y="266629"/>
                  </a:moveTo>
                  <a:lnTo>
                    <a:pt x="101011" y="230768"/>
                  </a:lnTo>
                </a:path>
                <a:path w="102235" h="266700">
                  <a:moveTo>
                    <a:pt x="101011" y="229481"/>
                  </a:moveTo>
                  <a:lnTo>
                    <a:pt x="73927" y="176895"/>
                  </a:lnTo>
                </a:path>
                <a:path w="102235" h="266700">
                  <a:moveTo>
                    <a:pt x="73927" y="176252"/>
                  </a:moveTo>
                  <a:lnTo>
                    <a:pt x="75119" y="174965"/>
                  </a:lnTo>
                </a:path>
                <a:path w="102235" h="266700">
                  <a:moveTo>
                    <a:pt x="89428" y="153738"/>
                  </a:moveTo>
                  <a:lnTo>
                    <a:pt x="90791" y="144893"/>
                  </a:lnTo>
                </a:path>
                <a:path w="102235" h="266700">
                  <a:moveTo>
                    <a:pt x="94879" y="114660"/>
                  </a:moveTo>
                  <a:lnTo>
                    <a:pt x="101693" y="59501"/>
                  </a:lnTo>
                </a:path>
                <a:path w="102235" h="266700">
                  <a:moveTo>
                    <a:pt x="101693" y="58375"/>
                  </a:moveTo>
                  <a:lnTo>
                    <a:pt x="85340" y="33127"/>
                  </a:lnTo>
                </a:path>
                <a:path w="102235" h="266700">
                  <a:moveTo>
                    <a:pt x="85340" y="32001"/>
                  </a:moveTo>
                  <a:lnTo>
                    <a:pt x="66943" y="26212"/>
                  </a:lnTo>
                </a:path>
                <a:path w="102235" h="266700">
                  <a:moveTo>
                    <a:pt x="65751" y="262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3826199" y="280529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3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3615999" y="2567126"/>
              <a:ext cx="211454" cy="208279"/>
            </a:xfrm>
            <a:custGeom>
              <a:avLst/>
              <a:gdLst/>
              <a:ahLst/>
              <a:cxnLst/>
              <a:rect l="l" t="t" r="r" b="b"/>
              <a:pathLst>
                <a:path w="211454" h="208280">
                  <a:moveTo>
                    <a:pt x="211051" y="208093"/>
                  </a:moveTo>
                  <a:lnTo>
                    <a:pt x="211051" y="178985"/>
                  </a:lnTo>
                </a:path>
                <a:path w="211454" h="208280">
                  <a:moveTo>
                    <a:pt x="211051" y="177860"/>
                  </a:moveTo>
                  <a:lnTo>
                    <a:pt x="151432" y="167407"/>
                  </a:lnTo>
                </a:path>
                <a:path w="211454" h="208280">
                  <a:moveTo>
                    <a:pt x="150580" y="167407"/>
                  </a:moveTo>
                  <a:lnTo>
                    <a:pt x="69158" y="143124"/>
                  </a:lnTo>
                </a:path>
                <a:path w="211454" h="208280">
                  <a:moveTo>
                    <a:pt x="67965" y="143124"/>
                  </a:moveTo>
                  <a:lnTo>
                    <a:pt x="63877" y="141998"/>
                  </a:lnTo>
                </a:path>
                <a:path w="211454" h="208280">
                  <a:moveTo>
                    <a:pt x="35260" y="136209"/>
                  </a:moveTo>
                  <a:lnTo>
                    <a:pt x="43436" y="132349"/>
                  </a:lnTo>
                </a:path>
                <a:path w="211454" h="208280">
                  <a:moveTo>
                    <a:pt x="71202" y="118680"/>
                  </a:moveTo>
                  <a:lnTo>
                    <a:pt x="99819" y="104046"/>
                  </a:lnTo>
                </a:path>
                <a:path w="211454" h="208280">
                  <a:moveTo>
                    <a:pt x="101011" y="104046"/>
                  </a:moveTo>
                  <a:lnTo>
                    <a:pt x="90791" y="63521"/>
                  </a:lnTo>
                </a:path>
                <a:path w="211454" h="208280">
                  <a:moveTo>
                    <a:pt x="90791" y="62235"/>
                  </a:moveTo>
                  <a:lnTo>
                    <a:pt x="77334" y="45671"/>
                  </a:lnTo>
                </a:path>
                <a:path w="211454" h="208280">
                  <a:moveTo>
                    <a:pt x="76482" y="44867"/>
                  </a:moveTo>
                  <a:lnTo>
                    <a:pt x="33216" y="51460"/>
                  </a:lnTo>
                </a:path>
                <a:path w="211454" h="208280">
                  <a:moveTo>
                    <a:pt x="32023" y="51460"/>
                  </a:moveTo>
                  <a:lnTo>
                    <a:pt x="27935" y="16724"/>
                  </a:lnTo>
                </a:path>
                <a:path w="211454" h="208280">
                  <a:moveTo>
                    <a:pt x="5450" y="209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3615318" y="256407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527"/>
                  </a:moveTo>
                  <a:lnTo>
                    <a:pt x="1192" y="15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4359534" y="4414863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0" y="29380"/>
                  </a:moveTo>
                  <a:lnTo>
                    <a:pt x="16863" y="1157"/>
                  </a:lnTo>
                </a:path>
                <a:path w="27304" h="29845">
                  <a:moveTo>
                    <a:pt x="16863" y="0"/>
                  </a:moveTo>
                  <a:lnTo>
                    <a:pt x="27084" y="135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4387470" y="4429561"/>
              <a:ext cx="40640" cy="3175"/>
            </a:xfrm>
            <a:custGeom>
              <a:avLst/>
              <a:gdLst/>
              <a:ahLst/>
              <a:cxnLst/>
              <a:rect l="l" t="t" r="r" b="b"/>
              <a:pathLst>
                <a:path w="40639" h="3175">
                  <a:moveTo>
                    <a:pt x="-1126" y="1543"/>
                  </a:moveTo>
                  <a:lnTo>
                    <a:pt x="41496" y="1543"/>
                  </a:lnTo>
                </a:path>
              </a:pathLst>
            </a:custGeom>
            <a:ln w="5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4428692" y="4432649"/>
              <a:ext cx="5715" cy="54610"/>
            </a:xfrm>
            <a:custGeom>
              <a:avLst/>
              <a:gdLst/>
              <a:ahLst/>
              <a:cxnLst/>
              <a:rect l="l" t="t" r="r" b="b"/>
              <a:pathLst>
                <a:path w="5714" h="54610">
                  <a:moveTo>
                    <a:pt x="2640" y="-1191"/>
                  </a:moveTo>
                  <a:lnTo>
                    <a:pt x="2640" y="55305"/>
                  </a:lnTo>
                </a:path>
              </a:pathLst>
            </a:custGeom>
            <a:ln w="76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4433973" y="4487921"/>
              <a:ext cx="246379" cy="38100"/>
            </a:xfrm>
            <a:custGeom>
              <a:avLst/>
              <a:gdLst/>
              <a:ahLst/>
              <a:cxnLst/>
              <a:rect l="l" t="t" r="r" b="b"/>
              <a:pathLst>
                <a:path w="246379" h="38100">
                  <a:moveTo>
                    <a:pt x="0" y="0"/>
                  </a:moveTo>
                  <a:lnTo>
                    <a:pt x="10220" y="14698"/>
                  </a:lnTo>
                </a:path>
                <a:path w="246379" h="38100">
                  <a:moveTo>
                    <a:pt x="11072" y="15470"/>
                  </a:moveTo>
                  <a:lnTo>
                    <a:pt x="21803" y="13524"/>
                  </a:lnTo>
                </a:path>
                <a:path w="246379" h="38100">
                  <a:moveTo>
                    <a:pt x="49568" y="16628"/>
                  </a:moveTo>
                  <a:lnTo>
                    <a:pt x="55701" y="23189"/>
                  </a:lnTo>
                </a:path>
                <a:path w="246379" h="38100">
                  <a:moveTo>
                    <a:pt x="80230" y="37887"/>
                  </a:moveTo>
                  <a:lnTo>
                    <a:pt x="98626" y="37887"/>
                  </a:lnTo>
                </a:path>
                <a:path w="246379" h="38100">
                  <a:moveTo>
                    <a:pt x="99819" y="37887"/>
                  </a:moveTo>
                  <a:lnTo>
                    <a:pt x="114127" y="16628"/>
                  </a:lnTo>
                </a:path>
                <a:path w="246379" h="38100">
                  <a:moveTo>
                    <a:pt x="114127" y="15470"/>
                  </a:moveTo>
                  <a:lnTo>
                    <a:pt x="162845" y="8893"/>
                  </a:lnTo>
                </a:path>
                <a:path w="246379" h="38100">
                  <a:moveTo>
                    <a:pt x="163696" y="8893"/>
                  </a:moveTo>
                  <a:lnTo>
                    <a:pt x="245800" y="378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4710946" y="4526966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385"/>
                  </a:moveTo>
                  <a:lnTo>
                    <a:pt x="10494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4752168" y="4523879"/>
              <a:ext cx="27305" cy="2540"/>
            </a:xfrm>
            <a:custGeom>
              <a:avLst/>
              <a:gdLst/>
              <a:ahLst/>
              <a:cxnLst/>
              <a:rect l="l" t="t" r="r" b="b"/>
              <a:pathLst>
                <a:path w="27304" h="2539">
                  <a:moveTo>
                    <a:pt x="-1126" y="964"/>
                  </a:moveTo>
                  <a:lnTo>
                    <a:pt x="2786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4780104" y="4523879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0" y="0"/>
                  </a:moveTo>
                  <a:lnTo>
                    <a:pt x="6132" y="185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4786236" y="4543192"/>
              <a:ext cx="2540" cy="24765"/>
            </a:xfrm>
            <a:custGeom>
              <a:avLst/>
              <a:gdLst/>
              <a:ahLst/>
              <a:cxnLst/>
              <a:rect l="l" t="t" r="r" b="b"/>
              <a:pathLst>
                <a:path w="2539" h="24764">
                  <a:moveTo>
                    <a:pt x="1022" y="-1191"/>
                  </a:moveTo>
                  <a:lnTo>
                    <a:pt x="1022" y="25555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4785043" y="4568714"/>
              <a:ext cx="156845" cy="391160"/>
            </a:xfrm>
            <a:custGeom>
              <a:avLst/>
              <a:gdLst/>
              <a:ahLst/>
              <a:cxnLst/>
              <a:rect l="l" t="t" r="r" b="b"/>
              <a:pathLst>
                <a:path w="156845" h="391160">
                  <a:moveTo>
                    <a:pt x="3236" y="0"/>
                  </a:moveTo>
                  <a:lnTo>
                    <a:pt x="0" y="13524"/>
                  </a:lnTo>
                </a:path>
                <a:path w="156845" h="391160">
                  <a:moveTo>
                    <a:pt x="0" y="14682"/>
                  </a:moveTo>
                  <a:lnTo>
                    <a:pt x="71031" y="68796"/>
                  </a:lnTo>
                </a:path>
                <a:path w="156845" h="391160">
                  <a:moveTo>
                    <a:pt x="87384" y="93159"/>
                  </a:moveTo>
                  <a:lnTo>
                    <a:pt x="88747" y="100878"/>
                  </a:lnTo>
                </a:path>
                <a:path w="156845" h="391160">
                  <a:moveTo>
                    <a:pt x="116512" y="113647"/>
                  </a:moveTo>
                  <a:lnTo>
                    <a:pt x="121452" y="134118"/>
                  </a:lnTo>
                </a:path>
                <a:path w="156845" h="391160">
                  <a:moveTo>
                    <a:pt x="121452" y="134906"/>
                  </a:moveTo>
                  <a:lnTo>
                    <a:pt x="91472" y="165043"/>
                  </a:lnTo>
                </a:path>
                <a:path w="156845" h="391160">
                  <a:moveTo>
                    <a:pt x="90791" y="166201"/>
                  </a:moveTo>
                  <a:lnTo>
                    <a:pt x="78526" y="166201"/>
                  </a:lnTo>
                </a:path>
                <a:path w="156845" h="391160">
                  <a:moveTo>
                    <a:pt x="77164" y="166201"/>
                  </a:moveTo>
                  <a:lnTo>
                    <a:pt x="55530" y="194424"/>
                  </a:lnTo>
                </a:path>
                <a:path w="156845" h="391160">
                  <a:moveTo>
                    <a:pt x="54679" y="195196"/>
                  </a:moveTo>
                  <a:lnTo>
                    <a:pt x="62855" y="239259"/>
                  </a:lnTo>
                </a:path>
                <a:path w="156845" h="391160">
                  <a:moveTo>
                    <a:pt x="62855" y="240030"/>
                  </a:moveTo>
                  <a:lnTo>
                    <a:pt x="76482" y="248923"/>
                  </a:lnTo>
                </a:path>
                <a:path w="156845" h="391160">
                  <a:moveTo>
                    <a:pt x="98967" y="268253"/>
                  </a:moveTo>
                  <a:lnTo>
                    <a:pt x="104248" y="275988"/>
                  </a:lnTo>
                </a:path>
                <a:path w="156845" h="391160">
                  <a:moveTo>
                    <a:pt x="127925" y="294546"/>
                  </a:moveTo>
                  <a:lnTo>
                    <a:pt x="155690" y="311159"/>
                  </a:lnTo>
                </a:path>
                <a:path w="156845" h="391160">
                  <a:moveTo>
                    <a:pt x="156542" y="311159"/>
                  </a:moveTo>
                  <a:lnTo>
                    <a:pt x="134057" y="349046"/>
                  </a:lnTo>
                </a:path>
                <a:path w="156845" h="391160">
                  <a:moveTo>
                    <a:pt x="134057" y="349818"/>
                  </a:moveTo>
                  <a:lnTo>
                    <a:pt x="107143" y="371464"/>
                  </a:lnTo>
                </a:path>
                <a:path w="156845" h="391160">
                  <a:moveTo>
                    <a:pt x="106292" y="372236"/>
                  </a:moveTo>
                  <a:lnTo>
                    <a:pt x="90791" y="372236"/>
                  </a:lnTo>
                </a:path>
                <a:path w="156845" h="391160">
                  <a:moveTo>
                    <a:pt x="89428" y="372236"/>
                  </a:moveTo>
                  <a:lnTo>
                    <a:pt x="78526" y="3907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4861526" y="4960665"/>
              <a:ext cx="2540" cy="25400"/>
            </a:xfrm>
            <a:custGeom>
              <a:avLst/>
              <a:gdLst/>
              <a:ahLst/>
              <a:cxnLst/>
              <a:rect l="l" t="t" r="r" b="b"/>
              <a:pathLst>
                <a:path w="2539" h="25400">
                  <a:moveTo>
                    <a:pt x="1022" y="-1191"/>
                  </a:moveTo>
                  <a:lnTo>
                    <a:pt x="1022" y="26311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4839723" y="5015937"/>
              <a:ext cx="145415" cy="154305"/>
            </a:xfrm>
            <a:custGeom>
              <a:avLst/>
              <a:gdLst/>
              <a:ahLst/>
              <a:cxnLst/>
              <a:rect l="l" t="t" r="r" b="b"/>
              <a:pathLst>
                <a:path w="145414" h="154304">
                  <a:moveTo>
                    <a:pt x="19759" y="0"/>
                  </a:moveTo>
                  <a:lnTo>
                    <a:pt x="19759" y="8893"/>
                  </a:lnTo>
                </a:path>
                <a:path w="145414" h="154304">
                  <a:moveTo>
                    <a:pt x="30661" y="35170"/>
                  </a:moveTo>
                  <a:lnTo>
                    <a:pt x="42244" y="46764"/>
                  </a:lnTo>
                </a:path>
                <a:path w="145414" h="154304">
                  <a:moveTo>
                    <a:pt x="43436" y="47536"/>
                  </a:moveTo>
                  <a:lnTo>
                    <a:pt x="70009" y="59533"/>
                  </a:lnTo>
                </a:path>
                <a:path w="145414" h="154304">
                  <a:moveTo>
                    <a:pt x="71202" y="59533"/>
                  </a:moveTo>
                  <a:lnTo>
                    <a:pt x="94538" y="62235"/>
                  </a:lnTo>
                </a:path>
                <a:path w="145414" h="154304">
                  <a:moveTo>
                    <a:pt x="95731" y="62235"/>
                  </a:moveTo>
                  <a:lnTo>
                    <a:pt x="143937" y="93545"/>
                  </a:lnTo>
                </a:path>
                <a:path w="145414" h="154304">
                  <a:moveTo>
                    <a:pt x="145300" y="94317"/>
                  </a:moveTo>
                  <a:lnTo>
                    <a:pt x="130991" y="127557"/>
                  </a:lnTo>
                </a:path>
                <a:path w="145414" h="154304">
                  <a:moveTo>
                    <a:pt x="130991" y="128329"/>
                  </a:moveTo>
                  <a:lnTo>
                    <a:pt x="119408" y="126399"/>
                  </a:lnTo>
                </a:path>
                <a:path w="145414" h="154304">
                  <a:moveTo>
                    <a:pt x="90450" y="132189"/>
                  </a:moveTo>
                  <a:lnTo>
                    <a:pt x="85510" y="135292"/>
                  </a:lnTo>
                </a:path>
                <a:path w="145414" h="154304">
                  <a:moveTo>
                    <a:pt x="84318" y="135292"/>
                  </a:moveTo>
                  <a:lnTo>
                    <a:pt x="82274" y="133363"/>
                  </a:lnTo>
                </a:path>
                <a:path w="145414" h="154304">
                  <a:moveTo>
                    <a:pt x="58597" y="126399"/>
                  </a:moveTo>
                  <a:lnTo>
                    <a:pt x="51613" y="129487"/>
                  </a:lnTo>
                </a:path>
                <a:path w="145414" h="154304">
                  <a:moveTo>
                    <a:pt x="50420" y="129487"/>
                  </a:moveTo>
                  <a:lnTo>
                    <a:pt x="43436" y="129487"/>
                  </a:lnTo>
                </a:path>
                <a:path w="145414" h="154304">
                  <a:moveTo>
                    <a:pt x="42244" y="129487"/>
                  </a:moveTo>
                  <a:lnTo>
                    <a:pt x="22484" y="115577"/>
                  </a:lnTo>
                </a:path>
                <a:path w="145414" h="154304">
                  <a:moveTo>
                    <a:pt x="21803" y="114805"/>
                  </a:moveTo>
                  <a:lnTo>
                    <a:pt x="6983" y="110929"/>
                  </a:lnTo>
                </a:path>
                <a:path w="145414" h="154304">
                  <a:moveTo>
                    <a:pt x="6132" y="110929"/>
                  </a:moveTo>
                  <a:lnTo>
                    <a:pt x="0" y="1538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4807869" y="5170560"/>
              <a:ext cx="32384" cy="3175"/>
            </a:xfrm>
            <a:custGeom>
              <a:avLst/>
              <a:gdLst/>
              <a:ahLst/>
              <a:cxnLst/>
              <a:rect l="l" t="t" r="r" b="b"/>
              <a:pathLst>
                <a:path w="32385" h="3175">
                  <a:moveTo>
                    <a:pt x="-1126" y="1543"/>
                  </a:moveTo>
                  <a:lnTo>
                    <a:pt x="32979" y="1543"/>
                  </a:lnTo>
                </a:path>
              </a:pathLst>
            </a:custGeom>
            <a:ln w="53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4763240" y="5162825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29">
                  <a:moveTo>
                    <a:pt x="43436" y="10822"/>
                  </a:moveTo>
                  <a:lnTo>
                    <a:pt x="7494" y="0"/>
                  </a:lnTo>
                </a:path>
                <a:path w="43814" h="11429">
                  <a:moveTo>
                    <a:pt x="6643" y="0"/>
                  </a:moveTo>
                  <a:lnTo>
                    <a:pt x="0" y="11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4741948" y="517827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8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4721166" y="5217324"/>
              <a:ext cx="17780" cy="173355"/>
            </a:xfrm>
            <a:custGeom>
              <a:avLst/>
              <a:gdLst/>
              <a:ahLst/>
              <a:cxnLst/>
              <a:rect l="l" t="t" r="r" b="b"/>
              <a:pathLst>
                <a:path w="17779" h="173354">
                  <a:moveTo>
                    <a:pt x="8772" y="-1191"/>
                  </a:moveTo>
                  <a:lnTo>
                    <a:pt x="8772" y="174356"/>
                  </a:lnTo>
                </a:path>
              </a:pathLst>
            </a:custGeom>
            <a:ln w="199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4695445" y="5389331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8176" y="0"/>
                  </a:moveTo>
                  <a:lnTo>
                    <a:pt x="2044" y="1157"/>
                  </a:lnTo>
                </a:path>
                <a:path w="8254" h="3175">
                  <a:moveTo>
                    <a:pt x="1192" y="1157"/>
                  </a:moveTo>
                  <a:lnTo>
                    <a:pt x="0" y="31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4649964" y="539899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-1126" y="578"/>
                  </a:moveTo>
                  <a:lnTo>
                    <a:pt x="16627" y="578"/>
                  </a:lnTo>
                </a:path>
              </a:pathLst>
            </a:custGeom>
            <a:ln w="3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4537880" y="5361125"/>
              <a:ext cx="111760" cy="39370"/>
            </a:xfrm>
            <a:custGeom>
              <a:avLst/>
              <a:gdLst/>
              <a:ahLst/>
              <a:cxnLst/>
              <a:rect l="l" t="t" r="r" b="b"/>
              <a:pathLst>
                <a:path w="111760" h="39370">
                  <a:moveTo>
                    <a:pt x="111232" y="39029"/>
                  </a:moveTo>
                  <a:lnTo>
                    <a:pt x="98967" y="3087"/>
                  </a:lnTo>
                </a:path>
                <a:path w="111760" h="39370">
                  <a:moveTo>
                    <a:pt x="98967" y="1929"/>
                  </a:moveTo>
                  <a:lnTo>
                    <a:pt x="94879" y="0"/>
                  </a:lnTo>
                </a:path>
                <a:path w="111760" h="39370">
                  <a:moveTo>
                    <a:pt x="93687" y="0"/>
                  </a:moveTo>
                  <a:lnTo>
                    <a:pt x="7494" y="24347"/>
                  </a:lnTo>
                </a:path>
                <a:path w="111760" h="39370">
                  <a:moveTo>
                    <a:pt x="6132" y="24347"/>
                  </a:moveTo>
                  <a:lnTo>
                    <a:pt x="0" y="293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4516247" y="538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1126" y="964"/>
                  </a:moveTo>
                  <a:lnTo>
                    <a:pt x="2156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4402971" y="5397067"/>
              <a:ext cx="83185" cy="28575"/>
            </a:xfrm>
            <a:custGeom>
              <a:avLst/>
              <a:gdLst/>
              <a:ahLst/>
              <a:cxnLst/>
              <a:rect l="l" t="t" r="r" b="b"/>
              <a:pathLst>
                <a:path w="83185" h="28575">
                  <a:moveTo>
                    <a:pt x="82614" y="0"/>
                  </a:moveTo>
                  <a:lnTo>
                    <a:pt x="74097" y="3087"/>
                  </a:lnTo>
                </a:path>
                <a:path w="83185" h="28575">
                  <a:moveTo>
                    <a:pt x="43266" y="9664"/>
                  </a:moveTo>
                  <a:lnTo>
                    <a:pt x="7324" y="17786"/>
                  </a:lnTo>
                </a:path>
                <a:path w="83185" h="28575">
                  <a:moveTo>
                    <a:pt x="6132" y="17786"/>
                  </a:moveTo>
                  <a:lnTo>
                    <a:pt x="0" y="282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4374353" y="5426447"/>
              <a:ext cx="29209" cy="3175"/>
            </a:xfrm>
            <a:custGeom>
              <a:avLst/>
              <a:gdLst/>
              <a:ahLst/>
              <a:cxnLst/>
              <a:rect l="l" t="t" r="r" b="b"/>
              <a:pathLst>
                <a:path w="29210" h="3175">
                  <a:moveTo>
                    <a:pt x="-1126" y="1350"/>
                  </a:moveTo>
                  <a:lnTo>
                    <a:pt x="29743" y="1350"/>
                  </a:lnTo>
                </a:path>
              </a:pathLst>
            </a:custGeom>
            <a:ln w="49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4092952" y="5163983"/>
              <a:ext cx="297180" cy="265430"/>
            </a:xfrm>
            <a:custGeom>
              <a:avLst/>
              <a:gdLst/>
              <a:ahLst/>
              <a:cxnLst/>
              <a:rect l="l" t="t" r="r" b="b"/>
              <a:pathLst>
                <a:path w="297179" h="265429">
                  <a:moveTo>
                    <a:pt x="280209" y="265166"/>
                  </a:moveTo>
                  <a:lnTo>
                    <a:pt x="288385" y="259360"/>
                  </a:lnTo>
                </a:path>
                <a:path w="297179" h="265429">
                  <a:moveTo>
                    <a:pt x="289578" y="258588"/>
                  </a:moveTo>
                  <a:lnTo>
                    <a:pt x="296562" y="245836"/>
                  </a:lnTo>
                </a:path>
                <a:path w="297179" h="265429">
                  <a:moveTo>
                    <a:pt x="296562" y="245064"/>
                  </a:moveTo>
                  <a:lnTo>
                    <a:pt x="242905" y="246994"/>
                  </a:lnTo>
                </a:path>
                <a:path w="297179" h="265429">
                  <a:moveTo>
                    <a:pt x="242053" y="246994"/>
                  </a:moveTo>
                  <a:lnTo>
                    <a:pt x="228596" y="256659"/>
                  </a:lnTo>
                </a:path>
                <a:path w="297179" h="265429">
                  <a:moveTo>
                    <a:pt x="227744" y="257431"/>
                  </a:moveTo>
                  <a:lnTo>
                    <a:pt x="225700" y="256659"/>
                  </a:lnTo>
                </a:path>
                <a:path w="297179" h="265429">
                  <a:moveTo>
                    <a:pt x="206111" y="238889"/>
                  </a:moveTo>
                  <a:lnTo>
                    <a:pt x="204067" y="236171"/>
                  </a:lnTo>
                </a:path>
                <a:path w="297179" h="265429">
                  <a:moveTo>
                    <a:pt x="204067" y="235013"/>
                  </a:moveTo>
                  <a:lnTo>
                    <a:pt x="199979" y="235013"/>
                  </a:lnTo>
                </a:path>
                <a:path w="297179" h="265429">
                  <a:moveTo>
                    <a:pt x="172213" y="234241"/>
                  </a:moveTo>
                  <a:lnTo>
                    <a:pt x="166933" y="233083"/>
                  </a:lnTo>
                </a:path>
                <a:path w="297179" h="265429">
                  <a:moveTo>
                    <a:pt x="166081" y="233083"/>
                  </a:moveTo>
                  <a:lnTo>
                    <a:pt x="164889" y="178583"/>
                  </a:lnTo>
                </a:path>
                <a:path w="297179" h="265429">
                  <a:moveTo>
                    <a:pt x="164889" y="177812"/>
                  </a:moveTo>
                  <a:lnTo>
                    <a:pt x="168125" y="172778"/>
                  </a:lnTo>
                </a:path>
                <a:path w="297179" h="265429">
                  <a:moveTo>
                    <a:pt x="168125" y="172006"/>
                  </a:moveTo>
                  <a:lnTo>
                    <a:pt x="166933" y="166989"/>
                  </a:lnTo>
                </a:path>
                <a:path w="297179" h="265429">
                  <a:moveTo>
                    <a:pt x="166933" y="166217"/>
                  </a:moveTo>
                  <a:lnTo>
                    <a:pt x="88747" y="164271"/>
                  </a:lnTo>
                </a:path>
                <a:path w="297179" h="265429">
                  <a:moveTo>
                    <a:pt x="87554" y="164271"/>
                  </a:moveTo>
                  <a:lnTo>
                    <a:pt x="76142" y="152676"/>
                  </a:lnTo>
                </a:path>
                <a:path w="297179" h="265429">
                  <a:moveTo>
                    <a:pt x="75290" y="151518"/>
                  </a:moveTo>
                  <a:lnTo>
                    <a:pt x="71202" y="143799"/>
                  </a:lnTo>
                </a:path>
                <a:path w="297179" h="265429">
                  <a:moveTo>
                    <a:pt x="46162" y="136836"/>
                  </a:moveTo>
                  <a:lnTo>
                    <a:pt x="46162" y="136836"/>
                  </a:lnTo>
                </a:path>
                <a:path w="297179" h="265429">
                  <a:moveTo>
                    <a:pt x="45310" y="136836"/>
                  </a:moveTo>
                  <a:lnTo>
                    <a:pt x="37134" y="134134"/>
                  </a:lnTo>
                </a:path>
                <a:path w="297179" h="265429">
                  <a:moveTo>
                    <a:pt x="14308" y="119436"/>
                  </a:moveTo>
                  <a:lnTo>
                    <a:pt x="25721" y="98176"/>
                  </a:lnTo>
                </a:path>
                <a:path w="297179" h="265429">
                  <a:moveTo>
                    <a:pt x="25721" y="97019"/>
                  </a:moveTo>
                  <a:lnTo>
                    <a:pt x="33045" y="79619"/>
                  </a:lnTo>
                </a:path>
                <a:path w="297179" h="265429">
                  <a:moveTo>
                    <a:pt x="33045" y="78461"/>
                  </a:moveTo>
                  <a:lnTo>
                    <a:pt x="35941" y="57201"/>
                  </a:lnTo>
                </a:path>
                <a:path w="297179" h="265429">
                  <a:moveTo>
                    <a:pt x="35941" y="56043"/>
                  </a:moveTo>
                  <a:lnTo>
                    <a:pt x="31001" y="34012"/>
                  </a:lnTo>
                </a:path>
                <a:path w="297179" h="265429">
                  <a:moveTo>
                    <a:pt x="31001" y="32854"/>
                  </a:moveTo>
                  <a:lnTo>
                    <a:pt x="17545" y="8507"/>
                  </a:lnTo>
                </a:path>
                <a:path w="297179" h="265429">
                  <a:moveTo>
                    <a:pt x="17545" y="773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4071318" y="5162825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-1125" y="578"/>
                  </a:moveTo>
                  <a:lnTo>
                    <a:pt x="21907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3978824" y="5054983"/>
              <a:ext cx="92075" cy="107950"/>
            </a:xfrm>
            <a:custGeom>
              <a:avLst/>
              <a:gdLst/>
              <a:ahLst/>
              <a:cxnLst/>
              <a:rect l="l" t="t" r="r" b="b"/>
              <a:pathLst>
                <a:path w="92075" h="107950">
                  <a:moveTo>
                    <a:pt x="91642" y="107841"/>
                  </a:moveTo>
                  <a:lnTo>
                    <a:pt x="87554" y="103966"/>
                  </a:lnTo>
                </a:path>
                <a:path w="92075" h="107950">
                  <a:moveTo>
                    <a:pt x="86362" y="102808"/>
                  </a:moveTo>
                  <a:lnTo>
                    <a:pt x="91642" y="96247"/>
                  </a:lnTo>
                </a:path>
                <a:path w="92075" h="107950">
                  <a:moveTo>
                    <a:pt x="74097" y="85424"/>
                  </a:moveTo>
                  <a:lnTo>
                    <a:pt x="72053" y="82706"/>
                  </a:lnTo>
                </a:path>
                <a:path w="92075" h="107950">
                  <a:moveTo>
                    <a:pt x="72053" y="81548"/>
                  </a:moveTo>
                  <a:lnTo>
                    <a:pt x="76142" y="78847"/>
                  </a:lnTo>
                </a:path>
                <a:path w="92075" h="107950">
                  <a:moveTo>
                    <a:pt x="63877" y="56429"/>
                  </a:moveTo>
                  <a:lnTo>
                    <a:pt x="63877" y="56429"/>
                  </a:lnTo>
                </a:path>
                <a:path w="92075" h="107950">
                  <a:moveTo>
                    <a:pt x="63877" y="55271"/>
                  </a:moveTo>
                  <a:lnTo>
                    <a:pt x="68647" y="48694"/>
                  </a:lnTo>
                </a:path>
                <a:path w="92075" h="107950">
                  <a:moveTo>
                    <a:pt x="70009" y="47536"/>
                  </a:moveTo>
                  <a:lnTo>
                    <a:pt x="66602" y="42519"/>
                  </a:lnTo>
                </a:path>
                <a:path w="92075" h="107950">
                  <a:moveTo>
                    <a:pt x="66602" y="41747"/>
                  </a:moveTo>
                  <a:lnTo>
                    <a:pt x="47013" y="34784"/>
                  </a:lnTo>
                </a:path>
                <a:path w="92075" h="107950">
                  <a:moveTo>
                    <a:pt x="46162" y="34784"/>
                  </a:moveTo>
                  <a:lnTo>
                    <a:pt x="51613" y="25119"/>
                  </a:lnTo>
                </a:path>
                <a:path w="92075" h="107950">
                  <a:moveTo>
                    <a:pt x="51613" y="24347"/>
                  </a:moveTo>
                  <a:lnTo>
                    <a:pt x="42925" y="12366"/>
                  </a:lnTo>
                </a:path>
                <a:path w="92075" h="107950">
                  <a:moveTo>
                    <a:pt x="42074" y="11594"/>
                  </a:moveTo>
                  <a:lnTo>
                    <a:pt x="42074" y="5789"/>
                  </a:lnTo>
                </a:path>
                <a:path w="92075" h="107950">
                  <a:moveTo>
                    <a:pt x="42074" y="4631"/>
                  </a:moveTo>
                  <a:lnTo>
                    <a:pt x="40881" y="3859"/>
                  </a:lnTo>
                </a:path>
                <a:path w="92075" h="107950">
                  <a:moveTo>
                    <a:pt x="40029" y="2701"/>
                  </a:moveTo>
                  <a:lnTo>
                    <a:pt x="33897" y="0"/>
                  </a:lnTo>
                </a:path>
                <a:path w="92075" h="107950">
                  <a:moveTo>
                    <a:pt x="32705" y="0"/>
                  </a:moveTo>
                  <a:lnTo>
                    <a:pt x="14308" y="7719"/>
                  </a:lnTo>
                </a:path>
                <a:path w="92075" h="107950">
                  <a:moveTo>
                    <a:pt x="13116" y="7719"/>
                  </a:moveTo>
                  <a:lnTo>
                    <a:pt x="6983" y="7719"/>
                  </a:lnTo>
                </a:path>
                <a:path w="92075" h="107950">
                  <a:moveTo>
                    <a:pt x="6132" y="7719"/>
                  </a:moveTo>
                  <a:lnTo>
                    <a:pt x="0" y="123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3951910" y="5066577"/>
              <a:ext cx="26034" cy="2540"/>
            </a:xfrm>
            <a:custGeom>
              <a:avLst/>
              <a:gdLst/>
              <a:ahLst/>
              <a:cxnLst/>
              <a:rect l="l" t="t" r="r" b="b"/>
              <a:pathLst>
                <a:path w="26035" h="2539">
                  <a:moveTo>
                    <a:pt x="-1126" y="964"/>
                  </a:moveTo>
                  <a:lnTo>
                    <a:pt x="2684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3923974" y="503835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27084" y="28222"/>
                  </a:moveTo>
                  <a:lnTo>
                    <a:pt x="33216" y="18557"/>
                  </a:lnTo>
                </a:path>
                <a:path w="33654" h="28575">
                  <a:moveTo>
                    <a:pt x="33216" y="17400"/>
                  </a:moveTo>
                  <a:lnTo>
                    <a:pt x="29979" y="771"/>
                  </a:lnTo>
                </a:path>
                <a:path w="33654" h="28575">
                  <a:moveTo>
                    <a:pt x="29979" y="0"/>
                  </a:moveTo>
                  <a:lnTo>
                    <a:pt x="29128" y="771"/>
                  </a:lnTo>
                </a:path>
                <a:path w="33654" h="28575">
                  <a:moveTo>
                    <a:pt x="7494" y="18557"/>
                  </a:moveTo>
                  <a:lnTo>
                    <a:pt x="0" y="146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3923293" y="50530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393"/>
                  </a:moveTo>
                  <a:lnTo>
                    <a:pt x="1192" y="3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3838634" y="4922778"/>
              <a:ext cx="148590" cy="130810"/>
            </a:xfrm>
            <a:custGeom>
              <a:avLst/>
              <a:gdLst/>
              <a:ahLst/>
              <a:cxnLst/>
              <a:rect l="l" t="t" r="r" b="b"/>
              <a:pathLst>
                <a:path w="148589" h="130810">
                  <a:moveTo>
                    <a:pt x="60811" y="130259"/>
                  </a:moveTo>
                  <a:lnTo>
                    <a:pt x="48546" y="112489"/>
                  </a:lnTo>
                </a:path>
                <a:path w="148589" h="130810">
                  <a:moveTo>
                    <a:pt x="47354" y="111717"/>
                  </a:moveTo>
                  <a:lnTo>
                    <a:pt x="1192" y="83494"/>
                  </a:lnTo>
                </a:path>
                <a:path w="148589" h="130810">
                  <a:moveTo>
                    <a:pt x="0" y="83494"/>
                  </a:moveTo>
                  <a:lnTo>
                    <a:pt x="67795" y="68040"/>
                  </a:lnTo>
                </a:path>
                <a:path w="148589" h="130810">
                  <a:moveTo>
                    <a:pt x="68987" y="68040"/>
                  </a:moveTo>
                  <a:lnTo>
                    <a:pt x="95560" y="49482"/>
                  </a:lnTo>
                </a:path>
                <a:path w="148589" h="130810">
                  <a:moveTo>
                    <a:pt x="117364" y="27064"/>
                  </a:moveTo>
                  <a:lnTo>
                    <a:pt x="123496" y="21259"/>
                  </a:lnTo>
                </a:path>
                <a:path w="148589" h="130810">
                  <a:moveTo>
                    <a:pt x="147173" y="771"/>
                  </a:moveTo>
                  <a:lnTo>
                    <a:pt x="1483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3987852" y="4891467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618" y="-1191"/>
                  </a:moveTo>
                  <a:lnTo>
                    <a:pt x="1618" y="31344"/>
                  </a:lnTo>
                </a:path>
              </a:pathLst>
            </a:custGeom>
            <a:ln w="56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3991088" y="4445015"/>
              <a:ext cx="368935" cy="445770"/>
            </a:xfrm>
            <a:custGeom>
              <a:avLst/>
              <a:gdLst/>
              <a:ahLst/>
              <a:cxnLst/>
              <a:rect l="l" t="t" r="r" b="b"/>
              <a:pathLst>
                <a:path w="368935" h="445770">
                  <a:moveTo>
                    <a:pt x="0" y="445679"/>
                  </a:moveTo>
                  <a:lnTo>
                    <a:pt x="36793" y="390022"/>
                  </a:lnTo>
                </a:path>
                <a:path w="368935" h="445770">
                  <a:moveTo>
                    <a:pt x="36793" y="389250"/>
                  </a:moveTo>
                  <a:lnTo>
                    <a:pt x="42074" y="362957"/>
                  </a:lnTo>
                </a:path>
                <a:path w="368935" h="445770">
                  <a:moveTo>
                    <a:pt x="42074" y="361799"/>
                  </a:moveTo>
                  <a:lnTo>
                    <a:pt x="59789" y="333592"/>
                  </a:lnTo>
                </a:path>
                <a:path w="368935" h="445770">
                  <a:moveTo>
                    <a:pt x="59789" y="332820"/>
                  </a:moveTo>
                  <a:lnTo>
                    <a:pt x="61833" y="320051"/>
                  </a:lnTo>
                </a:path>
                <a:path w="368935" h="445770">
                  <a:moveTo>
                    <a:pt x="84318" y="300722"/>
                  </a:moveTo>
                  <a:lnTo>
                    <a:pt x="91642" y="294932"/>
                  </a:lnTo>
                </a:path>
                <a:path w="368935" h="445770">
                  <a:moveTo>
                    <a:pt x="110039" y="270585"/>
                  </a:moveTo>
                  <a:lnTo>
                    <a:pt x="117364" y="260920"/>
                  </a:lnTo>
                </a:path>
                <a:path w="368935" h="445770">
                  <a:moveTo>
                    <a:pt x="117364" y="259762"/>
                  </a:moveTo>
                  <a:lnTo>
                    <a:pt x="153476" y="252799"/>
                  </a:lnTo>
                </a:path>
                <a:path w="368935" h="445770">
                  <a:moveTo>
                    <a:pt x="154668" y="252799"/>
                  </a:moveTo>
                  <a:lnTo>
                    <a:pt x="202875" y="216857"/>
                  </a:lnTo>
                </a:path>
                <a:path w="368935" h="445770">
                  <a:moveTo>
                    <a:pt x="203726" y="216085"/>
                  </a:moveTo>
                  <a:lnTo>
                    <a:pt x="222464" y="218787"/>
                  </a:lnTo>
                </a:path>
                <a:path w="368935" h="445770">
                  <a:moveTo>
                    <a:pt x="223315" y="218787"/>
                  </a:moveTo>
                  <a:lnTo>
                    <a:pt x="266752" y="194424"/>
                  </a:lnTo>
                </a:path>
                <a:path w="368935" h="445770">
                  <a:moveTo>
                    <a:pt x="293666" y="178197"/>
                  </a:moveTo>
                  <a:lnTo>
                    <a:pt x="296562" y="170462"/>
                  </a:lnTo>
                </a:path>
                <a:path w="368935" h="445770">
                  <a:moveTo>
                    <a:pt x="306782" y="142256"/>
                  </a:moveTo>
                  <a:lnTo>
                    <a:pt x="312914" y="126399"/>
                  </a:lnTo>
                </a:path>
                <a:path w="368935" h="445770">
                  <a:moveTo>
                    <a:pt x="312914" y="125627"/>
                  </a:moveTo>
                  <a:lnTo>
                    <a:pt x="339828" y="107069"/>
                  </a:lnTo>
                </a:path>
                <a:path w="368935" h="445770">
                  <a:moveTo>
                    <a:pt x="340680" y="105912"/>
                  </a:moveTo>
                  <a:lnTo>
                    <a:pt x="352093" y="53727"/>
                  </a:lnTo>
                </a:path>
                <a:path w="368935" h="445770">
                  <a:moveTo>
                    <a:pt x="352093" y="52570"/>
                  </a:moveTo>
                  <a:lnTo>
                    <a:pt x="365720" y="21645"/>
                  </a:lnTo>
                </a:path>
                <a:path w="368935" h="445770">
                  <a:moveTo>
                    <a:pt x="365720" y="20487"/>
                  </a:moveTo>
                  <a:lnTo>
                    <a:pt x="368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4373161" y="5426447"/>
              <a:ext cx="29209" cy="3175"/>
            </a:xfrm>
            <a:custGeom>
              <a:avLst/>
              <a:gdLst/>
              <a:ahLst/>
              <a:cxnLst/>
              <a:rect l="l" t="t" r="r" b="b"/>
              <a:pathLst>
                <a:path w="29210" h="3175">
                  <a:moveTo>
                    <a:pt x="-1126" y="1350"/>
                  </a:moveTo>
                  <a:lnTo>
                    <a:pt x="30084" y="1350"/>
                  </a:lnTo>
                </a:path>
              </a:pathLst>
            </a:custGeom>
            <a:ln w="49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4402971" y="5389331"/>
              <a:ext cx="105410" cy="37465"/>
            </a:xfrm>
            <a:custGeom>
              <a:avLst/>
              <a:gdLst/>
              <a:ahLst/>
              <a:cxnLst/>
              <a:rect l="l" t="t" r="r" b="b"/>
              <a:pathLst>
                <a:path w="105410" h="37464">
                  <a:moveTo>
                    <a:pt x="0" y="37115"/>
                  </a:moveTo>
                  <a:lnTo>
                    <a:pt x="6132" y="26293"/>
                  </a:lnTo>
                </a:path>
                <a:path w="105410" h="37464">
                  <a:moveTo>
                    <a:pt x="6132" y="25521"/>
                  </a:moveTo>
                  <a:lnTo>
                    <a:pt x="70009" y="11594"/>
                  </a:lnTo>
                </a:path>
                <a:path w="105410" h="37464">
                  <a:moveTo>
                    <a:pt x="71202" y="11594"/>
                  </a:moveTo>
                  <a:lnTo>
                    <a:pt x="1050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4508922" y="5389331"/>
              <a:ext cx="27305" cy="2540"/>
            </a:xfrm>
            <a:custGeom>
              <a:avLst/>
              <a:gdLst/>
              <a:ahLst/>
              <a:cxnLst/>
              <a:rect l="l" t="t" r="r" b="b"/>
              <a:pathLst>
                <a:path w="27304" h="2539">
                  <a:moveTo>
                    <a:pt x="-1126" y="964"/>
                  </a:moveTo>
                  <a:lnTo>
                    <a:pt x="2803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4536688" y="5361125"/>
              <a:ext cx="113030" cy="38100"/>
            </a:xfrm>
            <a:custGeom>
              <a:avLst/>
              <a:gdLst/>
              <a:ahLst/>
              <a:cxnLst/>
              <a:rect l="l" t="t" r="r" b="b"/>
              <a:pathLst>
                <a:path w="113029" h="38100">
                  <a:moveTo>
                    <a:pt x="0" y="30136"/>
                  </a:moveTo>
                  <a:lnTo>
                    <a:pt x="6643" y="25505"/>
                  </a:lnTo>
                </a:path>
                <a:path w="113029" h="38100">
                  <a:moveTo>
                    <a:pt x="7324" y="24347"/>
                  </a:moveTo>
                  <a:lnTo>
                    <a:pt x="7324" y="24347"/>
                  </a:lnTo>
                </a:path>
                <a:path w="113029" h="38100">
                  <a:moveTo>
                    <a:pt x="37304" y="15454"/>
                  </a:moveTo>
                  <a:lnTo>
                    <a:pt x="46673" y="13524"/>
                  </a:lnTo>
                </a:path>
                <a:path w="113029" h="38100">
                  <a:moveTo>
                    <a:pt x="77334" y="5017"/>
                  </a:moveTo>
                  <a:lnTo>
                    <a:pt x="94027" y="0"/>
                  </a:lnTo>
                </a:path>
                <a:path w="113029" h="38100">
                  <a:moveTo>
                    <a:pt x="94879" y="0"/>
                  </a:moveTo>
                  <a:lnTo>
                    <a:pt x="98967" y="1929"/>
                  </a:lnTo>
                </a:path>
                <a:path w="113029" h="38100">
                  <a:moveTo>
                    <a:pt x="100159" y="1929"/>
                  </a:moveTo>
                  <a:lnTo>
                    <a:pt x="112424" y="378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4649112" y="5397067"/>
              <a:ext cx="40640" cy="3175"/>
            </a:xfrm>
            <a:custGeom>
              <a:avLst/>
              <a:gdLst/>
              <a:ahLst/>
              <a:cxnLst/>
              <a:rect l="l" t="t" r="r" b="b"/>
              <a:pathLst>
                <a:path w="40639" h="3175">
                  <a:moveTo>
                    <a:pt x="-1126" y="1543"/>
                  </a:moveTo>
                  <a:lnTo>
                    <a:pt x="41326" y="1543"/>
                  </a:lnTo>
                </a:path>
              </a:pathLst>
            </a:custGeom>
            <a:ln w="5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4690505" y="5391261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0" y="5805"/>
                  </a:moveTo>
                  <a:lnTo>
                    <a:pt x="49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4696637" y="53893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6" y="578"/>
                  </a:moveTo>
                  <a:lnTo>
                    <a:pt x="11347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3989641" y="5389331"/>
              <a:ext cx="730885" cy="432434"/>
            </a:xfrm>
            <a:custGeom>
              <a:avLst/>
              <a:gdLst/>
              <a:ahLst/>
              <a:cxnLst/>
              <a:rect l="l" t="t" r="r" b="b"/>
              <a:pathLst>
                <a:path w="730885" h="432435">
                  <a:moveTo>
                    <a:pt x="718067" y="0"/>
                  </a:moveTo>
                  <a:lnTo>
                    <a:pt x="725392" y="7735"/>
                  </a:lnTo>
                </a:path>
                <a:path w="730885" h="432435">
                  <a:moveTo>
                    <a:pt x="726584" y="8893"/>
                  </a:moveTo>
                  <a:lnTo>
                    <a:pt x="729480" y="10822"/>
                  </a:lnTo>
                </a:path>
                <a:path w="730885" h="432435">
                  <a:moveTo>
                    <a:pt x="730673" y="10822"/>
                  </a:moveTo>
                  <a:lnTo>
                    <a:pt x="725392" y="48710"/>
                  </a:lnTo>
                </a:path>
                <a:path w="730885" h="432435">
                  <a:moveTo>
                    <a:pt x="719260" y="76917"/>
                  </a:moveTo>
                  <a:lnTo>
                    <a:pt x="711935" y="82722"/>
                  </a:lnTo>
                </a:path>
                <a:path w="730885" h="432435">
                  <a:moveTo>
                    <a:pt x="711935" y="97405"/>
                  </a:moveTo>
                  <a:lnTo>
                    <a:pt x="717216" y="98176"/>
                  </a:lnTo>
                </a:path>
                <a:path w="730885" h="432435">
                  <a:moveTo>
                    <a:pt x="718067" y="98176"/>
                  </a:moveTo>
                  <a:lnTo>
                    <a:pt x="705803" y="265552"/>
                  </a:lnTo>
                </a:path>
                <a:path w="730885" h="432435">
                  <a:moveTo>
                    <a:pt x="702907" y="295706"/>
                  </a:moveTo>
                  <a:lnTo>
                    <a:pt x="702907" y="304597"/>
                  </a:lnTo>
                </a:path>
                <a:path w="730885" h="432435">
                  <a:moveTo>
                    <a:pt x="700863" y="334747"/>
                  </a:moveTo>
                  <a:lnTo>
                    <a:pt x="693312" y="432348"/>
                  </a:lnTo>
                </a:path>
                <a:path w="730885" h="432435">
                  <a:moveTo>
                    <a:pt x="0" y="432348"/>
                  </a:moveTo>
                  <a:lnTo>
                    <a:pt x="13711" y="4201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4004545" y="5808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4037250" y="581259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1126" y="386"/>
                  </a:moveTo>
                  <a:lnTo>
                    <a:pt x="10665" y="3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4212421" y="5513029"/>
              <a:ext cx="178435" cy="309245"/>
            </a:xfrm>
            <a:custGeom>
              <a:avLst/>
              <a:gdLst/>
              <a:ahLst/>
              <a:cxnLst/>
              <a:rect l="l" t="t" r="r" b="b"/>
              <a:pathLst>
                <a:path w="178435" h="309245">
                  <a:moveTo>
                    <a:pt x="0" y="308650"/>
                  </a:moveTo>
                  <a:lnTo>
                    <a:pt x="8115" y="307297"/>
                  </a:lnTo>
                </a:path>
                <a:path w="178435" h="309245">
                  <a:moveTo>
                    <a:pt x="9307" y="307297"/>
                  </a:moveTo>
                  <a:lnTo>
                    <a:pt x="12203" y="281786"/>
                  </a:lnTo>
                </a:path>
                <a:path w="178435" h="309245">
                  <a:moveTo>
                    <a:pt x="18846" y="252796"/>
                  </a:moveTo>
                  <a:lnTo>
                    <a:pt x="20890" y="243904"/>
                  </a:lnTo>
                </a:path>
                <a:path w="178435" h="309245">
                  <a:moveTo>
                    <a:pt x="21572" y="213755"/>
                  </a:moveTo>
                  <a:lnTo>
                    <a:pt x="22934" y="112875"/>
                  </a:lnTo>
                </a:path>
                <a:path w="178435" h="309245">
                  <a:moveTo>
                    <a:pt x="22934" y="111701"/>
                  </a:moveTo>
                  <a:lnTo>
                    <a:pt x="35199" y="59131"/>
                  </a:lnTo>
                </a:path>
                <a:path w="178435" h="309245">
                  <a:moveTo>
                    <a:pt x="35199" y="58359"/>
                  </a:moveTo>
                  <a:lnTo>
                    <a:pt x="52744" y="64164"/>
                  </a:lnTo>
                </a:path>
                <a:path w="178435" h="309245">
                  <a:moveTo>
                    <a:pt x="82553" y="73829"/>
                  </a:moveTo>
                  <a:lnTo>
                    <a:pt x="90730" y="76531"/>
                  </a:lnTo>
                </a:path>
                <a:path w="178435" h="309245">
                  <a:moveTo>
                    <a:pt x="91581" y="76531"/>
                  </a:moveTo>
                  <a:lnTo>
                    <a:pt x="91581" y="76531"/>
                  </a:lnTo>
                </a:path>
                <a:path w="178435" h="309245">
                  <a:moveTo>
                    <a:pt x="104187" y="100106"/>
                  </a:moveTo>
                  <a:lnTo>
                    <a:pt x="154607" y="115577"/>
                  </a:lnTo>
                </a:path>
                <a:path w="178435" h="309245">
                  <a:moveTo>
                    <a:pt x="155289" y="115577"/>
                  </a:moveTo>
                  <a:lnTo>
                    <a:pt x="170960" y="102824"/>
                  </a:lnTo>
                </a:path>
                <a:path w="178435" h="309245">
                  <a:moveTo>
                    <a:pt x="172152" y="102052"/>
                  </a:moveTo>
                  <a:lnTo>
                    <a:pt x="1782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4392750" y="5473984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8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4369073" y="549684"/>
              <a:ext cx="2037714" cy="4904105"/>
            </a:xfrm>
            <a:custGeom>
              <a:avLst/>
              <a:gdLst/>
              <a:ahLst/>
              <a:cxnLst/>
              <a:rect l="l" t="t" r="r" b="b"/>
              <a:pathLst>
                <a:path w="2037714" h="4904105">
                  <a:moveTo>
                    <a:pt x="3236" y="4903812"/>
                  </a:moveTo>
                  <a:lnTo>
                    <a:pt x="1192" y="4901882"/>
                  </a:lnTo>
                </a:path>
                <a:path w="2037714" h="4904105">
                  <a:moveTo>
                    <a:pt x="0" y="4901110"/>
                  </a:moveTo>
                  <a:lnTo>
                    <a:pt x="4088" y="4880622"/>
                  </a:lnTo>
                </a:path>
                <a:path w="2037714" h="4904105">
                  <a:moveTo>
                    <a:pt x="1903265" y="0"/>
                  </a:moveTo>
                  <a:lnTo>
                    <a:pt x="1904232" y="4372"/>
                  </a:lnTo>
                </a:path>
                <a:path w="2037714" h="4904105">
                  <a:moveTo>
                    <a:pt x="1904232" y="5659"/>
                  </a:moveTo>
                  <a:lnTo>
                    <a:pt x="1899292" y="15308"/>
                  </a:lnTo>
                </a:path>
                <a:path w="2037714" h="4904105">
                  <a:moveTo>
                    <a:pt x="1899292" y="15951"/>
                  </a:moveTo>
                  <a:lnTo>
                    <a:pt x="1841717" y="31871"/>
                  </a:lnTo>
                </a:path>
                <a:path w="2037714" h="4904105">
                  <a:moveTo>
                    <a:pt x="1840354" y="31871"/>
                  </a:moveTo>
                  <a:lnTo>
                    <a:pt x="1845805" y="55833"/>
                  </a:lnTo>
                </a:path>
                <a:path w="2037714" h="4904105">
                  <a:moveTo>
                    <a:pt x="1845805" y="56958"/>
                  </a:moveTo>
                  <a:lnTo>
                    <a:pt x="1866246" y="65803"/>
                  </a:lnTo>
                </a:path>
                <a:path w="2037714" h="4904105">
                  <a:moveTo>
                    <a:pt x="1867098" y="65803"/>
                  </a:moveTo>
                  <a:lnTo>
                    <a:pt x="1886687" y="65803"/>
                  </a:lnTo>
                </a:path>
                <a:path w="2037714" h="4904105">
                  <a:moveTo>
                    <a:pt x="1918540" y="65803"/>
                  </a:moveTo>
                  <a:lnTo>
                    <a:pt x="1921777" y="65803"/>
                  </a:lnTo>
                </a:path>
                <a:path w="2037714" h="4904105">
                  <a:moveTo>
                    <a:pt x="1922628" y="65803"/>
                  </a:moveTo>
                  <a:lnTo>
                    <a:pt x="1925865" y="69824"/>
                  </a:lnTo>
                </a:path>
                <a:path w="2037714" h="4904105">
                  <a:moveTo>
                    <a:pt x="1945624" y="94106"/>
                  </a:moveTo>
                  <a:lnTo>
                    <a:pt x="1957889" y="109545"/>
                  </a:lnTo>
                </a:path>
                <a:path w="2037714" h="4904105">
                  <a:moveTo>
                    <a:pt x="1959081" y="110349"/>
                  </a:moveTo>
                  <a:lnTo>
                    <a:pt x="1941536" y="202013"/>
                  </a:lnTo>
                </a:path>
                <a:path w="2037714" h="4904105">
                  <a:moveTo>
                    <a:pt x="1941536" y="202656"/>
                  </a:moveTo>
                  <a:lnTo>
                    <a:pt x="1979522" y="219381"/>
                  </a:lnTo>
                </a:path>
                <a:path w="2037714" h="4904105">
                  <a:moveTo>
                    <a:pt x="1980374" y="219381"/>
                  </a:moveTo>
                  <a:lnTo>
                    <a:pt x="1999963" y="216647"/>
                  </a:lnTo>
                </a:path>
                <a:path w="2037714" h="4904105">
                  <a:moveTo>
                    <a:pt x="2031816" y="212305"/>
                  </a:moveTo>
                  <a:lnTo>
                    <a:pt x="2035053" y="211661"/>
                  </a:lnTo>
                </a:path>
                <a:path w="2037714" h="4904105">
                  <a:moveTo>
                    <a:pt x="2035905" y="211661"/>
                  </a:moveTo>
                  <a:lnTo>
                    <a:pt x="2037097" y="216647"/>
                  </a:lnTo>
                </a:path>
                <a:path w="2037714" h="4904105">
                  <a:moveTo>
                    <a:pt x="2021596" y="239804"/>
                  </a:moveTo>
                  <a:lnTo>
                    <a:pt x="2021596" y="239804"/>
                  </a:lnTo>
                </a:path>
                <a:path w="2037714" h="4904105">
                  <a:moveTo>
                    <a:pt x="2020744" y="240608"/>
                  </a:moveTo>
                  <a:lnTo>
                    <a:pt x="2020744" y="252508"/>
                  </a:lnTo>
                </a:path>
                <a:path w="2037714" h="4904105">
                  <a:moveTo>
                    <a:pt x="2020744" y="253312"/>
                  </a:moveTo>
                  <a:lnTo>
                    <a:pt x="1999963" y="276952"/>
                  </a:lnTo>
                </a:path>
                <a:path w="2037714" h="4904105">
                  <a:moveTo>
                    <a:pt x="1999111" y="277756"/>
                  </a:moveTo>
                  <a:lnTo>
                    <a:pt x="1980374" y="283545"/>
                  </a:lnTo>
                </a:path>
                <a:path w="2037714" h="4904105">
                  <a:moveTo>
                    <a:pt x="1979522" y="283545"/>
                  </a:moveTo>
                  <a:lnTo>
                    <a:pt x="1922628" y="286601"/>
                  </a:lnTo>
                </a:path>
                <a:path w="2037714" h="4904105">
                  <a:moveTo>
                    <a:pt x="1921777" y="286601"/>
                  </a:moveTo>
                  <a:lnTo>
                    <a:pt x="1905424" y="312813"/>
                  </a:lnTo>
                </a:path>
                <a:path w="2037714" h="4904105">
                  <a:moveTo>
                    <a:pt x="1905424" y="313618"/>
                  </a:moveTo>
                  <a:lnTo>
                    <a:pt x="1905424" y="337257"/>
                  </a:lnTo>
                </a:path>
                <a:path w="2037714" h="4904105">
                  <a:moveTo>
                    <a:pt x="1905424" y="367329"/>
                  </a:moveTo>
                  <a:lnTo>
                    <a:pt x="1905424" y="375853"/>
                  </a:lnTo>
                </a:path>
                <a:path w="2037714" h="4904105">
                  <a:moveTo>
                    <a:pt x="1890775" y="386788"/>
                  </a:moveTo>
                  <a:lnTo>
                    <a:pt x="1820765" y="362344"/>
                  </a:lnTo>
                </a:path>
                <a:path w="2037714" h="4904105">
                  <a:moveTo>
                    <a:pt x="1819913" y="362344"/>
                  </a:moveTo>
                  <a:lnTo>
                    <a:pt x="1819913" y="390647"/>
                  </a:lnTo>
                </a:path>
                <a:path w="2037714" h="4904105">
                  <a:moveTo>
                    <a:pt x="1819913" y="391291"/>
                  </a:moveTo>
                  <a:lnTo>
                    <a:pt x="1871526" y="446932"/>
                  </a:lnTo>
                </a:path>
                <a:path w="2037714" h="4904105">
                  <a:moveTo>
                    <a:pt x="1864202" y="467517"/>
                  </a:moveTo>
                  <a:lnTo>
                    <a:pt x="1858069" y="473306"/>
                  </a:lnTo>
                </a:path>
                <a:path w="2037714" h="4904105">
                  <a:moveTo>
                    <a:pt x="1826897" y="471376"/>
                  </a:moveTo>
                  <a:lnTo>
                    <a:pt x="1798280" y="467517"/>
                  </a:lnTo>
                </a:path>
                <a:path w="2037714" h="4904105">
                  <a:moveTo>
                    <a:pt x="1797088" y="467517"/>
                  </a:moveTo>
                  <a:lnTo>
                    <a:pt x="1767278" y="462531"/>
                  </a:lnTo>
                </a:path>
                <a:path w="2037714" h="4904105">
                  <a:moveTo>
                    <a:pt x="1766427" y="462531"/>
                  </a:moveTo>
                  <a:lnTo>
                    <a:pt x="1722990" y="456742"/>
                  </a:lnTo>
                </a:path>
                <a:path w="2037714" h="4904105">
                  <a:moveTo>
                    <a:pt x="1721797" y="456742"/>
                  </a:moveTo>
                  <a:lnTo>
                    <a:pt x="1693180" y="477969"/>
                  </a:lnTo>
                </a:path>
                <a:path w="2037714" h="4904105">
                  <a:moveTo>
                    <a:pt x="1691988" y="479095"/>
                  </a:moveTo>
                  <a:lnTo>
                    <a:pt x="1717709" y="488744"/>
                  </a:lnTo>
                </a:path>
                <a:path w="2037714" h="4904105">
                  <a:moveTo>
                    <a:pt x="1718902" y="488744"/>
                  </a:moveTo>
                  <a:lnTo>
                    <a:pt x="1725034" y="498393"/>
                  </a:lnTo>
                </a:path>
                <a:path w="2037714" h="4904105">
                  <a:moveTo>
                    <a:pt x="1738661" y="525892"/>
                  </a:moveTo>
                  <a:lnTo>
                    <a:pt x="1741387" y="529752"/>
                  </a:lnTo>
                </a:path>
                <a:path w="2037714" h="4904105">
                  <a:moveTo>
                    <a:pt x="1741387" y="530556"/>
                  </a:moveTo>
                  <a:lnTo>
                    <a:pt x="1739342" y="533611"/>
                  </a:lnTo>
                </a:path>
                <a:path w="2037714" h="4904105">
                  <a:moveTo>
                    <a:pt x="1725886" y="560628"/>
                  </a:moveTo>
                  <a:lnTo>
                    <a:pt x="1723841" y="563683"/>
                  </a:lnTo>
                </a:path>
                <a:path w="2037714" h="4904105">
                  <a:moveTo>
                    <a:pt x="1723841" y="564487"/>
                  </a:moveTo>
                  <a:lnTo>
                    <a:pt x="1730485" y="605495"/>
                  </a:lnTo>
                </a:path>
                <a:path w="2037714" h="4904105">
                  <a:moveTo>
                    <a:pt x="1730485" y="606299"/>
                  </a:moveTo>
                  <a:lnTo>
                    <a:pt x="1695224" y="588931"/>
                  </a:lnTo>
                </a:path>
                <a:path w="2037714" h="4904105">
                  <a:moveTo>
                    <a:pt x="1694032" y="588931"/>
                  </a:moveTo>
                  <a:lnTo>
                    <a:pt x="1679723" y="565613"/>
                  </a:lnTo>
                </a:path>
                <a:path w="2037714" h="4904105">
                  <a:moveTo>
                    <a:pt x="1679723" y="564487"/>
                  </a:moveTo>
                  <a:lnTo>
                    <a:pt x="1674784" y="5286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6018987" y="1075576"/>
              <a:ext cx="25400" cy="2540"/>
            </a:xfrm>
            <a:custGeom>
              <a:avLst/>
              <a:gdLst/>
              <a:ahLst/>
              <a:cxnLst/>
              <a:rect l="l" t="t" r="r" b="b"/>
              <a:pathLst>
                <a:path w="25400" h="2540">
                  <a:moveTo>
                    <a:pt x="-1126" y="964"/>
                  </a:moveTo>
                  <a:lnTo>
                    <a:pt x="25995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5676944" y="1018005"/>
              <a:ext cx="313690" cy="150495"/>
            </a:xfrm>
            <a:custGeom>
              <a:avLst/>
              <a:gdLst/>
              <a:ahLst/>
              <a:cxnLst/>
              <a:rect l="l" t="t" r="r" b="b"/>
              <a:pathLst>
                <a:path w="313689" h="150494">
                  <a:moveTo>
                    <a:pt x="313255" y="43580"/>
                  </a:moveTo>
                  <a:lnTo>
                    <a:pt x="305930" y="38916"/>
                  </a:lnTo>
                </a:path>
                <a:path w="313689" h="150494">
                  <a:moveTo>
                    <a:pt x="282253" y="19297"/>
                  </a:moveTo>
                  <a:lnTo>
                    <a:pt x="274077" y="8844"/>
                  </a:lnTo>
                </a:path>
                <a:path w="313689" h="150494">
                  <a:moveTo>
                    <a:pt x="272884" y="7719"/>
                  </a:moveTo>
                  <a:lnTo>
                    <a:pt x="246311" y="31197"/>
                  </a:lnTo>
                </a:path>
                <a:path w="313689" h="150494">
                  <a:moveTo>
                    <a:pt x="245119" y="32001"/>
                  </a:moveTo>
                  <a:lnTo>
                    <a:pt x="230640" y="106941"/>
                  </a:lnTo>
                </a:path>
                <a:path w="313689" h="150494">
                  <a:moveTo>
                    <a:pt x="230640" y="107745"/>
                  </a:moveTo>
                  <a:lnTo>
                    <a:pt x="202023" y="129455"/>
                  </a:lnTo>
                </a:path>
                <a:path w="313689" h="150494">
                  <a:moveTo>
                    <a:pt x="200831" y="130259"/>
                  </a:moveTo>
                  <a:lnTo>
                    <a:pt x="190610" y="133314"/>
                  </a:lnTo>
                </a:path>
                <a:path w="313689" h="150494">
                  <a:moveTo>
                    <a:pt x="161652" y="144893"/>
                  </a:moveTo>
                  <a:lnTo>
                    <a:pt x="153476" y="149878"/>
                  </a:lnTo>
                </a:path>
                <a:path w="313689" h="150494">
                  <a:moveTo>
                    <a:pt x="157564" y="127525"/>
                  </a:moveTo>
                  <a:lnTo>
                    <a:pt x="160801" y="125595"/>
                  </a:lnTo>
                </a:path>
                <a:path w="313689" h="150494">
                  <a:moveTo>
                    <a:pt x="161652" y="124470"/>
                  </a:moveTo>
                  <a:lnTo>
                    <a:pt x="156712" y="109031"/>
                  </a:lnTo>
                </a:path>
                <a:path w="313689" h="150494">
                  <a:moveTo>
                    <a:pt x="156712" y="107745"/>
                  </a:moveTo>
                  <a:lnTo>
                    <a:pt x="162845" y="89573"/>
                  </a:lnTo>
                </a:path>
                <a:path w="313689" h="150494">
                  <a:moveTo>
                    <a:pt x="162845" y="88447"/>
                  </a:moveTo>
                  <a:lnTo>
                    <a:pt x="138316" y="37791"/>
                  </a:lnTo>
                </a:path>
                <a:path w="313689" h="150494">
                  <a:moveTo>
                    <a:pt x="138316" y="36987"/>
                  </a:moveTo>
                  <a:lnTo>
                    <a:pt x="155520" y="15438"/>
                  </a:lnTo>
                </a:path>
                <a:path w="313689" h="150494">
                  <a:moveTo>
                    <a:pt x="156712" y="14634"/>
                  </a:moveTo>
                  <a:lnTo>
                    <a:pt x="144448" y="1125"/>
                  </a:lnTo>
                </a:path>
                <a:path w="313689" h="150494">
                  <a:moveTo>
                    <a:pt x="143256" y="0"/>
                  </a:moveTo>
                  <a:lnTo>
                    <a:pt x="115320" y="4985"/>
                  </a:lnTo>
                </a:path>
                <a:path w="313689" h="150494">
                  <a:moveTo>
                    <a:pt x="83466" y="9648"/>
                  </a:moveTo>
                  <a:lnTo>
                    <a:pt x="74097" y="11578"/>
                  </a:lnTo>
                </a:path>
                <a:path w="313689" h="150494">
                  <a:moveTo>
                    <a:pt x="43436" y="16563"/>
                  </a:moveTo>
                  <a:lnTo>
                    <a:pt x="0" y="242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5638959" y="1039554"/>
              <a:ext cx="37465" cy="3175"/>
            </a:xfrm>
            <a:custGeom>
              <a:avLst/>
              <a:gdLst/>
              <a:ahLst/>
              <a:cxnLst/>
              <a:rect l="l" t="t" r="r" b="b"/>
              <a:pathLst>
                <a:path w="37464" h="3175">
                  <a:moveTo>
                    <a:pt x="-1126" y="1366"/>
                  </a:moveTo>
                  <a:lnTo>
                    <a:pt x="38260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5620562" y="975068"/>
              <a:ext cx="40640" cy="64769"/>
            </a:xfrm>
            <a:custGeom>
              <a:avLst/>
              <a:gdLst/>
              <a:ahLst/>
              <a:cxnLst/>
              <a:rect l="l" t="t" r="r" b="b"/>
              <a:pathLst>
                <a:path w="40639" h="64769">
                  <a:moveTo>
                    <a:pt x="17204" y="64486"/>
                  </a:moveTo>
                  <a:lnTo>
                    <a:pt x="40029" y="26212"/>
                  </a:lnTo>
                </a:path>
                <a:path w="40639" h="64769">
                  <a:moveTo>
                    <a:pt x="40029" y="25569"/>
                  </a:moveTo>
                  <a:lnTo>
                    <a:pt x="36793" y="11900"/>
                  </a:lnTo>
                </a:path>
                <a:path w="40639" h="64769">
                  <a:moveTo>
                    <a:pt x="36793" y="10774"/>
                  </a:moveTo>
                  <a:lnTo>
                    <a:pt x="10220" y="4985"/>
                  </a:lnTo>
                </a:path>
                <a:path w="40639" h="64769">
                  <a:moveTo>
                    <a:pt x="9028" y="498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5594841" y="970404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340" y="-1192"/>
                  </a:moveTo>
                  <a:lnTo>
                    <a:pt x="340" y="100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5333028" y="913958"/>
              <a:ext cx="250825" cy="86995"/>
            </a:xfrm>
            <a:custGeom>
              <a:avLst/>
              <a:gdLst/>
              <a:ahLst/>
              <a:cxnLst/>
              <a:rect l="l" t="t" r="r" b="b"/>
              <a:pathLst>
                <a:path w="250825" h="86994">
                  <a:moveTo>
                    <a:pt x="250229" y="86678"/>
                  </a:moveTo>
                  <a:lnTo>
                    <a:pt x="195550" y="71079"/>
                  </a:lnTo>
                </a:path>
                <a:path w="250825" h="86994">
                  <a:moveTo>
                    <a:pt x="194698" y="71079"/>
                  </a:moveTo>
                  <a:lnTo>
                    <a:pt x="221271" y="44867"/>
                  </a:lnTo>
                </a:path>
                <a:path w="250825" h="86994">
                  <a:moveTo>
                    <a:pt x="222464" y="43741"/>
                  </a:moveTo>
                  <a:lnTo>
                    <a:pt x="208155" y="23157"/>
                  </a:lnTo>
                </a:path>
                <a:path w="250825" h="86994">
                  <a:moveTo>
                    <a:pt x="208155" y="22513"/>
                  </a:moveTo>
                  <a:lnTo>
                    <a:pt x="182434" y="17367"/>
                  </a:lnTo>
                </a:path>
                <a:path w="250825" h="86994">
                  <a:moveTo>
                    <a:pt x="181241" y="17367"/>
                  </a:moveTo>
                  <a:lnTo>
                    <a:pt x="175109" y="46796"/>
                  </a:lnTo>
                </a:path>
                <a:path w="250825" h="86994">
                  <a:moveTo>
                    <a:pt x="166933" y="71883"/>
                  </a:moveTo>
                  <a:lnTo>
                    <a:pt x="157394" y="68024"/>
                  </a:lnTo>
                </a:path>
                <a:path w="250825" h="86994">
                  <a:moveTo>
                    <a:pt x="136953" y="50656"/>
                  </a:moveTo>
                  <a:lnTo>
                    <a:pt x="133716" y="32162"/>
                  </a:lnTo>
                </a:path>
                <a:path w="250825" h="86994">
                  <a:moveTo>
                    <a:pt x="133716" y="30876"/>
                  </a:moveTo>
                  <a:lnTo>
                    <a:pt x="133716" y="15438"/>
                  </a:lnTo>
                </a:path>
                <a:path w="250825" h="86994">
                  <a:moveTo>
                    <a:pt x="133716" y="14634"/>
                  </a:moveTo>
                  <a:lnTo>
                    <a:pt x="93687" y="0"/>
                  </a:lnTo>
                </a:path>
                <a:path w="250825" h="86994">
                  <a:moveTo>
                    <a:pt x="92835" y="0"/>
                  </a:moveTo>
                  <a:lnTo>
                    <a:pt x="37985" y="18493"/>
                  </a:lnTo>
                </a:path>
                <a:path w="250825" h="86994">
                  <a:moveTo>
                    <a:pt x="37134" y="18493"/>
                  </a:moveTo>
                  <a:lnTo>
                    <a:pt x="0" y="13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5332176" y="92280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1192" y="2331"/>
                  </a:moveTo>
                  <a:lnTo>
                    <a:pt x="1192" y="2331"/>
                  </a:lnTo>
                </a:path>
              </a:pathLst>
            </a:custGeom>
            <a:ln w="46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5321615" y="89273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4888099" y="551323"/>
              <a:ext cx="403860" cy="371475"/>
            </a:xfrm>
            <a:custGeom>
              <a:avLst/>
              <a:gdLst/>
              <a:ahLst/>
              <a:cxnLst/>
              <a:rect l="l" t="t" r="r" b="b"/>
              <a:pathLst>
                <a:path w="403860" h="371475">
                  <a:moveTo>
                    <a:pt x="403535" y="344141"/>
                  </a:moveTo>
                  <a:lnTo>
                    <a:pt x="366742" y="370354"/>
                  </a:lnTo>
                </a:path>
                <a:path w="403860" h="371475">
                  <a:moveTo>
                    <a:pt x="365549" y="371480"/>
                  </a:moveTo>
                  <a:lnTo>
                    <a:pt x="330800" y="366495"/>
                  </a:lnTo>
                </a:path>
                <a:path w="403860" h="371475">
                  <a:moveTo>
                    <a:pt x="329608" y="366495"/>
                  </a:moveTo>
                  <a:lnTo>
                    <a:pt x="300479" y="325487"/>
                  </a:lnTo>
                </a:path>
                <a:path w="403860" h="371475">
                  <a:moveTo>
                    <a:pt x="299798" y="324844"/>
                  </a:moveTo>
                  <a:lnTo>
                    <a:pt x="294347" y="285766"/>
                  </a:lnTo>
                </a:path>
                <a:path w="403860" h="371475">
                  <a:moveTo>
                    <a:pt x="294347" y="284962"/>
                  </a:moveTo>
                  <a:lnTo>
                    <a:pt x="296391" y="281906"/>
                  </a:lnTo>
                </a:path>
                <a:path w="403860" h="371475">
                  <a:moveTo>
                    <a:pt x="318195" y="259392"/>
                  </a:moveTo>
                  <a:lnTo>
                    <a:pt x="324327" y="253603"/>
                  </a:lnTo>
                </a:path>
                <a:path w="403860" h="371475">
                  <a:moveTo>
                    <a:pt x="345960" y="230446"/>
                  </a:moveTo>
                  <a:lnTo>
                    <a:pt x="349197" y="227391"/>
                  </a:lnTo>
                </a:path>
                <a:path w="403860" h="371475">
                  <a:moveTo>
                    <a:pt x="350048" y="226586"/>
                  </a:moveTo>
                  <a:lnTo>
                    <a:pt x="326371" y="208093"/>
                  </a:lnTo>
                </a:path>
                <a:path w="403860" h="371475">
                  <a:moveTo>
                    <a:pt x="325519" y="206806"/>
                  </a:moveTo>
                  <a:lnTo>
                    <a:pt x="282083" y="213882"/>
                  </a:lnTo>
                </a:path>
                <a:path w="403860" h="371475">
                  <a:moveTo>
                    <a:pt x="281401" y="213882"/>
                  </a:moveTo>
                  <a:lnTo>
                    <a:pt x="277995" y="238165"/>
                  </a:lnTo>
                </a:path>
                <a:path w="403860" h="371475">
                  <a:moveTo>
                    <a:pt x="277995" y="238969"/>
                  </a:moveTo>
                  <a:lnTo>
                    <a:pt x="289578" y="272258"/>
                  </a:lnTo>
                </a:path>
                <a:path w="403860" h="371475">
                  <a:moveTo>
                    <a:pt x="289578" y="272901"/>
                  </a:moveTo>
                  <a:lnTo>
                    <a:pt x="273906" y="279977"/>
                  </a:lnTo>
                </a:path>
                <a:path w="403860" h="371475">
                  <a:moveTo>
                    <a:pt x="272714" y="279977"/>
                  </a:moveTo>
                  <a:lnTo>
                    <a:pt x="264538" y="295415"/>
                  </a:lnTo>
                </a:path>
                <a:path w="403860" h="371475">
                  <a:moveTo>
                    <a:pt x="253466" y="323557"/>
                  </a:moveTo>
                  <a:lnTo>
                    <a:pt x="250229" y="328703"/>
                  </a:lnTo>
                </a:path>
                <a:path w="403860" h="371475">
                  <a:moveTo>
                    <a:pt x="250229" y="329347"/>
                  </a:moveTo>
                  <a:lnTo>
                    <a:pt x="248185" y="329347"/>
                  </a:lnTo>
                </a:path>
                <a:path w="403860" h="371475">
                  <a:moveTo>
                    <a:pt x="218376" y="323557"/>
                  </a:moveTo>
                  <a:lnTo>
                    <a:pt x="214287" y="315034"/>
                  </a:lnTo>
                </a:path>
                <a:path w="403860" h="371475">
                  <a:moveTo>
                    <a:pt x="214287" y="313908"/>
                  </a:moveTo>
                  <a:lnTo>
                    <a:pt x="187203" y="297345"/>
                  </a:lnTo>
                </a:path>
                <a:path w="403860" h="371475">
                  <a:moveTo>
                    <a:pt x="186522" y="297345"/>
                  </a:moveTo>
                  <a:lnTo>
                    <a:pt x="181071" y="268398"/>
                  </a:lnTo>
                </a:path>
                <a:path w="403860" h="371475">
                  <a:moveTo>
                    <a:pt x="181071" y="267112"/>
                  </a:moveTo>
                  <a:lnTo>
                    <a:pt x="168807" y="265182"/>
                  </a:lnTo>
                </a:path>
                <a:path w="403860" h="371475">
                  <a:moveTo>
                    <a:pt x="167955" y="265182"/>
                  </a:moveTo>
                  <a:lnTo>
                    <a:pt x="167955" y="251673"/>
                  </a:lnTo>
                </a:path>
                <a:path w="403860" h="371475">
                  <a:moveTo>
                    <a:pt x="167955" y="250869"/>
                  </a:moveTo>
                  <a:lnTo>
                    <a:pt x="176983" y="255533"/>
                  </a:lnTo>
                </a:path>
                <a:path w="403860" h="371475">
                  <a:moveTo>
                    <a:pt x="178175" y="255533"/>
                  </a:moveTo>
                  <a:lnTo>
                    <a:pt x="174939" y="191368"/>
                  </a:lnTo>
                </a:path>
                <a:path w="403860" h="371475">
                  <a:moveTo>
                    <a:pt x="174087" y="161296"/>
                  </a:moveTo>
                  <a:lnTo>
                    <a:pt x="174087" y="152773"/>
                  </a:lnTo>
                </a:path>
                <a:path w="403860" h="371475">
                  <a:moveTo>
                    <a:pt x="172043" y="122540"/>
                  </a:moveTo>
                  <a:lnTo>
                    <a:pt x="168807" y="48405"/>
                  </a:lnTo>
                </a:path>
                <a:path w="403860" h="371475">
                  <a:moveTo>
                    <a:pt x="168807" y="47600"/>
                  </a:moveTo>
                  <a:lnTo>
                    <a:pt x="145129" y="37952"/>
                  </a:lnTo>
                </a:path>
                <a:path w="403860" h="371475">
                  <a:moveTo>
                    <a:pt x="144278" y="37952"/>
                  </a:moveTo>
                  <a:lnTo>
                    <a:pt x="136101" y="53390"/>
                  </a:lnTo>
                </a:path>
                <a:path w="403860" h="371475">
                  <a:moveTo>
                    <a:pt x="136101" y="54194"/>
                  </a:moveTo>
                  <a:lnTo>
                    <a:pt x="106292" y="41811"/>
                  </a:lnTo>
                </a:path>
                <a:path w="403860" h="371475">
                  <a:moveTo>
                    <a:pt x="105099" y="41811"/>
                  </a:moveTo>
                  <a:lnTo>
                    <a:pt x="92835" y="53390"/>
                  </a:lnTo>
                </a:path>
                <a:path w="403860" h="371475">
                  <a:moveTo>
                    <a:pt x="91472" y="54194"/>
                  </a:moveTo>
                  <a:lnTo>
                    <a:pt x="86703" y="58053"/>
                  </a:lnTo>
                </a:path>
                <a:path w="403860" h="371475">
                  <a:moveTo>
                    <a:pt x="62855" y="75904"/>
                  </a:moveTo>
                  <a:lnTo>
                    <a:pt x="61663" y="84266"/>
                  </a:lnTo>
                </a:path>
                <a:path w="403860" h="371475">
                  <a:moveTo>
                    <a:pt x="52635" y="112569"/>
                  </a:moveTo>
                  <a:lnTo>
                    <a:pt x="37985" y="136209"/>
                  </a:lnTo>
                </a:path>
                <a:path w="403860" h="371475">
                  <a:moveTo>
                    <a:pt x="37985" y="136852"/>
                  </a:moveTo>
                  <a:lnTo>
                    <a:pt x="29809" y="86196"/>
                  </a:lnTo>
                </a:path>
                <a:path w="403860" h="371475">
                  <a:moveTo>
                    <a:pt x="29809" y="85553"/>
                  </a:moveTo>
                  <a:lnTo>
                    <a:pt x="12264" y="64968"/>
                  </a:lnTo>
                </a:path>
                <a:path w="403860" h="371475">
                  <a:moveTo>
                    <a:pt x="11412" y="64164"/>
                  </a:moveTo>
                  <a:lnTo>
                    <a:pt x="0" y="20101"/>
                  </a:lnTo>
                </a:path>
                <a:path w="403860" h="371475">
                  <a:moveTo>
                    <a:pt x="0" y="19458"/>
                  </a:moveTo>
                  <a:lnTo>
                    <a:pt x="4088" y="0"/>
                  </a:lnTo>
                </a:path>
                <a:path w="403860" h="371475">
                  <a:moveTo>
                    <a:pt x="37985" y="136852"/>
                  </a:moveTo>
                  <a:lnTo>
                    <a:pt x="60811" y="99061"/>
                  </a:lnTo>
                </a:path>
                <a:path w="403860" h="371475">
                  <a:moveTo>
                    <a:pt x="60811" y="98257"/>
                  </a:moveTo>
                  <a:lnTo>
                    <a:pt x="63707" y="72044"/>
                  </a:lnTo>
                </a:path>
                <a:path w="403860" h="371475">
                  <a:moveTo>
                    <a:pt x="63707" y="70758"/>
                  </a:moveTo>
                  <a:lnTo>
                    <a:pt x="90791" y="54194"/>
                  </a:lnTo>
                </a:path>
                <a:path w="403860" h="371475">
                  <a:moveTo>
                    <a:pt x="91472" y="54194"/>
                  </a:moveTo>
                  <a:lnTo>
                    <a:pt x="104248" y="42615"/>
                  </a:lnTo>
                </a:path>
                <a:path w="403860" h="371475">
                  <a:moveTo>
                    <a:pt x="105099" y="41811"/>
                  </a:moveTo>
                  <a:lnTo>
                    <a:pt x="134909" y="54194"/>
                  </a:lnTo>
                </a:path>
                <a:path w="403860" h="371475">
                  <a:moveTo>
                    <a:pt x="136101" y="54194"/>
                  </a:moveTo>
                  <a:lnTo>
                    <a:pt x="144278" y="38756"/>
                  </a:lnTo>
                </a:path>
                <a:path w="403860" h="371475">
                  <a:moveTo>
                    <a:pt x="144278" y="37952"/>
                  </a:moveTo>
                  <a:lnTo>
                    <a:pt x="147173" y="39881"/>
                  </a:lnTo>
                </a:path>
                <a:path w="403860" h="371475">
                  <a:moveTo>
                    <a:pt x="168807" y="55320"/>
                  </a:moveTo>
                  <a:lnTo>
                    <a:pt x="169999" y="64164"/>
                  </a:lnTo>
                </a:path>
                <a:path w="403860" h="371475">
                  <a:moveTo>
                    <a:pt x="170851" y="94397"/>
                  </a:moveTo>
                  <a:lnTo>
                    <a:pt x="178175" y="254729"/>
                  </a:lnTo>
                </a:path>
                <a:path w="403860" h="371475">
                  <a:moveTo>
                    <a:pt x="178175" y="255533"/>
                  </a:moveTo>
                  <a:lnTo>
                    <a:pt x="168807" y="250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5056055" y="80219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4831546" y="830496"/>
              <a:ext cx="259715" cy="301625"/>
            </a:xfrm>
            <a:custGeom>
              <a:avLst/>
              <a:gdLst/>
              <a:ahLst/>
              <a:cxnLst/>
              <a:rect l="l" t="t" r="r" b="b"/>
              <a:pathLst>
                <a:path w="259714" h="301625">
                  <a:moveTo>
                    <a:pt x="211903" y="0"/>
                  </a:moveTo>
                  <a:lnTo>
                    <a:pt x="206963" y="5789"/>
                  </a:lnTo>
                </a:path>
                <a:path w="259714" h="301625">
                  <a:moveTo>
                    <a:pt x="189418" y="32001"/>
                  </a:moveTo>
                  <a:lnTo>
                    <a:pt x="179197" y="50173"/>
                  </a:lnTo>
                </a:path>
                <a:path w="259714" h="301625">
                  <a:moveTo>
                    <a:pt x="179197" y="51460"/>
                  </a:moveTo>
                  <a:lnTo>
                    <a:pt x="197594" y="75743"/>
                  </a:lnTo>
                </a:path>
                <a:path w="259714" h="301625">
                  <a:moveTo>
                    <a:pt x="198786" y="76547"/>
                  </a:moveTo>
                  <a:lnTo>
                    <a:pt x="209007" y="68024"/>
                  </a:lnTo>
                </a:path>
                <a:path w="259714" h="301625">
                  <a:moveTo>
                    <a:pt x="209859" y="66898"/>
                  </a:moveTo>
                  <a:lnTo>
                    <a:pt x="228596" y="78477"/>
                  </a:lnTo>
                </a:path>
                <a:path w="259714" h="301625">
                  <a:moveTo>
                    <a:pt x="229448" y="78477"/>
                  </a:moveTo>
                  <a:lnTo>
                    <a:pt x="258576" y="74617"/>
                  </a:lnTo>
                </a:path>
                <a:path w="259714" h="301625">
                  <a:moveTo>
                    <a:pt x="259428" y="74617"/>
                  </a:moveTo>
                  <a:lnTo>
                    <a:pt x="235580" y="93111"/>
                  </a:lnTo>
                </a:path>
                <a:path w="259714" h="301625">
                  <a:moveTo>
                    <a:pt x="234728" y="94237"/>
                  </a:moveTo>
                  <a:lnTo>
                    <a:pt x="234728" y="119484"/>
                  </a:lnTo>
                </a:path>
                <a:path w="259714" h="301625">
                  <a:moveTo>
                    <a:pt x="234728" y="120610"/>
                  </a:moveTo>
                  <a:lnTo>
                    <a:pt x="234728" y="120610"/>
                  </a:lnTo>
                </a:path>
                <a:path w="259714" h="301625">
                  <a:moveTo>
                    <a:pt x="209859" y="126399"/>
                  </a:moveTo>
                  <a:lnTo>
                    <a:pt x="211051" y="134922"/>
                  </a:lnTo>
                </a:path>
                <a:path w="259714" h="301625">
                  <a:moveTo>
                    <a:pt x="195550" y="145697"/>
                  </a:moveTo>
                  <a:lnTo>
                    <a:pt x="160801" y="137978"/>
                  </a:lnTo>
                </a:path>
                <a:path w="259714" h="301625">
                  <a:moveTo>
                    <a:pt x="159608" y="137978"/>
                  </a:moveTo>
                  <a:lnTo>
                    <a:pt x="141211" y="153416"/>
                  </a:lnTo>
                </a:path>
                <a:path w="259714" h="301625">
                  <a:moveTo>
                    <a:pt x="139849" y="154542"/>
                  </a:moveTo>
                  <a:lnTo>
                    <a:pt x="183285" y="198283"/>
                  </a:lnTo>
                </a:path>
                <a:path w="259714" h="301625">
                  <a:moveTo>
                    <a:pt x="184137" y="199087"/>
                  </a:moveTo>
                  <a:lnTo>
                    <a:pt x="143256" y="234305"/>
                  </a:lnTo>
                </a:path>
                <a:path w="259714" h="301625">
                  <a:moveTo>
                    <a:pt x="118216" y="252799"/>
                  </a:moveTo>
                  <a:lnTo>
                    <a:pt x="109188" y="252799"/>
                  </a:lnTo>
                </a:path>
                <a:path w="259714" h="301625">
                  <a:moveTo>
                    <a:pt x="77334" y="251673"/>
                  </a:moveTo>
                  <a:lnTo>
                    <a:pt x="52464" y="251673"/>
                  </a:lnTo>
                </a:path>
                <a:path w="259714" h="301625">
                  <a:moveTo>
                    <a:pt x="51613" y="251673"/>
                  </a:moveTo>
                  <a:lnTo>
                    <a:pt x="24528" y="254729"/>
                  </a:lnTo>
                </a:path>
                <a:path w="259714" h="301625">
                  <a:moveTo>
                    <a:pt x="23847" y="254729"/>
                  </a:moveTo>
                  <a:lnTo>
                    <a:pt x="60641" y="280942"/>
                  </a:lnTo>
                </a:path>
                <a:path w="259714" h="301625">
                  <a:moveTo>
                    <a:pt x="61833" y="281746"/>
                  </a:moveTo>
                  <a:lnTo>
                    <a:pt x="44288" y="300400"/>
                  </a:lnTo>
                </a:path>
                <a:path w="259714" h="301625">
                  <a:moveTo>
                    <a:pt x="42925" y="301526"/>
                  </a:moveTo>
                  <a:lnTo>
                    <a:pt x="0" y="2720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4829502" y="11017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4699533" y="1059656"/>
              <a:ext cx="139065" cy="187960"/>
            </a:xfrm>
            <a:custGeom>
              <a:avLst/>
              <a:gdLst/>
              <a:ahLst/>
              <a:cxnLst/>
              <a:rect l="l" t="t" r="r" b="b"/>
              <a:pathLst>
                <a:path w="139064" h="187959">
                  <a:moveTo>
                    <a:pt x="98115" y="42133"/>
                  </a:moveTo>
                  <a:lnTo>
                    <a:pt x="98115" y="42133"/>
                  </a:lnTo>
                </a:path>
                <a:path w="139064" h="187959">
                  <a:moveTo>
                    <a:pt x="96923" y="42133"/>
                  </a:moveTo>
                  <a:lnTo>
                    <a:pt x="94879" y="34092"/>
                  </a:lnTo>
                </a:path>
                <a:path w="139064" h="187959">
                  <a:moveTo>
                    <a:pt x="79378" y="9648"/>
                  </a:moveTo>
                  <a:lnTo>
                    <a:pt x="66262" y="1125"/>
                  </a:lnTo>
                </a:path>
                <a:path w="139064" h="187959">
                  <a:moveTo>
                    <a:pt x="65069" y="0"/>
                  </a:moveTo>
                  <a:lnTo>
                    <a:pt x="18737" y="7719"/>
                  </a:lnTo>
                </a:path>
                <a:path w="139064" h="187959">
                  <a:moveTo>
                    <a:pt x="17545" y="7719"/>
                  </a:moveTo>
                  <a:lnTo>
                    <a:pt x="31001" y="47922"/>
                  </a:lnTo>
                </a:path>
                <a:path w="139064" h="187959">
                  <a:moveTo>
                    <a:pt x="31001" y="48726"/>
                  </a:moveTo>
                  <a:lnTo>
                    <a:pt x="18737" y="56445"/>
                  </a:lnTo>
                </a:path>
                <a:path w="139064" h="187959">
                  <a:moveTo>
                    <a:pt x="17545" y="56445"/>
                  </a:moveTo>
                  <a:lnTo>
                    <a:pt x="0" y="94397"/>
                  </a:lnTo>
                </a:path>
                <a:path w="139064" h="187959">
                  <a:moveTo>
                    <a:pt x="0" y="95523"/>
                  </a:moveTo>
                  <a:lnTo>
                    <a:pt x="10561" y="100187"/>
                  </a:lnTo>
                </a:path>
                <a:path w="139064" h="187959">
                  <a:moveTo>
                    <a:pt x="11412" y="100187"/>
                  </a:moveTo>
                  <a:lnTo>
                    <a:pt x="11412" y="100187"/>
                  </a:lnTo>
                </a:path>
                <a:path w="139064" h="187959">
                  <a:moveTo>
                    <a:pt x="42414" y="95523"/>
                  </a:moveTo>
                  <a:lnTo>
                    <a:pt x="51442" y="97453"/>
                  </a:lnTo>
                </a:path>
                <a:path w="139064" h="187959">
                  <a:moveTo>
                    <a:pt x="82614" y="102438"/>
                  </a:moveTo>
                  <a:lnTo>
                    <a:pt x="138145" y="96327"/>
                  </a:lnTo>
                </a:path>
                <a:path w="139064" h="187959">
                  <a:moveTo>
                    <a:pt x="138997" y="96327"/>
                  </a:moveTo>
                  <a:lnTo>
                    <a:pt x="56723" y="153898"/>
                  </a:lnTo>
                </a:path>
                <a:path w="139064" h="187959">
                  <a:moveTo>
                    <a:pt x="55530" y="154703"/>
                  </a:moveTo>
                  <a:lnTo>
                    <a:pt x="79378" y="157758"/>
                  </a:lnTo>
                </a:path>
                <a:path w="139064" h="187959">
                  <a:moveTo>
                    <a:pt x="88747" y="178985"/>
                  </a:moveTo>
                  <a:lnTo>
                    <a:pt x="88747" y="1878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4782148" y="1277720"/>
              <a:ext cx="3175" cy="41275"/>
            </a:xfrm>
            <a:custGeom>
              <a:avLst/>
              <a:gdLst/>
              <a:ahLst/>
              <a:cxnLst/>
              <a:rect l="l" t="t" r="r" b="b"/>
              <a:pathLst>
                <a:path w="3175" h="41275">
                  <a:moveTo>
                    <a:pt x="1447" y="-1192"/>
                  </a:moveTo>
                  <a:lnTo>
                    <a:pt x="1447" y="42199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4554233" y="1311651"/>
              <a:ext cx="227965" cy="233679"/>
            </a:xfrm>
            <a:custGeom>
              <a:avLst/>
              <a:gdLst/>
              <a:ahLst/>
              <a:cxnLst/>
              <a:rect l="l" t="t" r="r" b="b"/>
              <a:pathLst>
                <a:path w="227964" h="233680">
                  <a:moveTo>
                    <a:pt x="227915" y="7879"/>
                  </a:moveTo>
                  <a:lnTo>
                    <a:pt x="187714" y="0"/>
                  </a:lnTo>
                </a:path>
                <a:path w="227964" h="233680">
                  <a:moveTo>
                    <a:pt x="186522" y="0"/>
                  </a:moveTo>
                  <a:lnTo>
                    <a:pt x="107143" y="27177"/>
                  </a:lnTo>
                </a:path>
                <a:path w="227964" h="233680">
                  <a:moveTo>
                    <a:pt x="106462" y="27177"/>
                  </a:moveTo>
                  <a:lnTo>
                    <a:pt x="112594" y="37148"/>
                  </a:lnTo>
                </a:path>
                <a:path w="227964" h="233680">
                  <a:moveTo>
                    <a:pt x="126903" y="64164"/>
                  </a:moveTo>
                  <a:lnTo>
                    <a:pt x="130991" y="72044"/>
                  </a:lnTo>
                </a:path>
                <a:path w="227964" h="233680">
                  <a:moveTo>
                    <a:pt x="136272" y="100187"/>
                  </a:moveTo>
                  <a:lnTo>
                    <a:pt x="133035" y="111765"/>
                  </a:lnTo>
                </a:path>
                <a:path w="227964" h="233680">
                  <a:moveTo>
                    <a:pt x="133035" y="112891"/>
                  </a:moveTo>
                  <a:lnTo>
                    <a:pt x="1362" y="199570"/>
                  </a:lnTo>
                </a:path>
                <a:path w="227964" h="233680">
                  <a:moveTo>
                    <a:pt x="0" y="200374"/>
                  </a:moveTo>
                  <a:lnTo>
                    <a:pt x="5450" y="207289"/>
                  </a:lnTo>
                </a:path>
                <a:path w="227964" h="233680">
                  <a:moveTo>
                    <a:pt x="20951" y="232376"/>
                  </a:moveTo>
                  <a:lnTo>
                    <a:pt x="21803" y="2335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4569052" y="154515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-1126" y="402"/>
                  </a:moveTo>
                  <a:lnTo>
                    <a:pt x="8110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4527660" y="1547083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4">
                  <a:moveTo>
                    <a:pt x="10220" y="0"/>
                  </a:moveTo>
                  <a:lnTo>
                    <a:pt x="0" y="65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4504834" y="1553676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40">
                  <a:moveTo>
                    <a:pt x="-1126" y="964"/>
                  </a:moveTo>
                  <a:lnTo>
                    <a:pt x="22759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4398882" y="1511221"/>
              <a:ext cx="105410" cy="172085"/>
            </a:xfrm>
            <a:custGeom>
              <a:avLst/>
              <a:gdLst/>
              <a:ahLst/>
              <a:cxnLst/>
              <a:rect l="l" t="t" r="r" b="b"/>
              <a:pathLst>
                <a:path w="105410" h="172085">
                  <a:moveTo>
                    <a:pt x="105099" y="44384"/>
                  </a:moveTo>
                  <a:lnTo>
                    <a:pt x="84659" y="36665"/>
                  </a:lnTo>
                </a:path>
                <a:path w="105410" h="172085">
                  <a:moveTo>
                    <a:pt x="83466" y="36665"/>
                  </a:moveTo>
                  <a:lnTo>
                    <a:pt x="83466" y="23157"/>
                  </a:lnTo>
                </a:path>
                <a:path w="105410" h="172085">
                  <a:moveTo>
                    <a:pt x="83466" y="22353"/>
                  </a:moveTo>
                  <a:lnTo>
                    <a:pt x="65069" y="25086"/>
                  </a:lnTo>
                </a:path>
                <a:path w="105410" h="172085">
                  <a:moveTo>
                    <a:pt x="63877" y="25086"/>
                  </a:moveTo>
                  <a:lnTo>
                    <a:pt x="84659" y="8523"/>
                  </a:lnTo>
                </a:path>
                <a:path w="105410" h="172085">
                  <a:moveTo>
                    <a:pt x="85510" y="7719"/>
                  </a:moveTo>
                  <a:lnTo>
                    <a:pt x="70009" y="0"/>
                  </a:lnTo>
                </a:path>
                <a:path w="105410" h="172085">
                  <a:moveTo>
                    <a:pt x="69158" y="0"/>
                  </a:moveTo>
                  <a:lnTo>
                    <a:pt x="31853" y="20423"/>
                  </a:lnTo>
                </a:path>
                <a:path w="105410" h="172085">
                  <a:moveTo>
                    <a:pt x="4088" y="34735"/>
                  </a:moveTo>
                  <a:lnTo>
                    <a:pt x="1192" y="36665"/>
                  </a:lnTo>
                </a:path>
                <a:path w="105410" h="172085">
                  <a:moveTo>
                    <a:pt x="0" y="36665"/>
                  </a:moveTo>
                  <a:lnTo>
                    <a:pt x="3236" y="40525"/>
                  </a:lnTo>
                </a:path>
                <a:path w="105410" h="172085">
                  <a:moveTo>
                    <a:pt x="18396" y="66898"/>
                  </a:moveTo>
                  <a:lnTo>
                    <a:pt x="20440" y="69954"/>
                  </a:lnTo>
                </a:path>
                <a:path w="105410" h="172085">
                  <a:moveTo>
                    <a:pt x="21633" y="70758"/>
                  </a:moveTo>
                  <a:lnTo>
                    <a:pt x="21633" y="109675"/>
                  </a:lnTo>
                </a:path>
                <a:path w="105410" h="172085">
                  <a:moveTo>
                    <a:pt x="21633" y="110961"/>
                  </a:moveTo>
                  <a:lnTo>
                    <a:pt x="65069" y="110961"/>
                  </a:lnTo>
                </a:path>
                <a:path w="105410" h="172085">
                  <a:moveTo>
                    <a:pt x="65921" y="110961"/>
                  </a:moveTo>
                  <a:lnTo>
                    <a:pt x="6132" y="169980"/>
                  </a:lnTo>
                </a:path>
                <a:path w="105410" h="172085">
                  <a:moveTo>
                    <a:pt x="5280" y="171266"/>
                  </a:moveTo>
                  <a:lnTo>
                    <a:pt x="9368" y="171266"/>
                  </a:lnTo>
                </a:path>
                <a:path w="105410" h="172085">
                  <a:moveTo>
                    <a:pt x="41222" y="171910"/>
                  </a:moveTo>
                  <a:lnTo>
                    <a:pt x="50250" y="1719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4465997" y="1698570"/>
              <a:ext cx="6350" cy="81280"/>
            </a:xfrm>
            <a:custGeom>
              <a:avLst/>
              <a:gdLst/>
              <a:ahLst/>
              <a:cxnLst/>
              <a:rect l="l" t="t" r="r" b="b"/>
              <a:pathLst>
                <a:path w="6350" h="81280">
                  <a:moveTo>
                    <a:pt x="3066" y="-1192"/>
                  </a:moveTo>
                  <a:lnTo>
                    <a:pt x="3066" y="82081"/>
                  </a:lnTo>
                </a:path>
              </a:pathLst>
            </a:custGeom>
            <a:ln w="85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3798433" y="1758875"/>
              <a:ext cx="798830" cy="335280"/>
            </a:xfrm>
            <a:custGeom>
              <a:avLst/>
              <a:gdLst/>
              <a:ahLst/>
              <a:cxnLst/>
              <a:rect l="l" t="t" r="r" b="b"/>
              <a:pathLst>
                <a:path w="798829" h="335280">
                  <a:moveTo>
                    <a:pt x="673695" y="21709"/>
                  </a:moveTo>
                  <a:lnTo>
                    <a:pt x="736209" y="24443"/>
                  </a:lnTo>
                </a:path>
                <a:path w="798829" h="335280">
                  <a:moveTo>
                    <a:pt x="737402" y="24443"/>
                  </a:moveTo>
                  <a:lnTo>
                    <a:pt x="723945" y="53872"/>
                  </a:lnTo>
                </a:path>
                <a:path w="798829" h="335280">
                  <a:moveTo>
                    <a:pt x="717813" y="83944"/>
                  </a:moveTo>
                  <a:lnTo>
                    <a:pt x="715769" y="92468"/>
                  </a:lnTo>
                </a:path>
                <a:path w="798829" h="335280">
                  <a:moveTo>
                    <a:pt x="694135" y="110318"/>
                  </a:moveTo>
                  <a:lnTo>
                    <a:pt x="688003" y="116750"/>
                  </a:lnTo>
                </a:path>
                <a:path w="798829" h="335280">
                  <a:moveTo>
                    <a:pt x="687152" y="118037"/>
                  </a:moveTo>
                  <a:lnTo>
                    <a:pt x="708444" y="131545"/>
                  </a:lnTo>
                </a:path>
                <a:path w="798829" h="335280">
                  <a:moveTo>
                    <a:pt x="709636" y="132349"/>
                  </a:moveTo>
                  <a:lnTo>
                    <a:pt x="698224" y="163547"/>
                  </a:lnTo>
                </a:path>
                <a:path w="798829" h="335280">
                  <a:moveTo>
                    <a:pt x="698224" y="164351"/>
                  </a:moveTo>
                  <a:lnTo>
                    <a:pt x="721901" y="169337"/>
                  </a:lnTo>
                </a:path>
                <a:path w="798829" h="335280">
                  <a:moveTo>
                    <a:pt x="723093" y="169337"/>
                  </a:moveTo>
                  <a:lnTo>
                    <a:pt x="751710" y="192494"/>
                  </a:lnTo>
                </a:path>
                <a:path w="798829" h="335280">
                  <a:moveTo>
                    <a:pt x="753073" y="193780"/>
                  </a:moveTo>
                  <a:lnTo>
                    <a:pt x="798384" y="198766"/>
                  </a:lnTo>
                </a:path>
                <a:path w="798829" h="335280">
                  <a:moveTo>
                    <a:pt x="784927" y="218867"/>
                  </a:moveTo>
                  <a:lnTo>
                    <a:pt x="776750" y="223853"/>
                  </a:lnTo>
                </a:path>
                <a:path w="798829" h="335280">
                  <a:moveTo>
                    <a:pt x="748985" y="237361"/>
                  </a:moveTo>
                  <a:lnTo>
                    <a:pt x="681871" y="271454"/>
                  </a:lnTo>
                </a:path>
                <a:path w="798829" h="335280">
                  <a:moveTo>
                    <a:pt x="680679" y="271454"/>
                  </a:moveTo>
                  <a:lnTo>
                    <a:pt x="667562" y="250869"/>
                  </a:lnTo>
                </a:path>
                <a:path w="798829" h="335280">
                  <a:moveTo>
                    <a:pt x="667562" y="250226"/>
                  </a:moveTo>
                  <a:lnTo>
                    <a:pt x="596360" y="286892"/>
                  </a:lnTo>
                </a:path>
                <a:path w="798829" h="335280">
                  <a:moveTo>
                    <a:pt x="568595" y="301526"/>
                  </a:moveTo>
                  <a:lnTo>
                    <a:pt x="560418" y="306672"/>
                  </a:lnTo>
                </a:path>
                <a:path w="798829" h="335280">
                  <a:moveTo>
                    <a:pt x="532483" y="320180"/>
                  </a:moveTo>
                  <a:lnTo>
                    <a:pt x="524306" y="325165"/>
                  </a:lnTo>
                </a:path>
                <a:path w="798829" h="335280">
                  <a:moveTo>
                    <a:pt x="523114" y="325165"/>
                  </a:moveTo>
                  <a:lnTo>
                    <a:pt x="512894" y="316321"/>
                  </a:lnTo>
                </a:path>
                <a:path w="798829" h="335280">
                  <a:moveTo>
                    <a:pt x="511701" y="315034"/>
                  </a:moveTo>
                  <a:lnTo>
                    <a:pt x="468776" y="334814"/>
                  </a:lnTo>
                </a:path>
                <a:path w="798829" h="335280">
                  <a:moveTo>
                    <a:pt x="467583" y="334814"/>
                  </a:moveTo>
                  <a:lnTo>
                    <a:pt x="432834" y="333689"/>
                  </a:lnTo>
                </a:path>
                <a:path w="798829" h="335280">
                  <a:moveTo>
                    <a:pt x="431471" y="333689"/>
                  </a:moveTo>
                  <a:lnTo>
                    <a:pt x="396381" y="272579"/>
                  </a:lnTo>
                </a:path>
                <a:path w="798829" h="335280">
                  <a:moveTo>
                    <a:pt x="369808" y="261001"/>
                  </a:moveTo>
                  <a:lnTo>
                    <a:pt x="368616" y="261001"/>
                  </a:lnTo>
                </a:path>
                <a:path w="798829" h="335280">
                  <a:moveTo>
                    <a:pt x="367764" y="261001"/>
                  </a:moveTo>
                  <a:lnTo>
                    <a:pt x="361632" y="264860"/>
                  </a:lnTo>
                </a:path>
                <a:path w="798829" h="335280">
                  <a:moveTo>
                    <a:pt x="333696" y="279173"/>
                  </a:moveTo>
                  <a:lnTo>
                    <a:pt x="324327" y="282228"/>
                  </a:lnTo>
                </a:path>
                <a:path w="798829" h="335280">
                  <a:moveTo>
                    <a:pt x="323475" y="282228"/>
                  </a:moveTo>
                  <a:lnTo>
                    <a:pt x="307974" y="268720"/>
                  </a:lnTo>
                </a:path>
                <a:path w="798829" h="335280">
                  <a:moveTo>
                    <a:pt x="306782" y="267594"/>
                  </a:moveTo>
                  <a:lnTo>
                    <a:pt x="310019" y="256015"/>
                  </a:lnTo>
                </a:path>
                <a:path w="798829" h="335280">
                  <a:moveTo>
                    <a:pt x="310019" y="254729"/>
                  </a:moveTo>
                  <a:lnTo>
                    <a:pt x="339828" y="224657"/>
                  </a:lnTo>
                </a:path>
                <a:path w="798829" h="335280">
                  <a:moveTo>
                    <a:pt x="340680" y="223853"/>
                  </a:moveTo>
                  <a:lnTo>
                    <a:pt x="289578" y="191851"/>
                  </a:lnTo>
                </a:path>
                <a:path w="798829" h="335280">
                  <a:moveTo>
                    <a:pt x="288385" y="191851"/>
                  </a:moveTo>
                  <a:lnTo>
                    <a:pt x="262664" y="178342"/>
                  </a:lnTo>
                </a:path>
                <a:path w="798829" h="335280">
                  <a:moveTo>
                    <a:pt x="242905" y="157758"/>
                  </a:moveTo>
                  <a:lnTo>
                    <a:pt x="240860" y="150039"/>
                  </a:lnTo>
                </a:path>
                <a:path w="798829" h="335280">
                  <a:moveTo>
                    <a:pt x="236772" y="119967"/>
                  </a:moveTo>
                  <a:lnTo>
                    <a:pt x="238816" y="104046"/>
                  </a:lnTo>
                </a:path>
                <a:path w="798829" h="335280">
                  <a:moveTo>
                    <a:pt x="238816" y="103242"/>
                  </a:moveTo>
                  <a:lnTo>
                    <a:pt x="285149" y="96327"/>
                  </a:lnTo>
                </a:path>
                <a:path w="798829" h="335280">
                  <a:moveTo>
                    <a:pt x="286341" y="96327"/>
                  </a:moveTo>
                  <a:lnTo>
                    <a:pt x="238135" y="76225"/>
                  </a:lnTo>
                </a:path>
                <a:path w="798829" h="335280">
                  <a:moveTo>
                    <a:pt x="236772" y="76225"/>
                  </a:moveTo>
                  <a:lnTo>
                    <a:pt x="190610" y="76225"/>
                  </a:lnTo>
                </a:path>
                <a:path w="798829" h="335280">
                  <a:moveTo>
                    <a:pt x="189418" y="76225"/>
                  </a:moveTo>
                  <a:lnTo>
                    <a:pt x="199638" y="62235"/>
                  </a:lnTo>
                </a:path>
                <a:path w="798829" h="335280">
                  <a:moveTo>
                    <a:pt x="223315" y="48083"/>
                  </a:moveTo>
                  <a:lnTo>
                    <a:pt x="232684" y="46153"/>
                  </a:lnTo>
                </a:path>
                <a:path w="798829" h="335280">
                  <a:moveTo>
                    <a:pt x="251081" y="30233"/>
                  </a:moveTo>
                  <a:lnTo>
                    <a:pt x="253125" y="20584"/>
                  </a:lnTo>
                </a:path>
                <a:path w="798829" h="335280">
                  <a:moveTo>
                    <a:pt x="253125" y="19780"/>
                  </a:moveTo>
                  <a:lnTo>
                    <a:pt x="242223" y="1286"/>
                  </a:lnTo>
                </a:path>
                <a:path w="798829" h="335280">
                  <a:moveTo>
                    <a:pt x="242223" y="0"/>
                  </a:moveTo>
                  <a:lnTo>
                    <a:pt x="218376" y="28303"/>
                  </a:lnTo>
                </a:path>
                <a:path w="798829" h="335280">
                  <a:moveTo>
                    <a:pt x="217183" y="29428"/>
                  </a:moveTo>
                  <a:lnTo>
                    <a:pt x="174257" y="34092"/>
                  </a:lnTo>
                </a:path>
                <a:path w="798829" h="335280">
                  <a:moveTo>
                    <a:pt x="173065" y="34092"/>
                  </a:moveTo>
                  <a:lnTo>
                    <a:pt x="160801" y="46153"/>
                  </a:lnTo>
                </a:path>
                <a:path w="798829" h="335280">
                  <a:moveTo>
                    <a:pt x="159608" y="46796"/>
                  </a:moveTo>
                  <a:lnTo>
                    <a:pt x="158756" y="84748"/>
                  </a:lnTo>
                </a:path>
                <a:path w="798829" h="335280">
                  <a:moveTo>
                    <a:pt x="158756" y="85874"/>
                  </a:moveTo>
                  <a:lnTo>
                    <a:pt x="153476" y="86678"/>
                  </a:lnTo>
                </a:path>
                <a:path w="798829" h="335280">
                  <a:moveTo>
                    <a:pt x="121452" y="92468"/>
                  </a:moveTo>
                  <a:lnTo>
                    <a:pt x="113276" y="94397"/>
                  </a:lnTo>
                </a:path>
                <a:path w="798829" h="335280">
                  <a:moveTo>
                    <a:pt x="81422" y="100187"/>
                  </a:moveTo>
                  <a:lnTo>
                    <a:pt x="74097" y="102116"/>
                  </a:lnTo>
                </a:path>
                <a:path w="798829" h="335280">
                  <a:moveTo>
                    <a:pt x="73246" y="102116"/>
                  </a:moveTo>
                  <a:lnTo>
                    <a:pt x="89598" y="66094"/>
                  </a:lnTo>
                </a:path>
                <a:path w="798829" h="335280">
                  <a:moveTo>
                    <a:pt x="89598" y="65451"/>
                  </a:moveTo>
                  <a:lnTo>
                    <a:pt x="77334" y="56445"/>
                  </a:lnTo>
                </a:path>
                <a:path w="798829" h="335280">
                  <a:moveTo>
                    <a:pt x="76142" y="55802"/>
                  </a:moveTo>
                  <a:lnTo>
                    <a:pt x="41392" y="65451"/>
                  </a:lnTo>
                </a:path>
                <a:path w="798829" h="335280">
                  <a:moveTo>
                    <a:pt x="40200" y="65451"/>
                  </a:moveTo>
                  <a:lnTo>
                    <a:pt x="40200" y="101312"/>
                  </a:lnTo>
                </a:path>
                <a:path w="798829" h="335280">
                  <a:moveTo>
                    <a:pt x="40200" y="102116"/>
                  </a:moveTo>
                  <a:lnTo>
                    <a:pt x="29809" y="112891"/>
                  </a:lnTo>
                </a:path>
                <a:path w="798829" h="335280">
                  <a:moveTo>
                    <a:pt x="28617" y="114177"/>
                  </a:moveTo>
                  <a:lnTo>
                    <a:pt x="7324" y="119967"/>
                  </a:lnTo>
                </a:path>
                <a:path w="798829" h="335280">
                  <a:moveTo>
                    <a:pt x="0" y="109031"/>
                  </a:moveTo>
                  <a:lnTo>
                    <a:pt x="4088" y="1013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3775949" y="1842820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69">
                  <a:moveTo>
                    <a:pt x="-1125" y="402"/>
                  </a:moveTo>
                  <a:lnTo>
                    <a:pt x="2446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3668805" y="1843624"/>
              <a:ext cx="106045" cy="63500"/>
            </a:xfrm>
            <a:custGeom>
              <a:avLst/>
              <a:gdLst/>
              <a:ahLst/>
              <a:cxnLst/>
              <a:rect l="l" t="t" r="r" b="b"/>
              <a:pathLst>
                <a:path w="106045" h="63500">
                  <a:moveTo>
                    <a:pt x="105951" y="0"/>
                  </a:moveTo>
                  <a:lnTo>
                    <a:pt x="74779" y="47600"/>
                  </a:lnTo>
                </a:path>
                <a:path w="106045" h="63500">
                  <a:moveTo>
                    <a:pt x="74779" y="48726"/>
                  </a:moveTo>
                  <a:lnTo>
                    <a:pt x="42925" y="63360"/>
                  </a:lnTo>
                </a:path>
                <a:path w="106045" h="63500">
                  <a:moveTo>
                    <a:pt x="42074" y="63360"/>
                  </a:moveTo>
                  <a:lnTo>
                    <a:pt x="50250" y="32001"/>
                  </a:lnTo>
                </a:path>
                <a:path w="106045" h="63500">
                  <a:moveTo>
                    <a:pt x="50250" y="31358"/>
                  </a:moveTo>
                  <a:lnTo>
                    <a:pt x="32705" y="10774"/>
                  </a:lnTo>
                </a:path>
                <a:path w="106045" h="63500">
                  <a:moveTo>
                    <a:pt x="4088" y="21549"/>
                  </a:moveTo>
                  <a:lnTo>
                    <a:pt x="0" y="13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3661480" y="18270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562"/>
                  </a:moveTo>
                  <a:lnTo>
                    <a:pt x="1192" y="5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3620087" y="1591950"/>
              <a:ext cx="277495" cy="234315"/>
            </a:xfrm>
            <a:custGeom>
              <a:avLst/>
              <a:gdLst/>
              <a:ahLst/>
              <a:cxnLst/>
              <a:rect l="l" t="t" r="r" b="b"/>
              <a:pathLst>
                <a:path w="277495" h="234314">
                  <a:moveTo>
                    <a:pt x="41392" y="234305"/>
                  </a:moveTo>
                  <a:lnTo>
                    <a:pt x="1362" y="204877"/>
                  </a:lnTo>
                </a:path>
                <a:path w="277495" h="234314">
                  <a:moveTo>
                    <a:pt x="0" y="204072"/>
                  </a:moveTo>
                  <a:lnTo>
                    <a:pt x="16863" y="154703"/>
                  </a:lnTo>
                </a:path>
                <a:path w="277495" h="234314">
                  <a:moveTo>
                    <a:pt x="16863" y="153416"/>
                  </a:moveTo>
                  <a:lnTo>
                    <a:pt x="25891" y="141837"/>
                  </a:lnTo>
                </a:path>
                <a:path w="277495" h="234314">
                  <a:moveTo>
                    <a:pt x="25891" y="140712"/>
                  </a:moveTo>
                  <a:lnTo>
                    <a:pt x="25891" y="86196"/>
                  </a:lnTo>
                </a:path>
                <a:path w="277495" h="234314">
                  <a:moveTo>
                    <a:pt x="35260" y="86196"/>
                  </a:moveTo>
                  <a:lnTo>
                    <a:pt x="40540" y="94397"/>
                  </a:lnTo>
                </a:path>
                <a:path w="277495" h="234314">
                  <a:moveTo>
                    <a:pt x="57745" y="119484"/>
                  </a:moveTo>
                  <a:lnTo>
                    <a:pt x="61833" y="125274"/>
                  </a:lnTo>
                </a:path>
                <a:path w="277495" h="234314">
                  <a:moveTo>
                    <a:pt x="61833" y="126399"/>
                  </a:moveTo>
                  <a:lnTo>
                    <a:pt x="82614" y="136048"/>
                  </a:lnTo>
                </a:path>
                <a:path w="277495" h="234314">
                  <a:moveTo>
                    <a:pt x="83466" y="136048"/>
                  </a:moveTo>
                  <a:lnTo>
                    <a:pt x="98967" y="126399"/>
                  </a:lnTo>
                </a:path>
                <a:path w="277495" h="234314">
                  <a:moveTo>
                    <a:pt x="100330" y="126399"/>
                  </a:moveTo>
                  <a:lnTo>
                    <a:pt x="108506" y="105976"/>
                  </a:lnTo>
                </a:path>
                <a:path w="277495" h="234314">
                  <a:moveTo>
                    <a:pt x="108506" y="104689"/>
                  </a:moveTo>
                  <a:lnTo>
                    <a:pt x="174257" y="95041"/>
                  </a:lnTo>
                </a:path>
                <a:path w="277495" h="234314">
                  <a:moveTo>
                    <a:pt x="175109" y="95041"/>
                  </a:moveTo>
                  <a:lnTo>
                    <a:pt x="196742" y="68828"/>
                  </a:lnTo>
                </a:path>
                <a:path w="277495" h="234314">
                  <a:moveTo>
                    <a:pt x="197935" y="68024"/>
                  </a:moveTo>
                  <a:lnTo>
                    <a:pt x="202023" y="68024"/>
                  </a:lnTo>
                </a:path>
                <a:path w="277495" h="234314">
                  <a:moveTo>
                    <a:pt x="234047" y="68828"/>
                  </a:moveTo>
                  <a:lnTo>
                    <a:pt x="242223" y="64164"/>
                  </a:lnTo>
                </a:path>
                <a:path w="277495" h="234314">
                  <a:moveTo>
                    <a:pt x="262664" y="44545"/>
                  </a:moveTo>
                  <a:lnTo>
                    <a:pt x="269989" y="23157"/>
                  </a:lnTo>
                </a:path>
                <a:path w="277495" h="234314">
                  <a:moveTo>
                    <a:pt x="269989" y="22031"/>
                  </a:moveTo>
                  <a:lnTo>
                    <a:pt x="255680" y="804"/>
                  </a:lnTo>
                </a:path>
                <a:path w="277495" h="234314">
                  <a:moveTo>
                    <a:pt x="255680" y="0"/>
                  </a:moveTo>
                  <a:lnTo>
                    <a:pt x="277313" y="27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3893313" y="1531645"/>
              <a:ext cx="5080" cy="63500"/>
            </a:xfrm>
            <a:custGeom>
              <a:avLst/>
              <a:gdLst/>
              <a:ahLst/>
              <a:cxnLst/>
              <a:rect l="l" t="t" r="r" b="b"/>
              <a:pathLst>
                <a:path w="5079" h="63500">
                  <a:moveTo>
                    <a:pt x="2469" y="-1192"/>
                  </a:moveTo>
                  <a:lnTo>
                    <a:pt x="2469" y="64231"/>
                  </a:lnTo>
                </a:path>
              </a:pathLst>
            </a:custGeom>
            <a:ln w="73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3893313" y="1491441"/>
              <a:ext cx="3175" cy="39370"/>
            </a:xfrm>
            <a:custGeom>
              <a:avLst/>
              <a:gdLst/>
              <a:ahLst/>
              <a:cxnLst/>
              <a:rect l="l" t="t" r="r" b="b"/>
              <a:pathLst>
                <a:path w="3175" h="39369">
                  <a:moveTo>
                    <a:pt x="1447" y="-1192"/>
                  </a:moveTo>
                  <a:lnTo>
                    <a:pt x="1447" y="40269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3899445" y="145863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3899445" y="643791"/>
              <a:ext cx="873760" cy="814069"/>
            </a:xfrm>
            <a:custGeom>
              <a:avLst/>
              <a:gdLst/>
              <a:ahLst/>
              <a:cxnLst/>
              <a:rect l="l" t="t" r="r" b="b"/>
              <a:pathLst>
                <a:path w="873760" h="814069">
                  <a:moveTo>
                    <a:pt x="0" y="813718"/>
                  </a:moveTo>
                  <a:lnTo>
                    <a:pt x="4088" y="811789"/>
                  </a:lnTo>
                </a:path>
                <a:path w="873760" h="814069">
                  <a:moveTo>
                    <a:pt x="34068" y="802140"/>
                  </a:moveTo>
                  <a:lnTo>
                    <a:pt x="36793" y="801336"/>
                  </a:lnTo>
                </a:path>
                <a:path w="873760" h="814069">
                  <a:moveTo>
                    <a:pt x="38156" y="801336"/>
                  </a:moveTo>
                  <a:lnTo>
                    <a:pt x="82274" y="773032"/>
                  </a:lnTo>
                </a:path>
                <a:path w="873760" h="814069">
                  <a:moveTo>
                    <a:pt x="83466" y="773032"/>
                  </a:moveTo>
                  <a:lnTo>
                    <a:pt x="120260" y="761132"/>
                  </a:lnTo>
                </a:path>
                <a:path w="873760" h="814069">
                  <a:moveTo>
                    <a:pt x="121452" y="761132"/>
                  </a:moveTo>
                  <a:lnTo>
                    <a:pt x="169829" y="694233"/>
                  </a:lnTo>
                </a:path>
                <a:path w="873760" h="814069">
                  <a:moveTo>
                    <a:pt x="187374" y="668664"/>
                  </a:moveTo>
                  <a:lnTo>
                    <a:pt x="192654" y="662071"/>
                  </a:lnTo>
                </a:path>
                <a:path w="873760" h="814069">
                  <a:moveTo>
                    <a:pt x="211051" y="636662"/>
                  </a:moveTo>
                  <a:lnTo>
                    <a:pt x="211903" y="634732"/>
                  </a:lnTo>
                </a:path>
                <a:path w="873760" h="814069">
                  <a:moveTo>
                    <a:pt x="213095" y="633928"/>
                  </a:moveTo>
                  <a:lnTo>
                    <a:pt x="219227" y="598710"/>
                  </a:lnTo>
                </a:path>
                <a:path w="873760" h="814069">
                  <a:moveTo>
                    <a:pt x="219227" y="597906"/>
                  </a:moveTo>
                  <a:lnTo>
                    <a:pt x="221271" y="580538"/>
                  </a:lnTo>
                </a:path>
                <a:path w="873760" h="814069">
                  <a:moveTo>
                    <a:pt x="221271" y="579412"/>
                  </a:moveTo>
                  <a:lnTo>
                    <a:pt x="267604" y="488231"/>
                  </a:lnTo>
                </a:path>
                <a:path w="873760" h="814069">
                  <a:moveTo>
                    <a:pt x="267604" y="487105"/>
                  </a:moveTo>
                  <a:lnTo>
                    <a:pt x="276973" y="477295"/>
                  </a:lnTo>
                </a:path>
                <a:path w="873760" h="814069">
                  <a:moveTo>
                    <a:pt x="298606" y="454942"/>
                  </a:moveTo>
                  <a:lnTo>
                    <a:pt x="304738" y="449153"/>
                  </a:lnTo>
                </a:path>
                <a:path w="873760" h="814069">
                  <a:moveTo>
                    <a:pt x="319047" y="421654"/>
                  </a:moveTo>
                  <a:lnTo>
                    <a:pt x="346812" y="359419"/>
                  </a:lnTo>
                </a:path>
                <a:path w="873760" h="814069">
                  <a:moveTo>
                    <a:pt x="346812" y="358775"/>
                  </a:moveTo>
                  <a:lnTo>
                    <a:pt x="375940" y="343981"/>
                  </a:lnTo>
                </a:path>
                <a:path w="873760" h="814069">
                  <a:moveTo>
                    <a:pt x="376792" y="343981"/>
                  </a:moveTo>
                  <a:lnTo>
                    <a:pt x="407794" y="349770"/>
                  </a:lnTo>
                </a:path>
                <a:path w="873760" h="814069">
                  <a:moveTo>
                    <a:pt x="408645" y="349770"/>
                  </a:moveTo>
                  <a:lnTo>
                    <a:pt x="453956" y="349770"/>
                  </a:lnTo>
                </a:path>
                <a:path w="873760" h="814069">
                  <a:moveTo>
                    <a:pt x="485128" y="347036"/>
                  </a:moveTo>
                  <a:lnTo>
                    <a:pt x="492112" y="342051"/>
                  </a:lnTo>
                </a:path>
                <a:path w="873760" h="814069">
                  <a:moveTo>
                    <a:pt x="519026" y="324683"/>
                  </a:moveTo>
                  <a:lnTo>
                    <a:pt x="628214" y="288661"/>
                  </a:lnTo>
                </a:path>
                <a:path w="873760" h="814069">
                  <a:moveTo>
                    <a:pt x="629066" y="288661"/>
                  </a:moveTo>
                  <a:lnTo>
                    <a:pt x="678635" y="245884"/>
                  </a:lnTo>
                </a:path>
                <a:path w="873760" h="814069">
                  <a:moveTo>
                    <a:pt x="703504" y="225300"/>
                  </a:moveTo>
                  <a:lnTo>
                    <a:pt x="709636" y="219511"/>
                  </a:lnTo>
                </a:path>
                <a:path w="873760" h="814069">
                  <a:moveTo>
                    <a:pt x="733314" y="199087"/>
                  </a:moveTo>
                  <a:lnTo>
                    <a:pt x="763294" y="174000"/>
                  </a:lnTo>
                </a:path>
                <a:path w="873760" h="814069">
                  <a:moveTo>
                    <a:pt x="763975" y="172714"/>
                  </a:moveTo>
                  <a:lnTo>
                    <a:pt x="765338" y="124470"/>
                  </a:lnTo>
                </a:path>
                <a:path w="873760" h="814069">
                  <a:moveTo>
                    <a:pt x="765338" y="123344"/>
                  </a:moveTo>
                  <a:lnTo>
                    <a:pt x="712532" y="110479"/>
                  </a:lnTo>
                </a:path>
                <a:path w="873760" h="814069">
                  <a:moveTo>
                    <a:pt x="711681" y="110479"/>
                  </a:moveTo>
                  <a:lnTo>
                    <a:pt x="678635" y="122540"/>
                  </a:lnTo>
                </a:path>
                <a:path w="873760" h="814069">
                  <a:moveTo>
                    <a:pt x="679827" y="108549"/>
                  </a:moveTo>
                  <a:lnTo>
                    <a:pt x="684767" y="100830"/>
                  </a:lnTo>
                </a:path>
                <a:path w="873760" h="814069">
                  <a:moveTo>
                    <a:pt x="701460" y="75743"/>
                  </a:moveTo>
                  <a:lnTo>
                    <a:pt x="736209" y="23961"/>
                  </a:lnTo>
                </a:path>
                <a:path w="873760" h="814069">
                  <a:moveTo>
                    <a:pt x="736209" y="23157"/>
                  </a:moveTo>
                  <a:lnTo>
                    <a:pt x="770107" y="804"/>
                  </a:lnTo>
                </a:path>
                <a:path w="873760" h="814069">
                  <a:moveTo>
                    <a:pt x="771470" y="0"/>
                  </a:moveTo>
                  <a:lnTo>
                    <a:pt x="815588" y="0"/>
                  </a:lnTo>
                </a:path>
                <a:path w="873760" h="814069">
                  <a:moveTo>
                    <a:pt x="816780" y="0"/>
                  </a:moveTo>
                  <a:lnTo>
                    <a:pt x="843353" y="14312"/>
                  </a:lnTo>
                </a:path>
                <a:path w="873760" h="814069">
                  <a:moveTo>
                    <a:pt x="868393" y="30876"/>
                  </a:moveTo>
                  <a:lnTo>
                    <a:pt x="873333" y="385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4778060" y="7106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562"/>
                  </a:moveTo>
                  <a:lnTo>
                    <a:pt x="1192" y="5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4778060" y="688175"/>
              <a:ext cx="330200" cy="189230"/>
            </a:xfrm>
            <a:custGeom>
              <a:avLst/>
              <a:gdLst/>
              <a:ahLst/>
              <a:cxnLst/>
              <a:rect l="l" t="t" r="r" b="b"/>
              <a:pathLst>
                <a:path w="330200" h="189230">
                  <a:moveTo>
                    <a:pt x="0" y="24443"/>
                  </a:moveTo>
                  <a:lnTo>
                    <a:pt x="22484" y="36022"/>
                  </a:lnTo>
                </a:path>
                <a:path w="330200" h="189230">
                  <a:moveTo>
                    <a:pt x="23677" y="36022"/>
                  </a:moveTo>
                  <a:lnTo>
                    <a:pt x="57574" y="36022"/>
                  </a:lnTo>
                </a:path>
                <a:path w="330200" h="189230">
                  <a:moveTo>
                    <a:pt x="58426" y="36022"/>
                  </a:moveTo>
                  <a:lnTo>
                    <a:pt x="147173" y="0"/>
                  </a:lnTo>
                </a:path>
                <a:path w="330200" h="189230">
                  <a:moveTo>
                    <a:pt x="277995" y="128329"/>
                  </a:moveTo>
                  <a:lnTo>
                    <a:pt x="290429" y="130259"/>
                  </a:lnTo>
                </a:path>
                <a:path w="330200" h="189230">
                  <a:moveTo>
                    <a:pt x="291111" y="130259"/>
                  </a:moveTo>
                  <a:lnTo>
                    <a:pt x="296562" y="159688"/>
                  </a:lnTo>
                </a:path>
                <a:path w="330200" h="189230">
                  <a:moveTo>
                    <a:pt x="296562" y="160492"/>
                  </a:moveTo>
                  <a:lnTo>
                    <a:pt x="323135" y="177056"/>
                  </a:lnTo>
                </a:path>
                <a:path w="330200" h="189230">
                  <a:moveTo>
                    <a:pt x="324327" y="177056"/>
                  </a:moveTo>
                  <a:lnTo>
                    <a:pt x="329608" y="1886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5107668" y="878097"/>
              <a:ext cx="29845" cy="3175"/>
            </a:xfrm>
            <a:custGeom>
              <a:avLst/>
              <a:gdLst/>
              <a:ahLst/>
              <a:cxnLst/>
              <a:rect l="l" t="t" r="r" b="b"/>
              <a:pathLst>
                <a:path w="29845" h="3175">
                  <a:moveTo>
                    <a:pt x="-1126" y="1286"/>
                  </a:moveTo>
                  <a:lnTo>
                    <a:pt x="30935" y="1286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5138329" y="758130"/>
              <a:ext cx="159385" cy="165100"/>
            </a:xfrm>
            <a:custGeom>
              <a:avLst/>
              <a:gdLst/>
              <a:ahLst/>
              <a:cxnLst/>
              <a:rect l="l" t="t" r="r" b="b"/>
              <a:pathLst>
                <a:path w="159385" h="165100">
                  <a:moveTo>
                    <a:pt x="0" y="122540"/>
                  </a:moveTo>
                  <a:lnTo>
                    <a:pt x="22484" y="74296"/>
                  </a:lnTo>
                </a:path>
                <a:path w="159385" h="165100">
                  <a:moveTo>
                    <a:pt x="22484" y="73170"/>
                  </a:moveTo>
                  <a:lnTo>
                    <a:pt x="25721" y="71240"/>
                  </a:lnTo>
                </a:path>
                <a:path w="159385" h="165100">
                  <a:moveTo>
                    <a:pt x="33897" y="50656"/>
                  </a:moveTo>
                  <a:lnTo>
                    <a:pt x="31172" y="42937"/>
                  </a:lnTo>
                </a:path>
                <a:path w="159385" h="165100">
                  <a:moveTo>
                    <a:pt x="29809" y="12865"/>
                  </a:moveTo>
                  <a:lnTo>
                    <a:pt x="31172" y="8201"/>
                  </a:lnTo>
                </a:path>
                <a:path w="159385" h="165100">
                  <a:moveTo>
                    <a:pt x="31172" y="7075"/>
                  </a:moveTo>
                  <a:lnTo>
                    <a:pt x="74097" y="0"/>
                  </a:lnTo>
                </a:path>
                <a:path w="159385" h="165100">
                  <a:moveTo>
                    <a:pt x="75290" y="0"/>
                  </a:moveTo>
                  <a:lnTo>
                    <a:pt x="98967" y="18654"/>
                  </a:lnTo>
                </a:path>
                <a:path w="159385" h="165100">
                  <a:moveTo>
                    <a:pt x="99819" y="19780"/>
                  </a:moveTo>
                  <a:lnTo>
                    <a:pt x="45480" y="77029"/>
                  </a:lnTo>
                </a:path>
                <a:path w="159385" h="165100">
                  <a:moveTo>
                    <a:pt x="44118" y="78155"/>
                  </a:moveTo>
                  <a:lnTo>
                    <a:pt x="46162" y="94397"/>
                  </a:lnTo>
                </a:path>
                <a:path w="159385" h="165100">
                  <a:moveTo>
                    <a:pt x="53657" y="123826"/>
                  </a:moveTo>
                  <a:lnTo>
                    <a:pt x="58937" y="130741"/>
                  </a:lnTo>
                </a:path>
                <a:path w="159385" h="165100">
                  <a:moveTo>
                    <a:pt x="76142" y="155828"/>
                  </a:moveTo>
                  <a:lnTo>
                    <a:pt x="78186" y="158884"/>
                  </a:lnTo>
                </a:path>
                <a:path w="159385" h="165100">
                  <a:moveTo>
                    <a:pt x="79378" y="159688"/>
                  </a:moveTo>
                  <a:lnTo>
                    <a:pt x="114468" y="164673"/>
                  </a:lnTo>
                </a:path>
                <a:path w="159385" h="165100">
                  <a:moveTo>
                    <a:pt x="115320" y="164673"/>
                  </a:moveTo>
                  <a:lnTo>
                    <a:pt x="158756" y="1334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5297767" y="890801"/>
              <a:ext cx="33655" cy="3175"/>
            </a:xfrm>
            <a:custGeom>
              <a:avLst/>
              <a:gdLst/>
              <a:ahLst/>
              <a:cxnLst/>
              <a:rect l="l" t="t" r="r" b="b"/>
              <a:pathLst>
                <a:path w="33654" h="3175">
                  <a:moveTo>
                    <a:pt x="-1126" y="1366"/>
                  </a:moveTo>
                  <a:lnTo>
                    <a:pt x="34342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5332176" y="893535"/>
              <a:ext cx="328930" cy="145415"/>
            </a:xfrm>
            <a:custGeom>
              <a:avLst/>
              <a:gdLst/>
              <a:ahLst/>
              <a:cxnLst/>
              <a:rect l="l" t="t" r="r" b="b"/>
              <a:pathLst>
                <a:path w="328929" h="145415">
                  <a:moveTo>
                    <a:pt x="0" y="0"/>
                  </a:moveTo>
                  <a:lnTo>
                    <a:pt x="0" y="33127"/>
                  </a:lnTo>
                </a:path>
                <a:path w="328929" h="145415">
                  <a:moveTo>
                    <a:pt x="0" y="33931"/>
                  </a:moveTo>
                  <a:lnTo>
                    <a:pt x="16352" y="35861"/>
                  </a:lnTo>
                </a:path>
                <a:path w="328929" h="145415">
                  <a:moveTo>
                    <a:pt x="47013" y="35861"/>
                  </a:moveTo>
                  <a:lnTo>
                    <a:pt x="56552" y="32001"/>
                  </a:lnTo>
                </a:path>
                <a:path w="328929" h="145415">
                  <a:moveTo>
                    <a:pt x="86362" y="22353"/>
                  </a:moveTo>
                  <a:lnTo>
                    <a:pt x="92494" y="20423"/>
                  </a:lnTo>
                </a:path>
                <a:path w="328929" h="145415">
                  <a:moveTo>
                    <a:pt x="93687" y="20423"/>
                  </a:moveTo>
                  <a:lnTo>
                    <a:pt x="133716" y="35057"/>
                  </a:lnTo>
                </a:path>
                <a:path w="328929" h="145415">
                  <a:moveTo>
                    <a:pt x="134568" y="35057"/>
                  </a:moveTo>
                  <a:lnTo>
                    <a:pt x="134568" y="50656"/>
                  </a:lnTo>
                </a:path>
                <a:path w="328929" h="145415">
                  <a:moveTo>
                    <a:pt x="134568" y="51299"/>
                  </a:moveTo>
                  <a:lnTo>
                    <a:pt x="139849" y="80728"/>
                  </a:lnTo>
                </a:path>
                <a:path w="328929" h="145415">
                  <a:moveTo>
                    <a:pt x="139849" y="81532"/>
                  </a:moveTo>
                  <a:lnTo>
                    <a:pt x="169829" y="93432"/>
                  </a:lnTo>
                </a:path>
                <a:path w="328929" h="145415">
                  <a:moveTo>
                    <a:pt x="171021" y="93432"/>
                  </a:moveTo>
                  <a:lnTo>
                    <a:pt x="180049" y="47440"/>
                  </a:lnTo>
                </a:path>
                <a:path w="328929" h="145415">
                  <a:moveTo>
                    <a:pt x="203726" y="41650"/>
                  </a:moveTo>
                  <a:lnTo>
                    <a:pt x="207814" y="42937"/>
                  </a:lnTo>
                </a:path>
                <a:path w="328929" h="145415">
                  <a:moveTo>
                    <a:pt x="209007" y="42937"/>
                  </a:moveTo>
                  <a:lnTo>
                    <a:pt x="211051" y="45510"/>
                  </a:lnTo>
                </a:path>
                <a:path w="328929" h="145415">
                  <a:moveTo>
                    <a:pt x="217183" y="69954"/>
                  </a:moveTo>
                  <a:lnTo>
                    <a:pt x="196402" y="90377"/>
                  </a:lnTo>
                </a:path>
                <a:path w="328929" h="145415">
                  <a:moveTo>
                    <a:pt x="195550" y="91503"/>
                  </a:moveTo>
                  <a:lnTo>
                    <a:pt x="257213" y="109031"/>
                  </a:lnTo>
                </a:path>
                <a:path w="328929" h="145415">
                  <a:moveTo>
                    <a:pt x="258576" y="109031"/>
                  </a:moveTo>
                  <a:lnTo>
                    <a:pt x="264708" y="73009"/>
                  </a:lnTo>
                </a:path>
                <a:path w="328929" h="145415">
                  <a:moveTo>
                    <a:pt x="264708" y="71883"/>
                  </a:moveTo>
                  <a:lnTo>
                    <a:pt x="296562" y="86517"/>
                  </a:lnTo>
                </a:path>
                <a:path w="328929" h="145415">
                  <a:moveTo>
                    <a:pt x="297413" y="86517"/>
                  </a:moveTo>
                  <a:lnTo>
                    <a:pt x="308826" y="89573"/>
                  </a:lnTo>
                </a:path>
                <a:path w="328929" h="145415">
                  <a:moveTo>
                    <a:pt x="328415" y="105815"/>
                  </a:moveTo>
                  <a:lnTo>
                    <a:pt x="328415" y="105815"/>
                  </a:lnTo>
                </a:path>
                <a:path w="328929" h="145415">
                  <a:moveTo>
                    <a:pt x="328415" y="107102"/>
                  </a:moveTo>
                  <a:lnTo>
                    <a:pt x="324327" y="113534"/>
                  </a:lnTo>
                </a:path>
                <a:path w="328929" h="145415">
                  <a:moveTo>
                    <a:pt x="308826" y="139908"/>
                  </a:moveTo>
                  <a:lnTo>
                    <a:pt x="305590" y="1448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5637766" y="1039554"/>
              <a:ext cx="37465" cy="3175"/>
            </a:xfrm>
            <a:custGeom>
              <a:avLst/>
              <a:gdLst/>
              <a:ahLst/>
              <a:cxnLst/>
              <a:rect l="l" t="t" r="r" b="b"/>
              <a:pathLst>
                <a:path w="37464" h="3175">
                  <a:moveTo>
                    <a:pt x="-1126" y="1366"/>
                  </a:moveTo>
                  <a:lnTo>
                    <a:pt x="38260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5676093" y="1019131"/>
              <a:ext cx="163830" cy="130810"/>
            </a:xfrm>
            <a:custGeom>
              <a:avLst/>
              <a:gdLst/>
              <a:ahLst/>
              <a:cxnLst/>
              <a:rect l="l" t="t" r="r" b="b"/>
              <a:pathLst>
                <a:path w="163829" h="130809">
                  <a:moveTo>
                    <a:pt x="0" y="23157"/>
                  </a:moveTo>
                  <a:lnTo>
                    <a:pt x="136612" y="0"/>
                  </a:lnTo>
                </a:path>
                <a:path w="163829" h="130809">
                  <a:moveTo>
                    <a:pt x="154328" y="17367"/>
                  </a:moveTo>
                  <a:lnTo>
                    <a:pt x="149388" y="23157"/>
                  </a:lnTo>
                </a:path>
                <a:path w="163829" h="130809">
                  <a:moveTo>
                    <a:pt x="145300" y="49530"/>
                  </a:moveTo>
                  <a:lnTo>
                    <a:pt x="163696" y="86517"/>
                  </a:lnTo>
                </a:path>
                <a:path w="163829" h="130809">
                  <a:moveTo>
                    <a:pt x="163696" y="87322"/>
                  </a:moveTo>
                  <a:lnTo>
                    <a:pt x="157564" y="105815"/>
                  </a:lnTo>
                </a:path>
                <a:path w="163829" h="130809">
                  <a:moveTo>
                    <a:pt x="157564" y="106619"/>
                  </a:moveTo>
                  <a:lnTo>
                    <a:pt x="162504" y="122540"/>
                  </a:lnTo>
                </a:path>
                <a:path w="163829" h="130809">
                  <a:moveTo>
                    <a:pt x="162504" y="123344"/>
                  </a:moveTo>
                  <a:lnTo>
                    <a:pt x="153476" y="1302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5827525" y="1150194"/>
              <a:ext cx="1270" cy="19050"/>
            </a:xfrm>
            <a:custGeom>
              <a:avLst/>
              <a:gdLst/>
              <a:ahLst/>
              <a:cxnLst/>
              <a:rect l="l" t="t" r="r" b="b"/>
              <a:pathLst>
                <a:path w="1270" h="19050">
                  <a:moveTo>
                    <a:pt x="425" y="-1192"/>
                  </a:moveTo>
                  <a:lnTo>
                    <a:pt x="425" y="19685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5659399" y="1102593"/>
              <a:ext cx="168275" cy="111760"/>
            </a:xfrm>
            <a:custGeom>
              <a:avLst/>
              <a:gdLst/>
              <a:ahLst/>
              <a:cxnLst/>
              <a:rect l="l" t="t" r="r" b="b"/>
              <a:pathLst>
                <a:path w="168275" h="111759">
                  <a:moveTo>
                    <a:pt x="168125" y="67220"/>
                  </a:moveTo>
                  <a:lnTo>
                    <a:pt x="158756" y="75743"/>
                  </a:lnTo>
                </a:path>
                <a:path w="168275" h="111759">
                  <a:moveTo>
                    <a:pt x="157905" y="76869"/>
                  </a:moveTo>
                  <a:lnTo>
                    <a:pt x="109188" y="59501"/>
                  </a:lnTo>
                </a:path>
                <a:path w="168275" h="111759">
                  <a:moveTo>
                    <a:pt x="85510" y="39881"/>
                  </a:moveTo>
                  <a:lnTo>
                    <a:pt x="78526" y="34092"/>
                  </a:lnTo>
                </a:path>
                <a:path w="168275" h="111759">
                  <a:moveTo>
                    <a:pt x="52805" y="17367"/>
                  </a:moveTo>
                  <a:lnTo>
                    <a:pt x="9368" y="0"/>
                  </a:lnTo>
                </a:path>
                <a:path w="168275" h="111759">
                  <a:moveTo>
                    <a:pt x="8176" y="0"/>
                  </a:moveTo>
                  <a:lnTo>
                    <a:pt x="0" y="50656"/>
                  </a:lnTo>
                </a:path>
                <a:path w="168275" h="111759">
                  <a:moveTo>
                    <a:pt x="0" y="51460"/>
                  </a:moveTo>
                  <a:lnTo>
                    <a:pt x="43436" y="1117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5702836" y="121548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366"/>
                  </a:moveTo>
                  <a:lnTo>
                    <a:pt x="1192" y="13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5676944" y="123092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49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5629590" y="1228189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-1125" y="402"/>
                  </a:moveTo>
                  <a:lnTo>
                    <a:pt x="16626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5297767" y="1228189"/>
              <a:ext cx="331470" cy="180975"/>
            </a:xfrm>
            <a:custGeom>
              <a:avLst/>
              <a:gdLst/>
              <a:ahLst/>
              <a:cxnLst/>
              <a:rect l="l" t="t" r="r" b="b"/>
              <a:pathLst>
                <a:path w="331470" h="180975">
                  <a:moveTo>
                    <a:pt x="330970" y="0"/>
                  </a:moveTo>
                  <a:lnTo>
                    <a:pt x="307974" y="32966"/>
                  </a:lnTo>
                </a:path>
                <a:path w="331470" h="180975">
                  <a:moveTo>
                    <a:pt x="307974" y="34092"/>
                  </a:moveTo>
                  <a:lnTo>
                    <a:pt x="271181" y="53390"/>
                  </a:lnTo>
                </a:path>
                <a:path w="331470" h="180975">
                  <a:moveTo>
                    <a:pt x="269989" y="53390"/>
                  </a:moveTo>
                  <a:lnTo>
                    <a:pt x="232003" y="43741"/>
                  </a:lnTo>
                </a:path>
                <a:path w="331470" h="180975">
                  <a:moveTo>
                    <a:pt x="230810" y="43741"/>
                  </a:moveTo>
                  <a:lnTo>
                    <a:pt x="216502" y="50334"/>
                  </a:lnTo>
                </a:path>
                <a:path w="331470" h="180975">
                  <a:moveTo>
                    <a:pt x="215650" y="50334"/>
                  </a:moveTo>
                  <a:lnTo>
                    <a:pt x="191973" y="54194"/>
                  </a:lnTo>
                </a:path>
                <a:path w="331470" h="180975">
                  <a:moveTo>
                    <a:pt x="161993" y="62235"/>
                  </a:moveTo>
                  <a:lnTo>
                    <a:pt x="157905" y="69954"/>
                  </a:lnTo>
                </a:path>
                <a:path w="331470" h="180975">
                  <a:moveTo>
                    <a:pt x="145300" y="97131"/>
                  </a:moveTo>
                  <a:lnTo>
                    <a:pt x="141211" y="174000"/>
                  </a:lnTo>
                </a:path>
                <a:path w="331470" h="180975">
                  <a:moveTo>
                    <a:pt x="141211" y="174804"/>
                  </a:moveTo>
                  <a:lnTo>
                    <a:pt x="87554" y="172070"/>
                  </a:lnTo>
                </a:path>
                <a:path w="331470" h="180975">
                  <a:moveTo>
                    <a:pt x="86873" y="172070"/>
                  </a:moveTo>
                  <a:lnTo>
                    <a:pt x="70350" y="180915"/>
                  </a:lnTo>
                </a:path>
                <a:path w="331470" h="180975">
                  <a:moveTo>
                    <a:pt x="69158" y="180915"/>
                  </a:moveTo>
                  <a:lnTo>
                    <a:pt x="41392" y="180915"/>
                  </a:lnTo>
                </a:path>
                <a:path w="331470" h="180975">
                  <a:moveTo>
                    <a:pt x="9539" y="180915"/>
                  </a:moveTo>
                  <a:lnTo>
                    <a:pt x="0" y="1809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5198118" y="1399134"/>
              <a:ext cx="67945" cy="6985"/>
            </a:xfrm>
            <a:custGeom>
              <a:avLst/>
              <a:gdLst/>
              <a:ahLst/>
              <a:cxnLst/>
              <a:rect l="l" t="t" r="r" b="b"/>
              <a:pathLst>
                <a:path w="67945" h="6984">
                  <a:moveTo>
                    <a:pt x="-1126" y="3457"/>
                  </a:moveTo>
                  <a:lnTo>
                    <a:pt x="68921" y="3457"/>
                  </a:lnTo>
                </a:path>
              </a:pathLst>
            </a:custGeom>
            <a:ln w="91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4718270" y="1399134"/>
              <a:ext cx="479425" cy="517525"/>
            </a:xfrm>
            <a:custGeom>
              <a:avLst/>
              <a:gdLst/>
              <a:ahLst/>
              <a:cxnLst/>
              <a:rect l="l" t="t" r="r" b="b"/>
              <a:pathLst>
                <a:path w="479425" h="517525">
                  <a:moveTo>
                    <a:pt x="478996" y="0"/>
                  </a:moveTo>
                  <a:lnTo>
                    <a:pt x="390249" y="5789"/>
                  </a:lnTo>
                </a:path>
                <a:path w="479425" h="517525">
                  <a:moveTo>
                    <a:pt x="389397" y="5789"/>
                  </a:moveTo>
                  <a:lnTo>
                    <a:pt x="365720" y="12704"/>
                  </a:lnTo>
                </a:path>
                <a:path w="479425" h="517525">
                  <a:moveTo>
                    <a:pt x="334547" y="21549"/>
                  </a:moveTo>
                  <a:lnTo>
                    <a:pt x="326371" y="24282"/>
                  </a:lnTo>
                </a:path>
                <a:path w="479425" h="517525">
                  <a:moveTo>
                    <a:pt x="295369" y="33127"/>
                  </a:moveTo>
                  <a:lnTo>
                    <a:pt x="286341" y="35861"/>
                  </a:lnTo>
                </a:path>
                <a:path w="479425" h="517525">
                  <a:moveTo>
                    <a:pt x="285149" y="35861"/>
                  </a:moveTo>
                  <a:lnTo>
                    <a:pt x="282253" y="56445"/>
                  </a:lnTo>
                </a:path>
                <a:path w="479425" h="517525">
                  <a:moveTo>
                    <a:pt x="282253" y="57571"/>
                  </a:moveTo>
                  <a:lnTo>
                    <a:pt x="295369" y="84588"/>
                  </a:lnTo>
                </a:path>
                <a:path w="479425" h="517525">
                  <a:moveTo>
                    <a:pt x="295369" y="85713"/>
                  </a:moveTo>
                  <a:lnTo>
                    <a:pt x="291281" y="96166"/>
                  </a:lnTo>
                </a:path>
                <a:path w="479425" h="517525">
                  <a:moveTo>
                    <a:pt x="291281" y="97292"/>
                  </a:moveTo>
                  <a:lnTo>
                    <a:pt x="308826" y="148752"/>
                  </a:lnTo>
                </a:path>
                <a:path w="479425" h="517525">
                  <a:moveTo>
                    <a:pt x="308826" y="149878"/>
                  </a:moveTo>
                  <a:lnTo>
                    <a:pt x="288385" y="189760"/>
                  </a:lnTo>
                </a:path>
                <a:path w="479425" h="517525">
                  <a:moveTo>
                    <a:pt x="276121" y="216777"/>
                  </a:moveTo>
                  <a:lnTo>
                    <a:pt x="271522" y="224978"/>
                  </a:lnTo>
                </a:path>
                <a:path w="479425" h="517525">
                  <a:moveTo>
                    <a:pt x="258576" y="253121"/>
                  </a:moveTo>
                  <a:lnTo>
                    <a:pt x="253125" y="261644"/>
                  </a:lnTo>
                </a:path>
                <a:path w="479425" h="517525">
                  <a:moveTo>
                    <a:pt x="253125" y="262770"/>
                  </a:moveTo>
                  <a:lnTo>
                    <a:pt x="173917" y="262770"/>
                  </a:lnTo>
                </a:path>
                <a:path w="479425" h="517525">
                  <a:moveTo>
                    <a:pt x="173065" y="262770"/>
                  </a:moveTo>
                  <a:lnTo>
                    <a:pt x="162845" y="280137"/>
                  </a:lnTo>
                </a:path>
                <a:path w="479425" h="517525">
                  <a:moveTo>
                    <a:pt x="162845" y="280942"/>
                  </a:moveTo>
                  <a:lnTo>
                    <a:pt x="154157" y="347519"/>
                  </a:lnTo>
                </a:path>
                <a:path w="479425" h="517525">
                  <a:moveTo>
                    <a:pt x="149388" y="376465"/>
                  </a:moveTo>
                  <a:lnTo>
                    <a:pt x="145300" y="384184"/>
                  </a:lnTo>
                </a:path>
                <a:path w="479425" h="517525">
                  <a:moveTo>
                    <a:pt x="133716" y="412327"/>
                  </a:moveTo>
                  <a:lnTo>
                    <a:pt x="113276" y="459928"/>
                  </a:lnTo>
                </a:path>
                <a:path w="479425" h="517525">
                  <a:moveTo>
                    <a:pt x="113276" y="461053"/>
                  </a:moveTo>
                  <a:lnTo>
                    <a:pt x="55701" y="473918"/>
                  </a:lnTo>
                </a:path>
                <a:path w="479425" h="517525">
                  <a:moveTo>
                    <a:pt x="54508" y="473918"/>
                  </a:moveTo>
                  <a:lnTo>
                    <a:pt x="28617" y="466038"/>
                  </a:lnTo>
                </a:path>
                <a:path w="479425" h="517525">
                  <a:moveTo>
                    <a:pt x="27765" y="466038"/>
                  </a:moveTo>
                  <a:lnTo>
                    <a:pt x="4088" y="466038"/>
                  </a:lnTo>
                </a:path>
                <a:path w="479425" h="517525">
                  <a:moveTo>
                    <a:pt x="2895" y="466038"/>
                  </a:moveTo>
                  <a:lnTo>
                    <a:pt x="2895" y="480351"/>
                  </a:lnTo>
                </a:path>
                <a:path w="479425" h="517525">
                  <a:moveTo>
                    <a:pt x="2044" y="510584"/>
                  </a:moveTo>
                  <a:lnTo>
                    <a:pt x="2044" y="516373"/>
                  </a:lnTo>
                </a:path>
                <a:path w="479425" h="517525">
                  <a:moveTo>
                    <a:pt x="2044" y="517499"/>
                  </a:moveTo>
                  <a:lnTo>
                    <a:pt x="0" y="5174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4663421" y="1917438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69">
                  <a:moveTo>
                    <a:pt x="-1125" y="562"/>
                  </a:moveTo>
                  <a:lnTo>
                    <a:pt x="24121" y="562"/>
                  </a:lnTo>
                </a:path>
              </a:pathLst>
            </a:custGeom>
            <a:ln w="3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4528511" y="1918563"/>
              <a:ext cx="134620" cy="39370"/>
            </a:xfrm>
            <a:custGeom>
              <a:avLst/>
              <a:gdLst/>
              <a:ahLst/>
              <a:cxnLst/>
              <a:rect l="l" t="t" r="r" b="b"/>
              <a:pathLst>
                <a:path w="134620" h="39369">
                  <a:moveTo>
                    <a:pt x="134228" y="0"/>
                  </a:moveTo>
                  <a:lnTo>
                    <a:pt x="128095" y="18654"/>
                  </a:lnTo>
                </a:path>
                <a:path w="134620" h="39369">
                  <a:moveTo>
                    <a:pt x="128095" y="19297"/>
                  </a:moveTo>
                  <a:lnTo>
                    <a:pt x="71202" y="39077"/>
                  </a:lnTo>
                </a:path>
                <a:path w="134620" h="39369">
                  <a:moveTo>
                    <a:pt x="70350" y="39077"/>
                  </a:moveTo>
                  <a:lnTo>
                    <a:pt x="23677" y="34092"/>
                  </a:lnTo>
                </a:path>
                <a:path w="134620" h="39369">
                  <a:moveTo>
                    <a:pt x="22995" y="34092"/>
                  </a:moveTo>
                  <a:lnTo>
                    <a:pt x="0" y="15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4497850" y="19232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4470936" y="1762895"/>
              <a:ext cx="65405" cy="160655"/>
            </a:xfrm>
            <a:custGeom>
              <a:avLst/>
              <a:gdLst/>
              <a:ahLst/>
              <a:cxnLst/>
              <a:rect l="l" t="t" r="r" b="b"/>
              <a:pathLst>
                <a:path w="65404" h="160655">
                  <a:moveTo>
                    <a:pt x="25721" y="160331"/>
                  </a:moveTo>
                  <a:lnTo>
                    <a:pt x="28957" y="153738"/>
                  </a:lnTo>
                </a:path>
                <a:path w="65404" h="160655">
                  <a:moveTo>
                    <a:pt x="33897" y="126238"/>
                  </a:moveTo>
                  <a:lnTo>
                    <a:pt x="15500" y="114660"/>
                  </a:lnTo>
                </a:path>
                <a:path w="65404" h="160655">
                  <a:moveTo>
                    <a:pt x="14649" y="114017"/>
                  </a:moveTo>
                  <a:lnTo>
                    <a:pt x="21633" y="105011"/>
                  </a:lnTo>
                </a:path>
                <a:path w="65404" h="160655">
                  <a:moveTo>
                    <a:pt x="22825" y="104207"/>
                  </a:moveTo>
                  <a:lnTo>
                    <a:pt x="41222" y="96166"/>
                  </a:lnTo>
                </a:path>
                <a:path w="65404" h="160655">
                  <a:moveTo>
                    <a:pt x="42414" y="96166"/>
                  </a:moveTo>
                  <a:lnTo>
                    <a:pt x="50591" y="53711"/>
                  </a:lnTo>
                </a:path>
                <a:path w="65404" h="160655">
                  <a:moveTo>
                    <a:pt x="50591" y="52425"/>
                  </a:moveTo>
                  <a:lnTo>
                    <a:pt x="64899" y="21549"/>
                  </a:lnTo>
                </a:path>
                <a:path w="65404" h="160655">
                  <a:moveTo>
                    <a:pt x="64899" y="20423"/>
                  </a:moveTo>
                  <a:lnTo>
                    <a:pt x="23677" y="18493"/>
                  </a:lnTo>
                </a:path>
                <a:path w="65404" h="160655">
                  <a:moveTo>
                    <a:pt x="0" y="884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4464804" y="1684418"/>
              <a:ext cx="4445" cy="48260"/>
            </a:xfrm>
            <a:custGeom>
              <a:avLst/>
              <a:gdLst/>
              <a:ahLst/>
              <a:cxnLst/>
              <a:rect l="l" t="t" r="r" b="b"/>
              <a:pathLst>
                <a:path w="4445" h="48260">
                  <a:moveTo>
                    <a:pt x="2044" y="-1191"/>
                  </a:moveTo>
                  <a:lnTo>
                    <a:pt x="2044" y="49436"/>
                  </a:lnTo>
                </a:path>
              </a:pathLst>
            </a:custGeom>
            <a:ln w="64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4398882" y="1511221"/>
              <a:ext cx="85725" cy="172085"/>
            </a:xfrm>
            <a:custGeom>
              <a:avLst/>
              <a:gdLst/>
              <a:ahLst/>
              <a:cxnLst/>
              <a:rect l="l" t="t" r="r" b="b"/>
              <a:pathLst>
                <a:path w="85725" h="172085">
                  <a:moveTo>
                    <a:pt x="65921" y="171910"/>
                  </a:moveTo>
                  <a:lnTo>
                    <a:pt x="6132" y="171266"/>
                  </a:lnTo>
                </a:path>
                <a:path w="85725" h="172085">
                  <a:moveTo>
                    <a:pt x="5280" y="171266"/>
                  </a:moveTo>
                  <a:lnTo>
                    <a:pt x="53657" y="122540"/>
                  </a:lnTo>
                </a:path>
                <a:path w="85725" h="172085">
                  <a:moveTo>
                    <a:pt x="50250" y="110961"/>
                  </a:moveTo>
                  <a:lnTo>
                    <a:pt x="41222" y="110961"/>
                  </a:lnTo>
                </a:path>
                <a:path w="85725" h="172085">
                  <a:moveTo>
                    <a:pt x="21633" y="98900"/>
                  </a:moveTo>
                  <a:lnTo>
                    <a:pt x="21633" y="71883"/>
                  </a:lnTo>
                </a:path>
                <a:path w="85725" h="172085">
                  <a:moveTo>
                    <a:pt x="21633" y="70758"/>
                  </a:moveTo>
                  <a:lnTo>
                    <a:pt x="0" y="37791"/>
                  </a:lnTo>
                </a:path>
                <a:path w="85725" h="172085">
                  <a:moveTo>
                    <a:pt x="0" y="36665"/>
                  </a:moveTo>
                  <a:lnTo>
                    <a:pt x="67965" y="0"/>
                  </a:lnTo>
                </a:path>
                <a:path w="85725" h="172085">
                  <a:moveTo>
                    <a:pt x="69158" y="0"/>
                  </a:moveTo>
                  <a:lnTo>
                    <a:pt x="84659" y="7719"/>
                  </a:lnTo>
                </a:path>
                <a:path w="85725" h="172085">
                  <a:moveTo>
                    <a:pt x="85510" y="7719"/>
                  </a:moveTo>
                  <a:lnTo>
                    <a:pt x="75290" y="16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4480305" y="15335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4482349" y="153357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0" y="0"/>
                  </a:moveTo>
                  <a:lnTo>
                    <a:pt x="0" y="65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4504834" y="15536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40">
                  <a:moveTo>
                    <a:pt x="-1126" y="964"/>
                  </a:moveTo>
                  <a:lnTo>
                    <a:pt x="2190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4526467" y="1544027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59">
                  <a:moveTo>
                    <a:pt x="0" y="9648"/>
                  </a:moveTo>
                  <a:lnTo>
                    <a:pt x="155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4543331" y="1544027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5" h="2540">
                  <a:moveTo>
                    <a:pt x="-1125" y="964"/>
                  </a:moveTo>
                  <a:lnTo>
                    <a:pt x="3297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4554233" y="1313581"/>
              <a:ext cx="206375" cy="232410"/>
            </a:xfrm>
            <a:custGeom>
              <a:avLst/>
              <a:gdLst/>
              <a:ahLst/>
              <a:cxnLst/>
              <a:rect l="l" t="t" r="r" b="b"/>
              <a:pathLst>
                <a:path w="206375" h="232409">
                  <a:moveTo>
                    <a:pt x="21803" y="232376"/>
                  </a:moveTo>
                  <a:lnTo>
                    <a:pt x="0" y="199570"/>
                  </a:lnTo>
                </a:path>
                <a:path w="206375" h="232409">
                  <a:moveTo>
                    <a:pt x="0" y="198444"/>
                  </a:moveTo>
                  <a:lnTo>
                    <a:pt x="55701" y="162422"/>
                  </a:lnTo>
                </a:path>
                <a:path w="206375" h="232409">
                  <a:moveTo>
                    <a:pt x="81422" y="145054"/>
                  </a:moveTo>
                  <a:lnTo>
                    <a:pt x="88747" y="140068"/>
                  </a:lnTo>
                </a:path>
                <a:path w="206375" h="232409">
                  <a:moveTo>
                    <a:pt x="115320" y="122540"/>
                  </a:moveTo>
                  <a:lnTo>
                    <a:pt x="132183" y="111765"/>
                  </a:lnTo>
                </a:path>
                <a:path w="206375" h="232409">
                  <a:moveTo>
                    <a:pt x="133035" y="110961"/>
                  </a:moveTo>
                  <a:lnTo>
                    <a:pt x="139167" y="87482"/>
                  </a:lnTo>
                </a:path>
                <a:path w="206375" h="232409">
                  <a:moveTo>
                    <a:pt x="139167" y="86678"/>
                  </a:moveTo>
                  <a:lnTo>
                    <a:pt x="119408" y="47600"/>
                  </a:lnTo>
                </a:path>
                <a:path w="206375" h="232409">
                  <a:moveTo>
                    <a:pt x="119408" y="46796"/>
                  </a:moveTo>
                  <a:lnTo>
                    <a:pt x="106462" y="26373"/>
                  </a:lnTo>
                </a:path>
                <a:path w="206375" h="232409">
                  <a:moveTo>
                    <a:pt x="106462" y="25247"/>
                  </a:moveTo>
                  <a:lnTo>
                    <a:pt x="166081" y="5146"/>
                  </a:lnTo>
                </a:path>
                <a:path w="206375" h="232409">
                  <a:moveTo>
                    <a:pt x="196742" y="0"/>
                  </a:moveTo>
                  <a:lnTo>
                    <a:pt x="206281" y="19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4782999" y="1220148"/>
              <a:ext cx="7620" cy="90805"/>
            </a:xfrm>
            <a:custGeom>
              <a:avLst/>
              <a:gdLst/>
              <a:ahLst/>
              <a:cxnLst/>
              <a:rect l="l" t="t" r="r" b="b"/>
              <a:pathLst>
                <a:path w="7620" h="90805">
                  <a:moveTo>
                    <a:pt x="3662" y="-1191"/>
                  </a:moveTo>
                  <a:lnTo>
                    <a:pt x="3662" y="91569"/>
                  </a:lnTo>
                </a:path>
              </a:pathLst>
            </a:custGeom>
            <a:ln w="97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4699533" y="1059656"/>
              <a:ext cx="188595" cy="160020"/>
            </a:xfrm>
            <a:custGeom>
              <a:avLst/>
              <a:gdLst/>
              <a:ahLst/>
              <a:cxnLst/>
              <a:rect l="l" t="t" r="r" b="b"/>
              <a:pathLst>
                <a:path w="188595" h="160019">
                  <a:moveTo>
                    <a:pt x="90791" y="159688"/>
                  </a:moveTo>
                  <a:lnTo>
                    <a:pt x="56723" y="154703"/>
                  </a:lnTo>
                </a:path>
                <a:path w="188595" h="160019">
                  <a:moveTo>
                    <a:pt x="55530" y="154703"/>
                  </a:moveTo>
                  <a:lnTo>
                    <a:pt x="96923" y="125595"/>
                  </a:lnTo>
                </a:path>
                <a:path w="188595" h="160019">
                  <a:moveTo>
                    <a:pt x="123837" y="107102"/>
                  </a:moveTo>
                  <a:lnTo>
                    <a:pt x="130821" y="102438"/>
                  </a:lnTo>
                </a:path>
                <a:path w="188595" h="160019">
                  <a:moveTo>
                    <a:pt x="117364" y="98257"/>
                  </a:moveTo>
                  <a:lnTo>
                    <a:pt x="78526" y="103242"/>
                  </a:lnTo>
                </a:path>
                <a:path w="188595" h="160019">
                  <a:moveTo>
                    <a:pt x="77334" y="103242"/>
                  </a:moveTo>
                  <a:lnTo>
                    <a:pt x="37134" y="93593"/>
                  </a:lnTo>
                </a:path>
                <a:path w="188595" h="160019">
                  <a:moveTo>
                    <a:pt x="35941" y="93593"/>
                  </a:moveTo>
                  <a:lnTo>
                    <a:pt x="12605" y="100187"/>
                  </a:lnTo>
                </a:path>
                <a:path w="188595" h="160019">
                  <a:moveTo>
                    <a:pt x="11412" y="100187"/>
                  </a:moveTo>
                  <a:lnTo>
                    <a:pt x="1192" y="95523"/>
                  </a:lnTo>
                </a:path>
                <a:path w="188595" h="160019">
                  <a:moveTo>
                    <a:pt x="0" y="95523"/>
                  </a:moveTo>
                  <a:lnTo>
                    <a:pt x="17545" y="57571"/>
                  </a:lnTo>
                </a:path>
                <a:path w="188595" h="160019">
                  <a:moveTo>
                    <a:pt x="17545" y="56445"/>
                  </a:moveTo>
                  <a:lnTo>
                    <a:pt x="29809" y="48726"/>
                  </a:lnTo>
                </a:path>
                <a:path w="188595" h="160019">
                  <a:moveTo>
                    <a:pt x="31001" y="48726"/>
                  </a:moveTo>
                  <a:lnTo>
                    <a:pt x="29809" y="46796"/>
                  </a:lnTo>
                </a:path>
                <a:path w="188595" h="160019">
                  <a:moveTo>
                    <a:pt x="20781" y="17850"/>
                  </a:moveTo>
                  <a:lnTo>
                    <a:pt x="17545" y="9648"/>
                  </a:lnTo>
                </a:path>
                <a:path w="188595" h="160019">
                  <a:moveTo>
                    <a:pt x="47354" y="3055"/>
                  </a:moveTo>
                  <a:lnTo>
                    <a:pt x="63707" y="0"/>
                  </a:lnTo>
                </a:path>
                <a:path w="188595" h="160019">
                  <a:moveTo>
                    <a:pt x="65069" y="0"/>
                  </a:moveTo>
                  <a:lnTo>
                    <a:pt x="88747" y="16724"/>
                  </a:lnTo>
                </a:path>
                <a:path w="188595" h="160019">
                  <a:moveTo>
                    <a:pt x="89598" y="17850"/>
                  </a:moveTo>
                  <a:lnTo>
                    <a:pt x="96923" y="41007"/>
                  </a:lnTo>
                </a:path>
                <a:path w="188595" h="160019">
                  <a:moveTo>
                    <a:pt x="96923" y="42133"/>
                  </a:moveTo>
                  <a:lnTo>
                    <a:pt x="129969" y="42133"/>
                  </a:lnTo>
                </a:path>
                <a:path w="188595" h="160019">
                  <a:moveTo>
                    <a:pt x="130821" y="42133"/>
                  </a:moveTo>
                  <a:lnTo>
                    <a:pt x="174257" y="71240"/>
                  </a:lnTo>
                </a:path>
                <a:path w="188595" h="160019">
                  <a:moveTo>
                    <a:pt x="174939" y="72366"/>
                  </a:moveTo>
                  <a:lnTo>
                    <a:pt x="188566" y="58375"/>
                  </a:lnTo>
                </a:path>
                <a:path w="188595" h="160019">
                  <a:moveTo>
                    <a:pt x="174257" y="39077"/>
                  </a:moveTo>
                  <a:lnTo>
                    <a:pt x="166762" y="340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4872428" y="108217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562"/>
                  </a:moveTo>
                  <a:lnTo>
                    <a:pt x="1066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4883160" y="968474"/>
              <a:ext cx="160020" cy="114935"/>
            </a:xfrm>
            <a:custGeom>
              <a:avLst/>
              <a:gdLst/>
              <a:ahLst/>
              <a:cxnLst/>
              <a:rect l="l" t="t" r="r" b="b"/>
              <a:pathLst>
                <a:path w="160020" h="114934">
                  <a:moveTo>
                    <a:pt x="0" y="113695"/>
                  </a:moveTo>
                  <a:lnTo>
                    <a:pt x="67795" y="114821"/>
                  </a:lnTo>
                </a:path>
                <a:path w="160020" h="114934">
                  <a:moveTo>
                    <a:pt x="68647" y="114821"/>
                  </a:moveTo>
                  <a:lnTo>
                    <a:pt x="131672" y="62235"/>
                  </a:lnTo>
                </a:path>
                <a:path w="160020" h="114934">
                  <a:moveTo>
                    <a:pt x="132524" y="61109"/>
                  </a:moveTo>
                  <a:lnTo>
                    <a:pt x="119408" y="47600"/>
                  </a:lnTo>
                </a:path>
                <a:path w="160020" h="114934">
                  <a:moveTo>
                    <a:pt x="97775" y="25086"/>
                  </a:moveTo>
                  <a:lnTo>
                    <a:pt x="91642" y="19297"/>
                  </a:lnTo>
                </a:path>
                <a:path w="160020" h="114934">
                  <a:moveTo>
                    <a:pt x="110039" y="0"/>
                  </a:moveTo>
                  <a:lnTo>
                    <a:pt x="159438" y="115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5041405" y="951910"/>
              <a:ext cx="2540" cy="28575"/>
            </a:xfrm>
            <a:custGeom>
              <a:avLst/>
              <a:gdLst/>
              <a:ahLst/>
              <a:cxnLst/>
              <a:rect l="l" t="t" r="r" b="b"/>
              <a:pathLst>
                <a:path w="2539" h="28575">
                  <a:moveTo>
                    <a:pt x="1022" y="-1192"/>
                  </a:moveTo>
                  <a:lnTo>
                    <a:pt x="1022" y="29334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4831546" y="817792"/>
              <a:ext cx="274955" cy="1042669"/>
            </a:xfrm>
            <a:custGeom>
              <a:avLst/>
              <a:gdLst/>
              <a:ahLst/>
              <a:cxnLst/>
              <a:rect l="l" t="t" r="r" b="b"/>
              <a:pathLst>
                <a:path w="274954" h="1042669">
                  <a:moveTo>
                    <a:pt x="209859" y="133314"/>
                  </a:moveTo>
                  <a:lnTo>
                    <a:pt x="233536" y="133314"/>
                  </a:lnTo>
                </a:path>
                <a:path w="274954" h="1042669">
                  <a:moveTo>
                    <a:pt x="234728" y="133314"/>
                  </a:moveTo>
                  <a:lnTo>
                    <a:pt x="234728" y="107745"/>
                  </a:lnTo>
                </a:path>
                <a:path w="274954" h="1042669">
                  <a:moveTo>
                    <a:pt x="234728" y="106941"/>
                  </a:moveTo>
                  <a:lnTo>
                    <a:pt x="258576" y="88447"/>
                  </a:lnTo>
                </a:path>
                <a:path w="274954" h="1042669">
                  <a:moveTo>
                    <a:pt x="259427" y="87322"/>
                  </a:moveTo>
                  <a:lnTo>
                    <a:pt x="243075" y="89251"/>
                  </a:lnTo>
                </a:path>
                <a:path w="274954" h="1042669">
                  <a:moveTo>
                    <a:pt x="213947" y="81532"/>
                  </a:moveTo>
                  <a:lnTo>
                    <a:pt x="211051" y="79602"/>
                  </a:lnTo>
                </a:path>
                <a:path w="274954" h="1042669">
                  <a:moveTo>
                    <a:pt x="209859" y="79602"/>
                  </a:moveTo>
                  <a:lnTo>
                    <a:pt x="206963" y="82658"/>
                  </a:lnTo>
                </a:path>
                <a:path w="274954" h="1042669">
                  <a:moveTo>
                    <a:pt x="186181" y="73009"/>
                  </a:moveTo>
                  <a:lnTo>
                    <a:pt x="180049" y="64808"/>
                  </a:lnTo>
                </a:path>
                <a:path w="274954" h="1042669">
                  <a:moveTo>
                    <a:pt x="179197" y="64164"/>
                  </a:moveTo>
                  <a:lnTo>
                    <a:pt x="196742" y="30876"/>
                  </a:lnTo>
                </a:path>
                <a:path w="274954" h="1042669">
                  <a:moveTo>
                    <a:pt x="196742" y="30072"/>
                  </a:moveTo>
                  <a:lnTo>
                    <a:pt x="223315" y="0"/>
                  </a:lnTo>
                </a:path>
                <a:path w="274954" h="1042669">
                  <a:moveTo>
                    <a:pt x="0" y="1042396"/>
                  </a:moveTo>
                  <a:lnTo>
                    <a:pt x="38837" y="952018"/>
                  </a:lnTo>
                </a:path>
                <a:path w="274954" h="1042669">
                  <a:moveTo>
                    <a:pt x="38837" y="950893"/>
                  </a:moveTo>
                  <a:lnTo>
                    <a:pt x="48376" y="876275"/>
                  </a:lnTo>
                </a:path>
                <a:path w="274954" h="1042669">
                  <a:moveTo>
                    <a:pt x="57745" y="847972"/>
                  </a:moveTo>
                  <a:lnTo>
                    <a:pt x="59789" y="844916"/>
                  </a:lnTo>
                </a:path>
                <a:path w="274954" h="1042669">
                  <a:moveTo>
                    <a:pt x="59789" y="844112"/>
                  </a:moveTo>
                  <a:lnTo>
                    <a:pt x="64729" y="844112"/>
                  </a:lnTo>
                </a:path>
                <a:path w="274954" h="1042669">
                  <a:moveTo>
                    <a:pt x="96582" y="844112"/>
                  </a:moveTo>
                  <a:lnTo>
                    <a:pt x="139167" y="844112"/>
                  </a:lnTo>
                </a:path>
                <a:path w="274954" h="1042669">
                  <a:moveTo>
                    <a:pt x="139849" y="844112"/>
                  </a:moveTo>
                  <a:lnTo>
                    <a:pt x="195550" y="732025"/>
                  </a:lnTo>
                </a:path>
                <a:path w="274954" h="1042669">
                  <a:moveTo>
                    <a:pt x="195550" y="731221"/>
                  </a:moveTo>
                  <a:lnTo>
                    <a:pt x="192654" y="723502"/>
                  </a:lnTo>
                </a:path>
                <a:path w="274954" h="1042669">
                  <a:moveTo>
                    <a:pt x="183285" y="694234"/>
                  </a:moveTo>
                  <a:lnTo>
                    <a:pt x="180049" y="686354"/>
                  </a:lnTo>
                </a:path>
                <a:path w="274954" h="1042669">
                  <a:moveTo>
                    <a:pt x="178005" y="658211"/>
                  </a:moveTo>
                  <a:lnTo>
                    <a:pt x="168977" y="639718"/>
                  </a:lnTo>
                </a:path>
                <a:path w="274954" h="1042669">
                  <a:moveTo>
                    <a:pt x="168977" y="638913"/>
                  </a:moveTo>
                  <a:lnTo>
                    <a:pt x="171873" y="618329"/>
                  </a:lnTo>
                </a:path>
                <a:path w="274954" h="1042669">
                  <a:moveTo>
                    <a:pt x="171873" y="617204"/>
                  </a:moveTo>
                  <a:lnTo>
                    <a:pt x="274928" y="5871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5107668" y="140299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40">
                  <a:moveTo>
                    <a:pt x="-1125" y="964"/>
                  </a:moveTo>
                  <a:lnTo>
                    <a:pt x="31787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5170183" y="140026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402"/>
                  </a:moveTo>
                  <a:lnTo>
                    <a:pt x="10665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5210383" y="1400260"/>
              <a:ext cx="182880" cy="8890"/>
            </a:xfrm>
            <a:custGeom>
              <a:avLst/>
              <a:gdLst/>
              <a:ahLst/>
              <a:cxnLst/>
              <a:rect l="l" t="t" r="r" b="b"/>
              <a:pathLst>
                <a:path w="182879" h="8890">
                  <a:moveTo>
                    <a:pt x="0" y="0"/>
                  </a:moveTo>
                  <a:lnTo>
                    <a:pt x="82614" y="8844"/>
                  </a:lnTo>
                </a:path>
                <a:path w="182879" h="8890">
                  <a:moveTo>
                    <a:pt x="83296" y="8844"/>
                  </a:moveTo>
                  <a:lnTo>
                    <a:pt x="155690" y="8844"/>
                  </a:lnTo>
                </a:path>
                <a:path w="182879" h="8890">
                  <a:moveTo>
                    <a:pt x="156542" y="8844"/>
                  </a:moveTo>
                  <a:lnTo>
                    <a:pt x="172895" y="0"/>
                  </a:lnTo>
                </a:path>
                <a:path w="182879" h="8890">
                  <a:moveTo>
                    <a:pt x="174257" y="0"/>
                  </a:moveTo>
                  <a:lnTo>
                    <a:pt x="18243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5424671" y="140219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5440172" y="1278524"/>
              <a:ext cx="93980" cy="99695"/>
            </a:xfrm>
            <a:custGeom>
              <a:avLst/>
              <a:gdLst/>
              <a:ahLst/>
              <a:cxnLst/>
              <a:rect l="l" t="t" r="r" b="b"/>
              <a:pathLst>
                <a:path w="93979" h="99694">
                  <a:moveTo>
                    <a:pt x="0" y="99222"/>
                  </a:moveTo>
                  <a:lnTo>
                    <a:pt x="2895" y="46796"/>
                  </a:lnTo>
                </a:path>
                <a:path w="93979" h="99694">
                  <a:moveTo>
                    <a:pt x="2895" y="45992"/>
                  </a:moveTo>
                  <a:lnTo>
                    <a:pt x="20440" y="9970"/>
                  </a:lnTo>
                </a:path>
                <a:path w="93979" h="99694">
                  <a:moveTo>
                    <a:pt x="20440" y="8844"/>
                  </a:moveTo>
                  <a:lnTo>
                    <a:pt x="72053" y="0"/>
                  </a:lnTo>
                </a:path>
                <a:path w="93979" h="99694">
                  <a:moveTo>
                    <a:pt x="73246" y="0"/>
                  </a:moveTo>
                  <a:lnTo>
                    <a:pt x="93687" y="215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5549360" y="1325320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425" y="-1191"/>
                  </a:moveTo>
                  <a:lnTo>
                    <a:pt x="425" y="1003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5547316" y="136423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5547316" y="1323391"/>
              <a:ext cx="234950" cy="111760"/>
            </a:xfrm>
            <a:custGeom>
              <a:avLst/>
              <a:gdLst/>
              <a:ahLst/>
              <a:cxnLst/>
              <a:rect l="l" t="t" r="r" b="b"/>
              <a:pathLst>
                <a:path w="234950" h="111759">
                  <a:moveTo>
                    <a:pt x="0" y="43580"/>
                  </a:moveTo>
                  <a:lnTo>
                    <a:pt x="22484" y="71079"/>
                  </a:lnTo>
                </a:path>
                <a:path w="234950" h="111759">
                  <a:moveTo>
                    <a:pt x="23677" y="71883"/>
                  </a:moveTo>
                  <a:lnTo>
                    <a:pt x="122304" y="111604"/>
                  </a:lnTo>
                </a:path>
                <a:path w="234950" h="111759">
                  <a:moveTo>
                    <a:pt x="123496" y="111604"/>
                  </a:moveTo>
                  <a:lnTo>
                    <a:pt x="150069" y="92307"/>
                  </a:lnTo>
                </a:path>
                <a:path w="234950" h="111759">
                  <a:moveTo>
                    <a:pt x="173917" y="71883"/>
                  </a:moveTo>
                  <a:lnTo>
                    <a:pt x="179197" y="65290"/>
                  </a:lnTo>
                </a:path>
                <a:path w="234950" h="111759">
                  <a:moveTo>
                    <a:pt x="193506" y="37791"/>
                  </a:moveTo>
                  <a:lnTo>
                    <a:pt x="200831" y="27338"/>
                  </a:lnTo>
                </a:path>
                <a:path w="234950" h="111759">
                  <a:moveTo>
                    <a:pt x="200831" y="26212"/>
                  </a:moveTo>
                  <a:lnTo>
                    <a:pt x="220420" y="20423"/>
                  </a:lnTo>
                </a:path>
                <a:path w="234950" h="111759">
                  <a:moveTo>
                    <a:pt x="221271" y="20423"/>
                  </a:moveTo>
                  <a:lnTo>
                    <a:pt x="2347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5782044" y="1307792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40">
                  <a:moveTo>
                    <a:pt x="425" y="-1192"/>
                  </a:moveTo>
                  <a:lnTo>
                    <a:pt x="425" y="15987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5782896" y="1291228"/>
              <a:ext cx="611505" cy="379730"/>
            </a:xfrm>
            <a:custGeom>
              <a:avLst/>
              <a:gdLst/>
              <a:ahLst/>
              <a:cxnLst/>
              <a:rect l="l" t="t" r="r" b="b"/>
              <a:pathLst>
                <a:path w="611504" h="379730">
                  <a:moveTo>
                    <a:pt x="0" y="15438"/>
                  </a:moveTo>
                  <a:lnTo>
                    <a:pt x="6643" y="1125"/>
                  </a:lnTo>
                </a:path>
                <a:path w="611504" h="379730">
                  <a:moveTo>
                    <a:pt x="6643" y="0"/>
                  </a:moveTo>
                  <a:lnTo>
                    <a:pt x="43436" y="9648"/>
                  </a:lnTo>
                </a:path>
                <a:path w="611504" h="379730">
                  <a:moveTo>
                    <a:pt x="44629" y="9648"/>
                  </a:moveTo>
                  <a:lnTo>
                    <a:pt x="87895" y="31358"/>
                  </a:lnTo>
                </a:path>
                <a:path w="611504" h="379730">
                  <a:moveTo>
                    <a:pt x="115320" y="44867"/>
                  </a:moveTo>
                  <a:lnTo>
                    <a:pt x="124007" y="49530"/>
                  </a:lnTo>
                </a:path>
                <a:path w="611504" h="379730">
                  <a:moveTo>
                    <a:pt x="115320" y="69954"/>
                  </a:moveTo>
                  <a:lnTo>
                    <a:pt x="104248" y="82658"/>
                  </a:lnTo>
                </a:path>
                <a:path w="611504" h="379730">
                  <a:moveTo>
                    <a:pt x="103055" y="83462"/>
                  </a:moveTo>
                  <a:lnTo>
                    <a:pt x="119919" y="98257"/>
                  </a:lnTo>
                </a:path>
                <a:path w="611504" h="379730">
                  <a:moveTo>
                    <a:pt x="120600" y="99383"/>
                  </a:moveTo>
                  <a:lnTo>
                    <a:pt x="174257" y="99383"/>
                  </a:lnTo>
                </a:path>
                <a:path w="611504" h="379730">
                  <a:moveTo>
                    <a:pt x="175450" y="99383"/>
                  </a:moveTo>
                  <a:lnTo>
                    <a:pt x="234047" y="83462"/>
                  </a:lnTo>
                </a:path>
                <a:path w="611504" h="379730">
                  <a:moveTo>
                    <a:pt x="235239" y="83462"/>
                  </a:moveTo>
                  <a:lnTo>
                    <a:pt x="244267" y="105976"/>
                  </a:lnTo>
                </a:path>
                <a:path w="611504" h="379730">
                  <a:moveTo>
                    <a:pt x="254488" y="134118"/>
                  </a:moveTo>
                  <a:lnTo>
                    <a:pt x="257724" y="141837"/>
                  </a:lnTo>
                </a:path>
                <a:path w="611504" h="379730">
                  <a:moveTo>
                    <a:pt x="285490" y="155828"/>
                  </a:moveTo>
                  <a:lnTo>
                    <a:pt x="312063" y="167407"/>
                  </a:lnTo>
                </a:path>
                <a:path w="611504" h="379730">
                  <a:moveTo>
                    <a:pt x="313255" y="167407"/>
                  </a:moveTo>
                  <a:lnTo>
                    <a:pt x="347323" y="157758"/>
                  </a:lnTo>
                </a:path>
                <a:path w="611504" h="379730">
                  <a:moveTo>
                    <a:pt x="348515" y="157758"/>
                  </a:moveTo>
                  <a:lnTo>
                    <a:pt x="358736" y="182041"/>
                  </a:lnTo>
                </a:path>
                <a:path w="611504" h="379730">
                  <a:moveTo>
                    <a:pt x="358736" y="182845"/>
                  </a:moveTo>
                  <a:lnTo>
                    <a:pt x="398766" y="207128"/>
                  </a:lnTo>
                </a:path>
                <a:path w="611504" h="379730">
                  <a:moveTo>
                    <a:pt x="399958" y="207128"/>
                  </a:moveTo>
                  <a:lnTo>
                    <a:pt x="434026" y="195549"/>
                  </a:lnTo>
                </a:path>
                <a:path w="611504" h="379730">
                  <a:moveTo>
                    <a:pt x="434707" y="195549"/>
                  </a:moveTo>
                  <a:lnTo>
                    <a:pt x="438114" y="195549"/>
                  </a:lnTo>
                </a:path>
                <a:path w="611504" h="379730">
                  <a:moveTo>
                    <a:pt x="468776" y="191690"/>
                  </a:moveTo>
                  <a:lnTo>
                    <a:pt x="478144" y="189760"/>
                  </a:lnTo>
                </a:path>
                <a:path w="611504" h="379730">
                  <a:moveTo>
                    <a:pt x="503866" y="202143"/>
                  </a:moveTo>
                  <a:lnTo>
                    <a:pt x="527713" y="224657"/>
                  </a:lnTo>
                </a:path>
                <a:path w="611504" h="379730">
                  <a:moveTo>
                    <a:pt x="528395" y="225782"/>
                  </a:moveTo>
                  <a:lnTo>
                    <a:pt x="585288" y="253925"/>
                  </a:lnTo>
                </a:path>
                <a:path w="611504" h="379730">
                  <a:moveTo>
                    <a:pt x="586140" y="253925"/>
                  </a:moveTo>
                  <a:lnTo>
                    <a:pt x="611010" y="330955"/>
                  </a:lnTo>
                </a:path>
                <a:path w="611504" h="379730">
                  <a:moveTo>
                    <a:pt x="609817" y="356846"/>
                  </a:moveTo>
                  <a:lnTo>
                    <a:pt x="604877" y="363761"/>
                  </a:lnTo>
                </a:path>
                <a:path w="611504" h="379730">
                  <a:moveTo>
                    <a:pt x="579156" y="379199"/>
                  </a:moveTo>
                  <a:lnTo>
                    <a:pt x="577112" y="3791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6329007" y="1667694"/>
              <a:ext cx="29845" cy="3175"/>
            </a:xfrm>
            <a:custGeom>
              <a:avLst/>
              <a:gdLst/>
              <a:ahLst/>
              <a:cxnLst/>
              <a:rect l="l" t="t" r="r" b="b"/>
              <a:pathLst>
                <a:path w="29845" h="3175">
                  <a:moveTo>
                    <a:pt x="-1126" y="1366"/>
                  </a:moveTo>
                  <a:lnTo>
                    <a:pt x="30935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6328155" y="1667694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447" y="-1192"/>
                  </a:moveTo>
                  <a:lnTo>
                    <a:pt x="1447" y="43003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6331051" y="1710309"/>
              <a:ext cx="483234" cy="525780"/>
            </a:xfrm>
            <a:custGeom>
              <a:avLst/>
              <a:gdLst/>
              <a:ahLst/>
              <a:cxnLst/>
              <a:rect l="l" t="t" r="r" b="b"/>
              <a:pathLst>
                <a:path w="483234" h="525780">
                  <a:moveTo>
                    <a:pt x="0" y="0"/>
                  </a:moveTo>
                  <a:lnTo>
                    <a:pt x="31001" y="76065"/>
                  </a:lnTo>
                </a:path>
                <a:path w="483234" h="525780">
                  <a:moveTo>
                    <a:pt x="31001" y="76869"/>
                  </a:moveTo>
                  <a:lnTo>
                    <a:pt x="28957" y="93432"/>
                  </a:lnTo>
                </a:path>
                <a:path w="483234" h="525780">
                  <a:moveTo>
                    <a:pt x="44118" y="108871"/>
                  </a:moveTo>
                  <a:lnTo>
                    <a:pt x="53486" y="110157"/>
                  </a:lnTo>
                </a:path>
                <a:path w="483234" h="525780">
                  <a:moveTo>
                    <a:pt x="78526" y="125595"/>
                  </a:moveTo>
                  <a:lnTo>
                    <a:pt x="88747" y="137174"/>
                  </a:lnTo>
                </a:path>
                <a:path w="483234" h="525780">
                  <a:moveTo>
                    <a:pt x="89428" y="138300"/>
                  </a:moveTo>
                  <a:lnTo>
                    <a:pt x="132865" y="119806"/>
                  </a:lnTo>
                </a:path>
                <a:path w="483234" h="525780">
                  <a:moveTo>
                    <a:pt x="133716" y="119806"/>
                  </a:moveTo>
                  <a:lnTo>
                    <a:pt x="157394" y="108227"/>
                  </a:lnTo>
                </a:path>
                <a:path w="483234" h="525780">
                  <a:moveTo>
                    <a:pt x="158586" y="108227"/>
                  </a:moveTo>
                  <a:lnTo>
                    <a:pt x="161482" y="122540"/>
                  </a:lnTo>
                </a:path>
                <a:path w="483234" h="525780">
                  <a:moveTo>
                    <a:pt x="161482" y="123665"/>
                  </a:moveTo>
                  <a:lnTo>
                    <a:pt x="226552" y="142159"/>
                  </a:lnTo>
                </a:path>
                <a:path w="483234" h="525780">
                  <a:moveTo>
                    <a:pt x="227744" y="142159"/>
                  </a:moveTo>
                  <a:lnTo>
                    <a:pt x="232684" y="140229"/>
                  </a:lnTo>
                </a:path>
                <a:path w="483234" h="525780">
                  <a:moveTo>
                    <a:pt x="262494" y="129455"/>
                  </a:moveTo>
                  <a:lnTo>
                    <a:pt x="267774" y="126721"/>
                  </a:lnTo>
                </a:path>
                <a:path w="483234" h="525780">
                  <a:moveTo>
                    <a:pt x="268626" y="126721"/>
                  </a:moveTo>
                  <a:lnTo>
                    <a:pt x="270670" y="127525"/>
                  </a:lnTo>
                </a:path>
                <a:path w="483234" h="525780">
                  <a:moveTo>
                    <a:pt x="302524" y="132510"/>
                  </a:moveTo>
                  <a:lnTo>
                    <a:pt x="326371" y="136370"/>
                  </a:lnTo>
                </a:path>
                <a:path w="483234" h="525780">
                  <a:moveTo>
                    <a:pt x="327564" y="136370"/>
                  </a:moveTo>
                  <a:lnTo>
                    <a:pt x="341020" y="208254"/>
                  </a:lnTo>
                </a:path>
                <a:path w="483234" h="525780">
                  <a:moveTo>
                    <a:pt x="341020" y="209058"/>
                  </a:moveTo>
                  <a:lnTo>
                    <a:pt x="385139" y="234627"/>
                  </a:lnTo>
                </a:path>
                <a:path w="483234" h="525780">
                  <a:moveTo>
                    <a:pt x="385990" y="234627"/>
                  </a:moveTo>
                  <a:lnTo>
                    <a:pt x="413074" y="243150"/>
                  </a:lnTo>
                </a:path>
                <a:path w="483234" h="525780">
                  <a:moveTo>
                    <a:pt x="442884" y="251995"/>
                  </a:moveTo>
                  <a:lnTo>
                    <a:pt x="452253" y="255051"/>
                  </a:lnTo>
                </a:path>
                <a:path w="483234" h="525780">
                  <a:moveTo>
                    <a:pt x="469457" y="275152"/>
                  </a:moveTo>
                  <a:lnTo>
                    <a:pt x="482914" y="328864"/>
                  </a:lnTo>
                </a:path>
                <a:path w="483234" h="525780">
                  <a:moveTo>
                    <a:pt x="482914" y="329668"/>
                  </a:moveTo>
                  <a:lnTo>
                    <a:pt x="471501" y="380325"/>
                  </a:lnTo>
                </a:path>
                <a:path w="483234" h="525780">
                  <a:moveTo>
                    <a:pt x="471501" y="381450"/>
                  </a:moveTo>
                  <a:lnTo>
                    <a:pt x="461281" y="401874"/>
                  </a:lnTo>
                </a:path>
                <a:path w="483234" h="525780">
                  <a:moveTo>
                    <a:pt x="461281" y="402678"/>
                  </a:moveTo>
                  <a:lnTo>
                    <a:pt x="461281" y="423262"/>
                  </a:lnTo>
                </a:path>
                <a:path w="483234" h="525780">
                  <a:moveTo>
                    <a:pt x="461281" y="423905"/>
                  </a:moveTo>
                  <a:lnTo>
                    <a:pt x="453104" y="442560"/>
                  </a:lnTo>
                </a:path>
                <a:path w="483234" h="525780">
                  <a:moveTo>
                    <a:pt x="430619" y="452208"/>
                  </a:moveTo>
                  <a:lnTo>
                    <a:pt x="430619" y="452208"/>
                  </a:lnTo>
                </a:path>
                <a:path w="483234" h="525780">
                  <a:moveTo>
                    <a:pt x="430619" y="452208"/>
                  </a:moveTo>
                  <a:lnTo>
                    <a:pt x="422443" y="455264"/>
                  </a:lnTo>
                </a:path>
                <a:path w="483234" h="525780">
                  <a:moveTo>
                    <a:pt x="391271" y="464913"/>
                  </a:moveTo>
                  <a:lnTo>
                    <a:pt x="379006" y="469898"/>
                  </a:lnTo>
                </a:path>
                <a:path w="483234" h="525780">
                  <a:moveTo>
                    <a:pt x="377814" y="469898"/>
                  </a:moveTo>
                  <a:lnTo>
                    <a:pt x="289578" y="512514"/>
                  </a:lnTo>
                </a:path>
                <a:path w="483234" h="525780">
                  <a:moveTo>
                    <a:pt x="288215" y="512514"/>
                  </a:moveTo>
                  <a:lnTo>
                    <a:pt x="264538" y="525218"/>
                  </a:lnTo>
                </a:path>
                <a:path w="483234" h="525780">
                  <a:moveTo>
                    <a:pt x="263686" y="525218"/>
                  </a:moveTo>
                  <a:lnTo>
                    <a:pt x="223656" y="518303"/>
                  </a:lnTo>
                </a:path>
                <a:path w="483234" h="525780">
                  <a:moveTo>
                    <a:pt x="193847" y="523288"/>
                  </a:moveTo>
                  <a:lnTo>
                    <a:pt x="192484" y="524414"/>
                  </a:lnTo>
                </a:path>
                <a:path w="483234" h="525780">
                  <a:moveTo>
                    <a:pt x="191802" y="524414"/>
                  </a:moveTo>
                  <a:lnTo>
                    <a:pt x="184308" y="5244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6505138" y="2258042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425" y="-1192"/>
                  </a:moveTo>
                  <a:lnTo>
                    <a:pt x="425" y="1389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5872836" y="2118777"/>
              <a:ext cx="632460" cy="156210"/>
            </a:xfrm>
            <a:custGeom>
              <a:avLst/>
              <a:gdLst/>
              <a:ahLst/>
              <a:cxnLst/>
              <a:rect l="l" t="t" r="r" b="b"/>
              <a:pathLst>
                <a:path w="632459" h="156210">
                  <a:moveTo>
                    <a:pt x="632302" y="152773"/>
                  </a:moveTo>
                  <a:lnTo>
                    <a:pt x="605388" y="155828"/>
                  </a:lnTo>
                </a:path>
                <a:path w="632459" h="156210">
                  <a:moveTo>
                    <a:pt x="604537" y="155828"/>
                  </a:moveTo>
                  <a:lnTo>
                    <a:pt x="570639" y="155828"/>
                  </a:lnTo>
                </a:path>
                <a:path w="632459" h="156210">
                  <a:moveTo>
                    <a:pt x="569447" y="155828"/>
                  </a:moveTo>
                  <a:lnTo>
                    <a:pt x="539467" y="139908"/>
                  </a:lnTo>
                </a:path>
                <a:path w="632459" h="156210">
                  <a:moveTo>
                    <a:pt x="538785" y="139908"/>
                  </a:moveTo>
                  <a:lnTo>
                    <a:pt x="528054" y="116750"/>
                  </a:lnTo>
                </a:path>
                <a:path w="632459" h="156210">
                  <a:moveTo>
                    <a:pt x="528054" y="115946"/>
                  </a:moveTo>
                  <a:lnTo>
                    <a:pt x="491260" y="93593"/>
                  </a:lnTo>
                </a:path>
                <a:path w="632459" h="156210">
                  <a:moveTo>
                    <a:pt x="461451" y="89734"/>
                  </a:moveTo>
                  <a:lnTo>
                    <a:pt x="452082" y="91664"/>
                  </a:lnTo>
                </a:path>
                <a:path w="632459" h="156210">
                  <a:moveTo>
                    <a:pt x="420910" y="88608"/>
                  </a:moveTo>
                  <a:lnTo>
                    <a:pt x="376792" y="69310"/>
                  </a:lnTo>
                </a:path>
                <a:path w="632459" h="156210">
                  <a:moveTo>
                    <a:pt x="375940" y="69310"/>
                  </a:moveTo>
                  <a:lnTo>
                    <a:pt x="348856" y="75100"/>
                  </a:lnTo>
                </a:path>
                <a:path w="632459" h="156210">
                  <a:moveTo>
                    <a:pt x="348175" y="75100"/>
                  </a:moveTo>
                  <a:lnTo>
                    <a:pt x="290429" y="50656"/>
                  </a:lnTo>
                </a:path>
                <a:path w="632459" h="156210">
                  <a:moveTo>
                    <a:pt x="289237" y="50656"/>
                  </a:moveTo>
                  <a:lnTo>
                    <a:pt x="253295" y="31358"/>
                  </a:lnTo>
                </a:path>
                <a:path w="632459" h="156210">
                  <a:moveTo>
                    <a:pt x="224678" y="21709"/>
                  </a:moveTo>
                  <a:lnTo>
                    <a:pt x="215991" y="25569"/>
                  </a:lnTo>
                </a:path>
                <a:path w="632459" h="156210">
                  <a:moveTo>
                    <a:pt x="186181" y="35218"/>
                  </a:moveTo>
                  <a:lnTo>
                    <a:pt x="177153" y="35218"/>
                  </a:lnTo>
                </a:path>
                <a:path w="632459" h="156210">
                  <a:moveTo>
                    <a:pt x="175961" y="35218"/>
                  </a:moveTo>
                  <a:lnTo>
                    <a:pt x="159608" y="48726"/>
                  </a:lnTo>
                </a:path>
                <a:path w="632459" h="156210">
                  <a:moveTo>
                    <a:pt x="158416" y="49530"/>
                  </a:moveTo>
                  <a:lnTo>
                    <a:pt x="137975" y="55641"/>
                  </a:lnTo>
                </a:path>
                <a:path w="632459" h="156210">
                  <a:moveTo>
                    <a:pt x="136612" y="55641"/>
                  </a:moveTo>
                  <a:lnTo>
                    <a:pt x="130480" y="79602"/>
                  </a:lnTo>
                </a:path>
                <a:path w="632459" h="156210">
                  <a:moveTo>
                    <a:pt x="130480" y="80889"/>
                  </a:moveTo>
                  <a:lnTo>
                    <a:pt x="92494" y="98257"/>
                  </a:lnTo>
                </a:path>
                <a:path w="632459" h="156210">
                  <a:moveTo>
                    <a:pt x="91642" y="98257"/>
                  </a:moveTo>
                  <a:lnTo>
                    <a:pt x="83466" y="90538"/>
                  </a:lnTo>
                </a:path>
                <a:path w="632459" h="156210">
                  <a:moveTo>
                    <a:pt x="82274" y="89734"/>
                  </a:moveTo>
                  <a:lnTo>
                    <a:pt x="92494" y="75100"/>
                  </a:lnTo>
                </a:path>
                <a:path w="632459" h="156210">
                  <a:moveTo>
                    <a:pt x="92494" y="73813"/>
                  </a:moveTo>
                  <a:lnTo>
                    <a:pt x="82274" y="52586"/>
                  </a:lnTo>
                </a:path>
                <a:path w="632459" h="156210">
                  <a:moveTo>
                    <a:pt x="66773" y="27499"/>
                  </a:moveTo>
                  <a:lnTo>
                    <a:pt x="60641" y="21709"/>
                  </a:lnTo>
                </a:path>
                <a:path w="632459" h="156210">
                  <a:moveTo>
                    <a:pt x="32705" y="707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5814068" y="2112987"/>
              <a:ext cx="57785" cy="6350"/>
            </a:xfrm>
            <a:custGeom>
              <a:avLst/>
              <a:gdLst/>
              <a:ahLst/>
              <a:cxnLst/>
              <a:rect l="l" t="t" r="r" b="b"/>
              <a:pathLst>
                <a:path w="57785" h="6350">
                  <a:moveTo>
                    <a:pt x="-1126" y="2894"/>
                  </a:moveTo>
                  <a:lnTo>
                    <a:pt x="58701" y="2894"/>
                  </a:lnTo>
                </a:path>
              </a:pathLst>
            </a:custGeom>
            <a:ln w="80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5799760" y="2067477"/>
              <a:ext cx="16510" cy="45720"/>
            </a:xfrm>
            <a:custGeom>
              <a:avLst/>
              <a:gdLst/>
              <a:ahLst/>
              <a:cxnLst/>
              <a:rect l="l" t="t" r="r" b="b"/>
              <a:pathLst>
                <a:path w="16510" h="45719">
                  <a:moveTo>
                    <a:pt x="12945" y="45510"/>
                  </a:moveTo>
                  <a:lnTo>
                    <a:pt x="0" y="21227"/>
                  </a:lnTo>
                </a:path>
                <a:path w="16510" h="45719">
                  <a:moveTo>
                    <a:pt x="0" y="20423"/>
                  </a:moveTo>
                  <a:lnTo>
                    <a:pt x="1635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5816112" y="2036118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70" h="30480">
                  <a:moveTo>
                    <a:pt x="596" y="-1192"/>
                  </a:moveTo>
                  <a:lnTo>
                    <a:pt x="596" y="31264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5396053" y="1838960"/>
              <a:ext cx="419734" cy="167005"/>
            </a:xfrm>
            <a:custGeom>
              <a:avLst/>
              <a:gdLst/>
              <a:ahLst/>
              <a:cxnLst/>
              <a:rect l="l" t="t" r="r" b="b"/>
              <a:pathLst>
                <a:path w="419735" h="167005">
                  <a:moveTo>
                    <a:pt x="419207" y="166924"/>
                  </a:moveTo>
                  <a:lnTo>
                    <a:pt x="418014" y="158562"/>
                  </a:lnTo>
                </a:path>
                <a:path w="419735" h="167005">
                  <a:moveTo>
                    <a:pt x="397573" y="136852"/>
                  </a:moveTo>
                  <a:lnTo>
                    <a:pt x="350048" y="96970"/>
                  </a:lnTo>
                </a:path>
                <a:path w="419735" h="167005">
                  <a:moveTo>
                    <a:pt x="348856" y="96327"/>
                  </a:moveTo>
                  <a:lnTo>
                    <a:pt x="291111" y="113695"/>
                  </a:lnTo>
                </a:path>
                <a:path w="419735" h="167005">
                  <a:moveTo>
                    <a:pt x="290259" y="113695"/>
                  </a:moveTo>
                  <a:lnTo>
                    <a:pt x="240860" y="84266"/>
                  </a:lnTo>
                </a:path>
                <a:path w="419735" h="167005">
                  <a:moveTo>
                    <a:pt x="233536" y="58375"/>
                  </a:moveTo>
                  <a:lnTo>
                    <a:pt x="228596" y="51460"/>
                  </a:lnTo>
                </a:path>
                <a:path w="419735" h="167005">
                  <a:moveTo>
                    <a:pt x="211051" y="25086"/>
                  </a:moveTo>
                  <a:lnTo>
                    <a:pt x="196742" y="4663"/>
                  </a:lnTo>
                </a:path>
                <a:path w="419735" h="167005">
                  <a:moveTo>
                    <a:pt x="196742" y="3859"/>
                  </a:moveTo>
                  <a:lnTo>
                    <a:pt x="176983" y="0"/>
                  </a:lnTo>
                </a:path>
                <a:path w="419735" h="167005">
                  <a:moveTo>
                    <a:pt x="175791" y="0"/>
                  </a:moveTo>
                  <a:lnTo>
                    <a:pt x="156201" y="12382"/>
                  </a:lnTo>
                </a:path>
                <a:path w="419735" h="167005">
                  <a:moveTo>
                    <a:pt x="155350" y="12382"/>
                  </a:moveTo>
                  <a:lnTo>
                    <a:pt x="145129" y="51460"/>
                  </a:lnTo>
                </a:path>
                <a:path w="419735" h="167005">
                  <a:moveTo>
                    <a:pt x="145129" y="52264"/>
                  </a:moveTo>
                  <a:lnTo>
                    <a:pt x="128436" y="75743"/>
                  </a:lnTo>
                </a:path>
                <a:path w="419735" h="167005">
                  <a:moveTo>
                    <a:pt x="127584" y="76547"/>
                  </a:moveTo>
                  <a:lnTo>
                    <a:pt x="114127" y="64968"/>
                  </a:lnTo>
                </a:path>
                <a:path w="419735" h="167005">
                  <a:moveTo>
                    <a:pt x="113276" y="64164"/>
                  </a:moveTo>
                  <a:lnTo>
                    <a:pt x="116171" y="47600"/>
                  </a:lnTo>
                </a:path>
                <a:path w="419735" h="167005">
                  <a:moveTo>
                    <a:pt x="96412" y="36665"/>
                  </a:moveTo>
                  <a:lnTo>
                    <a:pt x="87554" y="36665"/>
                  </a:lnTo>
                </a:path>
                <a:path w="419735" h="167005">
                  <a:moveTo>
                    <a:pt x="65751" y="27016"/>
                  </a:moveTo>
                  <a:lnTo>
                    <a:pt x="65751" y="19297"/>
                  </a:lnTo>
                </a:path>
                <a:path w="419735" h="167005">
                  <a:moveTo>
                    <a:pt x="65751" y="18171"/>
                  </a:moveTo>
                  <a:lnTo>
                    <a:pt x="49398" y="804"/>
                  </a:lnTo>
                </a:path>
                <a:path w="419735" h="167005">
                  <a:moveTo>
                    <a:pt x="48206" y="0"/>
                  </a:moveTo>
                  <a:lnTo>
                    <a:pt x="14308" y="32162"/>
                  </a:lnTo>
                </a:path>
                <a:path w="419735" h="167005">
                  <a:moveTo>
                    <a:pt x="13116" y="32806"/>
                  </a:moveTo>
                  <a:lnTo>
                    <a:pt x="0" y="8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5361986" y="1838960"/>
              <a:ext cx="34290" cy="3175"/>
            </a:xfrm>
            <a:custGeom>
              <a:avLst/>
              <a:gdLst/>
              <a:ahLst/>
              <a:cxnLst/>
              <a:rect l="l" t="t" r="r" b="b"/>
              <a:pathLst>
                <a:path w="34289" h="3175">
                  <a:moveTo>
                    <a:pt x="-1126" y="1366"/>
                  </a:moveTo>
                  <a:lnTo>
                    <a:pt x="35194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5240192" y="1841694"/>
              <a:ext cx="120650" cy="54610"/>
            </a:xfrm>
            <a:custGeom>
              <a:avLst/>
              <a:gdLst/>
              <a:ahLst/>
              <a:cxnLst/>
              <a:rect l="l" t="t" r="r" b="b"/>
              <a:pathLst>
                <a:path w="120650" h="54610">
                  <a:moveTo>
                    <a:pt x="120600" y="0"/>
                  </a:moveTo>
                  <a:lnTo>
                    <a:pt x="109188" y="22353"/>
                  </a:lnTo>
                </a:path>
                <a:path w="120650" h="54610">
                  <a:moveTo>
                    <a:pt x="80570" y="27499"/>
                  </a:moveTo>
                  <a:lnTo>
                    <a:pt x="76482" y="27499"/>
                  </a:lnTo>
                </a:path>
                <a:path w="120650" h="54610">
                  <a:moveTo>
                    <a:pt x="75290" y="27499"/>
                  </a:moveTo>
                  <a:lnTo>
                    <a:pt x="77334" y="30072"/>
                  </a:lnTo>
                </a:path>
                <a:path w="120650" h="54610">
                  <a:moveTo>
                    <a:pt x="81422" y="51460"/>
                  </a:moveTo>
                  <a:lnTo>
                    <a:pt x="76482" y="54515"/>
                  </a:lnTo>
                </a:path>
                <a:path w="120650" h="54610">
                  <a:moveTo>
                    <a:pt x="75290" y="54515"/>
                  </a:moveTo>
                  <a:lnTo>
                    <a:pt x="45310" y="44867"/>
                  </a:lnTo>
                </a:path>
                <a:path w="120650" h="54610">
                  <a:moveTo>
                    <a:pt x="44629" y="44867"/>
                  </a:moveTo>
                  <a:lnTo>
                    <a:pt x="0" y="39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5239341" y="1857132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30">
                  <a:moveTo>
                    <a:pt x="425" y="-1192"/>
                  </a:moveTo>
                  <a:lnTo>
                    <a:pt x="425" y="24831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4963219" y="1818537"/>
              <a:ext cx="277495" cy="45720"/>
            </a:xfrm>
            <a:custGeom>
              <a:avLst/>
              <a:gdLst/>
              <a:ahLst/>
              <a:cxnLst/>
              <a:rect l="l" t="t" r="r" b="b"/>
              <a:pathLst>
                <a:path w="277495" h="45719">
                  <a:moveTo>
                    <a:pt x="276973" y="37791"/>
                  </a:moveTo>
                  <a:lnTo>
                    <a:pt x="263856" y="23157"/>
                  </a:lnTo>
                </a:path>
                <a:path w="277495" h="45719">
                  <a:moveTo>
                    <a:pt x="262664" y="22353"/>
                  </a:moveTo>
                  <a:lnTo>
                    <a:pt x="213095" y="9648"/>
                  </a:lnTo>
                </a:path>
                <a:path w="277495" h="45719">
                  <a:moveTo>
                    <a:pt x="186522" y="26212"/>
                  </a:moveTo>
                  <a:lnTo>
                    <a:pt x="184478" y="28142"/>
                  </a:lnTo>
                </a:path>
                <a:path w="277495" h="45719">
                  <a:moveTo>
                    <a:pt x="183285" y="28142"/>
                  </a:moveTo>
                  <a:lnTo>
                    <a:pt x="178346" y="28142"/>
                  </a:lnTo>
                </a:path>
                <a:path w="277495" h="45719">
                  <a:moveTo>
                    <a:pt x="146492" y="28142"/>
                  </a:moveTo>
                  <a:lnTo>
                    <a:pt x="133035" y="28142"/>
                  </a:lnTo>
                </a:path>
                <a:path w="277495" h="45719">
                  <a:moveTo>
                    <a:pt x="131843" y="28142"/>
                  </a:moveTo>
                  <a:lnTo>
                    <a:pt x="112083" y="643"/>
                  </a:lnTo>
                </a:path>
                <a:path w="277495" h="45719">
                  <a:moveTo>
                    <a:pt x="111402" y="0"/>
                  </a:moveTo>
                  <a:lnTo>
                    <a:pt x="84318" y="5789"/>
                  </a:lnTo>
                </a:path>
                <a:path w="277495" h="45719">
                  <a:moveTo>
                    <a:pt x="83466" y="5789"/>
                  </a:moveTo>
                  <a:lnTo>
                    <a:pt x="59789" y="38595"/>
                  </a:lnTo>
                </a:path>
                <a:path w="277495" h="45719">
                  <a:moveTo>
                    <a:pt x="58937" y="39721"/>
                  </a:moveTo>
                  <a:lnTo>
                    <a:pt x="42244" y="45510"/>
                  </a:lnTo>
                </a:path>
                <a:path w="277495" h="45719">
                  <a:moveTo>
                    <a:pt x="41392" y="45510"/>
                  </a:moveTo>
                  <a:lnTo>
                    <a:pt x="24528" y="36665"/>
                  </a:lnTo>
                </a:path>
                <a:path w="277495" h="45719">
                  <a:moveTo>
                    <a:pt x="23847" y="36665"/>
                  </a:moveTo>
                  <a:lnTo>
                    <a:pt x="0" y="397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4942778" y="18788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321"/>
                  </a:moveTo>
                  <a:lnTo>
                    <a:pt x="1192" y="3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4933410" y="18794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1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4884011" y="188141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-1126" y="643"/>
                  </a:moveTo>
                  <a:lnTo>
                    <a:pt x="18671" y="643"/>
                  </a:lnTo>
                </a:path>
              </a:pathLst>
            </a:custGeom>
            <a:ln w="35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4832398" y="1860188"/>
              <a:ext cx="196215" cy="3271520"/>
            </a:xfrm>
            <a:custGeom>
              <a:avLst/>
              <a:gdLst/>
              <a:ahLst/>
              <a:cxnLst/>
              <a:rect l="l" t="t" r="r" b="b"/>
              <a:pathLst>
                <a:path w="196214" h="3271520">
                  <a:moveTo>
                    <a:pt x="50761" y="22513"/>
                  </a:moveTo>
                  <a:lnTo>
                    <a:pt x="0" y="0"/>
                  </a:lnTo>
                </a:path>
                <a:path w="196214" h="3271520">
                  <a:moveTo>
                    <a:pt x="152624" y="3250066"/>
                  </a:moveTo>
                  <a:lnTo>
                    <a:pt x="182434" y="3255084"/>
                  </a:lnTo>
                </a:path>
                <a:path w="196214" h="3271520">
                  <a:moveTo>
                    <a:pt x="183285" y="3255084"/>
                  </a:moveTo>
                  <a:lnTo>
                    <a:pt x="195891" y="32713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5024201" y="5132672"/>
              <a:ext cx="5080" cy="48895"/>
            </a:xfrm>
            <a:custGeom>
              <a:avLst/>
              <a:gdLst/>
              <a:ahLst/>
              <a:cxnLst/>
              <a:rect l="l" t="t" r="r" b="b"/>
              <a:pathLst>
                <a:path w="5079" h="48895">
                  <a:moveTo>
                    <a:pt x="2469" y="-1191"/>
                  </a:moveTo>
                  <a:lnTo>
                    <a:pt x="2469" y="49902"/>
                  </a:lnTo>
                </a:path>
              </a:pathLst>
            </a:custGeom>
            <a:ln w="73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5024201" y="5182155"/>
              <a:ext cx="211454" cy="499109"/>
            </a:xfrm>
            <a:custGeom>
              <a:avLst/>
              <a:gdLst/>
              <a:ahLst/>
              <a:cxnLst/>
              <a:rect l="l" t="t" r="r" b="b"/>
              <a:pathLst>
                <a:path w="211454" h="499110">
                  <a:moveTo>
                    <a:pt x="0" y="0"/>
                  </a:moveTo>
                  <a:lnTo>
                    <a:pt x="0" y="49852"/>
                  </a:lnTo>
                </a:path>
                <a:path w="211454" h="499110">
                  <a:moveTo>
                    <a:pt x="0" y="50624"/>
                  </a:moveTo>
                  <a:lnTo>
                    <a:pt x="12264" y="69954"/>
                  </a:lnTo>
                </a:path>
                <a:path w="211454" h="499110">
                  <a:moveTo>
                    <a:pt x="28617" y="95475"/>
                  </a:moveTo>
                  <a:lnTo>
                    <a:pt x="33897" y="103194"/>
                  </a:lnTo>
                </a:path>
                <a:path w="211454" h="499110">
                  <a:moveTo>
                    <a:pt x="55701" y="125627"/>
                  </a:moveTo>
                  <a:lnTo>
                    <a:pt x="58597" y="128329"/>
                  </a:lnTo>
                </a:path>
                <a:path w="211454" h="499110">
                  <a:moveTo>
                    <a:pt x="59789" y="129487"/>
                  </a:moveTo>
                  <a:lnTo>
                    <a:pt x="67965" y="182057"/>
                  </a:lnTo>
                </a:path>
                <a:path w="211454" h="499110">
                  <a:moveTo>
                    <a:pt x="67965" y="182829"/>
                  </a:moveTo>
                  <a:lnTo>
                    <a:pt x="47013" y="234627"/>
                  </a:lnTo>
                </a:path>
                <a:path w="211454" h="499110">
                  <a:moveTo>
                    <a:pt x="47013" y="235399"/>
                  </a:moveTo>
                  <a:lnTo>
                    <a:pt x="30661" y="291057"/>
                  </a:lnTo>
                </a:path>
                <a:path w="211454" h="499110">
                  <a:moveTo>
                    <a:pt x="22484" y="320052"/>
                  </a:moveTo>
                  <a:lnTo>
                    <a:pt x="19248" y="328945"/>
                  </a:lnTo>
                </a:path>
                <a:path w="211454" h="499110">
                  <a:moveTo>
                    <a:pt x="11072" y="357923"/>
                  </a:moveTo>
                  <a:lnTo>
                    <a:pt x="10220" y="359869"/>
                  </a:lnTo>
                </a:path>
                <a:path w="211454" h="499110">
                  <a:moveTo>
                    <a:pt x="10220" y="361027"/>
                  </a:moveTo>
                  <a:lnTo>
                    <a:pt x="22484" y="398899"/>
                  </a:lnTo>
                </a:path>
                <a:path w="211454" h="499110">
                  <a:moveTo>
                    <a:pt x="22484" y="399671"/>
                  </a:moveTo>
                  <a:lnTo>
                    <a:pt x="110039" y="396969"/>
                  </a:lnTo>
                </a:path>
                <a:path w="211454" h="499110">
                  <a:moveTo>
                    <a:pt x="111232" y="396969"/>
                  </a:moveTo>
                  <a:lnTo>
                    <a:pt x="149388" y="425964"/>
                  </a:lnTo>
                </a:path>
                <a:path w="211454" h="499110">
                  <a:moveTo>
                    <a:pt x="173917" y="446451"/>
                  </a:moveTo>
                  <a:lnTo>
                    <a:pt x="180049" y="451469"/>
                  </a:lnTo>
                </a:path>
                <a:path w="211454" h="499110">
                  <a:moveTo>
                    <a:pt x="204919" y="470799"/>
                  </a:moveTo>
                  <a:lnTo>
                    <a:pt x="209859" y="474658"/>
                  </a:lnTo>
                </a:path>
                <a:path w="211454" h="499110">
                  <a:moveTo>
                    <a:pt x="211051" y="475832"/>
                  </a:moveTo>
                  <a:lnTo>
                    <a:pt x="211051" y="492060"/>
                  </a:lnTo>
                </a:path>
                <a:path w="211454" h="499110">
                  <a:moveTo>
                    <a:pt x="211051" y="493219"/>
                  </a:moveTo>
                  <a:lnTo>
                    <a:pt x="203726" y="4990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5222988" y="5681947"/>
              <a:ext cx="4445" cy="42545"/>
            </a:xfrm>
            <a:custGeom>
              <a:avLst/>
              <a:gdLst/>
              <a:ahLst/>
              <a:cxnLst/>
              <a:rect l="l" t="t" r="r" b="b"/>
              <a:pathLst>
                <a:path w="4445" h="42545">
                  <a:moveTo>
                    <a:pt x="2044" y="-1191"/>
                  </a:moveTo>
                  <a:lnTo>
                    <a:pt x="2044" y="43323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5222988" y="5724852"/>
              <a:ext cx="80645" cy="8255"/>
            </a:xfrm>
            <a:custGeom>
              <a:avLst/>
              <a:gdLst/>
              <a:ahLst/>
              <a:cxnLst/>
              <a:rect l="l" t="t" r="r" b="b"/>
              <a:pathLst>
                <a:path w="80645" h="8254">
                  <a:moveTo>
                    <a:pt x="-1126" y="3865"/>
                  </a:moveTo>
                  <a:lnTo>
                    <a:pt x="81356" y="3865"/>
                  </a:lnTo>
                </a:path>
              </a:pathLst>
            </a:custGeom>
            <a:ln w="99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5267106" y="5732583"/>
              <a:ext cx="37465" cy="88900"/>
            </a:xfrm>
            <a:custGeom>
              <a:avLst/>
              <a:gdLst/>
              <a:ahLst/>
              <a:cxnLst/>
              <a:rect l="l" t="t" r="r" b="b"/>
              <a:pathLst>
                <a:path w="37464" h="88900">
                  <a:moveTo>
                    <a:pt x="37304" y="0"/>
                  </a:moveTo>
                  <a:lnTo>
                    <a:pt x="29979" y="17781"/>
                  </a:lnTo>
                </a:path>
                <a:path w="37464" h="88900">
                  <a:moveTo>
                    <a:pt x="18396" y="45997"/>
                  </a:moveTo>
                  <a:lnTo>
                    <a:pt x="14308" y="53729"/>
                  </a:lnTo>
                </a:path>
                <a:path w="37464" h="88900">
                  <a:moveTo>
                    <a:pt x="2895" y="81946"/>
                  </a:moveTo>
                  <a:lnTo>
                    <a:pt x="0" y="88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4682317" y="5810663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431" y="-1192"/>
                  </a:moveTo>
                  <a:lnTo>
                    <a:pt x="431" y="12207"/>
                  </a:lnTo>
                </a:path>
              </a:pathLst>
            </a:custGeom>
            <a:ln w="32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4685224" y="5529255"/>
              <a:ext cx="19685" cy="251460"/>
            </a:xfrm>
            <a:custGeom>
              <a:avLst/>
              <a:gdLst/>
              <a:ahLst/>
              <a:cxnLst/>
              <a:rect l="l" t="t" r="r" b="b"/>
              <a:pathLst>
                <a:path w="19685" h="251460">
                  <a:moveTo>
                    <a:pt x="0" y="251257"/>
                  </a:moveTo>
                  <a:lnTo>
                    <a:pt x="1192" y="243141"/>
                  </a:lnTo>
                </a:path>
                <a:path w="19685" h="251460">
                  <a:moveTo>
                    <a:pt x="3236" y="212990"/>
                  </a:moveTo>
                  <a:lnTo>
                    <a:pt x="16352" y="39045"/>
                  </a:lnTo>
                </a:path>
                <a:path w="19685" h="251460">
                  <a:moveTo>
                    <a:pt x="18396" y="8893"/>
                  </a:moveTo>
                  <a:lnTo>
                    <a:pt x="1958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4706857" y="5488682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425" y="-1191"/>
                  </a:moveTo>
                  <a:lnTo>
                    <a:pt x="425" y="11628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4688461" y="5400926"/>
              <a:ext cx="32384" cy="86995"/>
            </a:xfrm>
            <a:custGeom>
              <a:avLst/>
              <a:gdLst/>
              <a:ahLst/>
              <a:cxnLst/>
              <a:rect l="l" t="t" r="r" b="b"/>
              <a:pathLst>
                <a:path w="32385" h="86995">
                  <a:moveTo>
                    <a:pt x="19248" y="86582"/>
                  </a:moveTo>
                  <a:lnTo>
                    <a:pt x="851" y="82722"/>
                  </a:lnTo>
                </a:path>
                <a:path w="32385" h="86995">
                  <a:moveTo>
                    <a:pt x="0" y="82722"/>
                  </a:moveTo>
                  <a:lnTo>
                    <a:pt x="22484" y="63392"/>
                  </a:lnTo>
                </a:path>
                <a:path w="32385" h="86995">
                  <a:moveTo>
                    <a:pt x="23677" y="62235"/>
                  </a:moveTo>
                  <a:lnTo>
                    <a:pt x="318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4720314" y="5351460"/>
              <a:ext cx="5080" cy="48895"/>
            </a:xfrm>
            <a:custGeom>
              <a:avLst/>
              <a:gdLst/>
              <a:ahLst/>
              <a:cxnLst/>
              <a:rect l="l" t="t" r="r" b="b"/>
              <a:pathLst>
                <a:path w="5079" h="48895">
                  <a:moveTo>
                    <a:pt x="2469" y="-1191"/>
                  </a:moveTo>
                  <a:lnTo>
                    <a:pt x="2469" y="49886"/>
                  </a:lnTo>
                </a:path>
              </a:pathLst>
            </a:custGeom>
            <a:ln w="73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4728491" y="5312414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8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4732579" y="5167842"/>
              <a:ext cx="11430" cy="114935"/>
            </a:xfrm>
            <a:custGeom>
              <a:avLst/>
              <a:gdLst/>
              <a:ahLst/>
              <a:cxnLst/>
              <a:rect l="l" t="t" r="r" b="b"/>
              <a:pathLst>
                <a:path w="11429" h="114935">
                  <a:moveTo>
                    <a:pt x="5706" y="-1191"/>
                  </a:moveTo>
                  <a:lnTo>
                    <a:pt x="5706" y="115610"/>
                  </a:lnTo>
                </a:path>
              </a:pathLst>
            </a:custGeom>
            <a:ln w="137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4743992" y="5117990"/>
              <a:ext cx="477520" cy="59690"/>
            </a:xfrm>
            <a:custGeom>
              <a:avLst/>
              <a:gdLst/>
              <a:ahLst/>
              <a:cxnLst/>
              <a:rect l="l" t="t" r="r" b="b"/>
              <a:pathLst>
                <a:path w="477520" h="59689">
                  <a:moveTo>
                    <a:pt x="0" y="48694"/>
                  </a:moveTo>
                  <a:lnTo>
                    <a:pt x="24699" y="44834"/>
                  </a:lnTo>
                </a:path>
                <a:path w="477520" h="59689">
                  <a:moveTo>
                    <a:pt x="25891" y="44834"/>
                  </a:moveTo>
                  <a:lnTo>
                    <a:pt x="59789" y="54499"/>
                  </a:lnTo>
                </a:path>
                <a:path w="477520" h="59689">
                  <a:moveTo>
                    <a:pt x="91642" y="52570"/>
                  </a:moveTo>
                  <a:lnTo>
                    <a:pt x="94538" y="52570"/>
                  </a:lnTo>
                </a:path>
                <a:path w="477520" h="59689">
                  <a:moveTo>
                    <a:pt x="95731" y="52570"/>
                  </a:moveTo>
                  <a:lnTo>
                    <a:pt x="96582" y="48694"/>
                  </a:lnTo>
                </a:path>
                <a:path w="477520" h="59689">
                  <a:moveTo>
                    <a:pt x="100671" y="18541"/>
                  </a:moveTo>
                  <a:lnTo>
                    <a:pt x="101863" y="9664"/>
                  </a:lnTo>
                </a:path>
                <a:path w="477520" h="59689">
                  <a:moveTo>
                    <a:pt x="101863" y="8876"/>
                  </a:moveTo>
                  <a:lnTo>
                    <a:pt x="116171" y="12752"/>
                  </a:lnTo>
                </a:path>
                <a:path w="477520" h="59689">
                  <a:moveTo>
                    <a:pt x="117534" y="12752"/>
                  </a:moveTo>
                  <a:lnTo>
                    <a:pt x="137123" y="26277"/>
                  </a:lnTo>
                </a:path>
                <a:path w="477520" h="59689">
                  <a:moveTo>
                    <a:pt x="137975" y="27434"/>
                  </a:moveTo>
                  <a:lnTo>
                    <a:pt x="145300" y="27434"/>
                  </a:lnTo>
                </a:path>
                <a:path w="477520" h="59689">
                  <a:moveTo>
                    <a:pt x="146151" y="27434"/>
                  </a:moveTo>
                  <a:lnTo>
                    <a:pt x="167785" y="18541"/>
                  </a:lnTo>
                </a:path>
                <a:path w="477520" h="59689">
                  <a:moveTo>
                    <a:pt x="168977" y="18541"/>
                  </a:moveTo>
                  <a:lnTo>
                    <a:pt x="179197" y="32082"/>
                  </a:lnTo>
                </a:path>
                <a:path w="477520" h="59689">
                  <a:moveTo>
                    <a:pt x="180049" y="33240"/>
                  </a:moveTo>
                  <a:lnTo>
                    <a:pt x="200831" y="21645"/>
                  </a:lnTo>
                </a:path>
                <a:path w="477520" h="59689">
                  <a:moveTo>
                    <a:pt x="201682" y="21645"/>
                  </a:moveTo>
                  <a:lnTo>
                    <a:pt x="225359" y="26277"/>
                  </a:lnTo>
                </a:path>
                <a:path w="477520" h="59689">
                  <a:moveTo>
                    <a:pt x="226722" y="26277"/>
                  </a:moveTo>
                  <a:lnTo>
                    <a:pt x="237624" y="0"/>
                  </a:lnTo>
                </a:path>
                <a:path w="477520" h="59689">
                  <a:moveTo>
                    <a:pt x="285149" y="14682"/>
                  </a:moveTo>
                  <a:lnTo>
                    <a:pt x="324497" y="51782"/>
                  </a:lnTo>
                </a:path>
                <a:path w="477520" h="59689">
                  <a:moveTo>
                    <a:pt x="325179" y="52570"/>
                  </a:moveTo>
                  <a:lnTo>
                    <a:pt x="348175" y="59517"/>
                  </a:lnTo>
                </a:path>
                <a:path w="477520" h="59689">
                  <a:moveTo>
                    <a:pt x="349026" y="59517"/>
                  </a:moveTo>
                  <a:lnTo>
                    <a:pt x="384116" y="59517"/>
                  </a:lnTo>
                </a:path>
                <a:path w="477520" h="59689">
                  <a:moveTo>
                    <a:pt x="384968" y="59517"/>
                  </a:moveTo>
                  <a:lnTo>
                    <a:pt x="392293" y="45992"/>
                  </a:lnTo>
                </a:path>
                <a:path w="477520" h="59689">
                  <a:moveTo>
                    <a:pt x="392293" y="44834"/>
                  </a:moveTo>
                  <a:lnTo>
                    <a:pt x="438455" y="46764"/>
                  </a:lnTo>
                </a:path>
                <a:path w="477520" h="59689">
                  <a:moveTo>
                    <a:pt x="439818" y="46764"/>
                  </a:moveTo>
                  <a:lnTo>
                    <a:pt x="441862" y="46764"/>
                  </a:lnTo>
                </a:path>
                <a:path w="477520" h="59689">
                  <a:moveTo>
                    <a:pt x="471671" y="39801"/>
                  </a:moveTo>
                  <a:lnTo>
                    <a:pt x="476952" y="32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5244281" y="514156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-1125" y="385"/>
                  </a:moveTo>
                  <a:lnTo>
                    <a:pt x="17819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5261826" y="5142337"/>
              <a:ext cx="143510" cy="46990"/>
            </a:xfrm>
            <a:custGeom>
              <a:avLst/>
              <a:gdLst/>
              <a:ahLst/>
              <a:cxnLst/>
              <a:rect l="l" t="t" r="r" b="b"/>
              <a:pathLst>
                <a:path w="143510" h="46989">
                  <a:moveTo>
                    <a:pt x="0" y="0"/>
                  </a:moveTo>
                  <a:lnTo>
                    <a:pt x="12264" y="9664"/>
                  </a:lnTo>
                </a:path>
                <a:path w="143510" h="46989">
                  <a:moveTo>
                    <a:pt x="13456" y="10822"/>
                  </a:moveTo>
                  <a:lnTo>
                    <a:pt x="35941" y="32082"/>
                  </a:lnTo>
                </a:path>
                <a:path w="143510" h="46989">
                  <a:moveTo>
                    <a:pt x="37304" y="33240"/>
                  </a:moveTo>
                  <a:lnTo>
                    <a:pt x="69158" y="29380"/>
                  </a:lnTo>
                </a:path>
                <a:path w="143510" h="46989">
                  <a:moveTo>
                    <a:pt x="70350" y="29380"/>
                  </a:moveTo>
                  <a:lnTo>
                    <a:pt x="97775" y="34012"/>
                  </a:lnTo>
                </a:path>
                <a:path w="143510" h="46989">
                  <a:moveTo>
                    <a:pt x="98967" y="34012"/>
                  </a:moveTo>
                  <a:lnTo>
                    <a:pt x="143256" y="467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5406274" y="518910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-1126" y="385"/>
                  </a:moveTo>
                  <a:lnTo>
                    <a:pt x="7259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5443068" y="5187172"/>
              <a:ext cx="207645" cy="228600"/>
            </a:xfrm>
            <a:custGeom>
              <a:avLst/>
              <a:gdLst/>
              <a:ahLst/>
              <a:cxnLst/>
              <a:rect l="l" t="t" r="r" b="b"/>
              <a:pathLst>
                <a:path w="207645" h="228600">
                  <a:moveTo>
                    <a:pt x="0" y="2701"/>
                  </a:moveTo>
                  <a:lnTo>
                    <a:pt x="9368" y="771"/>
                  </a:lnTo>
                </a:path>
                <a:path w="207645" h="228600">
                  <a:moveTo>
                    <a:pt x="41222" y="0"/>
                  </a:moveTo>
                  <a:lnTo>
                    <a:pt x="41222" y="0"/>
                  </a:lnTo>
                </a:path>
                <a:path w="207645" h="228600">
                  <a:moveTo>
                    <a:pt x="41222" y="0"/>
                  </a:moveTo>
                  <a:lnTo>
                    <a:pt x="54849" y="28222"/>
                  </a:lnTo>
                </a:path>
                <a:path w="207645" h="228600">
                  <a:moveTo>
                    <a:pt x="54849" y="28994"/>
                  </a:moveTo>
                  <a:lnTo>
                    <a:pt x="94879" y="101280"/>
                  </a:lnTo>
                </a:path>
                <a:path w="207645" h="228600">
                  <a:moveTo>
                    <a:pt x="94879" y="102052"/>
                  </a:moveTo>
                  <a:lnTo>
                    <a:pt x="91983" y="128329"/>
                  </a:lnTo>
                </a:path>
                <a:path w="207645" h="228600">
                  <a:moveTo>
                    <a:pt x="91983" y="129487"/>
                  </a:moveTo>
                  <a:lnTo>
                    <a:pt x="98967" y="145729"/>
                  </a:lnTo>
                </a:path>
                <a:path w="207645" h="228600">
                  <a:moveTo>
                    <a:pt x="98967" y="146887"/>
                  </a:moveTo>
                  <a:lnTo>
                    <a:pt x="101011" y="158482"/>
                  </a:lnTo>
                </a:path>
                <a:path w="207645" h="228600">
                  <a:moveTo>
                    <a:pt x="101011" y="159640"/>
                  </a:moveTo>
                  <a:lnTo>
                    <a:pt x="102204" y="160411"/>
                  </a:lnTo>
                </a:path>
                <a:path w="207645" h="228600">
                  <a:moveTo>
                    <a:pt x="113276" y="188634"/>
                  </a:moveTo>
                  <a:lnTo>
                    <a:pt x="117705" y="196369"/>
                  </a:lnTo>
                </a:path>
                <a:path w="207645" h="228600">
                  <a:moveTo>
                    <a:pt x="142234" y="207192"/>
                  </a:moveTo>
                  <a:lnTo>
                    <a:pt x="154498" y="209122"/>
                  </a:lnTo>
                </a:path>
                <a:path w="207645" h="228600">
                  <a:moveTo>
                    <a:pt x="155861" y="209122"/>
                  </a:moveTo>
                  <a:lnTo>
                    <a:pt x="183626" y="224576"/>
                  </a:lnTo>
                </a:path>
                <a:path w="207645" h="228600">
                  <a:moveTo>
                    <a:pt x="184478" y="224576"/>
                  </a:moveTo>
                  <a:lnTo>
                    <a:pt x="207303" y="2284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5650371" y="5415624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425" y="-1191"/>
                  </a:moveTo>
                  <a:lnTo>
                    <a:pt x="425" y="1085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5643047" y="5426447"/>
              <a:ext cx="27940" cy="38100"/>
            </a:xfrm>
            <a:custGeom>
              <a:avLst/>
              <a:gdLst/>
              <a:ahLst/>
              <a:cxnLst/>
              <a:rect l="l" t="t" r="r" b="b"/>
              <a:pathLst>
                <a:path w="27939" h="38100">
                  <a:moveTo>
                    <a:pt x="7324" y="0"/>
                  </a:moveTo>
                  <a:lnTo>
                    <a:pt x="0" y="21259"/>
                  </a:lnTo>
                </a:path>
                <a:path w="27939" h="38100">
                  <a:moveTo>
                    <a:pt x="0" y="22417"/>
                  </a:moveTo>
                  <a:lnTo>
                    <a:pt x="27765" y="378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5672005" y="5464319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-1126" y="964"/>
                  </a:moveTo>
                  <a:lnTo>
                    <a:pt x="18330" y="964"/>
                  </a:lnTo>
                </a:path>
              </a:pathLst>
            </a:custGeom>
            <a:ln w="41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5223840" y="5314344"/>
              <a:ext cx="864235" cy="508000"/>
            </a:xfrm>
            <a:custGeom>
              <a:avLst/>
              <a:gdLst/>
              <a:ahLst/>
              <a:cxnLst/>
              <a:rect l="l" t="t" r="r" b="b"/>
              <a:pathLst>
                <a:path w="864235" h="508000">
                  <a:moveTo>
                    <a:pt x="466731" y="151904"/>
                  </a:moveTo>
                  <a:lnTo>
                    <a:pt x="478996" y="130645"/>
                  </a:lnTo>
                </a:path>
                <a:path w="864235" h="508000">
                  <a:moveTo>
                    <a:pt x="505910" y="115962"/>
                  </a:moveTo>
                  <a:lnTo>
                    <a:pt x="512894" y="110945"/>
                  </a:lnTo>
                </a:path>
                <a:path w="864235" h="508000">
                  <a:moveTo>
                    <a:pt x="524306" y="88528"/>
                  </a:moveTo>
                  <a:lnTo>
                    <a:pt x="524306" y="88528"/>
                  </a:lnTo>
                </a:path>
                <a:path w="864235" h="508000">
                  <a:moveTo>
                    <a:pt x="524306" y="88528"/>
                  </a:moveTo>
                  <a:lnTo>
                    <a:pt x="548835" y="74987"/>
                  </a:lnTo>
                </a:path>
                <a:path w="864235" h="508000">
                  <a:moveTo>
                    <a:pt x="550028" y="74987"/>
                  </a:moveTo>
                  <a:lnTo>
                    <a:pt x="564336" y="54499"/>
                  </a:lnTo>
                </a:path>
                <a:path w="864235" h="508000">
                  <a:moveTo>
                    <a:pt x="564336" y="53727"/>
                  </a:moveTo>
                  <a:lnTo>
                    <a:pt x="564336" y="40203"/>
                  </a:lnTo>
                </a:path>
                <a:path w="864235" h="508000">
                  <a:moveTo>
                    <a:pt x="564336" y="39045"/>
                  </a:moveTo>
                  <a:lnTo>
                    <a:pt x="578645" y="5033"/>
                  </a:lnTo>
                </a:path>
                <a:path w="864235" h="508000">
                  <a:moveTo>
                    <a:pt x="578645" y="4261"/>
                  </a:moveTo>
                  <a:lnTo>
                    <a:pt x="593464" y="0"/>
                  </a:lnTo>
                </a:path>
                <a:path w="864235" h="508000">
                  <a:moveTo>
                    <a:pt x="594316" y="0"/>
                  </a:moveTo>
                  <a:lnTo>
                    <a:pt x="603685" y="13910"/>
                  </a:lnTo>
                </a:path>
                <a:path w="864235" h="508000">
                  <a:moveTo>
                    <a:pt x="603685" y="14698"/>
                  </a:moveTo>
                  <a:lnTo>
                    <a:pt x="592272" y="44063"/>
                  </a:lnTo>
                </a:path>
                <a:path w="864235" h="508000">
                  <a:moveTo>
                    <a:pt x="592272" y="44834"/>
                  </a:moveTo>
                  <a:lnTo>
                    <a:pt x="595509" y="47938"/>
                  </a:lnTo>
                </a:path>
                <a:path w="864235" h="508000">
                  <a:moveTo>
                    <a:pt x="620038" y="67252"/>
                  </a:moveTo>
                  <a:lnTo>
                    <a:pt x="627362" y="72285"/>
                  </a:lnTo>
                </a:path>
                <a:path w="864235" h="508000">
                  <a:moveTo>
                    <a:pt x="648995" y="89685"/>
                  </a:moveTo>
                  <a:lnTo>
                    <a:pt x="636390" y="108999"/>
                  </a:lnTo>
                </a:path>
                <a:path w="864235" h="508000">
                  <a:moveTo>
                    <a:pt x="636390" y="110173"/>
                  </a:moveTo>
                  <a:lnTo>
                    <a:pt x="643715" y="141082"/>
                  </a:lnTo>
                </a:path>
                <a:path w="864235" h="508000">
                  <a:moveTo>
                    <a:pt x="643715" y="142256"/>
                  </a:moveTo>
                  <a:lnTo>
                    <a:pt x="708785" y="165445"/>
                  </a:lnTo>
                </a:path>
                <a:path w="864235" h="508000">
                  <a:moveTo>
                    <a:pt x="709636" y="165445"/>
                  </a:moveTo>
                  <a:lnTo>
                    <a:pt x="731270" y="200615"/>
                  </a:lnTo>
                </a:path>
                <a:path w="864235" h="508000">
                  <a:moveTo>
                    <a:pt x="731270" y="201387"/>
                  </a:moveTo>
                  <a:lnTo>
                    <a:pt x="725137" y="210280"/>
                  </a:lnTo>
                </a:path>
                <a:path w="864235" h="508000">
                  <a:moveTo>
                    <a:pt x="709636" y="236557"/>
                  </a:moveTo>
                  <a:lnTo>
                    <a:pt x="709636" y="236557"/>
                  </a:lnTo>
                </a:path>
                <a:path w="864235" h="508000">
                  <a:moveTo>
                    <a:pt x="709636" y="236557"/>
                  </a:moveTo>
                  <a:lnTo>
                    <a:pt x="713725" y="244292"/>
                  </a:lnTo>
                </a:path>
                <a:path w="864235" h="508000">
                  <a:moveTo>
                    <a:pt x="738594" y="257045"/>
                  </a:moveTo>
                  <a:lnTo>
                    <a:pt x="744727" y="257045"/>
                  </a:lnTo>
                </a:path>
                <a:path w="864235" h="508000">
                  <a:moveTo>
                    <a:pt x="745578" y="257045"/>
                  </a:moveTo>
                  <a:lnTo>
                    <a:pt x="774706" y="231539"/>
                  </a:lnTo>
                </a:path>
                <a:path w="864235" h="508000">
                  <a:moveTo>
                    <a:pt x="775388" y="230768"/>
                  </a:moveTo>
                  <a:lnTo>
                    <a:pt x="772492" y="214911"/>
                  </a:lnTo>
                </a:path>
                <a:path w="864235" h="508000">
                  <a:moveTo>
                    <a:pt x="772492" y="214139"/>
                  </a:moveTo>
                  <a:lnTo>
                    <a:pt x="790207" y="204475"/>
                  </a:lnTo>
                </a:path>
                <a:path w="864235" h="508000">
                  <a:moveTo>
                    <a:pt x="791059" y="204475"/>
                  </a:moveTo>
                  <a:lnTo>
                    <a:pt x="826149" y="218015"/>
                  </a:lnTo>
                </a:path>
                <a:path w="864235" h="508000">
                  <a:moveTo>
                    <a:pt x="827001" y="218015"/>
                  </a:moveTo>
                  <a:lnTo>
                    <a:pt x="862943" y="218015"/>
                  </a:lnTo>
                </a:path>
                <a:path w="864235" h="508000">
                  <a:moveTo>
                    <a:pt x="864135" y="218015"/>
                  </a:moveTo>
                  <a:lnTo>
                    <a:pt x="864135" y="233469"/>
                  </a:lnTo>
                </a:path>
                <a:path w="864235" h="508000">
                  <a:moveTo>
                    <a:pt x="864135" y="234627"/>
                  </a:moveTo>
                  <a:lnTo>
                    <a:pt x="860898" y="236557"/>
                  </a:lnTo>
                </a:path>
                <a:path w="864235" h="508000">
                  <a:moveTo>
                    <a:pt x="832281" y="250097"/>
                  </a:moveTo>
                  <a:lnTo>
                    <a:pt x="824957" y="253957"/>
                  </a:lnTo>
                </a:path>
                <a:path w="864235" h="508000">
                  <a:moveTo>
                    <a:pt x="824105" y="253957"/>
                  </a:moveTo>
                  <a:lnTo>
                    <a:pt x="824105" y="253957"/>
                  </a:lnTo>
                </a:path>
                <a:path w="864235" h="508000">
                  <a:moveTo>
                    <a:pt x="810648" y="278304"/>
                  </a:moveTo>
                  <a:lnTo>
                    <a:pt x="833133" y="301510"/>
                  </a:lnTo>
                </a:path>
                <a:path w="864235" h="508000">
                  <a:moveTo>
                    <a:pt x="834325" y="302668"/>
                  </a:moveTo>
                  <a:lnTo>
                    <a:pt x="820017" y="327015"/>
                  </a:lnTo>
                </a:path>
                <a:path w="864235" h="508000">
                  <a:moveTo>
                    <a:pt x="820017" y="327787"/>
                  </a:moveTo>
                  <a:lnTo>
                    <a:pt x="811500" y="357166"/>
                  </a:lnTo>
                </a:path>
                <a:path w="864235" h="508000">
                  <a:moveTo>
                    <a:pt x="811500" y="357938"/>
                  </a:moveTo>
                  <a:lnTo>
                    <a:pt x="775388" y="389248"/>
                  </a:lnTo>
                </a:path>
                <a:path w="864235" h="508000">
                  <a:moveTo>
                    <a:pt x="774706" y="390022"/>
                  </a:moveTo>
                  <a:lnTo>
                    <a:pt x="785608" y="408575"/>
                  </a:lnTo>
                </a:path>
                <a:path w="864235" h="508000">
                  <a:moveTo>
                    <a:pt x="785608" y="409734"/>
                  </a:moveTo>
                  <a:lnTo>
                    <a:pt x="798384" y="409734"/>
                  </a:lnTo>
                </a:path>
                <a:path w="864235" h="508000">
                  <a:moveTo>
                    <a:pt x="809456" y="390022"/>
                  </a:moveTo>
                  <a:lnTo>
                    <a:pt x="818824" y="390022"/>
                  </a:lnTo>
                </a:path>
                <a:path w="864235" h="508000">
                  <a:moveTo>
                    <a:pt x="832281" y="412441"/>
                  </a:moveTo>
                  <a:lnTo>
                    <a:pt x="833133" y="415533"/>
                  </a:lnTo>
                </a:path>
                <a:path w="864235" h="508000">
                  <a:moveTo>
                    <a:pt x="833133" y="416305"/>
                  </a:moveTo>
                  <a:lnTo>
                    <a:pt x="818824" y="470808"/>
                  </a:lnTo>
                </a:path>
                <a:path w="864235" h="508000">
                  <a:moveTo>
                    <a:pt x="818824" y="471968"/>
                  </a:moveTo>
                  <a:lnTo>
                    <a:pt x="829045" y="500185"/>
                  </a:lnTo>
                </a:path>
                <a:path w="864235" h="508000">
                  <a:moveTo>
                    <a:pt x="829045" y="500958"/>
                  </a:moveTo>
                  <a:lnTo>
                    <a:pt x="850678" y="500958"/>
                  </a:lnTo>
                </a:path>
                <a:path w="864235" h="508000">
                  <a:moveTo>
                    <a:pt x="851870" y="500958"/>
                  </a:moveTo>
                  <a:lnTo>
                    <a:pt x="847485" y="507335"/>
                  </a:lnTo>
                </a:path>
                <a:path w="864235" h="508000">
                  <a:moveTo>
                    <a:pt x="776750" y="500958"/>
                  </a:moveTo>
                  <a:lnTo>
                    <a:pt x="768404" y="497093"/>
                  </a:lnTo>
                </a:path>
                <a:path w="864235" h="508000">
                  <a:moveTo>
                    <a:pt x="767211" y="497093"/>
                  </a:moveTo>
                  <a:lnTo>
                    <a:pt x="767211" y="497093"/>
                  </a:lnTo>
                </a:path>
                <a:path w="864235" h="508000">
                  <a:moveTo>
                    <a:pt x="744727" y="477765"/>
                  </a:moveTo>
                  <a:lnTo>
                    <a:pt x="731270" y="466169"/>
                  </a:lnTo>
                </a:path>
                <a:path w="864235" h="508000">
                  <a:moveTo>
                    <a:pt x="730077" y="465009"/>
                  </a:moveTo>
                  <a:lnTo>
                    <a:pt x="687152" y="464236"/>
                  </a:lnTo>
                </a:path>
                <a:path w="864235" h="508000">
                  <a:moveTo>
                    <a:pt x="685789" y="464236"/>
                  </a:moveTo>
                  <a:lnTo>
                    <a:pt x="685789" y="445683"/>
                  </a:lnTo>
                </a:path>
                <a:path w="864235" h="508000">
                  <a:moveTo>
                    <a:pt x="685789" y="444523"/>
                  </a:moveTo>
                  <a:lnTo>
                    <a:pt x="653935" y="434860"/>
                  </a:lnTo>
                </a:path>
                <a:path w="864235" h="508000">
                  <a:moveTo>
                    <a:pt x="653084" y="434860"/>
                  </a:moveTo>
                  <a:lnTo>
                    <a:pt x="624126" y="470035"/>
                  </a:lnTo>
                </a:path>
                <a:path w="864235" h="508000">
                  <a:moveTo>
                    <a:pt x="623274" y="470808"/>
                  </a:moveTo>
                  <a:lnTo>
                    <a:pt x="606581" y="476606"/>
                  </a:lnTo>
                </a:path>
                <a:path w="864235" h="508000">
                  <a:moveTo>
                    <a:pt x="576601" y="486269"/>
                  </a:moveTo>
                  <a:lnTo>
                    <a:pt x="576601" y="486269"/>
                  </a:lnTo>
                </a:path>
                <a:path w="864235" h="508000">
                  <a:moveTo>
                    <a:pt x="575919" y="486269"/>
                  </a:moveTo>
                  <a:lnTo>
                    <a:pt x="577964" y="494387"/>
                  </a:lnTo>
                </a:path>
                <a:path w="864235" h="508000">
                  <a:moveTo>
                    <a:pt x="43266" y="507916"/>
                  </a:moveTo>
                  <a:lnTo>
                    <a:pt x="58937" y="470808"/>
                  </a:lnTo>
                </a:path>
                <a:path w="864235" h="508000">
                  <a:moveTo>
                    <a:pt x="69839" y="442590"/>
                  </a:moveTo>
                  <a:lnTo>
                    <a:pt x="73927" y="434086"/>
                  </a:lnTo>
                </a:path>
                <a:path w="864235" h="508000">
                  <a:moveTo>
                    <a:pt x="67114" y="417465"/>
                  </a:moveTo>
                  <a:lnTo>
                    <a:pt x="0" y="410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5222988" y="5683105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5" h="41910">
                  <a:moveTo>
                    <a:pt x="2044" y="-1191"/>
                  </a:moveTo>
                  <a:lnTo>
                    <a:pt x="2044" y="42939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5024201" y="5183313"/>
              <a:ext cx="211454" cy="499109"/>
            </a:xfrm>
            <a:custGeom>
              <a:avLst/>
              <a:gdLst/>
              <a:ahLst/>
              <a:cxnLst/>
              <a:rect l="l" t="t" r="r" b="b"/>
              <a:pathLst>
                <a:path w="211454" h="499110">
                  <a:moveTo>
                    <a:pt x="202875" y="498634"/>
                  </a:moveTo>
                  <a:lnTo>
                    <a:pt x="209859" y="492835"/>
                  </a:lnTo>
                </a:path>
                <a:path w="211454" h="499110">
                  <a:moveTo>
                    <a:pt x="211051" y="492061"/>
                  </a:moveTo>
                  <a:lnTo>
                    <a:pt x="211051" y="475446"/>
                  </a:lnTo>
                </a:path>
                <a:path w="211454" h="499110">
                  <a:moveTo>
                    <a:pt x="211051" y="474674"/>
                  </a:moveTo>
                  <a:lnTo>
                    <a:pt x="179197" y="450311"/>
                  </a:lnTo>
                </a:path>
                <a:path w="211454" h="499110">
                  <a:moveTo>
                    <a:pt x="154157" y="429823"/>
                  </a:moveTo>
                  <a:lnTo>
                    <a:pt x="148025" y="424806"/>
                  </a:lnTo>
                </a:path>
                <a:path w="211454" h="499110">
                  <a:moveTo>
                    <a:pt x="123496" y="405476"/>
                  </a:moveTo>
                  <a:lnTo>
                    <a:pt x="112083" y="396583"/>
                  </a:lnTo>
                </a:path>
                <a:path w="211454" h="499110">
                  <a:moveTo>
                    <a:pt x="111232" y="395811"/>
                  </a:moveTo>
                  <a:lnTo>
                    <a:pt x="23336" y="398513"/>
                  </a:lnTo>
                </a:path>
                <a:path w="211454" h="499110">
                  <a:moveTo>
                    <a:pt x="22484" y="398513"/>
                  </a:moveTo>
                  <a:lnTo>
                    <a:pt x="10220" y="360641"/>
                  </a:lnTo>
                </a:path>
                <a:path w="211454" h="499110">
                  <a:moveTo>
                    <a:pt x="10220" y="359869"/>
                  </a:moveTo>
                  <a:lnTo>
                    <a:pt x="20440" y="325857"/>
                  </a:lnTo>
                </a:path>
                <a:path w="211454" h="499110">
                  <a:moveTo>
                    <a:pt x="28617" y="297634"/>
                  </a:moveTo>
                  <a:lnTo>
                    <a:pt x="31853" y="288741"/>
                  </a:lnTo>
                </a:path>
                <a:path w="211454" h="499110">
                  <a:moveTo>
                    <a:pt x="40029" y="259746"/>
                  </a:moveTo>
                  <a:lnTo>
                    <a:pt x="47013" y="235399"/>
                  </a:lnTo>
                </a:path>
                <a:path w="211454" h="499110">
                  <a:moveTo>
                    <a:pt x="47013" y="234241"/>
                  </a:moveTo>
                  <a:lnTo>
                    <a:pt x="67965" y="182829"/>
                  </a:lnTo>
                </a:path>
                <a:path w="211454" h="499110">
                  <a:moveTo>
                    <a:pt x="67965" y="181671"/>
                  </a:moveTo>
                  <a:lnTo>
                    <a:pt x="59789" y="129101"/>
                  </a:lnTo>
                </a:path>
                <a:path w="211454" h="499110">
                  <a:moveTo>
                    <a:pt x="59789" y="128329"/>
                  </a:moveTo>
                  <a:lnTo>
                    <a:pt x="36793" y="107069"/>
                  </a:lnTo>
                </a:path>
                <a:path w="211454" h="499110">
                  <a:moveTo>
                    <a:pt x="35941" y="105912"/>
                  </a:moveTo>
                  <a:lnTo>
                    <a:pt x="31853" y="100878"/>
                  </a:lnTo>
                </a:path>
                <a:path w="211454" h="499110">
                  <a:moveTo>
                    <a:pt x="16352" y="74987"/>
                  </a:moveTo>
                  <a:lnTo>
                    <a:pt x="11072" y="66866"/>
                  </a:lnTo>
                </a:path>
                <a:path w="211454" h="499110">
                  <a:moveTo>
                    <a:pt x="0" y="398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5024201" y="5133830"/>
              <a:ext cx="5080" cy="48895"/>
            </a:xfrm>
            <a:custGeom>
              <a:avLst/>
              <a:gdLst/>
              <a:ahLst/>
              <a:cxnLst/>
              <a:rect l="l" t="t" r="r" b="b"/>
              <a:pathLst>
                <a:path w="5079" h="48895">
                  <a:moveTo>
                    <a:pt x="2469" y="-1191"/>
                  </a:moveTo>
                  <a:lnTo>
                    <a:pt x="2469" y="49516"/>
                  </a:lnTo>
                </a:path>
              </a:pathLst>
            </a:custGeom>
            <a:ln w="73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5818156" y="5244390"/>
              <a:ext cx="340360" cy="70485"/>
            </a:xfrm>
            <a:custGeom>
              <a:avLst/>
              <a:gdLst/>
              <a:ahLst/>
              <a:cxnLst/>
              <a:rect l="l" t="t" r="r" b="b"/>
              <a:pathLst>
                <a:path w="340360" h="70485">
                  <a:moveTo>
                    <a:pt x="0" y="69954"/>
                  </a:moveTo>
                  <a:lnTo>
                    <a:pt x="0" y="58359"/>
                  </a:lnTo>
                </a:path>
                <a:path w="340360" h="70485">
                  <a:moveTo>
                    <a:pt x="0" y="57587"/>
                  </a:moveTo>
                  <a:lnTo>
                    <a:pt x="48206" y="33240"/>
                  </a:lnTo>
                </a:path>
                <a:path w="340360" h="70485">
                  <a:moveTo>
                    <a:pt x="49398" y="33240"/>
                  </a:moveTo>
                  <a:lnTo>
                    <a:pt x="58767" y="19699"/>
                  </a:lnTo>
                </a:path>
                <a:path w="340360" h="70485">
                  <a:moveTo>
                    <a:pt x="58767" y="18541"/>
                  </a:moveTo>
                  <a:lnTo>
                    <a:pt x="67795" y="18541"/>
                  </a:lnTo>
                </a:path>
                <a:path w="340360" h="70485">
                  <a:moveTo>
                    <a:pt x="68987" y="18541"/>
                  </a:moveTo>
                  <a:lnTo>
                    <a:pt x="103907" y="8876"/>
                  </a:lnTo>
                </a:path>
                <a:path w="340360" h="70485">
                  <a:moveTo>
                    <a:pt x="105099" y="8876"/>
                  </a:moveTo>
                  <a:lnTo>
                    <a:pt x="145129" y="35941"/>
                  </a:lnTo>
                </a:path>
                <a:path w="340360" h="70485">
                  <a:moveTo>
                    <a:pt x="170851" y="47922"/>
                  </a:moveTo>
                  <a:lnTo>
                    <a:pt x="178175" y="42905"/>
                  </a:lnTo>
                </a:path>
                <a:path w="340360" h="70485">
                  <a:moveTo>
                    <a:pt x="204919" y="26277"/>
                  </a:moveTo>
                  <a:lnTo>
                    <a:pt x="256361" y="14682"/>
                  </a:lnTo>
                </a:path>
                <a:path w="340360" h="70485">
                  <a:moveTo>
                    <a:pt x="257554" y="14682"/>
                  </a:moveTo>
                  <a:lnTo>
                    <a:pt x="292303" y="14682"/>
                  </a:lnTo>
                </a:path>
                <a:path w="340360" h="70485">
                  <a:moveTo>
                    <a:pt x="293666" y="14682"/>
                  </a:moveTo>
                  <a:lnTo>
                    <a:pt x="306612" y="1157"/>
                  </a:lnTo>
                </a:path>
                <a:path w="340360" h="70485">
                  <a:moveTo>
                    <a:pt x="307974" y="0"/>
                  </a:moveTo>
                  <a:lnTo>
                    <a:pt x="323475" y="0"/>
                  </a:lnTo>
                </a:path>
                <a:path w="340360" h="70485">
                  <a:moveTo>
                    <a:pt x="324327" y="0"/>
                  </a:moveTo>
                  <a:lnTo>
                    <a:pt x="339828" y="11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6159177" y="5257142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39">
                  <a:moveTo>
                    <a:pt x="-1125" y="964"/>
                  </a:moveTo>
                  <a:lnTo>
                    <a:pt x="37067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6223055" y="5203800"/>
              <a:ext cx="342900" cy="381635"/>
            </a:xfrm>
            <a:custGeom>
              <a:avLst/>
              <a:gdLst/>
              <a:ahLst/>
              <a:cxnLst/>
              <a:rect l="l" t="t" r="r" b="b"/>
              <a:pathLst>
                <a:path w="342900" h="381635">
                  <a:moveTo>
                    <a:pt x="0" y="45606"/>
                  </a:moveTo>
                  <a:lnTo>
                    <a:pt x="2044" y="36713"/>
                  </a:lnTo>
                </a:path>
                <a:path w="342900" h="381635">
                  <a:moveTo>
                    <a:pt x="15160" y="10436"/>
                  </a:moveTo>
                  <a:lnTo>
                    <a:pt x="18396" y="5789"/>
                  </a:lnTo>
                </a:path>
                <a:path w="342900" h="381635">
                  <a:moveTo>
                    <a:pt x="19589" y="4631"/>
                  </a:moveTo>
                  <a:lnTo>
                    <a:pt x="40881" y="0"/>
                  </a:lnTo>
                </a:path>
                <a:path w="342900" h="381635">
                  <a:moveTo>
                    <a:pt x="42074" y="0"/>
                  </a:moveTo>
                  <a:lnTo>
                    <a:pt x="73927" y="14296"/>
                  </a:lnTo>
                </a:path>
                <a:path w="342900" h="381635">
                  <a:moveTo>
                    <a:pt x="75119" y="14296"/>
                  </a:moveTo>
                  <a:lnTo>
                    <a:pt x="90280" y="12366"/>
                  </a:lnTo>
                </a:path>
                <a:path w="342900" h="381635">
                  <a:moveTo>
                    <a:pt x="91642" y="12366"/>
                  </a:moveTo>
                  <a:lnTo>
                    <a:pt x="101863" y="50238"/>
                  </a:lnTo>
                </a:path>
                <a:path w="342900" h="381635">
                  <a:moveTo>
                    <a:pt x="101863" y="51412"/>
                  </a:moveTo>
                  <a:lnTo>
                    <a:pt x="118216" y="56429"/>
                  </a:lnTo>
                </a:path>
                <a:path w="342900" h="381635">
                  <a:moveTo>
                    <a:pt x="119408" y="56429"/>
                  </a:moveTo>
                  <a:lnTo>
                    <a:pt x="135761" y="22417"/>
                  </a:lnTo>
                </a:path>
                <a:path w="342900" h="381635">
                  <a:moveTo>
                    <a:pt x="158586" y="21259"/>
                  </a:moveTo>
                  <a:lnTo>
                    <a:pt x="162674" y="28978"/>
                  </a:lnTo>
                </a:path>
                <a:path w="342900" h="381635">
                  <a:moveTo>
                    <a:pt x="175791" y="56429"/>
                  </a:moveTo>
                  <a:lnTo>
                    <a:pt x="211051" y="126399"/>
                  </a:lnTo>
                </a:path>
                <a:path w="342900" h="381635">
                  <a:moveTo>
                    <a:pt x="211051" y="127171"/>
                  </a:moveTo>
                  <a:lnTo>
                    <a:pt x="205600" y="148817"/>
                  </a:lnTo>
                </a:path>
                <a:path w="342900" h="381635">
                  <a:moveTo>
                    <a:pt x="205600" y="149589"/>
                  </a:moveTo>
                  <a:lnTo>
                    <a:pt x="233536" y="162341"/>
                  </a:lnTo>
                </a:path>
                <a:path w="342900" h="381635">
                  <a:moveTo>
                    <a:pt x="234728" y="162341"/>
                  </a:moveTo>
                  <a:lnTo>
                    <a:pt x="268626" y="162341"/>
                  </a:lnTo>
                </a:path>
                <a:path w="342900" h="381635">
                  <a:moveTo>
                    <a:pt x="269478" y="162341"/>
                  </a:moveTo>
                  <a:lnTo>
                    <a:pt x="271862" y="172006"/>
                  </a:lnTo>
                </a:path>
                <a:path w="342900" h="381635">
                  <a:moveTo>
                    <a:pt x="276802" y="201001"/>
                  </a:moveTo>
                  <a:lnTo>
                    <a:pt x="277995" y="209894"/>
                  </a:lnTo>
                </a:path>
                <a:path w="342900" h="381635">
                  <a:moveTo>
                    <a:pt x="300479" y="229208"/>
                  </a:moveTo>
                  <a:lnTo>
                    <a:pt x="341872" y="257431"/>
                  </a:lnTo>
                </a:path>
                <a:path w="342900" h="381635">
                  <a:moveTo>
                    <a:pt x="342724" y="258588"/>
                  </a:moveTo>
                  <a:lnTo>
                    <a:pt x="323135" y="322753"/>
                  </a:lnTo>
                </a:path>
                <a:path w="342900" h="381635">
                  <a:moveTo>
                    <a:pt x="323135" y="323525"/>
                  </a:moveTo>
                  <a:lnTo>
                    <a:pt x="322283" y="374165"/>
                  </a:lnTo>
                </a:path>
                <a:path w="342900" h="381635">
                  <a:moveTo>
                    <a:pt x="322283" y="375323"/>
                  </a:moveTo>
                  <a:lnTo>
                    <a:pt x="321091" y="3811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6541250" y="561508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68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6535118" y="5654112"/>
              <a:ext cx="3175" cy="29209"/>
            </a:xfrm>
            <a:custGeom>
              <a:avLst/>
              <a:gdLst/>
              <a:ahLst/>
              <a:cxnLst/>
              <a:rect l="l" t="t" r="r" b="b"/>
              <a:pathLst>
                <a:path w="3175" h="29210">
                  <a:moveTo>
                    <a:pt x="1362" y="-1191"/>
                  </a:moveTo>
                  <a:lnTo>
                    <a:pt x="1362" y="30185"/>
                  </a:lnTo>
                </a:path>
              </a:pathLst>
            </a:custGeom>
            <a:ln w="51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5801804" y="5684264"/>
              <a:ext cx="1080135" cy="137795"/>
            </a:xfrm>
            <a:custGeom>
              <a:avLst/>
              <a:gdLst/>
              <a:ahLst/>
              <a:cxnLst/>
              <a:rect l="l" t="t" r="r" b="b"/>
              <a:pathLst>
                <a:path w="1080134" h="137795">
                  <a:moveTo>
                    <a:pt x="733314" y="0"/>
                  </a:moveTo>
                  <a:lnTo>
                    <a:pt x="806390" y="12369"/>
                  </a:lnTo>
                </a:path>
                <a:path w="1080134" h="137795">
                  <a:moveTo>
                    <a:pt x="807241" y="12369"/>
                  </a:moveTo>
                  <a:lnTo>
                    <a:pt x="807241" y="37881"/>
                  </a:lnTo>
                </a:path>
                <a:path w="1080134" h="137795">
                  <a:moveTo>
                    <a:pt x="807241" y="38654"/>
                  </a:moveTo>
                  <a:lnTo>
                    <a:pt x="855618" y="44452"/>
                  </a:lnTo>
                </a:path>
                <a:path w="1080134" h="137795">
                  <a:moveTo>
                    <a:pt x="886620" y="51410"/>
                  </a:moveTo>
                  <a:lnTo>
                    <a:pt x="894796" y="55276"/>
                  </a:lnTo>
                </a:path>
                <a:path w="1080134" h="137795">
                  <a:moveTo>
                    <a:pt x="926650" y="51410"/>
                  </a:moveTo>
                  <a:lnTo>
                    <a:pt x="943002" y="48318"/>
                  </a:lnTo>
                </a:path>
                <a:path w="1080134" h="137795">
                  <a:moveTo>
                    <a:pt x="944365" y="48318"/>
                  </a:moveTo>
                  <a:lnTo>
                    <a:pt x="1012160" y="78469"/>
                  </a:lnTo>
                </a:path>
                <a:path w="1080134" h="137795">
                  <a:moveTo>
                    <a:pt x="1013353" y="78469"/>
                  </a:moveTo>
                  <a:lnTo>
                    <a:pt x="1056449" y="95089"/>
                  </a:lnTo>
                </a:path>
                <a:path w="1080134" h="137795">
                  <a:moveTo>
                    <a:pt x="1057641" y="95089"/>
                  </a:moveTo>
                  <a:lnTo>
                    <a:pt x="1080126" y="129105"/>
                  </a:lnTo>
                </a:path>
                <a:path w="1080134" h="137795">
                  <a:moveTo>
                    <a:pt x="2725" y="132970"/>
                  </a:moveTo>
                  <a:lnTo>
                    <a:pt x="0" y="124466"/>
                  </a:lnTo>
                </a:path>
                <a:path w="1080134" h="137795">
                  <a:moveTo>
                    <a:pt x="20440" y="109778"/>
                  </a:moveTo>
                  <a:lnTo>
                    <a:pt x="44118" y="100888"/>
                  </a:lnTo>
                </a:path>
                <a:path w="1080134" h="137795">
                  <a:moveTo>
                    <a:pt x="45310" y="100888"/>
                  </a:moveTo>
                  <a:lnTo>
                    <a:pt x="73927" y="66099"/>
                  </a:lnTo>
                </a:path>
                <a:path w="1080134" h="137795">
                  <a:moveTo>
                    <a:pt x="75119" y="64939"/>
                  </a:moveTo>
                  <a:lnTo>
                    <a:pt x="107143" y="74603"/>
                  </a:lnTo>
                </a:path>
                <a:path w="1080134" h="137795">
                  <a:moveTo>
                    <a:pt x="107825" y="74603"/>
                  </a:moveTo>
                  <a:lnTo>
                    <a:pt x="107825" y="93156"/>
                  </a:lnTo>
                </a:path>
                <a:path w="1080134" h="137795">
                  <a:moveTo>
                    <a:pt x="107825" y="94315"/>
                  </a:moveTo>
                  <a:lnTo>
                    <a:pt x="151262" y="95089"/>
                  </a:lnTo>
                </a:path>
                <a:path w="1080134" h="137795">
                  <a:moveTo>
                    <a:pt x="152113" y="95089"/>
                  </a:moveTo>
                  <a:lnTo>
                    <a:pt x="159438" y="100888"/>
                  </a:lnTo>
                </a:path>
                <a:path w="1080134" h="137795">
                  <a:moveTo>
                    <a:pt x="183115" y="121374"/>
                  </a:moveTo>
                  <a:lnTo>
                    <a:pt x="188396" y="126399"/>
                  </a:lnTo>
                </a:path>
                <a:path w="1080134" h="137795">
                  <a:moveTo>
                    <a:pt x="189247" y="127172"/>
                  </a:moveTo>
                  <a:lnTo>
                    <a:pt x="190440" y="128332"/>
                  </a:lnTo>
                </a:path>
                <a:path w="1080134" h="137795">
                  <a:moveTo>
                    <a:pt x="269071" y="137415"/>
                  </a:moveTo>
                  <a:lnTo>
                    <a:pt x="272714" y="132197"/>
                  </a:lnTo>
                </a:path>
                <a:path w="1080134" h="137795">
                  <a:moveTo>
                    <a:pt x="273906" y="131037"/>
                  </a:moveTo>
                  <a:lnTo>
                    <a:pt x="252273" y="131037"/>
                  </a:lnTo>
                </a:path>
                <a:path w="1080134" h="137795">
                  <a:moveTo>
                    <a:pt x="251081" y="131037"/>
                  </a:moveTo>
                  <a:lnTo>
                    <a:pt x="240860" y="102821"/>
                  </a:lnTo>
                </a:path>
                <a:path w="1080134" h="137795">
                  <a:moveTo>
                    <a:pt x="240860" y="102047"/>
                  </a:moveTo>
                  <a:lnTo>
                    <a:pt x="254317" y="51410"/>
                  </a:lnTo>
                </a:path>
                <a:path w="1080134" h="137795">
                  <a:moveTo>
                    <a:pt x="249037" y="22033"/>
                  </a:moveTo>
                  <a:lnTo>
                    <a:pt x="248185" y="21261"/>
                  </a:lnTo>
                </a:path>
                <a:path w="1080134" h="137795">
                  <a:moveTo>
                    <a:pt x="248185" y="20101"/>
                  </a:moveTo>
                  <a:lnTo>
                    <a:pt x="240860" y="201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6028356" y="57209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6"/>
                  </a:moveTo>
                  <a:lnTo>
                    <a:pt x="1192" y="9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5816112" y="5315502"/>
              <a:ext cx="272415" cy="408940"/>
            </a:xfrm>
            <a:custGeom>
              <a:avLst/>
              <a:gdLst/>
              <a:ahLst/>
              <a:cxnLst/>
              <a:rect l="l" t="t" r="r" b="b"/>
              <a:pathLst>
                <a:path w="272414" h="408939">
                  <a:moveTo>
                    <a:pt x="212243" y="408576"/>
                  </a:moveTo>
                  <a:lnTo>
                    <a:pt x="194698" y="408576"/>
                  </a:lnTo>
                </a:path>
                <a:path w="272414" h="408939">
                  <a:moveTo>
                    <a:pt x="193336" y="408576"/>
                  </a:moveTo>
                  <a:lnTo>
                    <a:pt x="182434" y="390023"/>
                  </a:lnTo>
                </a:path>
                <a:path w="272414" h="408939">
                  <a:moveTo>
                    <a:pt x="182434" y="388864"/>
                  </a:moveTo>
                  <a:lnTo>
                    <a:pt x="218376" y="357939"/>
                  </a:lnTo>
                </a:path>
                <a:path w="272414" h="408939">
                  <a:moveTo>
                    <a:pt x="219227" y="356780"/>
                  </a:moveTo>
                  <a:lnTo>
                    <a:pt x="227744" y="327787"/>
                  </a:lnTo>
                </a:path>
                <a:path w="272414" h="408939">
                  <a:moveTo>
                    <a:pt x="227744" y="326629"/>
                  </a:moveTo>
                  <a:lnTo>
                    <a:pt x="242053" y="302282"/>
                  </a:lnTo>
                </a:path>
                <a:path w="272414" h="408939">
                  <a:moveTo>
                    <a:pt x="242053" y="301510"/>
                  </a:moveTo>
                  <a:lnTo>
                    <a:pt x="225700" y="284110"/>
                  </a:lnTo>
                </a:path>
                <a:path w="272414" h="408939">
                  <a:moveTo>
                    <a:pt x="226552" y="259762"/>
                  </a:moveTo>
                  <a:lnTo>
                    <a:pt x="230640" y="253957"/>
                  </a:lnTo>
                </a:path>
                <a:path w="272414" h="408939">
                  <a:moveTo>
                    <a:pt x="231832" y="252799"/>
                  </a:moveTo>
                  <a:lnTo>
                    <a:pt x="231832" y="252799"/>
                  </a:lnTo>
                </a:path>
                <a:path w="272414" h="408939">
                  <a:moveTo>
                    <a:pt x="260450" y="239275"/>
                  </a:moveTo>
                  <a:lnTo>
                    <a:pt x="270670" y="233469"/>
                  </a:lnTo>
                </a:path>
                <a:path w="272414" h="408939">
                  <a:moveTo>
                    <a:pt x="271862" y="233469"/>
                  </a:moveTo>
                  <a:lnTo>
                    <a:pt x="271862" y="218015"/>
                  </a:lnTo>
                </a:path>
                <a:path w="272414" h="408939">
                  <a:moveTo>
                    <a:pt x="271862" y="216857"/>
                  </a:moveTo>
                  <a:lnTo>
                    <a:pt x="235921" y="216857"/>
                  </a:lnTo>
                </a:path>
                <a:path w="272414" h="408939">
                  <a:moveTo>
                    <a:pt x="234728" y="216857"/>
                  </a:moveTo>
                  <a:lnTo>
                    <a:pt x="199979" y="203317"/>
                  </a:lnTo>
                </a:path>
                <a:path w="272414" h="408939">
                  <a:moveTo>
                    <a:pt x="198786" y="203317"/>
                  </a:moveTo>
                  <a:lnTo>
                    <a:pt x="181071" y="212982"/>
                  </a:lnTo>
                </a:path>
                <a:path w="272414" h="408939">
                  <a:moveTo>
                    <a:pt x="180219" y="212982"/>
                  </a:moveTo>
                  <a:lnTo>
                    <a:pt x="183115" y="228452"/>
                  </a:lnTo>
                </a:path>
                <a:path w="272414" h="408939">
                  <a:moveTo>
                    <a:pt x="183115" y="229610"/>
                  </a:moveTo>
                  <a:lnTo>
                    <a:pt x="154498" y="254729"/>
                  </a:lnTo>
                </a:path>
                <a:path w="272414" h="408939">
                  <a:moveTo>
                    <a:pt x="125540" y="250869"/>
                  </a:moveTo>
                  <a:lnTo>
                    <a:pt x="121452" y="243134"/>
                  </a:lnTo>
                </a:path>
                <a:path w="272414" h="408939">
                  <a:moveTo>
                    <a:pt x="128777" y="216857"/>
                  </a:moveTo>
                  <a:lnTo>
                    <a:pt x="138997" y="201387"/>
                  </a:lnTo>
                </a:path>
                <a:path w="272414" h="408939">
                  <a:moveTo>
                    <a:pt x="138997" y="200229"/>
                  </a:moveTo>
                  <a:lnTo>
                    <a:pt x="117364" y="165445"/>
                  </a:lnTo>
                </a:path>
                <a:path w="272414" h="408939">
                  <a:moveTo>
                    <a:pt x="117364" y="164287"/>
                  </a:moveTo>
                  <a:lnTo>
                    <a:pt x="52294" y="141098"/>
                  </a:lnTo>
                </a:path>
                <a:path w="272414" h="408939">
                  <a:moveTo>
                    <a:pt x="51442" y="141098"/>
                  </a:moveTo>
                  <a:lnTo>
                    <a:pt x="44118" y="109787"/>
                  </a:lnTo>
                </a:path>
                <a:path w="272414" h="408939">
                  <a:moveTo>
                    <a:pt x="44118" y="109015"/>
                  </a:moveTo>
                  <a:lnTo>
                    <a:pt x="52294" y="96247"/>
                  </a:lnTo>
                </a:path>
                <a:path w="272414" h="408939">
                  <a:moveTo>
                    <a:pt x="43266" y="76933"/>
                  </a:moveTo>
                  <a:lnTo>
                    <a:pt x="37985" y="73057"/>
                  </a:lnTo>
                </a:path>
                <a:path w="272414" h="408939">
                  <a:moveTo>
                    <a:pt x="37134" y="73057"/>
                  </a:moveTo>
                  <a:lnTo>
                    <a:pt x="35090" y="71128"/>
                  </a:lnTo>
                </a:path>
                <a:path w="272414" h="408939">
                  <a:moveTo>
                    <a:pt x="10220" y="52570"/>
                  </a:moveTo>
                  <a:lnTo>
                    <a:pt x="1192" y="44851"/>
                  </a:lnTo>
                </a:path>
                <a:path w="272414" h="408939">
                  <a:moveTo>
                    <a:pt x="0" y="43677"/>
                  </a:moveTo>
                  <a:lnTo>
                    <a:pt x="11412" y="14698"/>
                  </a:lnTo>
                </a:path>
                <a:path w="272414" h="408939">
                  <a:moveTo>
                    <a:pt x="11412" y="13540"/>
                  </a:moveTo>
                  <a:lnTo>
                    <a:pt x="2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6883975" y="2668439"/>
              <a:ext cx="43815" cy="3175"/>
            </a:xfrm>
            <a:custGeom>
              <a:avLst/>
              <a:gdLst/>
              <a:ahLst/>
              <a:cxnLst/>
              <a:rect l="l" t="t" r="r" b="b"/>
              <a:pathLst>
                <a:path w="43815" h="3175">
                  <a:moveTo>
                    <a:pt x="-1125" y="1366"/>
                  </a:moveTo>
                  <a:lnTo>
                    <a:pt x="44392" y="1366"/>
                  </a:lnTo>
                </a:path>
              </a:pathLst>
            </a:custGeom>
            <a:ln w="49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6928604" y="2668439"/>
              <a:ext cx="186055" cy="43815"/>
            </a:xfrm>
            <a:custGeom>
              <a:avLst/>
              <a:gdLst/>
              <a:ahLst/>
              <a:cxnLst/>
              <a:rect l="l" t="t" r="r" b="b"/>
              <a:pathLst>
                <a:path w="186054" h="43814">
                  <a:moveTo>
                    <a:pt x="0" y="0"/>
                  </a:moveTo>
                  <a:lnTo>
                    <a:pt x="26573" y="12382"/>
                  </a:lnTo>
                </a:path>
                <a:path w="186054" h="43814">
                  <a:moveTo>
                    <a:pt x="27765" y="12382"/>
                  </a:moveTo>
                  <a:lnTo>
                    <a:pt x="47354" y="2733"/>
                  </a:lnTo>
                </a:path>
                <a:path w="186054" h="43814">
                  <a:moveTo>
                    <a:pt x="48206" y="2733"/>
                  </a:moveTo>
                  <a:lnTo>
                    <a:pt x="102544" y="28303"/>
                  </a:lnTo>
                </a:path>
                <a:path w="186054" h="43814">
                  <a:moveTo>
                    <a:pt x="103737" y="28303"/>
                  </a:moveTo>
                  <a:lnTo>
                    <a:pt x="126222" y="21227"/>
                  </a:lnTo>
                </a:path>
                <a:path w="186054" h="43814">
                  <a:moveTo>
                    <a:pt x="127584" y="21227"/>
                  </a:moveTo>
                  <a:lnTo>
                    <a:pt x="127584" y="21227"/>
                  </a:lnTo>
                </a:path>
                <a:path w="186054" h="43814">
                  <a:moveTo>
                    <a:pt x="150069" y="41811"/>
                  </a:moveTo>
                  <a:lnTo>
                    <a:pt x="151262" y="42615"/>
                  </a:lnTo>
                </a:path>
                <a:path w="186054" h="43814">
                  <a:moveTo>
                    <a:pt x="152113" y="43741"/>
                  </a:moveTo>
                  <a:lnTo>
                    <a:pt x="157394" y="39881"/>
                  </a:lnTo>
                </a:path>
                <a:path w="186054" h="43814">
                  <a:moveTo>
                    <a:pt x="183115" y="21227"/>
                  </a:moveTo>
                  <a:lnTo>
                    <a:pt x="186011" y="192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7115808" y="2686611"/>
              <a:ext cx="47625" cy="4445"/>
            </a:xfrm>
            <a:custGeom>
              <a:avLst/>
              <a:gdLst/>
              <a:ahLst/>
              <a:cxnLst/>
              <a:rect l="l" t="t" r="r" b="b"/>
              <a:pathLst>
                <a:path w="47625" h="4444">
                  <a:moveTo>
                    <a:pt x="-1126" y="2170"/>
                  </a:moveTo>
                  <a:lnTo>
                    <a:pt x="48651" y="2170"/>
                  </a:lnTo>
                </a:path>
              </a:pathLst>
            </a:custGeom>
            <a:ln w="6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7006619" y="2690953"/>
              <a:ext cx="260350" cy="480059"/>
            </a:xfrm>
            <a:custGeom>
              <a:avLst/>
              <a:gdLst/>
              <a:ahLst/>
              <a:cxnLst/>
              <a:rect l="l" t="t" r="r" b="b"/>
              <a:pathLst>
                <a:path w="260350" h="480060">
                  <a:moveTo>
                    <a:pt x="157564" y="0"/>
                  </a:moveTo>
                  <a:lnTo>
                    <a:pt x="180390" y="25891"/>
                  </a:lnTo>
                </a:path>
                <a:path w="260350" h="480060">
                  <a:moveTo>
                    <a:pt x="181241" y="27016"/>
                  </a:moveTo>
                  <a:lnTo>
                    <a:pt x="215139" y="39721"/>
                  </a:lnTo>
                </a:path>
                <a:path w="260350" h="480060">
                  <a:moveTo>
                    <a:pt x="216331" y="39721"/>
                  </a:moveTo>
                  <a:lnTo>
                    <a:pt x="222464" y="66094"/>
                  </a:lnTo>
                </a:path>
                <a:path w="260350" h="480060">
                  <a:moveTo>
                    <a:pt x="222464" y="66737"/>
                  </a:moveTo>
                  <a:lnTo>
                    <a:pt x="246311" y="77673"/>
                  </a:lnTo>
                </a:path>
                <a:path w="260350" h="480060">
                  <a:moveTo>
                    <a:pt x="259768" y="95041"/>
                  </a:moveTo>
                  <a:lnTo>
                    <a:pt x="254488" y="102760"/>
                  </a:lnTo>
                </a:path>
                <a:path w="260350" h="480060">
                  <a:moveTo>
                    <a:pt x="240179" y="128972"/>
                  </a:moveTo>
                  <a:lnTo>
                    <a:pt x="215139" y="173839"/>
                  </a:lnTo>
                </a:path>
                <a:path w="260350" h="480060">
                  <a:moveTo>
                    <a:pt x="215139" y="174644"/>
                  </a:moveTo>
                  <a:lnTo>
                    <a:pt x="192654" y="189278"/>
                  </a:lnTo>
                </a:path>
                <a:path w="260350" h="480060">
                  <a:moveTo>
                    <a:pt x="191462" y="189278"/>
                  </a:moveTo>
                  <a:lnTo>
                    <a:pt x="194698" y="206806"/>
                  </a:lnTo>
                </a:path>
                <a:path w="260350" h="480060">
                  <a:moveTo>
                    <a:pt x="194698" y="207932"/>
                  </a:moveTo>
                  <a:lnTo>
                    <a:pt x="166933" y="252799"/>
                  </a:lnTo>
                </a:path>
                <a:path w="260350" h="480060">
                  <a:moveTo>
                    <a:pt x="166933" y="253442"/>
                  </a:moveTo>
                  <a:lnTo>
                    <a:pt x="147173" y="269041"/>
                  </a:lnTo>
                </a:path>
                <a:path w="260350" h="480060">
                  <a:moveTo>
                    <a:pt x="127584" y="292520"/>
                  </a:moveTo>
                  <a:lnTo>
                    <a:pt x="124688" y="300239"/>
                  </a:lnTo>
                </a:path>
                <a:path w="260350" h="480060">
                  <a:moveTo>
                    <a:pt x="115320" y="329347"/>
                  </a:moveTo>
                  <a:lnTo>
                    <a:pt x="103907" y="359419"/>
                  </a:lnTo>
                </a:path>
                <a:path w="260350" h="480060">
                  <a:moveTo>
                    <a:pt x="103907" y="360544"/>
                  </a:moveTo>
                  <a:lnTo>
                    <a:pt x="63025" y="393511"/>
                  </a:lnTo>
                </a:path>
                <a:path w="260350" h="480060">
                  <a:moveTo>
                    <a:pt x="61833" y="394637"/>
                  </a:moveTo>
                  <a:lnTo>
                    <a:pt x="61833" y="447866"/>
                  </a:lnTo>
                </a:path>
                <a:path w="260350" h="480060">
                  <a:moveTo>
                    <a:pt x="61833" y="449153"/>
                  </a:moveTo>
                  <a:lnTo>
                    <a:pt x="48206" y="466521"/>
                  </a:lnTo>
                </a:path>
                <a:path w="260350" h="480060">
                  <a:moveTo>
                    <a:pt x="47524" y="467647"/>
                  </a:moveTo>
                  <a:lnTo>
                    <a:pt x="35941" y="470380"/>
                  </a:lnTo>
                </a:path>
                <a:path w="260350" h="480060">
                  <a:moveTo>
                    <a:pt x="5280" y="478099"/>
                  </a:moveTo>
                  <a:lnTo>
                    <a:pt x="0" y="480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7005768" y="317098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527"/>
                  </a:moveTo>
                  <a:lnTo>
                    <a:pt x="1192" y="15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6933373" y="3202985"/>
              <a:ext cx="76835" cy="88900"/>
            </a:xfrm>
            <a:custGeom>
              <a:avLst/>
              <a:gdLst/>
              <a:ahLst/>
              <a:cxnLst/>
              <a:rect l="l" t="t" r="r" b="b"/>
              <a:pathLst>
                <a:path w="76834" h="88900">
                  <a:moveTo>
                    <a:pt x="75290" y="0"/>
                  </a:moveTo>
                  <a:lnTo>
                    <a:pt x="76482" y="7075"/>
                  </a:lnTo>
                </a:path>
                <a:path w="76834" h="88900">
                  <a:moveTo>
                    <a:pt x="76482" y="8201"/>
                  </a:moveTo>
                  <a:lnTo>
                    <a:pt x="45480" y="31358"/>
                  </a:lnTo>
                </a:path>
                <a:path w="76834" h="88900">
                  <a:moveTo>
                    <a:pt x="44629" y="32162"/>
                  </a:moveTo>
                  <a:lnTo>
                    <a:pt x="31172" y="55802"/>
                  </a:lnTo>
                </a:path>
                <a:path w="76834" h="88900">
                  <a:moveTo>
                    <a:pt x="31172" y="56445"/>
                  </a:moveTo>
                  <a:lnTo>
                    <a:pt x="0" y="886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6932692" y="3292719"/>
              <a:ext cx="3175" cy="30480"/>
            </a:xfrm>
            <a:custGeom>
              <a:avLst/>
              <a:gdLst/>
              <a:ahLst/>
              <a:cxnLst/>
              <a:rect l="l" t="t" r="r" b="b"/>
              <a:pathLst>
                <a:path w="3175" h="30479">
                  <a:moveTo>
                    <a:pt x="1362" y="-1191"/>
                  </a:moveTo>
                  <a:lnTo>
                    <a:pt x="1362" y="31424"/>
                  </a:lnTo>
                </a:path>
              </a:pathLst>
            </a:custGeom>
            <a:ln w="51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6935417" y="3323595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0" y="0"/>
                  </a:moveTo>
                  <a:lnTo>
                    <a:pt x="13627" y="147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6950237" y="33395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6744807" y="3373608"/>
              <a:ext cx="231775" cy="563245"/>
            </a:xfrm>
            <a:custGeom>
              <a:avLst/>
              <a:gdLst/>
              <a:ahLst/>
              <a:cxnLst/>
              <a:rect l="l" t="t" r="r" b="b"/>
              <a:pathLst>
                <a:path w="231775" h="563245">
                  <a:moveTo>
                    <a:pt x="205430" y="0"/>
                  </a:moveTo>
                  <a:lnTo>
                    <a:pt x="205430" y="7719"/>
                  </a:lnTo>
                </a:path>
                <a:path w="231775" h="563245">
                  <a:moveTo>
                    <a:pt x="205430" y="8362"/>
                  </a:moveTo>
                  <a:lnTo>
                    <a:pt x="205430" y="8362"/>
                  </a:lnTo>
                </a:path>
                <a:path w="231775" h="563245">
                  <a:moveTo>
                    <a:pt x="194698" y="36665"/>
                  </a:moveTo>
                  <a:lnTo>
                    <a:pt x="170169" y="105815"/>
                  </a:lnTo>
                </a:path>
                <a:path w="231775" h="563245">
                  <a:moveTo>
                    <a:pt x="170169" y="106619"/>
                  </a:moveTo>
                  <a:lnTo>
                    <a:pt x="152624" y="132832"/>
                  </a:lnTo>
                </a:path>
                <a:path w="231775" h="563245">
                  <a:moveTo>
                    <a:pt x="152624" y="134118"/>
                  </a:moveTo>
                  <a:lnTo>
                    <a:pt x="189929" y="157276"/>
                  </a:lnTo>
                </a:path>
                <a:path w="231775" h="563245">
                  <a:moveTo>
                    <a:pt x="190610" y="158401"/>
                  </a:moveTo>
                  <a:lnTo>
                    <a:pt x="207474" y="177699"/>
                  </a:lnTo>
                </a:path>
                <a:path w="231775" h="563245">
                  <a:moveTo>
                    <a:pt x="222634" y="204072"/>
                  </a:moveTo>
                  <a:lnTo>
                    <a:pt x="222634" y="212917"/>
                  </a:lnTo>
                </a:path>
                <a:path w="231775" h="563245">
                  <a:moveTo>
                    <a:pt x="224678" y="241864"/>
                  </a:moveTo>
                  <a:lnTo>
                    <a:pt x="214458" y="286731"/>
                  </a:lnTo>
                </a:path>
                <a:path w="231775" h="563245">
                  <a:moveTo>
                    <a:pt x="214458" y="287535"/>
                  </a:moveTo>
                  <a:lnTo>
                    <a:pt x="231151" y="329668"/>
                  </a:lnTo>
                </a:path>
                <a:path w="231775" h="563245">
                  <a:moveTo>
                    <a:pt x="231151" y="330472"/>
                  </a:moveTo>
                  <a:lnTo>
                    <a:pt x="190610" y="383702"/>
                  </a:lnTo>
                </a:path>
                <a:path w="231775" h="563245">
                  <a:moveTo>
                    <a:pt x="189929" y="384988"/>
                  </a:moveTo>
                  <a:lnTo>
                    <a:pt x="176302" y="393833"/>
                  </a:lnTo>
                </a:path>
                <a:path w="231775" h="563245">
                  <a:moveTo>
                    <a:pt x="153817" y="413131"/>
                  </a:moveTo>
                  <a:lnTo>
                    <a:pt x="148536" y="420850"/>
                  </a:lnTo>
                </a:path>
                <a:path w="231775" h="563245">
                  <a:moveTo>
                    <a:pt x="132183" y="446419"/>
                  </a:moveTo>
                  <a:lnTo>
                    <a:pt x="119919" y="463787"/>
                  </a:lnTo>
                </a:path>
                <a:path w="231775" h="563245">
                  <a:moveTo>
                    <a:pt x="119919" y="464591"/>
                  </a:moveTo>
                  <a:lnTo>
                    <a:pt x="90109" y="488070"/>
                  </a:lnTo>
                </a:path>
                <a:path w="231775" h="563245">
                  <a:moveTo>
                    <a:pt x="88747" y="488874"/>
                  </a:moveTo>
                  <a:lnTo>
                    <a:pt x="65069" y="509458"/>
                  </a:lnTo>
                </a:path>
                <a:path w="231775" h="563245">
                  <a:moveTo>
                    <a:pt x="64218" y="510584"/>
                  </a:moveTo>
                  <a:lnTo>
                    <a:pt x="34408" y="522163"/>
                  </a:lnTo>
                </a:path>
                <a:path w="231775" h="563245">
                  <a:moveTo>
                    <a:pt x="33216" y="522163"/>
                  </a:moveTo>
                  <a:lnTo>
                    <a:pt x="2044" y="560758"/>
                  </a:lnTo>
                </a:path>
                <a:path w="231775" h="563245">
                  <a:moveTo>
                    <a:pt x="1362" y="561884"/>
                  </a:moveTo>
                  <a:lnTo>
                    <a:pt x="0" y="5626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6716190" y="3933563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4">
                  <a:moveTo>
                    <a:pt x="425" y="-1191"/>
                  </a:moveTo>
                  <a:lnTo>
                    <a:pt x="425" y="8910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6241451" y="3790599"/>
              <a:ext cx="499109" cy="182880"/>
            </a:xfrm>
            <a:custGeom>
              <a:avLst/>
              <a:gdLst/>
              <a:ahLst/>
              <a:cxnLst/>
              <a:rect l="l" t="t" r="r" b="b"/>
              <a:pathLst>
                <a:path w="499109" h="182879">
                  <a:moveTo>
                    <a:pt x="474737" y="113695"/>
                  </a:moveTo>
                  <a:lnTo>
                    <a:pt x="497222" y="94397"/>
                  </a:lnTo>
                </a:path>
                <a:path w="499109" h="182879">
                  <a:moveTo>
                    <a:pt x="498585" y="93593"/>
                  </a:moveTo>
                  <a:lnTo>
                    <a:pt x="464517" y="54515"/>
                  </a:lnTo>
                </a:path>
                <a:path w="499109" h="182879">
                  <a:moveTo>
                    <a:pt x="463325" y="53390"/>
                  </a:moveTo>
                  <a:lnTo>
                    <a:pt x="405750" y="65290"/>
                  </a:lnTo>
                </a:path>
                <a:path w="499109" h="182879">
                  <a:moveTo>
                    <a:pt x="404898" y="65290"/>
                  </a:moveTo>
                  <a:lnTo>
                    <a:pt x="385309" y="55320"/>
                  </a:lnTo>
                </a:path>
                <a:path w="499109" h="182879">
                  <a:moveTo>
                    <a:pt x="383946" y="55320"/>
                  </a:moveTo>
                  <a:lnTo>
                    <a:pt x="373726" y="47600"/>
                  </a:lnTo>
                </a:path>
                <a:path w="499109" h="182879">
                  <a:moveTo>
                    <a:pt x="349197" y="27016"/>
                  </a:moveTo>
                  <a:lnTo>
                    <a:pt x="343065" y="21227"/>
                  </a:lnTo>
                </a:path>
                <a:path w="499109" h="182879">
                  <a:moveTo>
                    <a:pt x="314107" y="7719"/>
                  </a:moveTo>
                  <a:lnTo>
                    <a:pt x="312063" y="6915"/>
                  </a:lnTo>
                </a:path>
                <a:path w="499109" h="182879">
                  <a:moveTo>
                    <a:pt x="311211" y="6915"/>
                  </a:moveTo>
                  <a:lnTo>
                    <a:pt x="260450" y="0"/>
                  </a:lnTo>
                </a:path>
                <a:path w="499109" h="182879">
                  <a:moveTo>
                    <a:pt x="259598" y="0"/>
                  </a:moveTo>
                  <a:lnTo>
                    <a:pt x="249037" y="36022"/>
                  </a:lnTo>
                </a:path>
                <a:path w="499109" h="182879">
                  <a:moveTo>
                    <a:pt x="249037" y="37148"/>
                  </a:moveTo>
                  <a:lnTo>
                    <a:pt x="227744" y="66094"/>
                  </a:lnTo>
                </a:path>
                <a:path w="499109" h="182879">
                  <a:moveTo>
                    <a:pt x="227744" y="67220"/>
                  </a:moveTo>
                  <a:lnTo>
                    <a:pt x="227744" y="81532"/>
                  </a:lnTo>
                </a:path>
                <a:path w="499109" h="182879">
                  <a:moveTo>
                    <a:pt x="227744" y="82658"/>
                  </a:moveTo>
                  <a:lnTo>
                    <a:pt x="217183" y="100187"/>
                  </a:lnTo>
                </a:path>
                <a:path w="499109" h="182879">
                  <a:moveTo>
                    <a:pt x="217183" y="101312"/>
                  </a:moveTo>
                  <a:lnTo>
                    <a:pt x="206111" y="103242"/>
                  </a:lnTo>
                </a:path>
                <a:path w="499109" h="182879">
                  <a:moveTo>
                    <a:pt x="176302" y="102116"/>
                  </a:moveTo>
                  <a:lnTo>
                    <a:pt x="168807" y="97453"/>
                  </a:lnTo>
                </a:path>
                <a:path w="499109" h="182879">
                  <a:moveTo>
                    <a:pt x="150410" y="114821"/>
                  </a:moveTo>
                  <a:lnTo>
                    <a:pt x="103907" y="134118"/>
                  </a:lnTo>
                </a:path>
                <a:path w="499109" h="182879">
                  <a:moveTo>
                    <a:pt x="103055" y="134118"/>
                  </a:moveTo>
                  <a:lnTo>
                    <a:pt x="45310" y="131385"/>
                  </a:lnTo>
                </a:path>
                <a:path w="499109" h="182879">
                  <a:moveTo>
                    <a:pt x="44118" y="131385"/>
                  </a:moveTo>
                  <a:lnTo>
                    <a:pt x="37134" y="154542"/>
                  </a:lnTo>
                </a:path>
                <a:path w="499109" h="182879">
                  <a:moveTo>
                    <a:pt x="37134" y="155828"/>
                  </a:moveTo>
                  <a:lnTo>
                    <a:pt x="3236" y="182041"/>
                  </a:lnTo>
                </a:path>
                <a:path w="499109" h="182879">
                  <a:moveTo>
                    <a:pt x="2044" y="182845"/>
                  </a:moveTo>
                  <a:lnTo>
                    <a:pt x="0" y="1828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6200059" y="397457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5635722" y="3264576"/>
              <a:ext cx="532765" cy="735965"/>
            </a:xfrm>
            <a:custGeom>
              <a:avLst/>
              <a:gdLst/>
              <a:ahLst/>
              <a:cxnLst/>
              <a:rect l="l" t="t" r="r" b="b"/>
              <a:pathLst>
                <a:path w="532764" h="735964">
                  <a:moveTo>
                    <a:pt x="532483" y="711923"/>
                  </a:moveTo>
                  <a:lnTo>
                    <a:pt x="525499" y="711923"/>
                  </a:lnTo>
                </a:path>
                <a:path w="532764" h="735964">
                  <a:moveTo>
                    <a:pt x="524306" y="711923"/>
                  </a:moveTo>
                  <a:lnTo>
                    <a:pt x="435900" y="735884"/>
                  </a:lnTo>
                </a:path>
                <a:path w="532764" h="735964">
                  <a:moveTo>
                    <a:pt x="434707" y="735884"/>
                  </a:moveTo>
                  <a:lnTo>
                    <a:pt x="390589" y="729291"/>
                  </a:lnTo>
                </a:path>
                <a:path w="532764" h="735964">
                  <a:moveTo>
                    <a:pt x="389397" y="729291"/>
                  </a:moveTo>
                  <a:lnTo>
                    <a:pt x="361461" y="708064"/>
                  </a:lnTo>
                </a:path>
                <a:path w="532764" h="735964">
                  <a:moveTo>
                    <a:pt x="336932" y="688444"/>
                  </a:moveTo>
                  <a:lnTo>
                    <a:pt x="329608" y="682655"/>
                  </a:lnTo>
                </a:path>
                <a:path w="532764" h="735964">
                  <a:moveTo>
                    <a:pt x="305079" y="663196"/>
                  </a:moveTo>
                  <a:lnTo>
                    <a:pt x="162674" y="552235"/>
                  </a:lnTo>
                </a:path>
                <a:path w="532764" h="735964">
                  <a:moveTo>
                    <a:pt x="138145" y="532937"/>
                  </a:moveTo>
                  <a:lnTo>
                    <a:pt x="134909" y="531007"/>
                  </a:lnTo>
                </a:path>
                <a:path w="532764" h="735964">
                  <a:moveTo>
                    <a:pt x="134057" y="529882"/>
                  </a:moveTo>
                  <a:lnTo>
                    <a:pt x="132013" y="527148"/>
                  </a:lnTo>
                </a:path>
                <a:path w="532764" h="735964">
                  <a:moveTo>
                    <a:pt x="113276" y="502865"/>
                  </a:moveTo>
                  <a:lnTo>
                    <a:pt x="55530" y="425835"/>
                  </a:lnTo>
                </a:path>
                <a:path w="532764" h="735964">
                  <a:moveTo>
                    <a:pt x="54849" y="424709"/>
                  </a:moveTo>
                  <a:lnTo>
                    <a:pt x="23677" y="370193"/>
                  </a:lnTo>
                </a:path>
                <a:path w="532764" h="735964">
                  <a:moveTo>
                    <a:pt x="23677" y="369550"/>
                  </a:moveTo>
                  <a:lnTo>
                    <a:pt x="18737" y="353951"/>
                  </a:lnTo>
                </a:path>
                <a:path w="532764" h="735964">
                  <a:moveTo>
                    <a:pt x="8517" y="324683"/>
                  </a:moveTo>
                  <a:lnTo>
                    <a:pt x="5280" y="316964"/>
                  </a:lnTo>
                </a:path>
                <a:path w="532764" h="735964">
                  <a:moveTo>
                    <a:pt x="0" y="287857"/>
                  </a:moveTo>
                  <a:lnTo>
                    <a:pt x="0" y="236074"/>
                  </a:lnTo>
                </a:path>
                <a:path w="532764" h="735964">
                  <a:moveTo>
                    <a:pt x="0" y="235270"/>
                  </a:moveTo>
                  <a:lnTo>
                    <a:pt x="38326" y="213721"/>
                  </a:lnTo>
                </a:path>
                <a:path w="532764" h="735964">
                  <a:moveTo>
                    <a:pt x="39178" y="213721"/>
                  </a:moveTo>
                  <a:lnTo>
                    <a:pt x="72394" y="177699"/>
                  </a:lnTo>
                </a:path>
                <a:path w="532764" h="735964">
                  <a:moveTo>
                    <a:pt x="73246" y="177056"/>
                  </a:moveTo>
                  <a:lnTo>
                    <a:pt x="79378" y="147627"/>
                  </a:lnTo>
                </a:path>
                <a:path w="532764" h="735964">
                  <a:moveTo>
                    <a:pt x="86703" y="117394"/>
                  </a:moveTo>
                  <a:lnTo>
                    <a:pt x="88747" y="109675"/>
                  </a:lnTo>
                </a:path>
                <a:path w="532764" h="735964">
                  <a:moveTo>
                    <a:pt x="94879" y="79602"/>
                  </a:moveTo>
                  <a:lnTo>
                    <a:pt x="98115" y="64808"/>
                  </a:lnTo>
                </a:path>
                <a:path w="532764" h="735964">
                  <a:moveTo>
                    <a:pt x="98115" y="64164"/>
                  </a:moveTo>
                  <a:lnTo>
                    <a:pt x="162674" y="60948"/>
                  </a:lnTo>
                </a:path>
                <a:path w="532764" h="735964">
                  <a:moveTo>
                    <a:pt x="164037" y="60948"/>
                  </a:moveTo>
                  <a:lnTo>
                    <a:pt x="202023" y="45510"/>
                  </a:lnTo>
                </a:path>
                <a:path w="532764" h="735964">
                  <a:moveTo>
                    <a:pt x="202875" y="45510"/>
                  </a:moveTo>
                  <a:lnTo>
                    <a:pt x="209348" y="16563"/>
                  </a:lnTo>
                </a:path>
                <a:path w="532764" h="735964">
                  <a:moveTo>
                    <a:pt x="209348" y="15438"/>
                  </a:moveTo>
                  <a:lnTo>
                    <a:pt x="225700" y="643"/>
                  </a:lnTo>
                </a:path>
                <a:path w="532764" h="735964">
                  <a:moveTo>
                    <a:pt x="226552" y="0"/>
                  </a:moveTo>
                  <a:lnTo>
                    <a:pt x="227744" y="6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5891232" y="32772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5893277" y="3140107"/>
              <a:ext cx="211454" cy="137795"/>
            </a:xfrm>
            <a:custGeom>
              <a:avLst/>
              <a:gdLst/>
              <a:ahLst/>
              <a:cxnLst/>
              <a:rect l="l" t="t" r="r" b="b"/>
              <a:pathLst>
                <a:path w="211454" h="137795">
                  <a:moveTo>
                    <a:pt x="0" y="137174"/>
                  </a:moveTo>
                  <a:lnTo>
                    <a:pt x="4088" y="132189"/>
                  </a:lnTo>
                </a:path>
                <a:path w="211454" h="137795">
                  <a:moveTo>
                    <a:pt x="26573" y="111604"/>
                  </a:moveTo>
                  <a:lnTo>
                    <a:pt x="38156" y="109675"/>
                  </a:lnTo>
                </a:path>
                <a:path w="211454" h="137795">
                  <a:moveTo>
                    <a:pt x="39348" y="109675"/>
                  </a:moveTo>
                  <a:lnTo>
                    <a:pt x="58597" y="100026"/>
                  </a:lnTo>
                </a:path>
                <a:path w="211454" h="137795">
                  <a:moveTo>
                    <a:pt x="59789" y="100026"/>
                  </a:moveTo>
                  <a:lnTo>
                    <a:pt x="59789" y="60948"/>
                  </a:lnTo>
                </a:path>
                <a:path w="211454" h="137795">
                  <a:moveTo>
                    <a:pt x="59789" y="60305"/>
                  </a:moveTo>
                  <a:lnTo>
                    <a:pt x="63025" y="52586"/>
                  </a:lnTo>
                </a:path>
                <a:path w="211454" h="137795">
                  <a:moveTo>
                    <a:pt x="63025" y="51299"/>
                  </a:moveTo>
                  <a:lnTo>
                    <a:pt x="86362" y="54515"/>
                  </a:lnTo>
                </a:path>
                <a:path w="211454" h="137795">
                  <a:moveTo>
                    <a:pt x="87554" y="54515"/>
                  </a:moveTo>
                  <a:lnTo>
                    <a:pt x="90791" y="43580"/>
                  </a:lnTo>
                </a:path>
                <a:path w="211454" h="137795">
                  <a:moveTo>
                    <a:pt x="90791" y="42937"/>
                  </a:moveTo>
                  <a:lnTo>
                    <a:pt x="141211" y="12704"/>
                  </a:lnTo>
                </a:path>
                <a:path w="211454" h="137795">
                  <a:moveTo>
                    <a:pt x="164889" y="9648"/>
                  </a:moveTo>
                  <a:lnTo>
                    <a:pt x="167785" y="3859"/>
                  </a:lnTo>
                </a:path>
                <a:path w="211454" h="137795">
                  <a:moveTo>
                    <a:pt x="167785" y="2733"/>
                  </a:moveTo>
                  <a:lnTo>
                    <a:pt x="169829" y="2733"/>
                  </a:lnTo>
                </a:path>
                <a:path w="211454" h="137795">
                  <a:moveTo>
                    <a:pt x="201682" y="0"/>
                  </a:moveTo>
                  <a:lnTo>
                    <a:pt x="201682" y="0"/>
                  </a:lnTo>
                </a:path>
                <a:path w="211454" h="137795">
                  <a:moveTo>
                    <a:pt x="201682" y="0"/>
                  </a:moveTo>
                  <a:lnTo>
                    <a:pt x="211051" y="27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6105691" y="3140107"/>
              <a:ext cx="44450" cy="3175"/>
            </a:xfrm>
            <a:custGeom>
              <a:avLst/>
              <a:gdLst/>
              <a:ahLst/>
              <a:cxnLst/>
              <a:rect l="l" t="t" r="r" b="b"/>
              <a:pathLst>
                <a:path w="44450" h="3175">
                  <a:moveTo>
                    <a:pt x="-1125" y="1366"/>
                  </a:moveTo>
                  <a:lnTo>
                    <a:pt x="45244" y="1366"/>
                  </a:lnTo>
                </a:path>
              </a:pathLst>
            </a:custGeom>
            <a:ln w="49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4959983" y="2673103"/>
              <a:ext cx="1921510" cy="906144"/>
            </a:xfrm>
            <a:custGeom>
              <a:avLst/>
              <a:gdLst/>
              <a:ahLst/>
              <a:cxnLst/>
              <a:rect l="l" t="t" r="r" b="b"/>
              <a:pathLst>
                <a:path w="1921509" h="906145">
                  <a:moveTo>
                    <a:pt x="1190677" y="467003"/>
                  </a:moveTo>
                  <a:lnTo>
                    <a:pt x="1207370" y="484371"/>
                  </a:lnTo>
                </a:path>
                <a:path w="1921509" h="906145">
                  <a:moveTo>
                    <a:pt x="1208222" y="485497"/>
                  </a:moveTo>
                  <a:lnTo>
                    <a:pt x="1227811" y="476652"/>
                  </a:lnTo>
                </a:path>
                <a:path w="1921509" h="906145">
                  <a:moveTo>
                    <a:pt x="1229003" y="476652"/>
                  </a:moveTo>
                  <a:lnTo>
                    <a:pt x="1307190" y="470863"/>
                  </a:lnTo>
                </a:path>
                <a:path w="1921509" h="906145">
                  <a:moveTo>
                    <a:pt x="1339043" y="467807"/>
                  </a:moveTo>
                  <a:lnTo>
                    <a:pt x="1339043" y="467807"/>
                  </a:lnTo>
                </a:path>
                <a:path w="1921509" h="906145">
                  <a:moveTo>
                    <a:pt x="1340236" y="467807"/>
                  </a:moveTo>
                  <a:lnTo>
                    <a:pt x="1347220" y="471667"/>
                  </a:lnTo>
                </a:path>
                <a:path w="1921509" h="906145">
                  <a:moveTo>
                    <a:pt x="1377199" y="481637"/>
                  </a:moveTo>
                  <a:lnTo>
                    <a:pt x="1400877" y="486301"/>
                  </a:lnTo>
                </a:path>
                <a:path w="1921509" h="906145">
                  <a:moveTo>
                    <a:pt x="1402069" y="486301"/>
                  </a:moveTo>
                  <a:lnTo>
                    <a:pt x="1428642" y="468933"/>
                  </a:lnTo>
                </a:path>
                <a:path w="1921509" h="906145">
                  <a:moveTo>
                    <a:pt x="1429834" y="467807"/>
                  </a:moveTo>
                  <a:lnTo>
                    <a:pt x="1432730" y="450279"/>
                  </a:lnTo>
                </a:path>
                <a:path w="1921509" h="906145">
                  <a:moveTo>
                    <a:pt x="1432730" y="449635"/>
                  </a:moveTo>
                  <a:lnTo>
                    <a:pt x="1453682" y="443685"/>
                  </a:lnTo>
                </a:path>
                <a:path w="1921509" h="906145">
                  <a:moveTo>
                    <a:pt x="1454363" y="443685"/>
                  </a:moveTo>
                  <a:lnTo>
                    <a:pt x="1497800" y="431785"/>
                  </a:lnTo>
                </a:path>
                <a:path w="1921509" h="906145">
                  <a:moveTo>
                    <a:pt x="1498652" y="431785"/>
                  </a:moveTo>
                  <a:lnTo>
                    <a:pt x="1465947" y="414417"/>
                  </a:lnTo>
                </a:path>
                <a:path w="1921509" h="906145">
                  <a:moveTo>
                    <a:pt x="1460496" y="391903"/>
                  </a:moveTo>
                  <a:lnTo>
                    <a:pt x="1463902" y="384184"/>
                  </a:lnTo>
                </a:path>
                <a:path w="1921509" h="906145">
                  <a:moveTo>
                    <a:pt x="1480255" y="359901"/>
                  </a:moveTo>
                  <a:lnTo>
                    <a:pt x="1484343" y="356042"/>
                  </a:lnTo>
                </a:path>
                <a:path w="1921509" h="906145">
                  <a:moveTo>
                    <a:pt x="1485536" y="355238"/>
                  </a:moveTo>
                  <a:lnTo>
                    <a:pt x="1515345" y="366816"/>
                  </a:lnTo>
                </a:path>
                <a:path w="1921509" h="906145">
                  <a:moveTo>
                    <a:pt x="1516197" y="366816"/>
                  </a:moveTo>
                  <a:lnTo>
                    <a:pt x="1530505" y="337387"/>
                  </a:lnTo>
                </a:path>
                <a:path w="1921509" h="906145">
                  <a:moveTo>
                    <a:pt x="1530505" y="336744"/>
                  </a:moveTo>
                  <a:lnTo>
                    <a:pt x="1550095" y="321949"/>
                  </a:lnTo>
                </a:path>
                <a:path w="1921509" h="906145">
                  <a:moveTo>
                    <a:pt x="1551287" y="320823"/>
                  </a:moveTo>
                  <a:lnTo>
                    <a:pt x="1577860" y="320823"/>
                  </a:lnTo>
                </a:path>
                <a:path w="1921509" h="906145">
                  <a:moveTo>
                    <a:pt x="1579223" y="320823"/>
                  </a:moveTo>
                  <a:lnTo>
                    <a:pt x="1593531" y="345267"/>
                  </a:lnTo>
                </a:path>
                <a:path w="1921509" h="906145">
                  <a:moveTo>
                    <a:pt x="1593531" y="346393"/>
                  </a:moveTo>
                  <a:lnTo>
                    <a:pt x="1617209" y="342533"/>
                  </a:lnTo>
                </a:path>
                <a:path w="1921509" h="906145">
                  <a:moveTo>
                    <a:pt x="1636798" y="321949"/>
                  </a:moveTo>
                  <a:lnTo>
                    <a:pt x="1641738" y="315034"/>
                  </a:lnTo>
                </a:path>
                <a:path w="1921509" h="906145">
                  <a:moveTo>
                    <a:pt x="1663371" y="295736"/>
                  </a:moveTo>
                  <a:lnTo>
                    <a:pt x="1689262" y="282228"/>
                  </a:lnTo>
                </a:path>
                <a:path w="1921509" h="906145">
                  <a:moveTo>
                    <a:pt x="1690455" y="282228"/>
                  </a:moveTo>
                  <a:lnTo>
                    <a:pt x="1720264" y="291877"/>
                  </a:lnTo>
                </a:path>
                <a:path w="1921509" h="906145">
                  <a:moveTo>
                    <a:pt x="1721116" y="291877"/>
                  </a:moveTo>
                  <a:lnTo>
                    <a:pt x="1778010" y="190564"/>
                  </a:lnTo>
                </a:path>
                <a:path w="1921509" h="906145">
                  <a:moveTo>
                    <a:pt x="1791467" y="163547"/>
                  </a:moveTo>
                  <a:lnTo>
                    <a:pt x="1795555" y="155828"/>
                  </a:lnTo>
                </a:path>
                <a:path w="1921509" h="906145">
                  <a:moveTo>
                    <a:pt x="1811907" y="129455"/>
                  </a:moveTo>
                  <a:lnTo>
                    <a:pt x="1825364" y="112087"/>
                  </a:lnTo>
                </a:path>
                <a:path w="1921509" h="906145">
                  <a:moveTo>
                    <a:pt x="1826216" y="110961"/>
                  </a:moveTo>
                  <a:lnTo>
                    <a:pt x="1826216" y="87804"/>
                  </a:lnTo>
                </a:path>
                <a:path w="1921509" h="906145">
                  <a:moveTo>
                    <a:pt x="1826216" y="86678"/>
                  </a:moveTo>
                  <a:lnTo>
                    <a:pt x="1863350" y="57571"/>
                  </a:lnTo>
                </a:path>
                <a:path w="1921509" h="906145">
                  <a:moveTo>
                    <a:pt x="1864202" y="56445"/>
                  </a:moveTo>
                  <a:lnTo>
                    <a:pt x="1885154" y="23639"/>
                  </a:lnTo>
                </a:path>
                <a:path w="1921509" h="906145">
                  <a:moveTo>
                    <a:pt x="1885154" y="22513"/>
                  </a:moveTo>
                  <a:lnTo>
                    <a:pt x="1921095" y="0"/>
                  </a:lnTo>
                </a:path>
                <a:path w="1921509" h="906145">
                  <a:moveTo>
                    <a:pt x="0" y="316964"/>
                  </a:moveTo>
                  <a:lnTo>
                    <a:pt x="134228" y="309245"/>
                  </a:lnTo>
                </a:path>
                <a:path w="1921509" h="906145">
                  <a:moveTo>
                    <a:pt x="135079" y="309245"/>
                  </a:moveTo>
                  <a:lnTo>
                    <a:pt x="182434" y="320823"/>
                  </a:lnTo>
                </a:path>
                <a:path w="1921509" h="906145">
                  <a:moveTo>
                    <a:pt x="213606" y="327738"/>
                  </a:moveTo>
                  <a:lnTo>
                    <a:pt x="222464" y="330955"/>
                  </a:lnTo>
                </a:path>
                <a:path w="1921509" h="906145">
                  <a:moveTo>
                    <a:pt x="246311" y="349127"/>
                  </a:moveTo>
                  <a:lnTo>
                    <a:pt x="261812" y="363761"/>
                  </a:lnTo>
                </a:path>
                <a:path w="1921509" h="906145">
                  <a:moveTo>
                    <a:pt x="263005" y="364886"/>
                  </a:moveTo>
                  <a:lnTo>
                    <a:pt x="415118" y="414417"/>
                  </a:lnTo>
                </a:path>
                <a:path w="1921509" h="906145">
                  <a:moveTo>
                    <a:pt x="440158" y="432911"/>
                  </a:moveTo>
                  <a:lnTo>
                    <a:pt x="447142" y="438700"/>
                  </a:lnTo>
                </a:path>
                <a:path w="1921509" h="906145">
                  <a:moveTo>
                    <a:pt x="472012" y="457998"/>
                  </a:moveTo>
                  <a:lnTo>
                    <a:pt x="565699" y="533902"/>
                  </a:lnTo>
                </a:path>
                <a:path w="1921509" h="906145">
                  <a:moveTo>
                    <a:pt x="566551" y="535028"/>
                  </a:moveTo>
                  <a:lnTo>
                    <a:pt x="617993" y="563170"/>
                  </a:lnTo>
                </a:path>
                <a:path w="1921509" h="906145">
                  <a:moveTo>
                    <a:pt x="645759" y="576678"/>
                  </a:moveTo>
                  <a:lnTo>
                    <a:pt x="654106" y="581824"/>
                  </a:lnTo>
                </a:path>
                <a:path w="1921509" h="906145">
                  <a:moveTo>
                    <a:pt x="681871" y="596459"/>
                  </a:moveTo>
                  <a:lnTo>
                    <a:pt x="683063" y="597263"/>
                  </a:lnTo>
                </a:path>
                <a:path w="1921509" h="906145">
                  <a:moveTo>
                    <a:pt x="684256" y="597263"/>
                  </a:moveTo>
                  <a:lnTo>
                    <a:pt x="746089" y="634250"/>
                  </a:lnTo>
                </a:path>
                <a:path w="1921509" h="906145">
                  <a:moveTo>
                    <a:pt x="746941" y="634250"/>
                  </a:moveTo>
                  <a:lnTo>
                    <a:pt x="772662" y="654352"/>
                  </a:lnTo>
                </a:path>
                <a:path w="1921509" h="906145">
                  <a:moveTo>
                    <a:pt x="773855" y="655638"/>
                  </a:moveTo>
                  <a:lnTo>
                    <a:pt x="758354" y="722858"/>
                  </a:lnTo>
                </a:path>
                <a:path w="1921509" h="906145">
                  <a:moveTo>
                    <a:pt x="752221" y="752931"/>
                  </a:moveTo>
                  <a:lnTo>
                    <a:pt x="750177" y="760650"/>
                  </a:lnTo>
                </a:path>
                <a:path w="1921509" h="906145">
                  <a:moveTo>
                    <a:pt x="733314" y="785897"/>
                  </a:moveTo>
                  <a:lnTo>
                    <a:pt x="716109" y="804391"/>
                  </a:lnTo>
                </a:path>
                <a:path w="1921509" h="906145">
                  <a:moveTo>
                    <a:pt x="714917" y="805195"/>
                  </a:moveTo>
                  <a:lnTo>
                    <a:pt x="676931" y="826744"/>
                  </a:lnTo>
                </a:path>
                <a:path w="1921509" h="906145">
                  <a:moveTo>
                    <a:pt x="675739" y="826744"/>
                  </a:moveTo>
                  <a:lnTo>
                    <a:pt x="628725" y="868556"/>
                  </a:lnTo>
                </a:path>
                <a:path w="1921509" h="906145">
                  <a:moveTo>
                    <a:pt x="627362" y="869360"/>
                  </a:moveTo>
                  <a:lnTo>
                    <a:pt x="630769" y="895573"/>
                  </a:lnTo>
                </a:path>
                <a:path w="1921509" h="906145">
                  <a:moveTo>
                    <a:pt x="630769" y="896859"/>
                  </a:moveTo>
                  <a:lnTo>
                    <a:pt x="617993" y="9057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5570993" y="3606950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71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5520402" y="3643776"/>
              <a:ext cx="45720" cy="194945"/>
            </a:xfrm>
            <a:custGeom>
              <a:avLst/>
              <a:gdLst/>
              <a:ahLst/>
              <a:cxnLst/>
              <a:rect l="l" t="t" r="r" b="b"/>
              <a:pathLst>
                <a:path w="45720" h="194945">
                  <a:moveTo>
                    <a:pt x="45310" y="0"/>
                  </a:moveTo>
                  <a:lnTo>
                    <a:pt x="29809" y="16563"/>
                  </a:lnTo>
                </a:path>
                <a:path w="45720" h="194945">
                  <a:moveTo>
                    <a:pt x="28957" y="17367"/>
                  </a:moveTo>
                  <a:lnTo>
                    <a:pt x="0" y="101956"/>
                  </a:lnTo>
                </a:path>
                <a:path w="45720" h="194945">
                  <a:moveTo>
                    <a:pt x="0" y="103081"/>
                  </a:moveTo>
                  <a:lnTo>
                    <a:pt x="21633" y="160331"/>
                  </a:lnTo>
                </a:path>
                <a:path w="45720" h="194945">
                  <a:moveTo>
                    <a:pt x="19589" y="187830"/>
                  </a:moveTo>
                  <a:lnTo>
                    <a:pt x="14649" y="1944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5537095" y="3868272"/>
              <a:ext cx="4445" cy="40005"/>
            </a:xfrm>
            <a:custGeom>
              <a:avLst/>
              <a:gdLst/>
              <a:ahLst/>
              <a:cxnLst/>
              <a:rect l="l" t="t" r="r" b="b"/>
              <a:pathLst>
                <a:path w="4445" h="40004">
                  <a:moveTo>
                    <a:pt x="2044" y="-1191"/>
                  </a:moveTo>
                  <a:lnTo>
                    <a:pt x="2044" y="41073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5436935" y="3893842"/>
              <a:ext cx="104775" cy="21590"/>
            </a:xfrm>
            <a:custGeom>
              <a:avLst/>
              <a:gdLst/>
              <a:ahLst/>
              <a:cxnLst/>
              <a:rect l="l" t="t" r="r" b="b"/>
              <a:pathLst>
                <a:path w="104775" h="21589">
                  <a:moveTo>
                    <a:pt x="104248" y="15438"/>
                  </a:moveTo>
                  <a:lnTo>
                    <a:pt x="76482" y="11578"/>
                  </a:lnTo>
                </a:path>
                <a:path w="104775" h="21589">
                  <a:moveTo>
                    <a:pt x="75290" y="11578"/>
                  </a:moveTo>
                  <a:lnTo>
                    <a:pt x="61663" y="19297"/>
                  </a:lnTo>
                </a:path>
                <a:path w="104775" h="21589">
                  <a:moveTo>
                    <a:pt x="60981" y="19297"/>
                  </a:moveTo>
                  <a:lnTo>
                    <a:pt x="1192" y="21227"/>
                  </a:lnTo>
                </a:path>
                <a:path w="104775" h="21589">
                  <a:moveTo>
                    <a:pt x="0" y="21227"/>
                  </a:moveTo>
                  <a:lnTo>
                    <a:pt x="32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5429951" y="38927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6" y="562"/>
                  </a:moveTo>
                  <a:lnTo>
                    <a:pt x="11347" y="562"/>
                  </a:lnTo>
                </a:path>
              </a:pathLst>
            </a:custGeom>
            <a:ln w="3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5389921" y="389850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62"/>
                  </a:moveTo>
                  <a:lnTo>
                    <a:pt x="10154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8" name="object 3578"/>
            <p:cNvSpPr/>
            <p:nvPr/>
          </p:nvSpPr>
          <p:spPr>
            <a:xfrm>
              <a:off x="4796456" y="3848974"/>
              <a:ext cx="564515" cy="72390"/>
            </a:xfrm>
            <a:custGeom>
              <a:avLst/>
              <a:gdLst/>
              <a:ahLst/>
              <a:cxnLst/>
              <a:rect l="l" t="t" r="r" b="b"/>
              <a:pathLst>
                <a:path w="564514" h="72389">
                  <a:moveTo>
                    <a:pt x="564336" y="41007"/>
                  </a:moveTo>
                  <a:lnTo>
                    <a:pt x="556160" y="36022"/>
                  </a:lnTo>
                </a:path>
                <a:path w="564514" h="72389">
                  <a:moveTo>
                    <a:pt x="554968" y="36022"/>
                  </a:moveTo>
                  <a:lnTo>
                    <a:pt x="492453" y="16563"/>
                  </a:lnTo>
                </a:path>
                <a:path w="564514" h="72389">
                  <a:moveTo>
                    <a:pt x="491090" y="16563"/>
                  </a:moveTo>
                  <a:lnTo>
                    <a:pt x="423295" y="6915"/>
                  </a:lnTo>
                </a:path>
                <a:path w="564514" h="72389">
                  <a:moveTo>
                    <a:pt x="422443" y="6915"/>
                  </a:moveTo>
                  <a:lnTo>
                    <a:pt x="391441" y="27016"/>
                  </a:lnTo>
                </a:path>
                <a:path w="564514" h="72389">
                  <a:moveTo>
                    <a:pt x="363505" y="41811"/>
                  </a:moveTo>
                  <a:lnTo>
                    <a:pt x="356181" y="45671"/>
                  </a:lnTo>
                </a:path>
                <a:path w="564514" h="72389">
                  <a:moveTo>
                    <a:pt x="355329" y="45671"/>
                  </a:moveTo>
                  <a:lnTo>
                    <a:pt x="355329" y="45671"/>
                  </a:lnTo>
                </a:path>
                <a:path w="564514" h="72389">
                  <a:moveTo>
                    <a:pt x="323475" y="47600"/>
                  </a:moveTo>
                  <a:lnTo>
                    <a:pt x="320239" y="47600"/>
                  </a:lnTo>
                </a:path>
                <a:path w="564514" h="72389">
                  <a:moveTo>
                    <a:pt x="319387" y="47600"/>
                  </a:moveTo>
                  <a:lnTo>
                    <a:pt x="284297" y="71079"/>
                  </a:lnTo>
                </a:path>
                <a:path w="564514" h="72389">
                  <a:moveTo>
                    <a:pt x="283445" y="71883"/>
                  </a:moveTo>
                  <a:lnTo>
                    <a:pt x="262494" y="59179"/>
                  </a:lnTo>
                </a:path>
                <a:path w="564514" h="72389">
                  <a:moveTo>
                    <a:pt x="261642" y="59179"/>
                  </a:moveTo>
                  <a:lnTo>
                    <a:pt x="242905" y="59179"/>
                  </a:lnTo>
                </a:path>
                <a:path w="564514" h="72389">
                  <a:moveTo>
                    <a:pt x="242053" y="59179"/>
                  </a:moveTo>
                  <a:lnTo>
                    <a:pt x="236772" y="28142"/>
                  </a:lnTo>
                </a:path>
                <a:path w="564514" h="72389">
                  <a:moveTo>
                    <a:pt x="236772" y="27016"/>
                  </a:moveTo>
                  <a:lnTo>
                    <a:pt x="206963" y="20423"/>
                  </a:lnTo>
                </a:path>
                <a:path w="564514" h="72389">
                  <a:moveTo>
                    <a:pt x="206111" y="20423"/>
                  </a:moveTo>
                  <a:lnTo>
                    <a:pt x="195891" y="34092"/>
                  </a:lnTo>
                </a:path>
                <a:path w="564514" h="72389">
                  <a:moveTo>
                    <a:pt x="195891" y="35218"/>
                  </a:moveTo>
                  <a:lnTo>
                    <a:pt x="190610" y="37148"/>
                  </a:lnTo>
                </a:path>
                <a:path w="564514" h="72389">
                  <a:moveTo>
                    <a:pt x="160630" y="45671"/>
                  </a:moveTo>
                  <a:lnTo>
                    <a:pt x="152454" y="41007"/>
                  </a:lnTo>
                </a:path>
                <a:path w="564514" h="72389">
                  <a:moveTo>
                    <a:pt x="138997" y="15438"/>
                  </a:moveTo>
                  <a:lnTo>
                    <a:pt x="134909" y="1125"/>
                  </a:lnTo>
                </a:path>
                <a:path w="564514" h="72389">
                  <a:moveTo>
                    <a:pt x="134909" y="0"/>
                  </a:moveTo>
                  <a:lnTo>
                    <a:pt x="116512" y="16563"/>
                  </a:lnTo>
                </a:path>
                <a:path w="564514" h="72389">
                  <a:moveTo>
                    <a:pt x="115320" y="17367"/>
                  </a:moveTo>
                  <a:lnTo>
                    <a:pt x="71202" y="52586"/>
                  </a:lnTo>
                </a:path>
                <a:path w="564514" h="72389">
                  <a:moveTo>
                    <a:pt x="69839" y="53390"/>
                  </a:moveTo>
                  <a:lnTo>
                    <a:pt x="46162" y="56445"/>
                  </a:lnTo>
                </a:path>
                <a:path w="564514" h="72389">
                  <a:moveTo>
                    <a:pt x="45310" y="56445"/>
                  </a:moveTo>
                  <a:lnTo>
                    <a:pt x="37134" y="30072"/>
                  </a:lnTo>
                </a:path>
                <a:path w="564514" h="72389">
                  <a:moveTo>
                    <a:pt x="37134" y="28946"/>
                  </a:moveTo>
                  <a:lnTo>
                    <a:pt x="46162" y="15438"/>
                  </a:lnTo>
                </a:path>
                <a:path w="564514" h="72389">
                  <a:moveTo>
                    <a:pt x="46162" y="14634"/>
                  </a:moveTo>
                  <a:lnTo>
                    <a:pt x="37985" y="13508"/>
                  </a:lnTo>
                </a:path>
                <a:path w="564514" h="72389">
                  <a:moveTo>
                    <a:pt x="8176" y="5789"/>
                  </a:moveTo>
                  <a:lnTo>
                    <a:pt x="0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4755064" y="38451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6" y="402"/>
                  </a:moveTo>
                  <a:lnTo>
                    <a:pt x="11857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4707709" y="3845919"/>
              <a:ext cx="46990" cy="34290"/>
            </a:xfrm>
            <a:custGeom>
              <a:avLst/>
              <a:gdLst/>
              <a:ahLst/>
              <a:cxnLst/>
              <a:rect l="l" t="t" r="r" b="b"/>
              <a:pathLst>
                <a:path w="46989" h="34289">
                  <a:moveTo>
                    <a:pt x="46502" y="0"/>
                  </a:moveTo>
                  <a:lnTo>
                    <a:pt x="16693" y="23478"/>
                  </a:lnTo>
                </a:path>
                <a:path w="46989" h="34289">
                  <a:moveTo>
                    <a:pt x="15500" y="24282"/>
                  </a:moveTo>
                  <a:lnTo>
                    <a:pt x="0" y="339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4705665" y="3879851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596" y="-1192"/>
                  </a:moveTo>
                  <a:lnTo>
                    <a:pt x="596" y="34480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4479113" y="3558223"/>
              <a:ext cx="226695" cy="368935"/>
            </a:xfrm>
            <a:custGeom>
              <a:avLst/>
              <a:gdLst/>
              <a:ahLst/>
              <a:cxnLst/>
              <a:rect l="l" t="t" r="r" b="b"/>
              <a:pathLst>
                <a:path w="226695" h="368935">
                  <a:moveTo>
                    <a:pt x="226552" y="356042"/>
                  </a:moveTo>
                  <a:lnTo>
                    <a:pt x="209348" y="367620"/>
                  </a:lnTo>
                </a:path>
                <a:path w="226695" h="368935">
                  <a:moveTo>
                    <a:pt x="208155" y="368424"/>
                  </a:moveTo>
                  <a:lnTo>
                    <a:pt x="196572" y="334493"/>
                  </a:lnTo>
                </a:path>
                <a:path w="226695" h="368935">
                  <a:moveTo>
                    <a:pt x="196572" y="333689"/>
                  </a:moveTo>
                  <a:lnTo>
                    <a:pt x="183626" y="340282"/>
                  </a:lnTo>
                </a:path>
                <a:path w="226695" h="368935">
                  <a:moveTo>
                    <a:pt x="168807" y="339478"/>
                  </a:moveTo>
                  <a:lnTo>
                    <a:pt x="174087" y="331759"/>
                  </a:lnTo>
                </a:path>
                <a:path w="226695" h="368935">
                  <a:moveTo>
                    <a:pt x="165911" y="326774"/>
                  </a:moveTo>
                  <a:lnTo>
                    <a:pt x="89939" y="365691"/>
                  </a:lnTo>
                </a:path>
                <a:path w="226695" h="368935">
                  <a:moveTo>
                    <a:pt x="88747" y="365691"/>
                  </a:moveTo>
                  <a:lnTo>
                    <a:pt x="45310" y="349931"/>
                  </a:lnTo>
                </a:path>
                <a:path w="226695" h="368935">
                  <a:moveTo>
                    <a:pt x="44458" y="349931"/>
                  </a:moveTo>
                  <a:lnTo>
                    <a:pt x="20781" y="364565"/>
                  </a:lnTo>
                </a:path>
                <a:path w="226695" h="368935">
                  <a:moveTo>
                    <a:pt x="19589" y="364565"/>
                  </a:moveTo>
                  <a:lnTo>
                    <a:pt x="12605" y="346071"/>
                  </a:lnTo>
                </a:path>
                <a:path w="226695" h="368935">
                  <a:moveTo>
                    <a:pt x="15500" y="325969"/>
                  </a:moveTo>
                  <a:lnTo>
                    <a:pt x="24869" y="324040"/>
                  </a:lnTo>
                </a:path>
                <a:path w="226695" h="368935">
                  <a:moveTo>
                    <a:pt x="56723" y="317768"/>
                  </a:moveTo>
                  <a:lnTo>
                    <a:pt x="68306" y="315838"/>
                  </a:lnTo>
                </a:path>
                <a:path w="226695" h="368935">
                  <a:moveTo>
                    <a:pt x="68987" y="315838"/>
                  </a:moveTo>
                  <a:lnTo>
                    <a:pt x="115320" y="263734"/>
                  </a:lnTo>
                </a:path>
                <a:path w="226695" h="368935">
                  <a:moveTo>
                    <a:pt x="116512" y="262609"/>
                  </a:moveTo>
                  <a:lnTo>
                    <a:pt x="146322" y="219671"/>
                  </a:lnTo>
                </a:path>
                <a:path w="226695" h="368935">
                  <a:moveTo>
                    <a:pt x="147514" y="218867"/>
                  </a:moveTo>
                  <a:lnTo>
                    <a:pt x="157734" y="218867"/>
                  </a:lnTo>
                </a:path>
                <a:path w="226695" h="368935">
                  <a:moveTo>
                    <a:pt x="158586" y="218867"/>
                  </a:moveTo>
                  <a:lnTo>
                    <a:pt x="174087" y="193298"/>
                  </a:lnTo>
                </a:path>
                <a:path w="226695" h="368935">
                  <a:moveTo>
                    <a:pt x="185670" y="166281"/>
                  </a:moveTo>
                  <a:lnTo>
                    <a:pt x="187714" y="157436"/>
                  </a:lnTo>
                </a:path>
                <a:path w="226695" h="368935">
                  <a:moveTo>
                    <a:pt x="185670" y="138139"/>
                  </a:moveTo>
                  <a:lnTo>
                    <a:pt x="149558" y="152773"/>
                  </a:lnTo>
                </a:path>
                <a:path w="226695" h="368935">
                  <a:moveTo>
                    <a:pt x="148366" y="152773"/>
                  </a:moveTo>
                  <a:lnTo>
                    <a:pt x="132013" y="99061"/>
                  </a:lnTo>
                </a:path>
                <a:path w="226695" h="368935">
                  <a:moveTo>
                    <a:pt x="132013" y="98257"/>
                  </a:moveTo>
                  <a:lnTo>
                    <a:pt x="108336" y="110961"/>
                  </a:lnTo>
                </a:path>
                <a:path w="226695" h="368935">
                  <a:moveTo>
                    <a:pt x="107143" y="110961"/>
                  </a:moveTo>
                  <a:lnTo>
                    <a:pt x="96071" y="70114"/>
                  </a:lnTo>
                </a:path>
                <a:path w="226695" h="368935">
                  <a:moveTo>
                    <a:pt x="96071" y="68828"/>
                  </a:moveTo>
                  <a:lnTo>
                    <a:pt x="104248" y="64164"/>
                  </a:lnTo>
                </a:path>
                <a:path w="226695" h="368935">
                  <a:moveTo>
                    <a:pt x="94027" y="42615"/>
                  </a:moveTo>
                  <a:lnTo>
                    <a:pt x="85340" y="37952"/>
                  </a:lnTo>
                </a:path>
                <a:path w="226695" h="368935">
                  <a:moveTo>
                    <a:pt x="62855" y="17528"/>
                  </a:moveTo>
                  <a:lnTo>
                    <a:pt x="60811" y="15598"/>
                  </a:lnTo>
                </a:path>
                <a:path w="226695" h="368935">
                  <a:moveTo>
                    <a:pt x="60130" y="14312"/>
                  </a:moveTo>
                  <a:lnTo>
                    <a:pt x="16693" y="19458"/>
                  </a:lnTo>
                </a:path>
                <a:path w="226695" h="368935">
                  <a:moveTo>
                    <a:pt x="15500" y="19458"/>
                  </a:moveTo>
                  <a:lnTo>
                    <a:pt x="10561" y="5950"/>
                  </a:lnTo>
                </a:path>
                <a:path w="226695" h="368935">
                  <a:moveTo>
                    <a:pt x="10561" y="466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4476217" y="3530080"/>
              <a:ext cx="2540" cy="28575"/>
            </a:xfrm>
            <a:custGeom>
              <a:avLst/>
              <a:gdLst/>
              <a:ahLst/>
              <a:cxnLst/>
              <a:rect l="l" t="t" r="r" b="b"/>
              <a:pathLst>
                <a:path w="2539" h="28575">
                  <a:moveTo>
                    <a:pt x="1022" y="-1192"/>
                  </a:moveTo>
                  <a:lnTo>
                    <a:pt x="1022" y="29334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4476217" y="2990067"/>
              <a:ext cx="1809750" cy="1010919"/>
            </a:xfrm>
            <a:custGeom>
              <a:avLst/>
              <a:gdLst/>
              <a:ahLst/>
              <a:cxnLst/>
              <a:rect l="l" t="t" r="r" b="b"/>
              <a:pathLst>
                <a:path w="1809750" h="1010920">
                  <a:moveTo>
                    <a:pt x="0" y="538887"/>
                  </a:moveTo>
                  <a:lnTo>
                    <a:pt x="43266" y="516373"/>
                  </a:lnTo>
                </a:path>
                <a:path w="1809750" h="1010920">
                  <a:moveTo>
                    <a:pt x="44118" y="516373"/>
                  </a:moveTo>
                  <a:lnTo>
                    <a:pt x="63707" y="502865"/>
                  </a:lnTo>
                </a:path>
                <a:path w="1809750" h="1010920">
                  <a:moveTo>
                    <a:pt x="84148" y="479708"/>
                  </a:moveTo>
                  <a:lnTo>
                    <a:pt x="89598" y="471989"/>
                  </a:lnTo>
                </a:path>
                <a:path w="1809750" h="1010920">
                  <a:moveTo>
                    <a:pt x="103907" y="446419"/>
                  </a:moveTo>
                  <a:lnTo>
                    <a:pt x="88236" y="412487"/>
                  </a:lnTo>
                </a:path>
                <a:path w="1809750" h="1010920">
                  <a:moveTo>
                    <a:pt x="88236" y="411683"/>
                  </a:moveTo>
                  <a:lnTo>
                    <a:pt x="75971" y="295736"/>
                  </a:lnTo>
                </a:path>
                <a:path w="1809750" h="1010920">
                  <a:moveTo>
                    <a:pt x="75971" y="294932"/>
                  </a:moveTo>
                  <a:lnTo>
                    <a:pt x="95731" y="289947"/>
                  </a:lnTo>
                </a:path>
                <a:path w="1809750" h="1010920">
                  <a:moveTo>
                    <a:pt x="120600" y="278369"/>
                  </a:moveTo>
                  <a:lnTo>
                    <a:pt x="120600" y="269363"/>
                  </a:lnTo>
                </a:path>
                <a:path w="1809750" h="1010920">
                  <a:moveTo>
                    <a:pt x="125540" y="240416"/>
                  </a:moveTo>
                  <a:lnTo>
                    <a:pt x="128777" y="226908"/>
                  </a:lnTo>
                </a:path>
                <a:path w="1809750" h="1010920">
                  <a:moveTo>
                    <a:pt x="128777" y="225782"/>
                  </a:moveTo>
                  <a:lnTo>
                    <a:pt x="120600" y="197479"/>
                  </a:lnTo>
                </a:path>
                <a:path w="1809750" h="1010920">
                  <a:moveTo>
                    <a:pt x="120600" y="196836"/>
                  </a:moveTo>
                  <a:lnTo>
                    <a:pt x="145981" y="139104"/>
                  </a:lnTo>
                </a:path>
                <a:path w="1809750" h="1010920">
                  <a:moveTo>
                    <a:pt x="145981" y="138460"/>
                  </a:moveTo>
                  <a:lnTo>
                    <a:pt x="143085" y="116750"/>
                  </a:lnTo>
                </a:path>
                <a:path w="1809750" h="1010920">
                  <a:moveTo>
                    <a:pt x="143085" y="115946"/>
                  </a:moveTo>
                  <a:lnTo>
                    <a:pt x="164718" y="78155"/>
                  </a:lnTo>
                </a:path>
                <a:path w="1809750" h="1010920">
                  <a:moveTo>
                    <a:pt x="182434" y="53711"/>
                  </a:moveTo>
                  <a:lnTo>
                    <a:pt x="189247" y="48726"/>
                  </a:lnTo>
                </a:path>
                <a:path w="1809750" h="1010920">
                  <a:moveTo>
                    <a:pt x="213095" y="37148"/>
                  </a:moveTo>
                  <a:lnTo>
                    <a:pt x="210199" y="56445"/>
                  </a:lnTo>
                </a:path>
                <a:path w="1809750" h="1010920">
                  <a:moveTo>
                    <a:pt x="210199" y="57571"/>
                  </a:moveTo>
                  <a:lnTo>
                    <a:pt x="292473" y="28303"/>
                  </a:lnTo>
                </a:path>
                <a:path w="1809750" h="1010920">
                  <a:moveTo>
                    <a:pt x="293666" y="28303"/>
                  </a:moveTo>
                  <a:lnTo>
                    <a:pt x="365549" y="17850"/>
                  </a:lnTo>
                </a:path>
                <a:path w="1809750" h="1010920">
                  <a:moveTo>
                    <a:pt x="397573" y="13990"/>
                  </a:moveTo>
                  <a:lnTo>
                    <a:pt x="406942" y="12061"/>
                  </a:lnTo>
                </a:path>
                <a:path w="1809750" h="1010920">
                  <a:moveTo>
                    <a:pt x="437603" y="8201"/>
                  </a:moveTo>
                  <a:lnTo>
                    <a:pt x="482914" y="0"/>
                  </a:lnTo>
                </a:path>
                <a:path w="1809750" h="1010920">
                  <a:moveTo>
                    <a:pt x="1064966" y="919212"/>
                  </a:moveTo>
                  <a:lnTo>
                    <a:pt x="1057641" y="850062"/>
                  </a:lnTo>
                </a:path>
                <a:path w="1809750" h="1010920">
                  <a:moveTo>
                    <a:pt x="1057641" y="849258"/>
                  </a:moveTo>
                  <a:lnTo>
                    <a:pt x="1071098" y="831890"/>
                  </a:lnTo>
                </a:path>
                <a:path w="1809750" h="1010920">
                  <a:moveTo>
                    <a:pt x="1071950" y="830765"/>
                  </a:moveTo>
                  <a:lnTo>
                    <a:pt x="1044184" y="757594"/>
                  </a:lnTo>
                </a:path>
                <a:path w="1809750" h="1010920">
                  <a:moveTo>
                    <a:pt x="1044184" y="756790"/>
                  </a:moveTo>
                  <a:lnTo>
                    <a:pt x="1045377" y="754860"/>
                  </a:lnTo>
                </a:path>
                <a:path w="1809750" h="1010920">
                  <a:moveTo>
                    <a:pt x="1054746" y="725592"/>
                  </a:moveTo>
                  <a:lnTo>
                    <a:pt x="1057641" y="717873"/>
                  </a:lnTo>
                </a:path>
                <a:path w="1809750" h="1010920">
                  <a:moveTo>
                    <a:pt x="1067010" y="688766"/>
                  </a:moveTo>
                  <a:lnTo>
                    <a:pt x="1073142" y="672202"/>
                  </a:lnTo>
                </a:path>
                <a:path w="1809750" h="1010920">
                  <a:moveTo>
                    <a:pt x="1073142" y="671076"/>
                  </a:moveTo>
                  <a:lnTo>
                    <a:pt x="1092731" y="650975"/>
                  </a:lnTo>
                </a:path>
                <a:path w="1809750" h="1010920">
                  <a:moveTo>
                    <a:pt x="1093583" y="649849"/>
                  </a:moveTo>
                  <a:lnTo>
                    <a:pt x="1096820" y="593403"/>
                  </a:lnTo>
                </a:path>
                <a:path w="1809750" h="1010920">
                  <a:moveTo>
                    <a:pt x="1096820" y="592599"/>
                  </a:moveTo>
                  <a:lnTo>
                    <a:pt x="1113172" y="580538"/>
                  </a:lnTo>
                </a:path>
                <a:path w="1809750" h="1010920">
                  <a:moveTo>
                    <a:pt x="1114535" y="579895"/>
                  </a:moveTo>
                  <a:lnTo>
                    <a:pt x="1111128" y="553521"/>
                  </a:lnTo>
                </a:path>
                <a:path w="1809750" h="1010920">
                  <a:moveTo>
                    <a:pt x="1111128" y="552396"/>
                  </a:moveTo>
                  <a:lnTo>
                    <a:pt x="1127481" y="538083"/>
                  </a:lnTo>
                </a:path>
                <a:path w="1809750" h="1010920">
                  <a:moveTo>
                    <a:pt x="1150477" y="517660"/>
                  </a:moveTo>
                  <a:lnTo>
                    <a:pt x="1157461" y="511870"/>
                  </a:lnTo>
                </a:path>
                <a:path w="1809750" h="1010920">
                  <a:moveTo>
                    <a:pt x="1159505" y="536957"/>
                  </a:moveTo>
                  <a:lnTo>
                    <a:pt x="1159505" y="572819"/>
                  </a:lnTo>
                </a:path>
                <a:path w="1809750" h="1010920">
                  <a:moveTo>
                    <a:pt x="1159505" y="574105"/>
                  </a:moveTo>
                  <a:lnTo>
                    <a:pt x="1183182" y="642773"/>
                  </a:lnTo>
                </a:path>
                <a:path w="1809750" h="1010920">
                  <a:moveTo>
                    <a:pt x="1183182" y="644060"/>
                  </a:moveTo>
                  <a:lnTo>
                    <a:pt x="1214354" y="698415"/>
                  </a:lnTo>
                </a:path>
                <a:path w="1809750" h="1010920">
                  <a:moveTo>
                    <a:pt x="1214354" y="699219"/>
                  </a:moveTo>
                  <a:lnTo>
                    <a:pt x="1215036" y="700344"/>
                  </a:lnTo>
                </a:path>
                <a:path w="1809750" h="1010920">
                  <a:moveTo>
                    <a:pt x="1233943" y="724788"/>
                  </a:moveTo>
                  <a:lnTo>
                    <a:pt x="1238883" y="731382"/>
                  </a:lnTo>
                </a:path>
                <a:path w="1809750" h="1010920">
                  <a:moveTo>
                    <a:pt x="1257621" y="756790"/>
                  </a:moveTo>
                  <a:lnTo>
                    <a:pt x="1292370" y="803587"/>
                  </a:lnTo>
                </a:path>
                <a:path w="1809750" h="1010920">
                  <a:moveTo>
                    <a:pt x="1293562" y="804391"/>
                  </a:moveTo>
                  <a:lnTo>
                    <a:pt x="1387249" y="877401"/>
                  </a:lnTo>
                </a:path>
                <a:path w="1809750" h="1010920">
                  <a:moveTo>
                    <a:pt x="1411778" y="896859"/>
                  </a:moveTo>
                  <a:lnTo>
                    <a:pt x="1419103" y="902648"/>
                  </a:lnTo>
                </a:path>
                <a:path w="1809750" h="1010920">
                  <a:moveTo>
                    <a:pt x="1443632" y="922268"/>
                  </a:moveTo>
                  <a:lnTo>
                    <a:pt x="1548051" y="1002675"/>
                  </a:lnTo>
                </a:path>
                <a:path w="1809750" h="1010920">
                  <a:moveTo>
                    <a:pt x="1548902" y="1003801"/>
                  </a:moveTo>
                  <a:lnTo>
                    <a:pt x="1593361" y="1010394"/>
                  </a:lnTo>
                </a:path>
                <a:path w="1809750" h="1010920">
                  <a:moveTo>
                    <a:pt x="1594213" y="1010394"/>
                  </a:moveTo>
                  <a:lnTo>
                    <a:pt x="1596257" y="1009590"/>
                  </a:lnTo>
                </a:path>
                <a:path w="1809750" h="1010920">
                  <a:moveTo>
                    <a:pt x="1627429" y="1001871"/>
                  </a:moveTo>
                  <a:lnTo>
                    <a:pt x="1636287" y="998815"/>
                  </a:lnTo>
                </a:path>
                <a:path w="1809750" h="1010920">
                  <a:moveTo>
                    <a:pt x="1667459" y="991096"/>
                  </a:moveTo>
                  <a:lnTo>
                    <a:pt x="1682960" y="986433"/>
                  </a:lnTo>
                </a:path>
                <a:path w="1809750" h="1010920">
                  <a:moveTo>
                    <a:pt x="1683812" y="986433"/>
                  </a:moveTo>
                  <a:lnTo>
                    <a:pt x="1766427" y="983377"/>
                  </a:lnTo>
                </a:path>
                <a:path w="1809750" h="1010920">
                  <a:moveTo>
                    <a:pt x="1767278" y="983377"/>
                  </a:moveTo>
                  <a:lnTo>
                    <a:pt x="1801176" y="957164"/>
                  </a:lnTo>
                </a:path>
                <a:path w="1809750" h="1010920">
                  <a:moveTo>
                    <a:pt x="1802368" y="956360"/>
                  </a:moveTo>
                  <a:lnTo>
                    <a:pt x="1809352" y="9327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6285570" y="392198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-1126" y="402"/>
                  </a:moveTo>
                  <a:lnTo>
                    <a:pt x="12538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6329007" y="392391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6368185" y="3793654"/>
              <a:ext cx="367030" cy="481330"/>
            </a:xfrm>
            <a:custGeom>
              <a:avLst/>
              <a:gdLst/>
              <a:ahLst/>
              <a:cxnLst/>
              <a:rect l="l" t="t" r="r" b="b"/>
              <a:pathLst>
                <a:path w="367029" h="481329">
                  <a:moveTo>
                    <a:pt x="0" y="121414"/>
                  </a:moveTo>
                  <a:lnTo>
                    <a:pt x="33897" y="106780"/>
                  </a:lnTo>
                </a:path>
                <a:path w="367029" h="481329">
                  <a:moveTo>
                    <a:pt x="34749" y="106780"/>
                  </a:moveTo>
                  <a:lnTo>
                    <a:pt x="38837" y="93272"/>
                  </a:lnTo>
                </a:path>
                <a:path w="367029" h="481329">
                  <a:moveTo>
                    <a:pt x="38837" y="92468"/>
                  </a:moveTo>
                  <a:lnTo>
                    <a:pt x="54338" y="102920"/>
                  </a:lnTo>
                </a:path>
                <a:path w="367029" h="481329">
                  <a:moveTo>
                    <a:pt x="55701" y="104046"/>
                  </a:moveTo>
                  <a:lnTo>
                    <a:pt x="89598" y="98257"/>
                  </a:lnTo>
                </a:path>
                <a:path w="367029" h="481329">
                  <a:moveTo>
                    <a:pt x="90450" y="98257"/>
                  </a:moveTo>
                  <a:lnTo>
                    <a:pt x="101011" y="80406"/>
                  </a:lnTo>
                </a:path>
                <a:path w="367029" h="481329">
                  <a:moveTo>
                    <a:pt x="101011" y="79602"/>
                  </a:moveTo>
                  <a:lnTo>
                    <a:pt x="101011" y="64968"/>
                  </a:lnTo>
                </a:path>
                <a:path w="367029" h="481329">
                  <a:moveTo>
                    <a:pt x="101011" y="64164"/>
                  </a:moveTo>
                  <a:lnTo>
                    <a:pt x="120260" y="36826"/>
                  </a:lnTo>
                </a:path>
                <a:path w="367029" h="481329">
                  <a:moveTo>
                    <a:pt x="129628" y="7719"/>
                  </a:moveTo>
                  <a:lnTo>
                    <a:pt x="132865" y="0"/>
                  </a:lnTo>
                </a:path>
                <a:path w="367029" h="481329">
                  <a:moveTo>
                    <a:pt x="161482" y="804"/>
                  </a:moveTo>
                  <a:lnTo>
                    <a:pt x="183285" y="3859"/>
                  </a:lnTo>
                </a:path>
                <a:path w="367029" h="481329">
                  <a:moveTo>
                    <a:pt x="184478" y="3859"/>
                  </a:moveTo>
                  <a:lnTo>
                    <a:pt x="211051" y="15438"/>
                  </a:lnTo>
                </a:path>
                <a:path w="367029" h="481329">
                  <a:moveTo>
                    <a:pt x="212243" y="15438"/>
                  </a:moveTo>
                  <a:lnTo>
                    <a:pt x="256532" y="51460"/>
                  </a:lnTo>
                </a:path>
                <a:path w="367029" h="481329">
                  <a:moveTo>
                    <a:pt x="257213" y="52264"/>
                  </a:moveTo>
                  <a:lnTo>
                    <a:pt x="276973" y="62235"/>
                  </a:lnTo>
                </a:path>
                <a:path w="367029" h="481329">
                  <a:moveTo>
                    <a:pt x="278165" y="62235"/>
                  </a:moveTo>
                  <a:lnTo>
                    <a:pt x="325519" y="52264"/>
                  </a:lnTo>
                </a:path>
                <a:path w="367029" h="481329">
                  <a:moveTo>
                    <a:pt x="348856" y="64968"/>
                  </a:moveTo>
                  <a:lnTo>
                    <a:pt x="355499" y="71883"/>
                  </a:lnTo>
                </a:path>
                <a:path w="367029" h="481329">
                  <a:moveTo>
                    <a:pt x="366401" y="94397"/>
                  </a:moveTo>
                  <a:lnTo>
                    <a:pt x="344768" y="113695"/>
                  </a:lnTo>
                </a:path>
                <a:path w="367029" h="481329">
                  <a:moveTo>
                    <a:pt x="343916" y="114499"/>
                  </a:moveTo>
                  <a:lnTo>
                    <a:pt x="350048" y="150843"/>
                  </a:lnTo>
                </a:path>
                <a:path w="367029" h="481329">
                  <a:moveTo>
                    <a:pt x="350048" y="151486"/>
                  </a:moveTo>
                  <a:lnTo>
                    <a:pt x="350048" y="174804"/>
                  </a:lnTo>
                </a:path>
                <a:path w="367029" h="481329">
                  <a:moveTo>
                    <a:pt x="350048" y="175930"/>
                  </a:moveTo>
                  <a:lnTo>
                    <a:pt x="316151" y="204877"/>
                  </a:lnTo>
                </a:path>
                <a:path w="367029" h="481329">
                  <a:moveTo>
                    <a:pt x="314958" y="206002"/>
                  </a:moveTo>
                  <a:lnTo>
                    <a:pt x="295710" y="211792"/>
                  </a:lnTo>
                </a:path>
                <a:path w="367029" h="481329">
                  <a:moveTo>
                    <a:pt x="294518" y="211792"/>
                  </a:moveTo>
                  <a:lnTo>
                    <a:pt x="294518" y="229320"/>
                  </a:lnTo>
                </a:path>
                <a:path w="367029" h="481329">
                  <a:moveTo>
                    <a:pt x="284297" y="256659"/>
                  </a:moveTo>
                  <a:lnTo>
                    <a:pt x="279017" y="263252"/>
                  </a:lnTo>
                </a:path>
                <a:path w="367029" h="481329">
                  <a:moveTo>
                    <a:pt x="256532" y="281906"/>
                  </a:moveTo>
                  <a:lnTo>
                    <a:pt x="240009" y="285766"/>
                  </a:lnTo>
                </a:path>
                <a:path w="367029" h="481329">
                  <a:moveTo>
                    <a:pt x="238816" y="285766"/>
                  </a:moveTo>
                  <a:lnTo>
                    <a:pt x="238816" y="321627"/>
                  </a:lnTo>
                </a:path>
                <a:path w="367029" h="481329">
                  <a:moveTo>
                    <a:pt x="238816" y="322753"/>
                  </a:moveTo>
                  <a:lnTo>
                    <a:pt x="190610" y="384988"/>
                  </a:lnTo>
                </a:path>
                <a:path w="367029" h="481329">
                  <a:moveTo>
                    <a:pt x="189418" y="385792"/>
                  </a:moveTo>
                  <a:lnTo>
                    <a:pt x="151262" y="406376"/>
                  </a:lnTo>
                </a:path>
                <a:path w="367029" h="481329">
                  <a:moveTo>
                    <a:pt x="131672" y="430643"/>
                  </a:moveTo>
                  <a:lnTo>
                    <a:pt x="126733" y="437607"/>
                  </a:lnTo>
                </a:path>
                <a:path w="367029" h="481329">
                  <a:moveTo>
                    <a:pt x="105099" y="458094"/>
                  </a:moveTo>
                  <a:lnTo>
                    <a:pt x="48206" y="4812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6343315" y="4274939"/>
              <a:ext cx="72390" cy="6350"/>
            </a:xfrm>
            <a:custGeom>
              <a:avLst/>
              <a:gdLst/>
              <a:ahLst/>
              <a:cxnLst/>
              <a:rect l="l" t="t" r="r" b="b"/>
              <a:pathLst>
                <a:path w="72389" h="6350">
                  <a:moveTo>
                    <a:pt x="-1126" y="2902"/>
                  </a:moveTo>
                  <a:lnTo>
                    <a:pt x="73520" y="2902"/>
                  </a:lnTo>
                </a:path>
              </a:pathLst>
            </a:custGeom>
            <a:ln w="80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6311291" y="4271079"/>
              <a:ext cx="31750" cy="13335"/>
            </a:xfrm>
            <a:custGeom>
              <a:avLst/>
              <a:gdLst/>
              <a:ahLst/>
              <a:cxnLst/>
              <a:rect l="l" t="t" r="r" b="b"/>
              <a:pathLst>
                <a:path w="31750" h="13335">
                  <a:moveTo>
                    <a:pt x="31172" y="9664"/>
                  </a:moveTo>
                  <a:lnTo>
                    <a:pt x="18907" y="771"/>
                  </a:lnTo>
                </a:path>
                <a:path w="31750" h="13335">
                  <a:moveTo>
                    <a:pt x="17715" y="0"/>
                  </a:moveTo>
                  <a:lnTo>
                    <a:pt x="1362" y="0"/>
                  </a:lnTo>
                </a:path>
                <a:path w="31750" h="13335">
                  <a:moveTo>
                    <a:pt x="0" y="0"/>
                  </a:moveTo>
                  <a:lnTo>
                    <a:pt x="0" y="127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6311291" y="431398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6047945" y="4248662"/>
              <a:ext cx="263525" cy="81915"/>
            </a:xfrm>
            <a:custGeom>
              <a:avLst/>
              <a:gdLst/>
              <a:ahLst/>
              <a:cxnLst/>
              <a:rect l="l" t="t" r="r" b="b"/>
              <a:pathLst>
                <a:path w="263525" h="81914">
                  <a:moveTo>
                    <a:pt x="263345" y="68024"/>
                  </a:moveTo>
                  <a:lnTo>
                    <a:pt x="257213" y="68024"/>
                  </a:lnTo>
                </a:path>
                <a:path w="263525" h="81914">
                  <a:moveTo>
                    <a:pt x="256361" y="68024"/>
                  </a:moveTo>
                  <a:lnTo>
                    <a:pt x="256361" y="68024"/>
                  </a:lnTo>
                </a:path>
                <a:path w="263525" h="81914">
                  <a:moveTo>
                    <a:pt x="234728" y="46764"/>
                  </a:moveTo>
                  <a:lnTo>
                    <a:pt x="223315" y="49466"/>
                  </a:lnTo>
                </a:path>
                <a:path w="263525" h="81914">
                  <a:moveTo>
                    <a:pt x="222464" y="49466"/>
                  </a:moveTo>
                  <a:lnTo>
                    <a:pt x="211903" y="64164"/>
                  </a:lnTo>
                </a:path>
                <a:path w="263525" h="81914">
                  <a:moveTo>
                    <a:pt x="211051" y="65322"/>
                  </a:moveTo>
                  <a:lnTo>
                    <a:pt x="207814" y="73041"/>
                  </a:lnTo>
                </a:path>
                <a:path w="263525" h="81914">
                  <a:moveTo>
                    <a:pt x="207814" y="73829"/>
                  </a:moveTo>
                  <a:lnTo>
                    <a:pt x="188225" y="73829"/>
                  </a:lnTo>
                </a:path>
                <a:path w="263525" h="81914">
                  <a:moveTo>
                    <a:pt x="187374" y="73829"/>
                  </a:moveTo>
                  <a:lnTo>
                    <a:pt x="179879" y="56429"/>
                  </a:lnTo>
                </a:path>
                <a:path w="263525" h="81914">
                  <a:moveTo>
                    <a:pt x="179879" y="55271"/>
                  </a:moveTo>
                  <a:lnTo>
                    <a:pt x="163526" y="52570"/>
                  </a:lnTo>
                </a:path>
                <a:path w="263525" h="81914">
                  <a:moveTo>
                    <a:pt x="162845" y="52570"/>
                  </a:moveTo>
                  <a:lnTo>
                    <a:pt x="122304" y="1157"/>
                  </a:lnTo>
                </a:path>
                <a:path w="263525" h="81914">
                  <a:moveTo>
                    <a:pt x="121452" y="0"/>
                  </a:moveTo>
                  <a:lnTo>
                    <a:pt x="107995" y="0"/>
                  </a:lnTo>
                </a:path>
                <a:path w="263525" h="81914">
                  <a:moveTo>
                    <a:pt x="93687" y="22417"/>
                  </a:moveTo>
                  <a:lnTo>
                    <a:pt x="84318" y="25119"/>
                  </a:lnTo>
                </a:path>
                <a:path w="263525" h="81914">
                  <a:moveTo>
                    <a:pt x="60470" y="21259"/>
                  </a:moveTo>
                  <a:lnTo>
                    <a:pt x="12264" y="27048"/>
                  </a:lnTo>
                </a:path>
                <a:path w="263525" h="81914">
                  <a:moveTo>
                    <a:pt x="11072" y="27048"/>
                  </a:moveTo>
                  <a:lnTo>
                    <a:pt x="0" y="47536"/>
                  </a:lnTo>
                </a:path>
                <a:path w="263525" h="81914">
                  <a:moveTo>
                    <a:pt x="0" y="48694"/>
                  </a:moveTo>
                  <a:lnTo>
                    <a:pt x="13116" y="57201"/>
                  </a:lnTo>
                </a:path>
                <a:path w="263525" h="81914">
                  <a:moveTo>
                    <a:pt x="14308" y="58359"/>
                  </a:moveTo>
                  <a:lnTo>
                    <a:pt x="20440" y="815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6035340" y="4331368"/>
              <a:ext cx="33655" cy="3175"/>
            </a:xfrm>
            <a:custGeom>
              <a:avLst/>
              <a:gdLst/>
              <a:ahLst/>
              <a:cxnLst/>
              <a:rect l="l" t="t" r="r" b="b"/>
              <a:pathLst>
                <a:path w="33654" h="3175">
                  <a:moveTo>
                    <a:pt x="-1126" y="1358"/>
                  </a:moveTo>
                  <a:lnTo>
                    <a:pt x="34172" y="1358"/>
                  </a:lnTo>
                </a:path>
              </a:pathLst>
            </a:custGeom>
            <a:ln w="49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5975551" y="4334086"/>
              <a:ext cx="59055" cy="27940"/>
            </a:xfrm>
            <a:custGeom>
              <a:avLst/>
              <a:gdLst/>
              <a:ahLst/>
              <a:cxnLst/>
              <a:rect l="l" t="t" r="r" b="b"/>
              <a:pathLst>
                <a:path w="59054" h="27939">
                  <a:moveTo>
                    <a:pt x="58937" y="0"/>
                  </a:moveTo>
                  <a:lnTo>
                    <a:pt x="31172" y="10822"/>
                  </a:lnTo>
                </a:path>
                <a:path w="59054" h="27939">
                  <a:moveTo>
                    <a:pt x="9368" y="27434"/>
                  </a:moveTo>
                  <a:lnTo>
                    <a:pt x="9368" y="27434"/>
                  </a:lnTo>
                </a:path>
                <a:path w="59054" h="27939">
                  <a:moveTo>
                    <a:pt x="9368" y="27434"/>
                  </a:moveTo>
                  <a:lnTo>
                    <a:pt x="0" y="274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5913717" y="4358433"/>
              <a:ext cx="30480" cy="1270"/>
            </a:xfrm>
            <a:custGeom>
              <a:avLst/>
              <a:gdLst/>
              <a:ahLst/>
              <a:cxnLst/>
              <a:rect l="l" t="t" r="r" b="b"/>
              <a:pathLst>
                <a:path w="30479" h="1270">
                  <a:moveTo>
                    <a:pt x="-1125" y="578"/>
                  </a:moveTo>
                  <a:lnTo>
                    <a:pt x="31105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5651223" y="4210806"/>
              <a:ext cx="262255" cy="166370"/>
            </a:xfrm>
            <a:custGeom>
              <a:avLst/>
              <a:gdLst/>
              <a:ahLst/>
              <a:cxnLst/>
              <a:rect l="l" t="t" r="r" b="b"/>
              <a:pathLst>
                <a:path w="262254" h="166370">
                  <a:moveTo>
                    <a:pt x="261812" y="147627"/>
                  </a:moveTo>
                  <a:lnTo>
                    <a:pt x="261812" y="158450"/>
                  </a:lnTo>
                </a:path>
                <a:path w="262254" h="166370">
                  <a:moveTo>
                    <a:pt x="261812" y="159607"/>
                  </a:moveTo>
                  <a:lnTo>
                    <a:pt x="248185" y="166185"/>
                  </a:lnTo>
                </a:path>
                <a:path w="262254" h="166370">
                  <a:moveTo>
                    <a:pt x="246993" y="166185"/>
                  </a:moveTo>
                  <a:lnTo>
                    <a:pt x="244097" y="153432"/>
                  </a:lnTo>
                </a:path>
                <a:path w="262254" h="166370">
                  <a:moveTo>
                    <a:pt x="244097" y="152644"/>
                  </a:moveTo>
                  <a:lnTo>
                    <a:pt x="215139" y="136032"/>
                  </a:lnTo>
                </a:path>
                <a:path w="262254" h="166370">
                  <a:moveTo>
                    <a:pt x="214287" y="136032"/>
                  </a:moveTo>
                  <a:lnTo>
                    <a:pt x="230640" y="110897"/>
                  </a:lnTo>
                </a:path>
                <a:path w="262254" h="166370">
                  <a:moveTo>
                    <a:pt x="230640" y="109739"/>
                  </a:moveTo>
                  <a:lnTo>
                    <a:pt x="211051" y="94285"/>
                  </a:lnTo>
                </a:path>
                <a:path w="262254" h="166370">
                  <a:moveTo>
                    <a:pt x="210199" y="93127"/>
                  </a:moveTo>
                  <a:lnTo>
                    <a:pt x="194698" y="99302"/>
                  </a:lnTo>
                </a:path>
                <a:path w="262254" h="166370">
                  <a:moveTo>
                    <a:pt x="191802" y="127139"/>
                  </a:moveTo>
                  <a:lnTo>
                    <a:pt x="191802" y="132173"/>
                  </a:lnTo>
                </a:path>
                <a:path w="262254" h="166370">
                  <a:moveTo>
                    <a:pt x="191802" y="133330"/>
                  </a:moveTo>
                  <a:lnTo>
                    <a:pt x="190610" y="135260"/>
                  </a:lnTo>
                </a:path>
                <a:path w="262254" h="166370">
                  <a:moveTo>
                    <a:pt x="168977" y="137190"/>
                  </a:moveTo>
                  <a:lnTo>
                    <a:pt x="148536" y="113615"/>
                  </a:lnTo>
                </a:path>
                <a:path w="262254" h="166370">
                  <a:moveTo>
                    <a:pt x="147173" y="112843"/>
                  </a:moveTo>
                  <a:lnTo>
                    <a:pt x="128777" y="103178"/>
                  </a:lnTo>
                </a:path>
                <a:path w="262254" h="166370">
                  <a:moveTo>
                    <a:pt x="127584" y="103178"/>
                  </a:moveTo>
                  <a:lnTo>
                    <a:pt x="144448" y="67992"/>
                  </a:lnTo>
                </a:path>
                <a:path w="262254" h="166370">
                  <a:moveTo>
                    <a:pt x="144448" y="67220"/>
                  </a:moveTo>
                  <a:lnTo>
                    <a:pt x="138997" y="37083"/>
                  </a:lnTo>
                </a:path>
                <a:path w="262254" h="166370">
                  <a:moveTo>
                    <a:pt x="138997" y="35909"/>
                  </a:moveTo>
                  <a:lnTo>
                    <a:pt x="103055" y="59115"/>
                  </a:lnTo>
                </a:path>
                <a:path w="262254" h="166370">
                  <a:moveTo>
                    <a:pt x="101863" y="60273"/>
                  </a:moveTo>
                  <a:lnTo>
                    <a:pt x="97775" y="53309"/>
                  </a:lnTo>
                </a:path>
                <a:path w="262254" h="166370">
                  <a:moveTo>
                    <a:pt x="76142" y="39785"/>
                  </a:moveTo>
                  <a:lnTo>
                    <a:pt x="67114" y="40943"/>
                  </a:lnTo>
                </a:path>
                <a:path w="262254" h="166370">
                  <a:moveTo>
                    <a:pt x="39348" y="49450"/>
                  </a:moveTo>
                  <a:lnTo>
                    <a:pt x="31853" y="59115"/>
                  </a:lnTo>
                </a:path>
                <a:path w="262254" h="166370">
                  <a:moveTo>
                    <a:pt x="31001" y="60273"/>
                  </a:moveTo>
                  <a:lnTo>
                    <a:pt x="13456" y="48678"/>
                  </a:lnTo>
                </a:path>
                <a:path w="262254" h="166370">
                  <a:moveTo>
                    <a:pt x="12264" y="47520"/>
                  </a:moveTo>
                  <a:lnTo>
                    <a:pt x="17545" y="28962"/>
                  </a:lnTo>
                </a:path>
                <a:path w="262254" h="166370">
                  <a:moveTo>
                    <a:pt x="17545" y="2819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5651223" y="420968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1125" y="562"/>
                  </a:moveTo>
                  <a:lnTo>
                    <a:pt x="22759" y="562"/>
                  </a:lnTo>
                </a:path>
              </a:pathLst>
            </a:custGeom>
            <a:ln w="3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4484393" y="3877117"/>
              <a:ext cx="1217930" cy="334010"/>
            </a:xfrm>
            <a:custGeom>
              <a:avLst/>
              <a:gdLst/>
              <a:ahLst/>
              <a:cxnLst/>
              <a:rect l="l" t="t" r="r" b="b"/>
              <a:pathLst>
                <a:path w="1217929" h="334010">
                  <a:moveTo>
                    <a:pt x="1189655" y="333689"/>
                  </a:moveTo>
                  <a:lnTo>
                    <a:pt x="1216398" y="326774"/>
                  </a:lnTo>
                </a:path>
                <a:path w="1217929" h="334010">
                  <a:moveTo>
                    <a:pt x="1217591" y="326774"/>
                  </a:moveTo>
                  <a:lnTo>
                    <a:pt x="1212310" y="289947"/>
                  </a:lnTo>
                </a:path>
                <a:path w="1217929" h="334010">
                  <a:moveTo>
                    <a:pt x="1210947" y="259875"/>
                  </a:moveTo>
                  <a:lnTo>
                    <a:pt x="1210947" y="259875"/>
                  </a:lnTo>
                </a:path>
                <a:path w="1217929" h="334010">
                  <a:moveTo>
                    <a:pt x="1210947" y="259875"/>
                  </a:moveTo>
                  <a:lnTo>
                    <a:pt x="1206178" y="252799"/>
                  </a:lnTo>
                </a:path>
                <a:path w="1217929" h="334010">
                  <a:moveTo>
                    <a:pt x="1185226" y="228516"/>
                  </a:moveTo>
                  <a:lnTo>
                    <a:pt x="1146389" y="180915"/>
                  </a:lnTo>
                </a:path>
                <a:path w="1217929" h="334010">
                  <a:moveTo>
                    <a:pt x="1145196" y="179790"/>
                  </a:moveTo>
                  <a:lnTo>
                    <a:pt x="1097671" y="128329"/>
                  </a:lnTo>
                </a:path>
                <a:path w="1217929" h="334010">
                  <a:moveTo>
                    <a:pt x="1096820" y="127686"/>
                  </a:moveTo>
                  <a:lnTo>
                    <a:pt x="1093583" y="101312"/>
                  </a:lnTo>
                </a:path>
                <a:path w="1217929" h="334010">
                  <a:moveTo>
                    <a:pt x="1093583" y="100187"/>
                  </a:moveTo>
                  <a:lnTo>
                    <a:pt x="1089495" y="85553"/>
                  </a:lnTo>
                </a:path>
                <a:path w="1217929" h="334010">
                  <a:moveTo>
                    <a:pt x="1081319" y="56445"/>
                  </a:moveTo>
                  <a:lnTo>
                    <a:pt x="1080467" y="55320"/>
                  </a:lnTo>
                </a:path>
                <a:path w="1217929" h="334010">
                  <a:moveTo>
                    <a:pt x="1080467" y="54515"/>
                  </a:moveTo>
                  <a:lnTo>
                    <a:pt x="1076379" y="50656"/>
                  </a:lnTo>
                </a:path>
                <a:path w="1217929" h="334010">
                  <a:moveTo>
                    <a:pt x="0" y="9005"/>
                  </a:moveTo>
                  <a:lnTo>
                    <a:pt x="14308" y="44867"/>
                  </a:lnTo>
                </a:path>
                <a:path w="1217929" h="334010">
                  <a:moveTo>
                    <a:pt x="14308" y="45671"/>
                  </a:moveTo>
                  <a:lnTo>
                    <a:pt x="37985" y="31037"/>
                  </a:lnTo>
                </a:path>
                <a:path w="1217929" h="334010">
                  <a:moveTo>
                    <a:pt x="39178" y="31037"/>
                  </a:moveTo>
                  <a:lnTo>
                    <a:pt x="82614" y="46796"/>
                  </a:lnTo>
                </a:path>
                <a:path w="1217929" h="334010">
                  <a:moveTo>
                    <a:pt x="83466" y="46796"/>
                  </a:moveTo>
                  <a:lnTo>
                    <a:pt x="141041" y="16724"/>
                  </a:lnTo>
                </a:path>
                <a:path w="1217929" h="334010">
                  <a:moveTo>
                    <a:pt x="170169" y="2733"/>
                  </a:moveTo>
                  <a:lnTo>
                    <a:pt x="174257" y="0"/>
                  </a:lnTo>
                </a:path>
                <a:path w="1217929" h="334010">
                  <a:moveTo>
                    <a:pt x="174939" y="0"/>
                  </a:moveTo>
                  <a:lnTo>
                    <a:pt x="172895" y="2733"/>
                  </a:lnTo>
                </a:path>
                <a:path w="1217929" h="334010">
                  <a:moveTo>
                    <a:pt x="158586" y="29107"/>
                  </a:moveTo>
                  <a:lnTo>
                    <a:pt x="190610" y="14794"/>
                  </a:lnTo>
                </a:path>
                <a:path w="1217929" h="334010">
                  <a:moveTo>
                    <a:pt x="191291" y="14794"/>
                  </a:moveTo>
                  <a:lnTo>
                    <a:pt x="202875" y="48726"/>
                  </a:lnTo>
                </a:path>
                <a:path w="1217929" h="334010">
                  <a:moveTo>
                    <a:pt x="202875" y="49530"/>
                  </a:moveTo>
                  <a:lnTo>
                    <a:pt x="220420" y="379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4705665" y="3880977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596" y="-1192"/>
                  </a:moveTo>
                  <a:lnTo>
                    <a:pt x="596" y="34480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4706857" y="3843989"/>
              <a:ext cx="989965" cy="319405"/>
            </a:xfrm>
            <a:custGeom>
              <a:avLst/>
              <a:gdLst/>
              <a:ahLst/>
              <a:cxnLst/>
              <a:rect l="l" t="t" r="r" b="b"/>
              <a:pathLst>
                <a:path w="989964" h="319404">
                  <a:moveTo>
                    <a:pt x="0" y="35861"/>
                  </a:moveTo>
                  <a:lnTo>
                    <a:pt x="15500" y="26212"/>
                  </a:lnTo>
                </a:path>
                <a:path w="989964" h="319404">
                  <a:moveTo>
                    <a:pt x="16352" y="26212"/>
                  </a:moveTo>
                  <a:lnTo>
                    <a:pt x="40029" y="8040"/>
                  </a:lnTo>
                </a:path>
                <a:path w="989964" h="319404">
                  <a:moveTo>
                    <a:pt x="70009" y="0"/>
                  </a:moveTo>
                  <a:lnTo>
                    <a:pt x="76142" y="0"/>
                  </a:lnTo>
                </a:path>
                <a:path w="989964" h="319404">
                  <a:moveTo>
                    <a:pt x="77334" y="0"/>
                  </a:moveTo>
                  <a:lnTo>
                    <a:pt x="79378" y="1125"/>
                  </a:lnTo>
                </a:path>
                <a:path w="989964" h="319404">
                  <a:moveTo>
                    <a:pt x="107143" y="14634"/>
                  </a:moveTo>
                  <a:lnTo>
                    <a:pt x="109188" y="15759"/>
                  </a:lnTo>
                </a:path>
                <a:path w="989964" h="319404">
                  <a:moveTo>
                    <a:pt x="110039" y="16563"/>
                  </a:moveTo>
                  <a:lnTo>
                    <a:pt x="134909" y="19619"/>
                  </a:lnTo>
                </a:path>
                <a:path w="989964" h="319404">
                  <a:moveTo>
                    <a:pt x="135761" y="19619"/>
                  </a:moveTo>
                  <a:lnTo>
                    <a:pt x="126733" y="33127"/>
                  </a:lnTo>
                </a:path>
                <a:path w="989964" h="319404">
                  <a:moveTo>
                    <a:pt x="126733" y="33931"/>
                  </a:moveTo>
                  <a:lnTo>
                    <a:pt x="134909" y="60305"/>
                  </a:lnTo>
                </a:path>
                <a:path w="989964" h="319404">
                  <a:moveTo>
                    <a:pt x="134909" y="61430"/>
                  </a:moveTo>
                  <a:lnTo>
                    <a:pt x="158756" y="58375"/>
                  </a:lnTo>
                </a:path>
                <a:path w="989964" h="319404">
                  <a:moveTo>
                    <a:pt x="159438" y="58375"/>
                  </a:moveTo>
                  <a:lnTo>
                    <a:pt x="204067" y="23478"/>
                  </a:lnTo>
                </a:path>
                <a:path w="989964" h="319404">
                  <a:moveTo>
                    <a:pt x="204919" y="22353"/>
                  </a:moveTo>
                  <a:lnTo>
                    <a:pt x="221271" y="8040"/>
                  </a:lnTo>
                </a:path>
                <a:path w="989964" h="319404">
                  <a:moveTo>
                    <a:pt x="231832" y="30072"/>
                  </a:moveTo>
                  <a:lnTo>
                    <a:pt x="233876" y="39077"/>
                  </a:lnTo>
                </a:path>
                <a:path w="989964" h="319404">
                  <a:moveTo>
                    <a:pt x="259768" y="48726"/>
                  </a:moveTo>
                  <a:lnTo>
                    <a:pt x="284297" y="40203"/>
                  </a:lnTo>
                </a:path>
                <a:path w="989964" h="319404">
                  <a:moveTo>
                    <a:pt x="285490" y="40203"/>
                  </a:moveTo>
                  <a:lnTo>
                    <a:pt x="295710" y="26212"/>
                  </a:lnTo>
                </a:path>
                <a:path w="989964" h="319404">
                  <a:moveTo>
                    <a:pt x="295710" y="25408"/>
                  </a:moveTo>
                  <a:lnTo>
                    <a:pt x="325519" y="32001"/>
                  </a:lnTo>
                </a:path>
                <a:path w="989964" h="319404">
                  <a:moveTo>
                    <a:pt x="326371" y="32001"/>
                  </a:moveTo>
                  <a:lnTo>
                    <a:pt x="331652" y="63360"/>
                  </a:lnTo>
                </a:path>
                <a:path w="989964" h="319404">
                  <a:moveTo>
                    <a:pt x="331652" y="64164"/>
                  </a:moveTo>
                  <a:lnTo>
                    <a:pt x="350048" y="64164"/>
                  </a:lnTo>
                </a:path>
                <a:path w="989964" h="319404">
                  <a:moveTo>
                    <a:pt x="351241" y="64164"/>
                  </a:moveTo>
                  <a:lnTo>
                    <a:pt x="371852" y="76869"/>
                  </a:lnTo>
                </a:path>
                <a:path w="989964" h="319404">
                  <a:moveTo>
                    <a:pt x="373044" y="76869"/>
                  </a:moveTo>
                  <a:lnTo>
                    <a:pt x="395529" y="62235"/>
                  </a:lnTo>
                </a:path>
                <a:path w="989964" h="319404">
                  <a:moveTo>
                    <a:pt x="424146" y="51782"/>
                  </a:moveTo>
                  <a:lnTo>
                    <a:pt x="433515" y="51782"/>
                  </a:lnTo>
                </a:path>
                <a:path w="989964" h="319404">
                  <a:moveTo>
                    <a:pt x="463325" y="42133"/>
                  </a:moveTo>
                  <a:lnTo>
                    <a:pt x="469457" y="38273"/>
                  </a:lnTo>
                </a:path>
                <a:path w="989964" h="319404">
                  <a:moveTo>
                    <a:pt x="470820" y="38273"/>
                  </a:moveTo>
                  <a:lnTo>
                    <a:pt x="510850" y="12704"/>
                  </a:lnTo>
                </a:path>
                <a:path w="989964" h="319404">
                  <a:moveTo>
                    <a:pt x="512042" y="11900"/>
                  </a:moveTo>
                  <a:lnTo>
                    <a:pt x="580008" y="21549"/>
                  </a:lnTo>
                </a:path>
                <a:path w="989964" h="319404">
                  <a:moveTo>
                    <a:pt x="580689" y="21549"/>
                  </a:moveTo>
                  <a:lnTo>
                    <a:pt x="634346" y="38273"/>
                  </a:lnTo>
                </a:path>
                <a:path w="989964" h="319404">
                  <a:moveTo>
                    <a:pt x="663304" y="50656"/>
                  </a:moveTo>
                  <a:lnTo>
                    <a:pt x="671651" y="55641"/>
                  </a:lnTo>
                </a:path>
                <a:path w="989964" h="319404">
                  <a:moveTo>
                    <a:pt x="702312" y="52586"/>
                  </a:moveTo>
                  <a:lnTo>
                    <a:pt x="732121" y="48726"/>
                  </a:lnTo>
                </a:path>
                <a:path w="989964" h="319404">
                  <a:moveTo>
                    <a:pt x="733314" y="48726"/>
                  </a:moveTo>
                  <a:lnTo>
                    <a:pt x="730077" y="70275"/>
                  </a:lnTo>
                </a:path>
                <a:path w="989964" h="319404">
                  <a:moveTo>
                    <a:pt x="730077" y="71079"/>
                  </a:moveTo>
                  <a:lnTo>
                    <a:pt x="789696" y="69150"/>
                  </a:lnTo>
                </a:path>
                <a:path w="989964" h="319404">
                  <a:moveTo>
                    <a:pt x="791059" y="69150"/>
                  </a:moveTo>
                  <a:lnTo>
                    <a:pt x="804516" y="61430"/>
                  </a:lnTo>
                </a:path>
                <a:path w="989964" h="319404">
                  <a:moveTo>
                    <a:pt x="805368" y="61430"/>
                  </a:moveTo>
                  <a:lnTo>
                    <a:pt x="833133" y="65290"/>
                  </a:lnTo>
                </a:path>
                <a:path w="989964" h="319404">
                  <a:moveTo>
                    <a:pt x="834325" y="65290"/>
                  </a:moveTo>
                  <a:lnTo>
                    <a:pt x="849486" y="79924"/>
                  </a:lnTo>
                </a:path>
                <a:path w="989964" h="319404">
                  <a:moveTo>
                    <a:pt x="864135" y="107102"/>
                  </a:moveTo>
                  <a:lnTo>
                    <a:pt x="866179" y="115946"/>
                  </a:lnTo>
                </a:path>
                <a:path w="989964" h="319404">
                  <a:moveTo>
                    <a:pt x="872311" y="144893"/>
                  </a:moveTo>
                  <a:lnTo>
                    <a:pt x="874355" y="159527"/>
                  </a:lnTo>
                </a:path>
                <a:path w="989964" h="319404">
                  <a:moveTo>
                    <a:pt x="874355" y="160814"/>
                  </a:moveTo>
                  <a:lnTo>
                    <a:pt x="921880" y="212113"/>
                  </a:lnTo>
                </a:path>
                <a:path w="989964" h="319404">
                  <a:moveTo>
                    <a:pt x="922732" y="212917"/>
                  </a:moveTo>
                  <a:lnTo>
                    <a:pt x="980307" y="283354"/>
                  </a:lnTo>
                </a:path>
                <a:path w="989964" h="319404">
                  <a:moveTo>
                    <a:pt x="988483" y="310371"/>
                  </a:moveTo>
                  <a:lnTo>
                    <a:pt x="988483" y="310371"/>
                  </a:lnTo>
                </a:path>
                <a:path w="989964" h="319404">
                  <a:moveTo>
                    <a:pt x="988483" y="311496"/>
                  </a:moveTo>
                  <a:lnTo>
                    <a:pt x="989846" y="3192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5700792" y="4193438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596" y="-1191"/>
                  </a:moveTo>
                  <a:lnTo>
                    <a:pt x="596" y="10840"/>
                  </a:lnTo>
                </a:path>
              </a:pathLst>
            </a:custGeom>
            <a:ln w="3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5674900" y="4203891"/>
              <a:ext cx="27305" cy="6985"/>
            </a:xfrm>
            <a:custGeom>
              <a:avLst/>
              <a:gdLst/>
              <a:ahLst/>
              <a:cxnLst/>
              <a:rect l="l" t="t" r="r" b="b"/>
              <a:pathLst>
                <a:path w="27304" h="6985">
                  <a:moveTo>
                    <a:pt x="27084" y="0"/>
                  </a:moveTo>
                  <a:lnTo>
                    <a:pt x="0" y="69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5652415" y="420968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1125" y="562"/>
                  </a:moveTo>
                  <a:lnTo>
                    <a:pt x="22759" y="562"/>
                  </a:lnTo>
                </a:path>
              </a:pathLst>
            </a:custGeom>
            <a:ln w="3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5446304" y="4209680"/>
              <a:ext cx="205104" cy="317500"/>
            </a:xfrm>
            <a:custGeom>
              <a:avLst/>
              <a:gdLst/>
              <a:ahLst/>
              <a:cxnLst/>
              <a:rect l="l" t="t" r="r" b="b"/>
              <a:pathLst>
                <a:path w="205104" h="317500">
                  <a:moveTo>
                    <a:pt x="204919" y="0"/>
                  </a:moveTo>
                  <a:lnTo>
                    <a:pt x="187374" y="15775"/>
                  </a:lnTo>
                </a:path>
                <a:path w="205104" h="317500">
                  <a:moveTo>
                    <a:pt x="186522" y="16547"/>
                  </a:moveTo>
                  <a:lnTo>
                    <a:pt x="139849" y="21581"/>
                  </a:lnTo>
                </a:path>
                <a:path w="205104" h="317500">
                  <a:moveTo>
                    <a:pt x="138997" y="21581"/>
                  </a:moveTo>
                  <a:lnTo>
                    <a:pt x="127584" y="49804"/>
                  </a:lnTo>
                </a:path>
                <a:path w="205104" h="317500">
                  <a:moveTo>
                    <a:pt x="127584" y="50575"/>
                  </a:moveTo>
                  <a:lnTo>
                    <a:pt x="136953" y="62170"/>
                  </a:lnTo>
                </a:path>
                <a:path w="205104" h="317500">
                  <a:moveTo>
                    <a:pt x="156712" y="86517"/>
                  </a:moveTo>
                  <a:lnTo>
                    <a:pt x="161482" y="93481"/>
                  </a:lnTo>
                </a:path>
                <a:path w="205104" h="317500">
                  <a:moveTo>
                    <a:pt x="186522" y="112023"/>
                  </a:moveTo>
                  <a:lnTo>
                    <a:pt x="189418" y="113968"/>
                  </a:lnTo>
                </a:path>
                <a:path w="205104" h="317500">
                  <a:moveTo>
                    <a:pt x="190610" y="114740"/>
                  </a:moveTo>
                  <a:lnTo>
                    <a:pt x="188566" y="123633"/>
                  </a:lnTo>
                </a:path>
                <a:path w="205104" h="317500">
                  <a:moveTo>
                    <a:pt x="188566" y="124405"/>
                  </a:moveTo>
                  <a:lnTo>
                    <a:pt x="125540" y="175029"/>
                  </a:lnTo>
                </a:path>
                <a:path w="205104" h="317500">
                  <a:moveTo>
                    <a:pt x="124688" y="176203"/>
                  </a:moveTo>
                  <a:lnTo>
                    <a:pt x="153306" y="207112"/>
                  </a:lnTo>
                </a:path>
                <a:path w="205104" h="317500">
                  <a:moveTo>
                    <a:pt x="154668" y="208286"/>
                  </a:moveTo>
                  <a:lnTo>
                    <a:pt x="154668" y="214075"/>
                  </a:lnTo>
                </a:path>
                <a:path w="205104" h="317500">
                  <a:moveTo>
                    <a:pt x="154668" y="214847"/>
                  </a:moveTo>
                  <a:lnTo>
                    <a:pt x="128777" y="232633"/>
                  </a:lnTo>
                </a:path>
                <a:path w="205104" h="317500">
                  <a:moveTo>
                    <a:pt x="103055" y="251191"/>
                  </a:moveTo>
                  <a:lnTo>
                    <a:pt x="95731" y="256980"/>
                  </a:lnTo>
                </a:path>
                <a:path w="205104" h="317500">
                  <a:moveTo>
                    <a:pt x="74097" y="279012"/>
                  </a:moveTo>
                  <a:lnTo>
                    <a:pt x="63025" y="294868"/>
                  </a:lnTo>
                </a:path>
                <a:path w="205104" h="317500">
                  <a:moveTo>
                    <a:pt x="63025" y="295640"/>
                  </a:moveTo>
                  <a:lnTo>
                    <a:pt x="27765" y="305305"/>
                  </a:lnTo>
                </a:path>
                <a:path w="205104" h="317500">
                  <a:moveTo>
                    <a:pt x="26573" y="305305"/>
                  </a:moveTo>
                  <a:lnTo>
                    <a:pt x="0" y="317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5418538" y="4525037"/>
              <a:ext cx="27305" cy="2540"/>
            </a:xfrm>
            <a:custGeom>
              <a:avLst/>
              <a:gdLst/>
              <a:ahLst/>
              <a:cxnLst/>
              <a:rect l="l" t="t" r="r" b="b"/>
              <a:pathLst>
                <a:path w="27304" h="2539">
                  <a:moveTo>
                    <a:pt x="-1126" y="964"/>
                  </a:moveTo>
                  <a:lnTo>
                    <a:pt x="2803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5374250" y="4504549"/>
              <a:ext cx="43815" cy="22860"/>
            </a:xfrm>
            <a:custGeom>
              <a:avLst/>
              <a:gdLst/>
              <a:ahLst/>
              <a:cxnLst/>
              <a:rect l="l" t="t" r="r" b="b"/>
              <a:pathLst>
                <a:path w="43814" h="22860">
                  <a:moveTo>
                    <a:pt x="43436" y="20487"/>
                  </a:moveTo>
                  <a:lnTo>
                    <a:pt x="32875" y="5789"/>
                  </a:lnTo>
                </a:path>
                <a:path w="43814" h="22860">
                  <a:moveTo>
                    <a:pt x="32023" y="4631"/>
                  </a:moveTo>
                  <a:lnTo>
                    <a:pt x="14478" y="0"/>
                  </a:lnTo>
                </a:path>
                <a:path w="43814" h="22860">
                  <a:moveTo>
                    <a:pt x="13116" y="0"/>
                  </a:moveTo>
                  <a:lnTo>
                    <a:pt x="2044" y="21259"/>
                  </a:lnTo>
                </a:path>
                <a:path w="43814" h="22860">
                  <a:moveTo>
                    <a:pt x="2044" y="22417"/>
                  </a:moveTo>
                  <a:lnTo>
                    <a:pt x="0" y="224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5334220" y="4530826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385"/>
                  </a:moveTo>
                  <a:lnTo>
                    <a:pt x="10154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4789132" y="4514986"/>
              <a:ext cx="525780" cy="93980"/>
            </a:xfrm>
            <a:custGeom>
              <a:avLst/>
              <a:gdLst/>
              <a:ahLst/>
              <a:cxnLst/>
              <a:rect l="l" t="t" r="r" b="b"/>
              <a:pathLst>
                <a:path w="525779" h="93979">
                  <a:moveTo>
                    <a:pt x="525499" y="35170"/>
                  </a:moveTo>
                  <a:lnTo>
                    <a:pt x="525499" y="35170"/>
                  </a:lnTo>
                </a:path>
                <a:path w="525779" h="93979">
                  <a:moveTo>
                    <a:pt x="525499" y="35941"/>
                  </a:moveTo>
                  <a:lnTo>
                    <a:pt x="504547" y="35941"/>
                  </a:lnTo>
                </a:path>
                <a:path w="525779" h="93979">
                  <a:moveTo>
                    <a:pt x="503866" y="35941"/>
                  </a:moveTo>
                  <a:lnTo>
                    <a:pt x="493645" y="29364"/>
                  </a:lnTo>
                </a:path>
                <a:path w="525779" h="93979">
                  <a:moveTo>
                    <a:pt x="492282" y="28206"/>
                  </a:moveTo>
                  <a:lnTo>
                    <a:pt x="465709" y="35941"/>
                  </a:lnTo>
                </a:path>
                <a:path w="525779" h="93979">
                  <a:moveTo>
                    <a:pt x="464517" y="35941"/>
                  </a:moveTo>
                  <a:lnTo>
                    <a:pt x="432663" y="42905"/>
                  </a:lnTo>
                </a:path>
                <a:path w="525779" h="93979">
                  <a:moveTo>
                    <a:pt x="431812" y="42905"/>
                  </a:moveTo>
                  <a:lnTo>
                    <a:pt x="421251" y="56429"/>
                  </a:lnTo>
                </a:path>
                <a:path w="525779" h="93979">
                  <a:moveTo>
                    <a:pt x="420399" y="57587"/>
                  </a:moveTo>
                  <a:lnTo>
                    <a:pt x="408134" y="57587"/>
                  </a:lnTo>
                </a:path>
                <a:path w="525779" h="93979">
                  <a:moveTo>
                    <a:pt x="406942" y="57587"/>
                  </a:moveTo>
                  <a:lnTo>
                    <a:pt x="374237" y="80776"/>
                  </a:lnTo>
                </a:path>
                <a:path w="525779" h="93979">
                  <a:moveTo>
                    <a:pt x="372874" y="81934"/>
                  </a:moveTo>
                  <a:lnTo>
                    <a:pt x="364698" y="87740"/>
                  </a:lnTo>
                </a:path>
                <a:path w="525779" h="93979">
                  <a:moveTo>
                    <a:pt x="338976" y="93545"/>
                  </a:moveTo>
                  <a:lnTo>
                    <a:pt x="333696" y="86582"/>
                  </a:lnTo>
                </a:path>
                <a:path w="525779" h="93979">
                  <a:moveTo>
                    <a:pt x="327564" y="58359"/>
                  </a:moveTo>
                  <a:lnTo>
                    <a:pt x="326712" y="13910"/>
                  </a:lnTo>
                </a:path>
                <a:path w="525779" h="93979">
                  <a:moveTo>
                    <a:pt x="326712" y="12752"/>
                  </a:moveTo>
                  <a:lnTo>
                    <a:pt x="271862" y="12752"/>
                  </a:lnTo>
                </a:path>
                <a:path w="525779" h="93979">
                  <a:moveTo>
                    <a:pt x="271011" y="12752"/>
                  </a:moveTo>
                  <a:lnTo>
                    <a:pt x="265730" y="1157"/>
                  </a:lnTo>
                </a:path>
                <a:path w="525779" h="93979">
                  <a:moveTo>
                    <a:pt x="265730" y="0"/>
                  </a:moveTo>
                  <a:lnTo>
                    <a:pt x="210199" y="34012"/>
                  </a:lnTo>
                </a:path>
                <a:path w="525779" h="93979">
                  <a:moveTo>
                    <a:pt x="183626" y="49852"/>
                  </a:moveTo>
                  <a:lnTo>
                    <a:pt x="175450" y="55657"/>
                  </a:lnTo>
                </a:path>
                <a:path w="525779" h="93979">
                  <a:moveTo>
                    <a:pt x="148366" y="71111"/>
                  </a:moveTo>
                  <a:lnTo>
                    <a:pt x="119749" y="56429"/>
                  </a:lnTo>
                </a:path>
                <a:path w="525779" h="93979">
                  <a:moveTo>
                    <a:pt x="118556" y="56429"/>
                  </a:moveTo>
                  <a:lnTo>
                    <a:pt x="60811" y="53727"/>
                  </a:lnTo>
                </a:path>
                <a:path w="525779" h="93979">
                  <a:moveTo>
                    <a:pt x="59619" y="53727"/>
                  </a:moveTo>
                  <a:lnTo>
                    <a:pt x="44458" y="67252"/>
                  </a:lnTo>
                </a:path>
                <a:path w="525779" h="93979">
                  <a:moveTo>
                    <a:pt x="43266" y="68410"/>
                  </a:moveTo>
                  <a:lnTo>
                    <a:pt x="24869" y="54499"/>
                  </a:lnTo>
                </a:path>
                <a:path w="525779" h="93979">
                  <a:moveTo>
                    <a:pt x="23677" y="53727"/>
                  </a:moveTo>
                  <a:lnTo>
                    <a:pt x="0" y="537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4786236" y="4550156"/>
              <a:ext cx="2540" cy="19050"/>
            </a:xfrm>
            <a:custGeom>
              <a:avLst/>
              <a:gdLst/>
              <a:ahLst/>
              <a:cxnLst/>
              <a:rect l="l" t="t" r="r" b="b"/>
              <a:pathLst>
                <a:path w="2539" h="19050">
                  <a:moveTo>
                    <a:pt x="1022" y="-1191"/>
                  </a:moveTo>
                  <a:lnTo>
                    <a:pt x="1022" y="19749"/>
                  </a:lnTo>
                </a:path>
              </a:pathLst>
            </a:custGeom>
            <a:ln w="44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4767839" y="452387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9028" y="0"/>
                  </a:moveTo>
                  <a:lnTo>
                    <a:pt x="0" y="11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4690505" y="4525809"/>
              <a:ext cx="45085" cy="3175"/>
            </a:xfrm>
            <a:custGeom>
              <a:avLst/>
              <a:gdLst/>
              <a:ahLst/>
              <a:cxnLst/>
              <a:rect l="l" t="t" r="r" b="b"/>
              <a:pathLst>
                <a:path w="45085" h="3175">
                  <a:moveTo>
                    <a:pt x="-1126" y="1543"/>
                  </a:moveTo>
                  <a:lnTo>
                    <a:pt x="46095" y="1543"/>
                  </a:lnTo>
                </a:path>
              </a:pathLst>
            </a:custGeom>
            <a:ln w="5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4434824" y="4488693"/>
              <a:ext cx="254635" cy="40640"/>
            </a:xfrm>
            <a:custGeom>
              <a:avLst/>
              <a:gdLst/>
              <a:ahLst/>
              <a:cxnLst/>
              <a:rect l="l" t="t" r="r" b="b"/>
              <a:pathLst>
                <a:path w="254635" h="40639">
                  <a:moveTo>
                    <a:pt x="254488" y="40203"/>
                  </a:moveTo>
                  <a:lnTo>
                    <a:pt x="164037" y="8121"/>
                  </a:lnTo>
                </a:path>
                <a:path w="254635" h="40639">
                  <a:moveTo>
                    <a:pt x="162845" y="8121"/>
                  </a:moveTo>
                  <a:lnTo>
                    <a:pt x="122815" y="13926"/>
                  </a:lnTo>
                </a:path>
                <a:path w="254635" h="40639">
                  <a:moveTo>
                    <a:pt x="101863" y="32082"/>
                  </a:moveTo>
                  <a:lnTo>
                    <a:pt x="98967" y="36343"/>
                  </a:lnTo>
                </a:path>
                <a:path w="254635" h="40639">
                  <a:moveTo>
                    <a:pt x="98967" y="37115"/>
                  </a:moveTo>
                  <a:lnTo>
                    <a:pt x="94879" y="37115"/>
                  </a:lnTo>
                </a:path>
                <a:path w="254635" h="40639">
                  <a:moveTo>
                    <a:pt x="65069" y="33240"/>
                  </a:moveTo>
                  <a:lnTo>
                    <a:pt x="44288" y="10822"/>
                  </a:lnTo>
                </a:path>
                <a:path w="254635" h="40639">
                  <a:moveTo>
                    <a:pt x="43436" y="10050"/>
                  </a:moveTo>
                  <a:lnTo>
                    <a:pt x="11412" y="14698"/>
                  </a:lnTo>
                </a:path>
                <a:path w="254635" h="40639">
                  <a:moveTo>
                    <a:pt x="10220" y="1469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4428692" y="4433421"/>
              <a:ext cx="5715" cy="54610"/>
            </a:xfrm>
            <a:custGeom>
              <a:avLst/>
              <a:gdLst/>
              <a:ahLst/>
              <a:cxnLst/>
              <a:rect l="l" t="t" r="r" b="b"/>
              <a:pathLst>
                <a:path w="5714" h="54610">
                  <a:moveTo>
                    <a:pt x="2640" y="-1191"/>
                  </a:moveTo>
                  <a:lnTo>
                    <a:pt x="2640" y="55691"/>
                  </a:lnTo>
                </a:path>
              </a:pathLst>
            </a:custGeom>
            <a:ln w="76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4389514" y="4429561"/>
              <a:ext cx="39370" cy="3175"/>
            </a:xfrm>
            <a:custGeom>
              <a:avLst/>
              <a:gdLst/>
              <a:ahLst/>
              <a:cxnLst/>
              <a:rect l="l" t="t" r="r" b="b"/>
              <a:pathLst>
                <a:path w="39370" h="3175">
                  <a:moveTo>
                    <a:pt x="-1126" y="1543"/>
                  </a:moveTo>
                  <a:lnTo>
                    <a:pt x="40304" y="1543"/>
                  </a:lnTo>
                </a:path>
              </a:pathLst>
            </a:custGeom>
            <a:ln w="5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4316608" y="4423756"/>
              <a:ext cx="54610" cy="17145"/>
            </a:xfrm>
            <a:custGeom>
              <a:avLst/>
              <a:gdLst/>
              <a:ahLst/>
              <a:cxnLst/>
              <a:rect l="l" t="t" r="r" b="b"/>
              <a:pathLst>
                <a:path w="54610" h="17145">
                  <a:moveTo>
                    <a:pt x="54508" y="0"/>
                  </a:moveTo>
                  <a:lnTo>
                    <a:pt x="50420" y="7735"/>
                  </a:lnTo>
                </a:path>
                <a:path w="54610" h="17145">
                  <a:moveTo>
                    <a:pt x="26573" y="16628"/>
                  </a:moveTo>
                  <a:lnTo>
                    <a:pt x="0" y="108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4288843" y="4434578"/>
              <a:ext cx="26670" cy="2540"/>
            </a:xfrm>
            <a:custGeom>
              <a:avLst/>
              <a:gdLst/>
              <a:ahLst/>
              <a:cxnLst/>
              <a:rect l="l" t="t" r="r" b="b"/>
              <a:pathLst>
                <a:path w="26670" h="2539">
                  <a:moveTo>
                    <a:pt x="-1126" y="964"/>
                  </a:moveTo>
                  <a:lnTo>
                    <a:pt x="2769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4282370" y="4419896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5280" y="16612"/>
                  </a:moveTo>
                  <a:lnTo>
                    <a:pt x="0" y="9664"/>
                  </a:lnTo>
                </a:path>
                <a:path w="10795" h="17145">
                  <a:moveTo>
                    <a:pt x="0" y="8507"/>
                  </a:moveTo>
                  <a:lnTo>
                    <a:pt x="105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4293783" y="4358433"/>
              <a:ext cx="5715" cy="60325"/>
            </a:xfrm>
            <a:custGeom>
              <a:avLst/>
              <a:gdLst/>
              <a:ahLst/>
              <a:cxnLst/>
              <a:rect l="l" t="t" r="r" b="b"/>
              <a:pathLst>
                <a:path w="5714" h="60325">
                  <a:moveTo>
                    <a:pt x="2640" y="-1191"/>
                  </a:moveTo>
                  <a:lnTo>
                    <a:pt x="2640" y="61497"/>
                  </a:lnTo>
                </a:path>
              </a:pathLst>
            </a:custGeom>
            <a:ln w="76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4295827" y="4322491"/>
              <a:ext cx="3810" cy="35560"/>
            </a:xfrm>
            <a:custGeom>
              <a:avLst/>
              <a:gdLst/>
              <a:ahLst/>
              <a:cxnLst/>
              <a:rect l="l" t="t" r="r" b="b"/>
              <a:pathLst>
                <a:path w="3810" h="35560">
                  <a:moveTo>
                    <a:pt x="1618" y="-1191"/>
                  </a:moveTo>
                  <a:lnTo>
                    <a:pt x="1618" y="36361"/>
                  </a:lnTo>
                </a:path>
              </a:pathLst>
            </a:custGeom>
            <a:ln w="56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9" name="object 3619"/>
            <p:cNvSpPr/>
            <p:nvPr/>
          </p:nvSpPr>
          <p:spPr>
            <a:xfrm>
              <a:off x="4292931" y="4283831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698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0" name="object 3620"/>
            <p:cNvSpPr/>
            <p:nvPr/>
          </p:nvSpPr>
          <p:spPr>
            <a:xfrm>
              <a:off x="4303152" y="3886122"/>
              <a:ext cx="1730375" cy="491490"/>
            </a:xfrm>
            <a:custGeom>
              <a:avLst/>
              <a:gdLst/>
              <a:ahLst/>
              <a:cxnLst/>
              <a:rect l="l" t="t" r="r" b="b"/>
              <a:pathLst>
                <a:path w="1730375" h="491489">
                  <a:moveTo>
                    <a:pt x="0" y="371415"/>
                  </a:moveTo>
                  <a:lnTo>
                    <a:pt x="61833" y="393849"/>
                  </a:lnTo>
                </a:path>
                <a:path w="1730375" h="491489">
                  <a:moveTo>
                    <a:pt x="62514" y="393849"/>
                  </a:moveTo>
                  <a:lnTo>
                    <a:pt x="77334" y="347840"/>
                  </a:lnTo>
                </a:path>
                <a:path w="1730375" h="491489">
                  <a:moveTo>
                    <a:pt x="77334" y="347068"/>
                  </a:moveTo>
                  <a:lnTo>
                    <a:pt x="45480" y="327417"/>
                  </a:lnTo>
                </a:path>
                <a:path w="1730375" h="491489">
                  <a:moveTo>
                    <a:pt x="44118" y="327417"/>
                  </a:moveTo>
                  <a:lnTo>
                    <a:pt x="67965" y="322753"/>
                  </a:lnTo>
                </a:path>
                <a:path w="1730375" h="491489">
                  <a:moveTo>
                    <a:pt x="69158" y="322753"/>
                  </a:moveTo>
                  <a:lnTo>
                    <a:pt x="67965" y="320823"/>
                  </a:lnTo>
                </a:path>
                <a:path w="1730375" h="491489">
                  <a:moveTo>
                    <a:pt x="80230" y="300239"/>
                  </a:moveTo>
                  <a:lnTo>
                    <a:pt x="80230" y="291394"/>
                  </a:lnTo>
                </a:path>
                <a:path w="1730375" h="491489">
                  <a:moveTo>
                    <a:pt x="80230" y="261322"/>
                  </a:moveTo>
                  <a:lnTo>
                    <a:pt x="80230" y="252799"/>
                  </a:lnTo>
                </a:path>
                <a:path w="1730375" h="491489">
                  <a:moveTo>
                    <a:pt x="80230" y="251673"/>
                  </a:moveTo>
                  <a:lnTo>
                    <a:pt x="58426" y="210987"/>
                  </a:lnTo>
                </a:path>
                <a:path w="1730375" h="491489">
                  <a:moveTo>
                    <a:pt x="58426" y="209862"/>
                  </a:moveTo>
                  <a:lnTo>
                    <a:pt x="75290" y="162261"/>
                  </a:lnTo>
                </a:path>
                <a:path w="1730375" h="491489">
                  <a:moveTo>
                    <a:pt x="75290" y="161135"/>
                  </a:moveTo>
                  <a:lnTo>
                    <a:pt x="89598" y="139908"/>
                  </a:lnTo>
                </a:path>
                <a:path w="1730375" h="491489">
                  <a:moveTo>
                    <a:pt x="89598" y="138782"/>
                  </a:moveTo>
                  <a:lnTo>
                    <a:pt x="76142" y="113534"/>
                  </a:lnTo>
                </a:path>
                <a:path w="1730375" h="491489">
                  <a:moveTo>
                    <a:pt x="76142" y="112408"/>
                  </a:moveTo>
                  <a:lnTo>
                    <a:pt x="67114" y="105815"/>
                  </a:lnTo>
                </a:path>
                <a:path w="1730375" h="491489">
                  <a:moveTo>
                    <a:pt x="37985" y="92307"/>
                  </a:moveTo>
                  <a:lnTo>
                    <a:pt x="29809" y="90377"/>
                  </a:lnTo>
                </a:path>
                <a:path w="1730375" h="491489">
                  <a:moveTo>
                    <a:pt x="28617" y="90377"/>
                  </a:moveTo>
                  <a:lnTo>
                    <a:pt x="28617" y="90377"/>
                  </a:lnTo>
                </a:path>
                <a:path w="1730375" h="491489">
                  <a:moveTo>
                    <a:pt x="30661" y="68828"/>
                  </a:moveTo>
                  <a:lnTo>
                    <a:pt x="78186" y="51299"/>
                  </a:lnTo>
                </a:path>
                <a:path w="1730375" h="491489">
                  <a:moveTo>
                    <a:pt x="79378" y="51299"/>
                  </a:moveTo>
                  <a:lnTo>
                    <a:pt x="124688" y="41650"/>
                  </a:lnTo>
                </a:path>
                <a:path w="1730375" h="491489">
                  <a:moveTo>
                    <a:pt x="125540" y="41650"/>
                  </a:moveTo>
                  <a:lnTo>
                    <a:pt x="135761" y="28142"/>
                  </a:lnTo>
                </a:path>
                <a:path w="1730375" h="491489">
                  <a:moveTo>
                    <a:pt x="136953" y="27016"/>
                  </a:moveTo>
                  <a:lnTo>
                    <a:pt x="131672" y="18171"/>
                  </a:lnTo>
                </a:path>
                <a:path w="1730375" h="491489">
                  <a:moveTo>
                    <a:pt x="131672" y="17367"/>
                  </a:moveTo>
                  <a:lnTo>
                    <a:pt x="141893" y="8523"/>
                  </a:lnTo>
                </a:path>
                <a:path w="1730375" h="491489">
                  <a:moveTo>
                    <a:pt x="143085" y="7719"/>
                  </a:moveTo>
                  <a:lnTo>
                    <a:pt x="180390" y="0"/>
                  </a:lnTo>
                </a:path>
                <a:path w="1730375" h="491489">
                  <a:moveTo>
                    <a:pt x="1595064" y="490868"/>
                  </a:moveTo>
                  <a:lnTo>
                    <a:pt x="1608521" y="484291"/>
                  </a:lnTo>
                </a:path>
                <a:path w="1730375" h="491489">
                  <a:moveTo>
                    <a:pt x="1609884" y="484291"/>
                  </a:moveTo>
                  <a:lnTo>
                    <a:pt x="1609884" y="473468"/>
                  </a:lnTo>
                </a:path>
                <a:path w="1730375" h="491489">
                  <a:moveTo>
                    <a:pt x="1609884" y="472310"/>
                  </a:moveTo>
                  <a:lnTo>
                    <a:pt x="1680916" y="475398"/>
                  </a:lnTo>
                </a:path>
                <a:path w="1730375" h="491489">
                  <a:moveTo>
                    <a:pt x="1681768" y="475398"/>
                  </a:moveTo>
                  <a:lnTo>
                    <a:pt x="1681768" y="467679"/>
                  </a:lnTo>
                </a:path>
                <a:path w="1730375" h="491489">
                  <a:moveTo>
                    <a:pt x="1681768" y="466505"/>
                  </a:moveTo>
                  <a:lnTo>
                    <a:pt x="1730144" y="4479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6034488" y="4332140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-1126" y="972"/>
                  </a:moveTo>
                  <a:lnTo>
                    <a:pt x="22759" y="972"/>
                  </a:lnTo>
                </a:path>
              </a:pathLst>
            </a:custGeom>
            <a:ln w="41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6054929" y="4248662"/>
              <a:ext cx="290830" cy="74295"/>
            </a:xfrm>
            <a:custGeom>
              <a:avLst/>
              <a:gdLst/>
              <a:ahLst/>
              <a:cxnLst/>
              <a:rect l="l" t="t" r="r" b="b"/>
              <a:pathLst>
                <a:path w="290829" h="74295">
                  <a:moveTo>
                    <a:pt x="9368" y="65322"/>
                  </a:moveTo>
                  <a:lnTo>
                    <a:pt x="7324" y="59517"/>
                  </a:lnTo>
                </a:path>
                <a:path w="290829" h="74295">
                  <a:moveTo>
                    <a:pt x="7324" y="58359"/>
                  </a:moveTo>
                  <a:lnTo>
                    <a:pt x="6132" y="57201"/>
                  </a:lnTo>
                </a:path>
                <a:path w="290829" h="74295">
                  <a:moveTo>
                    <a:pt x="0" y="35170"/>
                  </a:moveTo>
                  <a:lnTo>
                    <a:pt x="4088" y="28206"/>
                  </a:lnTo>
                </a:path>
                <a:path w="290829" h="74295">
                  <a:moveTo>
                    <a:pt x="4088" y="27048"/>
                  </a:moveTo>
                  <a:lnTo>
                    <a:pt x="54849" y="21259"/>
                  </a:lnTo>
                </a:path>
                <a:path w="290829" h="74295">
                  <a:moveTo>
                    <a:pt x="55530" y="21259"/>
                  </a:moveTo>
                  <a:lnTo>
                    <a:pt x="58937" y="30136"/>
                  </a:lnTo>
                </a:path>
                <a:path w="290829" h="74295">
                  <a:moveTo>
                    <a:pt x="58937" y="31310"/>
                  </a:moveTo>
                  <a:lnTo>
                    <a:pt x="89598" y="21259"/>
                  </a:lnTo>
                </a:path>
                <a:path w="290829" h="74295">
                  <a:moveTo>
                    <a:pt x="90791" y="21259"/>
                  </a:moveTo>
                  <a:lnTo>
                    <a:pt x="97775" y="1157"/>
                  </a:lnTo>
                </a:path>
                <a:path w="290829" h="74295">
                  <a:moveTo>
                    <a:pt x="97775" y="0"/>
                  </a:moveTo>
                  <a:lnTo>
                    <a:pt x="113276" y="0"/>
                  </a:lnTo>
                </a:path>
                <a:path w="290829" h="74295">
                  <a:moveTo>
                    <a:pt x="114468" y="0"/>
                  </a:moveTo>
                  <a:lnTo>
                    <a:pt x="136953" y="29364"/>
                  </a:lnTo>
                </a:path>
                <a:path w="290829" h="74295">
                  <a:moveTo>
                    <a:pt x="156542" y="52570"/>
                  </a:moveTo>
                  <a:lnTo>
                    <a:pt x="166081" y="54499"/>
                  </a:lnTo>
                </a:path>
                <a:path w="290829" h="74295">
                  <a:moveTo>
                    <a:pt x="184478" y="73829"/>
                  </a:moveTo>
                  <a:lnTo>
                    <a:pt x="199979" y="73829"/>
                  </a:lnTo>
                </a:path>
                <a:path w="290829" h="74295">
                  <a:moveTo>
                    <a:pt x="200831" y="73829"/>
                  </a:moveTo>
                  <a:lnTo>
                    <a:pt x="204067" y="66094"/>
                  </a:lnTo>
                </a:path>
                <a:path w="290829" h="74295">
                  <a:moveTo>
                    <a:pt x="204067" y="65322"/>
                  </a:moveTo>
                  <a:lnTo>
                    <a:pt x="214287" y="50624"/>
                  </a:lnTo>
                </a:path>
                <a:path w="290829" h="74295">
                  <a:moveTo>
                    <a:pt x="215480" y="49466"/>
                  </a:moveTo>
                  <a:lnTo>
                    <a:pt x="227744" y="46764"/>
                  </a:lnTo>
                </a:path>
                <a:path w="290829" h="74295">
                  <a:moveTo>
                    <a:pt x="228596" y="46764"/>
                  </a:moveTo>
                  <a:lnTo>
                    <a:pt x="248185" y="67252"/>
                  </a:lnTo>
                </a:path>
                <a:path w="290829" h="74295">
                  <a:moveTo>
                    <a:pt x="249377" y="68024"/>
                  </a:moveTo>
                  <a:lnTo>
                    <a:pt x="255680" y="68024"/>
                  </a:lnTo>
                </a:path>
                <a:path w="290829" h="74295">
                  <a:moveTo>
                    <a:pt x="256361" y="68024"/>
                  </a:moveTo>
                  <a:lnTo>
                    <a:pt x="256361" y="23189"/>
                  </a:lnTo>
                </a:path>
                <a:path w="290829" h="74295">
                  <a:moveTo>
                    <a:pt x="256361" y="22417"/>
                  </a:moveTo>
                  <a:lnTo>
                    <a:pt x="273225" y="22417"/>
                  </a:lnTo>
                </a:path>
                <a:path w="290829" h="74295">
                  <a:moveTo>
                    <a:pt x="274077" y="22417"/>
                  </a:moveTo>
                  <a:lnTo>
                    <a:pt x="286341" y="31310"/>
                  </a:lnTo>
                </a:path>
                <a:path w="290829" h="74295">
                  <a:moveTo>
                    <a:pt x="287534" y="32082"/>
                  </a:moveTo>
                  <a:lnTo>
                    <a:pt x="290429" y="32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6377213" y="427686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78"/>
                  </a:moveTo>
                  <a:lnTo>
                    <a:pt x="10495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6418435" y="4179447"/>
              <a:ext cx="252095" cy="207010"/>
            </a:xfrm>
            <a:custGeom>
              <a:avLst/>
              <a:gdLst/>
              <a:ahLst/>
              <a:cxnLst/>
              <a:rect l="l" t="t" r="r" b="b"/>
              <a:pathLst>
                <a:path w="252095" h="207010">
                  <a:moveTo>
                    <a:pt x="0" y="94333"/>
                  </a:moveTo>
                  <a:lnTo>
                    <a:pt x="65069" y="67268"/>
                  </a:lnTo>
                </a:path>
                <a:path w="252095" h="207010">
                  <a:moveTo>
                    <a:pt x="65921" y="67268"/>
                  </a:moveTo>
                  <a:lnTo>
                    <a:pt x="97775" y="22513"/>
                  </a:lnTo>
                </a:path>
                <a:path w="252095" h="207010">
                  <a:moveTo>
                    <a:pt x="97775" y="21709"/>
                  </a:moveTo>
                  <a:lnTo>
                    <a:pt x="138316" y="0"/>
                  </a:lnTo>
                </a:path>
                <a:path w="252095" h="207010">
                  <a:moveTo>
                    <a:pt x="139167" y="0"/>
                  </a:moveTo>
                  <a:lnTo>
                    <a:pt x="143256" y="5789"/>
                  </a:lnTo>
                </a:path>
                <a:path w="252095" h="207010">
                  <a:moveTo>
                    <a:pt x="162845" y="28303"/>
                  </a:moveTo>
                  <a:lnTo>
                    <a:pt x="166081" y="30233"/>
                  </a:lnTo>
                </a:path>
                <a:path w="252095" h="207010">
                  <a:moveTo>
                    <a:pt x="166933" y="31358"/>
                  </a:moveTo>
                  <a:lnTo>
                    <a:pt x="168977" y="35186"/>
                  </a:lnTo>
                </a:path>
                <a:path w="252095" h="207010">
                  <a:moveTo>
                    <a:pt x="180390" y="63408"/>
                  </a:moveTo>
                  <a:lnTo>
                    <a:pt x="187374" y="80037"/>
                  </a:lnTo>
                </a:path>
                <a:path w="252095" h="207010">
                  <a:moveTo>
                    <a:pt x="187374" y="80809"/>
                  </a:moveTo>
                  <a:lnTo>
                    <a:pt x="181241" y="88528"/>
                  </a:lnTo>
                </a:path>
                <a:path w="252095" h="207010">
                  <a:moveTo>
                    <a:pt x="180390" y="89702"/>
                  </a:moveTo>
                  <a:lnTo>
                    <a:pt x="200831" y="99350"/>
                  </a:lnTo>
                </a:path>
                <a:path w="252095" h="207010">
                  <a:moveTo>
                    <a:pt x="202193" y="99350"/>
                  </a:moveTo>
                  <a:lnTo>
                    <a:pt x="218546" y="128731"/>
                  </a:lnTo>
                </a:path>
                <a:path w="252095" h="207010">
                  <a:moveTo>
                    <a:pt x="218546" y="129503"/>
                  </a:moveTo>
                  <a:lnTo>
                    <a:pt x="224678" y="129503"/>
                  </a:lnTo>
                </a:path>
                <a:path w="252095" h="207010">
                  <a:moveTo>
                    <a:pt x="225870" y="129503"/>
                  </a:moveTo>
                  <a:lnTo>
                    <a:pt x="246311" y="184003"/>
                  </a:lnTo>
                </a:path>
                <a:path w="252095" h="207010">
                  <a:moveTo>
                    <a:pt x="246311" y="184791"/>
                  </a:moveTo>
                  <a:lnTo>
                    <a:pt x="251592" y="2064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6694556" y="43943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78"/>
                  </a:moveTo>
                  <a:lnTo>
                    <a:pt x="10495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6734586" y="4398251"/>
              <a:ext cx="245745" cy="349885"/>
            </a:xfrm>
            <a:custGeom>
              <a:avLst/>
              <a:gdLst/>
              <a:ahLst/>
              <a:cxnLst/>
              <a:rect l="l" t="t" r="r" b="b"/>
              <a:pathLst>
                <a:path w="245745" h="349885">
                  <a:moveTo>
                    <a:pt x="0" y="0"/>
                  </a:moveTo>
                  <a:lnTo>
                    <a:pt x="18907" y="6175"/>
                  </a:lnTo>
                </a:path>
                <a:path w="245745" h="349885">
                  <a:moveTo>
                    <a:pt x="19759" y="6175"/>
                  </a:moveTo>
                  <a:lnTo>
                    <a:pt x="50761" y="0"/>
                  </a:lnTo>
                </a:path>
                <a:path w="245745" h="349885">
                  <a:moveTo>
                    <a:pt x="51613" y="0"/>
                  </a:moveTo>
                  <a:lnTo>
                    <a:pt x="71202" y="54499"/>
                  </a:lnTo>
                </a:path>
                <a:path w="245745" h="349885">
                  <a:moveTo>
                    <a:pt x="71202" y="55657"/>
                  </a:moveTo>
                  <a:lnTo>
                    <a:pt x="92835" y="91599"/>
                  </a:lnTo>
                </a:path>
                <a:path w="245745" h="349885">
                  <a:moveTo>
                    <a:pt x="92835" y="92371"/>
                  </a:moveTo>
                  <a:lnTo>
                    <a:pt x="113446" y="78847"/>
                  </a:lnTo>
                </a:path>
                <a:path w="245745" h="349885">
                  <a:moveTo>
                    <a:pt x="130991" y="57587"/>
                  </a:moveTo>
                  <a:lnTo>
                    <a:pt x="139167" y="55657"/>
                  </a:lnTo>
                </a:path>
                <a:path w="245745" h="349885">
                  <a:moveTo>
                    <a:pt x="171021" y="50640"/>
                  </a:moveTo>
                  <a:lnTo>
                    <a:pt x="191973" y="58359"/>
                  </a:lnTo>
                </a:path>
                <a:path w="245745" h="349885">
                  <a:moveTo>
                    <a:pt x="192654" y="58359"/>
                  </a:moveTo>
                  <a:lnTo>
                    <a:pt x="219738" y="82722"/>
                  </a:lnTo>
                </a:path>
                <a:path w="245745" h="349885">
                  <a:moveTo>
                    <a:pt x="220590" y="83880"/>
                  </a:moveTo>
                  <a:lnTo>
                    <a:pt x="220590" y="104368"/>
                  </a:lnTo>
                </a:path>
                <a:path w="245745" h="349885">
                  <a:moveTo>
                    <a:pt x="220590" y="105140"/>
                  </a:moveTo>
                  <a:lnTo>
                    <a:pt x="208325" y="108227"/>
                  </a:lnTo>
                </a:path>
                <a:path w="245745" h="349885">
                  <a:moveTo>
                    <a:pt x="206963" y="108227"/>
                  </a:moveTo>
                  <a:lnTo>
                    <a:pt x="176302" y="134504"/>
                  </a:lnTo>
                </a:path>
                <a:path w="245745" h="349885">
                  <a:moveTo>
                    <a:pt x="175109" y="135276"/>
                  </a:moveTo>
                  <a:lnTo>
                    <a:pt x="184478" y="175094"/>
                  </a:lnTo>
                </a:path>
                <a:path w="245745" h="349885">
                  <a:moveTo>
                    <a:pt x="179197" y="200615"/>
                  </a:moveTo>
                  <a:lnTo>
                    <a:pt x="173065" y="204475"/>
                  </a:lnTo>
                </a:path>
                <a:path w="245745" h="349885">
                  <a:moveTo>
                    <a:pt x="172213" y="205246"/>
                  </a:moveTo>
                  <a:lnTo>
                    <a:pt x="172213" y="205246"/>
                  </a:lnTo>
                </a:path>
                <a:path w="245745" h="349885">
                  <a:moveTo>
                    <a:pt x="183285" y="233469"/>
                  </a:moveTo>
                  <a:lnTo>
                    <a:pt x="185670" y="238487"/>
                  </a:lnTo>
                </a:path>
                <a:path w="245745" h="349885">
                  <a:moveTo>
                    <a:pt x="185670" y="239259"/>
                  </a:moveTo>
                  <a:lnTo>
                    <a:pt x="168977" y="245064"/>
                  </a:lnTo>
                </a:path>
                <a:path w="245745" h="349885">
                  <a:moveTo>
                    <a:pt x="168125" y="245064"/>
                  </a:moveTo>
                  <a:lnTo>
                    <a:pt x="160801" y="262850"/>
                  </a:lnTo>
                </a:path>
                <a:path w="245745" h="349885">
                  <a:moveTo>
                    <a:pt x="160801" y="263622"/>
                  </a:moveTo>
                  <a:lnTo>
                    <a:pt x="184478" y="276374"/>
                  </a:lnTo>
                </a:path>
                <a:path w="245745" h="349885">
                  <a:moveTo>
                    <a:pt x="185670" y="276374"/>
                  </a:moveTo>
                  <a:lnTo>
                    <a:pt x="181241" y="305369"/>
                  </a:lnTo>
                </a:path>
                <a:path w="245745" h="349885">
                  <a:moveTo>
                    <a:pt x="181241" y="306527"/>
                  </a:moveTo>
                  <a:lnTo>
                    <a:pt x="208325" y="327787"/>
                  </a:lnTo>
                </a:path>
                <a:path w="245745" h="349885">
                  <a:moveTo>
                    <a:pt x="209007" y="328945"/>
                  </a:moveTo>
                  <a:lnTo>
                    <a:pt x="228766" y="314246"/>
                  </a:lnTo>
                </a:path>
                <a:path w="245745" h="349885">
                  <a:moveTo>
                    <a:pt x="229959" y="313474"/>
                  </a:moveTo>
                  <a:lnTo>
                    <a:pt x="241371" y="321981"/>
                  </a:lnTo>
                </a:path>
                <a:path w="245745" h="349885">
                  <a:moveTo>
                    <a:pt x="245460" y="343627"/>
                  </a:moveTo>
                  <a:lnTo>
                    <a:pt x="241371" y="3494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6974766" y="47484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578"/>
                  </a:moveTo>
                  <a:lnTo>
                    <a:pt x="1192" y="5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6969485" y="4777836"/>
              <a:ext cx="132080" cy="279400"/>
            </a:xfrm>
            <a:custGeom>
              <a:avLst/>
              <a:gdLst/>
              <a:ahLst/>
              <a:cxnLst/>
              <a:rect l="l" t="t" r="r" b="b"/>
              <a:pathLst>
                <a:path w="132079" h="279400">
                  <a:moveTo>
                    <a:pt x="0" y="0"/>
                  </a:moveTo>
                  <a:lnTo>
                    <a:pt x="14649" y="15454"/>
                  </a:lnTo>
                </a:path>
                <a:path w="132079" h="279400">
                  <a:moveTo>
                    <a:pt x="15500" y="16226"/>
                  </a:moveTo>
                  <a:lnTo>
                    <a:pt x="1192" y="52554"/>
                  </a:lnTo>
                </a:path>
                <a:path w="132079" h="279400">
                  <a:moveTo>
                    <a:pt x="1192" y="53342"/>
                  </a:moveTo>
                  <a:lnTo>
                    <a:pt x="21633" y="64936"/>
                  </a:lnTo>
                </a:path>
                <a:path w="132079" h="279400">
                  <a:moveTo>
                    <a:pt x="22825" y="64936"/>
                  </a:moveTo>
                  <a:lnTo>
                    <a:pt x="33045" y="92371"/>
                  </a:lnTo>
                </a:path>
                <a:path w="132079" h="279400">
                  <a:moveTo>
                    <a:pt x="33045" y="93143"/>
                  </a:moveTo>
                  <a:lnTo>
                    <a:pt x="9368" y="110929"/>
                  </a:lnTo>
                </a:path>
                <a:path w="132079" h="279400">
                  <a:moveTo>
                    <a:pt x="8517" y="111701"/>
                  </a:moveTo>
                  <a:lnTo>
                    <a:pt x="21633" y="129101"/>
                  </a:lnTo>
                </a:path>
                <a:path w="132079" h="279400">
                  <a:moveTo>
                    <a:pt x="21633" y="130259"/>
                  </a:moveTo>
                  <a:lnTo>
                    <a:pt x="17545" y="136820"/>
                  </a:lnTo>
                </a:path>
                <a:path w="132079" h="279400">
                  <a:moveTo>
                    <a:pt x="6472" y="164271"/>
                  </a:moveTo>
                  <a:lnTo>
                    <a:pt x="3236" y="173164"/>
                  </a:lnTo>
                </a:path>
                <a:path w="132079" h="279400">
                  <a:moveTo>
                    <a:pt x="11412" y="200213"/>
                  </a:moveTo>
                  <a:lnTo>
                    <a:pt x="24869" y="229208"/>
                  </a:lnTo>
                </a:path>
                <a:path w="132079" h="279400">
                  <a:moveTo>
                    <a:pt x="24869" y="230366"/>
                  </a:moveTo>
                  <a:lnTo>
                    <a:pt x="48546" y="247766"/>
                  </a:lnTo>
                </a:path>
                <a:path w="132079" h="279400">
                  <a:moveTo>
                    <a:pt x="121793" y="255501"/>
                  </a:moveTo>
                  <a:lnTo>
                    <a:pt x="132013" y="2790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7101499" y="5057685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425" y="-1192"/>
                  </a:moveTo>
                  <a:lnTo>
                    <a:pt x="425" y="18978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7105587" y="51056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393"/>
                  </a:moveTo>
                  <a:lnTo>
                    <a:pt x="1192" y="3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7091278" y="5107553"/>
              <a:ext cx="213360" cy="504190"/>
            </a:xfrm>
            <a:custGeom>
              <a:avLst/>
              <a:gdLst/>
              <a:ahLst/>
              <a:cxnLst/>
              <a:rect l="l" t="t" r="r" b="b"/>
              <a:pathLst>
                <a:path w="213359" h="504189">
                  <a:moveTo>
                    <a:pt x="14308" y="0"/>
                  </a:moveTo>
                  <a:lnTo>
                    <a:pt x="13116" y="5789"/>
                  </a:lnTo>
                </a:path>
                <a:path w="213359" h="504189">
                  <a:moveTo>
                    <a:pt x="6983" y="35941"/>
                  </a:moveTo>
                  <a:lnTo>
                    <a:pt x="0" y="68796"/>
                  </a:lnTo>
                </a:path>
                <a:path w="213359" h="504189">
                  <a:moveTo>
                    <a:pt x="0" y="69954"/>
                  </a:moveTo>
                  <a:lnTo>
                    <a:pt x="40029" y="76531"/>
                  </a:lnTo>
                </a:path>
                <a:path w="213359" h="504189">
                  <a:moveTo>
                    <a:pt x="40881" y="76531"/>
                  </a:moveTo>
                  <a:lnTo>
                    <a:pt x="81081" y="100878"/>
                  </a:lnTo>
                </a:path>
                <a:path w="213359" h="504189">
                  <a:moveTo>
                    <a:pt x="82274" y="100878"/>
                  </a:moveTo>
                  <a:lnTo>
                    <a:pt x="96582" y="74601"/>
                  </a:lnTo>
                </a:path>
                <a:path w="213359" h="504189">
                  <a:moveTo>
                    <a:pt x="96582" y="73829"/>
                  </a:moveTo>
                  <a:lnTo>
                    <a:pt x="113276" y="64164"/>
                  </a:lnTo>
                </a:path>
                <a:path w="213359" h="504189">
                  <a:moveTo>
                    <a:pt x="114127" y="64164"/>
                  </a:moveTo>
                  <a:lnTo>
                    <a:pt x="118216" y="66094"/>
                  </a:lnTo>
                </a:path>
                <a:path w="213359" h="504189">
                  <a:moveTo>
                    <a:pt x="141041" y="79619"/>
                  </a:moveTo>
                  <a:lnTo>
                    <a:pt x="138656" y="88512"/>
                  </a:lnTo>
                </a:path>
                <a:path w="213359" h="504189">
                  <a:moveTo>
                    <a:pt x="158245" y="108613"/>
                  </a:moveTo>
                  <a:lnTo>
                    <a:pt x="165740" y="149589"/>
                  </a:lnTo>
                </a:path>
                <a:path w="213359" h="504189">
                  <a:moveTo>
                    <a:pt x="165740" y="150747"/>
                  </a:moveTo>
                  <a:lnTo>
                    <a:pt x="202875" y="168919"/>
                  </a:lnTo>
                </a:path>
                <a:path w="213359" h="504189">
                  <a:moveTo>
                    <a:pt x="203726" y="168919"/>
                  </a:moveTo>
                  <a:lnTo>
                    <a:pt x="188225" y="191336"/>
                  </a:lnTo>
                </a:path>
                <a:path w="213359" h="504189">
                  <a:moveTo>
                    <a:pt x="188225" y="192494"/>
                  </a:moveTo>
                  <a:lnTo>
                    <a:pt x="213095" y="239259"/>
                  </a:lnTo>
                </a:path>
                <a:path w="213359" h="504189">
                  <a:moveTo>
                    <a:pt x="213095" y="240030"/>
                  </a:moveTo>
                  <a:lnTo>
                    <a:pt x="206963" y="248923"/>
                  </a:lnTo>
                </a:path>
                <a:path w="213359" h="504189">
                  <a:moveTo>
                    <a:pt x="189418" y="273271"/>
                  </a:moveTo>
                  <a:lnTo>
                    <a:pt x="193506" y="281006"/>
                  </a:lnTo>
                </a:path>
                <a:path w="213359" h="504189">
                  <a:moveTo>
                    <a:pt x="205770" y="309229"/>
                  </a:moveTo>
                  <a:lnTo>
                    <a:pt x="211903" y="321595"/>
                  </a:lnTo>
                </a:path>
                <a:path w="213359" h="504189">
                  <a:moveTo>
                    <a:pt x="211903" y="322753"/>
                  </a:moveTo>
                  <a:lnTo>
                    <a:pt x="206963" y="343241"/>
                  </a:lnTo>
                </a:path>
                <a:path w="213359" h="504189">
                  <a:moveTo>
                    <a:pt x="206963" y="344013"/>
                  </a:moveTo>
                  <a:lnTo>
                    <a:pt x="173917" y="340153"/>
                  </a:lnTo>
                </a:path>
                <a:path w="213359" h="504189">
                  <a:moveTo>
                    <a:pt x="173065" y="340153"/>
                  </a:moveTo>
                  <a:lnTo>
                    <a:pt x="129628" y="335506"/>
                  </a:lnTo>
                </a:path>
                <a:path w="213359" h="504189">
                  <a:moveTo>
                    <a:pt x="128436" y="335506"/>
                  </a:moveTo>
                  <a:lnTo>
                    <a:pt x="106803" y="394653"/>
                  </a:lnTo>
                </a:path>
                <a:path w="213359" h="504189">
                  <a:moveTo>
                    <a:pt x="102715" y="421702"/>
                  </a:moveTo>
                  <a:lnTo>
                    <a:pt x="107995" y="427893"/>
                  </a:lnTo>
                </a:path>
                <a:path w="213359" h="504189">
                  <a:moveTo>
                    <a:pt x="125540" y="451083"/>
                  </a:moveTo>
                  <a:lnTo>
                    <a:pt x="98626" y="503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7146979" y="5611978"/>
              <a:ext cx="43180" cy="4445"/>
            </a:xfrm>
            <a:custGeom>
              <a:avLst/>
              <a:gdLst/>
              <a:ahLst/>
              <a:cxnLst/>
              <a:rect l="l" t="t" r="r" b="b"/>
              <a:pathLst>
                <a:path w="43179" h="4445">
                  <a:moveTo>
                    <a:pt x="-1126" y="1937"/>
                  </a:moveTo>
                  <a:lnTo>
                    <a:pt x="44052" y="1937"/>
                  </a:lnTo>
                </a:path>
              </a:pathLst>
            </a:custGeom>
            <a:ln w="61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6573956" y="5585701"/>
              <a:ext cx="572135" cy="236220"/>
            </a:xfrm>
            <a:custGeom>
              <a:avLst/>
              <a:gdLst/>
              <a:ahLst/>
              <a:cxnLst/>
              <a:rect l="l" t="t" r="r" b="b"/>
              <a:pathLst>
                <a:path w="572134" h="236220">
                  <a:moveTo>
                    <a:pt x="571661" y="30152"/>
                  </a:moveTo>
                  <a:lnTo>
                    <a:pt x="508805" y="0"/>
                  </a:lnTo>
                </a:path>
                <a:path w="572134" h="236220">
                  <a:moveTo>
                    <a:pt x="507954" y="0"/>
                  </a:moveTo>
                  <a:lnTo>
                    <a:pt x="503866" y="3859"/>
                  </a:lnTo>
                </a:path>
                <a:path w="572134" h="236220">
                  <a:moveTo>
                    <a:pt x="480188" y="24347"/>
                  </a:moveTo>
                  <a:lnTo>
                    <a:pt x="474056" y="29380"/>
                  </a:lnTo>
                </a:path>
                <a:path w="572134" h="236220">
                  <a:moveTo>
                    <a:pt x="472693" y="30152"/>
                  </a:moveTo>
                  <a:lnTo>
                    <a:pt x="472693" y="30152"/>
                  </a:lnTo>
                </a:path>
                <a:path w="572134" h="236220">
                  <a:moveTo>
                    <a:pt x="467924" y="59517"/>
                  </a:moveTo>
                  <a:lnTo>
                    <a:pt x="462473" y="90446"/>
                  </a:lnTo>
                </a:path>
                <a:path w="572134" h="236220">
                  <a:moveTo>
                    <a:pt x="462473" y="91606"/>
                  </a:moveTo>
                  <a:lnTo>
                    <a:pt x="408134" y="202543"/>
                  </a:lnTo>
                </a:path>
                <a:path w="572134" h="236220">
                  <a:moveTo>
                    <a:pt x="408134" y="203315"/>
                  </a:moveTo>
                  <a:lnTo>
                    <a:pt x="396722" y="218777"/>
                  </a:lnTo>
                </a:path>
                <a:path w="572134" h="236220">
                  <a:moveTo>
                    <a:pt x="312369" y="235978"/>
                  </a:moveTo>
                  <a:lnTo>
                    <a:pt x="285490" y="194811"/>
                  </a:lnTo>
                </a:path>
                <a:path w="572134" h="236220">
                  <a:moveTo>
                    <a:pt x="285490" y="193652"/>
                  </a:moveTo>
                  <a:lnTo>
                    <a:pt x="242053" y="177032"/>
                  </a:lnTo>
                </a:path>
                <a:path w="572134" h="236220">
                  <a:moveTo>
                    <a:pt x="241201" y="177032"/>
                  </a:moveTo>
                  <a:lnTo>
                    <a:pt x="221612" y="168528"/>
                  </a:lnTo>
                </a:path>
                <a:path w="572134" h="236220">
                  <a:moveTo>
                    <a:pt x="192654" y="155772"/>
                  </a:moveTo>
                  <a:lnTo>
                    <a:pt x="184478" y="151906"/>
                  </a:lnTo>
                </a:path>
                <a:path w="572134" h="236220">
                  <a:moveTo>
                    <a:pt x="153817" y="149973"/>
                  </a:moveTo>
                  <a:lnTo>
                    <a:pt x="128777" y="154611"/>
                  </a:lnTo>
                </a:path>
                <a:path w="572134" h="236220">
                  <a:moveTo>
                    <a:pt x="127925" y="154611"/>
                  </a:moveTo>
                  <a:lnTo>
                    <a:pt x="105099" y="146107"/>
                  </a:lnTo>
                </a:path>
                <a:path w="572134" h="236220">
                  <a:moveTo>
                    <a:pt x="104248" y="146107"/>
                  </a:moveTo>
                  <a:lnTo>
                    <a:pt x="36282" y="137217"/>
                  </a:lnTo>
                </a:path>
                <a:path w="572134" h="236220">
                  <a:moveTo>
                    <a:pt x="35090" y="137217"/>
                  </a:moveTo>
                  <a:lnTo>
                    <a:pt x="35090" y="112092"/>
                  </a:lnTo>
                </a:path>
                <a:path w="572134" h="236220">
                  <a:moveTo>
                    <a:pt x="35090" y="110932"/>
                  </a:moveTo>
                  <a:lnTo>
                    <a:pt x="0" y="1051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6535799" y="568426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-1126" y="386"/>
                  </a:moveTo>
                  <a:lnTo>
                    <a:pt x="8621" y="3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5" name="object 3635"/>
            <p:cNvSpPr/>
            <p:nvPr/>
          </p:nvSpPr>
          <p:spPr>
            <a:xfrm>
              <a:off x="6535118" y="56831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579"/>
                  </a:moveTo>
                  <a:lnTo>
                    <a:pt x="1192" y="5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6537843" y="5579896"/>
              <a:ext cx="7620" cy="73660"/>
            </a:xfrm>
            <a:custGeom>
              <a:avLst/>
              <a:gdLst/>
              <a:ahLst/>
              <a:cxnLst/>
              <a:rect l="l" t="t" r="r" b="b"/>
              <a:pathLst>
                <a:path w="7620" h="73660">
                  <a:moveTo>
                    <a:pt x="3747" y="-1191"/>
                  </a:moveTo>
                  <a:lnTo>
                    <a:pt x="3747" y="74249"/>
                  </a:lnTo>
                </a:path>
              </a:pathLst>
            </a:custGeom>
            <a:ln w="98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6378405" y="5220026"/>
              <a:ext cx="182880" cy="359410"/>
            </a:xfrm>
            <a:custGeom>
              <a:avLst/>
              <a:gdLst/>
              <a:ahLst/>
              <a:cxnLst/>
              <a:rect l="l" t="t" r="r" b="b"/>
              <a:pathLst>
                <a:path w="182879" h="359410">
                  <a:moveTo>
                    <a:pt x="166933" y="359097"/>
                  </a:moveTo>
                  <a:lnTo>
                    <a:pt x="167785" y="308457"/>
                  </a:lnTo>
                </a:path>
                <a:path w="182879" h="359410">
                  <a:moveTo>
                    <a:pt x="167785" y="307299"/>
                  </a:moveTo>
                  <a:lnTo>
                    <a:pt x="182434" y="260920"/>
                  </a:lnTo>
                </a:path>
                <a:path w="182879" h="359410">
                  <a:moveTo>
                    <a:pt x="178346" y="236573"/>
                  </a:moveTo>
                  <a:lnTo>
                    <a:pt x="171021" y="231539"/>
                  </a:lnTo>
                </a:path>
                <a:path w="182879" h="359410">
                  <a:moveTo>
                    <a:pt x="145129" y="212982"/>
                  </a:moveTo>
                  <a:lnTo>
                    <a:pt x="124688" y="199457"/>
                  </a:lnTo>
                </a:path>
                <a:path w="182879" h="359410">
                  <a:moveTo>
                    <a:pt x="123496" y="198685"/>
                  </a:moveTo>
                  <a:lnTo>
                    <a:pt x="114127" y="146887"/>
                  </a:lnTo>
                </a:path>
                <a:path w="182879" h="359410">
                  <a:moveTo>
                    <a:pt x="114127" y="146115"/>
                  </a:moveTo>
                  <a:lnTo>
                    <a:pt x="80230" y="146115"/>
                  </a:lnTo>
                </a:path>
                <a:path w="182879" h="359410">
                  <a:moveTo>
                    <a:pt x="79378" y="146115"/>
                  </a:moveTo>
                  <a:lnTo>
                    <a:pt x="51613" y="133363"/>
                  </a:lnTo>
                </a:path>
                <a:path w="182879" h="359410">
                  <a:moveTo>
                    <a:pt x="50250" y="133363"/>
                  </a:moveTo>
                  <a:lnTo>
                    <a:pt x="55701" y="112103"/>
                  </a:lnTo>
                </a:path>
                <a:path w="182879" h="359410">
                  <a:moveTo>
                    <a:pt x="55701" y="110945"/>
                  </a:moveTo>
                  <a:lnTo>
                    <a:pt x="50250" y="102438"/>
                  </a:lnTo>
                </a:path>
                <a:path w="182879" h="359410">
                  <a:moveTo>
                    <a:pt x="37985" y="74987"/>
                  </a:moveTo>
                  <a:lnTo>
                    <a:pt x="33216" y="67268"/>
                  </a:lnTo>
                </a:path>
                <a:path w="182879" h="359410">
                  <a:moveTo>
                    <a:pt x="20440" y="402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6362904" y="521809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-1126" y="578"/>
                  </a:moveTo>
                  <a:lnTo>
                    <a:pt x="16627" y="578"/>
                  </a:lnTo>
                </a:path>
              </a:pathLst>
            </a:custGeom>
            <a:ln w="3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6191883" y="5042214"/>
              <a:ext cx="170180" cy="175895"/>
            </a:xfrm>
            <a:custGeom>
              <a:avLst/>
              <a:gdLst/>
              <a:ahLst/>
              <a:cxnLst/>
              <a:rect l="l" t="t" r="r" b="b"/>
              <a:pathLst>
                <a:path w="170179" h="175895">
                  <a:moveTo>
                    <a:pt x="170169" y="175882"/>
                  </a:moveTo>
                  <a:lnTo>
                    <a:pt x="166933" y="155780"/>
                  </a:lnTo>
                </a:path>
                <a:path w="170179" h="175895">
                  <a:moveTo>
                    <a:pt x="166933" y="154622"/>
                  </a:moveTo>
                  <a:lnTo>
                    <a:pt x="132183" y="139168"/>
                  </a:lnTo>
                </a:path>
                <a:path w="170179" h="175895">
                  <a:moveTo>
                    <a:pt x="130991" y="139168"/>
                  </a:moveTo>
                  <a:lnTo>
                    <a:pt x="104248" y="139168"/>
                  </a:lnTo>
                </a:path>
                <a:path w="170179" h="175895">
                  <a:moveTo>
                    <a:pt x="103055" y="139168"/>
                  </a:moveTo>
                  <a:lnTo>
                    <a:pt x="90791" y="123698"/>
                  </a:lnTo>
                </a:path>
                <a:path w="170179" h="175895">
                  <a:moveTo>
                    <a:pt x="89598" y="122540"/>
                  </a:moveTo>
                  <a:lnTo>
                    <a:pt x="89598" y="114805"/>
                  </a:lnTo>
                </a:path>
                <a:path w="170179" h="175895">
                  <a:moveTo>
                    <a:pt x="111232" y="105140"/>
                  </a:moveTo>
                  <a:lnTo>
                    <a:pt x="111232" y="105140"/>
                  </a:lnTo>
                </a:path>
                <a:path w="170179" h="175895">
                  <a:moveTo>
                    <a:pt x="111232" y="105140"/>
                  </a:moveTo>
                  <a:lnTo>
                    <a:pt x="117364" y="99350"/>
                  </a:lnTo>
                </a:path>
                <a:path w="170179" h="175895">
                  <a:moveTo>
                    <a:pt x="95731" y="84652"/>
                  </a:moveTo>
                  <a:lnTo>
                    <a:pt x="119408" y="57217"/>
                  </a:lnTo>
                </a:path>
                <a:path w="170179" h="175895">
                  <a:moveTo>
                    <a:pt x="120771" y="56445"/>
                  </a:moveTo>
                  <a:lnTo>
                    <a:pt x="120771" y="12768"/>
                  </a:lnTo>
                </a:path>
                <a:path w="170179" h="175895">
                  <a:moveTo>
                    <a:pt x="120771" y="11610"/>
                  </a:moveTo>
                  <a:lnTo>
                    <a:pt x="69158" y="0"/>
                  </a:lnTo>
                </a:path>
                <a:path w="170179" h="175895">
                  <a:moveTo>
                    <a:pt x="67965" y="0"/>
                  </a:moveTo>
                  <a:lnTo>
                    <a:pt x="54849" y="18557"/>
                  </a:lnTo>
                </a:path>
                <a:path w="170179" h="175895">
                  <a:moveTo>
                    <a:pt x="53657" y="19329"/>
                  </a:moveTo>
                  <a:lnTo>
                    <a:pt x="33897" y="15470"/>
                  </a:lnTo>
                </a:path>
                <a:path w="170179" h="175895">
                  <a:moveTo>
                    <a:pt x="5280" y="18557"/>
                  </a:moveTo>
                  <a:lnTo>
                    <a:pt x="0" y="166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0" name="object 3640"/>
            <p:cNvSpPr/>
            <p:nvPr/>
          </p:nvSpPr>
          <p:spPr>
            <a:xfrm>
              <a:off x="6191031" y="505691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6108416" y="4978050"/>
              <a:ext cx="68580" cy="71755"/>
            </a:xfrm>
            <a:custGeom>
              <a:avLst/>
              <a:gdLst/>
              <a:ahLst/>
              <a:cxnLst/>
              <a:rect l="l" t="t" r="r" b="b"/>
              <a:pathLst>
                <a:path w="68579" h="71754">
                  <a:moveTo>
                    <a:pt x="67965" y="58375"/>
                  </a:moveTo>
                  <a:lnTo>
                    <a:pt x="63877" y="56445"/>
                  </a:lnTo>
                </a:path>
                <a:path w="68579" h="71754">
                  <a:moveTo>
                    <a:pt x="63025" y="56445"/>
                  </a:moveTo>
                  <a:lnTo>
                    <a:pt x="41392" y="69970"/>
                  </a:lnTo>
                </a:path>
                <a:path w="68579" h="71754">
                  <a:moveTo>
                    <a:pt x="40200" y="71128"/>
                  </a:moveTo>
                  <a:lnTo>
                    <a:pt x="16352" y="68040"/>
                  </a:lnTo>
                </a:path>
                <a:path w="68579" h="71754">
                  <a:moveTo>
                    <a:pt x="15671" y="68040"/>
                  </a:moveTo>
                  <a:lnTo>
                    <a:pt x="7494" y="35186"/>
                  </a:lnTo>
                </a:path>
                <a:path w="68579" h="71754">
                  <a:moveTo>
                    <a:pt x="7494" y="34028"/>
                  </a:moveTo>
                  <a:lnTo>
                    <a:pt x="18907" y="12768"/>
                  </a:lnTo>
                </a:path>
                <a:path w="68579" h="71754">
                  <a:moveTo>
                    <a:pt x="18907" y="1161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6105691" y="4944037"/>
              <a:ext cx="2540" cy="34290"/>
            </a:xfrm>
            <a:custGeom>
              <a:avLst/>
              <a:gdLst/>
              <a:ahLst/>
              <a:cxnLst/>
              <a:rect l="l" t="t" r="r" b="b"/>
              <a:pathLst>
                <a:path w="2539" h="34289">
                  <a:moveTo>
                    <a:pt x="1022" y="-1192"/>
                  </a:moveTo>
                  <a:lnTo>
                    <a:pt x="1022" y="35204"/>
                  </a:lnTo>
                </a:path>
              </a:pathLst>
            </a:custGeom>
            <a:ln w="44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3" name="object 3643"/>
            <p:cNvSpPr/>
            <p:nvPr/>
          </p:nvSpPr>
          <p:spPr>
            <a:xfrm>
              <a:off x="5936713" y="4503391"/>
              <a:ext cx="241300" cy="440055"/>
            </a:xfrm>
            <a:custGeom>
              <a:avLst/>
              <a:gdLst/>
              <a:ahLst/>
              <a:cxnLst/>
              <a:rect l="l" t="t" r="r" b="b"/>
              <a:pathLst>
                <a:path w="241300" h="440054">
                  <a:moveTo>
                    <a:pt x="168977" y="439488"/>
                  </a:moveTo>
                  <a:lnTo>
                    <a:pt x="171702" y="437558"/>
                  </a:lnTo>
                </a:path>
                <a:path w="241300" h="440054">
                  <a:moveTo>
                    <a:pt x="188055" y="416299"/>
                  </a:moveTo>
                  <a:lnTo>
                    <a:pt x="188055" y="407406"/>
                  </a:lnTo>
                </a:path>
                <a:path w="241300" h="440054">
                  <a:moveTo>
                    <a:pt x="209007" y="395811"/>
                  </a:moveTo>
                  <a:lnTo>
                    <a:pt x="199638" y="377253"/>
                  </a:lnTo>
                </a:path>
                <a:path w="241300" h="440054">
                  <a:moveTo>
                    <a:pt x="199638" y="376481"/>
                  </a:moveTo>
                  <a:lnTo>
                    <a:pt x="236772" y="381129"/>
                  </a:lnTo>
                </a:path>
                <a:path w="241300" h="440054">
                  <a:moveTo>
                    <a:pt x="237624" y="381129"/>
                  </a:moveTo>
                  <a:lnTo>
                    <a:pt x="240860" y="362957"/>
                  </a:lnTo>
                </a:path>
                <a:path w="241300" h="440054">
                  <a:moveTo>
                    <a:pt x="240860" y="361799"/>
                  </a:moveTo>
                  <a:lnTo>
                    <a:pt x="225359" y="343241"/>
                  </a:lnTo>
                </a:path>
                <a:path w="241300" h="440054">
                  <a:moveTo>
                    <a:pt x="224508" y="342469"/>
                  </a:moveTo>
                  <a:lnTo>
                    <a:pt x="215991" y="301494"/>
                  </a:lnTo>
                </a:path>
                <a:path w="241300" h="440054">
                  <a:moveTo>
                    <a:pt x="215991" y="300722"/>
                  </a:moveTo>
                  <a:lnTo>
                    <a:pt x="195550" y="287969"/>
                  </a:lnTo>
                </a:path>
                <a:path w="241300" h="440054">
                  <a:moveTo>
                    <a:pt x="194698" y="287969"/>
                  </a:moveTo>
                  <a:lnTo>
                    <a:pt x="199638" y="284865"/>
                  </a:lnTo>
                </a:path>
                <a:path w="241300" h="440054">
                  <a:moveTo>
                    <a:pt x="227404" y="272499"/>
                  </a:moveTo>
                  <a:lnTo>
                    <a:pt x="229448" y="271341"/>
                  </a:lnTo>
                </a:path>
                <a:path w="241300" h="440054">
                  <a:moveTo>
                    <a:pt x="230640" y="271341"/>
                  </a:moveTo>
                  <a:lnTo>
                    <a:pt x="226552" y="267481"/>
                  </a:lnTo>
                </a:path>
                <a:path w="241300" h="440054">
                  <a:moveTo>
                    <a:pt x="200831" y="252011"/>
                  </a:moveTo>
                  <a:lnTo>
                    <a:pt x="192654" y="252011"/>
                  </a:lnTo>
                </a:path>
                <a:path w="241300" h="440054">
                  <a:moveTo>
                    <a:pt x="191462" y="252011"/>
                  </a:moveTo>
                  <a:lnTo>
                    <a:pt x="204919" y="243134"/>
                  </a:lnTo>
                </a:path>
                <a:path w="241300" h="440054">
                  <a:moveTo>
                    <a:pt x="205770" y="242346"/>
                  </a:moveTo>
                  <a:lnTo>
                    <a:pt x="205770" y="208334"/>
                  </a:lnTo>
                </a:path>
                <a:path w="241300" h="440054">
                  <a:moveTo>
                    <a:pt x="205770" y="207176"/>
                  </a:moveTo>
                  <a:lnTo>
                    <a:pt x="175791" y="187846"/>
                  </a:lnTo>
                </a:path>
                <a:path w="241300" h="440054">
                  <a:moveTo>
                    <a:pt x="175109" y="187846"/>
                  </a:moveTo>
                  <a:lnTo>
                    <a:pt x="167614" y="190564"/>
                  </a:lnTo>
                </a:path>
                <a:path w="241300" h="440054">
                  <a:moveTo>
                    <a:pt x="166933" y="190564"/>
                  </a:moveTo>
                  <a:lnTo>
                    <a:pt x="177835" y="164271"/>
                  </a:lnTo>
                </a:path>
                <a:path w="241300" h="440054">
                  <a:moveTo>
                    <a:pt x="177835" y="163499"/>
                  </a:moveTo>
                  <a:lnTo>
                    <a:pt x="169658" y="144941"/>
                  </a:lnTo>
                </a:path>
                <a:path w="241300" h="440054">
                  <a:moveTo>
                    <a:pt x="169658" y="144169"/>
                  </a:moveTo>
                  <a:lnTo>
                    <a:pt x="154157" y="139152"/>
                  </a:lnTo>
                </a:path>
                <a:path w="241300" h="440054">
                  <a:moveTo>
                    <a:pt x="153306" y="139152"/>
                  </a:moveTo>
                  <a:lnTo>
                    <a:pt x="155350" y="136048"/>
                  </a:lnTo>
                </a:path>
                <a:path w="241300" h="440054">
                  <a:moveTo>
                    <a:pt x="161482" y="114789"/>
                  </a:moveTo>
                  <a:lnTo>
                    <a:pt x="152113" y="114789"/>
                  </a:lnTo>
                </a:path>
                <a:path w="241300" h="440054">
                  <a:moveTo>
                    <a:pt x="122304" y="110929"/>
                  </a:moveTo>
                  <a:lnTo>
                    <a:pt x="107143" y="66094"/>
                  </a:lnTo>
                </a:path>
                <a:path w="241300" h="440054">
                  <a:moveTo>
                    <a:pt x="107143" y="65322"/>
                  </a:moveTo>
                  <a:lnTo>
                    <a:pt x="93687" y="65322"/>
                  </a:lnTo>
                </a:path>
                <a:path w="241300" h="440054">
                  <a:moveTo>
                    <a:pt x="92494" y="65322"/>
                  </a:moveTo>
                  <a:lnTo>
                    <a:pt x="72735" y="96247"/>
                  </a:lnTo>
                </a:path>
                <a:path w="241300" h="440054">
                  <a:moveTo>
                    <a:pt x="72735" y="97405"/>
                  </a:moveTo>
                  <a:lnTo>
                    <a:pt x="62514" y="99334"/>
                  </a:lnTo>
                </a:path>
                <a:path w="241300" h="440054">
                  <a:moveTo>
                    <a:pt x="61833" y="99334"/>
                  </a:moveTo>
                  <a:lnTo>
                    <a:pt x="56382" y="92371"/>
                  </a:lnTo>
                </a:path>
                <a:path w="241300" h="440054">
                  <a:moveTo>
                    <a:pt x="56382" y="91599"/>
                  </a:moveTo>
                  <a:lnTo>
                    <a:pt x="86362" y="66094"/>
                  </a:lnTo>
                </a:path>
                <a:path w="241300" h="440054">
                  <a:moveTo>
                    <a:pt x="87554" y="65322"/>
                  </a:moveTo>
                  <a:lnTo>
                    <a:pt x="78186" y="52570"/>
                  </a:lnTo>
                </a:path>
                <a:path w="241300" h="440054">
                  <a:moveTo>
                    <a:pt x="52294" y="35941"/>
                  </a:moveTo>
                  <a:lnTo>
                    <a:pt x="44118" y="33240"/>
                  </a:lnTo>
                </a:path>
                <a:path w="241300" h="440054">
                  <a:moveTo>
                    <a:pt x="42925" y="33240"/>
                  </a:moveTo>
                  <a:lnTo>
                    <a:pt x="42925" y="33240"/>
                  </a:lnTo>
                </a:path>
                <a:path w="241300" h="440054">
                  <a:moveTo>
                    <a:pt x="23677" y="35941"/>
                  </a:moveTo>
                  <a:lnTo>
                    <a:pt x="12264" y="16612"/>
                  </a:lnTo>
                </a:path>
                <a:path w="241300" h="440054">
                  <a:moveTo>
                    <a:pt x="12264" y="1545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4" name="object 3644"/>
            <p:cNvSpPr/>
            <p:nvPr/>
          </p:nvSpPr>
          <p:spPr>
            <a:xfrm>
              <a:off x="5935521" y="4499515"/>
              <a:ext cx="40640" cy="3175"/>
            </a:xfrm>
            <a:custGeom>
              <a:avLst/>
              <a:gdLst/>
              <a:ahLst/>
              <a:cxnLst/>
              <a:rect l="l" t="t" r="r" b="b"/>
              <a:pathLst>
                <a:path w="40639" h="3175">
                  <a:moveTo>
                    <a:pt x="-1126" y="1551"/>
                  </a:moveTo>
                  <a:lnTo>
                    <a:pt x="41156" y="1551"/>
                  </a:lnTo>
                </a:path>
              </a:pathLst>
            </a:custGeom>
            <a:ln w="5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5651223" y="4209680"/>
              <a:ext cx="325755" cy="290195"/>
            </a:xfrm>
            <a:custGeom>
              <a:avLst/>
              <a:gdLst/>
              <a:ahLst/>
              <a:cxnLst/>
              <a:rect l="l" t="t" r="r" b="b"/>
              <a:pathLst>
                <a:path w="325754" h="290195">
                  <a:moveTo>
                    <a:pt x="325519" y="289835"/>
                  </a:moveTo>
                  <a:lnTo>
                    <a:pt x="301842" y="258910"/>
                  </a:lnTo>
                </a:path>
                <a:path w="325754" h="290195">
                  <a:moveTo>
                    <a:pt x="300650" y="257752"/>
                  </a:moveTo>
                  <a:lnTo>
                    <a:pt x="265900" y="257752"/>
                  </a:lnTo>
                </a:path>
                <a:path w="325754" h="290195">
                  <a:moveTo>
                    <a:pt x="264538" y="257752"/>
                  </a:moveTo>
                  <a:lnTo>
                    <a:pt x="254317" y="244228"/>
                  </a:lnTo>
                </a:path>
                <a:path w="325754" h="290195">
                  <a:moveTo>
                    <a:pt x="257724" y="216777"/>
                  </a:moveTo>
                  <a:lnTo>
                    <a:pt x="260450" y="209058"/>
                  </a:lnTo>
                </a:path>
                <a:path w="325754" h="290195">
                  <a:moveTo>
                    <a:pt x="277313" y="182765"/>
                  </a:moveTo>
                  <a:lnTo>
                    <a:pt x="282253" y="176203"/>
                  </a:lnTo>
                </a:path>
                <a:path w="325754" h="290195">
                  <a:moveTo>
                    <a:pt x="282253" y="175029"/>
                  </a:moveTo>
                  <a:lnTo>
                    <a:pt x="260450" y="180063"/>
                  </a:lnTo>
                </a:path>
                <a:path w="325754" h="290195">
                  <a:moveTo>
                    <a:pt x="259768" y="180063"/>
                  </a:moveTo>
                  <a:lnTo>
                    <a:pt x="235921" y="176975"/>
                  </a:lnTo>
                </a:path>
                <a:path w="325754" h="290195">
                  <a:moveTo>
                    <a:pt x="234728" y="176975"/>
                  </a:moveTo>
                  <a:lnTo>
                    <a:pt x="246141" y="168468"/>
                  </a:lnTo>
                </a:path>
                <a:path w="325754" h="290195">
                  <a:moveTo>
                    <a:pt x="0" y="0"/>
                  </a:moveTo>
                  <a:lnTo>
                    <a:pt x="17545" y="28158"/>
                  </a:lnTo>
                </a:path>
                <a:path w="325754" h="290195">
                  <a:moveTo>
                    <a:pt x="17545" y="29316"/>
                  </a:moveTo>
                  <a:lnTo>
                    <a:pt x="12264" y="47858"/>
                  </a:lnTo>
                </a:path>
                <a:path w="325754" h="290195">
                  <a:moveTo>
                    <a:pt x="12264" y="48646"/>
                  </a:moveTo>
                  <a:lnTo>
                    <a:pt x="29809" y="60240"/>
                  </a:lnTo>
                </a:path>
                <a:path w="325754" h="290195">
                  <a:moveTo>
                    <a:pt x="31001" y="61398"/>
                  </a:moveTo>
                  <a:lnTo>
                    <a:pt x="44118" y="439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5696704" y="4249820"/>
              <a:ext cx="44450" cy="3175"/>
            </a:xfrm>
            <a:custGeom>
              <a:avLst/>
              <a:gdLst/>
              <a:ahLst/>
              <a:cxnLst/>
              <a:rect l="l" t="t" r="r" b="b"/>
              <a:pathLst>
                <a:path w="44450" h="3175">
                  <a:moveTo>
                    <a:pt x="-1125" y="1350"/>
                  </a:moveTo>
                  <a:lnTo>
                    <a:pt x="45244" y="1350"/>
                  </a:lnTo>
                </a:path>
              </a:pathLst>
            </a:custGeom>
            <a:ln w="4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5742014" y="4246716"/>
              <a:ext cx="233679" cy="252095"/>
            </a:xfrm>
            <a:custGeom>
              <a:avLst/>
              <a:gdLst/>
              <a:ahLst/>
              <a:cxnLst/>
              <a:rect l="l" t="t" r="r" b="b"/>
              <a:pathLst>
                <a:path w="233679" h="252095">
                  <a:moveTo>
                    <a:pt x="0" y="3103"/>
                  </a:moveTo>
                  <a:lnTo>
                    <a:pt x="11072" y="23205"/>
                  </a:lnTo>
                </a:path>
                <a:path w="233679" h="252095">
                  <a:moveTo>
                    <a:pt x="11072" y="24363"/>
                  </a:moveTo>
                  <a:lnTo>
                    <a:pt x="19589" y="18557"/>
                  </a:lnTo>
                </a:path>
                <a:path w="233679" h="252095">
                  <a:moveTo>
                    <a:pt x="45480" y="1945"/>
                  </a:moveTo>
                  <a:lnTo>
                    <a:pt x="47524" y="1173"/>
                  </a:lnTo>
                </a:path>
                <a:path w="233679" h="252095">
                  <a:moveTo>
                    <a:pt x="48206" y="0"/>
                  </a:moveTo>
                  <a:lnTo>
                    <a:pt x="49568" y="5033"/>
                  </a:lnTo>
                </a:path>
                <a:path w="233679" h="252095">
                  <a:moveTo>
                    <a:pt x="51613" y="35186"/>
                  </a:moveTo>
                  <a:lnTo>
                    <a:pt x="36793" y="66110"/>
                  </a:lnTo>
                </a:path>
                <a:path w="233679" h="252095">
                  <a:moveTo>
                    <a:pt x="36793" y="67268"/>
                  </a:moveTo>
                  <a:lnTo>
                    <a:pt x="55701" y="76933"/>
                  </a:lnTo>
                </a:path>
                <a:path w="233679" h="252095">
                  <a:moveTo>
                    <a:pt x="56382" y="76933"/>
                  </a:moveTo>
                  <a:lnTo>
                    <a:pt x="86362" y="110945"/>
                  </a:lnTo>
                </a:path>
                <a:path w="233679" h="252095">
                  <a:moveTo>
                    <a:pt x="87554" y="111717"/>
                  </a:moveTo>
                  <a:lnTo>
                    <a:pt x="99819" y="98193"/>
                  </a:lnTo>
                </a:path>
                <a:path w="233679" h="252095">
                  <a:moveTo>
                    <a:pt x="101011" y="97421"/>
                  </a:moveTo>
                  <a:lnTo>
                    <a:pt x="101863" y="64164"/>
                  </a:lnTo>
                </a:path>
                <a:path w="233679" h="252095">
                  <a:moveTo>
                    <a:pt x="101863" y="63392"/>
                  </a:moveTo>
                  <a:lnTo>
                    <a:pt x="118216" y="57217"/>
                  </a:lnTo>
                </a:path>
                <a:path w="233679" h="252095">
                  <a:moveTo>
                    <a:pt x="119408" y="57217"/>
                  </a:moveTo>
                  <a:lnTo>
                    <a:pt x="120260" y="58375"/>
                  </a:lnTo>
                </a:path>
                <a:path w="233679" h="252095">
                  <a:moveTo>
                    <a:pt x="136953" y="79635"/>
                  </a:moveTo>
                  <a:lnTo>
                    <a:pt x="131672" y="86598"/>
                  </a:lnTo>
                </a:path>
                <a:path w="233679" h="252095">
                  <a:moveTo>
                    <a:pt x="136953" y="107857"/>
                  </a:moveTo>
                  <a:lnTo>
                    <a:pt x="152113" y="116734"/>
                  </a:lnTo>
                </a:path>
                <a:path w="233679" h="252095">
                  <a:moveTo>
                    <a:pt x="153306" y="116734"/>
                  </a:moveTo>
                  <a:lnTo>
                    <a:pt x="156201" y="129503"/>
                  </a:lnTo>
                </a:path>
                <a:path w="233679" h="252095">
                  <a:moveTo>
                    <a:pt x="156201" y="130275"/>
                  </a:moveTo>
                  <a:lnTo>
                    <a:pt x="145129" y="139168"/>
                  </a:lnTo>
                </a:path>
                <a:path w="233679" h="252095">
                  <a:moveTo>
                    <a:pt x="143937" y="139940"/>
                  </a:moveTo>
                  <a:lnTo>
                    <a:pt x="167614" y="143027"/>
                  </a:lnTo>
                </a:path>
                <a:path w="233679" h="252095">
                  <a:moveTo>
                    <a:pt x="168977" y="143027"/>
                  </a:moveTo>
                  <a:lnTo>
                    <a:pt x="190610" y="137994"/>
                  </a:lnTo>
                </a:path>
                <a:path w="233679" h="252095">
                  <a:moveTo>
                    <a:pt x="191462" y="137994"/>
                  </a:moveTo>
                  <a:lnTo>
                    <a:pt x="171702" y="166217"/>
                  </a:lnTo>
                </a:path>
                <a:path w="233679" h="252095">
                  <a:moveTo>
                    <a:pt x="171702" y="167375"/>
                  </a:moveTo>
                  <a:lnTo>
                    <a:pt x="157394" y="198299"/>
                  </a:lnTo>
                </a:path>
                <a:path w="233679" h="252095">
                  <a:moveTo>
                    <a:pt x="157394" y="199457"/>
                  </a:moveTo>
                  <a:lnTo>
                    <a:pt x="164889" y="209122"/>
                  </a:lnTo>
                </a:path>
                <a:path w="233679" h="252095">
                  <a:moveTo>
                    <a:pt x="190610" y="220717"/>
                  </a:moveTo>
                  <a:lnTo>
                    <a:pt x="199638" y="220717"/>
                  </a:lnTo>
                </a:path>
                <a:path w="233679" h="252095">
                  <a:moveTo>
                    <a:pt x="222464" y="237345"/>
                  </a:moveTo>
                  <a:lnTo>
                    <a:pt x="233536" y="2520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5936713" y="4499515"/>
              <a:ext cx="40640" cy="3175"/>
            </a:xfrm>
            <a:custGeom>
              <a:avLst/>
              <a:gdLst/>
              <a:ahLst/>
              <a:cxnLst/>
              <a:rect l="l" t="t" r="r" b="b"/>
              <a:pathLst>
                <a:path w="40639" h="3175">
                  <a:moveTo>
                    <a:pt x="-1126" y="1551"/>
                  </a:moveTo>
                  <a:lnTo>
                    <a:pt x="41156" y="1551"/>
                  </a:lnTo>
                </a:path>
              </a:pathLst>
            </a:custGeom>
            <a:ln w="5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5935521" y="4502619"/>
              <a:ext cx="242570" cy="398780"/>
            </a:xfrm>
            <a:custGeom>
              <a:avLst/>
              <a:gdLst/>
              <a:ahLst/>
              <a:cxnLst/>
              <a:rect l="l" t="t" r="r" b="b"/>
              <a:pathLst>
                <a:path w="242570" h="398779">
                  <a:moveTo>
                    <a:pt x="0" y="0"/>
                  </a:moveTo>
                  <a:lnTo>
                    <a:pt x="12264" y="15454"/>
                  </a:lnTo>
                </a:path>
                <a:path w="242570" h="398779">
                  <a:moveTo>
                    <a:pt x="13456" y="16226"/>
                  </a:moveTo>
                  <a:lnTo>
                    <a:pt x="29809" y="45606"/>
                  </a:lnTo>
                </a:path>
                <a:path w="242570" h="398779">
                  <a:moveTo>
                    <a:pt x="29809" y="46378"/>
                  </a:moveTo>
                  <a:lnTo>
                    <a:pt x="43266" y="34784"/>
                  </a:lnTo>
                </a:path>
                <a:path w="242570" h="398779">
                  <a:moveTo>
                    <a:pt x="44118" y="34012"/>
                  </a:moveTo>
                  <a:lnTo>
                    <a:pt x="71202" y="43677"/>
                  </a:lnTo>
                </a:path>
                <a:path w="242570" h="398779">
                  <a:moveTo>
                    <a:pt x="71883" y="43677"/>
                  </a:moveTo>
                  <a:lnTo>
                    <a:pt x="80570" y="55271"/>
                  </a:lnTo>
                </a:path>
                <a:path w="242570" h="398779">
                  <a:moveTo>
                    <a:pt x="75290" y="77689"/>
                  </a:moveTo>
                  <a:lnTo>
                    <a:pt x="67795" y="83478"/>
                  </a:lnTo>
                </a:path>
                <a:path w="242570" h="398779">
                  <a:moveTo>
                    <a:pt x="71202" y="98948"/>
                  </a:moveTo>
                  <a:lnTo>
                    <a:pt x="73246" y="98176"/>
                  </a:lnTo>
                </a:path>
                <a:path w="242570" h="398779">
                  <a:moveTo>
                    <a:pt x="73927" y="98176"/>
                  </a:moveTo>
                  <a:lnTo>
                    <a:pt x="93687" y="66866"/>
                  </a:lnTo>
                </a:path>
                <a:path w="242570" h="398779">
                  <a:moveTo>
                    <a:pt x="93687" y="66094"/>
                  </a:moveTo>
                  <a:lnTo>
                    <a:pt x="107143" y="66094"/>
                  </a:lnTo>
                </a:path>
                <a:path w="242570" h="398779">
                  <a:moveTo>
                    <a:pt x="108336" y="66094"/>
                  </a:moveTo>
                  <a:lnTo>
                    <a:pt x="124688" y="113631"/>
                  </a:lnTo>
                </a:path>
                <a:path w="242570" h="398779">
                  <a:moveTo>
                    <a:pt x="124688" y="114789"/>
                  </a:moveTo>
                  <a:lnTo>
                    <a:pt x="168125" y="115560"/>
                  </a:lnTo>
                </a:path>
                <a:path w="242570" h="398779">
                  <a:moveTo>
                    <a:pt x="168807" y="115560"/>
                  </a:moveTo>
                  <a:lnTo>
                    <a:pt x="154498" y="138766"/>
                  </a:lnTo>
                </a:path>
                <a:path w="242570" h="398779">
                  <a:moveTo>
                    <a:pt x="154498" y="139924"/>
                  </a:moveTo>
                  <a:lnTo>
                    <a:pt x="154498" y="139924"/>
                  </a:lnTo>
                </a:path>
                <a:path w="242570" h="398779">
                  <a:moveTo>
                    <a:pt x="176302" y="157308"/>
                  </a:moveTo>
                  <a:lnTo>
                    <a:pt x="179027" y="163113"/>
                  </a:lnTo>
                </a:path>
                <a:path w="242570" h="398779">
                  <a:moveTo>
                    <a:pt x="179027" y="164271"/>
                  </a:moveTo>
                  <a:lnTo>
                    <a:pt x="178346" y="165043"/>
                  </a:lnTo>
                </a:path>
                <a:path w="242570" h="398779">
                  <a:moveTo>
                    <a:pt x="170169" y="190564"/>
                  </a:moveTo>
                  <a:lnTo>
                    <a:pt x="174939" y="188618"/>
                  </a:lnTo>
                </a:path>
                <a:path w="242570" h="398779">
                  <a:moveTo>
                    <a:pt x="176302" y="188618"/>
                  </a:moveTo>
                  <a:lnTo>
                    <a:pt x="206111" y="207948"/>
                  </a:lnTo>
                </a:path>
                <a:path w="242570" h="398779">
                  <a:moveTo>
                    <a:pt x="206963" y="207948"/>
                  </a:moveTo>
                  <a:lnTo>
                    <a:pt x="206963" y="241960"/>
                  </a:lnTo>
                </a:path>
                <a:path w="242570" h="398779">
                  <a:moveTo>
                    <a:pt x="206963" y="243118"/>
                  </a:moveTo>
                  <a:lnTo>
                    <a:pt x="193847" y="251625"/>
                  </a:lnTo>
                </a:path>
                <a:path w="242570" h="398779">
                  <a:moveTo>
                    <a:pt x="192654" y="252783"/>
                  </a:moveTo>
                  <a:lnTo>
                    <a:pt x="211051" y="252783"/>
                  </a:lnTo>
                </a:path>
                <a:path w="242570" h="398779">
                  <a:moveTo>
                    <a:pt x="212243" y="252783"/>
                  </a:moveTo>
                  <a:lnTo>
                    <a:pt x="230640" y="271341"/>
                  </a:lnTo>
                </a:path>
                <a:path w="242570" h="398779">
                  <a:moveTo>
                    <a:pt x="231832" y="272113"/>
                  </a:moveTo>
                  <a:lnTo>
                    <a:pt x="197935" y="288741"/>
                  </a:lnTo>
                </a:path>
                <a:path w="242570" h="398779">
                  <a:moveTo>
                    <a:pt x="218376" y="305353"/>
                  </a:moveTo>
                  <a:lnTo>
                    <a:pt x="220420" y="313860"/>
                  </a:lnTo>
                </a:path>
                <a:path w="242570" h="398779">
                  <a:moveTo>
                    <a:pt x="225700" y="344013"/>
                  </a:moveTo>
                  <a:lnTo>
                    <a:pt x="240860" y="361799"/>
                  </a:lnTo>
                </a:path>
                <a:path w="242570" h="398779">
                  <a:moveTo>
                    <a:pt x="242053" y="362571"/>
                  </a:moveTo>
                  <a:lnTo>
                    <a:pt x="238816" y="381129"/>
                  </a:lnTo>
                </a:path>
                <a:path w="242570" h="398779">
                  <a:moveTo>
                    <a:pt x="238816" y="381901"/>
                  </a:moveTo>
                  <a:lnTo>
                    <a:pt x="202023" y="377253"/>
                  </a:lnTo>
                </a:path>
                <a:path w="242570" h="398779">
                  <a:moveTo>
                    <a:pt x="200831" y="377253"/>
                  </a:moveTo>
                  <a:lnTo>
                    <a:pt x="211051" y="3985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6126131" y="49022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1126" y="964"/>
                  </a:moveTo>
                  <a:lnTo>
                    <a:pt x="2156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6105691" y="4904220"/>
              <a:ext cx="19685" cy="38735"/>
            </a:xfrm>
            <a:custGeom>
              <a:avLst/>
              <a:gdLst/>
              <a:ahLst/>
              <a:cxnLst/>
              <a:rect l="l" t="t" r="r" b="b"/>
              <a:pathLst>
                <a:path w="19685" h="38735">
                  <a:moveTo>
                    <a:pt x="19078" y="0"/>
                  </a:moveTo>
                  <a:lnTo>
                    <a:pt x="19078" y="26293"/>
                  </a:lnTo>
                </a:path>
                <a:path w="19685" h="38735">
                  <a:moveTo>
                    <a:pt x="19078" y="27064"/>
                  </a:moveTo>
                  <a:lnTo>
                    <a:pt x="681" y="38659"/>
                  </a:lnTo>
                </a:path>
                <a:path w="19685" h="38735">
                  <a:moveTo>
                    <a:pt x="0" y="38659"/>
                  </a:moveTo>
                  <a:lnTo>
                    <a:pt x="0" y="386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6107735" y="49730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6107735" y="4978050"/>
              <a:ext cx="254635" cy="282575"/>
            </a:xfrm>
            <a:custGeom>
              <a:avLst/>
              <a:gdLst/>
              <a:ahLst/>
              <a:cxnLst/>
              <a:rect l="l" t="t" r="r" b="b"/>
              <a:pathLst>
                <a:path w="254635" h="282575">
                  <a:moveTo>
                    <a:pt x="0" y="0"/>
                  </a:moveTo>
                  <a:lnTo>
                    <a:pt x="2725" y="1945"/>
                  </a:lnTo>
                </a:path>
                <a:path w="254635" h="282575">
                  <a:moveTo>
                    <a:pt x="14308" y="22433"/>
                  </a:moveTo>
                  <a:lnTo>
                    <a:pt x="8176" y="33256"/>
                  </a:lnTo>
                </a:path>
                <a:path w="254635" h="282575">
                  <a:moveTo>
                    <a:pt x="8176" y="34028"/>
                  </a:moveTo>
                  <a:lnTo>
                    <a:pt x="16352" y="67268"/>
                  </a:lnTo>
                </a:path>
                <a:path w="254635" h="282575">
                  <a:moveTo>
                    <a:pt x="16352" y="68040"/>
                  </a:moveTo>
                  <a:lnTo>
                    <a:pt x="40029" y="71128"/>
                  </a:lnTo>
                </a:path>
                <a:path w="254635" h="282575">
                  <a:moveTo>
                    <a:pt x="40881" y="71128"/>
                  </a:moveTo>
                  <a:lnTo>
                    <a:pt x="62514" y="57217"/>
                  </a:lnTo>
                </a:path>
                <a:path w="254635" h="282575">
                  <a:moveTo>
                    <a:pt x="63707" y="56445"/>
                  </a:moveTo>
                  <a:lnTo>
                    <a:pt x="82103" y="63392"/>
                  </a:lnTo>
                </a:path>
                <a:path w="254635" h="282575">
                  <a:moveTo>
                    <a:pt x="83296" y="63392"/>
                  </a:moveTo>
                  <a:lnTo>
                    <a:pt x="83296" y="79635"/>
                  </a:lnTo>
                </a:path>
                <a:path w="254635" h="282575">
                  <a:moveTo>
                    <a:pt x="83296" y="80792"/>
                  </a:moveTo>
                  <a:lnTo>
                    <a:pt x="103737" y="85424"/>
                  </a:lnTo>
                </a:path>
                <a:path w="254635" h="282575">
                  <a:moveTo>
                    <a:pt x="105099" y="85424"/>
                  </a:moveTo>
                  <a:lnTo>
                    <a:pt x="111913" y="79635"/>
                  </a:lnTo>
                </a:path>
                <a:path w="254635" h="282575">
                  <a:moveTo>
                    <a:pt x="113276" y="78863"/>
                  </a:moveTo>
                  <a:lnTo>
                    <a:pt x="121452" y="80792"/>
                  </a:lnTo>
                </a:path>
                <a:path w="254635" h="282575">
                  <a:moveTo>
                    <a:pt x="147173" y="71899"/>
                  </a:moveTo>
                  <a:lnTo>
                    <a:pt x="152113" y="65338"/>
                  </a:lnTo>
                </a:path>
                <a:path w="254635" h="282575">
                  <a:moveTo>
                    <a:pt x="152113" y="64164"/>
                  </a:moveTo>
                  <a:lnTo>
                    <a:pt x="152113" y="64164"/>
                  </a:lnTo>
                </a:path>
                <a:path w="254635" h="282575">
                  <a:moveTo>
                    <a:pt x="183115" y="71128"/>
                  </a:moveTo>
                  <a:lnTo>
                    <a:pt x="203556" y="75775"/>
                  </a:lnTo>
                </a:path>
                <a:path w="254635" h="282575">
                  <a:moveTo>
                    <a:pt x="204919" y="75775"/>
                  </a:moveTo>
                  <a:lnTo>
                    <a:pt x="204919" y="119452"/>
                  </a:lnTo>
                </a:path>
                <a:path w="254635" h="282575">
                  <a:moveTo>
                    <a:pt x="204919" y="120610"/>
                  </a:moveTo>
                  <a:lnTo>
                    <a:pt x="179879" y="148817"/>
                  </a:lnTo>
                </a:path>
                <a:path w="254635" h="282575">
                  <a:moveTo>
                    <a:pt x="179027" y="149605"/>
                  </a:moveTo>
                  <a:lnTo>
                    <a:pt x="202875" y="162357"/>
                  </a:lnTo>
                </a:path>
                <a:path w="254635" h="282575">
                  <a:moveTo>
                    <a:pt x="203556" y="162357"/>
                  </a:moveTo>
                  <a:lnTo>
                    <a:pt x="196572" y="168147"/>
                  </a:lnTo>
                </a:path>
                <a:path w="254635" h="282575">
                  <a:moveTo>
                    <a:pt x="195380" y="169304"/>
                  </a:moveTo>
                  <a:lnTo>
                    <a:pt x="174939" y="169304"/>
                  </a:lnTo>
                </a:path>
                <a:path w="254635" h="282575">
                  <a:moveTo>
                    <a:pt x="173746" y="169304"/>
                  </a:moveTo>
                  <a:lnTo>
                    <a:pt x="173746" y="181687"/>
                  </a:lnTo>
                </a:path>
                <a:path w="254635" h="282575">
                  <a:moveTo>
                    <a:pt x="192484" y="203333"/>
                  </a:moveTo>
                  <a:lnTo>
                    <a:pt x="201512" y="203333"/>
                  </a:lnTo>
                </a:path>
                <a:path w="254635" h="282575">
                  <a:moveTo>
                    <a:pt x="231492" y="209894"/>
                  </a:moveTo>
                  <a:lnTo>
                    <a:pt x="250229" y="218787"/>
                  </a:lnTo>
                </a:path>
                <a:path w="254635" h="282575">
                  <a:moveTo>
                    <a:pt x="251081" y="218787"/>
                  </a:moveTo>
                  <a:lnTo>
                    <a:pt x="254317" y="239275"/>
                  </a:lnTo>
                </a:path>
                <a:path w="254635" h="282575">
                  <a:moveTo>
                    <a:pt x="254317" y="240047"/>
                  </a:moveTo>
                  <a:lnTo>
                    <a:pt x="234728" y="281022"/>
                  </a:lnTo>
                </a:path>
                <a:path w="254635" h="282575">
                  <a:moveTo>
                    <a:pt x="234728" y="282180"/>
                  </a:moveTo>
                  <a:lnTo>
                    <a:pt x="218376" y="277162"/>
                  </a:lnTo>
                </a:path>
                <a:path w="254635" h="282575">
                  <a:moveTo>
                    <a:pt x="217183" y="277162"/>
                  </a:moveTo>
                  <a:lnTo>
                    <a:pt x="206963" y="239275"/>
                  </a:lnTo>
                </a:path>
                <a:path w="254635" h="282575">
                  <a:moveTo>
                    <a:pt x="206963" y="238117"/>
                  </a:moveTo>
                  <a:lnTo>
                    <a:pt x="191291" y="240047"/>
                  </a:lnTo>
                </a:path>
                <a:path w="254635" h="282575">
                  <a:moveTo>
                    <a:pt x="190440" y="240047"/>
                  </a:moveTo>
                  <a:lnTo>
                    <a:pt x="176983" y="234257"/>
                  </a:lnTo>
                </a:path>
                <a:path w="254635" h="282575">
                  <a:moveTo>
                    <a:pt x="147173" y="227680"/>
                  </a:moveTo>
                  <a:lnTo>
                    <a:pt x="138997" y="229610"/>
                  </a:lnTo>
                </a:path>
                <a:path w="254635" h="282575">
                  <a:moveTo>
                    <a:pt x="118045" y="252027"/>
                  </a:moveTo>
                  <a:lnTo>
                    <a:pt x="115320" y="273287"/>
                  </a:lnTo>
                </a:path>
                <a:path w="254635" h="282575">
                  <a:moveTo>
                    <a:pt x="115320" y="274059"/>
                  </a:moveTo>
                  <a:lnTo>
                    <a:pt x="91472" y="2810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4" name="object 3654"/>
            <p:cNvSpPr/>
            <p:nvPr/>
          </p:nvSpPr>
          <p:spPr>
            <a:xfrm>
              <a:off x="6160029" y="52571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-1125" y="964"/>
                  </a:moveTo>
                  <a:lnTo>
                    <a:pt x="39111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5819349" y="5244390"/>
              <a:ext cx="340360" cy="57785"/>
            </a:xfrm>
            <a:custGeom>
              <a:avLst/>
              <a:gdLst/>
              <a:ahLst/>
              <a:cxnLst/>
              <a:rect l="l" t="t" r="r" b="b"/>
              <a:pathLst>
                <a:path w="340360" h="57785">
                  <a:moveTo>
                    <a:pt x="339828" y="12752"/>
                  </a:moveTo>
                  <a:lnTo>
                    <a:pt x="324327" y="1157"/>
                  </a:lnTo>
                </a:path>
                <a:path w="340360" h="57785">
                  <a:moveTo>
                    <a:pt x="323135" y="0"/>
                  </a:moveTo>
                  <a:lnTo>
                    <a:pt x="307974" y="0"/>
                  </a:lnTo>
                </a:path>
                <a:path w="340360" h="57785">
                  <a:moveTo>
                    <a:pt x="306782" y="0"/>
                  </a:moveTo>
                  <a:lnTo>
                    <a:pt x="293155" y="13910"/>
                  </a:lnTo>
                </a:path>
                <a:path w="340360" h="57785">
                  <a:moveTo>
                    <a:pt x="292473" y="14682"/>
                  </a:moveTo>
                  <a:lnTo>
                    <a:pt x="257213" y="14682"/>
                  </a:lnTo>
                </a:path>
                <a:path w="340360" h="57785">
                  <a:moveTo>
                    <a:pt x="256361" y="14682"/>
                  </a:moveTo>
                  <a:lnTo>
                    <a:pt x="255169" y="14682"/>
                  </a:lnTo>
                </a:path>
                <a:path w="340360" h="57785">
                  <a:moveTo>
                    <a:pt x="224508" y="21645"/>
                  </a:moveTo>
                  <a:lnTo>
                    <a:pt x="215139" y="24347"/>
                  </a:lnTo>
                </a:path>
                <a:path w="340360" h="57785">
                  <a:moveTo>
                    <a:pt x="187374" y="37099"/>
                  </a:moveTo>
                  <a:lnTo>
                    <a:pt x="165570" y="50624"/>
                  </a:lnTo>
                </a:path>
                <a:path w="340360" h="57785">
                  <a:moveTo>
                    <a:pt x="164718" y="50624"/>
                  </a:moveTo>
                  <a:lnTo>
                    <a:pt x="104759" y="9648"/>
                  </a:lnTo>
                </a:path>
                <a:path w="340360" h="57785">
                  <a:moveTo>
                    <a:pt x="103907" y="8876"/>
                  </a:moveTo>
                  <a:lnTo>
                    <a:pt x="68647" y="18541"/>
                  </a:lnTo>
                </a:path>
                <a:path w="340360" h="57785">
                  <a:moveTo>
                    <a:pt x="67795" y="18541"/>
                  </a:moveTo>
                  <a:lnTo>
                    <a:pt x="58426" y="18541"/>
                  </a:lnTo>
                </a:path>
                <a:path w="340360" h="57785">
                  <a:moveTo>
                    <a:pt x="57574" y="18541"/>
                  </a:moveTo>
                  <a:lnTo>
                    <a:pt x="48206" y="32082"/>
                  </a:lnTo>
                </a:path>
                <a:path w="340360" h="57785">
                  <a:moveTo>
                    <a:pt x="48206" y="33240"/>
                  </a:moveTo>
                  <a:lnTo>
                    <a:pt x="33897" y="40959"/>
                  </a:lnTo>
                </a:path>
                <a:path w="340360" h="57785">
                  <a:moveTo>
                    <a:pt x="4939" y="54499"/>
                  </a:moveTo>
                  <a:lnTo>
                    <a:pt x="0" y="575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5818156" y="530197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5699429" y="5322465"/>
              <a:ext cx="101600" cy="125730"/>
            </a:xfrm>
            <a:custGeom>
              <a:avLst/>
              <a:gdLst/>
              <a:ahLst/>
              <a:cxnLst/>
              <a:rect l="l" t="t" r="r" b="b"/>
              <a:pathLst>
                <a:path w="101600" h="125729">
                  <a:moveTo>
                    <a:pt x="101011" y="0"/>
                  </a:moveTo>
                  <a:lnTo>
                    <a:pt x="88747" y="30152"/>
                  </a:lnTo>
                </a:path>
                <a:path w="101600" h="125729">
                  <a:moveTo>
                    <a:pt x="88747" y="30924"/>
                  </a:moveTo>
                  <a:lnTo>
                    <a:pt x="88747" y="44448"/>
                  </a:lnTo>
                </a:path>
                <a:path w="101600" h="125729">
                  <a:moveTo>
                    <a:pt x="88747" y="45606"/>
                  </a:moveTo>
                  <a:lnTo>
                    <a:pt x="74438" y="66094"/>
                  </a:lnTo>
                </a:path>
                <a:path w="101600" h="125729">
                  <a:moveTo>
                    <a:pt x="74438" y="66866"/>
                  </a:moveTo>
                  <a:lnTo>
                    <a:pt x="49568" y="80406"/>
                  </a:lnTo>
                </a:path>
                <a:path w="101600" h="125729">
                  <a:moveTo>
                    <a:pt x="48717" y="80406"/>
                  </a:moveTo>
                  <a:lnTo>
                    <a:pt x="52805" y="92387"/>
                  </a:lnTo>
                </a:path>
                <a:path w="101600" h="125729">
                  <a:moveTo>
                    <a:pt x="52805" y="93159"/>
                  </a:moveTo>
                  <a:lnTo>
                    <a:pt x="27935" y="108613"/>
                  </a:lnTo>
                </a:path>
                <a:path w="101600" h="125729">
                  <a:moveTo>
                    <a:pt x="27084" y="109771"/>
                  </a:moveTo>
                  <a:lnTo>
                    <a:pt x="4599" y="120594"/>
                  </a:lnTo>
                </a:path>
                <a:path w="101600" h="125729">
                  <a:moveTo>
                    <a:pt x="3406" y="120594"/>
                  </a:moveTo>
                  <a:lnTo>
                    <a:pt x="0" y="125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5672856" y="546431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-1126" y="385"/>
                  </a:moveTo>
                  <a:lnTo>
                    <a:pt x="8451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5643047" y="5427219"/>
              <a:ext cx="29209" cy="37465"/>
            </a:xfrm>
            <a:custGeom>
              <a:avLst/>
              <a:gdLst/>
              <a:ahLst/>
              <a:cxnLst/>
              <a:rect l="l" t="t" r="r" b="b"/>
              <a:pathLst>
                <a:path w="29210" h="37464">
                  <a:moveTo>
                    <a:pt x="28957" y="37099"/>
                  </a:moveTo>
                  <a:lnTo>
                    <a:pt x="28957" y="37099"/>
                  </a:lnTo>
                </a:path>
                <a:path w="29210" h="37464">
                  <a:moveTo>
                    <a:pt x="1192" y="21645"/>
                  </a:moveTo>
                  <a:lnTo>
                    <a:pt x="1192" y="21645"/>
                  </a:lnTo>
                </a:path>
                <a:path w="29210" h="37464">
                  <a:moveTo>
                    <a:pt x="0" y="21645"/>
                  </a:moveTo>
                  <a:lnTo>
                    <a:pt x="73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5650371" y="5416782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425" y="-1191"/>
                  </a:moveTo>
                  <a:lnTo>
                    <a:pt x="425" y="10856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1" name="object 3661"/>
            <p:cNvSpPr/>
            <p:nvPr/>
          </p:nvSpPr>
          <p:spPr>
            <a:xfrm>
              <a:off x="5543227" y="5343725"/>
              <a:ext cx="108585" cy="72390"/>
            </a:xfrm>
            <a:custGeom>
              <a:avLst/>
              <a:gdLst/>
              <a:ahLst/>
              <a:cxnLst/>
              <a:rect l="l" t="t" r="r" b="b"/>
              <a:pathLst>
                <a:path w="108585" h="72389">
                  <a:moveTo>
                    <a:pt x="107995" y="71899"/>
                  </a:moveTo>
                  <a:lnTo>
                    <a:pt x="85510" y="68024"/>
                  </a:lnTo>
                </a:path>
                <a:path w="108585" h="72389">
                  <a:moveTo>
                    <a:pt x="84318" y="68024"/>
                  </a:moveTo>
                  <a:lnTo>
                    <a:pt x="56382" y="52570"/>
                  </a:lnTo>
                </a:path>
                <a:path w="108585" h="72389">
                  <a:moveTo>
                    <a:pt x="55701" y="52570"/>
                  </a:moveTo>
                  <a:lnTo>
                    <a:pt x="21633" y="48710"/>
                  </a:lnTo>
                </a:path>
                <a:path w="108585" h="72389">
                  <a:moveTo>
                    <a:pt x="20440" y="48710"/>
                  </a:moveTo>
                  <a:lnTo>
                    <a:pt x="851" y="3859"/>
                  </a:lnTo>
                </a:path>
                <a:path w="108585" h="72389">
                  <a:moveTo>
                    <a:pt x="851" y="3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5535051" y="530660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8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5263018" y="5143495"/>
              <a:ext cx="269240" cy="134620"/>
            </a:xfrm>
            <a:custGeom>
              <a:avLst/>
              <a:gdLst/>
              <a:ahLst/>
              <a:cxnLst/>
              <a:rect l="l" t="t" r="r" b="b"/>
              <a:pathLst>
                <a:path w="269239" h="134620">
                  <a:moveTo>
                    <a:pt x="268796" y="134134"/>
                  </a:moveTo>
                  <a:lnTo>
                    <a:pt x="234899" y="73829"/>
                  </a:lnTo>
                </a:path>
                <a:path w="269239" h="134620">
                  <a:moveTo>
                    <a:pt x="234899" y="72671"/>
                  </a:moveTo>
                  <a:lnTo>
                    <a:pt x="221271" y="44448"/>
                  </a:lnTo>
                </a:path>
                <a:path w="269239" h="134620">
                  <a:moveTo>
                    <a:pt x="221271" y="43677"/>
                  </a:moveTo>
                  <a:lnTo>
                    <a:pt x="207814" y="41747"/>
                  </a:lnTo>
                </a:path>
                <a:path w="269239" h="134620">
                  <a:moveTo>
                    <a:pt x="206963" y="41747"/>
                  </a:moveTo>
                  <a:lnTo>
                    <a:pt x="167785" y="49482"/>
                  </a:lnTo>
                </a:path>
                <a:path w="269239" h="134620">
                  <a:moveTo>
                    <a:pt x="166933" y="49482"/>
                  </a:moveTo>
                  <a:lnTo>
                    <a:pt x="145300" y="45606"/>
                  </a:lnTo>
                </a:path>
                <a:path w="269239" h="134620">
                  <a:moveTo>
                    <a:pt x="115490" y="37887"/>
                  </a:moveTo>
                  <a:lnTo>
                    <a:pt x="105951" y="34784"/>
                  </a:lnTo>
                </a:path>
                <a:path w="269239" h="134620">
                  <a:moveTo>
                    <a:pt x="75290" y="28994"/>
                  </a:moveTo>
                  <a:lnTo>
                    <a:pt x="70009" y="28222"/>
                  </a:lnTo>
                </a:path>
                <a:path w="269239" h="134620">
                  <a:moveTo>
                    <a:pt x="69158" y="28222"/>
                  </a:moveTo>
                  <a:lnTo>
                    <a:pt x="36793" y="32082"/>
                  </a:lnTo>
                </a:path>
                <a:path w="269239" h="134620">
                  <a:moveTo>
                    <a:pt x="36112" y="32082"/>
                  </a:moveTo>
                  <a:lnTo>
                    <a:pt x="13627" y="10436"/>
                  </a:lnTo>
                </a:path>
                <a:path w="269239" h="134620">
                  <a:moveTo>
                    <a:pt x="12264" y="96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5227076" y="5139635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-1126" y="1350"/>
                  </a:moveTo>
                  <a:lnTo>
                    <a:pt x="35875" y="1350"/>
                  </a:lnTo>
                </a:path>
              </a:pathLst>
            </a:custGeom>
            <a:ln w="4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4839723" y="4671522"/>
              <a:ext cx="386715" cy="506095"/>
            </a:xfrm>
            <a:custGeom>
              <a:avLst/>
              <a:gdLst/>
              <a:ahLst/>
              <a:cxnLst/>
              <a:rect l="l" t="t" r="r" b="b"/>
              <a:pathLst>
                <a:path w="386714" h="506095">
                  <a:moveTo>
                    <a:pt x="386161" y="468113"/>
                  </a:moveTo>
                  <a:lnTo>
                    <a:pt x="374748" y="488215"/>
                  </a:lnTo>
                </a:path>
                <a:path w="386714" h="506095">
                  <a:moveTo>
                    <a:pt x="374748" y="489373"/>
                  </a:moveTo>
                  <a:lnTo>
                    <a:pt x="344768" y="493232"/>
                  </a:lnTo>
                </a:path>
                <a:path w="386714" h="506095">
                  <a:moveTo>
                    <a:pt x="344087" y="493232"/>
                  </a:moveTo>
                  <a:lnTo>
                    <a:pt x="342042" y="493232"/>
                  </a:lnTo>
                </a:path>
                <a:path w="386714" h="506095">
                  <a:moveTo>
                    <a:pt x="310870" y="492460"/>
                  </a:moveTo>
                  <a:lnTo>
                    <a:pt x="301842" y="491302"/>
                  </a:lnTo>
                </a:path>
                <a:path w="386714" h="506095">
                  <a:moveTo>
                    <a:pt x="279017" y="505985"/>
                  </a:moveTo>
                  <a:lnTo>
                    <a:pt x="254488" y="505985"/>
                  </a:lnTo>
                </a:path>
                <a:path w="386714" h="506095">
                  <a:moveTo>
                    <a:pt x="253295" y="505985"/>
                  </a:moveTo>
                  <a:lnTo>
                    <a:pt x="230810" y="499037"/>
                  </a:lnTo>
                </a:path>
                <a:path w="386714" h="506095">
                  <a:moveTo>
                    <a:pt x="229448" y="499037"/>
                  </a:moveTo>
                  <a:lnTo>
                    <a:pt x="190610" y="462308"/>
                  </a:lnTo>
                </a:path>
                <a:path w="386714" h="506095">
                  <a:moveTo>
                    <a:pt x="189418" y="461150"/>
                  </a:moveTo>
                  <a:lnTo>
                    <a:pt x="177153" y="444522"/>
                  </a:lnTo>
                </a:path>
                <a:path w="386714" h="506095">
                  <a:moveTo>
                    <a:pt x="175961" y="443750"/>
                  </a:moveTo>
                  <a:lnTo>
                    <a:pt x="145981" y="438732"/>
                  </a:lnTo>
                </a:path>
                <a:path w="386714" h="506095">
                  <a:moveTo>
                    <a:pt x="145300" y="438732"/>
                  </a:moveTo>
                  <a:lnTo>
                    <a:pt x="126903" y="427138"/>
                  </a:lnTo>
                </a:path>
                <a:path w="386714" h="506095">
                  <a:moveTo>
                    <a:pt x="99819" y="409737"/>
                  </a:moveTo>
                  <a:lnTo>
                    <a:pt x="96923" y="407808"/>
                  </a:lnTo>
                </a:path>
                <a:path w="386714" h="506095">
                  <a:moveTo>
                    <a:pt x="95731" y="406650"/>
                  </a:moveTo>
                  <a:lnTo>
                    <a:pt x="91642" y="405878"/>
                  </a:lnTo>
                </a:path>
                <a:path w="386714" h="506095">
                  <a:moveTo>
                    <a:pt x="60641" y="399687"/>
                  </a:moveTo>
                  <a:lnTo>
                    <a:pt x="44288" y="391951"/>
                  </a:lnTo>
                </a:path>
                <a:path w="386714" h="506095">
                  <a:moveTo>
                    <a:pt x="43436" y="391951"/>
                  </a:moveTo>
                  <a:lnTo>
                    <a:pt x="19759" y="367604"/>
                  </a:lnTo>
                </a:path>
                <a:path w="386714" h="506095">
                  <a:moveTo>
                    <a:pt x="18396" y="366832"/>
                  </a:moveTo>
                  <a:lnTo>
                    <a:pt x="23847" y="289915"/>
                  </a:lnTo>
                </a:path>
                <a:path w="386714" h="506095">
                  <a:moveTo>
                    <a:pt x="23847" y="289143"/>
                  </a:moveTo>
                  <a:lnTo>
                    <a:pt x="34749" y="270585"/>
                  </a:lnTo>
                </a:path>
                <a:path w="386714" h="506095">
                  <a:moveTo>
                    <a:pt x="34749" y="269427"/>
                  </a:moveTo>
                  <a:lnTo>
                    <a:pt x="50420" y="269427"/>
                  </a:lnTo>
                </a:path>
                <a:path w="386714" h="506095">
                  <a:moveTo>
                    <a:pt x="51613" y="269427"/>
                  </a:moveTo>
                  <a:lnTo>
                    <a:pt x="55701" y="266726"/>
                  </a:lnTo>
                </a:path>
                <a:path w="386714" h="506095">
                  <a:moveTo>
                    <a:pt x="80230" y="246238"/>
                  </a:moveTo>
                  <a:lnTo>
                    <a:pt x="84318" y="238503"/>
                  </a:lnTo>
                </a:path>
                <a:path w="386714" h="506095">
                  <a:moveTo>
                    <a:pt x="99819" y="212226"/>
                  </a:moveTo>
                  <a:lnTo>
                    <a:pt x="101863" y="209122"/>
                  </a:lnTo>
                </a:path>
                <a:path w="386714" h="506095">
                  <a:moveTo>
                    <a:pt x="101863" y="208350"/>
                  </a:moveTo>
                  <a:lnTo>
                    <a:pt x="53657" y="178969"/>
                  </a:lnTo>
                </a:path>
                <a:path w="386714" h="506095">
                  <a:moveTo>
                    <a:pt x="52464" y="178969"/>
                  </a:moveTo>
                  <a:lnTo>
                    <a:pt x="36112" y="154622"/>
                  </a:lnTo>
                </a:path>
                <a:path w="386714" h="506095">
                  <a:moveTo>
                    <a:pt x="36112" y="153850"/>
                  </a:moveTo>
                  <a:lnTo>
                    <a:pt x="9028" y="137222"/>
                  </a:lnTo>
                </a:path>
                <a:path w="386714" h="506095">
                  <a:moveTo>
                    <a:pt x="8176" y="137222"/>
                  </a:moveTo>
                  <a:lnTo>
                    <a:pt x="0" y="93545"/>
                  </a:lnTo>
                </a:path>
                <a:path w="386714" h="506095">
                  <a:moveTo>
                    <a:pt x="0" y="92387"/>
                  </a:moveTo>
                  <a:lnTo>
                    <a:pt x="4939" y="85826"/>
                  </a:lnTo>
                </a:path>
                <a:path w="386714" h="506095">
                  <a:moveTo>
                    <a:pt x="25891" y="63392"/>
                  </a:moveTo>
                  <a:lnTo>
                    <a:pt x="34749" y="63392"/>
                  </a:lnTo>
                </a:path>
                <a:path w="386714" h="506095">
                  <a:moveTo>
                    <a:pt x="56552" y="42133"/>
                  </a:moveTo>
                  <a:lnTo>
                    <a:pt x="65921" y="33256"/>
                  </a:lnTo>
                </a:path>
                <a:path w="386714" h="506095">
                  <a:moveTo>
                    <a:pt x="66773" y="32098"/>
                  </a:moveTo>
                  <a:lnTo>
                    <a:pt x="61833" y="10838"/>
                  </a:lnTo>
                </a:path>
                <a:path w="386714" h="506095">
                  <a:moveTo>
                    <a:pt x="61833" y="10050"/>
                  </a:moveTo>
                  <a:lnTo>
                    <a:pt x="3474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4871747" y="4650262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1022" y="-1191"/>
                  </a:moveTo>
                  <a:lnTo>
                    <a:pt x="1022" y="22451"/>
                  </a:lnTo>
                </a:path>
              </a:pathLst>
            </a:custGeom>
            <a:ln w="44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4787087" y="4506479"/>
              <a:ext cx="629920" cy="143510"/>
            </a:xfrm>
            <a:custGeom>
              <a:avLst/>
              <a:gdLst/>
              <a:ahLst/>
              <a:cxnLst/>
              <a:rect l="l" t="t" r="r" b="b"/>
              <a:pathLst>
                <a:path w="629920" h="143510">
                  <a:moveTo>
                    <a:pt x="84659" y="143011"/>
                  </a:moveTo>
                  <a:lnTo>
                    <a:pt x="13456" y="88511"/>
                  </a:lnTo>
                </a:path>
                <a:path w="629920" h="143510">
                  <a:moveTo>
                    <a:pt x="0" y="64936"/>
                  </a:moveTo>
                  <a:lnTo>
                    <a:pt x="1192" y="63006"/>
                  </a:lnTo>
                </a:path>
                <a:path w="629920" h="143510">
                  <a:moveTo>
                    <a:pt x="1192" y="62234"/>
                  </a:moveTo>
                  <a:lnTo>
                    <a:pt x="7324" y="62234"/>
                  </a:lnTo>
                </a:path>
                <a:path w="629920" h="143510">
                  <a:moveTo>
                    <a:pt x="36282" y="69970"/>
                  </a:moveTo>
                  <a:lnTo>
                    <a:pt x="44458" y="75759"/>
                  </a:lnTo>
                </a:path>
                <a:path w="629920" h="143510">
                  <a:moveTo>
                    <a:pt x="45310" y="76917"/>
                  </a:moveTo>
                  <a:lnTo>
                    <a:pt x="60811" y="63006"/>
                  </a:lnTo>
                </a:path>
                <a:path w="629920" h="143510">
                  <a:moveTo>
                    <a:pt x="61663" y="62234"/>
                  </a:moveTo>
                  <a:lnTo>
                    <a:pt x="119408" y="64936"/>
                  </a:lnTo>
                </a:path>
                <a:path w="629920" h="143510">
                  <a:moveTo>
                    <a:pt x="120600" y="64936"/>
                  </a:moveTo>
                  <a:lnTo>
                    <a:pt x="149558" y="79618"/>
                  </a:lnTo>
                </a:path>
                <a:path w="629920" h="143510">
                  <a:moveTo>
                    <a:pt x="150410" y="79618"/>
                  </a:moveTo>
                  <a:lnTo>
                    <a:pt x="198616" y="49482"/>
                  </a:lnTo>
                </a:path>
                <a:path w="629920" h="143510">
                  <a:moveTo>
                    <a:pt x="225700" y="34012"/>
                  </a:moveTo>
                  <a:lnTo>
                    <a:pt x="233876" y="28994"/>
                  </a:lnTo>
                </a:path>
                <a:path w="629920" h="143510">
                  <a:moveTo>
                    <a:pt x="260450" y="12366"/>
                  </a:moveTo>
                  <a:lnTo>
                    <a:pt x="266922" y="8507"/>
                  </a:lnTo>
                </a:path>
                <a:path w="629920" h="143510">
                  <a:moveTo>
                    <a:pt x="267774" y="8507"/>
                  </a:moveTo>
                  <a:lnTo>
                    <a:pt x="273055" y="20487"/>
                  </a:lnTo>
                </a:path>
                <a:path w="629920" h="143510">
                  <a:moveTo>
                    <a:pt x="273055" y="21259"/>
                  </a:moveTo>
                  <a:lnTo>
                    <a:pt x="327564" y="21259"/>
                  </a:lnTo>
                </a:path>
                <a:path w="629920" h="143510">
                  <a:moveTo>
                    <a:pt x="328756" y="21259"/>
                  </a:moveTo>
                  <a:lnTo>
                    <a:pt x="330800" y="86582"/>
                  </a:lnTo>
                </a:path>
                <a:path w="629920" h="143510">
                  <a:moveTo>
                    <a:pt x="330800" y="87354"/>
                  </a:moveTo>
                  <a:lnTo>
                    <a:pt x="345109" y="106683"/>
                  </a:lnTo>
                </a:path>
                <a:path w="629920" h="143510">
                  <a:moveTo>
                    <a:pt x="345109" y="107841"/>
                  </a:moveTo>
                  <a:lnTo>
                    <a:pt x="353285" y="102052"/>
                  </a:lnTo>
                </a:path>
                <a:path w="629920" h="143510">
                  <a:moveTo>
                    <a:pt x="380369" y="86582"/>
                  </a:moveTo>
                  <a:lnTo>
                    <a:pt x="387183" y="81564"/>
                  </a:lnTo>
                </a:path>
                <a:path w="629920" h="143510">
                  <a:moveTo>
                    <a:pt x="414267" y="66094"/>
                  </a:moveTo>
                  <a:lnTo>
                    <a:pt x="421251" y="66094"/>
                  </a:lnTo>
                </a:path>
                <a:path w="629920" h="143510">
                  <a:moveTo>
                    <a:pt x="422443" y="66094"/>
                  </a:moveTo>
                  <a:lnTo>
                    <a:pt x="432663" y="52570"/>
                  </a:lnTo>
                </a:path>
                <a:path w="629920" h="143510">
                  <a:moveTo>
                    <a:pt x="433856" y="51412"/>
                  </a:moveTo>
                  <a:lnTo>
                    <a:pt x="465709" y="44448"/>
                  </a:lnTo>
                </a:path>
                <a:path w="629920" h="143510">
                  <a:moveTo>
                    <a:pt x="466561" y="44448"/>
                  </a:moveTo>
                  <a:lnTo>
                    <a:pt x="493645" y="36713"/>
                  </a:lnTo>
                </a:path>
                <a:path w="629920" h="143510">
                  <a:moveTo>
                    <a:pt x="494327" y="36713"/>
                  </a:moveTo>
                  <a:lnTo>
                    <a:pt x="504547" y="43677"/>
                  </a:lnTo>
                </a:path>
                <a:path w="629920" h="143510">
                  <a:moveTo>
                    <a:pt x="505910" y="44448"/>
                  </a:moveTo>
                  <a:lnTo>
                    <a:pt x="526350" y="44448"/>
                  </a:lnTo>
                </a:path>
                <a:path w="629920" h="143510">
                  <a:moveTo>
                    <a:pt x="527543" y="44448"/>
                  </a:moveTo>
                  <a:lnTo>
                    <a:pt x="533675" y="28222"/>
                  </a:lnTo>
                </a:path>
                <a:path w="629920" h="143510">
                  <a:moveTo>
                    <a:pt x="533675" y="27048"/>
                  </a:moveTo>
                  <a:lnTo>
                    <a:pt x="572513" y="22417"/>
                  </a:lnTo>
                </a:path>
                <a:path w="629920" h="143510">
                  <a:moveTo>
                    <a:pt x="595509" y="7735"/>
                  </a:moveTo>
                  <a:lnTo>
                    <a:pt x="600278" y="0"/>
                  </a:lnTo>
                </a:path>
                <a:path w="629920" h="143510">
                  <a:moveTo>
                    <a:pt x="625318" y="11594"/>
                  </a:moveTo>
                  <a:lnTo>
                    <a:pt x="629406" y="174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5417687" y="4525037"/>
              <a:ext cx="26670" cy="2540"/>
            </a:xfrm>
            <a:custGeom>
              <a:avLst/>
              <a:gdLst/>
              <a:ahLst/>
              <a:cxnLst/>
              <a:rect l="l" t="t" r="r" b="b"/>
              <a:pathLst>
                <a:path w="26670" h="2539">
                  <a:moveTo>
                    <a:pt x="-1126" y="964"/>
                  </a:moveTo>
                  <a:lnTo>
                    <a:pt x="2769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5445452" y="4250591"/>
              <a:ext cx="191770" cy="276860"/>
            </a:xfrm>
            <a:custGeom>
              <a:avLst/>
              <a:gdLst/>
              <a:ahLst/>
              <a:cxnLst/>
              <a:rect l="l" t="t" r="r" b="b"/>
              <a:pathLst>
                <a:path w="191770" h="276860">
                  <a:moveTo>
                    <a:pt x="0" y="276374"/>
                  </a:moveTo>
                  <a:lnTo>
                    <a:pt x="26573" y="264394"/>
                  </a:lnTo>
                </a:path>
                <a:path w="191770" h="276860">
                  <a:moveTo>
                    <a:pt x="27424" y="264394"/>
                  </a:moveTo>
                  <a:lnTo>
                    <a:pt x="62685" y="254729"/>
                  </a:lnTo>
                </a:path>
                <a:path w="191770" h="276860">
                  <a:moveTo>
                    <a:pt x="63877" y="254729"/>
                  </a:moveTo>
                  <a:lnTo>
                    <a:pt x="83125" y="226506"/>
                  </a:lnTo>
                </a:path>
                <a:path w="191770" h="276860">
                  <a:moveTo>
                    <a:pt x="83125" y="225734"/>
                  </a:moveTo>
                  <a:lnTo>
                    <a:pt x="115320" y="202159"/>
                  </a:lnTo>
                </a:path>
                <a:path w="191770" h="276860">
                  <a:moveTo>
                    <a:pt x="116171" y="201387"/>
                  </a:moveTo>
                  <a:lnTo>
                    <a:pt x="116171" y="201387"/>
                  </a:lnTo>
                </a:path>
                <a:path w="191770" h="276860">
                  <a:moveTo>
                    <a:pt x="143256" y="182829"/>
                  </a:moveTo>
                  <a:lnTo>
                    <a:pt x="150069" y="177812"/>
                  </a:lnTo>
                </a:path>
                <a:path w="191770" h="276860">
                  <a:moveTo>
                    <a:pt x="143256" y="154606"/>
                  </a:moveTo>
                  <a:lnTo>
                    <a:pt x="126392" y="136064"/>
                  </a:lnTo>
                </a:path>
                <a:path w="191770" h="276860">
                  <a:moveTo>
                    <a:pt x="125540" y="135292"/>
                  </a:moveTo>
                  <a:lnTo>
                    <a:pt x="188225" y="84652"/>
                  </a:lnTo>
                </a:path>
                <a:path w="191770" h="276860">
                  <a:moveTo>
                    <a:pt x="189418" y="83494"/>
                  </a:moveTo>
                  <a:lnTo>
                    <a:pt x="191462" y="74987"/>
                  </a:lnTo>
                </a:path>
                <a:path w="191770" h="276860">
                  <a:moveTo>
                    <a:pt x="191462" y="73829"/>
                  </a:moveTo>
                  <a:lnTo>
                    <a:pt x="165740" y="55271"/>
                  </a:lnTo>
                </a:path>
                <a:path w="191770" h="276860">
                  <a:moveTo>
                    <a:pt x="164378" y="54499"/>
                  </a:moveTo>
                  <a:lnTo>
                    <a:pt x="147344" y="33240"/>
                  </a:lnTo>
                </a:path>
                <a:path w="191770" h="276860">
                  <a:moveTo>
                    <a:pt x="128436" y="8893"/>
                  </a:moveTo>
                  <a:lnTo>
                    <a:pt x="13252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5594841" y="4226228"/>
              <a:ext cx="36830" cy="4445"/>
            </a:xfrm>
            <a:custGeom>
              <a:avLst/>
              <a:gdLst/>
              <a:ahLst/>
              <a:cxnLst/>
              <a:rect l="l" t="t" r="r" b="b"/>
              <a:pathLst>
                <a:path w="36829" h="4445">
                  <a:moveTo>
                    <a:pt x="-1126" y="1937"/>
                  </a:moveTo>
                  <a:lnTo>
                    <a:pt x="37919" y="1937"/>
                  </a:lnTo>
                </a:path>
              </a:pathLst>
            </a:custGeom>
            <a:ln w="61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5095062" y="1828186"/>
              <a:ext cx="555625" cy="2398395"/>
            </a:xfrm>
            <a:custGeom>
              <a:avLst/>
              <a:gdLst/>
              <a:ahLst/>
              <a:cxnLst/>
              <a:rect l="l" t="t" r="r" b="b"/>
              <a:pathLst>
                <a:path w="555625" h="2398395">
                  <a:moveTo>
                    <a:pt x="537763" y="2398042"/>
                  </a:moveTo>
                  <a:lnTo>
                    <a:pt x="555308" y="2382620"/>
                  </a:lnTo>
                </a:path>
                <a:path w="555625" h="2398395">
                  <a:moveTo>
                    <a:pt x="0" y="18493"/>
                  </a:moveTo>
                  <a:lnTo>
                    <a:pt x="50591" y="18493"/>
                  </a:lnTo>
                </a:path>
                <a:path w="555625" h="2398395">
                  <a:moveTo>
                    <a:pt x="51442" y="18493"/>
                  </a:moveTo>
                  <a:lnTo>
                    <a:pt x="78526" y="804"/>
                  </a:lnTo>
                </a:path>
                <a:path w="555625" h="2398395">
                  <a:moveTo>
                    <a:pt x="79208" y="0"/>
                  </a:moveTo>
                  <a:lnTo>
                    <a:pt x="129969" y="12704"/>
                  </a:lnTo>
                </a:path>
                <a:path w="555625" h="2398395">
                  <a:moveTo>
                    <a:pt x="130821" y="12704"/>
                  </a:moveTo>
                  <a:lnTo>
                    <a:pt x="144278" y="270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2" name="object 3672"/>
            <p:cNvSpPr/>
            <p:nvPr/>
          </p:nvSpPr>
          <p:spPr>
            <a:xfrm>
              <a:off x="5239341" y="1856328"/>
              <a:ext cx="1270" cy="22860"/>
            </a:xfrm>
            <a:custGeom>
              <a:avLst/>
              <a:gdLst/>
              <a:ahLst/>
              <a:cxnLst/>
              <a:rect l="l" t="t" r="r" b="b"/>
              <a:pathLst>
                <a:path w="1270" h="22860">
                  <a:moveTo>
                    <a:pt x="425" y="-1192"/>
                  </a:moveTo>
                  <a:lnTo>
                    <a:pt x="425" y="23706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5269150" y="1884632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26" y="321"/>
                  </a:moveTo>
                  <a:lnTo>
                    <a:pt x="10665" y="3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5308499" y="1842820"/>
              <a:ext cx="52705" cy="53975"/>
            </a:xfrm>
            <a:custGeom>
              <a:avLst/>
              <a:gdLst/>
              <a:ahLst/>
              <a:cxnLst/>
              <a:rect l="l" t="t" r="r" b="b"/>
              <a:pathLst>
                <a:path w="52704" h="53975">
                  <a:moveTo>
                    <a:pt x="0" y="51460"/>
                  </a:moveTo>
                  <a:lnTo>
                    <a:pt x="6132" y="53390"/>
                  </a:lnTo>
                </a:path>
                <a:path w="52704" h="53975">
                  <a:moveTo>
                    <a:pt x="6983" y="53390"/>
                  </a:moveTo>
                  <a:lnTo>
                    <a:pt x="20440" y="47600"/>
                  </a:lnTo>
                </a:path>
                <a:path w="52704" h="53975">
                  <a:moveTo>
                    <a:pt x="21292" y="47600"/>
                  </a:moveTo>
                  <a:lnTo>
                    <a:pt x="6983" y="27016"/>
                  </a:lnTo>
                </a:path>
                <a:path w="52704" h="53975">
                  <a:moveTo>
                    <a:pt x="6983" y="26373"/>
                  </a:moveTo>
                  <a:lnTo>
                    <a:pt x="37985" y="26373"/>
                  </a:lnTo>
                </a:path>
                <a:path w="52704" h="53975">
                  <a:moveTo>
                    <a:pt x="38837" y="26373"/>
                  </a:moveTo>
                  <a:lnTo>
                    <a:pt x="5229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5360793" y="1838960"/>
              <a:ext cx="34290" cy="3175"/>
            </a:xfrm>
            <a:custGeom>
              <a:avLst/>
              <a:gdLst/>
              <a:ahLst/>
              <a:cxnLst/>
              <a:rect l="l" t="t" r="r" b="b"/>
              <a:pathLst>
                <a:path w="34289" h="3175">
                  <a:moveTo>
                    <a:pt x="-1126" y="1366"/>
                  </a:moveTo>
                  <a:lnTo>
                    <a:pt x="35194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6" name="object 3676"/>
            <p:cNvSpPr/>
            <p:nvPr/>
          </p:nvSpPr>
          <p:spPr>
            <a:xfrm>
              <a:off x="5396053" y="1838960"/>
              <a:ext cx="424180" cy="275590"/>
            </a:xfrm>
            <a:custGeom>
              <a:avLst/>
              <a:gdLst/>
              <a:ahLst/>
              <a:cxnLst/>
              <a:rect l="l" t="t" r="r" b="b"/>
              <a:pathLst>
                <a:path w="424179" h="275589">
                  <a:moveTo>
                    <a:pt x="0" y="0"/>
                  </a:moveTo>
                  <a:lnTo>
                    <a:pt x="13116" y="30876"/>
                  </a:lnTo>
                </a:path>
                <a:path w="424179" h="275589">
                  <a:moveTo>
                    <a:pt x="34749" y="12382"/>
                  </a:moveTo>
                  <a:lnTo>
                    <a:pt x="40881" y="6593"/>
                  </a:lnTo>
                </a:path>
                <a:path w="424179" h="275589">
                  <a:moveTo>
                    <a:pt x="62514" y="15438"/>
                  </a:moveTo>
                  <a:lnTo>
                    <a:pt x="64558" y="17367"/>
                  </a:lnTo>
                </a:path>
                <a:path w="424179" h="275589">
                  <a:moveTo>
                    <a:pt x="65751" y="18171"/>
                  </a:moveTo>
                  <a:lnTo>
                    <a:pt x="65751" y="36022"/>
                  </a:lnTo>
                </a:path>
                <a:path w="424179" h="275589">
                  <a:moveTo>
                    <a:pt x="65751" y="36665"/>
                  </a:moveTo>
                  <a:lnTo>
                    <a:pt x="116171" y="36665"/>
                  </a:lnTo>
                </a:path>
                <a:path w="424179" h="275589">
                  <a:moveTo>
                    <a:pt x="117364" y="36665"/>
                  </a:moveTo>
                  <a:lnTo>
                    <a:pt x="113276" y="63039"/>
                  </a:lnTo>
                </a:path>
                <a:path w="424179" h="275589">
                  <a:moveTo>
                    <a:pt x="113276" y="64164"/>
                  </a:moveTo>
                  <a:lnTo>
                    <a:pt x="126392" y="75743"/>
                  </a:lnTo>
                </a:path>
                <a:path w="424179" h="275589">
                  <a:moveTo>
                    <a:pt x="127584" y="76547"/>
                  </a:moveTo>
                  <a:lnTo>
                    <a:pt x="143937" y="53390"/>
                  </a:lnTo>
                </a:path>
                <a:path w="424179" h="275589">
                  <a:moveTo>
                    <a:pt x="145129" y="52264"/>
                  </a:moveTo>
                  <a:lnTo>
                    <a:pt x="152113" y="26212"/>
                  </a:lnTo>
                </a:path>
                <a:path w="424179" h="275589">
                  <a:moveTo>
                    <a:pt x="169658" y="3859"/>
                  </a:moveTo>
                  <a:lnTo>
                    <a:pt x="174939" y="0"/>
                  </a:lnTo>
                </a:path>
                <a:path w="424179" h="275589">
                  <a:moveTo>
                    <a:pt x="175791" y="0"/>
                  </a:moveTo>
                  <a:lnTo>
                    <a:pt x="177835" y="804"/>
                  </a:lnTo>
                </a:path>
                <a:path w="424179" h="275589">
                  <a:moveTo>
                    <a:pt x="203556" y="14312"/>
                  </a:moveTo>
                  <a:lnTo>
                    <a:pt x="237624" y="64164"/>
                  </a:lnTo>
                </a:path>
                <a:path w="424179" h="275589">
                  <a:moveTo>
                    <a:pt x="237624" y="64968"/>
                  </a:moveTo>
                  <a:lnTo>
                    <a:pt x="237624" y="82336"/>
                  </a:lnTo>
                </a:path>
                <a:path w="424179" h="275589">
                  <a:moveTo>
                    <a:pt x="237624" y="83462"/>
                  </a:moveTo>
                  <a:lnTo>
                    <a:pt x="289067" y="113695"/>
                  </a:lnTo>
                </a:path>
                <a:path w="424179" h="275589">
                  <a:moveTo>
                    <a:pt x="290259" y="113695"/>
                  </a:moveTo>
                  <a:lnTo>
                    <a:pt x="328415" y="102116"/>
                  </a:lnTo>
                </a:path>
                <a:path w="424179" h="275589">
                  <a:moveTo>
                    <a:pt x="356181" y="102116"/>
                  </a:moveTo>
                  <a:lnTo>
                    <a:pt x="363505" y="107906"/>
                  </a:lnTo>
                </a:path>
                <a:path w="424179" h="275589">
                  <a:moveTo>
                    <a:pt x="386842" y="128329"/>
                  </a:moveTo>
                  <a:lnTo>
                    <a:pt x="416651" y="153416"/>
                  </a:lnTo>
                </a:path>
                <a:path w="424179" h="275589">
                  <a:moveTo>
                    <a:pt x="418014" y="154542"/>
                  </a:moveTo>
                  <a:lnTo>
                    <a:pt x="421251" y="226586"/>
                  </a:lnTo>
                </a:path>
                <a:path w="424179" h="275589">
                  <a:moveTo>
                    <a:pt x="421251" y="227230"/>
                  </a:moveTo>
                  <a:lnTo>
                    <a:pt x="404387" y="247814"/>
                  </a:lnTo>
                </a:path>
                <a:path w="424179" h="275589">
                  <a:moveTo>
                    <a:pt x="403706" y="248940"/>
                  </a:moveTo>
                  <a:lnTo>
                    <a:pt x="416651" y="273222"/>
                  </a:lnTo>
                </a:path>
                <a:path w="424179" h="275589">
                  <a:moveTo>
                    <a:pt x="416651" y="274027"/>
                  </a:moveTo>
                  <a:lnTo>
                    <a:pt x="424146" y="2751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5851202" y="211684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154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5892084" y="2122636"/>
              <a:ext cx="582295" cy="152400"/>
            </a:xfrm>
            <a:custGeom>
              <a:avLst/>
              <a:gdLst/>
              <a:ahLst/>
              <a:cxnLst/>
              <a:rect l="l" t="t" r="r" b="b"/>
              <a:pathLst>
                <a:path w="582295" h="152400">
                  <a:moveTo>
                    <a:pt x="0" y="0"/>
                  </a:moveTo>
                  <a:lnTo>
                    <a:pt x="27084" y="5789"/>
                  </a:lnTo>
                </a:path>
                <a:path w="582295" h="152400">
                  <a:moveTo>
                    <a:pt x="27765" y="5789"/>
                  </a:moveTo>
                  <a:lnTo>
                    <a:pt x="54849" y="29428"/>
                  </a:lnTo>
                </a:path>
                <a:path w="582295" h="152400">
                  <a:moveTo>
                    <a:pt x="55701" y="30233"/>
                  </a:moveTo>
                  <a:lnTo>
                    <a:pt x="73246" y="69310"/>
                  </a:lnTo>
                </a:path>
                <a:path w="582295" h="152400">
                  <a:moveTo>
                    <a:pt x="73246" y="69954"/>
                  </a:moveTo>
                  <a:lnTo>
                    <a:pt x="63025" y="84748"/>
                  </a:lnTo>
                </a:path>
                <a:path w="582295" h="152400">
                  <a:moveTo>
                    <a:pt x="63025" y="85874"/>
                  </a:moveTo>
                  <a:lnTo>
                    <a:pt x="71202" y="93593"/>
                  </a:lnTo>
                </a:path>
                <a:path w="582295" h="152400">
                  <a:moveTo>
                    <a:pt x="72394" y="94397"/>
                  </a:moveTo>
                  <a:lnTo>
                    <a:pt x="108506" y="78155"/>
                  </a:lnTo>
                </a:path>
                <a:path w="582295" h="152400">
                  <a:moveTo>
                    <a:pt x="118727" y="51782"/>
                  </a:moveTo>
                  <a:lnTo>
                    <a:pt x="126903" y="48726"/>
                  </a:lnTo>
                </a:path>
                <a:path w="582295" h="152400">
                  <a:moveTo>
                    <a:pt x="153817" y="33288"/>
                  </a:moveTo>
                  <a:lnTo>
                    <a:pt x="155861" y="32162"/>
                  </a:lnTo>
                </a:path>
                <a:path w="582295" h="152400">
                  <a:moveTo>
                    <a:pt x="156712" y="31358"/>
                  </a:moveTo>
                  <a:lnTo>
                    <a:pt x="172213" y="31358"/>
                  </a:lnTo>
                </a:path>
                <a:path w="582295" h="152400">
                  <a:moveTo>
                    <a:pt x="173065" y="31358"/>
                  </a:moveTo>
                  <a:lnTo>
                    <a:pt x="210199" y="15438"/>
                  </a:lnTo>
                </a:path>
                <a:path w="582295" h="152400">
                  <a:moveTo>
                    <a:pt x="211562" y="15438"/>
                  </a:moveTo>
                  <a:lnTo>
                    <a:pt x="269137" y="46796"/>
                  </a:lnTo>
                </a:path>
                <a:path w="582295" h="152400">
                  <a:moveTo>
                    <a:pt x="269989" y="46796"/>
                  </a:moveTo>
                  <a:lnTo>
                    <a:pt x="320750" y="68024"/>
                  </a:lnTo>
                </a:path>
                <a:path w="582295" h="152400">
                  <a:moveTo>
                    <a:pt x="351411" y="66094"/>
                  </a:moveTo>
                  <a:lnTo>
                    <a:pt x="355499" y="65451"/>
                  </a:lnTo>
                </a:path>
                <a:path w="582295" h="152400">
                  <a:moveTo>
                    <a:pt x="356692" y="65451"/>
                  </a:moveTo>
                  <a:lnTo>
                    <a:pt x="359587" y="67381"/>
                  </a:lnTo>
                </a:path>
                <a:path w="582295" h="152400">
                  <a:moveTo>
                    <a:pt x="389397" y="80085"/>
                  </a:moveTo>
                  <a:lnTo>
                    <a:pt x="411030" y="89734"/>
                  </a:lnTo>
                </a:path>
                <a:path w="582295" h="152400">
                  <a:moveTo>
                    <a:pt x="412223" y="89734"/>
                  </a:moveTo>
                  <a:lnTo>
                    <a:pt x="459407" y="83944"/>
                  </a:lnTo>
                </a:path>
                <a:path w="582295" h="152400">
                  <a:moveTo>
                    <a:pt x="460599" y="83944"/>
                  </a:moveTo>
                  <a:lnTo>
                    <a:pt x="507954" y="112087"/>
                  </a:lnTo>
                </a:path>
                <a:path w="582295" h="152400">
                  <a:moveTo>
                    <a:pt x="508805" y="112087"/>
                  </a:moveTo>
                  <a:lnTo>
                    <a:pt x="519537" y="135405"/>
                  </a:lnTo>
                </a:path>
                <a:path w="582295" h="152400">
                  <a:moveTo>
                    <a:pt x="519537" y="136048"/>
                  </a:moveTo>
                  <a:lnTo>
                    <a:pt x="542022" y="148109"/>
                  </a:lnTo>
                </a:path>
                <a:path w="582295" h="152400">
                  <a:moveTo>
                    <a:pt x="572683" y="151969"/>
                  </a:moveTo>
                  <a:lnTo>
                    <a:pt x="582052" y="1519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6505138" y="2235528"/>
              <a:ext cx="3175" cy="35560"/>
            </a:xfrm>
            <a:custGeom>
              <a:avLst/>
              <a:gdLst/>
              <a:ahLst/>
              <a:cxnLst/>
              <a:rect l="l" t="t" r="r" b="b"/>
              <a:pathLst>
                <a:path w="3175" h="35560">
                  <a:moveTo>
                    <a:pt x="1447" y="-1191"/>
                  </a:moveTo>
                  <a:lnTo>
                    <a:pt x="1447" y="36410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6508034" y="2091760"/>
              <a:ext cx="415290" cy="144145"/>
            </a:xfrm>
            <a:custGeom>
              <a:avLst/>
              <a:gdLst/>
              <a:ahLst/>
              <a:cxnLst/>
              <a:rect l="l" t="t" r="r" b="b"/>
              <a:pathLst>
                <a:path w="415290" h="144144">
                  <a:moveTo>
                    <a:pt x="0" y="142963"/>
                  </a:moveTo>
                  <a:lnTo>
                    <a:pt x="13456" y="142963"/>
                  </a:lnTo>
                </a:path>
                <a:path w="415290" h="144144">
                  <a:moveTo>
                    <a:pt x="14819" y="142963"/>
                  </a:moveTo>
                  <a:lnTo>
                    <a:pt x="29809" y="134118"/>
                  </a:lnTo>
                </a:path>
                <a:path w="415290" h="144144">
                  <a:moveTo>
                    <a:pt x="31172" y="134118"/>
                  </a:moveTo>
                  <a:lnTo>
                    <a:pt x="85510" y="143767"/>
                  </a:lnTo>
                </a:path>
                <a:path w="415290" h="144144">
                  <a:moveTo>
                    <a:pt x="86703" y="143767"/>
                  </a:moveTo>
                  <a:lnTo>
                    <a:pt x="110550" y="131063"/>
                  </a:lnTo>
                </a:path>
                <a:path w="415290" h="144144">
                  <a:moveTo>
                    <a:pt x="111232" y="131063"/>
                  </a:moveTo>
                  <a:lnTo>
                    <a:pt x="136272" y="118680"/>
                  </a:lnTo>
                </a:path>
                <a:path w="415290" h="144144">
                  <a:moveTo>
                    <a:pt x="164889" y="105976"/>
                  </a:moveTo>
                  <a:lnTo>
                    <a:pt x="173065" y="100830"/>
                  </a:lnTo>
                </a:path>
                <a:path w="415290" h="144144">
                  <a:moveTo>
                    <a:pt x="200831" y="88447"/>
                  </a:moveTo>
                  <a:lnTo>
                    <a:pt x="252444" y="70758"/>
                  </a:lnTo>
                </a:path>
                <a:path w="415290" h="144144">
                  <a:moveTo>
                    <a:pt x="253636" y="70758"/>
                  </a:moveTo>
                  <a:lnTo>
                    <a:pt x="269989" y="73813"/>
                  </a:lnTo>
                </a:path>
                <a:path w="415290" h="144144">
                  <a:moveTo>
                    <a:pt x="271181" y="73813"/>
                  </a:moveTo>
                  <a:lnTo>
                    <a:pt x="284297" y="43741"/>
                  </a:lnTo>
                </a:path>
                <a:path w="415290" h="144144">
                  <a:moveTo>
                    <a:pt x="284297" y="42454"/>
                  </a:moveTo>
                  <a:lnTo>
                    <a:pt x="284297" y="22353"/>
                  </a:lnTo>
                </a:path>
                <a:path w="415290" h="144144">
                  <a:moveTo>
                    <a:pt x="284297" y="21227"/>
                  </a:moveTo>
                  <a:lnTo>
                    <a:pt x="294518" y="804"/>
                  </a:lnTo>
                </a:path>
                <a:path w="415290" h="144144">
                  <a:moveTo>
                    <a:pt x="294518" y="0"/>
                  </a:moveTo>
                  <a:lnTo>
                    <a:pt x="319387" y="13508"/>
                  </a:lnTo>
                </a:path>
                <a:path w="415290" h="144144">
                  <a:moveTo>
                    <a:pt x="347323" y="27016"/>
                  </a:moveTo>
                  <a:lnTo>
                    <a:pt x="355499" y="32162"/>
                  </a:lnTo>
                </a:path>
                <a:path w="415290" h="144144">
                  <a:moveTo>
                    <a:pt x="382072" y="47600"/>
                  </a:moveTo>
                  <a:lnTo>
                    <a:pt x="415118" y="726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6924345" y="2165574"/>
              <a:ext cx="3175" cy="36195"/>
            </a:xfrm>
            <a:custGeom>
              <a:avLst/>
              <a:gdLst/>
              <a:ahLst/>
              <a:cxnLst/>
              <a:rect l="l" t="t" r="r" b="b"/>
              <a:pathLst>
                <a:path w="3175" h="36194">
                  <a:moveTo>
                    <a:pt x="1447" y="-1191"/>
                  </a:moveTo>
                  <a:lnTo>
                    <a:pt x="1447" y="37214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6927241" y="2188088"/>
              <a:ext cx="601980" cy="588645"/>
            </a:xfrm>
            <a:custGeom>
              <a:avLst/>
              <a:gdLst/>
              <a:ahLst/>
              <a:cxnLst/>
              <a:rect l="l" t="t" r="r" b="b"/>
              <a:pathLst>
                <a:path w="601979" h="588644">
                  <a:moveTo>
                    <a:pt x="0" y="14634"/>
                  </a:moveTo>
                  <a:lnTo>
                    <a:pt x="57745" y="0"/>
                  </a:lnTo>
                </a:path>
                <a:path w="601979" h="588644">
                  <a:moveTo>
                    <a:pt x="58937" y="0"/>
                  </a:moveTo>
                  <a:lnTo>
                    <a:pt x="98967" y="6432"/>
                  </a:lnTo>
                </a:path>
                <a:path w="601979" h="588644">
                  <a:moveTo>
                    <a:pt x="124859" y="21227"/>
                  </a:moveTo>
                  <a:lnTo>
                    <a:pt x="133035" y="16563"/>
                  </a:lnTo>
                </a:path>
                <a:path w="601979" h="588644">
                  <a:moveTo>
                    <a:pt x="161993" y="3859"/>
                  </a:moveTo>
                  <a:lnTo>
                    <a:pt x="168977" y="0"/>
                  </a:lnTo>
                </a:path>
                <a:path w="601979" h="588644">
                  <a:moveTo>
                    <a:pt x="170169" y="0"/>
                  </a:moveTo>
                  <a:lnTo>
                    <a:pt x="170169" y="17367"/>
                  </a:lnTo>
                </a:path>
                <a:path w="601979" h="588644">
                  <a:moveTo>
                    <a:pt x="170169" y="18493"/>
                  </a:moveTo>
                  <a:lnTo>
                    <a:pt x="141211" y="60144"/>
                  </a:lnTo>
                </a:path>
                <a:path w="601979" h="588644">
                  <a:moveTo>
                    <a:pt x="141211" y="60948"/>
                  </a:moveTo>
                  <a:lnTo>
                    <a:pt x="130991" y="124309"/>
                  </a:lnTo>
                </a:path>
                <a:path w="601979" h="588644">
                  <a:moveTo>
                    <a:pt x="130991" y="125113"/>
                  </a:moveTo>
                  <a:lnTo>
                    <a:pt x="164037" y="130902"/>
                  </a:lnTo>
                </a:path>
                <a:path w="601979" h="588644">
                  <a:moveTo>
                    <a:pt x="188566" y="125113"/>
                  </a:moveTo>
                  <a:lnTo>
                    <a:pt x="193847" y="117394"/>
                  </a:lnTo>
                </a:path>
                <a:path w="601979" h="588644">
                  <a:moveTo>
                    <a:pt x="209007" y="91181"/>
                  </a:moveTo>
                  <a:lnTo>
                    <a:pt x="241031" y="79602"/>
                  </a:lnTo>
                </a:path>
                <a:path w="601979" h="588644">
                  <a:moveTo>
                    <a:pt x="242223" y="79602"/>
                  </a:moveTo>
                  <a:lnTo>
                    <a:pt x="276121" y="92307"/>
                  </a:lnTo>
                </a:path>
                <a:path w="601979" h="588644">
                  <a:moveTo>
                    <a:pt x="277313" y="92307"/>
                  </a:moveTo>
                  <a:lnTo>
                    <a:pt x="307123" y="83462"/>
                  </a:lnTo>
                </a:path>
                <a:path w="601979" h="588644">
                  <a:moveTo>
                    <a:pt x="307974" y="83462"/>
                  </a:moveTo>
                  <a:lnTo>
                    <a:pt x="337954" y="98096"/>
                  </a:lnTo>
                </a:path>
                <a:path w="601979" h="588644">
                  <a:moveTo>
                    <a:pt x="339147" y="98096"/>
                  </a:moveTo>
                  <a:lnTo>
                    <a:pt x="373044" y="123183"/>
                  </a:lnTo>
                </a:path>
                <a:path w="601979" h="588644">
                  <a:moveTo>
                    <a:pt x="403706" y="128329"/>
                  </a:moveTo>
                  <a:lnTo>
                    <a:pt x="413074" y="127043"/>
                  </a:lnTo>
                </a:path>
                <a:path w="601979" h="588644">
                  <a:moveTo>
                    <a:pt x="443054" y="132189"/>
                  </a:moveTo>
                  <a:lnTo>
                    <a:pt x="476100" y="159205"/>
                  </a:lnTo>
                </a:path>
                <a:path w="601979" h="588644">
                  <a:moveTo>
                    <a:pt x="476952" y="160331"/>
                  </a:moveTo>
                  <a:lnTo>
                    <a:pt x="582903" y="167246"/>
                  </a:lnTo>
                </a:path>
                <a:path w="601979" h="588644">
                  <a:moveTo>
                    <a:pt x="584096" y="167246"/>
                  </a:moveTo>
                  <a:lnTo>
                    <a:pt x="600448" y="190564"/>
                  </a:lnTo>
                </a:path>
                <a:path w="601979" h="588644">
                  <a:moveTo>
                    <a:pt x="601641" y="191207"/>
                  </a:moveTo>
                  <a:lnTo>
                    <a:pt x="601641" y="191207"/>
                  </a:lnTo>
                </a:path>
                <a:path w="601979" h="588644">
                  <a:moveTo>
                    <a:pt x="575919" y="209058"/>
                  </a:moveTo>
                  <a:lnTo>
                    <a:pt x="570639" y="215651"/>
                  </a:lnTo>
                </a:path>
                <a:path w="601979" h="588644">
                  <a:moveTo>
                    <a:pt x="550198" y="239130"/>
                  </a:moveTo>
                  <a:lnTo>
                    <a:pt x="526350" y="266307"/>
                  </a:lnTo>
                </a:path>
                <a:path w="601979" h="588644">
                  <a:moveTo>
                    <a:pt x="525158" y="267433"/>
                  </a:moveTo>
                  <a:lnTo>
                    <a:pt x="514086" y="303295"/>
                  </a:lnTo>
                </a:path>
                <a:path w="601979" h="588644">
                  <a:moveTo>
                    <a:pt x="514086" y="304099"/>
                  </a:moveTo>
                  <a:lnTo>
                    <a:pt x="491260" y="318894"/>
                  </a:lnTo>
                </a:path>
                <a:path w="601979" h="588644">
                  <a:moveTo>
                    <a:pt x="490409" y="320019"/>
                  </a:moveTo>
                  <a:lnTo>
                    <a:pt x="487172" y="340121"/>
                  </a:lnTo>
                </a:path>
                <a:path w="601979" h="588644">
                  <a:moveTo>
                    <a:pt x="487172" y="341247"/>
                  </a:moveTo>
                  <a:lnTo>
                    <a:pt x="461451" y="384988"/>
                  </a:lnTo>
                </a:path>
                <a:path w="601979" h="588644">
                  <a:moveTo>
                    <a:pt x="446291" y="412327"/>
                  </a:moveTo>
                  <a:lnTo>
                    <a:pt x="441691" y="418920"/>
                  </a:lnTo>
                </a:path>
                <a:path w="601979" h="588644">
                  <a:moveTo>
                    <a:pt x="422613" y="443203"/>
                  </a:moveTo>
                  <a:lnTo>
                    <a:pt x="421251" y="444489"/>
                  </a:lnTo>
                </a:path>
                <a:path w="601979" h="588644">
                  <a:moveTo>
                    <a:pt x="420569" y="445293"/>
                  </a:moveTo>
                  <a:lnTo>
                    <a:pt x="409838" y="490000"/>
                  </a:lnTo>
                </a:path>
                <a:path w="601979" h="588644">
                  <a:moveTo>
                    <a:pt x="409838" y="490804"/>
                  </a:moveTo>
                  <a:lnTo>
                    <a:pt x="371852" y="563170"/>
                  </a:lnTo>
                </a:path>
                <a:path w="601979" h="588644">
                  <a:moveTo>
                    <a:pt x="371852" y="563813"/>
                  </a:moveTo>
                  <a:lnTo>
                    <a:pt x="345279" y="587131"/>
                  </a:lnTo>
                </a:path>
                <a:path w="601979" h="588644">
                  <a:moveTo>
                    <a:pt x="344087" y="588257"/>
                  </a:moveTo>
                  <a:lnTo>
                    <a:pt x="337103" y="584398"/>
                  </a:lnTo>
                </a:path>
                <a:path w="601979" h="588644">
                  <a:moveTo>
                    <a:pt x="307974" y="572819"/>
                  </a:moveTo>
                  <a:lnTo>
                    <a:pt x="302694" y="569603"/>
                  </a:lnTo>
                </a:path>
                <a:path w="601979" h="588644">
                  <a:moveTo>
                    <a:pt x="301842" y="569603"/>
                  </a:moveTo>
                  <a:lnTo>
                    <a:pt x="300650" y="567673"/>
                  </a:lnTo>
                </a:path>
                <a:path w="601979" h="588644">
                  <a:moveTo>
                    <a:pt x="291622" y="540656"/>
                  </a:moveTo>
                  <a:lnTo>
                    <a:pt x="261812" y="529882"/>
                  </a:lnTo>
                </a:path>
                <a:path w="601979" h="588644">
                  <a:moveTo>
                    <a:pt x="260620" y="529882"/>
                  </a:moveTo>
                  <a:lnTo>
                    <a:pt x="238135" y="503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7116659" y="2686611"/>
              <a:ext cx="47625" cy="4445"/>
            </a:xfrm>
            <a:custGeom>
              <a:avLst/>
              <a:gdLst/>
              <a:ahLst/>
              <a:cxnLst/>
              <a:rect l="l" t="t" r="r" b="b"/>
              <a:pathLst>
                <a:path w="47625" h="4444">
                  <a:moveTo>
                    <a:pt x="-1126" y="2170"/>
                  </a:moveTo>
                  <a:lnTo>
                    <a:pt x="48651" y="2170"/>
                  </a:lnTo>
                </a:path>
              </a:pathLst>
            </a:custGeom>
            <a:ln w="6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6929285" y="2668439"/>
              <a:ext cx="186690" cy="43815"/>
            </a:xfrm>
            <a:custGeom>
              <a:avLst/>
              <a:gdLst/>
              <a:ahLst/>
              <a:cxnLst/>
              <a:rect l="l" t="t" r="r" b="b"/>
              <a:pathLst>
                <a:path w="186690" h="43814">
                  <a:moveTo>
                    <a:pt x="186522" y="18171"/>
                  </a:moveTo>
                  <a:lnTo>
                    <a:pt x="152624" y="42615"/>
                  </a:lnTo>
                </a:path>
                <a:path w="186690" h="43814">
                  <a:moveTo>
                    <a:pt x="151432" y="43741"/>
                  </a:moveTo>
                  <a:lnTo>
                    <a:pt x="136272" y="30233"/>
                  </a:lnTo>
                </a:path>
                <a:path w="186690" h="43814">
                  <a:moveTo>
                    <a:pt x="108506" y="26373"/>
                  </a:moveTo>
                  <a:lnTo>
                    <a:pt x="104418" y="28303"/>
                  </a:lnTo>
                </a:path>
                <a:path w="186690" h="43814">
                  <a:moveTo>
                    <a:pt x="103055" y="28303"/>
                  </a:moveTo>
                  <a:lnTo>
                    <a:pt x="99819" y="26373"/>
                  </a:lnTo>
                </a:path>
                <a:path w="186690" h="43814">
                  <a:moveTo>
                    <a:pt x="71202" y="13508"/>
                  </a:moveTo>
                  <a:lnTo>
                    <a:pt x="48717" y="2733"/>
                  </a:lnTo>
                </a:path>
                <a:path w="186690" h="43814">
                  <a:moveTo>
                    <a:pt x="47524" y="2733"/>
                  </a:moveTo>
                  <a:lnTo>
                    <a:pt x="27935" y="12382"/>
                  </a:lnTo>
                </a:path>
                <a:path w="186690" h="43814">
                  <a:moveTo>
                    <a:pt x="27084" y="1238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6885167" y="2668439"/>
              <a:ext cx="43815" cy="3175"/>
            </a:xfrm>
            <a:custGeom>
              <a:avLst/>
              <a:gdLst/>
              <a:ahLst/>
              <a:cxnLst/>
              <a:rect l="l" t="t" r="r" b="b"/>
              <a:pathLst>
                <a:path w="43815" h="3175">
                  <a:moveTo>
                    <a:pt x="-1125" y="1366"/>
                  </a:moveTo>
                  <a:lnTo>
                    <a:pt x="44562" y="1366"/>
                  </a:lnTo>
                </a:path>
              </a:pathLst>
            </a:custGeom>
            <a:ln w="49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6012855" y="2474819"/>
              <a:ext cx="871219" cy="250190"/>
            </a:xfrm>
            <a:custGeom>
              <a:avLst/>
              <a:gdLst/>
              <a:ahLst/>
              <a:cxnLst/>
              <a:rect l="l" t="t" r="r" b="b"/>
              <a:pathLst>
                <a:path w="871220" h="250189">
                  <a:moveTo>
                    <a:pt x="871119" y="196353"/>
                  </a:moveTo>
                  <a:lnTo>
                    <a:pt x="834325" y="186705"/>
                  </a:lnTo>
                </a:path>
                <a:path w="871220" h="250189">
                  <a:moveTo>
                    <a:pt x="832963" y="186705"/>
                  </a:moveTo>
                  <a:lnTo>
                    <a:pt x="817462" y="199409"/>
                  </a:lnTo>
                </a:path>
                <a:path w="871220" h="250189">
                  <a:moveTo>
                    <a:pt x="792933" y="216777"/>
                  </a:moveTo>
                  <a:lnTo>
                    <a:pt x="788845" y="209058"/>
                  </a:lnTo>
                </a:path>
                <a:path w="871220" h="250189">
                  <a:moveTo>
                    <a:pt x="772492" y="189760"/>
                  </a:moveTo>
                  <a:lnTo>
                    <a:pt x="761079" y="195549"/>
                  </a:lnTo>
                </a:path>
                <a:path w="871220" h="250189">
                  <a:moveTo>
                    <a:pt x="759887" y="195549"/>
                  </a:moveTo>
                  <a:lnTo>
                    <a:pt x="723093" y="166281"/>
                  </a:lnTo>
                </a:path>
                <a:path w="871220" h="250189">
                  <a:moveTo>
                    <a:pt x="721731" y="165477"/>
                  </a:moveTo>
                  <a:lnTo>
                    <a:pt x="695158" y="135244"/>
                  </a:lnTo>
                </a:path>
                <a:path w="871220" h="250189">
                  <a:moveTo>
                    <a:pt x="693965" y="134118"/>
                  </a:moveTo>
                  <a:lnTo>
                    <a:pt x="684937" y="145697"/>
                  </a:lnTo>
                </a:path>
                <a:path w="871220" h="250189">
                  <a:moveTo>
                    <a:pt x="683745" y="146823"/>
                  </a:moveTo>
                  <a:lnTo>
                    <a:pt x="640478" y="116750"/>
                  </a:lnTo>
                </a:path>
                <a:path w="871220" h="250189">
                  <a:moveTo>
                    <a:pt x="639627" y="115625"/>
                  </a:moveTo>
                  <a:lnTo>
                    <a:pt x="636390" y="119484"/>
                  </a:lnTo>
                </a:path>
                <a:path w="871220" h="250189">
                  <a:moveTo>
                    <a:pt x="617993" y="137978"/>
                  </a:moveTo>
                  <a:lnTo>
                    <a:pt x="608454" y="136048"/>
                  </a:lnTo>
                </a:path>
                <a:path w="871220" h="250189">
                  <a:moveTo>
                    <a:pt x="577793" y="129455"/>
                  </a:moveTo>
                  <a:lnTo>
                    <a:pt x="532483" y="118680"/>
                  </a:lnTo>
                </a:path>
                <a:path w="871220" h="250189">
                  <a:moveTo>
                    <a:pt x="531290" y="118680"/>
                  </a:moveTo>
                  <a:lnTo>
                    <a:pt x="473545" y="118680"/>
                  </a:lnTo>
                </a:path>
                <a:path w="871220" h="250189">
                  <a:moveTo>
                    <a:pt x="472693" y="118680"/>
                  </a:moveTo>
                  <a:lnTo>
                    <a:pt x="425339" y="111765"/>
                  </a:lnTo>
                </a:path>
                <a:path w="871220" h="250189">
                  <a:moveTo>
                    <a:pt x="424487" y="111765"/>
                  </a:moveTo>
                  <a:lnTo>
                    <a:pt x="401491" y="121414"/>
                  </a:lnTo>
                </a:path>
                <a:path w="871220" h="250189">
                  <a:moveTo>
                    <a:pt x="400810" y="121414"/>
                  </a:moveTo>
                  <a:lnTo>
                    <a:pt x="397403" y="121414"/>
                  </a:lnTo>
                </a:path>
                <a:path w="871220" h="250189">
                  <a:moveTo>
                    <a:pt x="365549" y="120610"/>
                  </a:moveTo>
                  <a:lnTo>
                    <a:pt x="363505" y="120610"/>
                  </a:lnTo>
                </a:path>
                <a:path w="871220" h="250189">
                  <a:moveTo>
                    <a:pt x="362313" y="120610"/>
                  </a:moveTo>
                  <a:lnTo>
                    <a:pt x="357373" y="124470"/>
                  </a:lnTo>
                </a:path>
                <a:path w="871220" h="250189">
                  <a:moveTo>
                    <a:pt x="332503" y="142963"/>
                  </a:moveTo>
                  <a:lnTo>
                    <a:pt x="318195" y="153899"/>
                  </a:lnTo>
                </a:path>
                <a:path w="871220" h="250189">
                  <a:moveTo>
                    <a:pt x="317343" y="154542"/>
                  </a:moveTo>
                  <a:lnTo>
                    <a:pt x="286171" y="196353"/>
                  </a:lnTo>
                </a:path>
                <a:path w="871220" h="250189">
                  <a:moveTo>
                    <a:pt x="285319" y="197479"/>
                  </a:moveTo>
                  <a:lnTo>
                    <a:pt x="268626" y="218063"/>
                  </a:lnTo>
                </a:path>
                <a:path w="871220" h="250189">
                  <a:moveTo>
                    <a:pt x="267774" y="218707"/>
                  </a:moveTo>
                  <a:lnTo>
                    <a:pt x="252273" y="218707"/>
                  </a:lnTo>
                </a:path>
                <a:path w="871220" h="250189">
                  <a:moveTo>
                    <a:pt x="251081" y="218707"/>
                  </a:moveTo>
                  <a:lnTo>
                    <a:pt x="195380" y="250065"/>
                  </a:lnTo>
                </a:path>
                <a:path w="871220" h="250189">
                  <a:moveTo>
                    <a:pt x="174939" y="231572"/>
                  </a:moveTo>
                  <a:lnTo>
                    <a:pt x="168807" y="225782"/>
                  </a:lnTo>
                </a:path>
                <a:path w="871220" h="250189">
                  <a:moveTo>
                    <a:pt x="149217" y="201339"/>
                  </a:moveTo>
                  <a:lnTo>
                    <a:pt x="141041" y="191690"/>
                  </a:lnTo>
                </a:path>
                <a:path w="871220" h="250189">
                  <a:moveTo>
                    <a:pt x="139849" y="190564"/>
                  </a:moveTo>
                  <a:lnTo>
                    <a:pt x="99648" y="141837"/>
                  </a:lnTo>
                </a:path>
                <a:path w="871220" h="250189">
                  <a:moveTo>
                    <a:pt x="98967" y="141033"/>
                  </a:moveTo>
                  <a:lnTo>
                    <a:pt x="75971" y="153898"/>
                  </a:lnTo>
                </a:path>
                <a:path w="871220" h="250189">
                  <a:moveTo>
                    <a:pt x="75119" y="153898"/>
                  </a:moveTo>
                  <a:lnTo>
                    <a:pt x="67795" y="99383"/>
                  </a:lnTo>
                </a:path>
                <a:path w="871220" h="250189">
                  <a:moveTo>
                    <a:pt x="67795" y="98257"/>
                  </a:moveTo>
                  <a:lnTo>
                    <a:pt x="61663" y="83462"/>
                  </a:lnTo>
                </a:path>
                <a:path w="871220" h="250189">
                  <a:moveTo>
                    <a:pt x="65751" y="54515"/>
                  </a:moveTo>
                  <a:lnTo>
                    <a:pt x="67795" y="45671"/>
                  </a:lnTo>
                </a:path>
                <a:path w="871220" h="250189">
                  <a:moveTo>
                    <a:pt x="61663" y="15438"/>
                  </a:moveTo>
                  <a:lnTo>
                    <a:pt x="57574" y="1125"/>
                  </a:lnTo>
                </a:path>
                <a:path w="871220" h="250189">
                  <a:moveTo>
                    <a:pt x="5757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5968567" y="2471764"/>
              <a:ext cx="43180" cy="3175"/>
            </a:xfrm>
            <a:custGeom>
              <a:avLst/>
              <a:gdLst/>
              <a:ahLst/>
              <a:cxnLst/>
              <a:rect l="l" t="t" r="r" b="b"/>
              <a:pathLst>
                <a:path w="43179" h="3175">
                  <a:moveTo>
                    <a:pt x="-1126" y="1527"/>
                  </a:moveTo>
                  <a:lnTo>
                    <a:pt x="44051" y="1527"/>
                  </a:lnTo>
                </a:path>
              </a:pathLst>
            </a:custGeom>
            <a:ln w="53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5784088" y="2446677"/>
              <a:ext cx="183515" cy="57150"/>
            </a:xfrm>
            <a:custGeom>
              <a:avLst/>
              <a:gdLst/>
              <a:ahLst/>
              <a:cxnLst/>
              <a:rect l="l" t="t" r="r" b="b"/>
              <a:pathLst>
                <a:path w="183514" h="57150">
                  <a:moveTo>
                    <a:pt x="183285" y="25086"/>
                  </a:moveTo>
                  <a:lnTo>
                    <a:pt x="159608" y="48565"/>
                  </a:lnTo>
                </a:path>
                <a:path w="183514" h="57150">
                  <a:moveTo>
                    <a:pt x="158756" y="49369"/>
                  </a:moveTo>
                  <a:lnTo>
                    <a:pt x="131672" y="57088"/>
                  </a:lnTo>
                </a:path>
                <a:path w="183514" h="57150">
                  <a:moveTo>
                    <a:pt x="107995" y="47440"/>
                  </a:moveTo>
                  <a:lnTo>
                    <a:pt x="103055" y="39721"/>
                  </a:lnTo>
                </a:path>
                <a:path w="183514" h="57150">
                  <a:moveTo>
                    <a:pt x="84318" y="18493"/>
                  </a:moveTo>
                  <a:lnTo>
                    <a:pt x="42244" y="18493"/>
                  </a:lnTo>
                </a:path>
                <a:path w="183514" h="57150">
                  <a:moveTo>
                    <a:pt x="41392" y="18493"/>
                  </a:moveTo>
                  <a:lnTo>
                    <a:pt x="4088" y="0"/>
                  </a:lnTo>
                </a:path>
                <a:path w="183514" h="57150">
                  <a:moveTo>
                    <a:pt x="3406" y="0"/>
                  </a:moveTo>
                  <a:lnTo>
                    <a:pt x="0" y="146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5780000" y="2462115"/>
              <a:ext cx="4445" cy="41910"/>
            </a:xfrm>
            <a:custGeom>
              <a:avLst/>
              <a:gdLst/>
              <a:ahLst/>
              <a:cxnLst/>
              <a:rect l="l" t="t" r="r" b="b"/>
              <a:pathLst>
                <a:path w="4445" h="41910">
                  <a:moveTo>
                    <a:pt x="2044" y="-1191"/>
                  </a:moveTo>
                  <a:lnTo>
                    <a:pt x="2044" y="42842"/>
                  </a:lnTo>
                </a:path>
              </a:pathLst>
            </a:custGeom>
            <a:ln w="64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5748998" y="2487523"/>
              <a:ext cx="31115" cy="17780"/>
            </a:xfrm>
            <a:custGeom>
              <a:avLst/>
              <a:gdLst/>
              <a:ahLst/>
              <a:cxnLst/>
              <a:rect l="l" t="t" r="r" b="b"/>
              <a:pathLst>
                <a:path w="31114" h="17780">
                  <a:moveTo>
                    <a:pt x="31001" y="175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5708968" y="248366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5672856" y="2373506"/>
              <a:ext cx="31750" cy="100330"/>
            </a:xfrm>
            <a:custGeom>
              <a:avLst/>
              <a:gdLst/>
              <a:ahLst/>
              <a:cxnLst/>
              <a:rect l="l" t="t" r="r" b="b"/>
              <a:pathLst>
                <a:path w="31750" h="100330">
                  <a:moveTo>
                    <a:pt x="19759" y="100187"/>
                  </a:moveTo>
                  <a:lnTo>
                    <a:pt x="31172" y="42937"/>
                  </a:lnTo>
                </a:path>
                <a:path w="31750" h="100330">
                  <a:moveTo>
                    <a:pt x="31172" y="42133"/>
                  </a:moveTo>
                  <a:lnTo>
                    <a:pt x="1192" y="26373"/>
                  </a:lnTo>
                </a:path>
                <a:path w="31750" h="100330">
                  <a:moveTo>
                    <a:pt x="0" y="2637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5615282" y="2372702"/>
              <a:ext cx="57785" cy="5080"/>
            </a:xfrm>
            <a:custGeom>
              <a:avLst/>
              <a:gdLst/>
              <a:ahLst/>
              <a:cxnLst/>
              <a:rect l="l" t="t" r="r" b="b"/>
              <a:pathLst>
                <a:path w="57785" h="5080">
                  <a:moveTo>
                    <a:pt x="-1126" y="2331"/>
                  </a:moveTo>
                  <a:lnTo>
                    <a:pt x="58701" y="2331"/>
                  </a:lnTo>
                </a:path>
              </a:pathLst>
            </a:custGeom>
            <a:ln w="69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5106475" y="2291973"/>
              <a:ext cx="476884" cy="88900"/>
            </a:xfrm>
            <a:custGeom>
              <a:avLst/>
              <a:gdLst/>
              <a:ahLst/>
              <a:cxnLst/>
              <a:rect l="l" t="t" r="r" b="b"/>
              <a:pathLst>
                <a:path w="476885" h="88900">
                  <a:moveTo>
                    <a:pt x="476781" y="87322"/>
                  </a:moveTo>
                  <a:lnTo>
                    <a:pt x="467413" y="88608"/>
                  </a:lnTo>
                </a:path>
                <a:path w="476885" h="88900">
                  <a:moveTo>
                    <a:pt x="457192" y="74939"/>
                  </a:moveTo>
                  <a:lnTo>
                    <a:pt x="469457" y="41007"/>
                  </a:lnTo>
                </a:path>
                <a:path w="476885" h="88900">
                  <a:moveTo>
                    <a:pt x="469457" y="39881"/>
                  </a:moveTo>
                  <a:lnTo>
                    <a:pt x="411882" y="31358"/>
                  </a:lnTo>
                </a:path>
                <a:path w="476885" h="88900">
                  <a:moveTo>
                    <a:pt x="411030" y="31358"/>
                  </a:moveTo>
                  <a:lnTo>
                    <a:pt x="385309" y="31358"/>
                  </a:lnTo>
                </a:path>
                <a:path w="476885" h="88900">
                  <a:moveTo>
                    <a:pt x="383946" y="31358"/>
                  </a:moveTo>
                  <a:lnTo>
                    <a:pt x="373726" y="10774"/>
                  </a:lnTo>
                </a:path>
                <a:path w="476885" h="88900">
                  <a:moveTo>
                    <a:pt x="373726" y="9648"/>
                  </a:moveTo>
                  <a:lnTo>
                    <a:pt x="338976" y="10774"/>
                  </a:lnTo>
                </a:path>
                <a:path w="476885" h="88900">
                  <a:moveTo>
                    <a:pt x="306782" y="11578"/>
                  </a:moveTo>
                  <a:lnTo>
                    <a:pt x="301842" y="11578"/>
                  </a:lnTo>
                </a:path>
                <a:path w="476885" h="88900">
                  <a:moveTo>
                    <a:pt x="300650" y="11578"/>
                  </a:moveTo>
                  <a:lnTo>
                    <a:pt x="298606" y="10774"/>
                  </a:lnTo>
                </a:path>
                <a:path w="476885" h="88900">
                  <a:moveTo>
                    <a:pt x="267774" y="3055"/>
                  </a:moveTo>
                  <a:lnTo>
                    <a:pt x="256361" y="0"/>
                  </a:lnTo>
                </a:path>
                <a:path w="476885" h="88900">
                  <a:moveTo>
                    <a:pt x="255510" y="0"/>
                  </a:moveTo>
                  <a:lnTo>
                    <a:pt x="176983" y="11578"/>
                  </a:lnTo>
                </a:path>
                <a:path w="476885" h="88900">
                  <a:moveTo>
                    <a:pt x="176302" y="11578"/>
                  </a:moveTo>
                  <a:lnTo>
                    <a:pt x="111232" y="44867"/>
                  </a:lnTo>
                </a:path>
                <a:path w="476885" h="88900">
                  <a:moveTo>
                    <a:pt x="110039" y="44867"/>
                  </a:moveTo>
                  <a:lnTo>
                    <a:pt x="92835" y="44867"/>
                  </a:lnTo>
                </a:path>
                <a:path w="476885" h="88900">
                  <a:moveTo>
                    <a:pt x="60981" y="44867"/>
                  </a:moveTo>
                  <a:lnTo>
                    <a:pt x="51442" y="44867"/>
                  </a:lnTo>
                </a:path>
                <a:path w="476885" h="88900">
                  <a:moveTo>
                    <a:pt x="21633" y="53390"/>
                  </a:moveTo>
                  <a:lnTo>
                    <a:pt x="0" y="633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5062187" y="235115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-1126" y="2090"/>
                  </a:moveTo>
                  <a:lnTo>
                    <a:pt x="44563" y="2090"/>
                  </a:lnTo>
                </a:path>
              </a:pathLst>
            </a:custGeom>
            <a:ln w="64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4967307" y="2293099"/>
              <a:ext cx="93980" cy="76835"/>
            </a:xfrm>
            <a:custGeom>
              <a:avLst/>
              <a:gdLst/>
              <a:ahLst/>
              <a:cxnLst/>
              <a:rect l="l" t="t" r="r" b="b"/>
              <a:pathLst>
                <a:path w="93979" h="76835">
                  <a:moveTo>
                    <a:pt x="93687" y="58053"/>
                  </a:moveTo>
                  <a:lnTo>
                    <a:pt x="56893" y="76547"/>
                  </a:lnTo>
                </a:path>
                <a:path w="93979" h="76835">
                  <a:moveTo>
                    <a:pt x="55701" y="76547"/>
                  </a:moveTo>
                  <a:lnTo>
                    <a:pt x="8176" y="37952"/>
                  </a:lnTo>
                </a:path>
                <a:path w="93979" h="76835">
                  <a:moveTo>
                    <a:pt x="7494" y="36826"/>
                  </a:moveTo>
                  <a:lnTo>
                    <a:pt x="6132" y="30233"/>
                  </a:lnTo>
                </a:path>
                <a:path w="93979" h="768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4959131" y="229309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-1126" y="402"/>
                  </a:moveTo>
                  <a:lnTo>
                    <a:pt x="930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4885204" y="1847483"/>
              <a:ext cx="219710" cy="810260"/>
            </a:xfrm>
            <a:custGeom>
              <a:avLst/>
              <a:gdLst/>
              <a:ahLst/>
              <a:cxnLst/>
              <a:rect l="l" t="t" r="r" b="b"/>
              <a:pathLst>
                <a:path w="219710" h="810260">
                  <a:moveTo>
                    <a:pt x="42074" y="451404"/>
                  </a:moveTo>
                  <a:lnTo>
                    <a:pt x="42074" y="451404"/>
                  </a:lnTo>
                </a:path>
                <a:path w="219710" h="810260">
                  <a:moveTo>
                    <a:pt x="40881" y="451404"/>
                  </a:moveTo>
                  <a:lnTo>
                    <a:pt x="851" y="425192"/>
                  </a:lnTo>
                </a:path>
                <a:path w="219710" h="810260">
                  <a:moveTo>
                    <a:pt x="0" y="424066"/>
                  </a:moveTo>
                  <a:lnTo>
                    <a:pt x="26573" y="408628"/>
                  </a:lnTo>
                </a:path>
                <a:path w="219710" h="810260">
                  <a:moveTo>
                    <a:pt x="27765" y="408628"/>
                  </a:moveTo>
                  <a:lnTo>
                    <a:pt x="81422" y="418277"/>
                  </a:lnTo>
                </a:path>
                <a:path w="219710" h="810260">
                  <a:moveTo>
                    <a:pt x="82103" y="418277"/>
                  </a:moveTo>
                  <a:lnTo>
                    <a:pt x="65751" y="385310"/>
                  </a:lnTo>
                </a:path>
                <a:path w="219710" h="810260">
                  <a:moveTo>
                    <a:pt x="65751" y="384184"/>
                  </a:moveTo>
                  <a:lnTo>
                    <a:pt x="60470" y="383380"/>
                  </a:lnTo>
                </a:path>
                <a:path w="219710" h="810260">
                  <a:moveTo>
                    <a:pt x="30661" y="379199"/>
                  </a:moveTo>
                  <a:lnTo>
                    <a:pt x="31853" y="370676"/>
                  </a:lnTo>
                </a:path>
                <a:path w="219710" h="810260">
                  <a:moveTo>
                    <a:pt x="35941" y="340604"/>
                  </a:moveTo>
                  <a:lnTo>
                    <a:pt x="79378" y="296862"/>
                  </a:lnTo>
                </a:path>
                <a:path w="219710" h="810260">
                  <a:moveTo>
                    <a:pt x="80059" y="295736"/>
                  </a:moveTo>
                  <a:lnTo>
                    <a:pt x="127584" y="253925"/>
                  </a:lnTo>
                </a:path>
                <a:path w="219710" h="810260">
                  <a:moveTo>
                    <a:pt x="128436" y="252799"/>
                  </a:moveTo>
                  <a:lnTo>
                    <a:pt x="138997" y="235431"/>
                  </a:lnTo>
                </a:path>
                <a:path w="219710" h="810260">
                  <a:moveTo>
                    <a:pt x="138997" y="234627"/>
                  </a:moveTo>
                  <a:lnTo>
                    <a:pt x="163526" y="216777"/>
                  </a:lnTo>
                </a:path>
                <a:path w="219710" h="810260">
                  <a:moveTo>
                    <a:pt x="185330" y="195549"/>
                  </a:moveTo>
                  <a:lnTo>
                    <a:pt x="187374" y="192494"/>
                  </a:lnTo>
                </a:path>
                <a:path w="219710" h="810260">
                  <a:moveTo>
                    <a:pt x="187374" y="191690"/>
                  </a:moveTo>
                  <a:lnTo>
                    <a:pt x="192654" y="190564"/>
                  </a:lnTo>
                </a:path>
                <a:path w="219710" h="810260">
                  <a:moveTo>
                    <a:pt x="198786" y="172392"/>
                  </a:moveTo>
                  <a:lnTo>
                    <a:pt x="183967" y="150039"/>
                  </a:lnTo>
                </a:path>
                <a:path w="219710" h="810260">
                  <a:moveTo>
                    <a:pt x="183967" y="148752"/>
                  </a:moveTo>
                  <a:lnTo>
                    <a:pt x="177835" y="100026"/>
                  </a:lnTo>
                </a:path>
                <a:path w="219710" h="810260">
                  <a:moveTo>
                    <a:pt x="177835" y="99383"/>
                  </a:moveTo>
                  <a:lnTo>
                    <a:pt x="197594" y="90377"/>
                  </a:lnTo>
                </a:path>
                <a:path w="219710" h="810260">
                  <a:moveTo>
                    <a:pt x="198786" y="90377"/>
                  </a:moveTo>
                  <a:lnTo>
                    <a:pt x="198786" y="73009"/>
                  </a:lnTo>
                </a:path>
                <a:path w="219710" h="810260">
                  <a:moveTo>
                    <a:pt x="198786" y="71883"/>
                  </a:moveTo>
                  <a:lnTo>
                    <a:pt x="218035" y="63360"/>
                  </a:lnTo>
                </a:path>
                <a:path w="219710" h="810260">
                  <a:moveTo>
                    <a:pt x="219227" y="63360"/>
                  </a:moveTo>
                  <a:lnTo>
                    <a:pt x="211051" y="28142"/>
                  </a:lnTo>
                </a:path>
                <a:path w="219710" h="810260">
                  <a:moveTo>
                    <a:pt x="211051" y="1929"/>
                  </a:moveTo>
                  <a:lnTo>
                    <a:pt x="209859" y="0"/>
                  </a:lnTo>
                </a:path>
                <a:path w="219710" h="810260">
                  <a:moveTo>
                    <a:pt x="83466" y="797476"/>
                  </a:moveTo>
                  <a:lnTo>
                    <a:pt x="95731" y="809055"/>
                  </a:lnTo>
                </a:path>
                <a:path w="219710" h="810260">
                  <a:moveTo>
                    <a:pt x="96412" y="810180"/>
                  </a:moveTo>
                  <a:lnTo>
                    <a:pt x="118216" y="793617"/>
                  </a:lnTo>
                </a:path>
                <a:path w="219710" h="810260">
                  <a:moveTo>
                    <a:pt x="119408" y="792812"/>
                  </a:moveTo>
                  <a:lnTo>
                    <a:pt x="119408" y="759524"/>
                  </a:lnTo>
                </a:path>
                <a:path w="219710" h="810260">
                  <a:moveTo>
                    <a:pt x="119408" y="758720"/>
                  </a:moveTo>
                  <a:lnTo>
                    <a:pt x="97775" y="737171"/>
                  </a:lnTo>
                </a:path>
                <a:path w="219710" h="810260">
                  <a:moveTo>
                    <a:pt x="96412" y="736367"/>
                  </a:moveTo>
                  <a:lnTo>
                    <a:pt x="84148" y="742960"/>
                  </a:lnTo>
                </a:path>
                <a:path w="219710" h="810260">
                  <a:moveTo>
                    <a:pt x="83466" y="742960"/>
                  </a:moveTo>
                  <a:lnTo>
                    <a:pt x="75971" y="742960"/>
                  </a:lnTo>
                </a:path>
                <a:path w="219710" h="810260">
                  <a:moveTo>
                    <a:pt x="74779" y="742960"/>
                  </a:moveTo>
                  <a:lnTo>
                    <a:pt x="62514" y="729452"/>
                  </a:lnTo>
                </a:path>
                <a:path w="219710" h="810260">
                  <a:moveTo>
                    <a:pt x="61663" y="728648"/>
                  </a:moveTo>
                  <a:lnTo>
                    <a:pt x="71883" y="714657"/>
                  </a:lnTo>
                </a:path>
                <a:path w="219710" h="810260">
                  <a:moveTo>
                    <a:pt x="71883" y="713853"/>
                  </a:moveTo>
                  <a:lnTo>
                    <a:pt x="71883" y="708868"/>
                  </a:lnTo>
                </a:path>
                <a:path w="219710" h="810260">
                  <a:moveTo>
                    <a:pt x="60470" y="683781"/>
                  </a:moveTo>
                  <a:lnTo>
                    <a:pt x="53486" y="677991"/>
                  </a:lnTo>
                </a:path>
                <a:path w="219710" h="810260">
                  <a:moveTo>
                    <a:pt x="54338" y="649688"/>
                  </a:moveTo>
                  <a:lnTo>
                    <a:pt x="61663" y="629265"/>
                  </a:lnTo>
                </a:path>
                <a:path w="219710" h="810260">
                  <a:moveTo>
                    <a:pt x="61663" y="628461"/>
                  </a:moveTo>
                  <a:lnTo>
                    <a:pt x="57574" y="628461"/>
                  </a:lnTo>
                </a:path>
                <a:path w="219710" h="810260">
                  <a:moveTo>
                    <a:pt x="56382" y="628461"/>
                  </a:moveTo>
                  <a:lnTo>
                    <a:pt x="34749" y="611897"/>
                  </a:lnTo>
                </a:path>
                <a:path w="219710" h="810260">
                  <a:moveTo>
                    <a:pt x="33897" y="610771"/>
                  </a:moveTo>
                  <a:lnTo>
                    <a:pt x="83466" y="581664"/>
                  </a:lnTo>
                </a:path>
                <a:path w="219710" h="810260">
                  <a:moveTo>
                    <a:pt x="84148" y="581664"/>
                  </a:moveTo>
                  <a:lnTo>
                    <a:pt x="87554" y="556255"/>
                  </a:lnTo>
                </a:path>
                <a:path w="219710" h="810260">
                  <a:moveTo>
                    <a:pt x="87554" y="555451"/>
                  </a:moveTo>
                  <a:lnTo>
                    <a:pt x="114127" y="538083"/>
                  </a:lnTo>
                </a:path>
                <a:path w="219710" h="810260">
                  <a:moveTo>
                    <a:pt x="115320" y="538083"/>
                  </a:moveTo>
                  <a:lnTo>
                    <a:pt x="119408" y="541943"/>
                  </a:lnTo>
                </a:path>
                <a:path w="219710" h="810260">
                  <a:moveTo>
                    <a:pt x="147173" y="552396"/>
                  </a:moveTo>
                  <a:lnTo>
                    <a:pt x="147173" y="552396"/>
                  </a:lnTo>
                </a:path>
                <a:path w="219710" h="810260">
                  <a:moveTo>
                    <a:pt x="148025" y="552396"/>
                  </a:moveTo>
                  <a:lnTo>
                    <a:pt x="145129" y="545802"/>
                  </a:lnTo>
                </a:path>
                <a:path w="219710" h="810260">
                  <a:moveTo>
                    <a:pt x="143937" y="519429"/>
                  </a:moveTo>
                  <a:lnTo>
                    <a:pt x="174939" y="5036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5060994" y="235115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-1126" y="2090"/>
                  </a:moveTo>
                  <a:lnTo>
                    <a:pt x="44563" y="2090"/>
                  </a:lnTo>
                </a:path>
              </a:pathLst>
            </a:custGeom>
            <a:ln w="64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5105624" y="2291973"/>
              <a:ext cx="470534" cy="88900"/>
            </a:xfrm>
            <a:custGeom>
              <a:avLst/>
              <a:gdLst/>
              <a:ahLst/>
              <a:cxnLst/>
              <a:rect l="l" t="t" r="r" b="b"/>
              <a:pathLst>
                <a:path w="470535" h="88900">
                  <a:moveTo>
                    <a:pt x="0" y="63360"/>
                  </a:moveTo>
                  <a:lnTo>
                    <a:pt x="40881" y="44867"/>
                  </a:lnTo>
                </a:path>
                <a:path w="470535" h="88900">
                  <a:moveTo>
                    <a:pt x="42074" y="44867"/>
                  </a:moveTo>
                  <a:lnTo>
                    <a:pt x="98626" y="44867"/>
                  </a:lnTo>
                </a:path>
                <a:path w="470535" h="88900">
                  <a:moveTo>
                    <a:pt x="128436" y="36022"/>
                  </a:moveTo>
                  <a:lnTo>
                    <a:pt x="136612" y="31358"/>
                  </a:lnTo>
                </a:path>
                <a:path w="470535" h="88900">
                  <a:moveTo>
                    <a:pt x="164378" y="17367"/>
                  </a:moveTo>
                  <a:lnTo>
                    <a:pt x="175791" y="11578"/>
                  </a:lnTo>
                </a:path>
                <a:path w="470535" h="88900">
                  <a:moveTo>
                    <a:pt x="177153" y="11578"/>
                  </a:moveTo>
                  <a:lnTo>
                    <a:pt x="255169" y="0"/>
                  </a:lnTo>
                </a:path>
                <a:path w="470535" h="88900">
                  <a:moveTo>
                    <a:pt x="256361" y="0"/>
                  </a:moveTo>
                  <a:lnTo>
                    <a:pt x="300650" y="11578"/>
                  </a:lnTo>
                </a:path>
                <a:path w="470535" h="88900">
                  <a:moveTo>
                    <a:pt x="301502" y="11578"/>
                  </a:moveTo>
                  <a:lnTo>
                    <a:pt x="344768" y="10774"/>
                  </a:lnTo>
                </a:path>
                <a:path w="470535" h="88900">
                  <a:moveTo>
                    <a:pt x="375940" y="11578"/>
                  </a:moveTo>
                  <a:lnTo>
                    <a:pt x="380028" y="19297"/>
                  </a:lnTo>
                </a:path>
                <a:path w="470535" h="88900">
                  <a:moveTo>
                    <a:pt x="403706" y="31358"/>
                  </a:moveTo>
                  <a:lnTo>
                    <a:pt x="410690" y="31358"/>
                  </a:lnTo>
                </a:path>
                <a:path w="470535" h="88900">
                  <a:moveTo>
                    <a:pt x="411882" y="31358"/>
                  </a:moveTo>
                  <a:lnTo>
                    <a:pt x="469457" y="39881"/>
                  </a:lnTo>
                </a:path>
                <a:path w="470535" h="88900">
                  <a:moveTo>
                    <a:pt x="470309" y="39881"/>
                  </a:moveTo>
                  <a:lnTo>
                    <a:pt x="453104" y="886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5558728" y="2376562"/>
              <a:ext cx="60960" cy="5080"/>
            </a:xfrm>
            <a:custGeom>
              <a:avLst/>
              <a:gdLst/>
              <a:ahLst/>
              <a:cxnLst/>
              <a:rect l="l" t="t" r="r" b="b"/>
              <a:pathLst>
                <a:path w="60960" h="5080">
                  <a:moveTo>
                    <a:pt x="-1126" y="2331"/>
                  </a:moveTo>
                  <a:lnTo>
                    <a:pt x="61767" y="2331"/>
                  </a:lnTo>
                </a:path>
              </a:pathLst>
            </a:custGeom>
            <a:ln w="69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5651223" y="2373506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49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5672856" y="2391356"/>
              <a:ext cx="31750" cy="93345"/>
            </a:xfrm>
            <a:custGeom>
              <a:avLst/>
              <a:gdLst/>
              <a:ahLst/>
              <a:cxnLst/>
              <a:rect l="l" t="t" r="r" b="b"/>
              <a:pathLst>
                <a:path w="31750" h="93344">
                  <a:moveTo>
                    <a:pt x="0" y="0"/>
                  </a:moveTo>
                  <a:lnTo>
                    <a:pt x="0" y="7719"/>
                  </a:lnTo>
                </a:path>
                <a:path w="31750" h="93344">
                  <a:moveTo>
                    <a:pt x="0" y="8523"/>
                  </a:moveTo>
                  <a:lnTo>
                    <a:pt x="29979" y="24282"/>
                  </a:lnTo>
                </a:path>
                <a:path w="31750" h="93344">
                  <a:moveTo>
                    <a:pt x="31172" y="24282"/>
                  </a:moveTo>
                  <a:lnTo>
                    <a:pt x="17715" y="931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5690571" y="2482538"/>
              <a:ext cx="47625" cy="3175"/>
            </a:xfrm>
            <a:custGeom>
              <a:avLst/>
              <a:gdLst/>
              <a:ahLst/>
              <a:cxnLst/>
              <a:rect l="l" t="t" r="r" b="b"/>
              <a:pathLst>
                <a:path w="47625" h="3175">
                  <a:moveTo>
                    <a:pt x="-1126" y="1527"/>
                  </a:moveTo>
                  <a:lnTo>
                    <a:pt x="48480" y="1527"/>
                  </a:lnTo>
                </a:path>
              </a:pathLst>
            </a:custGeom>
            <a:ln w="53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5738778" y="2482538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5">
                  <a:moveTo>
                    <a:pt x="0" y="0"/>
                  </a:moveTo>
                  <a:lnTo>
                    <a:pt x="14308" y="7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5780000" y="249524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71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5784088" y="246324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5784088" y="2446677"/>
              <a:ext cx="171450" cy="61594"/>
            </a:xfrm>
            <a:custGeom>
              <a:avLst/>
              <a:gdLst/>
              <a:ahLst/>
              <a:cxnLst/>
              <a:rect l="l" t="t" r="r" b="b"/>
              <a:pathLst>
                <a:path w="171450" h="61594">
                  <a:moveTo>
                    <a:pt x="0" y="15438"/>
                  </a:moveTo>
                  <a:lnTo>
                    <a:pt x="3406" y="1125"/>
                  </a:lnTo>
                </a:path>
                <a:path w="171450" h="61594">
                  <a:moveTo>
                    <a:pt x="3406" y="0"/>
                  </a:moveTo>
                  <a:lnTo>
                    <a:pt x="40200" y="18493"/>
                  </a:lnTo>
                </a:path>
                <a:path w="171450" h="61594">
                  <a:moveTo>
                    <a:pt x="41392" y="18493"/>
                  </a:moveTo>
                  <a:lnTo>
                    <a:pt x="88747" y="18493"/>
                  </a:lnTo>
                </a:path>
                <a:path w="171450" h="61594">
                  <a:moveTo>
                    <a:pt x="89598" y="18493"/>
                  </a:moveTo>
                  <a:lnTo>
                    <a:pt x="117364" y="60305"/>
                  </a:lnTo>
                </a:path>
                <a:path w="171450" h="61594">
                  <a:moveTo>
                    <a:pt x="117364" y="61430"/>
                  </a:moveTo>
                  <a:lnTo>
                    <a:pt x="135761" y="55159"/>
                  </a:lnTo>
                </a:path>
                <a:path w="171450" h="61594">
                  <a:moveTo>
                    <a:pt x="164889" y="43580"/>
                  </a:moveTo>
                  <a:lnTo>
                    <a:pt x="171021" y="377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5981683" y="2472889"/>
              <a:ext cx="29209" cy="2540"/>
            </a:xfrm>
            <a:custGeom>
              <a:avLst/>
              <a:gdLst/>
              <a:ahLst/>
              <a:cxnLst/>
              <a:rect l="l" t="t" r="r" b="b"/>
              <a:pathLst>
                <a:path w="29210" h="2539">
                  <a:moveTo>
                    <a:pt x="-1126" y="964"/>
                  </a:moveTo>
                  <a:lnTo>
                    <a:pt x="30254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6011493" y="2474819"/>
              <a:ext cx="859790" cy="685165"/>
            </a:xfrm>
            <a:custGeom>
              <a:avLst/>
              <a:gdLst/>
              <a:ahLst/>
              <a:cxnLst/>
              <a:rect l="l" t="t" r="r" b="b"/>
              <a:pathLst>
                <a:path w="859790" h="685164">
                  <a:moveTo>
                    <a:pt x="0" y="0"/>
                  </a:moveTo>
                  <a:lnTo>
                    <a:pt x="58085" y="0"/>
                  </a:lnTo>
                </a:path>
                <a:path w="859790" h="685164">
                  <a:moveTo>
                    <a:pt x="58937" y="0"/>
                  </a:moveTo>
                  <a:lnTo>
                    <a:pt x="69158" y="41811"/>
                  </a:lnTo>
                </a:path>
                <a:path w="859790" h="685164">
                  <a:moveTo>
                    <a:pt x="69158" y="42937"/>
                  </a:moveTo>
                  <a:lnTo>
                    <a:pt x="62174" y="78798"/>
                  </a:lnTo>
                </a:path>
                <a:path w="859790" h="685164">
                  <a:moveTo>
                    <a:pt x="62174" y="79602"/>
                  </a:moveTo>
                  <a:lnTo>
                    <a:pt x="65069" y="87322"/>
                  </a:lnTo>
                </a:path>
                <a:path w="859790" h="685164">
                  <a:moveTo>
                    <a:pt x="71202" y="117555"/>
                  </a:moveTo>
                  <a:lnTo>
                    <a:pt x="73246" y="125595"/>
                  </a:lnTo>
                </a:path>
                <a:path w="859790" h="685164">
                  <a:moveTo>
                    <a:pt x="78526" y="152612"/>
                  </a:moveTo>
                  <a:lnTo>
                    <a:pt x="98967" y="141033"/>
                  </a:lnTo>
                </a:path>
                <a:path w="859790" h="685164">
                  <a:moveTo>
                    <a:pt x="100330" y="141033"/>
                  </a:moveTo>
                  <a:lnTo>
                    <a:pt x="140360" y="189760"/>
                  </a:lnTo>
                </a:path>
                <a:path w="859790" h="685164">
                  <a:moveTo>
                    <a:pt x="141211" y="190564"/>
                  </a:moveTo>
                  <a:lnTo>
                    <a:pt x="191802" y="250869"/>
                  </a:lnTo>
                </a:path>
                <a:path w="859790" h="685164">
                  <a:moveTo>
                    <a:pt x="192654" y="251995"/>
                  </a:moveTo>
                  <a:lnTo>
                    <a:pt x="201342" y="247010"/>
                  </a:lnTo>
                </a:path>
                <a:path w="859790" h="685164">
                  <a:moveTo>
                    <a:pt x="229107" y="231572"/>
                  </a:moveTo>
                  <a:lnTo>
                    <a:pt x="237283" y="226586"/>
                  </a:lnTo>
                </a:path>
                <a:path w="859790" h="685164">
                  <a:moveTo>
                    <a:pt x="265900" y="218707"/>
                  </a:moveTo>
                  <a:lnTo>
                    <a:pt x="267945" y="218707"/>
                  </a:lnTo>
                </a:path>
                <a:path w="859790" h="685164">
                  <a:moveTo>
                    <a:pt x="269137" y="218707"/>
                  </a:moveTo>
                  <a:lnTo>
                    <a:pt x="285490" y="198283"/>
                  </a:lnTo>
                </a:path>
                <a:path w="859790" h="685164">
                  <a:moveTo>
                    <a:pt x="286682" y="197479"/>
                  </a:moveTo>
                  <a:lnTo>
                    <a:pt x="317513" y="155828"/>
                  </a:lnTo>
                </a:path>
                <a:path w="859790" h="685164">
                  <a:moveTo>
                    <a:pt x="318706" y="154542"/>
                  </a:moveTo>
                  <a:lnTo>
                    <a:pt x="362824" y="121414"/>
                  </a:lnTo>
                </a:path>
                <a:path w="859790" h="685164">
                  <a:moveTo>
                    <a:pt x="363676" y="120610"/>
                  </a:moveTo>
                  <a:lnTo>
                    <a:pt x="400810" y="121414"/>
                  </a:lnTo>
                </a:path>
                <a:path w="859790" h="685164">
                  <a:moveTo>
                    <a:pt x="402173" y="121414"/>
                  </a:moveTo>
                  <a:lnTo>
                    <a:pt x="402854" y="120610"/>
                  </a:lnTo>
                </a:path>
                <a:path w="859790" h="685164">
                  <a:moveTo>
                    <a:pt x="432834" y="112891"/>
                  </a:moveTo>
                  <a:lnTo>
                    <a:pt x="442202" y="114821"/>
                  </a:lnTo>
                </a:path>
                <a:path w="859790" h="685164">
                  <a:moveTo>
                    <a:pt x="474056" y="118680"/>
                  </a:moveTo>
                  <a:lnTo>
                    <a:pt x="474056" y="118680"/>
                  </a:lnTo>
                </a:path>
                <a:path w="859790" h="685164">
                  <a:moveTo>
                    <a:pt x="474056" y="118680"/>
                  </a:moveTo>
                  <a:lnTo>
                    <a:pt x="531801" y="118680"/>
                  </a:lnTo>
                </a:path>
                <a:path w="859790" h="685164">
                  <a:moveTo>
                    <a:pt x="532653" y="118680"/>
                  </a:moveTo>
                  <a:lnTo>
                    <a:pt x="625488" y="139908"/>
                  </a:lnTo>
                </a:path>
                <a:path w="859790" h="685164">
                  <a:moveTo>
                    <a:pt x="626681" y="139908"/>
                  </a:moveTo>
                  <a:lnTo>
                    <a:pt x="640989" y="116750"/>
                  </a:lnTo>
                </a:path>
                <a:path w="859790" h="685164">
                  <a:moveTo>
                    <a:pt x="640989" y="115625"/>
                  </a:moveTo>
                  <a:lnTo>
                    <a:pt x="640989" y="115625"/>
                  </a:lnTo>
                </a:path>
                <a:path w="859790" h="685164">
                  <a:moveTo>
                    <a:pt x="666711" y="133314"/>
                  </a:moveTo>
                  <a:lnTo>
                    <a:pt x="673695" y="137978"/>
                  </a:lnTo>
                </a:path>
                <a:path w="859790" h="685164">
                  <a:moveTo>
                    <a:pt x="695328" y="134118"/>
                  </a:moveTo>
                  <a:lnTo>
                    <a:pt x="722412" y="164351"/>
                  </a:lnTo>
                </a:path>
                <a:path w="859790" h="685164">
                  <a:moveTo>
                    <a:pt x="723093" y="165477"/>
                  </a:moveTo>
                  <a:lnTo>
                    <a:pt x="760398" y="194424"/>
                  </a:lnTo>
                </a:path>
                <a:path w="859790" h="685164">
                  <a:moveTo>
                    <a:pt x="761249" y="195549"/>
                  </a:moveTo>
                  <a:lnTo>
                    <a:pt x="777943" y="186705"/>
                  </a:lnTo>
                </a:path>
                <a:path w="859790" h="685164">
                  <a:moveTo>
                    <a:pt x="778795" y="186705"/>
                  </a:moveTo>
                  <a:lnTo>
                    <a:pt x="795488" y="216777"/>
                  </a:lnTo>
                </a:path>
                <a:path w="859790" h="685164">
                  <a:moveTo>
                    <a:pt x="795488" y="218063"/>
                  </a:moveTo>
                  <a:lnTo>
                    <a:pt x="822061" y="196353"/>
                  </a:lnTo>
                </a:path>
                <a:path w="859790" h="685164">
                  <a:moveTo>
                    <a:pt x="849997" y="190564"/>
                  </a:moveTo>
                  <a:lnTo>
                    <a:pt x="859365" y="193620"/>
                  </a:lnTo>
                </a:path>
                <a:path w="859790" h="685164">
                  <a:moveTo>
                    <a:pt x="857321" y="206002"/>
                  </a:moveTo>
                  <a:lnTo>
                    <a:pt x="834325" y="220797"/>
                  </a:lnTo>
                </a:path>
                <a:path w="859790" h="685164">
                  <a:moveTo>
                    <a:pt x="833644" y="220797"/>
                  </a:moveTo>
                  <a:lnTo>
                    <a:pt x="812692" y="253925"/>
                  </a:lnTo>
                </a:path>
                <a:path w="859790" h="685164">
                  <a:moveTo>
                    <a:pt x="812692" y="254729"/>
                  </a:moveTo>
                  <a:lnTo>
                    <a:pt x="775899" y="284158"/>
                  </a:lnTo>
                </a:path>
                <a:path w="859790" h="685164">
                  <a:moveTo>
                    <a:pt x="774706" y="284962"/>
                  </a:moveTo>
                  <a:lnTo>
                    <a:pt x="774706" y="308441"/>
                  </a:lnTo>
                </a:path>
                <a:path w="859790" h="685164">
                  <a:moveTo>
                    <a:pt x="774706" y="309245"/>
                  </a:moveTo>
                  <a:lnTo>
                    <a:pt x="753073" y="338674"/>
                  </a:lnTo>
                </a:path>
                <a:path w="859790" h="685164">
                  <a:moveTo>
                    <a:pt x="737913" y="365691"/>
                  </a:moveTo>
                  <a:lnTo>
                    <a:pt x="733314" y="373410"/>
                  </a:lnTo>
                </a:path>
                <a:path w="859790" h="685164">
                  <a:moveTo>
                    <a:pt x="719005" y="400909"/>
                  </a:moveTo>
                  <a:lnTo>
                    <a:pt x="669607" y="489357"/>
                  </a:lnTo>
                </a:path>
                <a:path w="859790" h="685164">
                  <a:moveTo>
                    <a:pt x="669607" y="490161"/>
                  </a:moveTo>
                  <a:lnTo>
                    <a:pt x="639797" y="480512"/>
                  </a:lnTo>
                </a:path>
                <a:path w="859790" h="685164">
                  <a:moveTo>
                    <a:pt x="638945" y="480512"/>
                  </a:moveTo>
                  <a:lnTo>
                    <a:pt x="609136" y="495950"/>
                  </a:lnTo>
                </a:path>
                <a:path w="859790" h="685164">
                  <a:moveTo>
                    <a:pt x="607773" y="495950"/>
                  </a:moveTo>
                  <a:lnTo>
                    <a:pt x="598745" y="499005"/>
                  </a:lnTo>
                </a:path>
                <a:path w="859790" h="685164">
                  <a:moveTo>
                    <a:pt x="583244" y="524092"/>
                  </a:moveTo>
                  <a:lnTo>
                    <a:pt x="579156" y="531811"/>
                  </a:lnTo>
                </a:path>
                <a:path w="859790" h="685164">
                  <a:moveTo>
                    <a:pt x="552242" y="542747"/>
                  </a:moveTo>
                  <a:lnTo>
                    <a:pt x="543214" y="544677"/>
                  </a:lnTo>
                </a:path>
                <a:path w="859790" h="685164">
                  <a:moveTo>
                    <a:pt x="542022" y="544677"/>
                  </a:moveTo>
                  <a:lnTo>
                    <a:pt x="527713" y="520233"/>
                  </a:lnTo>
                </a:path>
                <a:path w="859790" h="685164">
                  <a:moveTo>
                    <a:pt x="527713" y="519107"/>
                  </a:moveTo>
                  <a:lnTo>
                    <a:pt x="500629" y="519107"/>
                  </a:lnTo>
                </a:path>
                <a:path w="859790" h="685164">
                  <a:moveTo>
                    <a:pt x="499777" y="519107"/>
                  </a:moveTo>
                  <a:lnTo>
                    <a:pt x="480188" y="533741"/>
                  </a:lnTo>
                </a:path>
                <a:path w="859790" h="685164">
                  <a:moveTo>
                    <a:pt x="478996" y="535028"/>
                  </a:moveTo>
                  <a:lnTo>
                    <a:pt x="464687" y="563974"/>
                  </a:lnTo>
                </a:path>
                <a:path w="859790" h="685164">
                  <a:moveTo>
                    <a:pt x="464687" y="565100"/>
                  </a:moveTo>
                  <a:lnTo>
                    <a:pt x="434878" y="553521"/>
                  </a:lnTo>
                </a:path>
                <a:path w="859790" h="685164">
                  <a:moveTo>
                    <a:pt x="434026" y="553521"/>
                  </a:moveTo>
                  <a:lnTo>
                    <a:pt x="418525" y="565904"/>
                  </a:lnTo>
                </a:path>
                <a:path w="859790" h="685164">
                  <a:moveTo>
                    <a:pt x="406942" y="595333"/>
                  </a:moveTo>
                  <a:lnTo>
                    <a:pt x="404217" y="603052"/>
                  </a:lnTo>
                </a:path>
                <a:path w="859790" h="685164">
                  <a:moveTo>
                    <a:pt x="426702" y="619616"/>
                  </a:moveTo>
                  <a:lnTo>
                    <a:pt x="446291" y="630069"/>
                  </a:lnTo>
                </a:path>
                <a:path w="859790" h="685164">
                  <a:moveTo>
                    <a:pt x="447142" y="630069"/>
                  </a:moveTo>
                  <a:lnTo>
                    <a:pt x="404217" y="641969"/>
                  </a:lnTo>
                </a:path>
                <a:path w="859790" h="685164">
                  <a:moveTo>
                    <a:pt x="402854" y="641969"/>
                  </a:moveTo>
                  <a:lnTo>
                    <a:pt x="382413" y="647919"/>
                  </a:lnTo>
                </a:path>
                <a:path w="859790" h="685164">
                  <a:moveTo>
                    <a:pt x="381221" y="647919"/>
                  </a:moveTo>
                  <a:lnTo>
                    <a:pt x="378325" y="665287"/>
                  </a:lnTo>
                </a:path>
                <a:path w="859790" h="685164">
                  <a:moveTo>
                    <a:pt x="378325" y="666091"/>
                  </a:moveTo>
                  <a:lnTo>
                    <a:pt x="351411" y="683781"/>
                  </a:lnTo>
                </a:path>
                <a:path w="859790" h="685164">
                  <a:moveTo>
                    <a:pt x="350559" y="684585"/>
                  </a:moveTo>
                  <a:lnTo>
                    <a:pt x="316662" y="677991"/>
                  </a:lnTo>
                </a:path>
                <a:path w="859790" h="685164">
                  <a:moveTo>
                    <a:pt x="315469" y="677991"/>
                  </a:moveTo>
                  <a:lnTo>
                    <a:pt x="313425" y="6768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6285570" y="314091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49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6189839" y="3144770"/>
              <a:ext cx="64135" cy="5080"/>
            </a:xfrm>
            <a:custGeom>
              <a:avLst/>
              <a:gdLst/>
              <a:ahLst/>
              <a:cxnLst/>
              <a:rect l="l" t="t" r="r" b="b"/>
              <a:pathLst>
                <a:path w="64135" h="5080">
                  <a:moveTo>
                    <a:pt x="-1126" y="2492"/>
                  </a:moveTo>
                  <a:lnTo>
                    <a:pt x="65003" y="2492"/>
                  </a:lnTo>
                </a:path>
              </a:pathLst>
            </a:custGeom>
            <a:ln w="72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6151853" y="3140911"/>
              <a:ext cx="37465" cy="17780"/>
            </a:xfrm>
            <a:custGeom>
              <a:avLst/>
              <a:gdLst/>
              <a:ahLst/>
              <a:cxnLst/>
              <a:rect l="l" t="t" r="r" b="b"/>
              <a:pathLst>
                <a:path w="37464" h="17780">
                  <a:moveTo>
                    <a:pt x="37134" y="8844"/>
                  </a:moveTo>
                  <a:lnTo>
                    <a:pt x="17545" y="17689"/>
                  </a:lnTo>
                </a:path>
                <a:path w="37464" h="17780">
                  <a:moveTo>
                    <a:pt x="16352" y="176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6106372" y="3140107"/>
              <a:ext cx="44450" cy="3175"/>
            </a:xfrm>
            <a:custGeom>
              <a:avLst/>
              <a:gdLst/>
              <a:ahLst/>
              <a:cxnLst/>
              <a:rect l="l" t="t" r="r" b="b"/>
              <a:pathLst>
                <a:path w="44450" h="3175">
                  <a:moveTo>
                    <a:pt x="-1125" y="1366"/>
                  </a:moveTo>
                  <a:lnTo>
                    <a:pt x="45414" y="1366"/>
                  </a:lnTo>
                </a:path>
              </a:pathLst>
            </a:custGeom>
            <a:ln w="49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6096151" y="3140107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539" y="27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6080650" y="314010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-1125" y="402"/>
                  </a:moveTo>
                  <a:lnTo>
                    <a:pt x="1543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5040554" y="2982348"/>
              <a:ext cx="1016000" cy="346710"/>
            </a:xfrm>
            <a:custGeom>
              <a:avLst/>
              <a:gdLst/>
              <a:ahLst/>
              <a:cxnLst/>
              <a:rect l="l" t="t" r="r" b="b"/>
              <a:pathLst>
                <a:path w="1016000" h="346710">
                  <a:moveTo>
                    <a:pt x="1015567" y="171266"/>
                  </a:moveTo>
                  <a:lnTo>
                    <a:pt x="1013523" y="175126"/>
                  </a:lnTo>
                </a:path>
                <a:path w="1016000" h="346710">
                  <a:moveTo>
                    <a:pt x="1013523" y="176252"/>
                  </a:moveTo>
                  <a:lnTo>
                    <a:pt x="1010287" y="174322"/>
                  </a:lnTo>
                </a:path>
                <a:path w="1016000" h="346710">
                  <a:moveTo>
                    <a:pt x="982521" y="177056"/>
                  </a:moveTo>
                  <a:lnTo>
                    <a:pt x="944365" y="200695"/>
                  </a:lnTo>
                </a:path>
                <a:path w="1016000" h="346710">
                  <a:moveTo>
                    <a:pt x="943513" y="200695"/>
                  </a:moveTo>
                  <a:lnTo>
                    <a:pt x="940277" y="210988"/>
                  </a:lnTo>
                </a:path>
                <a:path w="1016000" h="346710">
                  <a:moveTo>
                    <a:pt x="940277" y="212274"/>
                  </a:moveTo>
                  <a:lnTo>
                    <a:pt x="916600" y="209058"/>
                  </a:lnTo>
                </a:path>
                <a:path w="1016000" h="346710">
                  <a:moveTo>
                    <a:pt x="915748" y="209058"/>
                  </a:moveTo>
                  <a:lnTo>
                    <a:pt x="912512" y="216777"/>
                  </a:lnTo>
                </a:path>
                <a:path w="1016000" h="346710">
                  <a:moveTo>
                    <a:pt x="912512" y="218063"/>
                  </a:moveTo>
                  <a:lnTo>
                    <a:pt x="912512" y="256980"/>
                  </a:lnTo>
                </a:path>
                <a:path w="1016000" h="346710">
                  <a:moveTo>
                    <a:pt x="912512" y="257784"/>
                  </a:moveTo>
                  <a:lnTo>
                    <a:pt x="892922" y="267433"/>
                  </a:lnTo>
                </a:path>
                <a:path w="1016000" h="346710">
                  <a:moveTo>
                    <a:pt x="892071" y="267433"/>
                  </a:moveTo>
                  <a:lnTo>
                    <a:pt x="875207" y="270649"/>
                  </a:lnTo>
                </a:path>
                <a:path w="1016000" h="346710">
                  <a:moveTo>
                    <a:pt x="874526" y="270649"/>
                  </a:moveTo>
                  <a:lnTo>
                    <a:pt x="869075" y="276439"/>
                  </a:lnTo>
                </a:path>
                <a:path w="1016000" h="346710">
                  <a:moveTo>
                    <a:pt x="846590" y="294932"/>
                  </a:moveTo>
                  <a:lnTo>
                    <a:pt x="837221" y="294932"/>
                  </a:lnTo>
                </a:path>
                <a:path w="1016000" h="346710">
                  <a:moveTo>
                    <a:pt x="836369" y="294932"/>
                  </a:moveTo>
                  <a:lnTo>
                    <a:pt x="836369" y="294932"/>
                  </a:lnTo>
                </a:path>
                <a:path w="1016000" h="346710">
                  <a:moveTo>
                    <a:pt x="813544" y="289947"/>
                  </a:moveTo>
                  <a:lnTo>
                    <a:pt x="805368" y="296862"/>
                  </a:lnTo>
                </a:path>
                <a:path w="1016000" h="346710">
                  <a:moveTo>
                    <a:pt x="804516" y="297666"/>
                  </a:moveTo>
                  <a:lnTo>
                    <a:pt x="798043" y="326934"/>
                  </a:lnTo>
                </a:path>
                <a:path w="1016000" h="346710">
                  <a:moveTo>
                    <a:pt x="798043" y="327738"/>
                  </a:moveTo>
                  <a:lnTo>
                    <a:pt x="759887" y="343177"/>
                  </a:lnTo>
                </a:path>
                <a:path w="1016000" h="346710">
                  <a:moveTo>
                    <a:pt x="759205" y="343177"/>
                  </a:moveTo>
                  <a:lnTo>
                    <a:pt x="694135" y="346393"/>
                  </a:lnTo>
                </a:path>
                <a:path w="1016000" h="346710">
                  <a:moveTo>
                    <a:pt x="693284" y="346393"/>
                  </a:moveTo>
                  <a:lnTo>
                    <a:pt x="669607" y="327738"/>
                  </a:lnTo>
                </a:path>
                <a:path w="1016000" h="346710">
                  <a:moveTo>
                    <a:pt x="642522" y="311175"/>
                  </a:moveTo>
                  <a:lnTo>
                    <a:pt x="635538" y="306511"/>
                  </a:lnTo>
                </a:path>
                <a:path w="1016000" h="346710">
                  <a:moveTo>
                    <a:pt x="607773" y="291073"/>
                  </a:moveTo>
                  <a:lnTo>
                    <a:pt x="604537" y="289143"/>
                  </a:lnTo>
                </a:path>
                <a:path w="1016000" h="346710">
                  <a:moveTo>
                    <a:pt x="603685" y="288017"/>
                  </a:moveTo>
                  <a:lnTo>
                    <a:pt x="487172" y="225782"/>
                  </a:lnTo>
                </a:path>
                <a:path w="1016000" h="346710">
                  <a:moveTo>
                    <a:pt x="485980" y="225782"/>
                  </a:moveTo>
                  <a:lnTo>
                    <a:pt x="451912" y="198605"/>
                  </a:lnTo>
                </a:path>
                <a:path w="1016000" h="346710">
                  <a:moveTo>
                    <a:pt x="428235" y="178985"/>
                  </a:moveTo>
                  <a:lnTo>
                    <a:pt x="421251" y="173196"/>
                  </a:lnTo>
                </a:path>
                <a:path w="1016000" h="346710">
                  <a:moveTo>
                    <a:pt x="396381" y="153899"/>
                  </a:moveTo>
                  <a:lnTo>
                    <a:pt x="338636" y="107102"/>
                  </a:lnTo>
                </a:path>
                <a:path w="1016000" h="346710">
                  <a:moveTo>
                    <a:pt x="337954" y="106298"/>
                  </a:moveTo>
                  <a:lnTo>
                    <a:pt x="236772" y="73009"/>
                  </a:lnTo>
                </a:path>
                <a:path w="1016000" h="346710">
                  <a:moveTo>
                    <a:pt x="205770" y="63360"/>
                  </a:moveTo>
                  <a:lnTo>
                    <a:pt x="197594" y="60305"/>
                  </a:lnTo>
                </a:path>
                <a:path w="1016000" h="346710">
                  <a:moveTo>
                    <a:pt x="171021" y="44867"/>
                  </a:moveTo>
                  <a:lnTo>
                    <a:pt x="149388" y="23639"/>
                  </a:lnTo>
                </a:path>
                <a:path w="1016000" h="346710">
                  <a:moveTo>
                    <a:pt x="148025" y="22353"/>
                  </a:moveTo>
                  <a:lnTo>
                    <a:pt x="55701" y="0"/>
                  </a:lnTo>
                </a:path>
                <a:path w="1016000" h="346710">
                  <a:moveTo>
                    <a:pt x="54508" y="0"/>
                  </a:moveTo>
                  <a:lnTo>
                    <a:pt x="0" y="30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4999332" y="298733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4926085" y="549684"/>
              <a:ext cx="3096260" cy="2440940"/>
            </a:xfrm>
            <a:custGeom>
              <a:avLst/>
              <a:gdLst/>
              <a:ahLst/>
              <a:cxnLst/>
              <a:rect l="l" t="t" r="r" b="b"/>
              <a:pathLst>
                <a:path w="3096259" h="2440940">
                  <a:moveTo>
                    <a:pt x="41222" y="2440382"/>
                  </a:moveTo>
                  <a:lnTo>
                    <a:pt x="35090" y="2440382"/>
                  </a:lnTo>
                </a:path>
                <a:path w="3096259" h="2440940">
                  <a:moveTo>
                    <a:pt x="33897" y="2440382"/>
                  </a:moveTo>
                  <a:lnTo>
                    <a:pt x="43266" y="2318968"/>
                  </a:lnTo>
                </a:path>
                <a:path w="3096259" h="2440940">
                  <a:moveTo>
                    <a:pt x="43266" y="2317842"/>
                  </a:moveTo>
                  <a:lnTo>
                    <a:pt x="54849" y="2277317"/>
                  </a:lnTo>
                </a:path>
                <a:path w="3096259" h="2440940">
                  <a:moveTo>
                    <a:pt x="54849" y="2276191"/>
                  </a:moveTo>
                  <a:lnTo>
                    <a:pt x="53486" y="2275387"/>
                  </a:lnTo>
                </a:path>
                <a:path w="3096259" h="2440940">
                  <a:moveTo>
                    <a:pt x="25721" y="2261879"/>
                  </a:moveTo>
                  <a:lnTo>
                    <a:pt x="25721" y="2261879"/>
                  </a:lnTo>
                </a:path>
                <a:path w="3096259" h="2440940">
                  <a:moveTo>
                    <a:pt x="24869" y="2261879"/>
                  </a:moveTo>
                  <a:lnTo>
                    <a:pt x="22825" y="2253677"/>
                  </a:lnTo>
                </a:path>
                <a:path w="3096259" h="2440940">
                  <a:moveTo>
                    <a:pt x="3236" y="2233576"/>
                  </a:moveTo>
                  <a:lnTo>
                    <a:pt x="1192" y="2232450"/>
                  </a:lnTo>
                </a:path>
                <a:path w="3096259" h="2440940">
                  <a:moveTo>
                    <a:pt x="0" y="2232450"/>
                  </a:moveTo>
                  <a:lnTo>
                    <a:pt x="8176" y="2183723"/>
                  </a:lnTo>
                </a:path>
                <a:path w="3096259" h="2440940">
                  <a:moveTo>
                    <a:pt x="8176" y="2182919"/>
                  </a:moveTo>
                  <a:lnTo>
                    <a:pt x="0" y="2159440"/>
                  </a:lnTo>
                </a:path>
                <a:path w="3096259" h="2440940">
                  <a:moveTo>
                    <a:pt x="0" y="2158636"/>
                  </a:moveTo>
                  <a:lnTo>
                    <a:pt x="13456" y="2149792"/>
                  </a:lnTo>
                </a:path>
                <a:path w="3096259" h="2440940">
                  <a:moveTo>
                    <a:pt x="14649" y="2148987"/>
                  </a:moveTo>
                  <a:lnTo>
                    <a:pt x="11412" y="2125348"/>
                  </a:lnTo>
                </a:path>
                <a:path w="3096259" h="2440940">
                  <a:moveTo>
                    <a:pt x="11412" y="2124544"/>
                  </a:moveTo>
                  <a:lnTo>
                    <a:pt x="41222" y="2096401"/>
                  </a:lnTo>
                </a:path>
                <a:path w="3096259" h="2440940">
                  <a:moveTo>
                    <a:pt x="3080540" y="0"/>
                  </a:moveTo>
                  <a:lnTo>
                    <a:pt x="3082645" y="10162"/>
                  </a:lnTo>
                </a:path>
                <a:path w="3096259" h="2440940">
                  <a:moveTo>
                    <a:pt x="3094057" y="31871"/>
                  </a:moveTo>
                  <a:lnTo>
                    <a:pt x="3096102" y="403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8025424" y="620151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425" y="-1192"/>
                  </a:moveTo>
                  <a:lnTo>
                    <a:pt x="425" y="14057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7914192" y="629800"/>
              <a:ext cx="112395" cy="41910"/>
            </a:xfrm>
            <a:custGeom>
              <a:avLst/>
              <a:gdLst/>
              <a:ahLst/>
              <a:cxnLst/>
              <a:rect l="l" t="t" r="r" b="b"/>
              <a:pathLst>
                <a:path w="112395" h="41909">
                  <a:moveTo>
                    <a:pt x="112083" y="3859"/>
                  </a:moveTo>
                  <a:lnTo>
                    <a:pt x="58426" y="41007"/>
                  </a:lnTo>
                </a:path>
                <a:path w="112395" h="41909">
                  <a:moveTo>
                    <a:pt x="57745" y="41811"/>
                  </a:moveTo>
                  <a:lnTo>
                    <a:pt x="26573" y="1286"/>
                  </a:lnTo>
                </a:path>
                <a:path w="112395" h="41909">
                  <a:moveTo>
                    <a:pt x="25721" y="0"/>
                  </a:moveTo>
                  <a:lnTo>
                    <a:pt x="0" y="302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7912999" y="6611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192" y="2331"/>
                  </a:moveTo>
                  <a:lnTo>
                    <a:pt x="1192" y="2331"/>
                  </a:lnTo>
                </a:path>
              </a:pathLst>
            </a:custGeom>
            <a:ln w="46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7912148" y="695895"/>
              <a:ext cx="493395" cy="383540"/>
            </a:xfrm>
            <a:custGeom>
              <a:avLst/>
              <a:gdLst/>
              <a:ahLst/>
              <a:cxnLst/>
              <a:rect l="l" t="t" r="r" b="b"/>
              <a:pathLst>
                <a:path w="493395" h="383540">
                  <a:moveTo>
                    <a:pt x="0" y="0"/>
                  </a:moveTo>
                  <a:lnTo>
                    <a:pt x="0" y="9005"/>
                  </a:lnTo>
                </a:path>
                <a:path w="493395" h="383540">
                  <a:moveTo>
                    <a:pt x="4939" y="38273"/>
                  </a:moveTo>
                  <a:lnTo>
                    <a:pt x="15160" y="78959"/>
                  </a:lnTo>
                </a:path>
                <a:path w="493395" h="383540">
                  <a:moveTo>
                    <a:pt x="15160" y="80085"/>
                  </a:moveTo>
                  <a:lnTo>
                    <a:pt x="61833" y="97453"/>
                  </a:lnTo>
                </a:path>
                <a:path w="493395" h="383540">
                  <a:moveTo>
                    <a:pt x="62514" y="97453"/>
                  </a:moveTo>
                  <a:lnTo>
                    <a:pt x="96582" y="86678"/>
                  </a:lnTo>
                </a:path>
                <a:path w="493395" h="383540">
                  <a:moveTo>
                    <a:pt x="97775" y="86678"/>
                  </a:moveTo>
                  <a:lnTo>
                    <a:pt x="148025" y="96327"/>
                  </a:lnTo>
                </a:path>
                <a:path w="493395" h="383540">
                  <a:moveTo>
                    <a:pt x="179197" y="106298"/>
                  </a:moveTo>
                  <a:lnTo>
                    <a:pt x="187374" y="109031"/>
                  </a:lnTo>
                </a:path>
                <a:path w="493395" h="383540">
                  <a:moveTo>
                    <a:pt x="217183" y="118680"/>
                  </a:moveTo>
                  <a:lnTo>
                    <a:pt x="226552" y="121897"/>
                  </a:lnTo>
                </a:path>
                <a:path w="493395" h="383540">
                  <a:moveTo>
                    <a:pt x="227404" y="121897"/>
                  </a:moveTo>
                  <a:lnTo>
                    <a:pt x="253125" y="136531"/>
                  </a:lnTo>
                </a:path>
                <a:path w="493395" h="383540">
                  <a:moveTo>
                    <a:pt x="254488" y="136531"/>
                  </a:moveTo>
                  <a:lnTo>
                    <a:pt x="285149" y="162743"/>
                  </a:lnTo>
                </a:path>
                <a:path w="493395" h="383540">
                  <a:moveTo>
                    <a:pt x="286341" y="163547"/>
                  </a:moveTo>
                  <a:lnTo>
                    <a:pt x="308826" y="146984"/>
                  </a:lnTo>
                </a:path>
                <a:path w="493395" h="383540">
                  <a:moveTo>
                    <a:pt x="309678" y="146179"/>
                  </a:moveTo>
                  <a:lnTo>
                    <a:pt x="363165" y="171266"/>
                  </a:lnTo>
                </a:path>
                <a:path w="493395" h="383540">
                  <a:moveTo>
                    <a:pt x="364357" y="171266"/>
                  </a:moveTo>
                  <a:lnTo>
                    <a:pt x="372533" y="175126"/>
                  </a:lnTo>
                </a:path>
                <a:path w="493395" h="383540">
                  <a:moveTo>
                    <a:pt x="401662" y="186705"/>
                  </a:moveTo>
                  <a:lnTo>
                    <a:pt x="402513" y="187991"/>
                  </a:lnTo>
                </a:path>
                <a:path w="493395" h="383540">
                  <a:moveTo>
                    <a:pt x="403706" y="187991"/>
                  </a:moveTo>
                  <a:lnTo>
                    <a:pt x="408645" y="191851"/>
                  </a:lnTo>
                </a:path>
                <a:path w="493395" h="383540">
                  <a:moveTo>
                    <a:pt x="432323" y="213078"/>
                  </a:moveTo>
                  <a:lnTo>
                    <a:pt x="445780" y="223853"/>
                  </a:lnTo>
                </a:path>
                <a:path w="493395" h="383540">
                  <a:moveTo>
                    <a:pt x="446631" y="224978"/>
                  </a:moveTo>
                  <a:lnTo>
                    <a:pt x="461281" y="267594"/>
                  </a:lnTo>
                </a:path>
                <a:path w="493395" h="383540">
                  <a:moveTo>
                    <a:pt x="461281" y="268720"/>
                  </a:moveTo>
                  <a:lnTo>
                    <a:pt x="492112" y="303456"/>
                  </a:lnTo>
                </a:path>
                <a:path w="493395" h="383540">
                  <a:moveTo>
                    <a:pt x="493304" y="304742"/>
                  </a:moveTo>
                  <a:lnTo>
                    <a:pt x="447824" y="322110"/>
                  </a:lnTo>
                </a:path>
                <a:path w="493395" h="383540">
                  <a:moveTo>
                    <a:pt x="446631" y="322110"/>
                  </a:moveTo>
                  <a:lnTo>
                    <a:pt x="437603" y="335618"/>
                  </a:lnTo>
                </a:path>
                <a:path w="493395" h="383540">
                  <a:moveTo>
                    <a:pt x="420910" y="361831"/>
                  </a:moveTo>
                  <a:lnTo>
                    <a:pt x="415970" y="368907"/>
                  </a:lnTo>
                </a:path>
                <a:path w="493395" h="383540">
                  <a:moveTo>
                    <a:pt x="388205" y="381611"/>
                  </a:moveTo>
                  <a:lnTo>
                    <a:pt x="382754" y="3835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8290814" y="1079436"/>
              <a:ext cx="3810" cy="34925"/>
            </a:xfrm>
            <a:custGeom>
              <a:avLst/>
              <a:gdLst/>
              <a:ahLst/>
              <a:cxnLst/>
              <a:rect l="l" t="t" r="r" b="b"/>
              <a:pathLst>
                <a:path w="3809" h="34925">
                  <a:moveTo>
                    <a:pt x="1703" y="-1191"/>
                  </a:moveTo>
                  <a:lnTo>
                    <a:pt x="1703" y="35927"/>
                  </a:lnTo>
                </a:path>
              </a:pathLst>
            </a:custGeom>
            <a:ln w="57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8072438" y="1115298"/>
              <a:ext cx="218440" cy="294005"/>
            </a:xfrm>
            <a:custGeom>
              <a:avLst/>
              <a:gdLst/>
              <a:ahLst/>
              <a:cxnLst/>
              <a:rect l="l" t="t" r="r" b="b"/>
              <a:pathLst>
                <a:path w="218440" h="294005">
                  <a:moveTo>
                    <a:pt x="218376" y="0"/>
                  </a:moveTo>
                  <a:lnTo>
                    <a:pt x="202023" y="20584"/>
                  </a:lnTo>
                </a:path>
                <a:path w="218440" h="294005">
                  <a:moveTo>
                    <a:pt x="200831" y="21388"/>
                  </a:moveTo>
                  <a:lnTo>
                    <a:pt x="158756" y="50656"/>
                  </a:lnTo>
                </a:path>
                <a:path w="218440" h="294005">
                  <a:moveTo>
                    <a:pt x="157905" y="51460"/>
                  </a:moveTo>
                  <a:lnTo>
                    <a:pt x="106462" y="73813"/>
                  </a:lnTo>
                </a:path>
                <a:path w="218440" h="294005">
                  <a:moveTo>
                    <a:pt x="94198" y="100187"/>
                  </a:moveTo>
                  <a:lnTo>
                    <a:pt x="90791" y="106780"/>
                  </a:lnTo>
                </a:path>
                <a:path w="218440" h="294005">
                  <a:moveTo>
                    <a:pt x="90791" y="107906"/>
                  </a:moveTo>
                  <a:lnTo>
                    <a:pt x="90791" y="107906"/>
                  </a:lnTo>
                </a:path>
                <a:path w="218440" h="294005">
                  <a:moveTo>
                    <a:pt x="100330" y="136852"/>
                  </a:moveTo>
                  <a:lnTo>
                    <a:pt x="102374" y="141194"/>
                  </a:lnTo>
                </a:path>
                <a:path w="218440" h="294005">
                  <a:moveTo>
                    <a:pt x="102374" y="141998"/>
                  </a:moveTo>
                  <a:lnTo>
                    <a:pt x="113276" y="222727"/>
                  </a:lnTo>
                </a:path>
                <a:path w="218440" h="294005">
                  <a:moveTo>
                    <a:pt x="113276" y="223531"/>
                  </a:moveTo>
                  <a:lnTo>
                    <a:pt x="135079" y="281102"/>
                  </a:lnTo>
                </a:path>
                <a:path w="218440" h="294005">
                  <a:moveTo>
                    <a:pt x="135079" y="281906"/>
                  </a:moveTo>
                  <a:lnTo>
                    <a:pt x="109188" y="286892"/>
                  </a:lnTo>
                </a:path>
                <a:path w="218440" h="294005">
                  <a:moveTo>
                    <a:pt x="78526" y="292681"/>
                  </a:moveTo>
                  <a:lnTo>
                    <a:pt x="76482" y="293807"/>
                  </a:lnTo>
                </a:path>
                <a:path w="218440" h="294005">
                  <a:moveTo>
                    <a:pt x="75290" y="293807"/>
                  </a:moveTo>
                  <a:lnTo>
                    <a:pt x="71202" y="289625"/>
                  </a:lnTo>
                </a:path>
                <a:path w="218440" h="294005">
                  <a:moveTo>
                    <a:pt x="50761" y="267594"/>
                  </a:moveTo>
                  <a:lnTo>
                    <a:pt x="0" y="2516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8014863" y="1366971"/>
              <a:ext cx="57150" cy="5080"/>
            </a:xfrm>
            <a:custGeom>
              <a:avLst/>
              <a:gdLst/>
              <a:ahLst/>
              <a:cxnLst/>
              <a:rect l="l" t="t" r="r" b="b"/>
              <a:pathLst>
                <a:path w="57150" h="5080">
                  <a:moveTo>
                    <a:pt x="-1126" y="2492"/>
                  </a:moveTo>
                  <a:lnTo>
                    <a:pt x="57849" y="2492"/>
                  </a:lnTo>
                </a:path>
              </a:pathLst>
            </a:custGeom>
            <a:ln w="72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7662599" y="1366167"/>
              <a:ext cx="351790" cy="154940"/>
            </a:xfrm>
            <a:custGeom>
              <a:avLst/>
              <a:gdLst/>
              <a:ahLst/>
              <a:cxnLst/>
              <a:rect l="l" t="t" r="r" b="b"/>
              <a:pathLst>
                <a:path w="351790" h="154940">
                  <a:moveTo>
                    <a:pt x="351411" y="5789"/>
                  </a:moveTo>
                  <a:lnTo>
                    <a:pt x="311381" y="63039"/>
                  </a:lnTo>
                </a:path>
                <a:path w="351790" h="154940">
                  <a:moveTo>
                    <a:pt x="309337" y="93272"/>
                  </a:moveTo>
                  <a:lnTo>
                    <a:pt x="307974" y="102116"/>
                  </a:lnTo>
                </a:path>
                <a:path w="351790" h="154940">
                  <a:moveTo>
                    <a:pt x="303886" y="130259"/>
                  </a:moveTo>
                  <a:lnTo>
                    <a:pt x="258576" y="154703"/>
                  </a:lnTo>
                </a:path>
                <a:path w="351790" h="154940">
                  <a:moveTo>
                    <a:pt x="257724" y="154703"/>
                  </a:moveTo>
                  <a:lnTo>
                    <a:pt x="244267" y="139908"/>
                  </a:lnTo>
                </a:path>
                <a:path w="351790" h="154940">
                  <a:moveTo>
                    <a:pt x="243075" y="139264"/>
                  </a:moveTo>
                  <a:lnTo>
                    <a:pt x="254488" y="109835"/>
                  </a:lnTo>
                </a:path>
                <a:path w="351790" h="154940">
                  <a:moveTo>
                    <a:pt x="254488" y="109031"/>
                  </a:moveTo>
                  <a:lnTo>
                    <a:pt x="288385" y="90538"/>
                  </a:lnTo>
                </a:path>
                <a:path w="351790" h="154940">
                  <a:moveTo>
                    <a:pt x="289578" y="90538"/>
                  </a:moveTo>
                  <a:lnTo>
                    <a:pt x="289578" y="58375"/>
                  </a:lnTo>
                </a:path>
                <a:path w="351790" h="154940">
                  <a:moveTo>
                    <a:pt x="289578" y="57249"/>
                  </a:moveTo>
                  <a:lnTo>
                    <a:pt x="289578" y="57249"/>
                  </a:lnTo>
                </a:path>
                <a:path w="351790" h="154940">
                  <a:moveTo>
                    <a:pt x="258576" y="49530"/>
                  </a:moveTo>
                  <a:lnTo>
                    <a:pt x="258576" y="49530"/>
                  </a:lnTo>
                </a:path>
                <a:path w="351790" h="154940">
                  <a:moveTo>
                    <a:pt x="257724" y="49530"/>
                  </a:moveTo>
                  <a:lnTo>
                    <a:pt x="251592" y="44867"/>
                  </a:lnTo>
                </a:path>
                <a:path w="351790" h="154940">
                  <a:moveTo>
                    <a:pt x="224678" y="29107"/>
                  </a:moveTo>
                  <a:lnTo>
                    <a:pt x="186522" y="20584"/>
                  </a:lnTo>
                </a:path>
                <a:path w="351790" h="154940">
                  <a:moveTo>
                    <a:pt x="185330" y="20584"/>
                  </a:moveTo>
                  <a:lnTo>
                    <a:pt x="159608" y="20584"/>
                  </a:lnTo>
                </a:path>
                <a:path w="351790" h="154940">
                  <a:moveTo>
                    <a:pt x="158756" y="20584"/>
                  </a:moveTo>
                  <a:lnTo>
                    <a:pt x="98967" y="0"/>
                  </a:lnTo>
                </a:path>
                <a:path w="351790" h="154940">
                  <a:moveTo>
                    <a:pt x="97775" y="0"/>
                  </a:moveTo>
                  <a:lnTo>
                    <a:pt x="67114" y="12865"/>
                  </a:lnTo>
                </a:path>
                <a:path w="351790" h="154940">
                  <a:moveTo>
                    <a:pt x="65921" y="12865"/>
                  </a:moveTo>
                  <a:lnTo>
                    <a:pt x="52805" y="24443"/>
                  </a:lnTo>
                </a:path>
                <a:path w="351790" h="154940">
                  <a:moveTo>
                    <a:pt x="31172" y="45671"/>
                  </a:moveTo>
                  <a:lnTo>
                    <a:pt x="25039" y="52586"/>
                  </a:lnTo>
                </a:path>
                <a:path w="351790" h="154940">
                  <a:moveTo>
                    <a:pt x="3406" y="75100"/>
                  </a:moveTo>
                  <a:lnTo>
                    <a:pt x="0" y="789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7632789" y="1443197"/>
              <a:ext cx="29209" cy="3175"/>
            </a:xfrm>
            <a:custGeom>
              <a:avLst/>
              <a:gdLst/>
              <a:ahLst/>
              <a:cxnLst/>
              <a:rect l="l" t="t" r="r" b="b"/>
              <a:pathLst>
                <a:path w="29209" h="3175">
                  <a:moveTo>
                    <a:pt x="-1126" y="1366"/>
                  </a:moveTo>
                  <a:lnTo>
                    <a:pt x="30254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7033703" y="1175603"/>
              <a:ext cx="598805" cy="275590"/>
            </a:xfrm>
            <a:custGeom>
              <a:avLst/>
              <a:gdLst/>
              <a:ahLst/>
              <a:cxnLst/>
              <a:rect l="l" t="t" r="r" b="b"/>
              <a:pathLst>
                <a:path w="598804" h="275590">
                  <a:moveTo>
                    <a:pt x="598234" y="267594"/>
                  </a:moveTo>
                  <a:lnTo>
                    <a:pt x="579497" y="275313"/>
                  </a:lnTo>
                </a:path>
                <a:path w="598804" h="275590">
                  <a:moveTo>
                    <a:pt x="578645" y="275313"/>
                  </a:moveTo>
                  <a:lnTo>
                    <a:pt x="561952" y="269524"/>
                  </a:lnTo>
                </a:path>
                <a:path w="598804" h="275590">
                  <a:moveTo>
                    <a:pt x="561100" y="269524"/>
                  </a:moveTo>
                  <a:lnTo>
                    <a:pt x="557863" y="257463"/>
                  </a:lnTo>
                </a:path>
                <a:path w="598804" h="275590">
                  <a:moveTo>
                    <a:pt x="557863" y="256659"/>
                  </a:moveTo>
                  <a:lnTo>
                    <a:pt x="529928" y="241221"/>
                  </a:lnTo>
                </a:path>
                <a:path w="598804" h="275590">
                  <a:moveTo>
                    <a:pt x="529246" y="241221"/>
                  </a:moveTo>
                  <a:lnTo>
                    <a:pt x="519707" y="218867"/>
                  </a:lnTo>
                </a:path>
                <a:path w="598804" h="275590">
                  <a:moveTo>
                    <a:pt x="519707" y="217742"/>
                  </a:moveTo>
                  <a:lnTo>
                    <a:pt x="485810" y="211952"/>
                  </a:lnTo>
                </a:path>
                <a:path w="598804" h="275590">
                  <a:moveTo>
                    <a:pt x="455148" y="215008"/>
                  </a:moveTo>
                  <a:lnTo>
                    <a:pt x="453956" y="215812"/>
                  </a:lnTo>
                </a:path>
                <a:path w="598804" h="275590">
                  <a:moveTo>
                    <a:pt x="453104" y="215812"/>
                  </a:moveTo>
                  <a:lnTo>
                    <a:pt x="446631" y="219671"/>
                  </a:lnTo>
                </a:path>
                <a:path w="598804" h="275590">
                  <a:moveTo>
                    <a:pt x="419888" y="230446"/>
                  </a:moveTo>
                  <a:lnTo>
                    <a:pt x="383946" y="217742"/>
                  </a:lnTo>
                </a:path>
                <a:path w="598804" h="275590">
                  <a:moveTo>
                    <a:pt x="382754" y="217742"/>
                  </a:moveTo>
                  <a:lnTo>
                    <a:pt x="364357" y="198283"/>
                  </a:lnTo>
                </a:path>
                <a:path w="598804" h="275590">
                  <a:moveTo>
                    <a:pt x="363165" y="197157"/>
                  </a:moveTo>
                  <a:lnTo>
                    <a:pt x="320239" y="178985"/>
                  </a:lnTo>
                </a:path>
                <a:path w="598804" h="275590">
                  <a:moveTo>
                    <a:pt x="318876" y="178985"/>
                  </a:moveTo>
                  <a:lnTo>
                    <a:pt x="305419" y="186705"/>
                  </a:lnTo>
                </a:path>
                <a:path w="598804" h="275590">
                  <a:moveTo>
                    <a:pt x="304568" y="186705"/>
                  </a:moveTo>
                  <a:lnTo>
                    <a:pt x="270670" y="175930"/>
                  </a:lnTo>
                </a:path>
                <a:path w="598804" h="275590">
                  <a:moveTo>
                    <a:pt x="269478" y="175930"/>
                  </a:moveTo>
                  <a:lnTo>
                    <a:pt x="256361" y="178985"/>
                  </a:lnTo>
                </a:path>
                <a:path w="598804" h="275590">
                  <a:moveTo>
                    <a:pt x="227404" y="189438"/>
                  </a:moveTo>
                  <a:lnTo>
                    <a:pt x="219909" y="194424"/>
                  </a:lnTo>
                </a:path>
                <a:path w="598804" h="275590">
                  <a:moveTo>
                    <a:pt x="196231" y="209219"/>
                  </a:moveTo>
                  <a:lnTo>
                    <a:pt x="191291" y="197157"/>
                  </a:lnTo>
                </a:path>
                <a:path w="598804" h="275590">
                  <a:moveTo>
                    <a:pt x="191291" y="196353"/>
                  </a:moveTo>
                  <a:lnTo>
                    <a:pt x="165570" y="209219"/>
                  </a:lnTo>
                </a:path>
                <a:path w="598804" h="275590">
                  <a:moveTo>
                    <a:pt x="164378" y="209219"/>
                  </a:moveTo>
                  <a:lnTo>
                    <a:pt x="164378" y="228516"/>
                  </a:lnTo>
                </a:path>
                <a:path w="598804" h="275590">
                  <a:moveTo>
                    <a:pt x="164378" y="229320"/>
                  </a:moveTo>
                  <a:lnTo>
                    <a:pt x="151262" y="227390"/>
                  </a:lnTo>
                </a:path>
                <a:path w="598804" h="275590">
                  <a:moveTo>
                    <a:pt x="150069" y="227390"/>
                  </a:moveTo>
                  <a:lnTo>
                    <a:pt x="136612" y="213078"/>
                  </a:lnTo>
                </a:path>
                <a:path w="598804" h="275590">
                  <a:moveTo>
                    <a:pt x="135761" y="211952"/>
                  </a:moveTo>
                  <a:lnTo>
                    <a:pt x="135761" y="192494"/>
                  </a:lnTo>
                </a:path>
                <a:path w="598804" h="275590">
                  <a:moveTo>
                    <a:pt x="135761" y="191368"/>
                  </a:moveTo>
                  <a:lnTo>
                    <a:pt x="125540" y="184775"/>
                  </a:lnTo>
                </a:path>
                <a:path w="598804" h="275590">
                  <a:moveTo>
                    <a:pt x="124348" y="183649"/>
                  </a:moveTo>
                  <a:lnTo>
                    <a:pt x="107825" y="197157"/>
                  </a:lnTo>
                </a:path>
                <a:path w="598804" h="275590">
                  <a:moveTo>
                    <a:pt x="106632" y="198283"/>
                  </a:moveTo>
                  <a:lnTo>
                    <a:pt x="89428" y="184775"/>
                  </a:lnTo>
                </a:path>
                <a:path w="598804" h="275590">
                  <a:moveTo>
                    <a:pt x="86192" y="158562"/>
                  </a:moveTo>
                  <a:lnTo>
                    <a:pt x="89428" y="150843"/>
                  </a:lnTo>
                </a:path>
                <a:path w="598804" h="275590">
                  <a:moveTo>
                    <a:pt x="89428" y="149717"/>
                  </a:moveTo>
                  <a:lnTo>
                    <a:pt x="89428" y="149717"/>
                  </a:lnTo>
                </a:path>
                <a:path w="598804" h="275590">
                  <a:moveTo>
                    <a:pt x="102544" y="125274"/>
                  </a:moveTo>
                  <a:lnTo>
                    <a:pt x="98456" y="109835"/>
                  </a:lnTo>
                </a:path>
                <a:path w="598804" h="275590">
                  <a:moveTo>
                    <a:pt x="98456" y="109031"/>
                  </a:moveTo>
                  <a:lnTo>
                    <a:pt x="72735" y="100991"/>
                  </a:lnTo>
                </a:path>
                <a:path w="598804" h="275590">
                  <a:moveTo>
                    <a:pt x="71883" y="100991"/>
                  </a:moveTo>
                  <a:lnTo>
                    <a:pt x="42074" y="78959"/>
                  </a:lnTo>
                </a:path>
                <a:path w="598804" h="275590">
                  <a:moveTo>
                    <a:pt x="40881" y="77673"/>
                  </a:moveTo>
                  <a:lnTo>
                    <a:pt x="10220" y="47600"/>
                  </a:lnTo>
                </a:path>
                <a:path w="598804" h="275590">
                  <a:moveTo>
                    <a:pt x="8857" y="46475"/>
                  </a:moveTo>
                  <a:lnTo>
                    <a:pt x="14308" y="32162"/>
                  </a:lnTo>
                </a:path>
                <a:path w="598804" h="275590">
                  <a:moveTo>
                    <a:pt x="14308" y="31037"/>
                  </a:moveTo>
                  <a:lnTo>
                    <a:pt x="0" y="804"/>
                  </a:lnTo>
                </a:path>
                <a:path w="598804" h="27559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6993163" y="117174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6791480" y="1033443"/>
              <a:ext cx="179705" cy="118745"/>
            </a:xfrm>
            <a:custGeom>
              <a:avLst/>
              <a:gdLst/>
              <a:ahLst/>
              <a:cxnLst/>
              <a:rect l="l" t="t" r="r" b="b"/>
              <a:pathLst>
                <a:path w="179704" h="118744">
                  <a:moveTo>
                    <a:pt x="179197" y="118680"/>
                  </a:moveTo>
                  <a:lnTo>
                    <a:pt x="121452" y="55641"/>
                  </a:lnTo>
                </a:path>
                <a:path w="179704" h="118744">
                  <a:moveTo>
                    <a:pt x="120260" y="54515"/>
                  </a:moveTo>
                  <a:lnTo>
                    <a:pt x="51613" y="31358"/>
                  </a:lnTo>
                </a:path>
                <a:path w="179704" h="118744">
                  <a:moveTo>
                    <a:pt x="50250" y="31358"/>
                  </a:moveTo>
                  <a:lnTo>
                    <a:pt x="34749" y="19619"/>
                  </a:lnTo>
                </a:path>
                <a:path w="179704" h="118744">
                  <a:moveTo>
                    <a:pt x="90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6735949" y="10307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-1125" y="402"/>
                  </a:moveTo>
                  <a:lnTo>
                    <a:pt x="24803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6653334" y="923607"/>
              <a:ext cx="81280" cy="107314"/>
            </a:xfrm>
            <a:custGeom>
              <a:avLst/>
              <a:gdLst/>
              <a:ahLst/>
              <a:cxnLst/>
              <a:rect l="l" t="t" r="r" b="b"/>
              <a:pathLst>
                <a:path w="81279" h="107315">
                  <a:moveTo>
                    <a:pt x="81252" y="107102"/>
                  </a:moveTo>
                  <a:lnTo>
                    <a:pt x="44458" y="69150"/>
                  </a:lnTo>
                </a:path>
                <a:path w="81279" h="107315">
                  <a:moveTo>
                    <a:pt x="43266" y="68024"/>
                  </a:moveTo>
                  <a:lnTo>
                    <a:pt x="35090" y="10774"/>
                  </a:lnTo>
                </a:path>
                <a:path w="81279" h="107315">
                  <a:moveTo>
                    <a:pt x="35090" y="9648"/>
                  </a:moveTo>
                  <a:lnTo>
                    <a:pt x="7324" y="9648"/>
                  </a:lnTo>
                </a:path>
                <a:path w="81279" h="107315">
                  <a:moveTo>
                    <a:pt x="6132" y="964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6627442" y="89852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69">
                  <a:moveTo>
                    <a:pt x="-1126" y="402"/>
                  </a:moveTo>
                  <a:lnTo>
                    <a:pt x="10665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6582472" y="896590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4" h="1269">
                  <a:moveTo>
                    <a:pt x="-1125" y="402"/>
                  </a:moveTo>
                  <a:lnTo>
                    <a:pt x="14242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6339227" y="808786"/>
              <a:ext cx="248285" cy="133985"/>
            </a:xfrm>
            <a:custGeom>
              <a:avLst/>
              <a:gdLst/>
              <a:ahLst/>
              <a:cxnLst/>
              <a:rect l="l" t="t" r="r" b="b"/>
              <a:pathLst>
                <a:path w="248284" h="133984">
                  <a:moveTo>
                    <a:pt x="242053" y="87804"/>
                  </a:moveTo>
                  <a:lnTo>
                    <a:pt x="248185" y="39881"/>
                  </a:lnTo>
                </a:path>
                <a:path w="248284" h="133984">
                  <a:moveTo>
                    <a:pt x="248185" y="39077"/>
                  </a:moveTo>
                  <a:lnTo>
                    <a:pt x="208155" y="1286"/>
                  </a:lnTo>
                </a:path>
                <a:path w="248284" h="133984">
                  <a:moveTo>
                    <a:pt x="206963" y="0"/>
                  </a:moveTo>
                  <a:lnTo>
                    <a:pt x="182263" y="19780"/>
                  </a:lnTo>
                </a:path>
                <a:path w="248284" h="133984">
                  <a:moveTo>
                    <a:pt x="181071" y="20584"/>
                  </a:moveTo>
                  <a:lnTo>
                    <a:pt x="181071" y="44867"/>
                  </a:lnTo>
                </a:path>
                <a:path w="248284" h="133984">
                  <a:moveTo>
                    <a:pt x="181071" y="75100"/>
                  </a:moveTo>
                  <a:lnTo>
                    <a:pt x="185670" y="82819"/>
                  </a:lnTo>
                </a:path>
                <a:path w="248284" h="133984">
                  <a:moveTo>
                    <a:pt x="197935" y="110961"/>
                  </a:moveTo>
                  <a:lnTo>
                    <a:pt x="200831" y="117876"/>
                  </a:lnTo>
                </a:path>
                <a:path w="248284" h="133984">
                  <a:moveTo>
                    <a:pt x="200831" y="118680"/>
                  </a:moveTo>
                  <a:lnTo>
                    <a:pt x="166762" y="133475"/>
                  </a:lnTo>
                </a:path>
                <a:path w="248284" h="133984">
                  <a:moveTo>
                    <a:pt x="165911" y="133475"/>
                  </a:moveTo>
                  <a:lnTo>
                    <a:pt x="128777" y="78155"/>
                  </a:lnTo>
                </a:path>
                <a:path w="248284" h="133984">
                  <a:moveTo>
                    <a:pt x="128777" y="77029"/>
                  </a:moveTo>
                  <a:lnTo>
                    <a:pt x="119408" y="32162"/>
                  </a:lnTo>
                </a:path>
                <a:path w="248284" h="133984">
                  <a:moveTo>
                    <a:pt x="119408" y="31358"/>
                  </a:moveTo>
                  <a:lnTo>
                    <a:pt x="103055" y="25569"/>
                  </a:lnTo>
                </a:path>
                <a:path w="248284" h="133984">
                  <a:moveTo>
                    <a:pt x="72394" y="16724"/>
                  </a:moveTo>
                  <a:lnTo>
                    <a:pt x="63707" y="12865"/>
                  </a:lnTo>
                </a:path>
                <a:path w="248284" h="133984">
                  <a:moveTo>
                    <a:pt x="54679" y="35218"/>
                  </a:moveTo>
                  <a:lnTo>
                    <a:pt x="61663" y="60305"/>
                  </a:lnTo>
                </a:path>
                <a:path w="248284" h="133984">
                  <a:moveTo>
                    <a:pt x="61663" y="61430"/>
                  </a:moveTo>
                  <a:lnTo>
                    <a:pt x="46502" y="107102"/>
                  </a:lnTo>
                </a:path>
                <a:path w="248284" h="133984">
                  <a:moveTo>
                    <a:pt x="46502" y="108227"/>
                  </a:moveTo>
                  <a:lnTo>
                    <a:pt x="21633" y="127686"/>
                  </a:lnTo>
                </a:path>
                <a:path w="248284" h="133984">
                  <a:moveTo>
                    <a:pt x="20781" y="128329"/>
                  </a:moveTo>
                  <a:lnTo>
                    <a:pt x="1192" y="105976"/>
                  </a:lnTo>
                </a:path>
                <a:path w="248284" h="133984">
                  <a:moveTo>
                    <a:pt x="0" y="105172"/>
                  </a:moveTo>
                  <a:lnTo>
                    <a:pt x="4088" y="693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6346552" y="840145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425" y="-1191"/>
                  </a:moveTo>
                  <a:lnTo>
                    <a:pt x="425" y="971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6311291" y="752340"/>
              <a:ext cx="95885" cy="72390"/>
            </a:xfrm>
            <a:custGeom>
              <a:avLst/>
              <a:gdLst/>
              <a:ahLst/>
              <a:cxnLst/>
              <a:rect l="l" t="t" r="r" b="b"/>
              <a:pathLst>
                <a:path w="95885" h="72390">
                  <a:moveTo>
                    <a:pt x="59789" y="71883"/>
                  </a:moveTo>
                  <a:lnTo>
                    <a:pt x="77334" y="51782"/>
                  </a:lnTo>
                </a:path>
                <a:path w="95885" h="72390">
                  <a:moveTo>
                    <a:pt x="78526" y="50656"/>
                  </a:moveTo>
                  <a:lnTo>
                    <a:pt x="78526" y="39077"/>
                  </a:lnTo>
                </a:path>
                <a:path w="95885" h="72390">
                  <a:moveTo>
                    <a:pt x="78526" y="37952"/>
                  </a:moveTo>
                  <a:lnTo>
                    <a:pt x="94879" y="20584"/>
                  </a:lnTo>
                </a:path>
                <a:path w="95885" h="72390">
                  <a:moveTo>
                    <a:pt x="95731" y="19780"/>
                  </a:moveTo>
                  <a:lnTo>
                    <a:pt x="93687" y="9648"/>
                  </a:lnTo>
                </a:path>
                <a:path w="95885" h="72390">
                  <a:moveTo>
                    <a:pt x="93687" y="9005"/>
                  </a:moveTo>
                  <a:lnTo>
                    <a:pt x="39348" y="16724"/>
                  </a:lnTo>
                </a:path>
                <a:path w="95885" h="72390">
                  <a:moveTo>
                    <a:pt x="38156" y="167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6310610" y="74783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340" y="-1191"/>
                  </a:moveTo>
                  <a:lnTo>
                    <a:pt x="340" y="56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5827525" y="549684"/>
              <a:ext cx="501015" cy="620395"/>
            </a:xfrm>
            <a:custGeom>
              <a:avLst/>
              <a:gdLst/>
              <a:ahLst/>
              <a:cxnLst/>
              <a:rect l="l" t="t" r="r" b="b"/>
              <a:pathLst>
                <a:path w="501014" h="620394">
                  <a:moveTo>
                    <a:pt x="489216" y="168724"/>
                  </a:moveTo>
                  <a:lnTo>
                    <a:pt x="491260" y="160201"/>
                  </a:lnTo>
                </a:path>
                <a:path w="501014" h="620394">
                  <a:moveTo>
                    <a:pt x="496541" y="129968"/>
                  </a:moveTo>
                  <a:lnTo>
                    <a:pt x="500629" y="111474"/>
                  </a:lnTo>
                </a:path>
                <a:path w="501014" h="620394">
                  <a:moveTo>
                    <a:pt x="500629" y="110349"/>
                  </a:moveTo>
                  <a:lnTo>
                    <a:pt x="465369" y="66607"/>
                  </a:lnTo>
                </a:path>
                <a:path w="501014" h="620394">
                  <a:moveTo>
                    <a:pt x="464176" y="65803"/>
                  </a:moveTo>
                  <a:lnTo>
                    <a:pt x="409838" y="65803"/>
                  </a:lnTo>
                </a:path>
                <a:path w="501014" h="620394">
                  <a:moveTo>
                    <a:pt x="408645" y="65803"/>
                  </a:moveTo>
                  <a:lnTo>
                    <a:pt x="388034" y="56958"/>
                  </a:lnTo>
                </a:path>
                <a:path w="501014" h="620394">
                  <a:moveTo>
                    <a:pt x="387353" y="56958"/>
                  </a:moveTo>
                  <a:lnTo>
                    <a:pt x="381902" y="34605"/>
                  </a:lnTo>
                </a:path>
                <a:path w="501014" h="620394">
                  <a:moveTo>
                    <a:pt x="409838" y="23670"/>
                  </a:moveTo>
                  <a:lnTo>
                    <a:pt x="419207" y="21740"/>
                  </a:lnTo>
                </a:path>
                <a:path w="501014" h="620394">
                  <a:moveTo>
                    <a:pt x="444928" y="8232"/>
                  </a:moveTo>
                  <a:lnTo>
                    <a:pt x="445780" y="6302"/>
                  </a:lnTo>
                </a:path>
                <a:path w="501014" h="620394">
                  <a:moveTo>
                    <a:pt x="445780" y="5659"/>
                  </a:moveTo>
                  <a:lnTo>
                    <a:pt x="444538" y="0"/>
                  </a:lnTo>
                </a:path>
                <a:path w="501014" h="620394">
                  <a:moveTo>
                    <a:pt x="0" y="620129"/>
                  </a:moveTo>
                  <a:lnTo>
                    <a:pt x="21633" y="606299"/>
                  </a:lnTo>
                </a:path>
                <a:path w="501014" h="620394">
                  <a:moveTo>
                    <a:pt x="22484" y="605495"/>
                  </a:moveTo>
                  <a:lnTo>
                    <a:pt x="49398" y="598580"/>
                  </a:lnTo>
                </a:path>
                <a:path w="501014" h="620394">
                  <a:moveTo>
                    <a:pt x="50250" y="598580"/>
                  </a:moveTo>
                  <a:lnTo>
                    <a:pt x="79378" y="577352"/>
                  </a:lnTo>
                </a:path>
                <a:path w="501014" h="620394">
                  <a:moveTo>
                    <a:pt x="80059" y="576066"/>
                  </a:moveTo>
                  <a:lnTo>
                    <a:pt x="94538" y="501448"/>
                  </a:lnTo>
                </a:path>
                <a:path w="501014" h="620394">
                  <a:moveTo>
                    <a:pt x="94538" y="500323"/>
                  </a:moveTo>
                  <a:lnTo>
                    <a:pt x="101011" y="495659"/>
                  </a:lnTo>
                </a:path>
                <a:path w="501014" h="620394">
                  <a:moveTo>
                    <a:pt x="123496" y="477969"/>
                  </a:moveTo>
                  <a:lnTo>
                    <a:pt x="129628" y="484884"/>
                  </a:lnTo>
                </a:path>
                <a:path w="501014" h="620394">
                  <a:moveTo>
                    <a:pt x="151262" y="506112"/>
                  </a:moveTo>
                  <a:lnTo>
                    <a:pt x="185330" y="5258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6014047" y="1075576"/>
              <a:ext cx="29209" cy="2540"/>
            </a:xfrm>
            <a:custGeom>
              <a:avLst/>
              <a:gdLst/>
              <a:ahLst/>
              <a:cxnLst/>
              <a:rect l="l" t="t" r="r" b="b"/>
              <a:pathLst>
                <a:path w="29210" h="2540">
                  <a:moveTo>
                    <a:pt x="-1126" y="964"/>
                  </a:moveTo>
                  <a:lnTo>
                    <a:pt x="29743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6043857" y="821651"/>
              <a:ext cx="496570" cy="334645"/>
            </a:xfrm>
            <a:custGeom>
              <a:avLst/>
              <a:gdLst/>
              <a:ahLst/>
              <a:cxnLst/>
              <a:rect l="l" t="t" r="r" b="b"/>
              <a:pathLst>
                <a:path w="496570" h="334644">
                  <a:moveTo>
                    <a:pt x="0" y="255855"/>
                  </a:moveTo>
                  <a:lnTo>
                    <a:pt x="4939" y="291716"/>
                  </a:lnTo>
                </a:path>
                <a:path w="496570" h="334644">
                  <a:moveTo>
                    <a:pt x="4939" y="292520"/>
                  </a:moveTo>
                  <a:lnTo>
                    <a:pt x="19248" y="316160"/>
                  </a:lnTo>
                </a:path>
                <a:path w="496570" h="334644">
                  <a:moveTo>
                    <a:pt x="19248" y="316964"/>
                  </a:moveTo>
                  <a:lnTo>
                    <a:pt x="54338" y="334332"/>
                  </a:lnTo>
                </a:path>
                <a:path w="496570" h="334644">
                  <a:moveTo>
                    <a:pt x="55701" y="334332"/>
                  </a:moveTo>
                  <a:lnTo>
                    <a:pt x="54338" y="330472"/>
                  </a:lnTo>
                </a:path>
                <a:path w="496570" h="334644">
                  <a:moveTo>
                    <a:pt x="50250" y="300239"/>
                  </a:moveTo>
                  <a:lnTo>
                    <a:pt x="49057" y="293646"/>
                  </a:lnTo>
                </a:path>
                <a:path w="496570" h="334644">
                  <a:moveTo>
                    <a:pt x="49057" y="292520"/>
                  </a:moveTo>
                  <a:lnTo>
                    <a:pt x="50250" y="291716"/>
                  </a:lnTo>
                </a:path>
                <a:path w="496570" h="334644">
                  <a:moveTo>
                    <a:pt x="63877" y="264378"/>
                  </a:moveTo>
                  <a:lnTo>
                    <a:pt x="66602" y="259714"/>
                  </a:lnTo>
                </a:path>
                <a:path w="496570" h="334644">
                  <a:moveTo>
                    <a:pt x="66602" y="258588"/>
                  </a:moveTo>
                  <a:lnTo>
                    <a:pt x="44118" y="217902"/>
                  </a:lnTo>
                </a:path>
                <a:path w="496570" h="334644">
                  <a:moveTo>
                    <a:pt x="44118" y="216777"/>
                  </a:moveTo>
                  <a:lnTo>
                    <a:pt x="18396" y="207128"/>
                  </a:lnTo>
                </a:path>
                <a:path w="496570" h="334644">
                  <a:moveTo>
                    <a:pt x="17204" y="207128"/>
                  </a:moveTo>
                  <a:lnTo>
                    <a:pt x="46162" y="185418"/>
                  </a:lnTo>
                </a:path>
                <a:path w="496570" h="334644">
                  <a:moveTo>
                    <a:pt x="47013" y="184775"/>
                  </a:moveTo>
                  <a:lnTo>
                    <a:pt x="90450" y="190564"/>
                  </a:lnTo>
                </a:path>
                <a:path w="496570" h="334644">
                  <a:moveTo>
                    <a:pt x="91642" y="190564"/>
                  </a:moveTo>
                  <a:lnTo>
                    <a:pt x="106803" y="193620"/>
                  </a:lnTo>
                </a:path>
                <a:path w="496570" h="334644">
                  <a:moveTo>
                    <a:pt x="138997" y="197479"/>
                  </a:moveTo>
                  <a:lnTo>
                    <a:pt x="148025" y="199409"/>
                  </a:lnTo>
                </a:path>
                <a:path w="496570" h="334644">
                  <a:moveTo>
                    <a:pt x="179197" y="203268"/>
                  </a:moveTo>
                  <a:lnTo>
                    <a:pt x="179197" y="203268"/>
                  </a:lnTo>
                </a:path>
                <a:path w="496570" h="334644">
                  <a:moveTo>
                    <a:pt x="179879" y="203268"/>
                  </a:moveTo>
                  <a:lnTo>
                    <a:pt x="203726" y="184775"/>
                  </a:lnTo>
                </a:path>
                <a:path w="496570" h="334644">
                  <a:moveTo>
                    <a:pt x="204919" y="183488"/>
                  </a:moveTo>
                  <a:lnTo>
                    <a:pt x="145981" y="120610"/>
                  </a:lnTo>
                </a:path>
                <a:path w="496570" h="334644">
                  <a:moveTo>
                    <a:pt x="145129" y="119323"/>
                  </a:moveTo>
                  <a:lnTo>
                    <a:pt x="145129" y="91181"/>
                  </a:lnTo>
                </a:path>
                <a:path w="496570" h="334644">
                  <a:moveTo>
                    <a:pt x="145129" y="90377"/>
                  </a:moveTo>
                  <a:lnTo>
                    <a:pt x="173746" y="100026"/>
                  </a:lnTo>
                </a:path>
                <a:path w="496570" h="334644">
                  <a:moveTo>
                    <a:pt x="203726" y="110800"/>
                  </a:moveTo>
                  <a:lnTo>
                    <a:pt x="211903" y="113534"/>
                  </a:lnTo>
                </a:path>
                <a:path w="496570" h="334644">
                  <a:moveTo>
                    <a:pt x="230640" y="107745"/>
                  </a:moveTo>
                  <a:lnTo>
                    <a:pt x="230640" y="42776"/>
                  </a:lnTo>
                </a:path>
                <a:path w="496570" h="334644">
                  <a:moveTo>
                    <a:pt x="230640" y="41650"/>
                  </a:moveTo>
                  <a:lnTo>
                    <a:pt x="246993" y="15438"/>
                  </a:lnTo>
                </a:path>
                <a:path w="496570" h="334644">
                  <a:moveTo>
                    <a:pt x="246993" y="14634"/>
                  </a:moveTo>
                  <a:lnTo>
                    <a:pt x="303546" y="11578"/>
                  </a:lnTo>
                </a:path>
                <a:path w="496570" h="334644">
                  <a:moveTo>
                    <a:pt x="304738" y="11578"/>
                  </a:moveTo>
                  <a:lnTo>
                    <a:pt x="301502" y="33931"/>
                  </a:lnTo>
                </a:path>
                <a:path w="496570" h="334644">
                  <a:moveTo>
                    <a:pt x="298606" y="62878"/>
                  </a:moveTo>
                  <a:lnTo>
                    <a:pt x="297413" y="71883"/>
                  </a:lnTo>
                </a:path>
                <a:path w="496570" h="334644">
                  <a:moveTo>
                    <a:pt x="302694" y="100026"/>
                  </a:moveTo>
                  <a:lnTo>
                    <a:pt x="314958" y="114821"/>
                  </a:lnTo>
                </a:path>
                <a:path w="496570" h="334644">
                  <a:moveTo>
                    <a:pt x="316151" y="115464"/>
                  </a:moveTo>
                  <a:lnTo>
                    <a:pt x="340680" y="96166"/>
                  </a:lnTo>
                </a:path>
                <a:path w="496570" h="334644">
                  <a:moveTo>
                    <a:pt x="341872" y="95362"/>
                  </a:moveTo>
                  <a:lnTo>
                    <a:pt x="357032" y="49369"/>
                  </a:lnTo>
                </a:path>
                <a:path w="496570" h="334644">
                  <a:moveTo>
                    <a:pt x="357032" y="48565"/>
                  </a:moveTo>
                  <a:lnTo>
                    <a:pt x="345960" y="8844"/>
                  </a:lnTo>
                </a:path>
                <a:path w="496570" h="334644">
                  <a:moveTo>
                    <a:pt x="345960" y="7719"/>
                  </a:moveTo>
                  <a:lnTo>
                    <a:pt x="356181" y="643"/>
                  </a:lnTo>
                </a:path>
                <a:path w="496570" h="334644">
                  <a:moveTo>
                    <a:pt x="357032" y="0"/>
                  </a:moveTo>
                  <a:lnTo>
                    <a:pt x="374577" y="5789"/>
                  </a:lnTo>
                </a:path>
                <a:path w="496570" h="334644">
                  <a:moveTo>
                    <a:pt x="404557" y="15438"/>
                  </a:moveTo>
                  <a:lnTo>
                    <a:pt x="413926" y="18493"/>
                  </a:lnTo>
                </a:path>
                <a:path w="496570" h="334644">
                  <a:moveTo>
                    <a:pt x="420910" y="46636"/>
                  </a:moveTo>
                  <a:lnTo>
                    <a:pt x="424146" y="62878"/>
                  </a:lnTo>
                </a:path>
                <a:path w="496570" h="334644">
                  <a:moveTo>
                    <a:pt x="424146" y="64164"/>
                  </a:moveTo>
                  <a:lnTo>
                    <a:pt x="461281" y="119323"/>
                  </a:lnTo>
                </a:path>
                <a:path w="496570" h="334644">
                  <a:moveTo>
                    <a:pt x="461281" y="120610"/>
                  </a:moveTo>
                  <a:lnTo>
                    <a:pt x="495349" y="105815"/>
                  </a:lnTo>
                </a:path>
                <a:path w="496570" h="334644">
                  <a:moveTo>
                    <a:pt x="496200" y="105815"/>
                  </a:moveTo>
                  <a:lnTo>
                    <a:pt x="475589" y="603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6519446" y="8768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6520298" y="808786"/>
              <a:ext cx="1110615" cy="642620"/>
            </a:xfrm>
            <a:custGeom>
              <a:avLst/>
              <a:gdLst/>
              <a:ahLst/>
              <a:cxnLst/>
              <a:rect l="l" t="t" r="r" b="b"/>
              <a:pathLst>
                <a:path w="1110615" h="642619">
                  <a:moveTo>
                    <a:pt x="0" y="37952"/>
                  </a:moveTo>
                  <a:lnTo>
                    <a:pt x="0" y="29428"/>
                  </a:lnTo>
                </a:path>
                <a:path w="1110615" h="642619">
                  <a:moveTo>
                    <a:pt x="17545" y="7075"/>
                  </a:moveTo>
                  <a:lnTo>
                    <a:pt x="25039" y="1286"/>
                  </a:lnTo>
                </a:path>
                <a:path w="1110615" h="642619">
                  <a:moveTo>
                    <a:pt x="25891" y="0"/>
                  </a:moveTo>
                  <a:lnTo>
                    <a:pt x="66262" y="37952"/>
                  </a:lnTo>
                </a:path>
                <a:path w="1110615" h="642619">
                  <a:moveTo>
                    <a:pt x="67114" y="39077"/>
                  </a:moveTo>
                  <a:lnTo>
                    <a:pt x="60981" y="86678"/>
                  </a:lnTo>
                </a:path>
                <a:path w="1110615" h="642619">
                  <a:moveTo>
                    <a:pt x="60981" y="87804"/>
                  </a:moveTo>
                  <a:lnTo>
                    <a:pt x="117875" y="90538"/>
                  </a:lnTo>
                </a:path>
                <a:path w="1110615" h="642619">
                  <a:moveTo>
                    <a:pt x="118727" y="90538"/>
                  </a:moveTo>
                  <a:lnTo>
                    <a:pt x="121963" y="94397"/>
                  </a:lnTo>
                </a:path>
                <a:path w="1110615" h="642619">
                  <a:moveTo>
                    <a:pt x="137123" y="120610"/>
                  </a:moveTo>
                  <a:lnTo>
                    <a:pt x="139167" y="123665"/>
                  </a:lnTo>
                </a:path>
                <a:path w="1110615" h="642619">
                  <a:moveTo>
                    <a:pt x="139167" y="124470"/>
                  </a:moveTo>
                  <a:lnTo>
                    <a:pt x="144448" y="124470"/>
                  </a:lnTo>
                </a:path>
                <a:path w="1110615" h="642619">
                  <a:moveTo>
                    <a:pt x="168977" y="132189"/>
                  </a:moveTo>
                  <a:lnTo>
                    <a:pt x="176302" y="182041"/>
                  </a:lnTo>
                </a:path>
                <a:path w="1110615" h="642619">
                  <a:moveTo>
                    <a:pt x="176302" y="182845"/>
                  </a:moveTo>
                  <a:lnTo>
                    <a:pt x="213606" y="220797"/>
                  </a:lnTo>
                </a:path>
                <a:path w="1110615" h="642619">
                  <a:moveTo>
                    <a:pt x="214287" y="221923"/>
                  </a:moveTo>
                  <a:lnTo>
                    <a:pt x="280209" y="224657"/>
                  </a:lnTo>
                </a:path>
                <a:path w="1110615" h="642619">
                  <a:moveTo>
                    <a:pt x="281401" y="224657"/>
                  </a:moveTo>
                  <a:lnTo>
                    <a:pt x="286682" y="228516"/>
                  </a:lnTo>
                </a:path>
                <a:path w="1110615" h="642619">
                  <a:moveTo>
                    <a:pt x="311211" y="248136"/>
                  </a:moveTo>
                  <a:lnTo>
                    <a:pt x="318706" y="252799"/>
                  </a:lnTo>
                </a:path>
                <a:path w="1110615" h="642619">
                  <a:moveTo>
                    <a:pt x="348515" y="264860"/>
                  </a:moveTo>
                  <a:lnTo>
                    <a:pt x="390589" y="279173"/>
                  </a:lnTo>
                </a:path>
                <a:path w="1110615" h="642619">
                  <a:moveTo>
                    <a:pt x="391441" y="279173"/>
                  </a:moveTo>
                  <a:lnTo>
                    <a:pt x="465880" y="361027"/>
                  </a:lnTo>
                </a:path>
                <a:path w="1110615" h="642619">
                  <a:moveTo>
                    <a:pt x="466731" y="361831"/>
                  </a:moveTo>
                  <a:lnTo>
                    <a:pt x="489557" y="364886"/>
                  </a:lnTo>
                </a:path>
                <a:path w="1110615" h="642619">
                  <a:moveTo>
                    <a:pt x="516130" y="373410"/>
                  </a:moveTo>
                  <a:lnTo>
                    <a:pt x="520218" y="381129"/>
                  </a:lnTo>
                </a:path>
                <a:path w="1110615" h="642619">
                  <a:moveTo>
                    <a:pt x="523625" y="409432"/>
                  </a:moveTo>
                  <a:lnTo>
                    <a:pt x="522262" y="412487"/>
                  </a:lnTo>
                </a:path>
                <a:path w="1110615" h="642619">
                  <a:moveTo>
                    <a:pt x="522262" y="413291"/>
                  </a:moveTo>
                  <a:lnTo>
                    <a:pt x="553435" y="443364"/>
                  </a:lnTo>
                </a:path>
                <a:path w="1110615" h="642619">
                  <a:moveTo>
                    <a:pt x="554286" y="444489"/>
                  </a:moveTo>
                  <a:lnTo>
                    <a:pt x="584096" y="467003"/>
                  </a:lnTo>
                </a:path>
                <a:path w="1110615" h="642619">
                  <a:moveTo>
                    <a:pt x="585288" y="467807"/>
                  </a:moveTo>
                  <a:lnTo>
                    <a:pt x="611010" y="475848"/>
                  </a:lnTo>
                </a:path>
                <a:path w="1110615" h="642619">
                  <a:moveTo>
                    <a:pt x="611861" y="475848"/>
                  </a:moveTo>
                  <a:lnTo>
                    <a:pt x="617993" y="497880"/>
                  </a:lnTo>
                </a:path>
                <a:path w="1110615" h="642619">
                  <a:moveTo>
                    <a:pt x="617993" y="499005"/>
                  </a:moveTo>
                  <a:lnTo>
                    <a:pt x="603685" y="515730"/>
                  </a:lnTo>
                </a:path>
                <a:path w="1110615" h="642619">
                  <a:moveTo>
                    <a:pt x="602833" y="516534"/>
                  </a:moveTo>
                  <a:lnTo>
                    <a:pt x="597553" y="531972"/>
                  </a:lnTo>
                </a:path>
                <a:path w="1110615" h="642619">
                  <a:moveTo>
                    <a:pt x="607773" y="555451"/>
                  </a:moveTo>
                  <a:lnTo>
                    <a:pt x="615098" y="561240"/>
                  </a:lnTo>
                </a:path>
                <a:path w="1110615" h="642619">
                  <a:moveTo>
                    <a:pt x="639797" y="551592"/>
                  </a:moveTo>
                  <a:lnTo>
                    <a:pt x="647973" y="557381"/>
                  </a:lnTo>
                </a:path>
                <a:path w="1110615" h="642619">
                  <a:moveTo>
                    <a:pt x="649166" y="558185"/>
                  </a:moveTo>
                  <a:lnTo>
                    <a:pt x="649166" y="577965"/>
                  </a:lnTo>
                </a:path>
                <a:path w="1110615" h="642619">
                  <a:moveTo>
                    <a:pt x="649166" y="578769"/>
                  </a:moveTo>
                  <a:lnTo>
                    <a:pt x="662623" y="593403"/>
                  </a:lnTo>
                </a:path>
                <a:path w="1110615" h="642619">
                  <a:moveTo>
                    <a:pt x="663474" y="594207"/>
                  </a:moveTo>
                  <a:lnTo>
                    <a:pt x="676931" y="596137"/>
                  </a:lnTo>
                </a:path>
                <a:path w="1110615" h="642619">
                  <a:moveTo>
                    <a:pt x="677783" y="596137"/>
                  </a:moveTo>
                  <a:lnTo>
                    <a:pt x="677783" y="576839"/>
                  </a:lnTo>
                </a:path>
                <a:path w="1110615" h="642619">
                  <a:moveTo>
                    <a:pt x="677783" y="576035"/>
                  </a:moveTo>
                  <a:lnTo>
                    <a:pt x="703504" y="563170"/>
                  </a:lnTo>
                </a:path>
                <a:path w="1110615" h="642619">
                  <a:moveTo>
                    <a:pt x="704697" y="563170"/>
                  </a:moveTo>
                  <a:lnTo>
                    <a:pt x="710829" y="577965"/>
                  </a:lnTo>
                </a:path>
                <a:path w="1110615" h="642619">
                  <a:moveTo>
                    <a:pt x="710829" y="578769"/>
                  </a:moveTo>
                  <a:lnTo>
                    <a:pt x="746089" y="552396"/>
                  </a:lnTo>
                </a:path>
                <a:path w="1110615" h="642619">
                  <a:moveTo>
                    <a:pt x="776750" y="543872"/>
                  </a:moveTo>
                  <a:lnTo>
                    <a:pt x="782031" y="542747"/>
                  </a:lnTo>
                </a:path>
                <a:path w="1110615" h="642619">
                  <a:moveTo>
                    <a:pt x="782883" y="542747"/>
                  </a:moveTo>
                  <a:lnTo>
                    <a:pt x="786119" y="543872"/>
                  </a:lnTo>
                </a:path>
                <a:path w="1110615" h="642619">
                  <a:moveTo>
                    <a:pt x="815929" y="552396"/>
                  </a:moveTo>
                  <a:lnTo>
                    <a:pt x="816780" y="553521"/>
                  </a:lnTo>
                </a:path>
                <a:path w="1110615" h="642619">
                  <a:moveTo>
                    <a:pt x="817973" y="553521"/>
                  </a:moveTo>
                  <a:lnTo>
                    <a:pt x="831600" y="545802"/>
                  </a:lnTo>
                </a:path>
                <a:path w="1110615" h="642619">
                  <a:moveTo>
                    <a:pt x="832281" y="545802"/>
                  </a:moveTo>
                  <a:lnTo>
                    <a:pt x="875718" y="563974"/>
                  </a:lnTo>
                </a:path>
                <a:path w="1110615" h="642619">
                  <a:moveTo>
                    <a:pt x="876570" y="563974"/>
                  </a:moveTo>
                  <a:lnTo>
                    <a:pt x="895307" y="583754"/>
                  </a:lnTo>
                </a:path>
                <a:path w="1110615" h="642619">
                  <a:moveTo>
                    <a:pt x="896159" y="584558"/>
                  </a:moveTo>
                  <a:lnTo>
                    <a:pt x="939425" y="600318"/>
                  </a:lnTo>
                </a:path>
                <a:path w="1110615" h="642619">
                  <a:moveTo>
                    <a:pt x="940788" y="600318"/>
                  </a:moveTo>
                  <a:lnTo>
                    <a:pt x="965317" y="583754"/>
                  </a:lnTo>
                </a:path>
                <a:path w="1110615" h="642619">
                  <a:moveTo>
                    <a:pt x="966509" y="582629"/>
                  </a:moveTo>
                  <a:lnTo>
                    <a:pt x="975537" y="579895"/>
                  </a:lnTo>
                </a:path>
                <a:path w="1110615" h="642619">
                  <a:moveTo>
                    <a:pt x="1006539" y="579895"/>
                  </a:moveTo>
                  <a:lnTo>
                    <a:pt x="1015567" y="581825"/>
                  </a:lnTo>
                </a:path>
                <a:path w="1110615" h="642619">
                  <a:moveTo>
                    <a:pt x="1038563" y="597263"/>
                  </a:moveTo>
                  <a:lnTo>
                    <a:pt x="1042651" y="606912"/>
                  </a:lnTo>
                </a:path>
                <a:path w="1110615" h="642619">
                  <a:moveTo>
                    <a:pt x="1042651" y="608037"/>
                  </a:moveTo>
                  <a:lnTo>
                    <a:pt x="1070417" y="623475"/>
                  </a:lnTo>
                </a:path>
                <a:path w="1110615" h="642619">
                  <a:moveTo>
                    <a:pt x="1071269" y="623475"/>
                  </a:moveTo>
                  <a:lnTo>
                    <a:pt x="1074505" y="635054"/>
                  </a:lnTo>
                </a:path>
                <a:path w="1110615" h="642619">
                  <a:moveTo>
                    <a:pt x="1074505" y="636341"/>
                  </a:moveTo>
                  <a:lnTo>
                    <a:pt x="1090858" y="642130"/>
                  </a:lnTo>
                </a:path>
                <a:path w="1110615" h="642619">
                  <a:moveTo>
                    <a:pt x="1092050" y="642130"/>
                  </a:moveTo>
                  <a:lnTo>
                    <a:pt x="1110447" y="6344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7631938" y="1443197"/>
              <a:ext cx="29209" cy="3175"/>
            </a:xfrm>
            <a:custGeom>
              <a:avLst/>
              <a:gdLst/>
              <a:ahLst/>
              <a:cxnLst/>
              <a:rect l="l" t="t" r="r" b="b"/>
              <a:pathLst>
                <a:path w="29209" h="3175">
                  <a:moveTo>
                    <a:pt x="-1126" y="1366"/>
                  </a:moveTo>
                  <a:lnTo>
                    <a:pt x="29743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7661918" y="1366167"/>
              <a:ext cx="352425" cy="154940"/>
            </a:xfrm>
            <a:custGeom>
              <a:avLst/>
              <a:gdLst/>
              <a:ahLst/>
              <a:cxnLst/>
              <a:rect l="l" t="t" r="r" b="b"/>
              <a:pathLst>
                <a:path w="352425" h="154940">
                  <a:moveTo>
                    <a:pt x="0" y="79763"/>
                  </a:moveTo>
                  <a:lnTo>
                    <a:pt x="16352" y="62235"/>
                  </a:lnTo>
                </a:path>
                <a:path w="352425" h="154940">
                  <a:moveTo>
                    <a:pt x="17034" y="61109"/>
                  </a:moveTo>
                  <a:lnTo>
                    <a:pt x="35941" y="41007"/>
                  </a:lnTo>
                </a:path>
                <a:path w="352425" h="154940">
                  <a:moveTo>
                    <a:pt x="58426" y="19458"/>
                  </a:moveTo>
                  <a:lnTo>
                    <a:pt x="65751" y="13508"/>
                  </a:lnTo>
                </a:path>
                <a:path w="352425" h="154940">
                  <a:moveTo>
                    <a:pt x="94368" y="1929"/>
                  </a:moveTo>
                  <a:lnTo>
                    <a:pt x="97604" y="0"/>
                  </a:lnTo>
                </a:path>
                <a:path w="352425" h="154940">
                  <a:moveTo>
                    <a:pt x="98456" y="0"/>
                  </a:moveTo>
                  <a:lnTo>
                    <a:pt x="158245" y="20584"/>
                  </a:lnTo>
                </a:path>
                <a:path w="352425" h="154940">
                  <a:moveTo>
                    <a:pt x="159438" y="20584"/>
                  </a:moveTo>
                  <a:lnTo>
                    <a:pt x="185159" y="20584"/>
                  </a:lnTo>
                </a:path>
                <a:path w="352425" h="154940">
                  <a:moveTo>
                    <a:pt x="186011" y="20584"/>
                  </a:moveTo>
                  <a:lnTo>
                    <a:pt x="234728" y="31037"/>
                  </a:lnTo>
                </a:path>
                <a:path w="352425" h="154940">
                  <a:moveTo>
                    <a:pt x="235580" y="31037"/>
                  </a:moveTo>
                  <a:lnTo>
                    <a:pt x="257213" y="48726"/>
                  </a:lnTo>
                </a:path>
                <a:path w="352425" h="154940">
                  <a:moveTo>
                    <a:pt x="258405" y="49530"/>
                  </a:moveTo>
                  <a:lnTo>
                    <a:pt x="266582" y="51460"/>
                  </a:lnTo>
                </a:path>
                <a:path w="352425" h="154940">
                  <a:moveTo>
                    <a:pt x="290259" y="64164"/>
                  </a:moveTo>
                  <a:lnTo>
                    <a:pt x="290259" y="73170"/>
                  </a:lnTo>
                </a:path>
                <a:path w="352425" h="154940">
                  <a:moveTo>
                    <a:pt x="278846" y="96327"/>
                  </a:moveTo>
                  <a:lnTo>
                    <a:pt x="256361" y="109031"/>
                  </a:lnTo>
                </a:path>
                <a:path w="352425" h="154940">
                  <a:moveTo>
                    <a:pt x="255169" y="109031"/>
                  </a:moveTo>
                  <a:lnTo>
                    <a:pt x="243756" y="137978"/>
                  </a:lnTo>
                </a:path>
                <a:path w="352425" h="154940">
                  <a:moveTo>
                    <a:pt x="243756" y="139264"/>
                  </a:moveTo>
                  <a:lnTo>
                    <a:pt x="257213" y="153577"/>
                  </a:lnTo>
                </a:path>
                <a:path w="352425" h="154940">
                  <a:moveTo>
                    <a:pt x="258405" y="154703"/>
                  </a:moveTo>
                  <a:lnTo>
                    <a:pt x="306612" y="129133"/>
                  </a:lnTo>
                </a:path>
                <a:path w="352425" h="154940">
                  <a:moveTo>
                    <a:pt x="307974" y="129133"/>
                  </a:moveTo>
                  <a:lnTo>
                    <a:pt x="310019" y="86678"/>
                  </a:lnTo>
                </a:path>
                <a:path w="352425" h="154940">
                  <a:moveTo>
                    <a:pt x="316151" y="57249"/>
                  </a:moveTo>
                  <a:lnTo>
                    <a:pt x="320920" y="50656"/>
                  </a:lnTo>
                </a:path>
                <a:path w="352425" h="154940">
                  <a:moveTo>
                    <a:pt x="338636" y="25247"/>
                  </a:moveTo>
                  <a:lnTo>
                    <a:pt x="352093" y="65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8014011" y="1366971"/>
              <a:ext cx="56515" cy="5080"/>
            </a:xfrm>
            <a:custGeom>
              <a:avLst/>
              <a:gdLst/>
              <a:ahLst/>
              <a:cxnLst/>
              <a:rect l="l" t="t" r="r" b="b"/>
              <a:pathLst>
                <a:path w="56515" h="5080">
                  <a:moveTo>
                    <a:pt x="-1126" y="2492"/>
                  </a:moveTo>
                  <a:lnTo>
                    <a:pt x="57508" y="2492"/>
                  </a:lnTo>
                </a:path>
              </a:pathLst>
            </a:custGeom>
            <a:ln w="72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8071586" y="1366971"/>
              <a:ext cx="136525" cy="233045"/>
            </a:xfrm>
            <a:custGeom>
              <a:avLst/>
              <a:gdLst/>
              <a:ahLst/>
              <a:cxnLst/>
              <a:rect l="l" t="t" r="r" b="b"/>
              <a:pathLst>
                <a:path w="136525" h="233044">
                  <a:moveTo>
                    <a:pt x="0" y="0"/>
                  </a:moveTo>
                  <a:lnTo>
                    <a:pt x="51613" y="15920"/>
                  </a:lnTo>
                </a:path>
                <a:path w="136525" h="233044">
                  <a:moveTo>
                    <a:pt x="52464" y="15920"/>
                  </a:moveTo>
                  <a:lnTo>
                    <a:pt x="75290" y="41007"/>
                  </a:lnTo>
                </a:path>
                <a:path w="136525" h="233044">
                  <a:moveTo>
                    <a:pt x="76142" y="42133"/>
                  </a:moveTo>
                  <a:lnTo>
                    <a:pt x="86362" y="40203"/>
                  </a:lnTo>
                </a:path>
                <a:path w="136525" h="233044">
                  <a:moveTo>
                    <a:pt x="117534" y="34092"/>
                  </a:moveTo>
                  <a:lnTo>
                    <a:pt x="126903" y="32162"/>
                  </a:lnTo>
                </a:path>
                <a:path w="136525" h="233044">
                  <a:moveTo>
                    <a:pt x="135931" y="51782"/>
                  </a:moveTo>
                  <a:lnTo>
                    <a:pt x="135931" y="102438"/>
                  </a:lnTo>
                </a:path>
                <a:path w="136525" h="233044">
                  <a:moveTo>
                    <a:pt x="135931" y="103242"/>
                  </a:moveTo>
                  <a:lnTo>
                    <a:pt x="116171" y="106298"/>
                  </a:lnTo>
                </a:path>
                <a:path w="136525" h="233044">
                  <a:moveTo>
                    <a:pt x="115490" y="106298"/>
                  </a:moveTo>
                  <a:lnTo>
                    <a:pt x="77334" y="154703"/>
                  </a:lnTo>
                </a:path>
                <a:path w="136525" h="233044">
                  <a:moveTo>
                    <a:pt x="76142" y="155828"/>
                  </a:moveTo>
                  <a:lnTo>
                    <a:pt x="91642" y="193620"/>
                  </a:lnTo>
                </a:path>
                <a:path w="136525" h="233044">
                  <a:moveTo>
                    <a:pt x="89598" y="223853"/>
                  </a:moveTo>
                  <a:lnTo>
                    <a:pt x="88406" y="2326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9" name="object 37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131054" y="1624886"/>
              <a:ext cx="67389" cy="176946"/>
            </a:xfrm>
            <a:prstGeom prst="rect">
              <a:avLst/>
            </a:prstGeom>
          </p:spPr>
        </p:pic>
        <p:sp>
          <p:nvSpPr>
            <p:cNvPr id="3750" name="object 3750"/>
            <p:cNvSpPr/>
            <p:nvPr/>
          </p:nvSpPr>
          <p:spPr>
            <a:xfrm>
              <a:off x="7510145" y="1822397"/>
              <a:ext cx="779145" cy="597535"/>
            </a:xfrm>
            <a:custGeom>
              <a:avLst/>
              <a:gdLst/>
              <a:ahLst/>
              <a:cxnLst/>
              <a:rect l="l" t="t" r="r" b="b"/>
              <a:pathLst>
                <a:path w="779145" h="597535">
                  <a:moveTo>
                    <a:pt x="706741" y="0"/>
                  </a:moveTo>
                  <a:lnTo>
                    <a:pt x="710829" y="12704"/>
                  </a:lnTo>
                </a:path>
                <a:path w="779145" h="597535">
                  <a:moveTo>
                    <a:pt x="710829" y="13508"/>
                  </a:moveTo>
                  <a:lnTo>
                    <a:pt x="736550" y="46796"/>
                  </a:lnTo>
                </a:path>
                <a:path w="779145" h="597535">
                  <a:moveTo>
                    <a:pt x="737402" y="47440"/>
                  </a:moveTo>
                  <a:lnTo>
                    <a:pt x="737402" y="94237"/>
                  </a:lnTo>
                </a:path>
                <a:path w="779145" h="597535">
                  <a:moveTo>
                    <a:pt x="737402" y="95041"/>
                  </a:moveTo>
                  <a:lnTo>
                    <a:pt x="777943" y="131063"/>
                  </a:lnTo>
                </a:path>
                <a:path w="779145" h="597535">
                  <a:moveTo>
                    <a:pt x="778624" y="132189"/>
                  </a:moveTo>
                  <a:lnTo>
                    <a:pt x="774536" y="147627"/>
                  </a:lnTo>
                </a:path>
                <a:path w="779145" h="597535">
                  <a:moveTo>
                    <a:pt x="767211" y="177699"/>
                  </a:moveTo>
                  <a:lnTo>
                    <a:pt x="764316" y="185418"/>
                  </a:lnTo>
                </a:path>
                <a:path w="779145" h="597535">
                  <a:moveTo>
                    <a:pt x="756991" y="214847"/>
                  </a:moveTo>
                  <a:lnTo>
                    <a:pt x="754947" y="222566"/>
                  </a:lnTo>
                </a:path>
                <a:path w="779145" h="597535">
                  <a:moveTo>
                    <a:pt x="754947" y="223370"/>
                  </a:moveTo>
                  <a:lnTo>
                    <a:pt x="737402" y="236074"/>
                  </a:lnTo>
                </a:path>
                <a:path w="779145" h="597535">
                  <a:moveTo>
                    <a:pt x="736550" y="237361"/>
                  </a:moveTo>
                  <a:lnTo>
                    <a:pt x="719005" y="264378"/>
                  </a:lnTo>
                </a:path>
                <a:path w="779145" h="597535">
                  <a:moveTo>
                    <a:pt x="719005" y="265503"/>
                  </a:moveTo>
                  <a:lnTo>
                    <a:pt x="666711" y="309245"/>
                  </a:lnTo>
                </a:path>
                <a:path w="779145" h="597535">
                  <a:moveTo>
                    <a:pt x="665348" y="309888"/>
                  </a:moveTo>
                  <a:lnTo>
                    <a:pt x="626170" y="332402"/>
                  </a:lnTo>
                </a:path>
                <a:path w="779145" h="597535">
                  <a:moveTo>
                    <a:pt x="597553" y="345106"/>
                  </a:moveTo>
                  <a:lnTo>
                    <a:pt x="588184" y="347036"/>
                  </a:lnTo>
                </a:path>
                <a:path w="779145" h="597535">
                  <a:moveTo>
                    <a:pt x="558204" y="355881"/>
                  </a:moveTo>
                  <a:lnTo>
                    <a:pt x="507954" y="398497"/>
                  </a:lnTo>
                </a:path>
                <a:path w="779145" h="597535">
                  <a:moveTo>
                    <a:pt x="506761" y="399622"/>
                  </a:moveTo>
                  <a:lnTo>
                    <a:pt x="493645" y="425835"/>
                  </a:lnTo>
                </a:path>
                <a:path w="779145" h="597535">
                  <a:moveTo>
                    <a:pt x="493645" y="426639"/>
                  </a:moveTo>
                  <a:lnTo>
                    <a:pt x="425339" y="451083"/>
                  </a:lnTo>
                </a:path>
                <a:path w="779145" h="597535">
                  <a:moveTo>
                    <a:pt x="424487" y="451083"/>
                  </a:moveTo>
                  <a:lnTo>
                    <a:pt x="415118" y="454942"/>
                  </a:lnTo>
                </a:path>
                <a:path w="779145" h="597535">
                  <a:moveTo>
                    <a:pt x="386501" y="466521"/>
                  </a:moveTo>
                  <a:lnTo>
                    <a:pt x="378325" y="470702"/>
                  </a:lnTo>
                </a:path>
                <a:path w="779145" h="597535">
                  <a:moveTo>
                    <a:pt x="358736" y="492734"/>
                  </a:moveTo>
                  <a:lnTo>
                    <a:pt x="330800" y="532937"/>
                  </a:lnTo>
                </a:path>
                <a:path w="779145" h="597535">
                  <a:moveTo>
                    <a:pt x="330800" y="533741"/>
                  </a:moveTo>
                  <a:lnTo>
                    <a:pt x="244097" y="588257"/>
                  </a:lnTo>
                </a:path>
                <a:path w="779145" h="597535">
                  <a:moveTo>
                    <a:pt x="243245" y="588257"/>
                  </a:moveTo>
                  <a:lnTo>
                    <a:pt x="220420" y="572819"/>
                  </a:lnTo>
                </a:path>
                <a:path w="779145" h="597535">
                  <a:moveTo>
                    <a:pt x="190610" y="567030"/>
                  </a:moveTo>
                  <a:lnTo>
                    <a:pt x="181582" y="567030"/>
                  </a:lnTo>
                </a:path>
                <a:path w="779145" h="597535">
                  <a:moveTo>
                    <a:pt x="155861" y="579412"/>
                  </a:moveTo>
                  <a:lnTo>
                    <a:pt x="151773" y="584398"/>
                  </a:lnTo>
                </a:path>
                <a:path w="779145" h="597535">
                  <a:moveTo>
                    <a:pt x="150410" y="585202"/>
                  </a:moveTo>
                  <a:lnTo>
                    <a:pt x="91983" y="597102"/>
                  </a:lnTo>
                </a:path>
                <a:path w="779145" h="597535">
                  <a:moveTo>
                    <a:pt x="90791" y="597102"/>
                  </a:moveTo>
                  <a:lnTo>
                    <a:pt x="19589" y="556898"/>
                  </a:lnTo>
                </a:path>
                <a:path w="779145" h="597535">
                  <a:moveTo>
                    <a:pt x="18737" y="556898"/>
                  </a:moveTo>
                  <a:lnTo>
                    <a:pt x="2044" y="533741"/>
                  </a:lnTo>
                </a:path>
                <a:path w="779145" h="597535">
                  <a:moveTo>
                    <a:pt x="1192" y="532937"/>
                  </a:moveTo>
                  <a:lnTo>
                    <a:pt x="0" y="5329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7469263" y="235227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-1126" y="562"/>
                  </a:moveTo>
                  <a:lnTo>
                    <a:pt x="10154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7405385" y="2348419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4" h="2539">
                  <a:moveTo>
                    <a:pt x="-1125" y="964"/>
                  </a:moveTo>
                  <a:lnTo>
                    <a:pt x="32979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6954325" y="2188088"/>
              <a:ext cx="450215" cy="160655"/>
            </a:xfrm>
            <a:custGeom>
              <a:avLst/>
              <a:gdLst/>
              <a:ahLst/>
              <a:cxnLst/>
              <a:rect l="l" t="t" r="r" b="b"/>
              <a:pathLst>
                <a:path w="450215" h="160655">
                  <a:moveTo>
                    <a:pt x="449868" y="160331"/>
                  </a:moveTo>
                  <a:lnTo>
                    <a:pt x="409838" y="127043"/>
                  </a:lnTo>
                </a:path>
                <a:path w="450215" h="160655">
                  <a:moveTo>
                    <a:pt x="408475" y="126399"/>
                  </a:moveTo>
                  <a:lnTo>
                    <a:pt x="354137" y="128972"/>
                  </a:lnTo>
                </a:path>
                <a:path w="450215" h="160655">
                  <a:moveTo>
                    <a:pt x="352944" y="128972"/>
                  </a:moveTo>
                  <a:lnTo>
                    <a:pt x="322283" y="105815"/>
                  </a:lnTo>
                </a:path>
                <a:path w="450215" h="160655">
                  <a:moveTo>
                    <a:pt x="294518" y="89251"/>
                  </a:moveTo>
                  <a:lnTo>
                    <a:pt x="286341" y="85392"/>
                  </a:lnTo>
                </a:path>
                <a:path w="450215" h="160655">
                  <a:moveTo>
                    <a:pt x="256361" y="90377"/>
                  </a:moveTo>
                  <a:lnTo>
                    <a:pt x="251081" y="92307"/>
                  </a:lnTo>
                </a:path>
                <a:path w="450215" h="160655">
                  <a:moveTo>
                    <a:pt x="250229" y="92307"/>
                  </a:moveTo>
                  <a:lnTo>
                    <a:pt x="215991" y="79602"/>
                  </a:lnTo>
                </a:path>
                <a:path w="450215" h="160655">
                  <a:moveTo>
                    <a:pt x="215139" y="79602"/>
                  </a:moveTo>
                  <a:lnTo>
                    <a:pt x="181071" y="92307"/>
                  </a:lnTo>
                </a:path>
                <a:path w="450215" h="160655">
                  <a:moveTo>
                    <a:pt x="179879" y="92307"/>
                  </a:moveTo>
                  <a:lnTo>
                    <a:pt x="156201" y="134118"/>
                  </a:lnTo>
                </a:path>
                <a:path w="450215" h="160655">
                  <a:moveTo>
                    <a:pt x="156201" y="135244"/>
                  </a:moveTo>
                  <a:lnTo>
                    <a:pt x="104588" y="125113"/>
                  </a:lnTo>
                </a:path>
                <a:path w="450215" h="160655">
                  <a:moveTo>
                    <a:pt x="107995" y="96970"/>
                  </a:moveTo>
                  <a:lnTo>
                    <a:pt x="110039" y="88447"/>
                  </a:lnTo>
                </a:path>
                <a:path w="450215" h="160655">
                  <a:moveTo>
                    <a:pt x="116171" y="58214"/>
                  </a:moveTo>
                  <a:lnTo>
                    <a:pt x="143085" y="19297"/>
                  </a:lnTo>
                </a:path>
                <a:path w="450215" h="160655">
                  <a:moveTo>
                    <a:pt x="143085" y="18493"/>
                  </a:moveTo>
                  <a:lnTo>
                    <a:pt x="143085" y="643"/>
                  </a:lnTo>
                </a:path>
                <a:path w="450215" h="160655">
                  <a:moveTo>
                    <a:pt x="143085" y="0"/>
                  </a:moveTo>
                  <a:lnTo>
                    <a:pt x="98456" y="21227"/>
                  </a:lnTo>
                </a:path>
                <a:path w="450215" h="160655">
                  <a:moveTo>
                    <a:pt x="97775" y="21227"/>
                  </a:moveTo>
                  <a:lnTo>
                    <a:pt x="84148" y="9648"/>
                  </a:lnTo>
                </a:path>
                <a:path w="450215" h="160655">
                  <a:moveTo>
                    <a:pt x="83466" y="8362"/>
                  </a:moveTo>
                  <a:lnTo>
                    <a:pt x="40029" y="643"/>
                  </a:lnTo>
                </a:path>
                <a:path w="450215" h="160655">
                  <a:moveTo>
                    <a:pt x="9028" y="5789"/>
                  </a:moveTo>
                  <a:lnTo>
                    <a:pt x="0" y="7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6924345" y="2166378"/>
              <a:ext cx="3175" cy="32384"/>
            </a:xfrm>
            <a:custGeom>
              <a:avLst/>
              <a:gdLst/>
              <a:ahLst/>
              <a:cxnLst/>
              <a:rect l="l" t="t" r="r" b="b"/>
              <a:pathLst>
                <a:path w="3175" h="32385">
                  <a:moveTo>
                    <a:pt x="1447" y="-1191"/>
                  </a:moveTo>
                  <a:lnTo>
                    <a:pt x="1447" y="33193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6396802" y="1822397"/>
              <a:ext cx="527685" cy="343535"/>
            </a:xfrm>
            <a:custGeom>
              <a:avLst/>
              <a:gdLst/>
              <a:ahLst/>
              <a:cxnLst/>
              <a:rect l="l" t="t" r="r" b="b"/>
              <a:pathLst>
                <a:path w="527684" h="343535">
                  <a:moveTo>
                    <a:pt x="527543" y="343177"/>
                  </a:moveTo>
                  <a:lnTo>
                    <a:pt x="486321" y="311175"/>
                  </a:lnTo>
                </a:path>
                <a:path w="527684" h="343535">
                  <a:moveTo>
                    <a:pt x="485128" y="309888"/>
                  </a:moveTo>
                  <a:lnTo>
                    <a:pt x="406942" y="269363"/>
                  </a:lnTo>
                </a:path>
                <a:path w="527684" h="343535">
                  <a:moveTo>
                    <a:pt x="405750" y="269363"/>
                  </a:moveTo>
                  <a:lnTo>
                    <a:pt x="406942" y="265503"/>
                  </a:lnTo>
                </a:path>
                <a:path w="527684" h="343535">
                  <a:moveTo>
                    <a:pt x="413074" y="236074"/>
                  </a:moveTo>
                  <a:lnTo>
                    <a:pt x="415118" y="227551"/>
                  </a:lnTo>
                </a:path>
                <a:path w="527684" h="343535">
                  <a:moveTo>
                    <a:pt x="412223" y="198283"/>
                  </a:moveTo>
                  <a:lnTo>
                    <a:pt x="399617" y="147627"/>
                  </a:lnTo>
                </a:path>
                <a:path w="527684" h="343535">
                  <a:moveTo>
                    <a:pt x="399617" y="146823"/>
                  </a:moveTo>
                  <a:lnTo>
                    <a:pt x="321431" y="122540"/>
                  </a:lnTo>
                </a:path>
                <a:path w="527684" h="343535">
                  <a:moveTo>
                    <a:pt x="320239" y="122540"/>
                  </a:moveTo>
                  <a:lnTo>
                    <a:pt x="282253" y="100026"/>
                  </a:lnTo>
                </a:path>
                <a:path w="527684" h="343535">
                  <a:moveTo>
                    <a:pt x="271181" y="74939"/>
                  </a:moveTo>
                  <a:lnTo>
                    <a:pt x="269137" y="66094"/>
                  </a:lnTo>
                </a:path>
                <a:path w="527684" h="343535">
                  <a:moveTo>
                    <a:pt x="263856" y="35861"/>
                  </a:moveTo>
                  <a:lnTo>
                    <a:pt x="261812" y="25086"/>
                  </a:lnTo>
                </a:path>
                <a:path w="527684" h="343535">
                  <a:moveTo>
                    <a:pt x="261812" y="24282"/>
                  </a:moveTo>
                  <a:lnTo>
                    <a:pt x="204067" y="14634"/>
                  </a:lnTo>
                </a:path>
                <a:path w="527684" h="343535">
                  <a:moveTo>
                    <a:pt x="202875" y="14634"/>
                  </a:moveTo>
                  <a:lnTo>
                    <a:pt x="162845" y="30072"/>
                  </a:lnTo>
                </a:path>
                <a:path w="527684" h="343535">
                  <a:moveTo>
                    <a:pt x="161993" y="30072"/>
                  </a:moveTo>
                  <a:lnTo>
                    <a:pt x="96923" y="11578"/>
                  </a:lnTo>
                </a:path>
                <a:path w="527684" h="343535">
                  <a:moveTo>
                    <a:pt x="80570" y="1929"/>
                  </a:moveTo>
                  <a:lnTo>
                    <a:pt x="72394" y="6593"/>
                  </a:lnTo>
                </a:path>
                <a:path w="527684" h="343535">
                  <a:moveTo>
                    <a:pt x="43436" y="18493"/>
                  </a:moveTo>
                  <a:lnTo>
                    <a:pt x="25039" y="26212"/>
                  </a:lnTo>
                </a:path>
                <a:path w="527684" h="343535">
                  <a:moveTo>
                    <a:pt x="23677" y="262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6358816" y="1817251"/>
              <a:ext cx="37465" cy="4445"/>
            </a:xfrm>
            <a:custGeom>
              <a:avLst/>
              <a:gdLst/>
              <a:ahLst/>
              <a:cxnLst/>
              <a:rect l="l" t="t" r="r" b="b"/>
              <a:pathLst>
                <a:path w="37464" h="4444">
                  <a:moveTo>
                    <a:pt x="-1126" y="1929"/>
                  </a:moveTo>
                  <a:lnTo>
                    <a:pt x="38260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6331051" y="1710309"/>
              <a:ext cx="31115" cy="107314"/>
            </a:xfrm>
            <a:custGeom>
              <a:avLst/>
              <a:gdLst/>
              <a:ahLst/>
              <a:cxnLst/>
              <a:rect l="l" t="t" r="r" b="b"/>
              <a:pathLst>
                <a:path w="31114" h="107314">
                  <a:moveTo>
                    <a:pt x="26913" y="106941"/>
                  </a:moveTo>
                  <a:lnTo>
                    <a:pt x="31001" y="77994"/>
                  </a:lnTo>
                </a:path>
                <a:path w="31114" h="107314">
                  <a:moveTo>
                    <a:pt x="31001" y="76869"/>
                  </a:moveTo>
                  <a:lnTo>
                    <a:pt x="11412" y="28142"/>
                  </a:lnTo>
                </a:path>
                <a:path w="31114" h="107314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6330199" y="170178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714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6328155" y="166849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527"/>
                  </a:moveTo>
                  <a:lnTo>
                    <a:pt x="1192" y="15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6328155" y="1667694"/>
              <a:ext cx="29845" cy="3175"/>
            </a:xfrm>
            <a:custGeom>
              <a:avLst/>
              <a:gdLst/>
              <a:ahLst/>
              <a:cxnLst/>
              <a:rect l="l" t="t" r="r" b="b"/>
              <a:pathLst>
                <a:path w="29845" h="3175">
                  <a:moveTo>
                    <a:pt x="-1126" y="1366"/>
                  </a:moveTo>
                  <a:lnTo>
                    <a:pt x="30935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5782896" y="1295088"/>
              <a:ext cx="617220" cy="375920"/>
            </a:xfrm>
            <a:custGeom>
              <a:avLst/>
              <a:gdLst/>
              <a:ahLst/>
              <a:cxnLst/>
              <a:rect l="l" t="t" r="r" b="b"/>
              <a:pathLst>
                <a:path w="617220" h="375919">
                  <a:moveTo>
                    <a:pt x="575919" y="375339"/>
                  </a:moveTo>
                  <a:lnTo>
                    <a:pt x="592272" y="372606"/>
                  </a:lnTo>
                </a:path>
                <a:path w="617220" h="375919">
                  <a:moveTo>
                    <a:pt x="593464" y="372606"/>
                  </a:moveTo>
                  <a:lnTo>
                    <a:pt x="615949" y="346393"/>
                  </a:lnTo>
                </a:path>
                <a:path w="617220" h="375919">
                  <a:moveTo>
                    <a:pt x="617142" y="345267"/>
                  </a:moveTo>
                  <a:lnTo>
                    <a:pt x="589376" y="260518"/>
                  </a:lnTo>
                </a:path>
                <a:path w="617220" h="375919">
                  <a:moveTo>
                    <a:pt x="568595" y="241221"/>
                  </a:moveTo>
                  <a:lnTo>
                    <a:pt x="560418" y="236557"/>
                  </a:lnTo>
                </a:path>
                <a:path w="617220" h="375919">
                  <a:moveTo>
                    <a:pt x="531801" y="223853"/>
                  </a:moveTo>
                  <a:lnTo>
                    <a:pt x="529757" y="221923"/>
                  </a:lnTo>
                </a:path>
                <a:path w="617220" h="375919">
                  <a:moveTo>
                    <a:pt x="528395" y="221923"/>
                  </a:moveTo>
                  <a:lnTo>
                    <a:pt x="491601" y="185901"/>
                  </a:lnTo>
                </a:path>
                <a:path w="617220" h="375919">
                  <a:moveTo>
                    <a:pt x="490409" y="184775"/>
                  </a:moveTo>
                  <a:lnTo>
                    <a:pt x="436070" y="191690"/>
                  </a:lnTo>
                </a:path>
                <a:path w="617220" h="375919">
                  <a:moveTo>
                    <a:pt x="434707" y="191690"/>
                  </a:moveTo>
                  <a:lnTo>
                    <a:pt x="400810" y="203268"/>
                  </a:lnTo>
                </a:path>
                <a:path w="617220" h="375919">
                  <a:moveTo>
                    <a:pt x="399958" y="203268"/>
                  </a:moveTo>
                  <a:lnTo>
                    <a:pt x="372193" y="186705"/>
                  </a:lnTo>
                </a:path>
                <a:path w="617220" h="375919">
                  <a:moveTo>
                    <a:pt x="352604" y="164351"/>
                  </a:moveTo>
                  <a:lnTo>
                    <a:pt x="349367" y="156632"/>
                  </a:lnTo>
                </a:path>
                <a:path w="617220" h="375919">
                  <a:moveTo>
                    <a:pt x="320750" y="161618"/>
                  </a:moveTo>
                  <a:lnTo>
                    <a:pt x="314618" y="163547"/>
                  </a:lnTo>
                </a:path>
                <a:path w="617220" h="375919">
                  <a:moveTo>
                    <a:pt x="313255" y="163547"/>
                  </a:moveTo>
                  <a:lnTo>
                    <a:pt x="259768" y="141033"/>
                  </a:lnTo>
                </a:path>
                <a:path w="617220" h="375919">
                  <a:moveTo>
                    <a:pt x="258916" y="141033"/>
                  </a:moveTo>
                  <a:lnTo>
                    <a:pt x="235239" y="80728"/>
                  </a:lnTo>
                </a:path>
                <a:path w="617220" h="375919">
                  <a:moveTo>
                    <a:pt x="235239" y="79602"/>
                  </a:moveTo>
                  <a:lnTo>
                    <a:pt x="188566" y="92468"/>
                  </a:lnTo>
                </a:path>
                <a:path w="617220" h="375919">
                  <a:moveTo>
                    <a:pt x="157905" y="95523"/>
                  </a:moveTo>
                  <a:lnTo>
                    <a:pt x="148536" y="95523"/>
                  </a:lnTo>
                </a:path>
                <a:path w="617220" h="375919">
                  <a:moveTo>
                    <a:pt x="117875" y="92468"/>
                  </a:moveTo>
                  <a:lnTo>
                    <a:pt x="104248" y="80728"/>
                  </a:lnTo>
                </a:path>
                <a:path w="617220" h="375919">
                  <a:moveTo>
                    <a:pt x="103055" y="79602"/>
                  </a:moveTo>
                  <a:lnTo>
                    <a:pt x="130139" y="49852"/>
                  </a:lnTo>
                </a:path>
                <a:path w="617220" h="375919">
                  <a:moveTo>
                    <a:pt x="130821" y="48726"/>
                  </a:moveTo>
                  <a:lnTo>
                    <a:pt x="45480" y="5789"/>
                  </a:lnTo>
                </a:path>
                <a:path w="617220" h="375919">
                  <a:moveTo>
                    <a:pt x="44629" y="5789"/>
                  </a:moveTo>
                  <a:lnTo>
                    <a:pt x="20951" y="0"/>
                  </a:lnTo>
                </a:path>
                <a:path w="617220" h="375919">
                  <a:moveTo>
                    <a:pt x="0" y="10774"/>
                  </a:moveTo>
                  <a:lnTo>
                    <a:pt x="0" y="107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5782044" y="1306666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5">
                  <a:moveTo>
                    <a:pt x="425" y="-1191"/>
                  </a:moveTo>
                  <a:lnTo>
                    <a:pt x="425" y="9393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5548167" y="1341884"/>
              <a:ext cx="221615" cy="93345"/>
            </a:xfrm>
            <a:custGeom>
              <a:avLst/>
              <a:gdLst/>
              <a:ahLst/>
              <a:cxnLst/>
              <a:rect l="l" t="t" r="r" b="b"/>
              <a:pathLst>
                <a:path w="221614" h="93344">
                  <a:moveTo>
                    <a:pt x="221612" y="0"/>
                  </a:moveTo>
                  <a:lnTo>
                    <a:pt x="220420" y="804"/>
                  </a:lnTo>
                </a:path>
                <a:path w="221614" h="93344">
                  <a:moveTo>
                    <a:pt x="220420" y="1929"/>
                  </a:moveTo>
                  <a:lnTo>
                    <a:pt x="200831" y="7719"/>
                  </a:lnTo>
                </a:path>
                <a:path w="221614" h="93344">
                  <a:moveTo>
                    <a:pt x="199979" y="7719"/>
                  </a:moveTo>
                  <a:lnTo>
                    <a:pt x="172213" y="55320"/>
                  </a:lnTo>
                </a:path>
                <a:path w="221614" h="93344">
                  <a:moveTo>
                    <a:pt x="172213" y="56445"/>
                  </a:moveTo>
                  <a:lnTo>
                    <a:pt x="123837" y="92307"/>
                  </a:lnTo>
                </a:path>
                <a:path w="221614" h="93344">
                  <a:moveTo>
                    <a:pt x="122644" y="93111"/>
                  </a:moveTo>
                  <a:lnTo>
                    <a:pt x="87554" y="78798"/>
                  </a:lnTo>
                </a:path>
                <a:path w="221614" h="93344">
                  <a:moveTo>
                    <a:pt x="57574" y="67220"/>
                  </a:moveTo>
                  <a:lnTo>
                    <a:pt x="49398" y="63039"/>
                  </a:lnTo>
                </a:path>
                <a:path w="221614" h="93344">
                  <a:moveTo>
                    <a:pt x="20781" y="50656"/>
                  </a:moveTo>
                  <a:lnTo>
                    <a:pt x="0" y="262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5547316" y="1319531"/>
              <a:ext cx="3175" cy="47625"/>
            </a:xfrm>
            <a:custGeom>
              <a:avLst/>
              <a:gdLst/>
              <a:ahLst/>
              <a:cxnLst/>
              <a:rect l="l" t="t" r="r" b="b"/>
              <a:pathLst>
                <a:path w="3175" h="47625">
                  <a:moveTo>
                    <a:pt x="1447" y="-1192"/>
                  </a:moveTo>
                  <a:lnTo>
                    <a:pt x="1447" y="48632"/>
                  </a:lnTo>
                </a:path>
              </a:pathLst>
            </a:custGeom>
            <a:ln w="52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5513418" y="1103719"/>
              <a:ext cx="2929255" cy="3407410"/>
            </a:xfrm>
            <a:custGeom>
              <a:avLst/>
              <a:gdLst/>
              <a:ahLst/>
              <a:cxnLst/>
              <a:rect l="l" t="t" r="r" b="b"/>
              <a:pathLst>
                <a:path w="2929254" h="3407410">
                  <a:moveTo>
                    <a:pt x="36793" y="215008"/>
                  </a:moveTo>
                  <a:lnTo>
                    <a:pt x="851" y="175930"/>
                  </a:lnTo>
                </a:path>
                <a:path w="2929254" h="3407410">
                  <a:moveTo>
                    <a:pt x="0" y="174804"/>
                  </a:moveTo>
                  <a:lnTo>
                    <a:pt x="14308" y="168211"/>
                  </a:lnTo>
                </a:path>
                <a:path w="2929254" h="3407410">
                  <a:moveTo>
                    <a:pt x="15160" y="168211"/>
                  </a:moveTo>
                  <a:lnTo>
                    <a:pt x="38837" y="174000"/>
                  </a:lnTo>
                </a:path>
                <a:path w="2929254" h="3407410">
                  <a:moveTo>
                    <a:pt x="68647" y="170945"/>
                  </a:moveTo>
                  <a:lnTo>
                    <a:pt x="77334" y="166281"/>
                  </a:lnTo>
                </a:path>
                <a:path w="2929254" h="3407410">
                  <a:moveTo>
                    <a:pt x="99819" y="146501"/>
                  </a:moveTo>
                  <a:lnTo>
                    <a:pt x="115320" y="125274"/>
                  </a:lnTo>
                </a:path>
                <a:path w="2929254" h="3407410">
                  <a:moveTo>
                    <a:pt x="115320" y="124470"/>
                  </a:moveTo>
                  <a:lnTo>
                    <a:pt x="188566" y="129133"/>
                  </a:lnTo>
                </a:path>
                <a:path w="2929254" h="3407410">
                  <a:moveTo>
                    <a:pt x="189418" y="129133"/>
                  </a:moveTo>
                  <a:lnTo>
                    <a:pt x="189418" y="112569"/>
                  </a:lnTo>
                </a:path>
                <a:path w="2929254" h="3407410">
                  <a:moveTo>
                    <a:pt x="189418" y="111765"/>
                  </a:moveTo>
                  <a:lnTo>
                    <a:pt x="154157" y="62235"/>
                  </a:lnTo>
                </a:path>
                <a:path w="2929254" h="3407410">
                  <a:moveTo>
                    <a:pt x="148025" y="34896"/>
                  </a:moveTo>
                  <a:lnTo>
                    <a:pt x="150069" y="25891"/>
                  </a:lnTo>
                </a:path>
                <a:path w="2929254" h="3407410">
                  <a:moveTo>
                    <a:pt x="157394" y="0"/>
                  </a:moveTo>
                  <a:lnTo>
                    <a:pt x="211051" y="21227"/>
                  </a:lnTo>
                </a:path>
                <a:path w="2929254" h="3407410">
                  <a:moveTo>
                    <a:pt x="211903" y="21227"/>
                  </a:moveTo>
                  <a:lnTo>
                    <a:pt x="252273" y="57249"/>
                  </a:lnTo>
                </a:path>
                <a:path w="2929254" h="3407410">
                  <a:moveTo>
                    <a:pt x="253125" y="58375"/>
                  </a:moveTo>
                  <a:lnTo>
                    <a:pt x="302694" y="75743"/>
                  </a:lnTo>
                </a:path>
                <a:path w="2929254" h="3407410">
                  <a:moveTo>
                    <a:pt x="303886" y="75743"/>
                  </a:moveTo>
                  <a:lnTo>
                    <a:pt x="312914" y="66898"/>
                  </a:lnTo>
                </a:path>
                <a:path w="2929254" h="3407410">
                  <a:moveTo>
                    <a:pt x="2928828" y="3374537"/>
                  </a:moveTo>
                  <a:lnTo>
                    <a:pt x="2910431" y="3386131"/>
                  </a:lnTo>
                </a:path>
                <a:path w="2929254" h="3407410">
                  <a:moveTo>
                    <a:pt x="2909579" y="3386903"/>
                  </a:moveTo>
                  <a:lnTo>
                    <a:pt x="2898166" y="34073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8356735" y="4512268"/>
              <a:ext cx="55244" cy="5080"/>
            </a:xfrm>
            <a:custGeom>
              <a:avLst/>
              <a:gdLst/>
              <a:ahLst/>
              <a:cxnLst/>
              <a:rect l="l" t="t" r="r" b="b"/>
              <a:pathLst>
                <a:path w="55245" h="5079">
                  <a:moveTo>
                    <a:pt x="-1126" y="2323"/>
                  </a:moveTo>
                  <a:lnTo>
                    <a:pt x="55975" y="2323"/>
                  </a:lnTo>
                </a:path>
              </a:pathLst>
            </a:custGeom>
            <a:ln w="68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8319942" y="4516916"/>
              <a:ext cx="36195" cy="50800"/>
            </a:xfrm>
            <a:custGeom>
              <a:avLst/>
              <a:gdLst/>
              <a:ahLst/>
              <a:cxnLst/>
              <a:rect l="l" t="t" r="r" b="b"/>
              <a:pathLst>
                <a:path w="36195" h="50800">
                  <a:moveTo>
                    <a:pt x="35941" y="0"/>
                  </a:moveTo>
                  <a:lnTo>
                    <a:pt x="34749" y="39045"/>
                  </a:lnTo>
                </a:path>
                <a:path w="36195" h="50800">
                  <a:moveTo>
                    <a:pt x="34749" y="40203"/>
                  </a:moveTo>
                  <a:lnTo>
                    <a:pt x="0" y="506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8278549" y="457334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-1126" y="578"/>
                  </a:moveTo>
                  <a:lnTo>
                    <a:pt x="10665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7792398" y="4587272"/>
              <a:ext cx="459740" cy="426084"/>
            </a:xfrm>
            <a:custGeom>
              <a:avLst/>
              <a:gdLst/>
              <a:ahLst/>
              <a:cxnLst/>
              <a:rect l="l" t="t" r="r" b="b"/>
              <a:pathLst>
                <a:path w="459740" h="426085">
                  <a:moveTo>
                    <a:pt x="459577" y="0"/>
                  </a:moveTo>
                  <a:lnTo>
                    <a:pt x="442032" y="17383"/>
                  </a:lnTo>
                </a:path>
                <a:path w="459740" h="426085">
                  <a:moveTo>
                    <a:pt x="440840" y="18155"/>
                  </a:moveTo>
                  <a:lnTo>
                    <a:pt x="358565" y="77689"/>
                  </a:lnTo>
                </a:path>
                <a:path w="459740" h="426085">
                  <a:moveTo>
                    <a:pt x="357373" y="78461"/>
                  </a:moveTo>
                  <a:lnTo>
                    <a:pt x="367593" y="105912"/>
                  </a:lnTo>
                </a:path>
                <a:path w="459740" h="426085">
                  <a:moveTo>
                    <a:pt x="367593" y="106683"/>
                  </a:moveTo>
                  <a:lnTo>
                    <a:pt x="358565" y="124453"/>
                  </a:lnTo>
                </a:path>
                <a:path w="459740" h="426085">
                  <a:moveTo>
                    <a:pt x="333696" y="134118"/>
                  </a:moveTo>
                  <a:lnTo>
                    <a:pt x="327564" y="134118"/>
                  </a:lnTo>
                </a:path>
                <a:path w="459740" h="426085">
                  <a:moveTo>
                    <a:pt x="326712" y="134118"/>
                  </a:moveTo>
                  <a:lnTo>
                    <a:pt x="324668" y="136048"/>
                  </a:lnTo>
                </a:path>
                <a:path w="459740" h="426085">
                  <a:moveTo>
                    <a:pt x="299798" y="154606"/>
                  </a:moveTo>
                  <a:lnTo>
                    <a:pt x="264878" y="181671"/>
                  </a:lnTo>
                </a:path>
                <a:path w="459740" h="426085">
                  <a:moveTo>
                    <a:pt x="263686" y="182829"/>
                  </a:moveTo>
                  <a:lnTo>
                    <a:pt x="239157" y="224576"/>
                  </a:lnTo>
                </a:path>
                <a:path w="459740" h="426085">
                  <a:moveTo>
                    <a:pt x="239157" y="225348"/>
                  </a:moveTo>
                  <a:lnTo>
                    <a:pt x="178175" y="270183"/>
                  </a:lnTo>
                </a:path>
                <a:path w="459740" h="426085">
                  <a:moveTo>
                    <a:pt x="177494" y="271341"/>
                  </a:moveTo>
                  <a:lnTo>
                    <a:pt x="172043" y="275988"/>
                  </a:lnTo>
                </a:path>
                <a:path w="459740" h="426085">
                  <a:moveTo>
                    <a:pt x="149558" y="297248"/>
                  </a:moveTo>
                  <a:lnTo>
                    <a:pt x="143085" y="303423"/>
                  </a:lnTo>
                </a:path>
                <a:path w="459740" h="426085">
                  <a:moveTo>
                    <a:pt x="120600" y="325455"/>
                  </a:moveTo>
                  <a:lnTo>
                    <a:pt x="73075" y="371464"/>
                  </a:lnTo>
                </a:path>
                <a:path w="459740" h="426085">
                  <a:moveTo>
                    <a:pt x="72394" y="372236"/>
                  </a:moveTo>
                  <a:lnTo>
                    <a:pt x="0" y="425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7769743" y="5014008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-1126" y="964"/>
                  </a:moveTo>
                  <a:lnTo>
                    <a:pt x="22929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7091278" y="5028690"/>
              <a:ext cx="652780" cy="260350"/>
            </a:xfrm>
            <a:custGeom>
              <a:avLst/>
              <a:gdLst/>
              <a:ahLst/>
              <a:cxnLst/>
              <a:rect l="l" t="t" r="r" b="b"/>
              <a:pathLst>
                <a:path w="652779" h="260350">
                  <a:moveTo>
                    <a:pt x="652743" y="0"/>
                  </a:moveTo>
                  <a:lnTo>
                    <a:pt x="646611" y="6577"/>
                  </a:lnTo>
                </a:path>
                <a:path w="652779" h="260350">
                  <a:moveTo>
                    <a:pt x="620889" y="22417"/>
                  </a:moveTo>
                  <a:lnTo>
                    <a:pt x="566551" y="40589"/>
                  </a:lnTo>
                </a:path>
                <a:path w="652779" h="260350">
                  <a:moveTo>
                    <a:pt x="565188" y="40589"/>
                  </a:moveTo>
                  <a:lnTo>
                    <a:pt x="503525" y="97019"/>
                  </a:lnTo>
                </a:path>
                <a:path w="652779" h="260350">
                  <a:moveTo>
                    <a:pt x="502333" y="98176"/>
                  </a:moveTo>
                  <a:lnTo>
                    <a:pt x="492112" y="132977"/>
                  </a:lnTo>
                </a:path>
                <a:path w="652779" h="260350">
                  <a:moveTo>
                    <a:pt x="483936" y="161183"/>
                  </a:moveTo>
                  <a:lnTo>
                    <a:pt x="481892" y="170076"/>
                  </a:lnTo>
                </a:path>
                <a:path w="652779" h="260350">
                  <a:moveTo>
                    <a:pt x="473715" y="199457"/>
                  </a:moveTo>
                  <a:lnTo>
                    <a:pt x="464176" y="229610"/>
                  </a:lnTo>
                </a:path>
                <a:path w="652779" h="260350">
                  <a:moveTo>
                    <a:pt x="464176" y="230382"/>
                  </a:moveTo>
                  <a:lnTo>
                    <a:pt x="470309" y="253571"/>
                  </a:lnTo>
                </a:path>
                <a:path w="652779" h="260350">
                  <a:moveTo>
                    <a:pt x="470309" y="254729"/>
                  </a:moveTo>
                  <a:lnTo>
                    <a:pt x="346812" y="258604"/>
                  </a:lnTo>
                </a:path>
                <a:path w="652779" h="260350">
                  <a:moveTo>
                    <a:pt x="314958" y="259762"/>
                  </a:moveTo>
                  <a:lnTo>
                    <a:pt x="308826" y="259762"/>
                  </a:lnTo>
                </a:path>
                <a:path w="652779" h="260350">
                  <a:moveTo>
                    <a:pt x="307634" y="259762"/>
                  </a:moveTo>
                  <a:lnTo>
                    <a:pt x="306782" y="258604"/>
                  </a:lnTo>
                </a:path>
                <a:path w="652779" h="260350">
                  <a:moveTo>
                    <a:pt x="279698" y="245064"/>
                  </a:moveTo>
                  <a:lnTo>
                    <a:pt x="204919" y="247782"/>
                  </a:lnTo>
                </a:path>
                <a:path w="652779" h="260350">
                  <a:moveTo>
                    <a:pt x="203726" y="247782"/>
                  </a:moveTo>
                  <a:lnTo>
                    <a:pt x="166422" y="229610"/>
                  </a:lnTo>
                </a:path>
                <a:path w="652779" h="260350">
                  <a:moveTo>
                    <a:pt x="165740" y="229610"/>
                  </a:moveTo>
                  <a:lnTo>
                    <a:pt x="158245" y="186705"/>
                  </a:lnTo>
                </a:path>
                <a:path w="652779" h="260350">
                  <a:moveTo>
                    <a:pt x="158245" y="185547"/>
                  </a:moveTo>
                  <a:lnTo>
                    <a:pt x="143937" y="175110"/>
                  </a:lnTo>
                </a:path>
                <a:path w="652779" h="260350">
                  <a:moveTo>
                    <a:pt x="136612" y="150747"/>
                  </a:moveTo>
                  <a:lnTo>
                    <a:pt x="128436" y="147659"/>
                  </a:lnTo>
                </a:path>
                <a:path w="652779" h="260350">
                  <a:moveTo>
                    <a:pt x="99819" y="150747"/>
                  </a:moveTo>
                  <a:lnTo>
                    <a:pt x="97775" y="152692"/>
                  </a:lnTo>
                </a:path>
                <a:path w="652779" h="260350">
                  <a:moveTo>
                    <a:pt x="96582" y="152692"/>
                  </a:moveTo>
                  <a:lnTo>
                    <a:pt x="82274" y="178969"/>
                  </a:lnTo>
                </a:path>
                <a:path w="652779" h="260350">
                  <a:moveTo>
                    <a:pt x="82274" y="179741"/>
                  </a:moveTo>
                  <a:lnTo>
                    <a:pt x="42074" y="155394"/>
                  </a:lnTo>
                </a:path>
                <a:path w="652779" h="260350">
                  <a:moveTo>
                    <a:pt x="40881" y="155394"/>
                  </a:moveTo>
                  <a:lnTo>
                    <a:pt x="851" y="148817"/>
                  </a:lnTo>
                </a:path>
                <a:path w="652779" h="260350">
                  <a:moveTo>
                    <a:pt x="0" y="148817"/>
                  </a:moveTo>
                  <a:lnTo>
                    <a:pt x="11072" y="950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7103543" y="508513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682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6895387" y="4475168"/>
              <a:ext cx="205104" cy="580390"/>
            </a:xfrm>
            <a:custGeom>
              <a:avLst/>
              <a:gdLst/>
              <a:ahLst/>
              <a:cxnLst/>
              <a:rect l="l" t="t" r="r" b="b"/>
              <a:pathLst>
                <a:path w="205104" h="580389">
                  <a:moveTo>
                    <a:pt x="204919" y="579814"/>
                  </a:moveTo>
                  <a:lnTo>
                    <a:pt x="195891" y="559327"/>
                  </a:lnTo>
                </a:path>
                <a:path w="205104" h="580389">
                  <a:moveTo>
                    <a:pt x="123496" y="551592"/>
                  </a:moveTo>
                  <a:lnTo>
                    <a:pt x="99819" y="533805"/>
                  </a:lnTo>
                </a:path>
                <a:path w="205104" h="580389">
                  <a:moveTo>
                    <a:pt x="98967" y="533034"/>
                  </a:moveTo>
                  <a:lnTo>
                    <a:pt x="76142" y="485497"/>
                  </a:lnTo>
                </a:path>
                <a:path w="205104" h="580389">
                  <a:moveTo>
                    <a:pt x="84659" y="456116"/>
                  </a:moveTo>
                  <a:lnTo>
                    <a:pt x="88747" y="448381"/>
                  </a:lnTo>
                </a:path>
                <a:path w="205104" h="580389">
                  <a:moveTo>
                    <a:pt x="88747" y="422104"/>
                  </a:moveTo>
                  <a:lnTo>
                    <a:pt x="83466" y="415527"/>
                  </a:lnTo>
                </a:path>
                <a:path w="205104" h="580389">
                  <a:moveTo>
                    <a:pt x="82614" y="414369"/>
                  </a:moveTo>
                  <a:lnTo>
                    <a:pt x="105951" y="396969"/>
                  </a:lnTo>
                </a:path>
                <a:path w="205104" h="580389">
                  <a:moveTo>
                    <a:pt x="107143" y="395811"/>
                  </a:moveTo>
                  <a:lnTo>
                    <a:pt x="96923" y="368762"/>
                  </a:lnTo>
                </a:path>
                <a:path w="205104" h="580389">
                  <a:moveTo>
                    <a:pt x="96923" y="367604"/>
                  </a:moveTo>
                  <a:lnTo>
                    <a:pt x="76142" y="356010"/>
                  </a:lnTo>
                </a:path>
                <a:path w="205104" h="580389">
                  <a:moveTo>
                    <a:pt x="75290" y="356010"/>
                  </a:moveTo>
                  <a:lnTo>
                    <a:pt x="89598" y="320052"/>
                  </a:lnTo>
                </a:path>
                <a:path w="205104" h="580389">
                  <a:moveTo>
                    <a:pt x="89598" y="318894"/>
                  </a:moveTo>
                  <a:lnTo>
                    <a:pt x="73246" y="301494"/>
                  </a:lnTo>
                </a:path>
                <a:path w="205104" h="580389">
                  <a:moveTo>
                    <a:pt x="72053" y="300722"/>
                  </a:moveTo>
                  <a:lnTo>
                    <a:pt x="77334" y="284110"/>
                  </a:lnTo>
                </a:path>
                <a:path w="205104" h="580389">
                  <a:moveTo>
                    <a:pt x="91642" y="257816"/>
                  </a:moveTo>
                  <a:lnTo>
                    <a:pt x="93687" y="255887"/>
                  </a:lnTo>
                </a:path>
                <a:path w="205104" h="580389">
                  <a:moveTo>
                    <a:pt x="93687" y="254729"/>
                  </a:moveTo>
                  <a:lnTo>
                    <a:pt x="89598" y="252027"/>
                  </a:lnTo>
                </a:path>
                <a:path w="205104" h="580389">
                  <a:moveTo>
                    <a:pt x="65069" y="239275"/>
                  </a:moveTo>
                  <a:lnTo>
                    <a:pt x="49568" y="250869"/>
                  </a:lnTo>
                </a:path>
                <a:path w="205104" h="580389">
                  <a:moveTo>
                    <a:pt x="48206" y="252027"/>
                  </a:moveTo>
                  <a:lnTo>
                    <a:pt x="21633" y="230768"/>
                  </a:lnTo>
                </a:path>
                <a:path w="205104" h="580389">
                  <a:moveTo>
                    <a:pt x="20440" y="229610"/>
                  </a:moveTo>
                  <a:lnTo>
                    <a:pt x="24869" y="200615"/>
                  </a:lnTo>
                </a:path>
                <a:path w="205104" h="580389">
                  <a:moveTo>
                    <a:pt x="24869" y="199457"/>
                  </a:moveTo>
                  <a:lnTo>
                    <a:pt x="1192" y="186705"/>
                  </a:lnTo>
                </a:path>
                <a:path w="205104" h="580389">
                  <a:moveTo>
                    <a:pt x="0" y="186705"/>
                  </a:moveTo>
                  <a:lnTo>
                    <a:pt x="7324" y="169304"/>
                  </a:lnTo>
                </a:path>
                <a:path w="205104" h="580389">
                  <a:moveTo>
                    <a:pt x="7324" y="168147"/>
                  </a:moveTo>
                  <a:lnTo>
                    <a:pt x="23677" y="162341"/>
                  </a:lnTo>
                </a:path>
                <a:path w="205104" h="580389">
                  <a:moveTo>
                    <a:pt x="24869" y="162341"/>
                  </a:moveTo>
                  <a:lnTo>
                    <a:pt x="14308" y="137994"/>
                  </a:lnTo>
                </a:path>
                <a:path w="205104" h="580389">
                  <a:moveTo>
                    <a:pt x="27765" y="116734"/>
                  </a:moveTo>
                  <a:lnTo>
                    <a:pt x="25721" y="108227"/>
                  </a:lnTo>
                </a:path>
                <a:path w="205104" h="580389">
                  <a:moveTo>
                    <a:pt x="18396" y="78847"/>
                  </a:moveTo>
                  <a:lnTo>
                    <a:pt x="14308" y="59533"/>
                  </a:lnTo>
                </a:path>
                <a:path w="205104" h="580389">
                  <a:moveTo>
                    <a:pt x="14308" y="58359"/>
                  </a:moveTo>
                  <a:lnTo>
                    <a:pt x="45480" y="32082"/>
                  </a:lnTo>
                </a:path>
                <a:path w="205104" h="580389">
                  <a:moveTo>
                    <a:pt x="46162" y="31310"/>
                  </a:moveTo>
                  <a:lnTo>
                    <a:pt x="58937" y="28222"/>
                  </a:lnTo>
                </a:path>
                <a:path w="205104" h="580389">
                  <a:moveTo>
                    <a:pt x="59789" y="28222"/>
                  </a:moveTo>
                  <a:lnTo>
                    <a:pt x="59789" y="7735"/>
                  </a:lnTo>
                </a:path>
                <a:path w="205104" h="580389">
                  <a:moveTo>
                    <a:pt x="59789" y="6963"/>
                  </a:moveTo>
                  <a:lnTo>
                    <a:pt x="8670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6982942" y="4472466"/>
              <a:ext cx="34290" cy="3175"/>
            </a:xfrm>
            <a:custGeom>
              <a:avLst/>
              <a:gdLst/>
              <a:ahLst/>
              <a:cxnLst/>
              <a:rect l="l" t="t" r="r" b="b"/>
              <a:pathLst>
                <a:path w="34290" h="3175">
                  <a:moveTo>
                    <a:pt x="-1126" y="1350"/>
                  </a:moveTo>
                  <a:lnTo>
                    <a:pt x="35023" y="1350"/>
                  </a:lnTo>
                </a:path>
              </a:pathLst>
            </a:custGeom>
            <a:ln w="49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7018032" y="4289621"/>
              <a:ext cx="86360" cy="182880"/>
            </a:xfrm>
            <a:custGeom>
              <a:avLst/>
              <a:gdLst/>
              <a:ahLst/>
              <a:cxnLst/>
              <a:rect l="l" t="t" r="r" b="b"/>
              <a:pathLst>
                <a:path w="86359" h="182879">
                  <a:moveTo>
                    <a:pt x="0" y="182845"/>
                  </a:moveTo>
                  <a:lnTo>
                    <a:pt x="6132" y="165059"/>
                  </a:lnTo>
                </a:path>
                <a:path w="86359" h="182879">
                  <a:moveTo>
                    <a:pt x="24528" y="146887"/>
                  </a:moveTo>
                  <a:lnTo>
                    <a:pt x="34068" y="144957"/>
                  </a:lnTo>
                </a:path>
                <a:path w="86359" h="182879">
                  <a:moveTo>
                    <a:pt x="44288" y="118680"/>
                  </a:moveTo>
                  <a:lnTo>
                    <a:pt x="52464" y="80792"/>
                  </a:lnTo>
                </a:path>
                <a:path w="86359" h="182879">
                  <a:moveTo>
                    <a:pt x="52464" y="79635"/>
                  </a:moveTo>
                  <a:lnTo>
                    <a:pt x="49568" y="76547"/>
                  </a:lnTo>
                </a:path>
                <a:path w="86359" h="182879">
                  <a:moveTo>
                    <a:pt x="48376" y="75775"/>
                  </a:moveTo>
                  <a:lnTo>
                    <a:pt x="21803" y="30924"/>
                  </a:lnTo>
                </a:path>
                <a:path w="86359" h="182879">
                  <a:moveTo>
                    <a:pt x="21803" y="30152"/>
                  </a:moveTo>
                  <a:lnTo>
                    <a:pt x="27935" y="22433"/>
                  </a:lnTo>
                </a:path>
                <a:path w="86359" h="182879">
                  <a:moveTo>
                    <a:pt x="27935" y="21259"/>
                  </a:moveTo>
                  <a:lnTo>
                    <a:pt x="79378" y="14312"/>
                  </a:lnTo>
                </a:path>
                <a:path w="86359" h="182879">
                  <a:moveTo>
                    <a:pt x="80230" y="14312"/>
                  </a:moveTo>
                  <a:lnTo>
                    <a:pt x="863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7128072" y="426914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385"/>
                  </a:moveTo>
                  <a:lnTo>
                    <a:pt x="10494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7167421" y="4203891"/>
              <a:ext cx="246379" cy="175260"/>
            </a:xfrm>
            <a:custGeom>
              <a:avLst/>
              <a:gdLst/>
              <a:ahLst/>
              <a:cxnLst/>
              <a:rect l="l" t="t" r="r" b="b"/>
              <a:pathLst>
                <a:path w="246379" h="175260">
                  <a:moveTo>
                    <a:pt x="0" y="71819"/>
                  </a:moveTo>
                  <a:lnTo>
                    <a:pt x="19589" y="79940"/>
                  </a:lnTo>
                </a:path>
                <a:path w="246379" h="175260">
                  <a:moveTo>
                    <a:pt x="20440" y="79940"/>
                  </a:moveTo>
                  <a:lnTo>
                    <a:pt x="51442" y="52489"/>
                  </a:lnTo>
                </a:path>
                <a:path w="246379" h="175260">
                  <a:moveTo>
                    <a:pt x="52294" y="51717"/>
                  </a:moveTo>
                  <a:lnTo>
                    <a:pt x="65751" y="13846"/>
                  </a:lnTo>
                </a:path>
                <a:path w="246379" h="175260">
                  <a:moveTo>
                    <a:pt x="65751" y="12688"/>
                  </a:moveTo>
                  <a:lnTo>
                    <a:pt x="92835" y="0"/>
                  </a:lnTo>
                </a:path>
                <a:path w="246379" h="175260">
                  <a:moveTo>
                    <a:pt x="93687" y="0"/>
                  </a:moveTo>
                  <a:lnTo>
                    <a:pt x="120600" y="3055"/>
                  </a:lnTo>
                </a:path>
                <a:path w="246379" h="175260">
                  <a:moveTo>
                    <a:pt x="121452" y="3055"/>
                  </a:moveTo>
                  <a:lnTo>
                    <a:pt x="130821" y="15775"/>
                  </a:lnTo>
                </a:path>
                <a:path w="246379" h="175260">
                  <a:moveTo>
                    <a:pt x="147173" y="41666"/>
                  </a:moveTo>
                  <a:lnTo>
                    <a:pt x="149217" y="44770"/>
                  </a:lnTo>
                </a:path>
                <a:path w="246379" h="175260">
                  <a:moveTo>
                    <a:pt x="149217" y="45928"/>
                  </a:moveTo>
                  <a:lnTo>
                    <a:pt x="147173" y="49788"/>
                  </a:lnTo>
                </a:path>
                <a:path w="246379" h="175260">
                  <a:moveTo>
                    <a:pt x="141893" y="78010"/>
                  </a:moveTo>
                  <a:lnTo>
                    <a:pt x="148366" y="84572"/>
                  </a:lnTo>
                </a:path>
                <a:path w="246379" h="175260">
                  <a:moveTo>
                    <a:pt x="149217" y="85729"/>
                  </a:moveTo>
                  <a:lnTo>
                    <a:pt x="149217" y="115882"/>
                  </a:lnTo>
                </a:path>
                <a:path w="246379" h="175260">
                  <a:moveTo>
                    <a:pt x="149217" y="116654"/>
                  </a:moveTo>
                  <a:lnTo>
                    <a:pt x="155350" y="124389"/>
                  </a:lnTo>
                </a:path>
                <a:path w="246379" h="175260">
                  <a:moveTo>
                    <a:pt x="155350" y="125547"/>
                  </a:moveTo>
                  <a:lnTo>
                    <a:pt x="189247" y="129423"/>
                  </a:lnTo>
                </a:path>
                <a:path w="246379" h="175260">
                  <a:moveTo>
                    <a:pt x="190610" y="129423"/>
                  </a:moveTo>
                  <a:lnTo>
                    <a:pt x="197424" y="149910"/>
                  </a:lnTo>
                </a:path>
                <a:path w="246379" h="175260">
                  <a:moveTo>
                    <a:pt x="197424" y="150682"/>
                  </a:moveTo>
                  <a:lnTo>
                    <a:pt x="227404" y="174258"/>
                  </a:lnTo>
                </a:path>
                <a:path w="246379" h="175260">
                  <a:moveTo>
                    <a:pt x="228596" y="175029"/>
                  </a:moveTo>
                  <a:lnTo>
                    <a:pt x="246141" y="1526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7442179" y="435185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-1126" y="385"/>
                  </a:moveTo>
                  <a:lnTo>
                    <a:pt x="9302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7482379" y="4242856"/>
              <a:ext cx="98425" cy="121920"/>
            </a:xfrm>
            <a:custGeom>
              <a:avLst/>
              <a:gdLst/>
              <a:ahLst/>
              <a:cxnLst/>
              <a:rect l="l" t="t" r="r" b="b"/>
              <a:pathLst>
                <a:path w="98425" h="121920">
                  <a:moveTo>
                    <a:pt x="0" y="113647"/>
                  </a:moveTo>
                  <a:lnTo>
                    <a:pt x="6472" y="114805"/>
                  </a:lnTo>
                </a:path>
                <a:path w="98425" h="121920">
                  <a:moveTo>
                    <a:pt x="7324" y="114805"/>
                  </a:moveTo>
                  <a:lnTo>
                    <a:pt x="26913" y="108999"/>
                  </a:lnTo>
                </a:path>
                <a:path w="98425" h="121920">
                  <a:moveTo>
                    <a:pt x="27765" y="108999"/>
                  </a:moveTo>
                  <a:lnTo>
                    <a:pt x="44458" y="120594"/>
                  </a:lnTo>
                </a:path>
                <a:path w="98425" h="121920">
                  <a:moveTo>
                    <a:pt x="45310" y="121382"/>
                  </a:moveTo>
                  <a:lnTo>
                    <a:pt x="78526" y="111717"/>
                  </a:lnTo>
                </a:path>
                <a:path w="98425" h="121920">
                  <a:moveTo>
                    <a:pt x="79208" y="111717"/>
                  </a:moveTo>
                  <a:lnTo>
                    <a:pt x="73075" y="67252"/>
                  </a:lnTo>
                </a:path>
                <a:path w="98425" h="121920">
                  <a:moveTo>
                    <a:pt x="73075" y="66094"/>
                  </a:moveTo>
                  <a:lnTo>
                    <a:pt x="98115" y="25119"/>
                  </a:lnTo>
                </a:path>
                <a:path w="98425" h="121920">
                  <a:moveTo>
                    <a:pt x="88747" y="5033"/>
                  </a:moveTo>
                  <a:lnTo>
                    <a:pt x="805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7535015" y="4227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7535015" y="4118338"/>
              <a:ext cx="419734" cy="107950"/>
            </a:xfrm>
            <a:custGeom>
              <a:avLst/>
              <a:gdLst/>
              <a:ahLst/>
              <a:cxnLst/>
              <a:rect l="l" t="t" r="r" b="b"/>
              <a:pathLst>
                <a:path w="419734" h="107950">
                  <a:moveTo>
                    <a:pt x="0" y="107890"/>
                  </a:moveTo>
                  <a:lnTo>
                    <a:pt x="14308" y="71883"/>
                  </a:lnTo>
                </a:path>
                <a:path w="419734" h="107950">
                  <a:moveTo>
                    <a:pt x="14308" y="71240"/>
                  </a:moveTo>
                  <a:lnTo>
                    <a:pt x="34068" y="59179"/>
                  </a:lnTo>
                </a:path>
                <a:path w="419734" h="107950">
                  <a:moveTo>
                    <a:pt x="34749" y="59179"/>
                  </a:moveTo>
                  <a:lnTo>
                    <a:pt x="38156" y="32162"/>
                  </a:lnTo>
                </a:path>
                <a:path w="419734" h="107950">
                  <a:moveTo>
                    <a:pt x="38156" y="31037"/>
                  </a:moveTo>
                  <a:lnTo>
                    <a:pt x="61833" y="7719"/>
                  </a:lnTo>
                </a:path>
                <a:path w="419734" h="107950">
                  <a:moveTo>
                    <a:pt x="62685" y="7075"/>
                  </a:moveTo>
                  <a:lnTo>
                    <a:pt x="92835" y="804"/>
                  </a:lnTo>
                </a:path>
                <a:path w="419734" h="107950">
                  <a:moveTo>
                    <a:pt x="93687" y="804"/>
                  </a:moveTo>
                  <a:lnTo>
                    <a:pt x="105099" y="16724"/>
                  </a:lnTo>
                </a:path>
                <a:path w="419734" h="107950">
                  <a:moveTo>
                    <a:pt x="123496" y="37148"/>
                  </a:moveTo>
                  <a:lnTo>
                    <a:pt x="133035" y="34896"/>
                  </a:lnTo>
                </a:path>
                <a:path w="419734" h="107950">
                  <a:moveTo>
                    <a:pt x="159608" y="51460"/>
                  </a:moveTo>
                  <a:lnTo>
                    <a:pt x="161652" y="53390"/>
                  </a:lnTo>
                </a:path>
                <a:path w="419734" h="107950">
                  <a:moveTo>
                    <a:pt x="162845" y="53390"/>
                  </a:moveTo>
                  <a:lnTo>
                    <a:pt x="242223" y="41811"/>
                  </a:lnTo>
                </a:path>
                <a:path w="419734" h="107950">
                  <a:moveTo>
                    <a:pt x="243075" y="41811"/>
                  </a:moveTo>
                  <a:lnTo>
                    <a:pt x="272884" y="32162"/>
                  </a:lnTo>
                </a:path>
                <a:path w="419734" h="107950">
                  <a:moveTo>
                    <a:pt x="274077" y="32162"/>
                  </a:moveTo>
                  <a:lnTo>
                    <a:pt x="300650" y="49530"/>
                  </a:lnTo>
                </a:path>
                <a:path w="419734" h="107950">
                  <a:moveTo>
                    <a:pt x="301842" y="50656"/>
                  </a:moveTo>
                  <a:lnTo>
                    <a:pt x="329778" y="34092"/>
                  </a:lnTo>
                </a:path>
                <a:path w="419734" h="107950">
                  <a:moveTo>
                    <a:pt x="359587" y="31037"/>
                  </a:moveTo>
                  <a:lnTo>
                    <a:pt x="366571" y="32162"/>
                  </a:lnTo>
                </a:path>
                <a:path w="419734" h="107950">
                  <a:moveTo>
                    <a:pt x="367764" y="32162"/>
                  </a:moveTo>
                  <a:lnTo>
                    <a:pt x="368616" y="31037"/>
                  </a:lnTo>
                </a:path>
                <a:path w="419734" h="107950">
                  <a:moveTo>
                    <a:pt x="395529" y="14794"/>
                  </a:moveTo>
                  <a:lnTo>
                    <a:pt x="4192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7955074" y="4117213"/>
              <a:ext cx="43815" cy="3175"/>
            </a:xfrm>
            <a:custGeom>
              <a:avLst/>
              <a:gdLst/>
              <a:ahLst/>
              <a:cxnLst/>
              <a:rect l="l" t="t" r="r" b="b"/>
              <a:pathLst>
                <a:path w="43815" h="3175">
                  <a:moveTo>
                    <a:pt x="-1126" y="1527"/>
                  </a:moveTo>
                  <a:lnTo>
                    <a:pt x="44562" y="1527"/>
                  </a:lnTo>
                </a:path>
              </a:pathLst>
            </a:custGeom>
            <a:ln w="53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7528883" y="2169433"/>
              <a:ext cx="930910" cy="1951355"/>
            </a:xfrm>
            <a:custGeom>
              <a:avLst/>
              <a:gdLst/>
              <a:ahLst/>
              <a:cxnLst/>
              <a:rect l="l" t="t" r="r" b="b"/>
              <a:pathLst>
                <a:path w="930909" h="1951354">
                  <a:moveTo>
                    <a:pt x="470820" y="1950834"/>
                  </a:moveTo>
                  <a:lnTo>
                    <a:pt x="495349" y="1903394"/>
                  </a:lnTo>
                </a:path>
                <a:path w="930909" h="1951354">
                  <a:moveTo>
                    <a:pt x="495349" y="1902107"/>
                  </a:moveTo>
                  <a:lnTo>
                    <a:pt x="525158" y="1896318"/>
                  </a:lnTo>
                </a:path>
                <a:path w="930909" h="1951354">
                  <a:moveTo>
                    <a:pt x="526350" y="1896318"/>
                  </a:moveTo>
                  <a:lnTo>
                    <a:pt x="535379" y="1877825"/>
                  </a:lnTo>
                </a:path>
                <a:path w="930909" h="1951354">
                  <a:moveTo>
                    <a:pt x="543555" y="1849682"/>
                  </a:moveTo>
                  <a:lnTo>
                    <a:pt x="543555" y="1841963"/>
                  </a:lnTo>
                </a:path>
                <a:path w="930909" h="1951354">
                  <a:moveTo>
                    <a:pt x="543555" y="1841159"/>
                  </a:moveTo>
                  <a:lnTo>
                    <a:pt x="543555" y="1841159"/>
                  </a:lnTo>
                </a:path>
                <a:path w="930909" h="1951354">
                  <a:moveTo>
                    <a:pt x="560419" y="1814785"/>
                  </a:moveTo>
                  <a:lnTo>
                    <a:pt x="582903" y="1777798"/>
                  </a:lnTo>
                </a:path>
                <a:path w="930909" h="1951354">
                  <a:moveTo>
                    <a:pt x="582903" y="1776994"/>
                  </a:moveTo>
                  <a:lnTo>
                    <a:pt x="624126" y="1710417"/>
                  </a:lnTo>
                </a:path>
                <a:path w="930909" h="1951354">
                  <a:moveTo>
                    <a:pt x="624126" y="1709613"/>
                  </a:moveTo>
                  <a:lnTo>
                    <a:pt x="647973" y="1692245"/>
                  </a:lnTo>
                </a:path>
                <a:path w="930909" h="1951354">
                  <a:moveTo>
                    <a:pt x="648655" y="1691119"/>
                  </a:moveTo>
                  <a:lnTo>
                    <a:pt x="658194" y="1669892"/>
                  </a:lnTo>
                </a:path>
                <a:path w="930909" h="1951354">
                  <a:moveTo>
                    <a:pt x="669607" y="1641589"/>
                  </a:moveTo>
                  <a:lnTo>
                    <a:pt x="673695" y="1633870"/>
                  </a:lnTo>
                </a:path>
                <a:path w="930909" h="1951354">
                  <a:moveTo>
                    <a:pt x="688003" y="1608461"/>
                  </a:moveTo>
                  <a:lnTo>
                    <a:pt x="728033" y="1581284"/>
                  </a:lnTo>
                </a:path>
                <a:path w="930909" h="1951354">
                  <a:moveTo>
                    <a:pt x="729226" y="1580158"/>
                  </a:moveTo>
                  <a:lnTo>
                    <a:pt x="770107" y="1591093"/>
                  </a:lnTo>
                </a:path>
                <a:path w="930909" h="1951354">
                  <a:moveTo>
                    <a:pt x="771470" y="1591093"/>
                  </a:moveTo>
                  <a:lnTo>
                    <a:pt x="782883" y="1626955"/>
                  </a:lnTo>
                </a:path>
                <a:path w="930909" h="1951354">
                  <a:moveTo>
                    <a:pt x="782883" y="1628080"/>
                  </a:moveTo>
                  <a:lnTo>
                    <a:pt x="817632" y="1633870"/>
                  </a:lnTo>
                </a:path>
                <a:path w="930909" h="1951354">
                  <a:moveTo>
                    <a:pt x="818824" y="1633870"/>
                  </a:moveTo>
                  <a:lnTo>
                    <a:pt x="827001" y="1625025"/>
                  </a:lnTo>
                </a:path>
                <a:path w="930909" h="1951354">
                  <a:moveTo>
                    <a:pt x="849486" y="1603797"/>
                  </a:moveTo>
                  <a:lnTo>
                    <a:pt x="855618" y="1598008"/>
                  </a:lnTo>
                </a:path>
                <a:path w="930909" h="1951354">
                  <a:moveTo>
                    <a:pt x="880658" y="1584017"/>
                  </a:moveTo>
                  <a:lnTo>
                    <a:pt x="930738" y="1604513"/>
                  </a:lnTo>
                </a:path>
                <a:path w="930909" h="1951354">
                  <a:moveTo>
                    <a:pt x="908423" y="1298412"/>
                  </a:moveTo>
                  <a:lnTo>
                    <a:pt x="905187" y="1296482"/>
                  </a:lnTo>
                </a:path>
                <a:path w="930909" h="1951354">
                  <a:moveTo>
                    <a:pt x="904335" y="1295356"/>
                  </a:moveTo>
                  <a:lnTo>
                    <a:pt x="905187" y="1291497"/>
                  </a:lnTo>
                </a:path>
                <a:path w="930909" h="1951354">
                  <a:moveTo>
                    <a:pt x="909275" y="1261264"/>
                  </a:moveTo>
                  <a:lnTo>
                    <a:pt x="910467" y="1253545"/>
                  </a:lnTo>
                </a:path>
                <a:path w="930909" h="1951354">
                  <a:moveTo>
                    <a:pt x="910467" y="1252741"/>
                  </a:moveTo>
                  <a:lnTo>
                    <a:pt x="930738" y="1239904"/>
                  </a:lnTo>
                </a:path>
                <a:path w="930909" h="1951354">
                  <a:moveTo>
                    <a:pt x="0" y="209862"/>
                  </a:moveTo>
                  <a:lnTo>
                    <a:pt x="71202" y="250065"/>
                  </a:lnTo>
                </a:path>
                <a:path w="930909" h="1951354">
                  <a:moveTo>
                    <a:pt x="72053" y="250065"/>
                  </a:moveTo>
                  <a:lnTo>
                    <a:pt x="130991" y="238165"/>
                  </a:lnTo>
                </a:path>
                <a:path w="930909" h="1951354">
                  <a:moveTo>
                    <a:pt x="131672" y="238165"/>
                  </a:moveTo>
                  <a:lnTo>
                    <a:pt x="147344" y="220797"/>
                  </a:lnTo>
                </a:path>
                <a:path w="930909" h="1951354">
                  <a:moveTo>
                    <a:pt x="148025" y="219993"/>
                  </a:moveTo>
                  <a:lnTo>
                    <a:pt x="162845" y="219993"/>
                  </a:lnTo>
                </a:path>
                <a:path w="930909" h="1951354">
                  <a:moveTo>
                    <a:pt x="194698" y="219993"/>
                  </a:moveTo>
                  <a:lnTo>
                    <a:pt x="201682" y="224657"/>
                  </a:lnTo>
                </a:path>
                <a:path w="930909" h="1951354">
                  <a:moveTo>
                    <a:pt x="227404" y="239291"/>
                  </a:moveTo>
                  <a:lnTo>
                    <a:pt x="310870" y="186705"/>
                  </a:lnTo>
                </a:path>
                <a:path w="930909" h="1951354">
                  <a:moveTo>
                    <a:pt x="312063" y="186705"/>
                  </a:moveTo>
                  <a:lnTo>
                    <a:pt x="353455" y="126399"/>
                  </a:lnTo>
                </a:path>
                <a:path w="930909" h="1951354">
                  <a:moveTo>
                    <a:pt x="353455" y="125595"/>
                  </a:moveTo>
                  <a:lnTo>
                    <a:pt x="359587" y="122540"/>
                  </a:lnTo>
                </a:path>
                <a:path w="930909" h="1951354">
                  <a:moveTo>
                    <a:pt x="388205" y="110961"/>
                  </a:moveTo>
                  <a:lnTo>
                    <a:pt x="396381" y="107102"/>
                  </a:lnTo>
                </a:path>
                <a:path w="930909" h="1951354">
                  <a:moveTo>
                    <a:pt x="426190" y="96327"/>
                  </a:moveTo>
                  <a:lnTo>
                    <a:pt x="473715" y="79602"/>
                  </a:lnTo>
                </a:path>
                <a:path w="930909" h="1951354">
                  <a:moveTo>
                    <a:pt x="474908" y="79602"/>
                  </a:moveTo>
                  <a:lnTo>
                    <a:pt x="488024" y="53390"/>
                  </a:lnTo>
                </a:path>
                <a:path w="930909" h="1951354">
                  <a:moveTo>
                    <a:pt x="488024" y="52586"/>
                  </a:moveTo>
                  <a:lnTo>
                    <a:pt x="542703" y="6915"/>
                  </a:lnTo>
                </a:path>
                <a:path w="930909" h="1951354">
                  <a:moveTo>
                    <a:pt x="543555" y="5789"/>
                  </a:moveTo>
                  <a:lnTo>
                    <a:pt x="569447" y="0"/>
                  </a:lnTo>
                </a:path>
                <a:path w="930909" h="1951354">
                  <a:moveTo>
                    <a:pt x="589036" y="12704"/>
                  </a:moveTo>
                  <a:lnTo>
                    <a:pt x="590228" y="14634"/>
                  </a:lnTo>
                </a:path>
                <a:path w="930909" h="1951354">
                  <a:moveTo>
                    <a:pt x="590228" y="15438"/>
                  </a:moveTo>
                  <a:lnTo>
                    <a:pt x="595168" y="1865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84" name="object 378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145705" y="2206214"/>
              <a:ext cx="165994" cy="96534"/>
            </a:xfrm>
            <a:prstGeom prst="rect">
              <a:avLst/>
            </a:prstGeom>
          </p:spPr>
        </p:pic>
        <p:sp>
          <p:nvSpPr>
            <p:cNvPr id="3785" name="object 3785"/>
            <p:cNvSpPr/>
            <p:nvPr/>
          </p:nvSpPr>
          <p:spPr>
            <a:xfrm>
              <a:off x="8211605" y="2301622"/>
              <a:ext cx="248285" cy="1501775"/>
            </a:xfrm>
            <a:custGeom>
              <a:avLst/>
              <a:gdLst/>
              <a:ahLst/>
              <a:cxnLst/>
              <a:rect l="l" t="t" r="r" b="b"/>
              <a:pathLst>
                <a:path w="248284" h="1501775">
                  <a:moveTo>
                    <a:pt x="130821" y="0"/>
                  </a:moveTo>
                  <a:lnTo>
                    <a:pt x="132013" y="0"/>
                  </a:lnTo>
                </a:path>
                <a:path w="248284" h="1501775">
                  <a:moveTo>
                    <a:pt x="132865" y="0"/>
                  </a:moveTo>
                  <a:lnTo>
                    <a:pt x="179027" y="20584"/>
                  </a:lnTo>
                </a:path>
                <a:path w="248284" h="1501775">
                  <a:moveTo>
                    <a:pt x="180219" y="20584"/>
                  </a:moveTo>
                  <a:lnTo>
                    <a:pt x="226552" y="29428"/>
                  </a:lnTo>
                </a:path>
                <a:path w="248284" h="1501775">
                  <a:moveTo>
                    <a:pt x="227744" y="29428"/>
                  </a:moveTo>
                  <a:lnTo>
                    <a:pt x="248015" y="39743"/>
                  </a:lnTo>
                </a:path>
                <a:path w="248284" h="1501775">
                  <a:moveTo>
                    <a:pt x="248015" y="1108203"/>
                  </a:moveTo>
                  <a:lnTo>
                    <a:pt x="228596" y="1120551"/>
                  </a:lnTo>
                </a:path>
                <a:path w="248284" h="1501775">
                  <a:moveTo>
                    <a:pt x="227744" y="1120551"/>
                  </a:moveTo>
                  <a:lnTo>
                    <a:pt x="221612" y="1162363"/>
                  </a:lnTo>
                </a:path>
                <a:path w="248284" h="1501775">
                  <a:moveTo>
                    <a:pt x="221612" y="1163167"/>
                  </a:moveTo>
                  <a:lnTo>
                    <a:pt x="248015" y="1179126"/>
                  </a:lnTo>
                </a:path>
                <a:path w="248284" h="1501775">
                  <a:moveTo>
                    <a:pt x="248015" y="1472059"/>
                  </a:moveTo>
                  <a:lnTo>
                    <a:pt x="191802" y="1449094"/>
                  </a:lnTo>
                </a:path>
                <a:path w="248284" h="1501775">
                  <a:moveTo>
                    <a:pt x="190610" y="1449094"/>
                  </a:moveTo>
                  <a:lnTo>
                    <a:pt x="136953" y="1500555"/>
                  </a:lnTo>
                </a:path>
                <a:path w="248284" h="1501775">
                  <a:moveTo>
                    <a:pt x="136101" y="1501681"/>
                  </a:moveTo>
                  <a:lnTo>
                    <a:pt x="124688" y="1499751"/>
                  </a:lnTo>
                </a:path>
                <a:path w="248284" h="1501775">
                  <a:moveTo>
                    <a:pt x="98115" y="1488976"/>
                  </a:moveTo>
                  <a:lnTo>
                    <a:pt x="94879" y="1481257"/>
                  </a:lnTo>
                </a:path>
                <a:path w="248284" h="1501775">
                  <a:moveTo>
                    <a:pt x="81252" y="1456974"/>
                  </a:moveTo>
                  <a:lnTo>
                    <a:pt x="47354" y="1447969"/>
                  </a:lnTo>
                </a:path>
                <a:path w="248284" h="1501775">
                  <a:moveTo>
                    <a:pt x="46502" y="1447969"/>
                  </a:moveTo>
                  <a:lnTo>
                    <a:pt x="0" y="1479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8165273" y="3777895"/>
              <a:ext cx="45720" cy="4445"/>
            </a:xfrm>
            <a:custGeom>
              <a:avLst/>
              <a:gdLst/>
              <a:ahLst/>
              <a:cxnLst/>
              <a:rect l="l" t="t" r="r" b="b"/>
              <a:pathLst>
                <a:path w="45720" h="4445">
                  <a:moveTo>
                    <a:pt x="-1126" y="1929"/>
                  </a:moveTo>
                  <a:lnTo>
                    <a:pt x="46607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7912999" y="3669989"/>
              <a:ext cx="251460" cy="107950"/>
            </a:xfrm>
            <a:custGeom>
              <a:avLst/>
              <a:gdLst/>
              <a:ahLst/>
              <a:cxnLst/>
              <a:rect l="l" t="t" r="r" b="b"/>
              <a:pathLst>
                <a:path w="251459" h="107950">
                  <a:moveTo>
                    <a:pt x="251081" y="107906"/>
                  </a:moveTo>
                  <a:lnTo>
                    <a:pt x="216331" y="84588"/>
                  </a:lnTo>
                </a:path>
                <a:path w="251459" h="107950">
                  <a:moveTo>
                    <a:pt x="190610" y="66094"/>
                  </a:moveTo>
                  <a:lnTo>
                    <a:pt x="183285" y="61430"/>
                  </a:lnTo>
                </a:path>
                <a:path w="251459" h="107950">
                  <a:moveTo>
                    <a:pt x="156542" y="43741"/>
                  </a:moveTo>
                  <a:lnTo>
                    <a:pt x="130821" y="34092"/>
                  </a:lnTo>
                </a:path>
                <a:path w="251459" h="107950">
                  <a:moveTo>
                    <a:pt x="129628" y="34092"/>
                  </a:moveTo>
                  <a:lnTo>
                    <a:pt x="110039" y="39881"/>
                  </a:lnTo>
                </a:path>
                <a:path w="251459" h="107950">
                  <a:moveTo>
                    <a:pt x="109188" y="39881"/>
                  </a:moveTo>
                  <a:lnTo>
                    <a:pt x="41222" y="0"/>
                  </a:lnTo>
                </a:path>
                <a:path w="251459" h="107950">
                  <a:moveTo>
                    <a:pt x="40029" y="0"/>
                  </a:moveTo>
                  <a:lnTo>
                    <a:pt x="15500" y="39077"/>
                  </a:lnTo>
                </a:path>
                <a:path w="251459" h="107950">
                  <a:moveTo>
                    <a:pt x="15500" y="39881"/>
                  </a:moveTo>
                  <a:lnTo>
                    <a:pt x="13456" y="43741"/>
                  </a:lnTo>
                </a:path>
                <a:path w="251459" h="107950">
                  <a:moveTo>
                    <a:pt x="3236" y="71883"/>
                  </a:moveTo>
                  <a:lnTo>
                    <a:pt x="0" y="796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7856617" y="3761653"/>
              <a:ext cx="36830" cy="3175"/>
            </a:xfrm>
            <a:custGeom>
              <a:avLst/>
              <a:gdLst/>
              <a:ahLst/>
              <a:cxnLst/>
              <a:rect l="l" t="t" r="r" b="b"/>
              <a:pathLst>
                <a:path w="36829" h="3175">
                  <a:moveTo>
                    <a:pt x="-1126" y="1366"/>
                  </a:moveTo>
                  <a:lnTo>
                    <a:pt x="37919" y="1366"/>
                  </a:lnTo>
                </a:path>
              </a:pathLst>
            </a:custGeom>
            <a:ln w="49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7724433" y="3691216"/>
              <a:ext cx="131445" cy="70485"/>
            </a:xfrm>
            <a:custGeom>
              <a:avLst/>
              <a:gdLst/>
              <a:ahLst/>
              <a:cxnLst/>
              <a:rect l="l" t="t" r="r" b="b"/>
              <a:pathLst>
                <a:path w="131445" h="70485">
                  <a:moveTo>
                    <a:pt x="130821" y="70436"/>
                  </a:moveTo>
                  <a:lnTo>
                    <a:pt x="101011" y="54515"/>
                  </a:lnTo>
                </a:path>
                <a:path w="131445" h="70485">
                  <a:moveTo>
                    <a:pt x="99819" y="54515"/>
                  </a:moveTo>
                  <a:lnTo>
                    <a:pt x="107143" y="34092"/>
                  </a:lnTo>
                </a:path>
                <a:path w="131445" h="70485">
                  <a:moveTo>
                    <a:pt x="107143" y="33288"/>
                  </a:moveTo>
                  <a:lnTo>
                    <a:pt x="87554" y="27499"/>
                  </a:lnTo>
                </a:path>
                <a:path w="131445" h="70485">
                  <a:moveTo>
                    <a:pt x="86703" y="27499"/>
                  </a:moveTo>
                  <a:lnTo>
                    <a:pt x="56893" y="1286"/>
                  </a:lnTo>
                </a:path>
                <a:path w="131445" h="70485">
                  <a:moveTo>
                    <a:pt x="55701" y="0"/>
                  </a:moveTo>
                  <a:lnTo>
                    <a:pt x="31853" y="3216"/>
                  </a:lnTo>
                </a:path>
                <a:path w="131445" h="70485">
                  <a:moveTo>
                    <a:pt x="0" y="6271"/>
                  </a:moveTo>
                  <a:lnTo>
                    <a:pt x="0" y="62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7715404" y="369636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62"/>
                  </a:moveTo>
                  <a:lnTo>
                    <a:pt x="10154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7438091" y="3369588"/>
              <a:ext cx="245110" cy="325120"/>
            </a:xfrm>
            <a:custGeom>
              <a:avLst/>
              <a:gdLst/>
              <a:ahLst/>
              <a:cxnLst/>
              <a:rect l="l" t="t" r="r" b="b"/>
              <a:pathLst>
                <a:path w="245109" h="325120">
                  <a:moveTo>
                    <a:pt x="244949" y="324844"/>
                  </a:moveTo>
                  <a:lnTo>
                    <a:pt x="238816" y="323557"/>
                  </a:lnTo>
                </a:path>
                <a:path w="245109" h="325120">
                  <a:moveTo>
                    <a:pt x="238135" y="323557"/>
                  </a:moveTo>
                  <a:lnTo>
                    <a:pt x="206963" y="248940"/>
                  </a:lnTo>
                </a:path>
                <a:path w="245109" h="325120">
                  <a:moveTo>
                    <a:pt x="206963" y="247814"/>
                  </a:moveTo>
                  <a:lnTo>
                    <a:pt x="226552" y="235110"/>
                  </a:lnTo>
                </a:path>
                <a:path w="245109" h="325120">
                  <a:moveTo>
                    <a:pt x="227915" y="235110"/>
                  </a:moveTo>
                  <a:lnTo>
                    <a:pt x="193847" y="187509"/>
                  </a:lnTo>
                </a:path>
                <a:path w="245109" h="325120">
                  <a:moveTo>
                    <a:pt x="193847" y="186705"/>
                  </a:moveTo>
                  <a:lnTo>
                    <a:pt x="195891" y="182845"/>
                  </a:lnTo>
                </a:path>
                <a:path w="245109" h="325120">
                  <a:moveTo>
                    <a:pt x="209007" y="155507"/>
                  </a:moveTo>
                  <a:lnTo>
                    <a:pt x="213095" y="147788"/>
                  </a:lnTo>
                </a:path>
                <a:path w="245109" h="325120">
                  <a:moveTo>
                    <a:pt x="223826" y="119484"/>
                  </a:moveTo>
                  <a:lnTo>
                    <a:pt x="206963" y="92468"/>
                  </a:lnTo>
                </a:path>
                <a:path w="245109" h="325120">
                  <a:moveTo>
                    <a:pt x="206963" y="91342"/>
                  </a:moveTo>
                  <a:lnTo>
                    <a:pt x="170169" y="75904"/>
                  </a:lnTo>
                </a:path>
                <a:path w="245109" h="325120">
                  <a:moveTo>
                    <a:pt x="168977" y="75904"/>
                  </a:moveTo>
                  <a:lnTo>
                    <a:pt x="156712" y="75904"/>
                  </a:lnTo>
                </a:path>
                <a:path w="245109" h="325120">
                  <a:moveTo>
                    <a:pt x="155520" y="75904"/>
                  </a:moveTo>
                  <a:lnTo>
                    <a:pt x="131672" y="108710"/>
                  </a:lnTo>
                </a:path>
                <a:path w="245109" h="325120">
                  <a:moveTo>
                    <a:pt x="130991" y="109835"/>
                  </a:moveTo>
                  <a:lnTo>
                    <a:pt x="97775" y="94397"/>
                  </a:lnTo>
                </a:path>
                <a:path w="245109" h="325120">
                  <a:moveTo>
                    <a:pt x="96923" y="94397"/>
                  </a:moveTo>
                  <a:lnTo>
                    <a:pt x="83466" y="98257"/>
                  </a:lnTo>
                </a:path>
                <a:path w="245109" h="325120">
                  <a:moveTo>
                    <a:pt x="53657" y="106780"/>
                  </a:moveTo>
                  <a:lnTo>
                    <a:pt x="44288" y="108710"/>
                  </a:lnTo>
                </a:path>
                <a:path w="245109" h="325120">
                  <a:moveTo>
                    <a:pt x="17545" y="99061"/>
                  </a:moveTo>
                  <a:lnTo>
                    <a:pt x="1192" y="85553"/>
                  </a:lnTo>
                </a:path>
                <a:path w="245109" h="325120">
                  <a:moveTo>
                    <a:pt x="0" y="84748"/>
                  </a:moveTo>
                  <a:lnTo>
                    <a:pt x="33216" y="51460"/>
                  </a:lnTo>
                </a:path>
                <a:path w="245109" h="325120">
                  <a:moveTo>
                    <a:pt x="34068" y="50334"/>
                  </a:moveTo>
                  <a:lnTo>
                    <a:pt x="61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7497029" y="3332601"/>
              <a:ext cx="3175" cy="36195"/>
            </a:xfrm>
            <a:custGeom>
              <a:avLst/>
              <a:gdLst/>
              <a:ahLst/>
              <a:cxnLst/>
              <a:rect l="l" t="t" r="r" b="b"/>
              <a:pathLst>
                <a:path w="3175" h="36195">
                  <a:moveTo>
                    <a:pt x="1447" y="-1191"/>
                  </a:moveTo>
                  <a:lnTo>
                    <a:pt x="1447" y="37053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7308462" y="2988137"/>
              <a:ext cx="209550" cy="344170"/>
            </a:xfrm>
            <a:custGeom>
              <a:avLst/>
              <a:gdLst/>
              <a:ahLst/>
              <a:cxnLst/>
              <a:rect l="l" t="t" r="r" b="b"/>
              <a:pathLst>
                <a:path w="209550" h="344170">
                  <a:moveTo>
                    <a:pt x="188566" y="343659"/>
                  </a:moveTo>
                  <a:lnTo>
                    <a:pt x="193506" y="333528"/>
                  </a:lnTo>
                </a:path>
                <a:path w="209550" h="344170">
                  <a:moveTo>
                    <a:pt x="204919" y="306511"/>
                  </a:moveTo>
                  <a:lnTo>
                    <a:pt x="209007" y="297666"/>
                  </a:lnTo>
                </a:path>
                <a:path w="209550" h="344170">
                  <a:moveTo>
                    <a:pt x="203726" y="277082"/>
                  </a:moveTo>
                  <a:lnTo>
                    <a:pt x="183285" y="270649"/>
                  </a:lnTo>
                </a:path>
                <a:path w="209550" h="344170">
                  <a:moveTo>
                    <a:pt x="182434" y="270649"/>
                  </a:moveTo>
                  <a:lnTo>
                    <a:pt x="192654" y="197479"/>
                  </a:lnTo>
                </a:path>
                <a:path w="209550" h="344170">
                  <a:moveTo>
                    <a:pt x="192654" y="196836"/>
                  </a:moveTo>
                  <a:lnTo>
                    <a:pt x="171873" y="144893"/>
                  </a:lnTo>
                </a:path>
                <a:path w="209550" h="344170">
                  <a:moveTo>
                    <a:pt x="171873" y="144250"/>
                  </a:moveTo>
                  <a:lnTo>
                    <a:pt x="149217" y="148109"/>
                  </a:lnTo>
                </a:path>
                <a:path w="209550" h="344170">
                  <a:moveTo>
                    <a:pt x="126733" y="138460"/>
                  </a:moveTo>
                  <a:lnTo>
                    <a:pt x="123496" y="130580"/>
                  </a:lnTo>
                </a:path>
                <a:path w="209550" h="344170">
                  <a:moveTo>
                    <a:pt x="123496" y="129455"/>
                  </a:moveTo>
                  <a:lnTo>
                    <a:pt x="123496" y="129455"/>
                  </a:lnTo>
                </a:path>
                <a:path w="209550" h="344170">
                  <a:moveTo>
                    <a:pt x="93687" y="120610"/>
                  </a:moveTo>
                  <a:lnTo>
                    <a:pt x="90450" y="119806"/>
                  </a:lnTo>
                </a:path>
                <a:path w="209550" h="344170">
                  <a:moveTo>
                    <a:pt x="89598" y="119806"/>
                  </a:moveTo>
                  <a:lnTo>
                    <a:pt x="101863" y="105172"/>
                  </a:lnTo>
                </a:path>
                <a:path w="209550" h="344170">
                  <a:moveTo>
                    <a:pt x="103055" y="104368"/>
                  </a:moveTo>
                  <a:lnTo>
                    <a:pt x="79378" y="68506"/>
                  </a:lnTo>
                </a:path>
                <a:path w="209550" h="344170">
                  <a:moveTo>
                    <a:pt x="79378" y="67220"/>
                  </a:moveTo>
                  <a:lnTo>
                    <a:pt x="42074" y="31358"/>
                  </a:lnTo>
                </a:path>
                <a:path w="209550" h="344170">
                  <a:moveTo>
                    <a:pt x="41392" y="30233"/>
                  </a:moveTo>
                  <a:lnTo>
                    <a:pt x="41392" y="10131"/>
                  </a:lnTo>
                </a:path>
                <a:path w="209550" h="344170">
                  <a:moveTo>
                    <a:pt x="41392" y="8844"/>
                  </a:moveTo>
                  <a:lnTo>
                    <a:pt x="24528" y="0"/>
                  </a:lnTo>
                </a:path>
                <a:path w="209550" h="344170">
                  <a:moveTo>
                    <a:pt x="23677" y="0"/>
                  </a:moveTo>
                  <a:lnTo>
                    <a:pt x="14308" y="12061"/>
                  </a:lnTo>
                </a:path>
                <a:path w="209550" h="344170">
                  <a:moveTo>
                    <a:pt x="0" y="22353"/>
                  </a:moveTo>
                  <a:lnTo>
                    <a:pt x="0" y="13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7308462" y="296803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7271328" y="2379296"/>
              <a:ext cx="256540" cy="951865"/>
            </a:xfrm>
            <a:custGeom>
              <a:avLst/>
              <a:gdLst/>
              <a:ahLst/>
              <a:cxnLst/>
              <a:rect l="l" t="t" r="r" b="b"/>
              <a:pathLst>
                <a:path w="256540" h="951864">
                  <a:moveTo>
                    <a:pt x="37134" y="587614"/>
                  </a:moveTo>
                  <a:lnTo>
                    <a:pt x="26913" y="567030"/>
                  </a:lnTo>
                </a:path>
                <a:path w="256540" h="951864">
                  <a:moveTo>
                    <a:pt x="26913" y="566386"/>
                  </a:moveTo>
                  <a:lnTo>
                    <a:pt x="44458" y="514604"/>
                  </a:lnTo>
                </a:path>
                <a:path w="256540" h="951864">
                  <a:moveTo>
                    <a:pt x="44458" y="513800"/>
                  </a:moveTo>
                  <a:lnTo>
                    <a:pt x="37134" y="466199"/>
                  </a:lnTo>
                </a:path>
                <a:path w="256540" h="951864">
                  <a:moveTo>
                    <a:pt x="37134" y="465074"/>
                  </a:moveTo>
                  <a:lnTo>
                    <a:pt x="14308" y="452369"/>
                  </a:lnTo>
                </a:path>
                <a:path w="256540" h="951864">
                  <a:moveTo>
                    <a:pt x="13456" y="452369"/>
                  </a:moveTo>
                  <a:lnTo>
                    <a:pt x="13456" y="440630"/>
                  </a:lnTo>
                </a:path>
                <a:path w="256540" h="951864">
                  <a:moveTo>
                    <a:pt x="13456" y="439987"/>
                  </a:moveTo>
                  <a:lnTo>
                    <a:pt x="15500" y="438057"/>
                  </a:lnTo>
                </a:path>
                <a:path w="256540" h="951864">
                  <a:moveTo>
                    <a:pt x="9368" y="411683"/>
                  </a:moveTo>
                  <a:lnTo>
                    <a:pt x="4088" y="403964"/>
                  </a:lnTo>
                </a:path>
                <a:path w="256540" h="951864">
                  <a:moveTo>
                    <a:pt x="16693" y="382415"/>
                  </a:moveTo>
                  <a:lnTo>
                    <a:pt x="26913" y="373892"/>
                  </a:lnTo>
                </a:path>
                <a:path w="256540" h="951864">
                  <a:moveTo>
                    <a:pt x="27765" y="372606"/>
                  </a:moveTo>
                  <a:lnTo>
                    <a:pt x="65751" y="300722"/>
                  </a:lnTo>
                </a:path>
                <a:path w="256540" h="951864">
                  <a:moveTo>
                    <a:pt x="65751" y="299596"/>
                  </a:moveTo>
                  <a:lnTo>
                    <a:pt x="76482" y="255211"/>
                  </a:lnTo>
                </a:path>
                <a:path w="256540" h="951864">
                  <a:moveTo>
                    <a:pt x="76482" y="254086"/>
                  </a:moveTo>
                  <a:lnTo>
                    <a:pt x="92835" y="236557"/>
                  </a:lnTo>
                </a:path>
                <a:path w="256540" h="951864">
                  <a:moveTo>
                    <a:pt x="93516" y="235431"/>
                  </a:moveTo>
                  <a:lnTo>
                    <a:pt x="97604" y="229642"/>
                  </a:lnTo>
                </a:path>
                <a:path w="256540" h="951864">
                  <a:moveTo>
                    <a:pt x="112424" y="202625"/>
                  </a:moveTo>
                  <a:lnTo>
                    <a:pt x="117364" y="194906"/>
                  </a:lnTo>
                </a:path>
                <a:path w="256540" h="951864">
                  <a:moveTo>
                    <a:pt x="132865" y="168533"/>
                  </a:moveTo>
                  <a:lnTo>
                    <a:pt x="143085" y="150843"/>
                  </a:lnTo>
                </a:path>
                <a:path w="256540" h="951864">
                  <a:moveTo>
                    <a:pt x="143085" y="150039"/>
                  </a:moveTo>
                  <a:lnTo>
                    <a:pt x="146322" y="129616"/>
                  </a:lnTo>
                </a:path>
                <a:path w="256540" h="951864">
                  <a:moveTo>
                    <a:pt x="146322" y="128812"/>
                  </a:moveTo>
                  <a:lnTo>
                    <a:pt x="168807" y="114017"/>
                  </a:lnTo>
                </a:path>
                <a:path w="256540" h="951864">
                  <a:moveTo>
                    <a:pt x="169999" y="112891"/>
                  </a:moveTo>
                  <a:lnTo>
                    <a:pt x="181071" y="77029"/>
                  </a:lnTo>
                </a:path>
                <a:path w="256540" h="951864">
                  <a:moveTo>
                    <a:pt x="181071" y="76225"/>
                  </a:moveTo>
                  <a:lnTo>
                    <a:pt x="224508" y="25569"/>
                  </a:lnTo>
                </a:path>
                <a:path w="256540" h="951864">
                  <a:moveTo>
                    <a:pt x="248185" y="5146"/>
                  </a:moveTo>
                  <a:lnTo>
                    <a:pt x="256361" y="0"/>
                  </a:lnTo>
                </a:path>
                <a:path w="256540" h="951864">
                  <a:moveTo>
                    <a:pt x="0" y="397049"/>
                  </a:moveTo>
                  <a:lnTo>
                    <a:pt x="20781" y="427121"/>
                  </a:lnTo>
                </a:path>
                <a:path w="256540" h="951864">
                  <a:moveTo>
                    <a:pt x="20781" y="427926"/>
                  </a:moveTo>
                  <a:lnTo>
                    <a:pt x="13456" y="438700"/>
                  </a:lnTo>
                </a:path>
                <a:path w="256540" h="951864">
                  <a:moveTo>
                    <a:pt x="13456" y="439987"/>
                  </a:moveTo>
                  <a:lnTo>
                    <a:pt x="13456" y="451565"/>
                  </a:lnTo>
                </a:path>
                <a:path w="256540" h="951864">
                  <a:moveTo>
                    <a:pt x="13456" y="452369"/>
                  </a:moveTo>
                  <a:lnTo>
                    <a:pt x="35941" y="465074"/>
                  </a:lnTo>
                </a:path>
                <a:path w="256540" h="951864">
                  <a:moveTo>
                    <a:pt x="37134" y="465074"/>
                  </a:moveTo>
                  <a:lnTo>
                    <a:pt x="44458" y="512675"/>
                  </a:lnTo>
                </a:path>
                <a:path w="256540" h="951864">
                  <a:moveTo>
                    <a:pt x="44458" y="513800"/>
                  </a:moveTo>
                  <a:lnTo>
                    <a:pt x="31853" y="548536"/>
                  </a:lnTo>
                </a:path>
                <a:path w="256540" h="951864">
                  <a:moveTo>
                    <a:pt x="31853" y="576839"/>
                  </a:moveTo>
                  <a:lnTo>
                    <a:pt x="35941" y="584880"/>
                  </a:lnTo>
                </a:path>
                <a:path w="256540" h="951864">
                  <a:moveTo>
                    <a:pt x="37134" y="614631"/>
                  </a:moveTo>
                  <a:lnTo>
                    <a:pt x="37134" y="638270"/>
                  </a:lnTo>
                </a:path>
                <a:path w="256540" h="951864">
                  <a:moveTo>
                    <a:pt x="37134" y="639074"/>
                  </a:moveTo>
                  <a:lnTo>
                    <a:pt x="59619" y="609967"/>
                  </a:lnTo>
                </a:path>
                <a:path w="256540" h="951864">
                  <a:moveTo>
                    <a:pt x="60811" y="608841"/>
                  </a:moveTo>
                  <a:lnTo>
                    <a:pt x="77164" y="617686"/>
                  </a:lnTo>
                </a:path>
                <a:path w="256540" h="951864">
                  <a:moveTo>
                    <a:pt x="78526" y="617686"/>
                  </a:moveTo>
                  <a:lnTo>
                    <a:pt x="78526" y="638270"/>
                  </a:lnTo>
                </a:path>
                <a:path w="256540" h="951864">
                  <a:moveTo>
                    <a:pt x="78526" y="639074"/>
                  </a:moveTo>
                  <a:lnTo>
                    <a:pt x="115320" y="674936"/>
                  </a:lnTo>
                </a:path>
                <a:path w="256540" h="951864">
                  <a:moveTo>
                    <a:pt x="116512" y="676062"/>
                  </a:moveTo>
                  <a:lnTo>
                    <a:pt x="127584" y="693429"/>
                  </a:lnTo>
                </a:path>
                <a:path w="256540" h="951864">
                  <a:moveTo>
                    <a:pt x="134909" y="718999"/>
                  </a:moveTo>
                  <a:lnTo>
                    <a:pt x="129969" y="724788"/>
                  </a:lnTo>
                </a:path>
                <a:path w="256540" h="951864">
                  <a:moveTo>
                    <a:pt x="153306" y="736367"/>
                  </a:moveTo>
                  <a:lnTo>
                    <a:pt x="159779" y="738297"/>
                  </a:lnTo>
                </a:path>
                <a:path w="256540" h="951864">
                  <a:moveTo>
                    <a:pt x="160630" y="738297"/>
                  </a:moveTo>
                  <a:lnTo>
                    <a:pt x="167955" y="758881"/>
                  </a:lnTo>
                </a:path>
                <a:path w="256540" h="951864">
                  <a:moveTo>
                    <a:pt x="167955" y="759524"/>
                  </a:moveTo>
                  <a:lnTo>
                    <a:pt x="208155" y="753091"/>
                  </a:lnTo>
                </a:path>
                <a:path w="256540" h="951864">
                  <a:moveTo>
                    <a:pt x="209007" y="753091"/>
                  </a:moveTo>
                  <a:lnTo>
                    <a:pt x="229788" y="804391"/>
                  </a:lnTo>
                </a:path>
                <a:path w="256540" h="951864">
                  <a:moveTo>
                    <a:pt x="229788" y="805678"/>
                  </a:moveTo>
                  <a:lnTo>
                    <a:pt x="222464" y="853922"/>
                  </a:lnTo>
                </a:path>
                <a:path w="256540" h="951864">
                  <a:moveTo>
                    <a:pt x="223656" y="880134"/>
                  </a:moveTo>
                  <a:lnTo>
                    <a:pt x="231832" y="883994"/>
                  </a:lnTo>
                </a:path>
                <a:path w="256540" h="951864">
                  <a:moveTo>
                    <a:pt x="249377" y="898789"/>
                  </a:moveTo>
                  <a:lnTo>
                    <a:pt x="225700" y="9513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7497029" y="3331797"/>
              <a:ext cx="3175" cy="36195"/>
            </a:xfrm>
            <a:custGeom>
              <a:avLst/>
              <a:gdLst/>
              <a:ahLst/>
              <a:cxnLst/>
              <a:rect l="l" t="t" r="r" b="b"/>
              <a:pathLst>
                <a:path w="3175" h="36195">
                  <a:moveTo>
                    <a:pt x="1447" y="-1191"/>
                  </a:moveTo>
                  <a:lnTo>
                    <a:pt x="1447" y="37053"/>
                  </a:lnTo>
                </a:path>
              </a:pathLst>
            </a:custGeom>
            <a:ln w="52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7442179" y="3368462"/>
              <a:ext cx="234315" cy="324485"/>
            </a:xfrm>
            <a:custGeom>
              <a:avLst/>
              <a:gdLst/>
              <a:ahLst/>
              <a:cxnLst/>
              <a:rect l="l" t="t" r="r" b="b"/>
              <a:pathLst>
                <a:path w="234315" h="324485">
                  <a:moveTo>
                    <a:pt x="57745" y="0"/>
                  </a:moveTo>
                  <a:lnTo>
                    <a:pt x="29979" y="50656"/>
                  </a:lnTo>
                </a:path>
                <a:path w="234315" h="324485">
                  <a:moveTo>
                    <a:pt x="29979" y="51460"/>
                  </a:moveTo>
                  <a:lnTo>
                    <a:pt x="14308" y="67220"/>
                  </a:lnTo>
                </a:path>
                <a:path w="234315" h="324485">
                  <a:moveTo>
                    <a:pt x="0" y="88608"/>
                  </a:moveTo>
                  <a:lnTo>
                    <a:pt x="6132" y="94397"/>
                  </a:lnTo>
                </a:path>
                <a:path w="234315" h="324485">
                  <a:moveTo>
                    <a:pt x="32023" y="112891"/>
                  </a:moveTo>
                  <a:lnTo>
                    <a:pt x="91642" y="95523"/>
                  </a:lnTo>
                </a:path>
                <a:path w="234315" h="324485">
                  <a:moveTo>
                    <a:pt x="92835" y="95523"/>
                  </a:moveTo>
                  <a:lnTo>
                    <a:pt x="125540" y="110961"/>
                  </a:lnTo>
                </a:path>
                <a:path w="234315" h="324485">
                  <a:moveTo>
                    <a:pt x="126903" y="110961"/>
                  </a:moveTo>
                  <a:lnTo>
                    <a:pt x="150580" y="77673"/>
                  </a:lnTo>
                </a:path>
                <a:path w="234315" h="324485">
                  <a:moveTo>
                    <a:pt x="151432" y="77029"/>
                  </a:moveTo>
                  <a:lnTo>
                    <a:pt x="164037" y="77029"/>
                  </a:lnTo>
                </a:path>
                <a:path w="234315" h="324485">
                  <a:moveTo>
                    <a:pt x="164889" y="77029"/>
                  </a:moveTo>
                  <a:lnTo>
                    <a:pt x="188566" y="86678"/>
                  </a:lnTo>
                </a:path>
                <a:path w="234315" h="324485">
                  <a:moveTo>
                    <a:pt x="210199" y="105976"/>
                  </a:moveTo>
                  <a:lnTo>
                    <a:pt x="215650" y="113695"/>
                  </a:lnTo>
                </a:path>
                <a:path w="234315" h="324485">
                  <a:moveTo>
                    <a:pt x="212243" y="141194"/>
                  </a:moveTo>
                  <a:lnTo>
                    <a:pt x="189758" y="186705"/>
                  </a:lnTo>
                </a:path>
                <a:path w="234315" h="324485">
                  <a:moveTo>
                    <a:pt x="189758" y="187830"/>
                  </a:moveTo>
                  <a:lnTo>
                    <a:pt x="223826" y="235431"/>
                  </a:lnTo>
                </a:path>
                <a:path w="234315" h="324485">
                  <a:moveTo>
                    <a:pt x="223826" y="236235"/>
                  </a:moveTo>
                  <a:lnTo>
                    <a:pt x="204067" y="248940"/>
                  </a:lnTo>
                </a:path>
                <a:path w="234315" h="324485">
                  <a:moveTo>
                    <a:pt x="202875" y="248940"/>
                  </a:moveTo>
                  <a:lnTo>
                    <a:pt x="219738" y="286892"/>
                  </a:lnTo>
                </a:path>
                <a:path w="234315" h="324485">
                  <a:moveTo>
                    <a:pt x="229959" y="315034"/>
                  </a:moveTo>
                  <a:lnTo>
                    <a:pt x="234047" y="3240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7706888" y="369636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-1126" y="562"/>
                  </a:moveTo>
                  <a:lnTo>
                    <a:pt x="17819" y="562"/>
                  </a:lnTo>
                </a:path>
              </a:pathLst>
            </a:custGeom>
            <a:ln w="3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7724433" y="3691216"/>
              <a:ext cx="120014" cy="66040"/>
            </a:xfrm>
            <a:custGeom>
              <a:avLst/>
              <a:gdLst/>
              <a:ahLst/>
              <a:cxnLst/>
              <a:rect l="l" t="t" r="r" b="b"/>
              <a:pathLst>
                <a:path w="120015" h="66039">
                  <a:moveTo>
                    <a:pt x="0" y="6271"/>
                  </a:moveTo>
                  <a:lnTo>
                    <a:pt x="54849" y="0"/>
                  </a:lnTo>
                </a:path>
                <a:path w="120015" h="66039">
                  <a:moveTo>
                    <a:pt x="55701" y="0"/>
                  </a:moveTo>
                  <a:lnTo>
                    <a:pt x="85510" y="26373"/>
                  </a:lnTo>
                </a:path>
                <a:path w="120015" h="66039">
                  <a:moveTo>
                    <a:pt x="86703" y="27499"/>
                  </a:moveTo>
                  <a:lnTo>
                    <a:pt x="106292" y="33288"/>
                  </a:lnTo>
                </a:path>
                <a:path w="120015" h="66039">
                  <a:moveTo>
                    <a:pt x="107143" y="33288"/>
                  </a:moveTo>
                  <a:lnTo>
                    <a:pt x="99819" y="53711"/>
                  </a:lnTo>
                </a:path>
                <a:path w="120015" h="66039">
                  <a:moveTo>
                    <a:pt x="99819" y="54515"/>
                  </a:moveTo>
                  <a:lnTo>
                    <a:pt x="119408" y="654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7875013" y="376245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62"/>
                  </a:moveTo>
                  <a:lnTo>
                    <a:pt x="10495" y="562"/>
                  </a:lnTo>
                </a:path>
              </a:pathLst>
            </a:custGeom>
            <a:ln w="33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7910955" y="3669989"/>
              <a:ext cx="252729" cy="107314"/>
            </a:xfrm>
            <a:custGeom>
              <a:avLst/>
              <a:gdLst/>
              <a:ahLst/>
              <a:cxnLst/>
              <a:rect l="l" t="t" r="r" b="b"/>
              <a:pathLst>
                <a:path w="252729" h="107314">
                  <a:moveTo>
                    <a:pt x="0" y="87321"/>
                  </a:moveTo>
                  <a:lnTo>
                    <a:pt x="17545" y="41007"/>
                  </a:lnTo>
                </a:path>
                <a:path w="252729" h="107314">
                  <a:moveTo>
                    <a:pt x="17545" y="39881"/>
                  </a:moveTo>
                  <a:lnTo>
                    <a:pt x="42074" y="1125"/>
                  </a:lnTo>
                </a:path>
                <a:path w="252729" h="107314">
                  <a:moveTo>
                    <a:pt x="42074" y="0"/>
                  </a:moveTo>
                  <a:lnTo>
                    <a:pt x="110039" y="39881"/>
                  </a:lnTo>
                </a:path>
                <a:path w="252729" h="107314">
                  <a:moveTo>
                    <a:pt x="111232" y="39881"/>
                  </a:moveTo>
                  <a:lnTo>
                    <a:pt x="111232" y="39881"/>
                  </a:lnTo>
                </a:path>
                <a:path w="252729" h="107314">
                  <a:moveTo>
                    <a:pt x="142234" y="37952"/>
                  </a:moveTo>
                  <a:lnTo>
                    <a:pt x="150410" y="41007"/>
                  </a:lnTo>
                </a:path>
                <a:path w="252729" h="107314">
                  <a:moveTo>
                    <a:pt x="178346" y="56445"/>
                  </a:moveTo>
                  <a:lnTo>
                    <a:pt x="252273" y="1071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8164080" y="3777895"/>
              <a:ext cx="45720" cy="4445"/>
            </a:xfrm>
            <a:custGeom>
              <a:avLst/>
              <a:gdLst/>
              <a:ahLst/>
              <a:cxnLst/>
              <a:rect l="l" t="t" r="r" b="b"/>
              <a:pathLst>
                <a:path w="45720" h="4445">
                  <a:moveTo>
                    <a:pt x="-1126" y="1929"/>
                  </a:moveTo>
                  <a:lnTo>
                    <a:pt x="46607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8072438" y="3781754"/>
              <a:ext cx="138430" cy="246379"/>
            </a:xfrm>
            <a:custGeom>
              <a:avLst/>
              <a:gdLst/>
              <a:ahLst/>
              <a:cxnLst/>
              <a:rect l="l" t="t" r="r" b="b"/>
              <a:pathLst>
                <a:path w="138429" h="246379">
                  <a:moveTo>
                    <a:pt x="138316" y="0"/>
                  </a:moveTo>
                  <a:lnTo>
                    <a:pt x="121963" y="39077"/>
                  </a:lnTo>
                </a:path>
                <a:path w="138429" h="246379">
                  <a:moveTo>
                    <a:pt x="110550" y="67220"/>
                  </a:moveTo>
                  <a:lnTo>
                    <a:pt x="106462" y="74939"/>
                  </a:lnTo>
                </a:path>
                <a:path w="138429" h="246379">
                  <a:moveTo>
                    <a:pt x="83466" y="95362"/>
                  </a:moveTo>
                  <a:lnTo>
                    <a:pt x="81422" y="96166"/>
                  </a:lnTo>
                </a:path>
                <a:path w="138429" h="246379">
                  <a:moveTo>
                    <a:pt x="80570" y="97292"/>
                  </a:moveTo>
                  <a:lnTo>
                    <a:pt x="39348" y="163387"/>
                  </a:lnTo>
                </a:path>
                <a:path w="138429" h="246379">
                  <a:moveTo>
                    <a:pt x="39348" y="164673"/>
                  </a:moveTo>
                  <a:lnTo>
                    <a:pt x="0" y="227712"/>
                  </a:lnTo>
                </a:path>
                <a:path w="138429" h="246379">
                  <a:moveTo>
                    <a:pt x="0" y="228838"/>
                  </a:moveTo>
                  <a:lnTo>
                    <a:pt x="0" y="2462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8071586" y="40287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7999703" y="4056907"/>
              <a:ext cx="59690" cy="62230"/>
            </a:xfrm>
            <a:custGeom>
              <a:avLst/>
              <a:gdLst/>
              <a:ahLst/>
              <a:cxnLst/>
              <a:rect l="l" t="t" r="r" b="b"/>
              <a:pathLst>
                <a:path w="59690" h="62229">
                  <a:moveTo>
                    <a:pt x="59619" y="0"/>
                  </a:moveTo>
                  <a:lnTo>
                    <a:pt x="55530" y="8201"/>
                  </a:lnTo>
                </a:path>
                <a:path w="59690" h="62229">
                  <a:moveTo>
                    <a:pt x="25721" y="14634"/>
                  </a:moveTo>
                  <a:lnTo>
                    <a:pt x="25721" y="14634"/>
                  </a:lnTo>
                </a:path>
                <a:path w="59690" h="62229">
                  <a:moveTo>
                    <a:pt x="24528" y="14634"/>
                  </a:moveTo>
                  <a:lnTo>
                    <a:pt x="0" y="622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7956266" y="4117213"/>
              <a:ext cx="43815" cy="3175"/>
            </a:xfrm>
            <a:custGeom>
              <a:avLst/>
              <a:gdLst/>
              <a:ahLst/>
              <a:cxnLst/>
              <a:rect l="l" t="t" r="r" b="b"/>
              <a:pathLst>
                <a:path w="43815" h="3175">
                  <a:moveTo>
                    <a:pt x="-1126" y="1527"/>
                  </a:moveTo>
                  <a:lnTo>
                    <a:pt x="44562" y="1527"/>
                  </a:lnTo>
                </a:path>
              </a:pathLst>
            </a:custGeom>
            <a:ln w="53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7903630" y="4117213"/>
              <a:ext cx="52069" cy="32384"/>
            </a:xfrm>
            <a:custGeom>
              <a:avLst/>
              <a:gdLst/>
              <a:ahLst/>
              <a:cxnLst/>
              <a:rect l="l" t="t" r="r" b="b"/>
              <a:pathLst>
                <a:path w="52070" h="32385">
                  <a:moveTo>
                    <a:pt x="51442" y="0"/>
                  </a:moveTo>
                  <a:lnTo>
                    <a:pt x="0" y="321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7884382" y="4148571"/>
              <a:ext cx="18415" cy="2540"/>
            </a:xfrm>
            <a:custGeom>
              <a:avLst/>
              <a:gdLst/>
              <a:ahLst/>
              <a:cxnLst/>
              <a:rect l="l" t="t" r="r" b="b"/>
              <a:pathLst>
                <a:path w="18415" h="2539">
                  <a:moveTo>
                    <a:pt x="-1126" y="964"/>
                  </a:moveTo>
                  <a:lnTo>
                    <a:pt x="1952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7016840" y="4119142"/>
              <a:ext cx="838835" cy="353695"/>
            </a:xfrm>
            <a:custGeom>
              <a:avLst/>
              <a:gdLst/>
              <a:ahLst/>
              <a:cxnLst/>
              <a:rect l="l" t="t" r="r" b="b"/>
              <a:pathLst>
                <a:path w="838834" h="353695">
                  <a:moveTo>
                    <a:pt x="838414" y="39077"/>
                  </a:moveTo>
                  <a:lnTo>
                    <a:pt x="830237" y="44867"/>
                  </a:lnTo>
                </a:path>
                <a:path w="838834" h="353695">
                  <a:moveTo>
                    <a:pt x="803324" y="39077"/>
                  </a:moveTo>
                  <a:lnTo>
                    <a:pt x="793103" y="32162"/>
                  </a:lnTo>
                </a:path>
                <a:path w="838834" h="353695">
                  <a:moveTo>
                    <a:pt x="792251" y="31358"/>
                  </a:moveTo>
                  <a:lnTo>
                    <a:pt x="762442" y="41007"/>
                  </a:lnTo>
                </a:path>
                <a:path w="838834" h="353695">
                  <a:moveTo>
                    <a:pt x="761249" y="41007"/>
                  </a:moveTo>
                  <a:lnTo>
                    <a:pt x="681871" y="52586"/>
                  </a:lnTo>
                </a:path>
                <a:path w="838834" h="353695">
                  <a:moveTo>
                    <a:pt x="681019" y="52586"/>
                  </a:moveTo>
                  <a:lnTo>
                    <a:pt x="655298" y="35218"/>
                  </a:lnTo>
                </a:path>
                <a:path w="838834" h="353695">
                  <a:moveTo>
                    <a:pt x="653935" y="34092"/>
                  </a:moveTo>
                  <a:lnTo>
                    <a:pt x="637583" y="37148"/>
                  </a:lnTo>
                </a:path>
                <a:path w="838834" h="353695">
                  <a:moveTo>
                    <a:pt x="636390" y="37148"/>
                  </a:moveTo>
                  <a:lnTo>
                    <a:pt x="633494" y="33288"/>
                  </a:lnTo>
                </a:path>
                <a:path w="838834" h="353695">
                  <a:moveTo>
                    <a:pt x="617142" y="6915"/>
                  </a:moveTo>
                  <a:lnTo>
                    <a:pt x="613054" y="1125"/>
                  </a:lnTo>
                </a:path>
                <a:path w="838834" h="353695">
                  <a:moveTo>
                    <a:pt x="611861" y="0"/>
                  </a:moveTo>
                  <a:lnTo>
                    <a:pt x="611861" y="0"/>
                  </a:lnTo>
                </a:path>
                <a:path w="838834" h="353695">
                  <a:moveTo>
                    <a:pt x="580008" y="6915"/>
                  </a:moveTo>
                  <a:lnTo>
                    <a:pt x="557523" y="29428"/>
                  </a:lnTo>
                </a:path>
                <a:path w="838834" h="353695">
                  <a:moveTo>
                    <a:pt x="556330" y="30233"/>
                  </a:moveTo>
                  <a:lnTo>
                    <a:pt x="552924" y="57571"/>
                  </a:lnTo>
                </a:path>
                <a:path w="838834" h="353695">
                  <a:moveTo>
                    <a:pt x="552924" y="58375"/>
                  </a:moveTo>
                  <a:lnTo>
                    <a:pt x="533845" y="70436"/>
                  </a:lnTo>
                </a:path>
                <a:path w="838834" h="353695">
                  <a:moveTo>
                    <a:pt x="532483" y="70436"/>
                  </a:moveTo>
                  <a:lnTo>
                    <a:pt x="518174" y="106314"/>
                  </a:lnTo>
                </a:path>
                <a:path w="838834" h="353695">
                  <a:moveTo>
                    <a:pt x="518174" y="107086"/>
                  </a:moveTo>
                  <a:lnTo>
                    <a:pt x="563655" y="135308"/>
                  </a:lnTo>
                </a:path>
                <a:path w="838834" h="353695">
                  <a:moveTo>
                    <a:pt x="557523" y="158884"/>
                  </a:moveTo>
                  <a:lnTo>
                    <a:pt x="552242" y="165461"/>
                  </a:lnTo>
                </a:path>
                <a:path w="838834" h="353695">
                  <a:moveTo>
                    <a:pt x="538615" y="192912"/>
                  </a:moveTo>
                  <a:lnTo>
                    <a:pt x="544747" y="234659"/>
                  </a:lnTo>
                </a:path>
                <a:path w="838834" h="353695">
                  <a:moveTo>
                    <a:pt x="544747" y="235431"/>
                  </a:moveTo>
                  <a:lnTo>
                    <a:pt x="512042" y="245096"/>
                  </a:lnTo>
                </a:path>
                <a:path w="838834" h="353695">
                  <a:moveTo>
                    <a:pt x="510850" y="245096"/>
                  </a:moveTo>
                  <a:lnTo>
                    <a:pt x="494497" y="233485"/>
                  </a:lnTo>
                </a:path>
                <a:path w="838834" h="353695">
                  <a:moveTo>
                    <a:pt x="493304" y="232713"/>
                  </a:moveTo>
                  <a:lnTo>
                    <a:pt x="474056" y="238519"/>
                  </a:lnTo>
                </a:path>
                <a:path w="838834" h="353695">
                  <a:moveTo>
                    <a:pt x="472864" y="238519"/>
                  </a:moveTo>
                  <a:lnTo>
                    <a:pt x="414267" y="230784"/>
                  </a:lnTo>
                </a:path>
                <a:path w="838834" h="353695">
                  <a:moveTo>
                    <a:pt x="390589" y="246254"/>
                  </a:moveTo>
                  <a:lnTo>
                    <a:pt x="385309" y="253201"/>
                  </a:lnTo>
                </a:path>
                <a:path w="838834" h="353695">
                  <a:moveTo>
                    <a:pt x="361632" y="246254"/>
                  </a:moveTo>
                  <a:lnTo>
                    <a:pt x="349367" y="236589"/>
                  </a:lnTo>
                </a:path>
                <a:path w="838834" h="353695">
                  <a:moveTo>
                    <a:pt x="348004" y="235431"/>
                  </a:moveTo>
                  <a:lnTo>
                    <a:pt x="341191" y="214943"/>
                  </a:lnTo>
                </a:path>
                <a:path w="838834" h="353695">
                  <a:moveTo>
                    <a:pt x="341191" y="214172"/>
                  </a:moveTo>
                  <a:lnTo>
                    <a:pt x="307123" y="210296"/>
                  </a:lnTo>
                </a:path>
                <a:path w="838834" h="353695">
                  <a:moveTo>
                    <a:pt x="305930" y="210296"/>
                  </a:moveTo>
                  <a:lnTo>
                    <a:pt x="299798" y="202561"/>
                  </a:lnTo>
                </a:path>
                <a:path w="838834" h="353695">
                  <a:moveTo>
                    <a:pt x="299798" y="201403"/>
                  </a:moveTo>
                  <a:lnTo>
                    <a:pt x="299798" y="171266"/>
                  </a:lnTo>
                </a:path>
                <a:path w="838834" h="353695">
                  <a:moveTo>
                    <a:pt x="299798" y="170478"/>
                  </a:moveTo>
                  <a:lnTo>
                    <a:pt x="290429" y="159656"/>
                  </a:lnTo>
                </a:path>
                <a:path w="838834" h="353695">
                  <a:moveTo>
                    <a:pt x="289578" y="158884"/>
                  </a:moveTo>
                  <a:lnTo>
                    <a:pt x="299798" y="131449"/>
                  </a:lnTo>
                </a:path>
                <a:path w="838834" h="353695">
                  <a:moveTo>
                    <a:pt x="299798" y="130677"/>
                  </a:moveTo>
                  <a:lnTo>
                    <a:pt x="290429" y="117924"/>
                  </a:lnTo>
                </a:path>
                <a:path w="838834" h="353695">
                  <a:moveTo>
                    <a:pt x="275269" y="91663"/>
                  </a:moveTo>
                  <a:lnTo>
                    <a:pt x="273225" y="88608"/>
                  </a:lnTo>
                </a:path>
                <a:path w="838834" h="353695">
                  <a:moveTo>
                    <a:pt x="272033" y="87804"/>
                  </a:moveTo>
                  <a:lnTo>
                    <a:pt x="267945" y="86678"/>
                  </a:lnTo>
                </a:path>
                <a:path w="838834" h="353695">
                  <a:moveTo>
                    <a:pt x="236772" y="87804"/>
                  </a:moveTo>
                  <a:lnTo>
                    <a:pt x="217524" y="97437"/>
                  </a:lnTo>
                </a:path>
                <a:path w="838834" h="353695">
                  <a:moveTo>
                    <a:pt x="216331" y="97437"/>
                  </a:moveTo>
                  <a:lnTo>
                    <a:pt x="202875" y="135308"/>
                  </a:lnTo>
                </a:path>
                <a:path w="838834" h="353695">
                  <a:moveTo>
                    <a:pt x="202875" y="136466"/>
                  </a:moveTo>
                  <a:lnTo>
                    <a:pt x="172213" y="163531"/>
                  </a:lnTo>
                </a:path>
                <a:path w="838834" h="353695">
                  <a:moveTo>
                    <a:pt x="171021" y="164689"/>
                  </a:moveTo>
                  <a:lnTo>
                    <a:pt x="130821" y="148833"/>
                  </a:lnTo>
                </a:path>
                <a:path w="838834" h="353695">
                  <a:moveTo>
                    <a:pt x="130139" y="148833"/>
                  </a:moveTo>
                  <a:lnTo>
                    <a:pt x="107143" y="151937"/>
                  </a:lnTo>
                </a:path>
                <a:path w="838834" h="353695">
                  <a:moveTo>
                    <a:pt x="106292" y="151937"/>
                  </a:moveTo>
                  <a:lnTo>
                    <a:pt x="102204" y="155796"/>
                  </a:lnTo>
                </a:path>
                <a:path w="838834" h="353695">
                  <a:moveTo>
                    <a:pt x="83466" y="180143"/>
                  </a:moveTo>
                  <a:lnTo>
                    <a:pt x="81422" y="184019"/>
                  </a:lnTo>
                </a:path>
                <a:path w="838834" h="353695">
                  <a:moveTo>
                    <a:pt x="81422" y="184791"/>
                  </a:moveTo>
                  <a:lnTo>
                    <a:pt x="78526" y="185949"/>
                  </a:lnTo>
                </a:path>
                <a:path w="838834" h="353695">
                  <a:moveTo>
                    <a:pt x="46673" y="189808"/>
                  </a:moveTo>
                  <a:lnTo>
                    <a:pt x="29809" y="191738"/>
                  </a:lnTo>
                </a:path>
                <a:path w="838834" h="353695">
                  <a:moveTo>
                    <a:pt x="29128" y="191738"/>
                  </a:moveTo>
                  <a:lnTo>
                    <a:pt x="22995" y="199473"/>
                  </a:lnTo>
                </a:path>
                <a:path w="838834" h="353695">
                  <a:moveTo>
                    <a:pt x="22995" y="200631"/>
                  </a:moveTo>
                  <a:lnTo>
                    <a:pt x="49568" y="245096"/>
                  </a:lnTo>
                </a:path>
                <a:path w="838834" h="353695">
                  <a:moveTo>
                    <a:pt x="49568" y="246254"/>
                  </a:moveTo>
                  <a:lnTo>
                    <a:pt x="52805" y="248956"/>
                  </a:lnTo>
                </a:path>
                <a:path w="838834" h="353695">
                  <a:moveTo>
                    <a:pt x="53657" y="250113"/>
                  </a:moveTo>
                  <a:lnTo>
                    <a:pt x="39348" y="313506"/>
                  </a:lnTo>
                </a:path>
                <a:path w="838834" h="353695">
                  <a:moveTo>
                    <a:pt x="39348" y="314278"/>
                  </a:moveTo>
                  <a:lnTo>
                    <a:pt x="14308" y="319312"/>
                  </a:lnTo>
                </a:path>
                <a:path w="838834" h="353695">
                  <a:moveTo>
                    <a:pt x="3236" y="345589"/>
                  </a:moveTo>
                  <a:lnTo>
                    <a:pt x="1192" y="352166"/>
                  </a:lnTo>
                </a:path>
                <a:path w="838834" h="353695">
                  <a:moveTo>
                    <a:pt x="1192" y="353324"/>
                  </a:moveTo>
                  <a:lnTo>
                    <a:pt x="0" y="3533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6984134" y="44751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6557603" y="3324882"/>
              <a:ext cx="425450" cy="1162050"/>
            </a:xfrm>
            <a:custGeom>
              <a:avLst/>
              <a:gdLst/>
              <a:ahLst/>
              <a:cxnLst/>
              <a:rect l="l" t="t" r="r" b="b"/>
              <a:pathLst>
                <a:path w="425450" h="1162050">
                  <a:moveTo>
                    <a:pt x="425339" y="1150286"/>
                  </a:moveTo>
                  <a:lnTo>
                    <a:pt x="398766" y="1157249"/>
                  </a:lnTo>
                </a:path>
                <a:path w="425450" h="1162050">
                  <a:moveTo>
                    <a:pt x="397573" y="1157249"/>
                  </a:moveTo>
                  <a:lnTo>
                    <a:pt x="371000" y="1132886"/>
                  </a:lnTo>
                </a:path>
                <a:path w="425450" h="1162050">
                  <a:moveTo>
                    <a:pt x="369638" y="1131728"/>
                  </a:moveTo>
                  <a:lnTo>
                    <a:pt x="347153" y="1123221"/>
                  </a:lnTo>
                </a:path>
                <a:path w="425450" h="1162050">
                  <a:moveTo>
                    <a:pt x="345960" y="1123221"/>
                  </a:moveTo>
                  <a:lnTo>
                    <a:pt x="301842" y="1131728"/>
                  </a:lnTo>
                </a:path>
                <a:path w="425450" h="1162050">
                  <a:moveTo>
                    <a:pt x="300650" y="1131728"/>
                  </a:moveTo>
                  <a:lnTo>
                    <a:pt x="296562" y="1146426"/>
                  </a:lnTo>
                </a:path>
                <a:path w="425450" h="1162050">
                  <a:moveTo>
                    <a:pt x="296562" y="1147584"/>
                  </a:moveTo>
                  <a:lnTo>
                    <a:pt x="275950" y="1161881"/>
                  </a:lnTo>
                </a:path>
                <a:path w="425450" h="1162050">
                  <a:moveTo>
                    <a:pt x="257554" y="1145654"/>
                  </a:moveTo>
                  <a:lnTo>
                    <a:pt x="252273" y="1137919"/>
                  </a:lnTo>
                </a:path>
                <a:path w="425450" h="1162050">
                  <a:moveTo>
                    <a:pt x="240860" y="1109696"/>
                  </a:moveTo>
                  <a:lnTo>
                    <a:pt x="228596" y="1074526"/>
                  </a:lnTo>
                </a:path>
                <a:path w="425450" h="1162050">
                  <a:moveTo>
                    <a:pt x="228596" y="1073369"/>
                  </a:moveTo>
                  <a:lnTo>
                    <a:pt x="197935" y="1079544"/>
                  </a:lnTo>
                </a:path>
                <a:path w="425450" h="1162050">
                  <a:moveTo>
                    <a:pt x="196742" y="1079544"/>
                  </a:moveTo>
                  <a:lnTo>
                    <a:pt x="166762" y="1070651"/>
                  </a:lnTo>
                </a:path>
                <a:path w="425450" h="1162050">
                  <a:moveTo>
                    <a:pt x="166081" y="1070651"/>
                  </a:moveTo>
                  <a:lnTo>
                    <a:pt x="115320" y="1069493"/>
                  </a:lnTo>
                </a:path>
                <a:path w="425450" h="1162050">
                  <a:moveTo>
                    <a:pt x="114468" y="1069493"/>
                  </a:moveTo>
                  <a:lnTo>
                    <a:pt x="108336" y="1044374"/>
                  </a:lnTo>
                </a:path>
                <a:path w="425450" h="1162050">
                  <a:moveTo>
                    <a:pt x="97775" y="1015379"/>
                  </a:moveTo>
                  <a:lnTo>
                    <a:pt x="94879" y="1007258"/>
                  </a:lnTo>
                </a:path>
                <a:path w="425450" h="1162050">
                  <a:moveTo>
                    <a:pt x="80570" y="984069"/>
                  </a:moveTo>
                  <a:lnTo>
                    <a:pt x="80570" y="984069"/>
                  </a:lnTo>
                </a:path>
                <a:path w="425450" h="1162050">
                  <a:moveTo>
                    <a:pt x="79378" y="984069"/>
                  </a:moveTo>
                  <a:lnTo>
                    <a:pt x="63025" y="955090"/>
                  </a:lnTo>
                </a:path>
                <a:path w="425450" h="1162050">
                  <a:moveTo>
                    <a:pt x="63025" y="953916"/>
                  </a:moveTo>
                  <a:lnTo>
                    <a:pt x="42074" y="944267"/>
                  </a:lnTo>
                </a:path>
                <a:path w="425450" h="1162050">
                  <a:moveTo>
                    <a:pt x="41222" y="944267"/>
                  </a:moveTo>
                  <a:lnTo>
                    <a:pt x="47354" y="936532"/>
                  </a:lnTo>
                </a:path>
                <a:path w="425450" h="1162050">
                  <a:moveTo>
                    <a:pt x="48206" y="935374"/>
                  </a:moveTo>
                  <a:lnTo>
                    <a:pt x="27765" y="886728"/>
                  </a:lnTo>
                </a:path>
                <a:path w="425450" h="1162050">
                  <a:moveTo>
                    <a:pt x="27765" y="885924"/>
                  </a:moveTo>
                  <a:lnTo>
                    <a:pt x="11412" y="874345"/>
                  </a:lnTo>
                </a:path>
                <a:path w="425450" h="1162050">
                  <a:moveTo>
                    <a:pt x="10220" y="873059"/>
                  </a:moveTo>
                  <a:lnTo>
                    <a:pt x="0" y="855691"/>
                  </a:lnTo>
                </a:path>
                <a:path w="425450" h="1162050">
                  <a:moveTo>
                    <a:pt x="0" y="854565"/>
                  </a:moveTo>
                  <a:lnTo>
                    <a:pt x="6132" y="846846"/>
                  </a:lnTo>
                </a:path>
                <a:path w="425450" h="1162050">
                  <a:moveTo>
                    <a:pt x="25721" y="822563"/>
                  </a:moveTo>
                  <a:lnTo>
                    <a:pt x="31001" y="815970"/>
                  </a:lnTo>
                </a:path>
                <a:path w="425450" h="1162050">
                  <a:moveTo>
                    <a:pt x="49398" y="790400"/>
                  </a:moveTo>
                  <a:lnTo>
                    <a:pt x="49398" y="755664"/>
                  </a:lnTo>
                </a:path>
                <a:path w="425450" h="1162050">
                  <a:moveTo>
                    <a:pt x="49398" y="754539"/>
                  </a:moveTo>
                  <a:lnTo>
                    <a:pt x="75971" y="748749"/>
                  </a:lnTo>
                </a:path>
                <a:path w="425450" h="1162050">
                  <a:moveTo>
                    <a:pt x="77334" y="748749"/>
                  </a:moveTo>
                  <a:lnTo>
                    <a:pt x="103907" y="712727"/>
                  </a:lnTo>
                </a:path>
                <a:path w="425450" h="1162050">
                  <a:moveTo>
                    <a:pt x="105099" y="711923"/>
                  </a:moveTo>
                  <a:lnTo>
                    <a:pt x="105099" y="681851"/>
                  </a:lnTo>
                </a:path>
                <a:path w="425450" h="1162050">
                  <a:moveTo>
                    <a:pt x="105099" y="680564"/>
                  </a:moveTo>
                  <a:lnTo>
                    <a:pt x="124688" y="674775"/>
                  </a:lnTo>
                </a:path>
                <a:path w="425450" h="1162050">
                  <a:moveTo>
                    <a:pt x="125540" y="674775"/>
                  </a:moveTo>
                  <a:lnTo>
                    <a:pt x="136101" y="665930"/>
                  </a:lnTo>
                </a:path>
                <a:path w="425450" h="1162050">
                  <a:moveTo>
                    <a:pt x="160630" y="644703"/>
                  </a:moveTo>
                  <a:lnTo>
                    <a:pt x="160630" y="644703"/>
                  </a:lnTo>
                </a:path>
                <a:path w="425450" h="1162050">
                  <a:moveTo>
                    <a:pt x="160630" y="644703"/>
                  </a:moveTo>
                  <a:lnTo>
                    <a:pt x="160630" y="636984"/>
                  </a:lnTo>
                </a:path>
                <a:path w="425450" h="1162050">
                  <a:moveTo>
                    <a:pt x="174939" y="615274"/>
                  </a:moveTo>
                  <a:lnTo>
                    <a:pt x="187203" y="610610"/>
                  </a:lnTo>
                </a:path>
                <a:path w="425450" h="1162050">
                  <a:moveTo>
                    <a:pt x="188566" y="610610"/>
                  </a:moveTo>
                  <a:lnTo>
                    <a:pt x="219568" y="571693"/>
                  </a:lnTo>
                </a:path>
                <a:path w="425450" h="1162050">
                  <a:moveTo>
                    <a:pt x="220420" y="570889"/>
                  </a:moveTo>
                  <a:lnTo>
                    <a:pt x="250229" y="559311"/>
                  </a:lnTo>
                </a:path>
                <a:path w="425450" h="1162050">
                  <a:moveTo>
                    <a:pt x="251422" y="559311"/>
                  </a:moveTo>
                  <a:lnTo>
                    <a:pt x="274758" y="538726"/>
                  </a:lnTo>
                </a:path>
                <a:path w="425450" h="1162050">
                  <a:moveTo>
                    <a:pt x="275950" y="537601"/>
                  </a:moveTo>
                  <a:lnTo>
                    <a:pt x="305930" y="514443"/>
                  </a:lnTo>
                </a:path>
                <a:path w="425450" h="1162050">
                  <a:moveTo>
                    <a:pt x="307123" y="513318"/>
                  </a:moveTo>
                  <a:lnTo>
                    <a:pt x="312063" y="505599"/>
                  </a:lnTo>
                </a:path>
                <a:path w="425450" h="1162050">
                  <a:moveTo>
                    <a:pt x="328415" y="480351"/>
                  </a:moveTo>
                  <a:lnTo>
                    <a:pt x="333696" y="472632"/>
                  </a:lnTo>
                </a:path>
                <a:path w="425450" h="1162050">
                  <a:moveTo>
                    <a:pt x="351241" y="448349"/>
                  </a:moveTo>
                  <a:lnTo>
                    <a:pt x="375770" y="433715"/>
                  </a:lnTo>
                </a:path>
                <a:path w="425450" h="1162050">
                  <a:moveTo>
                    <a:pt x="377133" y="433715"/>
                  </a:moveTo>
                  <a:lnTo>
                    <a:pt x="417162" y="380325"/>
                  </a:lnTo>
                </a:path>
                <a:path w="425450" h="1162050">
                  <a:moveTo>
                    <a:pt x="418355" y="379199"/>
                  </a:moveTo>
                  <a:lnTo>
                    <a:pt x="401661" y="337387"/>
                  </a:lnTo>
                </a:path>
                <a:path w="425450" h="1162050">
                  <a:moveTo>
                    <a:pt x="401661" y="336262"/>
                  </a:moveTo>
                  <a:lnTo>
                    <a:pt x="408986" y="303456"/>
                  </a:lnTo>
                </a:path>
                <a:path w="425450" h="1162050">
                  <a:moveTo>
                    <a:pt x="411030" y="273222"/>
                  </a:moveTo>
                  <a:lnTo>
                    <a:pt x="409838" y="264378"/>
                  </a:lnTo>
                </a:path>
                <a:path w="425450" h="1162050">
                  <a:moveTo>
                    <a:pt x="402854" y="237200"/>
                  </a:moveTo>
                  <a:lnTo>
                    <a:pt x="379177" y="207932"/>
                  </a:lnTo>
                </a:path>
                <a:path w="425450" h="1162050">
                  <a:moveTo>
                    <a:pt x="377814" y="207128"/>
                  </a:moveTo>
                  <a:lnTo>
                    <a:pt x="341020" y="183488"/>
                  </a:lnTo>
                </a:path>
                <a:path w="425450" h="1162050">
                  <a:moveTo>
                    <a:pt x="339828" y="182845"/>
                  </a:moveTo>
                  <a:lnTo>
                    <a:pt x="357373" y="156472"/>
                  </a:lnTo>
                </a:path>
                <a:path w="425450" h="1162050">
                  <a:moveTo>
                    <a:pt x="357373" y="155346"/>
                  </a:moveTo>
                  <a:lnTo>
                    <a:pt x="377814" y="98096"/>
                  </a:lnTo>
                </a:path>
                <a:path w="425450" h="1162050">
                  <a:moveTo>
                    <a:pt x="388034" y="69150"/>
                  </a:moveTo>
                  <a:lnTo>
                    <a:pt x="391441" y="60948"/>
                  </a:lnTo>
                </a:path>
                <a:path w="425450" h="1162050">
                  <a:moveTo>
                    <a:pt x="392633" y="30876"/>
                  </a:moveTo>
                  <a:lnTo>
                    <a:pt x="392633" y="15438"/>
                  </a:lnTo>
                </a:path>
                <a:path w="425450" h="1162050">
                  <a:moveTo>
                    <a:pt x="392633" y="14634"/>
                  </a:moveTo>
                  <a:lnTo>
                    <a:pt x="37917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6932692" y="3293523"/>
              <a:ext cx="3175" cy="30480"/>
            </a:xfrm>
            <a:custGeom>
              <a:avLst/>
              <a:gdLst/>
              <a:ahLst/>
              <a:cxnLst/>
              <a:rect l="l" t="t" r="r" b="b"/>
              <a:pathLst>
                <a:path w="3175" h="30479">
                  <a:moveTo>
                    <a:pt x="1362" y="-1191"/>
                  </a:moveTo>
                  <a:lnTo>
                    <a:pt x="1362" y="31264"/>
                  </a:lnTo>
                </a:path>
              </a:pathLst>
            </a:custGeom>
            <a:ln w="51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3342092" y="2796769"/>
              <a:ext cx="3918585" cy="1435735"/>
            </a:xfrm>
            <a:custGeom>
              <a:avLst/>
              <a:gdLst/>
              <a:ahLst/>
              <a:cxnLst/>
              <a:rect l="l" t="t" r="r" b="b"/>
              <a:pathLst>
                <a:path w="3918584" h="1435735">
                  <a:moveTo>
                    <a:pt x="3590599" y="495950"/>
                  </a:moveTo>
                  <a:lnTo>
                    <a:pt x="3621260" y="463948"/>
                  </a:lnTo>
                </a:path>
                <a:path w="3918584" h="1435735">
                  <a:moveTo>
                    <a:pt x="3622452" y="462661"/>
                  </a:moveTo>
                  <a:lnTo>
                    <a:pt x="3635909" y="439504"/>
                  </a:lnTo>
                </a:path>
                <a:path w="3918584" h="1435735">
                  <a:moveTo>
                    <a:pt x="3635909" y="438378"/>
                  </a:moveTo>
                  <a:lnTo>
                    <a:pt x="3663675" y="418277"/>
                  </a:lnTo>
                </a:path>
                <a:path w="3918584" h="1435735">
                  <a:moveTo>
                    <a:pt x="3665719" y="388848"/>
                  </a:moveTo>
                  <a:lnTo>
                    <a:pt x="3664527" y="381129"/>
                  </a:lnTo>
                </a:path>
                <a:path w="3918584" h="1435735">
                  <a:moveTo>
                    <a:pt x="3688204" y="367620"/>
                  </a:moveTo>
                  <a:lnTo>
                    <a:pt x="3710689" y="361831"/>
                  </a:lnTo>
                </a:path>
                <a:path w="3918584" h="1435735">
                  <a:moveTo>
                    <a:pt x="3712051" y="361831"/>
                  </a:moveTo>
                  <a:lnTo>
                    <a:pt x="3725508" y="344141"/>
                  </a:lnTo>
                </a:path>
                <a:path w="3918584" h="1435735">
                  <a:moveTo>
                    <a:pt x="3726360" y="343337"/>
                  </a:moveTo>
                  <a:lnTo>
                    <a:pt x="3726360" y="289947"/>
                  </a:lnTo>
                </a:path>
                <a:path w="3918584" h="1435735">
                  <a:moveTo>
                    <a:pt x="3726360" y="288821"/>
                  </a:moveTo>
                  <a:lnTo>
                    <a:pt x="3767582" y="255533"/>
                  </a:lnTo>
                </a:path>
                <a:path w="3918584" h="1435735">
                  <a:moveTo>
                    <a:pt x="3768434" y="254729"/>
                  </a:moveTo>
                  <a:lnTo>
                    <a:pt x="3775759" y="235431"/>
                  </a:lnTo>
                </a:path>
                <a:path w="3918584" h="1435735">
                  <a:moveTo>
                    <a:pt x="3785127" y="206002"/>
                  </a:moveTo>
                  <a:lnTo>
                    <a:pt x="3788023" y="198283"/>
                  </a:lnTo>
                </a:path>
                <a:path w="3918584" h="1435735">
                  <a:moveTo>
                    <a:pt x="3801480" y="171266"/>
                  </a:moveTo>
                  <a:lnTo>
                    <a:pt x="3830267" y="148913"/>
                  </a:lnTo>
                </a:path>
                <a:path w="3918584" h="1435735">
                  <a:moveTo>
                    <a:pt x="3831460" y="147627"/>
                  </a:moveTo>
                  <a:lnTo>
                    <a:pt x="3859225" y="102920"/>
                  </a:lnTo>
                </a:path>
                <a:path w="3918584" h="1435735">
                  <a:moveTo>
                    <a:pt x="3859225" y="102116"/>
                  </a:moveTo>
                  <a:lnTo>
                    <a:pt x="3855989" y="84748"/>
                  </a:lnTo>
                </a:path>
                <a:path w="3918584" h="1435735">
                  <a:moveTo>
                    <a:pt x="3855989" y="83462"/>
                  </a:moveTo>
                  <a:lnTo>
                    <a:pt x="3878814" y="68828"/>
                  </a:lnTo>
                </a:path>
                <a:path w="3918584" h="1435735">
                  <a:moveTo>
                    <a:pt x="3879666" y="68828"/>
                  </a:moveTo>
                  <a:lnTo>
                    <a:pt x="3899255" y="34896"/>
                  </a:lnTo>
                </a:path>
                <a:path w="3918584" h="1435735">
                  <a:moveTo>
                    <a:pt x="3913564" y="7719"/>
                  </a:moveTo>
                  <a:lnTo>
                    <a:pt x="3918163" y="0"/>
                  </a:lnTo>
                </a:path>
                <a:path w="3918584" h="1435735">
                  <a:moveTo>
                    <a:pt x="0" y="1405192"/>
                  </a:moveTo>
                  <a:lnTo>
                    <a:pt x="18737" y="1418636"/>
                  </a:lnTo>
                </a:path>
                <a:path w="3918584" h="1435735">
                  <a:moveTo>
                    <a:pt x="19589" y="1419810"/>
                  </a:moveTo>
                  <a:lnTo>
                    <a:pt x="29809" y="14352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3371902" y="423319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1125" y="385"/>
                  </a:moveTo>
                  <a:lnTo>
                    <a:pt x="22758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5" name="object 3815"/>
            <p:cNvSpPr/>
            <p:nvPr/>
          </p:nvSpPr>
          <p:spPr>
            <a:xfrm>
              <a:off x="3394728" y="4212736"/>
              <a:ext cx="426720" cy="201930"/>
            </a:xfrm>
            <a:custGeom>
              <a:avLst/>
              <a:gdLst/>
              <a:ahLst/>
              <a:cxnLst/>
              <a:rect l="l" t="t" r="r" b="b"/>
              <a:pathLst>
                <a:path w="426720" h="201929">
                  <a:moveTo>
                    <a:pt x="0" y="21227"/>
                  </a:moveTo>
                  <a:lnTo>
                    <a:pt x="4939" y="59115"/>
                  </a:lnTo>
                </a:path>
                <a:path w="426720" h="201929">
                  <a:moveTo>
                    <a:pt x="4939" y="60273"/>
                  </a:moveTo>
                  <a:lnTo>
                    <a:pt x="56552" y="60273"/>
                  </a:lnTo>
                </a:path>
                <a:path w="426720" h="201929">
                  <a:moveTo>
                    <a:pt x="57745" y="60273"/>
                  </a:moveTo>
                  <a:lnTo>
                    <a:pt x="73246" y="68008"/>
                  </a:lnTo>
                </a:path>
                <a:path w="426720" h="201929">
                  <a:moveTo>
                    <a:pt x="74097" y="68008"/>
                  </a:moveTo>
                  <a:lnTo>
                    <a:pt x="76142" y="65290"/>
                  </a:lnTo>
                </a:path>
                <a:path w="426720" h="201929">
                  <a:moveTo>
                    <a:pt x="93687" y="39785"/>
                  </a:moveTo>
                  <a:lnTo>
                    <a:pt x="101011" y="35153"/>
                  </a:lnTo>
                </a:path>
                <a:path w="426720" h="201929">
                  <a:moveTo>
                    <a:pt x="127755" y="17367"/>
                  </a:moveTo>
                  <a:lnTo>
                    <a:pt x="153476" y="804"/>
                  </a:lnTo>
                </a:path>
                <a:path w="426720" h="201929">
                  <a:moveTo>
                    <a:pt x="154668" y="0"/>
                  </a:moveTo>
                  <a:lnTo>
                    <a:pt x="220590" y="22385"/>
                  </a:lnTo>
                </a:path>
                <a:path w="426720" h="201929">
                  <a:moveTo>
                    <a:pt x="221271" y="22385"/>
                  </a:moveTo>
                  <a:lnTo>
                    <a:pt x="297754" y="45590"/>
                  </a:lnTo>
                </a:path>
                <a:path w="426720" h="201929">
                  <a:moveTo>
                    <a:pt x="328415" y="54467"/>
                  </a:moveTo>
                  <a:lnTo>
                    <a:pt x="337954" y="57185"/>
                  </a:lnTo>
                </a:path>
                <a:path w="426720" h="201929">
                  <a:moveTo>
                    <a:pt x="368616" y="62202"/>
                  </a:moveTo>
                  <a:lnTo>
                    <a:pt x="425339" y="62202"/>
                  </a:lnTo>
                </a:path>
                <a:path w="426720" h="201929">
                  <a:moveTo>
                    <a:pt x="426190" y="62202"/>
                  </a:moveTo>
                  <a:lnTo>
                    <a:pt x="327734" y="136032"/>
                  </a:lnTo>
                </a:path>
                <a:path w="426720" h="201929">
                  <a:moveTo>
                    <a:pt x="324327" y="158450"/>
                  </a:moveTo>
                  <a:lnTo>
                    <a:pt x="329778" y="165413"/>
                  </a:lnTo>
                </a:path>
                <a:path w="426720" h="201929">
                  <a:moveTo>
                    <a:pt x="346131" y="190532"/>
                  </a:moveTo>
                  <a:lnTo>
                    <a:pt x="353455" y="200197"/>
                  </a:lnTo>
                </a:path>
                <a:path w="426720" h="201929">
                  <a:moveTo>
                    <a:pt x="353455" y="201355"/>
                  </a:moveTo>
                  <a:lnTo>
                    <a:pt x="399617" y="171202"/>
                  </a:lnTo>
                </a:path>
                <a:path w="426720" h="201929">
                  <a:moveTo>
                    <a:pt x="400469" y="170044"/>
                  </a:moveTo>
                  <a:lnTo>
                    <a:pt x="413074" y="1835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6" name="object 3816"/>
            <p:cNvSpPr/>
            <p:nvPr/>
          </p:nvSpPr>
          <p:spPr>
            <a:xfrm>
              <a:off x="3808654" y="4397479"/>
              <a:ext cx="24130" cy="2540"/>
            </a:xfrm>
            <a:custGeom>
              <a:avLst/>
              <a:gdLst/>
              <a:ahLst/>
              <a:cxnLst/>
              <a:rect l="l" t="t" r="r" b="b"/>
              <a:pathLst>
                <a:path w="24129" h="2539">
                  <a:moveTo>
                    <a:pt x="-1126" y="964"/>
                  </a:moveTo>
                  <a:lnTo>
                    <a:pt x="24973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3833694" y="4310109"/>
              <a:ext cx="215900" cy="89535"/>
            </a:xfrm>
            <a:custGeom>
              <a:avLst/>
              <a:gdLst/>
              <a:ahLst/>
              <a:cxnLst/>
              <a:rect l="l" t="t" r="r" b="b"/>
              <a:pathLst>
                <a:path w="215900" h="89535">
                  <a:moveTo>
                    <a:pt x="0" y="89300"/>
                  </a:moveTo>
                  <a:lnTo>
                    <a:pt x="37985" y="75775"/>
                  </a:lnTo>
                </a:path>
                <a:path w="215900" h="89535">
                  <a:moveTo>
                    <a:pt x="38837" y="75775"/>
                  </a:moveTo>
                  <a:lnTo>
                    <a:pt x="65751" y="75775"/>
                  </a:lnTo>
                </a:path>
                <a:path w="215900" h="89535">
                  <a:moveTo>
                    <a:pt x="70691" y="54129"/>
                  </a:moveTo>
                  <a:lnTo>
                    <a:pt x="68647" y="46394"/>
                  </a:lnTo>
                </a:path>
                <a:path w="215900" h="89535">
                  <a:moveTo>
                    <a:pt x="82103" y="23205"/>
                  </a:moveTo>
                  <a:lnTo>
                    <a:pt x="110039" y="16242"/>
                  </a:lnTo>
                </a:path>
                <a:path w="215900" h="89535">
                  <a:moveTo>
                    <a:pt x="111232" y="16242"/>
                  </a:moveTo>
                  <a:lnTo>
                    <a:pt x="137805" y="22031"/>
                  </a:lnTo>
                </a:path>
                <a:path w="215900" h="89535">
                  <a:moveTo>
                    <a:pt x="138997" y="22031"/>
                  </a:moveTo>
                  <a:lnTo>
                    <a:pt x="165570" y="14312"/>
                  </a:lnTo>
                </a:path>
                <a:path w="215900" h="89535">
                  <a:moveTo>
                    <a:pt x="166762" y="14312"/>
                  </a:moveTo>
                  <a:lnTo>
                    <a:pt x="172895" y="771"/>
                  </a:lnTo>
                </a:path>
                <a:path w="215900" h="89535">
                  <a:moveTo>
                    <a:pt x="172895" y="0"/>
                  </a:moveTo>
                  <a:lnTo>
                    <a:pt x="199468" y="0"/>
                  </a:lnTo>
                </a:path>
                <a:path w="215900" h="89535">
                  <a:moveTo>
                    <a:pt x="200831" y="0"/>
                  </a:moveTo>
                  <a:lnTo>
                    <a:pt x="211051" y="16242"/>
                  </a:lnTo>
                </a:path>
                <a:path w="215900" h="89535">
                  <a:moveTo>
                    <a:pt x="211051" y="17400"/>
                  </a:moveTo>
                  <a:lnTo>
                    <a:pt x="211051" y="40589"/>
                  </a:lnTo>
                </a:path>
                <a:path w="215900" h="89535">
                  <a:moveTo>
                    <a:pt x="211051" y="41747"/>
                  </a:moveTo>
                  <a:lnTo>
                    <a:pt x="215820" y="417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4081539" y="435380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385"/>
                  </a:moveTo>
                  <a:lnTo>
                    <a:pt x="10494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4115777" y="4372344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0"/>
                  </a:moveTo>
                  <a:lnTo>
                    <a:pt x="4939" y="19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4121909" y="4374273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-1126" y="1358"/>
                  </a:moveTo>
                  <a:lnTo>
                    <a:pt x="36045" y="1358"/>
                  </a:lnTo>
                </a:path>
              </a:pathLst>
            </a:custGeom>
            <a:ln w="49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4158022" y="4376991"/>
              <a:ext cx="122555" cy="51435"/>
            </a:xfrm>
            <a:custGeom>
              <a:avLst/>
              <a:gdLst/>
              <a:ahLst/>
              <a:cxnLst/>
              <a:rect l="l" t="t" r="r" b="b"/>
              <a:pathLst>
                <a:path w="122554" h="51435">
                  <a:moveTo>
                    <a:pt x="0" y="0"/>
                  </a:moveTo>
                  <a:lnTo>
                    <a:pt x="37985" y="19329"/>
                  </a:lnTo>
                </a:path>
                <a:path w="122554" h="51435">
                  <a:moveTo>
                    <a:pt x="38837" y="19329"/>
                  </a:moveTo>
                  <a:lnTo>
                    <a:pt x="73246" y="50624"/>
                  </a:lnTo>
                </a:path>
                <a:path w="122554" h="51435">
                  <a:moveTo>
                    <a:pt x="73927" y="51412"/>
                  </a:moveTo>
                  <a:lnTo>
                    <a:pt x="122304" y="514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4308091" y="443457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-1126" y="385"/>
                  </a:moveTo>
                  <a:lnTo>
                    <a:pt x="7599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3" name="object 3823"/>
            <p:cNvSpPr/>
            <p:nvPr/>
          </p:nvSpPr>
          <p:spPr>
            <a:xfrm>
              <a:off x="4073362" y="4434578"/>
              <a:ext cx="286385" cy="312420"/>
            </a:xfrm>
            <a:custGeom>
              <a:avLst/>
              <a:gdLst/>
              <a:ahLst/>
              <a:cxnLst/>
              <a:rect l="l" t="t" r="r" b="b"/>
              <a:pathLst>
                <a:path w="286385" h="312420">
                  <a:moveTo>
                    <a:pt x="242053" y="0"/>
                  </a:moveTo>
                  <a:lnTo>
                    <a:pt x="244097" y="771"/>
                  </a:lnTo>
                </a:path>
                <a:path w="286385" h="312420">
                  <a:moveTo>
                    <a:pt x="275269" y="6577"/>
                  </a:moveTo>
                  <a:lnTo>
                    <a:pt x="285490" y="9664"/>
                  </a:lnTo>
                </a:path>
                <a:path w="286385" h="312420">
                  <a:moveTo>
                    <a:pt x="286171" y="9664"/>
                  </a:moveTo>
                  <a:lnTo>
                    <a:pt x="283445" y="30152"/>
                  </a:lnTo>
                </a:path>
                <a:path w="286385" h="312420">
                  <a:moveTo>
                    <a:pt x="283445" y="30924"/>
                  </a:moveTo>
                  <a:lnTo>
                    <a:pt x="269818" y="62235"/>
                  </a:lnTo>
                </a:path>
                <a:path w="286385" h="312420">
                  <a:moveTo>
                    <a:pt x="269818" y="63006"/>
                  </a:moveTo>
                  <a:lnTo>
                    <a:pt x="258405" y="115577"/>
                  </a:lnTo>
                </a:path>
                <a:path w="286385" h="312420">
                  <a:moveTo>
                    <a:pt x="258405" y="116348"/>
                  </a:moveTo>
                  <a:lnTo>
                    <a:pt x="231832" y="134906"/>
                  </a:lnTo>
                </a:path>
                <a:path w="286385" h="312420">
                  <a:moveTo>
                    <a:pt x="230640" y="136064"/>
                  </a:moveTo>
                  <a:lnTo>
                    <a:pt x="223656" y="154622"/>
                  </a:lnTo>
                </a:path>
                <a:path w="286385" h="312420">
                  <a:moveTo>
                    <a:pt x="213436" y="182829"/>
                  </a:moveTo>
                  <a:lnTo>
                    <a:pt x="210199" y="189406"/>
                  </a:lnTo>
                </a:path>
                <a:path w="286385" h="312420">
                  <a:moveTo>
                    <a:pt x="210199" y="190564"/>
                  </a:moveTo>
                  <a:lnTo>
                    <a:pt x="209007" y="191336"/>
                  </a:lnTo>
                </a:path>
                <a:path w="286385" h="312420">
                  <a:moveTo>
                    <a:pt x="182434" y="206034"/>
                  </a:moveTo>
                  <a:lnTo>
                    <a:pt x="142233" y="229224"/>
                  </a:lnTo>
                </a:path>
                <a:path w="286385" h="312420">
                  <a:moveTo>
                    <a:pt x="141041" y="229224"/>
                  </a:moveTo>
                  <a:lnTo>
                    <a:pt x="122644" y="226522"/>
                  </a:lnTo>
                </a:path>
                <a:path w="286385" h="312420">
                  <a:moveTo>
                    <a:pt x="121452" y="226522"/>
                  </a:moveTo>
                  <a:lnTo>
                    <a:pt x="73246" y="262464"/>
                  </a:lnTo>
                </a:path>
                <a:path w="286385" h="312420">
                  <a:moveTo>
                    <a:pt x="72394" y="263236"/>
                  </a:moveTo>
                  <a:lnTo>
                    <a:pt x="35941" y="270199"/>
                  </a:lnTo>
                </a:path>
                <a:path w="286385" h="312420">
                  <a:moveTo>
                    <a:pt x="35090" y="270199"/>
                  </a:moveTo>
                  <a:lnTo>
                    <a:pt x="25721" y="282952"/>
                  </a:lnTo>
                </a:path>
                <a:path w="286385" h="312420">
                  <a:moveTo>
                    <a:pt x="7324" y="307299"/>
                  </a:moveTo>
                  <a:lnTo>
                    <a:pt x="0" y="31194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4" name="object 3824"/>
            <p:cNvSpPr/>
            <p:nvPr/>
          </p:nvSpPr>
          <p:spPr>
            <a:xfrm>
              <a:off x="4050878" y="4767013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340" y="-1192"/>
                  </a:moveTo>
                  <a:lnTo>
                    <a:pt x="340" y="108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5" name="object 3825"/>
            <p:cNvSpPr/>
            <p:nvPr/>
          </p:nvSpPr>
          <p:spPr>
            <a:xfrm>
              <a:off x="3991088" y="477783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59789" y="0"/>
                  </a:moveTo>
                  <a:lnTo>
                    <a:pt x="42074" y="28206"/>
                  </a:lnTo>
                </a:path>
                <a:path w="60325" h="111760">
                  <a:moveTo>
                    <a:pt x="42074" y="28978"/>
                  </a:moveTo>
                  <a:lnTo>
                    <a:pt x="36793" y="55271"/>
                  </a:lnTo>
                </a:path>
                <a:path w="60325" h="111760">
                  <a:moveTo>
                    <a:pt x="36793" y="56429"/>
                  </a:moveTo>
                  <a:lnTo>
                    <a:pt x="0" y="1117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6" name="object 3826"/>
            <p:cNvSpPr/>
            <p:nvPr/>
          </p:nvSpPr>
          <p:spPr>
            <a:xfrm>
              <a:off x="3987852" y="4890695"/>
              <a:ext cx="3810" cy="30480"/>
            </a:xfrm>
            <a:custGeom>
              <a:avLst/>
              <a:gdLst/>
              <a:ahLst/>
              <a:cxnLst/>
              <a:rect l="l" t="t" r="r" b="b"/>
              <a:pathLst>
                <a:path w="3810" h="30479">
                  <a:moveTo>
                    <a:pt x="1618" y="-1191"/>
                  </a:moveTo>
                  <a:lnTo>
                    <a:pt x="1618" y="31344"/>
                  </a:lnTo>
                </a:path>
              </a:pathLst>
            </a:custGeom>
            <a:ln w="56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7" name="object 3827"/>
            <p:cNvSpPr/>
            <p:nvPr/>
          </p:nvSpPr>
          <p:spPr>
            <a:xfrm>
              <a:off x="3181632" y="4921620"/>
              <a:ext cx="806450" cy="322580"/>
            </a:xfrm>
            <a:custGeom>
              <a:avLst/>
              <a:gdLst/>
              <a:ahLst/>
              <a:cxnLst/>
              <a:rect l="l" t="t" r="r" b="b"/>
              <a:pathLst>
                <a:path w="806450" h="322579">
                  <a:moveTo>
                    <a:pt x="806219" y="0"/>
                  </a:moveTo>
                  <a:lnTo>
                    <a:pt x="803324" y="3087"/>
                  </a:lnTo>
                </a:path>
                <a:path w="806450" h="322579">
                  <a:moveTo>
                    <a:pt x="779646" y="24347"/>
                  </a:moveTo>
                  <a:lnTo>
                    <a:pt x="774366" y="28222"/>
                  </a:lnTo>
                </a:path>
                <a:path w="806450" h="322579">
                  <a:moveTo>
                    <a:pt x="773514" y="29380"/>
                  </a:moveTo>
                  <a:lnTo>
                    <a:pt x="772322" y="30152"/>
                  </a:lnTo>
                </a:path>
                <a:path w="806450" h="322579">
                  <a:moveTo>
                    <a:pt x="750518" y="51412"/>
                  </a:moveTo>
                  <a:lnTo>
                    <a:pt x="726841" y="68040"/>
                  </a:lnTo>
                </a:path>
                <a:path w="806450" h="322579">
                  <a:moveTo>
                    <a:pt x="725989" y="69198"/>
                  </a:moveTo>
                  <a:lnTo>
                    <a:pt x="658194" y="84652"/>
                  </a:lnTo>
                </a:path>
                <a:path w="806450" h="322579">
                  <a:moveTo>
                    <a:pt x="657001" y="84652"/>
                  </a:moveTo>
                  <a:lnTo>
                    <a:pt x="574727" y="84652"/>
                  </a:lnTo>
                </a:path>
                <a:path w="806450" h="322579">
                  <a:moveTo>
                    <a:pt x="573535" y="84652"/>
                  </a:moveTo>
                  <a:lnTo>
                    <a:pt x="573535" y="84652"/>
                  </a:lnTo>
                </a:path>
                <a:path w="806450" h="322579">
                  <a:moveTo>
                    <a:pt x="543555" y="92387"/>
                  </a:moveTo>
                  <a:lnTo>
                    <a:pt x="534186" y="95475"/>
                  </a:lnTo>
                </a:path>
                <a:path w="806450" h="322579">
                  <a:moveTo>
                    <a:pt x="504377" y="103210"/>
                  </a:moveTo>
                  <a:lnTo>
                    <a:pt x="471671" y="111717"/>
                  </a:lnTo>
                </a:path>
                <a:path w="806450" h="322579">
                  <a:moveTo>
                    <a:pt x="470479" y="111717"/>
                  </a:moveTo>
                  <a:lnTo>
                    <a:pt x="380028" y="147659"/>
                  </a:lnTo>
                </a:path>
                <a:path w="806450" h="322579">
                  <a:moveTo>
                    <a:pt x="378836" y="147659"/>
                  </a:moveTo>
                  <a:lnTo>
                    <a:pt x="338806" y="175882"/>
                  </a:lnTo>
                </a:path>
                <a:path w="806450" h="322579">
                  <a:moveTo>
                    <a:pt x="312914" y="194424"/>
                  </a:moveTo>
                  <a:lnTo>
                    <a:pt x="305590" y="199457"/>
                  </a:lnTo>
                </a:path>
                <a:path w="806450" h="322579">
                  <a:moveTo>
                    <a:pt x="279868" y="218015"/>
                  </a:moveTo>
                  <a:lnTo>
                    <a:pt x="226722" y="255887"/>
                  </a:lnTo>
                </a:path>
                <a:path w="806450" h="322579">
                  <a:moveTo>
                    <a:pt x="225359" y="256659"/>
                  </a:moveTo>
                  <a:lnTo>
                    <a:pt x="120260" y="302282"/>
                  </a:lnTo>
                </a:path>
                <a:path w="806450" h="322579">
                  <a:moveTo>
                    <a:pt x="92494" y="316192"/>
                  </a:moveTo>
                  <a:lnTo>
                    <a:pt x="83466" y="318122"/>
                  </a:lnTo>
                </a:path>
                <a:path w="806450" h="322579">
                  <a:moveTo>
                    <a:pt x="51272" y="321981"/>
                  </a:moveTo>
                  <a:lnTo>
                    <a:pt x="22484" y="321981"/>
                  </a:lnTo>
                </a:path>
                <a:path w="806450" h="322579">
                  <a:moveTo>
                    <a:pt x="21292" y="321981"/>
                  </a:moveTo>
                  <a:lnTo>
                    <a:pt x="0" y="308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3153867" y="5228919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69" h="1270">
                  <a:moveTo>
                    <a:pt x="-1125" y="578"/>
                  </a:moveTo>
                  <a:lnTo>
                    <a:pt x="27698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3124057" y="5228919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-1125" y="578"/>
                  </a:moveTo>
                  <a:lnTo>
                    <a:pt x="29742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1826287" y="4115282"/>
              <a:ext cx="1296670" cy="1236345"/>
            </a:xfrm>
            <a:custGeom>
              <a:avLst/>
              <a:gdLst/>
              <a:ahLst/>
              <a:cxnLst/>
              <a:rect l="l" t="t" r="r" b="b"/>
              <a:pathLst>
                <a:path w="1296670" h="1236345">
                  <a:moveTo>
                    <a:pt x="1296577" y="1113636"/>
                  </a:moveTo>
                  <a:lnTo>
                    <a:pt x="1232700" y="1137984"/>
                  </a:lnTo>
                </a:path>
                <a:path w="1296670" h="1236345">
                  <a:moveTo>
                    <a:pt x="1202890" y="1148806"/>
                  </a:moveTo>
                  <a:lnTo>
                    <a:pt x="1193522" y="1152682"/>
                  </a:lnTo>
                </a:path>
                <a:path w="1296670" h="1236345">
                  <a:moveTo>
                    <a:pt x="1164904" y="1163119"/>
                  </a:moveTo>
                  <a:lnTo>
                    <a:pt x="1152129" y="1168136"/>
                  </a:lnTo>
                </a:path>
                <a:path w="1296670" h="1236345">
                  <a:moveTo>
                    <a:pt x="1151277" y="1168136"/>
                  </a:moveTo>
                  <a:lnTo>
                    <a:pt x="1103923" y="1186694"/>
                  </a:lnTo>
                </a:path>
                <a:path w="1296670" h="1236345">
                  <a:moveTo>
                    <a:pt x="1103071" y="1186694"/>
                  </a:moveTo>
                  <a:lnTo>
                    <a:pt x="1069855" y="1202148"/>
                  </a:lnTo>
                </a:path>
                <a:path w="1296670" h="1236345">
                  <a:moveTo>
                    <a:pt x="1069173" y="1202148"/>
                  </a:moveTo>
                  <a:lnTo>
                    <a:pt x="1055546" y="1219549"/>
                  </a:lnTo>
                </a:path>
                <a:path w="1296670" h="1236345">
                  <a:moveTo>
                    <a:pt x="1054354" y="1220706"/>
                  </a:moveTo>
                  <a:lnTo>
                    <a:pt x="1057590" y="1235405"/>
                  </a:lnTo>
                </a:path>
                <a:path w="1296670" h="1236345">
                  <a:moveTo>
                    <a:pt x="1057590" y="1236177"/>
                  </a:moveTo>
                  <a:lnTo>
                    <a:pt x="1035957" y="1236177"/>
                  </a:lnTo>
                </a:path>
                <a:path w="1296670" h="1236345">
                  <a:moveTo>
                    <a:pt x="1034765" y="1236177"/>
                  </a:moveTo>
                  <a:lnTo>
                    <a:pt x="1022500" y="1226512"/>
                  </a:lnTo>
                </a:path>
                <a:path w="1296670" h="1236345">
                  <a:moveTo>
                    <a:pt x="997971" y="1207182"/>
                  </a:moveTo>
                  <a:lnTo>
                    <a:pt x="990647" y="1201377"/>
                  </a:lnTo>
                </a:path>
                <a:path w="1296670" h="1236345">
                  <a:moveTo>
                    <a:pt x="966118" y="1181677"/>
                  </a:moveTo>
                  <a:lnTo>
                    <a:pt x="953342" y="1172012"/>
                  </a:lnTo>
                </a:path>
                <a:path w="1296670" h="1236345">
                  <a:moveTo>
                    <a:pt x="952490" y="1171240"/>
                  </a:moveTo>
                  <a:lnTo>
                    <a:pt x="842451" y="1083484"/>
                  </a:lnTo>
                </a:path>
                <a:path w="1296670" h="1236345">
                  <a:moveTo>
                    <a:pt x="841258" y="1082712"/>
                  </a:moveTo>
                  <a:lnTo>
                    <a:pt x="825757" y="1069959"/>
                  </a:lnTo>
                </a:path>
                <a:path w="1296670" h="1236345">
                  <a:moveTo>
                    <a:pt x="801228" y="1050629"/>
                  </a:moveTo>
                  <a:lnTo>
                    <a:pt x="793904" y="1044454"/>
                  </a:lnTo>
                </a:path>
                <a:path w="1296670" h="1236345">
                  <a:moveTo>
                    <a:pt x="769375" y="1025124"/>
                  </a:moveTo>
                  <a:lnTo>
                    <a:pt x="634295" y="916109"/>
                  </a:lnTo>
                </a:path>
                <a:path w="1296670" h="1236345">
                  <a:moveTo>
                    <a:pt x="633103" y="915337"/>
                  </a:moveTo>
                  <a:lnTo>
                    <a:pt x="629014" y="912249"/>
                  </a:lnTo>
                </a:path>
                <a:path w="1296670" h="1236345">
                  <a:moveTo>
                    <a:pt x="601249" y="897953"/>
                  </a:moveTo>
                  <a:lnTo>
                    <a:pt x="593073" y="892919"/>
                  </a:lnTo>
                </a:path>
                <a:path w="1296670" h="1236345">
                  <a:moveTo>
                    <a:pt x="565307" y="878237"/>
                  </a:moveTo>
                  <a:lnTo>
                    <a:pt x="405733" y="790883"/>
                  </a:lnTo>
                </a:path>
                <a:path w="1296670" h="1236345">
                  <a:moveTo>
                    <a:pt x="377916" y="776184"/>
                  </a:moveTo>
                  <a:lnTo>
                    <a:pt x="369740" y="771167"/>
                  </a:lnTo>
                </a:path>
                <a:path w="1296670" h="1236345">
                  <a:moveTo>
                    <a:pt x="341923" y="756854"/>
                  </a:moveTo>
                  <a:lnTo>
                    <a:pt x="340697" y="755697"/>
                  </a:lnTo>
                </a:path>
                <a:path w="1296670" h="1236345">
                  <a:moveTo>
                    <a:pt x="339879" y="755697"/>
                  </a:moveTo>
                  <a:lnTo>
                    <a:pt x="184052" y="678779"/>
                  </a:lnTo>
                </a:path>
                <a:path w="1296670" h="1236345">
                  <a:moveTo>
                    <a:pt x="183234" y="678779"/>
                  </a:moveTo>
                  <a:lnTo>
                    <a:pt x="177920" y="678007"/>
                  </a:lnTo>
                </a:path>
                <a:path w="1296670" h="1236345">
                  <a:moveTo>
                    <a:pt x="147242" y="670272"/>
                  </a:moveTo>
                  <a:lnTo>
                    <a:pt x="137839" y="668342"/>
                  </a:lnTo>
                </a:path>
                <a:path w="1296670" h="1236345">
                  <a:moveTo>
                    <a:pt x="107160" y="661379"/>
                  </a:moveTo>
                  <a:lnTo>
                    <a:pt x="82206" y="655590"/>
                  </a:lnTo>
                </a:path>
                <a:path w="1296670" h="1236345">
                  <a:moveTo>
                    <a:pt x="81388" y="655590"/>
                  </a:moveTo>
                  <a:lnTo>
                    <a:pt x="36810" y="638190"/>
                  </a:lnTo>
                </a:path>
                <a:path w="1296670" h="1236345">
                  <a:moveTo>
                    <a:pt x="35992" y="638190"/>
                  </a:moveTo>
                  <a:lnTo>
                    <a:pt x="817" y="637032"/>
                  </a:lnTo>
                </a:path>
                <a:path w="1296670" h="1236345">
                  <a:moveTo>
                    <a:pt x="0" y="637032"/>
                  </a:moveTo>
                  <a:lnTo>
                    <a:pt x="6132" y="603020"/>
                  </a:lnTo>
                </a:path>
                <a:path w="1296670" h="1236345">
                  <a:moveTo>
                    <a:pt x="6132" y="602248"/>
                  </a:moveTo>
                  <a:lnTo>
                    <a:pt x="20457" y="572095"/>
                  </a:lnTo>
                </a:path>
                <a:path w="1296670" h="1236345">
                  <a:moveTo>
                    <a:pt x="38036" y="547748"/>
                  </a:moveTo>
                  <a:lnTo>
                    <a:pt x="44169" y="541943"/>
                  </a:lnTo>
                </a:path>
                <a:path w="1296670" h="1236345">
                  <a:moveTo>
                    <a:pt x="67897" y="520297"/>
                  </a:moveTo>
                  <a:lnTo>
                    <a:pt x="101846" y="491302"/>
                  </a:lnTo>
                </a:path>
                <a:path w="1296670" h="1236345">
                  <a:moveTo>
                    <a:pt x="102663" y="490144"/>
                  </a:moveTo>
                  <a:lnTo>
                    <a:pt x="169743" y="393125"/>
                  </a:lnTo>
                </a:path>
                <a:path w="1296670" h="1236345">
                  <a:moveTo>
                    <a:pt x="169743" y="391967"/>
                  </a:moveTo>
                  <a:lnTo>
                    <a:pt x="179964" y="385390"/>
                  </a:lnTo>
                </a:path>
                <a:path w="1296670" h="1236345">
                  <a:moveTo>
                    <a:pt x="204919" y="365690"/>
                  </a:moveTo>
                  <a:lnTo>
                    <a:pt x="211869" y="359885"/>
                  </a:lnTo>
                </a:path>
                <a:path w="1296670" h="1236345">
                  <a:moveTo>
                    <a:pt x="235580" y="339397"/>
                  </a:moveTo>
                  <a:lnTo>
                    <a:pt x="374646" y="225750"/>
                  </a:lnTo>
                </a:path>
                <a:path w="1296670" h="1236345">
                  <a:moveTo>
                    <a:pt x="395495" y="203333"/>
                  </a:moveTo>
                  <a:lnTo>
                    <a:pt x="398374" y="195598"/>
                  </a:lnTo>
                </a:path>
                <a:path w="1296670" h="1236345">
                  <a:moveTo>
                    <a:pt x="406550" y="166619"/>
                  </a:moveTo>
                  <a:lnTo>
                    <a:pt x="511650" y="76225"/>
                  </a:lnTo>
                </a:path>
                <a:path w="1296670" h="1236345">
                  <a:moveTo>
                    <a:pt x="512842" y="74939"/>
                  </a:moveTo>
                  <a:lnTo>
                    <a:pt x="550999" y="61430"/>
                  </a:lnTo>
                </a:path>
                <a:path w="1296670" h="1236345">
                  <a:moveTo>
                    <a:pt x="580808" y="50656"/>
                  </a:moveTo>
                  <a:lnTo>
                    <a:pt x="588985" y="47922"/>
                  </a:lnTo>
                </a:path>
                <a:path w="1296670" h="1236345">
                  <a:moveTo>
                    <a:pt x="619986" y="37952"/>
                  </a:moveTo>
                  <a:lnTo>
                    <a:pt x="664275" y="21709"/>
                  </a:lnTo>
                </a:path>
                <a:path w="1296670" h="1236345">
                  <a:moveTo>
                    <a:pt x="664956" y="21709"/>
                  </a:moveTo>
                  <a:lnTo>
                    <a:pt x="801228" y="22513"/>
                  </a:lnTo>
                </a:path>
                <a:path w="1296670" h="1236345">
                  <a:moveTo>
                    <a:pt x="833082" y="22513"/>
                  </a:moveTo>
                  <a:lnTo>
                    <a:pt x="842451" y="22513"/>
                  </a:lnTo>
                </a:path>
                <a:path w="1296670" h="1236345">
                  <a:moveTo>
                    <a:pt x="873282" y="21709"/>
                  </a:moveTo>
                  <a:lnTo>
                    <a:pt x="105639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2914709" y="411061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402"/>
                  </a:moveTo>
                  <a:lnTo>
                    <a:pt x="10494" y="4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2955931" y="4095181"/>
              <a:ext cx="916940" cy="1247775"/>
            </a:xfrm>
            <a:custGeom>
              <a:avLst/>
              <a:gdLst/>
              <a:ahLst/>
              <a:cxnLst/>
              <a:rect l="l" t="t" r="r" b="b"/>
              <a:pathLst>
                <a:path w="916939" h="1247775">
                  <a:moveTo>
                    <a:pt x="0" y="11578"/>
                  </a:moveTo>
                  <a:lnTo>
                    <a:pt x="98967" y="0"/>
                  </a:lnTo>
                </a:path>
                <a:path w="916939" h="1247775">
                  <a:moveTo>
                    <a:pt x="99819" y="0"/>
                  </a:moveTo>
                  <a:lnTo>
                    <a:pt x="170169" y="36665"/>
                  </a:lnTo>
                </a:path>
                <a:path w="916939" h="1247775">
                  <a:moveTo>
                    <a:pt x="171021" y="36665"/>
                  </a:moveTo>
                  <a:lnTo>
                    <a:pt x="173065" y="36022"/>
                  </a:lnTo>
                </a:path>
                <a:path w="916939" h="1247775">
                  <a:moveTo>
                    <a:pt x="204067" y="30233"/>
                  </a:moveTo>
                  <a:lnTo>
                    <a:pt x="213095" y="27016"/>
                  </a:lnTo>
                </a:path>
                <a:path w="916939" h="1247775">
                  <a:moveTo>
                    <a:pt x="244097" y="21227"/>
                  </a:moveTo>
                  <a:lnTo>
                    <a:pt x="251592" y="19297"/>
                  </a:lnTo>
                </a:path>
                <a:path w="916939" h="1247775">
                  <a:moveTo>
                    <a:pt x="252273" y="19297"/>
                  </a:moveTo>
                  <a:lnTo>
                    <a:pt x="276973" y="98900"/>
                  </a:lnTo>
                </a:path>
                <a:path w="916939" h="1247775">
                  <a:moveTo>
                    <a:pt x="276973" y="100187"/>
                  </a:moveTo>
                  <a:lnTo>
                    <a:pt x="357543" y="122556"/>
                  </a:lnTo>
                </a:path>
                <a:path w="916939" h="1247775">
                  <a:moveTo>
                    <a:pt x="358225" y="122556"/>
                  </a:moveTo>
                  <a:lnTo>
                    <a:pt x="360269" y="121398"/>
                  </a:lnTo>
                </a:path>
                <a:path w="916939" h="1247775">
                  <a:moveTo>
                    <a:pt x="772662" y="1218391"/>
                  </a:moveTo>
                  <a:lnTo>
                    <a:pt x="822913" y="1236949"/>
                  </a:lnTo>
                </a:path>
                <a:path w="916939" h="1247775">
                  <a:moveTo>
                    <a:pt x="824105" y="1236949"/>
                  </a:moveTo>
                  <a:lnTo>
                    <a:pt x="907572" y="1247385"/>
                  </a:lnTo>
                </a:path>
                <a:path w="916939" h="1247775">
                  <a:moveTo>
                    <a:pt x="908423" y="1247385"/>
                  </a:moveTo>
                  <a:lnTo>
                    <a:pt x="916600" y="12435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3873724" y="53386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3873724" y="5339865"/>
              <a:ext cx="1270" cy="19050"/>
            </a:xfrm>
            <a:custGeom>
              <a:avLst/>
              <a:gdLst/>
              <a:ahLst/>
              <a:cxnLst/>
              <a:rect l="l" t="t" r="r" b="b"/>
              <a:pathLst>
                <a:path w="1270" h="19050">
                  <a:moveTo>
                    <a:pt x="425" y="-1192"/>
                  </a:moveTo>
                  <a:lnTo>
                    <a:pt x="425" y="19734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3872532" y="5359179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596" y="-1191"/>
                  </a:moveTo>
                  <a:lnTo>
                    <a:pt x="596" y="12014"/>
                  </a:lnTo>
                </a:path>
              </a:pathLst>
            </a:custGeom>
            <a:ln w="35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3673745" y="5400154"/>
              <a:ext cx="196850" cy="153670"/>
            </a:xfrm>
            <a:custGeom>
              <a:avLst/>
              <a:gdLst/>
              <a:ahLst/>
              <a:cxnLst/>
              <a:rect l="l" t="t" r="r" b="b"/>
              <a:pathLst>
                <a:path w="196850" h="153670">
                  <a:moveTo>
                    <a:pt x="195891" y="0"/>
                  </a:moveTo>
                  <a:lnTo>
                    <a:pt x="194698" y="8893"/>
                  </a:lnTo>
                </a:path>
                <a:path w="196850" h="153670">
                  <a:moveTo>
                    <a:pt x="191802" y="39045"/>
                  </a:moveTo>
                  <a:lnTo>
                    <a:pt x="188566" y="134134"/>
                  </a:lnTo>
                </a:path>
                <a:path w="196850" h="153670">
                  <a:moveTo>
                    <a:pt x="188566" y="135292"/>
                  </a:moveTo>
                  <a:lnTo>
                    <a:pt x="196742" y="152692"/>
                  </a:lnTo>
                </a:path>
                <a:path w="196850" h="153670">
                  <a:moveTo>
                    <a:pt x="196742" y="153464"/>
                  </a:moveTo>
                  <a:lnTo>
                    <a:pt x="136101" y="152692"/>
                  </a:lnTo>
                </a:path>
                <a:path w="196850" h="153670">
                  <a:moveTo>
                    <a:pt x="104248" y="151535"/>
                  </a:moveTo>
                  <a:lnTo>
                    <a:pt x="94879" y="151535"/>
                  </a:lnTo>
                </a:path>
                <a:path w="196850" h="153670">
                  <a:moveTo>
                    <a:pt x="63025" y="150747"/>
                  </a:moveTo>
                  <a:lnTo>
                    <a:pt x="5280" y="149589"/>
                  </a:lnTo>
                </a:path>
                <a:path w="196850" h="153670">
                  <a:moveTo>
                    <a:pt x="4088" y="149589"/>
                  </a:moveTo>
                  <a:lnTo>
                    <a:pt x="0" y="749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3673745" y="5441129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596" y="-1192"/>
                  </a:moveTo>
                  <a:lnTo>
                    <a:pt x="596" y="34046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8" name="object 3838"/>
            <p:cNvSpPr/>
            <p:nvPr/>
          </p:nvSpPr>
          <p:spPr>
            <a:xfrm>
              <a:off x="3406992" y="5006272"/>
              <a:ext cx="550545" cy="433705"/>
            </a:xfrm>
            <a:custGeom>
              <a:avLst/>
              <a:gdLst/>
              <a:ahLst/>
              <a:cxnLst/>
              <a:rect l="l" t="t" r="r" b="b"/>
              <a:pathLst>
                <a:path w="550545" h="433704">
                  <a:moveTo>
                    <a:pt x="267945" y="433699"/>
                  </a:moveTo>
                  <a:lnTo>
                    <a:pt x="270840" y="424806"/>
                  </a:lnTo>
                </a:path>
                <a:path w="550545" h="433704">
                  <a:moveTo>
                    <a:pt x="281061" y="396599"/>
                  </a:moveTo>
                  <a:lnTo>
                    <a:pt x="284297" y="388092"/>
                  </a:lnTo>
                </a:path>
                <a:path w="550545" h="433704">
                  <a:moveTo>
                    <a:pt x="293666" y="359869"/>
                  </a:moveTo>
                  <a:lnTo>
                    <a:pt x="299798" y="344415"/>
                  </a:lnTo>
                </a:path>
                <a:path w="550545" h="433704">
                  <a:moveTo>
                    <a:pt x="299798" y="343241"/>
                  </a:moveTo>
                  <a:lnTo>
                    <a:pt x="299798" y="336294"/>
                  </a:lnTo>
                </a:path>
                <a:path w="550545" h="433704">
                  <a:moveTo>
                    <a:pt x="299798" y="335522"/>
                  </a:moveTo>
                  <a:lnTo>
                    <a:pt x="308826" y="315034"/>
                  </a:lnTo>
                </a:path>
                <a:path w="550545" h="433704">
                  <a:moveTo>
                    <a:pt x="308826" y="314262"/>
                  </a:moveTo>
                  <a:lnTo>
                    <a:pt x="320239" y="307299"/>
                  </a:lnTo>
                </a:path>
                <a:path w="550545" h="433704">
                  <a:moveTo>
                    <a:pt x="0" y="172006"/>
                  </a:moveTo>
                  <a:lnTo>
                    <a:pt x="147344" y="68040"/>
                  </a:lnTo>
                </a:path>
                <a:path w="550545" h="433704">
                  <a:moveTo>
                    <a:pt x="176302" y="54499"/>
                  </a:moveTo>
                  <a:lnTo>
                    <a:pt x="184478" y="50640"/>
                  </a:lnTo>
                </a:path>
                <a:path w="550545" h="433704">
                  <a:moveTo>
                    <a:pt x="214458" y="39817"/>
                  </a:moveTo>
                  <a:lnTo>
                    <a:pt x="244267" y="27064"/>
                  </a:lnTo>
                </a:path>
                <a:path w="550545" h="433704">
                  <a:moveTo>
                    <a:pt x="245119" y="27064"/>
                  </a:moveTo>
                  <a:lnTo>
                    <a:pt x="347323" y="0"/>
                  </a:lnTo>
                </a:path>
                <a:path w="550545" h="433704">
                  <a:moveTo>
                    <a:pt x="348175" y="0"/>
                  </a:moveTo>
                  <a:lnTo>
                    <a:pt x="391441" y="0"/>
                  </a:lnTo>
                </a:path>
                <a:path w="550545" h="433704">
                  <a:moveTo>
                    <a:pt x="423465" y="0"/>
                  </a:moveTo>
                  <a:lnTo>
                    <a:pt x="430790" y="0"/>
                  </a:lnTo>
                </a:path>
                <a:path w="550545" h="433704">
                  <a:moveTo>
                    <a:pt x="431641" y="0"/>
                  </a:moveTo>
                  <a:lnTo>
                    <a:pt x="432834" y="771"/>
                  </a:lnTo>
                </a:path>
                <a:path w="550545" h="433704">
                  <a:moveTo>
                    <a:pt x="459407" y="16628"/>
                  </a:moveTo>
                  <a:lnTo>
                    <a:pt x="477804" y="28222"/>
                  </a:lnTo>
                </a:path>
                <a:path w="550545" h="433704">
                  <a:moveTo>
                    <a:pt x="478996" y="28222"/>
                  </a:moveTo>
                  <a:lnTo>
                    <a:pt x="494497" y="49482"/>
                  </a:lnTo>
                </a:path>
                <a:path w="550545" h="433704">
                  <a:moveTo>
                    <a:pt x="495349" y="50640"/>
                  </a:moveTo>
                  <a:lnTo>
                    <a:pt x="507613" y="56429"/>
                  </a:lnTo>
                </a:path>
                <a:path w="550545" h="433704">
                  <a:moveTo>
                    <a:pt x="508805" y="56429"/>
                  </a:moveTo>
                  <a:lnTo>
                    <a:pt x="514938" y="47552"/>
                  </a:lnTo>
                </a:path>
                <a:path w="550545" h="433704">
                  <a:moveTo>
                    <a:pt x="516300" y="46764"/>
                  </a:moveTo>
                  <a:lnTo>
                    <a:pt x="525158" y="51412"/>
                  </a:lnTo>
                </a:path>
                <a:path w="550545" h="433704">
                  <a:moveTo>
                    <a:pt x="526521" y="51412"/>
                  </a:moveTo>
                  <a:lnTo>
                    <a:pt x="533334" y="49482"/>
                  </a:lnTo>
                </a:path>
                <a:path w="550545" h="433704">
                  <a:moveTo>
                    <a:pt x="534697" y="49482"/>
                  </a:moveTo>
                  <a:lnTo>
                    <a:pt x="546962" y="32854"/>
                  </a:lnTo>
                </a:path>
                <a:path w="550545" h="433704">
                  <a:moveTo>
                    <a:pt x="546962" y="32082"/>
                  </a:moveTo>
                  <a:lnTo>
                    <a:pt x="550198" y="48710"/>
                  </a:lnTo>
                </a:path>
                <a:path w="550545" h="433704">
                  <a:moveTo>
                    <a:pt x="550198" y="49482"/>
                  </a:moveTo>
                  <a:lnTo>
                    <a:pt x="544066" y="591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9" name="object 3839"/>
            <p:cNvSpPr/>
            <p:nvPr/>
          </p:nvSpPr>
          <p:spPr>
            <a:xfrm>
              <a:off x="3951058" y="5066577"/>
              <a:ext cx="26034" cy="2540"/>
            </a:xfrm>
            <a:custGeom>
              <a:avLst/>
              <a:gdLst/>
              <a:ahLst/>
              <a:cxnLst/>
              <a:rect l="l" t="t" r="r" b="b"/>
              <a:pathLst>
                <a:path w="26035" h="2539">
                  <a:moveTo>
                    <a:pt x="-1126" y="964"/>
                  </a:moveTo>
                  <a:lnTo>
                    <a:pt x="26847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0" name="object 3840"/>
            <p:cNvSpPr/>
            <p:nvPr/>
          </p:nvSpPr>
          <p:spPr>
            <a:xfrm>
              <a:off x="3977631" y="5054983"/>
              <a:ext cx="40640" cy="13970"/>
            </a:xfrm>
            <a:custGeom>
              <a:avLst/>
              <a:gdLst/>
              <a:ahLst/>
              <a:cxnLst/>
              <a:rect l="l" t="t" r="r" b="b"/>
              <a:pathLst>
                <a:path w="40639" h="13970">
                  <a:moveTo>
                    <a:pt x="0" y="13524"/>
                  </a:moveTo>
                  <a:lnTo>
                    <a:pt x="3236" y="10436"/>
                  </a:lnTo>
                </a:path>
                <a:path w="40639" h="13970">
                  <a:moveTo>
                    <a:pt x="33045" y="771"/>
                  </a:moveTo>
                  <a:lnTo>
                    <a:pt x="33045" y="771"/>
                  </a:lnTo>
                </a:path>
                <a:path w="40639" h="13970">
                  <a:moveTo>
                    <a:pt x="33897" y="0"/>
                  </a:moveTo>
                  <a:lnTo>
                    <a:pt x="40029" y="27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1" name="object 3841"/>
            <p:cNvSpPr/>
            <p:nvPr/>
          </p:nvSpPr>
          <p:spPr>
            <a:xfrm>
              <a:off x="4018854" y="50576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2" name="object 3842"/>
            <p:cNvSpPr/>
            <p:nvPr/>
          </p:nvSpPr>
          <p:spPr>
            <a:xfrm>
              <a:off x="4024986" y="5083962"/>
              <a:ext cx="48895" cy="78105"/>
            </a:xfrm>
            <a:custGeom>
              <a:avLst/>
              <a:gdLst/>
              <a:ahLst/>
              <a:cxnLst/>
              <a:rect l="l" t="t" r="r" b="b"/>
              <a:pathLst>
                <a:path w="48895" h="78104">
                  <a:moveTo>
                    <a:pt x="2895" y="0"/>
                  </a:moveTo>
                  <a:lnTo>
                    <a:pt x="0" y="5033"/>
                  </a:lnTo>
                </a:path>
                <a:path w="48895" h="78104">
                  <a:moveTo>
                    <a:pt x="0" y="5805"/>
                  </a:moveTo>
                  <a:lnTo>
                    <a:pt x="19759" y="12768"/>
                  </a:lnTo>
                </a:path>
                <a:path w="48895" h="78104">
                  <a:moveTo>
                    <a:pt x="20440" y="12768"/>
                  </a:moveTo>
                  <a:lnTo>
                    <a:pt x="23847" y="17400"/>
                  </a:lnTo>
                </a:path>
                <a:path w="48895" h="78104">
                  <a:moveTo>
                    <a:pt x="23847" y="18557"/>
                  </a:moveTo>
                  <a:lnTo>
                    <a:pt x="18396" y="25521"/>
                  </a:lnTo>
                </a:path>
                <a:path w="48895" h="78104">
                  <a:moveTo>
                    <a:pt x="17715" y="26293"/>
                  </a:moveTo>
                  <a:lnTo>
                    <a:pt x="21803" y="32082"/>
                  </a:lnTo>
                </a:path>
                <a:path w="48895" h="78104">
                  <a:moveTo>
                    <a:pt x="21803" y="33256"/>
                  </a:moveTo>
                  <a:lnTo>
                    <a:pt x="30661" y="40975"/>
                  </a:lnTo>
                </a:path>
                <a:path w="48895" h="78104">
                  <a:moveTo>
                    <a:pt x="32023" y="41747"/>
                  </a:moveTo>
                  <a:lnTo>
                    <a:pt x="32023" y="48710"/>
                  </a:lnTo>
                </a:path>
                <a:path w="48895" h="78104">
                  <a:moveTo>
                    <a:pt x="32023" y="49868"/>
                  </a:moveTo>
                  <a:lnTo>
                    <a:pt x="26573" y="52570"/>
                  </a:lnTo>
                </a:path>
                <a:path w="48895" h="78104">
                  <a:moveTo>
                    <a:pt x="25891" y="52570"/>
                  </a:moveTo>
                  <a:lnTo>
                    <a:pt x="28617" y="59533"/>
                  </a:lnTo>
                </a:path>
                <a:path w="48895" h="78104">
                  <a:moveTo>
                    <a:pt x="28617" y="60305"/>
                  </a:moveTo>
                  <a:lnTo>
                    <a:pt x="37304" y="62235"/>
                  </a:lnTo>
                </a:path>
                <a:path w="48895" h="78104">
                  <a:moveTo>
                    <a:pt x="38156" y="62235"/>
                  </a:moveTo>
                  <a:lnTo>
                    <a:pt x="47524" y="60305"/>
                  </a:lnTo>
                </a:path>
                <a:path w="48895" h="78104">
                  <a:moveTo>
                    <a:pt x="48376" y="60305"/>
                  </a:moveTo>
                  <a:lnTo>
                    <a:pt x="40200" y="73057"/>
                  </a:lnTo>
                </a:path>
                <a:path w="48895" h="78104">
                  <a:moveTo>
                    <a:pt x="40200" y="73829"/>
                  </a:moveTo>
                  <a:lnTo>
                    <a:pt x="44288" y="777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3" name="object 3843"/>
            <p:cNvSpPr/>
            <p:nvPr/>
          </p:nvSpPr>
          <p:spPr>
            <a:xfrm>
              <a:off x="4070467" y="5162825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-1125" y="578"/>
                  </a:moveTo>
                  <a:lnTo>
                    <a:pt x="21566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4" name="object 3844"/>
            <p:cNvSpPr/>
            <p:nvPr/>
          </p:nvSpPr>
          <p:spPr>
            <a:xfrm>
              <a:off x="4092100" y="5163983"/>
              <a:ext cx="45085" cy="137160"/>
            </a:xfrm>
            <a:custGeom>
              <a:avLst/>
              <a:gdLst/>
              <a:ahLst/>
              <a:cxnLst/>
              <a:rect l="l" t="t" r="r" b="b"/>
              <a:pathLst>
                <a:path w="45085" h="137160">
                  <a:moveTo>
                    <a:pt x="0" y="0"/>
                  </a:moveTo>
                  <a:lnTo>
                    <a:pt x="17204" y="7735"/>
                  </a:lnTo>
                </a:path>
                <a:path w="45085" h="137160">
                  <a:moveTo>
                    <a:pt x="18396" y="7735"/>
                  </a:moveTo>
                  <a:lnTo>
                    <a:pt x="21633" y="13524"/>
                  </a:lnTo>
                </a:path>
                <a:path w="45085" h="137160">
                  <a:moveTo>
                    <a:pt x="33897" y="40589"/>
                  </a:moveTo>
                  <a:lnTo>
                    <a:pt x="35941" y="49482"/>
                  </a:lnTo>
                </a:path>
                <a:path w="45085" h="137160">
                  <a:moveTo>
                    <a:pt x="33897" y="79619"/>
                  </a:moveTo>
                  <a:lnTo>
                    <a:pt x="26573" y="96247"/>
                  </a:lnTo>
                </a:path>
                <a:path w="45085" h="137160">
                  <a:moveTo>
                    <a:pt x="26573" y="97019"/>
                  </a:moveTo>
                  <a:lnTo>
                    <a:pt x="13116" y="121366"/>
                  </a:lnTo>
                </a:path>
                <a:path w="45085" h="137160">
                  <a:moveTo>
                    <a:pt x="13116" y="122540"/>
                  </a:moveTo>
                  <a:lnTo>
                    <a:pt x="20440" y="127171"/>
                  </a:lnTo>
                </a:path>
                <a:path w="45085" h="137160">
                  <a:moveTo>
                    <a:pt x="21633" y="128329"/>
                  </a:moveTo>
                  <a:lnTo>
                    <a:pt x="44969" y="1368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5" name="object 3845"/>
            <p:cNvSpPr/>
            <p:nvPr/>
          </p:nvSpPr>
          <p:spPr>
            <a:xfrm>
              <a:off x="4138262" y="5298890"/>
              <a:ext cx="22225" cy="2540"/>
            </a:xfrm>
            <a:custGeom>
              <a:avLst/>
              <a:gdLst/>
              <a:ahLst/>
              <a:cxnLst/>
              <a:rect l="l" t="t" r="r" b="b"/>
              <a:pathLst>
                <a:path w="22225" h="2539">
                  <a:moveTo>
                    <a:pt x="-1126" y="964"/>
                  </a:moveTo>
                  <a:lnTo>
                    <a:pt x="22929" y="964"/>
                  </a:lnTo>
                </a:path>
              </a:pathLst>
            </a:custGeom>
            <a:ln w="41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6" name="object 3846"/>
            <p:cNvSpPr/>
            <p:nvPr/>
          </p:nvSpPr>
          <p:spPr>
            <a:xfrm>
              <a:off x="4072511" y="5298890"/>
              <a:ext cx="108585" cy="29845"/>
            </a:xfrm>
            <a:custGeom>
              <a:avLst/>
              <a:gdLst/>
              <a:ahLst/>
              <a:cxnLst/>
              <a:rect l="l" t="t" r="r" b="b"/>
              <a:pathLst>
                <a:path w="108585" h="29845">
                  <a:moveTo>
                    <a:pt x="88406" y="0"/>
                  </a:moveTo>
                  <a:lnTo>
                    <a:pt x="95731" y="15454"/>
                  </a:lnTo>
                </a:path>
                <a:path w="108585" h="29845">
                  <a:moveTo>
                    <a:pt x="95731" y="16612"/>
                  </a:moveTo>
                  <a:lnTo>
                    <a:pt x="107143" y="28206"/>
                  </a:lnTo>
                </a:path>
                <a:path w="108585" h="29845">
                  <a:moveTo>
                    <a:pt x="107995" y="29364"/>
                  </a:moveTo>
                  <a:lnTo>
                    <a:pt x="90450" y="29364"/>
                  </a:lnTo>
                </a:path>
                <a:path w="108585" h="29845">
                  <a:moveTo>
                    <a:pt x="89598" y="29364"/>
                  </a:moveTo>
                  <a:lnTo>
                    <a:pt x="71202" y="26277"/>
                  </a:lnTo>
                </a:path>
                <a:path w="108585" h="29845">
                  <a:moveTo>
                    <a:pt x="40029" y="20487"/>
                  </a:moveTo>
                  <a:lnTo>
                    <a:pt x="30661" y="17769"/>
                  </a:lnTo>
                </a:path>
                <a:path w="108585" h="29845">
                  <a:moveTo>
                    <a:pt x="851" y="6947"/>
                  </a:moveTo>
                  <a:lnTo>
                    <a:pt x="0" y="57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4043383" y="5302749"/>
              <a:ext cx="27940" cy="2540"/>
            </a:xfrm>
            <a:custGeom>
              <a:avLst/>
              <a:gdLst/>
              <a:ahLst/>
              <a:cxnLst/>
              <a:rect l="l" t="t" r="r" b="b"/>
              <a:pathLst>
                <a:path w="27939" h="2539">
                  <a:moveTo>
                    <a:pt x="-1126" y="964"/>
                  </a:moveTo>
                  <a:lnTo>
                    <a:pt x="29061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4006589" y="5300819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39">
                  <a:moveTo>
                    <a:pt x="-1125" y="964"/>
                  </a:moveTo>
                  <a:lnTo>
                    <a:pt x="37238" y="964"/>
                  </a:lnTo>
                </a:path>
              </a:pathLst>
            </a:custGeom>
            <a:ln w="4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3879856" y="5289224"/>
              <a:ext cx="125730" cy="39370"/>
            </a:xfrm>
            <a:custGeom>
              <a:avLst/>
              <a:gdLst/>
              <a:ahLst/>
              <a:cxnLst/>
              <a:rect l="l" t="t" r="r" b="b"/>
              <a:pathLst>
                <a:path w="125729" h="39370">
                  <a:moveTo>
                    <a:pt x="125540" y="11594"/>
                  </a:moveTo>
                  <a:lnTo>
                    <a:pt x="57745" y="6947"/>
                  </a:lnTo>
                </a:path>
                <a:path w="125729" h="39370">
                  <a:moveTo>
                    <a:pt x="56382" y="6947"/>
                  </a:moveTo>
                  <a:lnTo>
                    <a:pt x="14308" y="0"/>
                  </a:lnTo>
                </a:path>
                <a:path w="125729" h="39370">
                  <a:moveTo>
                    <a:pt x="13456" y="0"/>
                  </a:moveTo>
                  <a:lnTo>
                    <a:pt x="11412" y="1929"/>
                  </a:lnTo>
                </a:path>
                <a:path w="125729" h="39370">
                  <a:moveTo>
                    <a:pt x="10220" y="1929"/>
                  </a:moveTo>
                  <a:lnTo>
                    <a:pt x="10220" y="1929"/>
                  </a:lnTo>
                </a:path>
                <a:path w="125729" h="39370">
                  <a:moveTo>
                    <a:pt x="4088" y="30152"/>
                  </a:moveTo>
                  <a:lnTo>
                    <a:pt x="0" y="3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3873724" y="53572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578"/>
                  </a:moveTo>
                  <a:lnTo>
                    <a:pt x="1192" y="5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3873724" y="5340637"/>
              <a:ext cx="1270" cy="19050"/>
            </a:xfrm>
            <a:custGeom>
              <a:avLst/>
              <a:gdLst/>
              <a:ahLst/>
              <a:cxnLst/>
              <a:rect l="l" t="t" r="r" b="b"/>
              <a:pathLst>
                <a:path w="1270" h="19050">
                  <a:moveTo>
                    <a:pt x="425" y="-1192"/>
                  </a:moveTo>
                  <a:lnTo>
                    <a:pt x="425" y="19734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2" name="object 3852"/>
            <p:cNvSpPr/>
            <p:nvPr/>
          </p:nvSpPr>
          <p:spPr>
            <a:xfrm>
              <a:off x="3873724" y="5339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3" name="object 3853"/>
            <p:cNvSpPr/>
            <p:nvPr/>
          </p:nvSpPr>
          <p:spPr>
            <a:xfrm>
              <a:off x="3624176" y="5260230"/>
              <a:ext cx="249554" cy="82550"/>
            </a:xfrm>
            <a:custGeom>
              <a:avLst/>
              <a:gdLst/>
              <a:ahLst/>
              <a:cxnLst/>
              <a:rect l="l" t="t" r="r" b="b"/>
              <a:pathLst>
                <a:path w="249554" h="82550">
                  <a:moveTo>
                    <a:pt x="249548" y="78461"/>
                  </a:moveTo>
                  <a:lnTo>
                    <a:pt x="241371" y="82336"/>
                  </a:lnTo>
                </a:path>
                <a:path w="249554" h="82550">
                  <a:moveTo>
                    <a:pt x="240179" y="82336"/>
                  </a:moveTo>
                  <a:lnTo>
                    <a:pt x="156712" y="71899"/>
                  </a:lnTo>
                </a:path>
                <a:path w="249554" h="82550">
                  <a:moveTo>
                    <a:pt x="155861" y="71899"/>
                  </a:moveTo>
                  <a:lnTo>
                    <a:pt x="105099" y="53342"/>
                  </a:lnTo>
                </a:path>
                <a:path w="249554" h="82550">
                  <a:moveTo>
                    <a:pt x="104418" y="53342"/>
                  </a:moveTo>
                  <a:lnTo>
                    <a:pt x="94879" y="49482"/>
                  </a:lnTo>
                </a:path>
                <a:path w="249554" h="82550">
                  <a:moveTo>
                    <a:pt x="65069" y="39817"/>
                  </a:moveTo>
                  <a:lnTo>
                    <a:pt x="56893" y="35941"/>
                  </a:lnTo>
                </a:path>
                <a:path w="249554" h="82550">
                  <a:moveTo>
                    <a:pt x="25891" y="27064"/>
                  </a:moveTo>
                  <a:lnTo>
                    <a:pt x="23847" y="26293"/>
                  </a:lnTo>
                </a:path>
                <a:path w="249554" h="82550">
                  <a:moveTo>
                    <a:pt x="22995" y="262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4" name="object 3854"/>
            <p:cNvSpPr/>
            <p:nvPr/>
          </p:nvSpPr>
          <p:spPr>
            <a:xfrm>
              <a:off x="3622132" y="5244390"/>
              <a:ext cx="1905" cy="15240"/>
            </a:xfrm>
            <a:custGeom>
              <a:avLst/>
              <a:gdLst/>
              <a:ahLst/>
              <a:cxnLst/>
              <a:rect l="l" t="t" r="r" b="b"/>
              <a:pathLst>
                <a:path w="1904" h="15239">
                  <a:moveTo>
                    <a:pt x="681" y="-1191"/>
                  </a:moveTo>
                  <a:lnTo>
                    <a:pt x="681" y="15874"/>
                  </a:lnTo>
                </a:path>
              </a:pathLst>
            </a:custGeom>
            <a:ln w="37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5" name="object 3855"/>
            <p:cNvSpPr/>
            <p:nvPr/>
          </p:nvSpPr>
          <p:spPr>
            <a:xfrm>
              <a:off x="3476150" y="5200696"/>
              <a:ext cx="146050" cy="43180"/>
            </a:xfrm>
            <a:custGeom>
              <a:avLst/>
              <a:gdLst/>
              <a:ahLst/>
              <a:cxnLst/>
              <a:rect l="l" t="t" r="r" b="b"/>
              <a:pathLst>
                <a:path w="146050" h="43179">
                  <a:moveTo>
                    <a:pt x="145981" y="42905"/>
                  </a:moveTo>
                  <a:lnTo>
                    <a:pt x="88406" y="18557"/>
                  </a:lnTo>
                </a:path>
                <a:path w="146050" h="43179">
                  <a:moveTo>
                    <a:pt x="87554" y="18557"/>
                  </a:moveTo>
                  <a:lnTo>
                    <a:pt x="66773" y="25521"/>
                  </a:lnTo>
                </a:path>
                <a:path w="146050" h="43179">
                  <a:moveTo>
                    <a:pt x="65921" y="25521"/>
                  </a:moveTo>
                  <a:lnTo>
                    <a:pt x="26573" y="18557"/>
                  </a:lnTo>
                </a:path>
                <a:path w="146050" h="43179">
                  <a:moveTo>
                    <a:pt x="25721" y="18557"/>
                  </a:moveTo>
                  <a:lnTo>
                    <a:pt x="25721" y="18557"/>
                  </a:lnTo>
                </a:path>
                <a:path w="146050" h="43179">
                  <a:moveTo>
                    <a:pt x="851" y="117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3467974" y="519992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-1126" y="385"/>
                  </a:moveTo>
                  <a:lnTo>
                    <a:pt x="8110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7" name="object 3857"/>
            <p:cNvSpPr/>
            <p:nvPr/>
          </p:nvSpPr>
          <p:spPr>
            <a:xfrm>
              <a:off x="3408355" y="5179437"/>
              <a:ext cx="27940" cy="17780"/>
            </a:xfrm>
            <a:custGeom>
              <a:avLst/>
              <a:gdLst/>
              <a:ahLst/>
              <a:cxnLst/>
              <a:rect l="l" t="t" r="r" b="b"/>
              <a:pathLst>
                <a:path w="27939" h="17779">
                  <a:moveTo>
                    <a:pt x="27765" y="17400"/>
                  </a:moveTo>
                  <a:lnTo>
                    <a:pt x="26573" y="17400"/>
                  </a:lnTo>
                </a:path>
                <a:path w="27939" h="17779">
                  <a:moveTo>
                    <a:pt x="25721" y="174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3152674" y="5228919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5" h="1270">
                  <a:moveTo>
                    <a:pt x="-1125" y="578"/>
                  </a:moveTo>
                  <a:lnTo>
                    <a:pt x="28039" y="578"/>
                  </a:lnTo>
                </a:path>
              </a:pathLst>
            </a:custGeom>
            <a:ln w="3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3180440" y="5178279"/>
              <a:ext cx="252729" cy="65405"/>
            </a:xfrm>
            <a:custGeom>
              <a:avLst/>
              <a:gdLst/>
              <a:ahLst/>
              <a:cxnLst/>
              <a:rect l="l" t="t" r="r" b="b"/>
              <a:pathLst>
                <a:path w="252729" h="65404">
                  <a:moveTo>
                    <a:pt x="0" y="50640"/>
                  </a:moveTo>
                  <a:lnTo>
                    <a:pt x="21633" y="64164"/>
                  </a:lnTo>
                </a:path>
                <a:path w="252729" h="65404">
                  <a:moveTo>
                    <a:pt x="22484" y="65322"/>
                  </a:moveTo>
                  <a:lnTo>
                    <a:pt x="63025" y="65322"/>
                  </a:lnTo>
                </a:path>
                <a:path w="252729" h="65404">
                  <a:moveTo>
                    <a:pt x="63877" y="65322"/>
                  </a:moveTo>
                  <a:lnTo>
                    <a:pt x="93687" y="59533"/>
                  </a:lnTo>
                </a:path>
                <a:path w="252729" h="65404">
                  <a:moveTo>
                    <a:pt x="94879" y="59533"/>
                  </a:moveTo>
                  <a:lnTo>
                    <a:pt x="107143" y="51798"/>
                  </a:lnTo>
                </a:path>
                <a:path w="252729" h="65404">
                  <a:moveTo>
                    <a:pt x="107995" y="50640"/>
                  </a:moveTo>
                  <a:lnTo>
                    <a:pt x="144448" y="35186"/>
                  </a:lnTo>
                </a:path>
                <a:path w="252729" h="65404">
                  <a:moveTo>
                    <a:pt x="174257" y="22417"/>
                  </a:moveTo>
                  <a:lnTo>
                    <a:pt x="182434" y="18557"/>
                  </a:lnTo>
                </a:path>
                <a:path w="252729" h="65404">
                  <a:moveTo>
                    <a:pt x="211051" y="6963"/>
                  </a:moveTo>
                  <a:lnTo>
                    <a:pt x="225870" y="0"/>
                  </a:lnTo>
                </a:path>
                <a:path w="252729" h="65404">
                  <a:moveTo>
                    <a:pt x="226552" y="0"/>
                  </a:moveTo>
                  <a:lnTo>
                    <a:pt x="252444" y="177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3434076" y="5196837"/>
              <a:ext cx="40640" cy="4445"/>
            </a:xfrm>
            <a:custGeom>
              <a:avLst/>
              <a:gdLst/>
              <a:ahLst/>
              <a:cxnLst/>
              <a:rect l="l" t="t" r="r" b="b"/>
              <a:pathLst>
                <a:path w="40639" h="4445">
                  <a:moveTo>
                    <a:pt x="-1126" y="1929"/>
                  </a:moveTo>
                  <a:lnTo>
                    <a:pt x="41156" y="1929"/>
                  </a:lnTo>
                </a:path>
              </a:pathLst>
            </a:custGeom>
            <a:ln w="61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3474958" y="5200696"/>
              <a:ext cx="254000" cy="238760"/>
            </a:xfrm>
            <a:custGeom>
              <a:avLst/>
              <a:gdLst/>
              <a:ahLst/>
              <a:cxnLst/>
              <a:rect l="l" t="t" r="r" b="b"/>
              <a:pathLst>
                <a:path w="254000" h="238760">
                  <a:moveTo>
                    <a:pt x="0" y="0"/>
                  </a:moveTo>
                  <a:lnTo>
                    <a:pt x="25721" y="17400"/>
                  </a:lnTo>
                </a:path>
                <a:path w="254000" h="238760">
                  <a:moveTo>
                    <a:pt x="26913" y="18557"/>
                  </a:moveTo>
                  <a:lnTo>
                    <a:pt x="65921" y="25521"/>
                  </a:lnTo>
                </a:path>
                <a:path w="254000" h="238760">
                  <a:moveTo>
                    <a:pt x="67114" y="25521"/>
                  </a:moveTo>
                  <a:lnTo>
                    <a:pt x="85510" y="19329"/>
                  </a:lnTo>
                </a:path>
                <a:path w="254000" h="238760">
                  <a:moveTo>
                    <a:pt x="114468" y="29380"/>
                  </a:moveTo>
                  <a:lnTo>
                    <a:pt x="122644" y="33256"/>
                  </a:lnTo>
                </a:path>
                <a:path w="254000" h="238760">
                  <a:moveTo>
                    <a:pt x="147173" y="47552"/>
                  </a:moveTo>
                  <a:lnTo>
                    <a:pt x="148536" y="57603"/>
                  </a:lnTo>
                </a:path>
                <a:path w="254000" h="238760">
                  <a:moveTo>
                    <a:pt x="148536" y="58375"/>
                  </a:moveTo>
                  <a:lnTo>
                    <a:pt x="171021" y="84652"/>
                  </a:lnTo>
                </a:path>
                <a:path w="254000" h="238760">
                  <a:moveTo>
                    <a:pt x="172213" y="85826"/>
                  </a:moveTo>
                  <a:lnTo>
                    <a:pt x="233876" y="105140"/>
                  </a:lnTo>
                </a:path>
                <a:path w="254000" h="238760">
                  <a:moveTo>
                    <a:pt x="234728" y="105140"/>
                  </a:moveTo>
                  <a:lnTo>
                    <a:pt x="252273" y="112875"/>
                  </a:lnTo>
                </a:path>
                <a:path w="254000" h="238760">
                  <a:moveTo>
                    <a:pt x="253636" y="112875"/>
                  </a:moveTo>
                  <a:lnTo>
                    <a:pt x="242053" y="119838"/>
                  </a:lnTo>
                </a:path>
                <a:path w="254000" h="238760">
                  <a:moveTo>
                    <a:pt x="240860" y="119838"/>
                  </a:moveTo>
                  <a:lnTo>
                    <a:pt x="231832" y="139940"/>
                  </a:lnTo>
                </a:path>
                <a:path w="254000" h="238760">
                  <a:moveTo>
                    <a:pt x="231832" y="141098"/>
                  </a:moveTo>
                  <a:lnTo>
                    <a:pt x="231832" y="148045"/>
                  </a:lnTo>
                </a:path>
                <a:path w="254000" h="238760">
                  <a:moveTo>
                    <a:pt x="231832" y="148817"/>
                  </a:moveTo>
                  <a:lnTo>
                    <a:pt x="230640" y="150763"/>
                  </a:lnTo>
                </a:path>
                <a:path w="254000" h="238760">
                  <a:moveTo>
                    <a:pt x="220420" y="180127"/>
                  </a:moveTo>
                  <a:lnTo>
                    <a:pt x="217524" y="187862"/>
                  </a:lnTo>
                </a:path>
                <a:path w="254000" h="238760">
                  <a:moveTo>
                    <a:pt x="208155" y="216857"/>
                  </a:moveTo>
                  <a:lnTo>
                    <a:pt x="199979" y="2385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3673745" y="5439972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596" y="-1192"/>
                  </a:moveTo>
                  <a:lnTo>
                    <a:pt x="596" y="34432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3637803" y="5471282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1126" y="1350"/>
                  </a:moveTo>
                  <a:lnTo>
                    <a:pt x="37067" y="1350"/>
                  </a:lnTo>
                </a:path>
              </a:pathLst>
            </a:custGeom>
            <a:ln w="4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3563705" y="5449637"/>
              <a:ext cx="73660" cy="22225"/>
            </a:xfrm>
            <a:custGeom>
              <a:avLst/>
              <a:gdLst/>
              <a:ahLst/>
              <a:cxnLst/>
              <a:rect l="l" t="t" r="r" b="b"/>
              <a:pathLst>
                <a:path w="73660" h="22225">
                  <a:moveTo>
                    <a:pt x="73246" y="21645"/>
                  </a:moveTo>
                  <a:lnTo>
                    <a:pt x="851" y="6963"/>
                  </a:lnTo>
                </a:path>
                <a:path w="73660" h="22225">
                  <a:moveTo>
                    <a:pt x="0" y="6963"/>
                  </a:moveTo>
                  <a:lnTo>
                    <a:pt x="49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3569837" y="544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3536791" y="5348742"/>
              <a:ext cx="47625" cy="76835"/>
            </a:xfrm>
            <a:custGeom>
              <a:avLst/>
              <a:gdLst/>
              <a:ahLst/>
              <a:cxnLst/>
              <a:rect l="l" t="t" r="r" b="b"/>
              <a:pathLst>
                <a:path w="47625" h="76835">
                  <a:moveTo>
                    <a:pt x="47354" y="76547"/>
                  </a:moveTo>
                  <a:lnTo>
                    <a:pt x="39178" y="72671"/>
                  </a:lnTo>
                </a:path>
                <a:path w="47625" h="76835">
                  <a:moveTo>
                    <a:pt x="18737" y="533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3535939" y="5326324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70" h="21589">
                  <a:moveTo>
                    <a:pt x="425" y="-1192"/>
                  </a:moveTo>
                  <a:lnTo>
                    <a:pt x="425" y="22451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2929358" y="5233953"/>
              <a:ext cx="607060" cy="91440"/>
            </a:xfrm>
            <a:custGeom>
              <a:avLst/>
              <a:gdLst/>
              <a:ahLst/>
              <a:cxnLst/>
              <a:rect l="l" t="t" r="r" b="b"/>
              <a:pathLst>
                <a:path w="607060" h="91439">
                  <a:moveTo>
                    <a:pt x="606581" y="91213"/>
                  </a:moveTo>
                  <a:lnTo>
                    <a:pt x="506761" y="90441"/>
                  </a:lnTo>
                </a:path>
                <a:path w="607060" h="91439">
                  <a:moveTo>
                    <a:pt x="474397" y="89283"/>
                  </a:moveTo>
                  <a:lnTo>
                    <a:pt x="465369" y="89283"/>
                  </a:lnTo>
                </a:path>
                <a:path w="607060" h="91439">
                  <a:moveTo>
                    <a:pt x="433515" y="85424"/>
                  </a:moveTo>
                  <a:lnTo>
                    <a:pt x="429427" y="84652"/>
                  </a:lnTo>
                </a:path>
                <a:path w="607060" h="91439">
                  <a:moveTo>
                    <a:pt x="428235" y="84652"/>
                  </a:moveTo>
                  <a:lnTo>
                    <a:pt x="386842" y="66866"/>
                  </a:lnTo>
                </a:path>
                <a:path w="607060" h="91439">
                  <a:moveTo>
                    <a:pt x="386161" y="66866"/>
                  </a:moveTo>
                  <a:lnTo>
                    <a:pt x="339828" y="51396"/>
                  </a:lnTo>
                </a:path>
                <a:path w="607060" h="91439">
                  <a:moveTo>
                    <a:pt x="338636" y="51396"/>
                  </a:moveTo>
                  <a:lnTo>
                    <a:pt x="312914" y="44448"/>
                  </a:lnTo>
                </a:path>
                <a:path w="607060" h="91439">
                  <a:moveTo>
                    <a:pt x="312063" y="44448"/>
                  </a:moveTo>
                  <a:lnTo>
                    <a:pt x="289237" y="30136"/>
                  </a:lnTo>
                </a:path>
                <a:path w="607060" h="91439">
                  <a:moveTo>
                    <a:pt x="288385" y="28978"/>
                  </a:moveTo>
                  <a:lnTo>
                    <a:pt x="273566" y="26277"/>
                  </a:lnTo>
                </a:path>
                <a:path w="607060" h="91439">
                  <a:moveTo>
                    <a:pt x="272714" y="26277"/>
                  </a:moveTo>
                  <a:lnTo>
                    <a:pt x="264538" y="21259"/>
                  </a:lnTo>
                </a:path>
                <a:path w="607060" h="91439">
                  <a:moveTo>
                    <a:pt x="237624" y="4631"/>
                  </a:moveTo>
                  <a:lnTo>
                    <a:pt x="229448" y="0"/>
                  </a:lnTo>
                </a:path>
                <a:path w="607060" h="91439">
                  <a:moveTo>
                    <a:pt x="0" y="68024"/>
                  </a:moveTo>
                  <a:lnTo>
                    <a:pt x="47013" y="49466"/>
                  </a:lnTo>
                </a:path>
                <a:path w="607060" h="91439">
                  <a:moveTo>
                    <a:pt x="48206" y="49466"/>
                  </a:moveTo>
                  <a:lnTo>
                    <a:pt x="171021" y="27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3131041" y="522891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78"/>
                  </a:moveTo>
                  <a:lnTo>
                    <a:pt x="10495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3169027" y="5239742"/>
              <a:ext cx="365760" cy="85725"/>
            </a:xfrm>
            <a:custGeom>
              <a:avLst/>
              <a:gdLst/>
              <a:ahLst/>
              <a:cxnLst/>
              <a:rect l="l" t="t" r="r" b="b"/>
              <a:pathLst>
                <a:path w="365760" h="85725">
                  <a:moveTo>
                    <a:pt x="0" y="0"/>
                  </a:moveTo>
                  <a:lnTo>
                    <a:pt x="31853" y="20487"/>
                  </a:lnTo>
                </a:path>
                <a:path w="365760" h="85725">
                  <a:moveTo>
                    <a:pt x="33045" y="20487"/>
                  </a:moveTo>
                  <a:lnTo>
                    <a:pt x="47524" y="23189"/>
                  </a:lnTo>
                </a:path>
                <a:path w="365760" h="85725">
                  <a:moveTo>
                    <a:pt x="48717" y="23189"/>
                  </a:moveTo>
                  <a:lnTo>
                    <a:pt x="71202" y="37887"/>
                  </a:lnTo>
                </a:path>
                <a:path w="365760" h="85725">
                  <a:moveTo>
                    <a:pt x="72394" y="38659"/>
                  </a:moveTo>
                  <a:lnTo>
                    <a:pt x="98115" y="45606"/>
                  </a:lnTo>
                </a:path>
                <a:path w="365760" h="85725">
                  <a:moveTo>
                    <a:pt x="98967" y="45606"/>
                  </a:moveTo>
                  <a:lnTo>
                    <a:pt x="145129" y="61077"/>
                  </a:lnTo>
                </a:path>
                <a:path w="365760" h="85725">
                  <a:moveTo>
                    <a:pt x="146492" y="61077"/>
                  </a:moveTo>
                  <a:lnTo>
                    <a:pt x="166933" y="69970"/>
                  </a:lnTo>
                </a:path>
                <a:path w="365760" h="85725">
                  <a:moveTo>
                    <a:pt x="196742" y="79635"/>
                  </a:moveTo>
                  <a:lnTo>
                    <a:pt x="206111" y="81564"/>
                  </a:lnTo>
                </a:path>
                <a:path w="365760" h="85725">
                  <a:moveTo>
                    <a:pt x="237283" y="83494"/>
                  </a:moveTo>
                  <a:lnTo>
                    <a:pt x="365720" y="854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3535939" y="5325166"/>
              <a:ext cx="1270" cy="22225"/>
            </a:xfrm>
            <a:custGeom>
              <a:avLst/>
              <a:gdLst/>
              <a:ahLst/>
              <a:cxnLst/>
              <a:rect l="l" t="t" r="r" b="b"/>
              <a:pathLst>
                <a:path w="1270" h="22225">
                  <a:moveTo>
                    <a:pt x="425" y="-1192"/>
                  </a:moveTo>
                  <a:lnTo>
                    <a:pt x="425" y="22837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2901593" y="5289224"/>
              <a:ext cx="1034415" cy="403860"/>
            </a:xfrm>
            <a:custGeom>
              <a:avLst/>
              <a:gdLst/>
              <a:ahLst/>
              <a:cxnLst/>
              <a:rect l="l" t="t" r="r" b="b"/>
              <a:pathLst>
                <a:path w="1034414" h="403860">
                  <a:moveTo>
                    <a:pt x="635198" y="58359"/>
                  </a:moveTo>
                  <a:lnTo>
                    <a:pt x="645759" y="86582"/>
                  </a:lnTo>
                </a:path>
                <a:path w="1034414" h="403860">
                  <a:moveTo>
                    <a:pt x="654787" y="114805"/>
                  </a:moveTo>
                  <a:lnTo>
                    <a:pt x="658023" y="123682"/>
                  </a:lnTo>
                </a:path>
                <a:path w="1034414" h="403860">
                  <a:moveTo>
                    <a:pt x="684596" y="137222"/>
                  </a:moveTo>
                  <a:lnTo>
                    <a:pt x="684596" y="137222"/>
                  </a:lnTo>
                </a:path>
                <a:path w="1034414" h="403860">
                  <a:moveTo>
                    <a:pt x="685789" y="137222"/>
                  </a:moveTo>
                  <a:lnTo>
                    <a:pt x="669095" y="158482"/>
                  </a:lnTo>
                </a:path>
                <a:path w="1034414" h="403860">
                  <a:moveTo>
                    <a:pt x="668244" y="159640"/>
                  </a:moveTo>
                  <a:lnTo>
                    <a:pt x="662963" y="166201"/>
                  </a:lnTo>
                </a:path>
                <a:path w="1034414" h="403860">
                  <a:moveTo>
                    <a:pt x="662112" y="167375"/>
                  </a:moveTo>
                  <a:lnTo>
                    <a:pt x="632302" y="193652"/>
                  </a:lnTo>
                </a:path>
                <a:path w="1034414" h="403860">
                  <a:moveTo>
                    <a:pt x="631110" y="194424"/>
                  </a:moveTo>
                  <a:lnTo>
                    <a:pt x="601130" y="212982"/>
                  </a:lnTo>
                </a:path>
                <a:path w="1034414" h="403860">
                  <a:moveTo>
                    <a:pt x="600278" y="212982"/>
                  </a:moveTo>
                  <a:lnTo>
                    <a:pt x="590058" y="226506"/>
                  </a:lnTo>
                </a:path>
                <a:path w="1034414" h="403860">
                  <a:moveTo>
                    <a:pt x="588865" y="227664"/>
                  </a:moveTo>
                  <a:lnTo>
                    <a:pt x="550879" y="252027"/>
                  </a:lnTo>
                </a:path>
                <a:path w="1034414" h="403860">
                  <a:moveTo>
                    <a:pt x="523795" y="267481"/>
                  </a:moveTo>
                  <a:lnTo>
                    <a:pt x="515619" y="272499"/>
                  </a:lnTo>
                </a:path>
                <a:path w="1034414" h="403860">
                  <a:moveTo>
                    <a:pt x="489046" y="288741"/>
                  </a:moveTo>
                  <a:lnTo>
                    <a:pt x="392122" y="348274"/>
                  </a:lnTo>
                </a:path>
                <a:path w="1034414" h="403860">
                  <a:moveTo>
                    <a:pt x="391441" y="348274"/>
                  </a:moveTo>
                  <a:lnTo>
                    <a:pt x="366401" y="358711"/>
                  </a:lnTo>
                </a:path>
                <a:path w="1034414" h="403860">
                  <a:moveTo>
                    <a:pt x="365549" y="358711"/>
                  </a:moveTo>
                  <a:lnTo>
                    <a:pt x="363505" y="361799"/>
                  </a:lnTo>
                </a:path>
                <a:path w="1034414" h="403860">
                  <a:moveTo>
                    <a:pt x="363505" y="362571"/>
                  </a:moveTo>
                  <a:lnTo>
                    <a:pt x="334547" y="381125"/>
                  </a:lnTo>
                </a:path>
                <a:path w="1034414" h="403860">
                  <a:moveTo>
                    <a:pt x="307974" y="398905"/>
                  </a:moveTo>
                  <a:lnTo>
                    <a:pt x="300479" y="403544"/>
                  </a:lnTo>
                </a:path>
                <a:path w="1034414" h="403860">
                  <a:moveTo>
                    <a:pt x="270670" y="393880"/>
                  </a:moveTo>
                  <a:lnTo>
                    <a:pt x="264538" y="390015"/>
                  </a:lnTo>
                </a:path>
                <a:path w="1034414" h="403860">
                  <a:moveTo>
                    <a:pt x="263345" y="390015"/>
                  </a:moveTo>
                  <a:lnTo>
                    <a:pt x="255169" y="361799"/>
                  </a:lnTo>
                </a:path>
                <a:path w="1034414" h="403860">
                  <a:moveTo>
                    <a:pt x="255169" y="360641"/>
                  </a:moveTo>
                  <a:lnTo>
                    <a:pt x="234728" y="338609"/>
                  </a:lnTo>
                </a:path>
                <a:path w="1034414" h="403860">
                  <a:moveTo>
                    <a:pt x="233536" y="337452"/>
                  </a:moveTo>
                  <a:lnTo>
                    <a:pt x="185159" y="274445"/>
                  </a:lnTo>
                </a:path>
                <a:path w="1034414" h="403860">
                  <a:moveTo>
                    <a:pt x="183967" y="273287"/>
                  </a:moveTo>
                  <a:lnTo>
                    <a:pt x="165570" y="255887"/>
                  </a:lnTo>
                </a:path>
                <a:path w="1034414" h="403860">
                  <a:moveTo>
                    <a:pt x="143085" y="234241"/>
                  </a:moveTo>
                  <a:lnTo>
                    <a:pt x="136953" y="228436"/>
                  </a:lnTo>
                </a:path>
                <a:path w="1034414" h="403860">
                  <a:moveTo>
                    <a:pt x="113276" y="207176"/>
                  </a:moveTo>
                  <a:lnTo>
                    <a:pt x="101863" y="202159"/>
                  </a:lnTo>
                </a:path>
                <a:path w="1034414" h="403860">
                  <a:moveTo>
                    <a:pt x="100500" y="202159"/>
                  </a:moveTo>
                  <a:lnTo>
                    <a:pt x="89598" y="182057"/>
                  </a:lnTo>
                </a:path>
                <a:path w="1034414" h="403860">
                  <a:moveTo>
                    <a:pt x="89598" y="180899"/>
                  </a:moveTo>
                  <a:lnTo>
                    <a:pt x="71883" y="161569"/>
                  </a:lnTo>
                </a:path>
                <a:path w="1034414" h="403860">
                  <a:moveTo>
                    <a:pt x="70691" y="160411"/>
                  </a:moveTo>
                  <a:lnTo>
                    <a:pt x="48206" y="139152"/>
                  </a:lnTo>
                </a:path>
                <a:path w="1034414" h="403860">
                  <a:moveTo>
                    <a:pt x="47013" y="137994"/>
                  </a:moveTo>
                  <a:lnTo>
                    <a:pt x="27765" y="118664"/>
                  </a:lnTo>
                </a:path>
                <a:path w="1034414" h="403860">
                  <a:moveTo>
                    <a:pt x="26573" y="117506"/>
                  </a:moveTo>
                  <a:lnTo>
                    <a:pt x="15160" y="105140"/>
                  </a:lnTo>
                </a:path>
                <a:path w="1034414" h="403860">
                  <a:moveTo>
                    <a:pt x="14308" y="103982"/>
                  </a:moveTo>
                  <a:lnTo>
                    <a:pt x="0" y="73829"/>
                  </a:lnTo>
                </a:path>
                <a:path w="1034414" h="403860">
                  <a:moveTo>
                    <a:pt x="11072" y="49466"/>
                  </a:moveTo>
                  <a:lnTo>
                    <a:pt x="16352" y="41747"/>
                  </a:lnTo>
                </a:path>
                <a:path w="1034414" h="403860">
                  <a:moveTo>
                    <a:pt x="27765" y="13524"/>
                  </a:moveTo>
                  <a:lnTo>
                    <a:pt x="27765" y="13524"/>
                  </a:lnTo>
                </a:path>
                <a:path w="1034414" h="403860">
                  <a:moveTo>
                    <a:pt x="972131" y="69954"/>
                  </a:moveTo>
                  <a:lnTo>
                    <a:pt x="978263" y="40975"/>
                  </a:lnTo>
                </a:path>
                <a:path w="1034414" h="403860">
                  <a:moveTo>
                    <a:pt x="978263" y="39817"/>
                  </a:moveTo>
                  <a:lnTo>
                    <a:pt x="986439" y="21259"/>
                  </a:lnTo>
                </a:path>
                <a:path w="1034414" h="403860">
                  <a:moveTo>
                    <a:pt x="986439" y="20487"/>
                  </a:moveTo>
                  <a:lnTo>
                    <a:pt x="988483" y="3087"/>
                  </a:lnTo>
                </a:path>
                <a:path w="1034414" h="403860">
                  <a:moveTo>
                    <a:pt x="988483" y="1929"/>
                  </a:moveTo>
                  <a:lnTo>
                    <a:pt x="990527" y="0"/>
                  </a:lnTo>
                </a:path>
                <a:path w="1034414" h="403860">
                  <a:moveTo>
                    <a:pt x="991720" y="0"/>
                  </a:moveTo>
                  <a:lnTo>
                    <a:pt x="1033964" y="69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3936239" y="5296172"/>
              <a:ext cx="62230" cy="5080"/>
            </a:xfrm>
            <a:custGeom>
              <a:avLst/>
              <a:gdLst/>
              <a:ahLst/>
              <a:cxnLst/>
              <a:rect l="l" t="t" r="r" b="b"/>
              <a:pathLst>
                <a:path w="62229" h="5079">
                  <a:moveTo>
                    <a:pt x="-1126" y="2323"/>
                  </a:moveTo>
                  <a:lnTo>
                    <a:pt x="62959" y="2323"/>
                  </a:lnTo>
                </a:path>
              </a:pathLst>
            </a:custGeom>
            <a:ln w="68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4030437" y="530197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-1126" y="385"/>
                  </a:moveTo>
                  <a:lnTo>
                    <a:pt x="9983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5" name="object 3875"/>
            <p:cNvSpPr/>
            <p:nvPr/>
          </p:nvSpPr>
          <p:spPr>
            <a:xfrm>
              <a:off x="4071318" y="5304679"/>
              <a:ext cx="236854" cy="116205"/>
            </a:xfrm>
            <a:custGeom>
              <a:avLst/>
              <a:gdLst/>
              <a:ahLst/>
              <a:cxnLst/>
              <a:rect l="l" t="t" r="r" b="b"/>
              <a:pathLst>
                <a:path w="236854" h="116204">
                  <a:moveTo>
                    <a:pt x="0" y="0"/>
                  </a:moveTo>
                  <a:lnTo>
                    <a:pt x="42414" y="15856"/>
                  </a:lnTo>
                </a:path>
                <a:path w="236854" h="116204">
                  <a:moveTo>
                    <a:pt x="43266" y="15856"/>
                  </a:moveTo>
                  <a:lnTo>
                    <a:pt x="48546" y="15856"/>
                  </a:lnTo>
                </a:path>
                <a:path w="236854" h="116204">
                  <a:moveTo>
                    <a:pt x="49398" y="15856"/>
                  </a:moveTo>
                  <a:lnTo>
                    <a:pt x="63707" y="19715"/>
                  </a:lnTo>
                </a:path>
                <a:path w="236854" h="116204">
                  <a:moveTo>
                    <a:pt x="64899" y="19715"/>
                  </a:moveTo>
                  <a:lnTo>
                    <a:pt x="89598" y="23575"/>
                  </a:lnTo>
                </a:path>
                <a:path w="236854" h="116204">
                  <a:moveTo>
                    <a:pt x="90791" y="23575"/>
                  </a:moveTo>
                  <a:lnTo>
                    <a:pt x="108336" y="23575"/>
                  </a:lnTo>
                </a:path>
                <a:path w="236854" h="116204">
                  <a:moveTo>
                    <a:pt x="109188" y="23575"/>
                  </a:moveTo>
                  <a:lnTo>
                    <a:pt x="180390" y="25521"/>
                  </a:lnTo>
                </a:path>
                <a:path w="236854" h="116204">
                  <a:moveTo>
                    <a:pt x="186522" y="47938"/>
                  </a:moveTo>
                  <a:lnTo>
                    <a:pt x="186522" y="56445"/>
                  </a:lnTo>
                </a:path>
                <a:path w="236854" h="116204">
                  <a:moveTo>
                    <a:pt x="187714" y="86582"/>
                  </a:moveTo>
                  <a:lnTo>
                    <a:pt x="187714" y="91615"/>
                  </a:lnTo>
                </a:path>
                <a:path w="236854" h="116204">
                  <a:moveTo>
                    <a:pt x="187714" y="92387"/>
                  </a:moveTo>
                  <a:lnTo>
                    <a:pt x="206111" y="95475"/>
                  </a:lnTo>
                </a:path>
                <a:path w="236854" h="116204">
                  <a:moveTo>
                    <a:pt x="206963" y="95475"/>
                  </a:moveTo>
                  <a:lnTo>
                    <a:pt x="210199" y="91615"/>
                  </a:lnTo>
                </a:path>
                <a:path w="236854" h="116204">
                  <a:moveTo>
                    <a:pt x="210199" y="90457"/>
                  </a:moveTo>
                  <a:lnTo>
                    <a:pt x="217524" y="94317"/>
                  </a:lnTo>
                </a:path>
                <a:path w="236854" h="116204">
                  <a:moveTo>
                    <a:pt x="218376" y="94317"/>
                  </a:moveTo>
                  <a:lnTo>
                    <a:pt x="224508" y="94317"/>
                  </a:lnTo>
                </a:path>
                <a:path w="236854" h="116204">
                  <a:moveTo>
                    <a:pt x="225700" y="94317"/>
                  </a:moveTo>
                  <a:lnTo>
                    <a:pt x="236772" y="1159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6" name="object 3876"/>
            <p:cNvSpPr/>
            <p:nvPr/>
          </p:nvSpPr>
          <p:spPr>
            <a:xfrm>
              <a:off x="4308091" y="542064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-1126" y="385"/>
                  </a:moveTo>
                  <a:lnTo>
                    <a:pt x="8451" y="3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7" name="object 3877"/>
            <p:cNvSpPr/>
            <p:nvPr/>
          </p:nvSpPr>
          <p:spPr>
            <a:xfrm>
              <a:off x="4070467" y="5409047"/>
              <a:ext cx="322580" cy="413384"/>
            </a:xfrm>
            <a:custGeom>
              <a:avLst/>
              <a:gdLst/>
              <a:ahLst/>
              <a:cxnLst/>
              <a:rect l="l" t="t" r="r" b="b"/>
              <a:pathLst>
                <a:path w="322579" h="413385">
                  <a:moveTo>
                    <a:pt x="246141" y="11594"/>
                  </a:moveTo>
                  <a:lnTo>
                    <a:pt x="249037" y="12366"/>
                  </a:lnTo>
                </a:path>
                <a:path w="322579" h="413385">
                  <a:moveTo>
                    <a:pt x="250229" y="12366"/>
                  </a:moveTo>
                  <a:lnTo>
                    <a:pt x="263345" y="2701"/>
                  </a:lnTo>
                </a:path>
                <a:path w="322579" h="413385">
                  <a:moveTo>
                    <a:pt x="264538" y="1929"/>
                  </a:moveTo>
                  <a:lnTo>
                    <a:pt x="318195" y="0"/>
                  </a:lnTo>
                </a:path>
                <a:path w="322579" h="413385">
                  <a:moveTo>
                    <a:pt x="319047" y="0"/>
                  </a:moveTo>
                  <a:lnTo>
                    <a:pt x="312063" y="12366"/>
                  </a:lnTo>
                </a:path>
                <a:path w="322579" h="413385">
                  <a:moveTo>
                    <a:pt x="312063" y="13524"/>
                  </a:moveTo>
                  <a:lnTo>
                    <a:pt x="305930" y="18171"/>
                  </a:lnTo>
                </a:path>
                <a:path w="322579" h="413385">
                  <a:moveTo>
                    <a:pt x="301842" y="44448"/>
                  </a:moveTo>
                  <a:lnTo>
                    <a:pt x="308826" y="50254"/>
                  </a:lnTo>
                </a:path>
                <a:path w="322579" h="413385">
                  <a:moveTo>
                    <a:pt x="322283" y="74601"/>
                  </a:moveTo>
                  <a:lnTo>
                    <a:pt x="314107" y="204860"/>
                  </a:lnTo>
                </a:path>
                <a:path w="322579" h="413385">
                  <a:moveTo>
                    <a:pt x="314107" y="206034"/>
                  </a:moveTo>
                  <a:lnTo>
                    <a:pt x="298606" y="218787"/>
                  </a:lnTo>
                </a:path>
                <a:path w="322579" h="413385">
                  <a:moveTo>
                    <a:pt x="297243" y="219559"/>
                  </a:moveTo>
                  <a:lnTo>
                    <a:pt x="274758" y="212982"/>
                  </a:lnTo>
                </a:path>
                <a:path w="322579" h="413385">
                  <a:moveTo>
                    <a:pt x="244949" y="204089"/>
                  </a:moveTo>
                  <a:lnTo>
                    <a:pt x="238816" y="202159"/>
                  </a:lnTo>
                </a:path>
                <a:path w="322579" h="413385">
                  <a:moveTo>
                    <a:pt x="237624" y="202159"/>
                  </a:moveTo>
                  <a:lnTo>
                    <a:pt x="236772" y="200229"/>
                  </a:lnTo>
                </a:path>
                <a:path w="322579" h="413385">
                  <a:moveTo>
                    <a:pt x="223315" y="177812"/>
                  </a:moveTo>
                  <a:lnTo>
                    <a:pt x="177835" y="162341"/>
                  </a:lnTo>
                </a:path>
                <a:path w="322579" h="413385">
                  <a:moveTo>
                    <a:pt x="177153" y="162341"/>
                  </a:moveTo>
                  <a:lnTo>
                    <a:pt x="164889" y="214911"/>
                  </a:lnTo>
                </a:path>
                <a:path w="322579" h="413385">
                  <a:moveTo>
                    <a:pt x="164889" y="215683"/>
                  </a:moveTo>
                  <a:lnTo>
                    <a:pt x="163526" y="288746"/>
                  </a:lnTo>
                </a:path>
                <a:path w="322579" h="413385">
                  <a:moveTo>
                    <a:pt x="163526" y="318897"/>
                  </a:moveTo>
                  <a:lnTo>
                    <a:pt x="163526" y="327401"/>
                  </a:lnTo>
                </a:path>
                <a:path w="322579" h="413385">
                  <a:moveTo>
                    <a:pt x="160801" y="357550"/>
                  </a:moveTo>
                  <a:lnTo>
                    <a:pt x="155350" y="375331"/>
                  </a:lnTo>
                </a:path>
                <a:path w="322579" h="413385">
                  <a:moveTo>
                    <a:pt x="155350" y="376105"/>
                  </a:moveTo>
                  <a:lnTo>
                    <a:pt x="151262" y="410120"/>
                  </a:lnTo>
                </a:path>
                <a:path w="322579" h="413385">
                  <a:moveTo>
                    <a:pt x="151262" y="411280"/>
                  </a:moveTo>
                  <a:lnTo>
                    <a:pt x="143031" y="412632"/>
                  </a:lnTo>
                </a:path>
                <a:path w="322579" h="413385">
                  <a:moveTo>
                    <a:pt x="4088" y="413212"/>
                  </a:moveTo>
                  <a:lnTo>
                    <a:pt x="0" y="4081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8" name="object 3878"/>
            <p:cNvSpPr/>
            <p:nvPr/>
          </p:nvSpPr>
          <p:spPr>
            <a:xfrm>
              <a:off x="4068423" y="58164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3921930" y="5726785"/>
              <a:ext cx="114935" cy="95250"/>
            </a:xfrm>
            <a:custGeom>
              <a:avLst/>
              <a:gdLst/>
              <a:ahLst/>
              <a:cxnLst/>
              <a:rect l="l" t="t" r="r" b="b"/>
              <a:pathLst>
                <a:path w="114935" h="95250">
                  <a:moveTo>
                    <a:pt x="114638" y="85811"/>
                  </a:moveTo>
                  <a:lnTo>
                    <a:pt x="83466" y="81945"/>
                  </a:lnTo>
                </a:path>
                <a:path w="114935" h="95250">
                  <a:moveTo>
                    <a:pt x="82614" y="81945"/>
                  </a:moveTo>
                  <a:lnTo>
                    <a:pt x="68032" y="94894"/>
                  </a:lnTo>
                </a:path>
                <a:path w="114935" h="95250">
                  <a:moveTo>
                    <a:pt x="15173" y="94894"/>
                  </a:moveTo>
                  <a:lnTo>
                    <a:pt x="18396" y="71123"/>
                  </a:lnTo>
                </a:path>
                <a:path w="114935" h="95250">
                  <a:moveTo>
                    <a:pt x="18396" y="69963"/>
                  </a:moveTo>
                  <a:lnTo>
                    <a:pt x="8176" y="30149"/>
                  </a:lnTo>
                </a:path>
                <a:path w="114935" h="95250">
                  <a:moveTo>
                    <a:pt x="1362" y="115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3921249" y="5719053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340" y="-1191"/>
                  </a:moveTo>
                  <a:lnTo>
                    <a:pt x="340" y="81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3862311" y="5525396"/>
              <a:ext cx="52705" cy="165100"/>
            </a:xfrm>
            <a:custGeom>
              <a:avLst/>
              <a:gdLst/>
              <a:ahLst/>
              <a:cxnLst/>
              <a:rect l="l" t="t" r="r" b="b"/>
              <a:pathLst>
                <a:path w="52704" h="165100">
                  <a:moveTo>
                    <a:pt x="52294" y="164667"/>
                  </a:moveTo>
                  <a:lnTo>
                    <a:pt x="31853" y="67252"/>
                  </a:lnTo>
                </a:path>
                <a:path w="52704" h="165100">
                  <a:moveTo>
                    <a:pt x="31853" y="66480"/>
                  </a:moveTo>
                  <a:lnTo>
                    <a:pt x="8176" y="29380"/>
                  </a:lnTo>
                </a:path>
                <a:path w="52704" h="165100">
                  <a:moveTo>
                    <a:pt x="8176" y="28222"/>
                  </a:moveTo>
                  <a:lnTo>
                    <a:pt x="0" y="10822"/>
                  </a:lnTo>
                </a:path>
                <a:path w="52704" h="165100">
                  <a:moveTo>
                    <a:pt x="0" y="1005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3863504" y="548673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9698"/>
                  </a:lnTo>
                </a:path>
              </a:pathLst>
            </a:custGeom>
            <a:ln w="3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3864355" y="5436884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596" y="-1192"/>
                  </a:moveTo>
                  <a:lnTo>
                    <a:pt x="596" y="20907"/>
                  </a:lnTo>
                </a:path>
              </a:pathLst>
            </a:custGeom>
            <a:ln w="3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3563705" y="5360353"/>
              <a:ext cx="310515" cy="111125"/>
            </a:xfrm>
            <a:custGeom>
              <a:avLst/>
              <a:gdLst/>
              <a:ahLst/>
              <a:cxnLst/>
              <a:rect l="l" t="t" r="r" b="b"/>
              <a:pathLst>
                <a:path w="310514" h="111125">
                  <a:moveTo>
                    <a:pt x="301842" y="75759"/>
                  </a:moveTo>
                  <a:lnTo>
                    <a:pt x="310019" y="0"/>
                  </a:lnTo>
                </a:path>
                <a:path w="310514" h="111125">
                  <a:moveTo>
                    <a:pt x="0" y="96247"/>
                  </a:moveTo>
                  <a:lnTo>
                    <a:pt x="72053" y="1109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3636951" y="5471282"/>
              <a:ext cx="36195" cy="3175"/>
            </a:xfrm>
            <a:custGeom>
              <a:avLst/>
              <a:gdLst/>
              <a:ahLst/>
              <a:cxnLst/>
              <a:rect l="l" t="t" r="r" b="b"/>
              <a:pathLst>
                <a:path w="36195" h="3175">
                  <a:moveTo>
                    <a:pt x="-1126" y="1350"/>
                  </a:moveTo>
                  <a:lnTo>
                    <a:pt x="37067" y="1350"/>
                  </a:lnTo>
                </a:path>
              </a:pathLst>
            </a:custGeom>
            <a:ln w="4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3673745" y="5473984"/>
              <a:ext cx="4445" cy="68580"/>
            </a:xfrm>
            <a:custGeom>
              <a:avLst/>
              <a:gdLst/>
              <a:ahLst/>
              <a:cxnLst/>
              <a:rect l="l" t="t" r="r" b="b"/>
              <a:pathLst>
                <a:path w="4445" h="68579">
                  <a:moveTo>
                    <a:pt x="0" y="0"/>
                  </a:moveTo>
                  <a:lnTo>
                    <a:pt x="4088" y="680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3701510" y="554974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578"/>
                  </a:moveTo>
                  <a:lnTo>
                    <a:pt x="10495" y="578"/>
                  </a:lnTo>
                </a:path>
              </a:pathLst>
            </a:custGeom>
            <a:ln w="3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3200029" y="5457371"/>
              <a:ext cx="740410" cy="364490"/>
            </a:xfrm>
            <a:custGeom>
              <a:avLst/>
              <a:gdLst/>
              <a:ahLst/>
              <a:cxnLst/>
              <a:rect l="l" t="t" r="r" b="b"/>
              <a:pathLst>
                <a:path w="740410" h="364489">
                  <a:moveTo>
                    <a:pt x="542873" y="93529"/>
                  </a:moveTo>
                  <a:lnTo>
                    <a:pt x="669607" y="96247"/>
                  </a:lnTo>
                </a:path>
                <a:path w="740410" h="364489">
                  <a:moveTo>
                    <a:pt x="670458" y="96247"/>
                  </a:moveTo>
                  <a:lnTo>
                    <a:pt x="694135" y="133346"/>
                  </a:lnTo>
                </a:path>
                <a:path w="740410" h="364489">
                  <a:moveTo>
                    <a:pt x="694135" y="134504"/>
                  </a:moveTo>
                  <a:lnTo>
                    <a:pt x="696180" y="144169"/>
                  </a:lnTo>
                </a:path>
                <a:path w="740410" h="364489">
                  <a:moveTo>
                    <a:pt x="702312" y="173164"/>
                  </a:moveTo>
                  <a:lnTo>
                    <a:pt x="704356" y="182057"/>
                  </a:lnTo>
                </a:path>
                <a:path w="740410" h="364489">
                  <a:moveTo>
                    <a:pt x="710488" y="211045"/>
                  </a:moveTo>
                  <a:lnTo>
                    <a:pt x="721901" y="267480"/>
                  </a:lnTo>
                </a:path>
                <a:path w="740410" h="364489">
                  <a:moveTo>
                    <a:pt x="721901" y="268639"/>
                  </a:moveTo>
                  <a:lnTo>
                    <a:pt x="740298" y="338603"/>
                  </a:lnTo>
                </a:path>
                <a:path w="740410" h="364489">
                  <a:moveTo>
                    <a:pt x="740298" y="339377"/>
                  </a:moveTo>
                  <a:lnTo>
                    <a:pt x="736917" y="364307"/>
                  </a:lnTo>
                </a:path>
                <a:path w="740410" h="364489">
                  <a:moveTo>
                    <a:pt x="56671" y="364307"/>
                  </a:moveTo>
                  <a:lnTo>
                    <a:pt x="21803" y="301495"/>
                  </a:lnTo>
                </a:path>
                <a:path w="740410" h="364489">
                  <a:moveTo>
                    <a:pt x="21803" y="300722"/>
                  </a:moveTo>
                  <a:lnTo>
                    <a:pt x="15671" y="275210"/>
                  </a:lnTo>
                </a:path>
                <a:path w="740410" h="364489">
                  <a:moveTo>
                    <a:pt x="15671" y="274437"/>
                  </a:moveTo>
                  <a:lnTo>
                    <a:pt x="851" y="264773"/>
                  </a:lnTo>
                </a:path>
                <a:path w="740410" h="364489">
                  <a:moveTo>
                    <a:pt x="0" y="263614"/>
                  </a:moveTo>
                  <a:lnTo>
                    <a:pt x="0" y="237329"/>
                  </a:lnTo>
                </a:path>
                <a:path w="740410" h="364489">
                  <a:moveTo>
                    <a:pt x="0" y="236557"/>
                  </a:moveTo>
                  <a:lnTo>
                    <a:pt x="18567" y="224575"/>
                  </a:lnTo>
                </a:path>
                <a:path w="740410" h="364489">
                  <a:moveTo>
                    <a:pt x="45480" y="207179"/>
                  </a:moveTo>
                  <a:lnTo>
                    <a:pt x="53657" y="202545"/>
                  </a:lnTo>
                </a:path>
                <a:path w="740410" h="364489">
                  <a:moveTo>
                    <a:pt x="79378" y="185917"/>
                  </a:moveTo>
                  <a:lnTo>
                    <a:pt x="91642" y="180127"/>
                  </a:lnTo>
                </a:path>
                <a:path w="740410" h="364489">
                  <a:moveTo>
                    <a:pt x="93005" y="180127"/>
                  </a:moveTo>
                  <a:lnTo>
                    <a:pt x="234899" y="92371"/>
                  </a:lnTo>
                </a:path>
                <a:path w="740410" h="364489">
                  <a:moveTo>
                    <a:pt x="261472" y="76917"/>
                  </a:moveTo>
                  <a:lnTo>
                    <a:pt x="269989" y="71111"/>
                  </a:lnTo>
                </a:path>
                <a:path w="740410" h="364489">
                  <a:moveTo>
                    <a:pt x="294518" y="53727"/>
                  </a:moveTo>
                  <a:lnTo>
                    <a:pt x="300650" y="45992"/>
                  </a:lnTo>
                </a:path>
                <a:path w="740410" h="364489">
                  <a:moveTo>
                    <a:pt x="301842" y="44834"/>
                  </a:moveTo>
                  <a:lnTo>
                    <a:pt x="331822" y="26277"/>
                  </a:lnTo>
                </a:path>
                <a:path w="740410" h="364489">
                  <a:moveTo>
                    <a:pt x="332674" y="26277"/>
                  </a:moveTo>
                  <a:lnTo>
                    <a:pt x="36248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9" name="object 3889"/>
            <p:cNvSpPr/>
            <p:nvPr/>
          </p:nvSpPr>
          <p:spPr>
            <a:xfrm>
              <a:off x="2610141" y="549684"/>
              <a:ext cx="718185" cy="729615"/>
            </a:xfrm>
            <a:custGeom>
              <a:avLst/>
              <a:gdLst/>
              <a:ahLst/>
              <a:cxnLst/>
              <a:rect l="l" t="t" r="r" b="b"/>
              <a:pathLst>
                <a:path w="718185" h="729615">
                  <a:moveTo>
                    <a:pt x="258430" y="0"/>
                  </a:moveTo>
                  <a:lnTo>
                    <a:pt x="256361" y="674"/>
                  </a:lnTo>
                  <a:lnTo>
                    <a:pt x="254317" y="3890"/>
                  </a:lnTo>
                  <a:lnTo>
                    <a:pt x="254317" y="8553"/>
                  </a:lnTo>
                  <a:lnTo>
                    <a:pt x="255680" y="12413"/>
                  </a:lnTo>
                  <a:lnTo>
                    <a:pt x="249037" y="23187"/>
                  </a:lnTo>
                  <a:lnTo>
                    <a:pt x="244097" y="27047"/>
                  </a:lnTo>
                  <a:lnTo>
                    <a:pt x="208155" y="7749"/>
                  </a:lnTo>
                  <a:lnTo>
                    <a:pt x="192421" y="0"/>
                  </a:lnTo>
                </a:path>
                <a:path w="718185" h="729615">
                  <a:moveTo>
                    <a:pt x="109269" y="0"/>
                  </a:moveTo>
                  <a:lnTo>
                    <a:pt x="105951" y="4533"/>
                  </a:lnTo>
                  <a:lnTo>
                    <a:pt x="103907" y="6624"/>
                  </a:lnTo>
                  <a:lnTo>
                    <a:pt x="101011" y="9679"/>
                  </a:lnTo>
                  <a:lnTo>
                    <a:pt x="97775" y="14343"/>
                  </a:lnTo>
                </a:path>
                <a:path w="718185" h="729615">
                  <a:moveTo>
                    <a:pt x="71202" y="66768"/>
                  </a:moveTo>
                  <a:lnTo>
                    <a:pt x="60981" y="86227"/>
                  </a:lnTo>
                  <a:lnTo>
                    <a:pt x="58937" y="90408"/>
                  </a:lnTo>
                  <a:lnTo>
                    <a:pt x="57574" y="94267"/>
                  </a:lnTo>
                  <a:lnTo>
                    <a:pt x="56893" y="98127"/>
                  </a:lnTo>
                  <a:lnTo>
                    <a:pt x="55530" y="102790"/>
                  </a:lnTo>
                  <a:lnTo>
                    <a:pt x="54849" y="106650"/>
                  </a:lnTo>
                  <a:lnTo>
                    <a:pt x="52294" y="110509"/>
                  </a:lnTo>
                  <a:lnTo>
                    <a:pt x="51442" y="112439"/>
                  </a:lnTo>
                  <a:lnTo>
                    <a:pt x="49398" y="121284"/>
                  </a:lnTo>
                  <a:lnTo>
                    <a:pt x="47354" y="126430"/>
                  </a:lnTo>
                  <a:lnTo>
                    <a:pt x="45310" y="128360"/>
                  </a:lnTo>
                  <a:lnTo>
                    <a:pt x="41222" y="138813"/>
                  </a:lnTo>
                </a:path>
                <a:path w="718185" h="729615">
                  <a:moveTo>
                    <a:pt x="15500" y="181589"/>
                  </a:moveTo>
                  <a:lnTo>
                    <a:pt x="12264" y="188665"/>
                  </a:lnTo>
                  <a:lnTo>
                    <a:pt x="11412" y="191238"/>
                  </a:lnTo>
                  <a:lnTo>
                    <a:pt x="11412" y="193168"/>
                  </a:lnTo>
                  <a:lnTo>
                    <a:pt x="10220" y="195098"/>
                  </a:lnTo>
                  <a:lnTo>
                    <a:pt x="9368" y="199118"/>
                  </a:lnTo>
                  <a:lnTo>
                    <a:pt x="7324" y="204907"/>
                  </a:lnTo>
                  <a:lnTo>
                    <a:pt x="6132" y="207963"/>
                  </a:lnTo>
                  <a:lnTo>
                    <a:pt x="5280" y="211822"/>
                  </a:lnTo>
                  <a:lnTo>
                    <a:pt x="6132" y="215682"/>
                  </a:lnTo>
                  <a:lnTo>
                    <a:pt x="6132" y="217612"/>
                  </a:lnTo>
                  <a:lnTo>
                    <a:pt x="8176" y="219541"/>
                  </a:lnTo>
                  <a:lnTo>
                    <a:pt x="10220" y="219541"/>
                  </a:lnTo>
                  <a:lnTo>
                    <a:pt x="19589" y="216808"/>
                  </a:lnTo>
                  <a:lnTo>
                    <a:pt x="28957" y="214878"/>
                  </a:lnTo>
                  <a:lnTo>
                    <a:pt x="33897" y="213752"/>
                  </a:lnTo>
                  <a:lnTo>
                    <a:pt x="35090" y="214878"/>
                  </a:lnTo>
                  <a:lnTo>
                    <a:pt x="39178" y="216808"/>
                  </a:lnTo>
                  <a:lnTo>
                    <a:pt x="42074" y="218737"/>
                  </a:lnTo>
                  <a:lnTo>
                    <a:pt x="43266" y="219541"/>
                  </a:lnTo>
                  <a:lnTo>
                    <a:pt x="42074" y="221471"/>
                  </a:lnTo>
                  <a:lnTo>
                    <a:pt x="41222" y="222597"/>
                  </a:lnTo>
                  <a:lnTo>
                    <a:pt x="39178" y="223401"/>
                  </a:lnTo>
                  <a:lnTo>
                    <a:pt x="37134" y="223401"/>
                  </a:lnTo>
                  <a:lnTo>
                    <a:pt x="35090" y="224527"/>
                  </a:lnTo>
                  <a:lnTo>
                    <a:pt x="33045" y="227260"/>
                  </a:lnTo>
                  <a:lnTo>
                    <a:pt x="29809" y="227260"/>
                  </a:lnTo>
                  <a:lnTo>
                    <a:pt x="27765" y="229190"/>
                  </a:lnTo>
                  <a:lnTo>
                    <a:pt x="26913" y="230316"/>
                  </a:lnTo>
                  <a:lnTo>
                    <a:pt x="25721" y="232246"/>
                  </a:lnTo>
                  <a:lnTo>
                    <a:pt x="22484" y="232246"/>
                  </a:lnTo>
                  <a:lnTo>
                    <a:pt x="20440" y="231120"/>
                  </a:lnTo>
                  <a:lnTo>
                    <a:pt x="15500" y="231120"/>
                  </a:lnTo>
                  <a:lnTo>
                    <a:pt x="12264" y="233050"/>
                  </a:lnTo>
                  <a:lnTo>
                    <a:pt x="10220" y="234980"/>
                  </a:lnTo>
                  <a:lnTo>
                    <a:pt x="6132" y="241895"/>
                  </a:lnTo>
                  <a:lnTo>
                    <a:pt x="5280" y="245111"/>
                  </a:lnTo>
                  <a:lnTo>
                    <a:pt x="4088" y="247684"/>
                  </a:lnTo>
                  <a:lnTo>
                    <a:pt x="1192" y="255403"/>
                  </a:lnTo>
                  <a:lnTo>
                    <a:pt x="0" y="256689"/>
                  </a:lnTo>
                  <a:lnTo>
                    <a:pt x="9368" y="262479"/>
                  </a:lnTo>
                  <a:lnTo>
                    <a:pt x="19589" y="270198"/>
                  </a:lnTo>
                  <a:lnTo>
                    <a:pt x="31853" y="277917"/>
                  </a:lnTo>
                  <a:lnTo>
                    <a:pt x="40029" y="284832"/>
                  </a:lnTo>
                  <a:lnTo>
                    <a:pt x="61833" y="299144"/>
                  </a:lnTo>
                  <a:lnTo>
                    <a:pt x="74097" y="307989"/>
                  </a:lnTo>
                  <a:lnTo>
                    <a:pt x="92835" y="321497"/>
                  </a:lnTo>
                  <a:lnTo>
                    <a:pt x="111232" y="335488"/>
                  </a:lnTo>
                  <a:lnTo>
                    <a:pt x="122644" y="343207"/>
                  </a:lnTo>
                  <a:lnTo>
                    <a:pt x="142404" y="356716"/>
                  </a:lnTo>
                  <a:lnTo>
                    <a:pt x="147173" y="360575"/>
                  </a:lnTo>
                  <a:lnTo>
                    <a:pt x="153306" y="365721"/>
                  </a:lnTo>
                  <a:lnTo>
                    <a:pt x="165570" y="375370"/>
                  </a:lnTo>
                  <a:lnTo>
                    <a:pt x="178346" y="383089"/>
                  </a:lnTo>
                  <a:lnTo>
                    <a:pt x="179197" y="383089"/>
                  </a:lnTo>
                </a:path>
                <a:path w="718185" h="729615">
                  <a:moveTo>
                    <a:pt x="232684" y="412036"/>
                  </a:moveTo>
                  <a:lnTo>
                    <a:pt x="246993" y="417825"/>
                  </a:lnTo>
                  <a:lnTo>
                    <a:pt x="255680" y="421685"/>
                  </a:lnTo>
                  <a:lnTo>
                    <a:pt x="263856" y="426670"/>
                  </a:lnTo>
                  <a:lnTo>
                    <a:pt x="281401" y="439535"/>
                  </a:lnTo>
                  <a:lnTo>
                    <a:pt x="297754" y="451114"/>
                  </a:lnTo>
                  <a:lnTo>
                    <a:pt x="301842" y="453043"/>
                  </a:lnTo>
                </a:path>
                <a:path w="718185" h="729615">
                  <a:moveTo>
                    <a:pt x="354137" y="483920"/>
                  </a:moveTo>
                  <a:lnTo>
                    <a:pt x="411030" y="526857"/>
                  </a:lnTo>
                  <a:lnTo>
                    <a:pt x="415970" y="545351"/>
                  </a:lnTo>
                  <a:lnTo>
                    <a:pt x="411882" y="562075"/>
                  </a:lnTo>
                  <a:lnTo>
                    <a:pt x="411030" y="569794"/>
                  </a:lnTo>
                  <a:lnTo>
                    <a:pt x="420058" y="607586"/>
                  </a:lnTo>
                  <a:lnTo>
                    <a:pt x="436752" y="618360"/>
                  </a:lnTo>
                  <a:lnTo>
                    <a:pt x="447824" y="617234"/>
                  </a:lnTo>
                  <a:lnTo>
                    <a:pt x="462643" y="618360"/>
                  </a:lnTo>
                  <a:lnTo>
                    <a:pt x="474908" y="617234"/>
                  </a:lnTo>
                  <a:lnTo>
                    <a:pt x="483084" y="617234"/>
                  </a:lnTo>
                  <a:lnTo>
                    <a:pt x="487172" y="618360"/>
                  </a:lnTo>
                  <a:lnTo>
                    <a:pt x="508805" y="652453"/>
                  </a:lnTo>
                  <a:lnTo>
                    <a:pt x="512042" y="656312"/>
                  </a:lnTo>
                  <a:lnTo>
                    <a:pt x="518174" y="659046"/>
                  </a:lnTo>
                  <a:lnTo>
                    <a:pt x="523114" y="660172"/>
                  </a:lnTo>
                  <a:lnTo>
                    <a:pt x="526350" y="660172"/>
                  </a:lnTo>
                  <a:lnTo>
                    <a:pt x="550028" y="655186"/>
                  </a:lnTo>
                  <a:lnTo>
                    <a:pt x="561100" y="653257"/>
                  </a:lnTo>
                  <a:lnTo>
                    <a:pt x="571831" y="653257"/>
                  </a:lnTo>
                  <a:lnTo>
                    <a:pt x="576601" y="653257"/>
                  </a:lnTo>
                  <a:lnTo>
                    <a:pt x="582733" y="654382"/>
                  </a:lnTo>
                  <a:lnTo>
                    <a:pt x="596360" y="658242"/>
                  </a:lnTo>
                </a:path>
                <a:path w="718185" h="729615">
                  <a:moveTo>
                    <a:pt x="653935" y="680595"/>
                  </a:moveTo>
                  <a:lnTo>
                    <a:pt x="658023" y="682525"/>
                  </a:lnTo>
                  <a:lnTo>
                    <a:pt x="659216" y="683329"/>
                  </a:lnTo>
                  <a:lnTo>
                    <a:pt x="690047" y="703913"/>
                  </a:lnTo>
                  <a:lnTo>
                    <a:pt x="708785" y="720477"/>
                  </a:lnTo>
                  <a:lnTo>
                    <a:pt x="717813" y="72900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0" name="object 389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49122" y="1317476"/>
              <a:ext cx="252453" cy="168522"/>
            </a:xfrm>
            <a:prstGeom prst="rect">
              <a:avLst/>
            </a:prstGeom>
          </p:spPr>
        </p:pic>
        <p:sp>
          <p:nvSpPr>
            <p:cNvPr id="3891" name="object 3891"/>
            <p:cNvSpPr/>
            <p:nvPr/>
          </p:nvSpPr>
          <p:spPr>
            <a:xfrm>
              <a:off x="3643254" y="970565"/>
              <a:ext cx="759460" cy="493395"/>
            </a:xfrm>
            <a:custGeom>
              <a:avLst/>
              <a:gdLst/>
              <a:ahLst/>
              <a:cxnLst/>
              <a:rect l="l" t="t" r="r" b="b"/>
              <a:pathLst>
                <a:path w="759460" h="493394">
                  <a:moveTo>
                    <a:pt x="0" y="390777"/>
                  </a:moveTo>
                  <a:lnTo>
                    <a:pt x="6132" y="394637"/>
                  </a:lnTo>
                  <a:lnTo>
                    <a:pt x="20440" y="405572"/>
                  </a:lnTo>
                  <a:lnTo>
                    <a:pt x="54338" y="428730"/>
                  </a:lnTo>
                  <a:lnTo>
                    <a:pt x="85510" y="452208"/>
                  </a:lnTo>
                  <a:lnTo>
                    <a:pt x="125540" y="467807"/>
                  </a:lnTo>
                  <a:lnTo>
                    <a:pt x="128777" y="468933"/>
                  </a:lnTo>
                  <a:lnTo>
                    <a:pt x="133716" y="472793"/>
                  </a:lnTo>
                  <a:lnTo>
                    <a:pt x="145129" y="482441"/>
                  </a:lnTo>
                  <a:lnTo>
                    <a:pt x="149217" y="484371"/>
                  </a:lnTo>
                  <a:lnTo>
                    <a:pt x="161482" y="488231"/>
                  </a:lnTo>
                  <a:lnTo>
                    <a:pt x="181241" y="492090"/>
                  </a:lnTo>
                  <a:lnTo>
                    <a:pt x="190610" y="493216"/>
                  </a:lnTo>
                  <a:lnTo>
                    <a:pt x="205770" y="490965"/>
                  </a:lnTo>
                  <a:lnTo>
                    <a:pt x="216331" y="488231"/>
                  </a:lnTo>
                  <a:lnTo>
                    <a:pt x="232684" y="480512"/>
                  </a:lnTo>
                  <a:lnTo>
                    <a:pt x="246993" y="474722"/>
                  </a:lnTo>
                  <a:lnTo>
                    <a:pt x="249037" y="474722"/>
                  </a:lnTo>
                  <a:lnTo>
                    <a:pt x="251081" y="474722"/>
                  </a:lnTo>
                  <a:lnTo>
                    <a:pt x="252273" y="476652"/>
                  </a:lnTo>
                  <a:lnTo>
                    <a:pt x="254317" y="481316"/>
                  </a:lnTo>
                  <a:lnTo>
                    <a:pt x="255169" y="484371"/>
                  </a:lnTo>
                  <a:lnTo>
                    <a:pt x="256361" y="485175"/>
                  </a:lnTo>
                  <a:lnTo>
                    <a:pt x="265389" y="481316"/>
                  </a:lnTo>
                  <a:lnTo>
                    <a:pt x="272884" y="478582"/>
                  </a:lnTo>
                  <a:lnTo>
                    <a:pt x="287193" y="474722"/>
                  </a:lnTo>
                  <a:lnTo>
                    <a:pt x="292473" y="470863"/>
                  </a:lnTo>
                  <a:lnTo>
                    <a:pt x="316151" y="454942"/>
                  </a:lnTo>
                  <a:lnTo>
                    <a:pt x="317002" y="454299"/>
                  </a:lnTo>
                </a:path>
                <a:path w="759460" h="493394">
                  <a:moveTo>
                    <a:pt x="372533" y="428730"/>
                  </a:moveTo>
                  <a:lnTo>
                    <a:pt x="373896" y="428730"/>
                  </a:lnTo>
                  <a:lnTo>
                    <a:pt x="375940" y="426800"/>
                  </a:lnTo>
                  <a:lnTo>
                    <a:pt x="392293" y="404768"/>
                  </a:lnTo>
                  <a:lnTo>
                    <a:pt x="411030" y="383058"/>
                  </a:lnTo>
                  <a:lnTo>
                    <a:pt x="421251" y="366495"/>
                  </a:lnTo>
                </a:path>
                <a:path w="759460" h="493394">
                  <a:moveTo>
                    <a:pt x="453956" y="316964"/>
                  </a:moveTo>
                  <a:lnTo>
                    <a:pt x="464176" y="299596"/>
                  </a:lnTo>
                  <a:lnTo>
                    <a:pt x="469457" y="286088"/>
                  </a:lnTo>
                  <a:lnTo>
                    <a:pt x="471501" y="274027"/>
                  </a:lnTo>
                  <a:lnTo>
                    <a:pt x="474908" y="252799"/>
                  </a:lnTo>
                  <a:lnTo>
                    <a:pt x="476952" y="243954"/>
                  </a:lnTo>
                  <a:lnTo>
                    <a:pt x="483084" y="233501"/>
                  </a:lnTo>
                  <a:lnTo>
                    <a:pt x="493986" y="209862"/>
                  </a:lnTo>
                  <a:lnTo>
                    <a:pt x="505569" y="188634"/>
                  </a:lnTo>
                  <a:lnTo>
                    <a:pt x="513745" y="172070"/>
                  </a:lnTo>
                  <a:lnTo>
                    <a:pt x="519026" y="161618"/>
                  </a:lnTo>
                  <a:lnTo>
                    <a:pt x="524306" y="154703"/>
                  </a:lnTo>
                  <a:lnTo>
                    <a:pt x="530439" y="146983"/>
                  </a:lnTo>
                  <a:lnTo>
                    <a:pt x="537423" y="137978"/>
                  </a:lnTo>
                  <a:lnTo>
                    <a:pt x="542703" y="130259"/>
                  </a:lnTo>
                  <a:lnTo>
                    <a:pt x="546791" y="126399"/>
                  </a:lnTo>
                  <a:lnTo>
                    <a:pt x="556160" y="118680"/>
                  </a:lnTo>
                  <a:lnTo>
                    <a:pt x="559056" y="114821"/>
                  </a:lnTo>
                  <a:lnTo>
                    <a:pt x="562292" y="107906"/>
                  </a:lnTo>
                  <a:lnTo>
                    <a:pt x="571320" y="85392"/>
                  </a:lnTo>
                  <a:lnTo>
                    <a:pt x="580008" y="64164"/>
                  </a:lnTo>
                  <a:lnTo>
                    <a:pt x="600448" y="29107"/>
                  </a:lnTo>
                  <a:lnTo>
                    <a:pt x="622933" y="13508"/>
                  </a:lnTo>
                </a:path>
                <a:path w="759460" h="493394">
                  <a:moveTo>
                    <a:pt x="683915" y="21227"/>
                  </a:moveTo>
                  <a:lnTo>
                    <a:pt x="692091" y="22513"/>
                  </a:lnTo>
                  <a:lnTo>
                    <a:pt x="709636" y="23157"/>
                  </a:lnTo>
                  <a:lnTo>
                    <a:pt x="717813" y="23157"/>
                  </a:lnTo>
                  <a:lnTo>
                    <a:pt x="721901" y="22513"/>
                  </a:lnTo>
                  <a:lnTo>
                    <a:pt x="731270" y="18654"/>
                  </a:lnTo>
                  <a:lnTo>
                    <a:pt x="752903" y="2733"/>
                  </a:lnTo>
                  <a:lnTo>
                    <a:pt x="759035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2" name="object 38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50086" y="662831"/>
              <a:ext cx="221581" cy="299188"/>
            </a:xfrm>
            <a:prstGeom prst="rect">
              <a:avLst/>
            </a:prstGeom>
          </p:spPr>
        </p:pic>
        <p:sp>
          <p:nvSpPr>
            <p:cNvPr id="3893" name="object 3893"/>
            <p:cNvSpPr/>
            <p:nvPr/>
          </p:nvSpPr>
          <p:spPr>
            <a:xfrm>
              <a:off x="4675174" y="619669"/>
              <a:ext cx="246379" cy="102235"/>
            </a:xfrm>
            <a:custGeom>
              <a:avLst/>
              <a:gdLst/>
              <a:ahLst/>
              <a:cxnLst/>
              <a:rect l="l" t="t" r="r" b="b"/>
              <a:pathLst>
                <a:path w="246379" h="102234">
                  <a:moveTo>
                    <a:pt x="0" y="23157"/>
                  </a:moveTo>
                  <a:lnTo>
                    <a:pt x="6132" y="23157"/>
                  </a:lnTo>
                  <a:lnTo>
                    <a:pt x="31001" y="22353"/>
                  </a:lnTo>
                  <a:lnTo>
                    <a:pt x="40029" y="25086"/>
                  </a:lnTo>
                  <a:lnTo>
                    <a:pt x="80059" y="43580"/>
                  </a:lnTo>
                  <a:lnTo>
                    <a:pt x="87554" y="52586"/>
                  </a:lnTo>
                  <a:lnTo>
                    <a:pt x="90791" y="59018"/>
                  </a:lnTo>
                  <a:lnTo>
                    <a:pt x="91642" y="62235"/>
                  </a:lnTo>
                  <a:lnTo>
                    <a:pt x="91642" y="64164"/>
                  </a:lnTo>
                  <a:lnTo>
                    <a:pt x="94879" y="66898"/>
                  </a:lnTo>
                  <a:lnTo>
                    <a:pt x="96923" y="69954"/>
                  </a:lnTo>
                  <a:lnTo>
                    <a:pt x="98967" y="72687"/>
                  </a:lnTo>
                  <a:lnTo>
                    <a:pt x="98967" y="75743"/>
                  </a:lnTo>
                  <a:lnTo>
                    <a:pt x="127584" y="101956"/>
                  </a:lnTo>
                  <a:lnTo>
                    <a:pt x="135761" y="101956"/>
                  </a:lnTo>
                  <a:lnTo>
                    <a:pt x="146322" y="100830"/>
                  </a:lnTo>
                  <a:lnTo>
                    <a:pt x="157394" y="98900"/>
                  </a:lnTo>
                  <a:lnTo>
                    <a:pt x="167614" y="95041"/>
                  </a:lnTo>
                  <a:lnTo>
                    <a:pt x="229788" y="75743"/>
                  </a:lnTo>
                  <a:lnTo>
                    <a:pt x="240009" y="70758"/>
                  </a:lnTo>
                  <a:lnTo>
                    <a:pt x="242905" y="68828"/>
                  </a:lnTo>
                  <a:lnTo>
                    <a:pt x="244097" y="66898"/>
                  </a:lnTo>
                  <a:lnTo>
                    <a:pt x="244949" y="62235"/>
                  </a:lnTo>
                  <a:lnTo>
                    <a:pt x="246141" y="56445"/>
                  </a:lnTo>
                  <a:lnTo>
                    <a:pt x="244949" y="52586"/>
                  </a:lnTo>
                  <a:lnTo>
                    <a:pt x="244949" y="48244"/>
                  </a:lnTo>
                  <a:lnTo>
                    <a:pt x="244949" y="44384"/>
                  </a:lnTo>
                  <a:lnTo>
                    <a:pt x="242053" y="26212"/>
                  </a:lnTo>
                  <a:lnTo>
                    <a:pt x="240860" y="22353"/>
                  </a:lnTo>
                  <a:lnTo>
                    <a:pt x="240009" y="17367"/>
                  </a:lnTo>
                  <a:lnTo>
                    <a:pt x="237965" y="14312"/>
                  </a:lnTo>
                  <a:lnTo>
                    <a:pt x="236772" y="12382"/>
                  </a:lnTo>
                  <a:lnTo>
                    <a:pt x="231832" y="4663"/>
                  </a:lnTo>
                  <a:lnTo>
                    <a:pt x="226552" y="0"/>
                  </a:lnTo>
                </a:path>
              </a:pathLst>
            </a:custGeom>
            <a:ln w="19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4885374" y="549684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-10224" y="7171"/>
                  </a:moveTo>
                  <a:lnTo>
                    <a:pt x="10402" y="7171"/>
                  </a:lnTo>
                </a:path>
              </a:pathLst>
            </a:custGeom>
            <a:ln w="347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8003078" y="549684"/>
              <a:ext cx="16510" cy="31115"/>
            </a:xfrm>
            <a:custGeom>
              <a:avLst/>
              <a:gdLst/>
              <a:ahLst/>
              <a:cxnLst/>
              <a:rect l="l" t="t" r="r" b="b"/>
              <a:pathLst>
                <a:path w="16509" h="31115">
                  <a:moveTo>
                    <a:pt x="0" y="0"/>
                  </a:moveTo>
                  <a:lnTo>
                    <a:pt x="11103" y="14343"/>
                  </a:lnTo>
                  <a:lnTo>
                    <a:pt x="13999" y="16272"/>
                  </a:lnTo>
                  <a:lnTo>
                    <a:pt x="15191" y="18202"/>
                  </a:lnTo>
                  <a:lnTo>
                    <a:pt x="16043" y="25921"/>
                  </a:lnTo>
                  <a:lnTo>
                    <a:pt x="16043" y="30907"/>
                  </a:lnTo>
                </a:path>
              </a:pathLst>
            </a:custGeom>
            <a:ln w="20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6" name="object 389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887813" y="627296"/>
              <a:ext cx="239278" cy="189576"/>
            </a:xfrm>
            <a:prstGeom prst="rect">
              <a:avLst/>
            </a:prstGeom>
          </p:spPr>
        </p:pic>
        <p:sp>
          <p:nvSpPr>
            <p:cNvPr id="3897" name="object 3897"/>
            <p:cNvSpPr/>
            <p:nvPr/>
          </p:nvSpPr>
          <p:spPr>
            <a:xfrm>
              <a:off x="8124221" y="822938"/>
              <a:ext cx="272415" cy="1172845"/>
            </a:xfrm>
            <a:custGeom>
              <a:avLst/>
              <a:gdLst/>
              <a:ahLst/>
              <a:cxnLst/>
              <a:rect l="l" t="t" r="r" b="b"/>
              <a:pathLst>
                <a:path w="272415" h="1172845">
                  <a:moveTo>
                    <a:pt x="38496" y="0"/>
                  </a:moveTo>
                  <a:lnTo>
                    <a:pt x="40540" y="804"/>
                  </a:lnTo>
                  <a:lnTo>
                    <a:pt x="43436" y="2733"/>
                  </a:lnTo>
                  <a:lnTo>
                    <a:pt x="44629" y="4663"/>
                  </a:lnTo>
                  <a:lnTo>
                    <a:pt x="46673" y="6593"/>
                  </a:lnTo>
                  <a:lnTo>
                    <a:pt x="55701" y="19297"/>
                  </a:lnTo>
                  <a:lnTo>
                    <a:pt x="58937" y="23961"/>
                  </a:lnTo>
                  <a:lnTo>
                    <a:pt x="61833" y="30233"/>
                  </a:lnTo>
                  <a:lnTo>
                    <a:pt x="63877" y="32162"/>
                  </a:lnTo>
                  <a:lnTo>
                    <a:pt x="67114" y="32806"/>
                  </a:lnTo>
                  <a:lnTo>
                    <a:pt x="69158" y="32806"/>
                  </a:lnTo>
                  <a:lnTo>
                    <a:pt x="70350" y="32162"/>
                  </a:lnTo>
                  <a:lnTo>
                    <a:pt x="71202" y="30876"/>
                  </a:lnTo>
                  <a:lnTo>
                    <a:pt x="71202" y="28946"/>
                  </a:lnTo>
                  <a:lnTo>
                    <a:pt x="72394" y="27016"/>
                  </a:lnTo>
                  <a:lnTo>
                    <a:pt x="78526" y="22031"/>
                  </a:lnTo>
                  <a:lnTo>
                    <a:pt x="83466" y="19297"/>
                  </a:lnTo>
                  <a:lnTo>
                    <a:pt x="89598" y="18171"/>
                  </a:lnTo>
                  <a:lnTo>
                    <a:pt x="91642" y="17367"/>
                  </a:lnTo>
                  <a:lnTo>
                    <a:pt x="93687" y="18171"/>
                  </a:lnTo>
                </a:path>
                <a:path w="272415" h="1172845">
                  <a:moveTo>
                    <a:pt x="149217" y="36665"/>
                  </a:moveTo>
                  <a:lnTo>
                    <a:pt x="150580" y="37952"/>
                  </a:lnTo>
                  <a:lnTo>
                    <a:pt x="152624" y="40525"/>
                  </a:lnTo>
                  <a:lnTo>
                    <a:pt x="153817" y="42454"/>
                  </a:lnTo>
                  <a:lnTo>
                    <a:pt x="155861" y="46314"/>
                  </a:lnTo>
                  <a:lnTo>
                    <a:pt x="157905" y="49530"/>
                  </a:lnTo>
                  <a:lnTo>
                    <a:pt x="161993" y="51460"/>
                  </a:lnTo>
                  <a:lnTo>
                    <a:pt x="166933" y="52264"/>
                  </a:lnTo>
                  <a:lnTo>
                    <a:pt x="176302" y="56124"/>
                  </a:lnTo>
                  <a:lnTo>
                    <a:pt x="183626" y="57249"/>
                  </a:lnTo>
                  <a:lnTo>
                    <a:pt x="185670" y="58053"/>
                  </a:lnTo>
                  <a:lnTo>
                    <a:pt x="187714" y="60305"/>
                  </a:lnTo>
                  <a:lnTo>
                    <a:pt x="188566" y="62235"/>
                  </a:lnTo>
                  <a:lnTo>
                    <a:pt x="190610" y="64968"/>
                  </a:lnTo>
                  <a:lnTo>
                    <a:pt x="193847" y="69954"/>
                  </a:lnTo>
                  <a:lnTo>
                    <a:pt x="200830" y="75743"/>
                  </a:lnTo>
                  <a:lnTo>
                    <a:pt x="206963" y="80407"/>
                  </a:lnTo>
                  <a:lnTo>
                    <a:pt x="212243" y="83462"/>
                  </a:lnTo>
                  <a:lnTo>
                    <a:pt x="214287" y="86196"/>
                  </a:lnTo>
                  <a:lnTo>
                    <a:pt x="215480" y="88126"/>
                  </a:lnTo>
                  <a:lnTo>
                    <a:pt x="217524" y="91181"/>
                  </a:lnTo>
                  <a:lnTo>
                    <a:pt x="226552" y="96970"/>
                  </a:lnTo>
                  <a:lnTo>
                    <a:pt x="229788" y="100187"/>
                  </a:lnTo>
                  <a:lnTo>
                    <a:pt x="232684" y="104689"/>
                  </a:lnTo>
                  <a:lnTo>
                    <a:pt x="237283" y="114499"/>
                  </a:lnTo>
                  <a:lnTo>
                    <a:pt x="237965" y="119484"/>
                  </a:lnTo>
                  <a:lnTo>
                    <a:pt x="242053" y="124470"/>
                  </a:lnTo>
                  <a:lnTo>
                    <a:pt x="246141" y="128329"/>
                  </a:lnTo>
                  <a:lnTo>
                    <a:pt x="248185" y="131063"/>
                  </a:lnTo>
                  <a:lnTo>
                    <a:pt x="248185" y="134118"/>
                  </a:lnTo>
                  <a:lnTo>
                    <a:pt x="250229" y="139908"/>
                  </a:lnTo>
                  <a:lnTo>
                    <a:pt x="251592" y="143767"/>
                  </a:lnTo>
                  <a:lnTo>
                    <a:pt x="253636" y="146501"/>
                  </a:lnTo>
                  <a:lnTo>
                    <a:pt x="257724" y="149557"/>
                  </a:lnTo>
                  <a:lnTo>
                    <a:pt x="259768" y="153416"/>
                  </a:lnTo>
                  <a:lnTo>
                    <a:pt x="265049" y="162422"/>
                  </a:lnTo>
                  <a:lnTo>
                    <a:pt x="269989" y="168854"/>
                  </a:lnTo>
                  <a:lnTo>
                    <a:pt x="271181" y="170141"/>
                  </a:lnTo>
                  <a:lnTo>
                    <a:pt x="272033" y="172070"/>
                  </a:lnTo>
                  <a:lnTo>
                    <a:pt x="272033" y="174000"/>
                  </a:lnTo>
                  <a:lnTo>
                    <a:pt x="269137" y="175930"/>
                  </a:lnTo>
                  <a:lnTo>
                    <a:pt x="260450" y="178664"/>
                  </a:lnTo>
                  <a:lnTo>
                    <a:pt x="247504" y="182845"/>
                  </a:lnTo>
                  <a:lnTo>
                    <a:pt x="218376" y="215651"/>
                  </a:lnTo>
                  <a:lnTo>
                    <a:pt x="215480" y="220797"/>
                  </a:lnTo>
                  <a:lnTo>
                    <a:pt x="208155" y="229159"/>
                  </a:lnTo>
                  <a:lnTo>
                    <a:pt x="202875" y="236879"/>
                  </a:lnTo>
                  <a:lnTo>
                    <a:pt x="194698" y="245080"/>
                  </a:lnTo>
                  <a:lnTo>
                    <a:pt x="190610" y="248940"/>
                  </a:lnTo>
                  <a:lnTo>
                    <a:pt x="188566" y="249744"/>
                  </a:lnTo>
                  <a:lnTo>
                    <a:pt x="186522" y="249744"/>
                  </a:lnTo>
                  <a:lnTo>
                    <a:pt x="178346" y="250869"/>
                  </a:lnTo>
                  <a:lnTo>
                    <a:pt x="160801" y="270971"/>
                  </a:lnTo>
                  <a:lnTo>
                    <a:pt x="160801" y="277886"/>
                  </a:lnTo>
                  <a:lnTo>
                    <a:pt x="160801" y="279816"/>
                  </a:lnTo>
                </a:path>
                <a:path w="272415" h="1172845">
                  <a:moveTo>
                    <a:pt x="128095" y="316964"/>
                  </a:moveTo>
                  <a:lnTo>
                    <a:pt x="124688" y="319698"/>
                  </a:lnTo>
                  <a:lnTo>
                    <a:pt x="119408" y="323557"/>
                  </a:lnTo>
                  <a:lnTo>
                    <a:pt x="115320" y="326613"/>
                  </a:lnTo>
                  <a:lnTo>
                    <a:pt x="111232" y="330472"/>
                  </a:lnTo>
                  <a:lnTo>
                    <a:pt x="109188" y="335457"/>
                  </a:lnTo>
                  <a:lnTo>
                    <a:pt x="104248" y="341247"/>
                  </a:lnTo>
                  <a:lnTo>
                    <a:pt x="101011" y="343981"/>
                  </a:lnTo>
                  <a:lnTo>
                    <a:pt x="96923" y="345910"/>
                  </a:lnTo>
                  <a:lnTo>
                    <a:pt x="90791" y="347840"/>
                  </a:lnTo>
                  <a:lnTo>
                    <a:pt x="82614" y="349770"/>
                  </a:lnTo>
                  <a:lnTo>
                    <a:pt x="76482" y="352986"/>
                  </a:lnTo>
                  <a:lnTo>
                    <a:pt x="72394" y="354916"/>
                  </a:lnTo>
                  <a:lnTo>
                    <a:pt x="69158" y="355559"/>
                  </a:lnTo>
                  <a:lnTo>
                    <a:pt x="65069" y="356846"/>
                  </a:lnTo>
                  <a:lnTo>
                    <a:pt x="61833" y="358776"/>
                  </a:lnTo>
                </a:path>
                <a:path w="272415" h="1172845">
                  <a:moveTo>
                    <a:pt x="37134" y="406216"/>
                  </a:moveTo>
                  <a:lnTo>
                    <a:pt x="40540" y="411362"/>
                  </a:lnTo>
                  <a:lnTo>
                    <a:pt x="41392" y="413291"/>
                  </a:lnTo>
                  <a:lnTo>
                    <a:pt x="41392" y="415864"/>
                  </a:lnTo>
                  <a:lnTo>
                    <a:pt x="42585" y="421011"/>
                  </a:lnTo>
                  <a:lnTo>
                    <a:pt x="44629" y="436449"/>
                  </a:lnTo>
                  <a:lnTo>
                    <a:pt x="45480" y="442238"/>
                  </a:lnTo>
                  <a:lnTo>
                    <a:pt x="45480" y="444168"/>
                  </a:lnTo>
                  <a:lnTo>
                    <a:pt x="44629" y="447223"/>
                  </a:lnTo>
                  <a:lnTo>
                    <a:pt x="44629" y="451083"/>
                  </a:lnTo>
                  <a:lnTo>
                    <a:pt x="45480" y="454942"/>
                  </a:lnTo>
                  <a:lnTo>
                    <a:pt x="46673" y="458802"/>
                  </a:lnTo>
                  <a:lnTo>
                    <a:pt x="47524" y="465717"/>
                  </a:lnTo>
                  <a:lnTo>
                    <a:pt x="48717" y="474240"/>
                  </a:lnTo>
                  <a:lnTo>
                    <a:pt x="49568" y="479386"/>
                  </a:lnTo>
                  <a:lnTo>
                    <a:pt x="50761" y="483246"/>
                  </a:lnTo>
                  <a:lnTo>
                    <a:pt x="52805" y="487105"/>
                  </a:lnTo>
                  <a:lnTo>
                    <a:pt x="52805" y="490965"/>
                  </a:lnTo>
                  <a:lnTo>
                    <a:pt x="53657" y="494020"/>
                  </a:lnTo>
                  <a:lnTo>
                    <a:pt x="53657" y="496754"/>
                  </a:lnTo>
                  <a:lnTo>
                    <a:pt x="52805" y="501739"/>
                  </a:lnTo>
                  <a:lnTo>
                    <a:pt x="51613" y="505599"/>
                  </a:lnTo>
                  <a:lnTo>
                    <a:pt x="51613" y="508333"/>
                  </a:lnTo>
                  <a:lnTo>
                    <a:pt x="52805" y="511388"/>
                  </a:lnTo>
                  <a:lnTo>
                    <a:pt x="56893" y="516052"/>
                  </a:lnTo>
                  <a:lnTo>
                    <a:pt x="58937" y="519107"/>
                  </a:lnTo>
                  <a:lnTo>
                    <a:pt x="59789" y="522163"/>
                  </a:lnTo>
                  <a:lnTo>
                    <a:pt x="59789" y="526022"/>
                  </a:lnTo>
                  <a:lnTo>
                    <a:pt x="59789" y="532615"/>
                  </a:lnTo>
                  <a:lnTo>
                    <a:pt x="59789" y="534545"/>
                  </a:lnTo>
                  <a:lnTo>
                    <a:pt x="60981" y="536475"/>
                  </a:lnTo>
                  <a:lnTo>
                    <a:pt x="63877" y="540335"/>
                  </a:lnTo>
                  <a:lnTo>
                    <a:pt x="67114" y="542264"/>
                  </a:lnTo>
                  <a:lnTo>
                    <a:pt x="69158" y="547410"/>
                  </a:lnTo>
                  <a:lnTo>
                    <a:pt x="71202" y="553200"/>
                  </a:lnTo>
                  <a:lnTo>
                    <a:pt x="73246" y="557059"/>
                  </a:lnTo>
                  <a:lnTo>
                    <a:pt x="75290" y="560115"/>
                  </a:lnTo>
                  <a:lnTo>
                    <a:pt x="76482" y="560919"/>
                  </a:lnTo>
                  <a:lnTo>
                    <a:pt x="77334" y="562848"/>
                  </a:lnTo>
                  <a:lnTo>
                    <a:pt x="78526" y="566708"/>
                  </a:lnTo>
                  <a:lnTo>
                    <a:pt x="81422" y="581342"/>
                  </a:lnTo>
                  <a:lnTo>
                    <a:pt x="82614" y="590991"/>
                  </a:lnTo>
                  <a:lnTo>
                    <a:pt x="82614" y="597906"/>
                  </a:lnTo>
                  <a:lnTo>
                    <a:pt x="80570" y="607716"/>
                  </a:lnTo>
                  <a:lnTo>
                    <a:pt x="80570" y="618490"/>
                  </a:lnTo>
                  <a:lnTo>
                    <a:pt x="79378" y="639718"/>
                  </a:lnTo>
                  <a:lnTo>
                    <a:pt x="78526" y="642773"/>
                  </a:lnTo>
                  <a:lnTo>
                    <a:pt x="74438" y="645507"/>
                  </a:lnTo>
                  <a:lnTo>
                    <a:pt x="70350" y="648562"/>
                  </a:lnTo>
                  <a:lnTo>
                    <a:pt x="67114" y="648562"/>
                  </a:lnTo>
                  <a:lnTo>
                    <a:pt x="63877" y="648562"/>
                  </a:lnTo>
                  <a:lnTo>
                    <a:pt x="59789" y="649366"/>
                  </a:lnTo>
                  <a:lnTo>
                    <a:pt x="55701" y="652422"/>
                  </a:lnTo>
                  <a:lnTo>
                    <a:pt x="52805" y="658211"/>
                  </a:lnTo>
                  <a:lnTo>
                    <a:pt x="49568" y="664161"/>
                  </a:lnTo>
                  <a:lnTo>
                    <a:pt x="46673" y="668021"/>
                  </a:lnTo>
                  <a:lnTo>
                    <a:pt x="39348" y="674936"/>
                  </a:lnTo>
                  <a:lnTo>
                    <a:pt x="33897" y="678795"/>
                  </a:lnTo>
                  <a:lnTo>
                    <a:pt x="27765" y="686514"/>
                  </a:lnTo>
                  <a:lnTo>
                    <a:pt x="22825" y="693108"/>
                  </a:lnTo>
                  <a:lnTo>
                    <a:pt x="21633" y="696967"/>
                  </a:lnTo>
                  <a:lnTo>
                    <a:pt x="21633" y="701953"/>
                  </a:lnTo>
                  <a:lnTo>
                    <a:pt x="21633" y="705008"/>
                  </a:lnTo>
                  <a:lnTo>
                    <a:pt x="22825" y="712727"/>
                  </a:lnTo>
                  <a:lnTo>
                    <a:pt x="24869" y="718516"/>
                  </a:lnTo>
                </a:path>
                <a:path w="272415" h="1172845">
                  <a:moveTo>
                    <a:pt x="33045" y="775766"/>
                  </a:moveTo>
                  <a:lnTo>
                    <a:pt x="33045" y="777696"/>
                  </a:lnTo>
                  <a:lnTo>
                    <a:pt x="31853" y="780751"/>
                  </a:lnTo>
                  <a:lnTo>
                    <a:pt x="27765" y="785415"/>
                  </a:lnTo>
                  <a:lnTo>
                    <a:pt x="23677" y="789275"/>
                  </a:lnTo>
                  <a:lnTo>
                    <a:pt x="18737" y="794421"/>
                  </a:lnTo>
                  <a:lnTo>
                    <a:pt x="12605" y="801336"/>
                  </a:lnTo>
                  <a:lnTo>
                    <a:pt x="10561" y="804069"/>
                  </a:lnTo>
                  <a:lnTo>
                    <a:pt x="9368" y="807929"/>
                  </a:lnTo>
                  <a:lnTo>
                    <a:pt x="9368" y="809859"/>
                  </a:lnTo>
                  <a:lnTo>
                    <a:pt x="10561" y="812914"/>
                  </a:lnTo>
                  <a:lnTo>
                    <a:pt x="12605" y="818704"/>
                  </a:lnTo>
                  <a:lnTo>
                    <a:pt x="13456" y="826423"/>
                  </a:lnTo>
                  <a:lnTo>
                    <a:pt x="16693" y="841057"/>
                  </a:lnTo>
                  <a:lnTo>
                    <a:pt x="17545" y="844916"/>
                  </a:lnTo>
                </a:path>
                <a:path w="272415" h="1172845">
                  <a:moveTo>
                    <a:pt x="12605" y="896377"/>
                  </a:moveTo>
                  <a:lnTo>
                    <a:pt x="10561" y="898306"/>
                  </a:lnTo>
                  <a:lnTo>
                    <a:pt x="5280" y="906026"/>
                  </a:lnTo>
                  <a:lnTo>
                    <a:pt x="3236" y="909081"/>
                  </a:lnTo>
                  <a:lnTo>
                    <a:pt x="1192" y="909885"/>
                  </a:lnTo>
                  <a:lnTo>
                    <a:pt x="0" y="911011"/>
                  </a:lnTo>
                  <a:lnTo>
                    <a:pt x="2044" y="914870"/>
                  </a:lnTo>
                  <a:lnTo>
                    <a:pt x="6132" y="916157"/>
                  </a:lnTo>
                  <a:lnTo>
                    <a:pt x="9368" y="918891"/>
                  </a:lnTo>
                  <a:lnTo>
                    <a:pt x="12605" y="922750"/>
                  </a:lnTo>
                  <a:lnTo>
                    <a:pt x="15500" y="926610"/>
                  </a:lnTo>
                  <a:lnTo>
                    <a:pt x="20781" y="927735"/>
                  </a:lnTo>
                  <a:lnTo>
                    <a:pt x="23677" y="929665"/>
                  </a:lnTo>
                  <a:lnTo>
                    <a:pt x="25721" y="929665"/>
                  </a:lnTo>
                  <a:lnTo>
                    <a:pt x="26913" y="931595"/>
                  </a:lnTo>
                  <a:lnTo>
                    <a:pt x="26913" y="933525"/>
                  </a:lnTo>
                  <a:lnTo>
                    <a:pt x="27765" y="938188"/>
                  </a:lnTo>
                  <a:lnTo>
                    <a:pt x="28957" y="940118"/>
                  </a:lnTo>
                  <a:lnTo>
                    <a:pt x="31001" y="943978"/>
                  </a:lnTo>
                  <a:lnTo>
                    <a:pt x="40540" y="952822"/>
                  </a:lnTo>
                  <a:lnTo>
                    <a:pt x="44629" y="957808"/>
                  </a:lnTo>
                  <a:lnTo>
                    <a:pt x="48717" y="960541"/>
                  </a:lnTo>
                  <a:lnTo>
                    <a:pt x="51613" y="961667"/>
                  </a:lnTo>
                  <a:lnTo>
                    <a:pt x="56893" y="964401"/>
                  </a:lnTo>
                  <a:lnTo>
                    <a:pt x="60981" y="967456"/>
                  </a:lnTo>
                  <a:lnTo>
                    <a:pt x="63877" y="971316"/>
                  </a:lnTo>
                  <a:lnTo>
                    <a:pt x="67114" y="973246"/>
                  </a:lnTo>
                  <a:lnTo>
                    <a:pt x="80570" y="997690"/>
                  </a:lnTo>
                  <a:lnTo>
                    <a:pt x="81422" y="1001549"/>
                  </a:lnTo>
                  <a:lnTo>
                    <a:pt x="82614" y="1006213"/>
                  </a:lnTo>
                  <a:lnTo>
                    <a:pt x="86703" y="1012324"/>
                  </a:lnTo>
                  <a:lnTo>
                    <a:pt x="90791" y="1016987"/>
                  </a:lnTo>
                  <a:lnTo>
                    <a:pt x="94879" y="1021972"/>
                  </a:lnTo>
                  <a:lnTo>
                    <a:pt x="114468" y="1065714"/>
                  </a:lnTo>
                  <a:lnTo>
                    <a:pt x="115320" y="1067644"/>
                  </a:lnTo>
                  <a:lnTo>
                    <a:pt x="116512" y="1069573"/>
                  </a:lnTo>
                  <a:lnTo>
                    <a:pt x="119408" y="1071503"/>
                  </a:lnTo>
                  <a:lnTo>
                    <a:pt x="120600" y="1073433"/>
                  </a:lnTo>
                  <a:lnTo>
                    <a:pt x="121452" y="1076488"/>
                  </a:lnTo>
                  <a:lnTo>
                    <a:pt x="120600" y="1086137"/>
                  </a:lnTo>
                  <a:lnTo>
                    <a:pt x="119408" y="1090801"/>
                  </a:lnTo>
                  <a:lnTo>
                    <a:pt x="120600" y="1092731"/>
                  </a:lnTo>
                  <a:lnTo>
                    <a:pt x="122644" y="1095786"/>
                  </a:lnTo>
                  <a:lnTo>
                    <a:pt x="128095" y="1099002"/>
                  </a:lnTo>
                  <a:lnTo>
                    <a:pt x="132865" y="1100932"/>
                  </a:lnTo>
                  <a:lnTo>
                    <a:pt x="136272" y="1102862"/>
                  </a:lnTo>
                  <a:lnTo>
                    <a:pt x="138316" y="1103505"/>
                  </a:lnTo>
                  <a:lnTo>
                    <a:pt x="140360" y="1106721"/>
                  </a:lnTo>
                  <a:lnTo>
                    <a:pt x="142404" y="1110581"/>
                  </a:lnTo>
                  <a:lnTo>
                    <a:pt x="144448" y="1114440"/>
                  </a:lnTo>
                  <a:lnTo>
                    <a:pt x="148536" y="1119104"/>
                  </a:lnTo>
                  <a:lnTo>
                    <a:pt x="158756" y="1134864"/>
                  </a:lnTo>
                  <a:lnTo>
                    <a:pt x="156712" y="1138723"/>
                  </a:lnTo>
                  <a:lnTo>
                    <a:pt x="155861" y="1141457"/>
                  </a:lnTo>
                  <a:lnTo>
                    <a:pt x="153817" y="1144513"/>
                  </a:lnTo>
                  <a:lnTo>
                    <a:pt x="151773" y="1151106"/>
                  </a:lnTo>
                  <a:lnTo>
                    <a:pt x="148536" y="1161237"/>
                  </a:lnTo>
                  <a:lnTo>
                    <a:pt x="146492" y="1172816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98" name="object 38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100051" y="2040300"/>
              <a:ext cx="244230" cy="270701"/>
            </a:xfrm>
            <a:prstGeom prst="rect">
              <a:avLst/>
            </a:prstGeom>
          </p:spPr>
        </p:pic>
        <p:sp>
          <p:nvSpPr>
            <p:cNvPr id="3899" name="object 3899"/>
            <p:cNvSpPr/>
            <p:nvPr/>
          </p:nvSpPr>
          <p:spPr>
            <a:xfrm>
              <a:off x="2331976" y="1766112"/>
              <a:ext cx="6127750" cy="573405"/>
            </a:xfrm>
            <a:custGeom>
              <a:avLst/>
              <a:gdLst/>
              <a:ahLst/>
              <a:cxnLst/>
              <a:rect l="l" t="t" r="r" b="b"/>
              <a:pathLst>
                <a:path w="6127750" h="573405">
                  <a:moveTo>
                    <a:pt x="6058146" y="552396"/>
                  </a:moveTo>
                  <a:lnTo>
                    <a:pt x="6060190" y="551270"/>
                  </a:lnTo>
                  <a:lnTo>
                    <a:pt x="6063426" y="551270"/>
                  </a:lnTo>
                  <a:lnTo>
                    <a:pt x="6065471" y="550466"/>
                  </a:lnTo>
                  <a:lnTo>
                    <a:pt x="6087955" y="558185"/>
                  </a:lnTo>
                  <a:lnTo>
                    <a:pt x="6091192" y="559311"/>
                  </a:lnTo>
                  <a:lnTo>
                    <a:pt x="6094088" y="561241"/>
                  </a:lnTo>
                  <a:lnTo>
                    <a:pt x="6098176" y="562045"/>
                  </a:lnTo>
                  <a:lnTo>
                    <a:pt x="6103456" y="562045"/>
                  </a:lnTo>
                  <a:lnTo>
                    <a:pt x="6109589" y="563170"/>
                  </a:lnTo>
                  <a:lnTo>
                    <a:pt x="6112484" y="563975"/>
                  </a:lnTo>
                  <a:lnTo>
                    <a:pt x="6115721" y="565904"/>
                  </a:lnTo>
                  <a:lnTo>
                    <a:pt x="6121001" y="567834"/>
                  </a:lnTo>
                  <a:lnTo>
                    <a:pt x="6123897" y="570890"/>
                  </a:lnTo>
                  <a:lnTo>
                    <a:pt x="6125090" y="571694"/>
                  </a:lnTo>
                  <a:lnTo>
                    <a:pt x="6127134" y="572819"/>
                  </a:lnTo>
                  <a:lnTo>
                    <a:pt x="6127644" y="573060"/>
                  </a:lnTo>
                </a:path>
                <a:path w="6127750" h="573405">
                  <a:moveTo>
                    <a:pt x="146492" y="0"/>
                  </a:moveTo>
                  <a:lnTo>
                    <a:pt x="143256" y="3859"/>
                  </a:lnTo>
                  <a:lnTo>
                    <a:pt x="135079" y="13508"/>
                  </a:lnTo>
                  <a:lnTo>
                    <a:pt x="129628" y="23157"/>
                  </a:lnTo>
                  <a:lnTo>
                    <a:pt x="126903" y="27016"/>
                  </a:lnTo>
                  <a:lnTo>
                    <a:pt x="122815" y="33288"/>
                  </a:lnTo>
                  <a:lnTo>
                    <a:pt x="112594" y="49530"/>
                  </a:lnTo>
                  <a:lnTo>
                    <a:pt x="107143" y="57249"/>
                  </a:lnTo>
                  <a:lnTo>
                    <a:pt x="106462" y="60305"/>
                  </a:lnTo>
                  <a:lnTo>
                    <a:pt x="103055" y="67220"/>
                  </a:lnTo>
                  <a:lnTo>
                    <a:pt x="101011" y="73813"/>
                  </a:lnTo>
                  <a:lnTo>
                    <a:pt x="98967" y="81532"/>
                  </a:lnTo>
                  <a:lnTo>
                    <a:pt x="96923" y="93111"/>
                  </a:lnTo>
                  <a:lnTo>
                    <a:pt x="94879" y="99383"/>
                  </a:lnTo>
                  <a:lnTo>
                    <a:pt x="94879" y="107102"/>
                  </a:lnTo>
                  <a:lnTo>
                    <a:pt x="96923" y="112891"/>
                  </a:lnTo>
                  <a:lnTo>
                    <a:pt x="97775" y="117555"/>
                  </a:lnTo>
                  <a:lnTo>
                    <a:pt x="103055" y="125595"/>
                  </a:lnTo>
                  <a:lnTo>
                    <a:pt x="106462" y="128329"/>
                  </a:lnTo>
                  <a:lnTo>
                    <a:pt x="109188" y="128329"/>
                  </a:lnTo>
                  <a:lnTo>
                    <a:pt x="115320" y="131385"/>
                  </a:lnTo>
                  <a:lnTo>
                    <a:pt x="129628" y="137174"/>
                  </a:lnTo>
                  <a:lnTo>
                    <a:pt x="138316" y="141033"/>
                  </a:lnTo>
                  <a:lnTo>
                    <a:pt x="140360" y="143767"/>
                  </a:lnTo>
                  <a:lnTo>
                    <a:pt x="141211" y="147627"/>
                  </a:lnTo>
                  <a:lnTo>
                    <a:pt x="144448" y="150682"/>
                  </a:lnTo>
                  <a:lnTo>
                    <a:pt x="149388" y="157758"/>
                  </a:lnTo>
                  <a:lnTo>
                    <a:pt x="149388" y="159688"/>
                  </a:lnTo>
                  <a:lnTo>
                    <a:pt x="147344" y="160331"/>
                  </a:lnTo>
                  <a:lnTo>
                    <a:pt x="144448" y="162261"/>
                  </a:lnTo>
                  <a:lnTo>
                    <a:pt x="142404" y="164191"/>
                  </a:lnTo>
                  <a:lnTo>
                    <a:pt x="142404" y="175930"/>
                  </a:lnTo>
                  <a:lnTo>
                    <a:pt x="142404" y="177860"/>
                  </a:lnTo>
                  <a:lnTo>
                    <a:pt x="143256" y="182845"/>
                  </a:lnTo>
                  <a:lnTo>
                    <a:pt x="139167" y="198283"/>
                  </a:lnTo>
                  <a:lnTo>
                    <a:pt x="138316" y="202143"/>
                  </a:lnTo>
                  <a:lnTo>
                    <a:pt x="136272" y="204072"/>
                  </a:lnTo>
                  <a:lnTo>
                    <a:pt x="133035" y="203268"/>
                  </a:lnTo>
                  <a:lnTo>
                    <a:pt x="129628" y="202143"/>
                  </a:lnTo>
                  <a:lnTo>
                    <a:pt x="120771" y="202143"/>
                  </a:lnTo>
                  <a:lnTo>
                    <a:pt x="114638" y="200213"/>
                  </a:lnTo>
                  <a:lnTo>
                    <a:pt x="110550" y="199409"/>
                  </a:lnTo>
                  <a:lnTo>
                    <a:pt x="105099" y="200213"/>
                  </a:lnTo>
                  <a:lnTo>
                    <a:pt x="103907" y="201339"/>
                  </a:lnTo>
                  <a:lnTo>
                    <a:pt x="101863" y="206002"/>
                  </a:lnTo>
                  <a:lnTo>
                    <a:pt x="101011" y="207128"/>
                  </a:lnTo>
                  <a:lnTo>
                    <a:pt x="98967" y="209058"/>
                  </a:lnTo>
                  <a:lnTo>
                    <a:pt x="94879" y="219993"/>
                  </a:lnTo>
                  <a:lnTo>
                    <a:pt x="93687" y="227712"/>
                  </a:lnTo>
                  <a:lnTo>
                    <a:pt x="93687" y="232376"/>
                  </a:lnTo>
                  <a:lnTo>
                    <a:pt x="94879" y="234305"/>
                  </a:lnTo>
                  <a:lnTo>
                    <a:pt x="93687" y="236235"/>
                  </a:lnTo>
                  <a:lnTo>
                    <a:pt x="89598" y="236235"/>
                  </a:lnTo>
                  <a:lnTo>
                    <a:pt x="83466" y="238165"/>
                  </a:lnTo>
                  <a:lnTo>
                    <a:pt x="81422" y="240095"/>
                  </a:lnTo>
                  <a:lnTo>
                    <a:pt x="71202" y="245080"/>
                  </a:lnTo>
                  <a:lnTo>
                    <a:pt x="70009" y="248940"/>
                  </a:lnTo>
                  <a:lnTo>
                    <a:pt x="71202" y="252799"/>
                  </a:lnTo>
                </a:path>
                <a:path w="6127750" h="573405">
                  <a:moveTo>
                    <a:pt x="27084" y="286088"/>
                  </a:moveTo>
                  <a:lnTo>
                    <a:pt x="25721" y="288017"/>
                  </a:lnTo>
                  <a:lnTo>
                    <a:pt x="27084" y="289947"/>
                  </a:lnTo>
                  <a:lnTo>
                    <a:pt x="31172" y="294611"/>
                  </a:lnTo>
                  <a:lnTo>
                    <a:pt x="32023" y="297666"/>
                  </a:lnTo>
                  <a:lnTo>
                    <a:pt x="31172" y="299596"/>
                  </a:lnTo>
                  <a:lnTo>
                    <a:pt x="29128" y="303456"/>
                  </a:lnTo>
                  <a:lnTo>
                    <a:pt x="27084" y="324683"/>
                  </a:lnTo>
                  <a:lnTo>
                    <a:pt x="25039" y="329668"/>
                  </a:lnTo>
                  <a:lnTo>
                    <a:pt x="18396" y="335457"/>
                  </a:lnTo>
                  <a:lnTo>
                    <a:pt x="1192" y="348966"/>
                  </a:lnTo>
                  <a:lnTo>
                    <a:pt x="0" y="350896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0" name="object 390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16068" y="2142877"/>
              <a:ext cx="206528" cy="280853"/>
            </a:xfrm>
            <a:prstGeom prst="rect">
              <a:avLst/>
            </a:prstGeom>
          </p:spPr>
        </p:pic>
        <p:sp>
          <p:nvSpPr>
            <p:cNvPr id="3901" name="object 3901"/>
            <p:cNvSpPr/>
            <p:nvPr/>
          </p:nvSpPr>
          <p:spPr>
            <a:xfrm>
              <a:off x="1931608" y="2405830"/>
              <a:ext cx="190500" cy="788035"/>
            </a:xfrm>
            <a:custGeom>
              <a:avLst/>
              <a:gdLst/>
              <a:ahLst/>
              <a:cxnLst/>
              <a:rect l="l" t="t" r="r" b="b"/>
              <a:pathLst>
                <a:path w="190500" h="788035">
                  <a:moveTo>
                    <a:pt x="190184" y="0"/>
                  </a:moveTo>
                  <a:lnTo>
                    <a:pt x="188140" y="24282"/>
                  </a:lnTo>
                  <a:lnTo>
                    <a:pt x="185278" y="35218"/>
                  </a:lnTo>
                  <a:lnTo>
                    <a:pt x="185278" y="42937"/>
                  </a:lnTo>
                  <a:lnTo>
                    <a:pt x="175859" y="78155"/>
                  </a:lnTo>
                  <a:lnTo>
                    <a:pt x="175041" y="84588"/>
                  </a:lnTo>
                  <a:lnTo>
                    <a:pt x="164412" y="122540"/>
                  </a:lnTo>
                  <a:lnTo>
                    <a:pt x="163594" y="133314"/>
                  </a:lnTo>
                  <a:lnTo>
                    <a:pt x="156235" y="154542"/>
                  </a:lnTo>
                  <a:lnTo>
                    <a:pt x="151330" y="166603"/>
                  </a:lnTo>
                  <a:lnTo>
                    <a:pt x="129645" y="208414"/>
                  </a:lnTo>
                  <a:lnTo>
                    <a:pt x="123513" y="223853"/>
                  </a:lnTo>
                  <a:lnTo>
                    <a:pt x="119425" y="229642"/>
                  </a:lnTo>
                  <a:lnTo>
                    <a:pt x="113293" y="241220"/>
                  </a:lnTo>
                  <a:lnTo>
                    <a:pt x="111249" y="247010"/>
                  </a:lnTo>
                  <a:lnTo>
                    <a:pt x="97741" y="272579"/>
                  </a:lnTo>
                  <a:lnTo>
                    <a:pt x="74029" y="312300"/>
                  </a:lnTo>
                  <a:lnTo>
                    <a:pt x="66671" y="325809"/>
                  </a:lnTo>
                </a:path>
                <a:path w="190500" h="788035">
                  <a:moveTo>
                    <a:pt x="36810" y="376465"/>
                  </a:moveTo>
                  <a:lnTo>
                    <a:pt x="25772" y="395763"/>
                  </a:lnTo>
                  <a:lnTo>
                    <a:pt x="21258" y="404768"/>
                  </a:lnTo>
                  <a:lnTo>
                    <a:pt x="18396" y="411683"/>
                  </a:lnTo>
                  <a:lnTo>
                    <a:pt x="10220" y="427926"/>
                  </a:lnTo>
                  <a:lnTo>
                    <a:pt x="6132" y="432911"/>
                  </a:lnTo>
                  <a:lnTo>
                    <a:pt x="817" y="444489"/>
                  </a:lnTo>
                  <a:lnTo>
                    <a:pt x="0" y="446419"/>
                  </a:lnTo>
                </a:path>
                <a:path w="190500" h="788035">
                  <a:moveTo>
                    <a:pt x="17170" y="473918"/>
                  </a:moveTo>
                  <a:lnTo>
                    <a:pt x="18396" y="476652"/>
                  </a:lnTo>
                  <a:lnTo>
                    <a:pt x="18396" y="479708"/>
                  </a:lnTo>
                  <a:lnTo>
                    <a:pt x="17170" y="484371"/>
                  </a:lnTo>
                  <a:lnTo>
                    <a:pt x="15126" y="489356"/>
                  </a:lnTo>
                  <a:lnTo>
                    <a:pt x="13082" y="492090"/>
                  </a:lnTo>
                  <a:lnTo>
                    <a:pt x="8993" y="498201"/>
                  </a:lnTo>
                  <a:lnTo>
                    <a:pt x="6949" y="505920"/>
                  </a:lnTo>
                  <a:lnTo>
                    <a:pt x="6132" y="510584"/>
                  </a:lnTo>
                  <a:lnTo>
                    <a:pt x="4088" y="515569"/>
                  </a:lnTo>
                  <a:lnTo>
                    <a:pt x="6132" y="525379"/>
                  </a:lnTo>
                  <a:lnTo>
                    <a:pt x="8176" y="535028"/>
                  </a:lnTo>
                  <a:lnTo>
                    <a:pt x="11038" y="546606"/>
                  </a:lnTo>
                  <a:lnTo>
                    <a:pt x="14308" y="549662"/>
                  </a:lnTo>
                  <a:lnTo>
                    <a:pt x="14308" y="552396"/>
                  </a:lnTo>
                  <a:lnTo>
                    <a:pt x="17170" y="559311"/>
                  </a:lnTo>
                  <a:lnTo>
                    <a:pt x="19214" y="562366"/>
                  </a:lnTo>
                  <a:lnTo>
                    <a:pt x="23319" y="566226"/>
                  </a:lnTo>
                  <a:lnTo>
                    <a:pt x="28634" y="574749"/>
                  </a:lnTo>
                  <a:lnTo>
                    <a:pt x="44169" y="592599"/>
                  </a:lnTo>
                  <a:lnTo>
                    <a:pt x="49074" y="597263"/>
                  </a:lnTo>
                  <a:lnTo>
                    <a:pt x="54389" y="603052"/>
                  </a:lnTo>
                  <a:lnTo>
                    <a:pt x="58477" y="608037"/>
                  </a:lnTo>
                  <a:lnTo>
                    <a:pt x="61765" y="608841"/>
                  </a:lnTo>
                  <a:lnTo>
                    <a:pt x="65853" y="608841"/>
                  </a:lnTo>
                  <a:lnTo>
                    <a:pt x="78935" y="612701"/>
                  </a:lnTo>
                  <a:lnTo>
                    <a:pt x="80162" y="614631"/>
                  </a:lnTo>
                  <a:lnTo>
                    <a:pt x="83432" y="620742"/>
                  </a:lnTo>
                  <a:lnTo>
                    <a:pt x="83432" y="622671"/>
                  </a:lnTo>
                  <a:lnTo>
                    <a:pt x="82206" y="626531"/>
                  </a:lnTo>
                  <a:lnTo>
                    <a:pt x="83432" y="665287"/>
                  </a:lnTo>
                  <a:lnTo>
                    <a:pt x="84250" y="737171"/>
                  </a:lnTo>
                  <a:lnTo>
                    <a:pt x="86294" y="787827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2019129" y="3252033"/>
              <a:ext cx="1270" cy="78105"/>
            </a:xfrm>
            <a:custGeom>
              <a:avLst/>
              <a:gdLst/>
              <a:ahLst/>
              <a:cxnLst/>
              <a:rect l="l" t="t" r="r" b="b"/>
              <a:pathLst>
                <a:path w="1269" h="78104">
                  <a:moveTo>
                    <a:pt x="408" y="-10224"/>
                  </a:moveTo>
                  <a:lnTo>
                    <a:pt x="408" y="88219"/>
                  </a:lnTo>
                </a:path>
              </a:pathLst>
            </a:custGeom>
            <a:ln w="212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3" name="object 390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11109" y="3378340"/>
              <a:ext cx="161236" cy="232722"/>
            </a:xfrm>
            <a:prstGeom prst="rect">
              <a:avLst/>
            </a:prstGeom>
          </p:spPr>
        </p:pic>
        <p:sp>
          <p:nvSpPr>
            <p:cNvPr id="3904" name="object 3904"/>
            <p:cNvSpPr/>
            <p:nvPr/>
          </p:nvSpPr>
          <p:spPr>
            <a:xfrm>
              <a:off x="1661670" y="3648922"/>
              <a:ext cx="495300" cy="61594"/>
            </a:xfrm>
            <a:custGeom>
              <a:avLst/>
              <a:gdLst/>
              <a:ahLst/>
              <a:cxnLst/>
              <a:rect l="l" t="t" r="r" b="b"/>
              <a:pathLst>
                <a:path w="495300" h="61595">
                  <a:moveTo>
                    <a:pt x="495297" y="0"/>
                  </a:moveTo>
                  <a:lnTo>
                    <a:pt x="468707" y="9648"/>
                  </a:lnTo>
                  <a:lnTo>
                    <a:pt x="461349" y="6593"/>
                  </a:lnTo>
                  <a:lnTo>
                    <a:pt x="457261" y="5789"/>
                  </a:lnTo>
                  <a:lnTo>
                    <a:pt x="449902" y="5789"/>
                  </a:lnTo>
                  <a:lnTo>
                    <a:pt x="442935" y="6593"/>
                  </a:lnTo>
                  <a:lnTo>
                    <a:pt x="437620" y="7719"/>
                  </a:lnTo>
                  <a:lnTo>
                    <a:pt x="426173" y="8523"/>
                  </a:lnTo>
                  <a:lnTo>
                    <a:pt x="415953" y="8523"/>
                  </a:lnTo>
                </a:path>
                <a:path w="495300" h="61595">
                  <a:moveTo>
                    <a:pt x="354188" y="12382"/>
                  </a:moveTo>
                  <a:lnTo>
                    <a:pt x="348055" y="12382"/>
                  </a:lnTo>
                  <a:lnTo>
                    <a:pt x="328415" y="15438"/>
                  </a:lnTo>
                  <a:lnTo>
                    <a:pt x="314924" y="18493"/>
                  </a:lnTo>
                  <a:lnTo>
                    <a:pt x="302660" y="24443"/>
                  </a:lnTo>
                  <a:lnTo>
                    <a:pt x="296528" y="27016"/>
                  </a:lnTo>
                  <a:lnTo>
                    <a:pt x="291196" y="30233"/>
                  </a:lnTo>
                  <a:lnTo>
                    <a:pt x="280158" y="32162"/>
                  </a:lnTo>
                  <a:lnTo>
                    <a:pt x="266667" y="32162"/>
                  </a:lnTo>
                  <a:lnTo>
                    <a:pt x="256447" y="32162"/>
                  </a:lnTo>
                  <a:lnTo>
                    <a:pt x="244165" y="32162"/>
                  </a:lnTo>
                  <a:lnTo>
                    <a:pt x="238850" y="30876"/>
                  </a:lnTo>
                  <a:lnTo>
                    <a:pt x="232718" y="30233"/>
                  </a:lnTo>
                  <a:lnTo>
                    <a:pt x="226586" y="30233"/>
                  </a:lnTo>
                  <a:lnTo>
                    <a:pt x="211034" y="32162"/>
                  </a:lnTo>
                  <a:lnTo>
                    <a:pt x="204902" y="32806"/>
                  </a:lnTo>
                  <a:lnTo>
                    <a:pt x="191411" y="32806"/>
                  </a:lnTo>
                  <a:lnTo>
                    <a:pt x="186505" y="32162"/>
                  </a:lnTo>
                  <a:lnTo>
                    <a:pt x="181190" y="32806"/>
                  </a:lnTo>
                  <a:lnTo>
                    <a:pt x="175876" y="32806"/>
                  </a:lnTo>
                  <a:lnTo>
                    <a:pt x="169726" y="34092"/>
                  </a:lnTo>
                  <a:lnTo>
                    <a:pt x="158688" y="32806"/>
                  </a:lnTo>
                  <a:lnTo>
                    <a:pt x="150103" y="34092"/>
                  </a:lnTo>
                  <a:lnTo>
                    <a:pt x="143153" y="34092"/>
                  </a:lnTo>
                  <a:lnTo>
                    <a:pt x="135778" y="34092"/>
                  </a:lnTo>
                  <a:lnTo>
                    <a:pt x="127601" y="34735"/>
                  </a:lnTo>
                  <a:lnTo>
                    <a:pt x="119425" y="34735"/>
                  </a:lnTo>
                  <a:lnTo>
                    <a:pt x="96923" y="36022"/>
                  </a:lnTo>
                  <a:lnTo>
                    <a:pt x="90382" y="36665"/>
                  </a:lnTo>
                  <a:lnTo>
                    <a:pt x="86294" y="37952"/>
                  </a:lnTo>
                  <a:lnTo>
                    <a:pt x="82206" y="38595"/>
                  </a:lnTo>
                  <a:lnTo>
                    <a:pt x="62582" y="38595"/>
                  </a:lnTo>
                  <a:lnTo>
                    <a:pt x="47439" y="39881"/>
                  </a:lnTo>
                  <a:lnTo>
                    <a:pt x="43351" y="39881"/>
                  </a:lnTo>
                  <a:lnTo>
                    <a:pt x="40081" y="39881"/>
                  </a:lnTo>
                  <a:lnTo>
                    <a:pt x="36810" y="39881"/>
                  </a:lnTo>
                  <a:lnTo>
                    <a:pt x="32722" y="39881"/>
                  </a:lnTo>
                  <a:lnTo>
                    <a:pt x="23728" y="40525"/>
                  </a:lnTo>
                  <a:lnTo>
                    <a:pt x="17579" y="40525"/>
                  </a:lnTo>
                  <a:lnTo>
                    <a:pt x="10220" y="44867"/>
                  </a:lnTo>
                  <a:lnTo>
                    <a:pt x="8993" y="46796"/>
                  </a:lnTo>
                  <a:lnTo>
                    <a:pt x="8176" y="49530"/>
                  </a:lnTo>
                  <a:lnTo>
                    <a:pt x="0" y="61109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5" name="object 390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91635" y="3671108"/>
              <a:ext cx="203695" cy="192006"/>
            </a:xfrm>
            <a:prstGeom prst="rect">
              <a:avLst/>
            </a:prstGeom>
          </p:spPr>
        </p:pic>
        <p:sp>
          <p:nvSpPr>
            <p:cNvPr id="3906" name="object 3906"/>
            <p:cNvSpPr/>
            <p:nvPr/>
          </p:nvSpPr>
          <p:spPr>
            <a:xfrm>
              <a:off x="1352469" y="3903651"/>
              <a:ext cx="2435225" cy="874394"/>
            </a:xfrm>
            <a:custGeom>
              <a:avLst/>
              <a:gdLst/>
              <a:ahLst/>
              <a:cxnLst/>
              <a:rect l="l" t="t" r="r" b="b"/>
              <a:pathLst>
                <a:path w="2435225" h="874395">
                  <a:moveTo>
                    <a:pt x="120651" y="0"/>
                  </a:moveTo>
                  <a:lnTo>
                    <a:pt x="118607" y="6915"/>
                  </a:lnTo>
                  <a:lnTo>
                    <a:pt x="116563" y="10774"/>
                  </a:lnTo>
                  <a:lnTo>
                    <a:pt x="115337" y="13508"/>
                  </a:lnTo>
                  <a:lnTo>
                    <a:pt x="108387" y="25086"/>
                  </a:lnTo>
                  <a:lnTo>
                    <a:pt x="108387" y="28303"/>
                  </a:lnTo>
                  <a:lnTo>
                    <a:pt x="104299" y="35218"/>
                  </a:lnTo>
                  <a:lnTo>
                    <a:pt x="104299" y="37148"/>
                  </a:lnTo>
                  <a:lnTo>
                    <a:pt x="103072" y="43741"/>
                  </a:lnTo>
                  <a:lnTo>
                    <a:pt x="100211" y="50656"/>
                  </a:lnTo>
                  <a:lnTo>
                    <a:pt x="100211" y="54515"/>
                  </a:lnTo>
                  <a:lnTo>
                    <a:pt x="100211" y="58375"/>
                  </a:lnTo>
                  <a:lnTo>
                    <a:pt x="96923" y="64164"/>
                  </a:lnTo>
                  <a:lnTo>
                    <a:pt x="96105" y="69150"/>
                  </a:lnTo>
                  <a:lnTo>
                    <a:pt x="94879" y="71079"/>
                  </a:lnTo>
                  <a:lnTo>
                    <a:pt x="94879" y="75743"/>
                  </a:lnTo>
                  <a:lnTo>
                    <a:pt x="94061" y="80728"/>
                  </a:lnTo>
                  <a:lnTo>
                    <a:pt x="90791" y="86678"/>
                  </a:lnTo>
                  <a:lnTo>
                    <a:pt x="89564" y="90538"/>
                  </a:lnTo>
                  <a:lnTo>
                    <a:pt x="90791" y="93111"/>
                  </a:lnTo>
                  <a:lnTo>
                    <a:pt x="89564" y="96327"/>
                  </a:lnTo>
                  <a:lnTo>
                    <a:pt x="85476" y="104046"/>
                  </a:lnTo>
                  <a:lnTo>
                    <a:pt x="84659" y="107102"/>
                  </a:lnTo>
                  <a:lnTo>
                    <a:pt x="82614" y="116750"/>
                  </a:lnTo>
                  <a:lnTo>
                    <a:pt x="81388" y="124470"/>
                  </a:lnTo>
                  <a:lnTo>
                    <a:pt x="79344" y="128329"/>
                  </a:lnTo>
                  <a:lnTo>
                    <a:pt x="78526" y="133314"/>
                  </a:lnTo>
                  <a:lnTo>
                    <a:pt x="74438" y="148913"/>
                  </a:lnTo>
                  <a:lnTo>
                    <a:pt x="68306" y="156632"/>
                  </a:lnTo>
                  <a:lnTo>
                    <a:pt x="65035" y="162422"/>
                  </a:lnTo>
                  <a:lnTo>
                    <a:pt x="54798" y="175930"/>
                  </a:lnTo>
                  <a:lnTo>
                    <a:pt x="48666" y="187830"/>
                  </a:lnTo>
                  <a:lnTo>
                    <a:pt x="47439" y="196353"/>
                  </a:lnTo>
                  <a:lnTo>
                    <a:pt x="43351" y="207932"/>
                  </a:lnTo>
                  <a:lnTo>
                    <a:pt x="42533" y="211792"/>
                  </a:lnTo>
                  <a:lnTo>
                    <a:pt x="33948" y="230446"/>
                  </a:lnTo>
                  <a:lnTo>
                    <a:pt x="33131" y="233501"/>
                  </a:lnTo>
                  <a:lnTo>
                    <a:pt x="29860" y="243954"/>
                  </a:lnTo>
                  <a:lnTo>
                    <a:pt x="23728" y="260518"/>
                  </a:lnTo>
                  <a:lnTo>
                    <a:pt x="21684" y="277243"/>
                  </a:lnTo>
                  <a:lnTo>
                    <a:pt x="19623" y="282228"/>
                  </a:lnTo>
                  <a:lnTo>
                    <a:pt x="18805" y="284158"/>
                  </a:lnTo>
                  <a:lnTo>
                    <a:pt x="18805" y="286892"/>
                  </a:lnTo>
                  <a:lnTo>
                    <a:pt x="15535" y="299596"/>
                  </a:lnTo>
                  <a:lnTo>
                    <a:pt x="12673" y="321997"/>
                  </a:lnTo>
                  <a:lnTo>
                    <a:pt x="11446" y="328575"/>
                  </a:lnTo>
                </a:path>
                <a:path w="2435225" h="874395">
                  <a:moveTo>
                    <a:pt x="2044" y="386162"/>
                  </a:moveTo>
                  <a:lnTo>
                    <a:pt x="1226" y="388108"/>
                  </a:lnTo>
                  <a:lnTo>
                    <a:pt x="0" y="400861"/>
                  </a:lnTo>
                  <a:lnTo>
                    <a:pt x="0" y="413227"/>
                  </a:lnTo>
                  <a:lnTo>
                    <a:pt x="0" y="424050"/>
                  </a:lnTo>
                  <a:lnTo>
                    <a:pt x="2044" y="429855"/>
                  </a:lnTo>
                  <a:lnTo>
                    <a:pt x="7358" y="431785"/>
                  </a:lnTo>
                  <a:lnTo>
                    <a:pt x="13490" y="430627"/>
                  </a:lnTo>
                  <a:lnTo>
                    <a:pt x="17579" y="429855"/>
                  </a:lnTo>
                  <a:lnTo>
                    <a:pt x="19623" y="428681"/>
                  </a:lnTo>
                  <a:lnTo>
                    <a:pt x="26998" y="422892"/>
                  </a:lnTo>
                  <a:lnTo>
                    <a:pt x="33131" y="418261"/>
                  </a:lnTo>
                </a:path>
                <a:path w="2435225" h="874395">
                  <a:moveTo>
                    <a:pt x="83432" y="386162"/>
                  </a:moveTo>
                  <a:lnTo>
                    <a:pt x="89564" y="385004"/>
                  </a:lnTo>
                  <a:lnTo>
                    <a:pt x="94879" y="385004"/>
                  </a:lnTo>
                  <a:lnTo>
                    <a:pt x="102255" y="386950"/>
                  </a:lnTo>
                  <a:lnTo>
                    <a:pt x="104299" y="386950"/>
                  </a:lnTo>
                  <a:lnTo>
                    <a:pt x="105116" y="390810"/>
                  </a:lnTo>
                  <a:lnTo>
                    <a:pt x="105116" y="392739"/>
                  </a:lnTo>
                  <a:lnTo>
                    <a:pt x="102255" y="396599"/>
                  </a:lnTo>
                  <a:lnTo>
                    <a:pt x="98167" y="398545"/>
                  </a:lnTo>
                  <a:lnTo>
                    <a:pt x="92835" y="398545"/>
                  </a:lnTo>
                  <a:lnTo>
                    <a:pt x="86703" y="398545"/>
                  </a:lnTo>
                  <a:lnTo>
                    <a:pt x="79344" y="400861"/>
                  </a:lnTo>
                  <a:lnTo>
                    <a:pt x="75256" y="403562"/>
                  </a:lnTo>
                  <a:lnTo>
                    <a:pt x="71168" y="407422"/>
                  </a:lnTo>
                  <a:lnTo>
                    <a:pt x="67079" y="415157"/>
                  </a:lnTo>
                  <a:lnTo>
                    <a:pt x="59721" y="422892"/>
                  </a:lnTo>
                  <a:lnTo>
                    <a:pt x="54798" y="427909"/>
                  </a:lnTo>
                  <a:lnTo>
                    <a:pt x="48666" y="433715"/>
                  </a:lnTo>
                  <a:lnTo>
                    <a:pt x="45395" y="438732"/>
                  </a:lnTo>
                  <a:lnTo>
                    <a:pt x="44578" y="441450"/>
                  </a:lnTo>
                  <a:lnTo>
                    <a:pt x="45395" y="443380"/>
                  </a:lnTo>
                  <a:lnTo>
                    <a:pt x="48666" y="443380"/>
                  </a:lnTo>
                  <a:lnTo>
                    <a:pt x="52754" y="444538"/>
                  </a:lnTo>
                  <a:lnTo>
                    <a:pt x="84659" y="469657"/>
                  </a:lnTo>
                  <a:lnTo>
                    <a:pt x="98984" y="490916"/>
                  </a:lnTo>
                  <a:lnTo>
                    <a:pt x="115337" y="510632"/>
                  </a:lnTo>
                  <a:lnTo>
                    <a:pt x="120651" y="519139"/>
                  </a:lnTo>
                  <a:lnTo>
                    <a:pt x="123922" y="526102"/>
                  </a:lnTo>
                  <a:lnTo>
                    <a:pt x="128828" y="535767"/>
                  </a:lnTo>
                  <a:lnTo>
                    <a:pt x="137021" y="548520"/>
                  </a:lnTo>
                  <a:lnTo>
                    <a:pt x="151738" y="565904"/>
                  </a:lnTo>
                  <a:lnTo>
                    <a:pt x="160732" y="577515"/>
                  </a:lnTo>
                  <a:lnTo>
                    <a:pt x="166865" y="585620"/>
                  </a:lnTo>
                  <a:lnTo>
                    <a:pt x="175041" y="591425"/>
                  </a:lnTo>
                  <a:lnTo>
                    <a:pt x="187731" y="603020"/>
                  </a:lnTo>
                  <a:lnTo>
                    <a:pt x="193864" y="611527"/>
                  </a:lnTo>
                  <a:lnTo>
                    <a:pt x="196725" y="615772"/>
                  </a:lnTo>
                  <a:lnTo>
                    <a:pt x="198769" y="622350"/>
                  </a:lnTo>
                  <a:lnTo>
                    <a:pt x="202040" y="629297"/>
                  </a:lnTo>
                </a:path>
                <a:path w="2435225" h="874395">
                  <a:moveTo>
                    <a:pt x="230674" y="678779"/>
                  </a:moveTo>
                  <a:lnTo>
                    <a:pt x="231901" y="682639"/>
                  </a:lnTo>
                  <a:lnTo>
                    <a:pt x="233945" y="684585"/>
                  </a:lnTo>
                  <a:lnTo>
                    <a:pt x="235989" y="688444"/>
                  </a:lnTo>
                  <a:lnTo>
                    <a:pt x="238033" y="694250"/>
                  </a:lnTo>
                  <a:lnTo>
                    <a:pt x="239259" y="698109"/>
                  </a:lnTo>
                  <a:lnTo>
                    <a:pt x="241303" y="700039"/>
                  </a:lnTo>
                  <a:lnTo>
                    <a:pt x="243347" y="701969"/>
                  </a:lnTo>
                  <a:lnTo>
                    <a:pt x="244165" y="703898"/>
                  </a:lnTo>
                  <a:lnTo>
                    <a:pt x="248253" y="712791"/>
                  </a:lnTo>
                  <a:lnTo>
                    <a:pt x="248253" y="715895"/>
                  </a:lnTo>
                  <a:lnTo>
                    <a:pt x="261761" y="734051"/>
                  </a:lnTo>
                  <a:lnTo>
                    <a:pt x="271164" y="746032"/>
                  </a:lnTo>
                </a:path>
                <a:path w="2435225" h="874395">
                  <a:moveTo>
                    <a:pt x="305113" y="793584"/>
                  </a:moveTo>
                  <a:lnTo>
                    <a:pt x="310019" y="801320"/>
                  </a:lnTo>
                  <a:lnTo>
                    <a:pt x="317377" y="810984"/>
                  </a:lnTo>
                  <a:lnTo>
                    <a:pt x="332929" y="826439"/>
                  </a:lnTo>
                  <a:lnTo>
                    <a:pt x="348055" y="837261"/>
                  </a:lnTo>
                  <a:lnTo>
                    <a:pt x="350508" y="841121"/>
                  </a:lnTo>
                  <a:lnTo>
                    <a:pt x="357458" y="846926"/>
                  </a:lnTo>
                  <a:lnTo>
                    <a:pt x="367679" y="854662"/>
                  </a:lnTo>
                  <a:lnTo>
                    <a:pt x="378325" y="862767"/>
                  </a:lnTo>
                  <a:lnTo>
                    <a:pt x="386501" y="868572"/>
                  </a:lnTo>
                  <a:lnTo>
                    <a:pt x="395495" y="872432"/>
                  </a:lnTo>
                  <a:lnTo>
                    <a:pt x="402854" y="874377"/>
                  </a:lnTo>
                  <a:lnTo>
                    <a:pt x="408186" y="873203"/>
                  </a:lnTo>
                  <a:lnTo>
                    <a:pt x="412274" y="873203"/>
                  </a:lnTo>
                  <a:lnTo>
                    <a:pt x="417179" y="870502"/>
                  </a:lnTo>
                  <a:lnTo>
                    <a:pt x="419224" y="866642"/>
                  </a:lnTo>
                  <a:lnTo>
                    <a:pt x="420450" y="862767"/>
                  </a:lnTo>
                  <a:lnTo>
                    <a:pt x="466663" y="850786"/>
                  </a:lnTo>
                  <a:lnTo>
                    <a:pt x="467890" y="827597"/>
                  </a:lnTo>
                  <a:lnTo>
                    <a:pt x="474022" y="800548"/>
                  </a:lnTo>
                  <a:lnTo>
                    <a:pt x="478928" y="790497"/>
                  </a:lnTo>
                  <a:lnTo>
                    <a:pt x="490392" y="774255"/>
                  </a:lnTo>
                  <a:lnTo>
                    <a:pt x="546008" y="720527"/>
                  </a:lnTo>
                </a:path>
                <a:path w="2435225" h="874395">
                  <a:moveTo>
                    <a:pt x="582001" y="673762"/>
                  </a:moveTo>
                  <a:lnTo>
                    <a:pt x="592221" y="653660"/>
                  </a:lnTo>
                  <a:lnTo>
                    <a:pt x="611861" y="633172"/>
                  </a:lnTo>
                  <a:lnTo>
                    <a:pt x="630258" y="612685"/>
                  </a:lnTo>
                </a:path>
                <a:path w="2435225" h="874395">
                  <a:moveTo>
                    <a:pt x="675654" y="572867"/>
                  </a:moveTo>
                  <a:lnTo>
                    <a:pt x="683029" y="567078"/>
                  </a:lnTo>
                  <a:lnTo>
                    <a:pt x="685891" y="563974"/>
                  </a:lnTo>
                  <a:lnTo>
                    <a:pt x="687935" y="562044"/>
                  </a:lnTo>
                  <a:lnTo>
                    <a:pt x="690388" y="560115"/>
                  </a:lnTo>
                  <a:lnTo>
                    <a:pt x="694476" y="556255"/>
                  </a:lnTo>
                  <a:lnTo>
                    <a:pt x="740689" y="521069"/>
                  </a:lnTo>
                  <a:lnTo>
                    <a:pt x="764418" y="501739"/>
                  </a:lnTo>
                  <a:lnTo>
                    <a:pt x="799184" y="471603"/>
                  </a:lnTo>
                  <a:lnTo>
                    <a:pt x="826984" y="447239"/>
                  </a:lnTo>
                  <a:lnTo>
                    <a:pt x="850712" y="426752"/>
                  </a:lnTo>
                  <a:lnTo>
                    <a:pt x="856027" y="422892"/>
                  </a:lnTo>
                  <a:lnTo>
                    <a:pt x="858071" y="420962"/>
                  </a:lnTo>
                  <a:lnTo>
                    <a:pt x="870335" y="390810"/>
                  </a:lnTo>
                  <a:lnTo>
                    <a:pt x="875667" y="379215"/>
                  </a:lnTo>
                  <a:lnTo>
                    <a:pt x="878529" y="376513"/>
                  </a:lnTo>
                  <a:lnTo>
                    <a:pt x="906260" y="349062"/>
                  </a:lnTo>
                  <a:lnTo>
                    <a:pt x="915799" y="339397"/>
                  </a:lnTo>
                  <a:lnTo>
                    <a:pt x="932152" y="325873"/>
                  </a:lnTo>
                </a:path>
                <a:path w="2435225" h="874395">
                  <a:moveTo>
                    <a:pt x="976611" y="286088"/>
                  </a:moveTo>
                  <a:lnTo>
                    <a:pt x="999947" y="272097"/>
                  </a:lnTo>
                  <a:lnTo>
                    <a:pt x="1006590" y="269363"/>
                  </a:lnTo>
                  <a:lnTo>
                    <a:pt x="1011530" y="267433"/>
                  </a:lnTo>
                  <a:lnTo>
                    <a:pt x="1014767" y="266308"/>
                  </a:lnTo>
                  <a:lnTo>
                    <a:pt x="1017662" y="265503"/>
                  </a:lnTo>
                  <a:lnTo>
                    <a:pt x="1051560" y="255855"/>
                  </a:lnTo>
                </a:path>
                <a:path w="2435225" h="874395">
                  <a:moveTo>
                    <a:pt x="1111179" y="239291"/>
                  </a:moveTo>
                  <a:lnTo>
                    <a:pt x="1112542" y="239291"/>
                  </a:lnTo>
                  <a:lnTo>
                    <a:pt x="1118674" y="238165"/>
                  </a:lnTo>
                  <a:lnTo>
                    <a:pt x="1119867" y="237361"/>
                  </a:lnTo>
                  <a:lnTo>
                    <a:pt x="1120718" y="236235"/>
                  </a:lnTo>
                  <a:lnTo>
                    <a:pt x="1124806" y="235431"/>
                  </a:lnTo>
                  <a:lnTo>
                    <a:pt x="1128043" y="235431"/>
                  </a:lnTo>
                  <a:lnTo>
                    <a:pt x="1130087" y="235431"/>
                  </a:lnTo>
                  <a:lnTo>
                    <a:pt x="1138263" y="234306"/>
                  </a:lnTo>
                  <a:lnTo>
                    <a:pt x="1140307" y="233501"/>
                  </a:lnTo>
                  <a:lnTo>
                    <a:pt x="1145588" y="233501"/>
                  </a:lnTo>
                  <a:lnTo>
                    <a:pt x="1160748" y="234306"/>
                  </a:lnTo>
                  <a:lnTo>
                    <a:pt x="1163985" y="233501"/>
                  </a:lnTo>
                  <a:lnTo>
                    <a:pt x="1170117" y="233501"/>
                  </a:lnTo>
                  <a:lnTo>
                    <a:pt x="1173353" y="232376"/>
                  </a:lnTo>
                  <a:lnTo>
                    <a:pt x="1175397" y="232376"/>
                  </a:lnTo>
                  <a:lnTo>
                    <a:pt x="1204015" y="230446"/>
                  </a:lnTo>
                  <a:lnTo>
                    <a:pt x="1209465" y="229642"/>
                  </a:lnTo>
                  <a:lnTo>
                    <a:pt x="1249495" y="229642"/>
                  </a:lnTo>
                  <a:lnTo>
                    <a:pt x="1300938" y="230446"/>
                  </a:lnTo>
                  <a:lnTo>
                    <a:pt x="1321549" y="228516"/>
                  </a:lnTo>
                  <a:lnTo>
                    <a:pt x="1324786" y="228516"/>
                  </a:lnTo>
                  <a:lnTo>
                    <a:pt x="1332962" y="227712"/>
                  </a:lnTo>
                  <a:lnTo>
                    <a:pt x="1342331" y="226586"/>
                  </a:lnTo>
                  <a:lnTo>
                    <a:pt x="1357491" y="224657"/>
                  </a:lnTo>
                  <a:lnTo>
                    <a:pt x="1364816" y="223853"/>
                  </a:lnTo>
                  <a:lnTo>
                    <a:pt x="1378273" y="221923"/>
                  </a:lnTo>
                  <a:lnTo>
                    <a:pt x="1387301" y="220797"/>
                  </a:lnTo>
                  <a:lnTo>
                    <a:pt x="1400757" y="218867"/>
                  </a:lnTo>
                  <a:lnTo>
                    <a:pt x="1442150" y="213721"/>
                  </a:lnTo>
                  <a:lnTo>
                    <a:pt x="1444194" y="213078"/>
                  </a:lnTo>
                  <a:lnTo>
                    <a:pt x="1454415" y="211792"/>
                  </a:lnTo>
                  <a:lnTo>
                    <a:pt x="1462591" y="210988"/>
                  </a:lnTo>
                  <a:lnTo>
                    <a:pt x="1478092" y="209862"/>
                  </a:lnTo>
                </a:path>
                <a:path w="2435225" h="874395">
                  <a:moveTo>
                    <a:pt x="1539925" y="204073"/>
                  </a:moveTo>
                  <a:lnTo>
                    <a:pt x="1549294" y="203268"/>
                  </a:lnTo>
                  <a:lnTo>
                    <a:pt x="1561558" y="202143"/>
                  </a:lnTo>
                  <a:lnTo>
                    <a:pt x="1572971" y="200213"/>
                  </a:lnTo>
                  <a:lnTo>
                    <a:pt x="1590176" y="198283"/>
                  </a:lnTo>
                  <a:lnTo>
                    <a:pt x="1603632" y="197479"/>
                  </a:lnTo>
                  <a:lnTo>
                    <a:pt x="1619985" y="195549"/>
                  </a:lnTo>
                  <a:lnTo>
                    <a:pt x="1621178" y="195549"/>
                  </a:lnTo>
                </a:path>
                <a:path w="2435225" h="874395">
                  <a:moveTo>
                    <a:pt x="1683011" y="190564"/>
                  </a:moveTo>
                  <a:lnTo>
                    <a:pt x="1699364" y="190564"/>
                  </a:lnTo>
                  <a:lnTo>
                    <a:pt x="1708732" y="190564"/>
                  </a:lnTo>
                  <a:lnTo>
                    <a:pt x="1710776" y="190564"/>
                  </a:lnTo>
                  <a:lnTo>
                    <a:pt x="1714183" y="192494"/>
                  </a:lnTo>
                  <a:lnTo>
                    <a:pt x="1720315" y="196353"/>
                  </a:lnTo>
                  <a:lnTo>
                    <a:pt x="1728492" y="202143"/>
                  </a:lnTo>
                  <a:lnTo>
                    <a:pt x="1734624" y="206002"/>
                  </a:lnTo>
                  <a:lnTo>
                    <a:pt x="1738712" y="207128"/>
                  </a:lnTo>
                  <a:lnTo>
                    <a:pt x="1742800" y="209058"/>
                  </a:lnTo>
                  <a:lnTo>
                    <a:pt x="1750977" y="211792"/>
                  </a:lnTo>
                  <a:lnTo>
                    <a:pt x="1762389" y="215008"/>
                  </a:lnTo>
                  <a:lnTo>
                    <a:pt x="1770566" y="218063"/>
                  </a:lnTo>
                  <a:lnTo>
                    <a:pt x="1780786" y="219993"/>
                  </a:lnTo>
                  <a:lnTo>
                    <a:pt x="1782830" y="219993"/>
                  </a:lnTo>
                  <a:lnTo>
                    <a:pt x="1786067" y="219993"/>
                  </a:lnTo>
                  <a:lnTo>
                    <a:pt x="1788963" y="219993"/>
                  </a:lnTo>
                  <a:lnTo>
                    <a:pt x="1796287" y="218063"/>
                  </a:lnTo>
                  <a:lnTo>
                    <a:pt x="1813832" y="213078"/>
                  </a:lnTo>
                  <a:lnTo>
                    <a:pt x="1831548" y="209058"/>
                  </a:lnTo>
                  <a:lnTo>
                    <a:pt x="1846538" y="205198"/>
                  </a:lnTo>
                  <a:lnTo>
                    <a:pt x="1849944" y="205198"/>
                  </a:lnTo>
                  <a:lnTo>
                    <a:pt x="1851137" y="207128"/>
                  </a:lnTo>
                  <a:lnTo>
                    <a:pt x="1851988" y="211792"/>
                  </a:lnTo>
                  <a:lnTo>
                    <a:pt x="1853181" y="220797"/>
                  </a:lnTo>
                  <a:lnTo>
                    <a:pt x="1857269" y="241221"/>
                  </a:lnTo>
                  <a:lnTo>
                    <a:pt x="1862209" y="261644"/>
                  </a:lnTo>
                  <a:lnTo>
                    <a:pt x="1866297" y="277243"/>
                  </a:lnTo>
                  <a:lnTo>
                    <a:pt x="1867489" y="282228"/>
                  </a:lnTo>
                  <a:lnTo>
                    <a:pt x="1868341" y="283032"/>
                  </a:lnTo>
                  <a:lnTo>
                    <a:pt x="1870385" y="284158"/>
                  </a:lnTo>
                  <a:lnTo>
                    <a:pt x="1872429" y="284962"/>
                  </a:lnTo>
                  <a:lnTo>
                    <a:pt x="1877710" y="286088"/>
                  </a:lnTo>
                  <a:lnTo>
                    <a:pt x="1880946" y="286892"/>
                  </a:lnTo>
                  <a:lnTo>
                    <a:pt x="1900195" y="292681"/>
                  </a:lnTo>
                  <a:lnTo>
                    <a:pt x="1915696" y="297666"/>
                  </a:lnTo>
                  <a:lnTo>
                    <a:pt x="1936647" y="304260"/>
                  </a:lnTo>
                  <a:lnTo>
                    <a:pt x="1947720" y="308119"/>
                  </a:lnTo>
                  <a:lnTo>
                    <a:pt x="1953852" y="310403"/>
                  </a:lnTo>
                  <a:lnTo>
                    <a:pt x="1962028" y="313121"/>
                  </a:lnTo>
                  <a:lnTo>
                    <a:pt x="1963220" y="314278"/>
                  </a:lnTo>
                  <a:lnTo>
                    <a:pt x="1966457" y="312349"/>
                  </a:lnTo>
                  <a:lnTo>
                    <a:pt x="1970545" y="309245"/>
                  </a:lnTo>
                </a:path>
                <a:path w="2435225" h="874395">
                  <a:moveTo>
                    <a:pt x="2015515" y="322785"/>
                  </a:moveTo>
                  <a:lnTo>
                    <a:pt x="2018751" y="327803"/>
                  </a:lnTo>
                  <a:lnTo>
                    <a:pt x="2019603" y="328575"/>
                  </a:lnTo>
                  <a:lnTo>
                    <a:pt x="2028290" y="328575"/>
                  </a:lnTo>
                  <a:lnTo>
                    <a:pt x="2033060" y="327803"/>
                  </a:lnTo>
                  <a:lnTo>
                    <a:pt x="2036467" y="328575"/>
                  </a:lnTo>
                  <a:lnTo>
                    <a:pt x="2038511" y="329733"/>
                  </a:lnTo>
                  <a:lnTo>
                    <a:pt x="2039192" y="331662"/>
                  </a:lnTo>
                  <a:lnTo>
                    <a:pt x="2040555" y="334380"/>
                  </a:lnTo>
                  <a:lnTo>
                    <a:pt x="2040555" y="339398"/>
                  </a:lnTo>
                  <a:lnTo>
                    <a:pt x="2041236" y="348291"/>
                  </a:lnTo>
                  <a:lnTo>
                    <a:pt x="2041236" y="350220"/>
                  </a:lnTo>
                  <a:lnTo>
                    <a:pt x="2040555" y="354080"/>
                  </a:lnTo>
                  <a:lnTo>
                    <a:pt x="2039192" y="358727"/>
                  </a:lnTo>
                  <a:lnTo>
                    <a:pt x="2038511" y="362587"/>
                  </a:lnTo>
                  <a:lnTo>
                    <a:pt x="2038511" y="364517"/>
                  </a:lnTo>
                  <a:lnTo>
                    <a:pt x="2041236" y="364517"/>
                  </a:lnTo>
                  <a:lnTo>
                    <a:pt x="2054863" y="364517"/>
                  </a:lnTo>
                  <a:lnTo>
                    <a:pt x="2056908" y="364517"/>
                  </a:lnTo>
                </a:path>
                <a:path w="2435225" h="874395">
                  <a:moveTo>
                    <a:pt x="2111587" y="373410"/>
                  </a:moveTo>
                  <a:lnTo>
                    <a:pt x="2112438" y="373410"/>
                  </a:lnTo>
                  <a:lnTo>
                    <a:pt x="2115675" y="371480"/>
                  </a:lnTo>
                  <a:lnTo>
                    <a:pt x="2122659" y="362587"/>
                  </a:lnTo>
                  <a:lnTo>
                    <a:pt x="2132028" y="352150"/>
                  </a:lnTo>
                  <a:lnTo>
                    <a:pt x="2143611" y="340555"/>
                  </a:lnTo>
                  <a:lnTo>
                    <a:pt x="2163200" y="322785"/>
                  </a:lnTo>
                  <a:lnTo>
                    <a:pt x="2172228" y="314278"/>
                  </a:lnTo>
                  <a:lnTo>
                    <a:pt x="2182448" y="307315"/>
                  </a:lnTo>
                  <a:lnTo>
                    <a:pt x="2185685" y="305385"/>
                  </a:lnTo>
                  <a:lnTo>
                    <a:pt x="2186536" y="304260"/>
                  </a:lnTo>
                  <a:lnTo>
                    <a:pt x="2188580" y="304260"/>
                  </a:lnTo>
                  <a:lnTo>
                    <a:pt x="2190965" y="305385"/>
                  </a:lnTo>
                  <a:lnTo>
                    <a:pt x="2195905" y="308119"/>
                  </a:lnTo>
                  <a:lnTo>
                    <a:pt x="2203230" y="310403"/>
                  </a:lnTo>
                  <a:lnTo>
                    <a:pt x="2216346" y="314278"/>
                  </a:lnTo>
                  <a:lnTo>
                    <a:pt x="2228951" y="318138"/>
                  </a:lnTo>
                  <a:lnTo>
                    <a:pt x="2235935" y="320068"/>
                  </a:lnTo>
                  <a:lnTo>
                    <a:pt x="2242067" y="320840"/>
                  </a:lnTo>
                  <a:lnTo>
                    <a:pt x="2255694" y="322785"/>
                  </a:lnTo>
                  <a:lnTo>
                    <a:pt x="2258931" y="322785"/>
                  </a:lnTo>
                  <a:lnTo>
                    <a:pt x="2261827" y="323943"/>
                  </a:lnTo>
                  <a:lnTo>
                    <a:pt x="2265063" y="324715"/>
                  </a:lnTo>
                  <a:lnTo>
                    <a:pt x="2269151" y="327803"/>
                  </a:lnTo>
                  <a:lnTo>
                    <a:pt x="2272047" y="329733"/>
                  </a:lnTo>
                  <a:lnTo>
                    <a:pt x="2273240" y="330505"/>
                  </a:lnTo>
                  <a:lnTo>
                    <a:pt x="2281416" y="333608"/>
                  </a:lnTo>
                  <a:lnTo>
                    <a:pt x="2291636" y="335538"/>
                  </a:lnTo>
                  <a:lnTo>
                    <a:pt x="2301857" y="339398"/>
                  </a:lnTo>
                  <a:lnTo>
                    <a:pt x="2308330" y="341327"/>
                  </a:lnTo>
                  <a:lnTo>
                    <a:pt x="2326726" y="349062"/>
                  </a:lnTo>
                  <a:lnTo>
                    <a:pt x="2334221" y="352150"/>
                  </a:lnTo>
                  <a:lnTo>
                    <a:pt x="2341035" y="354868"/>
                  </a:lnTo>
                  <a:lnTo>
                    <a:pt x="2354662" y="361815"/>
                  </a:lnTo>
                  <a:lnTo>
                    <a:pt x="2357388" y="361815"/>
                  </a:lnTo>
                  <a:lnTo>
                    <a:pt x="2364882" y="363745"/>
                  </a:lnTo>
                  <a:lnTo>
                    <a:pt x="2375103" y="366463"/>
                  </a:lnTo>
                  <a:lnTo>
                    <a:pt x="2387367" y="370708"/>
                  </a:lnTo>
                  <a:lnTo>
                    <a:pt x="2395884" y="372638"/>
                  </a:lnTo>
                  <a:lnTo>
                    <a:pt x="2397928" y="371480"/>
                  </a:lnTo>
                  <a:lnTo>
                    <a:pt x="2398780" y="369550"/>
                  </a:lnTo>
                  <a:lnTo>
                    <a:pt x="2399973" y="368392"/>
                  </a:lnTo>
                  <a:lnTo>
                    <a:pt x="2402017" y="367620"/>
                  </a:lnTo>
                  <a:lnTo>
                    <a:pt x="2414281" y="366463"/>
                  </a:lnTo>
                  <a:lnTo>
                    <a:pt x="2430634" y="366463"/>
                  </a:lnTo>
                  <a:lnTo>
                    <a:pt x="2434722" y="366463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7" name="object 390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19742" y="4281885"/>
              <a:ext cx="84648" cy="68442"/>
            </a:xfrm>
            <a:prstGeom prst="rect">
              <a:avLst/>
            </a:prstGeom>
          </p:spPr>
        </p:pic>
        <p:sp>
          <p:nvSpPr>
            <p:cNvPr id="3908" name="object 3908"/>
            <p:cNvSpPr/>
            <p:nvPr/>
          </p:nvSpPr>
          <p:spPr>
            <a:xfrm>
              <a:off x="3725528" y="4316879"/>
              <a:ext cx="375285" cy="93980"/>
            </a:xfrm>
            <a:custGeom>
              <a:avLst/>
              <a:gdLst/>
              <a:ahLst/>
              <a:cxnLst/>
              <a:rect l="l" t="t" r="r" b="b"/>
              <a:pathLst>
                <a:path w="375285" h="93979">
                  <a:moveTo>
                    <a:pt x="0" y="68024"/>
                  </a:moveTo>
                  <a:lnTo>
                    <a:pt x="9368" y="80792"/>
                  </a:lnTo>
                  <a:lnTo>
                    <a:pt x="17545" y="91615"/>
                  </a:lnTo>
                  <a:lnTo>
                    <a:pt x="18737" y="93545"/>
                  </a:lnTo>
                  <a:lnTo>
                    <a:pt x="20781" y="93545"/>
                  </a:lnTo>
                  <a:lnTo>
                    <a:pt x="23677" y="92387"/>
                  </a:lnTo>
                  <a:lnTo>
                    <a:pt x="25721" y="92387"/>
                  </a:lnTo>
                  <a:lnTo>
                    <a:pt x="29809" y="89669"/>
                  </a:lnTo>
                  <a:lnTo>
                    <a:pt x="39178" y="80792"/>
                  </a:lnTo>
                  <a:lnTo>
                    <a:pt x="49398" y="73057"/>
                  </a:lnTo>
                  <a:lnTo>
                    <a:pt x="54679" y="69970"/>
                  </a:lnTo>
                  <a:lnTo>
                    <a:pt x="58767" y="67252"/>
                  </a:lnTo>
                  <a:lnTo>
                    <a:pt x="62855" y="64164"/>
                  </a:lnTo>
                  <a:lnTo>
                    <a:pt x="63707" y="63392"/>
                  </a:lnTo>
                  <a:lnTo>
                    <a:pt x="66943" y="63392"/>
                  </a:lnTo>
                  <a:lnTo>
                    <a:pt x="68987" y="67252"/>
                  </a:lnTo>
                  <a:lnTo>
                    <a:pt x="78526" y="76917"/>
                  </a:lnTo>
                  <a:lnTo>
                    <a:pt x="78526" y="78847"/>
                  </a:lnTo>
                  <a:lnTo>
                    <a:pt x="80570" y="80021"/>
                  </a:lnTo>
                  <a:lnTo>
                    <a:pt x="81252" y="80792"/>
                  </a:lnTo>
                  <a:lnTo>
                    <a:pt x="83296" y="80792"/>
                  </a:lnTo>
                  <a:lnTo>
                    <a:pt x="85340" y="80792"/>
                  </a:lnTo>
                  <a:lnTo>
                    <a:pt x="91472" y="77689"/>
                  </a:lnTo>
                  <a:lnTo>
                    <a:pt x="94879" y="77689"/>
                  </a:lnTo>
                  <a:lnTo>
                    <a:pt x="96923" y="78847"/>
                  </a:lnTo>
                  <a:lnTo>
                    <a:pt x="105099" y="81950"/>
                  </a:lnTo>
                  <a:lnTo>
                    <a:pt x="108336" y="82722"/>
                  </a:lnTo>
                  <a:lnTo>
                    <a:pt x="112424" y="82722"/>
                  </a:lnTo>
                  <a:lnTo>
                    <a:pt x="116512" y="81950"/>
                  </a:lnTo>
                  <a:lnTo>
                    <a:pt x="119408" y="80792"/>
                  </a:lnTo>
                  <a:lnTo>
                    <a:pt x="127584" y="76917"/>
                  </a:lnTo>
                  <a:lnTo>
                    <a:pt x="141041" y="69970"/>
                  </a:lnTo>
                  <a:lnTo>
                    <a:pt x="145129" y="67252"/>
                  </a:lnTo>
                  <a:lnTo>
                    <a:pt x="147173" y="66094"/>
                  </a:lnTo>
                  <a:lnTo>
                    <a:pt x="149217" y="65322"/>
                  </a:lnTo>
                  <a:lnTo>
                    <a:pt x="153306" y="65322"/>
                  </a:lnTo>
                  <a:lnTo>
                    <a:pt x="156542" y="66094"/>
                  </a:lnTo>
                  <a:lnTo>
                    <a:pt x="160630" y="67252"/>
                  </a:lnTo>
                  <a:lnTo>
                    <a:pt x="162674" y="68024"/>
                  </a:lnTo>
                  <a:lnTo>
                    <a:pt x="166762" y="68024"/>
                  </a:lnTo>
                  <a:lnTo>
                    <a:pt x="168807" y="68024"/>
                  </a:lnTo>
                  <a:lnTo>
                    <a:pt x="170851" y="67252"/>
                  </a:lnTo>
                  <a:lnTo>
                    <a:pt x="172895" y="67252"/>
                  </a:lnTo>
                  <a:lnTo>
                    <a:pt x="176131" y="64164"/>
                  </a:lnTo>
                  <a:lnTo>
                    <a:pt x="176983" y="63392"/>
                  </a:lnTo>
                  <a:lnTo>
                    <a:pt x="178175" y="57587"/>
                  </a:lnTo>
                  <a:lnTo>
                    <a:pt x="179027" y="51798"/>
                  </a:lnTo>
                  <a:lnTo>
                    <a:pt x="176983" y="41747"/>
                  </a:lnTo>
                  <a:lnTo>
                    <a:pt x="176131" y="33240"/>
                  </a:lnTo>
                  <a:lnTo>
                    <a:pt x="176131" y="28222"/>
                  </a:lnTo>
                  <a:lnTo>
                    <a:pt x="176983" y="23575"/>
                  </a:lnTo>
                  <a:lnTo>
                    <a:pt x="176983" y="21645"/>
                  </a:lnTo>
                  <a:lnTo>
                    <a:pt x="191802" y="10822"/>
                  </a:lnTo>
                  <a:lnTo>
                    <a:pt x="200831" y="7735"/>
                  </a:lnTo>
                  <a:lnTo>
                    <a:pt x="206111" y="6963"/>
                  </a:lnTo>
                  <a:lnTo>
                    <a:pt x="211051" y="5805"/>
                  </a:lnTo>
                  <a:lnTo>
                    <a:pt x="217524" y="5805"/>
                  </a:lnTo>
                  <a:lnTo>
                    <a:pt x="220420" y="5805"/>
                  </a:lnTo>
                  <a:lnTo>
                    <a:pt x="224508" y="5805"/>
                  </a:lnTo>
                  <a:lnTo>
                    <a:pt x="226552" y="7735"/>
                  </a:lnTo>
                  <a:lnTo>
                    <a:pt x="228596" y="8893"/>
                  </a:lnTo>
                  <a:lnTo>
                    <a:pt x="230640" y="9664"/>
                  </a:lnTo>
                  <a:lnTo>
                    <a:pt x="234728" y="9664"/>
                  </a:lnTo>
                  <a:lnTo>
                    <a:pt x="244097" y="10822"/>
                  </a:lnTo>
                  <a:lnTo>
                    <a:pt x="250229" y="9664"/>
                  </a:lnTo>
                  <a:lnTo>
                    <a:pt x="253466" y="8893"/>
                  </a:lnTo>
                  <a:lnTo>
                    <a:pt x="256361" y="7735"/>
                  </a:lnTo>
                  <a:lnTo>
                    <a:pt x="262494" y="6963"/>
                  </a:lnTo>
                  <a:lnTo>
                    <a:pt x="263686" y="5805"/>
                  </a:lnTo>
                  <a:lnTo>
                    <a:pt x="266582" y="5805"/>
                  </a:lnTo>
                  <a:lnTo>
                    <a:pt x="267774" y="3859"/>
                  </a:lnTo>
                  <a:lnTo>
                    <a:pt x="271181" y="0"/>
                  </a:lnTo>
                </a:path>
                <a:path w="375285" h="93979">
                  <a:moveTo>
                    <a:pt x="316151" y="11594"/>
                  </a:moveTo>
                  <a:lnTo>
                    <a:pt x="316151" y="12752"/>
                  </a:lnTo>
                  <a:lnTo>
                    <a:pt x="316151" y="20487"/>
                  </a:lnTo>
                  <a:lnTo>
                    <a:pt x="316151" y="24347"/>
                  </a:lnTo>
                  <a:lnTo>
                    <a:pt x="317343" y="27450"/>
                  </a:lnTo>
                  <a:lnTo>
                    <a:pt x="319387" y="30152"/>
                  </a:lnTo>
                  <a:lnTo>
                    <a:pt x="321431" y="30152"/>
                  </a:lnTo>
                  <a:lnTo>
                    <a:pt x="324327" y="31310"/>
                  </a:lnTo>
                  <a:lnTo>
                    <a:pt x="341872" y="33240"/>
                  </a:lnTo>
                  <a:lnTo>
                    <a:pt x="357373" y="35170"/>
                  </a:lnTo>
                  <a:lnTo>
                    <a:pt x="362654" y="35170"/>
                  </a:lnTo>
                  <a:lnTo>
                    <a:pt x="365549" y="35941"/>
                  </a:lnTo>
                  <a:lnTo>
                    <a:pt x="367593" y="35941"/>
                  </a:lnTo>
                  <a:lnTo>
                    <a:pt x="370830" y="37887"/>
                  </a:lnTo>
                  <a:lnTo>
                    <a:pt x="372874" y="39817"/>
                  </a:lnTo>
                  <a:lnTo>
                    <a:pt x="373726" y="41747"/>
                  </a:lnTo>
                  <a:lnTo>
                    <a:pt x="374918" y="44834"/>
                  </a:lnTo>
                  <a:lnTo>
                    <a:pt x="374918" y="45606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09" name="object 390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148244" y="4365307"/>
              <a:ext cx="217490" cy="212389"/>
            </a:xfrm>
            <a:prstGeom prst="rect">
              <a:avLst/>
            </a:prstGeom>
          </p:spPr>
        </p:pic>
        <p:sp>
          <p:nvSpPr>
            <p:cNvPr id="3910" name="object 3910"/>
            <p:cNvSpPr/>
            <p:nvPr/>
          </p:nvSpPr>
          <p:spPr>
            <a:xfrm>
              <a:off x="3947992" y="4619547"/>
              <a:ext cx="328930" cy="330200"/>
            </a:xfrm>
            <a:custGeom>
              <a:avLst/>
              <a:gdLst/>
              <a:ahLst/>
              <a:cxnLst/>
              <a:rect l="l" t="t" r="r" b="b"/>
              <a:pathLst>
                <a:path w="328929" h="330200">
                  <a:moveTo>
                    <a:pt x="328415" y="0"/>
                  </a:moveTo>
                  <a:lnTo>
                    <a:pt x="325519" y="2701"/>
                  </a:lnTo>
                  <a:lnTo>
                    <a:pt x="320239" y="7719"/>
                  </a:lnTo>
                  <a:lnTo>
                    <a:pt x="314107" y="12366"/>
                  </a:lnTo>
                  <a:lnTo>
                    <a:pt x="279357" y="32854"/>
                  </a:lnTo>
                  <a:lnTo>
                    <a:pt x="272714" y="34784"/>
                  </a:lnTo>
                  <a:lnTo>
                    <a:pt x="265730" y="37871"/>
                  </a:lnTo>
                  <a:lnTo>
                    <a:pt x="260450" y="38643"/>
                  </a:lnTo>
                  <a:lnTo>
                    <a:pt x="259598" y="38643"/>
                  </a:lnTo>
                </a:path>
                <a:path w="328929" h="330200">
                  <a:moveTo>
                    <a:pt x="206963" y="59131"/>
                  </a:moveTo>
                  <a:lnTo>
                    <a:pt x="198786" y="66094"/>
                  </a:lnTo>
                  <a:lnTo>
                    <a:pt x="195891" y="68796"/>
                  </a:lnTo>
                  <a:lnTo>
                    <a:pt x="192654" y="70725"/>
                  </a:lnTo>
                  <a:lnTo>
                    <a:pt x="189247" y="72655"/>
                  </a:lnTo>
                  <a:lnTo>
                    <a:pt x="184478" y="74601"/>
                  </a:lnTo>
                  <a:lnTo>
                    <a:pt x="176302" y="77689"/>
                  </a:lnTo>
                  <a:lnTo>
                    <a:pt x="166762" y="80390"/>
                  </a:lnTo>
                  <a:lnTo>
                    <a:pt x="161993" y="82706"/>
                  </a:lnTo>
                  <a:lnTo>
                    <a:pt x="158586" y="84652"/>
                  </a:lnTo>
                  <a:lnTo>
                    <a:pt x="155350" y="86582"/>
                  </a:lnTo>
                  <a:lnTo>
                    <a:pt x="141041" y="100878"/>
                  </a:lnTo>
                  <a:lnTo>
                    <a:pt x="134057" y="109771"/>
                  </a:lnTo>
                  <a:lnTo>
                    <a:pt x="126733" y="114789"/>
                  </a:lnTo>
                  <a:lnTo>
                    <a:pt x="117364" y="121366"/>
                  </a:lnTo>
                  <a:lnTo>
                    <a:pt x="112424" y="125225"/>
                  </a:lnTo>
                  <a:lnTo>
                    <a:pt x="111232" y="127171"/>
                  </a:lnTo>
                  <a:lnTo>
                    <a:pt x="109188" y="130259"/>
                  </a:lnTo>
                  <a:lnTo>
                    <a:pt x="107143" y="132960"/>
                  </a:lnTo>
                  <a:lnTo>
                    <a:pt x="101863" y="148817"/>
                  </a:lnTo>
                  <a:lnTo>
                    <a:pt x="97775" y="157308"/>
                  </a:lnTo>
                  <a:lnTo>
                    <a:pt x="86703" y="175094"/>
                  </a:lnTo>
                  <a:lnTo>
                    <a:pt x="83466" y="180899"/>
                  </a:lnTo>
                  <a:lnTo>
                    <a:pt x="81422" y="183601"/>
                  </a:lnTo>
                  <a:lnTo>
                    <a:pt x="81422" y="185531"/>
                  </a:lnTo>
                  <a:lnTo>
                    <a:pt x="80570" y="187460"/>
                  </a:lnTo>
                  <a:lnTo>
                    <a:pt x="80570" y="202931"/>
                  </a:lnTo>
                  <a:lnTo>
                    <a:pt x="65751" y="224576"/>
                  </a:lnTo>
                  <a:lnTo>
                    <a:pt x="63707" y="229208"/>
                  </a:lnTo>
                  <a:lnTo>
                    <a:pt x="61663" y="235399"/>
                  </a:lnTo>
                  <a:lnTo>
                    <a:pt x="60981" y="238101"/>
                  </a:lnTo>
                  <a:lnTo>
                    <a:pt x="57574" y="243134"/>
                  </a:lnTo>
                  <a:lnTo>
                    <a:pt x="49398" y="255501"/>
                  </a:lnTo>
                  <a:lnTo>
                    <a:pt x="47354" y="260518"/>
                  </a:lnTo>
                  <a:lnTo>
                    <a:pt x="43266" y="269411"/>
                  </a:lnTo>
                  <a:lnTo>
                    <a:pt x="42074" y="273271"/>
                  </a:lnTo>
                  <a:lnTo>
                    <a:pt x="40029" y="285653"/>
                  </a:lnTo>
                  <a:lnTo>
                    <a:pt x="37985" y="292601"/>
                  </a:lnTo>
                  <a:lnTo>
                    <a:pt x="37134" y="295302"/>
                  </a:lnTo>
                  <a:lnTo>
                    <a:pt x="35090" y="299564"/>
                  </a:lnTo>
                  <a:lnTo>
                    <a:pt x="31853" y="303423"/>
                  </a:lnTo>
                  <a:lnTo>
                    <a:pt x="26913" y="307299"/>
                  </a:lnTo>
                  <a:lnTo>
                    <a:pt x="16352" y="315790"/>
                  </a:lnTo>
                  <a:lnTo>
                    <a:pt x="11412" y="318894"/>
                  </a:lnTo>
                  <a:lnTo>
                    <a:pt x="9368" y="320823"/>
                  </a:lnTo>
                  <a:lnTo>
                    <a:pt x="4088" y="323525"/>
                  </a:lnTo>
                  <a:lnTo>
                    <a:pt x="0" y="329716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1" name="object 391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28198" y="4974293"/>
              <a:ext cx="275946" cy="197782"/>
            </a:xfrm>
            <a:prstGeom prst="rect">
              <a:avLst/>
            </a:prstGeom>
          </p:spPr>
        </p:pic>
        <p:pic>
          <p:nvPicPr>
            <p:cNvPr id="3912" name="object 391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92311" y="5198445"/>
              <a:ext cx="301043" cy="232964"/>
            </a:xfrm>
            <a:prstGeom prst="rect">
              <a:avLst/>
            </a:prstGeom>
          </p:spPr>
        </p:pic>
        <p:pic>
          <p:nvPicPr>
            <p:cNvPr id="3913" name="object 391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16167" y="5461252"/>
              <a:ext cx="180844" cy="294271"/>
            </a:xfrm>
            <a:prstGeom prst="rect">
              <a:avLst/>
            </a:prstGeom>
          </p:spPr>
        </p:pic>
        <p:sp>
          <p:nvSpPr>
            <p:cNvPr id="3914" name="object 3914"/>
            <p:cNvSpPr/>
            <p:nvPr/>
          </p:nvSpPr>
          <p:spPr>
            <a:xfrm>
              <a:off x="3983616" y="5798875"/>
              <a:ext cx="236854" cy="22860"/>
            </a:xfrm>
            <a:custGeom>
              <a:avLst/>
              <a:gdLst/>
              <a:ahLst/>
              <a:cxnLst/>
              <a:rect l="l" t="t" r="r" b="b"/>
              <a:pathLst>
                <a:path w="236854" h="22860">
                  <a:moveTo>
                    <a:pt x="234365" y="0"/>
                  </a:moveTo>
                  <a:lnTo>
                    <a:pt x="235046" y="3092"/>
                  </a:lnTo>
                  <a:lnTo>
                    <a:pt x="236409" y="10822"/>
                  </a:lnTo>
                  <a:lnTo>
                    <a:pt x="236409" y="17780"/>
                  </a:lnTo>
                  <a:lnTo>
                    <a:pt x="236409" y="19713"/>
                  </a:lnTo>
                  <a:lnTo>
                    <a:pt x="235046" y="20486"/>
                  </a:lnTo>
                  <a:lnTo>
                    <a:pt x="230106" y="21645"/>
                  </a:lnTo>
                  <a:lnTo>
                    <a:pt x="226870" y="21645"/>
                  </a:lnTo>
                  <a:lnTo>
                    <a:pt x="217064" y="22804"/>
                  </a:lnTo>
                </a:path>
                <a:path w="236854" h="22860">
                  <a:moveTo>
                    <a:pt x="88766" y="22804"/>
                  </a:moveTo>
                  <a:lnTo>
                    <a:pt x="87872" y="20486"/>
                  </a:lnTo>
                  <a:lnTo>
                    <a:pt x="87872" y="16620"/>
                  </a:lnTo>
                  <a:lnTo>
                    <a:pt x="87021" y="15847"/>
                  </a:lnTo>
                  <a:lnTo>
                    <a:pt x="75608" y="13915"/>
                  </a:lnTo>
                  <a:lnTo>
                    <a:pt x="60107" y="10822"/>
                  </a:lnTo>
                  <a:lnTo>
                    <a:pt x="23995" y="6184"/>
                  </a:lnTo>
                  <a:lnTo>
                    <a:pt x="15137" y="5023"/>
                  </a:lnTo>
                  <a:lnTo>
                    <a:pt x="13774" y="6184"/>
                  </a:lnTo>
                  <a:lnTo>
                    <a:pt x="11730" y="8116"/>
                  </a:lnTo>
                  <a:lnTo>
                    <a:pt x="5598" y="14688"/>
                  </a:lnTo>
                  <a:lnTo>
                    <a:pt x="0" y="22804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5" name="object 391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940361" y="5666228"/>
              <a:ext cx="96300" cy="165563"/>
            </a:xfrm>
            <a:prstGeom prst="rect">
              <a:avLst/>
            </a:prstGeom>
          </p:spPr>
        </p:pic>
        <p:sp>
          <p:nvSpPr>
            <p:cNvPr id="3916" name="object 3916"/>
            <p:cNvSpPr/>
            <p:nvPr/>
          </p:nvSpPr>
          <p:spPr>
            <a:xfrm>
              <a:off x="7042902" y="5585123"/>
              <a:ext cx="55880" cy="37465"/>
            </a:xfrm>
            <a:custGeom>
              <a:avLst/>
              <a:gdLst/>
              <a:ahLst/>
              <a:cxnLst/>
              <a:rect l="l" t="t" r="r" b="b"/>
              <a:pathLst>
                <a:path w="55879" h="37464">
                  <a:moveTo>
                    <a:pt x="0" y="37099"/>
                  </a:moveTo>
                  <a:lnTo>
                    <a:pt x="0" y="34012"/>
                  </a:lnTo>
                  <a:lnTo>
                    <a:pt x="0" y="32082"/>
                  </a:lnTo>
                  <a:lnTo>
                    <a:pt x="1192" y="30152"/>
                  </a:lnTo>
                  <a:lnTo>
                    <a:pt x="4088" y="28978"/>
                  </a:lnTo>
                  <a:lnTo>
                    <a:pt x="6132" y="28206"/>
                  </a:lnTo>
                  <a:lnTo>
                    <a:pt x="12264" y="28206"/>
                  </a:lnTo>
                  <a:lnTo>
                    <a:pt x="14649" y="27048"/>
                  </a:lnTo>
                  <a:lnTo>
                    <a:pt x="16693" y="26277"/>
                  </a:lnTo>
                  <a:lnTo>
                    <a:pt x="17545" y="25119"/>
                  </a:lnTo>
                  <a:lnTo>
                    <a:pt x="21633" y="14682"/>
                  </a:lnTo>
                  <a:lnTo>
                    <a:pt x="22825" y="7719"/>
                  </a:lnTo>
                  <a:lnTo>
                    <a:pt x="24869" y="5017"/>
                  </a:lnTo>
                  <a:lnTo>
                    <a:pt x="26913" y="3087"/>
                  </a:lnTo>
                  <a:lnTo>
                    <a:pt x="28957" y="771"/>
                  </a:lnTo>
                  <a:lnTo>
                    <a:pt x="31853" y="0"/>
                  </a:lnTo>
                  <a:lnTo>
                    <a:pt x="35090" y="0"/>
                  </a:lnTo>
                  <a:lnTo>
                    <a:pt x="37985" y="1929"/>
                  </a:lnTo>
                  <a:lnTo>
                    <a:pt x="42414" y="3859"/>
                  </a:lnTo>
                  <a:lnTo>
                    <a:pt x="45310" y="5017"/>
                  </a:lnTo>
                  <a:lnTo>
                    <a:pt x="55530" y="7719"/>
                  </a:lnTo>
                </a:path>
              </a:pathLst>
            </a:custGeom>
            <a:ln w="196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7" name="object 391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139174" y="5413516"/>
              <a:ext cx="170109" cy="209832"/>
            </a:xfrm>
            <a:prstGeom prst="rect">
              <a:avLst/>
            </a:prstGeom>
          </p:spPr>
        </p:pic>
        <p:sp>
          <p:nvSpPr>
            <p:cNvPr id="3918" name="object 3918"/>
            <p:cNvSpPr/>
            <p:nvPr/>
          </p:nvSpPr>
          <p:spPr>
            <a:xfrm>
              <a:off x="7273542" y="4856876"/>
              <a:ext cx="681990" cy="518795"/>
            </a:xfrm>
            <a:custGeom>
              <a:avLst/>
              <a:gdLst/>
              <a:ahLst/>
              <a:cxnLst/>
              <a:rect l="l" t="t" r="r" b="b"/>
              <a:pathLst>
                <a:path w="681990" h="518795">
                  <a:moveTo>
                    <a:pt x="0" y="518351"/>
                  </a:moveTo>
                  <a:lnTo>
                    <a:pt x="0" y="516035"/>
                  </a:lnTo>
                  <a:lnTo>
                    <a:pt x="1192" y="515264"/>
                  </a:lnTo>
                  <a:lnTo>
                    <a:pt x="3236" y="513318"/>
                  </a:lnTo>
                  <a:lnTo>
                    <a:pt x="8176" y="508300"/>
                  </a:lnTo>
                  <a:lnTo>
                    <a:pt x="10561" y="506371"/>
                  </a:lnTo>
                  <a:lnTo>
                    <a:pt x="11412" y="502495"/>
                  </a:lnTo>
                  <a:lnTo>
                    <a:pt x="13456" y="500565"/>
                  </a:lnTo>
                  <a:lnTo>
                    <a:pt x="17545" y="497864"/>
                  </a:lnTo>
                  <a:lnTo>
                    <a:pt x="20781" y="494776"/>
                  </a:lnTo>
                  <a:lnTo>
                    <a:pt x="24869" y="494004"/>
                  </a:lnTo>
                  <a:lnTo>
                    <a:pt x="28957" y="492058"/>
                  </a:lnTo>
                  <a:lnTo>
                    <a:pt x="29809" y="490900"/>
                  </a:lnTo>
                  <a:lnTo>
                    <a:pt x="31853" y="488199"/>
                  </a:lnTo>
                  <a:lnTo>
                    <a:pt x="33045" y="485111"/>
                  </a:lnTo>
                  <a:lnTo>
                    <a:pt x="29809" y="483181"/>
                  </a:lnTo>
                  <a:lnTo>
                    <a:pt x="25721" y="481235"/>
                  </a:lnTo>
                  <a:lnTo>
                    <a:pt x="23677" y="479306"/>
                  </a:lnTo>
                  <a:lnTo>
                    <a:pt x="21633" y="476218"/>
                  </a:lnTo>
                  <a:lnTo>
                    <a:pt x="16693" y="464623"/>
                  </a:lnTo>
                  <a:lnTo>
                    <a:pt x="14649" y="461922"/>
                  </a:lnTo>
                </a:path>
                <a:path w="681990" h="518795">
                  <a:moveTo>
                    <a:pt x="18737" y="412053"/>
                  </a:moveTo>
                  <a:lnTo>
                    <a:pt x="20781" y="410123"/>
                  </a:lnTo>
                  <a:lnTo>
                    <a:pt x="24869" y="408194"/>
                  </a:lnTo>
                  <a:lnTo>
                    <a:pt x="25721" y="407406"/>
                  </a:lnTo>
                  <a:lnTo>
                    <a:pt x="28957" y="408194"/>
                  </a:lnTo>
                  <a:lnTo>
                    <a:pt x="31001" y="409351"/>
                  </a:lnTo>
                  <a:lnTo>
                    <a:pt x="35090" y="413983"/>
                  </a:lnTo>
                  <a:lnTo>
                    <a:pt x="41222" y="417842"/>
                  </a:lnTo>
                  <a:lnTo>
                    <a:pt x="43266" y="419016"/>
                  </a:lnTo>
                  <a:lnTo>
                    <a:pt x="46673" y="419788"/>
                  </a:lnTo>
                  <a:lnTo>
                    <a:pt x="49398" y="419016"/>
                  </a:lnTo>
                  <a:lnTo>
                    <a:pt x="55530" y="415913"/>
                  </a:lnTo>
                  <a:lnTo>
                    <a:pt x="57574" y="415141"/>
                  </a:lnTo>
                  <a:lnTo>
                    <a:pt x="59619" y="415141"/>
                  </a:lnTo>
                  <a:lnTo>
                    <a:pt x="65751" y="415913"/>
                  </a:lnTo>
                  <a:lnTo>
                    <a:pt x="72394" y="417842"/>
                  </a:lnTo>
                  <a:lnTo>
                    <a:pt x="77334" y="419016"/>
                  </a:lnTo>
                  <a:lnTo>
                    <a:pt x="83466" y="417842"/>
                  </a:lnTo>
                  <a:lnTo>
                    <a:pt x="90791" y="419016"/>
                  </a:lnTo>
                  <a:lnTo>
                    <a:pt x="93687" y="417842"/>
                  </a:lnTo>
                  <a:lnTo>
                    <a:pt x="102204" y="415913"/>
                  </a:lnTo>
                  <a:lnTo>
                    <a:pt x="106292" y="413983"/>
                  </a:lnTo>
                  <a:lnTo>
                    <a:pt x="108336" y="415141"/>
                  </a:lnTo>
                  <a:lnTo>
                    <a:pt x="111232" y="417842"/>
                  </a:lnTo>
                  <a:lnTo>
                    <a:pt x="116512" y="424806"/>
                  </a:lnTo>
                  <a:lnTo>
                    <a:pt x="119408" y="426735"/>
                  </a:lnTo>
                  <a:lnTo>
                    <a:pt x="123837" y="427893"/>
                  </a:lnTo>
                  <a:lnTo>
                    <a:pt x="134057" y="427893"/>
                  </a:lnTo>
                  <a:lnTo>
                    <a:pt x="144278" y="429839"/>
                  </a:lnTo>
                  <a:lnTo>
                    <a:pt x="152454" y="429839"/>
                  </a:lnTo>
                  <a:lnTo>
                    <a:pt x="157905" y="428665"/>
                  </a:lnTo>
                  <a:lnTo>
                    <a:pt x="168807" y="427893"/>
                  </a:lnTo>
                  <a:lnTo>
                    <a:pt x="176983" y="425964"/>
                  </a:lnTo>
                  <a:lnTo>
                    <a:pt x="187714" y="424806"/>
                  </a:lnTo>
                  <a:lnTo>
                    <a:pt x="196742" y="422876"/>
                  </a:lnTo>
                  <a:lnTo>
                    <a:pt x="209348" y="419788"/>
                  </a:lnTo>
                  <a:lnTo>
                    <a:pt x="237965" y="419788"/>
                  </a:lnTo>
                  <a:lnTo>
                    <a:pt x="249377" y="419788"/>
                  </a:lnTo>
                  <a:lnTo>
                    <a:pt x="253466" y="417842"/>
                  </a:lnTo>
                  <a:lnTo>
                    <a:pt x="257554" y="415913"/>
                  </a:lnTo>
                  <a:lnTo>
                    <a:pt x="261642" y="415141"/>
                  </a:lnTo>
                  <a:lnTo>
                    <a:pt x="263686" y="415913"/>
                  </a:lnTo>
                  <a:lnTo>
                    <a:pt x="269818" y="419016"/>
                  </a:lnTo>
                  <a:lnTo>
                    <a:pt x="277313" y="423648"/>
                  </a:lnTo>
                  <a:lnTo>
                    <a:pt x="280209" y="425964"/>
                  </a:lnTo>
                  <a:lnTo>
                    <a:pt x="282253" y="425964"/>
                  </a:lnTo>
                  <a:lnTo>
                    <a:pt x="284297" y="424806"/>
                  </a:lnTo>
                  <a:lnTo>
                    <a:pt x="285490" y="423648"/>
                  </a:lnTo>
                  <a:lnTo>
                    <a:pt x="285490" y="420946"/>
                  </a:lnTo>
                  <a:lnTo>
                    <a:pt x="285490" y="419016"/>
                  </a:lnTo>
                  <a:lnTo>
                    <a:pt x="283445" y="413983"/>
                  </a:lnTo>
                  <a:lnTo>
                    <a:pt x="279357" y="406248"/>
                  </a:lnTo>
                  <a:lnTo>
                    <a:pt x="275269" y="398529"/>
                  </a:lnTo>
                  <a:lnTo>
                    <a:pt x="275269" y="396583"/>
                  </a:lnTo>
                  <a:lnTo>
                    <a:pt x="275269" y="394653"/>
                  </a:lnTo>
                  <a:lnTo>
                    <a:pt x="278165" y="392723"/>
                  </a:lnTo>
                  <a:lnTo>
                    <a:pt x="282253" y="388864"/>
                  </a:lnTo>
                  <a:lnTo>
                    <a:pt x="285490" y="383058"/>
                  </a:lnTo>
                  <a:lnTo>
                    <a:pt x="287534" y="379199"/>
                  </a:lnTo>
                  <a:lnTo>
                    <a:pt x="288385" y="373393"/>
                  </a:lnTo>
                  <a:lnTo>
                    <a:pt x="290429" y="364500"/>
                  </a:lnTo>
                  <a:lnTo>
                    <a:pt x="294858" y="352906"/>
                  </a:lnTo>
                </a:path>
                <a:path w="681990" h="518795">
                  <a:moveTo>
                    <a:pt x="305079" y="299178"/>
                  </a:moveTo>
                  <a:lnTo>
                    <a:pt x="307974" y="293389"/>
                  </a:lnTo>
                  <a:lnTo>
                    <a:pt x="311211" y="283724"/>
                  </a:lnTo>
                  <a:lnTo>
                    <a:pt x="312063" y="274059"/>
                  </a:lnTo>
                  <a:lnTo>
                    <a:pt x="317343" y="263236"/>
                  </a:lnTo>
                  <a:lnTo>
                    <a:pt x="324668" y="251641"/>
                  </a:lnTo>
                  <a:lnTo>
                    <a:pt x="328756" y="245836"/>
                  </a:lnTo>
                  <a:lnTo>
                    <a:pt x="335740" y="238889"/>
                  </a:lnTo>
                  <a:lnTo>
                    <a:pt x="341020" y="234241"/>
                  </a:lnTo>
                  <a:lnTo>
                    <a:pt x="343065" y="232311"/>
                  </a:lnTo>
                </a:path>
                <a:path w="681990" h="518795">
                  <a:moveTo>
                    <a:pt x="396722" y="204860"/>
                  </a:moveTo>
                  <a:lnTo>
                    <a:pt x="399617" y="204089"/>
                  </a:lnTo>
                  <a:lnTo>
                    <a:pt x="413074" y="196369"/>
                  </a:lnTo>
                  <a:lnTo>
                    <a:pt x="428575" y="189406"/>
                  </a:lnTo>
                  <a:lnTo>
                    <a:pt x="442032" y="184759"/>
                  </a:lnTo>
                  <a:lnTo>
                    <a:pt x="449016" y="180899"/>
                  </a:lnTo>
                  <a:lnTo>
                    <a:pt x="457192" y="174708"/>
                  </a:lnTo>
                  <a:lnTo>
                    <a:pt x="462473" y="170076"/>
                  </a:lnTo>
                  <a:lnTo>
                    <a:pt x="472012" y="165059"/>
                  </a:lnTo>
                  <a:lnTo>
                    <a:pt x="480188" y="160411"/>
                  </a:lnTo>
                  <a:lnTo>
                    <a:pt x="486321" y="156552"/>
                  </a:lnTo>
                  <a:lnTo>
                    <a:pt x="501821" y="154622"/>
                  </a:lnTo>
                  <a:lnTo>
                    <a:pt x="538615" y="130259"/>
                  </a:lnTo>
                  <a:lnTo>
                    <a:pt x="542703" y="126399"/>
                  </a:lnTo>
                  <a:lnTo>
                    <a:pt x="547984" y="125241"/>
                  </a:lnTo>
                  <a:lnTo>
                    <a:pt x="556160" y="124470"/>
                  </a:lnTo>
                  <a:lnTo>
                    <a:pt x="560248" y="123312"/>
                  </a:lnTo>
                  <a:lnTo>
                    <a:pt x="569617" y="113647"/>
                  </a:lnTo>
                  <a:lnTo>
                    <a:pt x="577112" y="109771"/>
                  </a:lnTo>
                  <a:lnTo>
                    <a:pt x="579156" y="107841"/>
                  </a:lnTo>
                  <a:lnTo>
                    <a:pt x="581200" y="104754"/>
                  </a:lnTo>
                  <a:lnTo>
                    <a:pt x="583244" y="102824"/>
                  </a:lnTo>
                  <a:lnTo>
                    <a:pt x="587332" y="98948"/>
                  </a:lnTo>
                  <a:lnTo>
                    <a:pt x="598404" y="93159"/>
                  </a:lnTo>
                  <a:lnTo>
                    <a:pt x="603685" y="90457"/>
                  </a:lnTo>
                  <a:lnTo>
                    <a:pt x="615098" y="80406"/>
                  </a:lnTo>
                  <a:lnTo>
                    <a:pt x="621230" y="74601"/>
                  </a:lnTo>
                  <a:lnTo>
                    <a:pt x="625318" y="70742"/>
                  </a:lnTo>
                  <a:lnTo>
                    <a:pt x="631450" y="62235"/>
                  </a:lnTo>
                  <a:lnTo>
                    <a:pt x="634687" y="56043"/>
                  </a:lnTo>
                  <a:lnTo>
                    <a:pt x="635538" y="53341"/>
                  </a:lnTo>
                  <a:lnTo>
                    <a:pt x="637583" y="49482"/>
                  </a:lnTo>
                  <a:lnTo>
                    <a:pt x="645759" y="40589"/>
                  </a:lnTo>
                  <a:lnTo>
                    <a:pt x="661260" y="27064"/>
                  </a:lnTo>
                  <a:lnTo>
                    <a:pt x="667392" y="20101"/>
                  </a:lnTo>
                  <a:lnTo>
                    <a:pt x="668755" y="17400"/>
                  </a:lnTo>
                  <a:lnTo>
                    <a:pt x="670799" y="10436"/>
                  </a:lnTo>
                  <a:lnTo>
                    <a:pt x="674887" y="5805"/>
                  </a:lnTo>
                  <a:lnTo>
                    <a:pt x="681019" y="771"/>
                  </a:lnTo>
                  <a:lnTo>
                    <a:pt x="681701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9" name="object 391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990761" y="4760331"/>
              <a:ext cx="74776" cy="76356"/>
            </a:xfrm>
            <a:prstGeom prst="rect">
              <a:avLst/>
            </a:prstGeom>
          </p:spPr>
        </p:pic>
        <p:sp>
          <p:nvSpPr>
            <p:cNvPr id="3920" name="object 3920"/>
            <p:cNvSpPr/>
            <p:nvPr/>
          </p:nvSpPr>
          <p:spPr>
            <a:xfrm>
              <a:off x="8099692" y="1231084"/>
              <a:ext cx="361950" cy="3501390"/>
            </a:xfrm>
            <a:custGeom>
              <a:avLst/>
              <a:gdLst/>
              <a:ahLst/>
              <a:cxnLst/>
              <a:rect l="l" t="t" r="r" b="b"/>
              <a:pathLst>
                <a:path w="361950" h="3501390">
                  <a:moveTo>
                    <a:pt x="0" y="3501322"/>
                  </a:moveTo>
                  <a:lnTo>
                    <a:pt x="4088" y="3496305"/>
                  </a:lnTo>
                  <a:lnTo>
                    <a:pt x="4939" y="3494375"/>
                  </a:lnTo>
                  <a:lnTo>
                    <a:pt x="8176" y="3493201"/>
                  </a:lnTo>
                  <a:lnTo>
                    <a:pt x="11412" y="3491271"/>
                  </a:lnTo>
                  <a:lnTo>
                    <a:pt x="20440" y="3488570"/>
                  </a:lnTo>
                  <a:lnTo>
                    <a:pt x="25721" y="3487412"/>
                  </a:lnTo>
                  <a:lnTo>
                    <a:pt x="29809" y="3486640"/>
                  </a:lnTo>
                  <a:lnTo>
                    <a:pt x="32705" y="3486640"/>
                  </a:lnTo>
                  <a:lnTo>
                    <a:pt x="35941" y="3487412"/>
                  </a:lnTo>
                  <a:lnTo>
                    <a:pt x="40029" y="3488570"/>
                  </a:lnTo>
                  <a:lnTo>
                    <a:pt x="41222" y="3486640"/>
                  </a:lnTo>
                  <a:lnTo>
                    <a:pt x="42074" y="3483552"/>
                  </a:lnTo>
                  <a:lnTo>
                    <a:pt x="44118" y="3481606"/>
                  </a:lnTo>
                  <a:lnTo>
                    <a:pt x="46162" y="3477747"/>
                  </a:lnTo>
                  <a:lnTo>
                    <a:pt x="48206" y="3475045"/>
                  </a:lnTo>
                  <a:lnTo>
                    <a:pt x="52294" y="3471941"/>
                  </a:lnTo>
                  <a:lnTo>
                    <a:pt x="54338" y="3470012"/>
                  </a:lnTo>
                  <a:lnTo>
                    <a:pt x="56382" y="3464994"/>
                  </a:lnTo>
                  <a:lnTo>
                    <a:pt x="57574" y="3459189"/>
                  </a:lnTo>
                  <a:lnTo>
                    <a:pt x="56382" y="3456487"/>
                  </a:lnTo>
                  <a:lnTo>
                    <a:pt x="54338" y="3452628"/>
                  </a:lnTo>
                  <a:lnTo>
                    <a:pt x="51442" y="3447594"/>
                  </a:lnTo>
                  <a:lnTo>
                    <a:pt x="50250" y="3443735"/>
                  </a:lnTo>
                  <a:lnTo>
                    <a:pt x="50250" y="3439859"/>
                  </a:lnTo>
                  <a:lnTo>
                    <a:pt x="49398" y="3436000"/>
                  </a:lnTo>
                  <a:lnTo>
                    <a:pt x="50250" y="3434070"/>
                  </a:lnTo>
                  <a:lnTo>
                    <a:pt x="54338" y="3430210"/>
                  </a:lnTo>
                  <a:lnTo>
                    <a:pt x="63877" y="3422475"/>
                  </a:lnTo>
                  <a:lnTo>
                    <a:pt x="72053" y="3418599"/>
                  </a:lnTo>
                  <a:lnTo>
                    <a:pt x="81422" y="3411652"/>
                  </a:lnTo>
                  <a:lnTo>
                    <a:pt x="88406" y="3406619"/>
                  </a:lnTo>
                  <a:lnTo>
                    <a:pt x="90791" y="3403917"/>
                  </a:lnTo>
                  <a:lnTo>
                    <a:pt x="93687" y="3398900"/>
                  </a:lnTo>
                  <a:lnTo>
                    <a:pt x="95731" y="3393094"/>
                  </a:lnTo>
                  <a:lnTo>
                    <a:pt x="98967" y="3390393"/>
                  </a:lnTo>
                  <a:lnTo>
                    <a:pt x="101011" y="3387289"/>
                  </a:lnTo>
                  <a:lnTo>
                    <a:pt x="107143" y="3383429"/>
                  </a:lnTo>
                  <a:lnTo>
                    <a:pt x="110039" y="3381500"/>
                  </a:lnTo>
                  <a:lnTo>
                    <a:pt x="115320" y="3379570"/>
                  </a:lnTo>
                  <a:lnTo>
                    <a:pt x="120600" y="3376466"/>
                  </a:lnTo>
                  <a:lnTo>
                    <a:pt x="123496" y="3374536"/>
                  </a:lnTo>
                  <a:lnTo>
                    <a:pt x="129628" y="3370677"/>
                  </a:lnTo>
                  <a:lnTo>
                    <a:pt x="134909" y="3368747"/>
                  </a:lnTo>
                  <a:lnTo>
                    <a:pt x="136953" y="3364872"/>
                  </a:lnTo>
                  <a:lnTo>
                    <a:pt x="137805" y="3362170"/>
                  </a:lnTo>
                  <a:lnTo>
                    <a:pt x="139849" y="3361012"/>
                  </a:lnTo>
                  <a:lnTo>
                    <a:pt x="143085" y="3358310"/>
                  </a:lnTo>
                  <a:lnTo>
                    <a:pt x="143937" y="3357152"/>
                  </a:lnTo>
                  <a:lnTo>
                    <a:pt x="147173" y="3355207"/>
                  </a:lnTo>
                  <a:lnTo>
                    <a:pt x="153306" y="3350575"/>
                  </a:lnTo>
                  <a:lnTo>
                    <a:pt x="161482" y="3345558"/>
                  </a:lnTo>
                  <a:lnTo>
                    <a:pt x="164889" y="3342454"/>
                  </a:lnTo>
                  <a:lnTo>
                    <a:pt x="168977" y="3341682"/>
                  </a:lnTo>
                  <a:lnTo>
                    <a:pt x="176302" y="3340524"/>
                  </a:lnTo>
                  <a:lnTo>
                    <a:pt x="182434" y="3339752"/>
                  </a:lnTo>
                  <a:lnTo>
                    <a:pt x="191462" y="3336665"/>
                  </a:lnTo>
                  <a:lnTo>
                    <a:pt x="196742" y="3336665"/>
                  </a:lnTo>
                  <a:lnTo>
                    <a:pt x="201682" y="3335893"/>
                  </a:lnTo>
                  <a:lnTo>
                    <a:pt x="211051" y="3334735"/>
                  </a:lnTo>
                  <a:lnTo>
                    <a:pt x="234728" y="3320423"/>
                  </a:lnTo>
                  <a:lnTo>
                    <a:pt x="236772" y="3319265"/>
                  </a:lnTo>
                  <a:lnTo>
                    <a:pt x="240860" y="3319265"/>
                  </a:lnTo>
                  <a:lnTo>
                    <a:pt x="244949" y="3320423"/>
                  </a:lnTo>
                  <a:lnTo>
                    <a:pt x="246993" y="3319265"/>
                  </a:lnTo>
                  <a:lnTo>
                    <a:pt x="251081" y="3314247"/>
                  </a:lnTo>
                  <a:lnTo>
                    <a:pt x="255169" y="3309600"/>
                  </a:lnTo>
                  <a:lnTo>
                    <a:pt x="256361" y="3306512"/>
                  </a:lnTo>
                </a:path>
                <a:path w="361950" h="3501390">
                  <a:moveTo>
                    <a:pt x="293666" y="3271728"/>
                  </a:moveTo>
                  <a:lnTo>
                    <a:pt x="297754" y="3271728"/>
                  </a:lnTo>
                  <a:lnTo>
                    <a:pt x="302694" y="3271728"/>
                  </a:lnTo>
                  <a:lnTo>
                    <a:pt x="304738" y="3270554"/>
                  </a:lnTo>
                  <a:lnTo>
                    <a:pt x="307974" y="3268624"/>
                  </a:lnTo>
                  <a:lnTo>
                    <a:pt x="310870" y="3262835"/>
                  </a:lnTo>
                  <a:lnTo>
                    <a:pt x="314107" y="3258188"/>
                  </a:lnTo>
                  <a:lnTo>
                    <a:pt x="316151" y="3253942"/>
                  </a:lnTo>
                  <a:lnTo>
                    <a:pt x="319387" y="3252012"/>
                  </a:lnTo>
                  <a:lnTo>
                    <a:pt x="323475" y="3252012"/>
                  </a:lnTo>
                  <a:lnTo>
                    <a:pt x="327564" y="3253170"/>
                  </a:lnTo>
                  <a:lnTo>
                    <a:pt x="333696" y="3253942"/>
                  </a:lnTo>
                  <a:lnTo>
                    <a:pt x="338636" y="3253942"/>
                  </a:lnTo>
                  <a:lnTo>
                    <a:pt x="340680" y="3253170"/>
                  </a:lnTo>
                  <a:lnTo>
                    <a:pt x="344768" y="3251240"/>
                  </a:lnTo>
                  <a:lnTo>
                    <a:pt x="348004" y="3249295"/>
                  </a:lnTo>
                  <a:lnTo>
                    <a:pt x="352093" y="3248137"/>
                  </a:lnTo>
                  <a:lnTo>
                    <a:pt x="355329" y="3248137"/>
                  </a:lnTo>
                  <a:lnTo>
                    <a:pt x="357373" y="3246207"/>
                  </a:lnTo>
                  <a:lnTo>
                    <a:pt x="361461" y="3244277"/>
                  </a:lnTo>
                  <a:lnTo>
                    <a:pt x="361461" y="3243505"/>
                  </a:lnTo>
                </a:path>
                <a:path w="361950" h="3501390">
                  <a:moveTo>
                    <a:pt x="359928" y="1108088"/>
                  </a:moveTo>
                  <a:lnTo>
                    <a:pt x="359417" y="1107847"/>
                  </a:lnTo>
                  <a:lnTo>
                    <a:pt x="357373" y="1106721"/>
                  </a:lnTo>
                  <a:lnTo>
                    <a:pt x="356181" y="1105917"/>
                  </a:lnTo>
                  <a:lnTo>
                    <a:pt x="353285" y="1102862"/>
                  </a:lnTo>
                  <a:lnTo>
                    <a:pt x="348004" y="1100932"/>
                  </a:lnTo>
                  <a:lnTo>
                    <a:pt x="344768" y="1099002"/>
                  </a:lnTo>
                  <a:lnTo>
                    <a:pt x="341872" y="1098198"/>
                  </a:lnTo>
                  <a:lnTo>
                    <a:pt x="335740" y="1097073"/>
                  </a:lnTo>
                  <a:lnTo>
                    <a:pt x="330459" y="1097073"/>
                  </a:lnTo>
                  <a:lnTo>
                    <a:pt x="326371" y="1096269"/>
                  </a:lnTo>
                  <a:lnTo>
                    <a:pt x="323475" y="1094339"/>
                  </a:lnTo>
                  <a:lnTo>
                    <a:pt x="320239" y="1093213"/>
                  </a:lnTo>
                  <a:lnTo>
                    <a:pt x="316151" y="1090479"/>
                  </a:lnTo>
                  <a:lnTo>
                    <a:pt x="297754" y="1085494"/>
                  </a:lnTo>
                  <a:lnTo>
                    <a:pt x="295710" y="1086298"/>
                  </a:lnTo>
                  <a:lnTo>
                    <a:pt x="292473" y="1086298"/>
                  </a:lnTo>
                  <a:lnTo>
                    <a:pt x="289578" y="1087424"/>
                  </a:lnTo>
                  <a:lnTo>
                    <a:pt x="287023" y="1086298"/>
                  </a:lnTo>
                  <a:lnTo>
                    <a:pt x="284297" y="1084368"/>
                  </a:lnTo>
                  <a:lnTo>
                    <a:pt x="282253" y="1083564"/>
                  </a:lnTo>
                  <a:lnTo>
                    <a:pt x="274758" y="1080348"/>
                  </a:lnTo>
                  <a:lnTo>
                    <a:pt x="269989" y="1077775"/>
                  </a:lnTo>
                  <a:lnTo>
                    <a:pt x="264538" y="1076488"/>
                  </a:lnTo>
                  <a:lnTo>
                    <a:pt x="260450" y="1075845"/>
                  </a:lnTo>
                  <a:lnTo>
                    <a:pt x="256361" y="1074559"/>
                  </a:lnTo>
                  <a:lnTo>
                    <a:pt x="252273" y="1071986"/>
                  </a:lnTo>
                  <a:lnTo>
                    <a:pt x="248185" y="1068769"/>
                  </a:lnTo>
                  <a:lnTo>
                    <a:pt x="244949" y="1066840"/>
                  </a:lnTo>
                  <a:lnTo>
                    <a:pt x="240860" y="1066840"/>
                  </a:lnTo>
                  <a:lnTo>
                    <a:pt x="237965" y="1066840"/>
                  </a:lnTo>
                  <a:lnTo>
                    <a:pt x="233876" y="1068126"/>
                  </a:lnTo>
                  <a:lnTo>
                    <a:pt x="229448" y="1068769"/>
                  </a:lnTo>
                  <a:lnTo>
                    <a:pt x="224508" y="1070056"/>
                  </a:lnTo>
                  <a:lnTo>
                    <a:pt x="218376" y="1070056"/>
                  </a:lnTo>
                  <a:lnTo>
                    <a:pt x="215139" y="1070056"/>
                  </a:lnTo>
                  <a:lnTo>
                    <a:pt x="212243" y="1068126"/>
                  </a:lnTo>
                  <a:lnTo>
                    <a:pt x="208155" y="1066840"/>
                  </a:lnTo>
                  <a:lnTo>
                    <a:pt x="180390" y="1056065"/>
                  </a:lnTo>
                  <a:lnTo>
                    <a:pt x="179197" y="1052205"/>
                  </a:lnTo>
                  <a:lnTo>
                    <a:pt x="178346" y="1048346"/>
                  </a:lnTo>
                  <a:lnTo>
                    <a:pt x="177153" y="1045612"/>
                  </a:lnTo>
                  <a:lnTo>
                    <a:pt x="176302" y="1042557"/>
                  </a:lnTo>
                  <a:lnTo>
                    <a:pt x="173746" y="1036767"/>
                  </a:lnTo>
                  <a:lnTo>
                    <a:pt x="173065" y="1032908"/>
                  </a:lnTo>
                  <a:lnTo>
                    <a:pt x="171021" y="1030978"/>
                  </a:lnTo>
                  <a:lnTo>
                    <a:pt x="166933" y="1028244"/>
                  </a:lnTo>
                  <a:lnTo>
                    <a:pt x="159438" y="1025993"/>
                  </a:lnTo>
                  <a:lnTo>
                    <a:pt x="156712" y="1025189"/>
                  </a:lnTo>
                  <a:lnTo>
                    <a:pt x="152624" y="1023259"/>
                  </a:lnTo>
                  <a:lnTo>
                    <a:pt x="148536" y="1022133"/>
                  </a:lnTo>
                  <a:lnTo>
                    <a:pt x="145981" y="1022133"/>
                  </a:lnTo>
                  <a:lnTo>
                    <a:pt x="141041" y="1024063"/>
                  </a:lnTo>
                  <a:lnTo>
                    <a:pt x="135761" y="1025993"/>
                  </a:lnTo>
                  <a:lnTo>
                    <a:pt x="130821" y="1028244"/>
                  </a:lnTo>
                  <a:lnTo>
                    <a:pt x="127584" y="1028244"/>
                  </a:lnTo>
                  <a:lnTo>
                    <a:pt x="124688" y="1030174"/>
                  </a:lnTo>
                  <a:lnTo>
                    <a:pt x="122644" y="1030978"/>
                  </a:lnTo>
                  <a:lnTo>
                    <a:pt x="119408" y="1034033"/>
                  </a:lnTo>
                  <a:lnTo>
                    <a:pt x="117364" y="1037893"/>
                  </a:lnTo>
                  <a:lnTo>
                    <a:pt x="116171" y="1040627"/>
                  </a:lnTo>
                  <a:lnTo>
                    <a:pt x="115320" y="1042557"/>
                  </a:lnTo>
                  <a:lnTo>
                    <a:pt x="114127" y="1043682"/>
                  </a:lnTo>
                  <a:lnTo>
                    <a:pt x="112083" y="1043682"/>
                  </a:lnTo>
                  <a:lnTo>
                    <a:pt x="107995" y="1041753"/>
                  </a:lnTo>
                  <a:lnTo>
                    <a:pt x="101011" y="1036767"/>
                  </a:lnTo>
                  <a:lnTo>
                    <a:pt x="96923" y="1032908"/>
                  </a:lnTo>
                  <a:lnTo>
                    <a:pt x="92835" y="1029048"/>
                  </a:lnTo>
                  <a:lnTo>
                    <a:pt x="86362" y="1025189"/>
                  </a:lnTo>
                  <a:lnTo>
                    <a:pt x="84318" y="1022133"/>
                  </a:lnTo>
                  <a:lnTo>
                    <a:pt x="83466" y="1019399"/>
                  </a:lnTo>
                  <a:lnTo>
                    <a:pt x="82274" y="1016183"/>
                  </a:lnTo>
                  <a:lnTo>
                    <a:pt x="80230" y="1013610"/>
                  </a:lnTo>
                  <a:lnTo>
                    <a:pt x="78186" y="1010394"/>
                  </a:lnTo>
                  <a:lnTo>
                    <a:pt x="75290" y="1006534"/>
                  </a:lnTo>
                  <a:lnTo>
                    <a:pt x="71202" y="1003961"/>
                  </a:lnTo>
                  <a:lnTo>
                    <a:pt x="67965" y="1000745"/>
                  </a:lnTo>
                  <a:lnTo>
                    <a:pt x="67965" y="1000102"/>
                  </a:lnTo>
                </a:path>
                <a:path w="361950" h="3501390">
                  <a:moveTo>
                    <a:pt x="30661" y="955235"/>
                  </a:moveTo>
                  <a:lnTo>
                    <a:pt x="29809" y="953305"/>
                  </a:lnTo>
                  <a:lnTo>
                    <a:pt x="26573" y="952018"/>
                  </a:lnTo>
                  <a:lnTo>
                    <a:pt x="23677" y="952018"/>
                  </a:lnTo>
                  <a:lnTo>
                    <a:pt x="19589" y="951375"/>
                  </a:lnTo>
                  <a:lnTo>
                    <a:pt x="16352" y="950089"/>
                  </a:lnTo>
                  <a:lnTo>
                    <a:pt x="15500" y="949445"/>
                  </a:lnTo>
                  <a:lnTo>
                    <a:pt x="15500" y="947516"/>
                  </a:lnTo>
                  <a:lnTo>
                    <a:pt x="14308" y="944299"/>
                  </a:lnTo>
                  <a:lnTo>
                    <a:pt x="14308" y="940440"/>
                  </a:lnTo>
                  <a:lnTo>
                    <a:pt x="13456" y="937867"/>
                  </a:lnTo>
                  <a:lnTo>
                    <a:pt x="11412" y="935937"/>
                  </a:lnTo>
                  <a:lnTo>
                    <a:pt x="10220" y="934650"/>
                  </a:lnTo>
                  <a:lnTo>
                    <a:pt x="10220" y="932721"/>
                  </a:lnTo>
                  <a:lnTo>
                    <a:pt x="13456" y="928861"/>
                  </a:lnTo>
                  <a:lnTo>
                    <a:pt x="15500" y="927735"/>
                  </a:lnTo>
                  <a:lnTo>
                    <a:pt x="18396" y="925002"/>
                  </a:lnTo>
                  <a:lnTo>
                    <a:pt x="23677" y="921142"/>
                  </a:lnTo>
                  <a:lnTo>
                    <a:pt x="29809" y="918087"/>
                  </a:lnTo>
                  <a:lnTo>
                    <a:pt x="44118" y="911493"/>
                  </a:lnTo>
                  <a:lnTo>
                    <a:pt x="48206" y="910368"/>
                  </a:lnTo>
                </a:path>
                <a:path w="361950" h="3501390">
                  <a:moveTo>
                    <a:pt x="97775" y="877561"/>
                  </a:moveTo>
                  <a:lnTo>
                    <a:pt x="103055" y="871290"/>
                  </a:lnTo>
                  <a:lnTo>
                    <a:pt x="112083" y="864696"/>
                  </a:lnTo>
                  <a:lnTo>
                    <a:pt x="122644" y="856977"/>
                  </a:lnTo>
                  <a:lnTo>
                    <a:pt x="128777" y="850062"/>
                  </a:lnTo>
                  <a:lnTo>
                    <a:pt x="130821" y="847328"/>
                  </a:lnTo>
                  <a:lnTo>
                    <a:pt x="134909" y="840413"/>
                  </a:lnTo>
                  <a:lnTo>
                    <a:pt x="136953" y="835428"/>
                  </a:lnTo>
                  <a:lnTo>
                    <a:pt x="141041" y="829639"/>
                  </a:lnTo>
                  <a:lnTo>
                    <a:pt x="145129" y="825619"/>
                  </a:lnTo>
                  <a:lnTo>
                    <a:pt x="149217" y="821759"/>
                  </a:lnTo>
                  <a:lnTo>
                    <a:pt x="152624" y="819829"/>
                  </a:lnTo>
                  <a:lnTo>
                    <a:pt x="156712" y="815970"/>
                  </a:lnTo>
                  <a:lnTo>
                    <a:pt x="156712" y="814040"/>
                  </a:lnTo>
                  <a:lnTo>
                    <a:pt x="157394" y="810180"/>
                  </a:lnTo>
                  <a:lnTo>
                    <a:pt x="160801" y="804391"/>
                  </a:lnTo>
                  <a:lnTo>
                    <a:pt x="161482" y="799406"/>
                  </a:lnTo>
                  <a:lnTo>
                    <a:pt x="164889" y="791687"/>
                  </a:lnTo>
                  <a:lnTo>
                    <a:pt x="165570" y="783164"/>
                  </a:lnTo>
                  <a:lnTo>
                    <a:pt x="166933" y="778178"/>
                  </a:lnTo>
                  <a:lnTo>
                    <a:pt x="168977" y="777053"/>
                  </a:lnTo>
                  <a:lnTo>
                    <a:pt x="168977" y="775123"/>
                  </a:lnTo>
                  <a:lnTo>
                    <a:pt x="169658" y="773193"/>
                  </a:lnTo>
                  <a:lnTo>
                    <a:pt x="171021" y="764670"/>
                  </a:lnTo>
                  <a:lnTo>
                    <a:pt x="173065" y="753091"/>
                  </a:lnTo>
                  <a:lnTo>
                    <a:pt x="176302" y="742960"/>
                  </a:lnTo>
                  <a:lnTo>
                    <a:pt x="178346" y="736367"/>
                  </a:lnTo>
                  <a:lnTo>
                    <a:pt x="180390" y="733311"/>
                  </a:lnTo>
                  <a:lnTo>
                    <a:pt x="181241" y="730577"/>
                  </a:lnTo>
                  <a:lnTo>
                    <a:pt x="183285" y="726718"/>
                  </a:lnTo>
                  <a:lnTo>
                    <a:pt x="173065" y="710958"/>
                  </a:lnTo>
                  <a:lnTo>
                    <a:pt x="168977" y="706295"/>
                  </a:lnTo>
                  <a:lnTo>
                    <a:pt x="166933" y="702435"/>
                  </a:lnTo>
                  <a:lnTo>
                    <a:pt x="164889" y="698575"/>
                  </a:lnTo>
                  <a:lnTo>
                    <a:pt x="162845" y="695359"/>
                  </a:lnTo>
                  <a:lnTo>
                    <a:pt x="160801" y="694716"/>
                  </a:lnTo>
                  <a:lnTo>
                    <a:pt x="157394" y="692786"/>
                  </a:lnTo>
                  <a:lnTo>
                    <a:pt x="152624" y="690856"/>
                  </a:lnTo>
                  <a:lnTo>
                    <a:pt x="147173" y="687640"/>
                  </a:lnTo>
                  <a:lnTo>
                    <a:pt x="145129" y="684585"/>
                  </a:lnTo>
                  <a:lnTo>
                    <a:pt x="143937" y="682655"/>
                  </a:lnTo>
                  <a:lnTo>
                    <a:pt x="145129" y="677991"/>
                  </a:lnTo>
                  <a:lnTo>
                    <a:pt x="145981" y="668342"/>
                  </a:lnTo>
                  <a:lnTo>
                    <a:pt x="145129" y="665287"/>
                  </a:lnTo>
                  <a:lnTo>
                    <a:pt x="143937" y="663357"/>
                  </a:lnTo>
                  <a:lnTo>
                    <a:pt x="141041" y="661427"/>
                  </a:lnTo>
                  <a:lnTo>
                    <a:pt x="139849" y="659498"/>
                  </a:lnTo>
                  <a:lnTo>
                    <a:pt x="138997" y="657568"/>
                  </a:lnTo>
                  <a:lnTo>
                    <a:pt x="137805" y="645989"/>
                  </a:lnTo>
                  <a:lnTo>
                    <a:pt x="135761" y="636340"/>
                  </a:lnTo>
                  <a:lnTo>
                    <a:pt x="119408" y="613827"/>
                  </a:lnTo>
                  <a:lnTo>
                    <a:pt x="115320" y="608841"/>
                  </a:lnTo>
                  <a:lnTo>
                    <a:pt x="111232" y="604178"/>
                  </a:lnTo>
                  <a:lnTo>
                    <a:pt x="107143" y="598067"/>
                  </a:lnTo>
                  <a:lnTo>
                    <a:pt x="105951" y="593403"/>
                  </a:lnTo>
                  <a:lnTo>
                    <a:pt x="105099" y="589544"/>
                  </a:lnTo>
                  <a:lnTo>
                    <a:pt x="105099" y="584558"/>
                  </a:lnTo>
                </a:path>
                <a:path w="361950" h="3501390">
                  <a:moveTo>
                    <a:pt x="65921" y="545802"/>
                  </a:moveTo>
                  <a:lnTo>
                    <a:pt x="65069" y="544676"/>
                  </a:lnTo>
                  <a:lnTo>
                    <a:pt x="55530" y="535832"/>
                  </a:lnTo>
                  <a:lnTo>
                    <a:pt x="53486" y="531972"/>
                  </a:lnTo>
                  <a:lnTo>
                    <a:pt x="52294" y="530042"/>
                  </a:lnTo>
                  <a:lnTo>
                    <a:pt x="51442" y="525379"/>
                  </a:lnTo>
                  <a:lnTo>
                    <a:pt x="51442" y="523449"/>
                  </a:lnTo>
                  <a:lnTo>
                    <a:pt x="50250" y="521519"/>
                  </a:lnTo>
                  <a:lnTo>
                    <a:pt x="48206" y="521519"/>
                  </a:lnTo>
                  <a:lnTo>
                    <a:pt x="45310" y="519590"/>
                  </a:lnTo>
                  <a:lnTo>
                    <a:pt x="40029" y="518464"/>
                  </a:lnTo>
                  <a:lnTo>
                    <a:pt x="37134" y="514604"/>
                  </a:lnTo>
                  <a:lnTo>
                    <a:pt x="33897" y="510745"/>
                  </a:lnTo>
                  <a:lnTo>
                    <a:pt x="30661" y="508011"/>
                  </a:lnTo>
                  <a:lnTo>
                    <a:pt x="26573" y="506724"/>
                  </a:lnTo>
                  <a:lnTo>
                    <a:pt x="24528" y="503669"/>
                  </a:lnTo>
                  <a:lnTo>
                    <a:pt x="25721" y="501739"/>
                  </a:lnTo>
                  <a:lnTo>
                    <a:pt x="27765" y="500935"/>
                  </a:lnTo>
                  <a:lnTo>
                    <a:pt x="29809" y="497880"/>
                  </a:lnTo>
                  <a:lnTo>
                    <a:pt x="35090" y="490161"/>
                  </a:lnTo>
                </a:path>
                <a:path w="361950" h="3501390">
                  <a:moveTo>
                    <a:pt x="43266" y="438700"/>
                  </a:moveTo>
                  <a:lnTo>
                    <a:pt x="41222" y="432911"/>
                  </a:lnTo>
                  <a:lnTo>
                    <a:pt x="37985" y="418277"/>
                  </a:lnTo>
                  <a:lnTo>
                    <a:pt x="37134" y="410558"/>
                  </a:lnTo>
                  <a:lnTo>
                    <a:pt x="35090" y="404768"/>
                  </a:lnTo>
                  <a:lnTo>
                    <a:pt x="33897" y="401713"/>
                  </a:lnTo>
                  <a:lnTo>
                    <a:pt x="33897" y="399783"/>
                  </a:lnTo>
                  <a:lnTo>
                    <a:pt x="35090" y="395924"/>
                  </a:lnTo>
                  <a:lnTo>
                    <a:pt x="37134" y="393190"/>
                  </a:lnTo>
                  <a:lnTo>
                    <a:pt x="43266" y="386275"/>
                  </a:lnTo>
                  <a:lnTo>
                    <a:pt x="48206" y="381129"/>
                  </a:lnTo>
                  <a:lnTo>
                    <a:pt x="52294" y="377269"/>
                  </a:lnTo>
                  <a:lnTo>
                    <a:pt x="56382" y="372606"/>
                  </a:lnTo>
                  <a:lnTo>
                    <a:pt x="57574" y="369550"/>
                  </a:lnTo>
                  <a:lnTo>
                    <a:pt x="57574" y="366816"/>
                  </a:lnTo>
                  <a:lnTo>
                    <a:pt x="57574" y="362957"/>
                  </a:lnTo>
                  <a:lnTo>
                    <a:pt x="56382" y="359901"/>
                  </a:lnTo>
                  <a:lnTo>
                    <a:pt x="56382" y="356042"/>
                  </a:lnTo>
                  <a:lnTo>
                    <a:pt x="56382" y="349127"/>
                  </a:lnTo>
                  <a:lnTo>
                    <a:pt x="57574" y="339478"/>
                  </a:lnTo>
                  <a:lnTo>
                    <a:pt x="56382" y="330955"/>
                  </a:lnTo>
                  <a:lnTo>
                    <a:pt x="55530" y="325969"/>
                  </a:lnTo>
                  <a:lnTo>
                    <a:pt x="51442" y="318090"/>
                  </a:lnTo>
                  <a:lnTo>
                    <a:pt x="47354" y="304581"/>
                  </a:lnTo>
                  <a:lnTo>
                    <a:pt x="46162" y="297666"/>
                  </a:lnTo>
                  <a:lnTo>
                    <a:pt x="46162" y="293807"/>
                  </a:lnTo>
                  <a:lnTo>
                    <a:pt x="46162" y="288821"/>
                  </a:lnTo>
                  <a:lnTo>
                    <a:pt x="47354" y="284962"/>
                  </a:lnTo>
                  <a:lnTo>
                    <a:pt x="52294" y="278369"/>
                  </a:lnTo>
                  <a:lnTo>
                    <a:pt x="58426" y="270649"/>
                  </a:lnTo>
                  <a:lnTo>
                    <a:pt x="63877" y="266790"/>
                  </a:lnTo>
                  <a:lnTo>
                    <a:pt x="71202" y="259875"/>
                  </a:lnTo>
                  <a:lnTo>
                    <a:pt x="74097" y="256015"/>
                  </a:lnTo>
                  <a:lnTo>
                    <a:pt x="77334" y="250065"/>
                  </a:lnTo>
                  <a:lnTo>
                    <a:pt x="80230" y="244276"/>
                  </a:lnTo>
                  <a:lnTo>
                    <a:pt x="84318" y="241220"/>
                  </a:lnTo>
                  <a:lnTo>
                    <a:pt x="88406" y="240416"/>
                  </a:lnTo>
                  <a:lnTo>
                    <a:pt x="91642" y="240416"/>
                  </a:lnTo>
                  <a:lnTo>
                    <a:pt x="94879" y="240416"/>
                  </a:lnTo>
                  <a:lnTo>
                    <a:pt x="98967" y="237361"/>
                  </a:lnTo>
                  <a:lnTo>
                    <a:pt x="103055" y="234627"/>
                  </a:lnTo>
                  <a:lnTo>
                    <a:pt x="103907" y="231572"/>
                  </a:lnTo>
                  <a:lnTo>
                    <a:pt x="105099" y="210344"/>
                  </a:lnTo>
                  <a:lnTo>
                    <a:pt x="105099" y="199570"/>
                  </a:lnTo>
                  <a:lnTo>
                    <a:pt x="107143" y="189760"/>
                  </a:lnTo>
                  <a:lnTo>
                    <a:pt x="99819" y="151969"/>
                  </a:lnTo>
                  <a:lnTo>
                    <a:pt x="97775" y="148913"/>
                  </a:lnTo>
                  <a:lnTo>
                    <a:pt x="95731" y="145054"/>
                  </a:lnTo>
                  <a:lnTo>
                    <a:pt x="93687" y="139264"/>
                  </a:lnTo>
                  <a:lnTo>
                    <a:pt x="91642" y="134118"/>
                  </a:lnTo>
                  <a:lnTo>
                    <a:pt x="88406" y="132189"/>
                  </a:lnTo>
                  <a:lnTo>
                    <a:pt x="87554" y="130259"/>
                  </a:lnTo>
                </a:path>
                <a:path w="361950" h="3501390">
                  <a:moveTo>
                    <a:pt x="75290" y="75743"/>
                  </a:moveTo>
                  <a:lnTo>
                    <a:pt x="75290" y="75100"/>
                  </a:lnTo>
                  <a:lnTo>
                    <a:pt x="74097" y="71240"/>
                  </a:lnTo>
                  <a:lnTo>
                    <a:pt x="73246" y="66094"/>
                  </a:lnTo>
                  <a:lnTo>
                    <a:pt x="72053" y="57571"/>
                  </a:lnTo>
                  <a:lnTo>
                    <a:pt x="71202" y="50656"/>
                  </a:lnTo>
                  <a:lnTo>
                    <a:pt x="70009" y="46796"/>
                  </a:lnTo>
                  <a:lnTo>
                    <a:pt x="69158" y="42937"/>
                  </a:lnTo>
                  <a:lnTo>
                    <a:pt x="69158" y="39077"/>
                  </a:lnTo>
                  <a:lnTo>
                    <a:pt x="70009" y="36022"/>
                  </a:lnTo>
                  <a:lnTo>
                    <a:pt x="70009" y="34092"/>
                  </a:lnTo>
                  <a:lnTo>
                    <a:pt x="69158" y="28303"/>
                  </a:lnTo>
                  <a:lnTo>
                    <a:pt x="67113" y="12865"/>
                  </a:lnTo>
                  <a:lnTo>
                    <a:pt x="65921" y="7719"/>
                  </a:lnTo>
                  <a:lnTo>
                    <a:pt x="65921" y="5146"/>
                  </a:lnTo>
                  <a:lnTo>
                    <a:pt x="65069" y="3216"/>
                  </a:lnTo>
                  <a:lnTo>
                    <a:pt x="63025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1" name="object 392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174032" y="943219"/>
              <a:ext cx="232200" cy="250403"/>
            </a:xfrm>
            <a:prstGeom prst="rect">
              <a:avLst/>
            </a:prstGeom>
          </p:spPr>
        </p:pic>
        <p:pic>
          <p:nvPicPr>
            <p:cNvPr id="3922" name="object 392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266124" y="851662"/>
              <a:ext cx="81404" cy="65412"/>
            </a:xfrm>
            <a:prstGeom prst="rect">
              <a:avLst/>
            </a:prstGeom>
          </p:spPr>
        </p:pic>
        <p:sp>
          <p:nvSpPr>
            <p:cNvPr id="3923" name="object 3923"/>
            <p:cNvSpPr/>
            <p:nvPr/>
          </p:nvSpPr>
          <p:spPr>
            <a:xfrm>
              <a:off x="7919302" y="769226"/>
              <a:ext cx="300990" cy="86995"/>
            </a:xfrm>
            <a:custGeom>
              <a:avLst/>
              <a:gdLst/>
              <a:ahLst/>
              <a:cxnLst/>
              <a:rect l="l" t="t" r="r" b="b"/>
              <a:pathLst>
                <a:path w="300990" h="86994">
                  <a:moveTo>
                    <a:pt x="300990" y="73009"/>
                  </a:moveTo>
                  <a:lnTo>
                    <a:pt x="299798" y="71883"/>
                  </a:lnTo>
                  <a:lnTo>
                    <a:pt x="296562" y="71079"/>
                  </a:lnTo>
                  <a:lnTo>
                    <a:pt x="294518" y="71883"/>
                  </a:lnTo>
                  <a:lnTo>
                    <a:pt x="288385" y="73009"/>
                  </a:lnTo>
                  <a:lnTo>
                    <a:pt x="283445" y="75743"/>
                  </a:lnTo>
                  <a:lnTo>
                    <a:pt x="277313" y="80728"/>
                  </a:lnTo>
                  <a:lnTo>
                    <a:pt x="276121" y="82658"/>
                  </a:lnTo>
                  <a:lnTo>
                    <a:pt x="276121" y="84588"/>
                  </a:lnTo>
                  <a:lnTo>
                    <a:pt x="275269" y="85874"/>
                  </a:lnTo>
                  <a:lnTo>
                    <a:pt x="274077" y="86517"/>
                  </a:lnTo>
                  <a:lnTo>
                    <a:pt x="272033" y="86517"/>
                  </a:lnTo>
                  <a:lnTo>
                    <a:pt x="268796" y="85874"/>
                  </a:lnTo>
                  <a:lnTo>
                    <a:pt x="266752" y="83944"/>
                  </a:lnTo>
                  <a:lnTo>
                    <a:pt x="263856" y="77673"/>
                  </a:lnTo>
                  <a:lnTo>
                    <a:pt x="260620" y="73009"/>
                  </a:lnTo>
                  <a:lnTo>
                    <a:pt x="251592" y="60305"/>
                  </a:lnTo>
                  <a:lnTo>
                    <a:pt x="249548" y="58375"/>
                  </a:lnTo>
                  <a:lnTo>
                    <a:pt x="248355" y="56445"/>
                  </a:lnTo>
                  <a:lnTo>
                    <a:pt x="245460" y="54515"/>
                  </a:lnTo>
                  <a:lnTo>
                    <a:pt x="242053" y="53711"/>
                  </a:lnTo>
                  <a:lnTo>
                    <a:pt x="240009" y="53711"/>
                  </a:lnTo>
                  <a:lnTo>
                    <a:pt x="237965" y="54515"/>
                  </a:lnTo>
                  <a:lnTo>
                    <a:pt x="234728" y="55641"/>
                  </a:lnTo>
                  <a:lnTo>
                    <a:pt x="219568" y="41007"/>
                  </a:lnTo>
                  <a:lnTo>
                    <a:pt x="219568" y="39077"/>
                  </a:lnTo>
                  <a:lnTo>
                    <a:pt x="217524" y="37791"/>
                  </a:lnTo>
                  <a:lnTo>
                    <a:pt x="215480" y="37791"/>
                  </a:lnTo>
                  <a:lnTo>
                    <a:pt x="212243" y="37791"/>
                  </a:lnTo>
                  <a:lnTo>
                    <a:pt x="209007" y="39077"/>
                  </a:lnTo>
                  <a:lnTo>
                    <a:pt x="206963" y="39881"/>
                  </a:lnTo>
                  <a:lnTo>
                    <a:pt x="204067" y="39881"/>
                  </a:lnTo>
                  <a:lnTo>
                    <a:pt x="200831" y="39881"/>
                  </a:lnTo>
                  <a:lnTo>
                    <a:pt x="196742" y="37791"/>
                  </a:lnTo>
                  <a:lnTo>
                    <a:pt x="193847" y="37148"/>
                  </a:lnTo>
                  <a:lnTo>
                    <a:pt x="189758" y="37791"/>
                  </a:lnTo>
                  <a:lnTo>
                    <a:pt x="184478" y="37148"/>
                  </a:lnTo>
                  <a:lnTo>
                    <a:pt x="182434" y="35861"/>
                  </a:lnTo>
                  <a:lnTo>
                    <a:pt x="180390" y="33931"/>
                  </a:lnTo>
                  <a:lnTo>
                    <a:pt x="178346" y="31358"/>
                  </a:lnTo>
                  <a:lnTo>
                    <a:pt x="176302" y="30072"/>
                  </a:lnTo>
                  <a:lnTo>
                    <a:pt x="173065" y="30072"/>
                  </a:lnTo>
                  <a:lnTo>
                    <a:pt x="170169" y="30072"/>
                  </a:lnTo>
                  <a:lnTo>
                    <a:pt x="164889" y="28142"/>
                  </a:lnTo>
                  <a:lnTo>
                    <a:pt x="156712" y="26212"/>
                  </a:lnTo>
                  <a:lnTo>
                    <a:pt x="153306" y="23639"/>
                  </a:lnTo>
                  <a:lnTo>
                    <a:pt x="152624" y="20423"/>
                  </a:lnTo>
                  <a:lnTo>
                    <a:pt x="151262" y="18493"/>
                  </a:lnTo>
                  <a:lnTo>
                    <a:pt x="148536" y="16563"/>
                  </a:lnTo>
                  <a:lnTo>
                    <a:pt x="146492" y="15438"/>
                  </a:lnTo>
                  <a:lnTo>
                    <a:pt x="144448" y="15438"/>
                  </a:lnTo>
                  <a:lnTo>
                    <a:pt x="141041" y="16563"/>
                  </a:lnTo>
                  <a:lnTo>
                    <a:pt x="136953" y="18493"/>
                  </a:lnTo>
                  <a:lnTo>
                    <a:pt x="134909" y="19297"/>
                  </a:lnTo>
                  <a:lnTo>
                    <a:pt x="132183" y="18493"/>
                  </a:lnTo>
                  <a:lnTo>
                    <a:pt x="130139" y="17367"/>
                  </a:lnTo>
                  <a:lnTo>
                    <a:pt x="126733" y="13508"/>
                  </a:lnTo>
                  <a:lnTo>
                    <a:pt x="122644" y="11578"/>
                  </a:lnTo>
                  <a:lnTo>
                    <a:pt x="119408" y="11578"/>
                  </a:lnTo>
                  <a:lnTo>
                    <a:pt x="117364" y="11578"/>
                  </a:lnTo>
                  <a:lnTo>
                    <a:pt x="114468" y="12704"/>
                  </a:lnTo>
                  <a:lnTo>
                    <a:pt x="111232" y="12704"/>
                  </a:lnTo>
                  <a:lnTo>
                    <a:pt x="97775" y="10774"/>
                  </a:lnTo>
                  <a:lnTo>
                    <a:pt x="83466" y="9648"/>
                  </a:lnTo>
                  <a:lnTo>
                    <a:pt x="77334" y="8844"/>
                  </a:lnTo>
                  <a:lnTo>
                    <a:pt x="75290" y="8844"/>
                  </a:lnTo>
                  <a:lnTo>
                    <a:pt x="73246" y="9648"/>
                  </a:lnTo>
                  <a:lnTo>
                    <a:pt x="69158" y="13508"/>
                  </a:lnTo>
                  <a:lnTo>
                    <a:pt x="63025" y="16563"/>
                  </a:lnTo>
                  <a:lnTo>
                    <a:pt x="54849" y="18493"/>
                  </a:lnTo>
                  <a:lnTo>
                    <a:pt x="45480" y="22353"/>
                  </a:lnTo>
                  <a:lnTo>
                    <a:pt x="41392" y="23639"/>
                  </a:lnTo>
                  <a:lnTo>
                    <a:pt x="39348" y="22353"/>
                  </a:lnTo>
                  <a:lnTo>
                    <a:pt x="33897" y="18493"/>
                  </a:lnTo>
                  <a:lnTo>
                    <a:pt x="27765" y="13508"/>
                  </a:lnTo>
                  <a:lnTo>
                    <a:pt x="25039" y="10774"/>
                  </a:lnTo>
                  <a:lnTo>
                    <a:pt x="22995" y="9648"/>
                  </a:lnTo>
                  <a:lnTo>
                    <a:pt x="18907" y="8844"/>
                  </a:lnTo>
                  <a:lnTo>
                    <a:pt x="12264" y="7719"/>
                  </a:lnTo>
                  <a:lnTo>
                    <a:pt x="7324" y="5789"/>
                  </a:lnTo>
                  <a:lnTo>
                    <a:pt x="2044" y="3055"/>
                  </a:lnTo>
                  <a:lnTo>
                    <a:pt x="1192" y="1125"/>
                  </a:lnTo>
                  <a:lnTo>
                    <a:pt x="0" y="0"/>
                  </a:lnTo>
                </a:path>
              </a:pathLst>
            </a:custGeom>
            <a:ln w="19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4" name="object 392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887479" y="539618"/>
              <a:ext cx="144092" cy="191070"/>
            </a:xfrm>
            <a:prstGeom prst="rect">
              <a:avLst/>
            </a:prstGeom>
          </p:spPr>
        </p:pic>
        <p:pic>
          <p:nvPicPr>
            <p:cNvPr id="3925" name="object 392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557893" y="539670"/>
              <a:ext cx="373436" cy="348724"/>
            </a:xfrm>
            <a:prstGeom prst="rect">
              <a:avLst/>
            </a:prstGeom>
          </p:spPr>
        </p:pic>
        <p:sp>
          <p:nvSpPr>
            <p:cNvPr id="3926" name="object 3926"/>
            <p:cNvSpPr/>
            <p:nvPr/>
          </p:nvSpPr>
          <p:spPr>
            <a:xfrm>
              <a:off x="3646150" y="917335"/>
              <a:ext cx="889635" cy="546735"/>
            </a:xfrm>
            <a:custGeom>
              <a:avLst/>
              <a:gdLst/>
              <a:ahLst/>
              <a:cxnLst/>
              <a:rect l="l" t="t" r="r" b="b"/>
              <a:pathLst>
                <a:path w="889635" h="546735">
                  <a:moveTo>
                    <a:pt x="889175" y="0"/>
                  </a:moveTo>
                  <a:lnTo>
                    <a:pt x="884576" y="2573"/>
                  </a:lnTo>
                  <a:lnTo>
                    <a:pt x="879806" y="10292"/>
                  </a:lnTo>
                  <a:lnTo>
                    <a:pt x="872311" y="15438"/>
                  </a:lnTo>
                  <a:lnTo>
                    <a:pt x="853915" y="23961"/>
                  </a:lnTo>
                  <a:lnTo>
                    <a:pt x="833474" y="30072"/>
                  </a:lnTo>
                  <a:lnTo>
                    <a:pt x="817973" y="33931"/>
                  </a:lnTo>
                </a:path>
                <a:path w="889635" h="546735">
                  <a:moveTo>
                    <a:pt x="759035" y="51299"/>
                  </a:moveTo>
                  <a:lnTo>
                    <a:pt x="756991" y="52103"/>
                  </a:lnTo>
                  <a:lnTo>
                    <a:pt x="750007" y="55963"/>
                  </a:lnTo>
                  <a:lnTo>
                    <a:pt x="728374" y="71883"/>
                  </a:lnTo>
                  <a:lnTo>
                    <a:pt x="719005" y="75743"/>
                  </a:lnTo>
                  <a:lnTo>
                    <a:pt x="714917" y="76386"/>
                  </a:lnTo>
                  <a:lnTo>
                    <a:pt x="706741" y="76386"/>
                  </a:lnTo>
                  <a:lnTo>
                    <a:pt x="689196" y="75743"/>
                  </a:lnTo>
                  <a:lnTo>
                    <a:pt x="653084" y="72527"/>
                  </a:lnTo>
                  <a:lnTo>
                    <a:pt x="642863" y="69954"/>
                  </a:lnTo>
                  <a:lnTo>
                    <a:pt x="634687" y="66737"/>
                  </a:lnTo>
                  <a:lnTo>
                    <a:pt x="628214" y="66737"/>
                  </a:lnTo>
                  <a:lnTo>
                    <a:pt x="589376" y="96166"/>
                  </a:lnTo>
                  <a:lnTo>
                    <a:pt x="568424" y="138621"/>
                  </a:lnTo>
                  <a:lnTo>
                    <a:pt x="559396" y="161135"/>
                  </a:lnTo>
                  <a:lnTo>
                    <a:pt x="556160" y="168050"/>
                  </a:lnTo>
                  <a:lnTo>
                    <a:pt x="553264" y="171910"/>
                  </a:lnTo>
                  <a:lnTo>
                    <a:pt x="543896" y="179629"/>
                  </a:lnTo>
                  <a:lnTo>
                    <a:pt x="539807" y="183488"/>
                  </a:lnTo>
                  <a:lnTo>
                    <a:pt x="534527" y="191207"/>
                  </a:lnTo>
                  <a:lnTo>
                    <a:pt x="527543" y="200213"/>
                  </a:lnTo>
                  <a:lnTo>
                    <a:pt x="521411" y="207932"/>
                  </a:lnTo>
                  <a:lnTo>
                    <a:pt x="516130" y="214847"/>
                  </a:lnTo>
                  <a:lnTo>
                    <a:pt x="510850" y="225300"/>
                  </a:lnTo>
                  <a:lnTo>
                    <a:pt x="503866" y="241060"/>
                  </a:lnTo>
                </a:path>
                <a:path w="889635" h="546735">
                  <a:moveTo>
                    <a:pt x="476100" y="293324"/>
                  </a:moveTo>
                  <a:lnTo>
                    <a:pt x="474056" y="297184"/>
                  </a:lnTo>
                  <a:lnTo>
                    <a:pt x="472012" y="306029"/>
                  </a:lnTo>
                  <a:lnTo>
                    <a:pt x="468605" y="327256"/>
                  </a:lnTo>
                  <a:lnTo>
                    <a:pt x="466561" y="339317"/>
                  </a:lnTo>
                  <a:lnTo>
                    <a:pt x="461281" y="352825"/>
                  </a:lnTo>
                  <a:lnTo>
                    <a:pt x="453104" y="367459"/>
                  </a:lnTo>
                </a:path>
                <a:path w="889635" h="546735">
                  <a:moveTo>
                    <a:pt x="420399" y="416990"/>
                  </a:moveTo>
                  <a:lnTo>
                    <a:pt x="408134" y="436288"/>
                  </a:lnTo>
                  <a:lnTo>
                    <a:pt x="389397" y="457998"/>
                  </a:lnTo>
                  <a:lnTo>
                    <a:pt x="373044" y="480029"/>
                  </a:lnTo>
                  <a:lnTo>
                    <a:pt x="371000" y="481959"/>
                  </a:lnTo>
                  <a:lnTo>
                    <a:pt x="360780" y="486140"/>
                  </a:lnTo>
                  <a:lnTo>
                    <a:pt x="325519" y="500453"/>
                  </a:lnTo>
                  <a:lnTo>
                    <a:pt x="313255" y="508172"/>
                  </a:lnTo>
                  <a:lnTo>
                    <a:pt x="289578" y="524092"/>
                  </a:lnTo>
                  <a:lnTo>
                    <a:pt x="284297" y="527952"/>
                  </a:lnTo>
                  <a:lnTo>
                    <a:pt x="269989" y="531811"/>
                  </a:lnTo>
                  <a:lnTo>
                    <a:pt x="262494" y="534545"/>
                  </a:lnTo>
                  <a:lnTo>
                    <a:pt x="254317" y="538405"/>
                  </a:lnTo>
                  <a:lnTo>
                    <a:pt x="252273" y="537601"/>
                  </a:lnTo>
                  <a:lnTo>
                    <a:pt x="251422" y="534545"/>
                  </a:lnTo>
                  <a:lnTo>
                    <a:pt x="249377" y="529882"/>
                  </a:lnTo>
                  <a:lnTo>
                    <a:pt x="248185" y="527952"/>
                  </a:lnTo>
                  <a:lnTo>
                    <a:pt x="246141" y="527952"/>
                  </a:lnTo>
                  <a:lnTo>
                    <a:pt x="244097" y="527952"/>
                  </a:lnTo>
                  <a:lnTo>
                    <a:pt x="229788" y="533741"/>
                  </a:lnTo>
                  <a:lnTo>
                    <a:pt x="213436" y="541460"/>
                  </a:lnTo>
                  <a:lnTo>
                    <a:pt x="202875" y="544194"/>
                  </a:lnTo>
                  <a:lnTo>
                    <a:pt x="187714" y="546445"/>
                  </a:lnTo>
                  <a:lnTo>
                    <a:pt x="178346" y="545320"/>
                  </a:lnTo>
                  <a:lnTo>
                    <a:pt x="158586" y="541460"/>
                  </a:lnTo>
                  <a:lnTo>
                    <a:pt x="146322" y="537601"/>
                  </a:lnTo>
                  <a:lnTo>
                    <a:pt x="142234" y="535671"/>
                  </a:lnTo>
                  <a:lnTo>
                    <a:pt x="130821" y="526022"/>
                  </a:lnTo>
                  <a:lnTo>
                    <a:pt x="125881" y="522162"/>
                  </a:lnTo>
                  <a:lnTo>
                    <a:pt x="122644" y="521037"/>
                  </a:lnTo>
                  <a:lnTo>
                    <a:pt x="119408" y="521037"/>
                  </a:lnTo>
                </a:path>
                <a:path w="889635" h="546735">
                  <a:moveTo>
                    <a:pt x="65751" y="493859"/>
                  </a:moveTo>
                  <a:lnTo>
                    <a:pt x="51442" y="481959"/>
                  </a:lnTo>
                  <a:lnTo>
                    <a:pt x="17545" y="458802"/>
                  </a:lnTo>
                  <a:lnTo>
                    <a:pt x="3236" y="447866"/>
                  </a:lnTo>
                  <a:lnTo>
                    <a:pt x="0" y="445937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7" name="object 392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419041" y="1317486"/>
              <a:ext cx="185419" cy="168602"/>
            </a:xfrm>
            <a:prstGeom prst="rect">
              <a:avLst/>
            </a:prstGeom>
          </p:spPr>
        </p:pic>
        <p:sp>
          <p:nvSpPr>
            <p:cNvPr id="3928" name="object 3928"/>
            <p:cNvSpPr/>
            <p:nvPr/>
          </p:nvSpPr>
          <p:spPr>
            <a:xfrm>
              <a:off x="3024067" y="1144565"/>
              <a:ext cx="365760" cy="257810"/>
            </a:xfrm>
            <a:custGeom>
              <a:avLst/>
              <a:gdLst/>
              <a:ahLst/>
              <a:cxnLst/>
              <a:rect l="l" t="t" r="r" b="b"/>
              <a:pathLst>
                <a:path w="365760" h="257809">
                  <a:moveTo>
                    <a:pt x="365549" y="257784"/>
                  </a:moveTo>
                  <a:lnTo>
                    <a:pt x="358736" y="239291"/>
                  </a:lnTo>
                  <a:lnTo>
                    <a:pt x="349197" y="218063"/>
                  </a:lnTo>
                  <a:lnTo>
                    <a:pt x="345960" y="212917"/>
                  </a:lnTo>
                  <a:lnTo>
                    <a:pt x="345960" y="210987"/>
                  </a:lnTo>
                  <a:lnTo>
                    <a:pt x="345960" y="207128"/>
                  </a:lnTo>
                  <a:lnTo>
                    <a:pt x="347153" y="201339"/>
                  </a:lnTo>
                  <a:lnTo>
                    <a:pt x="345960" y="199409"/>
                  </a:lnTo>
                  <a:lnTo>
                    <a:pt x="343065" y="196675"/>
                  </a:lnTo>
                  <a:lnTo>
                    <a:pt x="341020" y="194424"/>
                  </a:lnTo>
                  <a:lnTo>
                    <a:pt x="336932" y="186705"/>
                  </a:lnTo>
                </a:path>
                <a:path w="365760" h="257809">
                  <a:moveTo>
                    <a:pt x="305930" y="136370"/>
                  </a:moveTo>
                  <a:lnTo>
                    <a:pt x="303886" y="134118"/>
                  </a:lnTo>
                  <a:lnTo>
                    <a:pt x="294858" y="125595"/>
                  </a:lnTo>
                  <a:lnTo>
                    <a:pt x="276121" y="109031"/>
                  </a:lnTo>
                  <a:lnTo>
                    <a:pt x="245289" y="88447"/>
                  </a:lnTo>
                  <a:lnTo>
                    <a:pt x="244097" y="87643"/>
                  </a:lnTo>
                  <a:lnTo>
                    <a:pt x="223656" y="76869"/>
                  </a:lnTo>
                  <a:lnTo>
                    <a:pt x="196742" y="67220"/>
                  </a:lnTo>
                  <a:lnTo>
                    <a:pt x="192654" y="65290"/>
                  </a:lnTo>
                  <a:lnTo>
                    <a:pt x="183626" y="63360"/>
                  </a:lnTo>
                  <a:lnTo>
                    <a:pt x="168807" y="59501"/>
                  </a:lnTo>
                  <a:lnTo>
                    <a:pt x="162674" y="58375"/>
                  </a:lnTo>
                  <a:lnTo>
                    <a:pt x="157905" y="58375"/>
                  </a:lnTo>
                  <a:lnTo>
                    <a:pt x="147173" y="58375"/>
                  </a:lnTo>
                  <a:lnTo>
                    <a:pt x="136101" y="60305"/>
                  </a:lnTo>
                  <a:lnTo>
                    <a:pt x="112424" y="65290"/>
                  </a:lnTo>
                  <a:lnTo>
                    <a:pt x="109188" y="65290"/>
                  </a:lnTo>
                  <a:lnTo>
                    <a:pt x="104248" y="64164"/>
                  </a:lnTo>
                  <a:lnTo>
                    <a:pt x="98115" y="61430"/>
                  </a:lnTo>
                  <a:lnTo>
                    <a:pt x="94879" y="57571"/>
                  </a:lnTo>
                  <a:lnTo>
                    <a:pt x="90791" y="44063"/>
                  </a:lnTo>
                  <a:lnTo>
                    <a:pt x="87554" y="35218"/>
                  </a:lnTo>
                  <a:lnTo>
                    <a:pt x="60981" y="22353"/>
                  </a:lnTo>
                  <a:lnTo>
                    <a:pt x="48717" y="23478"/>
                  </a:lnTo>
                  <a:lnTo>
                    <a:pt x="33897" y="22353"/>
                  </a:lnTo>
                  <a:lnTo>
                    <a:pt x="22825" y="23478"/>
                  </a:lnTo>
                  <a:lnTo>
                    <a:pt x="18737" y="23478"/>
                  </a:lnTo>
                  <a:lnTo>
                    <a:pt x="15500" y="22353"/>
                  </a:lnTo>
                  <a:lnTo>
                    <a:pt x="6132" y="12704"/>
                  </a:lnTo>
                  <a:lnTo>
                    <a:pt x="2044" y="5789"/>
                  </a:lnTo>
                  <a:lnTo>
                    <a:pt x="0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9" name="object 392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56410" y="1025943"/>
              <a:ext cx="79614" cy="71285"/>
            </a:xfrm>
            <a:prstGeom prst="rect">
              <a:avLst/>
            </a:prstGeom>
          </p:spPr>
        </p:pic>
        <p:sp>
          <p:nvSpPr>
            <p:cNvPr id="3930" name="object 3930"/>
            <p:cNvSpPr/>
            <p:nvPr/>
          </p:nvSpPr>
          <p:spPr>
            <a:xfrm>
              <a:off x="2470292" y="806374"/>
              <a:ext cx="445134" cy="461009"/>
            </a:xfrm>
            <a:custGeom>
              <a:avLst/>
              <a:gdLst/>
              <a:ahLst/>
              <a:cxnLst/>
              <a:rect l="l" t="t" r="r" b="b"/>
              <a:pathLst>
                <a:path w="445135" h="461009">
                  <a:moveTo>
                    <a:pt x="444587" y="198283"/>
                  </a:moveTo>
                  <a:lnTo>
                    <a:pt x="437603" y="194424"/>
                  </a:lnTo>
                  <a:lnTo>
                    <a:pt x="421251" y="182845"/>
                  </a:lnTo>
                  <a:lnTo>
                    <a:pt x="403706" y="169980"/>
                  </a:lnTo>
                  <a:lnTo>
                    <a:pt x="395529" y="164995"/>
                  </a:lnTo>
                  <a:lnTo>
                    <a:pt x="386842" y="161135"/>
                  </a:lnTo>
                  <a:lnTo>
                    <a:pt x="364357" y="152612"/>
                  </a:lnTo>
                  <a:lnTo>
                    <a:pt x="345960" y="142963"/>
                  </a:lnTo>
                  <a:lnTo>
                    <a:pt x="340680" y="141033"/>
                  </a:lnTo>
                  <a:lnTo>
                    <a:pt x="336592" y="139104"/>
                  </a:lnTo>
                  <a:lnTo>
                    <a:pt x="329267" y="134118"/>
                  </a:lnTo>
                  <a:lnTo>
                    <a:pt x="322283" y="128972"/>
                  </a:lnTo>
                  <a:lnTo>
                    <a:pt x="318195" y="126399"/>
                  </a:lnTo>
                  <a:lnTo>
                    <a:pt x="305419" y="118680"/>
                  </a:lnTo>
                  <a:lnTo>
                    <a:pt x="293155" y="109031"/>
                  </a:lnTo>
                  <a:lnTo>
                    <a:pt x="287023" y="103885"/>
                  </a:lnTo>
                  <a:lnTo>
                    <a:pt x="282253" y="100026"/>
                  </a:lnTo>
                  <a:lnTo>
                    <a:pt x="262494" y="86517"/>
                  </a:lnTo>
                  <a:lnTo>
                    <a:pt x="251081" y="78798"/>
                  </a:lnTo>
                  <a:lnTo>
                    <a:pt x="232684" y="64808"/>
                  </a:lnTo>
                  <a:lnTo>
                    <a:pt x="213947" y="51299"/>
                  </a:lnTo>
                  <a:lnTo>
                    <a:pt x="201682" y="42454"/>
                  </a:lnTo>
                  <a:lnTo>
                    <a:pt x="179879" y="28142"/>
                  </a:lnTo>
                  <a:lnTo>
                    <a:pt x="171702" y="21227"/>
                  </a:lnTo>
                  <a:lnTo>
                    <a:pt x="159438" y="13508"/>
                  </a:lnTo>
                  <a:lnTo>
                    <a:pt x="149217" y="5789"/>
                  </a:lnTo>
                  <a:lnTo>
                    <a:pt x="139849" y="0"/>
                  </a:lnTo>
                </a:path>
                <a:path w="445135" h="461009">
                  <a:moveTo>
                    <a:pt x="120260" y="54515"/>
                  </a:moveTo>
                  <a:lnTo>
                    <a:pt x="120260" y="55159"/>
                  </a:lnTo>
                  <a:lnTo>
                    <a:pt x="121452" y="56445"/>
                  </a:lnTo>
                  <a:lnTo>
                    <a:pt x="123496" y="58375"/>
                  </a:lnTo>
                  <a:lnTo>
                    <a:pt x="126392" y="60305"/>
                  </a:lnTo>
                  <a:lnTo>
                    <a:pt x="127584" y="62235"/>
                  </a:lnTo>
                  <a:lnTo>
                    <a:pt x="126392" y="64164"/>
                  </a:lnTo>
                  <a:lnTo>
                    <a:pt x="124348" y="64164"/>
                  </a:lnTo>
                  <a:lnTo>
                    <a:pt x="123496" y="62878"/>
                  </a:lnTo>
                  <a:lnTo>
                    <a:pt x="121452" y="62878"/>
                  </a:lnTo>
                  <a:lnTo>
                    <a:pt x="116171" y="66898"/>
                  </a:lnTo>
                  <a:lnTo>
                    <a:pt x="114127" y="70758"/>
                  </a:lnTo>
                  <a:lnTo>
                    <a:pt x="112083" y="73813"/>
                  </a:lnTo>
                  <a:lnTo>
                    <a:pt x="111232" y="77673"/>
                  </a:lnTo>
                  <a:lnTo>
                    <a:pt x="105951" y="86517"/>
                  </a:lnTo>
                  <a:lnTo>
                    <a:pt x="102544" y="98096"/>
                  </a:lnTo>
                  <a:lnTo>
                    <a:pt x="102544" y="105815"/>
                  </a:lnTo>
                  <a:lnTo>
                    <a:pt x="103907" y="117394"/>
                  </a:lnTo>
                </a:path>
                <a:path w="445135" h="461009">
                  <a:moveTo>
                    <a:pt x="80059" y="164995"/>
                  </a:moveTo>
                  <a:lnTo>
                    <a:pt x="78867" y="166120"/>
                  </a:lnTo>
                  <a:lnTo>
                    <a:pt x="76823" y="166924"/>
                  </a:lnTo>
                  <a:lnTo>
                    <a:pt x="76823" y="169980"/>
                  </a:lnTo>
                  <a:lnTo>
                    <a:pt x="78015" y="175126"/>
                  </a:lnTo>
                  <a:lnTo>
                    <a:pt x="81422" y="177056"/>
                  </a:lnTo>
                  <a:lnTo>
                    <a:pt x="81422" y="179629"/>
                  </a:lnTo>
                  <a:lnTo>
                    <a:pt x="78867" y="182845"/>
                  </a:lnTo>
                  <a:lnTo>
                    <a:pt x="75971" y="186705"/>
                  </a:lnTo>
                  <a:lnTo>
                    <a:pt x="71883" y="188634"/>
                  </a:lnTo>
                  <a:lnTo>
                    <a:pt x="67795" y="192494"/>
                  </a:lnTo>
                  <a:lnTo>
                    <a:pt x="65751" y="199409"/>
                  </a:lnTo>
                  <a:lnTo>
                    <a:pt x="64558" y="204072"/>
                  </a:lnTo>
                  <a:lnTo>
                    <a:pt x="63707" y="210987"/>
                  </a:lnTo>
                  <a:lnTo>
                    <a:pt x="64558" y="216777"/>
                  </a:lnTo>
                  <a:lnTo>
                    <a:pt x="64558" y="219511"/>
                  </a:lnTo>
                  <a:lnTo>
                    <a:pt x="64558" y="225300"/>
                  </a:lnTo>
                  <a:lnTo>
                    <a:pt x="64558" y="229481"/>
                  </a:lnTo>
                  <a:lnTo>
                    <a:pt x="65751" y="231411"/>
                  </a:lnTo>
                  <a:lnTo>
                    <a:pt x="67795" y="231411"/>
                  </a:lnTo>
                  <a:lnTo>
                    <a:pt x="68647" y="229481"/>
                  </a:lnTo>
                  <a:lnTo>
                    <a:pt x="69839" y="227230"/>
                  </a:lnTo>
                  <a:lnTo>
                    <a:pt x="71883" y="226426"/>
                  </a:lnTo>
                  <a:lnTo>
                    <a:pt x="72735" y="227230"/>
                  </a:lnTo>
                  <a:lnTo>
                    <a:pt x="72735" y="230285"/>
                  </a:lnTo>
                  <a:lnTo>
                    <a:pt x="76823" y="229481"/>
                  </a:lnTo>
                  <a:lnTo>
                    <a:pt x="80059" y="229481"/>
                  </a:lnTo>
                  <a:lnTo>
                    <a:pt x="81422" y="231411"/>
                  </a:lnTo>
                  <a:lnTo>
                    <a:pt x="81422" y="233341"/>
                  </a:lnTo>
                  <a:lnTo>
                    <a:pt x="80059" y="236074"/>
                  </a:lnTo>
                  <a:lnTo>
                    <a:pt x="76823" y="239291"/>
                  </a:lnTo>
                  <a:lnTo>
                    <a:pt x="74779" y="239934"/>
                  </a:lnTo>
                  <a:lnTo>
                    <a:pt x="74779" y="241864"/>
                  </a:lnTo>
                  <a:lnTo>
                    <a:pt x="75971" y="243794"/>
                  </a:lnTo>
                  <a:lnTo>
                    <a:pt x="78015" y="247010"/>
                  </a:lnTo>
                  <a:lnTo>
                    <a:pt x="78867" y="254729"/>
                  </a:lnTo>
                  <a:lnTo>
                    <a:pt x="78867" y="259392"/>
                  </a:lnTo>
                  <a:lnTo>
                    <a:pt x="78867" y="263574"/>
                  </a:lnTo>
                  <a:lnTo>
                    <a:pt x="78867" y="265503"/>
                  </a:lnTo>
                  <a:lnTo>
                    <a:pt x="78867" y="268237"/>
                  </a:lnTo>
                  <a:lnTo>
                    <a:pt x="81422" y="269363"/>
                  </a:lnTo>
                  <a:lnTo>
                    <a:pt x="81422" y="273222"/>
                  </a:lnTo>
                  <a:lnTo>
                    <a:pt x="81422" y="277886"/>
                  </a:lnTo>
                  <a:lnTo>
                    <a:pt x="80059" y="281746"/>
                  </a:lnTo>
                  <a:lnTo>
                    <a:pt x="78867" y="286731"/>
                  </a:lnTo>
                  <a:lnTo>
                    <a:pt x="78867" y="288661"/>
                  </a:lnTo>
                  <a:lnTo>
                    <a:pt x="78867" y="290590"/>
                  </a:lnTo>
                  <a:lnTo>
                    <a:pt x="78015" y="292520"/>
                  </a:lnTo>
                  <a:lnTo>
                    <a:pt x="76823" y="293646"/>
                  </a:lnTo>
                  <a:lnTo>
                    <a:pt x="74779" y="300239"/>
                  </a:lnTo>
                  <a:lnTo>
                    <a:pt x="69839" y="321949"/>
                  </a:lnTo>
                  <a:lnTo>
                    <a:pt x="66602" y="334332"/>
                  </a:lnTo>
                  <a:lnTo>
                    <a:pt x="62514" y="345106"/>
                  </a:lnTo>
                  <a:lnTo>
                    <a:pt x="59619" y="352825"/>
                  </a:lnTo>
                  <a:lnTo>
                    <a:pt x="58426" y="360544"/>
                  </a:lnTo>
                  <a:lnTo>
                    <a:pt x="56382" y="365691"/>
                  </a:lnTo>
                  <a:lnTo>
                    <a:pt x="53486" y="369550"/>
                  </a:lnTo>
                  <a:lnTo>
                    <a:pt x="50250" y="374053"/>
                  </a:lnTo>
                  <a:lnTo>
                    <a:pt x="49057" y="377269"/>
                  </a:lnTo>
                  <a:lnTo>
                    <a:pt x="49057" y="379842"/>
                  </a:lnTo>
                  <a:lnTo>
                    <a:pt x="47013" y="383058"/>
                  </a:lnTo>
                  <a:lnTo>
                    <a:pt x="35941" y="401552"/>
                  </a:lnTo>
                  <a:lnTo>
                    <a:pt x="31853" y="409271"/>
                  </a:lnTo>
                  <a:lnTo>
                    <a:pt x="28617" y="416186"/>
                  </a:lnTo>
                  <a:lnTo>
                    <a:pt x="27765" y="416990"/>
                  </a:lnTo>
                  <a:lnTo>
                    <a:pt x="24528" y="418920"/>
                  </a:lnTo>
                  <a:lnTo>
                    <a:pt x="22484" y="421975"/>
                  </a:lnTo>
                  <a:lnTo>
                    <a:pt x="13116" y="439504"/>
                  </a:lnTo>
                  <a:lnTo>
                    <a:pt x="8176" y="447223"/>
                  </a:lnTo>
                  <a:lnTo>
                    <a:pt x="4088" y="453013"/>
                  </a:lnTo>
                  <a:lnTo>
                    <a:pt x="0" y="460732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1" name="object 393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277832" y="1299005"/>
              <a:ext cx="193798" cy="288497"/>
            </a:xfrm>
            <a:prstGeom prst="rect">
              <a:avLst/>
            </a:prstGeom>
          </p:spPr>
        </p:pic>
        <p:sp>
          <p:nvSpPr>
            <p:cNvPr id="3932" name="object 3932"/>
            <p:cNvSpPr/>
            <p:nvPr/>
          </p:nvSpPr>
          <p:spPr>
            <a:xfrm>
              <a:off x="2190917" y="1634727"/>
              <a:ext cx="93980" cy="444500"/>
            </a:xfrm>
            <a:custGeom>
              <a:avLst/>
              <a:gdLst/>
              <a:ahLst/>
              <a:cxnLst/>
              <a:rect l="l" t="t" r="r" b="b"/>
              <a:pathLst>
                <a:path w="93980" h="444500">
                  <a:moveTo>
                    <a:pt x="93704" y="0"/>
                  </a:moveTo>
                  <a:lnTo>
                    <a:pt x="92852" y="7719"/>
                  </a:lnTo>
                  <a:lnTo>
                    <a:pt x="89615" y="20423"/>
                  </a:lnTo>
                  <a:lnTo>
                    <a:pt x="87571" y="28142"/>
                  </a:lnTo>
                  <a:lnTo>
                    <a:pt x="87571" y="39721"/>
                  </a:lnTo>
                  <a:lnTo>
                    <a:pt x="87571" y="44867"/>
                  </a:lnTo>
                  <a:lnTo>
                    <a:pt x="87571" y="47922"/>
                  </a:lnTo>
                  <a:lnTo>
                    <a:pt x="85527" y="53711"/>
                  </a:lnTo>
                  <a:lnTo>
                    <a:pt x="85527" y="58375"/>
                  </a:lnTo>
                  <a:lnTo>
                    <a:pt x="86720" y="63360"/>
                  </a:lnTo>
                  <a:lnTo>
                    <a:pt x="85527" y="69954"/>
                  </a:lnTo>
                  <a:lnTo>
                    <a:pt x="85527" y="76869"/>
                  </a:lnTo>
                </a:path>
                <a:path w="93980" h="444500">
                  <a:moveTo>
                    <a:pt x="73944" y="134440"/>
                  </a:moveTo>
                  <a:lnTo>
                    <a:pt x="73944" y="136370"/>
                  </a:lnTo>
                  <a:lnTo>
                    <a:pt x="73263" y="141033"/>
                  </a:lnTo>
                  <a:lnTo>
                    <a:pt x="73944" y="146019"/>
                  </a:lnTo>
                  <a:lnTo>
                    <a:pt x="73944" y="147948"/>
                  </a:lnTo>
                  <a:lnTo>
                    <a:pt x="73263" y="150682"/>
                  </a:lnTo>
                  <a:lnTo>
                    <a:pt x="71900" y="154542"/>
                  </a:lnTo>
                  <a:lnTo>
                    <a:pt x="69856" y="158401"/>
                  </a:lnTo>
                  <a:lnTo>
                    <a:pt x="69175" y="163387"/>
                  </a:lnTo>
                  <a:lnTo>
                    <a:pt x="69175" y="169176"/>
                  </a:lnTo>
                  <a:lnTo>
                    <a:pt x="67812" y="174322"/>
                  </a:lnTo>
                  <a:lnTo>
                    <a:pt x="67131" y="182845"/>
                  </a:lnTo>
                  <a:lnTo>
                    <a:pt x="65086" y="192494"/>
                  </a:lnTo>
                  <a:lnTo>
                    <a:pt x="60998" y="209058"/>
                  </a:lnTo>
                  <a:lnTo>
                    <a:pt x="59636" y="212917"/>
                  </a:lnTo>
                  <a:lnTo>
                    <a:pt x="56910" y="229481"/>
                  </a:lnTo>
                  <a:lnTo>
                    <a:pt x="53503" y="237361"/>
                  </a:lnTo>
                  <a:lnTo>
                    <a:pt x="42125" y="272418"/>
                  </a:lnTo>
                  <a:lnTo>
                    <a:pt x="39263" y="291716"/>
                  </a:lnTo>
                  <a:lnTo>
                    <a:pt x="39263" y="295576"/>
                  </a:lnTo>
                  <a:lnTo>
                    <a:pt x="38036" y="297666"/>
                  </a:lnTo>
                  <a:lnTo>
                    <a:pt x="37219" y="302651"/>
                  </a:lnTo>
                  <a:lnTo>
                    <a:pt x="29843" y="325809"/>
                  </a:lnTo>
                  <a:lnTo>
                    <a:pt x="25755" y="333528"/>
                  </a:lnTo>
                  <a:lnTo>
                    <a:pt x="25755" y="335457"/>
                  </a:lnTo>
                  <a:lnTo>
                    <a:pt x="23711" y="344302"/>
                  </a:lnTo>
                  <a:lnTo>
                    <a:pt x="21667" y="341247"/>
                  </a:lnTo>
                  <a:lnTo>
                    <a:pt x="19623" y="340443"/>
                  </a:lnTo>
                  <a:lnTo>
                    <a:pt x="18396" y="341247"/>
                  </a:lnTo>
                  <a:lnTo>
                    <a:pt x="17579" y="347036"/>
                  </a:lnTo>
                  <a:lnTo>
                    <a:pt x="15535" y="361027"/>
                  </a:lnTo>
                  <a:lnTo>
                    <a:pt x="10220" y="376465"/>
                  </a:lnTo>
                  <a:lnTo>
                    <a:pt x="5314" y="384184"/>
                  </a:lnTo>
                  <a:lnTo>
                    <a:pt x="3270" y="388044"/>
                  </a:lnTo>
                  <a:lnTo>
                    <a:pt x="3270" y="398818"/>
                  </a:lnTo>
                  <a:lnTo>
                    <a:pt x="3270" y="410397"/>
                  </a:lnTo>
                  <a:lnTo>
                    <a:pt x="0" y="421975"/>
                  </a:lnTo>
                  <a:lnTo>
                    <a:pt x="0" y="427926"/>
                  </a:lnTo>
                  <a:lnTo>
                    <a:pt x="2044" y="433715"/>
                  </a:lnTo>
                  <a:lnTo>
                    <a:pt x="7358" y="437574"/>
                  </a:lnTo>
                  <a:lnTo>
                    <a:pt x="7358" y="439826"/>
                  </a:lnTo>
                  <a:lnTo>
                    <a:pt x="13490" y="444489"/>
                  </a:lnTo>
                  <a:lnTo>
                    <a:pt x="19623" y="444489"/>
                  </a:lnTo>
                  <a:lnTo>
                    <a:pt x="21667" y="441756"/>
                  </a:lnTo>
                  <a:lnTo>
                    <a:pt x="22893" y="436770"/>
                  </a:lnTo>
                </a:path>
                <a:path w="93980" h="444500">
                  <a:moveTo>
                    <a:pt x="49483" y="391903"/>
                  </a:moveTo>
                  <a:lnTo>
                    <a:pt x="49483" y="386114"/>
                  </a:lnTo>
                  <a:lnTo>
                    <a:pt x="57591" y="365691"/>
                  </a:lnTo>
                  <a:lnTo>
                    <a:pt x="59636" y="352021"/>
                  </a:lnTo>
                  <a:lnTo>
                    <a:pt x="61680" y="340443"/>
                  </a:lnTo>
                  <a:lnTo>
                    <a:pt x="65086" y="331598"/>
                  </a:lnTo>
                  <a:lnTo>
                    <a:pt x="67131" y="326934"/>
                  </a:lnTo>
                  <a:lnTo>
                    <a:pt x="67131" y="323879"/>
                  </a:lnTo>
                  <a:lnTo>
                    <a:pt x="67131" y="321949"/>
                  </a:lnTo>
                  <a:lnTo>
                    <a:pt x="69856" y="31809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3" name="object 393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267689" y="1702773"/>
              <a:ext cx="207952" cy="203546"/>
            </a:xfrm>
            <a:prstGeom prst="rect">
              <a:avLst/>
            </a:prstGeom>
          </p:spPr>
        </p:pic>
        <p:sp>
          <p:nvSpPr>
            <p:cNvPr id="3934" name="object 3934"/>
            <p:cNvSpPr/>
            <p:nvPr/>
          </p:nvSpPr>
          <p:spPr>
            <a:xfrm>
              <a:off x="1770875" y="2902101"/>
              <a:ext cx="149860" cy="317500"/>
            </a:xfrm>
            <a:custGeom>
              <a:avLst/>
              <a:gdLst/>
              <a:ahLst/>
              <a:cxnLst/>
              <a:rect l="l" t="t" r="r" b="b"/>
              <a:pathLst>
                <a:path w="149860" h="317500">
                  <a:moveTo>
                    <a:pt x="149286" y="0"/>
                  </a:moveTo>
                  <a:lnTo>
                    <a:pt x="130872" y="27177"/>
                  </a:lnTo>
                  <a:lnTo>
                    <a:pt x="128828" y="31037"/>
                  </a:lnTo>
                  <a:lnTo>
                    <a:pt x="125557" y="34896"/>
                  </a:lnTo>
                  <a:lnTo>
                    <a:pt x="119425" y="47600"/>
                  </a:lnTo>
                  <a:lnTo>
                    <a:pt x="115337" y="54194"/>
                  </a:lnTo>
                  <a:lnTo>
                    <a:pt x="105934" y="66898"/>
                  </a:lnTo>
                  <a:lnTo>
                    <a:pt x="97741" y="80406"/>
                  </a:lnTo>
                  <a:lnTo>
                    <a:pt x="92426" y="93272"/>
                  </a:lnTo>
                  <a:lnTo>
                    <a:pt x="90382" y="100187"/>
                  </a:lnTo>
                  <a:lnTo>
                    <a:pt x="85476" y="110640"/>
                  </a:lnTo>
                  <a:lnTo>
                    <a:pt x="82206" y="118359"/>
                  </a:lnTo>
                  <a:lnTo>
                    <a:pt x="78117" y="126399"/>
                  </a:lnTo>
                  <a:lnTo>
                    <a:pt x="73212" y="136048"/>
                  </a:lnTo>
                  <a:lnTo>
                    <a:pt x="69941" y="140712"/>
                  </a:lnTo>
                  <a:lnTo>
                    <a:pt x="61748" y="161296"/>
                  </a:lnTo>
                  <a:lnTo>
                    <a:pt x="53571" y="180915"/>
                  </a:lnTo>
                  <a:lnTo>
                    <a:pt x="50301" y="188634"/>
                  </a:lnTo>
                  <a:lnTo>
                    <a:pt x="47439" y="199087"/>
                  </a:lnTo>
                  <a:lnTo>
                    <a:pt x="44169" y="206806"/>
                  </a:lnTo>
                  <a:lnTo>
                    <a:pt x="36810" y="220797"/>
                  </a:lnTo>
                  <a:lnTo>
                    <a:pt x="27816" y="238969"/>
                  </a:lnTo>
                  <a:lnTo>
                    <a:pt x="18396" y="263252"/>
                  </a:lnTo>
                  <a:lnTo>
                    <a:pt x="14308" y="272097"/>
                  </a:lnTo>
                  <a:lnTo>
                    <a:pt x="8993" y="287696"/>
                  </a:lnTo>
                  <a:lnTo>
                    <a:pt x="2044" y="307315"/>
                  </a:lnTo>
                  <a:lnTo>
                    <a:pt x="0" y="316964"/>
                  </a:lnTo>
                </a:path>
              </a:pathLst>
            </a:custGeom>
            <a:ln w="202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5" name="object 393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737753" y="3204990"/>
              <a:ext cx="71154" cy="350900"/>
            </a:xfrm>
            <a:prstGeom prst="rect">
              <a:avLst/>
            </a:prstGeom>
          </p:spPr>
        </p:pic>
        <p:sp>
          <p:nvSpPr>
            <p:cNvPr id="3936" name="object 3936"/>
            <p:cNvSpPr/>
            <p:nvPr/>
          </p:nvSpPr>
          <p:spPr>
            <a:xfrm>
              <a:off x="1819133" y="2902101"/>
              <a:ext cx="102235" cy="259079"/>
            </a:xfrm>
            <a:custGeom>
              <a:avLst/>
              <a:gdLst/>
              <a:ahLst/>
              <a:cxnLst/>
              <a:rect l="l" t="t" r="r" b="b"/>
              <a:pathLst>
                <a:path w="102235" h="259080">
                  <a:moveTo>
                    <a:pt x="0" y="258588"/>
                  </a:moveTo>
                  <a:lnTo>
                    <a:pt x="2044" y="255533"/>
                  </a:lnTo>
                  <a:lnTo>
                    <a:pt x="4088" y="252799"/>
                  </a:lnTo>
                  <a:lnTo>
                    <a:pt x="13490" y="245080"/>
                  </a:lnTo>
                  <a:lnTo>
                    <a:pt x="15535" y="245080"/>
                  </a:lnTo>
                  <a:lnTo>
                    <a:pt x="18413" y="240095"/>
                  </a:lnTo>
                  <a:lnTo>
                    <a:pt x="19640" y="237039"/>
                  </a:lnTo>
                  <a:lnTo>
                    <a:pt x="23728" y="227390"/>
                  </a:lnTo>
                  <a:lnTo>
                    <a:pt x="23728" y="220797"/>
                  </a:lnTo>
                  <a:lnTo>
                    <a:pt x="23728" y="216938"/>
                  </a:lnTo>
                  <a:lnTo>
                    <a:pt x="26998" y="211792"/>
                  </a:lnTo>
                  <a:lnTo>
                    <a:pt x="29042" y="208736"/>
                  </a:lnTo>
                  <a:lnTo>
                    <a:pt x="33948" y="204877"/>
                  </a:lnTo>
                  <a:lnTo>
                    <a:pt x="35175" y="202143"/>
                  </a:lnTo>
                  <a:lnTo>
                    <a:pt x="35175" y="199087"/>
                  </a:lnTo>
                  <a:lnTo>
                    <a:pt x="37219" y="197157"/>
                  </a:lnTo>
                  <a:lnTo>
                    <a:pt x="37219" y="186705"/>
                  </a:lnTo>
                  <a:lnTo>
                    <a:pt x="37219" y="181719"/>
                  </a:lnTo>
                  <a:lnTo>
                    <a:pt x="43351" y="172875"/>
                  </a:lnTo>
                  <a:lnTo>
                    <a:pt x="47439" y="167085"/>
                  </a:lnTo>
                  <a:lnTo>
                    <a:pt x="51527" y="161296"/>
                  </a:lnTo>
                  <a:lnTo>
                    <a:pt x="59721" y="151486"/>
                  </a:lnTo>
                  <a:lnTo>
                    <a:pt x="63809" y="142642"/>
                  </a:lnTo>
                  <a:lnTo>
                    <a:pt x="65035" y="136852"/>
                  </a:lnTo>
                  <a:lnTo>
                    <a:pt x="65035" y="128329"/>
                  </a:lnTo>
                  <a:lnTo>
                    <a:pt x="65853" y="122540"/>
                  </a:lnTo>
                  <a:lnTo>
                    <a:pt x="69941" y="104046"/>
                  </a:lnTo>
                  <a:lnTo>
                    <a:pt x="73212" y="81532"/>
                  </a:lnTo>
                  <a:lnTo>
                    <a:pt x="80570" y="64164"/>
                  </a:lnTo>
                  <a:lnTo>
                    <a:pt x="81388" y="59179"/>
                  </a:lnTo>
                  <a:lnTo>
                    <a:pt x="81388" y="55320"/>
                  </a:lnTo>
                  <a:lnTo>
                    <a:pt x="84659" y="46475"/>
                  </a:lnTo>
                  <a:lnTo>
                    <a:pt x="90791" y="34092"/>
                  </a:lnTo>
                  <a:lnTo>
                    <a:pt x="91608" y="27177"/>
                  </a:lnTo>
                  <a:lnTo>
                    <a:pt x="93652" y="18171"/>
                  </a:lnTo>
                  <a:lnTo>
                    <a:pt x="101846" y="3859"/>
                  </a:lnTo>
                  <a:lnTo>
                    <a:pt x="101846" y="804"/>
                  </a:lnTo>
                  <a:lnTo>
                    <a:pt x="101028" y="0"/>
                  </a:lnTo>
                </a:path>
              </a:pathLst>
            </a:custGeom>
            <a:ln w="202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7" name="object 393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650417" y="3544658"/>
              <a:ext cx="98580" cy="122009"/>
            </a:xfrm>
            <a:prstGeom prst="rect">
              <a:avLst/>
            </a:prstGeom>
          </p:spPr>
        </p:pic>
        <p:sp>
          <p:nvSpPr>
            <p:cNvPr id="3938" name="object 3938"/>
            <p:cNvSpPr/>
            <p:nvPr/>
          </p:nvSpPr>
          <p:spPr>
            <a:xfrm>
              <a:off x="6950474" y="5581247"/>
              <a:ext cx="254635" cy="240665"/>
            </a:xfrm>
            <a:custGeom>
              <a:avLst/>
              <a:gdLst/>
              <a:ahLst/>
              <a:cxnLst/>
              <a:rect l="l" t="t" r="r" b="b"/>
              <a:pathLst>
                <a:path w="254634" h="240664">
                  <a:moveTo>
                    <a:pt x="0" y="240432"/>
                  </a:moveTo>
                  <a:lnTo>
                    <a:pt x="1977" y="236181"/>
                  </a:lnTo>
                  <a:lnTo>
                    <a:pt x="4021" y="230383"/>
                  </a:lnTo>
                  <a:lnTo>
                    <a:pt x="6065" y="225744"/>
                  </a:lnTo>
                  <a:lnTo>
                    <a:pt x="8109" y="221879"/>
                  </a:lnTo>
                  <a:lnTo>
                    <a:pt x="13049" y="217627"/>
                  </a:lnTo>
                  <a:lnTo>
                    <a:pt x="16285" y="214921"/>
                  </a:lnTo>
                  <a:lnTo>
                    <a:pt x="18330" y="211829"/>
                  </a:lnTo>
                  <a:lnTo>
                    <a:pt x="20374" y="207964"/>
                  </a:lnTo>
                  <a:lnTo>
                    <a:pt x="23610" y="201393"/>
                  </a:lnTo>
                  <a:lnTo>
                    <a:pt x="26506" y="193661"/>
                  </a:lnTo>
                  <a:lnTo>
                    <a:pt x="30594" y="185545"/>
                  </a:lnTo>
                  <a:lnTo>
                    <a:pt x="32638" y="181679"/>
                  </a:lnTo>
                  <a:lnTo>
                    <a:pt x="35875" y="172016"/>
                  </a:lnTo>
                  <a:lnTo>
                    <a:pt x="39963" y="164285"/>
                  </a:lnTo>
                  <a:lnTo>
                    <a:pt x="44903" y="156554"/>
                  </a:lnTo>
                  <a:lnTo>
                    <a:pt x="51375" y="147664"/>
                  </a:lnTo>
                  <a:lnTo>
                    <a:pt x="54271" y="143798"/>
                  </a:lnTo>
                  <a:lnTo>
                    <a:pt x="62448" y="124471"/>
                  </a:lnTo>
                  <a:lnTo>
                    <a:pt x="65854" y="116741"/>
                  </a:lnTo>
                  <a:lnTo>
                    <a:pt x="68580" y="109782"/>
                  </a:lnTo>
                  <a:lnTo>
                    <a:pt x="74031" y="99346"/>
                  </a:lnTo>
                  <a:lnTo>
                    <a:pt x="78119" y="90456"/>
                  </a:lnTo>
                  <a:lnTo>
                    <a:pt x="81355" y="83497"/>
                  </a:lnTo>
                  <a:lnTo>
                    <a:pt x="85444" y="77705"/>
                  </a:lnTo>
                  <a:lnTo>
                    <a:pt x="86295" y="73057"/>
                  </a:lnTo>
                  <a:lnTo>
                    <a:pt x="87488" y="69198"/>
                  </a:lnTo>
                  <a:lnTo>
                    <a:pt x="86295" y="63006"/>
                  </a:lnTo>
                  <a:lnTo>
                    <a:pt x="86295" y="54515"/>
                  </a:lnTo>
                  <a:lnTo>
                    <a:pt x="87488" y="51412"/>
                  </a:lnTo>
                  <a:lnTo>
                    <a:pt x="90383" y="47552"/>
                  </a:lnTo>
                  <a:lnTo>
                    <a:pt x="91576" y="43677"/>
                  </a:lnTo>
                  <a:lnTo>
                    <a:pt x="92427" y="37887"/>
                  </a:lnTo>
                  <a:lnTo>
                    <a:pt x="92427" y="35958"/>
                  </a:lnTo>
                  <a:lnTo>
                    <a:pt x="93620" y="34028"/>
                  </a:lnTo>
                  <a:lnTo>
                    <a:pt x="96516" y="32854"/>
                  </a:lnTo>
                  <a:lnTo>
                    <a:pt x="98560" y="32082"/>
                  </a:lnTo>
                  <a:lnTo>
                    <a:pt x="104692" y="32082"/>
                  </a:lnTo>
                  <a:lnTo>
                    <a:pt x="107077" y="30924"/>
                  </a:lnTo>
                  <a:lnTo>
                    <a:pt x="109121" y="30152"/>
                  </a:lnTo>
                  <a:lnTo>
                    <a:pt x="109972" y="28994"/>
                  </a:lnTo>
                  <a:lnTo>
                    <a:pt x="114061" y="18557"/>
                  </a:lnTo>
                  <a:lnTo>
                    <a:pt x="115253" y="11594"/>
                  </a:lnTo>
                  <a:lnTo>
                    <a:pt x="117297" y="8893"/>
                  </a:lnTo>
                  <a:lnTo>
                    <a:pt x="119341" y="6963"/>
                  </a:lnTo>
                  <a:lnTo>
                    <a:pt x="121385" y="4647"/>
                  </a:lnTo>
                  <a:lnTo>
                    <a:pt x="124281" y="3875"/>
                  </a:lnTo>
                  <a:lnTo>
                    <a:pt x="127518" y="3875"/>
                  </a:lnTo>
                  <a:lnTo>
                    <a:pt x="130413" y="5805"/>
                  </a:lnTo>
                  <a:lnTo>
                    <a:pt x="134842" y="7735"/>
                  </a:lnTo>
                  <a:lnTo>
                    <a:pt x="137738" y="8893"/>
                  </a:lnTo>
                  <a:lnTo>
                    <a:pt x="149151" y="12768"/>
                  </a:lnTo>
                  <a:lnTo>
                    <a:pt x="152046" y="14698"/>
                  </a:lnTo>
                </a:path>
                <a:path w="254634" h="240664">
                  <a:moveTo>
                    <a:pt x="202808" y="24363"/>
                  </a:moveTo>
                  <a:lnTo>
                    <a:pt x="207748" y="20487"/>
                  </a:lnTo>
                  <a:lnTo>
                    <a:pt x="210984" y="19329"/>
                  </a:lnTo>
                  <a:lnTo>
                    <a:pt x="213028" y="18557"/>
                  </a:lnTo>
                  <a:lnTo>
                    <a:pt x="221205" y="25135"/>
                  </a:lnTo>
                  <a:lnTo>
                    <a:pt x="222397" y="26293"/>
                  </a:lnTo>
                  <a:lnTo>
                    <a:pt x="222397" y="28222"/>
                  </a:lnTo>
                  <a:lnTo>
                    <a:pt x="223249" y="30152"/>
                  </a:lnTo>
                  <a:lnTo>
                    <a:pt x="224441" y="30924"/>
                  </a:lnTo>
                  <a:lnTo>
                    <a:pt x="225293" y="32082"/>
                  </a:lnTo>
                  <a:lnTo>
                    <a:pt x="236706" y="26293"/>
                  </a:lnTo>
                  <a:lnTo>
                    <a:pt x="236706" y="22417"/>
                  </a:lnTo>
                  <a:lnTo>
                    <a:pt x="237557" y="19329"/>
                  </a:lnTo>
                  <a:lnTo>
                    <a:pt x="239601" y="17400"/>
                  </a:lnTo>
                  <a:lnTo>
                    <a:pt x="242838" y="14698"/>
                  </a:lnTo>
                  <a:lnTo>
                    <a:pt x="245734" y="10822"/>
                  </a:lnTo>
                  <a:lnTo>
                    <a:pt x="250162" y="5805"/>
                  </a:lnTo>
                  <a:lnTo>
                    <a:pt x="252206" y="2717"/>
                  </a:lnTo>
                  <a:lnTo>
                    <a:pt x="254251" y="771"/>
                  </a:lnTo>
                  <a:lnTo>
                    <a:pt x="254251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9" name="object 393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177930" y="5254613"/>
              <a:ext cx="203397" cy="284165"/>
            </a:xfrm>
            <a:prstGeom prst="rect">
              <a:avLst/>
            </a:prstGeom>
          </p:spPr>
        </p:pic>
        <p:pic>
          <p:nvPicPr>
            <p:cNvPr id="3940" name="object 394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416033" y="5076137"/>
              <a:ext cx="214626" cy="220542"/>
            </a:xfrm>
            <a:prstGeom prst="rect">
              <a:avLst/>
            </a:prstGeom>
          </p:spPr>
        </p:pic>
        <p:sp>
          <p:nvSpPr>
            <p:cNvPr id="3941" name="object 3941"/>
            <p:cNvSpPr/>
            <p:nvPr/>
          </p:nvSpPr>
          <p:spPr>
            <a:xfrm>
              <a:off x="7675205" y="4476085"/>
              <a:ext cx="784860" cy="584200"/>
            </a:xfrm>
            <a:custGeom>
              <a:avLst/>
              <a:gdLst/>
              <a:ahLst/>
              <a:cxnLst/>
              <a:rect l="l" t="t" r="r" b="b"/>
              <a:pathLst>
                <a:path w="784859" h="584200">
                  <a:moveTo>
                    <a:pt x="0" y="583722"/>
                  </a:moveTo>
                  <a:lnTo>
                    <a:pt x="11412" y="577161"/>
                  </a:lnTo>
                  <a:lnTo>
                    <a:pt x="26913" y="570198"/>
                  </a:lnTo>
                  <a:lnTo>
                    <a:pt x="40370" y="565550"/>
                  </a:lnTo>
                  <a:lnTo>
                    <a:pt x="47354" y="561690"/>
                  </a:lnTo>
                  <a:lnTo>
                    <a:pt x="55530" y="555499"/>
                  </a:lnTo>
                  <a:lnTo>
                    <a:pt x="60811" y="550868"/>
                  </a:lnTo>
                  <a:lnTo>
                    <a:pt x="70350" y="545850"/>
                  </a:lnTo>
                  <a:lnTo>
                    <a:pt x="71031" y="545062"/>
                  </a:lnTo>
                </a:path>
                <a:path w="784859" h="584200">
                  <a:moveTo>
                    <a:pt x="126733" y="522645"/>
                  </a:moveTo>
                  <a:lnTo>
                    <a:pt x="132013" y="516856"/>
                  </a:lnTo>
                  <a:lnTo>
                    <a:pt x="136953" y="511050"/>
                  </a:lnTo>
                  <a:lnTo>
                    <a:pt x="141041" y="507191"/>
                  </a:lnTo>
                  <a:lnTo>
                    <a:pt x="146322" y="506033"/>
                  </a:lnTo>
                  <a:lnTo>
                    <a:pt x="154498" y="505261"/>
                  </a:lnTo>
                  <a:lnTo>
                    <a:pt x="158586" y="504103"/>
                  </a:lnTo>
                  <a:lnTo>
                    <a:pt x="167955" y="494438"/>
                  </a:lnTo>
                  <a:lnTo>
                    <a:pt x="175450" y="490562"/>
                  </a:lnTo>
                  <a:lnTo>
                    <a:pt x="177494" y="488633"/>
                  </a:lnTo>
                  <a:lnTo>
                    <a:pt x="179538" y="485545"/>
                  </a:lnTo>
                  <a:lnTo>
                    <a:pt x="181582" y="483615"/>
                  </a:lnTo>
                  <a:lnTo>
                    <a:pt x="185670" y="479740"/>
                  </a:lnTo>
                  <a:lnTo>
                    <a:pt x="196742" y="473950"/>
                  </a:lnTo>
                  <a:lnTo>
                    <a:pt x="202023" y="471249"/>
                  </a:lnTo>
                  <a:lnTo>
                    <a:pt x="213436" y="461198"/>
                  </a:lnTo>
                  <a:lnTo>
                    <a:pt x="219568" y="455392"/>
                  </a:lnTo>
                  <a:lnTo>
                    <a:pt x="223656" y="451533"/>
                  </a:lnTo>
                  <a:lnTo>
                    <a:pt x="229788" y="443026"/>
                  </a:lnTo>
                  <a:lnTo>
                    <a:pt x="233025" y="436835"/>
                  </a:lnTo>
                  <a:lnTo>
                    <a:pt x="233876" y="434133"/>
                  </a:lnTo>
                  <a:lnTo>
                    <a:pt x="235921" y="430273"/>
                  </a:lnTo>
                  <a:lnTo>
                    <a:pt x="244097" y="421380"/>
                  </a:lnTo>
                  <a:lnTo>
                    <a:pt x="259598" y="407856"/>
                  </a:lnTo>
                  <a:lnTo>
                    <a:pt x="265730" y="400893"/>
                  </a:lnTo>
                  <a:lnTo>
                    <a:pt x="267093" y="398191"/>
                  </a:lnTo>
                  <a:lnTo>
                    <a:pt x="269137" y="391228"/>
                  </a:lnTo>
                  <a:lnTo>
                    <a:pt x="273225" y="386596"/>
                  </a:lnTo>
                  <a:lnTo>
                    <a:pt x="279357" y="381563"/>
                  </a:lnTo>
                  <a:lnTo>
                    <a:pt x="282083" y="379633"/>
                  </a:lnTo>
                  <a:lnTo>
                    <a:pt x="284127" y="378861"/>
                  </a:lnTo>
                  <a:lnTo>
                    <a:pt x="288726" y="378861"/>
                  </a:lnTo>
                  <a:lnTo>
                    <a:pt x="292814" y="377703"/>
                  </a:lnTo>
                  <a:lnTo>
                    <a:pt x="295710" y="377703"/>
                  </a:lnTo>
                  <a:lnTo>
                    <a:pt x="299798" y="374600"/>
                  </a:lnTo>
                  <a:lnTo>
                    <a:pt x="300990" y="373828"/>
                  </a:lnTo>
                  <a:lnTo>
                    <a:pt x="301842" y="372670"/>
                  </a:lnTo>
                  <a:lnTo>
                    <a:pt x="301842" y="369968"/>
                  </a:lnTo>
                  <a:lnTo>
                    <a:pt x="303035" y="368810"/>
                  </a:lnTo>
                  <a:lnTo>
                    <a:pt x="305079" y="368038"/>
                  </a:lnTo>
                  <a:lnTo>
                    <a:pt x="310019" y="368038"/>
                  </a:lnTo>
                  <a:lnTo>
                    <a:pt x="312063" y="366880"/>
                  </a:lnTo>
                  <a:lnTo>
                    <a:pt x="325519" y="349480"/>
                  </a:lnTo>
                  <a:lnTo>
                    <a:pt x="327564" y="347551"/>
                  </a:lnTo>
                  <a:lnTo>
                    <a:pt x="331652" y="343691"/>
                  </a:lnTo>
                  <a:lnTo>
                    <a:pt x="334888" y="341745"/>
                  </a:lnTo>
                  <a:lnTo>
                    <a:pt x="336932" y="339815"/>
                  </a:lnTo>
                  <a:lnTo>
                    <a:pt x="365549" y="312381"/>
                  </a:lnTo>
                  <a:lnTo>
                    <a:pt x="371682" y="303874"/>
                  </a:lnTo>
                  <a:lnTo>
                    <a:pt x="374918" y="299998"/>
                  </a:lnTo>
                  <a:lnTo>
                    <a:pt x="378325" y="296138"/>
                  </a:lnTo>
                  <a:lnTo>
                    <a:pt x="381050" y="293051"/>
                  </a:lnTo>
                  <a:lnTo>
                    <a:pt x="384457" y="290333"/>
                  </a:lnTo>
                </a:path>
                <a:path w="784859" h="584200">
                  <a:moveTo>
                    <a:pt x="427383" y="252075"/>
                  </a:moveTo>
                  <a:lnTo>
                    <a:pt x="428575" y="251303"/>
                  </a:lnTo>
                  <a:lnTo>
                    <a:pt x="429427" y="249374"/>
                  </a:lnTo>
                  <a:lnTo>
                    <a:pt x="432663" y="248200"/>
                  </a:lnTo>
                  <a:lnTo>
                    <a:pt x="435900" y="246270"/>
                  </a:lnTo>
                  <a:lnTo>
                    <a:pt x="444928" y="243568"/>
                  </a:lnTo>
                  <a:lnTo>
                    <a:pt x="450208" y="242410"/>
                  </a:lnTo>
                  <a:lnTo>
                    <a:pt x="454297" y="241639"/>
                  </a:lnTo>
                  <a:lnTo>
                    <a:pt x="457192" y="241639"/>
                  </a:lnTo>
                  <a:lnTo>
                    <a:pt x="460429" y="242410"/>
                  </a:lnTo>
                  <a:lnTo>
                    <a:pt x="464517" y="243568"/>
                  </a:lnTo>
                  <a:lnTo>
                    <a:pt x="465709" y="241639"/>
                  </a:lnTo>
                  <a:lnTo>
                    <a:pt x="466561" y="238551"/>
                  </a:lnTo>
                  <a:lnTo>
                    <a:pt x="468605" y="236605"/>
                  </a:lnTo>
                  <a:lnTo>
                    <a:pt x="470649" y="232745"/>
                  </a:lnTo>
                  <a:lnTo>
                    <a:pt x="472693" y="230044"/>
                  </a:lnTo>
                  <a:lnTo>
                    <a:pt x="476781" y="226940"/>
                  </a:lnTo>
                  <a:lnTo>
                    <a:pt x="478826" y="225010"/>
                  </a:lnTo>
                  <a:lnTo>
                    <a:pt x="480870" y="219993"/>
                  </a:lnTo>
                  <a:lnTo>
                    <a:pt x="482062" y="214188"/>
                  </a:lnTo>
                  <a:lnTo>
                    <a:pt x="480870" y="211486"/>
                  </a:lnTo>
                  <a:lnTo>
                    <a:pt x="480018" y="209556"/>
                  </a:lnTo>
                </a:path>
                <a:path w="784859" h="584200">
                  <a:moveTo>
                    <a:pt x="504717" y="167809"/>
                  </a:moveTo>
                  <a:lnTo>
                    <a:pt x="505910" y="166651"/>
                  </a:lnTo>
                  <a:lnTo>
                    <a:pt x="512894" y="161617"/>
                  </a:lnTo>
                  <a:lnTo>
                    <a:pt x="515278" y="158916"/>
                  </a:lnTo>
                  <a:lnTo>
                    <a:pt x="518174" y="153898"/>
                  </a:lnTo>
                  <a:lnTo>
                    <a:pt x="520218" y="148093"/>
                  </a:lnTo>
                  <a:lnTo>
                    <a:pt x="523455" y="145391"/>
                  </a:lnTo>
                  <a:lnTo>
                    <a:pt x="525499" y="142288"/>
                  </a:lnTo>
                  <a:lnTo>
                    <a:pt x="531631" y="138428"/>
                  </a:lnTo>
                  <a:lnTo>
                    <a:pt x="534527" y="136498"/>
                  </a:lnTo>
                  <a:lnTo>
                    <a:pt x="539807" y="134569"/>
                  </a:lnTo>
                  <a:lnTo>
                    <a:pt x="545088" y="131465"/>
                  </a:lnTo>
                  <a:lnTo>
                    <a:pt x="547984" y="129535"/>
                  </a:lnTo>
                  <a:lnTo>
                    <a:pt x="554116" y="125676"/>
                  </a:lnTo>
                  <a:lnTo>
                    <a:pt x="559396" y="123746"/>
                  </a:lnTo>
                  <a:lnTo>
                    <a:pt x="561441" y="119870"/>
                  </a:lnTo>
                  <a:lnTo>
                    <a:pt x="562292" y="117168"/>
                  </a:lnTo>
                  <a:lnTo>
                    <a:pt x="564336" y="116011"/>
                  </a:lnTo>
                  <a:lnTo>
                    <a:pt x="567573" y="113309"/>
                  </a:lnTo>
                  <a:lnTo>
                    <a:pt x="568424" y="112151"/>
                  </a:lnTo>
                  <a:lnTo>
                    <a:pt x="571661" y="110205"/>
                  </a:lnTo>
                  <a:lnTo>
                    <a:pt x="577793" y="105574"/>
                  </a:lnTo>
                  <a:lnTo>
                    <a:pt x="585970" y="100556"/>
                  </a:lnTo>
                  <a:lnTo>
                    <a:pt x="589376" y="97453"/>
                  </a:lnTo>
                  <a:lnTo>
                    <a:pt x="593464" y="96681"/>
                  </a:lnTo>
                  <a:lnTo>
                    <a:pt x="600789" y="95523"/>
                  </a:lnTo>
                  <a:lnTo>
                    <a:pt x="606921" y="94751"/>
                  </a:lnTo>
                  <a:lnTo>
                    <a:pt x="615949" y="91663"/>
                  </a:lnTo>
                  <a:lnTo>
                    <a:pt x="621230" y="91663"/>
                  </a:lnTo>
                  <a:lnTo>
                    <a:pt x="626170" y="90891"/>
                  </a:lnTo>
                  <a:lnTo>
                    <a:pt x="635538" y="89734"/>
                  </a:lnTo>
                  <a:lnTo>
                    <a:pt x="659216" y="75421"/>
                  </a:lnTo>
                  <a:lnTo>
                    <a:pt x="661260" y="74263"/>
                  </a:lnTo>
                  <a:lnTo>
                    <a:pt x="665348" y="74263"/>
                  </a:lnTo>
                  <a:lnTo>
                    <a:pt x="669436" y="75421"/>
                  </a:lnTo>
                  <a:lnTo>
                    <a:pt x="671480" y="74263"/>
                  </a:lnTo>
                  <a:lnTo>
                    <a:pt x="675568" y="69246"/>
                  </a:lnTo>
                  <a:lnTo>
                    <a:pt x="679657" y="64598"/>
                  </a:lnTo>
                  <a:lnTo>
                    <a:pt x="681701" y="59581"/>
                  </a:lnTo>
                  <a:lnTo>
                    <a:pt x="681701" y="55705"/>
                  </a:lnTo>
                  <a:lnTo>
                    <a:pt x="680849" y="47986"/>
                  </a:lnTo>
                  <a:lnTo>
                    <a:pt x="680849" y="46040"/>
                  </a:lnTo>
                  <a:lnTo>
                    <a:pt x="680849" y="44111"/>
                  </a:lnTo>
                  <a:lnTo>
                    <a:pt x="681701" y="43339"/>
                  </a:lnTo>
                  <a:lnTo>
                    <a:pt x="683745" y="41023"/>
                  </a:lnTo>
                  <a:lnTo>
                    <a:pt x="686981" y="40251"/>
                  </a:lnTo>
                  <a:lnTo>
                    <a:pt x="691069" y="39093"/>
                  </a:lnTo>
                  <a:lnTo>
                    <a:pt x="693113" y="38321"/>
                  </a:lnTo>
                  <a:lnTo>
                    <a:pt x="697202" y="34446"/>
                  </a:lnTo>
                  <a:lnTo>
                    <a:pt x="700608" y="31358"/>
                  </a:lnTo>
                  <a:lnTo>
                    <a:pt x="702652" y="30586"/>
                  </a:lnTo>
                  <a:lnTo>
                    <a:pt x="706741" y="28656"/>
                  </a:lnTo>
                  <a:lnTo>
                    <a:pt x="710829" y="28656"/>
                  </a:lnTo>
                  <a:lnTo>
                    <a:pt x="718153" y="26727"/>
                  </a:lnTo>
                  <a:lnTo>
                    <a:pt x="722242" y="26727"/>
                  </a:lnTo>
                  <a:lnTo>
                    <a:pt x="727181" y="26727"/>
                  </a:lnTo>
                  <a:lnTo>
                    <a:pt x="729226" y="25553"/>
                  </a:lnTo>
                  <a:lnTo>
                    <a:pt x="732462" y="23623"/>
                  </a:lnTo>
                  <a:lnTo>
                    <a:pt x="735358" y="17834"/>
                  </a:lnTo>
                  <a:lnTo>
                    <a:pt x="738594" y="13186"/>
                  </a:lnTo>
                  <a:lnTo>
                    <a:pt x="740638" y="8941"/>
                  </a:lnTo>
                  <a:lnTo>
                    <a:pt x="743875" y="7011"/>
                  </a:lnTo>
                  <a:lnTo>
                    <a:pt x="747963" y="7011"/>
                  </a:lnTo>
                  <a:lnTo>
                    <a:pt x="752051" y="8169"/>
                  </a:lnTo>
                  <a:lnTo>
                    <a:pt x="758183" y="8941"/>
                  </a:lnTo>
                  <a:lnTo>
                    <a:pt x="763123" y="8941"/>
                  </a:lnTo>
                  <a:lnTo>
                    <a:pt x="765167" y="8169"/>
                  </a:lnTo>
                  <a:lnTo>
                    <a:pt x="769255" y="6239"/>
                  </a:lnTo>
                  <a:lnTo>
                    <a:pt x="772492" y="4293"/>
                  </a:lnTo>
                  <a:lnTo>
                    <a:pt x="776580" y="3135"/>
                  </a:lnTo>
                  <a:lnTo>
                    <a:pt x="779817" y="3135"/>
                  </a:lnTo>
                  <a:lnTo>
                    <a:pt x="781861" y="1206"/>
                  </a:lnTo>
                  <a:lnTo>
                    <a:pt x="784416" y="0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2" name="object 394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031613" y="5099610"/>
              <a:ext cx="161173" cy="235043"/>
            </a:xfrm>
            <a:prstGeom prst="rect">
              <a:avLst/>
            </a:prstGeom>
          </p:spPr>
        </p:pic>
        <p:pic>
          <p:nvPicPr>
            <p:cNvPr id="3943" name="object 394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827951" y="4845717"/>
              <a:ext cx="203658" cy="230743"/>
            </a:xfrm>
            <a:prstGeom prst="rect">
              <a:avLst/>
            </a:prstGeom>
          </p:spPr>
        </p:pic>
        <p:sp>
          <p:nvSpPr>
            <p:cNvPr id="3944" name="object 3944"/>
            <p:cNvSpPr/>
            <p:nvPr/>
          </p:nvSpPr>
          <p:spPr>
            <a:xfrm>
              <a:off x="4029415" y="4737054"/>
              <a:ext cx="41275" cy="66675"/>
            </a:xfrm>
            <a:custGeom>
              <a:avLst/>
              <a:gdLst/>
              <a:ahLst/>
              <a:cxnLst/>
              <a:rect l="l" t="t" r="r" b="b"/>
              <a:pathLst>
                <a:path w="41275" h="66675">
                  <a:moveTo>
                    <a:pt x="0" y="66094"/>
                  </a:moveTo>
                  <a:lnTo>
                    <a:pt x="2044" y="63392"/>
                  </a:lnTo>
                  <a:lnTo>
                    <a:pt x="5280" y="57587"/>
                  </a:lnTo>
                  <a:lnTo>
                    <a:pt x="16352" y="39801"/>
                  </a:lnTo>
                  <a:lnTo>
                    <a:pt x="20440" y="31310"/>
                  </a:lnTo>
                  <a:lnTo>
                    <a:pt x="25721" y="15454"/>
                  </a:lnTo>
                  <a:lnTo>
                    <a:pt x="27765" y="12752"/>
                  </a:lnTo>
                  <a:lnTo>
                    <a:pt x="29809" y="9664"/>
                  </a:lnTo>
                  <a:lnTo>
                    <a:pt x="31001" y="7719"/>
                  </a:lnTo>
                  <a:lnTo>
                    <a:pt x="35941" y="3859"/>
                  </a:lnTo>
                  <a:lnTo>
                    <a:pt x="41222" y="0"/>
                  </a:lnTo>
                </a:path>
              </a:pathLst>
            </a:custGeom>
            <a:ln w="201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5" name="object 394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106845" y="4412352"/>
              <a:ext cx="252764" cy="296768"/>
            </a:xfrm>
            <a:prstGeom prst="rect">
              <a:avLst/>
            </a:prstGeom>
          </p:spPr>
        </p:pic>
        <p:sp>
          <p:nvSpPr>
            <p:cNvPr id="3946" name="object 3946"/>
            <p:cNvSpPr/>
            <p:nvPr/>
          </p:nvSpPr>
          <p:spPr>
            <a:xfrm>
              <a:off x="3901660" y="4306442"/>
              <a:ext cx="295910" cy="86360"/>
            </a:xfrm>
            <a:custGeom>
              <a:avLst/>
              <a:gdLst/>
              <a:ahLst/>
              <a:cxnLst/>
              <a:rect l="l" t="t" r="r" b="b"/>
              <a:pathLst>
                <a:path w="295910" h="86360">
                  <a:moveTo>
                    <a:pt x="295710" y="86196"/>
                  </a:moveTo>
                  <a:lnTo>
                    <a:pt x="290429" y="81564"/>
                  </a:lnTo>
                  <a:lnTo>
                    <a:pt x="286341" y="78461"/>
                  </a:lnTo>
                  <a:lnTo>
                    <a:pt x="269989" y="71899"/>
                  </a:lnTo>
                  <a:lnTo>
                    <a:pt x="267945" y="70742"/>
                  </a:lnTo>
                  <a:lnTo>
                    <a:pt x="264708" y="70742"/>
                  </a:lnTo>
                  <a:lnTo>
                    <a:pt x="260620" y="70742"/>
                  </a:lnTo>
                  <a:lnTo>
                    <a:pt x="258576" y="70742"/>
                  </a:lnTo>
                  <a:lnTo>
                    <a:pt x="257383" y="69970"/>
                  </a:lnTo>
                  <a:lnTo>
                    <a:pt x="254488" y="68024"/>
                  </a:lnTo>
                  <a:lnTo>
                    <a:pt x="248355" y="66094"/>
                  </a:lnTo>
                  <a:lnTo>
                    <a:pt x="246311" y="64936"/>
                  </a:lnTo>
                  <a:lnTo>
                    <a:pt x="242223" y="64936"/>
                  </a:lnTo>
                  <a:lnTo>
                    <a:pt x="231492" y="64936"/>
                  </a:lnTo>
                  <a:lnTo>
                    <a:pt x="225359" y="66094"/>
                  </a:lnTo>
                  <a:lnTo>
                    <a:pt x="221271" y="64936"/>
                  </a:lnTo>
                  <a:lnTo>
                    <a:pt x="209007" y="62235"/>
                  </a:lnTo>
                  <a:lnTo>
                    <a:pt x="202875" y="61077"/>
                  </a:lnTo>
                  <a:lnTo>
                    <a:pt x="201682" y="60305"/>
                  </a:lnTo>
                  <a:lnTo>
                    <a:pt x="199638" y="57989"/>
                  </a:lnTo>
                  <a:lnTo>
                    <a:pt x="198786" y="55271"/>
                  </a:lnTo>
                  <a:lnTo>
                    <a:pt x="197594" y="52184"/>
                  </a:lnTo>
                  <a:lnTo>
                    <a:pt x="196742" y="50254"/>
                  </a:lnTo>
                  <a:lnTo>
                    <a:pt x="194698" y="48324"/>
                  </a:lnTo>
                  <a:lnTo>
                    <a:pt x="191462" y="46378"/>
                  </a:lnTo>
                  <a:lnTo>
                    <a:pt x="189418" y="46378"/>
                  </a:lnTo>
                  <a:lnTo>
                    <a:pt x="186522" y="45606"/>
                  </a:lnTo>
                  <a:lnTo>
                    <a:pt x="181241" y="45606"/>
                  </a:lnTo>
                  <a:lnTo>
                    <a:pt x="165740" y="43677"/>
                  </a:lnTo>
                  <a:lnTo>
                    <a:pt x="148195" y="41747"/>
                  </a:lnTo>
                  <a:lnTo>
                    <a:pt x="145300" y="40589"/>
                  </a:lnTo>
                  <a:lnTo>
                    <a:pt x="143256" y="40589"/>
                  </a:lnTo>
                  <a:lnTo>
                    <a:pt x="141211" y="38659"/>
                  </a:lnTo>
                  <a:lnTo>
                    <a:pt x="140019" y="34784"/>
                  </a:lnTo>
                  <a:lnTo>
                    <a:pt x="140019" y="30924"/>
                  </a:lnTo>
                  <a:lnTo>
                    <a:pt x="140019" y="23189"/>
                  </a:lnTo>
                  <a:lnTo>
                    <a:pt x="139167" y="18171"/>
                  </a:lnTo>
                  <a:lnTo>
                    <a:pt x="137975" y="15470"/>
                  </a:lnTo>
                  <a:lnTo>
                    <a:pt x="133887" y="11594"/>
                  </a:lnTo>
                  <a:lnTo>
                    <a:pt x="133035" y="8507"/>
                  </a:lnTo>
                  <a:lnTo>
                    <a:pt x="127755" y="5805"/>
                  </a:lnTo>
                  <a:lnTo>
                    <a:pt x="120260" y="1929"/>
                  </a:lnTo>
                  <a:lnTo>
                    <a:pt x="117534" y="771"/>
                  </a:lnTo>
                  <a:lnTo>
                    <a:pt x="114127" y="0"/>
                  </a:lnTo>
                  <a:lnTo>
                    <a:pt x="110039" y="771"/>
                  </a:lnTo>
                  <a:lnTo>
                    <a:pt x="103907" y="1929"/>
                  </a:lnTo>
                  <a:lnTo>
                    <a:pt x="101182" y="3859"/>
                  </a:lnTo>
                  <a:lnTo>
                    <a:pt x="99137" y="4631"/>
                  </a:lnTo>
                  <a:lnTo>
                    <a:pt x="95731" y="8507"/>
                  </a:lnTo>
                  <a:lnTo>
                    <a:pt x="91642" y="14296"/>
                  </a:lnTo>
                  <a:lnTo>
                    <a:pt x="90450" y="16242"/>
                  </a:lnTo>
                  <a:lnTo>
                    <a:pt x="87554" y="16242"/>
                  </a:lnTo>
                  <a:lnTo>
                    <a:pt x="86362" y="17400"/>
                  </a:lnTo>
                  <a:lnTo>
                    <a:pt x="80230" y="18171"/>
                  </a:lnTo>
                  <a:lnTo>
                    <a:pt x="77334" y="19329"/>
                  </a:lnTo>
                  <a:lnTo>
                    <a:pt x="74097" y="20101"/>
                  </a:lnTo>
                  <a:lnTo>
                    <a:pt x="67965" y="21259"/>
                  </a:lnTo>
                  <a:lnTo>
                    <a:pt x="58597" y="20101"/>
                  </a:lnTo>
                  <a:lnTo>
                    <a:pt x="54508" y="20101"/>
                  </a:lnTo>
                  <a:lnTo>
                    <a:pt x="52464" y="19329"/>
                  </a:lnTo>
                  <a:lnTo>
                    <a:pt x="50420" y="18171"/>
                  </a:lnTo>
                  <a:lnTo>
                    <a:pt x="48376" y="16242"/>
                  </a:lnTo>
                  <a:lnTo>
                    <a:pt x="44288" y="16242"/>
                  </a:lnTo>
                  <a:lnTo>
                    <a:pt x="41392" y="16242"/>
                  </a:lnTo>
                  <a:lnTo>
                    <a:pt x="34919" y="16242"/>
                  </a:lnTo>
                  <a:lnTo>
                    <a:pt x="29979" y="17400"/>
                  </a:lnTo>
                  <a:lnTo>
                    <a:pt x="24699" y="18171"/>
                  </a:lnTo>
                  <a:lnTo>
                    <a:pt x="15671" y="21259"/>
                  </a:lnTo>
                  <a:lnTo>
                    <a:pt x="11583" y="22031"/>
                  </a:lnTo>
                  <a:lnTo>
                    <a:pt x="6983" y="25119"/>
                  </a:lnTo>
                  <a:lnTo>
                    <a:pt x="4088" y="27064"/>
                  </a:lnTo>
                  <a:lnTo>
                    <a:pt x="2044" y="28994"/>
                  </a:lnTo>
                  <a:lnTo>
                    <a:pt x="851" y="32082"/>
                  </a:lnTo>
                  <a:lnTo>
                    <a:pt x="851" y="34012"/>
                  </a:lnTo>
                  <a:lnTo>
                    <a:pt x="0" y="38659"/>
                  </a:lnTo>
                  <a:lnTo>
                    <a:pt x="0" y="43677"/>
                  </a:lnTo>
                  <a:lnTo>
                    <a:pt x="0" y="46378"/>
                  </a:lnTo>
                </a:path>
              </a:pathLst>
            </a:custGeom>
            <a:ln w="193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7" name="object 394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665970" y="4241953"/>
              <a:ext cx="216418" cy="178460"/>
            </a:xfrm>
            <a:prstGeom prst="rect">
              <a:avLst/>
            </a:prstGeom>
          </p:spPr>
        </p:pic>
        <p:sp>
          <p:nvSpPr>
            <p:cNvPr id="3948" name="object 3948"/>
            <p:cNvSpPr/>
            <p:nvPr/>
          </p:nvSpPr>
          <p:spPr>
            <a:xfrm>
              <a:off x="2712004" y="4094216"/>
              <a:ext cx="908050" cy="182880"/>
            </a:xfrm>
            <a:custGeom>
              <a:avLst/>
              <a:gdLst/>
              <a:ahLst/>
              <a:cxnLst/>
              <a:rect l="l" t="t" r="r" b="b"/>
              <a:pathLst>
                <a:path w="908050" h="182879">
                  <a:moveTo>
                    <a:pt x="907572" y="136080"/>
                  </a:moveTo>
                  <a:lnTo>
                    <a:pt x="905528" y="134151"/>
                  </a:lnTo>
                  <a:lnTo>
                    <a:pt x="902291" y="133379"/>
                  </a:lnTo>
                  <a:lnTo>
                    <a:pt x="899395" y="132221"/>
                  </a:lnTo>
                  <a:lnTo>
                    <a:pt x="896159" y="132221"/>
                  </a:lnTo>
                  <a:lnTo>
                    <a:pt x="882532" y="130275"/>
                  </a:lnTo>
                  <a:lnTo>
                    <a:pt x="876399" y="129503"/>
                  </a:lnTo>
                  <a:lnTo>
                    <a:pt x="869415" y="127573"/>
                  </a:lnTo>
                  <a:lnTo>
                    <a:pt x="856810" y="123714"/>
                  </a:lnTo>
                  <a:lnTo>
                    <a:pt x="843694" y="119838"/>
                  </a:lnTo>
                  <a:lnTo>
                    <a:pt x="836369" y="117555"/>
                  </a:lnTo>
                  <a:lnTo>
                    <a:pt x="831430" y="114821"/>
                  </a:lnTo>
                  <a:lnTo>
                    <a:pt x="829045" y="113695"/>
                  </a:lnTo>
                </a:path>
                <a:path w="908050" h="182879">
                  <a:moveTo>
                    <a:pt x="782712" y="150763"/>
                  </a:moveTo>
                  <a:lnTo>
                    <a:pt x="772492" y="161585"/>
                  </a:lnTo>
                  <a:lnTo>
                    <a:pt x="763123" y="172022"/>
                  </a:lnTo>
                  <a:lnTo>
                    <a:pt x="756139" y="180915"/>
                  </a:lnTo>
                  <a:lnTo>
                    <a:pt x="754095" y="182845"/>
                  </a:lnTo>
                  <a:lnTo>
                    <a:pt x="750859" y="182845"/>
                  </a:lnTo>
                  <a:lnTo>
                    <a:pt x="750007" y="182073"/>
                  </a:lnTo>
                  <a:lnTo>
                    <a:pt x="746771" y="177056"/>
                  </a:lnTo>
                  <a:lnTo>
                    <a:pt x="745578" y="175898"/>
                  </a:lnTo>
                  <a:lnTo>
                    <a:pt x="744727" y="175126"/>
                  </a:lnTo>
                  <a:lnTo>
                    <a:pt x="741490" y="175898"/>
                  </a:lnTo>
                  <a:lnTo>
                    <a:pt x="739446" y="177056"/>
                  </a:lnTo>
                  <a:lnTo>
                    <a:pt x="722242" y="180915"/>
                  </a:lnTo>
                  <a:lnTo>
                    <a:pt x="720198" y="180915"/>
                  </a:lnTo>
                  <a:lnTo>
                    <a:pt x="712873" y="177828"/>
                  </a:lnTo>
                  <a:lnTo>
                    <a:pt x="710829" y="177056"/>
                  </a:lnTo>
                  <a:lnTo>
                    <a:pt x="707592" y="177056"/>
                  </a:lnTo>
                  <a:lnTo>
                    <a:pt x="701460" y="177056"/>
                  </a:lnTo>
                  <a:lnTo>
                    <a:pt x="698564" y="173952"/>
                  </a:lnTo>
                  <a:lnTo>
                    <a:pt x="695328" y="173952"/>
                  </a:lnTo>
                  <a:lnTo>
                    <a:pt x="681701" y="173952"/>
                  </a:lnTo>
                  <a:lnTo>
                    <a:pt x="679657" y="173952"/>
                  </a:lnTo>
                  <a:lnTo>
                    <a:pt x="678975" y="172022"/>
                  </a:lnTo>
                  <a:lnTo>
                    <a:pt x="679657" y="168163"/>
                  </a:lnTo>
                  <a:lnTo>
                    <a:pt x="681019" y="163515"/>
                  </a:lnTo>
                  <a:lnTo>
                    <a:pt x="681701" y="159656"/>
                  </a:lnTo>
                  <a:lnTo>
                    <a:pt x="681701" y="157726"/>
                  </a:lnTo>
                  <a:lnTo>
                    <a:pt x="681019" y="148833"/>
                  </a:lnTo>
                  <a:lnTo>
                    <a:pt x="681019" y="143815"/>
                  </a:lnTo>
                  <a:lnTo>
                    <a:pt x="679657" y="141098"/>
                  </a:lnTo>
                  <a:lnTo>
                    <a:pt x="678975" y="139940"/>
                  </a:lnTo>
                  <a:lnTo>
                    <a:pt x="676931" y="138010"/>
                  </a:lnTo>
                  <a:lnTo>
                    <a:pt x="674887" y="137238"/>
                  </a:lnTo>
                  <a:lnTo>
                    <a:pt x="668755" y="138010"/>
                  </a:lnTo>
                  <a:lnTo>
                    <a:pt x="660067" y="138010"/>
                  </a:lnTo>
                  <a:lnTo>
                    <a:pt x="659216" y="137238"/>
                  </a:lnTo>
                  <a:lnTo>
                    <a:pt x="651891" y="126415"/>
                  </a:lnTo>
                  <a:lnTo>
                    <a:pt x="645759" y="117555"/>
                  </a:lnTo>
                  <a:lnTo>
                    <a:pt x="643715" y="116750"/>
                  </a:lnTo>
                  <a:lnTo>
                    <a:pt x="642863" y="115625"/>
                  </a:lnTo>
                  <a:lnTo>
                    <a:pt x="640819" y="114821"/>
                  </a:lnTo>
                  <a:lnTo>
                    <a:pt x="638775" y="113695"/>
                  </a:lnTo>
                  <a:lnTo>
                    <a:pt x="633494" y="110961"/>
                  </a:lnTo>
                  <a:lnTo>
                    <a:pt x="629406" y="107906"/>
                  </a:lnTo>
                  <a:lnTo>
                    <a:pt x="628214" y="107102"/>
                  </a:lnTo>
                  <a:lnTo>
                    <a:pt x="624126" y="107906"/>
                  </a:lnTo>
                  <a:lnTo>
                    <a:pt x="623274" y="109031"/>
                  </a:lnTo>
                  <a:lnTo>
                    <a:pt x="617142" y="113695"/>
                  </a:lnTo>
                  <a:lnTo>
                    <a:pt x="606921" y="121784"/>
                  </a:lnTo>
                  <a:lnTo>
                    <a:pt x="604877" y="123714"/>
                  </a:lnTo>
                  <a:lnTo>
                    <a:pt x="602493" y="122556"/>
                  </a:lnTo>
                  <a:lnTo>
                    <a:pt x="594316" y="119838"/>
                  </a:lnTo>
                  <a:lnTo>
                    <a:pt x="588184" y="117555"/>
                  </a:lnTo>
                  <a:lnTo>
                    <a:pt x="577112" y="113695"/>
                  </a:lnTo>
                  <a:lnTo>
                    <a:pt x="556160" y="107102"/>
                  </a:lnTo>
                  <a:lnTo>
                    <a:pt x="540659" y="102116"/>
                  </a:lnTo>
                  <a:lnTo>
                    <a:pt x="521411" y="96327"/>
                  </a:lnTo>
                  <a:lnTo>
                    <a:pt x="518174" y="95523"/>
                  </a:lnTo>
                  <a:lnTo>
                    <a:pt x="512894" y="94397"/>
                  </a:lnTo>
                  <a:lnTo>
                    <a:pt x="510850" y="93593"/>
                  </a:lnTo>
                  <a:lnTo>
                    <a:pt x="508805" y="92468"/>
                  </a:lnTo>
                  <a:lnTo>
                    <a:pt x="507954" y="91663"/>
                  </a:lnTo>
                  <a:lnTo>
                    <a:pt x="506761" y="86678"/>
                  </a:lnTo>
                  <a:lnTo>
                    <a:pt x="505910" y="83462"/>
                  </a:lnTo>
                </a:path>
                <a:path w="908050" h="182879">
                  <a:moveTo>
                    <a:pt x="493645" y="26373"/>
                  </a:moveTo>
                  <a:lnTo>
                    <a:pt x="492453" y="21227"/>
                  </a:lnTo>
                  <a:lnTo>
                    <a:pt x="491601" y="16563"/>
                  </a:lnTo>
                  <a:lnTo>
                    <a:pt x="490409" y="15438"/>
                  </a:lnTo>
                  <a:lnTo>
                    <a:pt x="488365" y="14634"/>
                  </a:lnTo>
                  <a:lnTo>
                    <a:pt x="472012" y="18493"/>
                  </a:lnTo>
                  <a:lnTo>
                    <a:pt x="454297" y="22513"/>
                  </a:lnTo>
                  <a:lnTo>
                    <a:pt x="436752" y="27499"/>
                  </a:lnTo>
                  <a:lnTo>
                    <a:pt x="429427" y="29428"/>
                  </a:lnTo>
                  <a:lnTo>
                    <a:pt x="426531" y="29428"/>
                  </a:lnTo>
                  <a:lnTo>
                    <a:pt x="423295" y="29428"/>
                  </a:lnTo>
                  <a:lnTo>
                    <a:pt x="422443" y="29428"/>
                  </a:lnTo>
                </a:path>
                <a:path w="908050" h="182879">
                  <a:moveTo>
                    <a:pt x="365549" y="8844"/>
                  </a:moveTo>
                  <a:lnTo>
                    <a:pt x="360780" y="5789"/>
                  </a:lnTo>
                  <a:lnTo>
                    <a:pt x="354648" y="1929"/>
                  </a:lnTo>
                  <a:lnTo>
                    <a:pt x="351241" y="0"/>
                  </a:lnTo>
                  <a:lnTo>
                    <a:pt x="349197" y="0"/>
                  </a:lnTo>
                  <a:lnTo>
                    <a:pt x="339828" y="0"/>
                  </a:lnTo>
                  <a:lnTo>
                    <a:pt x="319387" y="0"/>
                  </a:lnTo>
                  <a:lnTo>
                    <a:pt x="309167" y="1125"/>
                  </a:lnTo>
                  <a:lnTo>
                    <a:pt x="296902" y="1125"/>
                  </a:lnTo>
                  <a:lnTo>
                    <a:pt x="285490" y="1929"/>
                  </a:lnTo>
                  <a:lnTo>
                    <a:pt x="272033" y="3055"/>
                  </a:lnTo>
                  <a:lnTo>
                    <a:pt x="260450" y="4985"/>
                  </a:lnTo>
                  <a:lnTo>
                    <a:pt x="244097" y="6914"/>
                  </a:lnTo>
                  <a:lnTo>
                    <a:pt x="230640" y="7719"/>
                  </a:lnTo>
                  <a:lnTo>
                    <a:pt x="213436" y="9648"/>
                  </a:lnTo>
                  <a:lnTo>
                    <a:pt x="202023" y="11578"/>
                  </a:lnTo>
                  <a:lnTo>
                    <a:pt x="189758" y="12704"/>
                  </a:lnTo>
                  <a:lnTo>
                    <a:pt x="180390" y="13508"/>
                  </a:lnTo>
                  <a:lnTo>
                    <a:pt x="176302" y="14634"/>
                  </a:lnTo>
                  <a:lnTo>
                    <a:pt x="172895" y="15438"/>
                  </a:lnTo>
                  <a:lnTo>
                    <a:pt x="166081" y="16563"/>
                  </a:lnTo>
                  <a:lnTo>
                    <a:pt x="155861" y="18493"/>
                  </a:lnTo>
                  <a:lnTo>
                    <a:pt x="144278" y="18493"/>
                  </a:lnTo>
                  <a:lnTo>
                    <a:pt x="134057" y="19297"/>
                  </a:lnTo>
                  <a:lnTo>
                    <a:pt x="119408" y="19297"/>
                  </a:lnTo>
                  <a:lnTo>
                    <a:pt x="103055" y="20423"/>
                  </a:lnTo>
                  <a:lnTo>
                    <a:pt x="94879" y="21227"/>
                  </a:lnTo>
                  <a:lnTo>
                    <a:pt x="84659" y="22513"/>
                  </a:lnTo>
                  <a:lnTo>
                    <a:pt x="82614" y="23157"/>
                  </a:lnTo>
                  <a:lnTo>
                    <a:pt x="75290" y="24443"/>
                  </a:lnTo>
                  <a:lnTo>
                    <a:pt x="63025" y="26373"/>
                  </a:lnTo>
                  <a:lnTo>
                    <a:pt x="52805" y="27499"/>
                  </a:lnTo>
                  <a:lnTo>
                    <a:pt x="41222" y="28303"/>
                  </a:lnTo>
                  <a:lnTo>
                    <a:pt x="27765" y="30233"/>
                  </a:lnTo>
                  <a:lnTo>
                    <a:pt x="18737" y="31358"/>
                  </a:lnTo>
                  <a:lnTo>
                    <a:pt x="5280" y="33288"/>
                  </a:lnTo>
                  <a:lnTo>
                    <a:pt x="0" y="34092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2568067" y="4133293"/>
              <a:ext cx="82550" cy="1270"/>
            </a:xfrm>
            <a:custGeom>
              <a:avLst/>
              <a:gdLst/>
              <a:ahLst/>
              <a:cxnLst/>
              <a:rect l="l" t="t" r="r" b="b"/>
              <a:pathLst>
                <a:path w="82550" h="1270">
                  <a:moveTo>
                    <a:pt x="-9652" y="402"/>
                  </a:moveTo>
                  <a:lnTo>
                    <a:pt x="91756" y="402"/>
                  </a:lnTo>
                </a:path>
              </a:pathLst>
            </a:custGeom>
            <a:ln w="201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1824447" y="4137153"/>
              <a:ext cx="683260" cy="803275"/>
            </a:xfrm>
            <a:custGeom>
              <a:avLst/>
              <a:gdLst/>
              <a:ahLst/>
              <a:cxnLst/>
              <a:rect l="l" t="t" r="r" b="b"/>
              <a:pathLst>
                <a:path w="683260" h="803275">
                  <a:moveTo>
                    <a:pt x="682638" y="804"/>
                  </a:moveTo>
                  <a:lnTo>
                    <a:pt x="673610" y="0"/>
                  </a:lnTo>
                  <a:lnTo>
                    <a:pt x="668329" y="0"/>
                  </a:lnTo>
                  <a:lnTo>
                    <a:pt x="666285" y="804"/>
                  </a:lnTo>
                  <a:lnTo>
                    <a:pt x="658109" y="1929"/>
                  </a:lnTo>
                  <a:lnTo>
                    <a:pt x="656064" y="1929"/>
                  </a:lnTo>
                  <a:lnTo>
                    <a:pt x="652828" y="1929"/>
                  </a:lnTo>
                  <a:lnTo>
                    <a:pt x="649932" y="2733"/>
                  </a:lnTo>
                  <a:lnTo>
                    <a:pt x="647888" y="3859"/>
                  </a:lnTo>
                  <a:lnTo>
                    <a:pt x="646696" y="4663"/>
                  </a:lnTo>
                  <a:lnTo>
                    <a:pt x="640564" y="5789"/>
                  </a:lnTo>
                  <a:lnTo>
                    <a:pt x="630343" y="8523"/>
                  </a:lnTo>
                  <a:lnTo>
                    <a:pt x="584862" y="21227"/>
                  </a:lnTo>
                  <a:lnTo>
                    <a:pt x="545684" y="32001"/>
                  </a:lnTo>
                  <a:lnTo>
                    <a:pt x="542788" y="32806"/>
                  </a:lnTo>
                  <a:lnTo>
                    <a:pt x="539552" y="33931"/>
                  </a:lnTo>
                  <a:lnTo>
                    <a:pt x="534612" y="35861"/>
                  </a:lnTo>
                  <a:lnTo>
                    <a:pt x="527969" y="38595"/>
                  </a:lnTo>
                  <a:lnTo>
                    <a:pt x="521836" y="40525"/>
                  </a:lnTo>
                  <a:lnTo>
                    <a:pt x="517748" y="42454"/>
                  </a:lnTo>
                  <a:lnTo>
                    <a:pt x="514853" y="44384"/>
                  </a:lnTo>
                  <a:lnTo>
                    <a:pt x="511616" y="46796"/>
                  </a:lnTo>
                  <a:lnTo>
                    <a:pt x="506676" y="50656"/>
                  </a:lnTo>
                  <a:lnTo>
                    <a:pt x="498159" y="56445"/>
                  </a:lnTo>
                  <a:lnTo>
                    <a:pt x="489983" y="61109"/>
                  </a:lnTo>
                  <a:lnTo>
                    <a:pt x="477718" y="74617"/>
                  </a:lnTo>
                  <a:lnTo>
                    <a:pt x="468350" y="85408"/>
                  </a:lnTo>
                  <a:lnTo>
                    <a:pt x="466306" y="87338"/>
                  </a:lnTo>
                  <a:lnTo>
                    <a:pt x="462217" y="91213"/>
                  </a:lnTo>
                  <a:lnTo>
                    <a:pt x="443821" y="105896"/>
                  </a:lnTo>
                  <a:lnTo>
                    <a:pt x="434282" y="115560"/>
                  </a:lnTo>
                  <a:lnTo>
                    <a:pt x="406550" y="143011"/>
                  </a:lnTo>
                  <a:lnTo>
                    <a:pt x="403689" y="145713"/>
                  </a:lnTo>
                  <a:lnTo>
                    <a:pt x="398357" y="157308"/>
                  </a:lnTo>
                  <a:lnTo>
                    <a:pt x="389363" y="180883"/>
                  </a:lnTo>
                </a:path>
                <a:path w="683260" h="803275">
                  <a:moveTo>
                    <a:pt x="346011" y="221473"/>
                  </a:moveTo>
                  <a:lnTo>
                    <a:pt x="327206" y="238101"/>
                  </a:lnTo>
                  <a:lnTo>
                    <a:pt x="292439" y="268237"/>
                  </a:lnTo>
                  <a:lnTo>
                    <a:pt x="285081" y="274043"/>
                  </a:lnTo>
                </a:path>
                <a:path w="683260" h="803275">
                  <a:moveTo>
                    <a:pt x="237624" y="311142"/>
                  </a:moveTo>
                  <a:lnTo>
                    <a:pt x="222498" y="322753"/>
                  </a:lnTo>
                  <a:lnTo>
                    <a:pt x="218410" y="326613"/>
                  </a:lnTo>
                  <a:lnTo>
                    <a:pt x="215957" y="328542"/>
                  </a:lnTo>
                  <a:lnTo>
                    <a:pt x="213913" y="330472"/>
                  </a:lnTo>
                  <a:lnTo>
                    <a:pt x="211051" y="333576"/>
                  </a:lnTo>
                  <a:lnTo>
                    <a:pt x="181190" y="357923"/>
                  </a:lnTo>
                  <a:lnTo>
                    <a:pt x="158280" y="379183"/>
                  </a:lnTo>
                  <a:lnTo>
                    <a:pt x="139883" y="399670"/>
                  </a:lnTo>
                  <a:lnTo>
                    <a:pt x="120243" y="420158"/>
                  </a:lnTo>
                  <a:lnTo>
                    <a:pt x="109205" y="442576"/>
                  </a:lnTo>
                  <a:lnTo>
                    <a:pt x="102663" y="454942"/>
                  </a:lnTo>
                  <a:lnTo>
                    <a:pt x="98575" y="463835"/>
                  </a:lnTo>
                  <a:lnTo>
                    <a:pt x="76073" y="485095"/>
                  </a:lnTo>
                  <a:lnTo>
                    <a:pt x="18413" y="540753"/>
                  </a:lnTo>
                  <a:lnTo>
                    <a:pt x="6949" y="556995"/>
                  </a:lnTo>
                  <a:lnTo>
                    <a:pt x="2044" y="567046"/>
                  </a:lnTo>
                  <a:lnTo>
                    <a:pt x="0" y="574765"/>
                  </a:lnTo>
                </a:path>
                <a:path w="683260" h="803275">
                  <a:moveTo>
                    <a:pt x="10220" y="613424"/>
                  </a:moveTo>
                  <a:lnTo>
                    <a:pt x="32722" y="607619"/>
                  </a:lnTo>
                  <a:lnTo>
                    <a:pt x="34766" y="610723"/>
                  </a:lnTo>
                  <a:lnTo>
                    <a:pt x="40898" y="613424"/>
                  </a:lnTo>
                  <a:lnTo>
                    <a:pt x="50301" y="619230"/>
                  </a:lnTo>
                  <a:lnTo>
                    <a:pt x="59721" y="623089"/>
                  </a:lnTo>
                  <a:lnTo>
                    <a:pt x="61765" y="625019"/>
                  </a:lnTo>
                  <a:lnTo>
                    <a:pt x="70759" y="631210"/>
                  </a:lnTo>
                  <a:lnTo>
                    <a:pt x="76073" y="633140"/>
                  </a:lnTo>
                  <a:lnTo>
                    <a:pt x="81388" y="635070"/>
                  </a:lnTo>
                  <a:lnTo>
                    <a:pt x="83432" y="635070"/>
                  </a:lnTo>
                </a:path>
                <a:path w="683260" h="803275">
                  <a:moveTo>
                    <a:pt x="143153" y="645507"/>
                  </a:moveTo>
                  <a:lnTo>
                    <a:pt x="145197" y="646665"/>
                  </a:lnTo>
                  <a:lnTo>
                    <a:pt x="150103" y="647437"/>
                  </a:lnTo>
                  <a:lnTo>
                    <a:pt x="156235" y="648594"/>
                  </a:lnTo>
                  <a:lnTo>
                    <a:pt x="163594" y="651312"/>
                  </a:lnTo>
                  <a:lnTo>
                    <a:pt x="170970" y="653242"/>
                  </a:lnTo>
                  <a:lnTo>
                    <a:pt x="177920" y="655172"/>
                  </a:lnTo>
                  <a:lnTo>
                    <a:pt x="184052" y="657487"/>
                  </a:lnTo>
                  <a:lnTo>
                    <a:pt x="192637" y="661347"/>
                  </a:lnTo>
                  <a:lnTo>
                    <a:pt x="197543" y="663293"/>
                  </a:lnTo>
                  <a:lnTo>
                    <a:pt x="211051" y="667924"/>
                  </a:lnTo>
                  <a:lnTo>
                    <a:pt x="248270" y="685324"/>
                  </a:lnTo>
                  <a:lnTo>
                    <a:pt x="265441" y="692272"/>
                  </a:lnTo>
                  <a:lnTo>
                    <a:pt x="269529" y="693446"/>
                  </a:lnTo>
                  <a:lnTo>
                    <a:pt x="284263" y="700007"/>
                  </a:lnTo>
                  <a:lnTo>
                    <a:pt x="299389" y="708900"/>
                  </a:lnTo>
                  <a:lnTo>
                    <a:pt x="303886" y="709672"/>
                  </a:lnTo>
                  <a:lnTo>
                    <a:pt x="312063" y="714705"/>
                  </a:lnTo>
                  <a:lnTo>
                    <a:pt x="314107" y="716635"/>
                  </a:lnTo>
                  <a:lnTo>
                    <a:pt x="321057" y="720494"/>
                  </a:lnTo>
                  <a:lnTo>
                    <a:pt x="329250" y="723582"/>
                  </a:lnTo>
                  <a:lnTo>
                    <a:pt x="339879" y="729387"/>
                  </a:lnTo>
                  <a:lnTo>
                    <a:pt x="352144" y="737123"/>
                  </a:lnTo>
                  <a:lnTo>
                    <a:pt x="364425" y="743684"/>
                  </a:lnTo>
                  <a:lnTo>
                    <a:pt x="382004" y="753735"/>
                  </a:lnTo>
                  <a:lnTo>
                    <a:pt x="389363" y="757610"/>
                  </a:lnTo>
                  <a:lnTo>
                    <a:pt x="391407" y="759540"/>
                  </a:lnTo>
                  <a:lnTo>
                    <a:pt x="395495" y="762242"/>
                  </a:lnTo>
                  <a:lnTo>
                    <a:pt x="403689" y="766101"/>
                  </a:lnTo>
                  <a:lnTo>
                    <a:pt x="411865" y="769977"/>
                  </a:lnTo>
                  <a:lnTo>
                    <a:pt x="415953" y="773065"/>
                  </a:lnTo>
                  <a:lnTo>
                    <a:pt x="432238" y="781958"/>
                  </a:lnTo>
                  <a:lnTo>
                    <a:pt x="437688" y="783887"/>
                  </a:lnTo>
                  <a:lnTo>
                    <a:pt x="447057" y="789693"/>
                  </a:lnTo>
                  <a:lnTo>
                    <a:pt x="451145" y="790465"/>
                  </a:lnTo>
                  <a:lnTo>
                    <a:pt x="471586" y="803217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1" name="object 395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337645" y="4959534"/>
              <a:ext cx="88821" cy="63726"/>
            </a:xfrm>
            <a:prstGeom prst="rect">
              <a:avLst/>
            </a:prstGeom>
          </p:spPr>
        </p:pic>
        <p:sp>
          <p:nvSpPr>
            <p:cNvPr id="3952" name="object 3952"/>
            <p:cNvSpPr/>
            <p:nvPr/>
          </p:nvSpPr>
          <p:spPr>
            <a:xfrm>
              <a:off x="2463648" y="5037776"/>
              <a:ext cx="673735" cy="588645"/>
            </a:xfrm>
            <a:custGeom>
              <a:avLst/>
              <a:gdLst/>
              <a:ahLst/>
              <a:cxnLst/>
              <a:rect l="l" t="t" r="r" b="b"/>
              <a:pathLst>
                <a:path w="673735" h="588645">
                  <a:moveTo>
                    <a:pt x="0" y="0"/>
                  </a:moveTo>
                  <a:lnTo>
                    <a:pt x="2044" y="2701"/>
                  </a:lnTo>
                  <a:lnTo>
                    <a:pt x="9539" y="8507"/>
                  </a:lnTo>
                  <a:lnTo>
                    <a:pt x="15671" y="14296"/>
                  </a:lnTo>
                  <a:lnTo>
                    <a:pt x="25039" y="21259"/>
                  </a:lnTo>
                  <a:lnTo>
                    <a:pt x="32364" y="25907"/>
                  </a:lnTo>
                  <a:lnTo>
                    <a:pt x="38496" y="30924"/>
                  </a:lnTo>
                  <a:lnTo>
                    <a:pt x="43436" y="37887"/>
                  </a:lnTo>
                  <a:lnTo>
                    <a:pt x="62174" y="53342"/>
                  </a:lnTo>
                  <a:lnTo>
                    <a:pt x="90109" y="73829"/>
                  </a:lnTo>
                  <a:lnTo>
                    <a:pt x="98967" y="81564"/>
                  </a:lnTo>
                  <a:lnTo>
                    <a:pt x="117875" y="95089"/>
                  </a:lnTo>
                  <a:lnTo>
                    <a:pt x="124859" y="100894"/>
                  </a:lnTo>
                  <a:lnTo>
                    <a:pt x="128095" y="102052"/>
                  </a:lnTo>
                  <a:lnTo>
                    <a:pt x="142404" y="112489"/>
                  </a:lnTo>
                  <a:lnTo>
                    <a:pt x="157905" y="125241"/>
                  </a:lnTo>
                  <a:lnTo>
                    <a:pt x="170169" y="134134"/>
                  </a:lnTo>
                  <a:lnTo>
                    <a:pt x="189758" y="147659"/>
                  </a:lnTo>
                  <a:lnTo>
                    <a:pt x="206281" y="161183"/>
                  </a:lnTo>
                  <a:lnTo>
                    <a:pt x="234047" y="183601"/>
                  </a:lnTo>
                  <a:lnTo>
                    <a:pt x="269137" y="209894"/>
                  </a:lnTo>
                  <a:lnTo>
                    <a:pt x="281401" y="217629"/>
                  </a:lnTo>
                  <a:lnTo>
                    <a:pt x="286852" y="221489"/>
                  </a:lnTo>
                </a:path>
                <a:path w="673735" h="588645">
                  <a:moveTo>
                    <a:pt x="324838" y="263236"/>
                  </a:moveTo>
                  <a:lnTo>
                    <a:pt x="356692" y="293389"/>
                  </a:lnTo>
                  <a:lnTo>
                    <a:pt x="360780" y="294546"/>
                  </a:lnTo>
                  <a:lnTo>
                    <a:pt x="366912" y="295318"/>
                  </a:lnTo>
                  <a:lnTo>
                    <a:pt x="373044" y="298406"/>
                  </a:lnTo>
                  <a:lnTo>
                    <a:pt x="381221" y="304211"/>
                  </a:lnTo>
                  <a:lnTo>
                    <a:pt x="383265" y="305369"/>
                  </a:lnTo>
                  <a:lnTo>
                    <a:pt x="385309" y="306141"/>
                  </a:lnTo>
                </a:path>
                <a:path w="673735" h="588645">
                  <a:moveTo>
                    <a:pt x="436070" y="325471"/>
                  </a:moveTo>
                  <a:lnTo>
                    <a:pt x="436922" y="328559"/>
                  </a:lnTo>
                  <a:lnTo>
                    <a:pt x="441010" y="333206"/>
                  </a:lnTo>
                  <a:lnTo>
                    <a:pt x="444247" y="337452"/>
                  </a:lnTo>
                  <a:lnTo>
                    <a:pt x="445098" y="341311"/>
                  </a:lnTo>
                  <a:lnTo>
                    <a:pt x="445098" y="345959"/>
                  </a:lnTo>
                  <a:lnTo>
                    <a:pt x="446291" y="349818"/>
                  </a:lnTo>
                  <a:lnTo>
                    <a:pt x="449186" y="354852"/>
                  </a:lnTo>
                  <a:lnTo>
                    <a:pt x="456511" y="361413"/>
                  </a:lnTo>
                  <a:lnTo>
                    <a:pt x="464687" y="368376"/>
                  </a:lnTo>
                  <a:lnTo>
                    <a:pt x="469968" y="373394"/>
                  </a:lnTo>
                  <a:lnTo>
                    <a:pt x="486321" y="389636"/>
                  </a:lnTo>
                  <a:lnTo>
                    <a:pt x="500629" y="402388"/>
                  </a:lnTo>
                  <a:lnTo>
                    <a:pt x="506761" y="409352"/>
                  </a:lnTo>
                  <a:lnTo>
                    <a:pt x="513405" y="415141"/>
                  </a:lnTo>
                  <a:lnTo>
                    <a:pt x="534697" y="446065"/>
                  </a:lnTo>
                  <a:lnTo>
                    <a:pt x="539978" y="451099"/>
                  </a:lnTo>
                  <a:lnTo>
                    <a:pt x="543214" y="453029"/>
                  </a:lnTo>
                  <a:lnTo>
                    <a:pt x="548154" y="454958"/>
                  </a:lnTo>
                  <a:lnTo>
                    <a:pt x="557523" y="463851"/>
                  </a:lnTo>
                  <a:lnTo>
                    <a:pt x="568595" y="473516"/>
                  </a:lnTo>
                  <a:lnTo>
                    <a:pt x="587332" y="492074"/>
                  </a:lnTo>
                  <a:lnTo>
                    <a:pt x="603004" y="506371"/>
                  </a:lnTo>
                  <a:lnTo>
                    <a:pt x="617993" y="522211"/>
                  </a:lnTo>
                  <a:lnTo>
                    <a:pt x="624126" y="528788"/>
                  </a:lnTo>
                  <a:lnTo>
                    <a:pt x="641841" y="550434"/>
                  </a:lnTo>
                  <a:lnTo>
                    <a:pt x="645078" y="554293"/>
                  </a:lnTo>
                  <a:lnTo>
                    <a:pt x="649166" y="560871"/>
                  </a:lnTo>
                  <a:lnTo>
                    <a:pt x="658534" y="570535"/>
                  </a:lnTo>
                  <a:lnTo>
                    <a:pt x="668755" y="582516"/>
                  </a:lnTo>
                  <a:lnTo>
                    <a:pt x="673695" y="588321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3" name="object 395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082475" y="5660662"/>
              <a:ext cx="184036" cy="170908"/>
            </a:xfrm>
            <a:prstGeom prst="rect">
              <a:avLst/>
            </a:prstGeom>
          </p:spPr>
        </p:pic>
        <p:sp>
          <p:nvSpPr>
            <p:cNvPr id="3954" name="object 3954"/>
            <p:cNvSpPr/>
            <p:nvPr/>
          </p:nvSpPr>
          <p:spPr>
            <a:xfrm>
              <a:off x="3983616" y="5567722"/>
              <a:ext cx="401320" cy="255270"/>
            </a:xfrm>
            <a:custGeom>
              <a:avLst/>
              <a:gdLst/>
              <a:ahLst/>
              <a:cxnLst/>
              <a:rect l="l" t="t" r="r" b="b"/>
              <a:pathLst>
                <a:path w="401320" h="255270">
                  <a:moveTo>
                    <a:pt x="0" y="253957"/>
                  </a:moveTo>
                  <a:lnTo>
                    <a:pt x="5598" y="245840"/>
                  </a:lnTo>
                  <a:lnTo>
                    <a:pt x="11730" y="239269"/>
                  </a:lnTo>
                  <a:lnTo>
                    <a:pt x="13774" y="237337"/>
                  </a:lnTo>
                  <a:lnTo>
                    <a:pt x="15137" y="236176"/>
                  </a:lnTo>
                  <a:lnTo>
                    <a:pt x="23313" y="237337"/>
                  </a:lnTo>
                  <a:lnTo>
                    <a:pt x="23995" y="237337"/>
                  </a:lnTo>
                </a:path>
                <a:path w="401320" h="255270">
                  <a:moveTo>
                    <a:pt x="84977" y="247000"/>
                  </a:moveTo>
                  <a:lnTo>
                    <a:pt x="87021" y="247000"/>
                  </a:lnTo>
                  <a:lnTo>
                    <a:pt x="87872" y="247773"/>
                  </a:lnTo>
                  <a:lnTo>
                    <a:pt x="87872" y="251638"/>
                  </a:lnTo>
                  <a:lnTo>
                    <a:pt x="88766" y="253957"/>
                  </a:lnTo>
                </a:path>
                <a:path w="401320" h="255270">
                  <a:moveTo>
                    <a:pt x="208473" y="254730"/>
                  </a:moveTo>
                  <a:lnTo>
                    <a:pt x="210517" y="254730"/>
                  </a:lnTo>
                  <a:lnTo>
                    <a:pt x="226870" y="252798"/>
                  </a:lnTo>
                  <a:lnTo>
                    <a:pt x="230106" y="252798"/>
                  </a:lnTo>
                  <a:lnTo>
                    <a:pt x="235046" y="251638"/>
                  </a:lnTo>
                  <a:lnTo>
                    <a:pt x="236409" y="250865"/>
                  </a:lnTo>
                  <a:lnTo>
                    <a:pt x="236409" y="248932"/>
                  </a:lnTo>
                  <a:lnTo>
                    <a:pt x="236409" y="241975"/>
                  </a:lnTo>
                  <a:lnTo>
                    <a:pt x="235046" y="234244"/>
                  </a:lnTo>
                  <a:lnTo>
                    <a:pt x="233002" y="226514"/>
                  </a:lnTo>
                  <a:lnTo>
                    <a:pt x="230958" y="217623"/>
                  </a:lnTo>
                  <a:lnTo>
                    <a:pt x="233002" y="216849"/>
                  </a:lnTo>
                  <a:lnTo>
                    <a:pt x="236409" y="215690"/>
                  </a:lnTo>
                  <a:lnTo>
                    <a:pt x="237090" y="213757"/>
                  </a:lnTo>
                  <a:lnTo>
                    <a:pt x="238453" y="206026"/>
                  </a:lnTo>
                  <a:lnTo>
                    <a:pt x="239645" y="200229"/>
                  </a:lnTo>
                  <a:lnTo>
                    <a:pt x="241689" y="187473"/>
                  </a:lnTo>
                  <a:lnTo>
                    <a:pt x="243734" y="173944"/>
                  </a:lnTo>
                  <a:lnTo>
                    <a:pt x="245778" y="161188"/>
                  </a:lnTo>
                  <a:lnTo>
                    <a:pt x="244585" y="158482"/>
                  </a:lnTo>
                  <a:lnTo>
                    <a:pt x="244585" y="156549"/>
                  </a:lnTo>
                  <a:lnTo>
                    <a:pt x="245778" y="154617"/>
                  </a:lnTo>
                  <a:lnTo>
                    <a:pt x="246629" y="151525"/>
                  </a:lnTo>
                  <a:lnTo>
                    <a:pt x="246629" y="136836"/>
                  </a:lnTo>
                  <a:lnTo>
                    <a:pt x="246629" y="127173"/>
                  </a:lnTo>
                  <a:lnTo>
                    <a:pt x="244585" y="109778"/>
                  </a:lnTo>
                  <a:lnTo>
                    <a:pt x="242541" y="86582"/>
                  </a:lnTo>
                  <a:lnTo>
                    <a:pt x="242541" y="81564"/>
                  </a:lnTo>
                  <a:lnTo>
                    <a:pt x="244585" y="69970"/>
                  </a:lnTo>
                  <a:lnTo>
                    <a:pt x="245778" y="64936"/>
                  </a:lnTo>
                  <a:lnTo>
                    <a:pt x="247822" y="62235"/>
                  </a:lnTo>
                  <a:lnTo>
                    <a:pt x="250717" y="58375"/>
                  </a:lnTo>
                  <a:lnTo>
                    <a:pt x="250717" y="56429"/>
                  </a:lnTo>
                  <a:lnTo>
                    <a:pt x="250717" y="49482"/>
                  </a:lnTo>
                  <a:lnTo>
                    <a:pt x="249866" y="43677"/>
                  </a:lnTo>
                  <a:lnTo>
                    <a:pt x="249866" y="34012"/>
                  </a:lnTo>
                  <a:lnTo>
                    <a:pt x="250717" y="28994"/>
                  </a:lnTo>
                  <a:lnTo>
                    <a:pt x="253954" y="23189"/>
                  </a:lnTo>
                  <a:lnTo>
                    <a:pt x="254806" y="18171"/>
                  </a:lnTo>
                  <a:lnTo>
                    <a:pt x="255998" y="15470"/>
                  </a:lnTo>
                  <a:lnTo>
                    <a:pt x="256850" y="3859"/>
                  </a:lnTo>
                  <a:lnTo>
                    <a:pt x="258042" y="0"/>
                  </a:lnTo>
                  <a:lnTo>
                    <a:pt x="267070" y="2701"/>
                  </a:lnTo>
                  <a:lnTo>
                    <a:pt x="275587" y="5805"/>
                  </a:lnTo>
                  <a:lnTo>
                    <a:pt x="279675" y="7735"/>
                  </a:lnTo>
                  <a:lnTo>
                    <a:pt x="284615" y="11594"/>
                  </a:lnTo>
                  <a:lnTo>
                    <a:pt x="290747" y="12366"/>
                  </a:lnTo>
                  <a:lnTo>
                    <a:pt x="292792" y="12366"/>
                  </a:lnTo>
                  <a:lnTo>
                    <a:pt x="297220" y="11594"/>
                  </a:lnTo>
                  <a:lnTo>
                    <a:pt x="301309" y="9664"/>
                  </a:lnTo>
                  <a:lnTo>
                    <a:pt x="303353" y="9664"/>
                  </a:lnTo>
                  <a:lnTo>
                    <a:pt x="305397" y="9664"/>
                  </a:lnTo>
                  <a:lnTo>
                    <a:pt x="307441" y="12366"/>
                  </a:lnTo>
                  <a:lnTo>
                    <a:pt x="312381" y="18171"/>
                  </a:lnTo>
                  <a:lnTo>
                    <a:pt x="316469" y="21259"/>
                  </a:lnTo>
                </a:path>
                <a:path w="401320" h="255270">
                  <a:moveTo>
                    <a:pt x="359906" y="53342"/>
                  </a:moveTo>
                  <a:lnTo>
                    <a:pt x="361098" y="54499"/>
                  </a:lnTo>
                  <a:lnTo>
                    <a:pt x="369274" y="55271"/>
                  </a:lnTo>
                  <a:lnTo>
                    <a:pt x="376258" y="56429"/>
                  </a:lnTo>
                  <a:lnTo>
                    <a:pt x="381539" y="55271"/>
                  </a:lnTo>
                  <a:lnTo>
                    <a:pt x="387671" y="50640"/>
                  </a:lnTo>
                  <a:lnTo>
                    <a:pt x="391759" y="46378"/>
                  </a:lnTo>
                  <a:lnTo>
                    <a:pt x="394996" y="44448"/>
                  </a:lnTo>
                  <a:lnTo>
                    <a:pt x="395847" y="42519"/>
                  </a:lnTo>
                  <a:lnTo>
                    <a:pt x="397891" y="40589"/>
                  </a:lnTo>
                  <a:lnTo>
                    <a:pt x="399084" y="38659"/>
                  </a:lnTo>
                  <a:lnTo>
                    <a:pt x="399084" y="36729"/>
                  </a:lnTo>
                  <a:lnTo>
                    <a:pt x="397891" y="35941"/>
                  </a:lnTo>
                  <a:lnTo>
                    <a:pt x="397891" y="30924"/>
                  </a:lnTo>
                  <a:lnTo>
                    <a:pt x="399084" y="23189"/>
                  </a:lnTo>
                  <a:lnTo>
                    <a:pt x="401128" y="6577"/>
                  </a:lnTo>
                </a:path>
              </a:pathLst>
            </a:custGeom>
            <a:ln w="198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55" name="object 395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237749" y="5314546"/>
              <a:ext cx="159081" cy="211419"/>
            </a:xfrm>
            <a:prstGeom prst="rect">
              <a:avLst/>
            </a:prstGeom>
          </p:spPr>
        </p:pic>
        <p:sp>
          <p:nvSpPr>
            <p:cNvPr id="3956" name="object 3956"/>
            <p:cNvSpPr/>
            <p:nvPr/>
          </p:nvSpPr>
          <p:spPr>
            <a:xfrm>
              <a:off x="4182721" y="53245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1618" y="-9652"/>
                  </a:moveTo>
                  <a:lnTo>
                    <a:pt x="1618" y="9652"/>
                  </a:lnTo>
                </a:path>
              </a:pathLst>
            </a:custGeom>
            <a:ln w="32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7" name="object 3957"/>
            <p:cNvSpPr/>
            <p:nvPr/>
          </p:nvSpPr>
          <p:spPr>
            <a:xfrm>
              <a:off x="8349751" y="5536219"/>
              <a:ext cx="33020" cy="5080"/>
            </a:xfrm>
            <a:custGeom>
              <a:avLst/>
              <a:gdLst/>
              <a:ahLst/>
              <a:cxnLst/>
              <a:rect l="l" t="t" r="r" b="b"/>
              <a:pathLst>
                <a:path w="33020" h="5079">
                  <a:moveTo>
                    <a:pt x="0" y="5033"/>
                  </a:moveTo>
                  <a:lnTo>
                    <a:pt x="8176" y="1929"/>
                  </a:lnTo>
                  <a:lnTo>
                    <a:pt x="13116" y="0"/>
                  </a:lnTo>
                  <a:lnTo>
                    <a:pt x="17545" y="0"/>
                  </a:lnTo>
                  <a:lnTo>
                    <a:pt x="20440" y="1157"/>
                  </a:lnTo>
                  <a:lnTo>
                    <a:pt x="24528" y="3087"/>
                  </a:lnTo>
                  <a:lnTo>
                    <a:pt x="27765" y="3087"/>
                  </a:lnTo>
                  <a:lnTo>
                    <a:pt x="32705" y="3087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8379561" y="553428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4" h="6350">
                  <a:moveTo>
                    <a:pt x="2044" y="0"/>
                  </a:moveTo>
                  <a:lnTo>
                    <a:pt x="0" y="1157"/>
                  </a:lnTo>
                  <a:lnTo>
                    <a:pt x="0" y="1929"/>
                  </a:lnTo>
                  <a:lnTo>
                    <a:pt x="851" y="1929"/>
                  </a:lnTo>
                  <a:lnTo>
                    <a:pt x="2895" y="3859"/>
                  </a:lnTo>
                  <a:lnTo>
                    <a:pt x="2895" y="5017"/>
                  </a:lnTo>
                  <a:lnTo>
                    <a:pt x="4939" y="5789"/>
                  </a:lnTo>
                  <a:lnTo>
                    <a:pt x="6132" y="5017"/>
                  </a:lnTo>
                  <a:lnTo>
                    <a:pt x="6983" y="3087"/>
                  </a:lnTo>
                  <a:lnTo>
                    <a:pt x="6132" y="1929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8335102" y="5534289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47354" y="5017"/>
                  </a:moveTo>
                  <a:lnTo>
                    <a:pt x="49398" y="5789"/>
                  </a:lnTo>
                  <a:lnTo>
                    <a:pt x="50591" y="5017"/>
                  </a:lnTo>
                  <a:lnTo>
                    <a:pt x="51442" y="3087"/>
                  </a:lnTo>
                  <a:lnTo>
                    <a:pt x="50591" y="1929"/>
                  </a:lnTo>
                  <a:lnTo>
                    <a:pt x="46502" y="0"/>
                  </a:lnTo>
                  <a:lnTo>
                    <a:pt x="44458" y="1157"/>
                  </a:lnTo>
                  <a:lnTo>
                    <a:pt x="44458" y="1929"/>
                  </a:lnTo>
                  <a:lnTo>
                    <a:pt x="45310" y="1929"/>
                  </a:lnTo>
                  <a:lnTo>
                    <a:pt x="47354" y="3859"/>
                  </a:lnTo>
                  <a:lnTo>
                    <a:pt x="47354" y="5017"/>
                  </a:lnTo>
                  <a:close/>
                </a:path>
                <a:path w="52070" h="37464">
                  <a:moveTo>
                    <a:pt x="0" y="37099"/>
                  </a:moveTo>
                  <a:lnTo>
                    <a:pt x="9368" y="33240"/>
                  </a:lnTo>
                  <a:lnTo>
                    <a:pt x="15500" y="30152"/>
                  </a:lnTo>
                  <a:lnTo>
                    <a:pt x="19589" y="29380"/>
                  </a:lnTo>
                  <a:lnTo>
                    <a:pt x="22825" y="29380"/>
                  </a:lnTo>
                  <a:lnTo>
                    <a:pt x="26913" y="30152"/>
                  </a:lnTo>
                  <a:lnTo>
                    <a:pt x="31001" y="30152"/>
                  </a:lnTo>
                  <a:lnTo>
                    <a:pt x="35090" y="3131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8306485" y="5571389"/>
              <a:ext cx="29209" cy="10795"/>
            </a:xfrm>
            <a:custGeom>
              <a:avLst/>
              <a:gdLst/>
              <a:ahLst/>
              <a:cxnLst/>
              <a:rect l="l" t="t" r="r" b="b"/>
              <a:pathLst>
                <a:path w="29209" h="10795">
                  <a:moveTo>
                    <a:pt x="28617" y="0"/>
                  </a:moveTo>
                  <a:lnTo>
                    <a:pt x="19589" y="2717"/>
                  </a:lnTo>
                  <a:lnTo>
                    <a:pt x="8176" y="6577"/>
                  </a:lnTo>
                  <a:lnTo>
                    <a:pt x="4088" y="7735"/>
                  </a:lnTo>
                  <a:lnTo>
                    <a:pt x="0" y="10436"/>
                  </a:lnTo>
                  <a:lnTo>
                    <a:pt x="3236" y="10436"/>
                  </a:lnTo>
                  <a:lnTo>
                    <a:pt x="9368" y="8507"/>
                  </a:lnTo>
                  <a:lnTo>
                    <a:pt x="2861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8275313" y="5571389"/>
              <a:ext cx="60325" cy="36830"/>
            </a:xfrm>
            <a:custGeom>
              <a:avLst/>
              <a:gdLst/>
              <a:ahLst/>
              <a:cxnLst/>
              <a:rect l="l" t="t" r="r" b="b"/>
              <a:pathLst>
                <a:path w="60325" h="36829">
                  <a:moveTo>
                    <a:pt x="31172" y="10436"/>
                  </a:moveTo>
                  <a:lnTo>
                    <a:pt x="34408" y="10436"/>
                  </a:lnTo>
                  <a:lnTo>
                    <a:pt x="40540" y="8507"/>
                  </a:lnTo>
                  <a:lnTo>
                    <a:pt x="46673" y="5805"/>
                  </a:lnTo>
                  <a:lnTo>
                    <a:pt x="59789" y="0"/>
                  </a:lnTo>
                  <a:lnTo>
                    <a:pt x="50761" y="2717"/>
                  </a:lnTo>
                  <a:lnTo>
                    <a:pt x="39348" y="6577"/>
                  </a:lnTo>
                  <a:lnTo>
                    <a:pt x="35260" y="7735"/>
                  </a:lnTo>
                  <a:lnTo>
                    <a:pt x="31172" y="10436"/>
                  </a:lnTo>
                  <a:close/>
                </a:path>
                <a:path w="60325" h="36829">
                  <a:moveTo>
                    <a:pt x="0" y="36729"/>
                  </a:moveTo>
                  <a:lnTo>
                    <a:pt x="4599" y="25135"/>
                  </a:lnTo>
                  <a:lnTo>
                    <a:pt x="9368" y="15470"/>
                  </a:lnTo>
                  <a:lnTo>
                    <a:pt x="11412" y="11610"/>
                  </a:lnTo>
                  <a:lnTo>
                    <a:pt x="16863" y="9664"/>
                  </a:lnTo>
                  <a:lnTo>
                    <a:pt x="19589" y="8507"/>
                  </a:lnTo>
                  <a:lnTo>
                    <a:pt x="25039" y="9664"/>
                  </a:lnTo>
                  <a:lnTo>
                    <a:pt x="27084" y="10436"/>
                  </a:lnTo>
                  <a:lnTo>
                    <a:pt x="31172" y="1043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6040780" y="2262073"/>
              <a:ext cx="1085215" cy="659765"/>
            </a:xfrm>
            <a:custGeom>
              <a:avLst/>
              <a:gdLst/>
              <a:ahLst/>
              <a:cxnLst/>
              <a:rect l="l" t="t" r="r" b="b"/>
              <a:pathLst>
                <a:path w="1085215" h="659764">
                  <a:moveTo>
                    <a:pt x="65925" y="145694"/>
                  </a:moveTo>
                  <a:lnTo>
                    <a:pt x="63881" y="143764"/>
                  </a:lnTo>
                  <a:lnTo>
                    <a:pt x="61836" y="139903"/>
                  </a:lnTo>
                  <a:lnTo>
                    <a:pt x="60985" y="137172"/>
                  </a:lnTo>
                  <a:lnTo>
                    <a:pt x="59791" y="136042"/>
                  </a:lnTo>
                  <a:lnTo>
                    <a:pt x="59791" y="137972"/>
                  </a:lnTo>
                  <a:lnTo>
                    <a:pt x="60985" y="139903"/>
                  </a:lnTo>
                  <a:lnTo>
                    <a:pt x="63030" y="143764"/>
                  </a:lnTo>
                  <a:lnTo>
                    <a:pt x="63030" y="145694"/>
                  </a:lnTo>
                  <a:lnTo>
                    <a:pt x="65925" y="145694"/>
                  </a:lnTo>
                  <a:close/>
                </a:path>
                <a:path w="1085215" h="659764">
                  <a:moveTo>
                    <a:pt x="223659" y="643890"/>
                  </a:moveTo>
                  <a:lnTo>
                    <a:pt x="219227" y="643890"/>
                  </a:lnTo>
                  <a:lnTo>
                    <a:pt x="214287" y="642772"/>
                  </a:lnTo>
                  <a:lnTo>
                    <a:pt x="215150" y="645820"/>
                  </a:lnTo>
                  <a:lnTo>
                    <a:pt x="218376" y="646633"/>
                  </a:lnTo>
                  <a:lnTo>
                    <a:pt x="223659" y="643890"/>
                  </a:lnTo>
                  <a:close/>
                </a:path>
                <a:path w="1085215" h="659764">
                  <a:moveTo>
                    <a:pt x="322287" y="168046"/>
                  </a:moveTo>
                  <a:lnTo>
                    <a:pt x="321437" y="167398"/>
                  </a:lnTo>
                  <a:lnTo>
                    <a:pt x="320243" y="169329"/>
                  </a:lnTo>
                  <a:lnTo>
                    <a:pt x="318198" y="171259"/>
                  </a:lnTo>
                  <a:lnTo>
                    <a:pt x="315302" y="171907"/>
                  </a:lnTo>
                  <a:lnTo>
                    <a:pt x="309168" y="171907"/>
                  </a:lnTo>
                  <a:lnTo>
                    <a:pt x="307975" y="173189"/>
                  </a:lnTo>
                  <a:lnTo>
                    <a:pt x="307975" y="177050"/>
                  </a:lnTo>
                  <a:lnTo>
                    <a:pt x="302704" y="182041"/>
                  </a:lnTo>
                  <a:lnTo>
                    <a:pt x="301853" y="183972"/>
                  </a:lnTo>
                  <a:lnTo>
                    <a:pt x="299808" y="187820"/>
                  </a:lnTo>
                  <a:lnTo>
                    <a:pt x="309105" y="187820"/>
                  </a:lnTo>
                  <a:lnTo>
                    <a:pt x="310019" y="186702"/>
                  </a:lnTo>
                  <a:lnTo>
                    <a:pt x="312064" y="183972"/>
                  </a:lnTo>
                  <a:lnTo>
                    <a:pt x="315302" y="177050"/>
                  </a:lnTo>
                  <a:lnTo>
                    <a:pt x="318198" y="175768"/>
                  </a:lnTo>
                  <a:lnTo>
                    <a:pt x="320243" y="175120"/>
                  </a:lnTo>
                  <a:lnTo>
                    <a:pt x="320243" y="173189"/>
                  </a:lnTo>
                  <a:lnTo>
                    <a:pt x="321437" y="169976"/>
                  </a:lnTo>
                  <a:lnTo>
                    <a:pt x="322287" y="168046"/>
                  </a:lnTo>
                  <a:close/>
                </a:path>
                <a:path w="1085215" h="659764">
                  <a:moveTo>
                    <a:pt x="405752" y="284797"/>
                  </a:moveTo>
                  <a:lnTo>
                    <a:pt x="404901" y="284797"/>
                  </a:lnTo>
                  <a:lnTo>
                    <a:pt x="404901" y="286080"/>
                  </a:lnTo>
                  <a:lnTo>
                    <a:pt x="405752" y="284797"/>
                  </a:lnTo>
                  <a:close/>
                </a:path>
                <a:path w="1085215" h="659764">
                  <a:moveTo>
                    <a:pt x="873163" y="446417"/>
                  </a:moveTo>
                  <a:lnTo>
                    <a:pt x="871118" y="449148"/>
                  </a:lnTo>
                  <a:lnTo>
                    <a:pt x="867041" y="451078"/>
                  </a:lnTo>
                  <a:lnTo>
                    <a:pt x="860056" y="450278"/>
                  </a:lnTo>
                  <a:lnTo>
                    <a:pt x="854773" y="448348"/>
                  </a:lnTo>
                  <a:lnTo>
                    <a:pt x="844550" y="447217"/>
                  </a:lnTo>
                  <a:lnTo>
                    <a:pt x="841311" y="447217"/>
                  </a:lnTo>
                  <a:lnTo>
                    <a:pt x="839266" y="445287"/>
                  </a:lnTo>
                  <a:lnTo>
                    <a:pt x="833132" y="441426"/>
                  </a:lnTo>
                  <a:lnTo>
                    <a:pt x="829056" y="439496"/>
                  </a:lnTo>
                  <a:lnTo>
                    <a:pt x="826160" y="438696"/>
                  </a:lnTo>
                  <a:lnTo>
                    <a:pt x="822921" y="438696"/>
                  </a:lnTo>
                  <a:lnTo>
                    <a:pt x="817981" y="437565"/>
                  </a:lnTo>
                  <a:lnTo>
                    <a:pt x="813549" y="437565"/>
                  </a:lnTo>
                  <a:lnTo>
                    <a:pt x="811504" y="437565"/>
                  </a:lnTo>
                  <a:lnTo>
                    <a:pt x="810653" y="437565"/>
                  </a:lnTo>
                  <a:lnTo>
                    <a:pt x="807415" y="440626"/>
                  </a:lnTo>
                  <a:lnTo>
                    <a:pt x="807415" y="445287"/>
                  </a:lnTo>
                  <a:lnTo>
                    <a:pt x="811504" y="449148"/>
                  </a:lnTo>
                  <a:lnTo>
                    <a:pt x="813549" y="451078"/>
                  </a:lnTo>
                  <a:lnTo>
                    <a:pt x="815594" y="454139"/>
                  </a:lnTo>
                  <a:lnTo>
                    <a:pt x="815594" y="456069"/>
                  </a:lnTo>
                  <a:lnTo>
                    <a:pt x="814743" y="458000"/>
                  </a:lnTo>
                  <a:lnTo>
                    <a:pt x="813549" y="459117"/>
                  </a:lnTo>
                  <a:lnTo>
                    <a:pt x="811504" y="461048"/>
                  </a:lnTo>
                  <a:lnTo>
                    <a:pt x="805370" y="466839"/>
                  </a:lnTo>
                  <a:lnTo>
                    <a:pt x="801281" y="469569"/>
                  </a:lnTo>
                  <a:lnTo>
                    <a:pt x="798385" y="466839"/>
                  </a:lnTo>
                  <a:lnTo>
                    <a:pt x="794296" y="464908"/>
                  </a:lnTo>
                  <a:lnTo>
                    <a:pt x="792797" y="463778"/>
                  </a:lnTo>
                  <a:lnTo>
                    <a:pt x="790206" y="461848"/>
                  </a:lnTo>
                  <a:lnTo>
                    <a:pt x="785609" y="461848"/>
                  </a:lnTo>
                  <a:lnTo>
                    <a:pt x="782891" y="462978"/>
                  </a:lnTo>
                  <a:lnTo>
                    <a:pt x="783005" y="467639"/>
                  </a:lnTo>
                  <a:lnTo>
                    <a:pt x="783564" y="471500"/>
                  </a:lnTo>
                  <a:lnTo>
                    <a:pt x="785609" y="478574"/>
                  </a:lnTo>
                  <a:lnTo>
                    <a:pt x="785609" y="481152"/>
                  </a:lnTo>
                  <a:lnTo>
                    <a:pt x="784936" y="482434"/>
                  </a:lnTo>
                  <a:lnTo>
                    <a:pt x="782891" y="481152"/>
                  </a:lnTo>
                  <a:lnTo>
                    <a:pt x="782891" y="478574"/>
                  </a:lnTo>
                  <a:lnTo>
                    <a:pt x="780846" y="473430"/>
                  </a:lnTo>
                  <a:lnTo>
                    <a:pt x="778802" y="471500"/>
                  </a:lnTo>
                  <a:lnTo>
                    <a:pt x="776528" y="470700"/>
                  </a:lnTo>
                  <a:lnTo>
                    <a:pt x="773353" y="469569"/>
                  </a:lnTo>
                  <a:lnTo>
                    <a:pt x="771639" y="468769"/>
                  </a:lnTo>
                  <a:lnTo>
                    <a:pt x="769264" y="467639"/>
                  </a:lnTo>
                  <a:lnTo>
                    <a:pt x="759891" y="468769"/>
                  </a:lnTo>
                  <a:lnTo>
                    <a:pt x="753757" y="467639"/>
                  </a:lnTo>
                  <a:lnTo>
                    <a:pt x="748817" y="466839"/>
                  </a:lnTo>
                  <a:lnTo>
                    <a:pt x="746772" y="463778"/>
                  </a:lnTo>
                  <a:lnTo>
                    <a:pt x="747623" y="461048"/>
                  </a:lnTo>
                  <a:lnTo>
                    <a:pt x="752906" y="456069"/>
                  </a:lnTo>
                  <a:lnTo>
                    <a:pt x="762444" y="450278"/>
                  </a:lnTo>
                  <a:lnTo>
                    <a:pt x="764489" y="445287"/>
                  </a:lnTo>
                  <a:lnTo>
                    <a:pt x="766533" y="438696"/>
                  </a:lnTo>
                  <a:lnTo>
                    <a:pt x="766533" y="433705"/>
                  </a:lnTo>
                  <a:lnTo>
                    <a:pt x="763130" y="429856"/>
                  </a:lnTo>
                  <a:lnTo>
                    <a:pt x="759891" y="427113"/>
                  </a:lnTo>
                  <a:lnTo>
                    <a:pt x="754951" y="422135"/>
                  </a:lnTo>
                  <a:lnTo>
                    <a:pt x="748817" y="418922"/>
                  </a:lnTo>
                  <a:lnTo>
                    <a:pt x="739457" y="414413"/>
                  </a:lnTo>
                  <a:lnTo>
                    <a:pt x="738593" y="412483"/>
                  </a:lnTo>
                  <a:lnTo>
                    <a:pt x="737412" y="408457"/>
                  </a:lnTo>
                  <a:lnTo>
                    <a:pt x="737412" y="406539"/>
                  </a:lnTo>
                  <a:lnTo>
                    <a:pt x="736561" y="408457"/>
                  </a:lnTo>
                  <a:lnTo>
                    <a:pt x="736561" y="410387"/>
                  </a:lnTo>
                  <a:lnTo>
                    <a:pt x="736561" y="412483"/>
                  </a:lnTo>
                  <a:lnTo>
                    <a:pt x="738593" y="416344"/>
                  </a:lnTo>
                  <a:lnTo>
                    <a:pt x="763130" y="433705"/>
                  </a:lnTo>
                  <a:lnTo>
                    <a:pt x="763130" y="437565"/>
                  </a:lnTo>
                  <a:lnTo>
                    <a:pt x="759040" y="445287"/>
                  </a:lnTo>
                  <a:lnTo>
                    <a:pt x="753757" y="450278"/>
                  </a:lnTo>
                  <a:lnTo>
                    <a:pt x="746772" y="458000"/>
                  </a:lnTo>
                  <a:lnTo>
                    <a:pt x="742683" y="464908"/>
                  </a:lnTo>
                  <a:lnTo>
                    <a:pt x="744728" y="467639"/>
                  </a:lnTo>
                  <a:lnTo>
                    <a:pt x="747623" y="470700"/>
                  </a:lnTo>
                  <a:lnTo>
                    <a:pt x="751713" y="471500"/>
                  </a:lnTo>
                  <a:lnTo>
                    <a:pt x="759891" y="470700"/>
                  </a:lnTo>
                  <a:lnTo>
                    <a:pt x="764489" y="470700"/>
                  </a:lnTo>
                  <a:lnTo>
                    <a:pt x="764489" y="473430"/>
                  </a:lnTo>
                  <a:lnTo>
                    <a:pt x="765175" y="474560"/>
                  </a:lnTo>
                  <a:lnTo>
                    <a:pt x="766533" y="474560"/>
                  </a:lnTo>
                  <a:lnTo>
                    <a:pt x="767219" y="475361"/>
                  </a:lnTo>
                  <a:lnTo>
                    <a:pt x="769264" y="476643"/>
                  </a:lnTo>
                  <a:lnTo>
                    <a:pt x="769264" y="478574"/>
                  </a:lnTo>
                  <a:lnTo>
                    <a:pt x="770623" y="476643"/>
                  </a:lnTo>
                  <a:lnTo>
                    <a:pt x="771309" y="475361"/>
                  </a:lnTo>
                  <a:lnTo>
                    <a:pt x="770623" y="474560"/>
                  </a:lnTo>
                  <a:lnTo>
                    <a:pt x="769264" y="473430"/>
                  </a:lnTo>
                  <a:lnTo>
                    <a:pt x="767219" y="472630"/>
                  </a:lnTo>
                  <a:lnTo>
                    <a:pt x="766533" y="471500"/>
                  </a:lnTo>
                  <a:lnTo>
                    <a:pt x="767219" y="470700"/>
                  </a:lnTo>
                  <a:lnTo>
                    <a:pt x="771309" y="470700"/>
                  </a:lnTo>
                  <a:lnTo>
                    <a:pt x="774712" y="471500"/>
                  </a:lnTo>
                  <a:lnTo>
                    <a:pt x="778802" y="475361"/>
                  </a:lnTo>
                  <a:lnTo>
                    <a:pt x="782891" y="482434"/>
                  </a:lnTo>
                  <a:lnTo>
                    <a:pt x="784936" y="486295"/>
                  </a:lnTo>
                  <a:lnTo>
                    <a:pt x="787654" y="488226"/>
                  </a:lnTo>
                  <a:lnTo>
                    <a:pt x="793102" y="490156"/>
                  </a:lnTo>
                  <a:lnTo>
                    <a:pt x="799236" y="491286"/>
                  </a:lnTo>
                  <a:lnTo>
                    <a:pt x="800430" y="492086"/>
                  </a:lnTo>
                  <a:lnTo>
                    <a:pt x="800430" y="493217"/>
                  </a:lnTo>
                  <a:lnTo>
                    <a:pt x="800430" y="495147"/>
                  </a:lnTo>
                  <a:lnTo>
                    <a:pt x="796340" y="498995"/>
                  </a:lnTo>
                  <a:lnTo>
                    <a:pt x="794296" y="501738"/>
                  </a:lnTo>
                  <a:lnTo>
                    <a:pt x="794296" y="505599"/>
                  </a:lnTo>
                  <a:lnTo>
                    <a:pt x="796340" y="506717"/>
                  </a:lnTo>
                  <a:lnTo>
                    <a:pt x="800430" y="506717"/>
                  </a:lnTo>
                  <a:lnTo>
                    <a:pt x="803325" y="504786"/>
                  </a:lnTo>
                  <a:lnTo>
                    <a:pt x="807415" y="503669"/>
                  </a:lnTo>
                  <a:lnTo>
                    <a:pt x="808609" y="501738"/>
                  </a:lnTo>
                  <a:lnTo>
                    <a:pt x="809459" y="497078"/>
                  </a:lnTo>
                  <a:lnTo>
                    <a:pt x="810653" y="495147"/>
                  </a:lnTo>
                  <a:lnTo>
                    <a:pt x="812698" y="493217"/>
                  </a:lnTo>
                  <a:lnTo>
                    <a:pt x="813549" y="493217"/>
                  </a:lnTo>
                  <a:lnTo>
                    <a:pt x="815594" y="493217"/>
                  </a:lnTo>
                  <a:lnTo>
                    <a:pt x="818832" y="495147"/>
                  </a:lnTo>
                  <a:lnTo>
                    <a:pt x="820877" y="497878"/>
                  </a:lnTo>
                  <a:lnTo>
                    <a:pt x="822071" y="501738"/>
                  </a:lnTo>
                  <a:lnTo>
                    <a:pt x="824966" y="504786"/>
                  </a:lnTo>
                  <a:lnTo>
                    <a:pt x="824966" y="505599"/>
                  </a:lnTo>
                  <a:lnTo>
                    <a:pt x="824115" y="505599"/>
                  </a:lnTo>
                  <a:lnTo>
                    <a:pt x="820877" y="506717"/>
                  </a:lnTo>
                  <a:lnTo>
                    <a:pt x="818832" y="508647"/>
                  </a:lnTo>
                  <a:lnTo>
                    <a:pt x="820026" y="509460"/>
                  </a:lnTo>
                  <a:lnTo>
                    <a:pt x="824966" y="511378"/>
                  </a:lnTo>
                  <a:lnTo>
                    <a:pt x="828192" y="515569"/>
                  </a:lnTo>
                  <a:lnTo>
                    <a:pt x="829056" y="518299"/>
                  </a:lnTo>
                  <a:lnTo>
                    <a:pt x="829056" y="523278"/>
                  </a:lnTo>
                  <a:lnTo>
                    <a:pt x="827011" y="524090"/>
                  </a:lnTo>
                  <a:lnTo>
                    <a:pt x="826160" y="524090"/>
                  </a:lnTo>
                  <a:lnTo>
                    <a:pt x="822921" y="522160"/>
                  </a:lnTo>
                  <a:lnTo>
                    <a:pt x="820877" y="522160"/>
                  </a:lnTo>
                  <a:lnTo>
                    <a:pt x="817981" y="525208"/>
                  </a:lnTo>
                  <a:lnTo>
                    <a:pt x="818832" y="527951"/>
                  </a:lnTo>
                  <a:lnTo>
                    <a:pt x="820026" y="530999"/>
                  </a:lnTo>
                  <a:lnTo>
                    <a:pt x="820026" y="532930"/>
                  </a:lnTo>
                  <a:lnTo>
                    <a:pt x="817981" y="539521"/>
                  </a:lnTo>
                  <a:lnTo>
                    <a:pt x="820026" y="541451"/>
                  </a:lnTo>
                  <a:lnTo>
                    <a:pt x="822071" y="540816"/>
                  </a:lnTo>
                  <a:lnTo>
                    <a:pt x="824966" y="540816"/>
                  </a:lnTo>
                  <a:lnTo>
                    <a:pt x="827011" y="541451"/>
                  </a:lnTo>
                  <a:lnTo>
                    <a:pt x="830237" y="542747"/>
                  </a:lnTo>
                  <a:lnTo>
                    <a:pt x="830237" y="541451"/>
                  </a:lnTo>
                  <a:lnTo>
                    <a:pt x="827011" y="539521"/>
                  </a:lnTo>
                  <a:lnTo>
                    <a:pt x="820877" y="539521"/>
                  </a:lnTo>
                  <a:lnTo>
                    <a:pt x="820877" y="526021"/>
                  </a:lnTo>
                  <a:lnTo>
                    <a:pt x="822921" y="525208"/>
                  </a:lnTo>
                  <a:lnTo>
                    <a:pt x="824115" y="525208"/>
                  </a:lnTo>
                  <a:lnTo>
                    <a:pt x="826160" y="526021"/>
                  </a:lnTo>
                  <a:lnTo>
                    <a:pt x="828192" y="525208"/>
                  </a:lnTo>
                  <a:lnTo>
                    <a:pt x="829056" y="524090"/>
                  </a:lnTo>
                  <a:lnTo>
                    <a:pt x="831100" y="517499"/>
                  </a:lnTo>
                  <a:lnTo>
                    <a:pt x="831100" y="514438"/>
                  </a:lnTo>
                  <a:lnTo>
                    <a:pt x="827011" y="511378"/>
                  </a:lnTo>
                  <a:lnTo>
                    <a:pt x="824966" y="509460"/>
                  </a:lnTo>
                  <a:lnTo>
                    <a:pt x="822921" y="508647"/>
                  </a:lnTo>
                  <a:lnTo>
                    <a:pt x="824115" y="508647"/>
                  </a:lnTo>
                  <a:lnTo>
                    <a:pt x="824966" y="507530"/>
                  </a:lnTo>
                  <a:lnTo>
                    <a:pt x="826160" y="506717"/>
                  </a:lnTo>
                  <a:lnTo>
                    <a:pt x="826160" y="503669"/>
                  </a:lnTo>
                  <a:lnTo>
                    <a:pt x="824115" y="501738"/>
                  </a:lnTo>
                  <a:lnTo>
                    <a:pt x="824115" y="500926"/>
                  </a:lnTo>
                  <a:lnTo>
                    <a:pt x="820877" y="494017"/>
                  </a:lnTo>
                  <a:lnTo>
                    <a:pt x="819670" y="493217"/>
                  </a:lnTo>
                  <a:lnTo>
                    <a:pt x="817981" y="492086"/>
                  </a:lnTo>
                  <a:lnTo>
                    <a:pt x="813549" y="491286"/>
                  </a:lnTo>
                  <a:lnTo>
                    <a:pt x="811504" y="492086"/>
                  </a:lnTo>
                  <a:lnTo>
                    <a:pt x="811504" y="492252"/>
                  </a:lnTo>
                  <a:lnTo>
                    <a:pt x="809459" y="493217"/>
                  </a:lnTo>
                  <a:lnTo>
                    <a:pt x="808609" y="495147"/>
                  </a:lnTo>
                  <a:lnTo>
                    <a:pt x="808774" y="495147"/>
                  </a:lnTo>
                  <a:lnTo>
                    <a:pt x="807415" y="498995"/>
                  </a:lnTo>
                  <a:lnTo>
                    <a:pt x="806564" y="501738"/>
                  </a:lnTo>
                  <a:lnTo>
                    <a:pt x="802474" y="503669"/>
                  </a:lnTo>
                  <a:lnTo>
                    <a:pt x="799236" y="504786"/>
                  </a:lnTo>
                  <a:lnTo>
                    <a:pt x="795147" y="503669"/>
                  </a:lnTo>
                  <a:lnTo>
                    <a:pt x="796340" y="501738"/>
                  </a:lnTo>
                  <a:lnTo>
                    <a:pt x="799236" y="497878"/>
                  </a:lnTo>
                  <a:lnTo>
                    <a:pt x="800430" y="497078"/>
                  </a:lnTo>
                  <a:lnTo>
                    <a:pt x="802246" y="495147"/>
                  </a:lnTo>
                  <a:lnTo>
                    <a:pt x="802474" y="495147"/>
                  </a:lnTo>
                  <a:lnTo>
                    <a:pt x="803325" y="494017"/>
                  </a:lnTo>
                  <a:lnTo>
                    <a:pt x="803325" y="493217"/>
                  </a:lnTo>
                  <a:lnTo>
                    <a:pt x="803325" y="492086"/>
                  </a:lnTo>
                  <a:lnTo>
                    <a:pt x="801281" y="489356"/>
                  </a:lnTo>
                  <a:lnTo>
                    <a:pt x="791070" y="487426"/>
                  </a:lnTo>
                  <a:lnTo>
                    <a:pt x="786980" y="486295"/>
                  </a:lnTo>
                  <a:lnTo>
                    <a:pt x="787654" y="483082"/>
                  </a:lnTo>
                  <a:lnTo>
                    <a:pt x="787857" y="482434"/>
                  </a:lnTo>
                  <a:lnTo>
                    <a:pt x="789025" y="478574"/>
                  </a:lnTo>
                  <a:lnTo>
                    <a:pt x="786980" y="472630"/>
                  </a:lnTo>
                  <a:lnTo>
                    <a:pt x="785609" y="466839"/>
                  </a:lnTo>
                  <a:lnTo>
                    <a:pt x="784936" y="464908"/>
                  </a:lnTo>
                  <a:lnTo>
                    <a:pt x="786980" y="463778"/>
                  </a:lnTo>
                  <a:lnTo>
                    <a:pt x="789025" y="463778"/>
                  </a:lnTo>
                  <a:lnTo>
                    <a:pt x="792251" y="466839"/>
                  </a:lnTo>
                  <a:lnTo>
                    <a:pt x="799236" y="471500"/>
                  </a:lnTo>
                  <a:lnTo>
                    <a:pt x="801281" y="473430"/>
                  </a:lnTo>
                  <a:lnTo>
                    <a:pt x="803325" y="473430"/>
                  </a:lnTo>
                  <a:lnTo>
                    <a:pt x="806005" y="469569"/>
                  </a:lnTo>
                  <a:lnTo>
                    <a:pt x="806564" y="468769"/>
                  </a:lnTo>
                  <a:lnTo>
                    <a:pt x="809459" y="464908"/>
                  </a:lnTo>
                  <a:lnTo>
                    <a:pt x="811504" y="462978"/>
                  </a:lnTo>
                  <a:lnTo>
                    <a:pt x="817981" y="458000"/>
                  </a:lnTo>
                  <a:lnTo>
                    <a:pt x="818832" y="456069"/>
                  </a:lnTo>
                  <a:lnTo>
                    <a:pt x="818832" y="454139"/>
                  </a:lnTo>
                  <a:lnTo>
                    <a:pt x="814743" y="450278"/>
                  </a:lnTo>
                  <a:lnTo>
                    <a:pt x="813549" y="448500"/>
                  </a:lnTo>
                  <a:lnTo>
                    <a:pt x="813549" y="448348"/>
                  </a:lnTo>
                  <a:lnTo>
                    <a:pt x="812698" y="447217"/>
                  </a:lnTo>
                  <a:lnTo>
                    <a:pt x="810653" y="445287"/>
                  </a:lnTo>
                  <a:lnTo>
                    <a:pt x="809459" y="442556"/>
                  </a:lnTo>
                  <a:lnTo>
                    <a:pt x="809459" y="440626"/>
                  </a:lnTo>
                  <a:lnTo>
                    <a:pt x="810653" y="439496"/>
                  </a:lnTo>
                  <a:lnTo>
                    <a:pt x="811504" y="439496"/>
                  </a:lnTo>
                  <a:lnTo>
                    <a:pt x="813549" y="439496"/>
                  </a:lnTo>
                  <a:lnTo>
                    <a:pt x="814743" y="439496"/>
                  </a:lnTo>
                  <a:lnTo>
                    <a:pt x="820026" y="440626"/>
                  </a:lnTo>
                  <a:lnTo>
                    <a:pt x="829056" y="440626"/>
                  </a:lnTo>
                  <a:lnTo>
                    <a:pt x="831088" y="441426"/>
                  </a:lnTo>
                  <a:lnTo>
                    <a:pt x="835177" y="445287"/>
                  </a:lnTo>
                  <a:lnTo>
                    <a:pt x="840460" y="447217"/>
                  </a:lnTo>
                  <a:lnTo>
                    <a:pt x="843356" y="448348"/>
                  </a:lnTo>
                  <a:lnTo>
                    <a:pt x="849833" y="449148"/>
                  </a:lnTo>
                  <a:lnTo>
                    <a:pt x="854773" y="449148"/>
                  </a:lnTo>
                  <a:lnTo>
                    <a:pt x="860056" y="451078"/>
                  </a:lnTo>
                  <a:lnTo>
                    <a:pt x="864146" y="452208"/>
                  </a:lnTo>
                  <a:lnTo>
                    <a:pt x="866178" y="453009"/>
                  </a:lnTo>
                  <a:lnTo>
                    <a:pt x="868222" y="453009"/>
                  </a:lnTo>
                  <a:lnTo>
                    <a:pt x="871118" y="452208"/>
                  </a:lnTo>
                  <a:lnTo>
                    <a:pt x="871562" y="451078"/>
                  </a:lnTo>
                  <a:lnTo>
                    <a:pt x="872312" y="449148"/>
                  </a:lnTo>
                  <a:lnTo>
                    <a:pt x="873163" y="446417"/>
                  </a:lnTo>
                  <a:close/>
                </a:path>
                <a:path w="1085215" h="659764">
                  <a:moveTo>
                    <a:pt x="1084732" y="19291"/>
                  </a:moveTo>
                  <a:lnTo>
                    <a:pt x="1083373" y="15430"/>
                  </a:lnTo>
                  <a:lnTo>
                    <a:pt x="1080643" y="21221"/>
                  </a:lnTo>
                  <a:lnTo>
                    <a:pt x="1077239" y="23152"/>
                  </a:lnTo>
                  <a:lnTo>
                    <a:pt x="1076553" y="27330"/>
                  </a:lnTo>
                  <a:lnTo>
                    <a:pt x="1076553" y="30073"/>
                  </a:lnTo>
                  <a:lnTo>
                    <a:pt x="1075194" y="30073"/>
                  </a:lnTo>
                  <a:lnTo>
                    <a:pt x="1069911" y="31356"/>
                  </a:lnTo>
                  <a:lnTo>
                    <a:pt x="1067015" y="33921"/>
                  </a:lnTo>
                  <a:lnTo>
                    <a:pt x="1065822" y="37147"/>
                  </a:lnTo>
                  <a:lnTo>
                    <a:pt x="1065822" y="42938"/>
                  </a:lnTo>
                  <a:lnTo>
                    <a:pt x="1064971" y="46786"/>
                  </a:lnTo>
                  <a:lnTo>
                    <a:pt x="1063777" y="47434"/>
                  </a:lnTo>
                  <a:lnTo>
                    <a:pt x="1060881" y="50647"/>
                  </a:lnTo>
                  <a:lnTo>
                    <a:pt x="1055598" y="52578"/>
                  </a:lnTo>
                  <a:lnTo>
                    <a:pt x="1051509" y="56438"/>
                  </a:lnTo>
                  <a:lnTo>
                    <a:pt x="1047432" y="56438"/>
                  </a:lnTo>
                  <a:lnTo>
                    <a:pt x="1045387" y="54508"/>
                  </a:lnTo>
                  <a:lnTo>
                    <a:pt x="1043343" y="50647"/>
                  </a:lnTo>
                  <a:lnTo>
                    <a:pt x="1043343" y="39712"/>
                  </a:lnTo>
                  <a:lnTo>
                    <a:pt x="1045387" y="33286"/>
                  </a:lnTo>
                  <a:lnTo>
                    <a:pt x="1044536" y="30073"/>
                  </a:lnTo>
                  <a:lnTo>
                    <a:pt x="1044536" y="28143"/>
                  </a:lnTo>
                  <a:lnTo>
                    <a:pt x="1042149" y="27330"/>
                  </a:lnTo>
                  <a:lnTo>
                    <a:pt x="1039253" y="27330"/>
                  </a:lnTo>
                  <a:lnTo>
                    <a:pt x="1035164" y="29260"/>
                  </a:lnTo>
                  <a:lnTo>
                    <a:pt x="1031925" y="33286"/>
                  </a:lnTo>
                  <a:lnTo>
                    <a:pt x="1029030" y="37782"/>
                  </a:lnTo>
                  <a:lnTo>
                    <a:pt x="1025791" y="48717"/>
                  </a:lnTo>
                  <a:lnTo>
                    <a:pt x="1022896" y="51295"/>
                  </a:lnTo>
                  <a:lnTo>
                    <a:pt x="1020851" y="54508"/>
                  </a:lnTo>
                  <a:lnTo>
                    <a:pt x="1014374" y="54508"/>
                  </a:lnTo>
                  <a:lnTo>
                    <a:pt x="1011478" y="51295"/>
                  </a:lnTo>
                  <a:lnTo>
                    <a:pt x="1008253" y="50647"/>
                  </a:lnTo>
                  <a:lnTo>
                    <a:pt x="1006208" y="50647"/>
                  </a:lnTo>
                  <a:lnTo>
                    <a:pt x="1003312" y="53390"/>
                  </a:lnTo>
                  <a:lnTo>
                    <a:pt x="1003312" y="57569"/>
                  </a:lnTo>
                  <a:lnTo>
                    <a:pt x="1005357" y="61429"/>
                  </a:lnTo>
                  <a:lnTo>
                    <a:pt x="1006208" y="64160"/>
                  </a:lnTo>
                  <a:lnTo>
                    <a:pt x="1004163" y="65290"/>
                  </a:lnTo>
                  <a:lnTo>
                    <a:pt x="1002118" y="65290"/>
                  </a:lnTo>
                  <a:lnTo>
                    <a:pt x="1001268" y="64160"/>
                  </a:lnTo>
                  <a:lnTo>
                    <a:pt x="995984" y="62230"/>
                  </a:lnTo>
                  <a:lnTo>
                    <a:pt x="993940" y="63360"/>
                  </a:lnTo>
                  <a:lnTo>
                    <a:pt x="993089" y="66090"/>
                  </a:lnTo>
                  <a:lnTo>
                    <a:pt x="993089" y="69951"/>
                  </a:lnTo>
                  <a:lnTo>
                    <a:pt x="993940" y="73812"/>
                  </a:lnTo>
                  <a:lnTo>
                    <a:pt x="995984" y="76860"/>
                  </a:lnTo>
                  <a:lnTo>
                    <a:pt x="998029" y="77673"/>
                  </a:lnTo>
                  <a:lnTo>
                    <a:pt x="1001268" y="79603"/>
                  </a:lnTo>
                  <a:lnTo>
                    <a:pt x="1002118" y="85382"/>
                  </a:lnTo>
                  <a:lnTo>
                    <a:pt x="1004163" y="94234"/>
                  </a:lnTo>
                  <a:lnTo>
                    <a:pt x="1004163" y="101955"/>
                  </a:lnTo>
                  <a:lnTo>
                    <a:pt x="1006208" y="109664"/>
                  </a:lnTo>
                  <a:lnTo>
                    <a:pt x="1006208" y="112890"/>
                  </a:lnTo>
                  <a:lnTo>
                    <a:pt x="1001268" y="115620"/>
                  </a:lnTo>
                  <a:lnTo>
                    <a:pt x="993940" y="117868"/>
                  </a:lnTo>
                  <a:lnTo>
                    <a:pt x="986447" y="122529"/>
                  </a:lnTo>
                  <a:lnTo>
                    <a:pt x="982357" y="124460"/>
                  </a:lnTo>
                  <a:lnTo>
                    <a:pt x="979627" y="124460"/>
                  </a:lnTo>
                  <a:lnTo>
                    <a:pt x="974178" y="127520"/>
                  </a:lnTo>
                  <a:lnTo>
                    <a:pt x="973493" y="131381"/>
                  </a:lnTo>
                  <a:lnTo>
                    <a:pt x="975537" y="139903"/>
                  </a:lnTo>
                  <a:lnTo>
                    <a:pt x="975537" y="142963"/>
                  </a:lnTo>
                  <a:lnTo>
                    <a:pt x="974178" y="146824"/>
                  </a:lnTo>
                  <a:lnTo>
                    <a:pt x="970089" y="149872"/>
                  </a:lnTo>
                  <a:lnTo>
                    <a:pt x="969416" y="152603"/>
                  </a:lnTo>
                  <a:lnTo>
                    <a:pt x="969416" y="156464"/>
                  </a:lnTo>
                  <a:lnTo>
                    <a:pt x="972134" y="158394"/>
                  </a:lnTo>
                  <a:lnTo>
                    <a:pt x="974178" y="162255"/>
                  </a:lnTo>
                  <a:lnTo>
                    <a:pt x="980516" y="163537"/>
                  </a:lnTo>
                  <a:lnTo>
                    <a:pt x="979627" y="163537"/>
                  </a:lnTo>
                  <a:lnTo>
                    <a:pt x="983716" y="164185"/>
                  </a:lnTo>
                  <a:lnTo>
                    <a:pt x="984402" y="165468"/>
                  </a:lnTo>
                  <a:lnTo>
                    <a:pt x="984796" y="165468"/>
                  </a:lnTo>
                  <a:lnTo>
                    <a:pt x="986447" y="167398"/>
                  </a:lnTo>
                  <a:lnTo>
                    <a:pt x="985761" y="169329"/>
                  </a:lnTo>
                  <a:lnTo>
                    <a:pt x="982357" y="173189"/>
                  </a:lnTo>
                  <a:lnTo>
                    <a:pt x="981671" y="173189"/>
                  </a:lnTo>
                  <a:lnTo>
                    <a:pt x="978268" y="171907"/>
                  </a:lnTo>
                  <a:lnTo>
                    <a:pt x="974178" y="175120"/>
                  </a:lnTo>
                  <a:lnTo>
                    <a:pt x="963282" y="175120"/>
                  </a:lnTo>
                  <a:lnTo>
                    <a:pt x="957821" y="177698"/>
                  </a:lnTo>
                  <a:lnTo>
                    <a:pt x="953744" y="182841"/>
                  </a:lnTo>
                  <a:lnTo>
                    <a:pt x="954595" y="186702"/>
                  </a:lnTo>
                  <a:lnTo>
                    <a:pt x="957821" y="191681"/>
                  </a:lnTo>
                  <a:lnTo>
                    <a:pt x="965327" y="195541"/>
                  </a:lnTo>
                  <a:lnTo>
                    <a:pt x="967371" y="199402"/>
                  </a:lnTo>
                  <a:lnTo>
                    <a:pt x="965327" y="201333"/>
                  </a:lnTo>
                  <a:lnTo>
                    <a:pt x="959866" y="202133"/>
                  </a:lnTo>
                  <a:lnTo>
                    <a:pt x="956640" y="201333"/>
                  </a:lnTo>
                  <a:lnTo>
                    <a:pt x="949655" y="200202"/>
                  </a:lnTo>
                  <a:lnTo>
                    <a:pt x="941476" y="194424"/>
                  </a:lnTo>
                  <a:lnTo>
                    <a:pt x="937387" y="193611"/>
                  </a:lnTo>
                  <a:lnTo>
                    <a:pt x="934148" y="193611"/>
                  </a:lnTo>
                  <a:lnTo>
                    <a:pt x="932103" y="194424"/>
                  </a:lnTo>
                  <a:lnTo>
                    <a:pt x="928014" y="197472"/>
                  </a:lnTo>
                  <a:lnTo>
                    <a:pt x="925969" y="205193"/>
                  </a:lnTo>
                  <a:lnTo>
                    <a:pt x="926820" y="212115"/>
                  </a:lnTo>
                  <a:lnTo>
                    <a:pt x="926820" y="215963"/>
                  </a:lnTo>
                  <a:lnTo>
                    <a:pt x="925969" y="217893"/>
                  </a:lnTo>
                  <a:lnTo>
                    <a:pt x="918654" y="217893"/>
                  </a:lnTo>
                  <a:lnTo>
                    <a:pt x="914565" y="214845"/>
                  </a:lnTo>
                  <a:lnTo>
                    <a:pt x="908431" y="207924"/>
                  </a:lnTo>
                  <a:lnTo>
                    <a:pt x="906386" y="205193"/>
                  </a:lnTo>
                  <a:lnTo>
                    <a:pt x="905535" y="201333"/>
                  </a:lnTo>
                  <a:lnTo>
                    <a:pt x="904341" y="198285"/>
                  </a:lnTo>
                  <a:lnTo>
                    <a:pt x="903490" y="199402"/>
                  </a:lnTo>
                  <a:lnTo>
                    <a:pt x="901103" y="197472"/>
                  </a:lnTo>
                  <a:lnTo>
                    <a:pt x="896162" y="190563"/>
                  </a:lnTo>
                  <a:lnTo>
                    <a:pt x="890879" y="185902"/>
                  </a:lnTo>
                  <a:lnTo>
                    <a:pt x="885939" y="182041"/>
                  </a:lnTo>
                  <a:lnTo>
                    <a:pt x="877773" y="178981"/>
                  </a:lnTo>
                  <a:lnTo>
                    <a:pt x="864997" y="177050"/>
                  </a:lnTo>
                  <a:lnTo>
                    <a:pt x="860056" y="175768"/>
                  </a:lnTo>
                  <a:lnTo>
                    <a:pt x="854773" y="175768"/>
                  </a:lnTo>
                  <a:lnTo>
                    <a:pt x="852728" y="175120"/>
                  </a:lnTo>
                  <a:lnTo>
                    <a:pt x="850684" y="173837"/>
                  </a:lnTo>
                  <a:lnTo>
                    <a:pt x="850684" y="177698"/>
                  </a:lnTo>
                  <a:lnTo>
                    <a:pt x="848639" y="180911"/>
                  </a:lnTo>
                  <a:lnTo>
                    <a:pt x="845400" y="182841"/>
                  </a:lnTo>
                  <a:lnTo>
                    <a:pt x="841311" y="184772"/>
                  </a:lnTo>
                  <a:lnTo>
                    <a:pt x="836371" y="186702"/>
                  </a:lnTo>
                  <a:lnTo>
                    <a:pt x="830237" y="185902"/>
                  </a:lnTo>
                  <a:lnTo>
                    <a:pt x="820877" y="180911"/>
                  </a:lnTo>
                  <a:lnTo>
                    <a:pt x="816787" y="177698"/>
                  </a:lnTo>
                  <a:lnTo>
                    <a:pt x="813549" y="176174"/>
                  </a:lnTo>
                  <a:lnTo>
                    <a:pt x="813549" y="175768"/>
                  </a:lnTo>
                  <a:lnTo>
                    <a:pt x="812698" y="175768"/>
                  </a:lnTo>
                  <a:lnTo>
                    <a:pt x="811504" y="175768"/>
                  </a:lnTo>
                  <a:lnTo>
                    <a:pt x="811504" y="176149"/>
                  </a:lnTo>
                  <a:lnTo>
                    <a:pt x="808609" y="177050"/>
                  </a:lnTo>
                  <a:lnTo>
                    <a:pt x="804519" y="177698"/>
                  </a:lnTo>
                  <a:lnTo>
                    <a:pt x="792251" y="177698"/>
                  </a:lnTo>
                  <a:lnTo>
                    <a:pt x="789025" y="177050"/>
                  </a:lnTo>
                  <a:lnTo>
                    <a:pt x="784936" y="175768"/>
                  </a:lnTo>
                  <a:lnTo>
                    <a:pt x="781519" y="171907"/>
                  </a:lnTo>
                  <a:lnTo>
                    <a:pt x="777443" y="168046"/>
                  </a:lnTo>
                  <a:lnTo>
                    <a:pt x="772668" y="165468"/>
                  </a:lnTo>
                  <a:lnTo>
                    <a:pt x="767219" y="163537"/>
                  </a:lnTo>
                  <a:lnTo>
                    <a:pt x="764489" y="161607"/>
                  </a:lnTo>
                  <a:lnTo>
                    <a:pt x="763130" y="159689"/>
                  </a:lnTo>
                  <a:lnTo>
                    <a:pt x="767219" y="156464"/>
                  </a:lnTo>
                  <a:lnTo>
                    <a:pt x="772668" y="149872"/>
                  </a:lnTo>
                  <a:lnTo>
                    <a:pt x="773353" y="146824"/>
                  </a:lnTo>
                  <a:lnTo>
                    <a:pt x="773353" y="144894"/>
                  </a:lnTo>
                  <a:lnTo>
                    <a:pt x="772668" y="141833"/>
                  </a:lnTo>
                  <a:lnTo>
                    <a:pt x="768578" y="139103"/>
                  </a:lnTo>
                  <a:lnTo>
                    <a:pt x="763130" y="137172"/>
                  </a:lnTo>
                  <a:lnTo>
                    <a:pt x="762444" y="135242"/>
                  </a:lnTo>
                  <a:lnTo>
                    <a:pt x="763130" y="134112"/>
                  </a:lnTo>
                  <a:lnTo>
                    <a:pt x="765175" y="133311"/>
                  </a:lnTo>
                  <a:lnTo>
                    <a:pt x="768578" y="132181"/>
                  </a:lnTo>
                  <a:lnTo>
                    <a:pt x="772668" y="129451"/>
                  </a:lnTo>
                  <a:lnTo>
                    <a:pt x="774712" y="126390"/>
                  </a:lnTo>
                  <a:lnTo>
                    <a:pt x="774712" y="125590"/>
                  </a:lnTo>
                  <a:lnTo>
                    <a:pt x="773353" y="125590"/>
                  </a:lnTo>
                  <a:lnTo>
                    <a:pt x="772668" y="127520"/>
                  </a:lnTo>
                  <a:lnTo>
                    <a:pt x="771309" y="129451"/>
                  </a:lnTo>
                  <a:lnTo>
                    <a:pt x="769264" y="130251"/>
                  </a:lnTo>
                  <a:lnTo>
                    <a:pt x="767219" y="132181"/>
                  </a:lnTo>
                  <a:lnTo>
                    <a:pt x="763130" y="132181"/>
                  </a:lnTo>
                  <a:lnTo>
                    <a:pt x="761085" y="133311"/>
                  </a:lnTo>
                  <a:lnTo>
                    <a:pt x="761085" y="136042"/>
                  </a:lnTo>
                  <a:lnTo>
                    <a:pt x="763130" y="137972"/>
                  </a:lnTo>
                  <a:lnTo>
                    <a:pt x="767219" y="141033"/>
                  </a:lnTo>
                  <a:lnTo>
                    <a:pt x="770623" y="143764"/>
                  </a:lnTo>
                  <a:lnTo>
                    <a:pt x="770623" y="150672"/>
                  </a:lnTo>
                  <a:lnTo>
                    <a:pt x="766533" y="154533"/>
                  </a:lnTo>
                  <a:lnTo>
                    <a:pt x="761085" y="157759"/>
                  </a:lnTo>
                  <a:lnTo>
                    <a:pt x="759891" y="161607"/>
                  </a:lnTo>
                  <a:lnTo>
                    <a:pt x="757847" y="162255"/>
                  </a:lnTo>
                  <a:lnTo>
                    <a:pt x="752906" y="163537"/>
                  </a:lnTo>
                  <a:lnTo>
                    <a:pt x="749668" y="165468"/>
                  </a:lnTo>
                  <a:lnTo>
                    <a:pt x="749833" y="165468"/>
                  </a:lnTo>
                  <a:lnTo>
                    <a:pt x="746772" y="167398"/>
                  </a:lnTo>
                  <a:lnTo>
                    <a:pt x="742683" y="171259"/>
                  </a:lnTo>
                  <a:lnTo>
                    <a:pt x="740638" y="171259"/>
                  </a:lnTo>
                  <a:lnTo>
                    <a:pt x="737412" y="169976"/>
                  </a:lnTo>
                  <a:lnTo>
                    <a:pt x="737412" y="168046"/>
                  </a:lnTo>
                  <a:lnTo>
                    <a:pt x="734517" y="166116"/>
                  </a:lnTo>
                  <a:lnTo>
                    <a:pt x="732574" y="164287"/>
                  </a:lnTo>
                  <a:lnTo>
                    <a:pt x="730084" y="160324"/>
                  </a:lnTo>
                  <a:lnTo>
                    <a:pt x="730084" y="163537"/>
                  </a:lnTo>
                  <a:lnTo>
                    <a:pt x="731278" y="166116"/>
                  </a:lnTo>
                  <a:lnTo>
                    <a:pt x="733323" y="169329"/>
                  </a:lnTo>
                  <a:lnTo>
                    <a:pt x="737412" y="171907"/>
                  </a:lnTo>
                  <a:lnTo>
                    <a:pt x="739457" y="175768"/>
                  </a:lnTo>
                  <a:lnTo>
                    <a:pt x="740638" y="178981"/>
                  </a:lnTo>
                  <a:lnTo>
                    <a:pt x="746772" y="189750"/>
                  </a:lnTo>
                  <a:lnTo>
                    <a:pt x="756996" y="205193"/>
                  </a:lnTo>
                  <a:lnTo>
                    <a:pt x="762444" y="212115"/>
                  </a:lnTo>
                  <a:lnTo>
                    <a:pt x="764489" y="215963"/>
                  </a:lnTo>
                  <a:lnTo>
                    <a:pt x="736561" y="237363"/>
                  </a:lnTo>
                  <a:lnTo>
                    <a:pt x="734517" y="237363"/>
                  </a:lnTo>
                  <a:lnTo>
                    <a:pt x="729234" y="234137"/>
                  </a:lnTo>
                  <a:lnTo>
                    <a:pt x="728040" y="235432"/>
                  </a:lnTo>
                  <a:lnTo>
                    <a:pt x="729234" y="237363"/>
                  </a:lnTo>
                  <a:lnTo>
                    <a:pt x="730084" y="239280"/>
                  </a:lnTo>
                  <a:lnTo>
                    <a:pt x="730084" y="242341"/>
                  </a:lnTo>
                  <a:lnTo>
                    <a:pt x="729234" y="246202"/>
                  </a:lnTo>
                  <a:lnTo>
                    <a:pt x="727189" y="248132"/>
                  </a:lnTo>
                  <a:lnTo>
                    <a:pt x="725995" y="253923"/>
                  </a:lnTo>
                  <a:lnTo>
                    <a:pt x="727189" y="260515"/>
                  </a:lnTo>
                  <a:lnTo>
                    <a:pt x="729234" y="266306"/>
                  </a:lnTo>
                  <a:lnTo>
                    <a:pt x="729234" y="273215"/>
                  </a:lnTo>
                  <a:lnTo>
                    <a:pt x="727189" y="277075"/>
                  </a:lnTo>
                  <a:lnTo>
                    <a:pt x="721906" y="279006"/>
                  </a:lnTo>
                  <a:lnTo>
                    <a:pt x="716965" y="278206"/>
                  </a:lnTo>
                  <a:lnTo>
                    <a:pt x="713727" y="278206"/>
                  </a:lnTo>
                  <a:lnTo>
                    <a:pt x="710831" y="276275"/>
                  </a:lnTo>
                  <a:lnTo>
                    <a:pt x="706742" y="266306"/>
                  </a:lnTo>
                  <a:lnTo>
                    <a:pt x="704100" y="262445"/>
                  </a:lnTo>
                  <a:lnTo>
                    <a:pt x="701471" y="258584"/>
                  </a:lnTo>
                  <a:lnTo>
                    <a:pt x="695337" y="253923"/>
                  </a:lnTo>
                  <a:lnTo>
                    <a:pt x="687158" y="253923"/>
                  </a:lnTo>
                  <a:lnTo>
                    <a:pt x="681024" y="259715"/>
                  </a:lnTo>
                  <a:lnTo>
                    <a:pt x="678980" y="263575"/>
                  </a:lnTo>
                  <a:lnTo>
                    <a:pt x="678980" y="268236"/>
                  </a:lnTo>
                  <a:lnTo>
                    <a:pt x="676935" y="273215"/>
                  </a:lnTo>
                  <a:lnTo>
                    <a:pt x="671652" y="280936"/>
                  </a:lnTo>
                  <a:lnTo>
                    <a:pt x="665518" y="288010"/>
                  </a:lnTo>
                  <a:lnTo>
                    <a:pt x="662114" y="291871"/>
                  </a:lnTo>
                  <a:lnTo>
                    <a:pt x="661441" y="295732"/>
                  </a:lnTo>
                  <a:lnTo>
                    <a:pt x="657352" y="303453"/>
                  </a:lnTo>
                  <a:lnTo>
                    <a:pt x="655307" y="308432"/>
                  </a:lnTo>
                  <a:lnTo>
                    <a:pt x="655307" y="320014"/>
                  </a:lnTo>
                  <a:lnTo>
                    <a:pt x="655980" y="323875"/>
                  </a:lnTo>
                  <a:lnTo>
                    <a:pt x="660374" y="328536"/>
                  </a:lnTo>
                  <a:lnTo>
                    <a:pt x="660069" y="328536"/>
                  </a:lnTo>
                  <a:lnTo>
                    <a:pt x="661441" y="329666"/>
                  </a:lnTo>
                  <a:lnTo>
                    <a:pt x="665518" y="335457"/>
                  </a:lnTo>
                  <a:lnTo>
                    <a:pt x="670293" y="348957"/>
                  </a:lnTo>
                  <a:lnTo>
                    <a:pt x="671652" y="354749"/>
                  </a:lnTo>
                  <a:lnTo>
                    <a:pt x="670293" y="363753"/>
                  </a:lnTo>
                  <a:lnTo>
                    <a:pt x="670293" y="369544"/>
                  </a:lnTo>
                  <a:lnTo>
                    <a:pt x="669607" y="374535"/>
                  </a:lnTo>
                  <a:lnTo>
                    <a:pt x="667562" y="379196"/>
                  </a:lnTo>
                  <a:lnTo>
                    <a:pt x="664159" y="380326"/>
                  </a:lnTo>
                  <a:lnTo>
                    <a:pt x="660069" y="382244"/>
                  </a:lnTo>
                  <a:lnTo>
                    <a:pt x="657352" y="380326"/>
                  </a:lnTo>
                  <a:lnTo>
                    <a:pt x="657352" y="378396"/>
                  </a:lnTo>
                  <a:lnTo>
                    <a:pt x="657352" y="377266"/>
                  </a:lnTo>
                  <a:lnTo>
                    <a:pt x="660069" y="373405"/>
                  </a:lnTo>
                  <a:lnTo>
                    <a:pt x="666203" y="367614"/>
                  </a:lnTo>
                  <a:lnTo>
                    <a:pt x="668248" y="363753"/>
                  </a:lnTo>
                  <a:lnTo>
                    <a:pt x="666203" y="360540"/>
                  </a:lnTo>
                  <a:lnTo>
                    <a:pt x="662114" y="357962"/>
                  </a:lnTo>
                  <a:lnTo>
                    <a:pt x="655307" y="354749"/>
                  </a:lnTo>
                  <a:lnTo>
                    <a:pt x="651040" y="354114"/>
                  </a:lnTo>
                  <a:lnTo>
                    <a:pt x="646620" y="350888"/>
                  </a:lnTo>
                  <a:lnTo>
                    <a:pt x="640486" y="348957"/>
                  </a:lnTo>
                  <a:lnTo>
                    <a:pt x="638009" y="347027"/>
                  </a:lnTo>
                  <a:lnTo>
                    <a:pt x="635546" y="345097"/>
                  </a:lnTo>
                  <a:lnTo>
                    <a:pt x="637590" y="340436"/>
                  </a:lnTo>
                  <a:lnTo>
                    <a:pt x="633501" y="339318"/>
                  </a:lnTo>
                  <a:lnTo>
                    <a:pt x="628218" y="337388"/>
                  </a:lnTo>
                  <a:lnTo>
                    <a:pt x="622084" y="335457"/>
                  </a:lnTo>
                  <a:lnTo>
                    <a:pt x="616800" y="336575"/>
                  </a:lnTo>
                  <a:lnTo>
                    <a:pt x="612724" y="337388"/>
                  </a:lnTo>
                  <a:lnTo>
                    <a:pt x="609828" y="337388"/>
                  </a:lnTo>
                  <a:lnTo>
                    <a:pt x="603694" y="340436"/>
                  </a:lnTo>
                  <a:lnTo>
                    <a:pt x="601649" y="340436"/>
                  </a:lnTo>
                  <a:lnTo>
                    <a:pt x="600456" y="338505"/>
                  </a:lnTo>
                  <a:lnTo>
                    <a:pt x="599605" y="336575"/>
                  </a:lnTo>
                  <a:lnTo>
                    <a:pt x="598411" y="334645"/>
                  </a:lnTo>
                  <a:lnTo>
                    <a:pt x="595515" y="332714"/>
                  </a:lnTo>
                  <a:lnTo>
                    <a:pt x="594321" y="331597"/>
                  </a:lnTo>
                  <a:lnTo>
                    <a:pt x="594321" y="330466"/>
                  </a:lnTo>
                  <a:lnTo>
                    <a:pt x="594321" y="328536"/>
                  </a:lnTo>
                  <a:lnTo>
                    <a:pt x="597560" y="324675"/>
                  </a:lnTo>
                  <a:lnTo>
                    <a:pt x="603694" y="322745"/>
                  </a:lnTo>
                  <a:lnTo>
                    <a:pt x="613905" y="320814"/>
                  </a:lnTo>
                  <a:lnTo>
                    <a:pt x="615619" y="320014"/>
                  </a:lnTo>
                  <a:lnTo>
                    <a:pt x="617994" y="318884"/>
                  </a:lnTo>
                  <a:lnTo>
                    <a:pt x="617994" y="318084"/>
                  </a:lnTo>
                  <a:lnTo>
                    <a:pt x="614756" y="316953"/>
                  </a:lnTo>
                  <a:lnTo>
                    <a:pt x="608634" y="318884"/>
                  </a:lnTo>
                  <a:lnTo>
                    <a:pt x="604545" y="320014"/>
                  </a:lnTo>
                  <a:lnTo>
                    <a:pt x="601649" y="318884"/>
                  </a:lnTo>
                  <a:lnTo>
                    <a:pt x="600456" y="316153"/>
                  </a:lnTo>
                  <a:lnTo>
                    <a:pt x="601649" y="313105"/>
                  </a:lnTo>
                  <a:lnTo>
                    <a:pt x="604037" y="310362"/>
                  </a:lnTo>
                  <a:lnTo>
                    <a:pt x="611860" y="301523"/>
                  </a:lnTo>
                  <a:lnTo>
                    <a:pt x="620039" y="296379"/>
                  </a:lnTo>
                  <a:lnTo>
                    <a:pt x="623671" y="293801"/>
                  </a:lnTo>
                  <a:lnTo>
                    <a:pt x="628218" y="290588"/>
                  </a:lnTo>
                  <a:lnTo>
                    <a:pt x="629412" y="288658"/>
                  </a:lnTo>
                  <a:lnTo>
                    <a:pt x="624128" y="291871"/>
                  </a:lnTo>
                  <a:lnTo>
                    <a:pt x="620039" y="293801"/>
                  </a:lnTo>
                  <a:lnTo>
                    <a:pt x="616800" y="293801"/>
                  </a:lnTo>
                  <a:lnTo>
                    <a:pt x="615950" y="292519"/>
                  </a:lnTo>
                  <a:lnTo>
                    <a:pt x="612724" y="290588"/>
                  </a:lnTo>
                  <a:lnTo>
                    <a:pt x="611860" y="289941"/>
                  </a:lnTo>
                  <a:lnTo>
                    <a:pt x="610679" y="291871"/>
                  </a:lnTo>
                  <a:lnTo>
                    <a:pt x="611860" y="293801"/>
                  </a:lnTo>
                  <a:lnTo>
                    <a:pt x="612724" y="295732"/>
                  </a:lnTo>
                  <a:lnTo>
                    <a:pt x="612724" y="297662"/>
                  </a:lnTo>
                  <a:lnTo>
                    <a:pt x="610679" y="299593"/>
                  </a:lnTo>
                  <a:lnTo>
                    <a:pt x="604545" y="303453"/>
                  </a:lnTo>
                  <a:lnTo>
                    <a:pt x="598411" y="308432"/>
                  </a:lnTo>
                  <a:lnTo>
                    <a:pt x="595515" y="310362"/>
                  </a:lnTo>
                  <a:lnTo>
                    <a:pt x="593471" y="310362"/>
                  </a:lnTo>
                  <a:lnTo>
                    <a:pt x="589038" y="307314"/>
                  </a:lnTo>
                  <a:lnTo>
                    <a:pt x="588187" y="307314"/>
                  </a:lnTo>
                  <a:lnTo>
                    <a:pt x="584949" y="308432"/>
                  </a:lnTo>
                  <a:lnTo>
                    <a:pt x="586994" y="314223"/>
                  </a:lnTo>
                  <a:lnTo>
                    <a:pt x="586994" y="318084"/>
                  </a:lnTo>
                  <a:lnTo>
                    <a:pt x="584098" y="320014"/>
                  </a:lnTo>
                  <a:lnTo>
                    <a:pt x="582053" y="320814"/>
                  </a:lnTo>
                  <a:lnTo>
                    <a:pt x="582904" y="325805"/>
                  </a:lnTo>
                  <a:lnTo>
                    <a:pt x="584949" y="329666"/>
                  </a:lnTo>
                  <a:lnTo>
                    <a:pt x="584949" y="330466"/>
                  </a:lnTo>
                  <a:lnTo>
                    <a:pt x="584949" y="332714"/>
                  </a:lnTo>
                  <a:lnTo>
                    <a:pt x="584098" y="333527"/>
                  </a:lnTo>
                  <a:lnTo>
                    <a:pt x="577964" y="334645"/>
                  </a:lnTo>
                  <a:lnTo>
                    <a:pt x="577964" y="336575"/>
                  </a:lnTo>
                  <a:lnTo>
                    <a:pt x="584098" y="337388"/>
                  </a:lnTo>
                  <a:lnTo>
                    <a:pt x="586994" y="339318"/>
                  </a:lnTo>
                  <a:lnTo>
                    <a:pt x="588187" y="342366"/>
                  </a:lnTo>
                  <a:lnTo>
                    <a:pt x="586994" y="346227"/>
                  </a:lnTo>
                  <a:lnTo>
                    <a:pt x="582053" y="347027"/>
                  </a:lnTo>
                  <a:lnTo>
                    <a:pt x="575919" y="344297"/>
                  </a:lnTo>
                  <a:lnTo>
                    <a:pt x="573938" y="343166"/>
                  </a:lnTo>
                  <a:lnTo>
                    <a:pt x="572516" y="342366"/>
                  </a:lnTo>
                  <a:lnTo>
                    <a:pt x="567753" y="343166"/>
                  </a:lnTo>
                  <a:lnTo>
                    <a:pt x="562292" y="340436"/>
                  </a:lnTo>
                  <a:lnTo>
                    <a:pt x="556171" y="338505"/>
                  </a:lnTo>
                  <a:lnTo>
                    <a:pt x="548843" y="335457"/>
                  </a:lnTo>
                  <a:lnTo>
                    <a:pt x="542709" y="334848"/>
                  </a:lnTo>
                  <a:lnTo>
                    <a:pt x="542709" y="334645"/>
                  </a:lnTo>
                  <a:lnTo>
                    <a:pt x="540664" y="334645"/>
                  </a:lnTo>
                  <a:lnTo>
                    <a:pt x="539813" y="334645"/>
                  </a:lnTo>
                  <a:lnTo>
                    <a:pt x="535724" y="333527"/>
                  </a:lnTo>
                  <a:lnTo>
                    <a:pt x="535724" y="332714"/>
                  </a:lnTo>
                  <a:lnTo>
                    <a:pt x="535724" y="331597"/>
                  </a:lnTo>
                  <a:lnTo>
                    <a:pt x="538111" y="330466"/>
                  </a:lnTo>
                  <a:lnTo>
                    <a:pt x="539813" y="329666"/>
                  </a:lnTo>
                  <a:lnTo>
                    <a:pt x="540664" y="329666"/>
                  </a:lnTo>
                  <a:lnTo>
                    <a:pt x="542709" y="329666"/>
                  </a:lnTo>
                  <a:lnTo>
                    <a:pt x="543902" y="329666"/>
                  </a:lnTo>
                  <a:lnTo>
                    <a:pt x="545947" y="328536"/>
                  </a:lnTo>
                  <a:lnTo>
                    <a:pt x="545592" y="328536"/>
                  </a:lnTo>
                  <a:lnTo>
                    <a:pt x="546798" y="327736"/>
                  </a:lnTo>
                  <a:lnTo>
                    <a:pt x="550887" y="324675"/>
                  </a:lnTo>
                  <a:lnTo>
                    <a:pt x="552932" y="324675"/>
                  </a:lnTo>
                  <a:lnTo>
                    <a:pt x="554977" y="323875"/>
                  </a:lnTo>
                  <a:lnTo>
                    <a:pt x="554126" y="321945"/>
                  </a:lnTo>
                  <a:lnTo>
                    <a:pt x="555409" y="320014"/>
                  </a:lnTo>
                  <a:lnTo>
                    <a:pt x="556171" y="318884"/>
                  </a:lnTo>
                  <a:lnTo>
                    <a:pt x="552932" y="318884"/>
                  </a:lnTo>
                  <a:lnTo>
                    <a:pt x="547992" y="320014"/>
                  </a:lnTo>
                  <a:lnTo>
                    <a:pt x="542709" y="319201"/>
                  </a:lnTo>
                  <a:lnTo>
                    <a:pt x="542709" y="318884"/>
                  </a:lnTo>
                  <a:lnTo>
                    <a:pt x="540664" y="318884"/>
                  </a:lnTo>
                  <a:lnTo>
                    <a:pt x="538619" y="316953"/>
                  </a:lnTo>
                  <a:lnTo>
                    <a:pt x="539813" y="314223"/>
                  </a:lnTo>
                  <a:lnTo>
                    <a:pt x="540664" y="313905"/>
                  </a:lnTo>
                  <a:lnTo>
                    <a:pt x="540664" y="314223"/>
                  </a:lnTo>
                  <a:lnTo>
                    <a:pt x="547992" y="311175"/>
                  </a:lnTo>
                  <a:lnTo>
                    <a:pt x="554126" y="309245"/>
                  </a:lnTo>
                  <a:lnTo>
                    <a:pt x="558215" y="309245"/>
                  </a:lnTo>
                  <a:lnTo>
                    <a:pt x="554977" y="306501"/>
                  </a:lnTo>
                  <a:lnTo>
                    <a:pt x="545947" y="302653"/>
                  </a:lnTo>
                  <a:lnTo>
                    <a:pt x="543902" y="301523"/>
                  </a:lnTo>
                  <a:lnTo>
                    <a:pt x="542709" y="299593"/>
                  </a:lnTo>
                  <a:lnTo>
                    <a:pt x="543902" y="297662"/>
                  </a:lnTo>
                  <a:lnTo>
                    <a:pt x="545947" y="296379"/>
                  </a:lnTo>
                  <a:lnTo>
                    <a:pt x="548843" y="294449"/>
                  </a:lnTo>
                  <a:lnTo>
                    <a:pt x="550887" y="290588"/>
                  </a:lnTo>
                  <a:lnTo>
                    <a:pt x="551561" y="289941"/>
                  </a:lnTo>
                  <a:lnTo>
                    <a:pt x="552932" y="288658"/>
                  </a:lnTo>
                  <a:lnTo>
                    <a:pt x="558215" y="288010"/>
                  </a:lnTo>
                  <a:lnTo>
                    <a:pt x="559066" y="286727"/>
                  </a:lnTo>
                  <a:lnTo>
                    <a:pt x="559066" y="286080"/>
                  </a:lnTo>
                  <a:lnTo>
                    <a:pt x="554977" y="284797"/>
                  </a:lnTo>
                  <a:lnTo>
                    <a:pt x="552932" y="286080"/>
                  </a:lnTo>
                  <a:lnTo>
                    <a:pt x="546798" y="288658"/>
                  </a:lnTo>
                  <a:lnTo>
                    <a:pt x="543902" y="289941"/>
                  </a:lnTo>
                  <a:lnTo>
                    <a:pt x="542709" y="289204"/>
                  </a:lnTo>
                  <a:lnTo>
                    <a:pt x="542709" y="288658"/>
                  </a:lnTo>
                  <a:lnTo>
                    <a:pt x="541858" y="288658"/>
                  </a:lnTo>
                  <a:lnTo>
                    <a:pt x="540664" y="286727"/>
                  </a:lnTo>
                  <a:lnTo>
                    <a:pt x="540664" y="287159"/>
                  </a:lnTo>
                  <a:lnTo>
                    <a:pt x="539813" y="286080"/>
                  </a:lnTo>
                  <a:lnTo>
                    <a:pt x="538619" y="280936"/>
                  </a:lnTo>
                  <a:lnTo>
                    <a:pt x="540664" y="278041"/>
                  </a:lnTo>
                  <a:lnTo>
                    <a:pt x="540664" y="278206"/>
                  </a:lnTo>
                  <a:lnTo>
                    <a:pt x="542709" y="275145"/>
                  </a:lnTo>
                  <a:lnTo>
                    <a:pt x="543902" y="269354"/>
                  </a:lnTo>
                  <a:lnTo>
                    <a:pt x="542709" y="268236"/>
                  </a:lnTo>
                  <a:lnTo>
                    <a:pt x="540664" y="270484"/>
                  </a:lnTo>
                  <a:lnTo>
                    <a:pt x="538619" y="269354"/>
                  </a:lnTo>
                  <a:lnTo>
                    <a:pt x="538619" y="259715"/>
                  </a:lnTo>
                  <a:lnTo>
                    <a:pt x="537768" y="256654"/>
                  </a:lnTo>
                  <a:lnTo>
                    <a:pt x="536575" y="252793"/>
                  </a:lnTo>
                  <a:lnTo>
                    <a:pt x="537768" y="250863"/>
                  </a:lnTo>
                  <a:lnTo>
                    <a:pt x="538619" y="250063"/>
                  </a:lnTo>
                  <a:lnTo>
                    <a:pt x="540664" y="250063"/>
                  </a:lnTo>
                  <a:lnTo>
                    <a:pt x="542709" y="250063"/>
                  </a:lnTo>
                  <a:lnTo>
                    <a:pt x="545947" y="250063"/>
                  </a:lnTo>
                  <a:lnTo>
                    <a:pt x="547992" y="248132"/>
                  </a:lnTo>
                  <a:lnTo>
                    <a:pt x="547992" y="246202"/>
                  </a:lnTo>
                  <a:lnTo>
                    <a:pt x="547992" y="242341"/>
                  </a:lnTo>
                  <a:lnTo>
                    <a:pt x="548843" y="236067"/>
                  </a:lnTo>
                  <a:lnTo>
                    <a:pt x="545947" y="236067"/>
                  </a:lnTo>
                  <a:lnTo>
                    <a:pt x="543902" y="235432"/>
                  </a:lnTo>
                  <a:lnTo>
                    <a:pt x="544753" y="233502"/>
                  </a:lnTo>
                  <a:lnTo>
                    <a:pt x="548843" y="230276"/>
                  </a:lnTo>
                  <a:lnTo>
                    <a:pt x="557022" y="226415"/>
                  </a:lnTo>
                  <a:lnTo>
                    <a:pt x="563664" y="226415"/>
                  </a:lnTo>
                  <a:lnTo>
                    <a:pt x="568426" y="231571"/>
                  </a:lnTo>
                  <a:lnTo>
                    <a:pt x="573874" y="234137"/>
                  </a:lnTo>
                  <a:lnTo>
                    <a:pt x="577964" y="233502"/>
                  </a:lnTo>
                  <a:lnTo>
                    <a:pt x="582053" y="229641"/>
                  </a:lnTo>
                  <a:lnTo>
                    <a:pt x="584098" y="225780"/>
                  </a:lnTo>
                  <a:lnTo>
                    <a:pt x="582053" y="218706"/>
                  </a:lnTo>
                  <a:lnTo>
                    <a:pt x="584098" y="214033"/>
                  </a:lnTo>
                  <a:lnTo>
                    <a:pt x="584949" y="210985"/>
                  </a:lnTo>
                  <a:lnTo>
                    <a:pt x="584098" y="210185"/>
                  </a:lnTo>
                  <a:lnTo>
                    <a:pt x="580859" y="212115"/>
                  </a:lnTo>
                  <a:lnTo>
                    <a:pt x="580009" y="212115"/>
                  </a:lnTo>
                  <a:lnTo>
                    <a:pt x="580009" y="210985"/>
                  </a:lnTo>
                  <a:lnTo>
                    <a:pt x="578815" y="207924"/>
                  </a:lnTo>
                  <a:lnTo>
                    <a:pt x="582053" y="205193"/>
                  </a:lnTo>
                  <a:lnTo>
                    <a:pt x="584098" y="200202"/>
                  </a:lnTo>
                  <a:lnTo>
                    <a:pt x="584098" y="197472"/>
                  </a:lnTo>
                  <a:lnTo>
                    <a:pt x="582053" y="194424"/>
                  </a:lnTo>
                  <a:lnTo>
                    <a:pt x="580859" y="189750"/>
                  </a:lnTo>
                  <a:lnTo>
                    <a:pt x="580859" y="184772"/>
                  </a:lnTo>
                  <a:lnTo>
                    <a:pt x="582904" y="177698"/>
                  </a:lnTo>
                  <a:lnTo>
                    <a:pt x="582904" y="177050"/>
                  </a:lnTo>
                  <a:lnTo>
                    <a:pt x="580859" y="177050"/>
                  </a:lnTo>
                  <a:lnTo>
                    <a:pt x="578815" y="177698"/>
                  </a:lnTo>
                  <a:lnTo>
                    <a:pt x="576770" y="180111"/>
                  </a:lnTo>
                  <a:lnTo>
                    <a:pt x="576770" y="182041"/>
                  </a:lnTo>
                  <a:lnTo>
                    <a:pt x="577964" y="182841"/>
                  </a:lnTo>
                  <a:lnTo>
                    <a:pt x="578815" y="184772"/>
                  </a:lnTo>
                  <a:lnTo>
                    <a:pt x="578815" y="187820"/>
                  </a:lnTo>
                  <a:lnTo>
                    <a:pt x="580009" y="192493"/>
                  </a:lnTo>
                  <a:lnTo>
                    <a:pt x="580009" y="194424"/>
                  </a:lnTo>
                  <a:lnTo>
                    <a:pt x="577964" y="196354"/>
                  </a:lnTo>
                  <a:lnTo>
                    <a:pt x="582053" y="196354"/>
                  </a:lnTo>
                  <a:lnTo>
                    <a:pt x="582053" y="200202"/>
                  </a:lnTo>
                  <a:lnTo>
                    <a:pt x="580859" y="202133"/>
                  </a:lnTo>
                  <a:lnTo>
                    <a:pt x="577964" y="205193"/>
                  </a:lnTo>
                  <a:lnTo>
                    <a:pt x="572516" y="210185"/>
                  </a:lnTo>
                  <a:lnTo>
                    <a:pt x="571842" y="212915"/>
                  </a:lnTo>
                  <a:lnTo>
                    <a:pt x="571842" y="215963"/>
                  </a:lnTo>
                  <a:lnTo>
                    <a:pt x="573874" y="219824"/>
                  </a:lnTo>
                  <a:lnTo>
                    <a:pt x="575919" y="222567"/>
                  </a:lnTo>
                  <a:lnTo>
                    <a:pt x="575919" y="224497"/>
                  </a:lnTo>
                  <a:lnTo>
                    <a:pt x="574738" y="225780"/>
                  </a:lnTo>
                  <a:lnTo>
                    <a:pt x="572516" y="225780"/>
                  </a:lnTo>
                  <a:lnTo>
                    <a:pt x="570471" y="223850"/>
                  </a:lnTo>
                  <a:lnTo>
                    <a:pt x="570471" y="221919"/>
                  </a:lnTo>
                  <a:lnTo>
                    <a:pt x="569798" y="218706"/>
                  </a:lnTo>
                  <a:lnTo>
                    <a:pt x="567753" y="216776"/>
                  </a:lnTo>
                  <a:lnTo>
                    <a:pt x="564337" y="216776"/>
                  </a:lnTo>
                  <a:lnTo>
                    <a:pt x="559066" y="217893"/>
                  </a:lnTo>
                  <a:lnTo>
                    <a:pt x="552081" y="222567"/>
                  </a:lnTo>
                  <a:lnTo>
                    <a:pt x="550037" y="221919"/>
                  </a:lnTo>
                  <a:lnTo>
                    <a:pt x="547992" y="220637"/>
                  </a:lnTo>
                  <a:lnTo>
                    <a:pt x="545947" y="215963"/>
                  </a:lnTo>
                  <a:lnTo>
                    <a:pt x="542709" y="212115"/>
                  </a:lnTo>
                  <a:lnTo>
                    <a:pt x="540664" y="210985"/>
                  </a:lnTo>
                  <a:lnTo>
                    <a:pt x="539813" y="212115"/>
                  </a:lnTo>
                  <a:lnTo>
                    <a:pt x="542709" y="214845"/>
                  </a:lnTo>
                  <a:lnTo>
                    <a:pt x="543902" y="217893"/>
                  </a:lnTo>
                  <a:lnTo>
                    <a:pt x="541858" y="224497"/>
                  </a:lnTo>
                  <a:lnTo>
                    <a:pt x="540664" y="224497"/>
                  </a:lnTo>
                  <a:lnTo>
                    <a:pt x="540664" y="225031"/>
                  </a:lnTo>
                  <a:lnTo>
                    <a:pt x="534530" y="227711"/>
                  </a:lnTo>
                  <a:lnTo>
                    <a:pt x="534530" y="232206"/>
                  </a:lnTo>
                  <a:lnTo>
                    <a:pt x="536575" y="235432"/>
                  </a:lnTo>
                  <a:lnTo>
                    <a:pt x="538619" y="237998"/>
                  </a:lnTo>
                  <a:lnTo>
                    <a:pt x="538619" y="239280"/>
                  </a:lnTo>
                  <a:lnTo>
                    <a:pt x="537768" y="242341"/>
                  </a:lnTo>
                  <a:lnTo>
                    <a:pt x="535724" y="243141"/>
                  </a:lnTo>
                  <a:lnTo>
                    <a:pt x="529247" y="244271"/>
                  </a:lnTo>
                  <a:lnTo>
                    <a:pt x="527202" y="246202"/>
                  </a:lnTo>
                  <a:lnTo>
                    <a:pt x="525157" y="248132"/>
                  </a:lnTo>
                  <a:lnTo>
                    <a:pt x="525157" y="251993"/>
                  </a:lnTo>
                  <a:lnTo>
                    <a:pt x="526351" y="256654"/>
                  </a:lnTo>
                  <a:lnTo>
                    <a:pt x="527202" y="261645"/>
                  </a:lnTo>
                  <a:lnTo>
                    <a:pt x="529247" y="264375"/>
                  </a:lnTo>
                  <a:lnTo>
                    <a:pt x="530440" y="266306"/>
                  </a:lnTo>
                  <a:lnTo>
                    <a:pt x="528396" y="271284"/>
                  </a:lnTo>
                  <a:lnTo>
                    <a:pt x="524306" y="272415"/>
                  </a:lnTo>
                  <a:lnTo>
                    <a:pt x="521081" y="269354"/>
                  </a:lnTo>
                  <a:lnTo>
                    <a:pt x="516991" y="266306"/>
                  </a:lnTo>
                  <a:lnTo>
                    <a:pt x="516991" y="270484"/>
                  </a:lnTo>
                  <a:lnTo>
                    <a:pt x="522262" y="273215"/>
                  </a:lnTo>
                  <a:lnTo>
                    <a:pt x="525157" y="279006"/>
                  </a:lnTo>
                  <a:lnTo>
                    <a:pt x="526351" y="283997"/>
                  </a:lnTo>
                  <a:lnTo>
                    <a:pt x="526351" y="286727"/>
                  </a:lnTo>
                  <a:lnTo>
                    <a:pt x="523125" y="288658"/>
                  </a:lnTo>
                  <a:lnTo>
                    <a:pt x="516991" y="288658"/>
                  </a:lnTo>
                  <a:lnTo>
                    <a:pt x="516140" y="289941"/>
                  </a:lnTo>
                  <a:lnTo>
                    <a:pt x="518185" y="291871"/>
                  </a:lnTo>
                  <a:lnTo>
                    <a:pt x="522262" y="292519"/>
                  </a:lnTo>
                  <a:lnTo>
                    <a:pt x="527202" y="296379"/>
                  </a:lnTo>
                  <a:lnTo>
                    <a:pt x="528396" y="298310"/>
                  </a:lnTo>
                  <a:lnTo>
                    <a:pt x="529247" y="301523"/>
                  </a:lnTo>
                  <a:lnTo>
                    <a:pt x="529247" y="304571"/>
                  </a:lnTo>
                  <a:lnTo>
                    <a:pt x="528396" y="308432"/>
                  </a:lnTo>
                  <a:lnTo>
                    <a:pt x="526351" y="309245"/>
                  </a:lnTo>
                  <a:lnTo>
                    <a:pt x="525157" y="308432"/>
                  </a:lnTo>
                  <a:lnTo>
                    <a:pt x="522262" y="309245"/>
                  </a:lnTo>
                  <a:lnTo>
                    <a:pt x="520217" y="308432"/>
                  </a:lnTo>
                  <a:lnTo>
                    <a:pt x="518185" y="305384"/>
                  </a:lnTo>
                  <a:lnTo>
                    <a:pt x="514096" y="304571"/>
                  </a:lnTo>
                  <a:lnTo>
                    <a:pt x="512902" y="304571"/>
                  </a:lnTo>
                  <a:lnTo>
                    <a:pt x="512902" y="307314"/>
                  </a:lnTo>
                  <a:lnTo>
                    <a:pt x="514096" y="309245"/>
                  </a:lnTo>
                  <a:lnTo>
                    <a:pt x="518185" y="311175"/>
                  </a:lnTo>
                  <a:lnTo>
                    <a:pt x="524306" y="314223"/>
                  </a:lnTo>
                  <a:lnTo>
                    <a:pt x="524306" y="318084"/>
                  </a:lnTo>
                  <a:lnTo>
                    <a:pt x="526351" y="318884"/>
                  </a:lnTo>
                  <a:lnTo>
                    <a:pt x="526351" y="320814"/>
                  </a:lnTo>
                  <a:lnTo>
                    <a:pt x="523125" y="323875"/>
                  </a:lnTo>
                  <a:lnTo>
                    <a:pt x="519036" y="325805"/>
                  </a:lnTo>
                  <a:lnTo>
                    <a:pt x="516140" y="328536"/>
                  </a:lnTo>
                  <a:lnTo>
                    <a:pt x="512051" y="330466"/>
                  </a:lnTo>
                  <a:lnTo>
                    <a:pt x="510857" y="329666"/>
                  </a:lnTo>
                  <a:lnTo>
                    <a:pt x="510857" y="328536"/>
                  </a:lnTo>
                  <a:lnTo>
                    <a:pt x="510857" y="326605"/>
                  </a:lnTo>
                  <a:lnTo>
                    <a:pt x="512051" y="321945"/>
                  </a:lnTo>
                  <a:lnTo>
                    <a:pt x="512051" y="318884"/>
                  </a:lnTo>
                  <a:lnTo>
                    <a:pt x="510857" y="318084"/>
                  </a:lnTo>
                  <a:lnTo>
                    <a:pt x="508812" y="318084"/>
                  </a:lnTo>
                  <a:lnTo>
                    <a:pt x="507961" y="318884"/>
                  </a:lnTo>
                  <a:lnTo>
                    <a:pt x="505917" y="323875"/>
                  </a:lnTo>
                  <a:lnTo>
                    <a:pt x="505917" y="328536"/>
                  </a:lnTo>
                  <a:lnTo>
                    <a:pt x="504723" y="330466"/>
                  </a:lnTo>
                  <a:lnTo>
                    <a:pt x="505155" y="330466"/>
                  </a:lnTo>
                  <a:lnTo>
                    <a:pt x="504723" y="331597"/>
                  </a:lnTo>
                  <a:lnTo>
                    <a:pt x="502678" y="332714"/>
                  </a:lnTo>
                  <a:lnTo>
                    <a:pt x="500634" y="332714"/>
                  </a:lnTo>
                  <a:lnTo>
                    <a:pt x="497395" y="328536"/>
                  </a:lnTo>
                  <a:lnTo>
                    <a:pt x="497395" y="325805"/>
                  </a:lnTo>
                  <a:lnTo>
                    <a:pt x="497395" y="321945"/>
                  </a:lnTo>
                  <a:lnTo>
                    <a:pt x="500634" y="318084"/>
                  </a:lnTo>
                  <a:lnTo>
                    <a:pt x="500634" y="315036"/>
                  </a:lnTo>
                  <a:lnTo>
                    <a:pt x="499440" y="311175"/>
                  </a:lnTo>
                  <a:lnTo>
                    <a:pt x="498589" y="304571"/>
                  </a:lnTo>
                  <a:lnTo>
                    <a:pt x="497395" y="302653"/>
                  </a:lnTo>
                  <a:lnTo>
                    <a:pt x="497395" y="300240"/>
                  </a:lnTo>
                  <a:lnTo>
                    <a:pt x="498195" y="297662"/>
                  </a:lnTo>
                  <a:lnTo>
                    <a:pt x="498589" y="296379"/>
                  </a:lnTo>
                  <a:lnTo>
                    <a:pt x="498589" y="284797"/>
                  </a:lnTo>
                  <a:lnTo>
                    <a:pt x="498589" y="280936"/>
                  </a:lnTo>
                  <a:lnTo>
                    <a:pt x="495350" y="276275"/>
                  </a:lnTo>
                  <a:lnTo>
                    <a:pt x="491261" y="272415"/>
                  </a:lnTo>
                  <a:lnTo>
                    <a:pt x="488365" y="270484"/>
                  </a:lnTo>
                  <a:lnTo>
                    <a:pt x="487172" y="266306"/>
                  </a:lnTo>
                  <a:lnTo>
                    <a:pt x="484276" y="262445"/>
                  </a:lnTo>
                  <a:lnTo>
                    <a:pt x="483095" y="263575"/>
                  </a:lnTo>
                  <a:lnTo>
                    <a:pt x="484276" y="266306"/>
                  </a:lnTo>
                  <a:lnTo>
                    <a:pt x="484276" y="268236"/>
                  </a:lnTo>
                  <a:lnTo>
                    <a:pt x="483095" y="269354"/>
                  </a:lnTo>
                  <a:lnTo>
                    <a:pt x="481050" y="269354"/>
                  </a:lnTo>
                  <a:lnTo>
                    <a:pt x="481050" y="271284"/>
                  </a:lnTo>
                  <a:lnTo>
                    <a:pt x="484276" y="272415"/>
                  </a:lnTo>
                  <a:lnTo>
                    <a:pt x="486321" y="276275"/>
                  </a:lnTo>
                  <a:lnTo>
                    <a:pt x="489216" y="277075"/>
                  </a:lnTo>
                  <a:lnTo>
                    <a:pt x="491261" y="280936"/>
                  </a:lnTo>
                  <a:lnTo>
                    <a:pt x="491261" y="282067"/>
                  </a:lnTo>
                  <a:lnTo>
                    <a:pt x="489216" y="284797"/>
                  </a:lnTo>
                  <a:lnTo>
                    <a:pt x="482231" y="284797"/>
                  </a:lnTo>
                  <a:lnTo>
                    <a:pt x="476961" y="283997"/>
                  </a:lnTo>
                  <a:lnTo>
                    <a:pt x="472871" y="283997"/>
                  </a:lnTo>
                  <a:lnTo>
                    <a:pt x="472871" y="284797"/>
                  </a:lnTo>
                  <a:lnTo>
                    <a:pt x="474916" y="286080"/>
                  </a:lnTo>
                  <a:lnTo>
                    <a:pt x="478155" y="288010"/>
                  </a:lnTo>
                  <a:lnTo>
                    <a:pt x="482231" y="291871"/>
                  </a:lnTo>
                  <a:lnTo>
                    <a:pt x="482231" y="292519"/>
                  </a:lnTo>
                  <a:lnTo>
                    <a:pt x="481050" y="294449"/>
                  </a:lnTo>
                  <a:lnTo>
                    <a:pt x="474916" y="294449"/>
                  </a:lnTo>
                  <a:lnTo>
                    <a:pt x="469468" y="295732"/>
                  </a:lnTo>
                  <a:lnTo>
                    <a:pt x="466737" y="297662"/>
                  </a:lnTo>
                  <a:lnTo>
                    <a:pt x="468782" y="298310"/>
                  </a:lnTo>
                  <a:lnTo>
                    <a:pt x="470827" y="297662"/>
                  </a:lnTo>
                  <a:lnTo>
                    <a:pt x="473544" y="297662"/>
                  </a:lnTo>
                  <a:lnTo>
                    <a:pt x="476961" y="298310"/>
                  </a:lnTo>
                  <a:lnTo>
                    <a:pt x="483095" y="301523"/>
                  </a:lnTo>
                  <a:lnTo>
                    <a:pt x="487172" y="307314"/>
                  </a:lnTo>
                  <a:lnTo>
                    <a:pt x="489216" y="310362"/>
                  </a:lnTo>
                  <a:lnTo>
                    <a:pt x="491261" y="313105"/>
                  </a:lnTo>
                  <a:lnTo>
                    <a:pt x="491261" y="315036"/>
                  </a:lnTo>
                  <a:lnTo>
                    <a:pt x="488365" y="316953"/>
                  </a:lnTo>
                  <a:lnTo>
                    <a:pt x="485127" y="318084"/>
                  </a:lnTo>
                  <a:lnTo>
                    <a:pt x="479005" y="316153"/>
                  </a:lnTo>
                  <a:lnTo>
                    <a:pt x="471500" y="311175"/>
                  </a:lnTo>
                  <a:lnTo>
                    <a:pt x="468782" y="309245"/>
                  </a:lnTo>
                  <a:lnTo>
                    <a:pt x="456514" y="309245"/>
                  </a:lnTo>
                  <a:lnTo>
                    <a:pt x="454914" y="308432"/>
                  </a:lnTo>
                  <a:lnTo>
                    <a:pt x="452666" y="307314"/>
                  </a:lnTo>
                  <a:lnTo>
                    <a:pt x="451065" y="306501"/>
                  </a:lnTo>
                  <a:lnTo>
                    <a:pt x="449021" y="306501"/>
                  </a:lnTo>
                  <a:lnTo>
                    <a:pt x="442887" y="307314"/>
                  </a:lnTo>
                  <a:lnTo>
                    <a:pt x="438797" y="305384"/>
                  </a:lnTo>
                  <a:lnTo>
                    <a:pt x="435559" y="301523"/>
                  </a:lnTo>
                  <a:lnTo>
                    <a:pt x="432663" y="301523"/>
                  </a:lnTo>
                  <a:lnTo>
                    <a:pt x="431482" y="302653"/>
                  </a:lnTo>
                  <a:lnTo>
                    <a:pt x="432663" y="305384"/>
                  </a:lnTo>
                  <a:lnTo>
                    <a:pt x="431482" y="307314"/>
                  </a:lnTo>
                  <a:lnTo>
                    <a:pt x="429437" y="308432"/>
                  </a:lnTo>
                  <a:lnTo>
                    <a:pt x="430618" y="309245"/>
                  </a:lnTo>
                  <a:lnTo>
                    <a:pt x="433514" y="308432"/>
                  </a:lnTo>
                  <a:lnTo>
                    <a:pt x="436753" y="308432"/>
                  </a:lnTo>
                  <a:lnTo>
                    <a:pt x="441693" y="310362"/>
                  </a:lnTo>
                  <a:lnTo>
                    <a:pt x="441693" y="315036"/>
                  </a:lnTo>
                  <a:lnTo>
                    <a:pt x="444931" y="315036"/>
                  </a:lnTo>
                  <a:lnTo>
                    <a:pt x="445782" y="314223"/>
                  </a:lnTo>
                  <a:lnTo>
                    <a:pt x="447827" y="311175"/>
                  </a:lnTo>
                  <a:lnTo>
                    <a:pt x="453110" y="312293"/>
                  </a:lnTo>
                  <a:lnTo>
                    <a:pt x="469468" y="320814"/>
                  </a:lnTo>
                  <a:lnTo>
                    <a:pt x="473544" y="322745"/>
                  </a:lnTo>
                  <a:lnTo>
                    <a:pt x="474916" y="323875"/>
                  </a:lnTo>
                  <a:lnTo>
                    <a:pt x="473544" y="326605"/>
                  </a:lnTo>
                  <a:lnTo>
                    <a:pt x="471830" y="328536"/>
                  </a:lnTo>
                  <a:lnTo>
                    <a:pt x="471500" y="328536"/>
                  </a:lnTo>
                  <a:lnTo>
                    <a:pt x="470827" y="329666"/>
                  </a:lnTo>
                  <a:lnTo>
                    <a:pt x="471500" y="330466"/>
                  </a:lnTo>
                  <a:lnTo>
                    <a:pt x="471665" y="330466"/>
                  </a:lnTo>
                  <a:lnTo>
                    <a:pt x="472871" y="331597"/>
                  </a:lnTo>
                  <a:lnTo>
                    <a:pt x="475589" y="331597"/>
                  </a:lnTo>
                  <a:lnTo>
                    <a:pt x="480199" y="328536"/>
                  </a:lnTo>
                  <a:lnTo>
                    <a:pt x="483095" y="325805"/>
                  </a:lnTo>
                  <a:lnTo>
                    <a:pt x="485127" y="325805"/>
                  </a:lnTo>
                  <a:lnTo>
                    <a:pt x="487172" y="328536"/>
                  </a:lnTo>
                  <a:lnTo>
                    <a:pt x="486321" y="333527"/>
                  </a:lnTo>
                  <a:lnTo>
                    <a:pt x="488365" y="335457"/>
                  </a:lnTo>
                  <a:lnTo>
                    <a:pt x="489216" y="338505"/>
                  </a:lnTo>
                  <a:lnTo>
                    <a:pt x="489216" y="344297"/>
                  </a:lnTo>
                  <a:lnTo>
                    <a:pt x="491261" y="347027"/>
                  </a:lnTo>
                  <a:lnTo>
                    <a:pt x="492455" y="350888"/>
                  </a:lnTo>
                  <a:lnTo>
                    <a:pt x="492455" y="352183"/>
                  </a:lnTo>
                  <a:lnTo>
                    <a:pt x="490410" y="356031"/>
                  </a:lnTo>
                  <a:lnTo>
                    <a:pt x="487172" y="356679"/>
                  </a:lnTo>
                  <a:lnTo>
                    <a:pt x="485127" y="352818"/>
                  </a:lnTo>
                  <a:lnTo>
                    <a:pt x="481050" y="348957"/>
                  </a:lnTo>
                  <a:lnTo>
                    <a:pt x="476961" y="348957"/>
                  </a:lnTo>
                  <a:lnTo>
                    <a:pt x="475589" y="350888"/>
                  </a:lnTo>
                  <a:lnTo>
                    <a:pt x="476961" y="354749"/>
                  </a:lnTo>
                  <a:lnTo>
                    <a:pt x="482231" y="362953"/>
                  </a:lnTo>
                  <a:lnTo>
                    <a:pt x="482231" y="364883"/>
                  </a:lnTo>
                  <a:lnTo>
                    <a:pt x="481050" y="366814"/>
                  </a:lnTo>
                  <a:lnTo>
                    <a:pt x="474916" y="369544"/>
                  </a:lnTo>
                  <a:lnTo>
                    <a:pt x="475589" y="371475"/>
                  </a:lnTo>
                  <a:lnTo>
                    <a:pt x="475589" y="373405"/>
                  </a:lnTo>
                  <a:lnTo>
                    <a:pt x="469468" y="381127"/>
                  </a:lnTo>
                  <a:lnTo>
                    <a:pt x="461289" y="394957"/>
                  </a:lnTo>
                  <a:lnTo>
                    <a:pt x="458558" y="401548"/>
                  </a:lnTo>
                  <a:lnTo>
                    <a:pt x="457314" y="410387"/>
                  </a:lnTo>
                  <a:lnTo>
                    <a:pt x="457200" y="411200"/>
                  </a:lnTo>
                  <a:lnTo>
                    <a:pt x="457250" y="411416"/>
                  </a:lnTo>
                  <a:lnTo>
                    <a:pt x="457200" y="412483"/>
                  </a:lnTo>
                  <a:lnTo>
                    <a:pt x="457568" y="412483"/>
                  </a:lnTo>
                  <a:lnTo>
                    <a:pt x="459244" y="418274"/>
                  </a:lnTo>
                  <a:lnTo>
                    <a:pt x="468782" y="429044"/>
                  </a:lnTo>
                  <a:lnTo>
                    <a:pt x="478155" y="436765"/>
                  </a:lnTo>
                  <a:lnTo>
                    <a:pt x="481050" y="440626"/>
                  </a:lnTo>
                  <a:lnTo>
                    <a:pt x="481050" y="443357"/>
                  </a:lnTo>
                  <a:lnTo>
                    <a:pt x="478155" y="444487"/>
                  </a:lnTo>
                  <a:lnTo>
                    <a:pt x="476961" y="443357"/>
                  </a:lnTo>
                  <a:lnTo>
                    <a:pt x="474065" y="441426"/>
                  </a:lnTo>
                  <a:lnTo>
                    <a:pt x="472871" y="440626"/>
                  </a:lnTo>
                  <a:lnTo>
                    <a:pt x="470827" y="439496"/>
                  </a:lnTo>
                  <a:lnTo>
                    <a:pt x="467423" y="441426"/>
                  </a:lnTo>
                  <a:lnTo>
                    <a:pt x="465378" y="438696"/>
                  </a:lnTo>
                  <a:lnTo>
                    <a:pt x="463334" y="433705"/>
                  </a:lnTo>
                  <a:lnTo>
                    <a:pt x="460603" y="431787"/>
                  </a:lnTo>
                  <a:lnTo>
                    <a:pt x="456514" y="429044"/>
                  </a:lnTo>
                  <a:lnTo>
                    <a:pt x="455256" y="427926"/>
                  </a:lnTo>
                  <a:lnTo>
                    <a:pt x="453110" y="425996"/>
                  </a:lnTo>
                  <a:lnTo>
                    <a:pt x="451065" y="424065"/>
                  </a:lnTo>
                  <a:lnTo>
                    <a:pt x="446976" y="424065"/>
                  </a:lnTo>
                  <a:lnTo>
                    <a:pt x="444931" y="425996"/>
                  </a:lnTo>
                  <a:lnTo>
                    <a:pt x="441693" y="427926"/>
                  </a:lnTo>
                  <a:lnTo>
                    <a:pt x="438797" y="427926"/>
                  </a:lnTo>
                  <a:lnTo>
                    <a:pt x="435559" y="425996"/>
                  </a:lnTo>
                  <a:lnTo>
                    <a:pt x="435559" y="424065"/>
                  </a:lnTo>
                  <a:lnTo>
                    <a:pt x="434708" y="420839"/>
                  </a:lnTo>
                  <a:lnTo>
                    <a:pt x="432663" y="420839"/>
                  </a:lnTo>
                  <a:lnTo>
                    <a:pt x="430618" y="423252"/>
                  </a:lnTo>
                  <a:lnTo>
                    <a:pt x="428586" y="424065"/>
                  </a:lnTo>
                  <a:lnTo>
                    <a:pt x="425348" y="424065"/>
                  </a:lnTo>
                  <a:lnTo>
                    <a:pt x="423303" y="422135"/>
                  </a:lnTo>
                  <a:lnTo>
                    <a:pt x="420065" y="418922"/>
                  </a:lnTo>
                  <a:lnTo>
                    <a:pt x="421259" y="414413"/>
                  </a:lnTo>
                  <a:lnTo>
                    <a:pt x="422452" y="412483"/>
                  </a:lnTo>
                  <a:lnTo>
                    <a:pt x="427393" y="410387"/>
                  </a:lnTo>
                  <a:lnTo>
                    <a:pt x="432663" y="407339"/>
                  </a:lnTo>
                  <a:lnTo>
                    <a:pt x="433514" y="406539"/>
                  </a:lnTo>
                  <a:lnTo>
                    <a:pt x="432663" y="406539"/>
                  </a:lnTo>
                  <a:lnTo>
                    <a:pt x="428586" y="407339"/>
                  </a:lnTo>
                  <a:lnTo>
                    <a:pt x="425348" y="406539"/>
                  </a:lnTo>
                  <a:lnTo>
                    <a:pt x="423303" y="404609"/>
                  </a:lnTo>
                  <a:lnTo>
                    <a:pt x="421259" y="405409"/>
                  </a:lnTo>
                  <a:lnTo>
                    <a:pt x="419214" y="406539"/>
                  </a:lnTo>
                  <a:lnTo>
                    <a:pt x="416826" y="405409"/>
                  </a:lnTo>
                  <a:lnTo>
                    <a:pt x="415124" y="404609"/>
                  </a:lnTo>
                  <a:lnTo>
                    <a:pt x="413080" y="405409"/>
                  </a:lnTo>
                  <a:lnTo>
                    <a:pt x="409841" y="405409"/>
                  </a:lnTo>
                  <a:lnTo>
                    <a:pt x="409841" y="399618"/>
                  </a:lnTo>
                  <a:lnTo>
                    <a:pt x="413080" y="396887"/>
                  </a:lnTo>
                  <a:lnTo>
                    <a:pt x="413080" y="394957"/>
                  </a:lnTo>
                  <a:lnTo>
                    <a:pt x="411886" y="393026"/>
                  </a:lnTo>
                  <a:lnTo>
                    <a:pt x="413080" y="390779"/>
                  </a:lnTo>
                  <a:lnTo>
                    <a:pt x="415975" y="388848"/>
                  </a:lnTo>
                  <a:lnTo>
                    <a:pt x="415975" y="386918"/>
                  </a:lnTo>
                  <a:lnTo>
                    <a:pt x="419214" y="384987"/>
                  </a:lnTo>
                  <a:lnTo>
                    <a:pt x="423303" y="384175"/>
                  </a:lnTo>
                  <a:lnTo>
                    <a:pt x="424497" y="383057"/>
                  </a:lnTo>
                  <a:lnTo>
                    <a:pt x="424497" y="379196"/>
                  </a:lnTo>
                  <a:lnTo>
                    <a:pt x="427393" y="378396"/>
                  </a:lnTo>
                  <a:lnTo>
                    <a:pt x="431482" y="382244"/>
                  </a:lnTo>
                  <a:lnTo>
                    <a:pt x="433514" y="381127"/>
                  </a:lnTo>
                  <a:lnTo>
                    <a:pt x="436753" y="382244"/>
                  </a:lnTo>
                  <a:lnTo>
                    <a:pt x="437603" y="384175"/>
                  </a:lnTo>
                  <a:lnTo>
                    <a:pt x="440842" y="386105"/>
                  </a:lnTo>
                  <a:lnTo>
                    <a:pt x="443738" y="386105"/>
                  </a:lnTo>
                  <a:lnTo>
                    <a:pt x="443738" y="382244"/>
                  </a:lnTo>
                  <a:lnTo>
                    <a:pt x="447827" y="382244"/>
                  </a:lnTo>
                  <a:lnTo>
                    <a:pt x="448271" y="381127"/>
                  </a:lnTo>
                  <a:lnTo>
                    <a:pt x="449021" y="379196"/>
                  </a:lnTo>
                  <a:lnTo>
                    <a:pt x="451065" y="375335"/>
                  </a:lnTo>
                  <a:lnTo>
                    <a:pt x="452424" y="372605"/>
                  </a:lnTo>
                  <a:lnTo>
                    <a:pt x="453110" y="367614"/>
                  </a:lnTo>
                  <a:lnTo>
                    <a:pt x="453110" y="365683"/>
                  </a:lnTo>
                  <a:lnTo>
                    <a:pt x="451065" y="363753"/>
                  </a:lnTo>
                  <a:lnTo>
                    <a:pt x="447827" y="361823"/>
                  </a:lnTo>
                  <a:lnTo>
                    <a:pt x="450380" y="364883"/>
                  </a:lnTo>
                  <a:lnTo>
                    <a:pt x="450380" y="369544"/>
                  </a:lnTo>
                  <a:lnTo>
                    <a:pt x="449021" y="372605"/>
                  </a:lnTo>
                  <a:lnTo>
                    <a:pt x="444931" y="376466"/>
                  </a:lnTo>
                  <a:lnTo>
                    <a:pt x="441693" y="378396"/>
                  </a:lnTo>
                  <a:lnTo>
                    <a:pt x="439648" y="378396"/>
                  </a:lnTo>
                  <a:lnTo>
                    <a:pt x="434708" y="377266"/>
                  </a:lnTo>
                  <a:lnTo>
                    <a:pt x="430618" y="375335"/>
                  </a:lnTo>
                  <a:lnTo>
                    <a:pt x="430618" y="372605"/>
                  </a:lnTo>
                  <a:lnTo>
                    <a:pt x="433209" y="370674"/>
                  </a:lnTo>
                  <a:lnTo>
                    <a:pt x="434708" y="369544"/>
                  </a:lnTo>
                  <a:lnTo>
                    <a:pt x="432663" y="369544"/>
                  </a:lnTo>
                  <a:lnTo>
                    <a:pt x="428586" y="370674"/>
                  </a:lnTo>
                  <a:lnTo>
                    <a:pt x="427393" y="369544"/>
                  </a:lnTo>
                  <a:lnTo>
                    <a:pt x="427393" y="363753"/>
                  </a:lnTo>
                  <a:lnTo>
                    <a:pt x="429437" y="359892"/>
                  </a:lnTo>
                  <a:lnTo>
                    <a:pt x="430618" y="354749"/>
                  </a:lnTo>
                  <a:lnTo>
                    <a:pt x="427393" y="354114"/>
                  </a:lnTo>
                  <a:lnTo>
                    <a:pt x="426542" y="356031"/>
                  </a:lnTo>
                  <a:lnTo>
                    <a:pt x="425348" y="360540"/>
                  </a:lnTo>
                  <a:lnTo>
                    <a:pt x="423303" y="371475"/>
                  </a:lnTo>
                  <a:lnTo>
                    <a:pt x="422452" y="374535"/>
                  </a:lnTo>
                  <a:lnTo>
                    <a:pt x="420065" y="376466"/>
                  </a:lnTo>
                  <a:lnTo>
                    <a:pt x="417169" y="377266"/>
                  </a:lnTo>
                  <a:lnTo>
                    <a:pt x="415975" y="377266"/>
                  </a:lnTo>
                  <a:lnTo>
                    <a:pt x="415975" y="372605"/>
                  </a:lnTo>
                  <a:lnTo>
                    <a:pt x="415124" y="371475"/>
                  </a:lnTo>
                  <a:lnTo>
                    <a:pt x="413080" y="373405"/>
                  </a:lnTo>
                  <a:lnTo>
                    <a:pt x="411035" y="378396"/>
                  </a:lnTo>
                  <a:lnTo>
                    <a:pt x="407797" y="383057"/>
                  </a:lnTo>
                  <a:lnTo>
                    <a:pt x="405752" y="386918"/>
                  </a:lnTo>
                  <a:lnTo>
                    <a:pt x="404901" y="389966"/>
                  </a:lnTo>
                  <a:lnTo>
                    <a:pt x="404901" y="393827"/>
                  </a:lnTo>
                  <a:lnTo>
                    <a:pt x="403707" y="395757"/>
                  </a:lnTo>
                  <a:lnTo>
                    <a:pt x="402856" y="395757"/>
                  </a:lnTo>
                  <a:lnTo>
                    <a:pt x="398767" y="394957"/>
                  </a:lnTo>
                  <a:lnTo>
                    <a:pt x="396722" y="394957"/>
                  </a:lnTo>
                  <a:lnTo>
                    <a:pt x="394677" y="395757"/>
                  </a:lnTo>
                  <a:lnTo>
                    <a:pt x="393496" y="397687"/>
                  </a:lnTo>
                  <a:lnTo>
                    <a:pt x="395528" y="398818"/>
                  </a:lnTo>
                  <a:lnTo>
                    <a:pt x="399618" y="398818"/>
                  </a:lnTo>
                  <a:lnTo>
                    <a:pt x="399618" y="399618"/>
                  </a:lnTo>
                  <a:lnTo>
                    <a:pt x="395528" y="401548"/>
                  </a:lnTo>
                  <a:lnTo>
                    <a:pt x="396722" y="402678"/>
                  </a:lnTo>
                  <a:lnTo>
                    <a:pt x="400812" y="402678"/>
                  </a:lnTo>
                  <a:lnTo>
                    <a:pt x="400913" y="405409"/>
                  </a:lnTo>
                  <a:lnTo>
                    <a:pt x="401662" y="411200"/>
                  </a:lnTo>
                  <a:lnTo>
                    <a:pt x="400812" y="412483"/>
                  </a:lnTo>
                  <a:lnTo>
                    <a:pt x="398767" y="414413"/>
                  </a:lnTo>
                  <a:lnTo>
                    <a:pt x="395528" y="416344"/>
                  </a:lnTo>
                  <a:lnTo>
                    <a:pt x="393496" y="414413"/>
                  </a:lnTo>
                  <a:lnTo>
                    <a:pt x="393496" y="412483"/>
                  </a:lnTo>
                  <a:lnTo>
                    <a:pt x="393496" y="411200"/>
                  </a:lnTo>
                  <a:lnTo>
                    <a:pt x="392633" y="410387"/>
                  </a:lnTo>
                  <a:lnTo>
                    <a:pt x="387362" y="409270"/>
                  </a:lnTo>
                  <a:lnTo>
                    <a:pt x="386168" y="409270"/>
                  </a:lnTo>
                  <a:lnTo>
                    <a:pt x="384124" y="408457"/>
                  </a:lnTo>
                  <a:lnTo>
                    <a:pt x="379183" y="407339"/>
                  </a:lnTo>
                  <a:lnTo>
                    <a:pt x="377990" y="409270"/>
                  </a:lnTo>
                  <a:lnTo>
                    <a:pt x="378396" y="410387"/>
                  </a:lnTo>
                  <a:lnTo>
                    <a:pt x="377990" y="410387"/>
                  </a:lnTo>
                  <a:lnTo>
                    <a:pt x="379183" y="412483"/>
                  </a:lnTo>
                  <a:lnTo>
                    <a:pt x="385318" y="414413"/>
                  </a:lnTo>
                  <a:lnTo>
                    <a:pt x="391452" y="418274"/>
                  </a:lnTo>
                  <a:lnTo>
                    <a:pt x="394677" y="420839"/>
                  </a:lnTo>
                  <a:lnTo>
                    <a:pt x="394677" y="423252"/>
                  </a:lnTo>
                  <a:lnTo>
                    <a:pt x="392633" y="425183"/>
                  </a:lnTo>
                  <a:lnTo>
                    <a:pt x="389407" y="424065"/>
                  </a:lnTo>
                  <a:lnTo>
                    <a:pt x="383273" y="420204"/>
                  </a:lnTo>
                  <a:lnTo>
                    <a:pt x="380034" y="418922"/>
                  </a:lnTo>
                  <a:lnTo>
                    <a:pt x="371856" y="416991"/>
                  </a:lnTo>
                  <a:lnTo>
                    <a:pt x="366915" y="414413"/>
                  </a:lnTo>
                  <a:lnTo>
                    <a:pt x="363677" y="411200"/>
                  </a:lnTo>
                  <a:lnTo>
                    <a:pt x="363677" y="410387"/>
                  </a:lnTo>
                  <a:lnTo>
                    <a:pt x="363385" y="410387"/>
                  </a:lnTo>
                  <a:lnTo>
                    <a:pt x="362712" y="408457"/>
                  </a:lnTo>
                  <a:lnTo>
                    <a:pt x="362318" y="407339"/>
                  </a:lnTo>
                  <a:lnTo>
                    <a:pt x="366915" y="404609"/>
                  </a:lnTo>
                  <a:lnTo>
                    <a:pt x="365721" y="403479"/>
                  </a:lnTo>
                  <a:lnTo>
                    <a:pt x="360273" y="405409"/>
                  </a:lnTo>
                  <a:lnTo>
                    <a:pt x="356184" y="408457"/>
                  </a:lnTo>
                  <a:lnTo>
                    <a:pt x="354139" y="408457"/>
                  </a:lnTo>
                  <a:lnTo>
                    <a:pt x="351421" y="407339"/>
                  </a:lnTo>
                  <a:lnTo>
                    <a:pt x="349377" y="405409"/>
                  </a:lnTo>
                  <a:lnTo>
                    <a:pt x="345287" y="403479"/>
                  </a:lnTo>
                  <a:lnTo>
                    <a:pt x="341020" y="406539"/>
                  </a:lnTo>
                  <a:lnTo>
                    <a:pt x="334556" y="412483"/>
                  </a:lnTo>
                  <a:lnTo>
                    <a:pt x="328422" y="418274"/>
                  </a:lnTo>
                  <a:lnTo>
                    <a:pt x="324332" y="424065"/>
                  </a:lnTo>
                  <a:lnTo>
                    <a:pt x="323481" y="429044"/>
                  </a:lnTo>
                  <a:lnTo>
                    <a:pt x="323481" y="434835"/>
                  </a:lnTo>
                  <a:lnTo>
                    <a:pt x="321437" y="438696"/>
                  </a:lnTo>
                  <a:lnTo>
                    <a:pt x="319392" y="443357"/>
                  </a:lnTo>
                  <a:lnTo>
                    <a:pt x="319392" y="449148"/>
                  </a:lnTo>
                  <a:lnTo>
                    <a:pt x="321437" y="453009"/>
                  </a:lnTo>
                  <a:lnTo>
                    <a:pt x="325526" y="459117"/>
                  </a:lnTo>
                  <a:lnTo>
                    <a:pt x="331660" y="463778"/>
                  </a:lnTo>
                  <a:lnTo>
                    <a:pt x="332511" y="467639"/>
                  </a:lnTo>
                  <a:lnTo>
                    <a:pt x="331660" y="469569"/>
                  </a:lnTo>
                  <a:lnTo>
                    <a:pt x="328422" y="470700"/>
                  </a:lnTo>
                  <a:lnTo>
                    <a:pt x="326377" y="468769"/>
                  </a:lnTo>
                  <a:lnTo>
                    <a:pt x="323481" y="464908"/>
                  </a:lnTo>
                  <a:lnTo>
                    <a:pt x="318198" y="458000"/>
                  </a:lnTo>
                  <a:lnTo>
                    <a:pt x="314109" y="451078"/>
                  </a:lnTo>
                  <a:lnTo>
                    <a:pt x="313258" y="448348"/>
                  </a:lnTo>
                  <a:lnTo>
                    <a:pt x="311556" y="445287"/>
                  </a:lnTo>
                  <a:lnTo>
                    <a:pt x="310019" y="442556"/>
                  </a:lnTo>
                  <a:lnTo>
                    <a:pt x="305930" y="441426"/>
                  </a:lnTo>
                  <a:lnTo>
                    <a:pt x="303885" y="444487"/>
                  </a:lnTo>
                  <a:lnTo>
                    <a:pt x="301853" y="445287"/>
                  </a:lnTo>
                  <a:lnTo>
                    <a:pt x="300659" y="443357"/>
                  </a:lnTo>
                  <a:lnTo>
                    <a:pt x="297764" y="440626"/>
                  </a:lnTo>
                  <a:lnTo>
                    <a:pt x="297764" y="438696"/>
                  </a:lnTo>
                  <a:lnTo>
                    <a:pt x="294525" y="436765"/>
                  </a:lnTo>
                  <a:lnTo>
                    <a:pt x="293674" y="433705"/>
                  </a:lnTo>
                  <a:lnTo>
                    <a:pt x="294525" y="429044"/>
                  </a:lnTo>
                  <a:lnTo>
                    <a:pt x="294525" y="425996"/>
                  </a:lnTo>
                  <a:lnTo>
                    <a:pt x="291630" y="423252"/>
                  </a:lnTo>
                  <a:lnTo>
                    <a:pt x="291630" y="420204"/>
                  </a:lnTo>
                  <a:lnTo>
                    <a:pt x="294525" y="418922"/>
                  </a:lnTo>
                  <a:lnTo>
                    <a:pt x="300659" y="418274"/>
                  </a:lnTo>
                  <a:lnTo>
                    <a:pt x="305930" y="416344"/>
                  </a:lnTo>
                  <a:lnTo>
                    <a:pt x="309168" y="416344"/>
                  </a:lnTo>
                  <a:lnTo>
                    <a:pt x="309168" y="416991"/>
                  </a:lnTo>
                  <a:lnTo>
                    <a:pt x="307975" y="420204"/>
                  </a:lnTo>
                  <a:lnTo>
                    <a:pt x="309168" y="422135"/>
                  </a:lnTo>
                  <a:lnTo>
                    <a:pt x="312064" y="422135"/>
                  </a:lnTo>
                  <a:lnTo>
                    <a:pt x="315302" y="420204"/>
                  </a:lnTo>
                  <a:lnTo>
                    <a:pt x="316153" y="416991"/>
                  </a:lnTo>
                  <a:lnTo>
                    <a:pt x="316039" y="416344"/>
                  </a:lnTo>
                  <a:lnTo>
                    <a:pt x="315671" y="414413"/>
                  </a:lnTo>
                  <a:lnTo>
                    <a:pt x="315302" y="412483"/>
                  </a:lnTo>
                  <a:lnTo>
                    <a:pt x="313258" y="407339"/>
                  </a:lnTo>
                  <a:lnTo>
                    <a:pt x="313436" y="406539"/>
                  </a:lnTo>
                  <a:lnTo>
                    <a:pt x="314109" y="403479"/>
                  </a:lnTo>
                  <a:lnTo>
                    <a:pt x="317347" y="402678"/>
                  </a:lnTo>
                  <a:lnTo>
                    <a:pt x="319392" y="403479"/>
                  </a:lnTo>
                  <a:lnTo>
                    <a:pt x="321437" y="406539"/>
                  </a:lnTo>
                  <a:lnTo>
                    <a:pt x="323481" y="407339"/>
                  </a:lnTo>
                  <a:lnTo>
                    <a:pt x="324332" y="407339"/>
                  </a:lnTo>
                  <a:lnTo>
                    <a:pt x="323481" y="403479"/>
                  </a:lnTo>
                  <a:lnTo>
                    <a:pt x="323837" y="402678"/>
                  </a:lnTo>
                  <a:lnTo>
                    <a:pt x="324332" y="401548"/>
                  </a:lnTo>
                  <a:lnTo>
                    <a:pt x="325526" y="400748"/>
                  </a:lnTo>
                  <a:lnTo>
                    <a:pt x="326377" y="398818"/>
                  </a:lnTo>
                  <a:lnTo>
                    <a:pt x="325526" y="397687"/>
                  </a:lnTo>
                  <a:lnTo>
                    <a:pt x="322287" y="397687"/>
                  </a:lnTo>
                  <a:lnTo>
                    <a:pt x="321437" y="396887"/>
                  </a:lnTo>
                  <a:lnTo>
                    <a:pt x="319392" y="393026"/>
                  </a:lnTo>
                  <a:lnTo>
                    <a:pt x="320243" y="388035"/>
                  </a:lnTo>
                  <a:lnTo>
                    <a:pt x="323481" y="384175"/>
                  </a:lnTo>
                  <a:lnTo>
                    <a:pt x="325526" y="383057"/>
                  </a:lnTo>
                  <a:lnTo>
                    <a:pt x="328422" y="384987"/>
                  </a:lnTo>
                  <a:lnTo>
                    <a:pt x="330466" y="386105"/>
                  </a:lnTo>
                  <a:lnTo>
                    <a:pt x="331660" y="386105"/>
                  </a:lnTo>
                  <a:lnTo>
                    <a:pt x="331660" y="384987"/>
                  </a:lnTo>
                  <a:lnTo>
                    <a:pt x="328777" y="383057"/>
                  </a:lnTo>
                  <a:lnTo>
                    <a:pt x="327571" y="382244"/>
                  </a:lnTo>
                  <a:lnTo>
                    <a:pt x="326872" y="381127"/>
                  </a:lnTo>
                  <a:lnTo>
                    <a:pt x="326377" y="380326"/>
                  </a:lnTo>
                  <a:lnTo>
                    <a:pt x="326377" y="377266"/>
                  </a:lnTo>
                  <a:lnTo>
                    <a:pt x="330466" y="375335"/>
                  </a:lnTo>
                  <a:lnTo>
                    <a:pt x="338975" y="375335"/>
                  </a:lnTo>
                  <a:lnTo>
                    <a:pt x="341020" y="376466"/>
                  </a:lnTo>
                  <a:lnTo>
                    <a:pt x="345287" y="375335"/>
                  </a:lnTo>
                  <a:lnTo>
                    <a:pt x="341871" y="372605"/>
                  </a:lnTo>
                  <a:lnTo>
                    <a:pt x="341020" y="369544"/>
                  </a:lnTo>
                  <a:lnTo>
                    <a:pt x="345287" y="369544"/>
                  </a:lnTo>
                  <a:lnTo>
                    <a:pt x="345287" y="368744"/>
                  </a:lnTo>
                  <a:lnTo>
                    <a:pt x="343242" y="366814"/>
                  </a:lnTo>
                  <a:lnTo>
                    <a:pt x="339839" y="365683"/>
                  </a:lnTo>
                  <a:lnTo>
                    <a:pt x="341020" y="363753"/>
                  </a:lnTo>
                  <a:lnTo>
                    <a:pt x="345287" y="358609"/>
                  </a:lnTo>
                  <a:lnTo>
                    <a:pt x="348005" y="356679"/>
                  </a:lnTo>
                  <a:lnTo>
                    <a:pt x="351421" y="356679"/>
                  </a:lnTo>
                  <a:lnTo>
                    <a:pt x="354139" y="358609"/>
                  </a:lnTo>
                  <a:lnTo>
                    <a:pt x="359587" y="359892"/>
                  </a:lnTo>
                  <a:lnTo>
                    <a:pt x="361632" y="364883"/>
                  </a:lnTo>
                  <a:lnTo>
                    <a:pt x="363677" y="367614"/>
                  </a:lnTo>
                  <a:lnTo>
                    <a:pt x="365721" y="371475"/>
                  </a:lnTo>
                  <a:lnTo>
                    <a:pt x="373049" y="376466"/>
                  </a:lnTo>
                  <a:lnTo>
                    <a:pt x="379183" y="378396"/>
                  </a:lnTo>
                  <a:lnTo>
                    <a:pt x="381228" y="378396"/>
                  </a:lnTo>
                  <a:lnTo>
                    <a:pt x="386168" y="377266"/>
                  </a:lnTo>
                  <a:lnTo>
                    <a:pt x="388213" y="377266"/>
                  </a:lnTo>
                  <a:lnTo>
                    <a:pt x="389407" y="376466"/>
                  </a:lnTo>
                  <a:lnTo>
                    <a:pt x="380034" y="376466"/>
                  </a:lnTo>
                  <a:lnTo>
                    <a:pt x="375094" y="375335"/>
                  </a:lnTo>
                  <a:lnTo>
                    <a:pt x="373049" y="373405"/>
                  </a:lnTo>
                  <a:lnTo>
                    <a:pt x="373049" y="367614"/>
                  </a:lnTo>
                  <a:lnTo>
                    <a:pt x="368960" y="367614"/>
                  </a:lnTo>
                  <a:lnTo>
                    <a:pt x="365721" y="363753"/>
                  </a:lnTo>
                  <a:lnTo>
                    <a:pt x="365721" y="359892"/>
                  </a:lnTo>
                  <a:lnTo>
                    <a:pt x="369811" y="356679"/>
                  </a:lnTo>
                  <a:lnTo>
                    <a:pt x="372884" y="354749"/>
                  </a:lnTo>
                  <a:lnTo>
                    <a:pt x="375945" y="352818"/>
                  </a:lnTo>
                  <a:lnTo>
                    <a:pt x="375945" y="352183"/>
                  </a:lnTo>
                  <a:lnTo>
                    <a:pt x="371856" y="352183"/>
                  </a:lnTo>
                  <a:lnTo>
                    <a:pt x="365721" y="352818"/>
                  </a:lnTo>
                  <a:lnTo>
                    <a:pt x="362318" y="354114"/>
                  </a:lnTo>
                  <a:lnTo>
                    <a:pt x="359587" y="354749"/>
                  </a:lnTo>
                  <a:lnTo>
                    <a:pt x="355498" y="352818"/>
                  </a:lnTo>
                  <a:lnTo>
                    <a:pt x="351421" y="350253"/>
                  </a:lnTo>
                  <a:lnTo>
                    <a:pt x="351421" y="347027"/>
                  </a:lnTo>
                  <a:lnTo>
                    <a:pt x="354139" y="345097"/>
                  </a:lnTo>
                  <a:lnTo>
                    <a:pt x="357987" y="343166"/>
                  </a:lnTo>
                  <a:lnTo>
                    <a:pt x="359587" y="342366"/>
                  </a:lnTo>
                  <a:lnTo>
                    <a:pt x="375945" y="342366"/>
                  </a:lnTo>
                  <a:lnTo>
                    <a:pt x="377990" y="343166"/>
                  </a:lnTo>
                  <a:lnTo>
                    <a:pt x="381393" y="342366"/>
                  </a:lnTo>
                  <a:lnTo>
                    <a:pt x="386168" y="341249"/>
                  </a:lnTo>
                  <a:lnTo>
                    <a:pt x="391452" y="339318"/>
                  </a:lnTo>
                  <a:lnTo>
                    <a:pt x="392798" y="338505"/>
                  </a:lnTo>
                  <a:lnTo>
                    <a:pt x="394677" y="337388"/>
                  </a:lnTo>
                  <a:lnTo>
                    <a:pt x="397573" y="337388"/>
                  </a:lnTo>
                  <a:lnTo>
                    <a:pt x="398767" y="338505"/>
                  </a:lnTo>
                  <a:lnTo>
                    <a:pt x="399618" y="337388"/>
                  </a:lnTo>
                  <a:lnTo>
                    <a:pt x="398767" y="335457"/>
                  </a:lnTo>
                  <a:lnTo>
                    <a:pt x="395528" y="331597"/>
                  </a:lnTo>
                  <a:lnTo>
                    <a:pt x="392633" y="333527"/>
                  </a:lnTo>
                  <a:lnTo>
                    <a:pt x="387362" y="335457"/>
                  </a:lnTo>
                  <a:lnTo>
                    <a:pt x="383273" y="337388"/>
                  </a:lnTo>
                  <a:lnTo>
                    <a:pt x="377990" y="337388"/>
                  </a:lnTo>
                  <a:lnTo>
                    <a:pt x="373900" y="335457"/>
                  </a:lnTo>
                  <a:lnTo>
                    <a:pt x="369811" y="331597"/>
                  </a:lnTo>
                  <a:lnTo>
                    <a:pt x="369811" y="330466"/>
                  </a:lnTo>
                  <a:lnTo>
                    <a:pt x="369811" y="328536"/>
                  </a:lnTo>
                  <a:lnTo>
                    <a:pt x="369811" y="327736"/>
                  </a:lnTo>
                  <a:lnTo>
                    <a:pt x="371005" y="325805"/>
                  </a:lnTo>
                  <a:lnTo>
                    <a:pt x="375945" y="321945"/>
                  </a:lnTo>
                  <a:lnTo>
                    <a:pt x="379183" y="318884"/>
                  </a:lnTo>
                  <a:lnTo>
                    <a:pt x="384124" y="318084"/>
                  </a:lnTo>
                  <a:lnTo>
                    <a:pt x="389407" y="318084"/>
                  </a:lnTo>
                  <a:lnTo>
                    <a:pt x="393496" y="315036"/>
                  </a:lnTo>
                  <a:lnTo>
                    <a:pt x="397573" y="314223"/>
                  </a:lnTo>
                  <a:lnTo>
                    <a:pt x="400812" y="314223"/>
                  </a:lnTo>
                  <a:lnTo>
                    <a:pt x="403707" y="315036"/>
                  </a:lnTo>
                  <a:lnTo>
                    <a:pt x="406946" y="316153"/>
                  </a:lnTo>
                  <a:lnTo>
                    <a:pt x="406946" y="314223"/>
                  </a:lnTo>
                  <a:lnTo>
                    <a:pt x="404901" y="312293"/>
                  </a:lnTo>
                  <a:lnTo>
                    <a:pt x="399618" y="310362"/>
                  </a:lnTo>
                  <a:lnTo>
                    <a:pt x="397573" y="309245"/>
                  </a:lnTo>
                  <a:lnTo>
                    <a:pt x="397573" y="307314"/>
                  </a:lnTo>
                  <a:lnTo>
                    <a:pt x="401662" y="299593"/>
                  </a:lnTo>
                  <a:lnTo>
                    <a:pt x="403707" y="297662"/>
                  </a:lnTo>
                  <a:lnTo>
                    <a:pt x="403707" y="294449"/>
                  </a:lnTo>
                  <a:lnTo>
                    <a:pt x="404901" y="290588"/>
                  </a:lnTo>
                  <a:lnTo>
                    <a:pt x="404901" y="286080"/>
                  </a:lnTo>
                  <a:lnTo>
                    <a:pt x="402856" y="290588"/>
                  </a:lnTo>
                  <a:lnTo>
                    <a:pt x="402856" y="291871"/>
                  </a:lnTo>
                  <a:lnTo>
                    <a:pt x="400812" y="294449"/>
                  </a:lnTo>
                  <a:lnTo>
                    <a:pt x="400812" y="297662"/>
                  </a:lnTo>
                  <a:lnTo>
                    <a:pt x="399618" y="300240"/>
                  </a:lnTo>
                  <a:lnTo>
                    <a:pt x="393496" y="307314"/>
                  </a:lnTo>
                  <a:lnTo>
                    <a:pt x="391452" y="310362"/>
                  </a:lnTo>
                  <a:lnTo>
                    <a:pt x="388213" y="312293"/>
                  </a:lnTo>
                  <a:lnTo>
                    <a:pt x="383273" y="310362"/>
                  </a:lnTo>
                  <a:lnTo>
                    <a:pt x="381228" y="307314"/>
                  </a:lnTo>
                  <a:lnTo>
                    <a:pt x="380034" y="301523"/>
                  </a:lnTo>
                  <a:lnTo>
                    <a:pt x="379183" y="297662"/>
                  </a:lnTo>
                  <a:lnTo>
                    <a:pt x="380034" y="295732"/>
                  </a:lnTo>
                  <a:lnTo>
                    <a:pt x="382079" y="291871"/>
                  </a:lnTo>
                  <a:lnTo>
                    <a:pt x="380034" y="291871"/>
                  </a:lnTo>
                  <a:lnTo>
                    <a:pt x="377990" y="293801"/>
                  </a:lnTo>
                  <a:lnTo>
                    <a:pt x="375094" y="299593"/>
                  </a:lnTo>
                  <a:lnTo>
                    <a:pt x="373900" y="301523"/>
                  </a:lnTo>
                  <a:lnTo>
                    <a:pt x="373900" y="302653"/>
                  </a:lnTo>
                  <a:lnTo>
                    <a:pt x="375094" y="304571"/>
                  </a:lnTo>
                  <a:lnTo>
                    <a:pt x="375945" y="305384"/>
                  </a:lnTo>
                  <a:lnTo>
                    <a:pt x="377139" y="307314"/>
                  </a:lnTo>
                  <a:lnTo>
                    <a:pt x="377139" y="309245"/>
                  </a:lnTo>
                  <a:lnTo>
                    <a:pt x="375945" y="312293"/>
                  </a:lnTo>
                  <a:lnTo>
                    <a:pt x="373049" y="316153"/>
                  </a:lnTo>
                  <a:lnTo>
                    <a:pt x="368960" y="316953"/>
                  </a:lnTo>
                  <a:lnTo>
                    <a:pt x="364871" y="316953"/>
                  </a:lnTo>
                  <a:lnTo>
                    <a:pt x="363677" y="320814"/>
                  </a:lnTo>
                  <a:lnTo>
                    <a:pt x="363677" y="328536"/>
                  </a:lnTo>
                  <a:lnTo>
                    <a:pt x="363677" y="330466"/>
                  </a:lnTo>
                  <a:lnTo>
                    <a:pt x="363677" y="335457"/>
                  </a:lnTo>
                  <a:lnTo>
                    <a:pt x="361632" y="338505"/>
                  </a:lnTo>
                  <a:lnTo>
                    <a:pt x="357543" y="337388"/>
                  </a:lnTo>
                  <a:lnTo>
                    <a:pt x="357543" y="334645"/>
                  </a:lnTo>
                  <a:lnTo>
                    <a:pt x="355498" y="331597"/>
                  </a:lnTo>
                  <a:lnTo>
                    <a:pt x="354139" y="330466"/>
                  </a:lnTo>
                  <a:lnTo>
                    <a:pt x="352094" y="328536"/>
                  </a:lnTo>
                  <a:lnTo>
                    <a:pt x="351421" y="324675"/>
                  </a:lnTo>
                  <a:lnTo>
                    <a:pt x="351421" y="318884"/>
                  </a:lnTo>
                  <a:lnTo>
                    <a:pt x="349377" y="316953"/>
                  </a:lnTo>
                  <a:lnTo>
                    <a:pt x="348005" y="318084"/>
                  </a:lnTo>
                  <a:lnTo>
                    <a:pt x="348005" y="322745"/>
                  </a:lnTo>
                  <a:lnTo>
                    <a:pt x="347332" y="325805"/>
                  </a:lnTo>
                  <a:lnTo>
                    <a:pt x="345287" y="328536"/>
                  </a:lnTo>
                  <a:lnTo>
                    <a:pt x="349377" y="330466"/>
                  </a:lnTo>
                  <a:lnTo>
                    <a:pt x="353466" y="337388"/>
                  </a:lnTo>
                  <a:lnTo>
                    <a:pt x="353466" y="339318"/>
                  </a:lnTo>
                  <a:lnTo>
                    <a:pt x="352094" y="342366"/>
                  </a:lnTo>
                  <a:lnTo>
                    <a:pt x="350050" y="343166"/>
                  </a:lnTo>
                  <a:lnTo>
                    <a:pt x="347332" y="343166"/>
                  </a:lnTo>
                  <a:lnTo>
                    <a:pt x="345287" y="342366"/>
                  </a:lnTo>
                  <a:lnTo>
                    <a:pt x="343916" y="340436"/>
                  </a:lnTo>
                  <a:lnTo>
                    <a:pt x="341871" y="338505"/>
                  </a:lnTo>
                  <a:lnTo>
                    <a:pt x="335749" y="338505"/>
                  </a:lnTo>
                  <a:lnTo>
                    <a:pt x="337794" y="340436"/>
                  </a:lnTo>
                  <a:lnTo>
                    <a:pt x="341871" y="343166"/>
                  </a:lnTo>
                  <a:lnTo>
                    <a:pt x="343916" y="347027"/>
                  </a:lnTo>
                  <a:lnTo>
                    <a:pt x="341871" y="352183"/>
                  </a:lnTo>
                  <a:lnTo>
                    <a:pt x="338975" y="352818"/>
                  </a:lnTo>
                  <a:lnTo>
                    <a:pt x="337794" y="352183"/>
                  </a:lnTo>
                  <a:lnTo>
                    <a:pt x="335749" y="350253"/>
                  </a:lnTo>
                  <a:lnTo>
                    <a:pt x="333705" y="348957"/>
                  </a:lnTo>
                  <a:lnTo>
                    <a:pt x="332511" y="350253"/>
                  </a:lnTo>
                  <a:lnTo>
                    <a:pt x="333705" y="352183"/>
                  </a:lnTo>
                  <a:lnTo>
                    <a:pt x="330466" y="352818"/>
                  </a:lnTo>
                  <a:lnTo>
                    <a:pt x="330466" y="354749"/>
                  </a:lnTo>
                  <a:lnTo>
                    <a:pt x="332511" y="356031"/>
                  </a:lnTo>
                  <a:lnTo>
                    <a:pt x="333705" y="356679"/>
                  </a:lnTo>
                  <a:lnTo>
                    <a:pt x="333705" y="357962"/>
                  </a:lnTo>
                  <a:lnTo>
                    <a:pt x="331660" y="358609"/>
                  </a:lnTo>
                  <a:lnTo>
                    <a:pt x="326377" y="359892"/>
                  </a:lnTo>
                  <a:lnTo>
                    <a:pt x="325526" y="361823"/>
                  </a:lnTo>
                  <a:lnTo>
                    <a:pt x="328422" y="364883"/>
                  </a:lnTo>
                  <a:lnTo>
                    <a:pt x="329615" y="366814"/>
                  </a:lnTo>
                  <a:lnTo>
                    <a:pt x="326377" y="368744"/>
                  </a:lnTo>
                  <a:lnTo>
                    <a:pt x="321437" y="372605"/>
                  </a:lnTo>
                  <a:lnTo>
                    <a:pt x="319392" y="379196"/>
                  </a:lnTo>
                  <a:lnTo>
                    <a:pt x="318198" y="381127"/>
                  </a:lnTo>
                  <a:lnTo>
                    <a:pt x="314109" y="381127"/>
                  </a:lnTo>
                  <a:lnTo>
                    <a:pt x="311213" y="380326"/>
                  </a:lnTo>
                  <a:lnTo>
                    <a:pt x="307975" y="378396"/>
                  </a:lnTo>
                  <a:lnTo>
                    <a:pt x="306781" y="374535"/>
                  </a:lnTo>
                  <a:lnTo>
                    <a:pt x="305930" y="370674"/>
                  </a:lnTo>
                  <a:lnTo>
                    <a:pt x="305930" y="368744"/>
                  </a:lnTo>
                  <a:lnTo>
                    <a:pt x="304749" y="368744"/>
                  </a:lnTo>
                  <a:lnTo>
                    <a:pt x="304749" y="375335"/>
                  </a:lnTo>
                  <a:lnTo>
                    <a:pt x="305930" y="381127"/>
                  </a:lnTo>
                  <a:lnTo>
                    <a:pt x="307975" y="386105"/>
                  </a:lnTo>
                  <a:lnTo>
                    <a:pt x="310019" y="390779"/>
                  </a:lnTo>
                  <a:lnTo>
                    <a:pt x="310019" y="391896"/>
                  </a:lnTo>
                  <a:lnTo>
                    <a:pt x="309168" y="393026"/>
                  </a:lnTo>
                  <a:lnTo>
                    <a:pt x="306781" y="393026"/>
                  </a:lnTo>
                  <a:lnTo>
                    <a:pt x="300659" y="389966"/>
                  </a:lnTo>
                  <a:lnTo>
                    <a:pt x="295719" y="388035"/>
                  </a:lnTo>
                  <a:lnTo>
                    <a:pt x="292481" y="386105"/>
                  </a:lnTo>
                  <a:lnTo>
                    <a:pt x="290436" y="383057"/>
                  </a:lnTo>
                  <a:lnTo>
                    <a:pt x="289585" y="382244"/>
                  </a:lnTo>
                  <a:lnTo>
                    <a:pt x="289585" y="384987"/>
                  </a:lnTo>
                  <a:lnTo>
                    <a:pt x="293674" y="389966"/>
                  </a:lnTo>
                  <a:lnTo>
                    <a:pt x="299808" y="395757"/>
                  </a:lnTo>
                  <a:lnTo>
                    <a:pt x="301853" y="401548"/>
                  </a:lnTo>
                  <a:lnTo>
                    <a:pt x="301853" y="404609"/>
                  </a:lnTo>
                  <a:lnTo>
                    <a:pt x="300659" y="406539"/>
                  </a:lnTo>
                  <a:lnTo>
                    <a:pt x="298615" y="405409"/>
                  </a:lnTo>
                  <a:lnTo>
                    <a:pt x="295719" y="405409"/>
                  </a:lnTo>
                  <a:lnTo>
                    <a:pt x="295719" y="408457"/>
                  </a:lnTo>
                  <a:lnTo>
                    <a:pt x="287540" y="408457"/>
                  </a:lnTo>
                  <a:lnTo>
                    <a:pt x="287540" y="410387"/>
                  </a:lnTo>
                  <a:lnTo>
                    <a:pt x="287540" y="411200"/>
                  </a:lnTo>
                  <a:lnTo>
                    <a:pt x="283451" y="414413"/>
                  </a:lnTo>
                  <a:lnTo>
                    <a:pt x="278168" y="413131"/>
                  </a:lnTo>
                  <a:lnTo>
                    <a:pt x="275577" y="410959"/>
                  </a:lnTo>
                  <a:lnTo>
                    <a:pt x="274078" y="409270"/>
                  </a:lnTo>
                  <a:lnTo>
                    <a:pt x="272884" y="406539"/>
                  </a:lnTo>
                  <a:lnTo>
                    <a:pt x="272884" y="400748"/>
                  </a:lnTo>
                  <a:lnTo>
                    <a:pt x="272034" y="400278"/>
                  </a:lnTo>
                  <a:lnTo>
                    <a:pt x="272034" y="399618"/>
                  </a:lnTo>
                  <a:lnTo>
                    <a:pt x="270840" y="399618"/>
                  </a:lnTo>
                  <a:lnTo>
                    <a:pt x="268795" y="401548"/>
                  </a:lnTo>
                  <a:lnTo>
                    <a:pt x="268795" y="404609"/>
                  </a:lnTo>
                  <a:lnTo>
                    <a:pt x="266763" y="406539"/>
                  </a:lnTo>
                  <a:lnTo>
                    <a:pt x="266763" y="410387"/>
                  </a:lnTo>
                  <a:lnTo>
                    <a:pt x="264718" y="415061"/>
                  </a:lnTo>
                  <a:lnTo>
                    <a:pt x="263867" y="416344"/>
                  </a:lnTo>
                  <a:lnTo>
                    <a:pt x="253644" y="416344"/>
                  </a:lnTo>
                  <a:lnTo>
                    <a:pt x="252272" y="418274"/>
                  </a:lnTo>
                  <a:lnTo>
                    <a:pt x="251599" y="423252"/>
                  </a:lnTo>
                  <a:lnTo>
                    <a:pt x="250240" y="427113"/>
                  </a:lnTo>
                  <a:lnTo>
                    <a:pt x="252272" y="427113"/>
                  </a:lnTo>
                  <a:lnTo>
                    <a:pt x="258406" y="425183"/>
                  </a:lnTo>
                  <a:lnTo>
                    <a:pt x="261823" y="424065"/>
                  </a:lnTo>
                  <a:lnTo>
                    <a:pt x="267944" y="425183"/>
                  </a:lnTo>
                  <a:lnTo>
                    <a:pt x="270332" y="424065"/>
                  </a:lnTo>
                  <a:lnTo>
                    <a:pt x="272034" y="423252"/>
                  </a:lnTo>
                  <a:lnTo>
                    <a:pt x="276974" y="427926"/>
                  </a:lnTo>
                  <a:lnTo>
                    <a:pt x="281406" y="429044"/>
                  </a:lnTo>
                  <a:lnTo>
                    <a:pt x="281406" y="438696"/>
                  </a:lnTo>
                  <a:lnTo>
                    <a:pt x="280212" y="442556"/>
                  </a:lnTo>
                  <a:lnTo>
                    <a:pt x="274078" y="444487"/>
                  </a:lnTo>
                  <a:lnTo>
                    <a:pt x="274078" y="445287"/>
                  </a:lnTo>
                  <a:lnTo>
                    <a:pt x="276123" y="446417"/>
                  </a:lnTo>
                  <a:lnTo>
                    <a:pt x="285496" y="446417"/>
                  </a:lnTo>
                  <a:lnTo>
                    <a:pt x="287540" y="448348"/>
                  </a:lnTo>
                  <a:lnTo>
                    <a:pt x="290436" y="452208"/>
                  </a:lnTo>
                  <a:lnTo>
                    <a:pt x="294525" y="457187"/>
                  </a:lnTo>
                  <a:lnTo>
                    <a:pt x="297764" y="459917"/>
                  </a:lnTo>
                  <a:lnTo>
                    <a:pt x="299808" y="461848"/>
                  </a:lnTo>
                  <a:lnTo>
                    <a:pt x="300659" y="466839"/>
                  </a:lnTo>
                  <a:lnTo>
                    <a:pt x="303885" y="469569"/>
                  </a:lnTo>
                  <a:lnTo>
                    <a:pt x="311213" y="474560"/>
                  </a:lnTo>
                  <a:lnTo>
                    <a:pt x="312064" y="476643"/>
                  </a:lnTo>
                  <a:lnTo>
                    <a:pt x="312064" y="479221"/>
                  </a:lnTo>
                  <a:lnTo>
                    <a:pt x="304749" y="484365"/>
                  </a:lnTo>
                  <a:lnTo>
                    <a:pt x="298615" y="491286"/>
                  </a:lnTo>
                  <a:lnTo>
                    <a:pt x="298183" y="493217"/>
                  </a:lnTo>
                  <a:lnTo>
                    <a:pt x="297764" y="493217"/>
                  </a:lnTo>
                  <a:lnTo>
                    <a:pt x="296570" y="497878"/>
                  </a:lnTo>
                  <a:lnTo>
                    <a:pt x="298615" y="503669"/>
                  </a:lnTo>
                  <a:lnTo>
                    <a:pt x="301853" y="508647"/>
                  </a:lnTo>
                  <a:lnTo>
                    <a:pt x="302704" y="510578"/>
                  </a:lnTo>
                  <a:lnTo>
                    <a:pt x="302704" y="512508"/>
                  </a:lnTo>
                  <a:lnTo>
                    <a:pt x="297764" y="513308"/>
                  </a:lnTo>
                  <a:lnTo>
                    <a:pt x="291630" y="512508"/>
                  </a:lnTo>
                  <a:lnTo>
                    <a:pt x="291630" y="509460"/>
                  </a:lnTo>
                  <a:lnTo>
                    <a:pt x="292481" y="506717"/>
                  </a:lnTo>
                  <a:lnTo>
                    <a:pt x="292481" y="503669"/>
                  </a:lnTo>
                  <a:lnTo>
                    <a:pt x="291630" y="502856"/>
                  </a:lnTo>
                  <a:lnTo>
                    <a:pt x="289585" y="505599"/>
                  </a:lnTo>
                  <a:lnTo>
                    <a:pt x="287540" y="506717"/>
                  </a:lnTo>
                  <a:lnTo>
                    <a:pt x="284302" y="506717"/>
                  </a:lnTo>
                  <a:lnTo>
                    <a:pt x="283451" y="504786"/>
                  </a:lnTo>
                  <a:lnTo>
                    <a:pt x="283451" y="502856"/>
                  </a:lnTo>
                  <a:lnTo>
                    <a:pt x="283451" y="500926"/>
                  </a:lnTo>
                  <a:lnTo>
                    <a:pt x="281406" y="499808"/>
                  </a:lnTo>
                  <a:lnTo>
                    <a:pt x="276974" y="502856"/>
                  </a:lnTo>
                  <a:lnTo>
                    <a:pt x="274078" y="502856"/>
                  </a:lnTo>
                  <a:lnTo>
                    <a:pt x="272034" y="501891"/>
                  </a:lnTo>
                  <a:lnTo>
                    <a:pt x="272034" y="501738"/>
                  </a:lnTo>
                  <a:lnTo>
                    <a:pt x="269989" y="500926"/>
                  </a:lnTo>
                  <a:lnTo>
                    <a:pt x="266763" y="498995"/>
                  </a:lnTo>
                  <a:lnTo>
                    <a:pt x="262496" y="499808"/>
                  </a:lnTo>
                  <a:lnTo>
                    <a:pt x="260451" y="500926"/>
                  </a:lnTo>
                  <a:lnTo>
                    <a:pt x="256362" y="499808"/>
                  </a:lnTo>
                  <a:lnTo>
                    <a:pt x="249047" y="495147"/>
                  </a:lnTo>
                  <a:lnTo>
                    <a:pt x="246151" y="494017"/>
                  </a:lnTo>
                  <a:lnTo>
                    <a:pt x="242912" y="492086"/>
                  </a:lnTo>
                  <a:lnTo>
                    <a:pt x="238823" y="489356"/>
                  </a:lnTo>
                  <a:lnTo>
                    <a:pt x="235927" y="486295"/>
                  </a:lnTo>
                  <a:lnTo>
                    <a:pt x="234734" y="479221"/>
                  </a:lnTo>
                  <a:lnTo>
                    <a:pt x="234734" y="476643"/>
                  </a:lnTo>
                  <a:lnTo>
                    <a:pt x="235927" y="475361"/>
                  </a:lnTo>
                  <a:lnTo>
                    <a:pt x="238823" y="476643"/>
                  </a:lnTo>
                  <a:lnTo>
                    <a:pt x="244106" y="480504"/>
                  </a:lnTo>
                  <a:lnTo>
                    <a:pt x="247002" y="482434"/>
                  </a:lnTo>
                  <a:lnTo>
                    <a:pt x="250240" y="483082"/>
                  </a:lnTo>
                  <a:lnTo>
                    <a:pt x="251599" y="481152"/>
                  </a:lnTo>
                  <a:lnTo>
                    <a:pt x="247002" y="476643"/>
                  </a:lnTo>
                  <a:lnTo>
                    <a:pt x="246481" y="475361"/>
                  </a:lnTo>
                  <a:lnTo>
                    <a:pt x="245402" y="472630"/>
                  </a:lnTo>
                  <a:lnTo>
                    <a:pt x="244957" y="471500"/>
                  </a:lnTo>
                  <a:lnTo>
                    <a:pt x="244957" y="467639"/>
                  </a:lnTo>
                  <a:lnTo>
                    <a:pt x="248196" y="467639"/>
                  </a:lnTo>
                  <a:lnTo>
                    <a:pt x="253644" y="469569"/>
                  </a:lnTo>
                  <a:lnTo>
                    <a:pt x="255689" y="471500"/>
                  </a:lnTo>
                  <a:lnTo>
                    <a:pt x="258406" y="476643"/>
                  </a:lnTo>
                  <a:lnTo>
                    <a:pt x="262496" y="481152"/>
                  </a:lnTo>
                  <a:lnTo>
                    <a:pt x="264718" y="482434"/>
                  </a:lnTo>
                  <a:lnTo>
                    <a:pt x="266763" y="484365"/>
                  </a:lnTo>
                  <a:lnTo>
                    <a:pt x="267944" y="482434"/>
                  </a:lnTo>
                  <a:lnTo>
                    <a:pt x="265899" y="478574"/>
                  </a:lnTo>
                  <a:lnTo>
                    <a:pt x="262496" y="474560"/>
                  </a:lnTo>
                  <a:lnTo>
                    <a:pt x="260451" y="471500"/>
                  </a:lnTo>
                  <a:lnTo>
                    <a:pt x="261823" y="468769"/>
                  </a:lnTo>
                  <a:lnTo>
                    <a:pt x="263867" y="469569"/>
                  </a:lnTo>
                  <a:lnTo>
                    <a:pt x="265899" y="470700"/>
                  </a:lnTo>
                  <a:lnTo>
                    <a:pt x="266763" y="471500"/>
                  </a:lnTo>
                  <a:lnTo>
                    <a:pt x="267944" y="469569"/>
                  </a:lnTo>
                  <a:lnTo>
                    <a:pt x="267449" y="468769"/>
                  </a:lnTo>
                  <a:lnTo>
                    <a:pt x="266763" y="467639"/>
                  </a:lnTo>
                  <a:lnTo>
                    <a:pt x="267944" y="465709"/>
                  </a:lnTo>
                  <a:lnTo>
                    <a:pt x="269989" y="465709"/>
                  </a:lnTo>
                  <a:lnTo>
                    <a:pt x="272034" y="465709"/>
                  </a:lnTo>
                  <a:lnTo>
                    <a:pt x="276123" y="465709"/>
                  </a:lnTo>
                  <a:lnTo>
                    <a:pt x="276974" y="463778"/>
                  </a:lnTo>
                  <a:lnTo>
                    <a:pt x="272034" y="461848"/>
                  </a:lnTo>
                  <a:lnTo>
                    <a:pt x="269989" y="462978"/>
                  </a:lnTo>
                  <a:lnTo>
                    <a:pt x="268795" y="463778"/>
                  </a:lnTo>
                  <a:lnTo>
                    <a:pt x="264718" y="465709"/>
                  </a:lnTo>
                  <a:lnTo>
                    <a:pt x="261823" y="465709"/>
                  </a:lnTo>
                  <a:lnTo>
                    <a:pt x="256362" y="462978"/>
                  </a:lnTo>
                  <a:lnTo>
                    <a:pt x="255689" y="459917"/>
                  </a:lnTo>
                  <a:lnTo>
                    <a:pt x="256362" y="457187"/>
                  </a:lnTo>
                  <a:lnTo>
                    <a:pt x="257733" y="456069"/>
                  </a:lnTo>
                  <a:lnTo>
                    <a:pt x="257733" y="454139"/>
                  </a:lnTo>
                  <a:lnTo>
                    <a:pt x="254317" y="452208"/>
                  </a:lnTo>
                  <a:lnTo>
                    <a:pt x="252272" y="452208"/>
                  </a:lnTo>
                  <a:lnTo>
                    <a:pt x="251599" y="455256"/>
                  </a:lnTo>
                  <a:lnTo>
                    <a:pt x="248196" y="457187"/>
                  </a:lnTo>
                  <a:lnTo>
                    <a:pt x="242062" y="456069"/>
                  </a:lnTo>
                  <a:lnTo>
                    <a:pt x="238823" y="453009"/>
                  </a:lnTo>
                  <a:lnTo>
                    <a:pt x="236778" y="450278"/>
                  </a:lnTo>
                  <a:lnTo>
                    <a:pt x="234734" y="450278"/>
                  </a:lnTo>
                  <a:lnTo>
                    <a:pt x="234734" y="453009"/>
                  </a:lnTo>
                  <a:lnTo>
                    <a:pt x="235927" y="456069"/>
                  </a:lnTo>
                  <a:lnTo>
                    <a:pt x="242912" y="459917"/>
                  </a:lnTo>
                  <a:lnTo>
                    <a:pt x="244106" y="461848"/>
                  </a:lnTo>
                  <a:lnTo>
                    <a:pt x="242912" y="463778"/>
                  </a:lnTo>
                  <a:lnTo>
                    <a:pt x="240017" y="464908"/>
                  </a:lnTo>
                  <a:lnTo>
                    <a:pt x="235927" y="465709"/>
                  </a:lnTo>
                  <a:lnTo>
                    <a:pt x="227749" y="463778"/>
                  </a:lnTo>
                  <a:lnTo>
                    <a:pt x="221272" y="466839"/>
                  </a:lnTo>
                  <a:lnTo>
                    <a:pt x="219227" y="468769"/>
                  </a:lnTo>
                  <a:lnTo>
                    <a:pt x="216331" y="469569"/>
                  </a:lnTo>
                  <a:lnTo>
                    <a:pt x="210210" y="470700"/>
                  </a:lnTo>
                  <a:lnTo>
                    <a:pt x="204076" y="472630"/>
                  </a:lnTo>
                  <a:lnTo>
                    <a:pt x="202031" y="472630"/>
                  </a:lnTo>
                  <a:lnTo>
                    <a:pt x="200837" y="470700"/>
                  </a:lnTo>
                  <a:lnTo>
                    <a:pt x="204927" y="461848"/>
                  </a:lnTo>
                  <a:lnTo>
                    <a:pt x="212242" y="450278"/>
                  </a:lnTo>
                  <a:lnTo>
                    <a:pt x="217182" y="445287"/>
                  </a:lnTo>
                  <a:lnTo>
                    <a:pt x="220421" y="441426"/>
                  </a:lnTo>
                  <a:lnTo>
                    <a:pt x="221272" y="440626"/>
                  </a:lnTo>
                  <a:lnTo>
                    <a:pt x="220421" y="438696"/>
                  </a:lnTo>
                  <a:lnTo>
                    <a:pt x="217182" y="441426"/>
                  </a:lnTo>
                  <a:lnTo>
                    <a:pt x="214287" y="444487"/>
                  </a:lnTo>
                  <a:lnTo>
                    <a:pt x="206121" y="446417"/>
                  </a:lnTo>
                  <a:lnTo>
                    <a:pt x="202882" y="451078"/>
                  </a:lnTo>
                  <a:lnTo>
                    <a:pt x="195897" y="457187"/>
                  </a:lnTo>
                  <a:lnTo>
                    <a:pt x="188569" y="461848"/>
                  </a:lnTo>
                  <a:lnTo>
                    <a:pt x="185331" y="468769"/>
                  </a:lnTo>
                  <a:lnTo>
                    <a:pt x="181241" y="472630"/>
                  </a:lnTo>
                  <a:lnTo>
                    <a:pt x="177152" y="473430"/>
                  </a:lnTo>
                  <a:lnTo>
                    <a:pt x="171030" y="478574"/>
                  </a:lnTo>
                  <a:lnTo>
                    <a:pt x="170180" y="484365"/>
                  </a:lnTo>
                  <a:lnTo>
                    <a:pt x="172224" y="489356"/>
                  </a:lnTo>
                  <a:lnTo>
                    <a:pt x="175120" y="495147"/>
                  </a:lnTo>
                  <a:lnTo>
                    <a:pt x="175691" y="495147"/>
                  </a:lnTo>
                  <a:lnTo>
                    <a:pt x="176301" y="495947"/>
                  </a:lnTo>
                  <a:lnTo>
                    <a:pt x="175120" y="499808"/>
                  </a:lnTo>
                  <a:lnTo>
                    <a:pt x="166090" y="503669"/>
                  </a:lnTo>
                  <a:lnTo>
                    <a:pt x="160807" y="503669"/>
                  </a:lnTo>
                  <a:lnTo>
                    <a:pt x="158762" y="501738"/>
                  </a:lnTo>
                  <a:lnTo>
                    <a:pt x="158762" y="495147"/>
                  </a:lnTo>
                  <a:lnTo>
                    <a:pt x="158762" y="493217"/>
                  </a:lnTo>
                  <a:lnTo>
                    <a:pt x="158762" y="492086"/>
                  </a:lnTo>
                  <a:lnTo>
                    <a:pt x="159359" y="491286"/>
                  </a:lnTo>
                  <a:lnTo>
                    <a:pt x="160807" y="489356"/>
                  </a:lnTo>
                  <a:lnTo>
                    <a:pt x="158762" y="489356"/>
                  </a:lnTo>
                  <a:lnTo>
                    <a:pt x="153314" y="491286"/>
                  </a:lnTo>
                  <a:lnTo>
                    <a:pt x="151269" y="490156"/>
                  </a:lnTo>
                  <a:lnTo>
                    <a:pt x="150583" y="486295"/>
                  </a:lnTo>
                  <a:lnTo>
                    <a:pt x="146494" y="481152"/>
                  </a:lnTo>
                  <a:lnTo>
                    <a:pt x="144449" y="479221"/>
                  </a:lnTo>
                  <a:lnTo>
                    <a:pt x="141046" y="478574"/>
                  </a:lnTo>
                  <a:lnTo>
                    <a:pt x="141046" y="476643"/>
                  </a:lnTo>
                  <a:lnTo>
                    <a:pt x="145135" y="477291"/>
                  </a:lnTo>
                  <a:lnTo>
                    <a:pt x="147180" y="476643"/>
                  </a:lnTo>
                  <a:lnTo>
                    <a:pt x="147180" y="475361"/>
                  </a:lnTo>
                  <a:lnTo>
                    <a:pt x="151269" y="475361"/>
                  </a:lnTo>
                  <a:lnTo>
                    <a:pt x="154673" y="477291"/>
                  </a:lnTo>
                  <a:lnTo>
                    <a:pt x="154673" y="475361"/>
                  </a:lnTo>
                  <a:lnTo>
                    <a:pt x="153314" y="472630"/>
                  </a:lnTo>
                  <a:lnTo>
                    <a:pt x="155295" y="471500"/>
                  </a:lnTo>
                  <a:lnTo>
                    <a:pt x="156718" y="470700"/>
                  </a:lnTo>
                  <a:lnTo>
                    <a:pt x="156718" y="468769"/>
                  </a:lnTo>
                  <a:lnTo>
                    <a:pt x="154673" y="468769"/>
                  </a:lnTo>
                  <a:lnTo>
                    <a:pt x="153314" y="470700"/>
                  </a:lnTo>
                  <a:lnTo>
                    <a:pt x="151269" y="471500"/>
                  </a:lnTo>
                  <a:lnTo>
                    <a:pt x="148539" y="471500"/>
                  </a:lnTo>
                  <a:lnTo>
                    <a:pt x="147180" y="468769"/>
                  </a:lnTo>
                  <a:lnTo>
                    <a:pt x="149225" y="462978"/>
                  </a:lnTo>
                  <a:lnTo>
                    <a:pt x="148539" y="461048"/>
                  </a:lnTo>
                  <a:lnTo>
                    <a:pt x="145135" y="461048"/>
                  </a:lnTo>
                  <a:lnTo>
                    <a:pt x="145135" y="453009"/>
                  </a:lnTo>
                  <a:lnTo>
                    <a:pt x="146494" y="450278"/>
                  </a:lnTo>
                  <a:lnTo>
                    <a:pt x="152628" y="443357"/>
                  </a:lnTo>
                  <a:lnTo>
                    <a:pt x="154673" y="440626"/>
                  </a:lnTo>
                  <a:lnTo>
                    <a:pt x="154673" y="436765"/>
                  </a:lnTo>
                  <a:lnTo>
                    <a:pt x="152628" y="432904"/>
                  </a:lnTo>
                  <a:lnTo>
                    <a:pt x="154673" y="430974"/>
                  </a:lnTo>
                  <a:lnTo>
                    <a:pt x="157403" y="432904"/>
                  </a:lnTo>
                  <a:lnTo>
                    <a:pt x="160807" y="433705"/>
                  </a:lnTo>
                  <a:lnTo>
                    <a:pt x="163525" y="434835"/>
                  </a:lnTo>
                  <a:lnTo>
                    <a:pt x="168135" y="435635"/>
                  </a:lnTo>
                  <a:lnTo>
                    <a:pt x="168986" y="437565"/>
                  </a:lnTo>
                  <a:lnTo>
                    <a:pt x="170180" y="438696"/>
                  </a:lnTo>
                  <a:lnTo>
                    <a:pt x="172224" y="439496"/>
                  </a:lnTo>
                  <a:lnTo>
                    <a:pt x="175120" y="439496"/>
                  </a:lnTo>
                  <a:lnTo>
                    <a:pt x="178346" y="440626"/>
                  </a:lnTo>
                  <a:lnTo>
                    <a:pt x="181241" y="441426"/>
                  </a:lnTo>
                  <a:lnTo>
                    <a:pt x="182435" y="441426"/>
                  </a:lnTo>
                  <a:lnTo>
                    <a:pt x="183286" y="439496"/>
                  </a:lnTo>
                  <a:lnTo>
                    <a:pt x="182435" y="435635"/>
                  </a:lnTo>
                  <a:lnTo>
                    <a:pt x="183286" y="430974"/>
                  </a:lnTo>
                  <a:lnTo>
                    <a:pt x="185331" y="427926"/>
                  </a:lnTo>
                  <a:lnTo>
                    <a:pt x="187375" y="425183"/>
                  </a:lnTo>
                  <a:lnTo>
                    <a:pt x="196748" y="423252"/>
                  </a:lnTo>
                  <a:lnTo>
                    <a:pt x="197942" y="424065"/>
                  </a:lnTo>
                  <a:lnTo>
                    <a:pt x="199986" y="425996"/>
                  </a:lnTo>
                  <a:lnTo>
                    <a:pt x="202882" y="427926"/>
                  </a:lnTo>
                  <a:lnTo>
                    <a:pt x="204927" y="427926"/>
                  </a:lnTo>
                  <a:lnTo>
                    <a:pt x="206121" y="425996"/>
                  </a:lnTo>
                  <a:lnTo>
                    <a:pt x="202882" y="423252"/>
                  </a:lnTo>
                  <a:lnTo>
                    <a:pt x="202031" y="420839"/>
                  </a:lnTo>
                  <a:lnTo>
                    <a:pt x="201129" y="418922"/>
                  </a:lnTo>
                  <a:lnTo>
                    <a:pt x="200837" y="418274"/>
                  </a:lnTo>
                  <a:lnTo>
                    <a:pt x="202031" y="416344"/>
                  </a:lnTo>
                  <a:lnTo>
                    <a:pt x="206121" y="416344"/>
                  </a:lnTo>
                  <a:lnTo>
                    <a:pt x="209016" y="415061"/>
                  </a:lnTo>
                  <a:lnTo>
                    <a:pt x="212966" y="413131"/>
                  </a:lnTo>
                  <a:lnTo>
                    <a:pt x="214287" y="412483"/>
                  </a:lnTo>
                  <a:lnTo>
                    <a:pt x="217182" y="411200"/>
                  </a:lnTo>
                  <a:lnTo>
                    <a:pt x="218376" y="412483"/>
                  </a:lnTo>
                  <a:lnTo>
                    <a:pt x="218503" y="412483"/>
                  </a:lnTo>
                  <a:lnTo>
                    <a:pt x="224510" y="418274"/>
                  </a:lnTo>
                  <a:lnTo>
                    <a:pt x="229793" y="422135"/>
                  </a:lnTo>
                  <a:lnTo>
                    <a:pt x="232689" y="420839"/>
                  </a:lnTo>
                  <a:lnTo>
                    <a:pt x="232689" y="418274"/>
                  </a:lnTo>
                  <a:lnTo>
                    <a:pt x="231838" y="414413"/>
                  </a:lnTo>
                  <a:lnTo>
                    <a:pt x="230886" y="411200"/>
                  </a:lnTo>
                  <a:lnTo>
                    <a:pt x="230644" y="410387"/>
                  </a:lnTo>
                  <a:lnTo>
                    <a:pt x="224510" y="404609"/>
                  </a:lnTo>
                  <a:lnTo>
                    <a:pt x="222465" y="399618"/>
                  </a:lnTo>
                  <a:lnTo>
                    <a:pt x="223659" y="396887"/>
                  </a:lnTo>
                  <a:lnTo>
                    <a:pt x="228600" y="390779"/>
                  </a:lnTo>
                  <a:lnTo>
                    <a:pt x="229793" y="389966"/>
                  </a:lnTo>
                  <a:lnTo>
                    <a:pt x="233883" y="389966"/>
                  </a:lnTo>
                  <a:lnTo>
                    <a:pt x="238823" y="394957"/>
                  </a:lnTo>
                  <a:lnTo>
                    <a:pt x="246151" y="397687"/>
                  </a:lnTo>
                  <a:lnTo>
                    <a:pt x="249047" y="400748"/>
                  </a:lnTo>
                  <a:lnTo>
                    <a:pt x="252272" y="400748"/>
                  </a:lnTo>
                  <a:lnTo>
                    <a:pt x="254317" y="397687"/>
                  </a:lnTo>
                  <a:lnTo>
                    <a:pt x="256362" y="395757"/>
                  </a:lnTo>
                  <a:lnTo>
                    <a:pt x="251599" y="389966"/>
                  </a:lnTo>
                  <a:lnTo>
                    <a:pt x="247002" y="386105"/>
                  </a:lnTo>
                  <a:lnTo>
                    <a:pt x="240868" y="384987"/>
                  </a:lnTo>
                  <a:lnTo>
                    <a:pt x="240017" y="383057"/>
                  </a:lnTo>
                  <a:lnTo>
                    <a:pt x="238823" y="381127"/>
                  </a:lnTo>
                  <a:lnTo>
                    <a:pt x="240868" y="379196"/>
                  </a:lnTo>
                  <a:lnTo>
                    <a:pt x="244957" y="378396"/>
                  </a:lnTo>
                  <a:lnTo>
                    <a:pt x="249047" y="379196"/>
                  </a:lnTo>
                  <a:lnTo>
                    <a:pt x="254317" y="381127"/>
                  </a:lnTo>
                  <a:lnTo>
                    <a:pt x="257733" y="381127"/>
                  </a:lnTo>
                  <a:lnTo>
                    <a:pt x="261823" y="384175"/>
                  </a:lnTo>
                  <a:lnTo>
                    <a:pt x="263867" y="384175"/>
                  </a:lnTo>
                  <a:lnTo>
                    <a:pt x="266763" y="382244"/>
                  </a:lnTo>
                  <a:lnTo>
                    <a:pt x="266763" y="380326"/>
                  </a:lnTo>
                  <a:lnTo>
                    <a:pt x="266217" y="378396"/>
                  </a:lnTo>
                  <a:lnTo>
                    <a:pt x="265899" y="377266"/>
                  </a:lnTo>
                  <a:lnTo>
                    <a:pt x="265061" y="374535"/>
                  </a:lnTo>
                  <a:lnTo>
                    <a:pt x="264718" y="373405"/>
                  </a:lnTo>
                  <a:lnTo>
                    <a:pt x="267944" y="368744"/>
                  </a:lnTo>
                  <a:lnTo>
                    <a:pt x="266763" y="368744"/>
                  </a:lnTo>
                  <a:lnTo>
                    <a:pt x="265899" y="369544"/>
                  </a:lnTo>
                  <a:lnTo>
                    <a:pt x="262496" y="371475"/>
                  </a:lnTo>
                  <a:lnTo>
                    <a:pt x="259778" y="374535"/>
                  </a:lnTo>
                  <a:lnTo>
                    <a:pt x="256362" y="374535"/>
                  </a:lnTo>
                  <a:lnTo>
                    <a:pt x="253644" y="372605"/>
                  </a:lnTo>
                  <a:lnTo>
                    <a:pt x="250964" y="371475"/>
                  </a:lnTo>
                  <a:lnTo>
                    <a:pt x="249047" y="370674"/>
                  </a:lnTo>
                  <a:lnTo>
                    <a:pt x="249047" y="367614"/>
                  </a:lnTo>
                  <a:lnTo>
                    <a:pt x="251599" y="363753"/>
                  </a:lnTo>
                  <a:lnTo>
                    <a:pt x="256362" y="357962"/>
                  </a:lnTo>
                  <a:lnTo>
                    <a:pt x="264718" y="354749"/>
                  </a:lnTo>
                  <a:lnTo>
                    <a:pt x="269989" y="356412"/>
                  </a:lnTo>
                  <a:lnTo>
                    <a:pt x="269989" y="356679"/>
                  </a:lnTo>
                  <a:lnTo>
                    <a:pt x="270840" y="356679"/>
                  </a:lnTo>
                  <a:lnTo>
                    <a:pt x="278168" y="358609"/>
                  </a:lnTo>
                  <a:lnTo>
                    <a:pt x="282257" y="357962"/>
                  </a:lnTo>
                  <a:lnTo>
                    <a:pt x="285496" y="356679"/>
                  </a:lnTo>
                  <a:lnTo>
                    <a:pt x="288391" y="354749"/>
                  </a:lnTo>
                  <a:lnTo>
                    <a:pt x="288391" y="354114"/>
                  </a:lnTo>
                  <a:lnTo>
                    <a:pt x="287540" y="352818"/>
                  </a:lnTo>
                  <a:lnTo>
                    <a:pt x="285496" y="352818"/>
                  </a:lnTo>
                  <a:lnTo>
                    <a:pt x="280212" y="354114"/>
                  </a:lnTo>
                  <a:lnTo>
                    <a:pt x="274078" y="352818"/>
                  </a:lnTo>
                  <a:lnTo>
                    <a:pt x="272884" y="350253"/>
                  </a:lnTo>
                  <a:lnTo>
                    <a:pt x="272884" y="348322"/>
                  </a:lnTo>
                  <a:lnTo>
                    <a:pt x="274078" y="345097"/>
                  </a:lnTo>
                  <a:lnTo>
                    <a:pt x="272034" y="345097"/>
                  </a:lnTo>
                  <a:lnTo>
                    <a:pt x="269989" y="345097"/>
                  </a:lnTo>
                  <a:lnTo>
                    <a:pt x="268795" y="345097"/>
                  </a:lnTo>
                  <a:lnTo>
                    <a:pt x="267944" y="348322"/>
                  </a:lnTo>
                  <a:lnTo>
                    <a:pt x="266763" y="350888"/>
                  </a:lnTo>
                  <a:lnTo>
                    <a:pt x="262496" y="352183"/>
                  </a:lnTo>
                  <a:lnTo>
                    <a:pt x="256362" y="354114"/>
                  </a:lnTo>
                  <a:lnTo>
                    <a:pt x="253644" y="354114"/>
                  </a:lnTo>
                  <a:lnTo>
                    <a:pt x="248196" y="352183"/>
                  </a:lnTo>
                  <a:lnTo>
                    <a:pt x="246151" y="350253"/>
                  </a:lnTo>
                  <a:lnTo>
                    <a:pt x="244106" y="345097"/>
                  </a:lnTo>
                  <a:lnTo>
                    <a:pt x="244106" y="342366"/>
                  </a:lnTo>
                  <a:lnTo>
                    <a:pt x="242912" y="341249"/>
                  </a:lnTo>
                  <a:lnTo>
                    <a:pt x="242062" y="341249"/>
                  </a:lnTo>
                  <a:lnTo>
                    <a:pt x="240868" y="343166"/>
                  </a:lnTo>
                  <a:lnTo>
                    <a:pt x="240017" y="345097"/>
                  </a:lnTo>
                  <a:lnTo>
                    <a:pt x="240017" y="354114"/>
                  </a:lnTo>
                  <a:lnTo>
                    <a:pt x="242062" y="359892"/>
                  </a:lnTo>
                  <a:lnTo>
                    <a:pt x="242912" y="363753"/>
                  </a:lnTo>
                  <a:lnTo>
                    <a:pt x="240868" y="367614"/>
                  </a:lnTo>
                  <a:lnTo>
                    <a:pt x="238823" y="370674"/>
                  </a:lnTo>
                  <a:lnTo>
                    <a:pt x="236778" y="371475"/>
                  </a:lnTo>
                  <a:lnTo>
                    <a:pt x="235927" y="370674"/>
                  </a:lnTo>
                  <a:lnTo>
                    <a:pt x="230644" y="370674"/>
                  </a:lnTo>
                  <a:lnTo>
                    <a:pt x="229793" y="372605"/>
                  </a:lnTo>
                  <a:lnTo>
                    <a:pt x="228600" y="374535"/>
                  </a:lnTo>
                  <a:lnTo>
                    <a:pt x="222465" y="376466"/>
                  </a:lnTo>
                  <a:lnTo>
                    <a:pt x="218376" y="380326"/>
                  </a:lnTo>
                  <a:lnTo>
                    <a:pt x="218376" y="383057"/>
                  </a:lnTo>
                  <a:lnTo>
                    <a:pt x="219227" y="384987"/>
                  </a:lnTo>
                  <a:lnTo>
                    <a:pt x="217182" y="386105"/>
                  </a:lnTo>
                  <a:lnTo>
                    <a:pt x="215150" y="386105"/>
                  </a:lnTo>
                  <a:lnTo>
                    <a:pt x="213106" y="388848"/>
                  </a:lnTo>
                  <a:lnTo>
                    <a:pt x="211061" y="390779"/>
                  </a:lnTo>
                  <a:lnTo>
                    <a:pt x="208165" y="389966"/>
                  </a:lnTo>
                  <a:lnTo>
                    <a:pt x="204076" y="389966"/>
                  </a:lnTo>
                  <a:lnTo>
                    <a:pt x="204076" y="393026"/>
                  </a:lnTo>
                  <a:lnTo>
                    <a:pt x="206971" y="396887"/>
                  </a:lnTo>
                  <a:lnTo>
                    <a:pt x="210210" y="401548"/>
                  </a:lnTo>
                  <a:lnTo>
                    <a:pt x="210210" y="404609"/>
                  </a:lnTo>
                  <a:lnTo>
                    <a:pt x="206971" y="409270"/>
                  </a:lnTo>
                  <a:lnTo>
                    <a:pt x="205295" y="410387"/>
                  </a:lnTo>
                  <a:lnTo>
                    <a:pt x="204927" y="410387"/>
                  </a:lnTo>
                  <a:lnTo>
                    <a:pt x="204076" y="411200"/>
                  </a:lnTo>
                  <a:lnTo>
                    <a:pt x="202031" y="413131"/>
                  </a:lnTo>
                  <a:lnTo>
                    <a:pt x="199986" y="413131"/>
                  </a:lnTo>
                  <a:lnTo>
                    <a:pt x="196748" y="412483"/>
                  </a:lnTo>
                  <a:lnTo>
                    <a:pt x="195897" y="410387"/>
                  </a:lnTo>
                  <a:lnTo>
                    <a:pt x="195338" y="410387"/>
                  </a:lnTo>
                  <a:lnTo>
                    <a:pt x="189420" y="401548"/>
                  </a:lnTo>
                  <a:lnTo>
                    <a:pt x="188569" y="402678"/>
                  </a:lnTo>
                  <a:lnTo>
                    <a:pt x="187375" y="404609"/>
                  </a:lnTo>
                  <a:lnTo>
                    <a:pt x="187375" y="410387"/>
                  </a:lnTo>
                  <a:lnTo>
                    <a:pt x="186524" y="412483"/>
                  </a:lnTo>
                  <a:lnTo>
                    <a:pt x="186931" y="412483"/>
                  </a:lnTo>
                  <a:lnTo>
                    <a:pt x="186524" y="414413"/>
                  </a:lnTo>
                  <a:lnTo>
                    <a:pt x="184480" y="415061"/>
                  </a:lnTo>
                  <a:lnTo>
                    <a:pt x="180390" y="415061"/>
                  </a:lnTo>
                  <a:lnTo>
                    <a:pt x="172224" y="418922"/>
                  </a:lnTo>
                  <a:lnTo>
                    <a:pt x="171030" y="418922"/>
                  </a:lnTo>
                  <a:lnTo>
                    <a:pt x="168986" y="416991"/>
                  </a:lnTo>
                  <a:lnTo>
                    <a:pt x="168135" y="416344"/>
                  </a:lnTo>
                  <a:lnTo>
                    <a:pt x="164896" y="415061"/>
                  </a:lnTo>
                  <a:lnTo>
                    <a:pt x="161493" y="415061"/>
                  </a:lnTo>
                  <a:lnTo>
                    <a:pt x="158762" y="412483"/>
                  </a:lnTo>
                  <a:lnTo>
                    <a:pt x="156718" y="409270"/>
                  </a:lnTo>
                  <a:lnTo>
                    <a:pt x="155359" y="408457"/>
                  </a:lnTo>
                  <a:lnTo>
                    <a:pt x="155359" y="406539"/>
                  </a:lnTo>
                  <a:lnTo>
                    <a:pt x="160807" y="403479"/>
                  </a:lnTo>
                  <a:lnTo>
                    <a:pt x="161493" y="401548"/>
                  </a:lnTo>
                  <a:lnTo>
                    <a:pt x="161493" y="399618"/>
                  </a:lnTo>
                  <a:lnTo>
                    <a:pt x="159448" y="398818"/>
                  </a:lnTo>
                  <a:lnTo>
                    <a:pt x="156718" y="397687"/>
                  </a:lnTo>
                  <a:lnTo>
                    <a:pt x="155359" y="394957"/>
                  </a:lnTo>
                  <a:lnTo>
                    <a:pt x="157403" y="393827"/>
                  </a:lnTo>
                  <a:lnTo>
                    <a:pt x="158762" y="390779"/>
                  </a:lnTo>
                  <a:lnTo>
                    <a:pt x="157403" y="386105"/>
                  </a:lnTo>
                  <a:lnTo>
                    <a:pt x="160807" y="384987"/>
                  </a:lnTo>
                  <a:lnTo>
                    <a:pt x="164896" y="388848"/>
                  </a:lnTo>
                  <a:lnTo>
                    <a:pt x="166941" y="388035"/>
                  </a:lnTo>
                  <a:lnTo>
                    <a:pt x="170180" y="386105"/>
                  </a:lnTo>
                  <a:lnTo>
                    <a:pt x="168135" y="386105"/>
                  </a:lnTo>
                  <a:lnTo>
                    <a:pt x="166090" y="384987"/>
                  </a:lnTo>
                  <a:lnTo>
                    <a:pt x="164896" y="383057"/>
                  </a:lnTo>
                  <a:lnTo>
                    <a:pt x="163525" y="379196"/>
                  </a:lnTo>
                  <a:lnTo>
                    <a:pt x="166090" y="374535"/>
                  </a:lnTo>
                  <a:lnTo>
                    <a:pt x="173075" y="372605"/>
                  </a:lnTo>
                  <a:lnTo>
                    <a:pt x="173075" y="371475"/>
                  </a:lnTo>
                  <a:lnTo>
                    <a:pt x="172224" y="371475"/>
                  </a:lnTo>
                  <a:lnTo>
                    <a:pt x="166090" y="372605"/>
                  </a:lnTo>
                  <a:lnTo>
                    <a:pt x="162852" y="371475"/>
                  </a:lnTo>
                  <a:lnTo>
                    <a:pt x="160807" y="370674"/>
                  </a:lnTo>
                  <a:lnTo>
                    <a:pt x="158762" y="369544"/>
                  </a:lnTo>
                  <a:lnTo>
                    <a:pt x="158762" y="371475"/>
                  </a:lnTo>
                  <a:lnTo>
                    <a:pt x="159448" y="374535"/>
                  </a:lnTo>
                  <a:lnTo>
                    <a:pt x="159448" y="375335"/>
                  </a:lnTo>
                  <a:lnTo>
                    <a:pt x="157403" y="377266"/>
                  </a:lnTo>
                  <a:lnTo>
                    <a:pt x="151269" y="377266"/>
                  </a:lnTo>
                  <a:lnTo>
                    <a:pt x="148539" y="379196"/>
                  </a:lnTo>
                  <a:lnTo>
                    <a:pt x="144449" y="384175"/>
                  </a:lnTo>
                  <a:lnTo>
                    <a:pt x="141046" y="389966"/>
                  </a:lnTo>
                  <a:lnTo>
                    <a:pt x="135763" y="394271"/>
                  </a:lnTo>
                  <a:lnTo>
                    <a:pt x="135763" y="393827"/>
                  </a:lnTo>
                  <a:lnTo>
                    <a:pt x="134912" y="394957"/>
                  </a:lnTo>
                  <a:lnTo>
                    <a:pt x="133718" y="394957"/>
                  </a:lnTo>
                  <a:lnTo>
                    <a:pt x="131673" y="394957"/>
                  </a:lnTo>
                  <a:lnTo>
                    <a:pt x="129628" y="393026"/>
                  </a:lnTo>
                  <a:lnTo>
                    <a:pt x="128778" y="388848"/>
                  </a:lnTo>
                  <a:lnTo>
                    <a:pt x="130822" y="386105"/>
                  </a:lnTo>
                  <a:lnTo>
                    <a:pt x="131673" y="382244"/>
                  </a:lnTo>
                  <a:lnTo>
                    <a:pt x="132867" y="376466"/>
                  </a:lnTo>
                  <a:lnTo>
                    <a:pt x="129628" y="378396"/>
                  </a:lnTo>
                  <a:lnTo>
                    <a:pt x="123507" y="382244"/>
                  </a:lnTo>
                  <a:lnTo>
                    <a:pt x="118567" y="390779"/>
                  </a:lnTo>
                  <a:lnTo>
                    <a:pt x="114477" y="394957"/>
                  </a:lnTo>
                  <a:lnTo>
                    <a:pt x="112433" y="396887"/>
                  </a:lnTo>
                  <a:lnTo>
                    <a:pt x="110388" y="401548"/>
                  </a:lnTo>
                  <a:lnTo>
                    <a:pt x="109194" y="401548"/>
                  </a:lnTo>
                  <a:lnTo>
                    <a:pt x="105956" y="400748"/>
                  </a:lnTo>
                  <a:lnTo>
                    <a:pt x="105105" y="399618"/>
                  </a:lnTo>
                  <a:lnTo>
                    <a:pt x="103060" y="394957"/>
                  </a:lnTo>
                  <a:lnTo>
                    <a:pt x="99822" y="389966"/>
                  </a:lnTo>
                  <a:lnTo>
                    <a:pt x="97777" y="384987"/>
                  </a:lnTo>
                  <a:lnTo>
                    <a:pt x="98971" y="379196"/>
                  </a:lnTo>
                  <a:lnTo>
                    <a:pt x="98971" y="375335"/>
                  </a:lnTo>
                  <a:lnTo>
                    <a:pt x="94881" y="373405"/>
                  </a:lnTo>
                  <a:lnTo>
                    <a:pt x="94881" y="370674"/>
                  </a:lnTo>
                  <a:lnTo>
                    <a:pt x="96926" y="368744"/>
                  </a:lnTo>
                  <a:lnTo>
                    <a:pt x="94881" y="367614"/>
                  </a:lnTo>
                  <a:lnTo>
                    <a:pt x="85521" y="367614"/>
                  </a:lnTo>
                  <a:lnTo>
                    <a:pt x="84658" y="366814"/>
                  </a:lnTo>
                  <a:lnTo>
                    <a:pt x="83477" y="363753"/>
                  </a:lnTo>
                  <a:lnTo>
                    <a:pt x="85521" y="361823"/>
                  </a:lnTo>
                  <a:lnTo>
                    <a:pt x="88747" y="362953"/>
                  </a:lnTo>
                  <a:lnTo>
                    <a:pt x="94881" y="361823"/>
                  </a:lnTo>
                  <a:lnTo>
                    <a:pt x="97777" y="362953"/>
                  </a:lnTo>
                  <a:lnTo>
                    <a:pt x="98971" y="363753"/>
                  </a:lnTo>
                  <a:lnTo>
                    <a:pt x="101015" y="366814"/>
                  </a:lnTo>
                  <a:lnTo>
                    <a:pt x="101015" y="375335"/>
                  </a:lnTo>
                  <a:lnTo>
                    <a:pt x="105956" y="373405"/>
                  </a:lnTo>
                  <a:lnTo>
                    <a:pt x="108000" y="374535"/>
                  </a:lnTo>
                  <a:lnTo>
                    <a:pt x="110388" y="375335"/>
                  </a:lnTo>
                  <a:lnTo>
                    <a:pt x="112433" y="374535"/>
                  </a:lnTo>
                  <a:lnTo>
                    <a:pt x="113284" y="373405"/>
                  </a:lnTo>
                  <a:lnTo>
                    <a:pt x="111239" y="368744"/>
                  </a:lnTo>
                  <a:lnTo>
                    <a:pt x="114477" y="366814"/>
                  </a:lnTo>
                  <a:lnTo>
                    <a:pt x="120611" y="363753"/>
                  </a:lnTo>
                  <a:lnTo>
                    <a:pt x="121119" y="361823"/>
                  </a:lnTo>
                  <a:lnTo>
                    <a:pt x="121462" y="360540"/>
                  </a:lnTo>
                  <a:lnTo>
                    <a:pt x="118567" y="360540"/>
                  </a:lnTo>
                  <a:lnTo>
                    <a:pt x="111239" y="359892"/>
                  </a:lnTo>
                  <a:lnTo>
                    <a:pt x="105956" y="356679"/>
                  </a:lnTo>
                  <a:lnTo>
                    <a:pt x="105956" y="352183"/>
                  </a:lnTo>
                  <a:lnTo>
                    <a:pt x="107149" y="350253"/>
                  </a:lnTo>
                  <a:lnTo>
                    <a:pt x="114477" y="350253"/>
                  </a:lnTo>
                  <a:lnTo>
                    <a:pt x="119418" y="348322"/>
                  </a:lnTo>
                  <a:lnTo>
                    <a:pt x="123507" y="345097"/>
                  </a:lnTo>
                  <a:lnTo>
                    <a:pt x="124688" y="343166"/>
                  </a:lnTo>
                  <a:lnTo>
                    <a:pt x="123990" y="339318"/>
                  </a:lnTo>
                  <a:lnTo>
                    <a:pt x="123507" y="336575"/>
                  </a:lnTo>
                  <a:lnTo>
                    <a:pt x="121462" y="333527"/>
                  </a:lnTo>
                  <a:lnTo>
                    <a:pt x="121462" y="330466"/>
                  </a:lnTo>
                  <a:lnTo>
                    <a:pt x="124688" y="328536"/>
                  </a:lnTo>
                  <a:lnTo>
                    <a:pt x="126733" y="328536"/>
                  </a:lnTo>
                  <a:lnTo>
                    <a:pt x="127584" y="330466"/>
                  </a:lnTo>
                  <a:lnTo>
                    <a:pt x="128778" y="331597"/>
                  </a:lnTo>
                  <a:lnTo>
                    <a:pt x="130822" y="331597"/>
                  </a:lnTo>
                  <a:lnTo>
                    <a:pt x="133718" y="329438"/>
                  </a:lnTo>
                  <a:lnTo>
                    <a:pt x="133718" y="329666"/>
                  </a:lnTo>
                  <a:lnTo>
                    <a:pt x="134912" y="328536"/>
                  </a:lnTo>
                  <a:lnTo>
                    <a:pt x="135763" y="327736"/>
                  </a:lnTo>
                  <a:lnTo>
                    <a:pt x="139001" y="328536"/>
                  </a:lnTo>
                  <a:lnTo>
                    <a:pt x="142405" y="330466"/>
                  </a:lnTo>
                  <a:lnTo>
                    <a:pt x="147180" y="331597"/>
                  </a:lnTo>
                  <a:lnTo>
                    <a:pt x="149225" y="332714"/>
                  </a:lnTo>
                  <a:lnTo>
                    <a:pt x="151269" y="335457"/>
                  </a:lnTo>
                  <a:lnTo>
                    <a:pt x="153314" y="344297"/>
                  </a:lnTo>
                  <a:lnTo>
                    <a:pt x="153314" y="348322"/>
                  </a:lnTo>
                  <a:lnTo>
                    <a:pt x="152628" y="350888"/>
                  </a:lnTo>
                  <a:lnTo>
                    <a:pt x="152628" y="352818"/>
                  </a:lnTo>
                  <a:lnTo>
                    <a:pt x="154673" y="352183"/>
                  </a:lnTo>
                  <a:lnTo>
                    <a:pt x="156718" y="347027"/>
                  </a:lnTo>
                  <a:lnTo>
                    <a:pt x="158762" y="347027"/>
                  </a:lnTo>
                  <a:lnTo>
                    <a:pt x="160807" y="350253"/>
                  </a:lnTo>
                  <a:lnTo>
                    <a:pt x="163525" y="350888"/>
                  </a:lnTo>
                  <a:lnTo>
                    <a:pt x="170180" y="350888"/>
                  </a:lnTo>
                  <a:lnTo>
                    <a:pt x="173075" y="352183"/>
                  </a:lnTo>
                  <a:lnTo>
                    <a:pt x="175120" y="352183"/>
                  </a:lnTo>
                  <a:lnTo>
                    <a:pt x="176301" y="350253"/>
                  </a:lnTo>
                  <a:lnTo>
                    <a:pt x="175666" y="347027"/>
                  </a:lnTo>
                  <a:lnTo>
                    <a:pt x="175120" y="344297"/>
                  </a:lnTo>
                  <a:lnTo>
                    <a:pt x="176301" y="342366"/>
                  </a:lnTo>
                  <a:lnTo>
                    <a:pt x="179197" y="342366"/>
                  </a:lnTo>
                  <a:lnTo>
                    <a:pt x="181241" y="343166"/>
                  </a:lnTo>
                  <a:lnTo>
                    <a:pt x="187375" y="344297"/>
                  </a:lnTo>
                  <a:lnTo>
                    <a:pt x="188569" y="346227"/>
                  </a:lnTo>
                  <a:lnTo>
                    <a:pt x="192659" y="346227"/>
                  </a:lnTo>
                  <a:lnTo>
                    <a:pt x="193509" y="345097"/>
                  </a:lnTo>
                  <a:lnTo>
                    <a:pt x="193103" y="342366"/>
                  </a:lnTo>
                  <a:lnTo>
                    <a:pt x="192659" y="339318"/>
                  </a:lnTo>
                  <a:lnTo>
                    <a:pt x="191465" y="334645"/>
                  </a:lnTo>
                  <a:lnTo>
                    <a:pt x="189420" y="332714"/>
                  </a:lnTo>
                  <a:lnTo>
                    <a:pt x="189420" y="330466"/>
                  </a:lnTo>
                  <a:lnTo>
                    <a:pt x="189420" y="329666"/>
                  </a:lnTo>
                  <a:lnTo>
                    <a:pt x="190614" y="328536"/>
                  </a:lnTo>
                  <a:lnTo>
                    <a:pt x="190119" y="328536"/>
                  </a:lnTo>
                  <a:lnTo>
                    <a:pt x="190614" y="327736"/>
                  </a:lnTo>
                  <a:lnTo>
                    <a:pt x="193509" y="327736"/>
                  </a:lnTo>
                  <a:lnTo>
                    <a:pt x="198793" y="325805"/>
                  </a:lnTo>
                  <a:lnTo>
                    <a:pt x="188569" y="316153"/>
                  </a:lnTo>
                  <a:lnTo>
                    <a:pt x="187375" y="314223"/>
                  </a:lnTo>
                  <a:lnTo>
                    <a:pt x="188569" y="310362"/>
                  </a:lnTo>
                  <a:lnTo>
                    <a:pt x="190614" y="307314"/>
                  </a:lnTo>
                  <a:lnTo>
                    <a:pt x="197942" y="304571"/>
                  </a:lnTo>
                  <a:lnTo>
                    <a:pt x="202031" y="304571"/>
                  </a:lnTo>
                  <a:lnTo>
                    <a:pt x="204076" y="307314"/>
                  </a:lnTo>
                  <a:lnTo>
                    <a:pt x="206971" y="308432"/>
                  </a:lnTo>
                  <a:lnTo>
                    <a:pt x="211061" y="308432"/>
                  </a:lnTo>
                  <a:lnTo>
                    <a:pt x="213106" y="310362"/>
                  </a:lnTo>
                  <a:lnTo>
                    <a:pt x="220421" y="311175"/>
                  </a:lnTo>
                  <a:lnTo>
                    <a:pt x="226555" y="313105"/>
                  </a:lnTo>
                  <a:lnTo>
                    <a:pt x="229793" y="315036"/>
                  </a:lnTo>
                  <a:lnTo>
                    <a:pt x="236778" y="318884"/>
                  </a:lnTo>
                  <a:lnTo>
                    <a:pt x="240868" y="320014"/>
                  </a:lnTo>
                  <a:lnTo>
                    <a:pt x="242062" y="320014"/>
                  </a:lnTo>
                  <a:lnTo>
                    <a:pt x="242062" y="316153"/>
                  </a:lnTo>
                  <a:lnTo>
                    <a:pt x="244106" y="314223"/>
                  </a:lnTo>
                  <a:lnTo>
                    <a:pt x="248196" y="314223"/>
                  </a:lnTo>
                  <a:lnTo>
                    <a:pt x="250240" y="315036"/>
                  </a:lnTo>
                  <a:lnTo>
                    <a:pt x="251599" y="318084"/>
                  </a:lnTo>
                  <a:lnTo>
                    <a:pt x="253644" y="318084"/>
                  </a:lnTo>
                  <a:lnTo>
                    <a:pt x="253644" y="316153"/>
                  </a:lnTo>
                  <a:lnTo>
                    <a:pt x="254076" y="314223"/>
                  </a:lnTo>
                  <a:lnTo>
                    <a:pt x="254317" y="313105"/>
                  </a:lnTo>
                  <a:lnTo>
                    <a:pt x="256362" y="312293"/>
                  </a:lnTo>
                  <a:lnTo>
                    <a:pt x="258406" y="312293"/>
                  </a:lnTo>
                  <a:lnTo>
                    <a:pt x="258406" y="310362"/>
                  </a:lnTo>
                  <a:lnTo>
                    <a:pt x="257733" y="309245"/>
                  </a:lnTo>
                  <a:lnTo>
                    <a:pt x="256362" y="306501"/>
                  </a:lnTo>
                  <a:lnTo>
                    <a:pt x="256362" y="304571"/>
                  </a:lnTo>
                  <a:lnTo>
                    <a:pt x="256362" y="303453"/>
                  </a:lnTo>
                  <a:lnTo>
                    <a:pt x="257733" y="302653"/>
                  </a:lnTo>
                  <a:lnTo>
                    <a:pt x="259778" y="302653"/>
                  </a:lnTo>
                  <a:lnTo>
                    <a:pt x="261823" y="303453"/>
                  </a:lnTo>
                  <a:lnTo>
                    <a:pt x="262496" y="307314"/>
                  </a:lnTo>
                  <a:lnTo>
                    <a:pt x="263867" y="309245"/>
                  </a:lnTo>
                  <a:lnTo>
                    <a:pt x="265899" y="309245"/>
                  </a:lnTo>
                  <a:lnTo>
                    <a:pt x="266763" y="307314"/>
                  </a:lnTo>
                  <a:lnTo>
                    <a:pt x="268795" y="307314"/>
                  </a:lnTo>
                  <a:lnTo>
                    <a:pt x="269989" y="308432"/>
                  </a:lnTo>
                  <a:lnTo>
                    <a:pt x="270840" y="311175"/>
                  </a:lnTo>
                  <a:lnTo>
                    <a:pt x="272034" y="313105"/>
                  </a:lnTo>
                  <a:lnTo>
                    <a:pt x="272034" y="312966"/>
                  </a:lnTo>
                  <a:lnTo>
                    <a:pt x="272884" y="314223"/>
                  </a:lnTo>
                  <a:lnTo>
                    <a:pt x="274078" y="316953"/>
                  </a:lnTo>
                  <a:lnTo>
                    <a:pt x="279361" y="316953"/>
                  </a:lnTo>
                  <a:lnTo>
                    <a:pt x="281406" y="318084"/>
                  </a:lnTo>
                  <a:lnTo>
                    <a:pt x="283451" y="318084"/>
                  </a:lnTo>
                  <a:lnTo>
                    <a:pt x="284302" y="316153"/>
                  </a:lnTo>
                  <a:lnTo>
                    <a:pt x="283451" y="313105"/>
                  </a:lnTo>
                  <a:lnTo>
                    <a:pt x="280212" y="310362"/>
                  </a:lnTo>
                  <a:lnTo>
                    <a:pt x="279361" y="307314"/>
                  </a:lnTo>
                  <a:lnTo>
                    <a:pt x="280212" y="303453"/>
                  </a:lnTo>
                  <a:lnTo>
                    <a:pt x="281406" y="302653"/>
                  </a:lnTo>
                  <a:lnTo>
                    <a:pt x="283451" y="300240"/>
                  </a:lnTo>
                  <a:lnTo>
                    <a:pt x="287540" y="300240"/>
                  </a:lnTo>
                  <a:lnTo>
                    <a:pt x="289585" y="301523"/>
                  </a:lnTo>
                  <a:lnTo>
                    <a:pt x="291630" y="303453"/>
                  </a:lnTo>
                  <a:lnTo>
                    <a:pt x="293674" y="306501"/>
                  </a:lnTo>
                  <a:lnTo>
                    <a:pt x="298615" y="311175"/>
                  </a:lnTo>
                  <a:lnTo>
                    <a:pt x="298615" y="312293"/>
                  </a:lnTo>
                  <a:lnTo>
                    <a:pt x="296570" y="316953"/>
                  </a:lnTo>
                  <a:lnTo>
                    <a:pt x="293674" y="320014"/>
                  </a:lnTo>
                  <a:lnTo>
                    <a:pt x="294525" y="324675"/>
                  </a:lnTo>
                  <a:lnTo>
                    <a:pt x="295719" y="325805"/>
                  </a:lnTo>
                  <a:lnTo>
                    <a:pt x="295719" y="328536"/>
                  </a:lnTo>
                  <a:lnTo>
                    <a:pt x="295719" y="329666"/>
                  </a:lnTo>
                  <a:lnTo>
                    <a:pt x="298615" y="329666"/>
                  </a:lnTo>
                  <a:lnTo>
                    <a:pt x="300659" y="328536"/>
                  </a:lnTo>
                  <a:lnTo>
                    <a:pt x="300507" y="328536"/>
                  </a:lnTo>
                  <a:lnTo>
                    <a:pt x="301853" y="327736"/>
                  </a:lnTo>
                  <a:lnTo>
                    <a:pt x="301853" y="324675"/>
                  </a:lnTo>
                  <a:lnTo>
                    <a:pt x="303885" y="318884"/>
                  </a:lnTo>
                  <a:lnTo>
                    <a:pt x="304749" y="315036"/>
                  </a:lnTo>
                  <a:lnTo>
                    <a:pt x="306781" y="313105"/>
                  </a:lnTo>
                  <a:lnTo>
                    <a:pt x="311213" y="314223"/>
                  </a:lnTo>
                  <a:lnTo>
                    <a:pt x="312064" y="318084"/>
                  </a:lnTo>
                  <a:lnTo>
                    <a:pt x="316153" y="322745"/>
                  </a:lnTo>
                  <a:lnTo>
                    <a:pt x="319392" y="321945"/>
                  </a:lnTo>
                  <a:lnTo>
                    <a:pt x="319392" y="320014"/>
                  </a:lnTo>
                  <a:lnTo>
                    <a:pt x="318198" y="316953"/>
                  </a:lnTo>
                  <a:lnTo>
                    <a:pt x="316153" y="315036"/>
                  </a:lnTo>
                  <a:lnTo>
                    <a:pt x="317347" y="314223"/>
                  </a:lnTo>
                  <a:lnTo>
                    <a:pt x="318541" y="313105"/>
                  </a:lnTo>
                  <a:lnTo>
                    <a:pt x="319392" y="312293"/>
                  </a:lnTo>
                  <a:lnTo>
                    <a:pt x="316153" y="312293"/>
                  </a:lnTo>
                  <a:lnTo>
                    <a:pt x="314109" y="311175"/>
                  </a:lnTo>
                  <a:lnTo>
                    <a:pt x="313258" y="309245"/>
                  </a:lnTo>
                  <a:lnTo>
                    <a:pt x="313258" y="307314"/>
                  </a:lnTo>
                  <a:lnTo>
                    <a:pt x="314109" y="303453"/>
                  </a:lnTo>
                  <a:lnTo>
                    <a:pt x="309168" y="303453"/>
                  </a:lnTo>
                  <a:lnTo>
                    <a:pt x="306400" y="300240"/>
                  </a:lnTo>
                  <a:lnTo>
                    <a:pt x="304749" y="298310"/>
                  </a:lnTo>
                  <a:lnTo>
                    <a:pt x="302704" y="294449"/>
                  </a:lnTo>
                  <a:lnTo>
                    <a:pt x="303885" y="292519"/>
                  </a:lnTo>
                  <a:lnTo>
                    <a:pt x="304749" y="291871"/>
                  </a:lnTo>
                  <a:lnTo>
                    <a:pt x="306781" y="289941"/>
                  </a:lnTo>
                  <a:lnTo>
                    <a:pt x="306781" y="288010"/>
                  </a:lnTo>
                  <a:lnTo>
                    <a:pt x="305930" y="283997"/>
                  </a:lnTo>
                  <a:lnTo>
                    <a:pt x="307975" y="280136"/>
                  </a:lnTo>
                  <a:lnTo>
                    <a:pt x="313258" y="278206"/>
                  </a:lnTo>
                  <a:lnTo>
                    <a:pt x="316153" y="280136"/>
                  </a:lnTo>
                  <a:lnTo>
                    <a:pt x="318198" y="282867"/>
                  </a:lnTo>
                  <a:lnTo>
                    <a:pt x="318198" y="286080"/>
                  </a:lnTo>
                  <a:lnTo>
                    <a:pt x="319392" y="288658"/>
                  </a:lnTo>
                  <a:lnTo>
                    <a:pt x="321437" y="291871"/>
                  </a:lnTo>
                  <a:lnTo>
                    <a:pt x="325526" y="296379"/>
                  </a:lnTo>
                  <a:lnTo>
                    <a:pt x="331660" y="297662"/>
                  </a:lnTo>
                  <a:lnTo>
                    <a:pt x="334556" y="299593"/>
                  </a:lnTo>
                  <a:lnTo>
                    <a:pt x="334556" y="301523"/>
                  </a:lnTo>
                  <a:lnTo>
                    <a:pt x="338975" y="304571"/>
                  </a:lnTo>
                  <a:lnTo>
                    <a:pt x="341020" y="304571"/>
                  </a:lnTo>
                  <a:lnTo>
                    <a:pt x="345287" y="300240"/>
                  </a:lnTo>
                  <a:lnTo>
                    <a:pt x="348005" y="297662"/>
                  </a:lnTo>
                  <a:lnTo>
                    <a:pt x="350050" y="296379"/>
                  </a:lnTo>
                  <a:lnTo>
                    <a:pt x="352094" y="297662"/>
                  </a:lnTo>
                  <a:lnTo>
                    <a:pt x="355498" y="298310"/>
                  </a:lnTo>
                  <a:lnTo>
                    <a:pt x="355498" y="296379"/>
                  </a:lnTo>
                  <a:lnTo>
                    <a:pt x="356184" y="294449"/>
                  </a:lnTo>
                  <a:lnTo>
                    <a:pt x="358228" y="294449"/>
                  </a:lnTo>
                  <a:lnTo>
                    <a:pt x="359587" y="292519"/>
                  </a:lnTo>
                  <a:lnTo>
                    <a:pt x="371005" y="274345"/>
                  </a:lnTo>
                  <a:lnTo>
                    <a:pt x="367766" y="271284"/>
                  </a:lnTo>
                  <a:lnTo>
                    <a:pt x="364871" y="270484"/>
                  </a:lnTo>
                  <a:lnTo>
                    <a:pt x="363677" y="272415"/>
                  </a:lnTo>
                  <a:lnTo>
                    <a:pt x="361632" y="274345"/>
                  </a:lnTo>
                  <a:lnTo>
                    <a:pt x="358228" y="274345"/>
                  </a:lnTo>
                  <a:lnTo>
                    <a:pt x="355498" y="277075"/>
                  </a:lnTo>
                  <a:lnTo>
                    <a:pt x="353466" y="282867"/>
                  </a:lnTo>
                  <a:lnTo>
                    <a:pt x="352094" y="286080"/>
                  </a:lnTo>
                  <a:lnTo>
                    <a:pt x="350050" y="286727"/>
                  </a:lnTo>
                  <a:lnTo>
                    <a:pt x="348005" y="286727"/>
                  </a:lnTo>
                  <a:lnTo>
                    <a:pt x="345960" y="288010"/>
                  </a:lnTo>
                  <a:lnTo>
                    <a:pt x="341020" y="282067"/>
                  </a:lnTo>
                  <a:lnTo>
                    <a:pt x="336943" y="279006"/>
                  </a:lnTo>
                  <a:lnTo>
                    <a:pt x="336943" y="278206"/>
                  </a:lnTo>
                  <a:lnTo>
                    <a:pt x="336943" y="277075"/>
                  </a:lnTo>
                  <a:lnTo>
                    <a:pt x="341020" y="273215"/>
                  </a:lnTo>
                  <a:lnTo>
                    <a:pt x="341020" y="271284"/>
                  </a:lnTo>
                  <a:lnTo>
                    <a:pt x="340487" y="270484"/>
                  </a:lnTo>
                  <a:lnTo>
                    <a:pt x="338975" y="268236"/>
                  </a:lnTo>
                  <a:lnTo>
                    <a:pt x="334556" y="269354"/>
                  </a:lnTo>
                  <a:lnTo>
                    <a:pt x="330466" y="270484"/>
                  </a:lnTo>
                  <a:lnTo>
                    <a:pt x="329615" y="268236"/>
                  </a:lnTo>
                  <a:lnTo>
                    <a:pt x="328422" y="266306"/>
                  </a:lnTo>
                  <a:lnTo>
                    <a:pt x="324332" y="264375"/>
                  </a:lnTo>
                  <a:lnTo>
                    <a:pt x="322287" y="261645"/>
                  </a:lnTo>
                  <a:lnTo>
                    <a:pt x="321437" y="257784"/>
                  </a:lnTo>
                  <a:lnTo>
                    <a:pt x="323481" y="255854"/>
                  </a:lnTo>
                  <a:lnTo>
                    <a:pt x="325526" y="255854"/>
                  </a:lnTo>
                  <a:lnTo>
                    <a:pt x="335749" y="258584"/>
                  </a:lnTo>
                  <a:lnTo>
                    <a:pt x="343242" y="259715"/>
                  </a:lnTo>
                  <a:lnTo>
                    <a:pt x="345960" y="262445"/>
                  </a:lnTo>
                  <a:lnTo>
                    <a:pt x="348005" y="262445"/>
                  </a:lnTo>
                  <a:lnTo>
                    <a:pt x="352094" y="260515"/>
                  </a:lnTo>
                  <a:lnTo>
                    <a:pt x="354139" y="260515"/>
                  </a:lnTo>
                  <a:lnTo>
                    <a:pt x="354139" y="258584"/>
                  </a:lnTo>
                  <a:lnTo>
                    <a:pt x="351421" y="257784"/>
                  </a:lnTo>
                  <a:lnTo>
                    <a:pt x="348005" y="255854"/>
                  </a:lnTo>
                  <a:lnTo>
                    <a:pt x="347332" y="253923"/>
                  </a:lnTo>
                  <a:lnTo>
                    <a:pt x="343916" y="251993"/>
                  </a:lnTo>
                  <a:lnTo>
                    <a:pt x="341871" y="248932"/>
                  </a:lnTo>
                  <a:lnTo>
                    <a:pt x="338975" y="247002"/>
                  </a:lnTo>
                  <a:lnTo>
                    <a:pt x="336943" y="246202"/>
                  </a:lnTo>
                  <a:lnTo>
                    <a:pt x="336804" y="246202"/>
                  </a:lnTo>
                  <a:lnTo>
                    <a:pt x="331660" y="244271"/>
                  </a:lnTo>
                  <a:lnTo>
                    <a:pt x="327571" y="243141"/>
                  </a:lnTo>
                  <a:lnTo>
                    <a:pt x="323481" y="243141"/>
                  </a:lnTo>
                  <a:lnTo>
                    <a:pt x="319392" y="242341"/>
                  </a:lnTo>
                  <a:lnTo>
                    <a:pt x="318198" y="240411"/>
                  </a:lnTo>
                  <a:lnTo>
                    <a:pt x="318198" y="236067"/>
                  </a:lnTo>
                  <a:lnTo>
                    <a:pt x="320243" y="234137"/>
                  </a:lnTo>
                  <a:lnTo>
                    <a:pt x="324332" y="233502"/>
                  </a:lnTo>
                  <a:lnTo>
                    <a:pt x="328422" y="235432"/>
                  </a:lnTo>
                  <a:lnTo>
                    <a:pt x="336943" y="235432"/>
                  </a:lnTo>
                  <a:lnTo>
                    <a:pt x="338975" y="235432"/>
                  </a:lnTo>
                  <a:lnTo>
                    <a:pt x="345960" y="240411"/>
                  </a:lnTo>
                  <a:lnTo>
                    <a:pt x="347332" y="242341"/>
                  </a:lnTo>
                  <a:lnTo>
                    <a:pt x="352094" y="243141"/>
                  </a:lnTo>
                  <a:lnTo>
                    <a:pt x="355498" y="245071"/>
                  </a:lnTo>
                  <a:lnTo>
                    <a:pt x="357543" y="245071"/>
                  </a:lnTo>
                  <a:lnTo>
                    <a:pt x="358228" y="244271"/>
                  </a:lnTo>
                  <a:lnTo>
                    <a:pt x="358228" y="240411"/>
                  </a:lnTo>
                  <a:lnTo>
                    <a:pt x="359587" y="239280"/>
                  </a:lnTo>
                  <a:lnTo>
                    <a:pt x="362318" y="239280"/>
                  </a:lnTo>
                  <a:lnTo>
                    <a:pt x="365721" y="240411"/>
                  </a:lnTo>
                  <a:lnTo>
                    <a:pt x="367766" y="244271"/>
                  </a:lnTo>
                  <a:lnTo>
                    <a:pt x="368363" y="246202"/>
                  </a:lnTo>
                  <a:lnTo>
                    <a:pt x="367766" y="246202"/>
                  </a:lnTo>
                  <a:lnTo>
                    <a:pt x="368960" y="248932"/>
                  </a:lnTo>
                  <a:lnTo>
                    <a:pt x="369811" y="251993"/>
                  </a:lnTo>
                  <a:lnTo>
                    <a:pt x="373049" y="253923"/>
                  </a:lnTo>
                  <a:lnTo>
                    <a:pt x="379183" y="255854"/>
                  </a:lnTo>
                  <a:lnTo>
                    <a:pt x="381228" y="259715"/>
                  </a:lnTo>
                  <a:lnTo>
                    <a:pt x="384124" y="262445"/>
                  </a:lnTo>
                  <a:lnTo>
                    <a:pt x="393496" y="263575"/>
                  </a:lnTo>
                  <a:lnTo>
                    <a:pt x="395528" y="262445"/>
                  </a:lnTo>
                  <a:lnTo>
                    <a:pt x="395528" y="261645"/>
                  </a:lnTo>
                  <a:lnTo>
                    <a:pt x="394677" y="260515"/>
                  </a:lnTo>
                  <a:lnTo>
                    <a:pt x="392633" y="258584"/>
                  </a:lnTo>
                  <a:lnTo>
                    <a:pt x="391452" y="255854"/>
                  </a:lnTo>
                  <a:lnTo>
                    <a:pt x="392633" y="255854"/>
                  </a:lnTo>
                  <a:lnTo>
                    <a:pt x="396722" y="254723"/>
                  </a:lnTo>
                  <a:lnTo>
                    <a:pt x="402856" y="255854"/>
                  </a:lnTo>
                  <a:lnTo>
                    <a:pt x="402856" y="254723"/>
                  </a:lnTo>
                  <a:lnTo>
                    <a:pt x="402856" y="253923"/>
                  </a:lnTo>
                  <a:lnTo>
                    <a:pt x="400812" y="248932"/>
                  </a:lnTo>
                  <a:lnTo>
                    <a:pt x="396722" y="248132"/>
                  </a:lnTo>
                  <a:lnTo>
                    <a:pt x="390258" y="248932"/>
                  </a:lnTo>
                  <a:lnTo>
                    <a:pt x="387362" y="248932"/>
                  </a:lnTo>
                  <a:lnTo>
                    <a:pt x="383273" y="247002"/>
                  </a:lnTo>
                  <a:lnTo>
                    <a:pt x="379183" y="243141"/>
                  </a:lnTo>
                  <a:lnTo>
                    <a:pt x="379183" y="241211"/>
                  </a:lnTo>
                  <a:lnTo>
                    <a:pt x="382079" y="239280"/>
                  </a:lnTo>
                  <a:lnTo>
                    <a:pt x="386168" y="237998"/>
                  </a:lnTo>
                  <a:lnTo>
                    <a:pt x="388213" y="236067"/>
                  </a:lnTo>
                  <a:lnTo>
                    <a:pt x="392633" y="234137"/>
                  </a:lnTo>
                  <a:lnTo>
                    <a:pt x="400812" y="234137"/>
                  </a:lnTo>
                  <a:lnTo>
                    <a:pt x="402856" y="232206"/>
                  </a:lnTo>
                  <a:lnTo>
                    <a:pt x="404901" y="232206"/>
                  </a:lnTo>
                  <a:lnTo>
                    <a:pt x="405752" y="232206"/>
                  </a:lnTo>
                  <a:lnTo>
                    <a:pt x="408990" y="233502"/>
                  </a:lnTo>
                  <a:lnTo>
                    <a:pt x="408990" y="231571"/>
                  </a:lnTo>
                  <a:lnTo>
                    <a:pt x="406946" y="229641"/>
                  </a:lnTo>
                  <a:lnTo>
                    <a:pt x="404901" y="229641"/>
                  </a:lnTo>
                  <a:lnTo>
                    <a:pt x="401662" y="229641"/>
                  </a:lnTo>
                  <a:lnTo>
                    <a:pt x="398767" y="227711"/>
                  </a:lnTo>
                  <a:lnTo>
                    <a:pt x="395528" y="224497"/>
                  </a:lnTo>
                  <a:lnTo>
                    <a:pt x="394677" y="225780"/>
                  </a:lnTo>
                  <a:lnTo>
                    <a:pt x="392633" y="227711"/>
                  </a:lnTo>
                  <a:lnTo>
                    <a:pt x="389407" y="228346"/>
                  </a:lnTo>
                  <a:lnTo>
                    <a:pt x="384124" y="228346"/>
                  </a:lnTo>
                  <a:lnTo>
                    <a:pt x="377990" y="230276"/>
                  </a:lnTo>
                  <a:lnTo>
                    <a:pt x="375094" y="231571"/>
                  </a:lnTo>
                  <a:lnTo>
                    <a:pt x="373900" y="229641"/>
                  </a:lnTo>
                  <a:lnTo>
                    <a:pt x="375094" y="226415"/>
                  </a:lnTo>
                  <a:lnTo>
                    <a:pt x="377990" y="221919"/>
                  </a:lnTo>
                  <a:lnTo>
                    <a:pt x="382079" y="217893"/>
                  </a:lnTo>
                  <a:lnTo>
                    <a:pt x="386168" y="214033"/>
                  </a:lnTo>
                  <a:lnTo>
                    <a:pt x="393496" y="212115"/>
                  </a:lnTo>
                  <a:lnTo>
                    <a:pt x="398767" y="212115"/>
                  </a:lnTo>
                  <a:lnTo>
                    <a:pt x="398767" y="210985"/>
                  </a:lnTo>
                  <a:lnTo>
                    <a:pt x="397065" y="210185"/>
                  </a:lnTo>
                  <a:lnTo>
                    <a:pt x="394677" y="209054"/>
                  </a:lnTo>
                  <a:lnTo>
                    <a:pt x="392633" y="207924"/>
                  </a:lnTo>
                  <a:lnTo>
                    <a:pt x="392633" y="205994"/>
                  </a:lnTo>
                  <a:lnTo>
                    <a:pt x="392633" y="205193"/>
                  </a:lnTo>
                  <a:lnTo>
                    <a:pt x="396722" y="201333"/>
                  </a:lnTo>
                  <a:lnTo>
                    <a:pt x="397573" y="199402"/>
                  </a:lnTo>
                  <a:lnTo>
                    <a:pt x="397573" y="198285"/>
                  </a:lnTo>
                  <a:lnTo>
                    <a:pt x="394677" y="201333"/>
                  </a:lnTo>
                  <a:lnTo>
                    <a:pt x="391452" y="204063"/>
                  </a:lnTo>
                  <a:lnTo>
                    <a:pt x="390258" y="205193"/>
                  </a:lnTo>
                  <a:lnTo>
                    <a:pt x="388213" y="205193"/>
                  </a:lnTo>
                  <a:lnTo>
                    <a:pt x="386168" y="202133"/>
                  </a:lnTo>
                  <a:lnTo>
                    <a:pt x="382079" y="200202"/>
                  </a:lnTo>
                  <a:lnTo>
                    <a:pt x="381228" y="201333"/>
                  </a:lnTo>
                  <a:lnTo>
                    <a:pt x="381228" y="204063"/>
                  </a:lnTo>
                  <a:lnTo>
                    <a:pt x="381228" y="205994"/>
                  </a:lnTo>
                  <a:lnTo>
                    <a:pt x="381228" y="209054"/>
                  </a:lnTo>
                  <a:lnTo>
                    <a:pt x="379183" y="210185"/>
                  </a:lnTo>
                  <a:lnTo>
                    <a:pt x="375945" y="210185"/>
                  </a:lnTo>
                  <a:lnTo>
                    <a:pt x="373900" y="209054"/>
                  </a:lnTo>
                  <a:lnTo>
                    <a:pt x="373900" y="212115"/>
                  </a:lnTo>
                  <a:lnTo>
                    <a:pt x="369811" y="215963"/>
                  </a:lnTo>
                  <a:lnTo>
                    <a:pt x="369811" y="219824"/>
                  </a:lnTo>
                  <a:lnTo>
                    <a:pt x="367766" y="221919"/>
                  </a:lnTo>
                  <a:lnTo>
                    <a:pt x="365721" y="222567"/>
                  </a:lnTo>
                  <a:lnTo>
                    <a:pt x="364871" y="224497"/>
                  </a:lnTo>
                  <a:lnTo>
                    <a:pt x="362318" y="228346"/>
                  </a:lnTo>
                  <a:lnTo>
                    <a:pt x="360273" y="231571"/>
                  </a:lnTo>
                  <a:lnTo>
                    <a:pt x="358228" y="231571"/>
                  </a:lnTo>
                  <a:lnTo>
                    <a:pt x="355498" y="229641"/>
                  </a:lnTo>
                  <a:lnTo>
                    <a:pt x="353466" y="224497"/>
                  </a:lnTo>
                  <a:lnTo>
                    <a:pt x="353466" y="220637"/>
                  </a:lnTo>
                  <a:lnTo>
                    <a:pt x="355498" y="218706"/>
                  </a:lnTo>
                  <a:lnTo>
                    <a:pt x="355498" y="215963"/>
                  </a:lnTo>
                  <a:lnTo>
                    <a:pt x="362318" y="212115"/>
                  </a:lnTo>
                  <a:lnTo>
                    <a:pt x="362318" y="210185"/>
                  </a:lnTo>
                  <a:lnTo>
                    <a:pt x="361632" y="210185"/>
                  </a:lnTo>
                  <a:lnTo>
                    <a:pt x="359587" y="207924"/>
                  </a:lnTo>
                  <a:lnTo>
                    <a:pt x="360273" y="207124"/>
                  </a:lnTo>
                  <a:lnTo>
                    <a:pt x="362254" y="205994"/>
                  </a:lnTo>
                  <a:lnTo>
                    <a:pt x="363677" y="205193"/>
                  </a:lnTo>
                  <a:lnTo>
                    <a:pt x="364871" y="204063"/>
                  </a:lnTo>
                  <a:lnTo>
                    <a:pt x="364375" y="204063"/>
                  </a:lnTo>
                  <a:lnTo>
                    <a:pt x="364871" y="203263"/>
                  </a:lnTo>
                  <a:lnTo>
                    <a:pt x="363677" y="202133"/>
                  </a:lnTo>
                  <a:lnTo>
                    <a:pt x="362318" y="200202"/>
                  </a:lnTo>
                  <a:lnTo>
                    <a:pt x="362318" y="198285"/>
                  </a:lnTo>
                  <a:lnTo>
                    <a:pt x="365721" y="194424"/>
                  </a:lnTo>
                  <a:lnTo>
                    <a:pt x="369811" y="191681"/>
                  </a:lnTo>
                  <a:lnTo>
                    <a:pt x="373049" y="190563"/>
                  </a:lnTo>
                  <a:lnTo>
                    <a:pt x="373900" y="189750"/>
                  </a:lnTo>
                  <a:lnTo>
                    <a:pt x="373900" y="188633"/>
                  </a:lnTo>
                  <a:lnTo>
                    <a:pt x="365721" y="188633"/>
                  </a:lnTo>
                  <a:lnTo>
                    <a:pt x="364871" y="189750"/>
                  </a:lnTo>
                  <a:lnTo>
                    <a:pt x="363677" y="191681"/>
                  </a:lnTo>
                  <a:lnTo>
                    <a:pt x="355498" y="197472"/>
                  </a:lnTo>
                  <a:lnTo>
                    <a:pt x="354139" y="202133"/>
                  </a:lnTo>
                  <a:lnTo>
                    <a:pt x="352094" y="205193"/>
                  </a:lnTo>
                  <a:lnTo>
                    <a:pt x="351421" y="205994"/>
                  </a:lnTo>
                  <a:lnTo>
                    <a:pt x="351815" y="205994"/>
                  </a:lnTo>
                  <a:lnTo>
                    <a:pt x="351421" y="207124"/>
                  </a:lnTo>
                  <a:lnTo>
                    <a:pt x="351421" y="207924"/>
                  </a:lnTo>
                  <a:lnTo>
                    <a:pt x="350050" y="210185"/>
                  </a:lnTo>
                  <a:lnTo>
                    <a:pt x="349377" y="210985"/>
                  </a:lnTo>
                  <a:lnTo>
                    <a:pt x="348005" y="212915"/>
                  </a:lnTo>
                  <a:lnTo>
                    <a:pt x="345960" y="217893"/>
                  </a:lnTo>
                  <a:lnTo>
                    <a:pt x="343242" y="219824"/>
                  </a:lnTo>
                  <a:lnTo>
                    <a:pt x="341020" y="221919"/>
                  </a:lnTo>
                  <a:lnTo>
                    <a:pt x="337794" y="225780"/>
                  </a:lnTo>
                  <a:lnTo>
                    <a:pt x="336943" y="225780"/>
                  </a:lnTo>
                  <a:lnTo>
                    <a:pt x="331660" y="222567"/>
                  </a:lnTo>
                  <a:lnTo>
                    <a:pt x="328422" y="222567"/>
                  </a:lnTo>
                  <a:lnTo>
                    <a:pt x="328422" y="220637"/>
                  </a:lnTo>
                  <a:lnTo>
                    <a:pt x="332511" y="219824"/>
                  </a:lnTo>
                  <a:lnTo>
                    <a:pt x="334556" y="216776"/>
                  </a:lnTo>
                  <a:lnTo>
                    <a:pt x="331660" y="214033"/>
                  </a:lnTo>
                  <a:lnTo>
                    <a:pt x="330466" y="210185"/>
                  </a:lnTo>
                  <a:lnTo>
                    <a:pt x="332511" y="207924"/>
                  </a:lnTo>
                  <a:lnTo>
                    <a:pt x="336943" y="207124"/>
                  </a:lnTo>
                  <a:lnTo>
                    <a:pt x="338975" y="205994"/>
                  </a:lnTo>
                  <a:lnTo>
                    <a:pt x="336943" y="205193"/>
                  </a:lnTo>
                  <a:lnTo>
                    <a:pt x="334556" y="205193"/>
                  </a:lnTo>
                  <a:lnTo>
                    <a:pt x="333705" y="203263"/>
                  </a:lnTo>
                  <a:lnTo>
                    <a:pt x="336943" y="200202"/>
                  </a:lnTo>
                  <a:lnTo>
                    <a:pt x="338975" y="199402"/>
                  </a:lnTo>
                  <a:lnTo>
                    <a:pt x="338975" y="199250"/>
                  </a:lnTo>
                  <a:lnTo>
                    <a:pt x="341020" y="198285"/>
                  </a:lnTo>
                  <a:lnTo>
                    <a:pt x="343916" y="197472"/>
                  </a:lnTo>
                  <a:lnTo>
                    <a:pt x="345287" y="195541"/>
                  </a:lnTo>
                  <a:lnTo>
                    <a:pt x="345287" y="193611"/>
                  </a:lnTo>
                  <a:lnTo>
                    <a:pt x="343916" y="192493"/>
                  </a:lnTo>
                  <a:lnTo>
                    <a:pt x="343916" y="191681"/>
                  </a:lnTo>
                  <a:lnTo>
                    <a:pt x="345287" y="188633"/>
                  </a:lnTo>
                  <a:lnTo>
                    <a:pt x="350050" y="185902"/>
                  </a:lnTo>
                  <a:lnTo>
                    <a:pt x="353466" y="184772"/>
                  </a:lnTo>
                  <a:lnTo>
                    <a:pt x="354139" y="183972"/>
                  </a:lnTo>
                  <a:lnTo>
                    <a:pt x="352094" y="182841"/>
                  </a:lnTo>
                  <a:lnTo>
                    <a:pt x="347332" y="182841"/>
                  </a:lnTo>
                  <a:lnTo>
                    <a:pt x="347332" y="177050"/>
                  </a:lnTo>
                  <a:lnTo>
                    <a:pt x="348005" y="175120"/>
                  </a:lnTo>
                  <a:lnTo>
                    <a:pt x="353466" y="173837"/>
                  </a:lnTo>
                  <a:lnTo>
                    <a:pt x="357543" y="173837"/>
                  </a:lnTo>
                  <a:lnTo>
                    <a:pt x="361632" y="175120"/>
                  </a:lnTo>
                  <a:lnTo>
                    <a:pt x="362318" y="175120"/>
                  </a:lnTo>
                  <a:lnTo>
                    <a:pt x="366915" y="173837"/>
                  </a:lnTo>
                  <a:lnTo>
                    <a:pt x="369811" y="173837"/>
                  </a:lnTo>
                  <a:lnTo>
                    <a:pt x="371005" y="173189"/>
                  </a:lnTo>
                  <a:lnTo>
                    <a:pt x="371856" y="171259"/>
                  </a:lnTo>
                  <a:lnTo>
                    <a:pt x="371856" y="168046"/>
                  </a:lnTo>
                  <a:lnTo>
                    <a:pt x="373049" y="166116"/>
                  </a:lnTo>
                  <a:lnTo>
                    <a:pt x="379183" y="165468"/>
                  </a:lnTo>
                  <a:lnTo>
                    <a:pt x="383273" y="165468"/>
                  </a:lnTo>
                  <a:lnTo>
                    <a:pt x="383273" y="163537"/>
                  </a:lnTo>
                  <a:lnTo>
                    <a:pt x="381228" y="162255"/>
                  </a:lnTo>
                  <a:lnTo>
                    <a:pt x="380034" y="160324"/>
                  </a:lnTo>
                  <a:lnTo>
                    <a:pt x="380034" y="157759"/>
                  </a:lnTo>
                  <a:lnTo>
                    <a:pt x="383273" y="155663"/>
                  </a:lnTo>
                  <a:lnTo>
                    <a:pt x="384124" y="153733"/>
                  </a:lnTo>
                  <a:lnTo>
                    <a:pt x="380034" y="156464"/>
                  </a:lnTo>
                  <a:lnTo>
                    <a:pt x="377139" y="160324"/>
                  </a:lnTo>
                  <a:lnTo>
                    <a:pt x="373900" y="163537"/>
                  </a:lnTo>
                  <a:lnTo>
                    <a:pt x="371005" y="165468"/>
                  </a:lnTo>
                  <a:lnTo>
                    <a:pt x="364871" y="169976"/>
                  </a:lnTo>
                  <a:lnTo>
                    <a:pt x="360273" y="171259"/>
                  </a:lnTo>
                  <a:lnTo>
                    <a:pt x="357543" y="169976"/>
                  </a:lnTo>
                  <a:lnTo>
                    <a:pt x="356184" y="168046"/>
                  </a:lnTo>
                  <a:lnTo>
                    <a:pt x="356958" y="165468"/>
                  </a:lnTo>
                  <a:lnTo>
                    <a:pt x="357543" y="165468"/>
                  </a:lnTo>
                  <a:lnTo>
                    <a:pt x="357543" y="163537"/>
                  </a:lnTo>
                  <a:lnTo>
                    <a:pt x="359587" y="159689"/>
                  </a:lnTo>
                  <a:lnTo>
                    <a:pt x="358228" y="158394"/>
                  </a:lnTo>
                  <a:lnTo>
                    <a:pt x="357543" y="161607"/>
                  </a:lnTo>
                  <a:lnTo>
                    <a:pt x="355841" y="163537"/>
                  </a:lnTo>
                  <a:lnTo>
                    <a:pt x="355498" y="163537"/>
                  </a:lnTo>
                  <a:lnTo>
                    <a:pt x="354139" y="165468"/>
                  </a:lnTo>
                  <a:lnTo>
                    <a:pt x="352094" y="167398"/>
                  </a:lnTo>
                  <a:lnTo>
                    <a:pt x="349377" y="168046"/>
                  </a:lnTo>
                  <a:lnTo>
                    <a:pt x="347332" y="164185"/>
                  </a:lnTo>
                  <a:lnTo>
                    <a:pt x="345960" y="162255"/>
                  </a:lnTo>
                  <a:lnTo>
                    <a:pt x="348005" y="158394"/>
                  </a:lnTo>
                  <a:lnTo>
                    <a:pt x="347332" y="156464"/>
                  </a:lnTo>
                  <a:lnTo>
                    <a:pt x="345960" y="153733"/>
                  </a:lnTo>
                  <a:lnTo>
                    <a:pt x="347332" y="151803"/>
                  </a:lnTo>
                  <a:lnTo>
                    <a:pt x="345287" y="151803"/>
                  </a:lnTo>
                  <a:lnTo>
                    <a:pt x="345287" y="155663"/>
                  </a:lnTo>
                  <a:lnTo>
                    <a:pt x="343242" y="156464"/>
                  </a:lnTo>
                  <a:lnTo>
                    <a:pt x="339839" y="156464"/>
                  </a:lnTo>
                  <a:lnTo>
                    <a:pt x="338975" y="157759"/>
                  </a:lnTo>
                  <a:lnTo>
                    <a:pt x="338975" y="159689"/>
                  </a:lnTo>
                  <a:lnTo>
                    <a:pt x="341871" y="161607"/>
                  </a:lnTo>
                  <a:lnTo>
                    <a:pt x="341871" y="163537"/>
                  </a:lnTo>
                  <a:lnTo>
                    <a:pt x="341871" y="165468"/>
                  </a:lnTo>
                  <a:lnTo>
                    <a:pt x="341871" y="168046"/>
                  </a:lnTo>
                  <a:lnTo>
                    <a:pt x="338975" y="168046"/>
                  </a:lnTo>
                  <a:lnTo>
                    <a:pt x="337794" y="169329"/>
                  </a:lnTo>
                  <a:lnTo>
                    <a:pt x="338975" y="171259"/>
                  </a:lnTo>
                  <a:lnTo>
                    <a:pt x="341020" y="171907"/>
                  </a:lnTo>
                  <a:lnTo>
                    <a:pt x="341020" y="177050"/>
                  </a:lnTo>
                  <a:lnTo>
                    <a:pt x="338975" y="180111"/>
                  </a:lnTo>
                  <a:lnTo>
                    <a:pt x="336943" y="180911"/>
                  </a:lnTo>
                  <a:lnTo>
                    <a:pt x="334556" y="182841"/>
                  </a:lnTo>
                  <a:lnTo>
                    <a:pt x="333705" y="186702"/>
                  </a:lnTo>
                  <a:lnTo>
                    <a:pt x="332511" y="189750"/>
                  </a:lnTo>
                  <a:lnTo>
                    <a:pt x="331660" y="191681"/>
                  </a:lnTo>
                  <a:lnTo>
                    <a:pt x="329615" y="192493"/>
                  </a:lnTo>
                  <a:lnTo>
                    <a:pt x="326377" y="191681"/>
                  </a:lnTo>
                  <a:lnTo>
                    <a:pt x="323481" y="190563"/>
                  </a:lnTo>
                  <a:lnTo>
                    <a:pt x="319392" y="191681"/>
                  </a:lnTo>
                  <a:lnTo>
                    <a:pt x="318198" y="193611"/>
                  </a:lnTo>
                  <a:lnTo>
                    <a:pt x="317347" y="195541"/>
                  </a:lnTo>
                  <a:lnTo>
                    <a:pt x="317347" y="200202"/>
                  </a:lnTo>
                  <a:lnTo>
                    <a:pt x="318198" y="201333"/>
                  </a:lnTo>
                  <a:lnTo>
                    <a:pt x="319392" y="202133"/>
                  </a:lnTo>
                  <a:lnTo>
                    <a:pt x="318630" y="204063"/>
                  </a:lnTo>
                  <a:lnTo>
                    <a:pt x="318198" y="204063"/>
                  </a:lnTo>
                  <a:lnTo>
                    <a:pt x="318198" y="205193"/>
                  </a:lnTo>
                  <a:lnTo>
                    <a:pt x="317347" y="209054"/>
                  </a:lnTo>
                  <a:lnTo>
                    <a:pt x="317347" y="210985"/>
                  </a:lnTo>
                  <a:lnTo>
                    <a:pt x="319392" y="214033"/>
                  </a:lnTo>
                  <a:lnTo>
                    <a:pt x="319392" y="216776"/>
                  </a:lnTo>
                  <a:lnTo>
                    <a:pt x="317347" y="218706"/>
                  </a:lnTo>
                  <a:lnTo>
                    <a:pt x="314109" y="219824"/>
                  </a:lnTo>
                  <a:lnTo>
                    <a:pt x="311213" y="218706"/>
                  </a:lnTo>
                  <a:lnTo>
                    <a:pt x="309168" y="220637"/>
                  </a:lnTo>
                  <a:lnTo>
                    <a:pt x="309168" y="227711"/>
                  </a:lnTo>
                  <a:lnTo>
                    <a:pt x="307975" y="228346"/>
                  </a:lnTo>
                  <a:lnTo>
                    <a:pt x="306793" y="228346"/>
                  </a:lnTo>
                  <a:lnTo>
                    <a:pt x="306793" y="233502"/>
                  </a:lnTo>
                  <a:lnTo>
                    <a:pt x="304749" y="235432"/>
                  </a:lnTo>
                  <a:lnTo>
                    <a:pt x="303885" y="237363"/>
                  </a:lnTo>
                  <a:lnTo>
                    <a:pt x="302704" y="243141"/>
                  </a:lnTo>
                  <a:lnTo>
                    <a:pt x="302704" y="246202"/>
                  </a:lnTo>
                  <a:lnTo>
                    <a:pt x="302704" y="247002"/>
                  </a:lnTo>
                  <a:lnTo>
                    <a:pt x="302704" y="248132"/>
                  </a:lnTo>
                  <a:lnTo>
                    <a:pt x="303047" y="248132"/>
                  </a:lnTo>
                  <a:lnTo>
                    <a:pt x="303885" y="250863"/>
                  </a:lnTo>
                  <a:lnTo>
                    <a:pt x="306781" y="254723"/>
                  </a:lnTo>
                  <a:lnTo>
                    <a:pt x="306781" y="256654"/>
                  </a:lnTo>
                  <a:lnTo>
                    <a:pt x="305930" y="257784"/>
                  </a:lnTo>
                  <a:lnTo>
                    <a:pt x="303885" y="258584"/>
                  </a:lnTo>
                  <a:lnTo>
                    <a:pt x="303885" y="259715"/>
                  </a:lnTo>
                  <a:lnTo>
                    <a:pt x="301853" y="264375"/>
                  </a:lnTo>
                  <a:lnTo>
                    <a:pt x="297764" y="264375"/>
                  </a:lnTo>
                  <a:lnTo>
                    <a:pt x="293674" y="262445"/>
                  </a:lnTo>
                  <a:lnTo>
                    <a:pt x="292481" y="259715"/>
                  </a:lnTo>
                  <a:lnTo>
                    <a:pt x="292481" y="255854"/>
                  </a:lnTo>
                  <a:lnTo>
                    <a:pt x="291630" y="253923"/>
                  </a:lnTo>
                  <a:lnTo>
                    <a:pt x="289585" y="253923"/>
                  </a:lnTo>
                  <a:lnTo>
                    <a:pt x="287540" y="251993"/>
                  </a:lnTo>
                  <a:lnTo>
                    <a:pt x="288391" y="248132"/>
                  </a:lnTo>
                  <a:lnTo>
                    <a:pt x="289585" y="246202"/>
                  </a:lnTo>
                  <a:lnTo>
                    <a:pt x="289293" y="246202"/>
                  </a:lnTo>
                  <a:lnTo>
                    <a:pt x="291630" y="241211"/>
                  </a:lnTo>
                  <a:lnTo>
                    <a:pt x="295719" y="233502"/>
                  </a:lnTo>
                  <a:lnTo>
                    <a:pt x="295719" y="226415"/>
                  </a:lnTo>
                  <a:lnTo>
                    <a:pt x="298615" y="216776"/>
                  </a:lnTo>
                  <a:lnTo>
                    <a:pt x="298615" y="215963"/>
                  </a:lnTo>
                  <a:lnTo>
                    <a:pt x="297764" y="214845"/>
                  </a:lnTo>
                  <a:lnTo>
                    <a:pt x="295719" y="215963"/>
                  </a:lnTo>
                  <a:lnTo>
                    <a:pt x="293674" y="218706"/>
                  </a:lnTo>
                  <a:lnTo>
                    <a:pt x="292481" y="221919"/>
                  </a:lnTo>
                  <a:lnTo>
                    <a:pt x="288391" y="222567"/>
                  </a:lnTo>
                  <a:lnTo>
                    <a:pt x="286346" y="226415"/>
                  </a:lnTo>
                  <a:lnTo>
                    <a:pt x="284302" y="226415"/>
                  </a:lnTo>
                  <a:lnTo>
                    <a:pt x="282257" y="225780"/>
                  </a:lnTo>
                  <a:lnTo>
                    <a:pt x="282257" y="221919"/>
                  </a:lnTo>
                  <a:lnTo>
                    <a:pt x="280212" y="219824"/>
                  </a:lnTo>
                  <a:lnTo>
                    <a:pt x="278168" y="216776"/>
                  </a:lnTo>
                  <a:lnTo>
                    <a:pt x="278168" y="214033"/>
                  </a:lnTo>
                  <a:lnTo>
                    <a:pt x="283451" y="210185"/>
                  </a:lnTo>
                  <a:lnTo>
                    <a:pt x="283451" y="207124"/>
                  </a:lnTo>
                  <a:lnTo>
                    <a:pt x="287540" y="204063"/>
                  </a:lnTo>
                  <a:lnTo>
                    <a:pt x="287185" y="204063"/>
                  </a:lnTo>
                  <a:lnTo>
                    <a:pt x="288391" y="203263"/>
                  </a:lnTo>
                  <a:lnTo>
                    <a:pt x="291630" y="199402"/>
                  </a:lnTo>
                  <a:lnTo>
                    <a:pt x="296570" y="199402"/>
                  </a:lnTo>
                  <a:lnTo>
                    <a:pt x="299808" y="198285"/>
                  </a:lnTo>
                  <a:lnTo>
                    <a:pt x="301853" y="198285"/>
                  </a:lnTo>
                  <a:lnTo>
                    <a:pt x="303885" y="197472"/>
                  </a:lnTo>
                  <a:lnTo>
                    <a:pt x="303885" y="196354"/>
                  </a:lnTo>
                  <a:lnTo>
                    <a:pt x="305930" y="191681"/>
                  </a:lnTo>
                  <a:lnTo>
                    <a:pt x="308444" y="188633"/>
                  </a:lnTo>
                  <a:lnTo>
                    <a:pt x="294525" y="188633"/>
                  </a:lnTo>
                  <a:lnTo>
                    <a:pt x="292481" y="188633"/>
                  </a:lnTo>
                  <a:lnTo>
                    <a:pt x="287540" y="188633"/>
                  </a:lnTo>
                  <a:lnTo>
                    <a:pt x="285496" y="191681"/>
                  </a:lnTo>
                  <a:lnTo>
                    <a:pt x="279361" y="197472"/>
                  </a:lnTo>
                  <a:lnTo>
                    <a:pt x="276974" y="197472"/>
                  </a:lnTo>
                  <a:lnTo>
                    <a:pt x="276123" y="196354"/>
                  </a:lnTo>
                  <a:lnTo>
                    <a:pt x="274929" y="191681"/>
                  </a:lnTo>
                  <a:lnTo>
                    <a:pt x="276123" y="187820"/>
                  </a:lnTo>
                  <a:lnTo>
                    <a:pt x="281406" y="186702"/>
                  </a:lnTo>
                  <a:lnTo>
                    <a:pt x="285496" y="183972"/>
                  </a:lnTo>
                  <a:lnTo>
                    <a:pt x="289585" y="177698"/>
                  </a:lnTo>
                  <a:lnTo>
                    <a:pt x="289585" y="177050"/>
                  </a:lnTo>
                  <a:lnTo>
                    <a:pt x="289585" y="175120"/>
                  </a:lnTo>
                  <a:lnTo>
                    <a:pt x="288391" y="175120"/>
                  </a:lnTo>
                  <a:lnTo>
                    <a:pt x="286346" y="177050"/>
                  </a:lnTo>
                  <a:lnTo>
                    <a:pt x="285496" y="175768"/>
                  </a:lnTo>
                  <a:lnTo>
                    <a:pt x="286346" y="175120"/>
                  </a:lnTo>
                  <a:lnTo>
                    <a:pt x="286346" y="171907"/>
                  </a:lnTo>
                  <a:lnTo>
                    <a:pt x="285496" y="171259"/>
                  </a:lnTo>
                  <a:lnTo>
                    <a:pt x="284302" y="169976"/>
                  </a:lnTo>
                  <a:lnTo>
                    <a:pt x="283451" y="168046"/>
                  </a:lnTo>
                  <a:lnTo>
                    <a:pt x="281406" y="168046"/>
                  </a:lnTo>
                  <a:lnTo>
                    <a:pt x="280212" y="165468"/>
                  </a:lnTo>
                  <a:lnTo>
                    <a:pt x="281406" y="163537"/>
                  </a:lnTo>
                  <a:lnTo>
                    <a:pt x="280809" y="163537"/>
                  </a:lnTo>
                  <a:lnTo>
                    <a:pt x="281406" y="161607"/>
                  </a:lnTo>
                  <a:lnTo>
                    <a:pt x="282257" y="159689"/>
                  </a:lnTo>
                  <a:lnTo>
                    <a:pt x="286346" y="159689"/>
                  </a:lnTo>
                  <a:lnTo>
                    <a:pt x="291630" y="158394"/>
                  </a:lnTo>
                  <a:lnTo>
                    <a:pt x="296570" y="158394"/>
                  </a:lnTo>
                  <a:lnTo>
                    <a:pt x="298615" y="154533"/>
                  </a:lnTo>
                  <a:lnTo>
                    <a:pt x="296570" y="153733"/>
                  </a:lnTo>
                  <a:lnTo>
                    <a:pt x="294525" y="155663"/>
                  </a:lnTo>
                  <a:lnTo>
                    <a:pt x="282257" y="155663"/>
                  </a:lnTo>
                  <a:lnTo>
                    <a:pt x="280212" y="156464"/>
                  </a:lnTo>
                  <a:lnTo>
                    <a:pt x="276974" y="156464"/>
                  </a:lnTo>
                  <a:lnTo>
                    <a:pt x="274929" y="154533"/>
                  </a:lnTo>
                  <a:lnTo>
                    <a:pt x="274078" y="150672"/>
                  </a:lnTo>
                  <a:lnTo>
                    <a:pt x="274929" y="148742"/>
                  </a:lnTo>
                  <a:lnTo>
                    <a:pt x="278168" y="148742"/>
                  </a:lnTo>
                  <a:lnTo>
                    <a:pt x="284302" y="151803"/>
                  </a:lnTo>
                  <a:lnTo>
                    <a:pt x="288391" y="151803"/>
                  </a:lnTo>
                  <a:lnTo>
                    <a:pt x="290436" y="149872"/>
                  </a:lnTo>
                  <a:lnTo>
                    <a:pt x="298615" y="142963"/>
                  </a:lnTo>
                  <a:lnTo>
                    <a:pt x="300659" y="139103"/>
                  </a:lnTo>
                  <a:lnTo>
                    <a:pt x="303885" y="139903"/>
                  </a:lnTo>
                  <a:lnTo>
                    <a:pt x="306793" y="142963"/>
                  </a:lnTo>
                  <a:lnTo>
                    <a:pt x="313258" y="146824"/>
                  </a:lnTo>
                  <a:lnTo>
                    <a:pt x="316153" y="146824"/>
                  </a:lnTo>
                  <a:lnTo>
                    <a:pt x="319392" y="144894"/>
                  </a:lnTo>
                  <a:lnTo>
                    <a:pt x="326377" y="144894"/>
                  </a:lnTo>
                  <a:lnTo>
                    <a:pt x="326377" y="142963"/>
                  </a:lnTo>
                  <a:lnTo>
                    <a:pt x="325526" y="139903"/>
                  </a:lnTo>
                  <a:lnTo>
                    <a:pt x="330466" y="136042"/>
                  </a:lnTo>
                  <a:lnTo>
                    <a:pt x="331660" y="134112"/>
                  </a:lnTo>
                  <a:lnTo>
                    <a:pt x="329615" y="130251"/>
                  </a:lnTo>
                  <a:lnTo>
                    <a:pt x="330466" y="128320"/>
                  </a:lnTo>
                  <a:lnTo>
                    <a:pt x="336943" y="121729"/>
                  </a:lnTo>
                  <a:lnTo>
                    <a:pt x="337794" y="121729"/>
                  </a:lnTo>
                  <a:lnTo>
                    <a:pt x="339839" y="123659"/>
                  </a:lnTo>
                  <a:lnTo>
                    <a:pt x="338975" y="130251"/>
                  </a:lnTo>
                  <a:lnTo>
                    <a:pt x="337794" y="133311"/>
                  </a:lnTo>
                  <a:lnTo>
                    <a:pt x="343242" y="132181"/>
                  </a:lnTo>
                  <a:lnTo>
                    <a:pt x="343916" y="134112"/>
                  </a:lnTo>
                  <a:lnTo>
                    <a:pt x="343916" y="135242"/>
                  </a:lnTo>
                  <a:lnTo>
                    <a:pt x="345287" y="137172"/>
                  </a:lnTo>
                  <a:lnTo>
                    <a:pt x="348005" y="139103"/>
                  </a:lnTo>
                  <a:lnTo>
                    <a:pt x="352094" y="139103"/>
                  </a:lnTo>
                  <a:lnTo>
                    <a:pt x="356184" y="139903"/>
                  </a:lnTo>
                  <a:lnTo>
                    <a:pt x="362318" y="139903"/>
                  </a:lnTo>
                  <a:lnTo>
                    <a:pt x="364871" y="137972"/>
                  </a:lnTo>
                  <a:lnTo>
                    <a:pt x="366915" y="135242"/>
                  </a:lnTo>
                  <a:lnTo>
                    <a:pt x="371005" y="136042"/>
                  </a:lnTo>
                  <a:lnTo>
                    <a:pt x="371856" y="135242"/>
                  </a:lnTo>
                  <a:lnTo>
                    <a:pt x="373049" y="132181"/>
                  </a:lnTo>
                  <a:lnTo>
                    <a:pt x="371856" y="129451"/>
                  </a:lnTo>
                  <a:lnTo>
                    <a:pt x="373049" y="127520"/>
                  </a:lnTo>
                  <a:lnTo>
                    <a:pt x="375945" y="126390"/>
                  </a:lnTo>
                  <a:lnTo>
                    <a:pt x="373900" y="125590"/>
                  </a:lnTo>
                  <a:lnTo>
                    <a:pt x="371856" y="125590"/>
                  </a:lnTo>
                  <a:lnTo>
                    <a:pt x="369811" y="127520"/>
                  </a:lnTo>
                  <a:lnTo>
                    <a:pt x="368960" y="129451"/>
                  </a:lnTo>
                  <a:lnTo>
                    <a:pt x="367766" y="130251"/>
                  </a:lnTo>
                  <a:lnTo>
                    <a:pt x="365721" y="130251"/>
                  </a:lnTo>
                  <a:lnTo>
                    <a:pt x="363677" y="131381"/>
                  </a:lnTo>
                  <a:lnTo>
                    <a:pt x="361632" y="134112"/>
                  </a:lnTo>
                  <a:lnTo>
                    <a:pt x="359587" y="135242"/>
                  </a:lnTo>
                  <a:lnTo>
                    <a:pt x="355511" y="136042"/>
                  </a:lnTo>
                  <a:lnTo>
                    <a:pt x="353466" y="135242"/>
                  </a:lnTo>
                  <a:lnTo>
                    <a:pt x="351421" y="133311"/>
                  </a:lnTo>
                  <a:lnTo>
                    <a:pt x="345960" y="130251"/>
                  </a:lnTo>
                  <a:lnTo>
                    <a:pt x="343916" y="128320"/>
                  </a:lnTo>
                  <a:lnTo>
                    <a:pt x="343916" y="125590"/>
                  </a:lnTo>
                  <a:lnTo>
                    <a:pt x="345960" y="121729"/>
                  </a:lnTo>
                  <a:lnTo>
                    <a:pt x="350050" y="118681"/>
                  </a:lnTo>
                  <a:lnTo>
                    <a:pt x="350050" y="117868"/>
                  </a:lnTo>
                  <a:lnTo>
                    <a:pt x="347332" y="118681"/>
                  </a:lnTo>
                  <a:lnTo>
                    <a:pt x="343242" y="120611"/>
                  </a:lnTo>
                  <a:lnTo>
                    <a:pt x="338975" y="119799"/>
                  </a:lnTo>
                  <a:lnTo>
                    <a:pt x="334556" y="115620"/>
                  </a:lnTo>
                  <a:lnTo>
                    <a:pt x="333705" y="109664"/>
                  </a:lnTo>
                  <a:lnTo>
                    <a:pt x="331660" y="107099"/>
                  </a:lnTo>
                  <a:lnTo>
                    <a:pt x="328422" y="107099"/>
                  </a:lnTo>
                  <a:lnTo>
                    <a:pt x="322287" y="109029"/>
                  </a:lnTo>
                  <a:lnTo>
                    <a:pt x="320243" y="107746"/>
                  </a:lnTo>
                  <a:lnTo>
                    <a:pt x="320243" y="107099"/>
                  </a:lnTo>
                  <a:lnTo>
                    <a:pt x="319392" y="103238"/>
                  </a:lnTo>
                  <a:lnTo>
                    <a:pt x="323481" y="98094"/>
                  </a:lnTo>
                  <a:lnTo>
                    <a:pt x="322287" y="96164"/>
                  </a:lnTo>
                  <a:lnTo>
                    <a:pt x="319392" y="93433"/>
                  </a:lnTo>
                  <a:lnTo>
                    <a:pt x="314109" y="85382"/>
                  </a:lnTo>
                  <a:lnTo>
                    <a:pt x="314109" y="81534"/>
                  </a:lnTo>
                  <a:lnTo>
                    <a:pt x="313258" y="77673"/>
                  </a:lnTo>
                  <a:lnTo>
                    <a:pt x="307975" y="77673"/>
                  </a:lnTo>
                  <a:lnTo>
                    <a:pt x="303885" y="76860"/>
                  </a:lnTo>
                  <a:lnTo>
                    <a:pt x="301853" y="76860"/>
                  </a:lnTo>
                  <a:lnTo>
                    <a:pt x="305930" y="80721"/>
                  </a:lnTo>
                  <a:lnTo>
                    <a:pt x="311213" y="87642"/>
                  </a:lnTo>
                  <a:lnTo>
                    <a:pt x="315302" y="93433"/>
                  </a:lnTo>
                  <a:lnTo>
                    <a:pt x="316153" y="95516"/>
                  </a:lnTo>
                  <a:lnTo>
                    <a:pt x="315302" y="98094"/>
                  </a:lnTo>
                  <a:lnTo>
                    <a:pt x="313258" y="101307"/>
                  </a:lnTo>
                  <a:lnTo>
                    <a:pt x="310019" y="103886"/>
                  </a:lnTo>
                  <a:lnTo>
                    <a:pt x="311213" y="107099"/>
                  </a:lnTo>
                  <a:lnTo>
                    <a:pt x="315302" y="112890"/>
                  </a:lnTo>
                  <a:lnTo>
                    <a:pt x="319392" y="114820"/>
                  </a:lnTo>
                  <a:lnTo>
                    <a:pt x="321437" y="118681"/>
                  </a:lnTo>
                  <a:lnTo>
                    <a:pt x="319392" y="120611"/>
                  </a:lnTo>
                  <a:lnTo>
                    <a:pt x="315302" y="120611"/>
                  </a:lnTo>
                  <a:lnTo>
                    <a:pt x="309168" y="126390"/>
                  </a:lnTo>
                  <a:lnTo>
                    <a:pt x="306793" y="126390"/>
                  </a:lnTo>
                  <a:lnTo>
                    <a:pt x="300659" y="124460"/>
                  </a:lnTo>
                  <a:lnTo>
                    <a:pt x="297764" y="121729"/>
                  </a:lnTo>
                  <a:lnTo>
                    <a:pt x="297764" y="117868"/>
                  </a:lnTo>
                  <a:lnTo>
                    <a:pt x="298615" y="113525"/>
                  </a:lnTo>
                  <a:lnTo>
                    <a:pt x="296570" y="114820"/>
                  </a:lnTo>
                  <a:lnTo>
                    <a:pt x="294525" y="116751"/>
                  </a:lnTo>
                  <a:lnTo>
                    <a:pt x="289585" y="125590"/>
                  </a:lnTo>
                  <a:lnTo>
                    <a:pt x="289585" y="129451"/>
                  </a:lnTo>
                  <a:lnTo>
                    <a:pt x="287540" y="130251"/>
                  </a:lnTo>
                  <a:lnTo>
                    <a:pt x="281406" y="135242"/>
                  </a:lnTo>
                  <a:lnTo>
                    <a:pt x="276123" y="137972"/>
                  </a:lnTo>
                  <a:lnTo>
                    <a:pt x="272884" y="137972"/>
                  </a:lnTo>
                  <a:lnTo>
                    <a:pt x="272034" y="137172"/>
                  </a:lnTo>
                  <a:lnTo>
                    <a:pt x="270840" y="136042"/>
                  </a:lnTo>
                  <a:lnTo>
                    <a:pt x="272034" y="133311"/>
                  </a:lnTo>
                  <a:lnTo>
                    <a:pt x="279361" y="126390"/>
                  </a:lnTo>
                  <a:lnTo>
                    <a:pt x="283451" y="121729"/>
                  </a:lnTo>
                  <a:lnTo>
                    <a:pt x="283451" y="114820"/>
                  </a:lnTo>
                  <a:lnTo>
                    <a:pt x="285496" y="107099"/>
                  </a:lnTo>
                  <a:lnTo>
                    <a:pt x="285496" y="103238"/>
                  </a:lnTo>
                  <a:lnTo>
                    <a:pt x="284302" y="99377"/>
                  </a:lnTo>
                  <a:lnTo>
                    <a:pt x="285496" y="96164"/>
                  </a:lnTo>
                  <a:lnTo>
                    <a:pt x="283451" y="96164"/>
                  </a:lnTo>
                  <a:lnTo>
                    <a:pt x="281406" y="97447"/>
                  </a:lnTo>
                  <a:lnTo>
                    <a:pt x="279361" y="97447"/>
                  </a:lnTo>
                  <a:lnTo>
                    <a:pt x="276974" y="96164"/>
                  </a:lnTo>
                  <a:lnTo>
                    <a:pt x="276123" y="97447"/>
                  </a:lnTo>
                  <a:lnTo>
                    <a:pt x="276123" y="100025"/>
                  </a:lnTo>
                  <a:lnTo>
                    <a:pt x="280212" y="103238"/>
                  </a:lnTo>
                  <a:lnTo>
                    <a:pt x="280212" y="110959"/>
                  </a:lnTo>
                  <a:lnTo>
                    <a:pt x="274929" y="123659"/>
                  </a:lnTo>
                  <a:lnTo>
                    <a:pt x="270840" y="125590"/>
                  </a:lnTo>
                  <a:lnTo>
                    <a:pt x="269989" y="125590"/>
                  </a:lnTo>
                  <a:lnTo>
                    <a:pt x="269989" y="125933"/>
                  </a:lnTo>
                  <a:lnTo>
                    <a:pt x="265899" y="127520"/>
                  </a:lnTo>
                  <a:lnTo>
                    <a:pt x="264718" y="124460"/>
                  </a:lnTo>
                  <a:lnTo>
                    <a:pt x="265899" y="121729"/>
                  </a:lnTo>
                  <a:lnTo>
                    <a:pt x="265899" y="118681"/>
                  </a:lnTo>
                  <a:lnTo>
                    <a:pt x="258406" y="118681"/>
                  </a:lnTo>
                  <a:lnTo>
                    <a:pt x="257733" y="116751"/>
                  </a:lnTo>
                  <a:lnTo>
                    <a:pt x="257733" y="115620"/>
                  </a:lnTo>
                  <a:lnTo>
                    <a:pt x="259168" y="113525"/>
                  </a:lnTo>
                  <a:lnTo>
                    <a:pt x="261823" y="109664"/>
                  </a:lnTo>
                  <a:lnTo>
                    <a:pt x="262496" y="107099"/>
                  </a:lnTo>
                  <a:lnTo>
                    <a:pt x="262496" y="105816"/>
                  </a:lnTo>
                  <a:lnTo>
                    <a:pt x="258406" y="109029"/>
                  </a:lnTo>
                  <a:lnTo>
                    <a:pt x="253644" y="112890"/>
                  </a:lnTo>
                  <a:lnTo>
                    <a:pt x="251599" y="113525"/>
                  </a:lnTo>
                  <a:lnTo>
                    <a:pt x="247002" y="111594"/>
                  </a:lnTo>
                  <a:lnTo>
                    <a:pt x="246151" y="109029"/>
                  </a:lnTo>
                  <a:lnTo>
                    <a:pt x="247002" y="105816"/>
                  </a:lnTo>
                  <a:lnTo>
                    <a:pt x="249770" y="101955"/>
                  </a:lnTo>
                  <a:lnTo>
                    <a:pt x="250240" y="101307"/>
                  </a:lnTo>
                  <a:lnTo>
                    <a:pt x="252272" y="97447"/>
                  </a:lnTo>
                  <a:lnTo>
                    <a:pt x="251599" y="96164"/>
                  </a:lnTo>
                  <a:lnTo>
                    <a:pt x="249047" y="97447"/>
                  </a:lnTo>
                  <a:lnTo>
                    <a:pt x="247002" y="100025"/>
                  </a:lnTo>
                  <a:lnTo>
                    <a:pt x="244106" y="101955"/>
                  </a:lnTo>
                  <a:lnTo>
                    <a:pt x="240868" y="101955"/>
                  </a:lnTo>
                  <a:lnTo>
                    <a:pt x="236778" y="101307"/>
                  </a:lnTo>
                  <a:lnTo>
                    <a:pt x="235927" y="98094"/>
                  </a:lnTo>
                  <a:lnTo>
                    <a:pt x="233883" y="95516"/>
                  </a:lnTo>
                  <a:lnTo>
                    <a:pt x="234734" y="92303"/>
                  </a:lnTo>
                  <a:lnTo>
                    <a:pt x="233883" y="92303"/>
                  </a:lnTo>
                  <a:lnTo>
                    <a:pt x="232689" y="93433"/>
                  </a:lnTo>
                  <a:lnTo>
                    <a:pt x="232689" y="95516"/>
                  </a:lnTo>
                  <a:lnTo>
                    <a:pt x="233883" y="99377"/>
                  </a:lnTo>
                  <a:lnTo>
                    <a:pt x="234734" y="101955"/>
                  </a:lnTo>
                  <a:lnTo>
                    <a:pt x="237972" y="103886"/>
                  </a:lnTo>
                  <a:lnTo>
                    <a:pt x="240868" y="107746"/>
                  </a:lnTo>
                  <a:lnTo>
                    <a:pt x="240868" y="113525"/>
                  </a:lnTo>
                  <a:lnTo>
                    <a:pt x="240017" y="116751"/>
                  </a:lnTo>
                  <a:lnTo>
                    <a:pt x="240017" y="117868"/>
                  </a:lnTo>
                  <a:lnTo>
                    <a:pt x="244957" y="117868"/>
                  </a:lnTo>
                  <a:lnTo>
                    <a:pt x="247002" y="119799"/>
                  </a:lnTo>
                  <a:lnTo>
                    <a:pt x="247002" y="122529"/>
                  </a:lnTo>
                  <a:lnTo>
                    <a:pt x="255689" y="126390"/>
                  </a:lnTo>
                  <a:lnTo>
                    <a:pt x="260451" y="132181"/>
                  </a:lnTo>
                  <a:lnTo>
                    <a:pt x="260451" y="137172"/>
                  </a:lnTo>
                  <a:lnTo>
                    <a:pt x="258406" y="137972"/>
                  </a:lnTo>
                  <a:lnTo>
                    <a:pt x="256362" y="137172"/>
                  </a:lnTo>
                  <a:lnTo>
                    <a:pt x="254317" y="136042"/>
                  </a:lnTo>
                  <a:lnTo>
                    <a:pt x="250240" y="132181"/>
                  </a:lnTo>
                  <a:lnTo>
                    <a:pt x="247002" y="132181"/>
                  </a:lnTo>
                  <a:lnTo>
                    <a:pt x="246151" y="133311"/>
                  </a:lnTo>
                  <a:lnTo>
                    <a:pt x="246151" y="136042"/>
                  </a:lnTo>
                  <a:lnTo>
                    <a:pt x="249047" y="141033"/>
                  </a:lnTo>
                  <a:lnTo>
                    <a:pt x="249047" y="143764"/>
                  </a:lnTo>
                  <a:lnTo>
                    <a:pt x="248196" y="144894"/>
                  </a:lnTo>
                  <a:lnTo>
                    <a:pt x="244957" y="144894"/>
                  </a:lnTo>
                  <a:lnTo>
                    <a:pt x="244106" y="145694"/>
                  </a:lnTo>
                  <a:lnTo>
                    <a:pt x="244106" y="146824"/>
                  </a:lnTo>
                  <a:lnTo>
                    <a:pt x="246151" y="151803"/>
                  </a:lnTo>
                  <a:lnTo>
                    <a:pt x="244957" y="152603"/>
                  </a:lnTo>
                  <a:lnTo>
                    <a:pt x="242912" y="155663"/>
                  </a:lnTo>
                  <a:lnTo>
                    <a:pt x="240868" y="154533"/>
                  </a:lnTo>
                  <a:lnTo>
                    <a:pt x="236778" y="152603"/>
                  </a:lnTo>
                  <a:lnTo>
                    <a:pt x="235927" y="153733"/>
                  </a:lnTo>
                  <a:lnTo>
                    <a:pt x="235927" y="157759"/>
                  </a:lnTo>
                  <a:lnTo>
                    <a:pt x="234734" y="159689"/>
                  </a:lnTo>
                  <a:lnTo>
                    <a:pt x="232689" y="161607"/>
                  </a:lnTo>
                  <a:lnTo>
                    <a:pt x="226555" y="162255"/>
                  </a:lnTo>
                  <a:lnTo>
                    <a:pt x="224510" y="160324"/>
                  </a:lnTo>
                  <a:lnTo>
                    <a:pt x="223659" y="156464"/>
                  </a:lnTo>
                  <a:lnTo>
                    <a:pt x="223570" y="151803"/>
                  </a:lnTo>
                  <a:lnTo>
                    <a:pt x="222465" y="141833"/>
                  </a:lnTo>
                  <a:lnTo>
                    <a:pt x="222465" y="139103"/>
                  </a:lnTo>
                  <a:lnTo>
                    <a:pt x="225056" y="137172"/>
                  </a:lnTo>
                  <a:lnTo>
                    <a:pt x="226555" y="136042"/>
                  </a:lnTo>
                  <a:lnTo>
                    <a:pt x="229793" y="134112"/>
                  </a:lnTo>
                  <a:lnTo>
                    <a:pt x="228600" y="134112"/>
                  </a:lnTo>
                  <a:lnTo>
                    <a:pt x="224510" y="136042"/>
                  </a:lnTo>
                  <a:lnTo>
                    <a:pt x="220421" y="135242"/>
                  </a:lnTo>
                  <a:lnTo>
                    <a:pt x="219227" y="135242"/>
                  </a:lnTo>
                  <a:lnTo>
                    <a:pt x="218376" y="133311"/>
                  </a:lnTo>
                  <a:lnTo>
                    <a:pt x="218376" y="132181"/>
                  </a:lnTo>
                  <a:lnTo>
                    <a:pt x="218376" y="127520"/>
                  </a:lnTo>
                  <a:lnTo>
                    <a:pt x="220421" y="125590"/>
                  </a:lnTo>
                  <a:lnTo>
                    <a:pt x="218376" y="125590"/>
                  </a:lnTo>
                  <a:lnTo>
                    <a:pt x="216331" y="127520"/>
                  </a:lnTo>
                  <a:lnTo>
                    <a:pt x="215150" y="127520"/>
                  </a:lnTo>
                  <a:lnTo>
                    <a:pt x="213106" y="128320"/>
                  </a:lnTo>
                  <a:lnTo>
                    <a:pt x="212242" y="130251"/>
                  </a:lnTo>
                  <a:lnTo>
                    <a:pt x="210210" y="132181"/>
                  </a:lnTo>
                  <a:lnTo>
                    <a:pt x="209016" y="132181"/>
                  </a:lnTo>
                  <a:lnTo>
                    <a:pt x="208165" y="130251"/>
                  </a:lnTo>
                  <a:lnTo>
                    <a:pt x="204076" y="130251"/>
                  </a:lnTo>
                  <a:lnTo>
                    <a:pt x="203784" y="129451"/>
                  </a:lnTo>
                  <a:lnTo>
                    <a:pt x="202031" y="124460"/>
                  </a:lnTo>
                  <a:lnTo>
                    <a:pt x="200837" y="121729"/>
                  </a:lnTo>
                  <a:lnTo>
                    <a:pt x="202882" y="117868"/>
                  </a:lnTo>
                  <a:lnTo>
                    <a:pt x="204927" y="112890"/>
                  </a:lnTo>
                  <a:lnTo>
                    <a:pt x="206971" y="107746"/>
                  </a:lnTo>
                  <a:lnTo>
                    <a:pt x="211061" y="107099"/>
                  </a:lnTo>
                  <a:lnTo>
                    <a:pt x="209016" y="105816"/>
                  </a:lnTo>
                  <a:lnTo>
                    <a:pt x="206971" y="105816"/>
                  </a:lnTo>
                  <a:lnTo>
                    <a:pt x="202882" y="107746"/>
                  </a:lnTo>
                  <a:lnTo>
                    <a:pt x="202031" y="109029"/>
                  </a:lnTo>
                  <a:lnTo>
                    <a:pt x="200837" y="111594"/>
                  </a:lnTo>
                  <a:lnTo>
                    <a:pt x="198793" y="112890"/>
                  </a:lnTo>
                  <a:lnTo>
                    <a:pt x="194640" y="105816"/>
                  </a:lnTo>
                  <a:lnTo>
                    <a:pt x="193509" y="103886"/>
                  </a:lnTo>
                  <a:lnTo>
                    <a:pt x="193027" y="101307"/>
                  </a:lnTo>
                  <a:lnTo>
                    <a:pt x="192659" y="99377"/>
                  </a:lnTo>
                  <a:lnTo>
                    <a:pt x="189420" y="99377"/>
                  </a:lnTo>
                  <a:lnTo>
                    <a:pt x="187375" y="101307"/>
                  </a:lnTo>
                  <a:lnTo>
                    <a:pt x="186524" y="101307"/>
                  </a:lnTo>
                  <a:lnTo>
                    <a:pt x="184480" y="97447"/>
                  </a:lnTo>
                  <a:lnTo>
                    <a:pt x="182435" y="94234"/>
                  </a:lnTo>
                  <a:lnTo>
                    <a:pt x="182435" y="91503"/>
                  </a:lnTo>
                  <a:lnTo>
                    <a:pt x="184480" y="88442"/>
                  </a:lnTo>
                  <a:lnTo>
                    <a:pt x="195554" y="81470"/>
                  </a:lnTo>
                  <a:lnTo>
                    <a:pt x="198793" y="79603"/>
                  </a:lnTo>
                  <a:lnTo>
                    <a:pt x="191465" y="82651"/>
                  </a:lnTo>
                  <a:lnTo>
                    <a:pt x="192011" y="82651"/>
                  </a:lnTo>
                  <a:lnTo>
                    <a:pt x="185331" y="85382"/>
                  </a:lnTo>
                  <a:lnTo>
                    <a:pt x="181241" y="84582"/>
                  </a:lnTo>
                  <a:lnTo>
                    <a:pt x="178346" y="82651"/>
                  </a:lnTo>
                  <a:lnTo>
                    <a:pt x="171030" y="82651"/>
                  </a:lnTo>
                  <a:lnTo>
                    <a:pt x="168986" y="81534"/>
                  </a:lnTo>
                  <a:lnTo>
                    <a:pt x="168986" y="80721"/>
                  </a:lnTo>
                  <a:lnTo>
                    <a:pt x="168795" y="80721"/>
                  </a:lnTo>
                  <a:lnTo>
                    <a:pt x="168135" y="77673"/>
                  </a:lnTo>
                  <a:lnTo>
                    <a:pt x="170180" y="72999"/>
                  </a:lnTo>
                  <a:lnTo>
                    <a:pt x="172224" y="69151"/>
                  </a:lnTo>
                  <a:lnTo>
                    <a:pt x="172224" y="66090"/>
                  </a:lnTo>
                  <a:lnTo>
                    <a:pt x="168135" y="62230"/>
                  </a:lnTo>
                  <a:lnTo>
                    <a:pt x="163525" y="56438"/>
                  </a:lnTo>
                  <a:lnTo>
                    <a:pt x="163525" y="51295"/>
                  </a:lnTo>
                  <a:lnTo>
                    <a:pt x="166090" y="50647"/>
                  </a:lnTo>
                  <a:lnTo>
                    <a:pt x="175120" y="48717"/>
                  </a:lnTo>
                  <a:lnTo>
                    <a:pt x="175120" y="45504"/>
                  </a:lnTo>
                  <a:lnTo>
                    <a:pt x="176301" y="43573"/>
                  </a:lnTo>
                  <a:lnTo>
                    <a:pt x="176301" y="41643"/>
                  </a:lnTo>
                  <a:lnTo>
                    <a:pt x="174256" y="44856"/>
                  </a:lnTo>
                  <a:lnTo>
                    <a:pt x="171030" y="47434"/>
                  </a:lnTo>
                  <a:lnTo>
                    <a:pt x="158762" y="51295"/>
                  </a:lnTo>
                  <a:lnTo>
                    <a:pt x="157403" y="53390"/>
                  </a:lnTo>
                  <a:lnTo>
                    <a:pt x="157403" y="54508"/>
                  </a:lnTo>
                  <a:lnTo>
                    <a:pt x="162852" y="56438"/>
                  </a:lnTo>
                  <a:lnTo>
                    <a:pt x="166090" y="62230"/>
                  </a:lnTo>
                  <a:lnTo>
                    <a:pt x="168135" y="66090"/>
                  </a:lnTo>
                  <a:lnTo>
                    <a:pt x="168135" y="68021"/>
                  </a:lnTo>
                  <a:lnTo>
                    <a:pt x="166090" y="71882"/>
                  </a:lnTo>
                  <a:lnTo>
                    <a:pt x="162852" y="72999"/>
                  </a:lnTo>
                  <a:lnTo>
                    <a:pt x="158762" y="73812"/>
                  </a:lnTo>
                  <a:lnTo>
                    <a:pt x="158762" y="74930"/>
                  </a:lnTo>
                  <a:lnTo>
                    <a:pt x="162852" y="76860"/>
                  </a:lnTo>
                  <a:lnTo>
                    <a:pt x="164896" y="77673"/>
                  </a:lnTo>
                  <a:lnTo>
                    <a:pt x="166090" y="78790"/>
                  </a:lnTo>
                  <a:lnTo>
                    <a:pt x="164896" y="82651"/>
                  </a:lnTo>
                  <a:lnTo>
                    <a:pt x="165239" y="82651"/>
                  </a:lnTo>
                  <a:lnTo>
                    <a:pt x="164896" y="83451"/>
                  </a:lnTo>
                  <a:lnTo>
                    <a:pt x="166090" y="86512"/>
                  </a:lnTo>
                  <a:lnTo>
                    <a:pt x="166090" y="88442"/>
                  </a:lnTo>
                  <a:lnTo>
                    <a:pt x="168135" y="87642"/>
                  </a:lnTo>
                  <a:lnTo>
                    <a:pt x="173075" y="85382"/>
                  </a:lnTo>
                  <a:lnTo>
                    <a:pt x="175120" y="86512"/>
                  </a:lnTo>
                  <a:lnTo>
                    <a:pt x="176301" y="89573"/>
                  </a:lnTo>
                  <a:lnTo>
                    <a:pt x="175120" y="92303"/>
                  </a:lnTo>
                  <a:lnTo>
                    <a:pt x="177152" y="95516"/>
                  </a:lnTo>
                  <a:lnTo>
                    <a:pt x="182435" y="101955"/>
                  </a:lnTo>
                  <a:lnTo>
                    <a:pt x="181241" y="103886"/>
                  </a:lnTo>
                  <a:lnTo>
                    <a:pt x="181241" y="107746"/>
                  </a:lnTo>
                  <a:lnTo>
                    <a:pt x="182435" y="109029"/>
                  </a:lnTo>
                  <a:lnTo>
                    <a:pt x="185331" y="105816"/>
                  </a:lnTo>
                  <a:lnTo>
                    <a:pt x="188569" y="107746"/>
                  </a:lnTo>
                  <a:lnTo>
                    <a:pt x="190614" y="112890"/>
                  </a:lnTo>
                  <a:lnTo>
                    <a:pt x="191465" y="113525"/>
                  </a:lnTo>
                  <a:lnTo>
                    <a:pt x="194703" y="115620"/>
                  </a:lnTo>
                  <a:lnTo>
                    <a:pt x="195897" y="116751"/>
                  </a:lnTo>
                  <a:lnTo>
                    <a:pt x="193509" y="118681"/>
                  </a:lnTo>
                  <a:lnTo>
                    <a:pt x="192659" y="121729"/>
                  </a:lnTo>
                  <a:lnTo>
                    <a:pt x="192659" y="125590"/>
                  </a:lnTo>
                  <a:lnTo>
                    <a:pt x="190614" y="128320"/>
                  </a:lnTo>
                  <a:lnTo>
                    <a:pt x="184480" y="129451"/>
                  </a:lnTo>
                  <a:lnTo>
                    <a:pt x="182435" y="131381"/>
                  </a:lnTo>
                  <a:lnTo>
                    <a:pt x="182435" y="137172"/>
                  </a:lnTo>
                  <a:lnTo>
                    <a:pt x="184480" y="137172"/>
                  </a:lnTo>
                  <a:lnTo>
                    <a:pt x="186524" y="132181"/>
                  </a:lnTo>
                  <a:lnTo>
                    <a:pt x="187375" y="130251"/>
                  </a:lnTo>
                  <a:lnTo>
                    <a:pt x="190614" y="129451"/>
                  </a:lnTo>
                  <a:lnTo>
                    <a:pt x="192659" y="130251"/>
                  </a:lnTo>
                  <a:lnTo>
                    <a:pt x="194703" y="133311"/>
                  </a:lnTo>
                  <a:lnTo>
                    <a:pt x="198793" y="144894"/>
                  </a:lnTo>
                  <a:lnTo>
                    <a:pt x="202882" y="139103"/>
                  </a:lnTo>
                  <a:lnTo>
                    <a:pt x="210210" y="137172"/>
                  </a:lnTo>
                  <a:lnTo>
                    <a:pt x="212242" y="137972"/>
                  </a:lnTo>
                  <a:lnTo>
                    <a:pt x="213106" y="139903"/>
                  </a:lnTo>
                  <a:lnTo>
                    <a:pt x="214287" y="144894"/>
                  </a:lnTo>
                  <a:lnTo>
                    <a:pt x="215150" y="146824"/>
                  </a:lnTo>
                  <a:lnTo>
                    <a:pt x="216331" y="150672"/>
                  </a:lnTo>
                  <a:lnTo>
                    <a:pt x="216331" y="156464"/>
                  </a:lnTo>
                  <a:lnTo>
                    <a:pt x="215150" y="158394"/>
                  </a:lnTo>
                  <a:lnTo>
                    <a:pt x="213106" y="159689"/>
                  </a:lnTo>
                  <a:lnTo>
                    <a:pt x="213106" y="163537"/>
                  </a:lnTo>
                  <a:lnTo>
                    <a:pt x="213106" y="165468"/>
                  </a:lnTo>
                  <a:lnTo>
                    <a:pt x="213106" y="169329"/>
                  </a:lnTo>
                  <a:lnTo>
                    <a:pt x="214287" y="171907"/>
                  </a:lnTo>
                  <a:lnTo>
                    <a:pt x="214287" y="173837"/>
                  </a:lnTo>
                  <a:lnTo>
                    <a:pt x="215150" y="175120"/>
                  </a:lnTo>
                  <a:lnTo>
                    <a:pt x="217182" y="175120"/>
                  </a:lnTo>
                  <a:lnTo>
                    <a:pt x="218376" y="173837"/>
                  </a:lnTo>
                  <a:lnTo>
                    <a:pt x="219227" y="171259"/>
                  </a:lnTo>
                  <a:lnTo>
                    <a:pt x="219227" y="169976"/>
                  </a:lnTo>
                  <a:lnTo>
                    <a:pt x="227749" y="169976"/>
                  </a:lnTo>
                  <a:lnTo>
                    <a:pt x="230644" y="169329"/>
                  </a:lnTo>
                  <a:lnTo>
                    <a:pt x="232689" y="169329"/>
                  </a:lnTo>
                  <a:lnTo>
                    <a:pt x="239712" y="165468"/>
                  </a:lnTo>
                  <a:lnTo>
                    <a:pt x="240017" y="165468"/>
                  </a:lnTo>
                  <a:lnTo>
                    <a:pt x="242062" y="164185"/>
                  </a:lnTo>
                  <a:lnTo>
                    <a:pt x="244957" y="163537"/>
                  </a:lnTo>
                  <a:lnTo>
                    <a:pt x="244119" y="163537"/>
                  </a:lnTo>
                  <a:lnTo>
                    <a:pt x="248196" y="162255"/>
                  </a:lnTo>
                  <a:lnTo>
                    <a:pt x="254317" y="158394"/>
                  </a:lnTo>
                  <a:lnTo>
                    <a:pt x="257733" y="155663"/>
                  </a:lnTo>
                  <a:lnTo>
                    <a:pt x="260451" y="155663"/>
                  </a:lnTo>
                  <a:lnTo>
                    <a:pt x="261823" y="157759"/>
                  </a:lnTo>
                  <a:lnTo>
                    <a:pt x="261823" y="163537"/>
                  </a:lnTo>
                  <a:lnTo>
                    <a:pt x="261823" y="165468"/>
                  </a:lnTo>
                  <a:lnTo>
                    <a:pt x="261823" y="167398"/>
                  </a:lnTo>
                  <a:lnTo>
                    <a:pt x="257733" y="169976"/>
                  </a:lnTo>
                  <a:lnTo>
                    <a:pt x="255689" y="169976"/>
                  </a:lnTo>
                  <a:lnTo>
                    <a:pt x="255689" y="171907"/>
                  </a:lnTo>
                  <a:lnTo>
                    <a:pt x="257733" y="173189"/>
                  </a:lnTo>
                  <a:lnTo>
                    <a:pt x="258406" y="175768"/>
                  </a:lnTo>
                  <a:lnTo>
                    <a:pt x="258406" y="180911"/>
                  </a:lnTo>
                  <a:lnTo>
                    <a:pt x="256362" y="182041"/>
                  </a:lnTo>
                  <a:lnTo>
                    <a:pt x="252272" y="180911"/>
                  </a:lnTo>
                  <a:lnTo>
                    <a:pt x="251421" y="180111"/>
                  </a:lnTo>
                  <a:lnTo>
                    <a:pt x="250240" y="178981"/>
                  </a:lnTo>
                  <a:lnTo>
                    <a:pt x="247002" y="180111"/>
                  </a:lnTo>
                  <a:lnTo>
                    <a:pt x="246151" y="180111"/>
                  </a:lnTo>
                  <a:lnTo>
                    <a:pt x="244106" y="177698"/>
                  </a:lnTo>
                  <a:lnTo>
                    <a:pt x="242912" y="177050"/>
                  </a:lnTo>
                  <a:lnTo>
                    <a:pt x="242062" y="177050"/>
                  </a:lnTo>
                  <a:lnTo>
                    <a:pt x="240017" y="177698"/>
                  </a:lnTo>
                  <a:lnTo>
                    <a:pt x="240017" y="180911"/>
                  </a:lnTo>
                  <a:lnTo>
                    <a:pt x="238823" y="183972"/>
                  </a:lnTo>
                  <a:lnTo>
                    <a:pt x="236778" y="184772"/>
                  </a:lnTo>
                  <a:lnTo>
                    <a:pt x="232689" y="183972"/>
                  </a:lnTo>
                  <a:lnTo>
                    <a:pt x="230644" y="183972"/>
                  </a:lnTo>
                  <a:lnTo>
                    <a:pt x="230644" y="185902"/>
                  </a:lnTo>
                  <a:lnTo>
                    <a:pt x="232689" y="187820"/>
                  </a:lnTo>
                  <a:lnTo>
                    <a:pt x="232689" y="191681"/>
                  </a:lnTo>
                  <a:lnTo>
                    <a:pt x="231838" y="193611"/>
                  </a:lnTo>
                  <a:lnTo>
                    <a:pt x="232689" y="194424"/>
                  </a:lnTo>
                  <a:lnTo>
                    <a:pt x="234734" y="192493"/>
                  </a:lnTo>
                  <a:lnTo>
                    <a:pt x="240017" y="187820"/>
                  </a:lnTo>
                  <a:lnTo>
                    <a:pt x="246151" y="187820"/>
                  </a:lnTo>
                  <a:lnTo>
                    <a:pt x="250240" y="188633"/>
                  </a:lnTo>
                  <a:lnTo>
                    <a:pt x="253644" y="190563"/>
                  </a:lnTo>
                  <a:lnTo>
                    <a:pt x="254317" y="194424"/>
                  </a:lnTo>
                  <a:lnTo>
                    <a:pt x="255689" y="197472"/>
                  </a:lnTo>
                  <a:lnTo>
                    <a:pt x="253644" y="198285"/>
                  </a:lnTo>
                  <a:lnTo>
                    <a:pt x="249047" y="199402"/>
                  </a:lnTo>
                  <a:lnTo>
                    <a:pt x="249047" y="200202"/>
                  </a:lnTo>
                  <a:lnTo>
                    <a:pt x="251599" y="202133"/>
                  </a:lnTo>
                  <a:lnTo>
                    <a:pt x="254317" y="203263"/>
                  </a:lnTo>
                  <a:lnTo>
                    <a:pt x="254317" y="205994"/>
                  </a:lnTo>
                  <a:lnTo>
                    <a:pt x="253644" y="209054"/>
                  </a:lnTo>
                  <a:lnTo>
                    <a:pt x="246151" y="209054"/>
                  </a:lnTo>
                  <a:lnTo>
                    <a:pt x="244957" y="210185"/>
                  </a:lnTo>
                  <a:lnTo>
                    <a:pt x="247002" y="212115"/>
                  </a:lnTo>
                  <a:lnTo>
                    <a:pt x="250240" y="212915"/>
                  </a:lnTo>
                  <a:lnTo>
                    <a:pt x="254317" y="214845"/>
                  </a:lnTo>
                  <a:lnTo>
                    <a:pt x="258406" y="217893"/>
                  </a:lnTo>
                  <a:lnTo>
                    <a:pt x="260451" y="219824"/>
                  </a:lnTo>
                  <a:lnTo>
                    <a:pt x="260451" y="220637"/>
                  </a:lnTo>
                  <a:lnTo>
                    <a:pt x="259778" y="222567"/>
                  </a:lnTo>
                  <a:lnTo>
                    <a:pt x="255689" y="223850"/>
                  </a:lnTo>
                  <a:lnTo>
                    <a:pt x="249047" y="222567"/>
                  </a:lnTo>
                  <a:lnTo>
                    <a:pt x="244106" y="217893"/>
                  </a:lnTo>
                  <a:lnTo>
                    <a:pt x="240868" y="217893"/>
                  </a:lnTo>
                  <a:lnTo>
                    <a:pt x="240017" y="218706"/>
                  </a:lnTo>
                  <a:lnTo>
                    <a:pt x="240017" y="219824"/>
                  </a:lnTo>
                  <a:lnTo>
                    <a:pt x="242062" y="221919"/>
                  </a:lnTo>
                  <a:lnTo>
                    <a:pt x="244106" y="223850"/>
                  </a:lnTo>
                  <a:lnTo>
                    <a:pt x="242062" y="228346"/>
                  </a:lnTo>
                  <a:lnTo>
                    <a:pt x="242062" y="230276"/>
                  </a:lnTo>
                  <a:lnTo>
                    <a:pt x="240868" y="231571"/>
                  </a:lnTo>
                  <a:lnTo>
                    <a:pt x="240868" y="233502"/>
                  </a:lnTo>
                  <a:lnTo>
                    <a:pt x="242062" y="236067"/>
                  </a:lnTo>
                  <a:lnTo>
                    <a:pt x="242912" y="236067"/>
                  </a:lnTo>
                  <a:lnTo>
                    <a:pt x="246151" y="235432"/>
                  </a:lnTo>
                  <a:lnTo>
                    <a:pt x="248196" y="234137"/>
                  </a:lnTo>
                  <a:lnTo>
                    <a:pt x="251599" y="234137"/>
                  </a:lnTo>
                  <a:lnTo>
                    <a:pt x="254317" y="235432"/>
                  </a:lnTo>
                  <a:lnTo>
                    <a:pt x="255689" y="237363"/>
                  </a:lnTo>
                  <a:lnTo>
                    <a:pt x="254317" y="241211"/>
                  </a:lnTo>
                  <a:lnTo>
                    <a:pt x="255689" y="242341"/>
                  </a:lnTo>
                  <a:lnTo>
                    <a:pt x="260451" y="243141"/>
                  </a:lnTo>
                  <a:lnTo>
                    <a:pt x="260451" y="244271"/>
                  </a:lnTo>
                  <a:lnTo>
                    <a:pt x="258406" y="246202"/>
                  </a:lnTo>
                  <a:lnTo>
                    <a:pt x="257733" y="248132"/>
                  </a:lnTo>
                  <a:lnTo>
                    <a:pt x="259778" y="250063"/>
                  </a:lnTo>
                  <a:lnTo>
                    <a:pt x="262496" y="251993"/>
                  </a:lnTo>
                  <a:lnTo>
                    <a:pt x="263867" y="253923"/>
                  </a:lnTo>
                  <a:lnTo>
                    <a:pt x="264718" y="256654"/>
                  </a:lnTo>
                  <a:lnTo>
                    <a:pt x="267944" y="256654"/>
                  </a:lnTo>
                  <a:lnTo>
                    <a:pt x="269989" y="258584"/>
                  </a:lnTo>
                  <a:lnTo>
                    <a:pt x="270840" y="260515"/>
                  </a:lnTo>
                  <a:lnTo>
                    <a:pt x="269989" y="266306"/>
                  </a:lnTo>
                  <a:lnTo>
                    <a:pt x="269989" y="278206"/>
                  </a:lnTo>
                  <a:lnTo>
                    <a:pt x="265899" y="280936"/>
                  </a:lnTo>
                  <a:lnTo>
                    <a:pt x="263867" y="282067"/>
                  </a:lnTo>
                  <a:lnTo>
                    <a:pt x="262496" y="280136"/>
                  </a:lnTo>
                  <a:lnTo>
                    <a:pt x="264718" y="278206"/>
                  </a:lnTo>
                  <a:lnTo>
                    <a:pt x="265899" y="275145"/>
                  </a:lnTo>
                  <a:lnTo>
                    <a:pt x="265899" y="271284"/>
                  </a:lnTo>
                  <a:lnTo>
                    <a:pt x="263867" y="267423"/>
                  </a:lnTo>
                  <a:lnTo>
                    <a:pt x="259778" y="261645"/>
                  </a:lnTo>
                  <a:lnTo>
                    <a:pt x="253644" y="257784"/>
                  </a:lnTo>
                  <a:lnTo>
                    <a:pt x="247002" y="256654"/>
                  </a:lnTo>
                  <a:lnTo>
                    <a:pt x="247002" y="259715"/>
                  </a:lnTo>
                  <a:lnTo>
                    <a:pt x="249047" y="263575"/>
                  </a:lnTo>
                  <a:lnTo>
                    <a:pt x="253644" y="266306"/>
                  </a:lnTo>
                  <a:lnTo>
                    <a:pt x="254317" y="269354"/>
                  </a:lnTo>
                  <a:lnTo>
                    <a:pt x="254317" y="277075"/>
                  </a:lnTo>
                  <a:lnTo>
                    <a:pt x="253644" y="279006"/>
                  </a:lnTo>
                  <a:lnTo>
                    <a:pt x="252272" y="280136"/>
                  </a:lnTo>
                  <a:lnTo>
                    <a:pt x="249047" y="280136"/>
                  </a:lnTo>
                  <a:lnTo>
                    <a:pt x="244106" y="276275"/>
                  </a:lnTo>
                  <a:lnTo>
                    <a:pt x="242062" y="275145"/>
                  </a:lnTo>
                  <a:lnTo>
                    <a:pt x="240868" y="277075"/>
                  </a:lnTo>
                  <a:lnTo>
                    <a:pt x="238823" y="280936"/>
                  </a:lnTo>
                  <a:lnTo>
                    <a:pt x="237972" y="286080"/>
                  </a:lnTo>
                  <a:lnTo>
                    <a:pt x="235927" y="288010"/>
                  </a:lnTo>
                  <a:lnTo>
                    <a:pt x="233883" y="292519"/>
                  </a:lnTo>
                  <a:lnTo>
                    <a:pt x="230644" y="295732"/>
                  </a:lnTo>
                  <a:lnTo>
                    <a:pt x="226555" y="295732"/>
                  </a:lnTo>
                  <a:lnTo>
                    <a:pt x="225704" y="291871"/>
                  </a:lnTo>
                  <a:lnTo>
                    <a:pt x="226072" y="290588"/>
                  </a:lnTo>
                  <a:lnTo>
                    <a:pt x="227380" y="286080"/>
                  </a:lnTo>
                  <a:lnTo>
                    <a:pt x="227749" y="284797"/>
                  </a:lnTo>
                  <a:lnTo>
                    <a:pt x="227749" y="280936"/>
                  </a:lnTo>
                  <a:lnTo>
                    <a:pt x="225704" y="277075"/>
                  </a:lnTo>
                  <a:lnTo>
                    <a:pt x="226555" y="272415"/>
                  </a:lnTo>
                  <a:lnTo>
                    <a:pt x="226555" y="262445"/>
                  </a:lnTo>
                  <a:lnTo>
                    <a:pt x="228600" y="260515"/>
                  </a:lnTo>
                  <a:lnTo>
                    <a:pt x="228600" y="258584"/>
                  </a:lnTo>
                  <a:lnTo>
                    <a:pt x="226555" y="256654"/>
                  </a:lnTo>
                  <a:lnTo>
                    <a:pt x="224510" y="257784"/>
                  </a:lnTo>
                  <a:lnTo>
                    <a:pt x="224510" y="259715"/>
                  </a:lnTo>
                  <a:lnTo>
                    <a:pt x="223659" y="262445"/>
                  </a:lnTo>
                  <a:lnTo>
                    <a:pt x="219227" y="265493"/>
                  </a:lnTo>
                  <a:lnTo>
                    <a:pt x="219227" y="269354"/>
                  </a:lnTo>
                  <a:lnTo>
                    <a:pt x="218376" y="275145"/>
                  </a:lnTo>
                  <a:lnTo>
                    <a:pt x="216331" y="282067"/>
                  </a:lnTo>
                  <a:lnTo>
                    <a:pt x="216331" y="284797"/>
                  </a:lnTo>
                  <a:lnTo>
                    <a:pt x="215150" y="286080"/>
                  </a:lnTo>
                  <a:lnTo>
                    <a:pt x="213106" y="286080"/>
                  </a:lnTo>
                  <a:lnTo>
                    <a:pt x="210210" y="282867"/>
                  </a:lnTo>
                  <a:lnTo>
                    <a:pt x="210210" y="280136"/>
                  </a:lnTo>
                  <a:lnTo>
                    <a:pt x="206121" y="278206"/>
                  </a:lnTo>
                  <a:lnTo>
                    <a:pt x="204076" y="277075"/>
                  </a:lnTo>
                  <a:lnTo>
                    <a:pt x="204076" y="274345"/>
                  </a:lnTo>
                  <a:lnTo>
                    <a:pt x="206121" y="272415"/>
                  </a:lnTo>
                  <a:lnTo>
                    <a:pt x="210210" y="268236"/>
                  </a:lnTo>
                  <a:lnTo>
                    <a:pt x="210210" y="264375"/>
                  </a:lnTo>
                  <a:lnTo>
                    <a:pt x="206971" y="263575"/>
                  </a:lnTo>
                  <a:lnTo>
                    <a:pt x="198793" y="263575"/>
                  </a:lnTo>
                  <a:lnTo>
                    <a:pt x="196748" y="261645"/>
                  </a:lnTo>
                  <a:lnTo>
                    <a:pt x="196748" y="254723"/>
                  </a:lnTo>
                  <a:lnTo>
                    <a:pt x="200837" y="251993"/>
                  </a:lnTo>
                  <a:lnTo>
                    <a:pt x="204076" y="250863"/>
                  </a:lnTo>
                  <a:lnTo>
                    <a:pt x="208165" y="251993"/>
                  </a:lnTo>
                  <a:lnTo>
                    <a:pt x="211061" y="251993"/>
                  </a:lnTo>
                  <a:lnTo>
                    <a:pt x="213106" y="250863"/>
                  </a:lnTo>
                  <a:lnTo>
                    <a:pt x="216281" y="247053"/>
                  </a:lnTo>
                  <a:lnTo>
                    <a:pt x="217182" y="246202"/>
                  </a:lnTo>
                  <a:lnTo>
                    <a:pt x="218376" y="245071"/>
                  </a:lnTo>
                  <a:lnTo>
                    <a:pt x="222465" y="245071"/>
                  </a:lnTo>
                  <a:lnTo>
                    <a:pt x="226555" y="246202"/>
                  </a:lnTo>
                  <a:lnTo>
                    <a:pt x="226555" y="245071"/>
                  </a:lnTo>
                  <a:lnTo>
                    <a:pt x="224510" y="244271"/>
                  </a:lnTo>
                  <a:lnTo>
                    <a:pt x="222465" y="242341"/>
                  </a:lnTo>
                  <a:lnTo>
                    <a:pt x="222465" y="237998"/>
                  </a:lnTo>
                  <a:lnTo>
                    <a:pt x="221272" y="237363"/>
                  </a:lnTo>
                  <a:lnTo>
                    <a:pt x="219227" y="239280"/>
                  </a:lnTo>
                  <a:lnTo>
                    <a:pt x="218376" y="241211"/>
                  </a:lnTo>
                  <a:lnTo>
                    <a:pt x="214287" y="242341"/>
                  </a:lnTo>
                  <a:lnTo>
                    <a:pt x="209016" y="243141"/>
                  </a:lnTo>
                  <a:lnTo>
                    <a:pt x="204927" y="244271"/>
                  </a:lnTo>
                  <a:lnTo>
                    <a:pt x="202031" y="244271"/>
                  </a:lnTo>
                  <a:lnTo>
                    <a:pt x="202031" y="243141"/>
                  </a:lnTo>
                  <a:lnTo>
                    <a:pt x="202145" y="240411"/>
                  </a:lnTo>
                  <a:lnTo>
                    <a:pt x="202780" y="236067"/>
                  </a:lnTo>
                  <a:lnTo>
                    <a:pt x="202882" y="231571"/>
                  </a:lnTo>
                  <a:lnTo>
                    <a:pt x="204927" y="225780"/>
                  </a:lnTo>
                  <a:lnTo>
                    <a:pt x="206121" y="222567"/>
                  </a:lnTo>
                  <a:lnTo>
                    <a:pt x="211061" y="219824"/>
                  </a:lnTo>
                  <a:lnTo>
                    <a:pt x="211810" y="218706"/>
                  </a:lnTo>
                  <a:lnTo>
                    <a:pt x="213106" y="216776"/>
                  </a:lnTo>
                  <a:lnTo>
                    <a:pt x="215150" y="214845"/>
                  </a:lnTo>
                  <a:lnTo>
                    <a:pt x="217182" y="212115"/>
                  </a:lnTo>
                  <a:lnTo>
                    <a:pt x="221272" y="210185"/>
                  </a:lnTo>
                  <a:lnTo>
                    <a:pt x="223659" y="207924"/>
                  </a:lnTo>
                  <a:lnTo>
                    <a:pt x="221272" y="207924"/>
                  </a:lnTo>
                  <a:lnTo>
                    <a:pt x="218376" y="210185"/>
                  </a:lnTo>
                  <a:lnTo>
                    <a:pt x="214287" y="210985"/>
                  </a:lnTo>
                  <a:lnTo>
                    <a:pt x="212242" y="210985"/>
                  </a:lnTo>
                  <a:lnTo>
                    <a:pt x="210210" y="214033"/>
                  </a:lnTo>
                  <a:lnTo>
                    <a:pt x="210210" y="215963"/>
                  </a:lnTo>
                  <a:lnTo>
                    <a:pt x="209016" y="217893"/>
                  </a:lnTo>
                  <a:lnTo>
                    <a:pt x="206971" y="218706"/>
                  </a:lnTo>
                  <a:lnTo>
                    <a:pt x="202031" y="218706"/>
                  </a:lnTo>
                  <a:lnTo>
                    <a:pt x="198793" y="216776"/>
                  </a:lnTo>
                  <a:lnTo>
                    <a:pt x="197942" y="214033"/>
                  </a:lnTo>
                  <a:lnTo>
                    <a:pt x="192811" y="210985"/>
                  </a:lnTo>
                  <a:lnTo>
                    <a:pt x="191465" y="210185"/>
                  </a:lnTo>
                  <a:lnTo>
                    <a:pt x="190614" y="205994"/>
                  </a:lnTo>
                  <a:lnTo>
                    <a:pt x="191465" y="203263"/>
                  </a:lnTo>
                  <a:lnTo>
                    <a:pt x="193509" y="200202"/>
                  </a:lnTo>
                  <a:lnTo>
                    <a:pt x="195351" y="199402"/>
                  </a:lnTo>
                  <a:lnTo>
                    <a:pt x="197942" y="198285"/>
                  </a:lnTo>
                  <a:lnTo>
                    <a:pt x="191465" y="197472"/>
                  </a:lnTo>
                  <a:lnTo>
                    <a:pt x="188569" y="199402"/>
                  </a:lnTo>
                  <a:lnTo>
                    <a:pt x="187375" y="198285"/>
                  </a:lnTo>
                  <a:lnTo>
                    <a:pt x="184480" y="194424"/>
                  </a:lnTo>
                  <a:lnTo>
                    <a:pt x="185331" y="199402"/>
                  </a:lnTo>
                  <a:lnTo>
                    <a:pt x="188569" y="205193"/>
                  </a:lnTo>
                  <a:lnTo>
                    <a:pt x="188569" y="207924"/>
                  </a:lnTo>
                  <a:lnTo>
                    <a:pt x="185331" y="210185"/>
                  </a:lnTo>
                  <a:lnTo>
                    <a:pt x="180390" y="210185"/>
                  </a:lnTo>
                  <a:lnTo>
                    <a:pt x="178346" y="210985"/>
                  </a:lnTo>
                  <a:lnTo>
                    <a:pt x="180390" y="212915"/>
                  </a:lnTo>
                  <a:lnTo>
                    <a:pt x="183286" y="212115"/>
                  </a:lnTo>
                  <a:lnTo>
                    <a:pt x="185331" y="210985"/>
                  </a:lnTo>
                  <a:lnTo>
                    <a:pt x="188569" y="212915"/>
                  </a:lnTo>
                  <a:lnTo>
                    <a:pt x="191465" y="215963"/>
                  </a:lnTo>
                  <a:lnTo>
                    <a:pt x="191465" y="220637"/>
                  </a:lnTo>
                  <a:lnTo>
                    <a:pt x="195897" y="230276"/>
                  </a:lnTo>
                  <a:lnTo>
                    <a:pt x="193509" y="231571"/>
                  </a:lnTo>
                  <a:lnTo>
                    <a:pt x="192659" y="234137"/>
                  </a:lnTo>
                  <a:lnTo>
                    <a:pt x="192659" y="237363"/>
                  </a:lnTo>
                  <a:lnTo>
                    <a:pt x="191465" y="241211"/>
                  </a:lnTo>
                  <a:lnTo>
                    <a:pt x="188569" y="243141"/>
                  </a:lnTo>
                  <a:lnTo>
                    <a:pt x="187375" y="243141"/>
                  </a:lnTo>
                  <a:lnTo>
                    <a:pt x="186524" y="241211"/>
                  </a:lnTo>
                  <a:lnTo>
                    <a:pt x="184480" y="237363"/>
                  </a:lnTo>
                  <a:lnTo>
                    <a:pt x="182435" y="235432"/>
                  </a:lnTo>
                  <a:lnTo>
                    <a:pt x="181241" y="236067"/>
                  </a:lnTo>
                  <a:lnTo>
                    <a:pt x="182435" y="243141"/>
                  </a:lnTo>
                  <a:lnTo>
                    <a:pt x="181241" y="245071"/>
                  </a:lnTo>
                  <a:lnTo>
                    <a:pt x="180390" y="246202"/>
                  </a:lnTo>
                  <a:lnTo>
                    <a:pt x="180390" y="248132"/>
                  </a:lnTo>
                  <a:lnTo>
                    <a:pt x="183286" y="248132"/>
                  </a:lnTo>
                  <a:lnTo>
                    <a:pt x="185331" y="248932"/>
                  </a:lnTo>
                  <a:lnTo>
                    <a:pt x="187375" y="252793"/>
                  </a:lnTo>
                  <a:lnTo>
                    <a:pt x="187375" y="256654"/>
                  </a:lnTo>
                  <a:lnTo>
                    <a:pt x="185331" y="258584"/>
                  </a:lnTo>
                  <a:lnTo>
                    <a:pt x="185331" y="261645"/>
                  </a:lnTo>
                  <a:lnTo>
                    <a:pt x="187375" y="264375"/>
                  </a:lnTo>
                  <a:lnTo>
                    <a:pt x="189420" y="266306"/>
                  </a:lnTo>
                  <a:lnTo>
                    <a:pt x="189420" y="268236"/>
                  </a:lnTo>
                  <a:lnTo>
                    <a:pt x="193509" y="269354"/>
                  </a:lnTo>
                  <a:lnTo>
                    <a:pt x="194703" y="275145"/>
                  </a:lnTo>
                  <a:lnTo>
                    <a:pt x="194703" y="282867"/>
                  </a:lnTo>
                  <a:lnTo>
                    <a:pt x="191465" y="284797"/>
                  </a:lnTo>
                  <a:lnTo>
                    <a:pt x="188569" y="286080"/>
                  </a:lnTo>
                  <a:lnTo>
                    <a:pt x="187375" y="288658"/>
                  </a:lnTo>
                  <a:lnTo>
                    <a:pt x="184480" y="290588"/>
                  </a:lnTo>
                  <a:lnTo>
                    <a:pt x="182435" y="290588"/>
                  </a:lnTo>
                  <a:lnTo>
                    <a:pt x="179197" y="289941"/>
                  </a:lnTo>
                  <a:lnTo>
                    <a:pt x="176301" y="288010"/>
                  </a:lnTo>
                  <a:lnTo>
                    <a:pt x="170180" y="279006"/>
                  </a:lnTo>
                  <a:lnTo>
                    <a:pt x="166941" y="271284"/>
                  </a:lnTo>
                  <a:lnTo>
                    <a:pt x="164896" y="269354"/>
                  </a:lnTo>
                  <a:lnTo>
                    <a:pt x="163525" y="269354"/>
                  </a:lnTo>
                  <a:lnTo>
                    <a:pt x="163525" y="271284"/>
                  </a:lnTo>
                  <a:lnTo>
                    <a:pt x="164896" y="277075"/>
                  </a:lnTo>
                  <a:lnTo>
                    <a:pt x="163525" y="284797"/>
                  </a:lnTo>
                  <a:lnTo>
                    <a:pt x="163525" y="288658"/>
                  </a:lnTo>
                  <a:lnTo>
                    <a:pt x="166941" y="290588"/>
                  </a:lnTo>
                  <a:lnTo>
                    <a:pt x="170180" y="294449"/>
                  </a:lnTo>
                  <a:lnTo>
                    <a:pt x="174256" y="298310"/>
                  </a:lnTo>
                  <a:lnTo>
                    <a:pt x="175120" y="301523"/>
                  </a:lnTo>
                  <a:lnTo>
                    <a:pt x="174256" y="302653"/>
                  </a:lnTo>
                  <a:lnTo>
                    <a:pt x="170180" y="307314"/>
                  </a:lnTo>
                  <a:lnTo>
                    <a:pt x="166941" y="307314"/>
                  </a:lnTo>
                  <a:lnTo>
                    <a:pt x="164896" y="306501"/>
                  </a:lnTo>
                  <a:lnTo>
                    <a:pt x="164896" y="303453"/>
                  </a:lnTo>
                  <a:lnTo>
                    <a:pt x="161493" y="299593"/>
                  </a:lnTo>
                  <a:lnTo>
                    <a:pt x="157403" y="294449"/>
                  </a:lnTo>
                  <a:lnTo>
                    <a:pt x="153314" y="291871"/>
                  </a:lnTo>
                  <a:lnTo>
                    <a:pt x="153314" y="298310"/>
                  </a:lnTo>
                  <a:lnTo>
                    <a:pt x="157403" y="304571"/>
                  </a:lnTo>
                  <a:lnTo>
                    <a:pt x="157403" y="309245"/>
                  </a:lnTo>
                  <a:lnTo>
                    <a:pt x="155359" y="311175"/>
                  </a:lnTo>
                  <a:lnTo>
                    <a:pt x="152628" y="312293"/>
                  </a:lnTo>
                  <a:lnTo>
                    <a:pt x="149225" y="313105"/>
                  </a:lnTo>
                  <a:lnTo>
                    <a:pt x="147180" y="316953"/>
                  </a:lnTo>
                  <a:lnTo>
                    <a:pt x="143090" y="316953"/>
                  </a:lnTo>
                  <a:lnTo>
                    <a:pt x="138315" y="320014"/>
                  </a:lnTo>
                  <a:lnTo>
                    <a:pt x="135763" y="321094"/>
                  </a:lnTo>
                  <a:lnTo>
                    <a:pt x="135763" y="320814"/>
                  </a:lnTo>
                  <a:lnTo>
                    <a:pt x="134658" y="321551"/>
                  </a:lnTo>
                  <a:lnTo>
                    <a:pt x="133718" y="321945"/>
                  </a:lnTo>
                  <a:lnTo>
                    <a:pt x="133718" y="322186"/>
                  </a:lnTo>
                  <a:lnTo>
                    <a:pt x="132867" y="322745"/>
                  </a:lnTo>
                  <a:lnTo>
                    <a:pt x="128778" y="323875"/>
                  </a:lnTo>
                  <a:lnTo>
                    <a:pt x="127584" y="321945"/>
                  </a:lnTo>
                  <a:lnTo>
                    <a:pt x="127584" y="320814"/>
                  </a:lnTo>
                  <a:lnTo>
                    <a:pt x="131673" y="315036"/>
                  </a:lnTo>
                  <a:lnTo>
                    <a:pt x="133718" y="314071"/>
                  </a:lnTo>
                  <a:lnTo>
                    <a:pt x="133718" y="314223"/>
                  </a:lnTo>
                  <a:lnTo>
                    <a:pt x="138315" y="312293"/>
                  </a:lnTo>
                  <a:lnTo>
                    <a:pt x="138315" y="311175"/>
                  </a:lnTo>
                  <a:lnTo>
                    <a:pt x="139001" y="307314"/>
                  </a:lnTo>
                  <a:lnTo>
                    <a:pt x="140360" y="303453"/>
                  </a:lnTo>
                  <a:lnTo>
                    <a:pt x="143090" y="301523"/>
                  </a:lnTo>
                  <a:lnTo>
                    <a:pt x="143090" y="294449"/>
                  </a:lnTo>
                  <a:lnTo>
                    <a:pt x="142405" y="291871"/>
                  </a:lnTo>
                  <a:lnTo>
                    <a:pt x="139001" y="291871"/>
                  </a:lnTo>
                  <a:lnTo>
                    <a:pt x="136956" y="294449"/>
                  </a:lnTo>
                  <a:lnTo>
                    <a:pt x="133718" y="296379"/>
                  </a:lnTo>
                  <a:lnTo>
                    <a:pt x="133718" y="297103"/>
                  </a:lnTo>
                  <a:lnTo>
                    <a:pt x="132867" y="297662"/>
                  </a:lnTo>
                  <a:lnTo>
                    <a:pt x="131673" y="299593"/>
                  </a:lnTo>
                  <a:lnTo>
                    <a:pt x="131673" y="303453"/>
                  </a:lnTo>
                  <a:lnTo>
                    <a:pt x="128778" y="307314"/>
                  </a:lnTo>
                  <a:lnTo>
                    <a:pt x="127584" y="310362"/>
                  </a:lnTo>
                  <a:lnTo>
                    <a:pt x="126733" y="314223"/>
                  </a:lnTo>
                  <a:lnTo>
                    <a:pt x="124688" y="316153"/>
                  </a:lnTo>
                  <a:lnTo>
                    <a:pt x="121462" y="316153"/>
                  </a:lnTo>
                  <a:lnTo>
                    <a:pt x="119418" y="320014"/>
                  </a:lnTo>
                  <a:lnTo>
                    <a:pt x="118567" y="320814"/>
                  </a:lnTo>
                  <a:lnTo>
                    <a:pt x="116522" y="320014"/>
                  </a:lnTo>
                  <a:lnTo>
                    <a:pt x="115328" y="318884"/>
                  </a:lnTo>
                  <a:lnTo>
                    <a:pt x="114477" y="314223"/>
                  </a:lnTo>
                  <a:lnTo>
                    <a:pt x="113284" y="313105"/>
                  </a:lnTo>
                  <a:lnTo>
                    <a:pt x="111239" y="320014"/>
                  </a:lnTo>
                  <a:lnTo>
                    <a:pt x="109194" y="321945"/>
                  </a:lnTo>
                  <a:lnTo>
                    <a:pt x="105105" y="324675"/>
                  </a:lnTo>
                  <a:lnTo>
                    <a:pt x="101015" y="326605"/>
                  </a:lnTo>
                  <a:lnTo>
                    <a:pt x="97777" y="328536"/>
                  </a:lnTo>
                  <a:lnTo>
                    <a:pt x="95732" y="330466"/>
                  </a:lnTo>
                  <a:lnTo>
                    <a:pt x="95885" y="330466"/>
                  </a:lnTo>
                  <a:lnTo>
                    <a:pt x="93687" y="332714"/>
                  </a:lnTo>
                  <a:lnTo>
                    <a:pt x="89598" y="332714"/>
                  </a:lnTo>
                  <a:lnTo>
                    <a:pt x="87553" y="335457"/>
                  </a:lnTo>
                  <a:lnTo>
                    <a:pt x="86702" y="339318"/>
                  </a:lnTo>
                  <a:lnTo>
                    <a:pt x="84658" y="339318"/>
                  </a:lnTo>
                  <a:lnTo>
                    <a:pt x="84658" y="334645"/>
                  </a:lnTo>
                  <a:lnTo>
                    <a:pt x="83477" y="332714"/>
                  </a:lnTo>
                  <a:lnTo>
                    <a:pt x="83477" y="330466"/>
                  </a:lnTo>
                  <a:lnTo>
                    <a:pt x="83477" y="329666"/>
                  </a:lnTo>
                  <a:lnTo>
                    <a:pt x="84658" y="328536"/>
                  </a:lnTo>
                  <a:lnTo>
                    <a:pt x="84099" y="328536"/>
                  </a:lnTo>
                  <a:lnTo>
                    <a:pt x="86702" y="323875"/>
                  </a:lnTo>
                  <a:lnTo>
                    <a:pt x="88747" y="321945"/>
                  </a:lnTo>
                  <a:lnTo>
                    <a:pt x="92837" y="320014"/>
                  </a:lnTo>
                  <a:lnTo>
                    <a:pt x="94881" y="316153"/>
                  </a:lnTo>
                  <a:lnTo>
                    <a:pt x="97777" y="313105"/>
                  </a:lnTo>
                  <a:lnTo>
                    <a:pt x="101866" y="307314"/>
                  </a:lnTo>
                  <a:lnTo>
                    <a:pt x="101015" y="306501"/>
                  </a:lnTo>
                  <a:lnTo>
                    <a:pt x="98971" y="306501"/>
                  </a:lnTo>
                  <a:lnTo>
                    <a:pt x="93687" y="309245"/>
                  </a:lnTo>
                  <a:lnTo>
                    <a:pt x="91643" y="308432"/>
                  </a:lnTo>
                  <a:lnTo>
                    <a:pt x="84658" y="308432"/>
                  </a:lnTo>
                  <a:lnTo>
                    <a:pt x="88747" y="300240"/>
                  </a:lnTo>
                  <a:lnTo>
                    <a:pt x="89598" y="297662"/>
                  </a:lnTo>
                  <a:lnTo>
                    <a:pt x="89598" y="294449"/>
                  </a:lnTo>
                  <a:lnTo>
                    <a:pt x="86702" y="293801"/>
                  </a:lnTo>
                  <a:lnTo>
                    <a:pt x="81432" y="291871"/>
                  </a:lnTo>
                  <a:lnTo>
                    <a:pt x="79387" y="289941"/>
                  </a:lnTo>
                  <a:lnTo>
                    <a:pt x="78193" y="286727"/>
                  </a:lnTo>
                  <a:lnTo>
                    <a:pt x="79387" y="283997"/>
                  </a:lnTo>
                  <a:lnTo>
                    <a:pt x="86702" y="283997"/>
                  </a:lnTo>
                  <a:lnTo>
                    <a:pt x="89598" y="282867"/>
                  </a:lnTo>
                  <a:lnTo>
                    <a:pt x="92837" y="283997"/>
                  </a:lnTo>
                  <a:lnTo>
                    <a:pt x="95732" y="282067"/>
                  </a:lnTo>
                  <a:lnTo>
                    <a:pt x="101015" y="283997"/>
                  </a:lnTo>
                  <a:lnTo>
                    <a:pt x="103060" y="286080"/>
                  </a:lnTo>
                  <a:lnTo>
                    <a:pt x="103060" y="288658"/>
                  </a:lnTo>
                  <a:lnTo>
                    <a:pt x="103911" y="288658"/>
                  </a:lnTo>
                  <a:lnTo>
                    <a:pt x="114477" y="283997"/>
                  </a:lnTo>
                  <a:lnTo>
                    <a:pt x="116522" y="283997"/>
                  </a:lnTo>
                  <a:lnTo>
                    <a:pt x="118567" y="284797"/>
                  </a:lnTo>
                  <a:lnTo>
                    <a:pt x="120611" y="286080"/>
                  </a:lnTo>
                  <a:lnTo>
                    <a:pt x="122643" y="286080"/>
                  </a:lnTo>
                  <a:lnTo>
                    <a:pt x="127584" y="280936"/>
                  </a:lnTo>
                  <a:lnTo>
                    <a:pt x="128778" y="279006"/>
                  </a:lnTo>
                  <a:lnTo>
                    <a:pt x="127584" y="277075"/>
                  </a:lnTo>
                  <a:lnTo>
                    <a:pt x="127584" y="274345"/>
                  </a:lnTo>
                  <a:lnTo>
                    <a:pt x="126733" y="272415"/>
                  </a:lnTo>
                  <a:lnTo>
                    <a:pt x="129628" y="270484"/>
                  </a:lnTo>
                  <a:lnTo>
                    <a:pt x="135763" y="272415"/>
                  </a:lnTo>
                  <a:lnTo>
                    <a:pt x="135763" y="272008"/>
                  </a:lnTo>
                  <a:lnTo>
                    <a:pt x="136956" y="272415"/>
                  </a:lnTo>
                  <a:lnTo>
                    <a:pt x="143090" y="275145"/>
                  </a:lnTo>
                  <a:lnTo>
                    <a:pt x="146494" y="275145"/>
                  </a:lnTo>
                  <a:lnTo>
                    <a:pt x="148539" y="273215"/>
                  </a:lnTo>
                  <a:lnTo>
                    <a:pt x="147180" y="270484"/>
                  </a:lnTo>
                  <a:lnTo>
                    <a:pt x="143090" y="267423"/>
                  </a:lnTo>
                  <a:lnTo>
                    <a:pt x="141046" y="262445"/>
                  </a:lnTo>
                  <a:lnTo>
                    <a:pt x="135763" y="262445"/>
                  </a:lnTo>
                  <a:lnTo>
                    <a:pt x="134912" y="262445"/>
                  </a:lnTo>
                  <a:lnTo>
                    <a:pt x="130822" y="258584"/>
                  </a:lnTo>
                  <a:lnTo>
                    <a:pt x="129628" y="256654"/>
                  </a:lnTo>
                  <a:lnTo>
                    <a:pt x="129628" y="253923"/>
                  </a:lnTo>
                  <a:lnTo>
                    <a:pt x="130822" y="251993"/>
                  </a:lnTo>
                  <a:lnTo>
                    <a:pt x="134912" y="250063"/>
                  </a:lnTo>
                  <a:lnTo>
                    <a:pt x="135763" y="250063"/>
                  </a:lnTo>
                  <a:lnTo>
                    <a:pt x="143090" y="250063"/>
                  </a:lnTo>
                  <a:lnTo>
                    <a:pt x="146494" y="250863"/>
                  </a:lnTo>
                  <a:lnTo>
                    <a:pt x="148539" y="251993"/>
                  </a:lnTo>
                  <a:lnTo>
                    <a:pt x="148539" y="250863"/>
                  </a:lnTo>
                  <a:lnTo>
                    <a:pt x="144449" y="248932"/>
                  </a:lnTo>
                  <a:lnTo>
                    <a:pt x="144449" y="248132"/>
                  </a:lnTo>
                  <a:lnTo>
                    <a:pt x="144449" y="246202"/>
                  </a:lnTo>
                  <a:lnTo>
                    <a:pt x="144449" y="245071"/>
                  </a:lnTo>
                  <a:lnTo>
                    <a:pt x="147180" y="244271"/>
                  </a:lnTo>
                  <a:lnTo>
                    <a:pt x="148539" y="242341"/>
                  </a:lnTo>
                  <a:lnTo>
                    <a:pt x="155359" y="242341"/>
                  </a:lnTo>
                  <a:lnTo>
                    <a:pt x="157403" y="241211"/>
                  </a:lnTo>
                  <a:lnTo>
                    <a:pt x="160807" y="240411"/>
                  </a:lnTo>
                  <a:lnTo>
                    <a:pt x="162852" y="240411"/>
                  </a:lnTo>
                  <a:lnTo>
                    <a:pt x="163525" y="239280"/>
                  </a:lnTo>
                  <a:lnTo>
                    <a:pt x="162852" y="237363"/>
                  </a:lnTo>
                  <a:lnTo>
                    <a:pt x="156718" y="237363"/>
                  </a:lnTo>
                  <a:lnTo>
                    <a:pt x="154673" y="234137"/>
                  </a:lnTo>
                  <a:lnTo>
                    <a:pt x="155359" y="231571"/>
                  </a:lnTo>
                  <a:lnTo>
                    <a:pt x="158762" y="229641"/>
                  </a:lnTo>
                  <a:lnTo>
                    <a:pt x="159448" y="228346"/>
                  </a:lnTo>
                  <a:lnTo>
                    <a:pt x="157403" y="226415"/>
                  </a:lnTo>
                  <a:lnTo>
                    <a:pt x="155359" y="226415"/>
                  </a:lnTo>
                  <a:lnTo>
                    <a:pt x="153314" y="232206"/>
                  </a:lnTo>
                  <a:lnTo>
                    <a:pt x="147180" y="237363"/>
                  </a:lnTo>
                  <a:lnTo>
                    <a:pt x="141046" y="240411"/>
                  </a:lnTo>
                  <a:lnTo>
                    <a:pt x="139001" y="242341"/>
                  </a:lnTo>
                  <a:lnTo>
                    <a:pt x="135763" y="242341"/>
                  </a:lnTo>
                  <a:lnTo>
                    <a:pt x="133718" y="242341"/>
                  </a:lnTo>
                  <a:lnTo>
                    <a:pt x="130822" y="243141"/>
                  </a:lnTo>
                  <a:lnTo>
                    <a:pt x="129628" y="244271"/>
                  </a:lnTo>
                  <a:lnTo>
                    <a:pt x="125539" y="243141"/>
                  </a:lnTo>
                  <a:lnTo>
                    <a:pt x="124688" y="242341"/>
                  </a:lnTo>
                  <a:lnTo>
                    <a:pt x="120611" y="241211"/>
                  </a:lnTo>
                  <a:lnTo>
                    <a:pt x="117373" y="240411"/>
                  </a:lnTo>
                  <a:lnTo>
                    <a:pt x="118567" y="234137"/>
                  </a:lnTo>
                  <a:lnTo>
                    <a:pt x="120611" y="232206"/>
                  </a:lnTo>
                  <a:lnTo>
                    <a:pt x="122643" y="230276"/>
                  </a:lnTo>
                  <a:lnTo>
                    <a:pt x="124688" y="228346"/>
                  </a:lnTo>
                  <a:lnTo>
                    <a:pt x="129628" y="227711"/>
                  </a:lnTo>
                  <a:lnTo>
                    <a:pt x="130822" y="226415"/>
                  </a:lnTo>
                  <a:lnTo>
                    <a:pt x="128778" y="224497"/>
                  </a:lnTo>
                  <a:lnTo>
                    <a:pt x="129628" y="222567"/>
                  </a:lnTo>
                  <a:lnTo>
                    <a:pt x="131673" y="220637"/>
                  </a:lnTo>
                  <a:lnTo>
                    <a:pt x="135763" y="219824"/>
                  </a:lnTo>
                  <a:lnTo>
                    <a:pt x="135763" y="214845"/>
                  </a:lnTo>
                  <a:lnTo>
                    <a:pt x="138315" y="212915"/>
                  </a:lnTo>
                  <a:lnTo>
                    <a:pt x="141325" y="212115"/>
                  </a:lnTo>
                  <a:lnTo>
                    <a:pt x="148539" y="210185"/>
                  </a:lnTo>
                  <a:lnTo>
                    <a:pt x="148539" y="207924"/>
                  </a:lnTo>
                  <a:lnTo>
                    <a:pt x="147180" y="207924"/>
                  </a:lnTo>
                  <a:lnTo>
                    <a:pt x="141046" y="210185"/>
                  </a:lnTo>
                  <a:lnTo>
                    <a:pt x="136956" y="212115"/>
                  </a:lnTo>
                  <a:lnTo>
                    <a:pt x="133718" y="210985"/>
                  </a:lnTo>
                  <a:lnTo>
                    <a:pt x="131673" y="212115"/>
                  </a:lnTo>
                  <a:lnTo>
                    <a:pt x="130822" y="214845"/>
                  </a:lnTo>
                  <a:lnTo>
                    <a:pt x="129628" y="215963"/>
                  </a:lnTo>
                  <a:lnTo>
                    <a:pt x="122643" y="215963"/>
                  </a:lnTo>
                  <a:lnTo>
                    <a:pt x="122643" y="223850"/>
                  </a:lnTo>
                  <a:lnTo>
                    <a:pt x="120611" y="225780"/>
                  </a:lnTo>
                  <a:lnTo>
                    <a:pt x="117373" y="225780"/>
                  </a:lnTo>
                  <a:lnTo>
                    <a:pt x="116522" y="226415"/>
                  </a:lnTo>
                  <a:lnTo>
                    <a:pt x="114477" y="228346"/>
                  </a:lnTo>
                  <a:lnTo>
                    <a:pt x="111239" y="230276"/>
                  </a:lnTo>
                  <a:lnTo>
                    <a:pt x="108000" y="230276"/>
                  </a:lnTo>
                  <a:lnTo>
                    <a:pt x="105956" y="229641"/>
                  </a:lnTo>
                  <a:lnTo>
                    <a:pt x="105105" y="226415"/>
                  </a:lnTo>
                  <a:lnTo>
                    <a:pt x="109067" y="224497"/>
                  </a:lnTo>
                  <a:lnTo>
                    <a:pt x="110388" y="223850"/>
                  </a:lnTo>
                  <a:lnTo>
                    <a:pt x="109194" y="220637"/>
                  </a:lnTo>
                  <a:lnTo>
                    <a:pt x="103911" y="221919"/>
                  </a:lnTo>
                  <a:lnTo>
                    <a:pt x="99822" y="224497"/>
                  </a:lnTo>
                  <a:lnTo>
                    <a:pt x="94881" y="224497"/>
                  </a:lnTo>
                  <a:lnTo>
                    <a:pt x="91643" y="221919"/>
                  </a:lnTo>
                  <a:lnTo>
                    <a:pt x="89598" y="221919"/>
                  </a:lnTo>
                  <a:lnTo>
                    <a:pt x="88747" y="222567"/>
                  </a:lnTo>
                  <a:lnTo>
                    <a:pt x="87553" y="229641"/>
                  </a:lnTo>
                  <a:lnTo>
                    <a:pt x="85521" y="230276"/>
                  </a:lnTo>
                  <a:lnTo>
                    <a:pt x="82613" y="228346"/>
                  </a:lnTo>
                  <a:lnTo>
                    <a:pt x="79387" y="230276"/>
                  </a:lnTo>
                  <a:lnTo>
                    <a:pt x="76149" y="230276"/>
                  </a:lnTo>
                  <a:lnTo>
                    <a:pt x="76149" y="225780"/>
                  </a:lnTo>
                  <a:lnTo>
                    <a:pt x="75298" y="222567"/>
                  </a:lnTo>
                  <a:lnTo>
                    <a:pt x="73253" y="224497"/>
                  </a:lnTo>
                  <a:lnTo>
                    <a:pt x="73253" y="228346"/>
                  </a:lnTo>
                  <a:lnTo>
                    <a:pt x="70015" y="230276"/>
                  </a:lnTo>
                  <a:lnTo>
                    <a:pt x="67970" y="229641"/>
                  </a:lnTo>
                  <a:lnTo>
                    <a:pt x="67119" y="222567"/>
                  </a:lnTo>
                  <a:lnTo>
                    <a:pt x="67119" y="216776"/>
                  </a:lnTo>
                  <a:lnTo>
                    <a:pt x="65074" y="212915"/>
                  </a:lnTo>
                  <a:lnTo>
                    <a:pt x="65074" y="210185"/>
                  </a:lnTo>
                  <a:lnTo>
                    <a:pt x="65074" y="209054"/>
                  </a:lnTo>
                  <a:lnTo>
                    <a:pt x="63030" y="205994"/>
                  </a:lnTo>
                  <a:lnTo>
                    <a:pt x="63030" y="203263"/>
                  </a:lnTo>
                  <a:lnTo>
                    <a:pt x="70015" y="201333"/>
                  </a:lnTo>
                  <a:lnTo>
                    <a:pt x="74104" y="201333"/>
                  </a:lnTo>
                  <a:lnTo>
                    <a:pt x="77343" y="200202"/>
                  </a:lnTo>
                  <a:lnTo>
                    <a:pt x="79387" y="200202"/>
                  </a:lnTo>
                  <a:lnTo>
                    <a:pt x="82613" y="201333"/>
                  </a:lnTo>
                  <a:lnTo>
                    <a:pt x="85521" y="203263"/>
                  </a:lnTo>
                  <a:lnTo>
                    <a:pt x="88747" y="204063"/>
                  </a:lnTo>
                  <a:lnTo>
                    <a:pt x="89598" y="204063"/>
                  </a:lnTo>
                  <a:lnTo>
                    <a:pt x="93687" y="202133"/>
                  </a:lnTo>
                  <a:lnTo>
                    <a:pt x="99822" y="203263"/>
                  </a:lnTo>
                  <a:lnTo>
                    <a:pt x="103060" y="205193"/>
                  </a:lnTo>
                  <a:lnTo>
                    <a:pt x="103911" y="205994"/>
                  </a:lnTo>
                  <a:lnTo>
                    <a:pt x="105956" y="205994"/>
                  </a:lnTo>
                  <a:lnTo>
                    <a:pt x="107149" y="205193"/>
                  </a:lnTo>
                  <a:lnTo>
                    <a:pt x="105524" y="202133"/>
                  </a:lnTo>
                  <a:lnTo>
                    <a:pt x="105105" y="201333"/>
                  </a:lnTo>
                  <a:lnTo>
                    <a:pt x="104660" y="200202"/>
                  </a:lnTo>
                  <a:lnTo>
                    <a:pt x="103911" y="198285"/>
                  </a:lnTo>
                  <a:lnTo>
                    <a:pt x="103911" y="196354"/>
                  </a:lnTo>
                  <a:lnTo>
                    <a:pt x="103911" y="195541"/>
                  </a:lnTo>
                  <a:lnTo>
                    <a:pt x="105956" y="194424"/>
                  </a:lnTo>
                  <a:lnTo>
                    <a:pt x="113284" y="194424"/>
                  </a:lnTo>
                  <a:lnTo>
                    <a:pt x="116522" y="195541"/>
                  </a:lnTo>
                  <a:lnTo>
                    <a:pt x="118567" y="195541"/>
                  </a:lnTo>
                  <a:lnTo>
                    <a:pt x="119062" y="194424"/>
                  </a:lnTo>
                  <a:lnTo>
                    <a:pt x="119418" y="193611"/>
                  </a:lnTo>
                  <a:lnTo>
                    <a:pt x="121462" y="192493"/>
                  </a:lnTo>
                  <a:lnTo>
                    <a:pt x="124688" y="192493"/>
                  </a:lnTo>
                  <a:lnTo>
                    <a:pt x="129628" y="191681"/>
                  </a:lnTo>
                  <a:lnTo>
                    <a:pt x="131216" y="189750"/>
                  </a:lnTo>
                  <a:lnTo>
                    <a:pt x="133718" y="186702"/>
                  </a:lnTo>
                  <a:lnTo>
                    <a:pt x="135763" y="184772"/>
                  </a:lnTo>
                  <a:lnTo>
                    <a:pt x="138315" y="185902"/>
                  </a:lnTo>
                  <a:lnTo>
                    <a:pt x="141046" y="187820"/>
                  </a:lnTo>
                  <a:lnTo>
                    <a:pt x="144449" y="190563"/>
                  </a:lnTo>
                  <a:lnTo>
                    <a:pt x="145135" y="191681"/>
                  </a:lnTo>
                  <a:lnTo>
                    <a:pt x="149225" y="189750"/>
                  </a:lnTo>
                  <a:lnTo>
                    <a:pt x="151269" y="189750"/>
                  </a:lnTo>
                  <a:lnTo>
                    <a:pt x="154673" y="190563"/>
                  </a:lnTo>
                  <a:lnTo>
                    <a:pt x="157403" y="191681"/>
                  </a:lnTo>
                  <a:lnTo>
                    <a:pt x="159448" y="192493"/>
                  </a:lnTo>
                  <a:lnTo>
                    <a:pt x="160807" y="192493"/>
                  </a:lnTo>
                  <a:lnTo>
                    <a:pt x="160807" y="188633"/>
                  </a:lnTo>
                  <a:lnTo>
                    <a:pt x="157403" y="189750"/>
                  </a:lnTo>
                  <a:lnTo>
                    <a:pt x="155359" y="189750"/>
                  </a:lnTo>
                  <a:lnTo>
                    <a:pt x="152628" y="187820"/>
                  </a:lnTo>
                  <a:lnTo>
                    <a:pt x="149225" y="186702"/>
                  </a:lnTo>
                  <a:lnTo>
                    <a:pt x="146494" y="184772"/>
                  </a:lnTo>
                  <a:lnTo>
                    <a:pt x="144449" y="182841"/>
                  </a:lnTo>
                  <a:lnTo>
                    <a:pt x="143090" y="177050"/>
                  </a:lnTo>
                  <a:lnTo>
                    <a:pt x="145135" y="175120"/>
                  </a:lnTo>
                  <a:lnTo>
                    <a:pt x="150583" y="173837"/>
                  </a:lnTo>
                  <a:lnTo>
                    <a:pt x="156718" y="173837"/>
                  </a:lnTo>
                  <a:lnTo>
                    <a:pt x="157403" y="173189"/>
                  </a:lnTo>
                  <a:lnTo>
                    <a:pt x="155359" y="171907"/>
                  </a:lnTo>
                  <a:lnTo>
                    <a:pt x="153314" y="171259"/>
                  </a:lnTo>
                  <a:lnTo>
                    <a:pt x="151269" y="171259"/>
                  </a:lnTo>
                  <a:lnTo>
                    <a:pt x="148539" y="171907"/>
                  </a:lnTo>
                  <a:lnTo>
                    <a:pt x="143090" y="171259"/>
                  </a:lnTo>
                  <a:lnTo>
                    <a:pt x="141046" y="168046"/>
                  </a:lnTo>
                  <a:lnTo>
                    <a:pt x="141046" y="166116"/>
                  </a:lnTo>
                  <a:lnTo>
                    <a:pt x="142405" y="163537"/>
                  </a:lnTo>
                  <a:lnTo>
                    <a:pt x="141719" y="163537"/>
                  </a:lnTo>
                  <a:lnTo>
                    <a:pt x="142405" y="161607"/>
                  </a:lnTo>
                  <a:lnTo>
                    <a:pt x="145135" y="158394"/>
                  </a:lnTo>
                  <a:lnTo>
                    <a:pt x="145135" y="155663"/>
                  </a:lnTo>
                  <a:lnTo>
                    <a:pt x="146494" y="152603"/>
                  </a:lnTo>
                  <a:lnTo>
                    <a:pt x="147180" y="151803"/>
                  </a:lnTo>
                  <a:lnTo>
                    <a:pt x="149225" y="151803"/>
                  </a:lnTo>
                  <a:lnTo>
                    <a:pt x="155359" y="152603"/>
                  </a:lnTo>
                  <a:lnTo>
                    <a:pt x="157403" y="151803"/>
                  </a:lnTo>
                  <a:lnTo>
                    <a:pt x="153314" y="148742"/>
                  </a:lnTo>
                  <a:lnTo>
                    <a:pt x="152628" y="146824"/>
                  </a:lnTo>
                  <a:lnTo>
                    <a:pt x="149225" y="145694"/>
                  </a:lnTo>
                  <a:lnTo>
                    <a:pt x="145135" y="144894"/>
                  </a:lnTo>
                  <a:lnTo>
                    <a:pt x="145135" y="141833"/>
                  </a:lnTo>
                  <a:lnTo>
                    <a:pt x="143090" y="136042"/>
                  </a:lnTo>
                  <a:lnTo>
                    <a:pt x="150583" y="123659"/>
                  </a:lnTo>
                  <a:lnTo>
                    <a:pt x="150583" y="122529"/>
                  </a:lnTo>
                  <a:lnTo>
                    <a:pt x="148539" y="122529"/>
                  </a:lnTo>
                  <a:lnTo>
                    <a:pt x="146494" y="123659"/>
                  </a:lnTo>
                  <a:lnTo>
                    <a:pt x="143090" y="126390"/>
                  </a:lnTo>
                  <a:lnTo>
                    <a:pt x="140360" y="126390"/>
                  </a:lnTo>
                  <a:lnTo>
                    <a:pt x="138315" y="125590"/>
                  </a:lnTo>
                  <a:lnTo>
                    <a:pt x="135763" y="124460"/>
                  </a:lnTo>
                  <a:lnTo>
                    <a:pt x="134912" y="121729"/>
                  </a:lnTo>
                  <a:lnTo>
                    <a:pt x="133718" y="119799"/>
                  </a:lnTo>
                  <a:lnTo>
                    <a:pt x="131673" y="117868"/>
                  </a:lnTo>
                  <a:lnTo>
                    <a:pt x="130822" y="114820"/>
                  </a:lnTo>
                  <a:lnTo>
                    <a:pt x="132867" y="109029"/>
                  </a:lnTo>
                  <a:lnTo>
                    <a:pt x="132867" y="105816"/>
                  </a:lnTo>
                  <a:lnTo>
                    <a:pt x="129628" y="100025"/>
                  </a:lnTo>
                  <a:lnTo>
                    <a:pt x="130822" y="95516"/>
                  </a:lnTo>
                  <a:lnTo>
                    <a:pt x="128778" y="101307"/>
                  </a:lnTo>
                  <a:lnTo>
                    <a:pt x="129628" y="105168"/>
                  </a:lnTo>
                  <a:lnTo>
                    <a:pt x="131673" y="107099"/>
                  </a:lnTo>
                  <a:lnTo>
                    <a:pt x="130822" y="107746"/>
                  </a:lnTo>
                  <a:lnTo>
                    <a:pt x="130822" y="110959"/>
                  </a:lnTo>
                  <a:lnTo>
                    <a:pt x="128778" y="113525"/>
                  </a:lnTo>
                  <a:lnTo>
                    <a:pt x="129628" y="117868"/>
                  </a:lnTo>
                  <a:lnTo>
                    <a:pt x="130822" y="126390"/>
                  </a:lnTo>
                  <a:lnTo>
                    <a:pt x="131673" y="129451"/>
                  </a:lnTo>
                  <a:lnTo>
                    <a:pt x="135763" y="131381"/>
                  </a:lnTo>
                  <a:lnTo>
                    <a:pt x="135763" y="130975"/>
                  </a:lnTo>
                  <a:lnTo>
                    <a:pt x="136956" y="131381"/>
                  </a:lnTo>
                  <a:lnTo>
                    <a:pt x="139001" y="134112"/>
                  </a:lnTo>
                  <a:lnTo>
                    <a:pt x="140360" y="141033"/>
                  </a:lnTo>
                  <a:lnTo>
                    <a:pt x="141046" y="152603"/>
                  </a:lnTo>
                  <a:lnTo>
                    <a:pt x="140360" y="158394"/>
                  </a:lnTo>
                  <a:lnTo>
                    <a:pt x="138315" y="158394"/>
                  </a:lnTo>
                  <a:lnTo>
                    <a:pt x="133718" y="161607"/>
                  </a:lnTo>
                  <a:lnTo>
                    <a:pt x="133718" y="163537"/>
                  </a:lnTo>
                  <a:lnTo>
                    <a:pt x="133718" y="164185"/>
                  </a:lnTo>
                  <a:lnTo>
                    <a:pt x="133718" y="165468"/>
                  </a:lnTo>
                  <a:lnTo>
                    <a:pt x="133934" y="165468"/>
                  </a:lnTo>
                  <a:lnTo>
                    <a:pt x="134912" y="171259"/>
                  </a:lnTo>
                  <a:lnTo>
                    <a:pt x="135763" y="173189"/>
                  </a:lnTo>
                  <a:lnTo>
                    <a:pt x="135763" y="175120"/>
                  </a:lnTo>
                  <a:lnTo>
                    <a:pt x="133718" y="177698"/>
                  </a:lnTo>
                  <a:lnTo>
                    <a:pt x="133718" y="180911"/>
                  </a:lnTo>
                  <a:lnTo>
                    <a:pt x="127584" y="180911"/>
                  </a:lnTo>
                  <a:lnTo>
                    <a:pt x="126733" y="183972"/>
                  </a:lnTo>
                  <a:lnTo>
                    <a:pt x="124688" y="186702"/>
                  </a:lnTo>
                  <a:lnTo>
                    <a:pt x="119418" y="186702"/>
                  </a:lnTo>
                  <a:lnTo>
                    <a:pt x="116522" y="187820"/>
                  </a:lnTo>
                  <a:lnTo>
                    <a:pt x="113284" y="189750"/>
                  </a:lnTo>
                  <a:lnTo>
                    <a:pt x="111239" y="188633"/>
                  </a:lnTo>
                  <a:lnTo>
                    <a:pt x="108000" y="187820"/>
                  </a:lnTo>
                  <a:lnTo>
                    <a:pt x="105956" y="187820"/>
                  </a:lnTo>
                  <a:lnTo>
                    <a:pt x="103911" y="186702"/>
                  </a:lnTo>
                  <a:lnTo>
                    <a:pt x="103911" y="183972"/>
                  </a:lnTo>
                  <a:lnTo>
                    <a:pt x="108000" y="178981"/>
                  </a:lnTo>
                  <a:lnTo>
                    <a:pt x="108000" y="177050"/>
                  </a:lnTo>
                  <a:lnTo>
                    <a:pt x="105105" y="169976"/>
                  </a:lnTo>
                  <a:lnTo>
                    <a:pt x="105956" y="168046"/>
                  </a:lnTo>
                  <a:lnTo>
                    <a:pt x="106692" y="167398"/>
                  </a:lnTo>
                  <a:lnTo>
                    <a:pt x="108165" y="166116"/>
                  </a:lnTo>
                  <a:lnTo>
                    <a:pt x="108902" y="165468"/>
                  </a:lnTo>
                  <a:lnTo>
                    <a:pt x="109194" y="165468"/>
                  </a:lnTo>
                  <a:lnTo>
                    <a:pt x="110388" y="164185"/>
                  </a:lnTo>
                  <a:lnTo>
                    <a:pt x="111239" y="163537"/>
                  </a:lnTo>
                  <a:lnTo>
                    <a:pt x="111074" y="163537"/>
                  </a:lnTo>
                  <a:lnTo>
                    <a:pt x="114477" y="160324"/>
                  </a:lnTo>
                  <a:lnTo>
                    <a:pt x="114477" y="158394"/>
                  </a:lnTo>
                  <a:lnTo>
                    <a:pt x="112433" y="159689"/>
                  </a:lnTo>
                  <a:lnTo>
                    <a:pt x="109194" y="161607"/>
                  </a:lnTo>
                  <a:lnTo>
                    <a:pt x="107149" y="163537"/>
                  </a:lnTo>
                  <a:lnTo>
                    <a:pt x="105105" y="165468"/>
                  </a:lnTo>
                  <a:lnTo>
                    <a:pt x="101866" y="166116"/>
                  </a:lnTo>
                  <a:lnTo>
                    <a:pt x="97777" y="165468"/>
                  </a:lnTo>
                  <a:lnTo>
                    <a:pt x="94881" y="165468"/>
                  </a:lnTo>
                  <a:lnTo>
                    <a:pt x="93687" y="164185"/>
                  </a:lnTo>
                  <a:lnTo>
                    <a:pt x="90792" y="164185"/>
                  </a:lnTo>
                  <a:lnTo>
                    <a:pt x="86702" y="165468"/>
                  </a:lnTo>
                  <a:lnTo>
                    <a:pt x="85521" y="164185"/>
                  </a:lnTo>
                  <a:lnTo>
                    <a:pt x="85521" y="163537"/>
                  </a:lnTo>
                  <a:lnTo>
                    <a:pt x="84658" y="156464"/>
                  </a:lnTo>
                  <a:lnTo>
                    <a:pt x="84810" y="155663"/>
                  </a:lnTo>
                  <a:lnTo>
                    <a:pt x="85521" y="151803"/>
                  </a:lnTo>
                  <a:lnTo>
                    <a:pt x="90792" y="150672"/>
                  </a:lnTo>
                  <a:lnTo>
                    <a:pt x="92837" y="149872"/>
                  </a:lnTo>
                  <a:lnTo>
                    <a:pt x="94881" y="148742"/>
                  </a:lnTo>
                  <a:lnTo>
                    <a:pt x="95732" y="141033"/>
                  </a:lnTo>
                  <a:lnTo>
                    <a:pt x="95732" y="139103"/>
                  </a:lnTo>
                  <a:lnTo>
                    <a:pt x="98971" y="136042"/>
                  </a:lnTo>
                  <a:lnTo>
                    <a:pt x="101866" y="136042"/>
                  </a:lnTo>
                  <a:lnTo>
                    <a:pt x="105105" y="137972"/>
                  </a:lnTo>
                  <a:lnTo>
                    <a:pt x="109194" y="139103"/>
                  </a:lnTo>
                  <a:lnTo>
                    <a:pt x="109194" y="136042"/>
                  </a:lnTo>
                  <a:lnTo>
                    <a:pt x="109194" y="135242"/>
                  </a:lnTo>
                  <a:lnTo>
                    <a:pt x="110388" y="133311"/>
                  </a:lnTo>
                  <a:lnTo>
                    <a:pt x="111239" y="131381"/>
                  </a:lnTo>
                  <a:lnTo>
                    <a:pt x="110388" y="130251"/>
                  </a:lnTo>
                  <a:lnTo>
                    <a:pt x="108000" y="132181"/>
                  </a:lnTo>
                  <a:lnTo>
                    <a:pt x="105956" y="133311"/>
                  </a:lnTo>
                  <a:lnTo>
                    <a:pt x="103911" y="133311"/>
                  </a:lnTo>
                  <a:lnTo>
                    <a:pt x="103060" y="132181"/>
                  </a:lnTo>
                  <a:lnTo>
                    <a:pt x="103060" y="129451"/>
                  </a:lnTo>
                  <a:lnTo>
                    <a:pt x="107149" y="121729"/>
                  </a:lnTo>
                  <a:lnTo>
                    <a:pt x="105956" y="119799"/>
                  </a:lnTo>
                  <a:lnTo>
                    <a:pt x="103060" y="119799"/>
                  </a:lnTo>
                  <a:lnTo>
                    <a:pt x="101866" y="121729"/>
                  </a:lnTo>
                  <a:lnTo>
                    <a:pt x="101866" y="124460"/>
                  </a:lnTo>
                  <a:lnTo>
                    <a:pt x="101015" y="126390"/>
                  </a:lnTo>
                  <a:lnTo>
                    <a:pt x="99822" y="129451"/>
                  </a:lnTo>
                  <a:lnTo>
                    <a:pt x="98971" y="130251"/>
                  </a:lnTo>
                  <a:lnTo>
                    <a:pt x="97777" y="132181"/>
                  </a:lnTo>
                  <a:lnTo>
                    <a:pt x="94881" y="134112"/>
                  </a:lnTo>
                  <a:lnTo>
                    <a:pt x="89598" y="139103"/>
                  </a:lnTo>
                  <a:lnTo>
                    <a:pt x="89598" y="147624"/>
                  </a:lnTo>
                  <a:lnTo>
                    <a:pt x="87553" y="149872"/>
                  </a:lnTo>
                  <a:lnTo>
                    <a:pt x="85521" y="149872"/>
                  </a:lnTo>
                  <a:lnTo>
                    <a:pt x="83477" y="147624"/>
                  </a:lnTo>
                  <a:lnTo>
                    <a:pt x="82613" y="146824"/>
                  </a:lnTo>
                  <a:lnTo>
                    <a:pt x="79387" y="144894"/>
                  </a:lnTo>
                  <a:lnTo>
                    <a:pt x="75298" y="142963"/>
                  </a:lnTo>
                  <a:lnTo>
                    <a:pt x="74104" y="141033"/>
                  </a:lnTo>
                  <a:lnTo>
                    <a:pt x="74104" y="136042"/>
                  </a:lnTo>
                  <a:lnTo>
                    <a:pt x="77343" y="130251"/>
                  </a:lnTo>
                  <a:lnTo>
                    <a:pt x="77343" y="125590"/>
                  </a:lnTo>
                  <a:lnTo>
                    <a:pt x="76149" y="123659"/>
                  </a:lnTo>
                  <a:lnTo>
                    <a:pt x="73253" y="121729"/>
                  </a:lnTo>
                  <a:lnTo>
                    <a:pt x="72059" y="119799"/>
                  </a:lnTo>
                  <a:lnTo>
                    <a:pt x="72059" y="115620"/>
                  </a:lnTo>
                  <a:lnTo>
                    <a:pt x="72059" y="114820"/>
                  </a:lnTo>
                  <a:lnTo>
                    <a:pt x="72453" y="112890"/>
                  </a:lnTo>
                  <a:lnTo>
                    <a:pt x="73253" y="109029"/>
                  </a:lnTo>
                  <a:lnTo>
                    <a:pt x="76149" y="105816"/>
                  </a:lnTo>
                  <a:lnTo>
                    <a:pt x="82613" y="105168"/>
                  </a:lnTo>
                  <a:lnTo>
                    <a:pt x="81432" y="103238"/>
                  </a:lnTo>
                  <a:lnTo>
                    <a:pt x="80238" y="101955"/>
                  </a:lnTo>
                  <a:lnTo>
                    <a:pt x="75298" y="101307"/>
                  </a:lnTo>
                  <a:lnTo>
                    <a:pt x="74104" y="100025"/>
                  </a:lnTo>
                  <a:lnTo>
                    <a:pt x="75298" y="94234"/>
                  </a:lnTo>
                  <a:lnTo>
                    <a:pt x="75996" y="93433"/>
                  </a:lnTo>
                  <a:lnTo>
                    <a:pt x="79387" y="89573"/>
                  </a:lnTo>
                  <a:lnTo>
                    <a:pt x="88747" y="88442"/>
                  </a:lnTo>
                  <a:lnTo>
                    <a:pt x="91643" y="87642"/>
                  </a:lnTo>
                  <a:lnTo>
                    <a:pt x="89598" y="86512"/>
                  </a:lnTo>
                  <a:lnTo>
                    <a:pt x="89103" y="85382"/>
                  </a:lnTo>
                  <a:lnTo>
                    <a:pt x="88747" y="84582"/>
                  </a:lnTo>
                  <a:lnTo>
                    <a:pt x="83477" y="84582"/>
                  </a:lnTo>
                  <a:lnTo>
                    <a:pt x="77343" y="85382"/>
                  </a:lnTo>
                  <a:lnTo>
                    <a:pt x="75298" y="84582"/>
                  </a:lnTo>
                  <a:lnTo>
                    <a:pt x="75298" y="82651"/>
                  </a:lnTo>
                  <a:lnTo>
                    <a:pt x="75298" y="80721"/>
                  </a:lnTo>
                  <a:lnTo>
                    <a:pt x="75298" y="79603"/>
                  </a:lnTo>
                  <a:lnTo>
                    <a:pt x="77343" y="76860"/>
                  </a:lnTo>
                  <a:lnTo>
                    <a:pt x="81432" y="69151"/>
                  </a:lnTo>
                  <a:lnTo>
                    <a:pt x="88747" y="67221"/>
                  </a:lnTo>
                  <a:lnTo>
                    <a:pt x="92837" y="67221"/>
                  </a:lnTo>
                  <a:lnTo>
                    <a:pt x="97777" y="69151"/>
                  </a:lnTo>
                  <a:lnTo>
                    <a:pt x="98971" y="69151"/>
                  </a:lnTo>
                  <a:lnTo>
                    <a:pt x="98971" y="68021"/>
                  </a:lnTo>
                  <a:lnTo>
                    <a:pt x="97777" y="67221"/>
                  </a:lnTo>
                  <a:lnTo>
                    <a:pt x="96926" y="66090"/>
                  </a:lnTo>
                  <a:lnTo>
                    <a:pt x="95732" y="65290"/>
                  </a:lnTo>
                  <a:lnTo>
                    <a:pt x="91643" y="65290"/>
                  </a:lnTo>
                  <a:lnTo>
                    <a:pt x="89598" y="64160"/>
                  </a:lnTo>
                  <a:lnTo>
                    <a:pt x="87553" y="64160"/>
                  </a:lnTo>
                  <a:lnTo>
                    <a:pt x="86702" y="62230"/>
                  </a:lnTo>
                  <a:lnTo>
                    <a:pt x="85521" y="57569"/>
                  </a:lnTo>
                  <a:lnTo>
                    <a:pt x="86702" y="55321"/>
                  </a:lnTo>
                  <a:lnTo>
                    <a:pt x="90792" y="49364"/>
                  </a:lnTo>
                  <a:lnTo>
                    <a:pt x="94881" y="48717"/>
                  </a:lnTo>
                  <a:lnTo>
                    <a:pt x="99822" y="49364"/>
                  </a:lnTo>
                  <a:lnTo>
                    <a:pt x="101015" y="48717"/>
                  </a:lnTo>
                  <a:lnTo>
                    <a:pt x="99822" y="47434"/>
                  </a:lnTo>
                  <a:lnTo>
                    <a:pt x="93687" y="45504"/>
                  </a:lnTo>
                  <a:lnTo>
                    <a:pt x="90792" y="46786"/>
                  </a:lnTo>
                  <a:lnTo>
                    <a:pt x="88747" y="45504"/>
                  </a:lnTo>
                  <a:lnTo>
                    <a:pt x="88747" y="41643"/>
                  </a:lnTo>
                  <a:lnTo>
                    <a:pt x="91643" y="37782"/>
                  </a:lnTo>
                  <a:lnTo>
                    <a:pt x="91643" y="33286"/>
                  </a:lnTo>
                  <a:lnTo>
                    <a:pt x="94881" y="31356"/>
                  </a:lnTo>
                  <a:lnTo>
                    <a:pt x="99822" y="26212"/>
                  </a:lnTo>
                  <a:lnTo>
                    <a:pt x="101015" y="23152"/>
                  </a:lnTo>
                  <a:lnTo>
                    <a:pt x="103060" y="23152"/>
                  </a:lnTo>
                  <a:lnTo>
                    <a:pt x="103911" y="22352"/>
                  </a:lnTo>
                  <a:lnTo>
                    <a:pt x="103911" y="21221"/>
                  </a:lnTo>
                  <a:lnTo>
                    <a:pt x="101015" y="19291"/>
                  </a:lnTo>
                  <a:lnTo>
                    <a:pt x="101866" y="15430"/>
                  </a:lnTo>
                  <a:lnTo>
                    <a:pt x="101866" y="13500"/>
                  </a:lnTo>
                  <a:lnTo>
                    <a:pt x="103060" y="12700"/>
                  </a:lnTo>
                  <a:lnTo>
                    <a:pt x="105105" y="9639"/>
                  </a:lnTo>
                  <a:lnTo>
                    <a:pt x="105105" y="7708"/>
                  </a:lnTo>
                  <a:lnTo>
                    <a:pt x="103060" y="5791"/>
                  </a:lnTo>
                  <a:lnTo>
                    <a:pt x="101866" y="3048"/>
                  </a:lnTo>
                  <a:lnTo>
                    <a:pt x="99822" y="0"/>
                  </a:lnTo>
                  <a:lnTo>
                    <a:pt x="96926" y="0"/>
                  </a:lnTo>
                  <a:lnTo>
                    <a:pt x="96926" y="1117"/>
                  </a:lnTo>
                  <a:lnTo>
                    <a:pt x="99822" y="3860"/>
                  </a:lnTo>
                  <a:lnTo>
                    <a:pt x="101866" y="7708"/>
                  </a:lnTo>
                  <a:lnTo>
                    <a:pt x="101866" y="9639"/>
                  </a:lnTo>
                  <a:lnTo>
                    <a:pt x="98971" y="14630"/>
                  </a:lnTo>
                  <a:lnTo>
                    <a:pt x="99822" y="18491"/>
                  </a:lnTo>
                  <a:lnTo>
                    <a:pt x="99822" y="22352"/>
                  </a:lnTo>
                  <a:lnTo>
                    <a:pt x="97777" y="23152"/>
                  </a:lnTo>
                  <a:lnTo>
                    <a:pt x="95732" y="26212"/>
                  </a:lnTo>
                  <a:lnTo>
                    <a:pt x="94881" y="28143"/>
                  </a:lnTo>
                  <a:lnTo>
                    <a:pt x="92837" y="29260"/>
                  </a:lnTo>
                  <a:lnTo>
                    <a:pt x="90792" y="29260"/>
                  </a:lnTo>
                  <a:lnTo>
                    <a:pt x="88747" y="28143"/>
                  </a:lnTo>
                  <a:lnTo>
                    <a:pt x="87553" y="26212"/>
                  </a:lnTo>
                  <a:lnTo>
                    <a:pt x="86702" y="26212"/>
                  </a:lnTo>
                  <a:lnTo>
                    <a:pt x="88747" y="29260"/>
                  </a:lnTo>
                  <a:lnTo>
                    <a:pt x="89598" y="33921"/>
                  </a:lnTo>
                  <a:lnTo>
                    <a:pt x="87553" y="41008"/>
                  </a:lnTo>
                  <a:lnTo>
                    <a:pt x="86702" y="44856"/>
                  </a:lnTo>
                  <a:lnTo>
                    <a:pt x="85521" y="47434"/>
                  </a:lnTo>
                  <a:lnTo>
                    <a:pt x="83477" y="48717"/>
                  </a:lnTo>
                  <a:lnTo>
                    <a:pt x="81432" y="47434"/>
                  </a:lnTo>
                  <a:lnTo>
                    <a:pt x="79387" y="44856"/>
                  </a:lnTo>
                  <a:lnTo>
                    <a:pt x="77343" y="45504"/>
                  </a:lnTo>
                  <a:lnTo>
                    <a:pt x="78193" y="47434"/>
                  </a:lnTo>
                  <a:lnTo>
                    <a:pt x="78193" y="48717"/>
                  </a:lnTo>
                  <a:lnTo>
                    <a:pt x="81432" y="49364"/>
                  </a:lnTo>
                  <a:lnTo>
                    <a:pt x="83477" y="50647"/>
                  </a:lnTo>
                  <a:lnTo>
                    <a:pt x="84658" y="52578"/>
                  </a:lnTo>
                  <a:lnTo>
                    <a:pt x="83477" y="54508"/>
                  </a:lnTo>
                  <a:lnTo>
                    <a:pt x="83477" y="58369"/>
                  </a:lnTo>
                  <a:lnTo>
                    <a:pt x="82626" y="65290"/>
                  </a:lnTo>
                  <a:lnTo>
                    <a:pt x="81432" y="67221"/>
                  </a:lnTo>
                  <a:lnTo>
                    <a:pt x="78193" y="69951"/>
                  </a:lnTo>
                  <a:lnTo>
                    <a:pt x="75298" y="73812"/>
                  </a:lnTo>
                  <a:lnTo>
                    <a:pt x="72059" y="80721"/>
                  </a:lnTo>
                  <a:lnTo>
                    <a:pt x="72059" y="82651"/>
                  </a:lnTo>
                  <a:lnTo>
                    <a:pt x="72453" y="82651"/>
                  </a:lnTo>
                  <a:lnTo>
                    <a:pt x="73253" y="86512"/>
                  </a:lnTo>
                  <a:lnTo>
                    <a:pt x="74104" y="92303"/>
                  </a:lnTo>
                  <a:lnTo>
                    <a:pt x="73253" y="93433"/>
                  </a:lnTo>
                  <a:lnTo>
                    <a:pt x="70015" y="93433"/>
                  </a:lnTo>
                  <a:lnTo>
                    <a:pt x="67970" y="92303"/>
                  </a:lnTo>
                  <a:lnTo>
                    <a:pt x="65074" y="91503"/>
                  </a:lnTo>
                  <a:lnTo>
                    <a:pt x="58940" y="91503"/>
                  </a:lnTo>
                  <a:lnTo>
                    <a:pt x="58940" y="92303"/>
                  </a:lnTo>
                  <a:lnTo>
                    <a:pt x="61836" y="93433"/>
                  </a:lnTo>
                  <a:lnTo>
                    <a:pt x="67970" y="94234"/>
                  </a:lnTo>
                  <a:lnTo>
                    <a:pt x="70015" y="95516"/>
                  </a:lnTo>
                  <a:lnTo>
                    <a:pt x="70015" y="103886"/>
                  </a:lnTo>
                  <a:lnTo>
                    <a:pt x="67970" y="107099"/>
                  </a:lnTo>
                  <a:lnTo>
                    <a:pt x="65925" y="109664"/>
                  </a:lnTo>
                  <a:lnTo>
                    <a:pt x="63030" y="111594"/>
                  </a:lnTo>
                  <a:lnTo>
                    <a:pt x="59791" y="112890"/>
                  </a:lnTo>
                  <a:lnTo>
                    <a:pt x="57746" y="111594"/>
                  </a:lnTo>
                  <a:lnTo>
                    <a:pt x="54851" y="109664"/>
                  </a:lnTo>
                  <a:lnTo>
                    <a:pt x="52806" y="109029"/>
                  </a:lnTo>
                  <a:lnTo>
                    <a:pt x="52806" y="110959"/>
                  </a:lnTo>
                  <a:lnTo>
                    <a:pt x="53657" y="111594"/>
                  </a:lnTo>
                  <a:lnTo>
                    <a:pt x="57746" y="113525"/>
                  </a:lnTo>
                  <a:lnTo>
                    <a:pt x="56896" y="116751"/>
                  </a:lnTo>
                  <a:lnTo>
                    <a:pt x="56896" y="117868"/>
                  </a:lnTo>
                  <a:lnTo>
                    <a:pt x="61836" y="115620"/>
                  </a:lnTo>
                  <a:lnTo>
                    <a:pt x="63881" y="115620"/>
                  </a:lnTo>
                  <a:lnTo>
                    <a:pt x="69164" y="122529"/>
                  </a:lnTo>
                  <a:lnTo>
                    <a:pt x="72059" y="125590"/>
                  </a:lnTo>
                  <a:lnTo>
                    <a:pt x="71208" y="129451"/>
                  </a:lnTo>
                  <a:lnTo>
                    <a:pt x="70015" y="131381"/>
                  </a:lnTo>
                  <a:lnTo>
                    <a:pt x="67970" y="136042"/>
                  </a:lnTo>
                  <a:lnTo>
                    <a:pt x="67970" y="139103"/>
                  </a:lnTo>
                  <a:lnTo>
                    <a:pt x="72059" y="143764"/>
                  </a:lnTo>
                  <a:lnTo>
                    <a:pt x="77343" y="147624"/>
                  </a:lnTo>
                  <a:lnTo>
                    <a:pt x="80238" y="150672"/>
                  </a:lnTo>
                  <a:lnTo>
                    <a:pt x="81432" y="153733"/>
                  </a:lnTo>
                  <a:lnTo>
                    <a:pt x="79387" y="155663"/>
                  </a:lnTo>
                  <a:lnTo>
                    <a:pt x="76149" y="155663"/>
                  </a:lnTo>
                  <a:lnTo>
                    <a:pt x="74104" y="153733"/>
                  </a:lnTo>
                  <a:lnTo>
                    <a:pt x="69164" y="149872"/>
                  </a:lnTo>
                  <a:lnTo>
                    <a:pt x="66802" y="146824"/>
                  </a:lnTo>
                  <a:lnTo>
                    <a:pt x="61836" y="146824"/>
                  </a:lnTo>
                  <a:lnTo>
                    <a:pt x="59791" y="146824"/>
                  </a:lnTo>
                  <a:lnTo>
                    <a:pt x="56896" y="146824"/>
                  </a:lnTo>
                  <a:lnTo>
                    <a:pt x="58940" y="147624"/>
                  </a:lnTo>
                  <a:lnTo>
                    <a:pt x="61836" y="147624"/>
                  </a:lnTo>
                  <a:lnTo>
                    <a:pt x="65925" y="149872"/>
                  </a:lnTo>
                  <a:lnTo>
                    <a:pt x="70015" y="152603"/>
                  </a:lnTo>
                  <a:lnTo>
                    <a:pt x="70015" y="157759"/>
                  </a:lnTo>
                  <a:lnTo>
                    <a:pt x="74104" y="158394"/>
                  </a:lnTo>
                  <a:lnTo>
                    <a:pt x="74104" y="159689"/>
                  </a:lnTo>
                  <a:lnTo>
                    <a:pt x="73253" y="162255"/>
                  </a:lnTo>
                  <a:lnTo>
                    <a:pt x="73253" y="163537"/>
                  </a:lnTo>
                  <a:lnTo>
                    <a:pt x="73253" y="164185"/>
                  </a:lnTo>
                  <a:lnTo>
                    <a:pt x="77343" y="164185"/>
                  </a:lnTo>
                  <a:lnTo>
                    <a:pt x="79387" y="165468"/>
                  </a:lnTo>
                  <a:lnTo>
                    <a:pt x="81432" y="169329"/>
                  </a:lnTo>
                  <a:lnTo>
                    <a:pt x="83477" y="169329"/>
                  </a:lnTo>
                  <a:lnTo>
                    <a:pt x="86702" y="168046"/>
                  </a:lnTo>
                  <a:lnTo>
                    <a:pt x="88747" y="167398"/>
                  </a:lnTo>
                  <a:lnTo>
                    <a:pt x="91643" y="168046"/>
                  </a:lnTo>
                  <a:lnTo>
                    <a:pt x="92837" y="169976"/>
                  </a:lnTo>
                  <a:lnTo>
                    <a:pt x="95732" y="177698"/>
                  </a:lnTo>
                  <a:lnTo>
                    <a:pt x="94881" y="182041"/>
                  </a:lnTo>
                  <a:lnTo>
                    <a:pt x="90792" y="184772"/>
                  </a:lnTo>
                  <a:lnTo>
                    <a:pt x="90792" y="189750"/>
                  </a:lnTo>
                  <a:lnTo>
                    <a:pt x="89598" y="192493"/>
                  </a:lnTo>
                  <a:lnTo>
                    <a:pt x="86702" y="195541"/>
                  </a:lnTo>
                  <a:lnTo>
                    <a:pt x="84658" y="196354"/>
                  </a:lnTo>
                  <a:lnTo>
                    <a:pt x="82613" y="196354"/>
                  </a:lnTo>
                  <a:lnTo>
                    <a:pt x="79387" y="194424"/>
                  </a:lnTo>
                  <a:lnTo>
                    <a:pt x="79502" y="193611"/>
                  </a:lnTo>
                  <a:lnTo>
                    <a:pt x="80238" y="188633"/>
                  </a:lnTo>
                  <a:lnTo>
                    <a:pt x="80238" y="184772"/>
                  </a:lnTo>
                  <a:lnTo>
                    <a:pt x="78193" y="185902"/>
                  </a:lnTo>
                  <a:lnTo>
                    <a:pt x="76149" y="190563"/>
                  </a:lnTo>
                  <a:lnTo>
                    <a:pt x="72059" y="193611"/>
                  </a:lnTo>
                  <a:lnTo>
                    <a:pt x="67119" y="193611"/>
                  </a:lnTo>
                  <a:lnTo>
                    <a:pt x="63030" y="190563"/>
                  </a:lnTo>
                  <a:lnTo>
                    <a:pt x="65925" y="186702"/>
                  </a:lnTo>
                  <a:lnTo>
                    <a:pt x="65074" y="184772"/>
                  </a:lnTo>
                  <a:lnTo>
                    <a:pt x="63030" y="185902"/>
                  </a:lnTo>
                  <a:lnTo>
                    <a:pt x="61836" y="186702"/>
                  </a:lnTo>
                  <a:lnTo>
                    <a:pt x="60985" y="188633"/>
                  </a:lnTo>
                  <a:lnTo>
                    <a:pt x="58940" y="186702"/>
                  </a:lnTo>
                  <a:lnTo>
                    <a:pt x="56896" y="182041"/>
                  </a:lnTo>
                  <a:lnTo>
                    <a:pt x="55702" y="177698"/>
                  </a:lnTo>
                  <a:lnTo>
                    <a:pt x="54851" y="175768"/>
                  </a:lnTo>
                  <a:lnTo>
                    <a:pt x="52806" y="173189"/>
                  </a:lnTo>
                  <a:lnTo>
                    <a:pt x="52806" y="169976"/>
                  </a:lnTo>
                  <a:lnTo>
                    <a:pt x="50253" y="165468"/>
                  </a:lnTo>
                  <a:lnTo>
                    <a:pt x="49568" y="163537"/>
                  </a:lnTo>
                  <a:lnTo>
                    <a:pt x="49022" y="163537"/>
                  </a:lnTo>
                  <a:lnTo>
                    <a:pt x="48209" y="162255"/>
                  </a:lnTo>
                  <a:lnTo>
                    <a:pt x="46164" y="162255"/>
                  </a:lnTo>
                  <a:lnTo>
                    <a:pt x="46164" y="163537"/>
                  </a:lnTo>
                  <a:lnTo>
                    <a:pt x="46164" y="164185"/>
                  </a:lnTo>
                  <a:lnTo>
                    <a:pt x="48209" y="167398"/>
                  </a:lnTo>
                  <a:lnTo>
                    <a:pt x="49568" y="169976"/>
                  </a:lnTo>
                  <a:lnTo>
                    <a:pt x="48209" y="173837"/>
                  </a:lnTo>
                  <a:lnTo>
                    <a:pt x="46164" y="175768"/>
                  </a:lnTo>
                  <a:lnTo>
                    <a:pt x="46164" y="177698"/>
                  </a:lnTo>
                  <a:lnTo>
                    <a:pt x="48209" y="177698"/>
                  </a:lnTo>
                  <a:lnTo>
                    <a:pt x="52806" y="178981"/>
                  </a:lnTo>
                  <a:lnTo>
                    <a:pt x="53657" y="182041"/>
                  </a:lnTo>
                  <a:lnTo>
                    <a:pt x="51612" y="184772"/>
                  </a:lnTo>
                  <a:lnTo>
                    <a:pt x="49568" y="187820"/>
                  </a:lnTo>
                  <a:lnTo>
                    <a:pt x="45491" y="188633"/>
                  </a:lnTo>
                  <a:lnTo>
                    <a:pt x="43446" y="188633"/>
                  </a:lnTo>
                  <a:lnTo>
                    <a:pt x="37985" y="187820"/>
                  </a:lnTo>
                  <a:lnTo>
                    <a:pt x="37312" y="188633"/>
                  </a:lnTo>
                  <a:lnTo>
                    <a:pt x="37312" y="190563"/>
                  </a:lnTo>
                  <a:lnTo>
                    <a:pt x="46164" y="190563"/>
                  </a:lnTo>
                  <a:lnTo>
                    <a:pt x="47536" y="191681"/>
                  </a:lnTo>
                  <a:lnTo>
                    <a:pt x="54851" y="188633"/>
                  </a:lnTo>
                  <a:lnTo>
                    <a:pt x="56896" y="190563"/>
                  </a:lnTo>
                  <a:lnTo>
                    <a:pt x="58940" y="191681"/>
                  </a:lnTo>
                  <a:lnTo>
                    <a:pt x="58940" y="194424"/>
                  </a:lnTo>
                  <a:lnTo>
                    <a:pt x="56896" y="197472"/>
                  </a:lnTo>
                  <a:lnTo>
                    <a:pt x="53657" y="200202"/>
                  </a:lnTo>
                  <a:lnTo>
                    <a:pt x="53657" y="204063"/>
                  </a:lnTo>
                  <a:lnTo>
                    <a:pt x="51612" y="205994"/>
                  </a:lnTo>
                  <a:lnTo>
                    <a:pt x="46164" y="203263"/>
                  </a:lnTo>
                  <a:lnTo>
                    <a:pt x="46164" y="205193"/>
                  </a:lnTo>
                  <a:lnTo>
                    <a:pt x="48209" y="207924"/>
                  </a:lnTo>
                  <a:lnTo>
                    <a:pt x="45491" y="210185"/>
                  </a:lnTo>
                  <a:lnTo>
                    <a:pt x="44119" y="214033"/>
                  </a:lnTo>
                  <a:lnTo>
                    <a:pt x="45491" y="214845"/>
                  </a:lnTo>
                  <a:lnTo>
                    <a:pt x="48209" y="212915"/>
                  </a:lnTo>
                  <a:lnTo>
                    <a:pt x="51612" y="210185"/>
                  </a:lnTo>
                  <a:lnTo>
                    <a:pt x="53657" y="212115"/>
                  </a:lnTo>
                  <a:lnTo>
                    <a:pt x="57746" y="222567"/>
                  </a:lnTo>
                  <a:lnTo>
                    <a:pt x="58940" y="225780"/>
                  </a:lnTo>
                  <a:lnTo>
                    <a:pt x="56896" y="228346"/>
                  </a:lnTo>
                  <a:lnTo>
                    <a:pt x="56896" y="233502"/>
                  </a:lnTo>
                  <a:lnTo>
                    <a:pt x="59791" y="236067"/>
                  </a:lnTo>
                  <a:lnTo>
                    <a:pt x="63030" y="239280"/>
                  </a:lnTo>
                  <a:lnTo>
                    <a:pt x="70015" y="241211"/>
                  </a:lnTo>
                  <a:lnTo>
                    <a:pt x="73253" y="242341"/>
                  </a:lnTo>
                  <a:lnTo>
                    <a:pt x="77343" y="243141"/>
                  </a:lnTo>
                  <a:lnTo>
                    <a:pt x="81432" y="241211"/>
                  </a:lnTo>
                  <a:lnTo>
                    <a:pt x="82613" y="239280"/>
                  </a:lnTo>
                  <a:lnTo>
                    <a:pt x="84658" y="234137"/>
                  </a:lnTo>
                  <a:lnTo>
                    <a:pt x="85521" y="232206"/>
                  </a:lnTo>
                  <a:lnTo>
                    <a:pt x="88747" y="232206"/>
                  </a:lnTo>
                  <a:lnTo>
                    <a:pt x="93687" y="233502"/>
                  </a:lnTo>
                  <a:lnTo>
                    <a:pt x="96926" y="235432"/>
                  </a:lnTo>
                  <a:lnTo>
                    <a:pt x="97777" y="239280"/>
                  </a:lnTo>
                  <a:lnTo>
                    <a:pt x="97777" y="244271"/>
                  </a:lnTo>
                  <a:lnTo>
                    <a:pt x="99212" y="246989"/>
                  </a:lnTo>
                  <a:lnTo>
                    <a:pt x="99822" y="248932"/>
                  </a:lnTo>
                  <a:lnTo>
                    <a:pt x="103911" y="252793"/>
                  </a:lnTo>
                  <a:lnTo>
                    <a:pt x="105956" y="255854"/>
                  </a:lnTo>
                  <a:lnTo>
                    <a:pt x="107149" y="259715"/>
                  </a:lnTo>
                  <a:lnTo>
                    <a:pt x="105105" y="266306"/>
                  </a:lnTo>
                  <a:lnTo>
                    <a:pt x="103060" y="267423"/>
                  </a:lnTo>
                  <a:lnTo>
                    <a:pt x="101015" y="266306"/>
                  </a:lnTo>
                  <a:lnTo>
                    <a:pt x="97777" y="263575"/>
                  </a:lnTo>
                  <a:lnTo>
                    <a:pt x="95732" y="263575"/>
                  </a:lnTo>
                  <a:lnTo>
                    <a:pt x="90792" y="267423"/>
                  </a:lnTo>
                  <a:lnTo>
                    <a:pt x="87553" y="267423"/>
                  </a:lnTo>
                  <a:lnTo>
                    <a:pt x="81432" y="270484"/>
                  </a:lnTo>
                  <a:lnTo>
                    <a:pt x="79387" y="267423"/>
                  </a:lnTo>
                  <a:lnTo>
                    <a:pt x="79387" y="258584"/>
                  </a:lnTo>
                  <a:lnTo>
                    <a:pt x="77343" y="258584"/>
                  </a:lnTo>
                  <a:lnTo>
                    <a:pt x="75298" y="261645"/>
                  </a:lnTo>
                  <a:lnTo>
                    <a:pt x="75298" y="264375"/>
                  </a:lnTo>
                  <a:lnTo>
                    <a:pt x="73253" y="266306"/>
                  </a:lnTo>
                  <a:lnTo>
                    <a:pt x="67970" y="268236"/>
                  </a:lnTo>
                  <a:lnTo>
                    <a:pt x="65925" y="270484"/>
                  </a:lnTo>
                  <a:lnTo>
                    <a:pt x="67970" y="272415"/>
                  </a:lnTo>
                  <a:lnTo>
                    <a:pt x="67970" y="274345"/>
                  </a:lnTo>
                  <a:lnTo>
                    <a:pt x="63881" y="276275"/>
                  </a:lnTo>
                  <a:lnTo>
                    <a:pt x="63030" y="279006"/>
                  </a:lnTo>
                  <a:lnTo>
                    <a:pt x="63881" y="282867"/>
                  </a:lnTo>
                  <a:lnTo>
                    <a:pt x="67970" y="289941"/>
                  </a:lnTo>
                  <a:lnTo>
                    <a:pt x="71208" y="298310"/>
                  </a:lnTo>
                  <a:lnTo>
                    <a:pt x="71208" y="303453"/>
                  </a:lnTo>
                  <a:lnTo>
                    <a:pt x="72059" y="307314"/>
                  </a:lnTo>
                  <a:lnTo>
                    <a:pt x="72059" y="310362"/>
                  </a:lnTo>
                  <a:lnTo>
                    <a:pt x="70015" y="315036"/>
                  </a:lnTo>
                  <a:lnTo>
                    <a:pt x="71208" y="318884"/>
                  </a:lnTo>
                  <a:lnTo>
                    <a:pt x="71208" y="321945"/>
                  </a:lnTo>
                  <a:lnTo>
                    <a:pt x="69164" y="322745"/>
                  </a:lnTo>
                  <a:lnTo>
                    <a:pt x="65074" y="323875"/>
                  </a:lnTo>
                  <a:lnTo>
                    <a:pt x="63881" y="322745"/>
                  </a:lnTo>
                  <a:lnTo>
                    <a:pt x="63030" y="320814"/>
                  </a:lnTo>
                  <a:lnTo>
                    <a:pt x="63030" y="318884"/>
                  </a:lnTo>
                  <a:lnTo>
                    <a:pt x="60985" y="318084"/>
                  </a:lnTo>
                  <a:lnTo>
                    <a:pt x="56896" y="316953"/>
                  </a:lnTo>
                  <a:lnTo>
                    <a:pt x="54851" y="314223"/>
                  </a:lnTo>
                  <a:lnTo>
                    <a:pt x="55702" y="312293"/>
                  </a:lnTo>
                  <a:lnTo>
                    <a:pt x="57746" y="311175"/>
                  </a:lnTo>
                  <a:lnTo>
                    <a:pt x="57746" y="306501"/>
                  </a:lnTo>
                  <a:lnTo>
                    <a:pt x="56896" y="297662"/>
                  </a:lnTo>
                  <a:lnTo>
                    <a:pt x="57746" y="286727"/>
                  </a:lnTo>
                  <a:lnTo>
                    <a:pt x="55702" y="282867"/>
                  </a:lnTo>
                  <a:lnTo>
                    <a:pt x="54851" y="266306"/>
                  </a:lnTo>
                  <a:lnTo>
                    <a:pt x="52806" y="256654"/>
                  </a:lnTo>
                  <a:lnTo>
                    <a:pt x="53657" y="251993"/>
                  </a:lnTo>
                  <a:lnTo>
                    <a:pt x="52806" y="250063"/>
                  </a:lnTo>
                  <a:lnTo>
                    <a:pt x="51181" y="248132"/>
                  </a:lnTo>
                  <a:lnTo>
                    <a:pt x="51612" y="248132"/>
                  </a:lnTo>
                  <a:lnTo>
                    <a:pt x="50253" y="247002"/>
                  </a:lnTo>
                  <a:lnTo>
                    <a:pt x="48209" y="243141"/>
                  </a:lnTo>
                  <a:lnTo>
                    <a:pt x="42075" y="237363"/>
                  </a:lnTo>
                  <a:lnTo>
                    <a:pt x="40030" y="236067"/>
                  </a:lnTo>
                  <a:lnTo>
                    <a:pt x="40030" y="237998"/>
                  </a:lnTo>
                  <a:lnTo>
                    <a:pt x="43446" y="242341"/>
                  </a:lnTo>
                  <a:lnTo>
                    <a:pt x="43446" y="244271"/>
                  </a:lnTo>
                  <a:lnTo>
                    <a:pt x="44881" y="246202"/>
                  </a:lnTo>
                  <a:lnTo>
                    <a:pt x="44119" y="246202"/>
                  </a:lnTo>
                  <a:lnTo>
                    <a:pt x="45491" y="247002"/>
                  </a:lnTo>
                  <a:lnTo>
                    <a:pt x="45491" y="248132"/>
                  </a:lnTo>
                  <a:lnTo>
                    <a:pt x="45491" y="248932"/>
                  </a:lnTo>
                  <a:lnTo>
                    <a:pt x="43446" y="250063"/>
                  </a:lnTo>
                  <a:lnTo>
                    <a:pt x="43446" y="251993"/>
                  </a:lnTo>
                  <a:lnTo>
                    <a:pt x="47536" y="255854"/>
                  </a:lnTo>
                  <a:lnTo>
                    <a:pt x="47536" y="258584"/>
                  </a:lnTo>
                  <a:lnTo>
                    <a:pt x="48209" y="262445"/>
                  </a:lnTo>
                  <a:lnTo>
                    <a:pt x="48209" y="264375"/>
                  </a:lnTo>
                  <a:lnTo>
                    <a:pt x="46164" y="263575"/>
                  </a:lnTo>
                  <a:lnTo>
                    <a:pt x="41402" y="263575"/>
                  </a:lnTo>
                  <a:lnTo>
                    <a:pt x="39357" y="262445"/>
                  </a:lnTo>
                  <a:lnTo>
                    <a:pt x="37312" y="263575"/>
                  </a:lnTo>
                  <a:lnTo>
                    <a:pt x="35941" y="265493"/>
                  </a:lnTo>
                  <a:lnTo>
                    <a:pt x="39357" y="265493"/>
                  </a:lnTo>
                  <a:lnTo>
                    <a:pt x="45491" y="268236"/>
                  </a:lnTo>
                  <a:lnTo>
                    <a:pt x="48209" y="272415"/>
                  </a:lnTo>
                  <a:lnTo>
                    <a:pt x="48209" y="274345"/>
                  </a:lnTo>
                  <a:lnTo>
                    <a:pt x="47536" y="276275"/>
                  </a:lnTo>
                  <a:lnTo>
                    <a:pt x="39357" y="276275"/>
                  </a:lnTo>
                  <a:lnTo>
                    <a:pt x="37312" y="275145"/>
                  </a:lnTo>
                  <a:lnTo>
                    <a:pt x="33223" y="275145"/>
                  </a:lnTo>
                  <a:lnTo>
                    <a:pt x="31864" y="277075"/>
                  </a:lnTo>
                  <a:lnTo>
                    <a:pt x="33909" y="278206"/>
                  </a:lnTo>
                  <a:lnTo>
                    <a:pt x="40030" y="280136"/>
                  </a:lnTo>
                  <a:lnTo>
                    <a:pt x="44119" y="280136"/>
                  </a:lnTo>
                  <a:lnTo>
                    <a:pt x="48209" y="283997"/>
                  </a:lnTo>
                  <a:lnTo>
                    <a:pt x="49568" y="286080"/>
                  </a:lnTo>
                  <a:lnTo>
                    <a:pt x="46164" y="288010"/>
                  </a:lnTo>
                  <a:lnTo>
                    <a:pt x="43446" y="288010"/>
                  </a:lnTo>
                  <a:lnTo>
                    <a:pt x="40030" y="288658"/>
                  </a:lnTo>
                  <a:lnTo>
                    <a:pt x="35941" y="288658"/>
                  </a:lnTo>
                  <a:lnTo>
                    <a:pt x="35941" y="290588"/>
                  </a:lnTo>
                  <a:lnTo>
                    <a:pt x="41402" y="290588"/>
                  </a:lnTo>
                  <a:lnTo>
                    <a:pt x="46164" y="291871"/>
                  </a:lnTo>
                  <a:lnTo>
                    <a:pt x="47536" y="294449"/>
                  </a:lnTo>
                  <a:lnTo>
                    <a:pt x="47536" y="298310"/>
                  </a:lnTo>
                  <a:lnTo>
                    <a:pt x="45491" y="301523"/>
                  </a:lnTo>
                  <a:lnTo>
                    <a:pt x="41402" y="300240"/>
                  </a:lnTo>
                  <a:lnTo>
                    <a:pt x="37985" y="299593"/>
                  </a:lnTo>
                  <a:lnTo>
                    <a:pt x="37312" y="300240"/>
                  </a:lnTo>
                  <a:lnTo>
                    <a:pt x="45491" y="312293"/>
                  </a:lnTo>
                  <a:lnTo>
                    <a:pt x="45491" y="313105"/>
                  </a:lnTo>
                  <a:lnTo>
                    <a:pt x="39357" y="314223"/>
                  </a:lnTo>
                  <a:lnTo>
                    <a:pt x="37985" y="316953"/>
                  </a:lnTo>
                  <a:lnTo>
                    <a:pt x="37985" y="320814"/>
                  </a:lnTo>
                  <a:lnTo>
                    <a:pt x="37312" y="322745"/>
                  </a:lnTo>
                  <a:lnTo>
                    <a:pt x="35267" y="324675"/>
                  </a:lnTo>
                  <a:lnTo>
                    <a:pt x="33909" y="328536"/>
                  </a:lnTo>
                  <a:lnTo>
                    <a:pt x="33223" y="329666"/>
                  </a:lnTo>
                  <a:lnTo>
                    <a:pt x="29819" y="330466"/>
                  </a:lnTo>
                  <a:lnTo>
                    <a:pt x="26924" y="328536"/>
                  </a:lnTo>
                  <a:lnTo>
                    <a:pt x="25730" y="327736"/>
                  </a:lnTo>
                  <a:lnTo>
                    <a:pt x="23685" y="327736"/>
                  </a:lnTo>
                  <a:lnTo>
                    <a:pt x="20447" y="324675"/>
                  </a:lnTo>
                  <a:lnTo>
                    <a:pt x="18402" y="324675"/>
                  </a:lnTo>
                  <a:lnTo>
                    <a:pt x="15506" y="326605"/>
                  </a:lnTo>
                  <a:lnTo>
                    <a:pt x="14312" y="328536"/>
                  </a:lnTo>
                  <a:lnTo>
                    <a:pt x="14312" y="329666"/>
                  </a:lnTo>
                  <a:lnTo>
                    <a:pt x="16357" y="331597"/>
                  </a:lnTo>
                  <a:lnTo>
                    <a:pt x="16357" y="332714"/>
                  </a:lnTo>
                  <a:lnTo>
                    <a:pt x="14312" y="337388"/>
                  </a:lnTo>
                  <a:lnTo>
                    <a:pt x="13462" y="338505"/>
                  </a:lnTo>
                  <a:lnTo>
                    <a:pt x="7327" y="339318"/>
                  </a:lnTo>
                  <a:lnTo>
                    <a:pt x="2044" y="348957"/>
                  </a:lnTo>
                  <a:lnTo>
                    <a:pt x="0" y="363753"/>
                  </a:lnTo>
                  <a:lnTo>
                    <a:pt x="3238" y="381127"/>
                  </a:lnTo>
                  <a:lnTo>
                    <a:pt x="14312" y="404609"/>
                  </a:lnTo>
                  <a:lnTo>
                    <a:pt x="18402" y="412483"/>
                  </a:lnTo>
                  <a:lnTo>
                    <a:pt x="18694" y="412483"/>
                  </a:lnTo>
                  <a:lnTo>
                    <a:pt x="27774" y="429044"/>
                  </a:lnTo>
                  <a:lnTo>
                    <a:pt x="31000" y="431787"/>
                  </a:lnTo>
                  <a:lnTo>
                    <a:pt x="33909" y="432904"/>
                  </a:lnTo>
                  <a:lnTo>
                    <a:pt x="42075" y="430974"/>
                  </a:lnTo>
                  <a:lnTo>
                    <a:pt x="44119" y="431787"/>
                  </a:lnTo>
                  <a:lnTo>
                    <a:pt x="46164" y="434835"/>
                  </a:lnTo>
                  <a:lnTo>
                    <a:pt x="50253" y="434835"/>
                  </a:lnTo>
                  <a:lnTo>
                    <a:pt x="50253" y="435635"/>
                  </a:lnTo>
                  <a:lnTo>
                    <a:pt x="51612" y="438696"/>
                  </a:lnTo>
                  <a:lnTo>
                    <a:pt x="52806" y="439496"/>
                  </a:lnTo>
                  <a:lnTo>
                    <a:pt x="55702" y="442556"/>
                  </a:lnTo>
                  <a:lnTo>
                    <a:pt x="63030" y="468769"/>
                  </a:lnTo>
                  <a:lnTo>
                    <a:pt x="65074" y="474560"/>
                  </a:lnTo>
                  <a:lnTo>
                    <a:pt x="67119" y="477291"/>
                  </a:lnTo>
                  <a:lnTo>
                    <a:pt x="67970" y="480504"/>
                  </a:lnTo>
                  <a:lnTo>
                    <a:pt x="67970" y="483082"/>
                  </a:lnTo>
                  <a:lnTo>
                    <a:pt x="67119" y="484365"/>
                  </a:lnTo>
                  <a:lnTo>
                    <a:pt x="67970" y="485495"/>
                  </a:lnTo>
                  <a:lnTo>
                    <a:pt x="74104" y="482434"/>
                  </a:lnTo>
                  <a:lnTo>
                    <a:pt x="76149" y="484365"/>
                  </a:lnTo>
                  <a:lnTo>
                    <a:pt x="78193" y="488226"/>
                  </a:lnTo>
                  <a:lnTo>
                    <a:pt x="78193" y="491286"/>
                  </a:lnTo>
                  <a:lnTo>
                    <a:pt x="80238" y="493217"/>
                  </a:lnTo>
                  <a:lnTo>
                    <a:pt x="82613" y="494017"/>
                  </a:lnTo>
                  <a:lnTo>
                    <a:pt x="84658" y="494017"/>
                  </a:lnTo>
                  <a:lnTo>
                    <a:pt x="84658" y="493217"/>
                  </a:lnTo>
                  <a:lnTo>
                    <a:pt x="84366" y="493217"/>
                  </a:lnTo>
                  <a:lnTo>
                    <a:pt x="82626" y="488226"/>
                  </a:lnTo>
                  <a:lnTo>
                    <a:pt x="82626" y="486295"/>
                  </a:lnTo>
                  <a:lnTo>
                    <a:pt x="81432" y="484365"/>
                  </a:lnTo>
                  <a:lnTo>
                    <a:pt x="80238" y="480504"/>
                  </a:lnTo>
                  <a:lnTo>
                    <a:pt x="79387" y="478574"/>
                  </a:lnTo>
                  <a:lnTo>
                    <a:pt x="78193" y="473430"/>
                  </a:lnTo>
                  <a:lnTo>
                    <a:pt x="74104" y="471500"/>
                  </a:lnTo>
                  <a:lnTo>
                    <a:pt x="70015" y="466839"/>
                  </a:lnTo>
                  <a:lnTo>
                    <a:pt x="72059" y="463778"/>
                  </a:lnTo>
                  <a:lnTo>
                    <a:pt x="74104" y="462978"/>
                  </a:lnTo>
                  <a:lnTo>
                    <a:pt x="72059" y="459917"/>
                  </a:lnTo>
                  <a:lnTo>
                    <a:pt x="74104" y="458000"/>
                  </a:lnTo>
                  <a:lnTo>
                    <a:pt x="79387" y="457187"/>
                  </a:lnTo>
                  <a:lnTo>
                    <a:pt x="81432" y="461048"/>
                  </a:lnTo>
                  <a:lnTo>
                    <a:pt x="86702" y="468769"/>
                  </a:lnTo>
                  <a:lnTo>
                    <a:pt x="87553" y="474560"/>
                  </a:lnTo>
                  <a:lnTo>
                    <a:pt x="90792" y="479221"/>
                  </a:lnTo>
                  <a:lnTo>
                    <a:pt x="94881" y="484365"/>
                  </a:lnTo>
                  <a:lnTo>
                    <a:pt x="105956" y="487426"/>
                  </a:lnTo>
                  <a:lnTo>
                    <a:pt x="107149" y="490156"/>
                  </a:lnTo>
                  <a:lnTo>
                    <a:pt x="105956" y="493217"/>
                  </a:lnTo>
                  <a:lnTo>
                    <a:pt x="103911" y="495147"/>
                  </a:lnTo>
                  <a:lnTo>
                    <a:pt x="104495" y="495147"/>
                  </a:lnTo>
                  <a:lnTo>
                    <a:pt x="103060" y="497065"/>
                  </a:lnTo>
                  <a:lnTo>
                    <a:pt x="95732" y="498995"/>
                  </a:lnTo>
                  <a:lnTo>
                    <a:pt x="93687" y="502856"/>
                  </a:lnTo>
                  <a:lnTo>
                    <a:pt x="96926" y="521360"/>
                  </a:lnTo>
                  <a:lnTo>
                    <a:pt x="101015" y="527951"/>
                  </a:lnTo>
                  <a:lnTo>
                    <a:pt x="109194" y="531812"/>
                  </a:lnTo>
                  <a:lnTo>
                    <a:pt x="115328" y="533742"/>
                  </a:lnTo>
                  <a:lnTo>
                    <a:pt x="122643" y="533742"/>
                  </a:lnTo>
                  <a:lnTo>
                    <a:pt x="124688" y="534860"/>
                  </a:lnTo>
                  <a:lnTo>
                    <a:pt x="125539" y="538721"/>
                  </a:lnTo>
                  <a:lnTo>
                    <a:pt x="125539" y="547725"/>
                  </a:lnTo>
                  <a:lnTo>
                    <a:pt x="127584" y="551586"/>
                  </a:lnTo>
                  <a:lnTo>
                    <a:pt x="130822" y="555447"/>
                  </a:lnTo>
                  <a:lnTo>
                    <a:pt x="133718" y="555917"/>
                  </a:lnTo>
                  <a:lnTo>
                    <a:pt x="133718" y="556247"/>
                  </a:lnTo>
                  <a:lnTo>
                    <a:pt x="138315" y="557377"/>
                  </a:lnTo>
                  <a:lnTo>
                    <a:pt x="142405" y="557377"/>
                  </a:lnTo>
                  <a:lnTo>
                    <a:pt x="153314" y="556247"/>
                  </a:lnTo>
                  <a:lnTo>
                    <a:pt x="159448" y="556247"/>
                  </a:lnTo>
                  <a:lnTo>
                    <a:pt x="162852" y="557377"/>
                  </a:lnTo>
                  <a:lnTo>
                    <a:pt x="163525" y="562038"/>
                  </a:lnTo>
                  <a:lnTo>
                    <a:pt x="160807" y="572820"/>
                  </a:lnTo>
                  <a:lnTo>
                    <a:pt x="157403" y="574738"/>
                  </a:lnTo>
                  <a:lnTo>
                    <a:pt x="157403" y="575551"/>
                  </a:lnTo>
                  <a:lnTo>
                    <a:pt x="160807" y="574738"/>
                  </a:lnTo>
                  <a:lnTo>
                    <a:pt x="166090" y="567829"/>
                  </a:lnTo>
                  <a:lnTo>
                    <a:pt x="168986" y="569760"/>
                  </a:lnTo>
                  <a:lnTo>
                    <a:pt x="170180" y="571690"/>
                  </a:lnTo>
                  <a:lnTo>
                    <a:pt x="169418" y="575551"/>
                  </a:lnTo>
                  <a:lnTo>
                    <a:pt x="168986" y="575551"/>
                  </a:lnTo>
                  <a:lnTo>
                    <a:pt x="168986" y="577799"/>
                  </a:lnTo>
                  <a:lnTo>
                    <a:pt x="168986" y="578599"/>
                  </a:lnTo>
                  <a:lnTo>
                    <a:pt x="171030" y="579729"/>
                  </a:lnTo>
                  <a:lnTo>
                    <a:pt x="171030" y="582460"/>
                  </a:lnTo>
                  <a:lnTo>
                    <a:pt x="173075" y="583590"/>
                  </a:lnTo>
                  <a:lnTo>
                    <a:pt x="176301" y="579729"/>
                  </a:lnTo>
                  <a:lnTo>
                    <a:pt x="178346" y="576668"/>
                  </a:lnTo>
                  <a:lnTo>
                    <a:pt x="183286" y="576668"/>
                  </a:lnTo>
                  <a:lnTo>
                    <a:pt x="188569" y="577799"/>
                  </a:lnTo>
                  <a:lnTo>
                    <a:pt x="189420" y="582460"/>
                  </a:lnTo>
                  <a:lnTo>
                    <a:pt x="190614" y="583590"/>
                  </a:lnTo>
                  <a:lnTo>
                    <a:pt x="192659" y="588251"/>
                  </a:lnTo>
                  <a:lnTo>
                    <a:pt x="192659" y="591312"/>
                  </a:lnTo>
                  <a:lnTo>
                    <a:pt x="191465" y="594042"/>
                  </a:lnTo>
                  <a:lnTo>
                    <a:pt x="191465" y="597103"/>
                  </a:lnTo>
                  <a:lnTo>
                    <a:pt x="186524" y="600951"/>
                  </a:lnTo>
                  <a:lnTo>
                    <a:pt x="183286" y="603046"/>
                  </a:lnTo>
                  <a:lnTo>
                    <a:pt x="173075" y="600951"/>
                  </a:lnTo>
                  <a:lnTo>
                    <a:pt x="171030" y="601764"/>
                  </a:lnTo>
                  <a:lnTo>
                    <a:pt x="175120" y="603694"/>
                  </a:lnTo>
                  <a:lnTo>
                    <a:pt x="178346" y="605624"/>
                  </a:lnTo>
                  <a:lnTo>
                    <a:pt x="181241" y="608838"/>
                  </a:lnTo>
                  <a:lnTo>
                    <a:pt x="180390" y="615746"/>
                  </a:lnTo>
                  <a:lnTo>
                    <a:pt x="179197" y="617677"/>
                  </a:lnTo>
                  <a:lnTo>
                    <a:pt x="179197" y="618490"/>
                  </a:lnTo>
                  <a:lnTo>
                    <a:pt x="182435" y="617677"/>
                  </a:lnTo>
                  <a:lnTo>
                    <a:pt x="184480" y="616559"/>
                  </a:lnTo>
                  <a:lnTo>
                    <a:pt x="186524" y="616559"/>
                  </a:lnTo>
                  <a:lnTo>
                    <a:pt x="189420" y="615746"/>
                  </a:lnTo>
                  <a:lnTo>
                    <a:pt x="189420" y="612698"/>
                  </a:lnTo>
                  <a:lnTo>
                    <a:pt x="190614" y="608037"/>
                  </a:lnTo>
                  <a:lnTo>
                    <a:pt x="188569" y="605624"/>
                  </a:lnTo>
                  <a:lnTo>
                    <a:pt x="190614" y="604977"/>
                  </a:lnTo>
                  <a:lnTo>
                    <a:pt x="195897" y="605624"/>
                  </a:lnTo>
                  <a:lnTo>
                    <a:pt x="196862" y="604977"/>
                  </a:lnTo>
                  <a:lnTo>
                    <a:pt x="198793" y="603694"/>
                  </a:lnTo>
                  <a:lnTo>
                    <a:pt x="198793" y="603046"/>
                  </a:lnTo>
                  <a:lnTo>
                    <a:pt x="198793" y="599033"/>
                  </a:lnTo>
                  <a:lnTo>
                    <a:pt x="197942" y="597103"/>
                  </a:lnTo>
                  <a:lnTo>
                    <a:pt x="197942" y="595172"/>
                  </a:lnTo>
                  <a:lnTo>
                    <a:pt x="200837" y="591312"/>
                  </a:lnTo>
                  <a:lnTo>
                    <a:pt x="204076" y="590181"/>
                  </a:lnTo>
                  <a:lnTo>
                    <a:pt x="206971" y="591312"/>
                  </a:lnTo>
                  <a:lnTo>
                    <a:pt x="210210" y="601764"/>
                  </a:lnTo>
                  <a:lnTo>
                    <a:pt x="212242" y="604977"/>
                  </a:lnTo>
                  <a:lnTo>
                    <a:pt x="215150" y="608838"/>
                  </a:lnTo>
                  <a:lnTo>
                    <a:pt x="215150" y="610768"/>
                  </a:lnTo>
                  <a:lnTo>
                    <a:pt x="213106" y="614629"/>
                  </a:lnTo>
                  <a:lnTo>
                    <a:pt x="213106" y="617677"/>
                  </a:lnTo>
                  <a:lnTo>
                    <a:pt x="215150" y="617677"/>
                  </a:lnTo>
                  <a:lnTo>
                    <a:pt x="217182" y="618490"/>
                  </a:lnTo>
                  <a:lnTo>
                    <a:pt x="215150" y="620420"/>
                  </a:lnTo>
                  <a:lnTo>
                    <a:pt x="209016" y="625398"/>
                  </a:lnTo>
                  <a:lnTo>
                    <a:pt x="209016" y="627329"/>
                  </a:lnTo>
                  <a:lnTo>
                    <a:pt x="213106" y="625398"/>
                  </a:lnTo>
                  <a:lnTo>
                    <a:pt x="217182" y="622350"/>
                  </a:lnTo>
                  <a:lnTo>
                    <a:pt x="219227" y="622350"/>
                  </a:lnTo>
                  <a:lnTo>
                    <a:pt x="222465" y="625398"/>
                  </a:lnTo>
                  <a:lnTo>
                    <a:pt x="225704" y="629259"/>
                  </a:lnTo>
                  <a:lnTo>
                    <a:pt x="227749" y="633120"/>
                  </a:lnTo>
                  <a:lnTo>
                    <a:pt x="230644" y="636981"/>
                  </a:lnTo>
                  <a:lnTo>
                    <a:pt x="229793" y="638911"/>
                  </a:lnTo>
                  <a:lnTo>
                    <a:pt x="226555" y="640842"/>
                  </a:lnTo>
                  <a:lnTo>
                    <a:pt x="223659" y="643890"/>
                  </a:lnTo>
                  <a:lnTo>
                    <a:pt x="230644" y="640842"/>
                  </a:lnTo>
                  <a:lnTo>
                    <a:pt x="233883" y="640842"/>
                  </a:lnTo>
                  <a:lnTo>
                    <a:pt x="236778" y="643890"/>
                  </a:lnTo>
                  <a:lnTo>
                    <a:pt x="237972" y="646633"/>
                  </a:lnTo>
                  <a:lnTo>
                    <a:pt x="238823" y="650494"/>
                  </a:lnTo>
                  <a:lnTo>
                    <a:pt x="234734" y="653542"/>
                  </a:lnTo>
                  <a:lnTo>
                    <a:pt x="230644" y="655472"/>
                  </a:lnTo>
                  <a:lnTo>
                    <a:pt x="229793" y="657402"/>
                  </a:lnTo>
                  <a:lnTo>
                    <a:pt x="236778" y="655472"/>
                  </a:lnTo>
                  <a:lnTo>
                    <a:pt x="240017" y="654342"/>
                  </a:lnTo>
                  <a:lnTo>
                    <a:pt x="240868" y="657402"/>
                  </a:lnTo>
                  <a:lnTo>
                    <a:pt x="242062" y="659333"/>
                  </a:lnTo>
                  <a:lnTo>
                    <a:pt x="242912" y="659333"/>
                  </a:lnTo>
                  <a:lnTo>
                    <a:pt x="242912" y="654342"/>
                  </a:lnTo>
                  <a:lnTo>
                    <a:pt x="242912" y="653542"/>
                  </a:lnTo>
                  <a:lnTo>
                    <a:pt x="244106" y="650494"/>
                  </a:lnTo>
                  <a:lnTo>
                    <a:pt x="244957" y="648563"/>
                  </a:lnTo>
                  <a:lnTo>
                    <a:pt x="249047" y="649681"/>
                  </a:lnTo>
                  <a:lnTo>
                    <a:pt x="250240" y="652411"/>
                  </a:lnTo>
                  <a:lnTo>
                    <a:pt x="251599" y="655472"/>
                  </a:lnTo>
                  <a:lnTo>
                    <a:pt x="253644" y="653542"/>
                  </a:lnTo>
                  <a:lnTo>
                    <a:pt x="255689" y="652411"/>
                  </a:lnTo>
                  <a:lnTo>
                    <a:pt x="255689" y="650494"/>
                  </a:lnTo>
                  <a:lnTo>
                    <a:pt x="257733" y="648563"/>
                  </a:lnTo>
                  <a:lnTo>
                    <a:pt x="260451" y="649681"/>
                  </a:lnTo>
                  <a:lnTo>
                    <a:pt x="261823" y="649681"/>
                  </a:lnTo>
                  <a:lnTo>
                    <a:pt x="261975" y="648563"/>
                  </a:lnTo>
                  <a:lnTo>
                    <a:pt x="262229" y="646633"/>
                  </a:lnTo>
                  <a:lnTo>
                    <a:pt x="262496" y="644702"/>
                  </a:lnTo>
                  <a:lnTo>
                    <a:pt x="261823" y="642772"/>
                  </a:lnTo>
                  <a:lnTo>
                    <a:pt x="259778" y="642772"/>
                  </a:lnTo>
                  <a:lnTo>
                    <a:pt x="259778" y="644702"/>
                  </a:lnTo>
                  <a:lnTo>
                    <a:pt x="255689" y="646633"/>
                  </a:lnTo>
                  <a:lnTo>
                    <a:pt x="253644" y="646633"/>
                  </a:lnTo>
                  <a:lnTo>
                    <a:pt x="249047" y="643890"/>
                  </a:lnTo>
                  <a:lnTo>
                    <a:pt x="244106" y="643890"/>
                  </a:lnTo>
                  <a:lnTo>
                    <a:pt x="242912" y="641959"/>
                  </a:lnTo>
                  <a:lnTo>
                    <a:pt x="242595" y="640842"/>
                  </a:lnTo>
                  <a:lnTo>
                    <a:pt x="242062" y="638911"/>
                  </a:lnTo>
                  <a:lnTo>
                    <a:pt x="242062" y="633920"/>
                  </a:lnTo>
                  <a:lnTo>
                    <a:pt x="246151" y="631990"/>
                  </a:lnTo>
                  <a:lnTo>
                    <a:pt x="249047" y="631190"/>
                  </a:lnTo>
                  <a:lnTo>
                    <a:pt x="249047" y="629259"/>
                  </a:lnTo>
                  <a:lnTo>
                    <a:pt x="246151" y="629259"/>
                  </a:lnTo>
                  <a:lnTo>
                    <a:pt x="242912" y="631190"/>
                  </a:lnTo>
                  <a:lnTo>
                    <a:pt x="238823" y="631990"/>
                  </a:lnTo>
                  <a:lnTo>
                    <a:pt x="237972" y="631990"/>
                  </a:lnTo>
                  <a:lnTo>
                    <a:pt x="235927" y="630059"/>
                  </a:lnTo>
                  <a:lnTo>
                    <a:pt x="235927" y="625398"/>
                  </a:lnTo>
                  <a:lnTo>
                    <a:pt x="237972" y="622350"/>
                  </a:lnTo>
                  <a:lnTo>
                    <a:pt x="244957" y="619607"/>
                  </a:lnTo>
                  <a:lnTo>
                    <a:pt x="252272" y="616559"/>
                  </a:lnTo>
                  <a:lnTo>
                    <a:pt x="257733" y="614629"/>
                  </a:lnTo>
                  <a:lnTo>
                    <a:pt x="261823" y="616559"/>
                  </a:lnTo>
                  <a:lnTo>
                    <a:pt x="263867" y="620420"/>
                  </a:lnTo>
                  <a:lnTo>
                    <a:pt x="265899" y="628129"/>
                  </a:lnTo>
                  <a:lnTo>
                    <a:pt x="266763" y="633120"/>
                  </a:lnTo>
                  <a:lnTo>
                    <a:pt x="270840" y="635850"/>
                  </a:lnTo>
                  <a:lnTo>
                    <a:pt x="274078" y="636981"/>
                  </a:lnTo>
                  <a:lnTo>
                    <a:pt x="282257" y="636981"/>
                  </a:lnTo>
                  <a:lnTo>
                    <a:pt x="283451" y="635850"/>
                  </a:lnTo>
                  <a:lnTo>
                    <a:pt x="282257" y="635850"/>
                  </a:lnTo>
                  <a:lnTo>
                    <a:pt x="279361" y="633920"/>
                  </a:lnTo>
                  <a:lnTo>
                    <a:pt x="276123" y="631190"/>
                  </a:lnTo>
                  <a:lnTo>
                    <a:pt x="274078" y="627329"/>
                  </a:lnTo>
                  <a:lnTo>
                    <a:pt x="272034" y="625398"/>
                  </a:lnTo>
                  <a:lnTo>
                    <a:pt x="269989" y="623468"/>
                  </a:lnTo>
                  <a:lnTo>
                    <a:pt x="269989" y="617677"/>
                  </a:lnTo>
                  <a:lnTo>
                    <a:pt x="268795" y="615746"/>
                  </a:lnTo>
                  <a:lnTo>
                    <a:pt x="268490" y="614629"/>
                  </a:lnTo>
                  <a:lnTo>
                    <a:pt x="267944" y="612698"/>
                  </a:lnTo>
                  <a:lnTo>
                    <a:pt x="265899" y="610768"/>
                  </a:lnTo>
                  <a:lnTo>
                    <a:pt x="261823" y="610768"/>
                  </a:lnTo>
                  <a:lnTo>
                    <a:pt x="254317" y="612698"/>
                  </a:lnTo>
                  <a:lnTo>
                    <a:pt x="252272" y="612698"/>
                  </a:lnTo>
                  <a:lnTo>
                    <a:pt x="247002" y="611898"/>
                  </a:lnTo>
                  <a:lnTo>
                    <a:pt x="237972" y="613816"/>
                  </a:lnTo>
                  <a:lnTo>
                    <a:pt x="233883" y="617677"/>
                  </a:lnTo>
                  <a:lnTo>
                    <a:pt x="230644" y="616559"/>
                  </a:lnTo>
                  <a:lnTo>
                    <a:pt x="228600" y="611898"/>
                  </a:lnTo>
                  <a:lnTo>
                    <a:pt x="227749" y="608838"/>
                  </a:lnTo>
                  <a:lnTo>
                    <a:pt x="228600" y="606907"/>
                  </a:lnTo>
                  <a:lnTo>
                    <a:pt x="230644" y="603694"/>
                  </a:lnTo>
                  <a:lnTo>
                    <a:pt x="229793" y="601764"/>
                  </a:lnTo>
                  <a:lnTo>
                    <a:pt x="228600" y="600951"/>
                  </a:lnTo>
                  <a:lnTo>
                    <a:pt x="225704" y="599833"/>
                  </a:lnTo>
                  <a:lnTo>
                    <a:pt x="222465" y="599833"/>
                  </a:lnTo>
                  <a:lnTo>
                    <a:pt x="221272" y="597903"/>
                  </a:lnTo>
                  <a:lnTo>
                    <a:pt x="221272" y="595172"/>
                  </a:lnTo>
                  <a:lnTo>
                    <a:pt x="224510" y="592112"/>
                  </a:lnTo>
                  <a:lnTo>
                    <a:pt x="225348" y="590181"/>
                  </a:lnTo>
                  <a:lnTo>
                    <a:pt x="225704" y="589381"/>
                  </a:lnTo>
                  <a:lnTo>
                    <a:pt x="225704" y="585520"/>
                  </a:lnTo>
                  <a:lnTo>
                    <a:pt x="226555" y="582460"/>
                  </a:lnTo>
                  <a:lnTo>
                    <a:pt x="229793" y="582460"/>
                  </a:lnTo>
                  <a:lnTo>
                    <a:pt x="232689" y="584390"/>
                  </a:lnTo>
                  <a:lnTo>
                    <a:pt x="236778" y="586320"/>
                  </a:lnTo>
                  <a:lnTo>
                    <a:pt x="240017" y="590181"/>
                  </a:lnTo>
                  <a:lnTo>
                    <a:pt x="246151" y="592112"/>
                  </a:lnTo>
                  <a:lnTo>
                    <a:pt x="248196" y="595172"/>
                  </a:lnTo>
                  <a:lnTo>
                    <a:pt x="252272" y="599033"/>
                  </a:lnTo>
                  <a:lnTo>
                    <a:pt x="258406" y="601764"/>
                  </a:lnTo>
                  <a:lnTo>
                    <a:pt x="262496" y="603694"/>
                  </a:lnTo>
                  <a:lnTo>
                    <a:pt x="265899" y="601764"/>
                  </a:lnTo>
                  <a:lnTo>
                    <a:pt x="269989" y="601764"/>
                  </a:lnTo>
                  <a:lnTo>
                    <a:pt x="267944" y="600951"/>
                  </a:lnTo>
                  <a:lnTo>
                    <a:pt x="260451" y="600951"/>
                  </a:lnTo>
                  <a:lnTo>
                    <a:pt x="256362" y="599833"/>
                  </a:lnTo>
                  <a:lnTo>
                    <a:pt x="255689" y="597903"/>
                  </a:lnTo>
                  <a:lnTo>
                    <a:pt x="253644" y="595172"/>
                  </a:lnTo>
                  <a:lnTo>
                    <a:pt x="249047" y="591312"/>
                  </a:lnTo>
                  <a:lnTo>
                    <a:pt x="248196" y="587451"/>
                  </a:lnTo>
                  <a:lnTo>
                    <a:pt x="244957" y="583590"/>
                  </a:lnTo>
                  <a:lnTo>
                    <a:pt x="244195" y="582460"/>
                  </a:lnTo>
                  <a:lnTo>
                    <a:pt x="242912" y="580529"/>
                  </a:lnTo>
                  <a:lnTo>
                    <a:pt x="240017" y="578599"/>
                  </a:lnTo>
                  <a:lnTo>
                    <a:pt x="237464" y="576707"/>
                  </a:lnTo>
                  <a:lnTo>
                    <a:pt x="232689" y="572820"/>
                  </a:lnTo>
                  <a:lnTo>
                    <a:pt x="229806" y="571690"/>
                  </a:lnTo>
                  <a:lnTo>
                    <a:pt x="227749" y="570890"/>
                  </a:lnTo>
                  <a:lnTo>
                    <a:pt x="225704" y="570890"/>
                  </a:lnTo>
                  <a:lnTo>
                    <a:pt x="222465" y="571690"/>
                  </a:lnTo>
                  <a:lnTo>
                    <a:pt x="220421" y="570890"/>
                  </a:lnTo>
                  <a:lnTo>
                    <a:pt x="216331" y="570890"/>
                  </a:lnTo>
                  <a:lnTo>
                    <a:pt x="213106" y="572820"/>
                  </a:lnTo>
                  <a:lnTo>
                    <a:pt x="212623" y="575551"/>
                  </a:lnTo>
                  <a:lnTo>
                    <a:pt x="212242" y="575551"/>
                  </a:lnTo>
                  <a:lnTo>
                    <a:pt x="212242" y="577799"/>
                  </a:lnTo>
                  <a:lnTo>
                    <a:pt x="208165" y="580529"/>
                  </a:lnTo>
                  <a:lnTo>
                    <a:pt x="206121" y="579729"/>
                  </a:lnTo>
                  <a:lnTo>
                    <a:pt x="206121" y="578599"/>
                  </a:lnTo>
                  <a:lnTo>
                    <a:pt x="204076" y="577799"/>
                  </a:lnTo>
                  <a:lnTo>
                    <a:pt x="199986" y="576668"/>
                  </a:lnTo>
                  <a:lnTo>
                    <a:pt x="199986" y="575551"/>
                  </a:lnTo>
                  <a:lnTo>
                    <a:pt x="199542" y="575551"/>
                  </a:lnTo>
                  <a:lnTo>
                    <a:pt x="198793" y="573620"/>
                  </a:lnTo>
                  <a:lnTo>
                    <a:pt x="199986" y="572820"/>
                  </a:lnTo>
                  <a:lnTo>
                    <a:pt x="202031" y="570890"/>
                  </a:lnTo>
                  <a:lnTo>
                    <a:pt x="206121" y="567829"/>
                  </a:lnTo>
                  <a:lnTo>
                    <a:pt x="206121" y="567029"/>
                  </a:lnTo>
                  <a:lnTo>
                    <a:pt x="202882" y="567029"/>
                  </a:lnTo>
                  <a:lnTo>
                    <a:pt x="195897" y="567829"/>
                  </a:lnTo>
                  <a:lnTo>
                    <a:pt x="189420" y="567029"/>
                  </a:lnTo>
                  <a:lnTo>
                    <a:pt x="186524" y="565899"/>
                  </a:lnTo>
                  <a:lnTo>
                    <a:pt x="185331" y="563968"/>
                  </a:lnTo>
                  <a:lnTo>
                    <a:pt x="186524" y="560108"/>
                  </a:lnTo>
                  <a:lnTo>
                    <a:pt x="189420" y="559308"/>
                  </a:lnTo>
                  <a:lnTo>
                    <a:pt x="189420" y="556247"/>
                  </a:lnTo>
                  <a:lnTo>
                    <a:pt x="188569" y="554316"/>
                  </a:lnTo>
                  <a:lnTo>
                    <a:pt x="189420" y="551586"/>
                  </a:lnTo>
                  <a:lnTo>
                    <a:pt x="189420" y="544677"/>
                  </a:lnTo>
                  <a:lnTo>
                    <a:pt x="191465" y="538721"/>
                  </a:lnTo>
                  <a:lnTo>
                    <a:pt x="196748" y="536790"/>
                  </a:lnTo>
                  <a:lnTo>
                    <a:pt x="200837" y="541451"/>
                  </a:lnTo>
                  <a:lnTo>
                    <a:pt x="204076" y="547725"/>
                  </a:lnTo>
                  <a:lnTo>
                    <a:pt x="206971" y="548538"/>
                  </a:lnTo>
                  <a:lnTo>
                    <a:pt x="211061" y="553516"/>
                  </a:lnTo>
                  <a:lnTo>
                    <a:pt x="214287" y="554316"/>
                  </a:lnTo>
                  <a:lnTo>
                    <a:pt x="219227" y="551586"/>
                  </a:lnTo>
                  <a:lnTo>
                    <a:pt x="217182" y="547725"/>
                  </a:lnTo>
                  <a:lnTo>
                    <a:pt x="209016" y="539521"/>
                  </a:lnTo>
                  <a:lnTo>
                    <a:pt x="206121" y="537591"/>
                  </a:lnTo>
                  <a:lnTo>
                    <a:pt x="206121" y="536790"/>
                  </a:lnTo>
                  <a:lnTo>
                    <a:pt x="215150" y="530999"/>
                  </a:lnTo>
                  <a:lnTo>
                    <a:pt x="223659" y="529069"/>
                  </a:lnTo>
                  <a:lnTo>
                    <a:pt x="238823" y="527138"/>
                  </a:lnTo>
                  <a:lnTo>
                    <a:pt x="240017" y="527951"/>
                  </a:lnTo>
                  <a:lnTo>
                    <a:pt x="240017" y="529882"/>
                  </a:lnTo>
                  <a:lnTo>
                    <a:pt x="242912" y="530999"/>
                  </a:lnTo>
                  <a:lnTo>
                    <a:pt x="244106" y="531812"/>
                  </a:lnTo>
                  <a:lnTo>
                    <a:pt x="244106" y="536790"/>
                  </a:lnTo>
                  <a:lnTo>
                    <a:pt x="240868" y="538721"/>
                  </a:lnTo>
                  <a:lnTo>
                    <a:pt x="238823" y="541451"/>
                  </a:lnTo>
                  <a:lnTo>
                    <a:pt x="238823" y="543382"/>
                  </a:lnTo>
                  <a:lnTo>
                    <a:pt x="240017" y="544677"/>
                  </a:lnTo>
                  <a:lnTo>
                    <a:pt x="244106" y="546608"/>
                  </a:lnTo>
                  <a:lnTo>
                    <a:pt x="244106" y="547725"/>
                  </a:lnTo>
                  <a:lnTo>
                    <a:pt x="242062" y="550456"/>
                  </a:lnTo>
                  <a:lnTo>
                    <a:pt x="242062" y="551586"/>
                  </a:lnTo>
                  <a:lnTo>
                    <a:pt x="244106" y="551586"/>
                  </a:lnTo>
                  <a:lnTo>
                    <a:pt x="247002" y="553516"/>
                  </a:lnTo>
                  <a:lnTo>
                    <a:pt x="249047" y="555447"/>
                  </a:lnTo>
                  <a:lnTo>
                    <a:pt x="251599" y="554316"/>
                  </a:lnTo>
                  <a:lnTo>
                    <a:pt x="252272" y="550456"/>
                  </a:lnTo>
                  <a:lnTo>
                    <a:pt x="252272" y="545795"/>
                  </a:lnTo>
                  <a:lnTo>
                    <a:pt x="253644" y="541451"/>
                  </a:lnTo>
                  <a:lnTo>
                    <a:pt x="253644" y="538721"/>
                  </a:lnTo>
                  <a:lnTo>
                    <a:pt x="256362" y="537591"/>
                  </a:lnTo>
                  <a:lnTo>
                    <a:pt x="258406" y="538721"/>
                  </a:lnTo>
                  <a:lnTo>
                    <a:pt x="258406" y="549656"/>
                  </a:lnTo>
                  <a:lnTo>
                    <a:pt x="259778" y="555447"/>
                  </a:lnTo>
                  <a:lnTo>
                    <a:pt x="259778" y="562038"/>
                  </a:lnTo>
                  <a:lnTo>
                    <a:pt x="260451" y="571690"/>
                  </a:lnTo>
                  <a:lnTo>
                    <a:pt x="263893" y="575551"/>
                  </a:lnTo>
                  <a:lnTo>
                    <a:pt x="265899" y="577799"/>
                  </a:lnTo>
                  <a:lnTo>
                    <a:pt x="269989" y="581660"/>
                  </a:lnTo>
                  <a:lnTo>
                    <a:pt x="272034" y="583590"/>
                  </a:lnTo>
                  <a:lnTo>
                    <a:pt x="272884" y="584390"/>
                  </a:lnTo>
                  <a:lnTo>
                    <a:pt x="274078" y="587451"/>
                  </a:lnTo>
                  <a:lnTo>
                    <a:pt x="276123" y="591312"/>
                  </a:lnTo>
                  <a:lnTo>
                    <a:pt x="278168" y="594042"/>
                  </a:lnTo>
                  <a:lnTo>
                    <a:pt x="281406" y="595972"/>
                  </a:lnTo>
                  <a:lnTo>
                    <a:pt x="285496" y="597103"/>
                  </a:lnTo>
                  <a:lnTo>
                    <a:pt x="289585" y="595172"/>
                  </a:lnTo>
                  <a:lnTo>
                    <a:pt x="294525" y="592112"/>
                  </a:lnTo>
                  <a:lnTo>
                    <a:pt x="296570" y="592112"/>
                  </a:lnTo>
                  <a:lnTo>
                    <a:pt x="299808" y="593242"/>
                  </a:lnTo>
                  <a:lnTo>
                    <a:pt x="303885" y="594042"/>
                  </a:lnTo>
                  <a:lnTo>
                    <a:pt x="305930" y="595972"/>
                  </a:lnTo>
                  <a:lnTo>
                    <a:pt x="310019" y="595972"/>
                  </a:lnTo>
                  <a:lnTo>
                    <a:pt x="314109" y="597903"/>
                  </a:lnTo>
                  <a:lnTo>
                    <a:pt x="316153" y="599833"/>
                  </a:lnTo>
                  <a:lnTo>
                    <a:pt x="320243" y="601764"/>
                  </a:lnTo>
                  <a:lnTo>
                    <a:pt x="323481" y="603046"/>
                  </a:lnTo>
                  <a:lnTo>
                    <a:pt x="326377" y="603046"/>
                  </a:lnTo>
                  <a:lnTo>
                    <a:pt x="327571" y="603694"/>
                  </a:lnTo>
                  <a:lnTo>
                    <a:pt x="328422" y="605624"/>
                  </a:lnTo>
                  <a:lnTo>
                    <a:pt x="329615" y="611898"/>
                  </a:lnTo>
                  <a:lnTo>
                    <a:pt x="331660" y="613816"/>
                  </a:lnTo>
                  <a:lnTo>
                    <a:pt x="336943" y="615746"/>
                  </a:lnTo>
                  <a:lnTo>
                    <a:pt x="338975" y="619607"/>
                  </a:lnTo>
                  <a:lnTo>
                    <a:pt x="337794" y="623468"/>
                  </a:lnTo>
                  <a:lnTo>
                    <a:pt x="339839" y="628129"/>
                  </a:lnTo>
                  <a:lnTo>
                    <a:pt x="341871" y="629259"/>
                  </a:lnTo>
                  <a:lnTo>
                    <a:pt x="343916" y="627329"/>
                  </a:lnTo>
                  <a:lnTo>
                    <a:pt x="347332" y="625398"/>
                  </a:lnTo>
                  <a:lnTo>
                    <a:pt x="348005" y="625398"/>
                  </a:lnTo>
                  <a:lnTo>
                    <a:pt x="350050" y="626211"/>
                  </a:lnTo>
                  <a:lnTo>
                    <a:pt x="351421" y="631990"/>
                  </a:lnTo>
                  <a:lnTo>
                    <a:pt x="353466" y="638911"/>
                  </a:lnTo>
                  <a:lnTo>
                    <a:pt x="354139" y="640029"/>
                  </a:lnTo>
                  <a:lnTo>
                    <a:pt x="356184" y="638111"/>
                  </a:lnTo>
                  <a:lnTo>
                    <a:pt x="361632" y="635850"/>
                  </a:lnTo>
                  <a:lnTo>
                    <a:pt x="364871" y="635850"/>
                  </a:lnTo>
                  <a:lnTo>
                    <a:pt x="368960" y="638911"/>
                  </a:lnTo>
                  <a:lnTo>
                    <a:pt x="371856" y="642772"/>
                  </a:lnTo>
                  <a:lnTo>
                    <a:pt x="377990" y="643890"/>
                  </a:lnTo>
                  <a:lnTo>
                    <a:pt x="380034" y="642772"/>
                  </a:lnTo>
                  <a:lnTo>
                    <a:pt x="383273" y="644702"/>
                  </a:lnTo>
                  <a:lnTo>
                    <a:pt x="385318" y="649681"/>
                  </a:lnTo>
                  <a:lnTo>
                    <a:pt x="389407" y="649681"/>
                  </a:lnTo>
                  <a:lnTo>
                    <a:pt x="391452" y="651611"/>
                  </a:lnTo>
                  <a:lnTo>
                    <a:pt x="393496" y="655472"/>
                  </a:lnTo>
                  <a:lnTo>
                    <a:pt x="395528" y="655472"/>
                  </a:lnTo>
                  <a:lnTo>
                    <a:pt x="398767" y="653542"/>
                  </a:lnTo>
                  <a:lnTo>
                    <a:pt x="402856" y="653542"/>
                  </a:lnTo>
                  <a:lnTo>
                    <a:pt x="404901" y="653948"/>
                  </a:lnTo>
                  <a:lnTo>
                    <a:pt x="404901" y="654342"/>
                  </a:lnTo>
                  <a:lnTo>
                    <a:pt x="408990" y="655472"/>
                  </a:lnTo>
                  <a:lnTo>
                    <a:pt x="411035" y="654342"/>
                  </a:lnTo>
                  <a:lnTo>
                    <a:pt x="409841" y="653542"/>
                  </a:lnTo>
                  <a:lnTo>
                    <a:pt x="408990" y="652411"/>
                  </a:lnTo>
                  <a:lnTo>
                    <a:pt x="405752" y="650494"/>
                  </a:lnTo>
                  <a:lnTo>
                    <a:pt x="404901" y="649681"/>
                  </a:lnTo>
                  <a:lnTo>
                    <a:pt x="404901" y="650163"/>
                  </a:lnTo>
                  <a:lnTo>
                    <a:pt x="403707" y="649681"/>
                  </a:lnTo>
                  <a:lnTo>
                    <a:pt x="404736" y="647750"/>
                  </a:lnTo>
                  <a:lnTo>
                    <a:pt x="404901" y="647446"/>
                  </a:lnTo>
                  <a:lnTo>
                    <a:pt x="404901" y="647750"/>
                  </a:lnTo>
                  <a:lnTo>
                    <a:pt x="405752" y="645820"/>
                  </a:lnTo>
                  <a:lnTo>
                    <a:pt x="404901" y="644702"/>
                  </a:lnTo>
                  <a:lnTo>
                    <a:pt x="402856" y="645820"/>
                  </a:lnTo>
                  <a:lnTo>
                    <a:pt x="399618" y="646633"/>
                  </a:lnTo>
                  <a:lnTo>
                    <a:pt x="397573" y="647750"/>
                  </a:lnTo>
                  <a:lnTo>
                    <a:pt x="395528" y="647750"/>
                  </a:lnTo>
                  <a:lnTo>
                    <a:pt x="394677" y="645820"/>
                  </a:lnTo>
                  <a:lnTo>
                    <a:pt x="392633" y="642772"/>
                  </a:lnTo>
                  <a:lnTo>
                    <a:pt x="392633" y="640842"/>
                  </a:lnTo>
                  <a:lnTo>
                    <a:pt x="394677" y="638911"/>
                  </a:lnTo>
                  <a:lnTo>
                    <a:pt x="396125" y="636981"/>
                  </a:lnTo>
                  <a:lnTo>
                    <a:pt x="397573" y="635050"/>
                  </a:lnTo>
                  <a:lnTo>
                    <a:pt x="404901" y="631190"/>
                  </a:lnTo>
                  <a:lnTo>
                    <a:pt x="400812" y="631190"/>
                  </a:lnTo>
                  <a:lnTo>
                    <a:pt x="391452" y="635050"/>
                  </a:lnTo>
                  <a:lnTo>
                    <a:pt x="385318" y="636981"/>
                  </a:lnTo>
                  <a:lnTo>
                    <a:pt x="383273" y="635850"/>
                  </a:lnTo>
                  <a:lnTo>
                    <a:pt x="381228" y="633920"/>
                  </a:lnTo>
                  <a:lnTo>
                    <a:pt x="381228" y="631990"/>
                  </a:lnTo>
                  <a:lnTo>
                    <a:pt x="382079" y="628129"/>
                  </a:lnTo>
                  <a:lnTo>
                    <a:pt x="388213" y="623468"/>
                  </a:lnTo>
                  <a:lnTo>
                    <a:pt x="394677" y="621538"/>
                  </a:lnTo>
                  <a:lnTo>
                    <a:pt x="396722" y="619607"/>
                  </a:lnTo>
                  <a:lnTo>
                    <a:pt x="395528" y="618490"/>
                  </a:lnTo>
                  <a:lnTo>
                    <a:pt x="394677" y="618490"/>
                  </a:lnTo>
                  <a:lnTo>
                    <a:pt x="389407" y="620420"/>
                  </a:lnTo>
                  <a:lnTo>
                    <a:pt x="382079" y="623468"/>
                  </a:lnTo>
                  <a:lnTo>
                    <a:pt x="377990" y="625398"/>
                  </a:lnTo>
                  <a:lnTo>
                    <a:pt x="373900" y="625398"/>
                  </a:lnTo>
                  <a:lnTo>
                    <a:pt x="368960" y="622350"/>
                  </a:lnTo>
                  <a:lnTo>
                    <a:pt x="366915" y="620420"/>
                  </a:lnTo>
                  <a:lnTo>
                    <a:pt x="364871" y="616559"/>
                  </a:lnTo>
                  <a:lnTo>
                    <a:pt x="366915" y="612698"/>
                  </a:lnTo>
                  <a:lnTo>
                    <a:pt x="371856" y="609968"/>
                  </a:lnTo>
                  <a:lnTo>
                    <a:pt x="375945" y="606907"/>
                  </a:lnTo>
                  <a:lnTo>
                    <a:pt x="380034" y="604977"/>
                  </a:lnTo>
                  <a:lnTo>
                    <a:pt x="392633" y="604977"/>
                  </a:lnTo>
                  <a:lnTo>
                    <a:pt x="395528" y="603694"/>
                  </a:lnTo>
                  <a:lnTo>
                    <a:pt x="395528" y="603046"/>
                  </a:lnTo>
                  <a:lnTo>
                    <a:pt x="394677" y="601764"/>
                  </a:lnTo>
                  <a:lnTo>
                    <a:pt x="391452" y="600951"/>
                  </a:lnTo>
                  <a:lnTo>
                    <a:pt x="385318" y="600951"/>
                  </a:lnTo>
                  <a:lnTo>
                    <a:pt x="383273" y="599833"/>
                  </a:lnTo>
                  <a:lnTo>
                    <a:pt x="380034" y="599033"/>
                  </a:lnTo>
                  <a:lnTo>
                    <a:pt x="373900" y="603046"/>
                  </a:lnTo>
                  <a:lnTo>
                    <a:pt x="364871" y="606907"/>
                  </a:lnTo>
                  <a:lnTo>
                    <a:pt x="359587" y="605624"/>
                  </a:lnTo>
                  <a:lnTo>
                    <a:pt x="356184" y="604977"/>
                  </a:lnTo>
                  <a:lnTo>
                    <a:pt x="353466" y="603046"/>
                  </a:lnTo>
                  <a:lnTo>
                    <a:pt x="352094" y="600951"/>
                  </a:lnTo>
                  <a:lnTo>
                    <a:pt x="351421" y="599033"/>
                  </a:lnTo>
                  <a:lnTo>
                    <a:pt x="352094" y="595172"/>
                  </a:lnTo>
                  <a:lnTo>
                    <a:pt x="355498" y="592112"/>
                  </a:lnTo>
                  <a:lnTo>
                    <a:pt x="360273" y="592112"/>
                  </a:lnTo>
                  <a:lnTo>
                    <a:pt x="362318" y="591312"/>
                  </a:lnTo>
                  <a:lnTo>
                    <a:pt x="363677" y="588251"/>
                  </a:lnTo>
                  <a:lnTo>
                    <a:pt x="364871" y="585520"/>
                  </a:lnTo>
                  <a:lnTo>
                    <a:pt x="369811" y="583590"/>
                  </a:lnTo>
                  <a:lnTo>
                    <a:pt x="373900" y="582460"/>
                  </a:lnTo>
                  <a:lnTo>
                    <a:pt x="381228" y="583590"/>
                  </a:lnTo>
                  <a:lnTo>
                    <a:pt x="385318" y="583590"/>
                  </a:lnTo>
                  <a:lnTo>
                    <a:pt x="389407" y="584390"/>
                  </a:lnTo>
                  <a:lnTo>
                    <a:pt x="390258" y="584390"/>
                  </a:lnTo>
                  <a:lnTo>
                    <a:pt x="389648" y="582460"/>
                  </a:lnTo>
                  <a:lnTo>
                    <a:pt x="389407" y="581660"/>
                  </a:lnTo>
                  <a:lnTo>
                    <a:pt x="392633" y="580529"/>
                  </a:lnTo>
                  <a:lnTo>
                    <a:pt x="392633" y="579729"/>
                  </a:lnTo>
                  <a:lnTo>
                    <a:pt x="386168" y="579729"/>
                  </a:lnTo>
                  <a:lnTo>
                    <a:pt x="386168" y="578599"/>
                  </a:lnTo>
                  <a:lnTo>
                    <a:pt x="386168" y="577799"/>
                  </a:lnTo>
                  <a:lnTo>
                    <a:pt x="385318" y="576668"/>
                  </a:lnTo>
                  <a:lnTo>
                    <a:pt x="382079" y="577799"/>
                  </a:lnTo>
                  <a:lnTo>
                    <a:pt x="379183" y="578599"/>
                  </a:lnTo>
                  <a:lnTo>
                    <a:pt x="375945" y="578599"/>
                  </a:lnTo>
                  <a:lnTo>
                    <a:pt x="373900" y="577799"/>
                  </a:lnTo>
                  <a:lnTo>
                    <a:pt x="375094" y="575551"/>
                  </a:lnTo>
                  <a:lnTo>
                    <a:pt x="374535" y="575551"/>
                  </a:lnTo>
                  <a:lnTo>
                    <a:pt x="375094" y="573620"/>
                  </a:lnTo>
                  <a:lnTo>
                    <a:pt x="375094" y="565899"/>
                  </a:lnTo>
                  <a:lnTo>
                    <a:pt x="379183" y="565099"/>
                  </a:lnTo>
                  <a:lnTo>
                    <a:pt x="381228" y="563168"/>
                  </a:lnTo>
                  <a:lnTo>
                    <a:pt x="379183" y="562038"/>
                  </a:lnTo>
                  <a:lnTo>
                    <a:pt x="375945" y="563168"/>
                  </a:lnTo>
                  <a:lnTo>
                    <a:pt x="371856" y="563968"/>
                  </a:lnTo>
                  <a:lnTo>
                    <a:pt x="369811" y="565899"/>
                  </a:lnTo>
                  <a:lnTo>
                    <a:pt x="368960" y="571690"/>
                  </a:lnTo>
                  <a:lnTo>
                    <a:pt x="368960" y="575551"/>
                  </a:lnTo>
                  <a:lnTo>
                    <a:pt x="365721" y="577799"/>
                  </a:lnTo>
                  <a:lnTo>
                    <a:pt x="364871" y="578599"/>
                  </a:lnTo>
                  <a:lnTo>
                    <a:pt x="360273" y="576668"/>
                  </a:lnTo>
                  <a:lnTo>
                    <a:pt x="357543" y="574738"/>
                  </a:lnTo>
                  <a:lnTo>
                    <a:pt x="354139" y="575551"/>
                  </a:lnTo>
                  <a:lnTo>
                    <a:pt x="353466" y="577799"/>
                  </a:lnTo>
                  <a:lnTo>
                    <a:pt x="353466" y="581660"/>
                  </a:lnTo>
                  <a:lnTo>
                    <a:pt x="352094" y="585520"/>
                  </a:lnTo>
                  <a:lnTo>
                    <a:pt x="350050" y="585520"/>
                  </a:lnTo>
                  <a:lnTo>
                    <a:pt x="348005" y="583590"/>
                  </a:lnTo>
                  <a:lnTo>
                    <a:pt x="347332" y="582460"/>
                  </a:lnTo>
                  <a:lnTo>
                    <a:pt x="347332" y="578599"/>
                  </a:lnTo>
                  <a:lnTo>
                    <a:pt x="347675" y="577011"/>
                  </a:lnTo>
                  <a:lnTo>
                    <a:pt x="350050" y="571690"/>
                  </a:lnTo>
                  <a:lnTo>
                    <a:pt x="350050" y="567829"/>
                  </a:lnTo>
                  <a:lnTo>
                    <a:pt x="347332" y="563968"/>
                  </a:lnTo>
                  <a:lnTo>
                    <a:pt x="345960" y="558177"/>
                  </a:lnTo>
                  <a:lnTo>
                    <a:pt x="348005" y="555447"/>
                  </a:lnTo>
                  <a:lnTo>
                    <a:pt x="349377" y="551586"/>
                  </a:lnTo>
                  <a:lnTo>
                    <a:pt x="360273" y="551586"/>
                  </a:lnTo>
                  <a:lnTo>
                    <a:pt x="363677" y="550456"/>
                  </a:lnTo>
                  <a:lnTo>
                    <a:pt x="363677" y="549656"/>
                  </a:lnTo>
                  <a:lnTo>
                    <a:pt x="359587" y="548538"/>
                  </a:lnTo>
                  <a:lnTo>
                    <a:pt x="357543" y="548538"/>
                  </a:lnTo>
                  <a:lnTo>
                    <a:pt x="357543" y="546608"/>
                  </a:lnTo>
                  <a:lnTo>
                    <a:pt x="357543" y="539521"/>
                  </a:lnTo>
                  <a:lnTo>
                    <a:pt x="356184" y="539521"/>
                  </a:lnTo>
                  <a:lnTo>
                    <a:pt x="354139" y="543382"/>
                  </a:lnTo>
                  <a:lnTo>
                    <a:pt x="351421" y="546608"/>
                  </a:lnTo>
                  <a:lnTo>
                    <a:pt x="349377" y="545795"/>
                  </a:lnTo>
                  <a:lnTo>
                    <a:pt x="345960" y="544677"/>
                  </a:lnTo>
                  <a:lnTo>
                    <a:pt x="343242" y="537591"/>
                  </a:lnTo>
                  <a:lnTo>
                    <a:pt x="343916" y="536790"/>
                  </a:lnTo>
                  <a:lnTo>
                    <a:pt x="349377" y="535673"/>
                  </a:lnTo>
                  <a:lnTo>
                    <a:pt x="353466" y="533742"/>
                  </a:lnTo>
                  <a:lnTo>
                    <a:pt x="355498" y="527138"/>
                  </a:lnTo>
                  <a:lnTo>
                    <a:pt x="356184" y="521360"/>
                  </a:lnTo>
                  <a:lnTo>
                    <a:pt x="353987" y="513308"/>
                  </a:lnTo>
                  <a:lnTo>
                    <a:pt x="353466" y="511378"/>
                  </a:lnTo>
                  <a:lnTo>
                    <a:pt x="348005" y="505599"/>
                  </a:lnTo>
                  <a:lnTo>
                    <a:pt x="345287" y="499808"/>
                  </a:lnTo>
                  <a:lnTo>
                    <a:pt x="345287" y="495947"/>
                  </a:lnTo>
                  <a:lnTo>
                    <a:pt x="345554" y="495147"/>
                  </a:lnTo>
                  <a:lnTo>
                    <a:pt x="345960" y="495147"/>
                  </a:lnTo>
                  <a:lnTo>
                    <a:pt x="345960" y="494017"/>
                  </a:lnTo>
                  <a:lnTo>
                    <a:pt x="348005" y="494017"/>
                  </a:lnTo>
                  <a:lnTo>
                    <a:pt x="352094" y="498995"/>
                  </a:lnTo>
                  <a:lnTo>
                    <a:pt x="354139" y="502856"/>
                  </a:lnTo>
                  <a:lnTo>
                    <a:pt x="355498" y="506717"/>
                  </a:lnTo>
                  <a:lnTo>
                    <a:pt x="356184" y="507530"/>
                  </a:lnTo>
                  <a:lnTo>
                    <a:pt x="358228" y="508647"/>
                  </a:lnTo>
                  <a:lnTo>
                    <a:pt x="361632" y="502856"/>
                  </a:lnTo>
                  <a:lnTo>
                    <a:pt x="361632" y="500926"/>
                  </a:lnTo>
                  <a:lnTo>
                    <a:pt x="364871" y="498995"/>
                  </a:lnTo>
                  <a:lnTo>
                    <a:pt x="366915" y="497065"/>
                  </a:lnTo>
                  <a:lnTo>
                    <a:pt x="364871" y="495147"/>
                  </a:lnTo>
                  <a:lnTo>
                    <a:pt x="364172" y="494017"/>
                  </a:lnTo>
                  <a:lnTo>
                    <a:pt x="363677" y="493217"/>
                  </a:lnTo>
                  <a:lnTo>
                    <a:pt x="363258" y="493217"/>
                  </a:lnTo>
                  <a:lnTo>
                    <a:pt x="362318" y="492086"/>
                  </a:lnTo>
                  <a:lnTo>
                    <a:pt x="360273" y="488226"/>
                  </a:lnTo>
                  <a:lnTo>
                    <a:pt x="361632" y="485495"/>
                  </a:lnTo>
                  <a:lnTo>
                    <a:pt x="362318" y="482434"/>
                  </a:lnTo>
                  <a:lnTo>
                    <a:pt x="362318" y="477291"/>
                  </a:lnTo>
                  <a:lnTo>
                    <a:pt x="365721" y="477291"/>
                  </a:lnTo>
                  <a:lnTo>
                    <a:pt x="369811" y="473430"/>
                  </a:lnTo>
                  <a:lnTo>
                    <a:pt x="373900" y="473430"/>
                  </a:lnTo>
                  <a:lnTo>
                    <a:pt x="377990" y="478574"/>
                  </a:lnTo>
                  <a:lnTo>
                    <a:pt x="384124" y="482434"/>
                  </a:lnTo>
                  <a:lnTo>
                    <a:pt x="396722" y="482434"/>
                  </a:lnTo>
                  <a:lnTo>
                    <a:pt x="404901" y="480504"/>
                  </a:lnTo>
                  <a:lnTo>
                    <a:pt x="406946" y="481152"/>
                  </a:lnTo>
                  <a:lnTo>
                    <a:pt x="405752" y="484365"/>
                  </a:lnTo>
                  <a:lnTo>
                    <a:pt x="401662" y="487426"/>
                  </a:lnTo>
                  <a:lnTo>
                    <a:pt x="400812" y="490156"/>
                  </a:lnTo>
                  <a:lnTo>
                    <a:pt x="399618" y="495147"/>
                  </a:lnTo>
                  <a:lnTo>
                    <a:pt x="400202" y="495147"/>
                  </a:lnTo>
                  <a:lnTo>
                    <a:pt x="399618" y="497065"/>
                  </a:lnTo>
                  <a:lnTo>
                    <a:pt x="398767" y="498995"/>
                  </a:lnTo>
                  <a:lnTo>
                    <a:pt x="395528" y="499808"/>
                  </a:lnTo>
                  <a:lnTo>
                    <a:pt x="395528" y="501738"/>
                  </a:lnTo>
                  <a:lnTo>
                    <a:pt x="389407" y="507530"/>
                  </a:lnTo>
                  <a:lnTo>
                    <a:pt x="386168" y="507530"/>
                  </a:lnTo>
                  <a:lnTo>
                    <a:pt x="385318" y="509460"/>
                  </a:lnTo>
                  <a:lnTo>
                    <a:pt x="387362" y="510578"/>
                  </a:lnTo>
                  <a:lnTo>
                    <a:pt x="389407" y="512508"/>
                  </a:lnTo>
                  <a:lnTo>
                    <a:pt x="389407" y="514438"/>
                  </a:lnTo>
                  <a:lnTo>
                    <a:pt x="387362" y="517499"/>
                  </a:lnTo>
                  <a:lnTo>
                    <a:pt x="387362" y="521360"/>
                  </a:lnTo>
                  <a:lnTo>
                    <a:pt x="389407" y="523278"/>
                  </a:lnTo>
                  <a:lnTo>
                    <a:pt x="391452" y="524090"/>
                  </a:lnTo>
                  <a:lnTo>
                    <a:pt x="392633" y="527138"/>
                  </a:lnTo>
                  <a:lnTo>
                    <a:pt x="392633" y="529069"/>
                  </a:lnTo>
                  <a:lnTo>
                    <a:pt x="391452" y="533742"/>
                  </a:lnTo>
                  <a:lnTo>
                    <a:pt x="392633" y="538721"/>
                  </a:lnTo>
                  <a:lnTo>
                    <a:pt x="394677" y="542747"/>
                  </a:lnTo>
                  <a:lnTo>
                    <a:pt x="397573" y="546608"/>
                  </a:lnTo>
                  <a:lnTo>
                    <a:pt x="398767" y="548538"/>
                  </a:lnTo>
                  <a:lnTo>
                    <a:pt x="398767" y="546608"/>
                  </a:lnTo>
                  <a:lnTo>
                    <a:pt x="396722" y="539521"/>
                  </a:lnTo>
                  <a:lnTo>
                    <a:pt x="396722" y="533742"/>
                  </a:lnTo>
                  <a:lnTo>
                    <a:pt x="397573" y="529882"/>
                  </a:lnTo>
                  <a:lnTo>
                    <a:pt x="401662" y="525208"/>
                  </a:lnTo>
                  <a:lnTo>
                    <a:pt x="400812" y="522160"/>
                  </a:lnTo>
                  <a:lnTo>
                    <a:pt x="400812" y="521360"/>
                  </a:lnTo>
                  <a:lnTo>
                    <a:pt x="398767" y="520230"/>
                  </a:lnTo>
                  <a:lnTo>
                    <a:pt x="396722" y="518299"/>
                  </a:lnTo>
                  <a:lnTo>
                    <a:pt x="394677" y="513308"/>
                  </a:lnTo>
                  <a:lnTo>
                    <a:pt x="398767" y="506717"/>
                  </a:lnTo>
                  <a:lnTo>
                    <a:pt x="402856" y="499808"/>
                  </a:lnTo>
                  <a:lnTo>
                    <a:pt x="404901" y="499808"/>
                  </a:lnTo>
                  <a:lnTo>
                    <a:pt x="406946" y="499808"/>
                  </a:lnTo>
                  <a:lnTo>
                    <a:pt x="415124" y="503669"/>
                  </a:lnTo>
                  <a:lnTo>
                    <a:pt x="423303" y="508647"/>
                  </a:lnTo>
                  <a:lnTo>
                    <a:pt x="426542" y="508647"/>
                  </a:lnTo>
                  <a:lnTo>
                    <a:pt x="428586" y="505599"/>
                  </a:lnTo>
                  <a:lnTo>
                    <a:pt x="428586" y="502856"/>
                  </a:lnTo>
                  <a:lnTo>
                    <a:pt x="425348" y="500926"/>
                  </a:lnTo>
                  <a:lnTo>
                    <a:pt x="424497" y="497878"/>
                  </a:lnTo>
                  <a:lnTo>
                    <a:pt x="423900" y="495947"/>
                  </a:lnTo>
                  <a:lnTo>
                    <a:pt x="423303" y="494017"/>
                  </a:lnTo>
                  <a:lnTo>
                    <a:pt x="421259" y="494017"/>
                  </a:lnTo>
                  <a:lnTo>
                    <a:pt x="420065" y="495147"/>
                  </a:lnTo>
                  <a:lnTo>
                    <a:pt x="419214" y="495947"/>
                  </a:lnTo>
                  <a:lnTo>
                    <a:pt x="417169" y="495147"/>
                  </a:lnTo>
                  <a:lnTo>
                    <a:pt x="415975" y="493217"/>
                  </a:lnTo>
                  <a:lnTo>
                    <a:pt x="415124" y="490156"/>
                  </a:lnTo>
                  <a:lnTo>
                    <a:pt x="418020" y="483082"/>
                  </a:lnTo>
                  <a:lnTo>
                    <a:pt x="422452" y="479221"/>
                  </a:lnTo>
                  <a:lnTo>
                    <a:pt x="426542" y="479221"/>
                  </a:lnTo>
                  <a:lnTo>
                    <a:pt x="429437" y="482434"/>
                  </a:lnTo>
                  <a:lnTo>
                    <a:pt x="432663" y="490156"/>
                  </a:lnTo>
                  <a:lnTo>
                    <a:pt x="435165" y="493217"/>
                  </a:lnTo>
                  <a:lnTo>
                    <a:pt x="434708" y="493217"/>
                  </a:lnTo>
                  <a:lnTo>
                    <a:pt x="436753" y="495147"/>
                  </a:lnTo>
                  <a:lnTo>
                    <a:pt x="445782" y="497878"/>
                  </a:lnTo>
                  <a:lnTo>
                    <a:pt x="455155" y="499808"/>
                  </a:lnTo>
                  <a:lnTo>
                    <a:pt x="456514" y="498995"/>
                  </a:lnTo>
                  <a:lnTo>
                    <a:pt x="453110" y="497078"/>
                  </a:lnTo>
                  <a:lnTo>
                    <a:pt x="443738" y="494017"/>
                  </a:lnTo>
                  <a:lnTo>
                    <a:pt x="440842" y="492086"/>
                  </a:lnTo>
                  <a:lnTo>
                    <a:pt x="438797" y="485495"/>
                  </a:lnTo>
                  <a:lnTo>
                    <a:pt x="432663" y="479221"/>
                  </a:lnTo>
                  <a:lnTo>
                    <a:pt x="430618" y="476643"/>
                  </a:lnTo>
                  <a:lnTo>
                    <a:pt x="431482" y="474560"/>
                  </a:lnTo>
                  <a:lnTo>
                    <a:pt x="433514" y="474560"/>
                  </a:lnTo>
                  <a:lnTo>
                    <a:pt x="438797" y="479221"/>
                  </a:lnTo>
                  <a:lnTo>
                    <a:pt x="439648" y="482434"/>
                  </a:lnTo>
                  <a:lnTo>
                    <a:pt x="451065" y="483082"/>
                  </a:lnTo>
                  <a:lnTo>
                    <a:pt x="459244" y="482434"/>
                  </a:lnTo>
                  <a:lnTo>
                    <a:pt x="465378" y="481152"/>
                  </a:lnTo>
                  <a:lnTo>
                    <a:pt x="471500" y="478574"/>
                  </a:lnTo>
                  <a:lnTo>
                    <a:pt x="476961" y="478574"/>
                  </a:lnTo>
                  <a:lnTo>
                    <a:pt x="479005" y="480504"/>
                  </a:lnTo>
                  <a:lnTo>
                    <a:pt x="482231" y="486295"/>
                  </a:lnTo>
                  <a:lnTo>
                    <a:pt x="486321" y="490156"/>
                  </a:lnTo>
                  <a:lnTo>
                    <a:pt x="489216" y="491286"/>
                  </a:lnTo>
                  <a:lnTo>
                    <a:pt x="493306" y="492086"/>
                  </a:lnTo>
                  <a:lnTo>
                    <a:pt x="493306" y="493217"/>
                  </a:lnTo>
                  <a:lnTo>
                    <a:pt x="493306" y="494017"/>
                  </a:lnTo>
                  <a:lnTo>
                    <a:pt x="492455" y="495147"/>
                  </a:lnTo>
                  <a:lnTo>
                    <a:pt x="492455" y="495947"/>
                  </a:lnTo>
                  <a:lnTo>
                    <a:pt x="495350" y="497078"/>
                  </a:lnTo>
                  <a:lnTo>
                    <a:pt x="495350" y="498995"/>
                  </a:lnTo>
                  <a:lnTo>
                    <a:pt x="492455" y="498995"/>
                  </a:lnTo>
                  <a:lnTo>
                    <a:pt x="489216" y="497878"/>
                  </a:lnTo>
                  <a:lnTo>
                    <a:pt x="488365" y="499808"/>
                  </a:lnTo>
                  <a:lnTo>
                    <a:pt x="489216" y="502856"/>
                  </a:lnTo>
                  <a:lnTo>
                    <a:pt x="494499" y="506717"/>
                  </a:lnTo>
                  <a:lnTo>
                    <a:pt x="499440" y="510578"/>
                  </a:lnTo>
                  <a:lnTo>
                    <a:pt x="501484" y="512508"/>
                  </a:lnTo>
                  <a:lnTo>
                    <a:pt x="501484" y="515569"/>
                  </a:lnTo>
                  <a:lnTo>
                    <a:pt x="503529" y="517499"/>
                  </a:lnTo>
                  <a:lnTo>
                    <a:pt x="503529" y="521360"/>
                  </a:lnTo>
                  <a:lnTo>
                    <a:pt x="500634" y="524090"/>
                  </a:lnTo>
                  <a:lnTo>
                    <a:pt x="499440" y="526021"/>
                  </a:lnTo>
                  <a:lnTo>
                    <a:pt x="503529" y="529069"/>
                  </a:lnTo>
                  <a:lnTo>
                    <a:pt x="504723" y="531812"/>
                  </a:lnTo>
                  <a:lnTo>
                    <a:pt x="503529" y="531812"/>
                  </a:lnTo>
                  <a:lnTo>
                    <a:pt x="495350" y="532930"/>
                  </a:lnTo>
                  <a:lnTo>
                    <a:pt x="490410" y="532930"/>
                  </a:lnTo>
                  <a:lnTo>
                    <a:pt x="487172" y="530999"/>
                  </a:lnTo>
                  <a:lnTo>
                    <a:pt x="485127" y="529069"/>
                  </a:lnTo>
                  <a:lnTo>
                    <a:pt x="483095" y="530999"/>
                  </a:lnTo>
                  <a:lnTo>
                    <a:pt x="475589" y="530999"/>
                  </a:lnTo>
                  <a:lnTo>
                    <a:pt x="468782" y="529882"/>
                  </a:lnTo>
                  <a:lnTo>
                    <a:pt x="465378" y="529882"/>
                  </a:lnTo>
                  <a:lnTo>
                    <a:pt x="464693" y="527951"/>
                  </a:lnTo>
                  <a:lnTo>
                    <a:pt x="461289" y="526021"/>
                  </a:lnTo>
                  <a:lnTo>
                    <a:pt x="457200" y="526021"/>
                  </a:lnTo>
                  <a:lnTo>
                    <a:pt x="454469" y="525208"/>
                  </a:lnTo>
                  <a:lnTo>
                    <a:pt x="451065" y="525208"/>
                  </a:lnTo>
                  <a:lnTo>
                    <a:pt x="449021" y="526021"/>
                  </a:lnTo>
                  <a:lnTo>
                    <a:pt x="452424" y="527138"/>
                  </a:lnTo>
                  <a:lnTo>
                    <a:pt x="455155" y="527951"/>
                  </a:lnTo>
                  <a:lnTo>
                    <a:pt x="457200" y="529882"/>
                  </a:lnTo>
                  <a:lnTo>
                    <a:pt x="462648" y="532930"/>
                  </a:lnTo>
                  <a:lnTo>
                    <a:pt x="467423" y="533742"/>
                  </a:lnTo>
                  <a:lnTo>
                    <a:pt x="470827" y="535673"/>
                  </a:lnTo>
                  <a:lnTo>
                    <a:pt x="475589" y="536790"/>
                  </a:lnTo>
                  <a:lnTo>
                    <a:pt x="480199" y="536790"/>
                  </a:lnTo>
                  <a:lnTo>
                    <a:pt x="484276" y="533742"/>
                  </a:lnTo>
                  <a:lnTo>
                    <a:pt x="486321" y="534860"/>
                  </a:lnTo>
                  <a:lnTo>
                    <a:pt x="490410" y="536790"/>
                  </a:lnTo>
                  <a:lnTo>
                    <a:pt x="493306" y="536790"/>
                  </a:lnTo>
                  <a:lnTo>
                    <a:pt x="495350" y="539521"/>
                  </a:lnTo>
                  <a:lnTo>
                    <a:pt x="496544" y="549656"/>
                  </a:lnTo>
                  <a:lnTo>
                    <a:pt x="496544" y="551586"/>
                  </a:lnTo>
                  <a:lnTo>
                    <a:pt x="495350" y="552386"/>
                  </a:lnTo>
                  <a:lnTo>
                    <a:pt x="491261" y="551586"/>
                  </a:lnTo>
                  <a:lnTo>
                    <a:pt x="490410" y="553516"/>
                  </a:lnTo>
                  <a:lnTo>
                    <a:pt x="479005" y="553516"/>
                  </a:lnTo>
                  <a:lnTo>
                    <a:pt x="476961" y="558177"/>
                  </a:lnTo>
                  <a:lnTo>
                    <a:pt x="474916" y="561238"/>
                  </a:lnTo>
                  <a:lnTo>
                    <a:pt x="471500" y="561238"/>
                  </a:lnTo>
                  <a:lnTo>
                    <a:pt x="467423" y="563168"/>
                  </a:lnTo>
                  <a:lnTo>
                    <a:pt x="460603" y="565099"/>
                  </a:lnTo>
                  <a:lnTo>
                    <a:pt x="456514" y="563968"/>
                  </a:lnTo>
                  <a:lnTo>
                    <a:pt x="453110" y="563168"/>
                  </a:lnTo>
                  <a:lnTo>
                    <a:pt x="449021" y="560108"/>
                  </a:lnTo>
                  <a:lnTo>
                    <a:pt x="445782" y="560108"/>
                  </a:lnTo>
                  <a:lnTo>
                    <a:pt x="444931" y="561238"/>
                  </a:lnTo>
                  <a:lnTo>
                    <a:pt x="441693" y="563968"/>
                  </a:lnTo>
                  <a:lnTo>
                    <a:pt x="442887" y="565099"/>
                  </a:lnTo>
                  <a:lnTo>
                    <a:pt x="444931" y="563968"/>
                  </a:lnTo>
                  <a:lnTo>
                    <a:pt x="447827" y="563968"/>
                  </a:lnTo>
                  <a:lnTo>
                    <a:pt x="451065" y="565099"/>
                  </a:lnTo>
                  <a:lnTo>
                    <a:pt x="454469" y="568960"/>
                  </a:lnTo>
                  <a:lnTo>
                    <a:pt x="453110" y="572820"/>
                  </a:lnTo>
                  <a:lnTo>
                    <a:pt x="453110" y="574738"/>
                  </a:lnTo>
                  <a:lnTo>
                    <a:pt x="452564" y="575551"/>
                  </a:lnTo>
                  <a:lnTo>
                    <a:pt x="452424" y="575551"/>
                  </a:lnTo>
                  <a:lnTo>
                    <a:pt x="449021" y="579729"/>
                  </a:lnTo>
                  <a:lnTo>
                    <a:pt x="444931" y="584390"/>
                  </a:lnTo>
                  <a:lnTo>
                    <a:pt x="444931" y="588251"/>
                  </a:lnTo>
                  <a:lnTo>
                    <a:pt x="445782" y="590181"/>
                  </a:lnTo>
                  <a:lnTo>
                    <a:pt x="446976" y="592112"/>
                  </a:lnTo>
                  <a:lnTo>
                    <a:pt x="446976" y="595972"/>
                  </a:lnTo>
                  <a:lnTo>
                    <a:pt x="447827" y="597903"/>
                  </a:lnTo>
                  <a:lnTo>
                    <a:pt x="450380" y="597903"/>
                  </a:lnTo>
                  <a:lnTo>
                    <a:pt x="452424" y="595972"/>
                  </a:lnTo>
                  <a:lnTo>
                    <a:pt x="450380" y="594042"/>
                  </a:lnTo>
                  <a:lnTo>
                    <a:pt x="449021" y="591312"/>
                  </a:lnTo>
                  <a:lnTo>
                    <a:pt x="449021" y="584390"/>
                  </a:lnTo>
                  <a:lnTo>
                    <a:pt x="451065" y="580529"/>
                  </a:lnTo>
                  <a:lnTo>
                    <a:pt x="454050" y="577799"/>
                  </a:lnTo>
                  <a:lnTo>
                    <a:pt x="454469" y="577799"/>
                  </a:lnTo>
                  <a:lnTo>
                    <a:pt x="456514" y="575551"/>
                  </a:lnTo>
                  <a:lnTo>
                    <a:pt x="456514" y="573620"/>
                  </a:lnTo>
                  <a:lnTo>
                    <a:pt x="457200" y="569760"/>
                  </a:lnTo>
                  <a:lnTo>
                    <a:pt x="461289" y="567029"/>
                  </a:lnTo>
                  <a:lnTo>
                    <a:pt x="466737" y="565899"/>
                  </a:lnTo>
                  <a:lnTo>
                    <a:pt x="469468" y="567829"/>
                  </a:lnTo>
                  <a:lnTo>
                    <a:pt x="472871" y="570890"/>
                  </a:lnTo>
                  <a:lnTo>
                    <a:pt x="476961" y="569760"/>
                  </a:lnTo>
                  <a:lnTo>
                    <a:pt x="483095" y="563168"/>
                  </a:lnTo>
                  <a:lnTo>
                    <a:pt x="487172" y="563168"/>
                  </a:lnTo>
                  <a:lnTo>
                    <a:pt x="490410" y="565099"/>
                  </a:lnTo>
                  <a:lnTo>
                    <a:pt x="494499" y="567029"/>
                  </a:lnTo>
                  <a:lnTo>
                    <a:pt x="493306" y="568960"/>
                  </a:lnTo>
                  <a:lnTo>
                    <a:pt x="489216" y="572820"/>
                  </a:lnTo>
                  <a:lnTo>
                    <a:pt x="488365" y="575551"/>
                  </a:lnTo>
                  <a:lnTo>
                    <a:pt x="489216" y="579729"/>
                  </a:lnTo>
                  <a:lnTo>
                    <a:pt x="490410" y="581660"/>
                  </a:lnTo>
                  <a:lnTo>
                    <a:pt x="490410" y="585520"/>
                  </a:lnTo>
                  <a:lnTo>
                    <a:pt x="491261" y="588251"/>
                  </a:lnTo>
                  <a:lnTo>
                    <a:pt x="493306" y="591312"/>
                  </a:lnTo>
                  <a:lnTo>
                    <a:pt x="497395" y="593242"/>
                  </a:lnTo>
                  <a:lnTo>
                    <a:pt x="498589" y="595972"/>
                  </a:lnTo>
                  <a:lnTo>
                    <a:pt x="502678" y="599833"/>
                  </a:lnTo>
                  <a:lnTo>
                    <a:pt x="502678" y="601764"/>
                  </a:lnTo>
                  <a:lnTo>
                    <a:pt x="497395" y="604977"/>
                  </a:lnTo>
                  <a:lnTo>
                    <a:pt x="497395" y="608838"/>
                  </a:lnTo>
                  <a:lnTo>
                    <a:pt x="499440" y="610768"/>
                  </a:lnTo>
                  <a:lnTo>
                    <a:pt x="501484" y="610768"/>
                  </a:lnTo>
                  <a:lnTo>
                    <a:pt x="503529" y="609968"/>
                  </a:lnTo>
                  <a:lnTo>
                    <a:pt x="505917" y="611898"/>
                  </a:lnTo>
                  <a:lnTo>
                    <a:pt x="504723" y="615746"/>
                  </a:lnTo>
                  <a:lnTo>
                    <a:pt x="505917" y="620420"/>
                  </a:lnTo>
                  <a:lnTo>
                    <a:pt x="504723" y="626211"/>
                  </a:lnTo>
                  <a:lnTo>
                    <a:pt x="502678" y="628129"/>
                  </a:lnTo>
                  <a:lnTo>
                    <a:pt x="497395" y="629259"/>
                  </a:lnTo>
                  <a:lnTo>
                    <a:pt x="497395" y="630059"/>
                  </a:lnTo>
                  <a:lnTo>
                    <a:pt x="501484" y="630059"/>
                  </a:lnTo>
                  <a:lnTo>
                    <a:pt x="504723" y="629259"/>
                  </a:lnTo>
                  <a:lnTo>
                    <a:pt x="506768" y="630059"/>
                  </a:lnTo>
                  <a:lnTo>
                    <a:pt x="507961" y="631190"/>
                  </a:lnTo>
                  <a:lnTo>
                    <a:pt x="508812" y="629259"/>
                  </a:lnTo>
                  <a:lnTo>
                    <a:pt x="512902" y="626211"/>
                  </a:lnTo>
                  <a:lnTo>
                    <a:pt x="519036" y="623468"/>
                  </a:lnTo>
                  <a:lnTo>
                    <a:pt x="523125" y="621538"/>
                  </a:lnTo>
                  <a:lnTo>
                    <a:pt x="527202" y="621538"/>
                  </a:lnTo>
                  <a:lnTo>
                    <a:pt x="530440" y="622350"/>
                  </a:lnTo>
                  <a:lnTo>
                    <a:pt x="532485" y="622350"/>
                  </a:lnTo>
                  <a:lnTo>
                    <a:pt x="533831" y="621538"/>
                  </a:lnTo>
                  <a:lnTo>
                    <a:pt x="535724" y="620420"/>
                  </a:lnTo>
                  <a:lnTo>
                    <a:pt x="533336" y="619607"/>
                  </a:lnTo>
                  <a:lnTo>
                    <a:pt x="529247" y="620420"/>
                  </a:lnTo>
                  <a:lnTo>
                    <a:pt x="526351" y="617677"/>
                  </a:lnTo>
                  <a:lnTo>
                    <a:pt x="522262" y="616559"/>
                  </a:lnTo>
                  <a:lnTo>
                    <a:pt x="516991" y="614629"/>
                  </a:lnTo>
                  <a:lnTo>
                    <a:pt x="515340" y="609968"/>
                  </a:lnTo>
                  <a:lnTo>
                    <a:pt x="514946" y="608838"/>
                  </a:lnTo>
                  <a:lnTo>
                    <a:pt x="512902" y="603694"/>
                  </a:lnTo>
                  <a:lnTo>
                    <a:pt x="512902" y="599033"/>
                  </a:lnTo>
                  <a:lnTo>
                    <a:pt x="514946" y="597103"/>
                  </a:lnTo>
                  <a:lnTo>
                    <a:pt x="518185" y="595172"/>
                  </a:lnTo>
                  <a:lnTo>
                    <a:pt x="523125" y="595172"/>
                  </a:lnTo>
                  <a:lnTo>
                    <a:pt x="527202" y="595972"/>
                  </a:lnTo>
                  <a:lnTo>
                    <a:pt x="530440" y="595972"/>
                  </a:lnTo>
                  <a:lnTo>
                    <a:pt x="530796" y="595172"/>
                  </a:lnTo>
                  <a:lnTo>
                    <a:pt x="531291" y="594042"/>
                  </a:lnTo>
                  <a:lnTo>
                    <a:pt x="525157" y="594042"/>
                  </a:lnTo>
                  <a:lnTo>
                    <a:pt x="524306" y="593242"/>
                  </a:lnTo>
                  <a:lnTo>
                    <a:pt x="523125" y="592112"/>
                  </a:lnTo>
                  <a:lnTo>
                    <a:pt x="522262" y="589381"/>
                  </a:lnTo>
                  <a:lnTo>
                    <a:pt x="520217" y="589381"/>
                  </a:lnTo>
                  <a:lnTo>
                    <a:pt x="516140" y="593242"/>
                  </a:lnTo>
                  <a:lnTo>
                    <a:pt x="510857" y="591312"/>
                  </a:lnTo>
                  <a:lnTo>
                    <a:pt x="508812" y="591312"/>
                  </a:lnTo>
                  <a:lnTo>
                    <a:pt x="506768" y="588251"/>
                  </a:lnTo>
                  <a:lnTo>
                    <a:pt x="505917" y="581660"/>
                  </a:lnTo>
                  <a:lnTo>
                    <a:pt x="505917" y="577799"/>
                  </a:lnTo>
                  <a:lnTo>
                    <a:pt x="508812" y="574738"/>
                  </a:lnTo>
                  <a:lnTo>
                    <a:pt x="514096" y="571690"/>
                  </a:lnTo>
                  <a:lnTo>
                    <a:pt x="519036" y="572820"/>
                  </a:lnTo>
                  <a:lnTo>
                    <a:pt x="525157" y="571690"/>
                  </a:lnTo>
                  <a:lnTo>
                    <a:pt x="526021" y="570890"/>
                  </a:lnTo>
                  <a:lnTo>
                    <a:pt x="527202" y="569760"/>
                  </a:lnTo>
                  <a:lnTo>
                    <a:pt x="525157" y="567829"/>
                  </a:lnTo>
                  <a:lnTo>
                    <a:pt x="523125" y="569760"/>
                  </a:lnTo>
                  <a:lnTo>
                    <a:pt x="520217" y="570890"/>
                  </a:lnTo>
                  <a:lnTo>
                    <a:pt x="516991" y="570890"/>
                  </a:lnTo>
                  <a:lnTo>
                    <a:pt x="512902" y="569760"/>
                  </a:lnTo>
                  <a:lnTo>
                    <a:pt x="508812" y="568960"/>
                  </a:lnTo>
                  <a:lnTo>
                    <a:pt x="507961" y="567029"/>
                  </a:lnTo>
                  <a:lnTo>
                    <a:pt x="507961" y="563168"/>
                  </a:lnTo>
                  <a:lnTo>
                    <a:pt x="505917" y="560108"/>
                  </a:lnTo>
                  <a:lnTo>
                    <a:pt x="507961" y="556247"/>
                  </a:lnTo>
                  <a:lnTo>
                    <a:pt x="510006" y="553516"/>
                  </a:lnTo>
                  <a:lnTo>
                    <a:pt x="516140" y="553516"/>
                  </a:lnTo>
                  <a:lnTo>
                    <a:pt x="516445" y="552386"/>
                  </a:lnTo>
                  <a:lnTo>
                    <a:pt x="516991" y="550456"/>
                  </a:lnTo>
                  <a:lnTo>
                    <a:pt x="514096" y="544677"/>
                  </a:lnTo>
                  <a:lnTo>
                    <a:pt x="510857" y="540816"/>
                  </a:lnTo>
                  <a:lnTo>
                    <a:pt x="512902" y="535673"/>
                  </a:lnTo>
                  <a:lnTo>
                    <a:pt x="513918" y="533742"/>
                  </a:lnTo>
                  <a:lnTo>
                    <a:pt x="514350" y="532930"/>
                  </a:lnTo>
                  <a:lnTo>
                    <a:pt x="514946" y="531812"/>
                  </a:lnTo>
                  <a:lnTo>
                    <a:pt x="514096" y="527951"/>
                  </a:lnTo>
                  <a:lnTo>
                    <a:pt x="514946" y="525208"/>
                  </a:lnTo>
                  <a:lnTo>
                    <a:pt x="514096" y="522160"/>
                  </a:lnTo>
                  <a:lnTo>
                    <a:pt x="512902" y="521360"/>
                  </a:lnTo>
                  <a:lnTo>
                    <a:pt x="512902" y="510578"/>
                  </a:lnTo>
                  <a:lnTo>
                    <a:pt x="512051" y="506717"/>
                  </a:lnTo>
                  <a:lnTo>
                    <a:pt x="514946" y="503669"/>
                  </a:lnTo>
                  <a:lnTo>
                    <a:pt x="521081" y="501738"/>
                  </a:lnTo>
                  <a:lnTo>
                    <a:pt x="528396" y="500926"/>
                  </a:lnTo>
                  <a:lnTo>
                    <a:pt x="540664" y="502856"/>
                  </a:lnTo>
                  <a:lnTo>
                    <a:pt x="544753" y="500926"/>
                  </a:lnTo>
                  <a:lnTo>
                    <a:pt x="547992" y="500926"/>
                  </a:lnTo>
                  <a:lnTo>
                    <a:pt x="550887" y="502856"/>
                  </a:lnTo>
                  <a:lnTo>
                    <a:pt x="556171" y="503669"/>
                  </a:lnTo>
                  <a:lnTo>
                    <a:pt x="558215" y="502856"/>
                  </a:lnTo>
                  <a:lnTo>
                    <a:pt x="560247" y="505599"/>
                  </a:lnTo>
                  <a:lnTo>
                    <a:pt x="560247" y="507530"/>
                  </a:lnTo>
                  <a:lnTo>
                    <a:pt x="559066" y="509460"/>
                  </a:lnTo>
                  <a:lnTo>
                    <a:pt x="556171" y="511378"/>
                  </a:lnTo>
                  <a:lnTo>
                    <a:pt x="548843" y="512508"/>
                  </a:lnTo>
                  <a:lnTo>
                    <a:pt x="544753" y="514438"/>
                  </a:lnTo>
                  <a:lnTo>
                    <a:pt x="540664" y="517499"/>
                  </a:lnTo>
                  <a:lnTo>
                    <a:pt x="537768" y="521360"/>
                  </a:lnTo>
                  <a:lnTo>
                    <a:pt x="536575" y="526021"/>
                  </a:lnTo>
                  <a:lnTo>
                    <a:pt x="533336" y="529882"/>
                  </a:lnTo>
                  <a:lnTo>
                    <a:pt x="532485" y="531812"/>
                  </a:lnTo>
                  <a:lnTo>
                    <a:pt x="529247" y="534860"/>
                  </a:lnTo>
                  <a:lnTo>
                    <a:pt x="529247" y="544677"/>
                  </a:lnTo>
                  <a:lnTo>
                    <a:pt x="531291" y="546608"/>
                  </a:lnTo>
                  <a:lnTo>
                    <a:pt x="533336" y="546608"/>
                  </a:lnTo>
                  <a:lnTo>
                    <a:pt x="534530" y="544677"/>
                  </a:lnTo>
                  <a:lnTo>
                    <a:pt x="532485" y="540816"/>
                  </a:lnTo>
                  <a:lnTo>
                    <a:pt x="531291" y="535673"/>
                  </a:lnTo>
                  <a:lnTo>
                    <a:pt x="532485" y="533742"/>
                  </a:lnTo>
                  <a:lnTo>
                    <a:pt x="534530" y="530999"/>
                  </a:lnTo>
                  <a:lnTo>
                    <a:pt x="539813" y="527951"/>
                  </a:lnTo>
                  <a:lnTo>
                    <a:pt x="540664" y="527951"/>
                  </a:lnTo>
                  <a:lnTo>
                    <a:pt x="540664" y="523278"/>
                  </a:lnTo>
                  <a:lnTo>
                    <a:pt x="542709" y="522160"/>
                  </a:lnTo>
                  <a:lnTo>
                    <a:pt x="545947" y="520230"/>
                  </a:lnTo>
                  <a:lnTo>
                    <a:pt x="554977" y="517499"/>
                  </a:lnTo>
                  <a:lnTo>
                    <a:pt x="562292" y="514438"/>
                  </a:lnTo>
                  <a:lnTo>
                    <a:pt x="568426" y="514438"/>
                  </a:lnTo>
                  <a:lnTo>
                    <a:pt x="570471" y="516369"/>
                  </a:lnTo>
                  <a:lnTo>
                    <a:pt x="570471" y="522160"/>
                  </a:lnTo>
                  <a:lnTo>
                    <a:pt x="571842" y="526021"/>
                  </a:lnTo>
                  <a:lnTo>
                    <a:pt x="573874" y="529882"/>
                  </a:lnTo>
                  <a:lnTo>
                    <a:pt x="574738" y="532930"/>
                  </a:lnTo>
                  <a:lnTo>
                    <a:pt x="576770" y="535673"/>
                  </a:lnTo>
                  <a:lnTo>
                    <a:pt x="580859" y="539521"/>
                  </a:lnTo>
                  <a:lnTo>
                    <a:pt x="582053" y="542747"/>
                  </a:lnTo>
                  <a:lnTo>
                    <a:pt x="580009" y="545795"/>
                  </a:lnTo>
                  <a:lnTo>
                    <a:pt x="582904" y="547725"/>
                  </a:lnTo>
                  <a:lnTo>
                    <a:pt x="584949" y="548538"/>
                  </a:lnTo>
                  <a:lnTo>
                    <a:pt x="596366" y="560108"/>
                  </a:lnTo>
                  <a:lnTo>
                    <a:pt x="600456" y="562038"/>
                  </a:lnTo>
                  <a:lnTo>
                    <a:pt x="605739" y="562038"/>
                  </a:lnTo>
                  <a:lnTo>
                    <a:pt x="607783" y="560108"/>
                  </a:lnTo>
                  <a:lnTo>
                    <a:pt x="609828" y="559308"/>
                  </a:lnTo>
                  <a:lnTo>
                    <a:pt x="611860" y="560108"/>
                  </a:lnTo>
                  <a:lnTo>
                    <a:pt x="612724" y="561238"/>
                  </a:lnTo>
                  <a:lnTo>
                    <a:pt x="612724" y="563168"/>
                  </a:lnTo>
                  <a:lnTo>
                    <a:pt x="613905" y="567029"/>
                  </a:lnTo>
                  <a:lnTo>
                    <a:pt x="614756" y="567829"/>
                  </a:lnTo>
                  <a:lnTo>
                    <a:pt x="614756" y="565099"/>
                  </a:lnTo>
                  <a:lnTo>
                    <a:pt x="613905" y="560108"/>
                  </a:lnTo>
                  <a:lnTo>
                    <a:pt x="613410" y="559308"/>
                  </a:lnTo>
                  <a:lnTo>
                    <a:pt x="612724" y="558177"/>
                  </a:lnTo>
                  <a:lnTo>
                    <a:pt x="602500" y="558177"/>
                  </a:lnTo>
                  <a:lnTo>
                    <a:pt x="598411" y="555447"/>
                  </a:lnTo>
                  <a:lnTo>
                    <a:pt x="599605" y="552386"/>
                  </a:lnTo>
                  <a:lnTo>
                    <a:pt x="602500" y="549656"/>
                  </a:lnTo>
                  <a:lnTo>
                    <a:pt x="602500" y="548538"/>
                  </a:lnTo>
                  <a:lnTo>
                    <a:pt x="598411" y="544677"/>
                  </a:lnTo>
                  <a:lnTo>
                    <a:pt x="597560" y="538721"/>
                  </a:lnTo>
                  <a:lnTo>
                    <a:pt x="594321" y="533742"/>
                  </a:lnTo>
                  <a:lnTo>
                    <a:pt x="588187" y="527951"/>
                  </a:lnTo>
                  <a:lnTo>
                    <a:pt x="586994" y="527951"/>
                  </a:lnTo>
                  <a:lnTo>
                    <a:pt x="582904" y="524090"/>
                  </a:lnTo>
                  <a:lnTo>
                    <a:pt x="582904" y="517499"/>
                  </a:lnTo>
                  <a:lnTo>
                    <a:pt x="586143" y="517499"/>
                  </a:lnTo>
                  <a:lnTo>
                    <a:pt x="592277" y="519430"/>
                  </a:lnTo>
                  <a:lnTo>
                    <a:pt x="598411" y="520230"/>
                  </a:lnTo>
                  <a:lnTo>
                    <a:pt x="603694" y="521360"/>
                  </a:lnTo>
                  <a:lnTo>
                    <a:pt x="607783" y="522160"/>
                  </a:lnTo>
                  <a:lnTo>
                    <a:pt x="609828" y="523278"/>
                  </a:lnTo>
                  <a:lnTo>
                    <a:pt x="610679" y="521360"/>
                  </a:lnTo>
                  <a:lnTo>
                    <a:pt x="608634" y="520230"/>
                  </a:lnTo>
                  <a:lnTo>
                    <a:pt x="607783" y="517499"/>
                  </a:lnTo>
                  <a:lnTo>
                    <a:pt x="607783" y="515569"/>
                  </a:lnTo>
                  <a:lnTo>
                    <a:pt x="607783" y="514438"/>
                  </a:lnTo>
                  <a:lnTo>
                    <a:pt x="610679" y="511378"/>
                  </a:lnTo>
                  <a:lnTo>
                    <a:pt x="614756" y="509460"/>
                  </a:lnTo>
                  <a:lnTo>
                    <a:pt x="616800" y="506717"/>
                  </a:lnTo>
                  <a:lnTo>
                    <a:pt x="616800" y="499808"/>
                  </a:lnTo>
                  <a:lnTo>
                    <a:pt x="617994" y="497878"/>
                  </a:lnTo>
                  <a:lnTo>
                    <a:pt x="622084" y="495947"/>
                  </a:lnTo>
                  <a:lnTo>
                    <a:pt x="622922" y="495147"/>
                  </a:lnTo>
                  <a:lnTo>
                    <a:pt x="623277" y="495147"/>
                  </a:lnTo>
                  <a:lnTo>
                    <a:pt x="624128" y="494017"/>
                  </a:lnTo>
                  <a:lnTo>
                    <a:pt x="620039" y="494017"/>
                  </a:lnTo>
                  <a:lnTo>
                    <a:pt x="615950" y="497878"/>
                  </a:lnTo>
                  <a:lnTo>
                    <a:pt x="611860" y="502856"/>
                  </a:lnTo>
                  <a:lnTo>
                    <a:pt x="606590" y="512508"/>
                  </a:lnTo>
                  <a:lnTo>
                    <a:pt x="600456" y="515569"/>
                  </a:lnTo>
                  <a:lnTo>
                    <a:pt x="597560" y="514438"/>
                  </a:lnTo>
                  <a:lnTo>
                    <a:pt x="595515" y="511378"/>
                  </a:lnTo>
                  <a:lnTo>
                    <a:pt x="594677" y="509460"/>
                  </a:lnTo>
                  <a:lnTo>
                    <a:pt x="594321" y="508647"/>
                  </a:lnTo>
                  <a:lnTo>
                    <a:pt x="589038" y="509460"/>
                  </a:lnTo>
                  <a:lnTo>
                    <a:pt x="586143" y="509460"/>
                  </a:lnTo>
                  <a:lnTo>
                    <a:pt x="582053" y="505599"/>
                  </a:lnTo>
                  <a:lnTo>
                    <a:pt x="580859" y="502856"/>
                  </a:lnTo>
                  <a:lnTo>
                    <a:pt x="575919" y="500926"/>
                  </a:lnTo>
                  <a:lnTo>
                    <a:pt x="575919" y="497878"/>
                  </a:lnTo>
                  <a:lnTo>
                    <a:pt x="580009" y="495947"/>
                  </a:lnTo>
                  <a:lnTo>
                    <a:pt x="586143" y="495147"/>
                  </a:lnTo>
                  <a:lnTo>
                    <a:pt x="592277" y="491286"/>
                  </a:lnTo>
                  <a:lnTo>
                    <a:pt x="594321" y="490156"/>
                  </a:lnTo>
                  <a:lnTo>
                    <a:pt x="593471" y="488226"/>
                  </a:lnTo>
                  <a:lnTo>
                    <a:pt x="578815" y="489356"/>
                  </a:lnTo>
                  <a:lnTo>
                    <a:pt x="563664" y="490156"/>
                  </a:lnTo>
                  <a:lnTo>
                    <a:pt x="558215" y="489356"/>
                  </a:lnTo>
                  <a:lnTo>
                    <a:pt x="556171" y="486295"/>
                  </a:lnTo>
                  <a:lnTo>
                    <a:pt x="554977" y="483082"/>
                  </a:lnTo>
                  <a:lnTo>
                    <a:pt x="558215" y="480504"/>
                  </a:lnTo>
                  <a:lnTo>
                    <a:pt x="567753" y="476643"/>
                  </a:lnTo>
                  <a:lnTo>
                    <a:pt x="572516" y="475361"/>
                  </a:lnTo>
                  <a:lnTo>
                    <a:pt x="578815" y="474560"/>
                  </a:lnTo>
                  <a:lnTo>
                    <a:pt x="582053" y="472630"/>
                  </a:lnTo>
                  <a:lnTo>
                    <a:pt x="583247" y="471500"/>
                  </a:lnTo>
                  <a:lnTo>
                    <a:pt x="586143" y="468769"/>
                  </a:lnTo>
                  <a:lnTo>
                    <a:pt x="590232" y="466839"/>
                  </a:lnTo>
                  <a:lnTo>
                    <a:pt x="590232" y="464908"/>
                  </a:lnTo>
                  <a:lnTo>
                    <a:pt x="591426" y="461048"/>
                  </a:lnTo>
                  <a:lnTo>
                    <a:pt x="595515" y="457187"/>
                  </a:lnTo>
                  <a:lnTo>
                    <a:pt x="594321" y="457187"/>
                  </a:lnTo>
                  <a:lnTo>
                    <a:pt x="591426" y="459117"/>
                  </a:lnTo>
                  <a:lnTo>
                    <a:pt x="586143" y="461048"/>
                  </a:lnTo>
                  <a:lnTo>
                    <a:pt x="582904" y="464908"/>
                  </a:lnTo>
                  <a:lnTo>
                    <a:pt x="577964" y="464908"/>
                  </a:lnTo>
                  <a:lnTo>
                    <a:pt x="570471" y="466839"/>
                  </a:lnTo>
                  <a:lnTo>
                    <a:pt x="563664" y="466839"/>
                  </a:lnTo>
                  <a:lnTo>
                    <a:pt x="562292" y="469569"/>
                  </a:lnTo>
                  <a:lnTo>
                    <a:pt x="560247" y="470700"/>
                  </a:lnTo>
                  <a:lnTo>
                    <a:pt x="554977" y="471500"/>
                  </a:lnTo>
                  <a:lnTo>
                    <a:pt x="552081" y="470700"/>
                  </a:lnTo>
                  <a:lnTo>
                    <a:pt x="548843" y="467639"/>
                  </a:lnTo>
                  <a:lnTo>
                    <a:pt x="547992" y="467639"/>
                  </a:lnTo>
                  <a:lnTo>
                    <a:pt x="545947" y="471500"/>
                  </a:lnTo>
                  <a:lnTo>
                    <a:pt x="543902" y="474560"/>
                  </a:lnTo>
                  <a:lnTo>
                    <a:pt x="542709" y="474560"/>
                  </a:lnTo>
                  <a:lnTo>
                    <a:pt x="540664" y="474560"/>
                  </a:lnTo>
                  <a:lnTo>
                    <a:pt x="537768" y="476643"/>
                  </a:lnTo>
                  <a:lnTo>
                    <a:pt x="534530" y="479221"/>
                  </a:lnTo>
                  <a:lnTo>
                    <a:pt x="531291" y="478574"/>
                  </a:lnTo>
                  <a:lnTo>
                    <a:pt x="527202" y="477291"/>
                  </a:lnTo>
                  <a:lnTo>
                    <a:pt x="526351" y="479221"/>
                  </a:lnTo>
                  <a:lnTo>
                    <a:pt x="524306" y="484365"/>
                  </a:lnTo>
                  <a:lnTo>
                    <a:pt x="522262" y="485495"/>
                  </a:lnTo>
                  <a:lnTo>
                    <a:pt x="519036" y="486295"/>
                  </a:lnTo>
                  <a:lnTo>
                    <a:pt x="516991" y="485495"/>
                  </a:lnTo>
                  <a:lnTo>
                    <a:pt x="512051" y="482434"/>
                  </a:lnTo>
                  <a:lnTo>
                    <a:pt x="505917" y="481152"/>
                  </a:lnTo>
                  <a:lnTo>
                    <a:pt x="500634" y="480504"/>
                  </a:lnTo>
                  <a:lnTo>
                    <a:pt x="498589" y="478574"/>
                  </a:lnTo>
                  <a:lnTo>
                    <a:pt x="497395" y="474560"/>
                  </a:lnTo>
                  <a:lnTo>
                    <a:pt x="498589" y="472630"/>
                  </a:lnTo>
                  <a:lnTo>
                    <a:pt x="504723" y="469569"/>
                  </a:lnTo>
                  <a:lnTo>
                    <a:pt x="507961" y="465709"/>
                  </a:lnTo>
                  <a:lnTo>
                    <a:pt x="512051" y="459117"/>
                  </a:lnTo>
                  <a:lnTo>
                    <a:pt x="516991" y="454139"/>
                  </a:lnTo>
                  <a:lnTo>
                    <a:pt x="520217" y="447217"/>
                  </a:lnTo>
                  <a:lnTo>
                    <a:pt x="523125" y="446417"/>
                  </a:lnTo>
                  <a:lnTo>
                    <a:pt x="526351" y="447217"/>
                  </a:lnTo>
                  <a:lnTo>
                    <a:pt x="531291" y="450278"/>
                  </a:lnTo>
                  <a:lnTo>
                    <a:pt x="540664" y="450278"/>
                  </a:lnTo>
                  <a:lnTo>
                    <a:pt x="542709" y="450278"/>
                  </a:lnTo>
                  <a:lnTo>
                    <a:pt x="543902" y="450278"/>
                  </a:lnTo>
                  <a:lnTo>
                    <a:pt x="544753" y="448348"/>
                  </a:lnTo>
                  <a:lnTo>
                    <a:pt x="543902" y="447217"/>
                  </a:lnTo>
                  <a:lnTo>
                    <a:pt x="542709" y="446417"/>
                  </a:lnTo>
                  <a:lnTo>
                    <a:pt x="540664" y="445287"/>
                  </a:lnTo>
                  <a:lnTo>
                    <a:pt x="540664" y="445630"/>
                  </a:lnTo>
                  <a:lnTo>
                    <a:pt x="539813" y="445287"/>
                  </a:lnTo>
                  <a:lnTo>
                    <a:pt x="520217" y="433705"/>
                  </a:lnTo>
                  <a:lnTo>
                    <a:pt x="522262" y="431787"/>
                  </a:lnTo>
                  <a:lnTo>
                    <a:pt x="527202" y="432904"/>
                  </a:lnTo>
                  <a:lnTo>
                    <a:pt x="533336" y="432904"/>
                  </a:lnTo>
                  <a:lnTo>
                    <a:pt x="536575" y="431787"/>
                  </a:lnTo>
                  <a:lnTo>
                    <a:pt x="539813" y="432904"/>
                  </a:lnTo>
                  <a:lnTo>
                    <a:pt x="540664" y="432904"/>
                  </a:lnTo>
                  <a:lnTo>
                    <a:pt x="542709" y="432904"/>
                  </a:lnTo>
                  <a:lnTo>
                    <a:pt x="546798" y="432904"/>
                  </a:lnTo>
                  <a:lnTo>
                    <a:pt x="550037" y="433705"/>
                  </a:lnTo>
                  <a:lnTo>
                    <a:pt x="554126" y="436765"/>
                  </a:lnTo>
                  <a:lnTo>
                    <a:pt x="556171" y="437565"/>
                  </a:lnTo>
                  <a:lnTo>
                    <a:pt x="558215" y="438696"/>
                  </a:lnTo>
                  <a:lnTo>
                    <a:pt x="557022" y="436765"/>
                  </a:lnTo>
                  <a:lnTo>
                    <a:pt x="556171" y="433705"/>
                  </a:lnTo>
                  <a:lnTo>
                    <a:pt x="557022" y="430974"/>
                  </a:lnTo>
                  <a:lnTo>
                    <a:pt x="559066" y="429856"/>
                  </a:lnTo>
                  <a:lnTo>
                    <a:pt x="561111" y="430974"/>
                  </a:lnTo>
                  <a:lnTo>
                    <a:pt x="562292" y="429856"/>
                  </a:lnTo>
                  <a:lnTo>
                    <a:pt x="561111" y="427926"/>
                  </a:lnTo>
                  <a:lnTo>
                    <a:pt x="552932" y="427926"/>
                  </a:lnTo>
                  <a:lnTo>
                    <a:pt x="552932" y="424065"/>
                  </a:lnTo>
                  <a:lnTo>
                    <a:pt x="554977" y="420204"/>
                  </a:lnTo>
                  <a:lnTo>
                    <a:pt x="564337" y="420204"/>
                  </a:lnTo>
                  <a:lnTo>
                    <a:pt x="567753" y="418922"/>
                  </a:lnTo>
                  <a:lnTo>
                    <a:pt x="571842" y="418274"/>
                  </a:lnTo>
                  <a:lnTo>
                    <a:pt x="569798" y="416344"/>
                  </a:lnTo>
                  <a:lnTo>
                    <a:pt x="566381" y="418274"/>
                  </a:lnTo>
                  <a:lnTo>
                    <a:pt x="559066" y="418274"/>
                  </a:lnTo>
                  <a:lnTo>
                    <a:pt x="556171" y="416344"/>
                  </a:lnTo>
                  <a:lnTo>
                    <a:pt x="552932" y="418922"/>
                  </a:lnTo>
                  <a:lnTo>
                    <a:pt x="547992" y="422135"/>
                  </a:lnTo>
                  <a:lnTo>
                    <a:pt x="545947" y="425996"/>
                  </a:lnTo>
                  <a:lnTo>
                    <a:pt x="542709" y="427926"/>
                  </a:lnTo>
                  <a:lnTo>
                    <a:pt x="540664" y="427113"/>
                  </a:lnTo>
                  <a:lnTo>
                    <a:pt x="539813" y="423252"/>
                  </a:lnTo>
                  <a:lnTo>
                    <a:pt x="540804" y="420839"/>
                  </a:lnTo>
                  <a:lnTo>
                    <a:pt x="541858" y="418274"/>
                  </a:lnTo>
                  <a:lnTo>
                    <a:pt x="542709" y="416344"/>
                  </a:lnTo>
                  <a:lnTo>
                    <a:pt x="542709" y="415061"/>
                  </a:lnTo>
                  <a:lnTo>
                    <a:pt x="541858" y="414413"/>
                  </a:lnTo>
                  <a:lnTo>
                    <a:pt x="540664" y="415061"/>
                  </a:lnTo>
                  <a:lnTo>
                    <a:pt x="540664" y="415442"/>
                  </a:lnTo>
                  <a:lnTo>
                    <a:pt x="536575" y="418922"/>
                  </a:lnTo>
                  <a:lnTo>
                    <a:pt x="534530" y="420839"/>
                  </a:lnTo>
                  <a:lnTo>
                    <a:pt x="532485" y="420204"/>
                  </a:lnTo>
                  <a:lnTo>
                    <a:pt x="531291" y="418922"/>
                  </a:lnTo>
                  <a:lnTo>
                    <a:pt x="531291" y="412483"/>
                  </a:lnTo>
                  <a:lnTo>
                    <a:pt x="531291" y="411200"/>
                  </a:lnTo>
                  <a:lnTo>
                    <a:pt x="529247" y="411200"/>
                  </a:lnTo>
                  <a:lnTo>
                    <a:pt x="528396" y="412483"/>
                  </a:lnTo>
                  <a:lnTo>
                    <a:pt x="528599" y="412483"/>
                  </a:lnTo>
                  <a:lnTo>
                    <a:pt x="526351" y="416991"/>
                  </a:lnTo>
                  <a:lnTo>
                    <a:pt x="524306" y="418922"/>
                  </a:lnTo>
                  <a:lnTo>
                    <a:pt x="523125" y="420839"/>
                  </a:lnTo>
                  <a:lnTo>
                    <a:pt x="522262" y="422135"/>
                  </a:lnTo>
                  <a:lnTo>
                    <a:pt x="521081" y="423252"/>
                  </a:lnTo>
                  <a:lnTo>
                    <a:pt x="518185" y="423252"/>
                  </a:lnTo>
                  <a:lnTo>
                    <a:pt x="514096" y="425996"/>
                  </a:lnTo>
                  <a:lnTo>
                    <a:pt x="512051" y="427926"/>
                  </a:lnTo>
                  <a:lnTo>
                    <a:pt x="510857" y="427926"/>
                  </a:lnTo>
                  <a:lnTo>
                    <a:pt x="508812" y="427113"/>
                  </a:lnTo>
                  <a:lnTo>
                    <a:pt x="505917" y="427926"/>
                  </a:lnTo>
                  <a:lnTo>
                    <a:pt x="501484" y="427113"/>
                  </a:lnTo>
                  <a:lnTo>
                    <a:pt x="501484" y="425183"/>
                  </a:lnTo>
                  <a:lnTo>
                    <a:pt x="499440" y="422135"/>
                  </a:lnTo>
                  <a:lnTo>
                    <a:pt x="501484" y="418922"/>
                  </a:lnTo>
                  <a:lnTo>
                    <a:pt x="505917" y="416344"/>
                  </a:lnTo>
                  <a:lnTo>
                    <a:pt x="508812" y="412483"/>
                  </a:lnTo>
                  <a:lnTo>
                    <a:pt x="510006" y="410387"/>
                  </a:lnTo>
                  <a:lnTo>
                    <a:pt x="509587" y="410387"/>
                  </a:lnTo>
                  <a:lnTo>
                    <a:pt x="510006" y="409270"/>
                  </a:lnTo>
                  <a:lnTo>
                    <a:pt x="512051" y="405409"/>
                  </a:lnTo>
                  <a:lnTo>
                    <a:pt x="514096" y="403479"/>
                  </a:lnTo>
                  <a:lnTo>
                    <a:pt x="520217" y="402678"/>
                  </a:lnTo>
                  <a:lnTo>
                    <a:pt x="531291" y="397687"/>
                  </a:lnTo>
                  <a:lnTo>
                    <a:pt x="540664" y="394957"/>
                  </a:lnTo>
                  <a:lnTo>
                    <a:pt x="541858" y="393827"/>
                  </a:lnTo>
                  <a:lnTo>
                    <a:pt x="542709" y="390779"/>
                  </a:lnTo>
                  <a:lnTo>
                    <a:pt x="541858" y="388035"/>
                  </a:lnTo>
                  <a:lnTo>
                    <a:pt x="544753" y="386105"/>
                  </a:lnTo>
                  <a:lnTo>
                    <a:pt x="547992" y="386918"/>
                  </a:lnTo>
                  <a:lnTo>
                    <a:pt x="554977" y="391896"/>
                  </a:lnTo>
                  <a:lnTo>
                    <a:pt x="562292" y="398818"/>
                  </a:lnTo>
                  <a:lnTo>
                    <a:pt x="564337" y="396887"/>
                  </a:lnTo>
                  <a:lnTo>
                    <a:pt x="567753" y="395757"/>
                  </a:lnTo>
                  <a:lnTo>
                    <a:pt x="570471" y="399618"/>
                  </a:lnTo>
                  <a:lnTo>
                    <a:pt x="575919" y="397687"/>
                  </a:lnTo>
                  <a:lnTo>
                    <a:pt x="582053" y="400748"/>
                  </a:lnTo>
                  <a:lnTo>
                    <a:pt x="589038" y="403479"/>
                  </a:lnTo>
                  <a:lnTo>
                    <a:pt x="595515" y="407339"/>
                  </a:lnTo>
                  <a:lnTo>
                    <a:pt x="605739" y="412483"/>
                  </a:lnTo>
                  <a:lnTo>
                    <a:pt x="610679" y="412483"/>
                  </a:lnTo>
                  <a:lnTo>
                    <a:pt x="615950" y="411200"/>
                  </a:lnTo>
                  <a:lnTo>
                    <a:pt x="619188" y="412483"/>
                  </a:lnTo>
                  <a:lnTo>
                    <a:pt x="620026" y="412483"/>
                  </a:lnTo>
                  <a:lnTo>
                    <a:pt x="626173" y="414413"/>
                  </a:lnTo>
                  <a:lnTo>
                    <a:pt x="631075" y="412483"/>
                  </a:lnTo>
                  <a:lnTo>
                    <a:pt x="632307" y="412483"/>
                  </a:lnTo>
                  <a:lnTo>
                    <a:pt x="634352" y="411200"/>
                  </a:lnTo>
                  <a:lnTo>
                    <a:pt x="635546" y="410387"/>
                  </a:lnTo>
                  <a:lnTo>
                    <a:pt x="634847" y="410387"/>
                  </a:lnTo>
                  <a:lnTo>
                    <a:pt x="638441" y="404609"/>
                  </a:lnTo>
                  <a:lnTo>
                    <a:pt x="638441" y="398818"/>
                  </a:lnTo>
                  <a:lnTo>
                    <a:pt x="638111" y="397687"/>
                  </a:lnTo>
                  <a:lnTo>
                    <a:pt x="637540" y="395757"/>
                  </a:lnTo>
                  <a:lnTo>
                    <a:pt x="636397" y="391896"/>
                  </a:lnTo>
                  <a:lnTo>
                    <a:pt x="634504" y="386105"/>
                  </a:lnTo>
                  <a:lnTo>
                    <a:pt x="633501" y="383057"/>
                  </a:lnTo>
                  <a:lnTo>
                    <a:pt x="631456" y="379196"/>
                  </a:lnTo>
                  <a:lnTo>
                    <a:pt x="632307" y="378396"/>
                  </a:lnTo>
                  <a:lnTo>
                    <a:pt x="635546" y="380326"/>
                  </a:lnTo>
                  <a:lnTo>
                    <a:pt x="639635" y="383057"/>
                  </a:lnTo>
                  <a:lnTo>
                    <a:pt x="641680" y="384987"/>
                  </a:lnTo>
                  <a:lnTo>
                    <a:pt x="642531" y="386918"/>
                  </a:lnTo>
                  <a:lnTo>
                    <a:pt x="642531" y="389966"/>
                  </a:lnTo>
                  <a:lnTo>
                    <a:pt x="643724" y="394957"/>
                  </a:lnTo>
                  <a:lnTo>
                    <a:pt x="645769" y="396887"/>
                  </a:lnTo>
                  <a:lnTo>
                    <a:pt x="646620" y="396887"/>
                  </a:lnTo>
                  <a:lnTo>
                    <a:pt x="647814" y="395757"/>
                  </a:lnTo>
                  <a:lnTo>
                    <a:pt x="646620" y="389966"/>
                  </a:lnTo>
                  <a:lnTo>
                    <a:pt x="646620" y="386105"/>
                  </a:lnTo>
                  <a:lnTo>
                    <a:pt x="649846" y="386105"/>
                  </a:lnTo>
                  <a:lnTo>
                    <a:pt x="653935" y="389966"/>
                  </a:lnTo>
                  <a:lnTo>
                    <a:pt x="655980" y="393026"/>
                  </a:lnTo>
                  <a:lnTo>
                    <a:pt x="660069" y="395757"/>
                  </a:lnTo>
                  <a:lnTo>
                    <a:pt x="664159" y="395757"/>
                  </a:lnTo>
                  <a:lnTo>
                    <a:pt x="670293" y="393827"/>
                  </a:lnTo>
                  <a:lnTo>
                    <a:pt x="672338" y="391896"/>
                  </a:lnTo>
                  <a:lnTo>
                    <a:pt x="674382" y="388848"/>
                  </a:lnTo>
                  <a:lnTo>
                    <a:pt x="675741" y="388531"/>
                  </a:lnTo>
                  <a:lnTo>
                    <a:pt x="675741" y="388848"/>
                  </a:lnTo>
                  <a:lnTo>
                    <a:pt x="677786" y="388035"/>
                  </a:lnTo>
                  <a:lnTo>
                    <a:pt x="678980" y="384987"/>
                  </a:lnTo>
                  <a:lnTo>
                    <a:pt x="678980" y="381127"/>
                  </a:lnTo>
                  <a:lnTo>
                    <a:pt x="679831" y="380326"/>
                  </a:lnTo>
                  <a:lnTo>
                    <a:pt x="685114" y="380326"/>
                  </a:lnTo>
                  <a:lnTo>
                    <a:pt x="695337" y="384175"/>
                  </a:lnTo>
                  <a:lnTo>
                    <a:pt x="701471" y="389966"/>
                  </a:lnTo>
                  <a:lnTo>
                    <a:pt x="707593" y="399618"/>
                  </a:lnTo>
                  <a:lnTo>
                    <a:pt x="716965" y="408457"/>
                  </a:lnTo>
                  <a:lnTo>
                    <a:pt x="719861" y="410387"/>
                  </a:lnTo>
                  <a:lnTo>
                    <a:pt x="727189" y="410387"/>
                  </a:lnTo>
                  <a:lnTo>
                    <a:pt x="728040" y="408457"/>
                  </a:lnTo>
                  <a:lnTo>
                    <a:pt x="729234" y="408457"/>
                  </a:lnTo>
                  <a:lnTo>
                    <a:pt x="729729" y="407339"/>
                  </a:lnTo>
                  <a:lnTo>
                    <a:pt x="730084" y="406539"/>
                  </a:lnTo>
                  <a:lnTo>
                    <a:pt x="732472" y="406539"/>
                  </a:lnTo>
                  <a:lnTo>
                    <a:pt x="733323" y="405409"/>
                  </a:lnTo>
                  <a:lnTo>
                    <a:pt x="735368" y="405409"/>
                  </a:lnTo>
                  <a:lnTo>
                    <a:pt x="737412" y="406539"/>
                  </a:lnTo>
                  <a:lnTo>
                    <a:pt x="737412" y="405409"/>
                  </a:lnTo>
                  <a:lnTo>
                    <a:pt x="737412" y="403479"/>
                  </a:lnTo>
                  <a:lnTo>
                    <a:pt x="733323" y="403479"/>
                  </a:lnTo>
                  <a:lnTo>
                    <a:pt x="728040" y="406539"/>
                  </a:lnTo>
                  <a:lnTo>
                    <a:pt x="725144" y="407339"/>
                  </a:lnTo>
                  <a:lnTo>
                    <a:pt x="721055" y="407339"/>
                  </a:lnTo>
                  <a:lnTo>
                    <a:pt x="715772" y="404609"/>
                  </a:lnTo>
                  <a:lnTo>
                    <a:pt x="709637" y="400748"/>
                  </a:lnTo>
                  <a:lnTo>
                    <a:pt x="706742" y="395757"/>
                  </a:lnTo>
                  <a:lnTo>
                    <a:pt x="704697" y="389966"/>
                  </a:lnTo>
                  <a:lnTo>
                    <a:pt x="697382" y="382244"/>
                  </a:lnTo>
                  <a:lnTo>
                    <a:pt x="695337" y="380326"/>
                  </a:lnTo>
                  <a:lnTo>
                    <a:pt x="691248" y="376466"/>
                  </a:lnTo>
                  <a:lnTo>
                    <a:pt x="685114" y="373405"/>
                  </a:lnTo>
                  <a:lnTo>
                    <a:pt x="681024" y="372605"/>
                  </a:lnTo>
                  <a:lnTo>
                    <a:pt x="681024" y="369544"/>
                  </a:lnTo>
                  <a:lnTo>
                    <a:pt x="681875" y="367614"/>
                  </a:lnTo>
                  <a:lnTo>
                    <a:pt x="681875" y="365683"/>
                  </a:lnTo>
                  <a:lnTo>
                    <a:pt x="681024" y="362953"/>
                  </a:lnTo>
                  <a:lnTo>
                    <a:pt x="678980" y="359892"/>
                  </a:lnTo>
                  <a:lnTo>
                    <a:pt x="683069" y="358609"/>
                  </a:lnTo>
                  <a:lnTo>
                    <a:pt x="685965" y="359892"/>
                  </a:lnTo>
                  <a:lnTo>
                    <a:pt x="690054" y="362953"/>
                  </a:lnTo>
                  <a:lnTo>
                    <a:pt x="691248" y="366814"/>
                  </a:lnTo>
                  <a:lnTo>
                    <a:pt x="695337" y="370674"/>
                  </a:lnTo>
                  <a:lnTo>
                    <a:pt x="700278" y="370674"/>
                  </a:lnTo>
                  <a:lnTo>
                    <a:pt x="705548" y="368744"/>
                  </a:lnTo>
                  <a:lnTo>
                    <a:pt x="711682" y="366814"/>
                  </a:lnTo>
                  <a:lnTo>
                    <a:pt x="716965" y="366814"/>
                  </a:lnTo>
                  <a:lnTo>
                    <a:pt x="725995" y="368744"/>
                  </a:lnTo>
                  <a:lnTo>
                    <a:pt x="734517" y="367614"/>
                  </a:lnTo>
                  <a:lnTo>
                    <a:pt x="744728" y="367614"/>
                  </a:lnTo>
                  <a:lnTo>
                    <a:pt x="753757" y="368744"/>
                  </a:lnTo>
                  <a:lnTo>
                    <a:pt x="762444" y="370674"/>
                  </a:lnTo>
                  <a:lnTo>
                    <a:pt x="770623" y="373405"/>
                  </a:lnTo>
                  <a:lnTo>
                    <a:pt x="774712" y="374535"/>
                  </a:lnTo>
                  <a:lnTo>
                    <a:pt x="777443" y="373405"/>
                  </a:lnTo>
                  <a:lnTo>
                    <a:pt x="782891" y="373405"/>
                  </a:lnTo>
                  <a:lnTo>
                    <a:pt x="786980" y="376466"/>
                  </a:lnTo>
                  <a:lnTo>
                    <a:pt x="790206" y="377266"/>
                  </a:lnTo>
                  <a:lnTo>
                    <a:pt x="794296" y="376466"/>
                  </a:lnTo>
                  <a:lnTo>
                    <a:pt x="795362" y="375335"/>
                  </a:lnTo>
                  <a:lnTo>
                    <a:pt x="797191" y="373405"/>
                  </a:lnTo>
                  <a:lnTo>
                    <a:pt x="805370" y="369544"/>
                  </a:lnTo>
                  <a:lnTo>
                    <a:pt x="808609" y="368744"/>
                  </a:lnTo>
                  <a:lnTo>
                    <a:pt x="811504" y="369544"/>
                  </a:lnTo>
                  <a:lnTo>
                    <a:pt x="813549" y="370674"/>
                  </a:lnTo>
                  <a:lnTo>
                    <a:pt x="813549" y="370281"/>
                  </a:lnTo>
                  <a:lnTo>
                    <a:pt x="820026" y="372605"/>
                  </a:lnTo>
                  <a:lnTo>
                    <a:pt x="822921" y="373405"/>
                  </a:lnTo>
                  <a:lnTo>
                    <a:pt x="822921" y="372605"/>
                  </a:lnTo>
                  <a:lnTo>
                    <a:pt x="820877" y="372605"/>
                  </a:lnTo>
                  <a:lnTo>
                    <a:pt x="818832" y="371475"/>
                  </a:lnTo>
                  <a:lnTo>
                    <a:pt x="816787" y="369544"/>
                  </a:lnTo>
                  <a:lnTo>
                    <a:pt x="813549" y="368020"/>
                  </a:lnTo>
                  <a:lnTo>
                    <a:pt x="813549" y="367614"/>
                  </a:lnTo>
                  <a:lnTo>
                    <a:pt x="812698" y="367614"/>
                  </a:lnTo>
                  <a:lnTo>
                    <a:pt x="811504" y="366814"/>
                  </a:lnTo>
                  <a:lnTo>
                    <a:pt x="811504" y="367157"/>
                  </a:lnTo>
                  <a:lnTo>
                    <a:pt x="810653" y="366814"/>
                  </a:lnTo>
                  <a:lnTo>
                    <a:pt x="806564" y="367614"/>
                  </a:lnTo>
                  <a:lnTo>
                    <a:pt x="795147" y="372605"/>
                  </a:lnTo>
                  <a:lnTo>
                    <a:pt x="792251" y="375335"/>
                  </a:lnTo>
                  <a:lnTo>
                    <a:pt x="789025" y="375335"/>
                  </a:lnTo>
                  <a:lnTo>
                    <a:pt x="787577" y="373405"/>
                  </a:lnTo>
                  <a:lnTo>
                    <a:pt x="786980" y="372605"/>
                  </a:lnTo>
                  <a:lnTo>
                    <a:pt x="784987" y="371475"/>
                  </a:lnTo>
                  <a:lnTo>
                    <a:pt x="783564" y="370674"/>
                  </a:lnTo>
                  <a:lnTo>
                    <a:pt x="777443" y="371475"/>
                  </a:lnTo>
                  <a:lnTo>
                    <a:pt x="770623" y="371475"/>
                  </a:lnTo>
                  <a:lnTo>
                    <a:pt x="759040" y="367614"/>
                  </a:lnTo>
                  <a:lnTo>
                    <a:pt x="759040" y="365683"/>
                  </a:lnTo>
                  <a:lnTo>
                    <a:pt x="762444" y="362953"/>
                  </a:lnTo>
                  <a:lnTo>
                    <a:pt x="766533" y="360540"/>
                  </a:lnTo>
                  <a:lnTo>
                    <a:pt x="769264" y="359892"/>
                  </a:lnTo>
                  <a:lnTo>
                    <a:pt x="766533" y="358609"/>
                  </a:lnTo>
                  <a:lnTo>
                    <a:pt x="763130" y="359892"/>
                  </a:lnTo>
                  <a:lnTo>
                    <a:pt x="754951" y="367614"/>
                  </a:lnTo>
                  <a:lnTo>
                    <a:pt x="750862" y="367614"/>
                  </a:lnTo>
                  <a:lnTo>
                    <a:pt x="745578" y="366814"/>
                  </a:lnTo>
                  <a:lnTo>
                    <a:pt x="736561" y="365683"/>
                  </a:lnTo>
                  <a:lnTo>
                    <a:pt x="712876" y="365683"/>
                  </a:lnTo>
                  <a:lnTo>
                    <a:pt x="708787" y="366814"/>
                  </a:lnTo>
                  <a:lnTo>
                    <a:pt x="703503" y="367614"/>
                  </a:lnTo>
                  <a:lnTo>
                    <a:pt x="697382" y="368744"/>
                  </a:lnTo>
                  <a:lnTo>
                    <a:pt x="695337" y="367614"/>
                  </a:lnTo>
                  <a:lnTo>
                    <a:pt x="693293" y="361823"/>
                  </a:lnTo>
                  <a:lnTo>
                    <a:pt x="692099" y="358609"/>
                  </a:lnTo>
                  <a:lnTo>
                    <a:pt x="674382" y="346227"/>
                  </a:lnTo>
                  <a:lnTo>
                    <a:pt x="674382" y="339318"/>
                  </a:lnTo>
                  <a:lnTo>
                    <a:pt x="672338" y="334645"/>
                  </a:lnTo>
                  <a:lnTo>
                    <a:pt x="669061" y="330466"/>
                  </a:lnTo>
                  <a:lnTo>
                    <a:pt x="669607" y="330466"/>
                  </a:lnTo>
                  <a:lnTo>
                    <a:pt x="667562" y="328536"/>
                  </a:lnTo>
                  <a:lnTo>
                    <a:pt x="663473" y="323875"/>
                  </a:lnTo>
                  <a:lnTo>
                    <a:pt x="661441" y="316153"/>
                  </a:lnTo>
                  <a:lnTo>
                    <a:pt x="661441" y="311175"/>
                  </a:lnTo>
                  <a:lnTo>
                    <a:pt x="666203" y="310362"/>
                  </a:lnTo>
                  <a:lnTo>
                    <a:pt x="671652" y="308432"/>
                  </a:lnTo>
                  <a:lnTo>
                    <a:pt x="674382" y="305384"/>
                  </a:lnTo>
                  <a:lnTo>
                    <a:pt x="669607" y="307314"/>
                  </a:lnTo>
                  <a:lnTo>
                    <a:pt x="664159" y="308432"/>
                  </a:lnTo>
                  <a:lnTo>
                    <a:pt x="662114" y="308432"/>
                  </a:lnTo>
                  <a:lnTo>
                    <a:pt x="665518" y="301523"/>
                  </a:lnTo>
                  <a:lnTo>
                    <a:pt x="669607" y="296379"/>
                  </a:lnTo>
                  <a:lnTo>
                    <a:pt x="671652" y="291871"/>
                  </a:lnTo>
                  <a:lnTo>
                    <a:pt x="677786" y="288010"/>
                  </a:lnTo>
                  <a:lnTo>
                    <a:pt x="677786" y="287451"/>
                  </a:lnTo>
                  <a:lnTo>
                    <a:pt x="678980" y="286727"/>
                  </a:lnTo>
                  <a:lnTo>
                    <a:pt x="681024" y="280936"/>
                  </a:lnTo>
                  <a:lnTo>
                    <a:pt x="683920" y="271284"/>
                  </a:lnTo>
                  <a:lnTo>
                    <a:pt x="687158" y="263575"/>
                  </a:lnTo>
                  <a:lnTo>
                    <a:pt x="691248" y="262445"/>
                  </a:lnTo>
                  <a:lnTo>
                    <a:pt x="693293" y="262445"/>
                  </a:lnTo>
                  <a:lnTo>
                    <a:pt x="699427" y="268236"/>
                  </a:lnTo>
                  <a:lnTo>
                    <a:pt x="701471" y="274345"/>
                  </a:lnTo>
                  <a:lnTo>
                    <a:pt x="703503" y="278206"/>
                  </a:lnTo>
                  <a:lnTo>
                    <a:pt x="707593" y="280936"/>
                  </a:lnTo>
                  <a:lnTo>
                    <a:pt x="714921" y="283997"/>
                  </a:lnTo>
                  <a:lnTo>
                    <a:pt x="729234" y="283997"/>
                  </a:lnTo>
                  <a:lnTo>
                    <a:pt x="733323" y="282867"/>
                  </a:lnTo>
                  <a:lnTo>
                    <a:pt x="736561" y="279006"/>
                  </a:lnTo>
                  <a:lnTo>
                    <a:pt x="737412" y="277075"/>
                  </a:lnTo>
                  <a:lnTo>
                    <a:pt x="740638" y="277075"/>
                  </a:lnTo>
                  <a:lnTo>
                    <a:pt x="741489" y="276275"/>
                  </a:lnTo>
                  <a:lnTo>
                    <a:pt x="740638" y="274345"/>
                  </a:lnTo>
                  <a:lnTo>
                    <a:pt x="738593" y="273215"/>
                  </a:lnTo>
                  <a:lnTo>
                    <a:pt x="736561" y="272415"/>
                  </a:lnTo>
                  <a:lnTo>
                    <a:pt x="736561" y="265493"/>
                  </a:lnTo>
                  <a:lnTo>
                    <a:pt x="741489" y="265493"/>
                  </a:lnTo>
                  <a:lnTo>
                    <a:pt x="742683" y="263575"/>
                  </a:lnTo>
                  <a:lnTo>
                    <a:pt x="741489" y="262445"/>
                  </a:lnTo>
                  <a:lnTo>
                    <a:pt x="735368" y="262445"/>
                  </a:lnTo>
                  <a:lnTo>
                    <a:pt x="732472" y="261645"/>
                  </a:lnTo>
                  <a:lnTo>
                    <a:pt x="732472" y="256654"/>
                  </a:lnTo>
                  <a:lnTo>
                    <a:pt x="731278" y="250863"/>
                  </a:lnTo>
                  <a:lnTo>
                    <a:pt x="734517" y="247002"/>
                  </a:lnTo>
                  <a:lnTo>
                    <a:pt x="736561" y="246202"/>
                  </a:lnTo>
                  <a:lnTo>
                    <a:pt x="735774" y="246202"/>
                  </a:lnTo>
                  <a:lnTo>
                    <a:pt x="740638" y="243141"/>
                  </a:lnTo>
                  <a:lnTo>
                    <a:pt x="745578" y="241211"/>
                  </a:lnTo>
                  <a:lnTo>
                    <a:pt x="752906" y="235432"/>
                  </a:lnTo>
                  <a:lnTo>
                    <a:pt x="759040" y="231571"/>
                  </a:lnTo>
                  <a:lnTo>
                    <a:pt x="768578" y="224497"/>
                  </a:lnTo>
                  <a:lnTo>
                    <a:pt x="770623" y="220637"/>
                  </a:lnTo>
                  <a:lnTo>
                    <a:pt x="770623" y="216776"/>
                  </a:lnTo>
                  <a:lnTo>
                    <a:pt x="769264" y="212115"/>
                  </a:lnTo>
                  <a:lnTo>
                    <a:pt x="763130" y="203263"/>
                  </a:lnTo>
                  <a:lnTo>
                    <a:pt x="759040" y="200202"/>
                  </a:lnTo>
                  <a:lnTo>
                    <a:pt x="750862" y="189750"/>
                  </a:lnTo>
                  <a:lnTo>
                    <a:pt x="745578" y="182041"/>
                  </a:lnTo>
                  <a:lnTo>
                    <a:pt x="746772" y="177050"/>
                  </a:lnTo>
                  <a:lnTo>
                    <a:pt x="746772" y="173837"/>
                  </a:lnTo>
                  <a:lnTo>
                    <a:pt x="748817" y="171907"/>
                  </a:lnTo>
                  <a:lnTo>
                    <a:pt x="751713" y="169976"/>
                  </a:lnTo>
                  <a:lnTo>
                    <a:pt x="755802" y="168046"/>
                  </a:lnTo>
                  <a:lnTo>
                    <a:pt x="761085" y="168046"/>
                  </a:lnTo>
                  <a:lnTo>
                    <a:pt x="766533" y="169976"/>
                  </a:lnTo>
                  <a:lnTo>
                    <a:pt x="779475" y="178981"/>
                  </a:lnTo>
                  <a:lnTo>
                    <a:pt x="785609" y="180911"/>
                  </a:lnTo>
                  <a:lnTo>
                    <a:pt x="791070" y="182841"/>
                  </a:lnTo>
                  <a:lnTo>
                    <a:pt x="805370" y="182041"/>
                  </a:lnTo>
                  <a:lnTo>
                    <a:pt x="811504" y="182841"/>
                  </a:lnTo>
                  <a:lnTo>
                    <a:pt x="816787" y="183972"/>
                  </a:lnTo>
                  <a:lnTo>
                    <a:pt x="828192" y="194424"/>
                  </a:lnTo>
                  <a:lnTo>
                    <a:pt x="834326" y="195541"/>
                  </a:lnTo>
                  <a:lnTo>
                    <a:pt x="835177" y="194424"/>
                  </a:lnTo>
                  <a:lnTo>
                    <a:pt x="839266" y="192493"/>
                  </a:lnTo>
                  <a:lnTo>
                    <a:pt x="844550" y="192493"/>
                  </a:lnTo>
                  <a:lnTo>
                    <a:pt x="850684" y="195541"/>
                  </a:lnTo>
                  <a:lnTo>
                    <a:pt x="851877" y="198285"/>
                  </a:lnTo>
                  <a:lnTo>
                    <a:pt x="851877" y="201333"/>
                  </a:lnTo>
                  <a:lnTo>
                    <a:pt x="852728" y="205994"/>
                  </a:lnTo>
                  <a:lnTo>
                    <a:pt x="852728" y="212915"/>
                  </a:lnTo>
                  <a:lnTo>
                    <a:pt x="856818" y="214845"/>
                  </a:lnTo>
                  <a:lnTo>
                    <a:pt x="864997" y="219824"/>
                  </a:lnTo>
                  <a:lnTo>
                    <a:pt x="873163" y="225780"/>
                  </a:lnTo>
                  <a:lnTo>
                    <a:pt x="876401" y="229641"/>
                  </a:lnTo>
                  <a:lnTo>
                    <a:pt x="878446" y="239280"/>
                  </a:lnTo>
                  <a:lnTo>
                    <a:pt x="884745" y="244271"/>
                  </a:lnTo>
                  <a:lnTo>
                    <a:pt x="887984" y="245071"/>
                  </a:lnTo>
                  <a:lnTo>
                    <a:pt x="892073" y="244271"/>
                  </a:lnTo>
                  <a:lnTo>
                    <a:pt x="899058" y="244271"/>
                  </a:lnTo>
                  <a:lnTo>
                    <a:pt x="903490" y="243141"/>
                  </a:lnTo>
                  <a:lnTo>
                    <a:pt x="905535" y="244271"/>
                  </a:lnTo>
                  <a:lnTo>
                    <a:pt x="905535" y="262445"/>
                  </a:lnTo>
                  <a:lnTo>
                    <a:pt x="906386" y="268236"/>
                  </a:lnTo>
                  <a:lnTo>
                    <a:pt x="908431" y="270484"/>
                  </a:lnTo>
                  <a:lnTo>
                    <a:pt x="911669" y="271284"/>
                  </a:lnTo>
                  <a:lnTo>
                    <a:pt x="923925" y="271284"/>
                  </a:lnTo>
                  <a:lnTo>
                    <a:pt x="924775" y="272415"/>
                  </a:lnTo>
                  <a:lnTo>
                    <a:pt x="924775" y="276275"/>
                  </a:lnTo>
                  <a:lnTo>
                    <a:pt x="923925" y="280936"/>
                  </a:lnTo>
                  <a:lnTo>
                    <a:pt x="924775" y="284797"/>
                  </a:lnTo>
                  <a:lnTo>
                    <a:pt x="925969" y="288010"/>
                  </a:lnTo>
                  <a:lnTo>
                    <a:pt x="932103" y="292519"/>
                  </a:lnTo>
                  <a:lnTo>
                    <a:pt x="937387" y="295732"/>
                  </a:lnTo>
                  <a:lnTo>
                    <a:pt x="939431" y="295732"/>
                  </a:lnTo>
                  <a:lnTo>
                    <a:pt x="938237" y="294449"/>
                  </a:lnTo>
                  <a:lnTo>
                    <a:pt x="933297" y="290588"/>
                  </a:lnTo>
                  <a:lnTo>
                    <a:pt x="932103" y="289941"/>
                  </a:lnTo>
                  <a:lnTo>
                    <a:pt x="928014" y="286080"/>
                  </a:lnTo>
                  <a:lnTo>
                    <a:pt x="924775" y="282067"/>
                  </a:lnTo>
                  <a:lnTo>
                    <a:pt x="928014" y="274345"/>
                  </a:lnTo>
                  <a:lnTo>
                    <a:pt x="928014" y="272415"/>
                  </a:lnTo>
                  <a:lnTo>
                    <a:pt x="924775" y="269354"/>
                  </a:lnTo>
                  <a:lnTo>
                    <a:pt x="915758" y="269354"/>
                  </a:lnTo>
                  <a:lnTo>
                    <a:pt x="911669" y="270484"/>
                  </a:lnTo>
                  <a:lnTo>
                    <a:pt x="907580" y="266306"/>
                  </a:lnTo>
                  <a:lnTo>
                    <a:pt x="908431" y="254723"/>
                  </a:lnTo>
                  <a:lnTo>
                    <a:pt x="908431" y="243141"/>
                  </a:lnTo>
                  <a:lnTo>
                    <a:pt x="905535" y="241211"/>
                  </a:lnTo>
                  <a:lnTo>
                    <a:pt x="902296" y="240411"/>
                  </a:lnTo>
                  <a:lnTo>
                    <a:pt x="899058" y="241211"/>
                  </a:lnTo>
                  <a:lnTo>
                    <a:pt x="897013" y="242341"/>
                  </a:lnTo>
                  <a:lnTo>
                    <a:pt x="894118" y="242341"/>
                  </a:lnTo>
                  <a:lnTo>
                    <a:pt x="890028" y="243141"/>
                  </a:lnTo>
                  <a:lnTo>
                    <a:pt x="882535" y="239280"/>
                  </a:lnTo>
                  <a:lnTo>
                    <a:pt x="879817" y="232206"/>
                  </a:lnTo>
                  <a:lnTo>
                    <a:pt x="877773" y="227711"/>
                  </a:lnTo>
                  <a:lnTo>
                    <a:pt x="873163" y="222567"/>
                  </a:lnTo>
                  <a:lnTo>
                    <a:pt x="866190" y="217893"/>
                  </a:lnTo>
                  <a:lnTo>
                    <a:pt x="856818" y="212115"/>
                  </a:lnTo>
                  <a:lnTo>
                    <a:pt x="855967" y="207124"/>
                  </a:lnTo>
                  <a:lnTo>
                    <a:pt x="855967" y="199402"/>
                  </a:lnTo>
                  <a:lnTo>
                    <a:pt x="853922" y="196354"/>
                  </a:lnTo>
                  <a:lnTo>
                    <a:pt x="850684" y="193611"/>
                  </a:lnTo>
                  <a:lnTo>
                    <a:pt x="847788" y="190563"/>
                  </a:lnTo>
                  <a:lnTo>
                    <a:pt x="848639" y="187820"/>
                  </a:lnTo>
                  <a:lnTo>
                    <a:pt x="851877" y="182841"/>
                  </a:lnTo>
                  <a:lnTo>
                    <a:pt x="858862" y="182041"/>
                  </a:lnTo>
                  <a:lnTo>
                    <a:pt x="873163" y="183972"/>
                  </a:lnTo>
                  <a:lnTo>
                    <a:pt x="880491" y="185902"/>
                  </a:lnTo>
                  <a:lnTo>
                    <a:pt x="887984" y="189750"/>
                  </a:lnTo>
                  <a:lnTo>
                    <a:pt x="902296" y="205193"/>
                  </a:lnTo>
                  <a:lnTo>
                    <a:pt x="908431" y="212915"/>
                  </a:lnTo>
                  <a:lnTo>
                    <a:pt x="919835" y="219824"/>
                  </a:lnTo>
                  <a:lnTo>
                    <a:pt x="925969" y="221919"/>
                  </a:lnTo>
                  <a:lnTo>
                    <a:pt x="930059" y="219824"/>
                  </a:lnTo>
                  <a:lnTo>
                    <a:pt x="931252" y="215963"/>
                  </a:lnTo>
                  <a:lnTo>
                    <a:pt x="931252" y="212115"/>
                  </a:lnTo>
                  <a:lnTo>
                    <a:pt x="930059" y="207124"/>
                  </a:lnTo>
                  <a:lnTo>
                    <a:pt x="931252" y="203263"/>
                  </a:lnTo>
                  <a:lnTo>
                    <a:pt x="931252" y="200202"/>
                  </a:lnTo>
                  <a:lnTo>
                    <a:pt x="932103" y="198285"/>
                  </a:lnTo>
                  <a:lnTo>
                    <a:pt x="935342" y="195541"/>
                  </a:lnTo>
                  <a:lnTo>
                    <a:pt x="939431" y="196354"/>
                  </a:lnTo>
                  <a:lnTo>
                    <a:pt x="948461" y="203263"/>
                  </a:lnTo>
                  <a:lnTo>
                    <a:pt x="952550" y="205193"/>
                  </a:lnTo>
                  <a:lnTo>
                    <a:pt x="956640" y="205994"/>
                  </a:lnTo>
                  <a:lnTo>
                    <a:pt x="961910" y="205994"/>
                  </a:lnTo>
                  <a:lnTo>
                    <a:pt x="968044" y="204063"/>
                  </a:lnTo>
                  <a:lnTo>
                    <a:pt x="971461" y="201333"/>
                  </a:lnTo>
                  <a:lnTo>
                    <a:pt x="971461" y="196354"/>
                  </a:lnTo>
                  <a:lnTo>
                    <a:pt x="963955" y="189750"/>
                  </a:lnTo>
                  <a:lnTo>
                    <a:pt x="958684" y="187820"/>
                  </a:lnTo>
                  <a:lnTo>
                    <a:pt x="959866" y="182841"/>
                  </a:lnTo>
                  <a:lnTo>
                    <a:pt x="965327" y="180111"/>
                  </a:lnTo>
                  <a:lnTo>
                    <a:pt x="983716" y="177050"/>
                  </a:lnTo>
                  <a:lnTo>
                    <a:pt x="989850" y="171259"/>
                  </a:lnTo>
                  <a:lnTo>
                    <a:pt x="991044" y="168046"/>
                  </a:lnTo>
                  <a:lnTo>
                    <a:pt x="991044" y="166116"/>
                  </a:lnTo>
                  <a:lnTo>
                    <a:pt x="990739" y="165468"/>
                  </a:lnTo>
                  <a:lnTo>
                    <a:pt x="991044" y="165468"/>
                  </a:lnTo>
                  <a:lnTo>
                    <a:pt x="989850" y="163537"/>
                  </a:lnTo>
                  <a:lnTo>
                    <a:pt x="987806" y="162255"/>
                  </a:lnTo>
                  <a:lnTo>
                    <a:pt x="983716" y="161607"/>
                  </a:lnTo>
                  <a:lnTo>
                    <a:pt x="978268" y="160324"/>
                  </a:lnTo>
                  <a:lnTo>
                    <a:pt x="975537" y="157759"/>
                  </a:lnTo>
                  <a:lnTo>
                    <a:pt x="976223" y="154533"/>
                  </a:lnTo>
                  <a:lnTo>
                    <a:pt x="978268" y="147624"/>
                  </a:lnTo>
                  <a:lnTo>
                    <a:pt x="979627" y="139903"/>
                  </a:lnTo>
                  <a:lnTo>
                    <a:pt x="978268" y="137972"/>
                  </a:lnTo>
                  <a:lnTo>
                    <a:pt x="977582" y="134112"/>
                  </a:lnTo>
                  <a:lnTo>
                    <a:pt x="977582" y="131381"/>
                  </a:lnTo>
                  <a:lnTo>
                    <a:pt x="979627" y="128320"/>
                  </a:lnTo>
                  <a:lnTo>
                    <a:pt x="983716" y="127520"/>
                  </a:lnTo>
                  <a:lnTo>
                    <a:pt x="986447" y="127520"/>
                  </a:lnTo>
                  <a:lnTo>
                    <a:pt x="989850" y="124460"/>
                  </a:lnTo>
                  <a:lnTo>
                    <a:pt x="997178" y="118681"/>
                  </a:lnTo>
                  <a:lnTo>
                    <a:pt x="1005357" y="118681"/>
                  </a:lnTo>
                  <a:lnTo>
                    <a:pt x="1009446" y="116751"/>
                  </a:lnTo>
                  <a:lnTo>
                    <a:pt x="1011478" y="114820"/>
                  </a:lnTo>
                  <a:lnTo>
                    <a:pt x="1011478" y="109664"/>
                  </a:lnTo>
                  <a:lnTo>
                    <a:pt x="1008253" y="101307"/>
                  </a:lnTo>
                  <a:lnTo>
                    <a:pt x="1005357" y="91503"/>
                  </a:lnTo>
                  <a:lnTo>
                    <a:pt x="1004163" y="82651"/>
                  </a:lnTo>
                  <a:lnTo>
                    <a:pt x="1004163" y="78790"/>
                  </a:lnTo>
                  <a:lnTo>
                    <a:pt x="1002118" y="75742"/>
                  </a:lnTo>
                  <a:lnTo>
                    <a:pt x="998029" y="73812"/>
                  </a:lnTo>
                  <a:lnTo>
                    <a:pt x="995984" y="71882"/>
                  </a:lnTo>
                  <a:lnTo>
                    <a:pt x="995133" y="68021"/>
                  </a:lnTo>
                  <a:lnTo>
                    <a:pt x="995984" y="67221"/>
                  </a:lnTo>
                  <a:lnTo>
                    <a:pt x="999223" y="67221"/>
                  </a:lnTo>
                  <a:lnTo>
                    <a:pt x="1004163" y="69151"/>
                  </a:lnTo>
                  <a:lnTo>
                    <a:pt x="1009446" y="69151"/>
                  </a:lnTo>
                  <a:lnTo>
                    <a:pt x="1011478" y="68021"/>
                  </a:lnTo>
                  <a:lnTo>
                    <a:pt x="1011478" y="66090"/>
                  </a:lnTo>
                  <a:lnTo>
                    <a:pt x="1010297" y="64160"/>
                  </a:lnTo>
                  <a:lnTo>
                    <a:pt x="1007402" y="61429"/>
                  </a:lnTo>
                  <a:lnTo>
                    <a:pt x="1006208" y="57569"/>
                  </a:lnTo>
                  <a:lnTo>
                    <a:pt x="1007402" y="55321"/>
                  </a:lnTo>
                  <a:lnTo>
                    <a:pt x="1010297" y="54508"/>
                  </a:lnTo>
                  <a:lnTo>
                    <a:pt x="1017612" y="57569"/>
                  </a:lnTo>
                  <a:lnTo>
                    <a:pt x="1022896" y="55321"/>
                  </a:lnTo>
                  <a:lnTo>
                    <a:pt x="1026985" y="51295"/>
                  </a:lnTo>
                  <a:lnTo>
                    <a:pt x="1033970" y="33921"/>
                  </a:lnTo>
                  <a:lnTo>
                    <a:pt x="1038059" y="30073"/>
                  </a:lnTo>
                  <a:lnTo>
                    <a:pt x="1041298" y="30073"/>
                  </a:lnTo>
                  <a:lnTo>
                    <a:pt x="1042149" y="31356"/>
                  </a:lnTo>
                  <a:lnTo>
                    <a:pt x="1043343" y="39077"/>
                  </a:lnTo>
                  <a:lnTo>
                    <a:pt x="1042149" y="41008"/>
                  </a:lnTo>
                  <a:lnTo>
                    <a:pt x="1041298" y="45504"/>
                  </a:lnTo>
                  <a:lnTo>
                    <a:pt x="1040104" y="48717"/>
                  </a:lnTo>
                  <a:lnTo>
                    <a:pt x="1041298" y="51295"/>
                  </a:lnTo>
                  <a:lnTo>
                    <a:pt x="1044536" y="56438"/>
                  </a:lnTo>
                  <a:lnTo>
                    <a:pt x="1047432" y="59499"/>
                  </a:lnTo>
                  <a:lnTo>
                    <a:pt x="1052703" y="58369"/>
                  </a:lnTo>
                  <a:lnTo>
                    <a:pt x="1056792" y="55321"/>
                  </a:lnTo>
                  <a:lnTo>
                    <a:pt x="1061732" y="52578"/>
                  </a:lnTo>
                  <a:lnTo>
                    <a:pt x="1065822" y="52578"/>
                  </a:lnTo>
                  <a:lnTo>
                    <a:pt x="1069911" y="55321"/>
                  </a:lnTo>
                  <a:lnTo>
                    <a:pt x="1075194" y="57569"/>
                  </a:lnTo>
                  <a:lnTo>
                    <a:pt x="1076553" y="56438"/>
                  </a:lnTo>
                  <a:lnTo>
                    <a:pt x="1074508" y="55321"/>
                  </a:lnTo>
                  <a:lnTo>
                    <a:pt x="1069911" y="53390"/>
                  </a:lnTo>
                  <a:lnTo>
                    <a:pt x="1067866" y="51295"/>
                  </a:lnTo>
                  <a:lnTo>
                    <a:pt x="1067015" y="48717"/>
                  </a:lnTo>
                  <a:lnTo>
                    <a:pt x="1067866" y="44869"/>
                  </a:lnTo>
                  <a:lnTo>
                    <a:pt x="1067866" y="39077"/>
                  </a:lnTo>
                  <a:lnTo>
                    <a:pt x="1069060" y="35217"/>
                  </a:lnTo>
                  <a:lnTo>
                    <a:pt x="1075194" y="33286"/>
                  </a:lnTo>
                  <a:lnTo>
                    <a:pt x="1081328" y="28143"/>
                  </a:lnTo>
                  <a:lnTo>
                    <a:pt x="1083373" y="25082"/>
                  </a:lnTo>
                  <a:lnTo>
                    <a:pt x="1083373" y="21221"/>
                  </a:lnTo>
                  <a:lnTo>
                    <a:pt x="1084732" y="1929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6128175" y="2281199"/>
              <a:ext cx="1001394" cy="527685"/>
            </a:xfrm>
            <a:custGeom>
              <a:avLst/>
              <a:gdLst/>
              <a:ahLst/>
              <a:cxnLst/>
              <a:rect l="l" t="t" r="r" b="b"/>
              <a:pathLst>
                <a:path w="1001395" h="527685">
                  <a:moveTo>
                    <a:pt x="977411" y="35218"/>
                  </a:moveTo>
                  <a:lnTo>
                    <a:pt x="980307" y="32001"/>
                  </a:lnTo>
                  <a:lnTo>
                    <a:pt x="981499" y="31197"/>
                  </a:lnTo>
                  <a:lnTo>
                    <a:pt x="982351" y="27338"/>
                  </a:lnTo>
                  <a:lnTo>
                    <a:pt x="982351" y="21549"/>
                  </a:lnTo>
                  <a:lnTo>
                    <a:pt x="983543" y="18493"/>
                  </a:lnTo>
                  <a:lnTo>
                    <a:pt x="986439" y="15759"/>
                  </a:lnTo>
                  <a:lnTo>
                    <a:pt x="991720" y="14634"/>
                  </a:lnTo>
                  <a:lnTo>
                    <a:pt x="992912" y="14634"/>
                  </a:lnTo>
                  <a:lnTo>
                    <a:pt x="992912" y="11900"/>
                  </a:lnTo>
                  <a:lnTo>
                    <a:pt x="993764" y="7719"/>
                  </a:lnTo>
                  <a:lnTo>
                    <a:pt x="997000" y="5789"/>
                  </a:lnTo>
                  <a:lnTo>
                    <a:pt x="999896" y="0"/>
                  </a:lnTo>
                  <a:lnTo>
                    <a:pt x="1001088" y="3859"/>
                  </a:lnTo>
                  <a:lnTo>
                    <a:pt x="999896" y="5789"/>
                  </a:lnTo>
                  <a:lnTo>
                    <a:pt x="999896" y="9648"/>
                  </a:lnTo>
                  <a:lnTo>
                    <a:pt x="997852" y="12704"/>
                  </a:lnTo>
                  <a:lnTo>
                    <a:pt x="991720" y="17689"/>
                  </a:lnTo>
                  <a:lnTo>
                    <a:pt x="985587" y="19619"/>
                  </a:lnTo>
                  <a:lnTo>
                    <a:pt x="984395" y="23478"/>
                  </a:lnTo>
                  <a:lnTo>
                    <a:pt x="984395" y="29268"/>
                  </a:lnTo>
                  <a:lnTo>
                    <a:pt x="983543" y="33288"/>
                  </a:lnTo>
                  <a:lnTo>
                    <a:pt x="984395" y="35861"/>
                  </a:lnTo>
                  <a:lnTo>
                    <a:pt x="986439" y="37791"/>
                  </a:lnTo>
                  <a:lnTo>
                    <a:pt x="990868" y="39721"/>
                  </a:lnTo>
                  <a:lnTo>
                    <a:pt x="992912" y="41007"/>
                  </a:lnTo>
                  <a:lnTo>
                    <a:pt x="991720" y="42133"/>
                  </a:lnTo>
                  <a:lnTo>
                    <a:pt x="986439" y="39721"/>
                  </a:lnTo>
                  <a:lnTo>
                    <a:pt x="982351" y="37148"/>
                  </a:lnTo>
                  <a:lnTo>
                    <a:pt x="978263" y="37148"/>
                  </a:lnTo>
                  <a:lnTo>
                    <a:pt x="973323" y="39721"/>
                  </a:lnTo>
                  <a:lnTo>
                    <a:pt x="969235" y="42937"/>
                  </a:lnTo>
                  <a:lnTo>
                    <a:pt x="963954" y="44063"/>
                  </a:lnTo>
                  <a:lnTo>
                    <a:pt x="961058" y="41007"/>
                  </a:lnTo>
                  <a:lnTo>
                    <a:pt x="957822" y="35861"/>
                  </a:lnTo>
                  <a:lnTo>
                    <a:pt x="956630" y="33288"/>
                  </a:lnTo>
                  <a:lnTo>
                    <a:pt x="957822" y="30072"/>
                  </a:lnTo>
                  <a:lnTo>
                    <a:pt x="958674" y="25408"/>
                  </a:lnTo>
                  <a:lnTo>
                    <a:pt x="959866" y="23478"/>
                  </a:lnTo>
                  <a:lnTo>
                    <a:pt x="958674" y="15759"/>
                  </a:lnTo>
                  <a:lnTo>
                    <a:pt x="957822" y="14634"/>
                  </a:lnTo>
                  <a:lnTo>
                    <a:pt x="954586" y="14634"/>
                  </a:lnTo>
                  <a:lnTo>
                    <a:pt x="950497" y="18493"/>
                  </a:lnTo>
                  <a:lnTo>
                    <a:pt x="947602" y="25408"/>
                  </a:lnTo>
                  <a:lnTo>
                    <a:pt x="943513" y="35861"/>
                  </a:lnTo>
                  <a:lnTo>
                    <a:pt x="939425" y="39721"/>
                  </a:lnTo>
                  <a:lnTo>
                    <a:pt x="934145" y="42133"/>
                  </a:lnTo>
                  <a:lnTo>
                    <a:pt x="926650" y="39077"/>
                  </a:lnTo>
                  <a:lnTo>
                    <a:pt x="923924" y="39721"/>
                  </a:lnTo>
                  <a:lnTo>
                    <a:pt x="922562" y="42133"/>
                  </a:lnTo>
                  <a:lnTo>
                    <a:pt x="923924" y="45992"/>
                  </a:lnTo>
                  <a:lnTo>
                    <a:pt x="926650" y="48726"/>
                  </a:lnTo>
                  <a:lnTo>
                    <a:pt x="928012" y="50656"/>
                  </a:lnTo>
                  <a:lnTo>
                    <a:pt x="928012" y="52586"/>
                  </a:lnTo>
                  <a:lnTo>
                    <a:pt x="925968" y="53711"/>
                  </a:lnTo>
                  <a:lnTo>
                    <a:pt x="920518" y="53711"/>
                  </a:lnTo>
                  <a:lnTo>
                    <a:pt x="915748" y="51782"/>
                  </a:lnTo>
                  <a:lnTo>
                    <a:pt x="912341" y="51782"/>
                  </a:lnTo>
                  <a:lnTo>
                    <a:pt x="911660" y="52586"/>
                  </a:lnTo>
                  <a:lnTo>
                    <a:pt x="912341" y="56445"/>
                  </a:lnTo>
                  <a:lnTo>
                    <a:pt x="914385" y="58375"/>
                  </a:lnTo>
                  <a:lnTo>
                    <a:pt x="918473" y="60305"/>
                  </a:lnTo>
                  <a:lnTo>
                    <a:pt x="920518" y="63360"/>
                  </a:lnTo>
                  <a:lnTo>
                    <a:pt x="920518" y="67220"/>
                  </a:lnTo>
                  <a:lnTo>
                    <a:pt x="921880" y="76065"/>
                  </a:lnTo>
                  <a:lnTo>
                    <a:pt x="924606" y="85713"/>
                  </a:lnTo>
                  <a:lnTo>
                    <a:pt x="928012" y="94236"/>
                  </a:lnTo>
                  <a:lnTo>
                    <a:pt x="928012" y="99383"/>
                  </a:lnTo>
                  <a:lnTo>
                    <a:pt x="925968" y="101312"/>
                  </a:lnTo>
                  <a:lnTo>
                    <a:pt x="921880" y="103242"/>
                  </a:lnTo>
                  <a:lnTo>
                    <a:pt x="913704" y="103242"/>
                  </a:lnTo>
                  <a:lnTo>
                    <a:pt x="906209" y="109031"/>
                  </a:lnTo>
                  <a:lnTo>
                    <a:pt x="902972" y="112087"/>
                  </a:lnTo>
                  <a:lnTo>
                    <a:pt x="900077" y="112087"/>
                  </a:lnTo>
                  <a:lnTo>
                    <a:pt x="895989" y="112891"/>
                  </a:lnTo>
                  <a:lnTo>
                    <a:pt x="893944" y="115946"/>
                  </a:lnTo>
                  <a:lnTo>
                    <a:pt x="893944" y="118680"/>
                  </a:lnTo>
                  <a:lnTo>
                    <a:pt x="894796" y="122540"/>
                  </a:lnTo>
                  <a:lnTo>
                    <a:pt x="895989" y="124470"/>
                  </a:lnTo>
                  <a:lnTo>
                    <a:pt x="894796" y="132189"/>
                  </a:lnTo>
                  <a:lnTo>
                    <a:pt x="892752" y="139104"/>
                  </a:lnTo>
                  <a:lnTo>
                    <a:pt x="891900" y="142159"/>
                  </a:lnTo>
                  <a:lnTo>
                    <a:pt x="894796" y="144893"/>
                  </a:lnTo>
                  <a:lnTo>
                    <a:pt x="900077" y="146019"/>
                  </a:lnTo>
                  <a:lnTo>
                    <a:pt x="904165" y="146823"/>
                  </a:lnTo>
                  <a:lnTo>
                    <a:pt x="906209" y="147948"/>
                  </a:lnTo>
                  <a:lnTo>
                    <a:pt x="907572" y="150682"/>
                  </a:lnTo>
                  <a:lnTo>
                    <a:pt x="907572" y="152612"/>
                  </a:lnTo>
                  <a:lnTo>
                    <a:pt x="906209" y="155667"/>
                  </a:lnTo>
                  <a:lnTo>
                    <a:pt x="904165" y="157597"/>
                  </a:lnTo>
                  <a:lnTo>
                    <a:pt x="900077" y="161618"/>
                  </a:lnTo>
                  <a:lnTo>
                    <a:pt x="895989" y="162261"/>
                  </a:lnTo>
                  <a:lnTo>
                    <a:pt x="888664" y="163547"/>
                  </a:lnTo>
                  <a:lnTo>
                    <a:pt x="881680" y="164673"/>
                  </a:lnTo>
                  <a:lnTo>
                    <a:pt x="876399" y="167407"/>
                  </a:lnTo>
                  <a:lnTo>
                    <a:pt x="875207" y="172392"/>
                  </a:lnTo>
                  <a:lnTo>
                    <a:pt x="880488" y="174322"/>
                  </a:lnTo>
                  <a:lnTo>
                    <a:pt x="887812" y="180915"/>
                  </a:lnTo>
                  <a:lnTo>
                    <a:pt x="887812" y="182845"/>
                  </a:lnTo>
                  <a:lnTo>
                    <a:pt x="887812" y="185900"/>
                  </a:lnTo>
                  <a:lnTo>
                    <a:pt x="884576" y="188634"/>
                  </a:lnTo>
                  <a:lnTo>
                    <a:pt x="878443" y="190564"/>
                  </a:lnTo>
                  <a:lnTo>
                    <a:pt x="873163" y="190564"/>
                  </a:lnTo>
                  <a:lnTo>
                    <a:pt x="869075" y="189760"/>
                  </a:lnTo>
                  <a:lnTo>
                    <a:pt x="864987" y="187830"/>
                  </a:lnTo>
                  <a:lnTo>
                    <a:pt x="860047" y="183971"/>
                  </a:lnTo>
                  <a:lnTo>
                    <a:pt x="855959" y="180915"/>
                  </a:lnTo>
                  <a:lnTo>
                    <a:pt x="851870" y="180111"/>
                  </a:lnTo>
                  <a:lnTo>
                    <a:pt x="848634" y="182845"/>
                  </a:lnTo>
                  <a:lnTo>
                    <a:pt x="847782" y="184775"/>
                  </a:lnTo>
                  <a:lnTo>
                    <a:pt x="847782" y="187830"/>
                  </a:lnTo>
                  <a:lnTo>
                    <a:pt x="846590" y="191690"/>
                  </a:lnTo>
                  <a:lnTo>
                    <a:pt x="847782" y="196675"/>
                  </a:lnTo>
                  <a:lnTo>
                    <a:pt x="847782" y="200535"/>
                  </a:lnTo>
                  <a:lnTo>
                    <a:pt x="846590" y="204394"/>
                  </a:lnTo>
                  <a:lnTo>
                    <a:pt x="842502" y="206324"/>
                  </a:lnTo>
                  <a:lnTo>
                    <a:pt x="836369" y="204394"/>
                  </a:lnTo>
                  <a:lnTo>
                    <a:pt x="831089" y="201339"/>
                  </a:lnTo>
                  <a:lnTo>
                    <a:pt x="824957" y="197479"/>
                  </a:lnTo>
                  <a:lnTo>
                    <a:pt x="818824" y="189760"/>
                  </a:lnTo>
                  <a:lnTo>
                    <a:pt x="811329" y="182041"/>
                  </a:lnTo>
                  <a:lnTo>
                    <a:pt x="804516" y="174322"/>
                  </a:lnTo>
                  <a:lnTo>
                    <a:pt x="797021" y="170462"/>
                  </a:lnTo>
                  <a:lnTo>
                    <a:pt x="789696" y="168533"/>
                  </a:lnTo>
                  <a:lnTo>
                    <a:pt x="775388" y="166603"/>
                  </a:lnTo>
                  <a:lnTo>
                    <a:pt x="768404" y="167407"/>
                  </a:lnTo>
                  <a:lnTo>
                    <a:pt x="766360" y="170462"/>
                  </a:lnTo>
                  <a:lnTo>
                    <a:pt x="765167" y="172392"/>
                  </a:lnTo>
                  <a:lnTo>
                    <a:pt x="764316" y="175126"/>
                  </a:lnTo>
                  <a:lnTo>
                    <a:pt x="767211" y="178181"/>
                  </a:lnTo>
                  <a:lnTo>
                    <a:pt x="770448" y="180915"/>
                  </a:lnTo>
                  <a:lnTo>
                    <a:pt x="772492" y="183971"/>
                  </a:lnTo>
                  <a:lnTo>
                    <a:pt x="772492" y="185900"/>
                  </a:lnTo>
                  <a:lnTo>
                    <a:pt x="772492" y="191690"/>
                  </a:lnTo>
                  <a:lnTo>
                    <a:pt x="773344" y="196675"/>
                  </a:lnTo>
                  <a:lnTo>
                    <a:pt x="799065" y="223853"/>
                  </a:lnTo>
                  <a:lnTo>
                    <a:pt x="802472" y="225782"/>
                  </a:lnTo>
                  <a:lnTo>
                    <a:pt x="806560" y="227712"/>
                  </a:lnTo>
                  <a:lnTo>
                    <a:pt x="810648" y="226908"/>
                  </a:lnTo>
                  <a:lnTo>
                    <a:pt x="813374" y="226908"/>
                  </a:lnTo>
                  <a:lnTo>
                    <a:pt x="815418" y="225782"/>
                  </a:lnTo>
                  <a:lnTo>
                    <a:pt x="818824" y="224978"/>
                  </a:lnTo>
                  <a:lnTo>
                    <a:pt x="822061" y="225782"/>
                  </a:lnTo>
                  <a:lnTo>
                    <a:pt x="824957" y="227712"/>
                  </a:lnTo>
                  <a:lnTo>
                    <a:pt x="824957" y="230768"/>
                  </a:lnTo>
                  <a:lnTo>
                    <a:pt x="824957" y="239291"/>
                  </a:lnTo>
                  <a:lnTo>
                    <a:pt x="824105" y="250869"/>
                  </a:lnTo>
                  <a:lnTo>
                    <a:pt x="826149" y="252799"/>
                  </a:lnTo>
                  <a:lnTo>
                    <a:pt x="828193" y="255050"/>
                  </a:lnTo>
                  <a:lnTo>
                    <a:pt x="832281" y="253925"/>
                  </a:lnTo>
                  <a:lnTo>
                    <a:pt x="841309" y="253925"/>
                  </a:lnTo>
                  <a:lnTo>
                    <a:pt x="844546" y="256980"/>
                  </a:lnTo>
                  <a:lnTo>
                    <a:pt x="844546" y="258910"/>
                  </a:lnTo>
                  <a:lnTo>
                    <a:pt x="841309" y="266629"/>
                  </a:lnTo>
                  <a:lnTo>
                    <a:pt x="844546" y="270489"/>
                  </a:lnTo>
                  <a:lnTo>
                    <a:pt x="848634" y="274348"/>
                  </a:lnTo>
                  <a:lnTo>
                    <a:pt x="849826" y="275152"/>
                  </a:lnTo>
                  <a:lnTo>
                    <a:pt x="854766" y="279012"/>
                  </a:lnTo>
                  <a:lnTo>
                    <a:pt x="855959" y="280137"/>
                  </a:lnTo>
                  <a:lnTo>
                    <a:pt x="853915" y="280137"/>
                  </a:lnTo>
                  <a:lnTo>
                    <a:pt x="851870" y="279012"/>
                  </a:lnTo>
                  <a:lnTo>
                    <a:pt x="848634" y="277082"/>
                  </a:lnTo>
                  <a:lnTo>
                    <a:pt x="842502" y="272418"/>
                  </a:lnTo>
                  <a:lnTo>
                    <a:pt x="841309" y="269363"/>
                  </a:lnTo>
                  <a:lnTo>
                    <a:pt x="840458" y="265503"/>
                  </a:lnTo>
                  <a:lnTo>
                    <a:pt x="841309" y="260840"/>
                  </a:lnTo>
                  <a:lnTo>
                    <a:pt x="841309" y="256980"/>
                  </a:lnTo>
                  <a:lnTo>
                    <a:pt x="840458" y="255855"/>
                  </a:lnTo>
                  <a:lnTo>
                    <a:pt x="836369" y="255855"/>
                  </a:lnTo>
                  <a:lnTo>
                    <a:pt x="831089" y="255855"/>
                  </a:lnTo>
                  <a:lnTo>
                    <a:pt x="822061" y="228838"/>
                  </a:lnTo>
                  <a:lnTo>
                    <a:pt x="820017" y="227712"/>
                  </a:lnTo>
                  <a:lnTo>
                    <a:pt x="815418" y="228838"/>
                  </a:lnTo>
                  <a:lnTo>
                    <a:pt x="808604" y="228838"/>
                  </a:lnTo>
                  <a:lnTo>
                    <a:pt x="804516" y="229642"/>
                  </a:lnTo>
                  <a:lnTo>
                    <a:pt x="801109" y="228838"/>
                  </a:lnTo>
                  <a:lnTo>
                    <a:pt x="794977" y="223853"/>
                  </a:lnTo>
                  <a:lnTo>
                    <a:pt x="792933" y="214043"/>
                  </a:lnTo>
                  <a:lnTo>
                    <a:pt x="789696" y="210183"/>
                  </a:lnTo>
                  <a:lnTo>
                    <a:pt x="781520" y="204394"/>
                  </a:lnTo>
                  <a:lnTo>
                    <a:pt x="773344" y="199409"/>
                  </a:lnTo>
                  <a:lnTo>
                    <a:pt x="769255" y="197479"/>
                  </a:lnTo>
                  <a:lnTo>
                    <a:pt x="769255" y="190564"/>
                  </a:lnTo>
                  <a:lnTo>
                    <a:pt x="768404" y="185900"/>
                  </a:lnTo>
                  <a:lnTo>
                    <a:pt x="768404" y="182845"/>
                  </a:lnTo>
                  <a:lnTo>
                    <a:pt x="767211" y="180111"/>
                  </a:lnTo>
                  <a:lnTo>
                    <a:pt x="761079" y="177056"/>
                  </a:lnTo>
                  <a:lnTo>
                    <a:pt x="755799" y="177056"/>
                  </a:lnTo>
                  <a:lnTo>
                    <a:pt x="751710" y="178985"/>
                  </a:lnTo>
                  <a:lnTo>
                    <a:pt x="750859" y="180111"/>
                  </a:lnTo>
                  <a:lnTo>
                    <a:pt x="744727" y="178985"/>
                  </a:lnTo>
                  <a:lnTo>
                    <a:pt x="740638" y="175126"/>
                  </a:lnTo>
                  <a:lnTo>
                    <a:pt x="733314" y="168533"/>
                  </a:lnTo>
                  <a:lnTo>
                    <a:pt x="728033" y="167407"/>
                  </a:lnTo>
                  <a:lnTo>
                    <a:pt x="721901" y="166603"/>
                  </a:lnTo>
                  <a:lnTo>
                    <a:pt x="707422" y="167407"/>
                  </a:lnTo>
                  <a:lnTo>
                    <a:pt x="702141" y="165477"/>
                  </a:lnTo>
                  <a:lnTo>
                    <a:pt x="696009" y="163547"/>
                  </a:lnTo>
                  <a:lnTo>
                    <a:pt x="685789" y="156471"/>
                  </a:lnTo>
                  <a:lnTo>
                    <a:pt x="682893" y="154542"/>
                  </a:lnTo>
                  <a:lnTo>
                    <a:pt x="677612" y="152612"/>
                  </a:lnTo>
                  <a:lnTo>
                    <a:pt x="672332" y="152612"/>
                  </a:lnTo>
                  <a:lnTo>
                    <a:pt x="668244" y="154542"/>
                  </a:lnTo>
                  <a:lnTo>
                    <a:pt x="665348" y="156471"/>
                  </a:lnTo>
                  <a:lnTo>
                    <a:pt x="663304" y="158401"/>
                  </a:lnTo>
                  <a:lnTo>
                    <a:pt x="663304" y="161618"/>
                  </a:lnTo>
                  <a:lnTo>
                    <a:pt x="662112" y="166603"/>
                  </a:lnTo>
                  <a:lnTo>
                    <a:pt x="667392" y="174322"/>
                  </a:lnTo>
                  <a:lnTo>
                    <a:pt x="675568" y="184775"/>
                  </a:lnTo>
                  <a:lnTo>
                    <a:pt x="679657" y="187830"/>
                  </a:lnTo>
                  <a:lnTo>
                    <a:pt x="680849" y="189760"/>
                  </a:lnTo>
                  <a:lnTo>
                    <a:pt x="685789" y="196675"/>
                  </a:lnTo>
                  <a:lnTo>
                    <a:pt x="686981" y="201339"/>
                  </a:lnTo>
                  <a:lnTo>
                    <a:pt x="686981" y="205198"/>
                  </a:lnTo>
                  <a:lnTo>
                    <a:pt x="684937" y="209058"/>
                  </a:lnTo>
                  <a:lnTo>
                    <a:pt x="675568" y="215973"/>
                  </a:lnTo>
                  <a:lnTo>
                    <a:pt x="669436" y="219832"/>
                  </a:lnTo>
                  <a:lnTo>
                    <a:pt x="662112" y="225782"/>
                  </a:lnTo>
                  <a:lnTo>
                    <a:pt x="657172" y="227712"/>
                  </a:lnTo>
                  <a:lnTo>
                    <a:pt x="651039" y="231572"/>
                  </a:lnTo>
                  <a:lnTo>
                    <a:pt x="647803" y="235431"/>
                  </a:lnTo>
                  <a:lnTo>
                    <a:pt x="648995" y="241220"/>
                  </a:lnTo>
                  <a:lnTo>
                    <a:pt x="648995" y="246206"/>
                  </a:lnTo>
                  <a:lnTo>
                    <a:pt x="651891" y="247010"/>
                  </a:lnTo>
                  <a:lnTo>
                    <a:pt x="655979" y="247010"/>
                  </a:lnTo>
                  <a:lnTo>
                    <a:pt x="658023" y="247010"/>
                  </a:lnTo>
                  <a:lnTo>
                    <a:pt x="659216" y="248135"/>
                  </a:lnTo>
                  <a:lnTo>
                    <a:pt x="658023" y="250065"/>
                  </a:lnTo>
                  <a:lnTo>
                    <a:pt x="655979" y="250065"/>
                  </a:lnTo>
                  <a:lnTo>
                    <a:pt x="653084" y="250065"/>
                  </a:lnTo>
                  <a:lnTo>
                    <a:pt x="653084" y="252799"/>
                  </a:lnTo>
                  <a:lnTo>
                    <a:pt x="653084" y="256980"/>
                  </a:lnTo>
                  <a:lnTo>
                    <a:pt x="655128" y="257784"/>
                  </a:lnTo>
                  <a:lnTo>
                    <a:pt x="657172" y="258910"/>
                  </a:lnTo>
                  <a:lnTo>
                    <a:pt x="658023" y="260840"/>
                  </a:lnTo>
                  <a:lnTo>
                    <a:pt x="657172" y="261644"/>
                  </a:lnTo>
                  <a:lnTo>
                    <a:pt x="653935" y="261644"/>
                  </a:lnTo>
                  <a:lnTo>
                    <a:pt x="653084" y="263574"/>
                  </a:lnTo>
                  <a:lnTo>
                    <a:pt x="649847" y="267433"/>
                  </a:lnTo>
                  <a:lnTo>
                    <a:pt x="645759" y="268559"/>
                  </a:lnTo>
                  <a:lnTo>
                    <a:pt x="638434" y="268559"/>
                  </a:lnTo>
                  <a:lnTo>
                    <a:pt x="631450" y="268559"/>
                  </a:lnTo>
                  <a:lnTo>
                    <a:pt x="624126" y="265503"/>
                  </a:lnTo>
                  <a:lnTo>
                    <a:pt x="620038" y="262770"/>
                  </a:lnTo>
                  <a:lnTo>
                    <a:pt x="617993" y="258910"/>
                  </a:lnTo>
                  <a:lnTo>
                    <a:pt x="615949" y="252799"/>
                  </a:lnTo>
                  <a:lnTo>
                    <a:pt x="609817" y="247010"/>
                  </a:lnTo>
                  <a:lnTo>
                    <a:pt x="607773" y="247010"/>
                  </a:lnTo>
                  <a:lnTo>
                    <a:pt x="603685" y="248135"/>
                  </a:lnTo>
                  <a:lnTo>
                    <a:pt x="600278" y="255855"/>
                  </a:lnTo>
                  <a:lnTo>
                    <a:pt x="597553" y="265503"/>
                  </a:lnTo>
                  <a:lnTo>
                    <a:pt x="595509" y="271293"/>
                  </a:lnTo>
                  <a:lnTo>
                    <a:pt x="588014" y="276278"/>
                  </a:lnTo>
                  <a:lnTo>
                    <a:pt x="585970" y="280942"/>
                  </a:lnTo>
                  <a:lnTo>
                    <a:pt x="581881" y="285927"/>
                  </a:lnTo>
                  <a:lnTo>
                    <a:pt x="578645" y="293003"/>
                  </a:lnTo>
                  <a:lnTo>
                    <a:pt x="580689" y="293003"/>
                  </a:lnTo>
                  <a:lnTo>
                    <a:pt x="585970" y="291877"/>
                  </a:lnTo>
                  <a:lnTo>
                    <a:pt x="590909" y="289947"/>
                  </a:lnTo>
                  <a:lnTo>
                    <a:pt x="588014" y="293003"/>
                  </a:lnTo>
                  <a:lnTo>
                    <a:pt x="582733" y="294932"/>
                  </a:lnTo>
                  <a:lnTo>
                    <a:pt x="577793" y="295736"/>
                  </a:lnTo>
                  <a:lnTo>
                    <a:pt x="577793" y="300722"/>
                  </a:lnTo>
                  <a:lnTo>
                    <a:pt x="579837" y="308441"/>
                  </a:lnTo>
                  <a:lnTo>
                    <a:pt x="583925" y="313104"/>
                  </a:lnTo>
                  <a:lnTo>
                    <a:pt x="588865" y="319215"/>
                  </a:lnTo>
                  <a:lnTo>
                    <a:pt x="590909" y="323879"/>
                  </a:lnTo>
                  <a:lnTo>
                    <a:pt x="590909" y="330794"/>
                  </a:lnTo>
                  <a:lnTo>
                    <a:pt x="594146" y="335457"/>
                  </a:lnTo>
                  <a:lnTo>
                    <a:pt x="597553" y="338513"/>
                  </a:lnTo>
                  <a:lnTo>
                    <a:pt x="600278" y="340443"/>
                  </a:lnTo>
                  <a:lnTo>
                    <a:pt x="605729" y="342372"/>
                  </a:lnTo>
                  <a:lnTo>
                    <a:pt x="608454" y="343177"/>
                  </a:lnTo>
                  <a:lnTo>
                    <a:pt x="609817" y="346232"/>
                  </a:lnTo>
                  <a:lnTo>
                    <a:pt x="611861" y="352182"/>
                  </a:lnTo>
                  <a:lnTo>
                    <a:pt x="613905" y="353308"/>
                  </a:lnTo>
                  <a:lnTo>
                    <a:pt x="620038" y="352182"/>
                  </a:lnTo>
                  <a:lnTo>
                    <a:pt x="625318" y="351378"/>
                  </a:lnTo>
                  <a:lnTo>
                    <a:pt x="629406" y="350092"/>
                  </a:lnTo>
                  <a:lnTo>
                    <a:pt x="635538" y="350092"/>
                  </a:lnTo>
                  <a:lnTo>
                    <a:pt x="653084" y="350092"/>
                  </a:lnTo>
                  <a:lnTo>
                    <a:pt x="662112" y="351378"/>
                  </a:lnTo>
                  <a:lnTo>
                    <a:pt x="667392" y="352182"/>
                  </a:lnTo>
                  <a:lnTo>
                    <a:pt x="669436" y="352182"/>
                  </a:lnTo>
                  <a:lnTo>
                    <a:pt x="671480" y="352182"/>
                  </a:lnTo>
                  <a:lnTo>
                    <a:pt x="673524" y="350092"/>
                  </a:lnTo>
                  <a:lnTo>
                    <a:pt x="676420" y="347519"/>
                  </a:lnTo>
                  <a:lnTo>
                    <a:pt x="679657" y="344302"/>
                  </a:lnTo>
                  <a:lnTo>
                    <a:pt x="682893" y="343177"/>
                  </a:lnTo>
                  <a:lnTo>
                    <a:pt x="685789" y="344302"/>
                  </a:lnTo>
                  <a:lnTo>
                    <a:pt x="682893" y="345106"/>
                  </a:lnTo>
                  <a:lnTo>
                    <a:pt x="678805" y="347519"/>
                  </a:lnTo>
                  <a:lnTo>
                    <a:pt x="675568" y="350092"/>
                  </a:lnTo>
                  <a:lnTo>
                    <a:pt x="675568" y="352182"/>
                  </a:lnTo>
                  <a:lnTo>
                    <a:pt x="678805" y="353308"/>
                  </a:lnTo>
                  <a:lnTo>
                    <a:pt x="686981" y="356042"/>
                  </a:lnTo>
                  <a:lnTo>
                    <a:pt x="689877" y="356042"/>
                  </a:lnTo>
                  <a:lnTo>
                    <a:pt x="693965" y="356042"/>
                  </a:lnTo>
                  <a:lnTo>
                    <a:pt x="700097" y="355238"/>
                  </a:lnTo>
                  <a:lnTo>
                    <a:pt x="703334" y="357167"/>
                  </a:lnTo>
                  <a:lnTo>
                    <a:pt x="705378" y="359901"/>
                  </a:lnTo>
                  <a:lnTo>
                    <a:pt x="708785" y="359901"/>
                  </a:lnTo>
                  <a:lnTo>
                    <a:pt x="711510" y="357167"/>
                  </a:lnTo>
                  <a:lnTo>
                    <a:pt x="723093" y="352182"/>
                  </a:lnTo>
                  <a:lnTo>
                    <a:pt x="727181" y="351378"/>
                  </a:lnTo>
                  <a:lnTo>
                    <a:pt x="729226" y="352182"/>
                  </a:lnTo>
                  <a:lnTo>
                    <a:pt x="733314" y="354112"/>
                  </a:lnTo>
                  <a:lnTo>
                    <a:pt x="735358" y="356042"/>
                  </a:lnTo>
                  <a:lnTo>
                    <a:pt x="737402" y="357167"/>
                  </a:lnTo>
                  <a:lnTo>
                    <a:pt x="739446" y="357167"/>
                  </a:lnTo>
                  <a:lnTo>
                    <a:pt x="739446" y="357971"/>
                  </a:lnTo>
                  <a:lnTo>
                    <a:pt x="736550" y="357167"/>
                  </a:lnTo>
                  <a:lnTo>
                    <a:pt x="728033" y="354112"/>
                  </a:lnTo>
                  <a:lnTo>
                    <a:pt x="725137" y="353308"/>
                  </a:lnTo>
                  <a:lnTo>
                    <a:pt x="721901" y="354112"/>
                  </a:lnTo>
                  <a:lnTo>
                    <a:pt x="713554" y="357971"/>
                  </a:lnTo>
                  <a:lnTo>
                    <a:pt x="710829" y="361027"/>
                  </a:lnTo>
                  <a:lnTo>
                    <a:pt x="706741" y="361831"/>
                  </a:lnTo>
                  <a:lnTo>
                    <a:pt x="703334" y="361027"/>
                  </a:lnTo>
                  <a:lnTo>
                    <a:pt x="699246" y="357971"/>
                  </a:lnTo>
                  <a:lnTo>
                    <a:pt x="693965" y="357971"/>
                  </a:lnTo>
                  <a:lnTo>
                    <a:pt x="691069" y="359097"/>
                  </a:lnTo>
                  <a:lnTo>
                    <a:pt x="686981" y="357971"/>
                  </a:lnTo>
                  <a:lnTo>
                    <a:pt x="678805" y="355238"/>
                  </a:lnTo>
                  <a:lnTo>
                    <a:pt x="670288" y="353308"/>
                  </a:lnTo>
                  <a:lnTo>
                    <a:pt x="661260" y="352182"/>
                  </a:lnTo>
                  <a:lnTo>
                    <a:pt x="655128" y="352182"/>
                  </a:lnTo>
                  <a:lnTo>
                    <a:pt x="651039" y="352182"/>
                  </a:lnTo>
                  <a:lnTo>
                    <a:pt x="642522" y="353308"/>
                  </a:lnTo>
                  <a:lnTo>
                    <a:pt x="633494" y="351378"/>
                  </a:lnTo>
                  <a:lnTo>
                    <a:pt x="628214" y="351378"/>
                  </a:lnTo>
                  <a:lnTo>
                    <a:pt x="622082" y="353308"/>
                  </a:lnTo>
                  <a:lnTo>
                    <a:pt x="616631" y="355238"/>
                  </a:lnTo>
                  <a:lnTo>
                    <a:pt x="611861" y="355238"/>
                  </a:lnTo>
                  <a:lnTo>
                    <a:pt x="607773" y="351378"/>
                  </a:lnTo>
                  <a:lnTo>
                    <a:pt x="606410" y="347519"/>
                  </a:lnTo>
                  <a:lnTo>
                    <a:pt x="602322" y="344302"/>
                  </a:lnTo>
                  <a:lnTo>
                    <a:pt x="599597" y="343177"/>
                  </a:lnTo>
                  <a:lnTo>
                    <a:pt x="595509" y="344302"/>
                  </a:lnTo>
                  <a:lnTo>
                    <a:pt x="597553" y="347519"/>
                  </a:lnTo>
                  <a:lnTo>
                    <a:pt x="598234" y="350092"/>
                  </a:lnTo>
                  <a:lnTo>
                    <a:pt x="598234" y="352182"/>
                  </a:lnTo>
                  <a:lnTo>
                    <a:pt x="597553" y="354112"/>
                  </a:lnTo>
                  <a:lnTo>
                    <a:pt x="597553" y="357167"/>
                  </a:lnTo>
                  <a:lnTo>
                    <a:pt x="623274" y="380325"/>
                  </a:lnTo>
                  <a:lnTo>
                    <a:pt x="626170" y="385310"/>
                  </a:lnTo>
                  <a:lnTo>
                    <a:pt x="632302" y="389169"/>
                  </a:lnTo>
                  <a:lnTo>
                    <a:pt x="637583" y="391903"/>
                  </a:lnTo>
                  <a:lnTo>
                    <a:pt x="641671" y="391903"/>
                  </a:lnTo>
                  <a:lnTo>
                    <a:pt x="644567" y="391099"/>
                  </a:lnTo>
                  <a:lnTo>
                    <a:pt x="649847" y="388044"/>
                  </a:lnTo>
                  <a:lnTo>
                    <a:pt x="651891" y="388044"/>
                  </a:lnTo>
                  <a:lnTo>
                    <a:pt x="653935" y="388044"/>
                  </a:lnTo>
                  <a:lnTo>
                    <a:pt x="653935" y="389973"/>
                  </a:lnTo>
                  <a:lnTo>
                    <a:pt x="653935" y="393029"/>
                  </a:lnTo>
                  <a:lnTo>
                    <a:pt x="655128" y="396888"/>
                  </a:lnTo>
                  <a:lnTo>
                    <a:pt x="655979" y="398818"/>
                  </a:lnTo>
                  <a:lnTo>
                    <a:pt x="665348" y="403482"/>
                  </a:lnTo>
                  <a:lnTo>
                    <a:pt x="671480" y="406537"/>
                  </a:lnTo>
                  <a:lnTo>
                    <a:pt x="676420" y="411683"/>
                  </a:lnTo>
                  <a:lnTo>
                    <a:pt x="679657" y="414417"/>
                  </a:lnTo>
                  <a:lnTo>
                    <a:pt x="682893" y="418277"/>
                  </a:lnTo>
                  <a:lnTo>
                    <a:pt x="682893" y="423262"/>
                  </a:lnTo>
                  <a:lnTo>
                    <a:pt x="680849" y="429855"/>
                  </a:lnTo>
                  <a:lnTo>
                    <a:pt x="678805" y="434841"/>
                  </a:lnTo>
                  <a:lnTo>
                    <a:pt x="669436" y="440630"/>
                  </a:lnTo>
                  <a:lnTo>
                    <a:pt x="664156" y="445615"/>
                  </a:lnTo>
                  <a:lnTo>
                    <a:pt x="663304" y="448349"/>
                  </a:lnTo>
                  <a:lnTo>
                    <a:pt x="665348" y="451404"/>
                  </a:lnTo>
                  <a:lnTo>
                    <a:pt x="670288" y="452208"/>
                  </a:lnTo>
                  <a:lnTo>
                    <a:pt x="676420" y="453334"/>
                  </a:lnTo>
                  <a:lnTo>
                    <a:pt x="685789" y="452208"/>
                  </a:lnTo>
                  <a:lnTo>
                    <a:pt x="689877" y="454138"/>
                  </a:lnTo>
                  <a:lnTo>
                    <a:pt x="695158" y="456068"/>
                  </a:lnTo>
                  <a:lnTo>
                    <a:pt x="697202" y="457998"/>
                  </a:lnTo>
                  <a:lnTo>
                    <a:pt x="699246" y="462983"/>
                  </a:lnTo>
                  <a:lnTo>
                    <a:pt x="699246" y="465717"/>
                  </a:lnTo>
                  <a:lnTo>
                    <a:pt x="701290" y="466843"/>
                  </a:lnTo>
                  <a:lnTo>
                    <a:pt x="702141" y="465717"/>
                  </a:lnTo>
                  <a:lnTo>
                    <a:pt x="702141" y="462983"/>
                  </a:lnTo>
                  <a:lnTo>
                    <a:pt x="700097" y="456068"/>
                  </a:lnTo>
                  <a:lnTo>
                    <a:pt x="699246" y="451404"/>
                  </a:lnTo>
                  <a:lnTo>
                    <a:pt x="699246" y="447545"/>
                  </a:lnTo>
                  <a:lnTo>
                    <a:pt x="702141" y="446419"/>
                  </a:lnTo>
                  <a:lnTo>
                    <a:pt x="706741" y="446419"/>
                  </a:lnTo>
                  <a:lnTo>
                    <a:pt x="710829" y="449475"/>
                  </a:lnTo>
                  <a:lnTo>
                    <a:pt x="714917" y="451404"/>
                  </a:lnTo>
                  <a:lnTo>
                    <a:pt x="717642" y="454138"/>
                  </a:lnTo>
                  <a:lnTo>
                    <a:pt x="721901" y="451404"/>
                  </a:lnTo>
                  <a:lnTo>
                    <a:pt x="727181" y="446419"/>
                  </a:lnTo>
                  <a:lnTo>
                    <a:pt x="731270" y="442560"/>
                  </a:lnTo>
                  <a:lnTo>
                    <a:pt x="732121" y="440630"/>
                  </a:lnTo>
                  <a:lnTo>
                    <a:pt x="732121" y="438700"/>
                  </a:lnTo>
                  <a:lnTo>
                    <a:pt x="730077" y="435645"/>
                  </a:lnTo>
                  <a:lnTo>
                    <a:pt x="725989" y="431785"/>
                  </a:lnTo>
                  <a:lnTo>
                    <a:pt x="723945" y="429855"/>
                  </a:lnTo>
                  <a:lnTo>
                    <a:pt x="723945" y="427121"/>
                  </a:lnTo>
                  <a:lnTo>
                    <a:pt x="723945" y="425192"/>
                  </a:lnTo>
                  <a:lnTo>
                    <a:pt x="727181" y="422136"/>
                  </a:lnTo>
                  <a:lnTo>
                    <a:pt x="732121" y="422136"/>
                  </a:lnTo>
                  <a:lnTo>
                    <a:pt x="734506" y="422136"/>
                  </a:lnTo>
                  <a:lnTo>
                    <a:pt x="739446" y="423262"/>
                  </a:lnTo>
                  <a:lnTo>
                    <a:pt x="742682" y="423262"/>
                  </a:lnTo>
                  <a:lnTo>
                    <a:pt x="745578" y="424066"/>
                  </a:lnTo>
                  <a:lnTo>
                    <a:pt x="749666" y="425996"/>
                  </a:lnTo>
                  <a:lnTo>
                    <a:pt x="755799" y="429855"/>
                  </a:lnTo>
                  <a:lnTo>
                    <a:pt x="757843" y="431785"/>
                  </a:lnTo>
                  <a:lnTo>
                    <a:pt x="761079" y="431785"/>
                  </a:lnTo>
                  <a:lnTo>
                    <a:pt x="771300" y="432911"/>
                  </a:lnTo>
                  <a:lnTo>
                    <a:pt x="776580" y="434841"/>
                  </a:lnTo>
                  <a:lnTo>
                    <a:pt x="783564" y="435645"/>
                  </a:lnTo>
                  <a:lnTo>
                    <a:pt x="787652" y="433715"/>
                  </a:lnTo>
                  <a:lnTo>
                    <a:pt x="789696" y="430981"/>
                  </a:lnTo>
                  <a:lnTo>
                    <a:pt x="788845" y="433715"/>
                  </a:lnTo>
                  <a:lnTo>
                    <a:pt x="787652" y="436770"/>
                  </a:lnTo>
                  <a:lnTo>
                    <a:pt x="784756" y="437574"/>
                  </a:lnTo>
                  <a:lnTo>
                    <a:pt x="782712" y="437574"/>
                  </a:lnTo>
                  <a:lnTo>
                    <a:pt x="780668" y="436770"/>
                  </a:lnTo>
                  <a:lnTo>
                    <a:pt x="776580" y="435645"/>
                  </a:lnTo>
                  <a:lnTo>
                    <a:pt x="771300" y="433715"/>
                  </a:lnTo>
                  <a:lnTo>
                    <a:pt x="766360" y="433715"/>
                  </a:lnTo>
                  <a:lnTo>
                    <a:pt x="759887" y="432911"/>
                  </a:lnTo>
                  <a:lnTo>
                    <a:pt x="756991" y="431785"/>
                  </a:lnTo>
                  <a:lnTo>
                    <a:pt x="751710" y="429855"/>
                  </a:lnTo>
                  <a:lnTo>
                    <a:pt x="749666" y="427926"/>
                  </a:lnTo>
                  <a:lnTo>
                    <a:pt x="747622" y="425996"/>
                  </a:lnTo>
                  <a:lnTo>
                    <a:pt x="745578" y="425192"/>
                  </a:lnTo>
                  <a:lnTo>
                    <a:pt x="742682" y="425192"/>
                  </a:lnTo>
                  <a:lnTo>
                    <a:pt x="739446" y="425192"/>
                  </a:lnTo>
                  <a:lnTo>
                    <a:pt x="736550" y="425192"/>
                  </a:lnTo>
                  <a:lnTo>
                    <a:pt x="731270" y="424066"/>
                  </a:lnTo>
                  <a:lnTo>
                    <a:pt x="727181" y="424066"/>
                  </a:lnTo>
                  <a:lnTo>
                    <a:pt x="725989" y="425192"/>
                  </a:lnTo>
                  <a:lnTo>
                    <a:pt x="725989" y="427121"/>
                  </a:lnTo>
                  <a:lnTo>
                    <a:pt x="727181" y="429855"/>
                  </a:lnTo>
                  <a:lnTo>
                    <a:pt x="729226" y="431785"/>
                  </a:lnTo>
                  <a:lnTo>
                    <a:pt x="731270" y="434841"/>
                  </a:lnTo>
                  <a:lnTo>
                    <a:pt x="735358" y="438700"/>
                  </a:lnTo>
                  <a:lnTo>
                    <a:pt x="735358" y="440630"/>
                  </a:lnTo>
                  <a:lnTo>
                    <a:pt x="734506" y="442560"/>
                  </a:lnTo>
                  <a:lnTo>
                    <a:pt x="725989" y="449475"/>
                  </a:lnTo>
                  <a:lnTo>
                    <a:pt x="723093" y="453334"/>
                  </a:lnTo>
                  <a:lnTo>
                    <a:pt x="719857" y="457998"/>
                  </a:lnTo>
                  <a:lnTo>
                    <a:pt x="717642" y="457998"/>
                  </a:lnTo>
                  <a:lnTo>
                    <a:pt x="715598" y="456068"/>
                  </a:lnTo>
                  <a:lnTo>
                    <a:pt x="708785" y="451404"/>
                  </a:lnTo>
                  <a:lnTo>
                    <a:pt x="705378" y="448349"/>
                  </a:lnTo>
                  <a:lnTo>
                    <a:pt x="703334" y="448349"/>
                  </a:lnTo>
                  <a:lnTo>
                    <a:pt x="701290" y="449475"/>
                  </a:lnTo>
                  <a:lnTo>
                    <a:pt x="702141" y="451404"/>
                  </a:lnTo>
                  <a:lnTo>
                    <a:pt x="703334" y="457194"/>
                  </a:lnTo>
                  <a:lnTo>
                    <a:pt x="705378" y="462983"/>
                  </a:lnTo>
                  <a:lnTo>
                    <a:pt x="704186" y="467647"/>
                  </a:lnTo>
                  <a:lnTo>
                    <a:pt x="703334" y="470702"/>
                  </a:lnTo>
                  <a:lnTo>
                    <a:pt x="707422" y="471989"/>
                  </a:lnTo>
                  <a:lnTo>
                    <a:pt x="717642" y="473918"/>
                  </a:lnTo>
                  <a:lnTo>
                    <a:pt x="719857" y="476491"/>
                  </a:lnTo>
                  <a:lnTo>
                    <a:pt x="719857" y="478582"/>
                  </a:lnTo>
                  <a:lnTo>
                    <a:pt x="716961" y="481637"/>
                  </a:lnTo>
                  <a:lnTo>
                    <a:pt x="715598" y="482441"/>
                  </a:lnTo>
                  <a:lnTo>
                    <a:pt x="712873" y="486301"/>
                  </a:lnTo>
                  <a:lnTo>
                    <a:pt x="711510" y="488231"/>
                  </a:lnTo>
                  <a:lnTo>
                    <a:pt x="715598" y="489356"/>
                  </a:lnTo>
                  <a:lnTo>
                    <a:pt x="719005" y="488231"/>
                  </a:lnTo>
                  <a:lnTo>
                    <a:pt x="723093" y="486301"/>
                  </a:lnTo>
                  <a:lnTo>
                    <a:pt x="723945" y="483567"/>
                  </a:lnTo>
                  <a:lnTo>
                    <a:pt x="725989" y="477778"/>
                  </a:lnTo>
                  <a:lnTo>
                    <a:pt x="730077" y="475848"/>
                  </a:lnTo>
                  <a:lnTo>
                    <a:pt x="734506" y="476491"/>
                  </a:lnTo>
                  <a:lnTo>
                    <a:pt x="737402" y="478582"/>
                  </a:lnTo>
                  <a:lnTo>
                    <a:pt x="740638" y="485497"/>
                  </a:lnTo>
                  <a:lnTo>
                    <a:pt x="740638" y="486301"/>
                  </a:lnTo>
                  <a:lnTo>
                    <a:pt x="742682" y="488231"/>
                  </a:lnTo>
                  <a:lnTo>
                    <a:pt x="742682" y="489356"/>
                  </a:lnTo>
                  <a:lnTo>
                    <a:pt x="742682" y="491286"/>
                  </a:lnTo>
                  <a:lnTo>
                    <a:pt x="741490" y="492090"/>
                  </a:lnTo>
                  <a:lnTo>
                    <a:pt x="740638" y="493216"/>
                  </a:lnTo>
                  <a:lnTo>
                    <a:pt x="739446" y="493216"/>
                  </a:lnTo>
                  <a:lnTo>
                    <a:pt x="741490" y="494020"/>
                  </a:lnTo>
                  <a:lnTo>
                    <a:pt x="743534" y="495950"/>
                  </a:lnTo>
                  <a:lnTo>
                    <a:pt x="747622" y="499005"/>
                  </a:lnTo>
                  <a:lnTo>
                    <a:pt x="747622" y="502061"/>
                  </a:lnTo>
                  <a:lnTo>
                    <a:pt x="746771" y="504795"/>
                  </a:lnTo>
                  <a:lnTo>
                    <a:pt x="745578" y="508654"/>
                  </a:lnTo>
                  <a:lnTo>
                    <a:pt x="744727" y="509780"/>
                  </a:lnTo>
                  <a:lnTo>
                    <a:pt x="742682" y="510584"/>
                  </a:lnTo>
                  <a:lnTo>
                    <a:pt x="740638" y="509780"/>
                  </a:lnTo>
                  <a:lnTo>
                    <a:pt x="739446" y="509780"/>
                  </a:lnTo>
                  <a:lnTo>
                    <a:pt x="737402" y="510584"/>
                  </a:lnTo>
                  <a:lnTo>
                    <a:pt x="737402" y="512514"/>
                  </a:lnTo>
                  <a:lnTo>
                    <a:pt x="737402" y="515569"/>
                  </a:lnTo>
                  <a:lnTo>
                    <a:pt x="737402" y="517499"/>
                  </a:lnTo>
                  <a:lnTo>
                    <a:pt x="737402" y="523288"/>
                  </a:lnTo>
                  <a:lnTo>
                    <a:pt x="737402" y="524092"/>
                  </a:lnTo>
                  <a:lnTo>
                    <a:pt x="743534" y="524092"/>
                  </a:lnTo>
                  <a:lnTo>
                    <a:pt x="746771" y="526022"/>
                  </a:lnTo>
                  <a:lnTo>
                    <a:pt x="746771" y="527148"/>
                  </a:lnTo>
                  <a:lnTo>
                    <a:pt x="743534" y="526022"/>
                  </a:lnTo>
                  <a:lnTo>
                    <a:pt x="741490" y="525218"/>
                  </a:lnTo>
                  <a:lnTo>
                    <a:pt x="738594" y="525218"/>
                  </a:lnTo>
                  <a:lnTo>
                    <a:pt x="736550" y="526022"/>
                  </a:lnTo>
                  <a:lnTo>
                    <a:pt x="734506" y="524092"/>
                  </a:lnTo>
                  <a:lnTo>
                    <a:pt x="735358" y="521358"/>
                  </a:lnTo>
                  <a:lnTo>
                    <a:pt x="736550" y="517499"/>
                  </a:lnTo>
                  <a:lnTo>
                    <a:pt x="736550" y="515569"/>
                  </a:lnTo>
                  <a:lnTo>
                    <a:pt x="735358" y="512514"/>
                  </a:lnTo>
                  <a:lnTo>
                    <a:pt x="734506" y="509780"/>
                  </a:lnTo>
                  <a:lnTo>
                    <a:pt x="737402" y="506724"/>
                  </a:lnTo>
                  <a:lnTo>
                    <a:pt x="739446" y="506724"/>
                  </a:lnTo>
                  <a:lnTo>
                    <a:pt x="742682" y="508654"/>
                  </a:lnTo>
                  <a:lnTo>
                    <a:pt x="743534" y="508654"/>
                  </a:lnTo>
                  <a:lnTo>
                    <a:pt x="745578" y="507850"/>
                  </a:lnTo>
                  <a:lnTo>
                    <a:pt x="745578" y="502865"/>
                  </a:lnTo>
                  <a:lnTo>
                    <a:pt x="744727" y="500131"/>
                  </a:lnTo>
                  <a:lnTo>
                    <a:pt x="741490" y="495950"/>
                  </a:lnTo>
                  <a:lnTo>
                    <a:pt x="736550" y="494020"/>
                  </a:lnTo>
                  <a:lnTo>
                    <a:pt x="735358" y="493216"/>
                  </a:lnTo>
                  <a:lnTo>
                    <a:pt x="737402" y="491286"/>
                  </a:lnTo>
                  <a:lnTo>
                    <a:pt x="740638" y="490161"/>
                  </a:lnTo>
                  <a:lnTo>
                    <a:pt x="741490" y="490161"/>
                  </a:lnTo>
                  <a:lnTo>
                    <a:pt x="741490" y="489356"/>
                  </a:lnTo>
                  <a:lnTo>
                    <a:pt x="738594" y="486301"/>
                  </a:lnTo>
                  <a:lnTo>
                    <a:pt x="737402" y="482441"/>
                  </a:lnTo>
                  <a:lnTo>
                    <a:pt x="735358" y="479708"/>
                  </a:lnTo>
                  <a:lnTo>
                    <a:pt x="732121" y="477778"/>
                  </a:lnTo>
                  <a:lnTo>
                    <a:pt x="729226" y="477778"/>
                  </a:lnTo>
                  <a:lnTo>
                    <a:pt x="727181" y="479708"/>
                  </a:lnTo>
                  <a:lnTo>
                    <a:pt x="725989" y="481637"/>
                  </a:lnTo>
                  <a:lnTo>
                    <a:pt x="725137" y="486301"/>
                  </a:lnTo>
                  <a:lnTo>
                    <a:pt x="723945" y="488231"/>
                  </a:lnTo>
                  <a:lnTo>
                    <a:pt x="719857" y="489356"/>
                  </a:lnTo>
                  <a:lnTo>
                    <a:pt x="716961" y="491286"/>
                  </a:lnTo>
                  <a:lnTo>
                    <a:pt x="712873" y="491286"/>
                  </a:lnTo>
                  <a:lnTo>
                    <a:pt x="710829" y="490161"/>
                  </a:lnTo>
                  <a:lnTo>
                    <a:pt x="710829" y="489356"/>
                  </a:lnTo>
                  <a:lnTo>
                    <a:pt x="710829" y="486301"/>
                  </a:lnTo>
                  <a:lnTo>
                    <a:pt x="712873" y="483567"/>
                  </a:lnTo>
                  <a:lnTo>
                    <a:pt x="716961" y="479708"/>
                  </a:lnTo>
                  <a:lnTo>
                    <a:pt x="716961" y="476491"/>
                  </a:lnTo>
                  <a:lnTo>
                    <a:pt x="715598" y="475848"/>
                  </a:lnTo>
                  <a:lnTo>
                    <a:pt x="709466" y="474562"/>
                  </a:lnTo>
                  <a:lnTo>
                    <a:pt x="704186" y="472632"/>
                  </a:lnTo>
                  <a:lnTo>
                    <a:pt x="701290" y="470702"/>
                  </a:lnTo>
                  <a:lnTo>
                    <a:pt x="699246" y="466843"/>
                  </a:lnTo>
                  <a:lnTo>
                    <a:pt x="695158" y="459928"/>
                  </a:lnTo>
                  <a:lnTo>
                    <a:pt x="691069" y="456068"/>
                  </a:lnTo>
                  <a:lnTo>
                    <a:pt x="687833" y="455264"/>
                  </a:lnTo>
                  <a:lnTo>
                    <a:pt x="683745" y="455264"/>
                  </a:lnTo>
                  <a:lnTo>
                    <a:pt x="682893" y="456068"/>
                  </a:lnTo>
                  <a:lnTo>
                    <a:pt x="683745" y="457194"/>
                  </a:lnTo>
                  <a:lnTo>
                    <a:pt x="685789" y="457998"/>
                  </a:lnTo>
                  <a:lnTo>
                    <a:pt x="686981" y="459123"/>
                  </a:lnTo>
                  <a:lnTo>
                    <a:pt x="687833" y="459928"/>
                  </a:lnTo>
                  <a:lnTo>
                    <a:pt x="686981" y="461053"/>
                  </a:lnTo>
                  <a:lnTo>
                    <a:pt x="685789" y="462983"/>
                  </a:lnTo>
                  <a:lnTo>
                    <a:pt x="685789" y="461053"/>
                  </a:lnTo>
                  <a:lnTo>
                    <a:pt x="683745" y="459928"/>
                  </a:lnTo>
                  <a:lnTo>
                    <a:pt x="682893" y="459123"/>
                  </a:lnTo>
                  <a:lnTo>
                    <a:pt x="681701" y="459123"/>
                  </a:lnTo>
                  <a:lnTo>
                    <a:pt x="680849" y="457998"/>
                  </a:lnTo>
                  <a:lnTo>
                    <a:pt x="680849" y="455264"/>
                  </a:lnTo>
                  <a:lnTo>
                    <a:pt x="676420" y="455264"/>
                  </a:lnTo>
                  <a:lnTo>
                    <a:pt x="668244" y="456068"/>
                  </a:lnTo>
                  <a:lnTo>
                    <a:pt x="664156" y="455264"/>
                  </a:lnTo>
                  <a:lnTo>
                    <a:pt x="661260" y="452208"/>
                  </a:lnTo>
                  <a:lnTo>
                    <a:pt x="659216" y="449475"/>
                  </a:lnTo>
                  <a:lnTo>
                    <a:pt x="663304" y="442560"/>
                  </a:lnTo>
                  <a:lnTo>
                    <a:pt x="670288" y="434841"/>
                  </a:lnTo>
                  <a:lnTo>
                    <a:pt x="675568" y="429855"/>
                  </a:lnTo>
                  <a:lnTo>
                    <a:pt x="677612" y="425996"/>
                  </a:lnTo>
                  <a:lnTo>
                    <a:pt x="679657" y="422136"/>
                  </a:lnTo>
                  <a:lnTo>
                    <a:pt x="679657" y="418277"/>
                  </a:lnTo>
                  <a:lnTo>
                    <a:pt x="676420" y="413613"/>
                  </a:lnTo>
                  <a:lnTo>
                    <a:pt x="669436" y="407824"/>
                  </a:lnTo>
                  <a:lnTo>
                    <a:pt x="664156" y="404607"/>
                  </a:lnTo>
                  <a:lnTo>
                    <a:pt x="657172" y="401552"/>
                  </a:lnTo>
                  <a:lnTo>
                    <a:pt x="655128" y="400748"/>
                  </a:lnTo>
                  <a:lnTo>
                    <a:pt x="653084" y="396888"/>
                  </a:lnTo>
                  <a:lnTo>
                    <a:pt x="653084" y="393029"/>
                  </a:lnTo>
                  <a:lnTo>
                    <a:pt x="653935" y="391099"/>
                  </a:lnTo>
                  <a:lnTo>
                    <a:pt x="651891" y="389973"/>
                  </a:lnTo>
                  <a:lnTo>
                    <a:pt x="649847" y="389973"/>
                  </a:lnTo>
                  <a:lnTo>
                    <a:pt x="648995" y="391099"/>
                  </a:lnTo>
                  <a:lnTo>
                    <a:pt x="646611" y="391099"/>
                  </a:lnTo>
                  <a:lnTo>
                    <a:pt x="645759" y="393029"/>
                  </a:lnTo>
                </a:path>
                <a:path w="1001395" h="527685">
                  <a:moveTo>
                    <a:pt x="396722" y="313104"/>
                  </a:moveTo>
                  <a:lnTo>
                    <a:pt x="392122" y="316160"/>
                  </a:lnTo>
                  <a:lnTo>
                    <a:pt x="389227" y="316160"/>
                  </a:lnTo>
                  <a:lnTo>
                    <a:pt x="387183" y="314230"/>
                  </a:lnTo>
                  <a:lnTo>
                    <a:pt x="390078" y="311175"/>
                  </a:lnTo>
                  <a:lnTo>
                    <a:pt x="391271" y="308441"/>
                  </a:lnTo>
                  <a:lnTo>
                    <a:pt x="390078" y="307315"/>
                  </a:lnTo>
                  <a:lnTo>
                    <a:pt x="385990" y="305385"/>
                  </a:lnTo>
                  <a:lnTo>
                    <a:pt x="369638" y="296862"/>
                  </a:lnTo>
                  <a:lnTo>
                    <a:pt x="364357" y="295736"/>
                  </a:lnTo>
                  <a:lnTo>
                    <a:pt x="362313" y="298792"/>
                  </a:lnTo>
                  <a:lnTo>
                    <a:pt x="361461" y="299596"/>
                  </a:lnTo>
                  <a:lnTo>
                    <a:pt x="359417" y="299596"/>
                  </a:lnTo>
                  <a:lnTo>
                    <a:pt x="358225" y="299596"/>
                  </a:lnTo>
                  <a:lnTo>
                    <a:pt x="358225" y="296862"/>
                  </a:lnTo>
                  <a:lnTo>
                    <a:pt x="358225" y="294932"/>
                  </a:lnTo>
                  <a:lnTo>
                    <a:pt x="353285" y="293003"/>
                  </a:lnTo>
                  <a:lnTo>
                    <a:pt x="350048" y="293003"/>
                  </a:lnTo>
                  <a:lnTo>
                    <a:pt x="347153" y="293807"/>
                  </a:lnTo>
                  <a:lnTo>
                    <a:pt x="345960" y="293003"/>
                  </a:lnTo>
                  <a:lnTo>
                    <a:pt x="348004" y="291877"/>
                  </a:lnTo>
                  <a:lnTo>
                    <a:pt x="349197" y="289947"/>
                  </a:lnTo>
                  <a:lnTo>
                    <a:pt x="348004" y="287213"/>
                  </a:lnTo>
                  <a:lnTo>
                    <a:pt x="349197" y="285927"/>
                  </a:lnTo>
                  <a:lnTo>
                    <a:pt x="352093" y="285927"/>
                  </a:lnTo>
                  <a:lnTo>
                    <a:pt x="355329" y="289947"/>
                  </a:lnTo>
                  <a:lnTo>
                    <a:pt x="359417" y="291877"/>
                  </a:lnTo>
                  <a:lnTo>
                    <a:pt x="365549" y="291073"/>
                  </a:lnTo>
                  <a:lnTo>
                    <a:pt x="367593" y="291073"/>
                  </a:lnTo>
                  <a:lnTo>
                    <a:pt x="372874" y="293807"/>
                  </a:lnTo>
                  <a:lnTo>
                    <a:pt x="377814" y="293807"/>
                  </a:lnTo>
                  <a:lnTo>
                    <a:pt x="385139" y="293807"/>
                  </a:lnTo>
                  <a:lnTo>
                    <a:pt x="388034" y="295736"/>
                  </a:lnTo>
                  <a:lnTo>
                    <a:pt x="395359" y="300722"/>
                  </a:lnTo>
                  <a:lnTo>
                    <a:pt x="401491" y="302651"/>
                  </a:lnTo>
                  <a:lnTo>
                    <a:pt x="404898" y="301526"/>
                  </a:lnTo>
                  <a:lnTo>
                    <a:pt x="407623" y="299596"/>
                  </a:lnTo>
                  <a:lnTo>
                    <a:pt x="407623" y="297666"/>
                  </a:lnTo>
                  <a:lnTo>
                    <a:pt x="405579" y="294932"/>
                  </a:lnTo>
                  <a:lnTo>
                    <a:pt x="403535" y="291877"/>
                  </a:lnTo>
                  <a:lnTo>
                    <a:pt x="399447" y="285927"/>
                  </a:lnTo>
                  <a:lnTo>
                    <a:pt x="393315" y="282871"/>
                  </a:lnTo>
                  <a:lnTo>
                    <a:pt x="390078" y="282067"/>
                  </a:lnTo>
                  <a:lnTo>
                    <a:pt x="387183" y="282067"/>
                  </a:lnTo>
                  <a:lnTo>
                    <a:pt x="385139" y="282871"/>
                  </a:lnTo>
                  <a:lnTo>
                    <a:pt x="383094" y="282067"/>
                  </a:lnTo>
                  <a:lnTo>
                    <a:pt x="385990" y="280137"/>
                  </a:lnTo>
                  <a:lnTo>
                    <a:pt x="391271" y="279012"/>
                  </a:lnTo>
                  <a:lnTo>
                    <a:pt x="397403" y="279012"/>
                  </a:lnTo>
                  <a:lnTo>
                    <a:pt x="398766" y="277082"/>
                  </a:lnTo>
                  <a:lnTo>
                    <a:pt x="398766" y="276278"/>
                  </a:lnTo>
                  <a:lnTo>
                    <a:pt x="394678" y="272418"/>
                  </a:lnTo>
                  <a:lnTo>
                    <a:pt x="391271" y="270489"/>
                  </a:lnTo>
                  <a:lnTo>
                    <a:pt x="389227" y="269363"/>
                  </a:lnTo>
                  <a:lnTo>
                    <a:pt x="389227" y="268559"/>
                  </a:lnTo>
                  <a:lnTo>
                    <a:pt x="393315" y="268559"/>
                  </a:lnTo>
                  <a:lnTo>
                    <a:pt x="398766" y="269363"/>
                  </a:lnTo>
                  <a:lnTo>
                    <a:pt x="402854" y="269363"/>
                  </a:lnTo>
                  <a:lnTo>
                    <a:pt x="405579" y="269363"/>
                  </a:lnTo>
                  <a:lnTo>
                    <a:pt x="407623" y="266629"/>
                  </a:lnTo>
                  <a:lnTo>
                    <a:pt x="407623" y="265503"/>
                  </a:lnTo>
                  <a:lnTo>
                    <a:pt x="405579" y="261644"/>
                  </a:lnTo>
                  <a:lnTo>
                    <a:pt x="402854" y="260840"/>
                  </a:lnTo>
                  <a:lnTo>
                    <a:pt x="400810" y="256980"/>
                  </a:lnTo>
                  <a:lnTo>
                    <a:pt x="397403" y="255855"/>
                  </a:lnTo>
                  <a:lnTo>
                    <a:pt x="397403" y="253925"/>
                  </a:lnTo>
                  <a:lnTo>
                    <a:pt x="399447" y="253925"/>
                  </a:lnTo>
                  <a:lnTo>
                    <a:pt x="400810" y="252799"/>
                  </a:lnTo>
                  <a:lnTo>
                    <a:pt x="400810" y="250869"/>
                  </a:lnTo>
                  <a:lnTo>
                    <a:pt x="399447" y="248135"/>
                  </a:lnTo>
                  <a:lnTo>
                    <a:pt x="400810" y="247010"/>
                  </a:lnTo>
                  <a:lnTo>
                    <a:pt x="401491" y="248135"/>
                  </a:lnTo>
                  <a:lnTo>
                    <a:pt x="403535" y="250869"/>
                  </a:lnTo>
                  <a:lnTo>
                    <a:pt x="404898" y="255050"/>
                  </a:lnTo>
                  <a:lnTo>
                    <a:pt x="407623" y="256980"/>
                  </a:lnTo>
                  <a:lnTo>
                    <a:pt x="411882" y="260840"/>
                  </a:lnTo>
                  <a:lnTo>
                    <a:pt x="415118" y="265503"/>
                  </a:lnTo>
                  <a:lnTo>
                    <a:pt x="415118" y="273222"/>
                  </a:lnTo>
                  <a:lnTo>
                    <a:pt x="415118" y="280942"/>
                  </a:lnTo>
                  <a:lnTo>
                    <a:pt x="413926" y="284801"/>
                  </a:lnTo>
                  <a:lnTo>
                    <a:pt x="413926" y="287213"/>
                  </a:lnTo>
                  <a:lnTo>
                    <a:pt x="415118" y="289143"/>
                  </a:lnTo>
                  <a:lnTo>
                    <a:pt x="415970" y="295736"/>
                  </a:lnTo>
                  <a:lnTo>
                    <a:pt x="417162" y="299596"/>
                  </a:lnTo>
                  <a:lnTo>
                    <a:pt x="417162" y="302651"/>
                  </a:lnTo>
                  <a:lnTo>
                    <a:pt x="413926" y="306511"/>
                  </a:lnTo>
                  <a:lnTo>
                    <a:pt x="413926" y="311175"/>
                  </a:lnTo>
                  <a:lnTo>
                    <a:pt x="413926" y="313104"/>
                  </a:lnTo>
                  <a:lnTo>
                    <a:pt x="417162" y="317285"/>
                  </a:lnTo>
                  <a:lnTo>
                    <a:pt x="419207" y="317285"/>
                  </a:lnTo>
                  <a:lnTo>
                    <a:pt x="421251" y="316160"/>
                  </a:lnTo>
                  <a:lnTo>
                    <a:pt x="422443" y="313104"/>
                  </a:lnTo>
                  <a:lnTo>
                    <a:pt x="422443" y="308441"/>
                  </a:lnTo>
                  <a:lnTo>
                    <a:pt x="424487" y="303455"/>
                  </a:lnTo>
                  <a:lnTo>
                    <a:pt x="425339" y="302651"/>
                  </a:lnTo>
                  <a:lnTo>
                    <a:pt x="427383" y="302651"/>
                  </a:lnTo>
                  <a:lnTo>
                    <a:pt x="428575" y="303455"/>
                  </a:lnTo>
                  <a:lnTo>
                    <a:pt x="428575" y="306511"/>
                  </a:lnTo>
                  <a:lnTo>
                    <a:pt x="427383" y="311175"/>
                  </a:lnTo>
                  <a:lnTo>
                    <a:pt x="427383" y="314230"/>
                  </a:lnTo>
                  <a:lnTo>
                    <a:pt x="428575" y="315034"/>
                  </a:lnTo>
                  <a:lnTo>
                    <a:pt x="432663" y="313104"/>
                  </a:lnTo>
                  <a:lnTo>
                    <a:pt x="435559" y="310370"/>
                  </a:lnTo>
                  <a:lnTo>
                    <a:pt x="439647" y="308441"/>
                  </a:lnTo>
                  <a:lnTo>
                    <a:pt x="442884" y="305385"/>
                  </a:lnTo>
                  <a:lnTo>
                    <a:pt x="442884" y="303455"/>
                  </a:lnTo>
                  <a:lnTo>
                    <a:pt x="440840" y="302651"/>
                  </a:lnTo>
                  <a:lnTo>
                    <a:pt x="440840" y="299596"/>
                  </a:lnTo>
                  <a:lnTo>
                    <a:pt x="440840" y="298792"/>
                  </a:lnTo>
                  <a:lnTo>
                    <a:pt x="434707" y="295736"/>
                  </a:lnTo>
                  <a:lnTo>
                    <a:pt x="430619" y="293807"/>
                  </a:lnTo>
                  <a:lnTo>
                    <a:pt x="429427" y="291877"/>
                  </a:lnTo>
                  <a:lnTo>
                    <a:pt x="429427" y="289143"/>
                  </a:lnTo>
                  <a:lnTo>
                    <a:pt x="430619" y="289143"/>
                  </a:lnTo>
                  <a:lnTo>
                    <a:pt x="434707" y="289947"/>
                  </a:lnTo>
                  <a:lnTo>
                    <a:pt x="436752" y="293003"/>
                  </a:lnTo>
                  <a:lnTo>
                    <a:pt x="438796" y="293807"/>
                  </a:lnTo>
                  <a:lnTo>
                    <a:pt x="441691" y="293003"/>
                  </a:lnTo>
                  <a:lnTo>
                    <a:pt x="442884" y="293807"/>
                  </a:lnTo>
                  <a:lnTo>
                    <a:pt x="444928" y="293003"/>
                  </a:lnTo>
                  <a:lnTo>
                    <a:pt x="445780" y="289143"/>
                  </a:lnTo>
                  <a:lnTo>
                    <a:pt x="445780" y="285927"/>
                  </a:lnTo>
                  <a:lnTo>
                    <a:pt x="444928" y="282871"/>
                  </a:lnTo>
                  <a:lnTo>
                    <a:pt x="443736" y="280942"/>
                  </a:lnTo>
                  <a:lnTo>
                    <a:pt x="438796" y="277082"/>
                  </a:lnTo>
                  <a:lnTo>
                    <a:pt x="434707" y="276278"/>
                  </a:lnTo>
                  <a:lnTo>
                    <a:pt x="432663" y="274348"/>
                  </a:lnTo>
                  <a:lnTo>
                    <a:pt x="433515" y="273222"/>
                  </a:lnTo>
                  <a:lnTo>
                    <a:pt x="439647" y="273222"/>
                  </a:lnTo>
                  <a:lnTo>
                    <a:pt x="442884" y="271293"/>
                  </a:lnTo>
                  <a:lnTo>
                    <a:pt x="442884" y="268559"/>
                  </a:lnTo>
                  <a:lnTo>
                    <a:pt x="441691" y="263574"/>
                  </a:lnTo>
                  <a:lnTo>
                    <a:pt x="438796" y="257784"/>
                  </a:lnTo>
                  <a:lnTo>
                    <a:pt x="433515" y="255050"/>
                  </a:lnTo>
                  <a:lnTo>
                    <a:pt x="433515" y="252799"/>
                  </a:lnTo>
                  <a:lnTo>
                    <a:pt x="433515" y="250869"/>
                  </a:lnTo>
                  <a:lnTo>
                    <a:pt x="437603" y="253925"/>
                  </a:lnTo>
                  <a:lnTo>
                    <a:pt x="440840" y="256980"/>
                  </a:lnTo>
                  <a:lnTo>
                    <a:pt x="444928" y="255855"/>
                  </a:lnTo>
                  <a:lnTo>
                    <a:pt x="446972" y="250869"/>
                  </a:lnTo>
                  <a:lnTo>
                    <a:pt x="445780" y="248940"/>
                  </a:lnTo>
                  <a:lnTo>
                    <a:pt x="443736" y="246206"/>
                  </a:lnTo>
                  <a:lnTo>
                    <a:pt x="442884" y="241220"/>
                  </a:lnTo>
                  <a:lnTo>
                    <a:pt x="441691" y="236557"/>
                  </a:lnTo>
                  <a:lnTo>
                    <a:pt x="441691" y="232697"/>
                  </a:lnTo>
                  <a:lnTo>
                    <a:pt x="445780" y="228838"/>
                  </a:lnTo>
                  <a:lnTo>
                    <a:pt x="452253" y="227712"/>
                  </a:lnTo>
                  <a:lnTo>
                    <a:pt x="454297" y="226908"/>
                  </a:lnTo>
                  <a:lnTo>
                    <a:pt x="455148" y="223853"/>
                  </a:lnTo>
                  <a:lnTo>
                    <a:pt x="455148" y="222566"/>
                  </a:lnTo>
                  <a:lnTo>
                    <a:pt x="453104" y="219832"/>
                  </a:lnTo>
                  <a:lnTo>
                    <a:pt x="451060" y="216777"/>
                  </a:lnTo>
                  <a:lnTo>
                    <a:pt x="451060" y="214043"/>
                  </a:lnTo>
                  <a:lnTo>
                    <a:pt x="451060" y="212113"/>
                  </a:lnTo>
                  <a:lnTo>
                    <a:pt x="458385" y="209058"/>
                  </a:lnTo>
                  <a:lnTo>
                    <a:pt x="459236" y="206324"/>
                  </a:lnTo>
                  <a:lnTo>
                    <a:pt x="460429" y="202464"/>
                  </a:lnTo>
                  <a:lnTo>
                    <a:pt x="459236" y="199409"/>
                  </a:lnTo>
                  <a:lnTo>
                    <a:pt x="457192" y="197479"/>
                  </a:lnTo>
                  <a:lnTo>
                    <a:pt x="456341" y="196675"/>
                  </a:lnTo>
                  <a:lnTo>
                    <a:pt x="457192" y="195549"/>
                  </a:lnTo>
                  <a:lnTo>
                    <a:pt x="459236" y="196675"/>
                  </a:lnTo>
                  <a:lnTo>
                    <a:pt x="462473" y="200535"/>
                  </a:lnTo>
                  <a:lnTo>
                    <a:pt x="464517" y="205198"/>
                  </a:lnTo>
                  <a:lnTo>
                    <a:pt x="466561" y="206324"/>
                  </a:lnTo>
                  <a:lnTo>
                    <a:pt x="468605" y="207128"/>
                  </a:lnTo>
                  <a:lnTo>
                    <a:pt x="475589" y="202464"/>
                  </a:lnTo>
                  <a:lnTo>
                    <a:pt x="480870" y="201339"/>
                  </a:lnTo>
                  <a:lnTo>
                    <a:pt x="484106" y="201339"/>
                  </a:lnTo>
                  <a:lnTo>
                    <a:pt x="486150" y="203268"/>
                  </a:lnTo>
                  <a:lnTo>
                    <a:pt x="487002" y="206324"/>
                  </a:lnTo>
                  <a:lnTo>
                    <a:pt x="487002" y="208254"/>
                  </a:lnTo>
                  <a:lnTo>
                    <a:pt x="489046" y="210183"/>
                  </a:lnTo>
                  <a:lnTo>
                    <a:pt x="491090" y="210183"/>
                  </a:lnTo>
                  <a:lnTo>
                    <a:pt x="492453" y="209058"/>
                  </a:lnTo>
                  <a:lnTo>
                    <a:pt x="492453" y="207128"/>
                  </a:lnTo>
                  <a:lnTo>
                    <a:pt x="490409" y="204394"/>
                  </a:lnTo>
                  <a:lnTo>
                    <a:pt x="488365" y="200535"/>
                  </a:lnTo>
                  <a:lnTo>
                    <a:pt x="488365" y="197479"/>
                  </a:lnTo>
                  <a:lnTo>
                    <a:pt x="489046" y="194745"/>
                  </a:lnTo>
                  <a:lnTo>
                    <a:pt x="494497" y="189760"/>
                  </a:lnTo>
                  <a:lnTo>
                    <a:pt x="497222" y="186705"/>
                  </a:lnTo>
                  <a:lnTo>
                    <a:pt x="498585" y="184775"/>
                  </a:lnTo>
                  <a:lnTo>
                    <a:pt x="498585" y="182845"/>
                  </a:lnTo>
                  <a:lnTo>
                    <a:pt x="498585" y="180915"/>
                  </a:lnTo>
                  <a:lnTo>
                    <a:pt x="494497" y="180915"/>
                  </a:lnTo>
                  <a:lnTo>
                    <a:pt x="496541" y="178985"/>
                  </a:lnTo>
                  <a:lnTo>
                    <a:pt x="496541" y="177056"/>
                  </a:lnTo>
                  <a:lnTo>
                    <a:pt x="495178" y="172392"/>
                  </a:lnTo>
                  <a:lnTo>
                    <a:pt x="495178" y="169337"/>
                  </a:lnTo>
                  <a:lnTo>
                    <a:pt x="494497" y="167407"/>
                  </a:lnTo>
                  <a:lnTo>
                    <a:pt x="493134" y="166603"/>
                  </a:lnTo>
                  <a:lnTo>
                    <a:pt x="493134" y="164673"/>
                  </a:lnTo>
                  <a:lnTo>
                    <a:pt x="495178" y="162261"/>
                  </a:lnTo>
                  <a:lnTo>
                    <a:pt x="497222" y="161618"/>
                  </a:lnTo>
                  <a:lnTo>
                    <a:pt x="499266" y="161618"/>
                  </a:lnTo>
                  <a:lnTo>
                    <a:pt x="499266" y="162261"/>
                  </a:lnTo>
                  <a:lnTo>
                    <a:pt x="497222" y="169337"/>
                  </a:lnTo>
                  <a:lnTo>
                    <a:pt x="497222" y="174322"/>
                  </a:lnTo>
                  <a:lnTo>
                    <a:pt x="498585" y="178985"/>
                  </a:lnTo>
                  <a:lnTo>
                    <a:pt x="500629" y="182041"/>
                  </a:lnTo>
                  <a:lnTo>
                    <a:pt x="500629" y="184775"/>
                  </a:lnTo>
                  <a:lnTo>
                    <a:pt x="498585" y="189760"/>
                  </a:lnTo>
                  <a:lnTo>
                    <a:pt x="495178" y="192494"/>
                  </a:lnTo>
                  <a:lnTo>
                    <a:pt x="496541" y="195549"/>
                  </a:lnTo>
                  <a:lnTo>
                    <a:pt x="496541" y="196675"/>
                  </a:lnTo>
                  <a:lnTo>
                    <a:pt x="497222" y="196675"/>
                  </a:lnTo>
                  <a:lnTo>
                    <a:pt x="500629" y="194745"/>
                  </a:lnTo>
                  <a:lnTo>
                    <a:pt x="501310" y="195549"/>
                  </a:lnTo>
                  <a:lnTo>
                    <a:pt x="500629" y="198605"/>
                  </a:lnTo>
                  <a:lnTo>
                    <a:pt x="498585" y="203268"/>
                  </a:lnTo>
                  <a:lnTo>
                    <a:pt x="500629" y="210183"/>
                  </a:lnTo>
                  <a:lnTo>
                    <a:pt x="498585" y="214043"/>
                  </a:lnTo>
                  <a:lnTo>
                    <a:pt x="494497" y="217902"/>
                  </a:lnTo>
                  <a:lnTo>
                    <a:pt x="490409" y="218707"/>
                  </a:lnTo>
                  <a:lnTo>
                    <a:pt x="484958" y="215973"/>
                  </a:lnTo>
                  <a:lnTo>
                    <a:pt x="480018" y="210987"/>
                  </a:lnTo>
                  <a:lnTo>
                    <a:pt x="473545" y="210987"/>
                  </a:lnTo>
                  <a:lnTo>
                    <a:pt x="465369" y="214847"/>
                  </a:lnTo>
                  <a:lnTo>
                    <a:pt x="461281" y="217902"/>
                  </a:lnTo>
                  <a:lnTo>
                    <a:pt x="460429" y="219832"/>
                  </a:lnTo>
                  <a:lnTo>
                    <a:pt x="462473" y="220636"/>
                  </a:lnTo>
                  <a:lnTo>
                    <a:pt x="464517" y="220636"/>
                  </a:lnTo>
                  <a:lnTo>
                    <a:pt x="465369" y="220636"/>
                  </a:lnTo>
                  <a:lnTo>
                    <a:pt x="464517" y="226908"/>
                  </a:lnTo>
                  <a:lnTo>
                    <a:pt x="464517" y="232697"/>
                  </a:lnTo>
                  <a:lnTo>
                    <a:pt x="462473" y="234627"/>
                  </a:lnTo>
                  <a:lnTo>
                    <a:pt x="457192" y="234627"/>
                  </a:lnTo>
                  <a:lnTo>
                    <a:pt x="455148" y="234627"/>
                  </a:lnTo>
                  <a:lnTo>
                    <a:pt x="454297" y="235431"/>
                  </a:lnTo>
                  <a:lnTo>
                    <a:pt x="453104" y="237361"/>
                  </a:lnTo>
                  <a:lnTo>
                    <a:pt x="454297" y="241220"/>
                  </a:lnTo>
                  <a:lnTo>
                    <a:pt x="455148" y="244276"/>
                  </a:lnTo>
                  <a:lnTo>
                    <a:pt x="455148" y="250869"/>
                  </a:lnTo>
                  <a:lnTo>
                    <a:pt x="455148" y="253925"/>
                  </a:lnTo>
                  <a:lnTo>
                    <a:pt x="457192" y="255050"/>
                  </a:lnTo>
                  <a:lnTo>
                    <a:pt x="459236" y="252799"/>
                  </a:lnTo>
                  <a:lnTo>
                    <a:pt x="460429" y="253925"/>
                  </a:lnTo>
                  <a:lnTo>
                    <a:pt x="459236" y="259714"/>
                  </a:lnTo>
                  <a:lnTo>
                    <a:pt x="455148" y="265503"/>
                  </a:lnTo>
                  <a:lnTo>
                    <a:pt x="456341" y="270489"/>
                  </a:lnTo>
                  <a:lnTo>
                    <a:pt x="458385" y="273222"/>
                  </a:lnTo>
                  <a:lnTo>
                    <a:pt x="460429" y="274348"/>
                  </a:lnTo>
                  <a:lnTo>
                    <a:pt x="463325" y="273222"/>
                  </a:lnTo>
                  <a:lnTo>
                    <a:pt x="469457" y="270489"/>
                  </a:lnTo>
                  <a:lnTo>
                    <a:pt x="471501" y="269363"/>
                  </a:lnTo>
                  <a:lnTo>
                    <a:pt x="475589" y="270489"/>
                  </a:lnTo>
                  <a:lnTo>
                    <a:pt x="475589" y="271293"/>
                  </a:lnTo>
                  <a:lnTo>
                    <a:pt x="474737" y="272418"/>
                  </a:lnTo>
                  <a:lnTo>
                    <a:pt x="469457" y="273222"/>
                  </a:lnTo>
                  <a:lnTo>
                    <a:pt x="467413" y="275152"/>
                  </a:lnTo>
                  <a:lnTo>
                    <a:pt x="465369" y="279012"/>
                  </a:lnTo>
                  <a:lnTo>
                    <a:pt x="462473" y="280942"/>
                  </a:lnTo>
                  <a:lnTo>
                    <a:pt x="460429" y="282067"/>
                  </a:lnTo>
                  <a:lnTo>
                    <a:pt x="459236" y="283997"/>
                  </a:lnTo>
                  <a:lnTo>
                    <a:pt x="460429" y="285927"/>
                  </a:lnTo>
                  <a:lnTo>
                    <a:pt x="462473" y="287213"/>
                  </a:lnTo>
                  <a:lnTo>
                    <a:pt x="471501" y="291073"/>
                  </a:lnTo>
                  <a:lnTo>
                    <a:pt x="474737" y="293807"/>
                  </a:lnTo>
                  <a:lnTo>
                    <a:pt x="473545" y="293807"/>
                  </a:lnTo>
                  <a:lnTo>
                    <a:pt x="470649" y="293807"/>
                  </a:lnTo>
                  <a:lnTo>
                    <a:pt x="464517" y="295736"/>
                  </a:lnTo>
                  <a:lnTo>
                    <a:pt x="456341" y="298792"/>
                  </a:lnTo>
                  <a:lnTo>
                    <a:pt x="455148" y="301526"/>
                  </a:lnTo>
                  <a:lnTo>
                    <a:pt x="457192" y="303455"/>
                  </a:lnTo>
                  <a:lnTo>
                    <a:pt x="464517" y="304581"/>
                  </a:lnTo>
                  <a:lnTo>
                    <a:pt x="469457" y="303455"/>
                  </a:lnTo>
                  <a:lnTo>
                    <a:pt x="472693" y="303455"/>
                  </a:lnTo>
                  <a:lnTo>
                    <a:pt x="470649" y="306511"/>
                  </a:lnTo>
                  <a:lnTo>
                    <a:pt x="471501" y="308441"/>
                  </a:lnTo>
                  <a:lnTo>
                    <a:pt x="469457" y="309245"/>
                  </a:lnTo>
                  <a:lnTo>
                    <a:pt x="467413" y="309245"/>
                  </a:lnTo>
                  <a:lnTo>
                    <a:pt x="463325" y="312300"/>
                  </a:lnTo>
                  <a:lnTo>
                    <a:pt x="460429" y="314230"/>
                  </a:lnTo>
                  <a:lnTo>
                    <a:pt x="456341" y="314230"/>
                  </a:lnTo>
                  <a:lnTo>
                    <a:pt x="452253" y="316160"/>
                  </a:lnTo>
                  <a:lnTo>
                    <a:pt x="452253" y="318090"/>
                  </a:lnTo>
                  <a:lnTo>
                    <a:pt x="456341" y="319215"/>
                  </a:lnTo>
                  <a:lnTo>
                    <a:pt x="465369" y="320019"/>
                  </a:lnTo>
                  <a:lnTo>
                    <a:pt x="472693" y="323075"/>
                  </a:lnTo>
                  <a:lnTo>
                    <a:pt x="478826" y="325005"/>
                  </a:lnTo>
                  <a:lnTo>
                    <a:pt x="484106" y="327738"/>
                  </a:lnTo>
                  <a:lnTo>
                    <a:pt x="489046" y="326934"/>
                  </a:lnTo>
                  <a:lnTo>
                    <a:pt x="492453" y="328864"/>
                  </a:lnTo>
                  <a:lnTo>
                    <a:pt x="498585" y="331598"/>
                  </a:lnTo>
                  <a:lnTo>
                    <a:pt x="503355" y="330794"/>
                  </a:lnTo>
                  <a:lnTo>
                    <a:pt x="504717" y="326934"/>
                  </a:lnTo>
                  <a:lnTo>
                    <a:pt x="503355" y="323879"/>
                  </a:lnTo>
                  <a:lnTo>
                    <a:pt x="500629" y="321949"/>
                  </a:lnTo>
                  <a:lnTo>
                    <a:pt x="494497" y="321145"/>
                  </a:lnTo>
                  <a:lnTo>
                    <a:pt x="494497" y="319215"/>
                  </a:lnTo>
                  <a:lnTo>
                    <a:pt x="500629" y="318090"/>
                  </a:lnTo>
                  <a:lnTo>
                    <a:pt x="501310" y="317285"/>
                  </a:lnTo>
                  <a:lnTo>
                    <a:pt x="501310" y="314230"/>
                  </a:lnTo>
                  <a:lnTo>
                    <a:pt x="499266" y="310370"/>
                  </a:lnTo>
                  <a:lnTo>
                    <a:pt x="498585" y="305385"/>
                  </a:lnTo>
                  <a:lnTo>
                    <a:pt x="500629" y="304581"/>
                  </a:lnTo>
                  <a:lnTo>
                    <a:pt x="503355" y="302651"/>
                  </a:lnTo>
                  <a:lnTo>
                    <a:pt x="503355" y="298792"/>
                  </a:lnTo>
                  <a:lnTo>
                    <a:pt x="501310" y="293003"/>
                  </a:lnTo>
                  <a:lnTo>
                    <a:pt x="504717" y="291877"/>
                  </a:lnTo>
                  <a:lnTo>
                    <a:pt x="505399" y="291877"/>
                  </a:lnTo>
                  <a:lnTo>
                    <a:pt x="509998" y="294932"/>
                  </a:lnTo>
                  <a:lnTo>
                    <a:pt x="512042" y="294932"/>
                  </a:lnTo>
                  <a:lnTo>
                    <a:pt x="514938" y="293003"/>
                  </a:lnTo>
                  <a:lnTo>
                    <a:pt x="521070" y="288017"/>
                  </a:lnTo>
                  <a:lnTo>
                    <a:pt x="527202" y="283997"/>
                  </a:lnTo>
                  <a:lnTo>
                    <a:pt x="529246" y="282067"/>
                  </a:lnTo>
                  <a:lnTo>
                    <a:pt x="529246" y="280137"/>
                  </a:lnTo>
                  <a:lnTo>
                    <a:pt x="528395" y="278208"/>
                  </a:lnTo>
                  <a:lnTo>
                    <a:pt x="527202" y="276278"/>
                  </a:lnTo>
                  <a:lnTo>
                    <a:pt x="528395" y="274348"/>
                  </a:lnTo>
                  <a:lnTo>
                    <a:pt x="529246" y="275152"/>
                  </a:lnTo>
                  <a:lnTo>
                    <a:pt x="532483" y="277082"/>
                  </a:lnTo>
                  <a:lnTo>
                    <a:pt x="533334" y="278208"/>
                  </a:lnTo>
                  <a:lnTo>
                    <a:pt x="536571" y="278208"/>
                  </a:lnTo>
                  <a:lnTo>
                    <a:pt x="540659" y="276278"/>
                  </a:lnTo>
                  <a:lnTo>
                    <a:pt x="545940" y="273222"/>
                  </a:lnTo>
                  <a:lnTo>
                    <a:pt x="544747" y="275152"/>
                  </a:lnTo>
                  <a:lnTo>
                    <a:pt x="536571" y="280942"/>
                  </a:lnTo>
                  <a:lnTo>
                    <a:pt x="528395" y="285927"/>
                  </a:lnTo>
                  <a:lnTo>
                    <a:pt x="522262" y="293003"/>
                  </a:lnTo>
                  <a:lnTo>
                    <a:pt x="518174" y="297666"/>
                  </a:lnTo>
                  <a:lnTo>
                    <a:pt x="516982" y="300722"/>
                  </a:lnTo>
                  <a:lnTo>
                    <a:pt x="518174" y="303455"/>
                  </a:lnTo>
                  <a:lnTo>
                    <a:pt x="521070" y="304581"/>
                  </a:lnTo>
                  <a:lnTo>
                    <a:pt x="525158" y="303455"/>
                  </a:lnTo>
                  <a:lnTo>
                    <a:pt x="531290" y="301526"/>
                  </a:lnTo>
                  <a:lnTo>
                    <a:pt x="534527" y="302651"/>
                  </a:lnTo>
                  <a:lnTo>
                    <a:pt x="534527" y="303455"/>
                  </a:lnTo>
                  <a:lnTo>
                    <a:pt x="530439" y="305385"/>
                  </a:lnTo>
                  <a:lnTo>
                    <a:pt x="520218" y="307315"/>
                  </a:lnTo>
                  <a:lnTo>
                    <a:pt x="514086" y="309245"/>
                  </a:lnTo>
                  <a:lnTo>
                    <a:pt x="510850" y="313104"/>
                  </a:lnTo>
                  <a:lnTo>
                    <a:pt x="510850" y="316160"/>
                  </a:lnTo>
                  <a:lnTo>
                    <a:pt x="512042" y="317285"/>
                  </a:lnTo>
                  <a:lnTo>
                    <a:pt x="514938" y="319215"/>
                  </a:lnTo>
                  <a:lnTo>
                    <a:pt x="516130" y="321145"/>
                  </a:lnTo>
                  <a:lnTo>
                    <a:pt x="516982" y="323075"/>
                  </a:lnTo>
                  <a:lnTo>
                    <a:pt x="518174" y="325005"/>
                  </a:lnTo>
                  <a:lnTo>
                    <a:pt x="520218" y="325005"/>
                  </a:lnTo>
                  <a:lnTo>
                    <a:pt x="526350" y="321949"/>
                  </a:lnTo>
                  <a:lnTo>
                    <a:pt x="529246" y="321949"/>
                  </a:lnTo>
                  <a:lnTo>
                    <a:pt x="533334" y="321145"/>
                  </a:lnTo>
                  <a:lnTo>
                    <a:pt x="538615" y="320019"/>
                  </a:lnTo>
                  <a:lnTo>
                    <a:pt x="544747" y="321949"/>
                  </a:lnTo>
                  <a:lnTo>
                    <a:pt x="550028" y="323879"/>
                  </a:lnTo>
                  <a:lnTo>
                    <a:pt x="554116" y="325005"/>
                  </a:lnTo>
                  <a:lnTo>
                    <a:pt x="552924" y="327738"/>
                  </a:lnTo>
                  <a:lnTo>
                    <a:pt x="552072" y="329668"/>
                  </a:lnTo>
                  <a:lnTo>
                    <a:pt x="557012" y="333528"/>
                  </a:lnTo>
                  <a:lnTo>
                    <a:pt x="563144" y="335457"/>
                  </a:lnTo>
                  <a:lnTo>
                    <a:pt x="567573" y="338513"/>
                  </a:lnTo>
                  <a:lnTo>
                    <a:pt x="571661" y="339317"/>
                  </a:lnTo>
                  <a:lnTo>
                    <a:pt x="578645" y="342372"/>
                  </a:lnTo>
                  <a:lnTo>
                    <a:pt x="582733" y="345106"/>
                  </a:lnTo>
                  <a:lnTo>
                    <a:pt x="584777" y="348162"/>
                  </a:lnTo>
                  <a:lnTo>
                    <a:pt x="582733" y="352182"/>
                  </a:lnTo>
                  <a:lnTo>
                    <a:pt x="576601" y="357971"/>
                  </a:lnTo>
                  <a:lnTo>
                    <a:pt x="573705" y="361831"/>
                  </a:lnTo>
                  <a:lnTo>
                    <a:pt x="573705" y="364886"/>
                  </a:lnTo>
                  <a:lnTo>
                    <a:pt x="576601" y="366816"/>
                  </a:lnTo>
                  <a:lnTo>
                    <a:pt x="580689" y="364886"/>
                  </a:lnTo>
                  <a:lnTo>
                    <a:pt x="583925" y="363761"/>
                  </a:lnTo>
                  <a:lnTo>
                    <a:pt x="585970" y="359097"/>
                  </a:lnTo>
                  <a:lnTo>
                    <a:pt x="586821" y="354112"/>
                  </a:lnTo>
                  <a:lnTo>
                    <a:pt x="586821" y="348162"/>
                  </a:lnTo>
                  <a:lnTo>
                    <a:pt x="588014" y="339317"/>
                  </a:lnTo>
                  <a:lnTo>
                    <a:pt x="586821" y="333528"/>
                  </a:lnTo>
                  <a:lnTo>
                    <a:pt x="583925" y="325809"/>
                  </a:lnTo>
                  <a:lnTo>
                    <a:pt x="581881" y="320019"/>
                  </a:lnTo>
                  <a:lnTo>
                    <a:pt x="577793" y="314230"/>
                  </a:lnTo>
                  <a:lnTo>
                    <a:pt x="572513" y="308441"/>
                  </a:lnTo>
                  <a:lnTo>
                    <a:pt x="571661" y="304581"/>
                  </a:lnTo>
                  <a:lnTo>
                    <a:pt x="571661" y="297666"/>
                  </a:lnTo>
                  <a:lnTo>
                    <a:pt x="571661" y="293003"/>
                  </a:lnTo>
                  <a:lnTo>
                    <a:pt x="573705" y="288017"/>
                  </a:lnTo>
                  <a:lnTo>
                    <a:pt x="576601" y="282871"/>
                  </a:lnTo>
                  <a:lnTo>
                    <a:pt x="577793" y="280137"/>
                  </a:lnTo>
                  <a:lnTo>
                    <a:pt x="578645" y="276278"/>
                  </a:lnTo>
                  <a:lnTo>
                    <a:pt x="581881" y="272418"/>
                  </a:lnTo>
                  <a:lnTo>
                    <a:pt x="588014" y="265503"/>
                  </a:lnTo>
                  <a:lnTo>
                    <a:pt x="593464" y="257784"/>
                  </a:lnTo>
                  <a:lnTo>
                    <a:pt x="595509" y="252799"/>
                  </a:lnTo>
                  <a:lnTo>
                    <a:pt x="595509" y="248135"/>
                  </a:lnTo>
                  <a:lnTo>
                    <a:pt x="597553" y="244276"/>
                  </a:lnTo>
                  <a:lnTo>
                    <a:pt x="603685" y="238487"/>
                  </a:lnTo>
                  <a:lnTo>
                    <a:pt x="607773" y="238487"/>
                  </a:lnTo>
                  <a:lnTo>
                    <a:pt x="611861" y="238487"/>
                  </a:lnTo>
                  <a:lnTo>
                    <a:pt x="617993" y="243150"/>
                  </a:lnTo>
                  <a:lnTo>
                    <a:pt x="623274" y="250869"/>
                  </a:lnTo>
                  <a:lnTo>
                    <a:pt x="627362" y="260840"/>
                  </a:lnTo>
                  <a:lnTo>
                    <a:pt x="630258" y="262770"/>
                  </a:lnTo>
                  <a:lnTo>
                    <a:pt x="633494" y="262770"/>
                  </a:lnTo>
                  <a:lnTo>
                    <a:pt x="638434" y="263574"/>
                  </a:lnTo>
                  <a:lnTo>
                    <a:pt x="643715" y="261644"/>
                  </a:lnTo>
                  <a:lnTo>
                    <a:pt x="645759" y="257784"/>
                  </a:lnTo>
                  <a:lnTo>
                    <a:pt x="645759" y="250869"/>
                  </a:lnTo>
                  <a:lnTo>
                    <a:pt x="643715" y="245080"/>
                  </a:lnTo>
                  <a:lnTo>
                    <a:pt x="642522" y="238487"/>
                  </a:lnTo>
                  <a:lnTo>
                    <a:pt x="643715" y="232697"/>
                  </a:lnTo>
                  <a:lnTo>
                    <a:pt x="645759" y="230768"/>
                  </a:lnTo>
                  <a:lnTo>
                    <a:pt x="646611" y="226908"/>
                  </a:lnTo>
                  <a:lnTo>
                    <a:pt x="646611" y="223853"/>
                  </a:lnTo>
                  <a:lnTo>
                    <a:pt x="645759" y="221762"/>
                  </a:lnTo>
                  <a:lnTo>
                    <a:pt x="644567" y="219832"/>
                  </a:lnTo>
                  <a:lnTo>
                    <a:pt x="645759" y="218707"/>
                  </a:lnTo>
                  <a:lnTo>
                    <a:pt x="648995" y="220636"/>
                  </a:lnTo>
                  <a:lnTo>
                    <a:pt x="651039" y="221762"/>
                  </a:lnTo>
                  <a:lnTo>
                    <a:pt x="653084" y="221762"/>
                  </a:lnTo>
                  <a:lnTo>
                    <a:pt x="658023" y="219832"/>
                  </a:lnTo>
                  <a:lnTo>
                    <a:pt x="680849" y="200535"/>
                  </a:lnTo>
                  <a:lnTo>
                    <a:pt x="678805" y="196675"/>
                  </a:lnTo>
                  <a:lnTo>
                    <a:pt x="673524" y="189760"/>
                  </a:lnTo>
                  <a:lnTo>
                    <a:pt x="663304" y="174322"/>
                  </a:lnTo>
                  <a:lnTo>
                    <a:pt x="657172" y="163547"/>
                  </a:lnTo>
                  <a:lnTo>
                    <a:pt x="655979" y="160331"/>
                  </a:lnTo>
                  <a:lnTo>
                    <a:pt x="653935" y="156471"/>
                  </a:lnTo>
                  <a:lnTo>
                    <a:pt x="649847" y="153738"/>
                  </a:lnTo>
                  <a:lnTo>
                    <a:pt x="647803" y="150682"/>
                  </a:lnTo>
                  <a:lnTo>
                    <a:pt x="646611" y="147948"/>
                  </a:lnTo>
                  <a:lnTo>
                    <a:pt x="646611" y="144893"/>
                  </a:lnTo>
                  <a:lnTo>
                    <a:pt x="647803" y="146823"/>
                  </a:lnTo>
                  <a:lnTo>
                    <a:pt x="648995" y="148752"/>
                  </a:lnTo>
                  <a:lnTo>
                    <a:pt x="651039" y="150682"/>
                  </a:lnTo>
                  <a:lnTo>
                    <a:pt x="653935" y="152612"/>
                  </a:lnTo>
                  <a:lnTo>
                    <a:pt x="653935" y="154542"/>
                  </a:lnTo>
                  <a:lnTo>
                    <a:pt x="657172" y="155667"/>
                  </a:lnTo>
                  <a:lnTo>
                    <a:pt x="659216" y="155667"/>
                  </a:lnTo>
                  <a:lnTo>
                    <a:pt x="663304" y="151808"/>
                  </a:lnTo>
                  <a:lnTo>
                    <a:pt x="669436" y="147948"/>
                  </a:lnTo>
                  <a:lnTo>
                    <a:pt x="674376" y="146823"/>
                  </a:lnTo>
                  <a:lnTo>
                    <a:pt x="676420" y="146019"/>
                  </a:lnTo>
                  <a:lnTo>
                    <a:pt x="677612" y="142159"/>
                  </a:lnTo>
                  <a:lnTo>
                    <a:pt x="682893" y="139104"/>
                  </a:lnTo>
                  <a:lnTo>
                    <a:pt x="686981" y="135244"/>
                  </a:lnTo>
                  <a:lnTo>
                    <a:pt x="686981" y="132189"/>
                  </a:lnTo>
                  <a:lnTo>
                    <a:pt x="686981" y="128329"/>
                  </a:lnTo>
                  <a:lnTo>
                    <a:pt x="683745" y="125595"/>
                  </a:lnTo>
                  <a:lnTo>
                    <a:pt x="679657" y="122540"/>
                  </a:lnTo>
                  <a:lnTo>
                    <a:pt x="677612" y="120610"/>
                  </a:lnTo>
                  <a:lnTo>
                    <a:pt x="677612" y="117876"/>
                  </a:lnTo>
                  <a:lnTo>
                    <a:pt x="679657" y="116750"/>
                  </a:lnTo>
                  <a:lnTo>
                    <a:pt x="683745" y="116750"/>
                  </a:lnTo>
                  <a:lnTo>
                    <a:pt x="685789" y="114821"/>
                  </a:lnTo>
                  <a:lnTo>
                    <a:pt x="687833" y="114017"/>
                  </a:lnTo>
                  <a:lnTo>
                    <a:pt x="689025" y="112087"/>
                  </a:lnTo>
                  <a:lnTo>
                    <a:pt x="689877" y="110157"/>
                  </a:lnTo>
                  <a:lnTo>
                    <a:pt x="691069" y="110157"/>
                  </a:lnTo>
                  <a:lnTo>
                    <a:pt x="691069" y="110961"/>
                  </a:lnTo>
                  <a:lnTo>
                    <a:pt x="689025" y="114017"/>
                  </a:lnTo>
                  <a:lnTo>
                    <a:pt x="684937" y="116750"/>
                  </a:lnTo>
                  <a:lnTo>
                    <a:pt x="681701" y="117876"/>
                  </a:lnTo>
                  <a:lnTo>
                    <a:pt x="679657" y="118680"/>
                  </a:lnTo>
                  <a:lnTo>
                    <a:pt x="678805" y="119806"/>
                  </a:lnTo>
                  <a:lnTo>
                    <a:pt x="679657" y="121736"/>
                  </a:lnTo>
                  <a:lnTo>
                    <a:pt x="684937" y="123665"/>
                  </a:lnTo>
                  <a:lnTo>
                    <a:pt x="689025" y="126399"/>
                  </a:lnTo>
                  <a:lnTo>
                    <a:pt x="689877" y="129455"/>
                  </a:lnTo>
                  <a:lnTo>
                    <a:pt x="689877" y="131385"/>
                  </a:lnTo>
                  <a:lnTo>
                    <a:pt x="689025" y="134440"/>
                  </a:lnTo>
                  <a:lnTo>
                    <a:pt x="683745" y="141033"/>
                  </a:lnTo>
                  <a:lnTo>
                    <a:pt x="679657" y="144089"/>
                  </a:lnTo>
                  <a:lnTo>
                    <a:pt x="680849" y="146019"/>
                  </a:lnTo>
                  <a:lnTo>
                    <a:pt x="683745" y="147948"/>
                  </a:lnTo>
                  <a:lnTo>
                    <a:pt x="689025" y="149878"/>
                  </a:lnTo>
                  <a:lnTo>
                    <a:pt x="693965" y="152612"/>
                  </a:lnTo>
                  <a:lnTo>
                    <a:pt x="698053" y="156471"/>
                  </a:lnTo>
                  <a:lnTo>
                    <a:pt x="701290" y="160331"/>
                  </a:lnTo>
                  <a:lnTo>
                    <a:pt x="705378" y="161618"/>
                  </a:lnTo>
                  <a:lnTo>
                    <a:pt x="708785" y="162261"/>
                  </a:lnTo>
                  <a:lnTo>
                    <a:pt x="721049" y="162261"/>
                  </a:lnTo>
                  <a:lnTo>
                    <a:pt x="725137" y="161618"/>
                  </a:lnTo>
                  <a:lnTo>
                    <a:pt x="729226" y="160331"/>
                  </a:lnTo>
                  <a:lnTo>
                    <a:pt x="733314" y="162261"/>
                  </a:lnTo>
                  <a:lnTo>
                    <a:pt x="737402" y="165477"/>
                  </a:lnTo>
                  <a:lnTo>
                    <a:pt x="746771" y="170462"/>
                  </a:lnTo>
                  <a:lnTo>
                    <a:pt x="752903" y="171266"/>
                  </a:lnTo>
                  <a:lnTo>
                    <a:pt x="757843" y="169337"/>
                  </a:lnTo>
                  <a:lnTo>
                    <a:pt x="761931" y="167407"/>
                  </a:lnTo>
                  <a:lnTo>
                    <a:pt x="765167" y="165477"/>
                  </a:lnTo>
                  <a:lnTo>
                    <a:pt x="766360" y="163547"/>
                  </a:lnTo>
                  <a:lnTo>
                    <a:pt x="767211" y="162261"/>
                  </a:lnTo>
                  <a:lnTo>
                    <a:pt x="767211" y="158401"/>
                  </a:lnTo>
                  <a:lnTo>
                    <a:pt x="769255" y="159688"/>
                  </a:lnTo>
                  <a:lnTo>
                    <a:pt x="771300" y="160331"/>
                  </a:lnTo>
                  <a:lnTo>
                    <a:pt x="776580" y="160331"/>
                  </a:lnTo>
                  <a:lnTo>
                    <a:pt x="781520" y="161618"/>
                  </a:lnTo>
                  <a:lnTo>
                    <a:pt x="794125" y="163547"/>
                  </a:lnTo>
                  <a:lnTo>
                    <a:pt x="817462" y="182041"/>
                  </a:lnTo>
                  <a:lnTo>
                    <a:pt x="820017" y="183971"/>
                  </a:lnTo>
                  <a:lnTo>
                    <a:pt x="820869" y="182845"/>
                  </a:lnTo>
                  <a:lnTo>
                    <a:pt x="822061" y="185900"/>
                  </a:lnTo>
                  <a:lnTo>
                    <a:pt x="822913" y="189760"/>
                  </a:lnTo>
                  <a:lnTo>
                    <a:pt x="824957" y="192494"/>
                  </a:lnTo>
                  <a:lnTo>
                    <a:pt x="831089" y="199409"/>
                  </a:lnTo>
                  <a:lnTo>
                    <a:pt x="835177" y="202464"/>
                  </a:lnTo>
                  <a:lnTo>
                    <a:pt x="839265" y="202464"/>
                  </a:lnTo>
                  <a:lnTo>
                    <a:pt x="842502" y="202464"/>
                  </a:lnTo>
                  <a:lnTo>
                    <a:pt x="843353" y="200535"/>
                  </a:lnTo>
                  <a:lnTo>
                    <a:pt x="843353" y="196675"/>
                  </a:lnTo>
                  <a:lnTo>
                    <a:pt x="842502" y="189760"/>
                  </a:lnTo>
                  <a:lnTo>
                    <a:pt x="843353" y="185900"/>
                  </a:lnTo>
                  <a:lnTo>
                    <a:pt x="844546" y="182041"/>
                  </a:lnTo>
                  <a:lnTo>
                    <a:pt x="848634" y="178985"/>
                  </a:lnTo>
                  <a:lnTo>
                    <a:pt x="850678" y="178181"/>
                  </a:lnTo>
                  <a:lnTo>
                    <a:pt x="853915" y="178181"/>
                  </a:lnTo>
                  <a:lnTo>
                    <a:pt x="858003" y="178985"/>
                  </a:lnTo>
                  <a:lnTo>
                    <a:pt x="862091" y="182041"/>
                  </a:lnTo>
                  <a:lnTo>
                    <a:pt x="866179" y="184775"/>
                  </a:lnTo>
                  <a:lnTo>
                    <a:pt x="873163" y="185900"/>
                  </a:lnTo>
                  <a:lnTo>
                    <a:pt x="876399" y="186705"/>
                  </a:lnTo>
                  <a:lnTo>
                    <a:pt x="881680" y="185900"/>
                  </a:lnTo>
                  <a:lnTo>
                    <a:pt x="883724" y="183971"/>
                  </a:lnTo>
                  <a:lnTo>
                    <a:pt x="881680" y="180111"/>
                  </a:lnTo>
                  <a:lnTo>
                    <a:pt x="874355" y="176252"/>
                  </a:lnTo>
                  <a:lnTo>
                    <a:pt x="871119" y="171266"/>
                  </a:lnTo>
                  <a:lnTo>
                    <a:pt x="870267" y="167407"/>
                  </a:lnTo>
                  <a:lnTo>
                    <a:pt x="874355" y="162261"/>
                  </a:lnTo>
                  <a:lnTo>
                    <a:pt x="879636" y="159688"/>
                  </a:lnTo>
                  <a:lnTo>
                    <a:pt x="885768" y="159688"/>
                  </a:lnTo>
                  <a:lnTo>
                    <a:pt x="890708" y="159688"/>
                  </a:lnTo>
                  <a:lnTo>
                    <a:pt x="894796" y="156472"/>
                  </a:lnTo>
                  <a:lnTo>
                    <a:pt x="898033" y="157597"/>
                  </a:lnTo>
                  <a:lnTo>
                    <a:pt x="898884" y="157597"/>
                  </a:lnTo>
                  <a:lnTo>
                    <a:pt x="902121" y="153738"/>
                  </a:lnTo>
                  <a:lnTo>
                    <a:pt x="902972" y="151808"/>
                  </a:lnTo>
                  <a:lnTo>
                    <a:pt x="900077" y="148752"/>
                  </a:lnTo>
                  <a:lnTo>
                    <a:pt x="890708" y="146823"/>
                  </a:lnTo>
                  <a:lnTo>
                    <a:pt x="888664" y="142963"/>
                  </a:lnTo>
                  <a:lnTo>
                    <a:pt x="885768" y="141033"/>
                  </a:lnTo>
                  <a:lnTo>
                    <a:pt x="885768" y="137174"/>
                  </a:lnTo>
                  <a:lnTo>
                    <a:pt x="886620" y="134440"/>
                  </a:lnTo>
                  <a:lnTo>
                    <a:pt x="890708" y="131385"/>
                  </a:lnTo>
                  <a:lnTo>
                    <a:pt x="891900" y="127525"/>
                  </a:lnTo>
                  <a:lnTo>
                    <a:pt x="891900" y="124470"/>
                  </a:lnTo>
                  <a:lnTo>
                    <a:pt x="890708" y="118680"/>
                  </a:lnTo>
                  <a:lnTo>
                    <a:pt x="889856" y="115946"/>
                  </a:lnTo>
                  <a:lnTo>
                    <a:pt x="890708" y="112087"/>
                  </a:lnTo>
                  <a:lnTo>
                    <a:pt x="895989" y="109031"/>
                  </a:lnTo>
                  <a:lnTo>
                    <a:pt x="898884" y="109031"/>
                  </a:lnTo>
                  <a:lnTo>
                    <a:pt x="902972" y="107102"/>
                  </a:lnTo>
                  <a:lnTo>
                    <a:pt x="910297" y="102438"/>
                  </a:lnTo>
                  <a:lnTo>
                    <a:pt x="917792" y="100026"/>
                  </a:lnTo>
                  <a:lnTo>
                    <a:pt x="921880" y="98096"/>
                  </a:lnTo>
                  <a:lnTo>
                    <a:pt x="922562" y="97453"/>
                  </a:lnTo>
                  <a:lnTo>
                    <a:pt x="922562" y="94236"/>
                  </a:lnTo>
                  <a:lnTo>
                    <a:pt x="920518" y="86517"/>
                  </a:lnTo>
                  <a:lnTo>
                    <a:pt x="920518" y="78798"/>
                  </a:lnTo>
                  <a:lnTo>
                    <a:pt x="918473" y="69954"/>
                  </a:lnTo>
                  <a:lnTo>
                    <a:pt x="917792" y="64164"/>
                  </a:lnTo>
                  <a:lnTo>
                    <a:pt x="914385" y="62235"/>
                  </a:lnTo>
                  <a:lnTo>
                    <a:pt x="912341" y="61430"/>
                  </a:lnTo>
                  <a:lnTo>
                    <a:pt x="910297" y="58375"/>
                  </a:lnTo>
                  <a:lnTo>
                    <a:pt x="909616" y="54515"/>
                  </a:lnTo>
                  <a:lnTo>
                    <a:pt x="909616" y="50656"/>
                  </a:lnTo>
                  <a:lnTo>
                    <a:pt x="910297" y="47922"/>
                  </a:lnTo>
                  <a:lnTo>
                    <a:pt x="912341" y="46796"/>
                  </a:lnTo>
                  <a:lnTo>
                    <a:pt x="915748" y="47922"/>
                  </a:lnTo>
                  <a:lnTo>
                    <a:pt x="917792" y="48726"/>
                  </a:lnTo>
                  <a:lnTo>
                    <a:pt x="918473" y="49852"/>
                  </a:lnTo>
                  <a:lnTo>
                    <a:pt x="920518" y="49852"/>
                  </a:lnTo>
                  <a:lnTo>
                    <a:pt x="922562" y="48726"/>
                  </a:lnTo>
                  <a:lnTo>
                    <a:pt x="921880" y="45992"/>
                  </a:lnTo>
                  <a:lnTo>
                    <a:pt x="919836" y="42133"/>
                  </a:lnTo>
                  <a:lnTo>
                    <a:pt x="919836" y="39721"/>
                  </a:lnTo>
                  <a:lnTo>
                    <a:pt x="919836" y="37791"/>
                  </a:lnTo>
                  <a:lnTo>
                    <a:pt x="922562" y="35218"/>
                  </a:lnTo>
                  <a:lnTo>
                    <a:pt x="924606" y="35218"/>
                  </a:lnTo>
                  <a:lnTo>
                    <a:pt x="928012" y="35861"/>
                  </a:lnTo>
                  <a:lnTo>
                    <a:pt x="930738" y="39077"/>
                  </a:lnTo>
                  <a:lnTo>
                    <a:pt x="934145" y="39077"/>
                  </a:lnTo>
                  <a:lnTo>
                    <a:pt x="937381" y="39077"/>
                  </a:lnTo>
                  <a:lnTo>
                    <a:pt x="939425" y="35861"/>
                  </a:lnTo>
                  <a:lnTo>
                    <a:pt x="942321" y="33288"/>
                  </a:lnTo>
                  <a:lnTo>
                    <a:pt x="945558" y="22353"/>
                  </a:lnTo>
                  <a:lnTo>
                    <a:pt x="948453" y="17689"/>
                  </a:lnTo>
                  <a:lnTo>
                    <a:pt x="951690" y="13830"/>
                  </a:lnTo>
                  <a:lnTo>
                    <a:pt x="955778" y="11900"/>
                  </a:lnTo>
                  <a:lnTo>
                    <a:pt x="958674" y="11900"/>
                  </a:lnTo>
                  <a:lnTo>
                    <a:pt x="961058" y="12704"/>
                  </a:lnTo>
                  <a:lnTo>
                    <a:pt x="961058" y="14634"/>
                  </a:lnTo>
                  <a:lnTo>
                    <a:pt x="961910" y="17689"/>
                  </a:lnTo>
                  <a:lnTo>
                    <a:pt x="959866" y="24282"/>
                  </a:lnTo>
                  <a:lnTo>
                    <a:pt x="959866" y="35218"/>
                  </a:lnTo>
                  <a:lnTo>
                    <a:pt x="961910" y="39077"/>
                  </a:lnTo>
                  <a:lnTo>
                    <a:pt x="963954" y="41007"/>
                  </a:lnTo>
                  <a:lnTo>
                    <a:pt x="965998" y="41007"/>
                  </a:lnTo>
                  <a:lnTo>
                    <a:pt x="968042" y="41007"/>
                  </a:lnTo>
                  <a:lnTo>
                    <a:pt x="972131" y="37148"/>
                  </a:lnTo>
                  <a:lnTo>
                    <a:pt x="977411" y="35218"/>
                  </a:lnTo>
                </a:path>
                <a:path w="1001395" h="527685">
                  <a:moveTo>
                    <a:pt x="128777" y="434840"/>
                  </a:moveTo>
                  <a:lnTo>
                    <a:pt x="121452" y="446419"/>
                  </a:lnTo>
                  <a:lnTo>
                    <a:pt x="117364" y="455264"/>
                  </a:lnTo>
                  <a:lnTo>
                    <a:pt x="118556" y="457194"/>
                  </a:lnTo>
                  <a:lnTo>
                    <a:pt x="120600" y="457194"/>
                  </a:lnTo>
                  <a:lnTo>
                    <a:pt x="126733" y="455264"/>
                  </a:lnTo>
                  <a:lnTo>
                    <a:pt x="132865" y="454138"/>
                  </a:lnTo>
                  <a:lnTo>
                    <a:pt x="135761" y="453334"/>
                  </a:lnTo>
                  <a:lnTo>
                    <a:pt x="137805" y="451404"/>
                  </a:lnTo>
                  <a:lnTo>
                    <a:pt x="140189" y="450279"/>
                  </a:lnTo>
                  <a:lnTo>
                    <a:pt x="144278" y="448349"/>
                  </a:lnTo>
                  <a:lnTo>
                    <a:pt x="152454" y="450279"/>
                  </a:lnTo>
                  <a:lnTo>
                    <a:pt x="156542" y="449475"/>
                  </a:lnTo>
                  <a:lnTo>
                    <a:pt x="159438" y="448349"/>
                  </a:lnTo>
                  <a:lnTo>
                    <a:pt x="160630" y="446419"/>
                  </a:lnTo>
                  <a:lnTo>
                    <a:pt x="159438" y="444489"/>
                  </a:lnTo>
                  <a:lnTo>
                    <a:pt x="152454" y="440630"/>
                  </a:lnTo>
                  <a:lnTo>
                    <a:pt x="151262" y="437574"/>
                  </a:lnTo>
                  <a:lnTo>
                    <a:pt x="151262" y="434840"/>
                  </a:lnTo>
                  <a:lnTo>
                    <a:pt x="153306" y="434840"/>
                  </a:lnTo>
                  <a:lnTo>
                    <a:pt x="155350" y="437574"/>
                  </a:lnTo>
                  <a:lnTo>
                    <a:pt x="158586" y="440630"/>
                  </a:lnTo>
                  <a:lnTo>
                    <a:pt x="164718" y="441755"/>
                  </a:lnTo>
                  <a:lnTo>
                    <a:pt x="167955" y="439826"/>
                  </a:lnTo>
                  <a:lnTo>
                    <a:pt x="168807" y="436770"/>
                  </a:lnTo>
                  <a:lnTo>
                    <a:pt x="170851" y="436770"/>
                  </a:lnTo>
                  <a:lnTo>
                    <a:pt x="174087" y="438700"/>
                  </a:lnTo>
                  <a:lnTo>
                    <a:pt x="174087" y="440630"/>
                  </a:lnTo>
                  <a:lnTo>
                    <a:pt x="172895" y="441755"/>
                  </a:lnTo>
                  <a:lnTo>
                    <a:pt x="172043" y="444489"/>
                  </a:lnTo>
                  <a:lnTo>
                    <a:pt x="172895" y="447545"/>
                  </a:lnTo>
                  <a:lnTo>
                    <a:pt x="178346" y="450279"/>
                  </a:lnTo>
                  <a:lnTo>
                    <a:pt x="181071" y="450279"/>
                  </a:lnTo>
                  <a:lnTo>
                    <a:pt x="185159" y="448349"/>
                  </a:lnTo>
                  <a:lnTo>
                    <a:pt x="188566" y="446419"/>
                  </a:lnTo>
                  <a:lnTo>
                    <a:pt x="193336" y="448349"/>
                  </a:lnTo>
                  <a:lnTo>
                    <a:pt x="192654" y="450279"/>
                  </a:lnTo>
                  <a:lnTo>
                    <a:pt x="189247" y="450279"/>
                  </a:lnTo>
                  <a:lnTo>
                    <a:pt x="187203" y="450279"/>
                  </a:lnTo>
                  <a:lnTo>
                    <a:pt x="184478" y="450279"/>
                  </a:lnTo>
                  <a:lnTo>
                    <a:pt x="183115" y="452208"/>
                  </a:lnTo>
                  <a:lnTo>
                    <a:pt x="184478" y="454138"/>
                  </a:lnTo>
                  <a:lnTo>
                    <a:pt x="183115" y="456068"/>
                  </a:lnTo>
                  <a:lnTo>
                    <a:pt x="182434" y="455264"/>
                  </a:lnTo>
                  <a:lnTo>
                    <a:pt x="180390" y="454138"/>
                  </a:lnTo>
                  <a:lnTo>
                    <a:pt x="178346" y="453334"/>
                  </a:lnTo>
                  <a:lnTo>
                    <a:pt x="176983" y="456068"/>
                  </a:lnTo>
                  <a:lnTo>
                    <a:pt x="179027" y="459123"/>
                  </a:lnTo>
                  <a:lnTo>
                    <a:pt x="182434" y="462983"/>
                  </a:lnTo>
                  <a:lnTo>
                    <a:pt x="184478" y="466842"/>
                  </a:lnTo>
                  <a:lnTo>
                    <a:pt x="183115" y="468772"/>
                  </a:lnTo>
                  <a:lnTo>
                    <a:pt x="181071" y="466842"/>
                  </a:lnTo>
                  <a:lnTo>
                    <a:pt x="179027" y="465717"/>
                  </a:lnTo>
                  <a:lnTo>
                    <a:pt x="174939" y="461053"/>
                  </a:lnTo>
                  <a:lnTo>
                    <a:pt x="172043" y="456068"/>
                  </a:lnTo>
                  <a:lnTo>
                    <a:pt x="169999" y="454138"/>
                  </a:lnTo>
                  <a:lnTo>
                    <a:pt x="164718" y="452208"/>
                  </a:lnTo>
                  <a:lnTo>
                    <a:pt x="161482" y="452208"/>
                  </a:lnTo>
                  <a:lnTo>
                    <a:pt x="161482" y="456068"/>
                  </a:lnTo>
                  <a:lnTo>
                    <a:pt x="163526" y="461053"/>
                  </a:lnTo>
                  <a:lnTo>
                    <a:pt x="167955" y="465717"/>
                  </a:lnTo>
                  <a:lnTo>
                    <a:pt x="166762" y="467647"/>
                  </a:lnTo>
                  <a:lnTo>
                    <a:pt x="163526" y="466842"/>
                  </a:lnTo>
                  <a:lnTo>
                    <a:pt x="160630" y="464913"/>
                  </a:lnTo>
                  <a:lnTo>
                    <a:pt x="155350" y="461053"/>
                  </a:lnTo>
                  <a:lnTo>
                    <a:pt x="152454" y="459927"/>
                  </a:lnTo>
                  <a:lnTo>
                    <a:pt x="151262" y="461053"/>
                  </a:lnTo>
                  <a:lnTo>
                    <a:pt x="151262" y="463787"/>
                  </a:lnTo>
                  <a:lnTo>
                    <a:pt x="152454" y="470702"/>
                  </a:lnTo>
                  <a:lnTo>
                    <a:pt x="155350" y="473918"/>
                  </a:lnTo>
                  <a:lnTo>
                    <a:pt x="159438" y="476491"/>
                  </a:lnTo>
                  <a:lnTo>
                    <a:pt x="162674" y="478582"/>
                  </a:lnTo>
                  <a:lnTo>
                    <a:pt x="165570" y="479708"/>
                  </a:lnTo>
                  <a:lnTo>
                    <a:pt x="172895" y="484371"/>
                  </a:lnTo>
                  <a:lnTo>
                    <a:pt x="176983" y="485497"/>
                  </a:lnTo>
                  <a:lnTo>
                    <a:pt x="179027" y="484371"/>
                  </a:lnTo>
                  <a:lnTo>
                    <a:pt x="183115" y="483567"/>
                  </a:lnTo>
                  <a:lnTo>
                    <a:pt x="186522" y="485497"/>
                  </a:lnTo>
                  <a:lnTo>
                    <a:pt x="190610" y="487427"/>
                  </a:lnTo>
                  <a:lnTo>
                    <a:pt x="193336" y="487427"/>
                  </a:lnTo>
                  <a:lnTo>
                    <a:pt x="197935" y="484371"/>
                  </a:lnTo>
                  <a:lnTo>
                    <a:pt x="199979" y="485497"/>
                  </a:lnTo>
                  <a:lnTo>
                    <a:pt x="199979" y="489356"/>
                  </a:lnTo>
                  <a:lnTo>
                    <a:pt x="200831" y="491286"/>
                  </a:lnTo>
                  <a:lnTo>
                    <a:pt x="204067" y="491286"/>
                  </a:lnTo>
                  <a:lnTo>
                    <a:pt x="206111" y="490161"/>
                  </a:lnTo>
                  <a:lnTo>
                    <a:pt x="208155" y="487427"/>
                  </a:lnTo>
                  <a:lnTo>
                    <a:pt x="209007" y="488231"/>
                  </a:lnTo>
                  <a:lnTo>
                    <a:pt x="209007" y="491286"/>
                  </a:lnTo>
                  <a:lnTo>
                    <a:pt x="208155" y="494020"/>
                  </a:lnTo>
                  <a:lnTo>
                    <a:pt x="208155" y="497076"/>
                  </a:lnTo>
                  <a:lnTo>
                    <a:pt x="214287" y="497880"/>
                  </a:lnTo>
                  <a:lnTo>
                    <a:pt x="219227" y="497076"/>
                  </a:lnTo>
                  <a:lnTo>
                    <a:pt x="219227" y="495146"/>
                  </a:lnTo>
                  <a:lnTo>
                    <a:pt x="218376" y="493216"/>
                  </a:lnTo>
                  <a:lnTo>
                    <a:pt x="215139" y="488231"/>
                  </a:lnTo>
                  <a:lnTo>
                    <a:pt x="213095" y="482441"/>
                  </a:lnTo>
                  <a:lnTo>
                    <a:pt x="215139" y="475848"/>
                  </a:lnTo>
                  <a:lnTo>
                    <a:pt x="221271" y="468772"/>
                  </a:lnTo>
                  <a:lnTo>
                    <a:pt x="228596" y="463787"/>
                  </a:lnTo>
                  <a:lnTo>
                    <a:pt x="228596" y="461053"/>
                  </a:lnTo>
                  <a:lnTo>
                    <a:pt x="227744" y="459123"/>
                  </a:lnTo>
                  <a:lnTo>
                    <a:pt x="220420" y="454138"/>
                  </a:lnTo>
                  <a:lnTo>
                    <a:pt x="217183" y="451404"/>
                  </a:lnTo>
                  <a:lnTo>
                    <a:pt x="216331" y="446419"/>
                  </a:lnTo>
                  <a:lnTo>
                    <a:pt x="214287" y="444489"/>
                  </a:lnTo>
                  <a:lnTo>
                    <a:pt x="211051" y="441755"/>
                  </a:lnTo>
                  <a:lnTo>
                    <a:pt x="206963" y="436770"/>
                  </a:lnTo>
                  <a:lnTo>
                    <a:pt x="204067" y="432911"/>
                  </a:lnTo>
                  <a:lnTo>
                    <a:pt x="202023" y="430981"/>
                  </a:lnTo>
                  <a:lnTo>
                    <a:pt x="192654" y="430981"/>
                  </a:lnTo>
                  <a:lnTo>
                    <a:pt x="190610" y="429855"/>
                  </a:lnTo>
                  <a:lnTo>
                    <a:pt x="190610" y="429051"/>
                  </a:lnTo>
                  <a:lnTo>
                    <a:pt x="196742" y="427121"/>
                  </a:lnTo>
                  <a:lnTo>
                    <a:pt x="197935" y="423262"/>
                  </a:lnTo>
                  <a:lnTo>
                    <a:pt x="197935" y="418277"/>
                  </a:lnTo>
                  <a:lnTo>
                    <a:pt x="197935" y="413613"/>
                  </a:lnTo>
                  <a:lnTo>
                    <a:pt x="193336" y="412327"/>
                  </a:lnTo>
                  <a:lnTo>
                    <a:pt x="189247" y="408467"/>
                  </a:lnTo>
                  <a:lnTo>
                    <a:pt x="188566" y="407824"/>
                  </a:lnTo>
                  <a:lnTo>
                    <a:pt x="184478" y="409754"/>
                  </a:lnTo>
                  <a:lnTo>
                    <a:pt x="178346" y="408467"/>
                  </a:lnTo>
                  <a:lnTo>
                    <a:pt x="174939" y="409754"/>
                  </a:lnTo>
                  <a:lnTo>
                    <a:pt x="168807" y="411683"/>
                  </a:lnTo>
                  <a:lnTo>
                    <a:pt x="166762" y="411683"/>
                  </a:lnTo>
                  <a:lnTo>
                    <a:pt x="167955" y="407824"/>
                  </a:lnTo>
                  <a:lnTo>
                    <a:pt x="168807" y="402678"/>
                  </a:lnTo>
                  <a:lnTo>
                    <a:pt x="169999" y="400748"/>
                  </a:lnTo>
                  <a:lnTo>
                    <a:pt x="176131" y="400748"/>
                  </a:lnTo>
                  <a:lnTo>
                    <a:pt x="180390" y="400748"/>
                  </a:lnTo>
                  <a:lnTo>
                    <a:pt x="181071" y="399622"/>
                  </a:lnTo>
                  <a:lnTo>
                    <a:pt x="183115" y="394959"/>
                  </a:lnTo>
                  <a:lnTo>
                    <a:pt x="183115" y="391099"/>
                  </a:lnTo>
                  <a:lnTo>
                    <a:pt x="185159" y="389169"/>
                  </a:lnTo>
                  <a:lnTo>
                    <a:pt x="185159" y="386114"/>
                  </a:lnTo>
                  <a:lnTo>
                    <a:pt x="187203" y="384184"/>
                  </a:lnTo>
                  <a:lnTo>
                    <a:pt x="189247" y="385310"/>
                  </a:lnTo>
                  <a:lnTo>
                    <a:pt x="189247" y="387240"/>
                  </a:lnTo>
                  <a:lnTo>
                    <a:pt x="189247" y="391099"/>
                  </a:lnTo>
                  <a:lnTo>
                    <a:pt x="190610" y="393833"/>
                  </a:lnTo>
                  <a:lnTo>
                    <a:pt x="194698" y="397692"/>
                  </a:lnTo>
                  <a:lnTo>
                    <a:pt x="199979" y="398818"/>
                  </a:lnTo>
                  <a:lnTo>
                    <a:pt x="204067" y="395763"/>
                  </a:lnTo>
                  <a:lnTo>
                    <a:pt x="204067" y="393029"/>
                  </a:lnTo>
                  <a:lnTo>
                    <a:pt x="206111" y="393029"/>
                  </a:lnTo>
                  <a:lnTo>
                    <a:pt x="210199" y="393029"/>
                  </a:lnTo>
                  <a:lnTo>
                    <a:pt x="211051" y="393029"/>
                  </a:lnTo>
                  <a:lnTo>
                    <a:pt x="212243" y="393029"/>
                  </a:lnTo>
                  <a:lnTo>
                    <a:pt x="212243" y="391099"/>
                  </a:lnTo>
                  <a:lnTo>
                    <a:pt x="212243" y="389973"/>
                  </a:lnTo>
                  <a:lnTo>
                    <a:pt x="215139" y="389973"/>
                  </a:lnTo>
                  <a:lnTo>
                    <a:pt x="217183" y="391099"/>
                  </a:lnTo>
                  <a:lnTo>
                    <a:pt x="218376" y="389169"/>
                  </a:lnTo>
                  <a:lnTo>
                    <a:pt x="218376" y="386114"/>
                  </a:lnTo>
                  <a:lnTo>
                    <a:pt x="216331" y="380325"/>
                  </a:lnTo>
                  <a:lnTo>
                    <a:pt x="210199" y="374535"/>
                  </a:lnTo>
                  <a:lnTo>
                    <a:pt x="206111" y="369550"/>
                  </a:lnTo>
                  <a:lnTo>
                    <a:pt x="206111" y="366816"/>
                  </a:lnTo>
                  <a:lnTo>
                    <a:pt x="206963" y="367620"/>
                  </a:lnTo>
                  <a:lnTo>
                    <a:pt x="209007" y="370676"/>
                  </a:lnTo>
                  <a:lnTo>
                    <a:pt x="212243" y="372605"/>
                  </a:lnTo>
                  <a:lnTo>
                    <a:pt x="217183" y="374535"/>
                  </a:lnTo>
                  <a:lnTo>
                    <a:pt x="223315" y="377591"/>
                  </a:lnTo>
                  <a:lnTo>
                    <a:pt x="225700" y="377591"/>
                  </a:lnTo>
                  <a:lnTo>
                    <a:pt x="226552" y="376465"/>
                  </a:lnTo>
                  <a:lnTo>
                    <a:pt x="226552" y="375339"/>
                  </a:lnTo>
                  <a:lnTo>
                    <a:pt x="224508" y="370676"/>
                  </a:lnTo>
                  <a:lnTo>
                    <a:pt x="222464" y="365690"/>
                  </a:lnTo>
                  <a:lnTo>
                    <a:pt x="221271" y="359901"/>
                  </a:lnTo>
                  <a:lnTo>
                    <a:pt x="221271" y="355238"/>
                  </a:lnTo>
                  <a:lnTo>
                    <a:pt x="221271" y="353308"/>
                  </a:lnTo>
                  <a:lnTo>
                    <a:pt x="222464" y="353308"/>
                  </a:lnTo>
                  <a:lnTo>
                    <a:pt x="222464" y="355238"/>
                  </a:lnTo>
                  <a:lnTo>
                    <a:pt x="223315" y="359097"/>
                  </a:lnTo>
                  <a:lnTo>
                    <a:pt x="224508" y="362957"/>
                  </a:lnTo>
                  <a:lnTo>
                    <a:pt x="227744" y="364886"/>
                  </a:lnTo>
                  <a:lnTo>
                    <a:pt x="230640" y="365690"/>
                  </a:lnTo>
                  <a:lnTo>
                    <a:pt x="234728" y="365690"/>
                  </a:lnTo>
                  <a:lnTo>
                    <a:pt x="235921" y="363761"/>
                  </a:lnTo>
                  <a:lnTo>
                    <a:pt x="237965" y="357167"/>
                  </a:lnTo>
                  <a:lnTo>
                    <a:pt x="242905" y="353308"/>
                  </a:lnTo>
                  <a:lnTo>
                    <a:pt x="246141" y="351378"/>
                  </a:lnTo>
                  <a:lnTo>
                    <a:pt x="244949" y="349448"/>
                  </a:lnTo>
                  <a:lnTo>
                    <a:pt x="242053" y="346232"/>
                  </a:lnTo>
                  <a:lnTo>
                    <a:pt x="242905" y="344302"/>
                  </a:lnTo>
                  <a:lnTo>
                    <a:pt x="248185" y="343177"/>
                  </a:lnTo>
                  <a:lnTo>
                    <a:pt x="250229" y="342372"/>
                  </a:lnTo>
                  <a:lnTo>
                    <a:pt x="250229" y="341247"/>
                  </a:lnTo>
                  <a:lnTo>
                    <a:pt x="249037" y="340443"/>
                  </a:lnTo>
                  <a:lnTo>
                    <a:pt x="246993" y="339317"/>
                  </a:lnTo>
                  <a:lnTo>
                    <a:pt x="246993" y="337387"/>
                  </a:lnTo>
                  <a:lnTo>
                    <a:pt x="250229" y="336583"/>
                  </a:lnTo>
                  <a:lnTo>
                    <a:pt x="249037" y="334653"/>
                  </a:lnTo>
                  <a:lnTo>
                    <a:pt x="250229" y="333528"/>
                  </a:lnTo>
                  <a:lnTo>
                    <a:pt x="252273" y="334653"/>
                  </a:lnTo>
                  <a:lnTo>
                    <a:pt x="254317" y="336583"/>
                  </a:lnTo>
                  <a:lnTo>
                    <a:pt x="255510" y="337387"/>
                  </a:lnTo>
                  <a:lnTo>
                    <a:pt x="258405" y="336583"/>
                  </a:lnTo>
                  <a:lnTo>
                    <a:pt x="260450" y="331598"/>
                  </a:lnTo>
                  <a:lnTo>
                    <a:pt x="258405" y="327738"/>
                  </a:lnTo>
                  <a:lnTo>
                    <a:pt x="254317" y="325005"/>
                  </a:lnTo>
                  <a:lnTo>
                    <a:pt x="252273" y="323075"/>
                  </a:lnTo>
                  <a:lnTo>
                    <a:pt x="256361" y="323075"/>
                  </a:lnTo>
                  <a:lnTo>
                    <a:pt x="258405" y="323075"/>
                  </a:lnTo>
                  <a:lnTo>
                    <a:pt x="260450" y="325005"/>
                  </a:lnTo>
                  <a:lnTo>
                    <a:pt x="261642" y="326934"/>
                  </a:lnTo>
                  <a:lnTo>
                    <a:pt x="263686" y="327738"/>
                  </a:lnTo>
                  <a:lnTo>
                    <a:pt x="266582" y="327738"/>
                  </a:lnTo>
                  <a:lnTo>
                    <a:pt x="268626" y="326934"/>
                  </a:lnTo>
                  <a:lnTo>
                    <a:pt x="269818" y="323879"/>
                  </a:lnTo>
                  <a:lnTo>
                    <a:pt x="269818" y="321949"/>
                  </a:lnTo>
                  <a:lnTo>
                    <a:pt x="265730" y="315034"/>
                  </a:lnTo>
                  <a:lnTo>
                    <a:pt x="261642" y="313104"/>
                  </a:lnTo>
                  <a:lnTo>
                    <a:pt x="263686" y="310370"/>
                  </a:lnTo>
                  <a:lnTo>
                    <a:pt x="264538" y="307315"/>
                  </a:lnTo>
                  <a:lnTo>
                    <a:pt x="264538" y="306511"/>
                  </a:lnTo>
                  <a:lnTo>
                    <a:pt x="264538" y="302651"/>
                  </a:lnTo>
                  <a:lnTo>
                    <a:pt x="265730" y="301526"/>
                  </a:lnTo>
                  <a:lnTo>
                    <a:pt x="267774" y="303455"/>
                  </a:lnTo>
                  <a:lnTo>
                    <a:pt x="267774" y="304581"/>
                  </a:lnTo>
                  <a:lnTo>
                    <a:pt x="267774" y="309245"/>
                  </a:lnTo>
                  <a:lnTo>
                    <a:pt x="268626" y="313104"/>
                  </a:lnTo>
                  <a:lnTo>
                    <a:pt x="270670" y="315034"/>
                  </a:lnTo>
                  <a:lnTo>
                    <a:pt x="271862" y="316160"/>
                  </a:lnTo>
                  <a:lnTo>
                    <a:pt x="273906" y="319215"/>
                  </a:lnTo>
                  <a:lnTo>
                    <a:pt x="273906" y="321949"/>
                  </a:lnTo>
                  <a:lnTo>
                    <a:pt x="277995" y="323075"/>
                  </a:lnTo>
                  <a:lnTo>
                    <a:pt x="280039" y="320019"/>
                  </a:lnTo>
                  <a:lnTo>
                    <a:pt x="280039" y="312300"/>
                  </a:lnTo>
                  <a:lnTo>
                    <a:pt x="280039" y="305385"/>
                  </a:lnTo>
                  <a:lnTo>
                    <a:pt x="281401" y="301526"/>
                  </a:lnTo>
                  <a:lnTo>
                    <a:pt x="285490" y="301526"/>
                  </a:lnTo>
                  <a:lnTo>
                    <a:pt x="289578" y="300722"/>
                  </a:lnTo>
                  <a:lnTo>
                    <a:pt x="292303" y="296862"/>
                  </a:lnTo>
                  <a:lnTo>
                    <a:pt x="293666" y="293807"/>
                  </a:lnTo>
                  <a:lnTo>
                    <a:pt x="293666" y="291877"/>
                  </a:lnTo>
                  <a:lnTo>
                    <a:pt x="292303" y="289947"/>
                  </a:lnTo>
                  <a:lnTo>
                    <a:pt x="291622" y="289143"/>
                  </a:lnTo>
                  <a:lnTo>
                    <a:pt x="290259" y="287213"/>
                  </a:lnTo>
                  <a:lnTo>
                    <a:pt x="290259" y="285927"/>
                  </a:lnTo>
                  <a:lnTo>
                    <a:pt x="291622" y="283997"/>
                  </a:lnTo>
                  <a:lnTo>
                    <a:pt x="294347" y="278208"/>
                  </a:lnTo>
                  <a:lnTo>
                    <a:pt x="296391" y="276278"/>
                  </a:lnTo>
                  <a:lnTo>
                    <a:pt x="298435" y="276278"/>
                  </a:lnTo>
                  <a:lnTo>
                    <a:pt x="296391" y="280137"/>
                  </a:lnTo>
                  <a:lnTo>
                    <a:pt x="295710" y="282067"/>
                  </a:lnTo>
                  <a:lnTo>
                    <a:pt x="296391" y="285927"/>
                  </a:lnTo>
                  <a:lnTo>
                    <a:pt x="297754" y="291877"/>
                  </a:lnTo>
                  <a:lnTo>
                    <a:pt x="299798" y="294932"/>
                  </a:lnTo>
                  <a:lnTo>
                    <a:pt x="301842" y="295736"/>
                  </a:lnTo>
                  <a:lnTo>
                    <a:pt x="304568" y="296862"/>
                  </a:lnTo>
                  <a:lnTo>
                    <a:pt x="307974" y="294932"/>
                  </a:lnTo>
                  <a:lnTo>
                    <a:pt x="310019" y="291877"/>
                  </a:lnTo>
                  <a:lnTo>
                    <a:pt x="316151" y="284801"/>
                  </a:lnTo>
                  <a:lnTo>
                    <a:pt x="317343" y="282067"/>
                  </a:lnTo>
                  <a:lnTo>
                    <a:pt x="317343" y="279012"/>
                  </a:lnTo>
                  <a:lnTo>
                    <a:pt x="319387" y="276278"/>
                  </a:lnTo>
                  <a:lnTo>
                    <a:pt x="319387" y="275152"/>
                  </a:lnTo>
                  <a:lnTo>
                    <a:pt x="321431" y="270489"/>
                  </a:lnTo>
                  <a:lnTo>
                    <a:pt x="321431" y="269363"/>
                  </a:lnTo>
                  <a:lnTo>
                    <a:pt x="322283" y="269363"/>
                  </a:lnTo>
                  <a:lnTo>
                    <a:pt x="321431" y="270489"/>
                  </a:lnTo>
                  <a:lnTo>
                    <a:pt x="321431" y="275152"/>
                  </a:lnTo>
                  <a:lnTo>
                    <a:pt x="320239" y="279012"/>
                  </a:lnTo>
                  <a:lnTo>
                    <a:pt x="320239" y="282067"/>
                  </a:lnTo>
                  <a:lnTo>
                    <a:pt x="318195" y="283997"/>
                  </a:lnTo>
                  <a:lnTo>
                    <a:pt x="314107" y="291877"/>
                  </a:lnTo>
                  <a:lnTo>
                    <a:pt x="314107" y="293807"/>
                  </a:lnTo>
                  <a:lnTo>
                    <a:pt x="316151" y="294932"/>
                  </a:lnTo>
                  <a:lnTo>
                    <a:pt x="321431" y="296862"/>
                  </a:lnTo>
                  <a:lnTo>
                    <a:pt x="323475" y="298792"/>
                  </a:lnTo>
                  <a:lnTo>
                    <a:pt x="323475" y="300722"/>
                  </a:lnTo>
                  <a:lnTo>
                    <a:pt x="320239" y="299596"/>
                  </a:lnTo>
                  <a:lnTo>
                    <a:pt x="317343" y="298792"/>
                  </a:lnTo>
                  <a:lnTo>
                    <a:pt x="314107" y="298792"/>
                  </a:lnTo>
                  <a:lnTo>
                    <a:pt x="310019" y="299596"/>
                  </a:lnTo>
                  <a:lnTo>
                    <a:pt x="305930" y="302651"/>
                  </a:lnTo>
                  <a:lnTo>
                    <a:pt x="303886" y="302651"/>
                  </a:lnTo>
                  <a:lnTo>
                    <a:pt x="300479" y="302651"/>
                  </a:lnTo>
                  <a:lnTo>
                    <a:pt x="295710" y="303455"/>
                  </a:lnTo>
                  <a:lnTo>
                    <a:pt x="292303" y="306511"/>
                  </a:lnTo>
                  <a:lnTo>
                    <a:pt x="287534" y="310370"/>
                  </a:lnTo>
                  <a:lnTo>
                    <a:pt x="286171" y="312300"/>
                  </a:lnTo>
                  <a:lnTo>
                    <a:pt x="286171" y="316160"/>
                  </a:lnTo>
                  <a:lnTo>
                    <a:pt x="290259" y="320019"/>
                  </a:lnTo>
                  <a:lnTo>
                    <a:pt x="294347" y="321949"/>
                  </a:lnTo>
                  <a:lnTo>
                    <a:pt x="299798" y="321949"/>
                  </a:lnTo>
                  <a:lnTo>
                    <a:pt x="303886" y="320019"/>
                  </a:lnTo>
                  <a:lnTo>
                    <a:pt x="309167" y="318090"/>
                  </a:lnTo>
                  <a:lnTo>
                    <a:pt x="312063" y="316160"/>
                  </a:lnTo>
                  <a:lnTo>
                    <a:pt x="315299" y="320019"/>
                  </a:lnTo>
                  <a:lnTo>
                    <a:pt x="316151" y="321949"/>
                  </a:lnTo>
                  <a:lnTo>
                    <a:pt x="315299" y="323075"/>
                  </a:lnTo>
                  <a:lnTo>
                    <a:pt x="314107" y="321949"/>
                  </a:lnTo>
                  <a:lnTo>
                    <a:pt x="311211" y="321949"/>
                  </a:lnTo>
                  <a:lnTo>
                    <a:pt x="307974" y="323879"/>
                  </a:lnTo>
                  <a:lnTo>
                    <a:pt x="302524" y="325809"/>
                  </a:lnTo>
                  <a:lnTo>
                    <a:pt x="294347" y="327738"/>
                  </a:lnTo>
                  <a:lnTo>
                    <a:pt x="292303" y="326934"/>
                  </a:lnTo>
                  <a:lnTo>
                    <a:pt x="286171" y="326934"/>
                  </a:lnTo>
                  <a:lnTo>
                    <a:pt x="281401" y="326934"/>
                  </a:lnTo>
                  <a:lnTo>
                    <a:pt x="275950" y="326934"/>
                  </a:lnTo>
                  <a:lnTo>
                    <a:pt x="270670" y="329668"/>
                  </a:lnTo>
                  <a:lnTo>
                    <a:pt x="267774" y="331598"/>
                  </a:lnTo>
                  <a:lnTo>
                    <a:pt x="267774" y="334653"/>
                  </a:lnTo>
                  <a:lnTo>
                    <a:pt x="271862" y="337387"/>
                  </a:lnTo>
                  <a:lnTo>
                    <a:pt x="275950" y="339317"/>
                  </a:lnTo>
                  <a:lnTo>
                    <a:pt x="278846" y="338513"/>
                  </a:lnTo>
                  <a:lnTo>
                    <a:pt x="282083" y="337387"/>
                  </a:lnTo>
                  <a:lnTo>
                    <a:pt x="288215" y="336583"/>
                  </a:lnTo>
                  <a:lnTo>
                    <a:pt x="292303" y="336583"/>
                  </a:lnTo>
                  <a:lnTo>
                    <a:pt x="292303" y="337387"/>
                  </a:lnTo>
                  <a:lnTo>
                    <a:pt x="290259" y="338513"/>
                  </a:lnTo>
                  <a:lnTo>
                    <a:pt x="286171" y="341247"/>
                  </a:lnTo>
                  <a:lnTo>
                    <a:pt x="282083" y="344302"/>
                  </a:lnTo>
                  <a:lnTo>
                    <a:pt x="282083" y="348162"/>
                  </a:lnTo>
                  <a:lnTo>
                    <a:pt x="285490" y="352182"/>
                  </a:lnTo>
                  <a:lnTo>
                    <a:pt x="287534" y="352182"/>
                  </a:lnTo>
                  <a:lnTo>
                    <a:pt x="289578" y="352182"/>
                  </a:lnTo>
                  <a:lnTo>
                    <a:pt x="289578" y="355238"/>
                  </a:lnTo>
                  <a:lnTo>
                    <a:pt x="305930" y="361027"/>
                  </a:lnTo>
                  <a:lnTo>
                    <a:pt x="304568" y="361831"/>
                  </a:lnTo>
                  <a:lnTo>
                    <a:pt x="302524" y="361831"/>
                  </a:lnTo>
                  <a:lnTo>
                    <a:pt x="297754" y="362957"/>
                  </a:lnTo>
                  <a:lnTo>
                    <a:pt x="295710" y="362957"/>
                  </a:lnTo>
                  <a:lnTo>
                    <a:pt x="289578" y="361027"/>
                  </a:lnTo>
                  <a:lnTo>
                    <a:pt x="282083" y="356042"/>
                  </a:lnTo>
                  <a:lnTo>
                    <a:pt x="280039" y="352182"/>
                  </a:lnTo>
                  <a:lnTo>
                    <a:pt x="277995" y="349448"/>
                  </a:lnTo>
                  <a:lnTo>
                    <a:pt x="275950" y="344302"/>
                  </a:lnTo>
                  <a:lnTo>
                    <a:pt x="270670" y="343177"/>
                  </a:lnTo>
                  <a:lnTo>
                    <a:pt x="267774" y="341247"/>
                  </a:lnTo>
                  <a:lnTo>
                    <a:pt x="264538" y="341247"/>
                  </a:lnTo>
                  <a:lnTo>
                    <a:pt x="261642" y="343177"/>
                  </a:lnTo>
                  <a:lnTo>
                    <a:pt x="257554" y="348162"/>
                  </a:lnTo>
                  <a:lnTo>
                    <a:pt x="256361" y="350092"/>
                  </a:lnTo>
                  <a:lnTo>
                    <a:pt x="259598" y="351378"/>
                  </a:lnTo>
                  <a:lnTo>
                    <a:pt x="261642" y="353308"/>
                  </a:lnTo>
                  <a:lnTo>
                    <a:pt x="261642" y="354112"/>
                  </a:lnTo>
                  <a:lnTo>
                    <a:pt x="259598" y="354112"/>
                  </a:lnTo>
                  <a:lnTo>
                    <a:pt x="257554" y="354112"/>
                  </a:lnTo>
                  <a:lnTo>
                    <a:pt x="258405" y="357167"/>
                  </a:lnTo>
                  <a:lnTo>
                    <a:pt x="261642" y="359901"/>
                  </a:lnTo>
                  <a:lnTo>
                    <a:pt x="257554" y="361027"/>
                  </a:lnTo>
                  <a:lnTo>
                    <a:pt x="255510" y="359901"/>
                  </a:lnTo>
                  <a:lnTo>
                    <a:pt x="246993" y="359901"/>
                  </a:lnTo>
                  <a:lnTo>
                    <a:pt x="242905" y="361831"/>
                  </a:lnTo>
                  <a:lnTo>
                    <a:pt x="242905" y="364886"/>
                  </a:lnTo>
                  <a:lnTo>
                    <a:pt x="244097" y="366816"/>
                  </a:lnTo>
                  <a:lnTo>
                    <a:pt x="248185" y="369550"/>
                  </a:lnTo>
                  <a:lnTo>
                    <a:pt x="248185" y="370676"/>
                  </a:lnTo>
                  <a:lnTo>
                    <a:pt x="246993" y="370676"/>
                  </a:lnTo>
                  <a:lnTo>
                    <a:pt x="244949" y="369550"/>
                  </a:lnTo>
                  <a:lnTo>
                    <a:pt x="242053" y="367620"/>
                  </a:lnTo>
                  <a:lnTo>
                    <a:pt x="240009" y="368746"/>
                  </a:lnTo>
                  <a:lnTo>
                    <a:pt x="236772" y="372605"/>
                  </a:lnTo>
                  <a:lnTo>
                    <a:pt x="235921" y="377591"/>
                  </a:lnTo>
                  <a:lnTo>
                    <a:pt x="237965" y="381450"/>
                  </a:lnTo>
                  <a:lnTo>
                    <a:pt x="238816" y="382254"/>
                  </a:lnTo>
                  <a:lnTo>
                    <a:pt x="242053" y="382254"/>
                  </a:lnTo>
                  <a:lnTo>
                    <a:pt x="242905" y="383380"/>
                  </a:lnTo>
                  <a:lnTo>
                    <a:pt x="242053" y="385310"/>
                  </a:lnTo>
                  <a:lnTo>
                    <a:pt x="240860" y="386114"/>
                  </a:lnTo>
                  <a:lnTo>
                    <a:pt x="240009" y="388044"/>
                  </a:lnTo>
                  <a:lnTo>
                    <a:pt x="240860" y="391903"/>
                  </a:lnTo>
                  <a:lnTo>
                    <a:pt x="240009" y="391903"/>
                  </a:lnTo>
                  <a:lnTo>
                    <a:pt x="237965" y="391099"/>
                  </a:lnTo>
                  <a:lnTo>
                    <a:pt x="235921" y="388044"/>
                  </a:lnTo>
                  <a:lnTo>
                    <a:pt x="233876" y="387240"/>
                  </a:lnTo>
                  <a:lnTo>
                    <a:pt x="230640" y="388044"/>
                  </a:lnTo>
                  <a:lnTo>
                    <a:pt x="229788" y="391903"/>
                  </a:lnTo>
                  <a:lnTo>
                    <a:pt x="231832" y="396888"/>
                  </a:lnTo>
                  <a:lnTo>
                    <a:pt x="232684" y="401552"/>
                  </a:lnTo>
                  <a:lnTo>
                    <a:pt x="231832" y="404607"/>
                  </a:lnTo>
                  <a:lnTo>
                    <a:pt x="228596" y="406537"/>
                  </a:lnTo>
                  <a:lnTo>
                    <a:pt x="225700" y="406537"/>
                  </a:lnTo>
                  <a:lnTo>
                    <a:pt x="224508" y="404607"/>
                  </a:lnTo>
                  <a:lnTo>
                    <a:pt x="225700" y="401552"/>
                  </a:lnTo>
                  <a:lnTo>
                    <a:pt x="225700" y="400748"/>
                  </a:lnTo>
                  <a:lnTo>
                    <a:pt x="222464" y="400748"/>
                  </a:lnTo>
                  <a:lnTo>
                    <a:pt x="217183" y="402678"/>
                  </a:lnTo>
                  <a:lnTo>
                    <a:pt x="211051" y="403482"/>
                  </a:lnTo>
                  <a:lnTo>
                    <a:pt x="208155" y="404607"/>
                  </a:lnTo>
                  <a:lnTo>
                    <a:pt x="208155" y="407824"/>
                  </a:lnTo>
                  <a:lnTo>
                    <a:pt x="211051" y="410397"/>
                  </a:lnTo>
                  <a:lnTo>
                    <a:pt x="211051" y="413613"/>
                  </a:lnTo>
                  <a:lnTo>
                    <a:pt x="210199" y="418277"/>
                  </a:lnTo>
                  <a:lnTo>
                    <a:pt x="211051" y="421332"/>
                  </a:lnTo>
                  <a:lnTo>
                    <a:pt x="214287" y="423262"/>
                  </a:lnTo>
                  <a:lnTo>
                    <a:pt x="214287" y="425192"/>
                  </a:lnTo>
                  <a:lnTo>
                    <a:pt x="217183" y="427925"/>
                  </a:lnTo>
                  <a:lnTo>
                    <a:pt x="218376" y="429855"/>
                  </a:lnTo>
                  <a:lnTo>
                    <a:pt x="220420" y="429051"/>
                  </a:lnTo>
                  <a:lnTo>
                    <a:pt x="222464" y="425996"/>
                  </a:lnTo>
                  <a:lnTo>
                    <a:pt x="226552" y="427121"/>
                  </a:lnTo>
                  <a:lnTo>
                    <a:pt x="229788" y="432911"/>
                  </a:lnTo>
                  <a:lnTo>
                    <a:pt x="230640" y="435645"/>
                  </a:lnTo>
                  <a:lnTo>
                    <a:pt x="234728" y="442560"/>
                  </a:lnTo>
                  <a:lnTo>
                    <a:pt x="240009" y="449475"/>
                  </a:lnTo>
                  <a:lnTo>
                    <a:pt x="242905" y="453334"/>
                  </a:lnTo>
                  <a:lnTo>
                    <a:pt x="244949" y="455264"/>
                  </a:lnTo>
                  <a:lnTo>
                    <a:pt x="248185" y="454138"/>
                  </a:lnTo>
                  <a:lnTo>
                    <a:pt x="249037" y="452208"/>
                  </a:lnTo>
                  <a:lnTo>
                    <a:pt x="248185" y="448349"/>
                  </a:lnTo>
                  <a:lnTo>
                    <a:pt x="242053" y="443685"/>
                  </a:lnTo>
                  <a:lnTo>
                    <a:pt x="237965" y="437574"/>
                  </a:lnTo>
                  <a:lnTo>
                    <a:pt x="235921" y="433715"/>
                  </a:lnTo>
                  <a:lnTo>
                    <a:pt x="235921" y="427925"/>
                  </a:lnTo>
                  <a:lnTo>
                    <a:pt x="237965" y="423262"/>
                  </a:lnTo>
                  <a:lnTo>
                    <a:pt x="240009" y="419402"/>
                  </a:lnTo>
                  <a:lnTo>
                    <a:pt x="240009" y="413613"/>
                  </a:lnTo>
                  <a:lnTo>
                    <a:pt x="240860" y="408467"/>
                  </a:lnTo>
                  <a:lnTo>
                    <a:pt x="244949" y="402678"/>
                  </a:lnTo>
                  <a:lnTo>
                    <a:pt x="257554" y="391099"/>
                  </a:lnTo>
                  <a:lnTo>
                    <a:pt x="261642" y="388044"/>
                  </a:lnTo>
                  <a:lnTo>
                    <a:pt x="265730" y="389973"/>
                  </a:lnTo>
                  <a:lnTo>
                    <a:pt x="267774" y="391903"/>
                  </a:lnTo>
                  <a:lnTo>
                    <a:pt x="270670" y="393029"/>
                  </a:lnTo>
                  <a:lnTo>
                    <a:pt x="272714" y="393029"/>
                  </a:lnTo>
                  <a:lnTo>
                    <a:pt x="276802" y="389973"/>
                  </a:lnTo>
                  <a:lnTo>
                    <a:pt x="282083" y="388044"/>
                  </a:lnTo>
                  <a:lnTo>
                    <a:pt x="283445" y="389169"/>
                  </a:lnTo>
                  <a:lnTo>
                    <a:pt x="278846" y="391903"/>
                  </a:lnTo>
                  <a:lnTo>
                    <a:pt x="280039" y="395763"/>
                  </a:lnTo>
                  <a:lnTo>
                    <a:pt x="283445" y="398818"/>
                  </a:lnTo>
                  <a:lnTo>
                    <a:pt x="288215" y="401552"/>
                  </a:lnTo>
                  <a:lnTo>
                    <a:pt x="296391" y="403482"/>
                  </a:lnTo>
                  <a:lnTo>
                    <a:pt x="299798" y="404607"/>
                  </a:lnTo>
                  <a:lnTo>
                    <a:pt x="305930" y="408467"/>
                  </a:lnTo>
                  <a:lnTo>
                    <a:pt x="309167" y="409754"/>
                  </a:lnTo>
                  <a:lnTo>
                    <a:pt x="311211" y="407824"/>
                  </a:lnTo>
                  <a:lnTo>
                    <a:pt x="311211" y="405412"/>
                  </a:lnTo>
                  <a:lnTo>
                    <a:pt x="307974" y="402678"/>
                  </a:lnTo>
                  <a:lnTo>
                    <a:pt x="301842" y="398818"/>
                  </a:lnTo>
                  <a:lnTo>
                    <a:pt x="295710" y="396888"/>
                  </a:lnTo>
                  <a:lnTo>
                    <a:pt x="294347" y="393833"/>
                  </a:lnTo>
                  <a:lnTo>
                    <a:pt x="295710" y="391903"/>
                  </a:lnTo>
                  <a:lnTo>
                    <a:pt x="300479" y="393029"/>
                  </a:lnTo>
                  <a:lnTo>
                    <a:pt x="302524" y="393833"/>
                  </a:lnTo>
                  <a:lnTo>
                    <a:pt x="303886" y="393833"/>
                  </a:lnTo>
                  <a:lnTo>
                    <a:pt x="309167" y="394959"/>
                  </a:lnTo>
                  <a:lnTo>
                    <a:pt x="310019" y="395763"/>
                  </a:lnTo>
                  <a:lnTo>
                    <a:pt x="310019" y="398818"/>
                  </a:lnTo>
                  <a:lnTo>
                    <a:pt x="312063" y="400748"/>
                  </a:lnTo>
                  <a:lnTo>
                    <a:pt x="315299" y="398818"/>
                  </a:lnTo>
                  <a:lnTo>
                    <a:pt x="317343" y="396888"/>
                  </a:lnTo>
                  <a:lnTo>
                    <a:pt x="318195" y="395763"/>
                  </a:lnTo>
                  <a:lnTo>
                    <a:pt x="317343" y="389169"/>
                  </a:lnTo>
                  <a:lnTo>
                    <a:pt x="317343" y="387240"/>
                  </a:lnTo>
                  <a:lnTo>
                    <a:pt x="313255" y="387240"/>
                  </a:lnTo>
                  <a:lnTo>
                    <a:pt x="312063" y="386114"/>
                  </a:lnTo>
                  <a:lnTo>
                    <a:pt x="316151" y="384184"/>
                  </a:lnTo>
                  <a:lnTo>
                    <a:pt x="316151" y="383380"/>
                  </a:lnTo>
                  <a:lnTo>
                    <a:pt x="312063" y="383380"/>
                  </a:lnTo>
                  <a:lnTo>
                    <a:pt x="310019" y="382254"/>
                  </a:lnTo>
                  <a:lnTo>
                    <a:pt x="311211" y="380325"/>
                  </a:lnTo>
                  <a:lnTo>
                    <a:pt x="313255" y="379520"/>
                  </a:lnTo>
                  <a:lnTo>
                    <a:pt x="315299" y="379520"/>
                  </a:lnTo>
                  <a:lnTo>
                    <a:pt x="319387" y="380325"/>
                  </a:lnTo>
                  <a:lnTo>
                    <a:pt x="320239" y="380325"/>
                  </a:lnTo>
                  <a:lnTo>
                    <a:pt x="321431" y="378395"/>
                  </a:lnTo>
                  <a:lnTo>
                    <a:pt x="321431" y="374535"/>
                  </a:lnTo>
                  <a:lnTo>
                    <a:pt x="322283" y="371480"/>
                  </a:lnTo>
                  <a:lnTo>
                    <a:pt x="324327" y="367620"/>
                  </a:lnTo>
                  <a:lnTo>
                    <a:pt x="327564" y="362957"/>
                  </a:lnTo>
                  <a:lnTo>
                    <a:pt x="329608" y="357971"/>
                  </a:lnTo>
                  <a:lnTo>
                    <a:pt x="331652" y="356042"/>
                  </a:lnTo>
                  <a:lnTo>
                    <a:pt x="332503" y="357167"/>
                  </a:lnTo>
                  <a:lnTo>
                    <a:pt x="332503" y="359901"/>
                  </a:lnTo>
                  <a:lnTo>
                    <a:pt x="332503" y="361831"/>
                  </a:lnTo>
                  <a:lnTo>
                    <a:pt x="333696" y="361831"/>
                  </a:lnTo>
                  <a:lnTo>
                    <a:pt x="336592" y="361027"/>
                  </a:lnTo>
                  <a:lnTo>
                    <a:pt x="338976" y="359097"/>
                  </a:lnTo>
                  <a:lnTo>
                    <a:pt x="339828" y="356042"/>
                  </a:lnTo>
                  <a:lnTo>
                    <a:pt x="341872" y="345106"/>
                  </a:lnTo>
                  <a:lnTo>
                    <a:pt x="343065" y="340443"/>
                  </a:lnTo>
                  <a:lnTo>
                    <a:pt x="343916" y="338513"/>
                  </a:lnTo>
                  <a:lnTo>
                    <a:pt x="347153" y="339317"/>
                  </a:lnTo>
                  <a:lnTo>
                    <a:pt x="345960" y="344302"/>
                  </a:lnTo>
                  <a:lnTo>
                    <a:pt x="343916" y="348162"/>
                  </a:lnTo>
                  <a:lnTo>
                    <a:pt x="343916" y="354112"/>
                  </a:lnTo>
                  <a:lnTo>
                    <a:pt x="345109" y="355238"/>
                  </a:lnTo>
                  <a:lnTo>
                    <a:pt x="349197" y="354112"/>
                  </a:lnTo>
                  <a:lnTo>
                    <a:pt x="351241" y="354112"/>
                  </a:lnTo>
                  <a:lnTo>
                    <a:pt x="347153" y="357167"/>
                  </a:lnTo>
                  <a:lnTo>
                    <a:pt x="347153" y="359901"/>
                  </a:lnTo>
                  <a:lnTo>
                    <a:pt x="351241" y="361831"/>
                  </a:lnTo>
                  <a:lnTo>
                    <a:pt x="356181" y="362957"/>
                  </a:lnTo>
                  <a:lnTo>
                    <a:pt x="358225" y="362957"/>
                  </a:lnTo>
                  <a:lnTo>
                    <a:pt x="361461" y="361027"/>
                  </a:lnTo>
                  <a:lnTo>
                    <a:pt x="365549" y="357167"/>
                  </a:lnTo>
                  <a:lnTo>
                    <a:pt x="366742" y="354112"/>
                  </a:lnTo>
                  <a:lnTo>
                    <a:pt x="366742" y="351378"/>
                  </a:lnTo>
                  <a:lnTo>
                    <a:pt x="366742" y="349448"/>
                  </a:lnTo>
                  <a:lnTo>
                    <a:pt x="364357" y="346232"/>
                  </a:lnTo>
                  <a:lnTo>
                    <a:pt x="367593" y="348162"/>
                  </a:lnTo>
                  <a:lnTo>
                    <a:pt x="369638" y="350092"/>
                  </a:lnTo>
                  <a:lnTo>
                    <a:pt x="369638" y="352182"/>
                  </a:lnTo>
                  <a:lnTo>
                    <a:pt x="368786" y="357167"/>
                  </a:lnTo>
                  <a:lnTo>
                    <a:pt x="367593" y="359901"/>
                  </a:lnTo>
                  <a:lnTo>
                    <a:pt x="365549" y="363761"/>
                  </a:lnTo>
                  <a:lnTo>
                    <a:pt x="364357" y="366816"/>
                  </a:lnTo>
                  <a:lnTo>
                    <a:pt x="360269" y="366816"/>
                  </a:lnTo>
                  <a:lnTo>
                    <a:pt x="360269" y="369550"/>
                  </a:lnTo>
                  <a:lnTo>
                    <a:pt x="360269" y="370676"/>
                  </a:lnTo>
                  <a:lnTo>
                    <a:pt x="357373" y="370676"/>
                  </a:lnTo>
                  <a:lnTo>
                    <a:pt x="354137" y="368746"/>
                  </a:lnTo>
                  <a:lnTo>
                    <a:pt x="353285" y="366816"/>
                  </a:lnTo>
                  <a:lnTo>
                    <a:pt x="350048" y="365690"/>
                  </a:lnTo>
                  <a:lnTo>
                    <a:pt x="348004" y="366816"/>
                  </a:lnTo>
                  <a:lnTo>
                    <a:pt x="343916" y="362957"/>
                  </a:lnTo>
                  <a:lnTo>
                    <a:pt x="341020" y="363761"/>
                  </a:lnTo>
                  <a:lnTo>
                    <a:pt x="341020" y="367620"/>
                  </a:lnTo>
                  <a:lnTo>
                    <a:pt x="339828" y="368746"/>
                  </a:lnTo>
                  <a:lnTo>
                    <a:pt x="335740" y="369550"/>
                  </a:lnTo>
                  <a:lnTo>
                    <a:pt x="332503" y="371480"/>
                  </a:lnTo>
                  <a:lnTo>
                    <a:pt x="332503" y="373410"/>
                  </a:lnTo>
                  <a:lnTo>
                    <a:pt x="329608" y="375339"/>
                  </a:lnTo>
                  <a:lnTo>
                    <a:pt x="328415" y="377591"/>
                  </a:lnTo>
                  <a:lnTo>
                    <a:pt x="329608" y="379520"/>
                  </a:lnTo>
                  <a:lnTo>
                    <a:pt x="329608" y="381450"/>
                  </a:lnTo>
                  <a:lnTo>
                    <a:pt x="326371" y="384184"/>
                  </a:lnTo>
                  <a:lnTo>
                    <a:pt x="326371" y="388044"/>
                  </a:lnTo>
                  <a:lnTo>
                    <a:pt x="326371" y="389973"/>
                  </a:lnTo>
                  <a:lnTo>
                    <a:pt x="329608" y="389973"/>
                  </a:lnTo>
                  <a:lnTo>
                    <a:pt x="331652" y="389169"/>
                  </a:lnTo>
                  <a:lnTo>
                    <a:pt x="335740" y="391099"/>
                  </a:lnTo>
                  <a:lnTo>
                    <a:pt x="337784" y="389973"/>
                  </a:lnTo>
                  <a:lnTo>
                    <a:pt x="339828" y="389169"/>
                  </a:lnTo>
                  <a:lnTo>
                    <a:pt x="341872" y="391099"/>
                  </a:lnTo>
                  <a:lnTo>
                    <a:pt x="345109" y="391903"/>
                  </a:lnTo>
                  <a:lnTo>
                    <a:pt x="349197" y="391099"/>
                  </a:lnTo>
                  <a:lnTo>
                    <a:pt x="350048" y="391099"/>
                  </a:lnTo>
                  <a:lnTo>
                    <a:pt x="349197" y="391903"/>
                  </a:lnTo>
                  <a:lnTo>
                    <a:pt x="343916" y="394959"/>
                  </a:lnTo>
                  <a:lnTo>
                    <a:pt x="338976" y="396888"/>
                  </a:lnTo>
                  <a:lnTo>
                    <a:pt x="337784" y="398818"/>
                  </a:lnTo>
                  <a:lnTo>
                    <a:pt x="336592" y="403482"/>
                  </a:lnTo>
                  <a:lnTo>
                    <a:pt x="339828" y="406537"/>
                  </a:lnTo>
                  <a:lnTo>
                    <a:pt x="341872" y="408467"/>
                  </a:lnTo>
                  <a:lnTo>
                    <a:pt x="345109" y="408467"/>
                  </a:lnTo>
                  <a:lnTo>
                    <a:pt x="347153" y="407824"/>
                  </a:lnTo>
                  <a:lnTo>
                    <a:pt x="349197" y="405412"/>
                  </a:lnTo>
                  <a:lnTo>
                    <a:pt x="351241" y="405412"/>
                  </a:lnTo>
                  <a:lnTo>
                    <a:pt x="352093" y="408467"/>
                  </a:lnTo>
                  <a:lnTo>
                    <a:pt x="352093" y="410397"/>
                  </a:lnTo>
                  <a:lnTo>
                    <a:pt x="355329" y="412327"/>
                  </a:lnTo>
                  <a:lnTo>
                    <a:pt x="358225" y="412327"/>
                  </a:lnTo>
                  <a:lnTo>
                    <a:pt x="361461" y="410397"/>
                  </a:lnTo>
                  <a:lnTo>
                    <a:pt x="363505" y="408467"/>
                  </a:lnTo>
                  <a:lnTo>
                    <a:pt x="367593" y="408467"/>
                  </a:lnTo>
                  <a:lnTo>
                    <a:pt x="369638" y="410397"/>
                  </a:lnTo>
                  <a:lnTo>
                    <a:pt x="372874" y="413613"/>
                  </a:lnTo>
                  <a:lnTo>
                    <a:pt x="376962" y="416347"/>
                  </a:lnTo>
                  <a:lnTo>
                    <a:pt x="379858" y="418277"/>
                  </a:lnTo>
                  <a:lnTo>
                    <a:pt x="381902" y="423262"/>
                  </a:lnTo>
                  <a:lnTo>
                    <a:pt x="383946" y="425996"/>
                  </a:lnTo>
                  <a:lnTo>
                    <a:pt x="387183" y="424066"/>
                  </a:lnTo>
                  <a:lnTo>
                    <a:pt x="389227" y="425192"/>
                  </a:lnTo>
                  <a:lnTo>
                    <a:pt x="393315" y="427926"/>
                  </a:lnTo>
                  <a:lnTo>
                    <a:pt x="394678" y="429051"/>
                  </a:lnTo>
                  <a:lnTo>
                    <a:pt x="397403" y="427926"/>
                  </a:lnTo>
                  <a:lnTo>
                    <a:pt x="397403" y="425192"/>
                  </a:lnTo>
                  <a:lnTo>
                    <a:pt x="396722" y="424066"/>
                  </a:lnTo>
                  <a:lnTo>
                    <a:pt x="394678" y="421332"/>
                  </a:lnTo>
                  <a:lnTo>
                    <a:pt x="385139" y="413613"/>
                  </a:lnTo>
                  <a:lnTo>
                    <a:pt x="375770" y="402678"/>
                  </a:lnTo>
                  <a:lnTo>
                    <a:pt x="373726" y="395763"/>
                  </a:lnTo>
                  <a:lnTo>
                    <a:pt x="374918" y="386114"/>
                  </a:lnTo>
                  <a:lnTo>
                    <a:pt x="377814" y="379520"/>
                  </a:lnTo>
                  <a:lnTo>
                    <a:pt x="385990" y="365690"/>
                  </a:lnTo>
                  <a:lnTo>
                    <a:pt x="392122" y="357971"/>
                  </a:lnTo>
                  <a:lnTo>
                    <a:pt x="392122" y="356042"/>
                  </a:lnTo>
                  <a:lnTo>
                    <a:pt x="391271" y="354112"/>
                  </a:lnTo>
                  <a:lnTo>
                    <a:pt x="397403" y="351378"/>
                  </a:lnTo>
                  <a:lnTo>
                    <a:pt x="398766" y="349448"/>
                  </a:lnTo>
                  <a:lnTo>
                    <a:pt x="398766" y="347519"/>
                  </a:lnTo>
                  <a:lnTo>
                    <a:pt x="393315" y="339317"/>
                  </a:lnTo>
                  <a:lnTo>
                    <a:pt x="392122" y="335457"/>
                  </a:lnTo>
                  <a:lnTo>
                    <a:pt x="393315" y="333528"/>
                  </a:lnTo>
                  <a:lnTo>
                    <a:pt x="397403" y="333528"/>
                  </a:lnTo>
                  <a:lnTo>
                    <a:pt x="401491" y="337387"/>
                  </a:lnTo>
                  <a:lnTo>
                    <a:pt x="403535" y="341247"/>
                  </a:lnTo>
                  <a:lnTo>
                    <a:pt x="406942" y="340443"/>
                  </a:lnTo>
                  <a:lnTo>
                    <a:pt x="408986" y="336583"/>
                  </a:lnTo>
                  <a:lnTo>
                    <a:pt x="408986" y="335457"/>
                  </a:lnTo>
                  <a:lnTo>
                    <a:pt x="407623" y="331598"/>
                  </a:lnTo>
                  <a:lnTo>
                    <a:pt x="405579" y="328864"/>
                  </a:lnTo>
                  <a:lnTo>
                    <a:pt x="405579" y="323075"/>
                  </a:lnTo>
                  <a:lnTo>
                    <a:pt x="404898" y="320019"/>
                  </a:lnTo>
                  <a:lnTo>
                    <a:pt x="402854" y="318090"/>
                  </a:lnTo>
                  <a:lnTo>
                    <a:pt x="403535" y="313104"/>
                  </a:lnTo>
                  <a:lnTo>
                    <a:pt x="401491" y="310370"/>
                  </a:lnTo>
                  <a:lnTo>
                    <a:pt x="399447" y="310370"/>
                  </a:lnTo>
                  <a:lnTo>
                    <a:pt x="396722" y="313104"/>
                  </a:lnTo>
                </a:path>
                <a:path w="1001395" h="527685">
                  <a:moveTo>
                    <a:pt x="295710" y="194745"/>
                  </a:moveTo>
                  <a:lnTo>
                    <a:pt x="297754" y="193620"/>
                  </a:lnTo>
                  <a:lnTo>
                    <a:pt x="297754" y="189760"/>
                  </a:lnTo>
                  <a:lnTo>
                    <a:pt x="297754" y="185900"/>
                  </a:lnTo>
                  <a:lnTo>
                    <a:pt x="298435" y="184775"/>
                  </a:lnTo>
                  <a:lnTo>
                    <a:pt x="302524" y="186705"/>
                  </a:lnTo>
                  <a:lnTo>
                    <a:pt x="304568" y="189760"/>
                  </a:lnTo>
                  <a:lnTo>
                    <a:pt x="306612" y="189760"/>
                  </a:lnTo>
                  <a:lnTo>
                    <a:pt x="307974" y="188634"/>
                  </a:lnTo>
                  <a:lnTo>
                    <a:pt x="311211" y="185900"/>
                  </a:lnTo>
                  <a:lnTo>
                    <a:pt x="314107" y="182845"/>
                  </a:lnTo>
                  <a:lnTo>
                    <a:pt x="314107" y="183971"/>
                  </a:lnTo>
                  <a:lnTo>
                    <a:pt x="313255" y="185900"/>
                  </a:lnTo>
                  <a:lnTo>
                    <a:pt x="309167" y="189760"/>
                  </a:lnTo>
                  <a:lnTo>
                    <a:pt x="309167" y="192494"/>
                  </a:lnTo>
                  <a:lnTo>
                    <a:pt x="311211" y="193620"/>
                  </a:lnTo>
                  <a:lnTo>
                    <a:pt x="315299" y="195549"/>
                  </a:lnTo>
                  <a:lnTo>
                    <a:pt x="315299" y="196675"/>
                  </a:lnTo>
                  <a:lnTo>
                    <a:pt x="290259" y="214043"/>
                  </a:lnTo>
                  <a:lnTo>
                    <a:pt x="291622" y="215973"/>
                  </a:lnTo>
                  <a:lnTo>
                    <a:pt x="294347" y="214847"/>
                  </a:lnTo>
                  <a:lnTo>
                    <a:pt x="300479" y="212917"/>
                  </a:lnTo>
                  <a:lnTo>
                    <a:pt x="305930" y="212917"/>
                  </a:lnTo>
                  <a:lnTo>
                    <a:pt x="309167" y="212113"/>
                  </a:lnTo>
                  <a:lnTo>
                    <a:pt x="311211" y="210183"/>
                  </a:lnTo>
                  <a:lnTo>
                    <a:pt x="312063" y="209058"/>
                  </a:lnTo>
                  <a:lnTo>
                    <a:pt x="315299" y="212113"/>
                  </a:lnTo>
                  <a:lnTo>
                    <a:pt x="318195" y="214043"/>
                  </a:lnTo>
                  <a:lnTo>
                    <a:pt x="323475" y="214043"/>
                  </a:lnTo>
                  <a:lnTo>
                    <a:pt x="325519" y="215973"/>
                  </a:lnTo>
                  <a:lnTo>
                    <a:pt x="325519" y="217902"/>
                  </a:lnTo>
                  <a:lnTo>
                    <a:pt x="322283" y="216777"/>
                  </a:lnTo>
                  <a:lnTo>
                    <a:pt x="319387" y="216777"/>
                  </a:lnTo>
                  <a:lnTo>
                    <a:pt x="317343" y="218706"/>
                  </a:lnTo>
                  <a:lnTo>
                    <a:pt x="314107" y="218706"/>
                  </a:lnTo>
                  <a:lnTo>
                    <a:pt x="309167" y="218706"/>
                  </a:lnTo>
                  <a:lnTo>
                    <a:pt x="304568" y="220636"/>
                  </a:lnTo>
                  <a:lnTo>
                    <a:pt x="302524" y="222566"/>
                  </a:lnTo>
                  <a:lnTo>
                    <a:pt x="298435" y="223853"/>
                  </a:lnTo>
                  <a:lnTo>
                    <a:pt x="295710" y="225782"/>
                  </a:lnTo>
                  <a:lnTo>
                    <a:pt x="295710" y="227712"/>
                  </a:lnTo>
                  <a:lnTo>
                    <a:pt x="299798" y="231572"/>
                  </a:lnTo>
                  <a:lnTo>
                    <a:pt x="303886" y="233501"/>
                  </a:lnTo>
                  <a:lnTo>
                    <a:pt x="306612" y="233501"/>
                  </a:lnTo>
                  <a:lnTo>
                    <a:pt x="313255" y="232697"/>
                  </a:lnTo>
                  <a:lnTo>
                    <a:pt x="317343" y="233501"/>
                  </a:lnTo>
                  <a:lnTo>
                    <a:pt x="319387" y="238487"/>
                  </a:lnTo>
                  <a:lnTo>
                    <a:pt x="319387" y="240416"/>
                  </a:lnTo>
                  <a:lnTo>
                    <a:pt x="313255" y="239291"/>
                  </a:lnTo>
                  <a:lnTo>
                    <a:pt x="309167" y="240416"/>
                  </a:lnTo>
                  <a:lnTo>
                    <a:pt x="307974" y="240416"/>
                  </a:lnTo>
                  <a:lnTo>
                    <a:pt x="309167" y="243150"/>
                  </a:lnTo>
                  <a:lnTo>
                    <a:pt x="311211" y="245080"/>
                  </a:lnTo>
                  <a:lnTo>
                    <a:pt x="312063" y="246206"/>
                  </a:lnTo>
                  <a:lnTo>
                    <a:pt x="312063" y="247010"/>
                  </a:lnTo>
                  <a:lnTo>
                    <a:pt x="310019" y="248135"/>
                  </a:lnTo>
                  <a:lnTo>
                    <a:pt x="300479" y="247010"/>
                  </a:lnTo>
                  <a:lnTo>
                    <a:pt x="297754" y="244276"/>
                  </a:lnTo>
                  <a:lnTo>
                    <a:pt x="295710" y="240416"/>
                  </a:lnTo>
                  <a:lnTo>
                    <a:pt x="289578" y="238487"/>
                  </a:lnTo>
                  <a:lnTo>
                    <a:pt x="286171" y="236557"/>
                  </a:lnTo>
                  <a:lnTo>
                    <a:pt x="285490" y="233501"/>
                  </a:lnTo>
                  <a:lnTo>
                    <a:pt x="284127" y="228838"/>
                  </a:lnTo>
                  <a:lnTo>
                    <a:pt x="282083" y="224978"/>
                  </a:lnTo>
                  <a:lnTo>
                    <a:pt x="278846" y="223853"/>
                  </a:lnTo>
                  <a:lnTo>
                    <a:pt x="275950" y="223853"/>
                  </a:lnTo>
                  <a:lnTo>
                    <a:pt x="274758" y="224978"/>
                  </a:lnTo>
                  <a:lnTo>
                    <a:pt x="274758" y="226908"/>
                  </a:lnTo>
                  <a:lnTo>
                    <a:pt x="274758" y="228838"/>
                  </a:lnTo>
                  <a:lnTo>
                    <a:pt x="273906" y="229642"/>
                  </a:lnTo>
                  <a:lnTo>
                    <a:pt x="271862" y="229642"/>
                  </a:lnTo>
                  <a:lnTo>
                    <a:pt x="268626" y="227712"/>
                  </a:lnTo>
                  <a:lnTo>
                    <a:pt x="263686" y="226908"/>
                  </a:lnTo>
                  <a:lnTo>
                    <a:pt x="262494" y="224978"/>
                  </a:lnTo>
                  <a:lnTo>
                    <a:pt x="255510" y="219832"/>
                  </a:lnTo>
                  <a:lnTo>
                    <a:pt x="251081" y="219832"/>
                  </a:lnTo>
                  <a:lnTo>
                    <a:pt x="244949" y="219832"/>
                  </a:lnTo>
                  <a:lnTo>
                    <a:pt x="240860" y="217902"/>
                  </a:lnTo>
                  <a:lnTo>
                    <a:pt x="236772" y="218706"/>
                  </a:lnTo>
                  <a:lnTo>
                    <a:pt x="234728" y="220636"/>
                  </a:lnTo>
                  <a:lnTo>
                    <a:pt x="234728" y="224978"/>
                  </a:lnTo>
                  <a:lnTo>
                    <a:pt x="235921" y="226908"/>
                  </a:lnTo>
                  <a:lnTo>
                    <a:pt x="240009" y="227712"/>
                  </a:lnTo>
                  <a:lnTo>
                    <a:pt x="244097" y="227712"/>
                  </a:lnTo>
                  <a:lnTo>
                    <a:pt x="248185" y="228838"/>
                  </a:lnTo>
                  <a:lnTo>
                    <a:pt x="255510" y="231572"/>
                  </a:lnTo>
                  <a:lnTo>
                    <a:pt x="258405" y="233501"/>
                  </a:lnTo>
                  <a:lnTo>
                    <a:pt x="260450" y="236557"/>
                  </a:lnTo>
                  <a:lnTo>
                    <a:pt x="263686" y="238487"/>
                  </a:lnTo>
                  <a:lnTo>
                    <a:pt x="264538" y="240416"/>
                  </a:lnTo>
                  <a:lnTo>
                    <a:pt x="267774" y="242346"/>
                  </a:lnTo>
                  <a:lnTo>
                    <a:pt x="270670" y="243150"/>
                  </a:lnTo>
                  <a:lnTo>
                    <a:pt x="270670" y="245080"/>
                  </a:lnTo>
                  <a:lnTo>
                    <a:pt x="268626" y="245080"/>
                  </a:lnTo>
                  <a:lnTo>
                    <a:pt x="264538" y="247010"/>
                  </a:lnTo>
                  <a:lnTo>
                    <a:pt x="262494" y="247010"/>
                  </a:lnTo>
                  <a:lnTo>
                    <a:pt x="259598" y="244276"/>
                  </a:lnTo>
                  <a:lnTo>
                    <a:pt x="252273" y="243150"/>
                  </a:lnTo>
                  <a:lnTo>
                    <a:pt x="242053" y="240416"/>
                  </a:lnTo>
                  <a:lnTo>
                    <a:pt x="240009" y="240416"/>
                  </a:lnTo>
                  <a:lnTo>
                    <a:pt x="237965" y="242346"/>
                  </a:lnTo>
                  <a:lnTo>
                    <a:pt x="238816" y="246206"/>
                  </a:lnTo>
                  <a:lnTo>
                    <a:pt x="240860" y="248940"/>
                  </a:lnTo>
                  <a:lnTo>
                    <a:pt x="244949" y="250869"/>
                  </a:lnTo>
                  <a:lnTo>
                    <a:pt x="246141" y="252799"/>
                  </a:lnTo>
                  <a:lnTo>
                    <a:pt x="246993" y="255050"/>
                  </a:lnTo>
                  <a:lnTo>
                    <a:pt x="251081" y="253925"/>
                  </a:lnTo>
                  <a:lnTo>
                    <a:pt x="255510" y="252799"/>
                  </a:lnTo>
                  <a:lnTo>
                    <a:pt x="257554" y="255855"/>
                  </a:lnTo>
                  <a:lnTo>
                    <a:pt x="257554" y="257784"/>
                  </a:lnTo>
                  <a:lnTo>
                    <a:pt x="253466" y="261644"/>
                  </a:lnTo>
                  <a:lnTo>
                    <a:pt x="253466" y="263574"/>
                  </a:lnTo>
                  <a:lnTo>
                    <a:pt x="257554" y="266629"/>
                  </a:lnTo>
                  <a:lnTo>
                    <a:pt x="262494" y="272418"/>
                  </a:lnTo>
                  <a:lnTo>
                    <a:pt x="264538" y="271293"/>
                  </a:lnTo>
                  <a:lnTo>
                    <a:pt x="266582" y="271293"/>
                  </a:lnTo>
                  <a:lnTo>
                    <a:pt x="268626" y="270489"/>
                  </a:lnTo>
                  <a:lnTo>
                    <a:pt x="269818" y="267433"/>
                  </a:lnTo>
                  <a:lnTo>
                    <a:pt x="271862" y="261644"/>
                  </a:lnTo>
                  <a:lnTo>
                    <a:pt x="274758" y="258910"/>
                  </a:lnTo>
                  <a:lnTo>
                    <a:pt x="277995" y="258910"/>
                  </a:lnTo>
                  <a:lnTo>
                    <a:pt x="280039" y="256980"/>
                  </a:lnTo>
                  <a:lnTo>
                    <a:pt x="281401" y="255050"/>
                  </a:lnTo>
                  <a:lnTo>
                    <a:pt x="284127" y="255855"/>
                  </a:lnTo>
                  <a:lnTo>
                    <a:pt x="286171" y="257784"/>
                  </a:lnTo>
                  <a:lnTo>
                    <a:pt x="287534" y="258910"/>
                  </a:lnTo>
                  <a:lnTo>
                    <a:pt x="284127" y="260840"/>
                  </a:lnTo>
                  <a:lnTo>
                    <a:pt x="278846" y="264699"/>
                  </a:lnTo>
                  <a:lnTo>
                    <a:pt x="276802" y="271293"/>
                  </a:lnTo>
                  <a:lnTo>
                    <a:pt x="275950" y="277082"/>
                  </a:lnTo>
                  <a:lnTo>
                    <a:pt x="274758" y="279012"/>
                  </a:lnTo>
                  <a:lnTo>
                    <a:pt x="272714" y="279012"/>
                  </a:lnTo>
                  <a:lnTo>
                    <a:pt x="271862" y="280942"/>
                  </a:lnTo>
                  <a:lnTo>
                    <a:pt x="271862" y="282871"/>
                  </a:lnTo>
                  <a:lnTo>
                    <a:pt x="268626" y="282067"/>
                  </a:lnTo>
                  <a:lnTo>
                    <a:pt x="266582" y="280942"/>
                  </a:lnTo>
                  <a:lnTo>
                    <a:pt x="264538" y="282067"/>
                  </a:lnTo>
                  <a:lnTo>
                    <a:pt x="261642" y="284801"/>
                  </a:lnTo>
                  <a:lnTo>
                    <a:pt x="257554" y="289143"/>
                  </a:lnTo>
                  <a:lnTo>
                    <a:pt x="255510" y="289143"/>
                  </a:lnTo>
                  <a:lnTo>
                    <a:pt x="251081" y="285927"/>
                  </a:lnTo>
                  <a:lnTo>
                    <a:pt x="251081" y="283997"/>
                  </a:lnTo>
                  <a:lnTo>
                    <a:pt x="248185" y="282067"/>
                  </a:lnTo>
                  <a:lnTo>
                    <a:pt x="234728" y="267433"/>
                  </a:lnTo>
                  <a:lnTo>
                    <a:pt x="232684" y="264699"/>
                  </a:lnTo>
                  <a:lnTo>
                    <a:pt x="229788" y="262770"/>
                  </a:lnTo>
                  <a:lnTo>
                    <a:pt x="224508" y="264699"/>
                  </a:lnTo>
                  <a:lnTo>
                    <a:pt x="222464" y="268559"/>
                  </a:lnTo>
                  <a:lnTo>
                    <a:pt x="223315" y="272418"/>
                  </a:lnTo>
                  <a:lnTo>
                    <a:pt x="223315" y="274348"/>
                  </a:lnTo>
                  <a:lnTo>
                    <a:pt x="221271" y="276278"/>
                  </a:lnTo>
                  <a:lnTo>
                    <a:pt x="220420" y="277082"/>
                  </a:lnTo>
                  <a:lnTo>
                    <a:pt x="219227" y="279012"/>
                  </a:lnTo>
                  <a:lnTo>
                    <a:pt x="221271" y="282871"/>
                  </a:lnTo>
                  <a:lnTo>
                    <a:pt x="225700" y="288017"/>
                  </a:lnTo>
                  <a:lnTo>
                    <a:pt x="226552" y="288017"/>
                  </a:lnTo>
                  <a:lnTo>
                    <a:pt x="229788" y="288017"/>
                  </a:lnTo>
                  <a:lnTo>
                    <a:pt x="230640" y="288017"/>
                  </a:lnTo>
                  <a:lnTo>
                    <a:pt x="229788" y="291877"/>
                  </a:lnTo>
                  <a:lnTo>
                    <a:pt x="229788" y="293807"/>
                  </a:lnTo>
                  <a:lnTo>
                    <a:pt x="230640" y="295736"/>
                  </a:lnTo>
                  <a:lnTo>
                    <a:pt x="232684" y="296862"/>
                  </a:lnTo>
                  <a:lnTo>
                    <a:pt x="235921" y="296862"/>
                  </a:lnTo>
                  <a:lnTo>
                    <a:pt x="233876" y="298792"/>
                  </a:lnTo>
                  <a:lnTo>
                    <a:pt x="232684" y="299596"/>
                  </a:lnTo>
                  <a:lnTo>
                    <a:pt x="234728" y="301526"/>
                  </a:lnTo>
                  <a:lnTo>
                    <a:pt x="235921" y="304581"/>
                  </a:lnTo>
                  <a:lnTo>
                    <a:pt x="235921" y="306511"/>
                  </a:lnTo>
                  <a:lnTo>
                    <a:pt x="232684" y="307315"/>
                  </a:lnTo>
                  <a:lnTo>
                    <a:pt x="228596" y="302651"/>
                  </a:lnTo>
                  <a:lnTo>
                    <a:pt x="227744" y="298792"/>
                  </a:lnTo>
                  <a:lnTo>
                    <a:pt x="223315" y="297666"/>
                  </a:lnTo>
                  <a:lnTo>
                    <a:pt x="221271" y="299596"/>
                  </a:lnTo>
                  <a:lnTo>
                    <a:pt x="220420" y="303455"/>
                  </a:lnTo>
                  <a:lnTo>
                    <a:pt x="218376" y="309245"/>
                  </a:lnTo>
                  <a:lnTo>
                    <a:pt x="218376" y="312300"/>
                  </a:lnTo>
                  <a:lnTo>
                    <a:pt x="215139" y="314230"/>
                  </a:lnTo>
                  <a:lnTo>
                    <a:pt x="212243" y="314230"/>
                  </a:lnTo>
                  <a:lnTo>
                    <a:pt x="212243" y="313104"/>
                  </a:lnTo>
                  <a:lnTo>
                    <a:pt x="212243" y="310370"/>
                  </a:lnTo>
                  <a:lnTo>
                    <a:pt x="211051" y="309245"/>
                  </a:lnTo>
                  <a:lnTo>
                    <a:pt x="210199" y="304581"/>
                  </a:lnTo>
                  <a:lnTo>
                    <a:pt x="213095" y="301526"/>
                  </a:lnTo>
                  <a:lnTo>
                    <a:pt x="215139" y="296862"/>
                  </a:lnTo>
                  <a:lnTo>
                    <a:pt x="215139" y="295736"/>
                  </a:lnTo>
                  <a:lnTo>
                    <a:pt x="213095" y="293807"/>
                  </a:lnTo>
                  <a:lnTo>
                    <a:pt x="210199" y="291073"/>
                  </a:lnTo>
                  <a:lnTo>
                    <a:pt x="208155" y="288017"/>
                  </a:lnTo>
                  <a:lnTo>
                    <a:pt x="206111" y="285927"/>
                  </a:lnTo>
                  <a:lnTo>
                    <a:pt x="204067" y="284801"/>
                  </a:lnTo>
                  <a:lnTo>
                    <a:pt x="199979" y="284801"/>
                  </a:lnTo>
                  <a:lnTo>
                    <a:pt x="197935" y="287213"/>
                  </a:lnTo>
                  <a:lnTo>
                    <a:pt x="196742" y="288017"/>
                  </a:lnTo>
                  <a:lnTo>
                    <a:pt x="195891" y="291877"/>
                  </a:lnTo>
                  <a:lnTo>
                    <a:pt x="196742" y="294932"/>
                  </a:lnTo>
                  <a:lnTo>
                    <a:pt x="199979" y="297666"/>
                  </a:lnTo>
                  <a:lnTo>
                    <a:pt x="200831" y="300722"/>
                  </a:lnTo>
                  <a:lnTo>
                    <a:pt x="199979" y="302651"/>
                  </a:lnTo>
                  <a:lnTo>
                    <a:pt x="197935" y="302651"/>
                  </a:lnTo>
                  <a:lnTo>
                    <a:pt x="195891" y="301526"/>
                  </a:lnTo>
                  <a:lnTo>
                    <a:pt x="193336" y="301526"/>
                  </a:lnTo>
                  <a:lnTo>
                    <a:pt x="190610" y="301526"/>
                  </a:lnTo>
                  <a:lnTo>
                    <a:pt x="189247" y="298792"/>
                  </a:lnTo>
                  <a:lnTo>
                    <a:pt x="187203" y="295736"/>
                  </a:lnTo>
                  <a:lnTo>
                    <a:pt x="186522" y="293003"/>
                  </a:lnTo>
                  <a:lnTo>
                    <a:pt x="185159" y="291877"/>
                  </a:lnTo>
                  <a:lnTo>
                    <a:pt x="183115" y="291877"/>
                  </a:lnTo>
                  <a:lnTo>
                    <a:pt x="182434" y="293807"/>
                  </a:lnTo>
                  <a:lnTo>
                    <a:pt x="180390" y="293807"/>
                  </a:lnTo>
                  <a:lnTo>
                    <a:pt x="179027" y="291877"/>
                  </a:lnTo>
                  <a:lnTo>
                    <a:pt x="178346" y="288017"/>
                  </a:lnTo>
                  <a:lnTo>
                    <a:pt x="176131" y="287213"/>
                  </a:lnTo>
                  <a:lnTo>
                    <a:pt x="174087" y="287213"/>
                  </a:lnTo>
                  <a:lnTo>
                    <a:pt x="172895" y="288017"/>
                  </a:lnTo>
                  <a:lnTo>
                    <a:pt x="172895" y="291073"/>
                  </a:lnTo>
                  <a:lnTo>
                    <a:pt x="174087" y="293807"/>
                  </a:lnTo>
                  <a:lnTo>
                    <a:pt x="174939" y="294932"/>
                  </a:lnTo>
                  <a:lnTo>
                    <a:pt x="174939" y="296862"/>
                  </a:lnTo>
                  <a:lnTo>
                    <a:pt x="172895" y="296862"/>
                  </a:lnTo>
                  <a:lnTo>
                    <a:pt x="170851" y="297666"/>
                  </a:lnTo>
                  <a:lnTo>
                    <a:pt x="169999" y="300722"/>
                  </a:lnTo>
                  <a:lnTo>
                    <a:pt x="169999" y="302651"/>
                  </a:lnTo>
                  <a:lnTo>
                    <a:pt x="167955" y="302651"/>
                  </a:lnTo>
                  <a:lnTo>
                    <a:pt x="166762" y="299596"/>
                  </a:lnTo>
                  <a:lnTo>
                    <a:pt x="164718" y="298792"/>
                  </a:lnTo>
                  <a:lnTo>
                    <a:pt x="160630" y="298792"/>
                  </a:lnTo>
                  <a:lnTo>
                    <a:pt x="158586" y="300722"/>
                  </a:lnTo>
                  <a:lnTo>
                    <a:pt x="158586" y="304581"/>
                  </a:lnTo>
                  <a:lnTo>
                    <a:pt x="157394" y="304581"/>
                  </a:lnTo>
                  <a:lnTo>
                    <a:pt x="153306" y="303455"/>
                  </a:lnTo>
                  <a:lnTo>
                    <a:pt x="146322" y="299596"/>
                  </a:lnTo>
                  <a:lnTo>
                    <a:pt x="143085" y="297666"/>
                  </a:lnTo>
                  <a:lnTo>
                    <a:pt x="136953" y="295736"/>
                  </a:lnTo>
                  <a:lnTo>
                    <a:pt x="129628" y="294932"/>
                  </a:lnTo>
                  <a:lnTo>
                    <a:pt x="127584" y="293003"/>
                  </a:lnTo>
                  <a:lnTo>
                    <a:pt x="123496" y="293003"/>
                  </a:lnTo>
                  <a:lnTo>
                    <a:pt x="120600" y="291877"/>
                  </a:lnTo>
                  <a:lnTo>
                    <a:pt x="118556" y="289143"/>
                  </a:lnTo>
                  <a:lnTo>
                    <a:pt x="115320" y="289143"/>
                  </a:lnTo>
                  <a:lnTo>
                    <a:pt x="114468" y="289143"/>
                  </a:lnTo>
                  <a:lnTo>
                    <a:pt x="107143" y="291877"/>
                  </a:lnTo>
                  <a:lnTo>
                    <a:pt x="105099" y="294932"/>
                  </a:lnTo>
                  <a:lnTo>
                    <a:pt x="103907" y="298792"/>
                  </a:lnTo>
                  <a:lnTo>
                    <a:pt x="105099" y="300722"/>
                  </a:lnTo>
                  <a:lnTo>
                    <a:pt x="107143" y="302651"/>
                  </a:lnTo>
                  <a:lnTo>
                    <a:pt x="115320" y="310370"/>
                  </a:lnTo>
                  <a:lnTo>
                    <a:pt x="110039" y="312300"/>
                  </a:lnTo>
                  <a:lnTo>
                    <a:pt x="107143" y="312300"/>
                  </a:lnTo>
                  <a:lnTo>
                    <a:pt x="105951" y="314230"/>
                  </a:lnTo>
                  <a:lnTo>
                    <a:pt x="105951" y="317285"/>
                  </a:lnTo>
                  <a:lnTo>
                    <a:pt x="107995" y="319215"/>
                  </a:lnTo>
                  <a:lnTo>
                    <a:pt x="109188" y="323879"/>
                  </a:lnTo>
                  <a:lnTo>
                    <a:pt x="110039" y="329668"/>
                  </a:lnTo>
                  <a:lnTo>
                    <a:pt x="109188" y="330794"/>
                  </a:lnTo>
                  <a:lnTo>
                    <a:pt x="105099" y="330794"/>
                  </a:lnTo>
                  <a:lnTo>
                    <a:pt x="103907" y="328864"/>
                  </a:lnTo>
                  <a:lnTo>
                    <a:pt x="97604" y="327738"/>
                  </a:lnTo>
                  <a:lnTo>
                    <a:pt x="95560" y="326934"/>
                  </a:lnTo>
                  <a:lnTo>
                    <a:pt x="92835" y="326934"/>
                  </a:lnTo>
                  <a:lnTo>
                    <a:pt x="91472" y="328864"/>
                  </a:lnTo>
                  <a:lnTo>
                    <a:pt x="92835" y="334653"/>
                  </a:lnTo>
                  <a:lnTo>
                    <a:pt x="91472" y="336583"/>
                  </a:lnTo>
                  <a:lnTo>
                    <a:pt x="89428" y="336583"/>
                  </a:lnTo>
                  <a:lnTo>
                    <a:pt x="86703" y="335457"/>
                  </a:lnTo>
                  <a:lnTo>
                    <a:pt x="80059" y="335457"/>
                  </a:lnTo>
                  <a:lnTo>
                    <a:pt x="77164" y="334653"/>
                  </a:lnTo>
                  <a:lnTo>
                    <a:pt x="75119" y="331598"/>
                  </a:lnTo>
                  <a:lnTo>
                    <a:pt x="73075" y="331598"/>
                  </a:lnTo>
                  <a:lnTo>
                    <a:pt x="71031" y="336583"/>
                  </a:lnTo>
                  <a:lnTo>
                    <a:pt x="68987" y="337387"/>
                  </a:lnTo>
                  <a:lnTo>
                    <a:pt x="68987" y="335457"/>
                  </a:lnTo>
                  <a:lnTo>
                    <a:pt x="69839" y="332724"/>
                  </a:lnTo>
                  <a:lnTo>
                    <a:pt x="69839" y="328864"/>
                  </a:lnTo>
                  <a:lnTo>
                    <a:pt x="67795" y="320019"/>
                  </a:lnTo>
                  <a:lnTo>
                    <a:pt x="65751" y="317285"/>
                  </a:lnTo>
                  <a:lnTo>
                    <a:pt x="63707" y="316160"/>
                  </a:lnTo>
                  <a:lnTo>
                    <a:pt x="58767" y="315034"/>
                  </a:lnTo>
                  <a:lnTo>
                    <a:pt x="55530" y="313104"/>
                  </a:lnTo>
                  <a:lnTo>
                    <a:pt x="52294" y="312300"/>
                  </a:lnTo>
                  <a:lnTo>
                    <a:pt x="51442" y="313104"/>
                  </a:lnTo>
                  <a:lnTo>
                    <a:pt x="47354" y="316160"/>
                  </a:lnTo>
                  <a:lnTo>
                    <a:pt x="45310" y="316160"/>
                  </a:lnTo>
                  <a:lnTo>
                    <a:pt x="44118" y="315034"/>
                  </a:lnTo>
                  <a:lnTo>
                    <a:pt x="43266" y="313104"/>
                  </a:lnTo>
                  <a:lnTo>
                    <a:pt x="41222" y="313104"/>
                  </a:lnTo>
                  <a:lnTo>
                    <a:pt x="37985" y="315034"/>
                  </a:lnTo>
                  <a:lnTo>
                    <a:pt x="37985" y="318090"/>
                  </a:lnTo>
                  <a:lnTo>
                    <a:pt x="40029" y="321145"/>
                  </a:lnTo>
                  <a:lnTo>
                    <a:pt x="41222" y="327738"/>
                  </a:lnTo>
                  <a:lnTo>
                    <a:pt x="40029" y="329668"/>
                  </a:lnTo>
                  <a:lnTo>
                    <a:pt x="35941" y="332724"/>
                  </a:lnTo>
                  <a:lnTo>
                    <a:pt x="31001" y="334653"/>
                  </a:lnTo>
                  <a:lnTo>
                    <a:pt x="23677" y="334653"/>
                  </a:lnTo>
                  <a:lnTo>
                    <a:pt x="22484" y="336583"/>
                  </a:lnTo>
                  <a:lnTo>
                    <a:pt x="22484" y="341247"/>
                  </a:lnTo>
                  <a:lnTo>
                    <a:pt x="27765" y="344302"/>
                  </a:lnTo>
                  <a:lnTo>
                    <a:pt x="35090" y="345106"/>
                  </a:lnTo>
                  <a:lnTo>
                    <a:pt x="37985" y="345106"/>
                  </a:lnTo>
                  <a:lnTo>
                    <a:pt x="37134" y="348162"/>
                  </a:lnTo>
                  <a:lnTo>
                    <a:pt x="31001" y="351378"/>
                  </a:lnTo>
                  <a:lnTo>
                    <a:pt x="27765" y="353308"/>
                  </a:lnTo>
                  <a:lnTo>
                    <a:pt x="29809" y="357971"/>
                  </a:lnTo>
                  <a:lnTo>
                    <a:pt x="28957" y="359097"/>
                  </a:lnTo>
                  <a:lnTo>
                    <a:pt x="26913" y="359901"/>
                  </a:lnTo>
                  <a:lnTo>
                    <a:pt x="24528" y="359097"/>
                  </a:lnTo>
                  <a:lnTo>
                    <a:pt x="22484" y="357971"/>
                  </a:lnTo>
                  <a:lnTo>
                    <a:pt x="17545" y="359901"/>
                  </a:lnTo>
                  <a:lnTo>
                    <a:pt x="17545" y="359097"/>
                  </a:lnTo>
                  <a:lnTo>
                    <a:pt x="17545" y="356042"/>
                  </a:lnTo>
                  <a:lnTo>
                    <a:pt x="17545" y="352182"/>
                  </a:lnTo>
                  <a:lnTo>
                    <a:pt x="17545" y="351378"/>
                  </a:lnTo>
                  <a:lnTo>
                    <a:pt x="15500" y="348162"/>
                  </a:lnTo>
                  <a:lnTo>
                    <a:pt x="14308" y="347518"/>
                  </a:lnTo>
                  <a:lnTo>
                    <a:pt x="11412" y="346232"/>
                  </a:lnTo>
                  <a:lnTo>
                    <a:pt x="5280" y="347518"/>
                  </a:lnTo>
                  <a:lnTo>
                    <a:pt x="2044" y="346232"/>
                  </a:lnTo>
                  <a:lnTo>
                    <a:pt x="0" y="348162"/>
                  </a:lnTo>
                  <a:lnTo>
                    <a:pt x="1192" y="351378"/>
                  </a:lnTo>
                  <a:lnTo>
                    <a:pt x="2044" y="352182"/>
                  </a:lnTo>
                  <a:lnTo>
                    <a:pt x="6132" y="352182"/>
                  </a:lnTo>
                  <a:lnTo>
                    <a:pt x="11412" y="352182"/>
                  </a:lnTo>
                  <a:lnTo>
                    <a:pt x="13456" y="353308"/>
                  </a:lnTo>
                  <a:lnTo>
                    <a:pt x="11412" y="355238"/>
                  </a:lnTo>
                  <a:lnTo>
                    <a:pt x="11412" y="357971"/>
                  </a:lnTo>
                  <a:lnTo>
                    <a:pt x="15500" y="359901"/>
                  </a:lnTo>
                  <a:lnTo>
                    <a:pt x="15500" y="361831"/>
                  </a:lnTo>
                  <a:lnTo>
                    <a:pt x="15500" y="363761"/>
                  </a:lnTo>
                  <a:lnTo>
                    <a:pt x="14308" y="369550"/>
                  </a:lnTo>
                  <a:lnTo>
                    <a:pt x="16352" y="374535"/>
                  </a:lnTo>
                  <a:lnTo>
                    <a:pt x="19589" y="379520"/>
                  </a:lnTo>
                  <a:lnTo>
                    <a:pt x="21633" y="384184"/>
                  </a:lnTo>
                  <a:lnTo>
                    <a:pt x="22484" y="385310"/>
                  </a:lnTo>
                  <a:lnTo>
                    <a:pt x="25721" y="386114"/>
                  </a:lnTo>
                  <a:lnTo>
                    <a:pt x="26913" y="386114"/>
                  </a:lnTo>
                  <a:lnTo>
                    <a:pt x="28957" y="381450"/>
                  </a:lnTo>
                  <a:lnTo>
                    <a:pt x="31001" y="379520"/>
                  </a:lnTo>
                  <a:lnTo>
                    <a:pt x="35090" y="375339"/>
                  </a:lnTo>
                  <a:lnTo>
                    <a:pt x="40029" y="366816"/>
                  </a:lnTo>
                  <a:lnTo>
                    <a:pt x="46162" y="362957"/>
                  </a:lnTo>
                  <a:lnTo>
                    <a:pt x="49398" y="361027"/>
                  </a:lnTo>
                  <a:lnTo>
                    <a:pt x="48206" y="366816"/>
                  </a:lnTo>
                  <a:lnTo>
                    <a:pt x="47354" y="370676"/>
                  </a:lnTo>
                  <a:lnTo>
                    <a:pt x="45310" y="373410"/>
                  </a:lnTo>
                  <a:lnTo>
                    <a:pt x="46162" y="377591"/>
                  </a:lnTo>
                  <a:lnTo>
                    <a:pt x="48206" y="379520"/>
                  </a:lnTo>
                  <a:lnTo>
                    <a:pt x="51442" y="379520"/>
                  </a:lnTo>
                  <a:lnTo>
                    <a:pt x="57574" y="374535"/>
                  </a:lnTo>
                  <a:lnTo>
                    <a:pt x="60811" y="368746"/>
                  </a:lnTo>
                  <a:lnTo>
                    <a:pt x="64899" y="363761"/>
                  </a:lnTo>
                  <a:lnTo>
                    <a:pt x="67795" y="361831"/>
                  </a:lnTo>
                  <a:lnTo>
                    <a:pt x="73927" y="361831"/>
                  </a:lnTo>
                  <a:lnTo>
                    <a:pt x="75971" y="359901"/>
                  </a:lnTo>
                  <a:lnTo>
                    <a:pt x="75971" y="359097"/>
                  </a:lnTo>
                  <a:lnTo>
                    <a:pt x="75119" y="356042"/>
                  </a:lnTo>
                  <a:lnTo>
                    <a:pt x="75119" y="354112"/>
                  </a:lnTo>
                  <a:lnTo>
                    <a:pt x="77164" y="355238"/>
                  </a:lnTo>
                  <a:lnTo>
                    <a:pt x="79208" y="356042"/>
                  </a:lnTo>
                  <a:lnTo>
                    <a:pt x="82614" y="357167"/>
                  </a:lnTo>
                  <a:lnTo>
                    <a:pt x="88747" y="356042"/>
                  </a:lnTo>
                  <a:lnTo>
                    <a:pt x="89428" y="356042"/>
                  </a:lnTo>
                  <a:lnTo>
                    <a:pt x="89428" y="357167"/>
                  </a:lnTo>
                  <a:lnTo>
                    <a:pt x="82614" y="359097"/>
                  </a:lnTo>
                  <a:lnTo>
                    <a:pt x="80059" y="363761"/>
                  </a:lnTo>
                  <a:lnTo>
                    <a:pt x="81252" y="367620"/>
                  </a:lnTo>
                  <a:lnTo>
                    <a:pt x="82614" y="369550"/>
                  </a:lnTo>
                  <a:lnTo>
                    <a:pt x="84659" y="370676"/>
                  </a:lnTo>
                  <a:lnTo>
                    <a:pt x="86703" y="370676"/>
                  </a:lnTo>
                  <a:lnTo>
                    <a:pt x="83296" y="372605"/>
                  </a:lnTo>
                  <a:lnTo>
                    <a:pt x="81252" y="373410"/>
                  </a:lnTo>
                  <a:lnTo>
                    <a:pt x="77164" y="369550"/>
                  </a:lnTo>
                  <a:lnTo>
                    <a:pt x="73927" y="370676"/>
                  </a:lnTo>
                  <a:lnTo>
                    <a:pt x="75119" y="375339"/>
                  </a:lnTo>
                  <a:lnTo>
                    <a:pt x="73927" y="378395"/>
                  </a:lnTo>
                  <a:lnTo>
                    <a:pt x="71883" y="379520"/>
                  </a:lnTo>
                  <a:lnTo>
                    <a:pt x="73075" y="382254"/>
                  </a:lnTo>
                  <a:lnTo>
                    <a:pt x="75971" y="383380"/>
                  </a:lnTo>
                  <a:lnTo>
                    <a:pt x="78015" y="384184"/>
                  </a:lnTo>
                  <a:lnTo>
                    <a:pt x="78015" y="386114"/>
                  </a:lnTo>
                  <a:lnTo>
                    <a:pt x="77164" y="388044"/>
                  </a:lnTo>
                  <a:lnTo>
                    <a:pt x="71883" y="391099"/>
                  </a:lnTo>
                  <a:lnTo>
                    <a:pt x="71883" y="393029"/>
                  </a:lnTo>
                  <a:lnTo>
                    <a:pt x="73075" y="393833"/>
                  </a:lnTo>
                  <a:lnTo>
                    <a:pt x="75119" y="396888"/>
                  </a:lnTo>
                  <a:lnTo>
                    <a:pt x="75971" y="397692"/>
                  </a:lnTo>
                  <a:lnTo>
                    <a:pt x="78015" y="399622"/>
                  </a:lnTo>
                  <a:lnTo>
                    <a:pt x="81252" y="399622"/>
                  </a:lnTo>
                  <a:lnTo>
                    <a:pt x="84659" y="400748"/>
                  </a:lnTo>
                  <a:lnTo>
                    <a:pt x="85340" y="401552"/>
                  </a:lnTo>
                  <a:lnTo>
                    <a:pt x="87384" y="403482"/>
                  </a:lnTo>
                  <a:lnTo>
                    <a:pt x="88747" y="403482"/>
                  </a:lnTo>
                  <a:lnTo>
                    <a:pt x="92835" y="401552"/>
                  </a:lnTo>
                  <a:lnTo>
                    <a:pt x="96923" y="399622"/>
                  </a:lnTo>
                  <a:lnTo>
                    <a:pt x="101011" y="399622"/>
                  </a:lnTo>
                  <a:lnTo>
                    <a:pt x="103055" y="398818"/>
                  </a:lnTo>
                  <a:lnTo>
                    <a:pt x="103907" y="394959"/>
                  </a:lnTo>
                  <a:lnTo>
                    <a:pt x="103907" y="389169"/>
                  </a:lnTo>
                  <a:lnTo>
                    <a:pt x="105099" y="387240"/>
                  </a:lnTo>
                  <a:lnTo>
                    <a:pt x="105951" y="386114"/>
                  </a:lnTo>
                  <a:lnTo>
                    <a:pt x="113276" y="396888"/>
                  </a:lnTo>
                  <a:lnTo>
                    <a:pt x="116512" y="397692"/>
                  </a:lnTo>
                  <a:lnTo>
                    <a:pt x="118556" y="397692"/>
                  </a:lnTo>
                  <a:lnTo>
                    <a:pt x="120600" y="395763"/>
                  </a:lnTo>
                  <a:lnTo>
                    <a:pt x="123496" y="393833"/>
                  </a:lnTo>
                  <a:lnTo>
                    <a:pt x="126733" y="389169"/>
                  </a:lnTo>
                  <a:lnTo>
                    <a:pt x="126733" y="386114"/>
                  </a:lnTo>
                  <a:lnTo>
                    <a:pt x="123496" y="381450"/>
                  </a:lnTo>
                  <a:lnTo>
                    <a:pt x="120600" y="377591"/>
                  </a:lnTo>
                  <a:lnTo>
                    <a:pt x="120600" y="374535"/>
                  </a:lnTo>
                  <a:lnTo>
                    <a:pt x="124688" y="374535"/>
                  </a:lnTo>
                  <a:lnTo>
                    <a:pt x="127584" y="375339"/>
                  </a:lnTo>
                  <a:lnTo>
                    <a:pt x="129628" y="373410"/>
                  </a:lnTo>
                  <a:lnTo>
                    <a:pt x="131672" y="370676"/>
                  </a:lnTo>
                  <a:lnTo>
                    <a:pt x="133716" y="370676"/>
                  </a:lnTo>
                  <a:lnTo>
                    <a:pt x="135761" y="369550"/>
                  </a:lnTo>
                  <a:lnTo>
                    <a:pt x="134909" y="367620"/>
                  </a:lnTo>
                  <a:lnTo>
                    <a:pt x="134909" y="364886"/>
                  </a:lnTo>
                  <a:lnTo>
                    <a:pt x="138997" y="361027"/>
                  </a:lnTo>
                  <a:lnTo>
                    <a:pt x="145129" y="359097"/>
                  </a:lnTo>
                  <a:lnTo>
                    <a:pt x="146322" y="357167"/>
                  </a:lnTo>
                  <a:lnTo>
                    <a:pt x="147173" y="355238"/>
                  </a:lnTo>
                  <a:lnTo>
                    <a:pt x="149217" y="355238"/>
                  </a:lnTo>
                  <a:lnTo>
                    <a:pt x="152454" y="355238"/>
                  </a:lnTo>
                  <a:lnTo>
                    <a:pt x="153306" y="356042"/>
                  </a:lnTo>
                  <a:lnTo>
                    <a:pt x="155350" y="355238"/>
                  </a:lnTo>
                  <a:lnTo>
                    <a:pt x="157394" y="352182"/>
                  </a:lnTo>
                  <a:lnTo>
                    <a:pt x="159438" y="348162"/>
                  </a:lnTo>
                  <a:lnTo>
                    <a:pt x="158586" y="344302"/>
                  </a:lnTo>
                  <a:lnTo>
                    <a:pt x="156542" y="338513"/>
                  </a:lnTo>
                  <a:lnTo>
                    <a:pt x="156542" y="334653"/>
                  </a:lnTo>
                  <a:lnTo>
                    <a:pt x="156542" y="329668"/>
                  </a:lnTo>
                  <a:lnTo>
                    <a:pt x="157394" y="327738"/>
                  </a:lnTo>
                  <a:lnTo>
                    <a:pt x="158586" y="325809"/>
                  </a:lnTo>
                  <a:lnTo>
                    <a:pt x="159438" y="325809"/>
                  </a:lnTo>
                  <a:lnTo>
                    <a:pt x="160630" y="326934"/>
                  </a:lnTo>
                  <a:lnTo>
                    <a:pt x="160630" y="329668"/>
                  </a:lnTo>
                  <a:lnTo>
                    <a:pt x="162674" y="334653"/>
                  </a:lnTo>
                  <a:lnTo>
                    <a:pt x="164718" y="336583"/>
                  </a:lnTo>
                  <a:lnTo>
                    <a:pt x="169999" y="338513"/>
                  </a:lnTo>
                  <a:lnTo>
                    <a:pt x="172895" y="338513"/>
                  </a:lnTo>
                  <a:lnTo>
                    <a:pt x="179027" y="336583"/>
                  </a:lnTo>
                  <a:lnTo>
                    <a:pt x="183115" y="335457"/>
                  </a:lnTo>
                  <a:lnTo>
                    <a:pt x="184478" y="332724"/>
                  </a:lnTo>
                  <a:lnTo>
                    <a:pt x="185159" y="329668"/>
                  </a:lnTo>
                  <a:lnTo>
                    <a:pt x="187203" y="329668"/>
                  </a:lnTo>
                  <a:lnTo>
                    <a:pt x="190610" y="329668"/>
                  </a:lnTo>
                  <a:lnTo>
                    <a:pt x="189247" y="332724"/>
                  </a:lnTo>
                  <a:lnTo>
                    <a:pt x="189247" y="334653"/>
                  </a:lnTo>
                  <a:lnTo>
                    <a:pt x="190610" y="337387"/>
                  </a:lnTo>
                  <a:lnTo>
                    <a:pt x="196742" y="338513"/>
                  </a:lnTo>
                  <a:lnTo>
                    <a:pt x="202023" y="337387"/>
                  </a:lnTo>
                  <a:lnTo>
                    <a:pt x="204067" y="337387"/>
                  </a:lnTo>
                  <a:lnTo>
                    <a:pt x="204919" y="338513"/>
                  </a:lnTo>
                  <a:lnTo>
                    <a:pt x="204919" y="339317"/>
                  </a:lnTo>
                  <a:lnTo>
                    <a:pt x="202023" y="341247"/>
                  </a:lnTo>
                  <a:lnTo>
                    <a:pt x="198786" y="342372"/>
                  </a:lnTo>
                  <a:lnTo>
                    <a:pt x="194698" y="343177"/>
                  </a:lnTo>
                  <a:lnTo>
                    <a:pt x="187203" y="341247"/>
                  </a:lnTo>
                  <a:lnTo>
                    <a:pt x="181071" y="339317"/>
                  </a:lnTo>
                  <a:lnTo>
                    <a:pt x="172895" y="342372"/>
                  </a:lnTo>
                  <a:lnTo>
                    <a:pt x="167955" y="348162"/>
                  </a:lnTo>
                  <a:lnTo>
                    <a:pt x="165570" y="352182"/>
                  </a:lnTo>
                  <a:lnTo>
                    <a:pt x="165570" y="355238"/>
                  </a:lnTo>
                  <a:lnTo>
                    <a:pt x="169999" y="357167"/>
                  </a:lnTo>
                  <a:lnTo>
                    <a:pt x="172895" y="359097"/>
                  </a:lnTo>
                  <a:lnTo>
                    <a:pt x="176131" y="359097"/>
                  </a:lnTo>
                  <a:lnTo>
                    <a:pt x="179027" y="356042"/>
                  </a:lnTo>
                  <a:lnTo>
                    <a:pt x="182434" y="354112"/>
                  </a:lnTo>
                  <a:lnTo>
                    <a:pt x="183115" y="353308"/>
                  </a:lnTo>
                  <a:lnTo>
                    <a:pt x="184478" y="353308"/>
                  </a:lnTo>
                  <a:lnTo>
                    <a:pt x="181071" y="357971"/>
                  </a:lnTo>
                  <a:lnTo>
                    <a:pt x="182434" y="361831"/>
                  </a:lnTo>
                  <a:lnTo>
                    <a:pt x="183115" y="364886"/>
                  </a:lnTo>
                  <a:lnTo>
                    <a:pt x="183115" y="366816"/>
                  </a:lnTo>
                  <a:lnTo>
                    <a:pt x="180390" y="368746"/>
                  </a:lnTo>
                  <a:lnTo>
                    <a:pt x="178346" y="368746"/>
                  </a:lnTo>
                  <a:lnTo>
                    <a:pt x="174087" y="365690"/>
                  </a:lnTo>
                  <a:lnTo>
                    <a:pt x="170851" y="365690"/>
                  </a:lnTo>
                  <a:lnTo>
                    <a:pt x="165570" y="363761"/>
                  </a:lnTo>
                  <a:lnTo>
                    <a:pt x="161482" y="362957"/>
                  </a:lnTo>
                  <a:lnTo>
                    <a:pt x="157394" y="363761"/>
                  </a:lnTo>
                  <a:lnTo>
                    <a:pt x="155350" y="365690"/>
                  </a:lnTo>
                  <a:lnTo>
                    <a:pt x="156542" y="367620"/>
                  </a:lnTo>
                  <a:lnTo>
                    <a:pt x="157394" y="369550"/>
                  </a:lnTo>
                  <a:lnTo>
                    <a:pt x="163526" y="370676"/>
                  </a:lnTo>
                  <a:lnTo>
                    <a:pt x="167955" y="374535"/>
                  </a:lnTo>
                  <a:lnTo>
                    <a:pt x="172895" y="380325"/>
                  </a:lnTo>
                  <a:lnTo>
                    <a:pt x="170851" y="382254"/>
                  </a:lnTo>
                  <a:lnTo>
                    <a:pt x="168807" y="385310"/>
                  </a:lnTo>
                  <a:lnTo>
                    <a:pt x="165570" y="385310"/>
                  </a:lnTo>
                  <a:lnTo>
                    <a:pt x="162674" y="382254"/>
                  </a:lnTo>
                  <a:lnTo>
                    <a:pt x="155350" y="379520"/>
                  </a:lnTo>
                  <a:lnTo>
                    <a:pt x="150410" y="374535"/>
                  </a:lnTo>
                  <a:lnTo>
                    <a:pt x="146322" y="374535"/>
                  </a:lnTo>
                  <a:lnTo>
                    <a:pt x="145129" y="375339"/>
                  </a:lnTo>
                  <a:lnTo>
                    <a:pt x="140189" y="381450"/>
                  </a:lnTo>
                  <a:lnTo>
                    <a:pt x="138997" y="384184"/>
                  </a:lnTo>
                  <a:lnTo>
                    <a:pt x="141041" y="389169"/>
                  </a:lnTo>
                  <a:lnTo>
                    <a:pt x="147173" y="394959"/>
                  </a:lnTo>
                  <a:lnTo>
                    <a:pt x="148366" y="398818"/>
                  </a:lnTo>
                  <a:lnTo>
                    <a:pt x="149217" y="402678"/>
                  </a:lnTo>
                  <a:lnTo>
                    <a:pt x="149217" y="405412"/>
                  </a:lnTo>
                  <a:lnTo>
                    <a:pt x="146322" y="406537"/>
                  </a:lnTo>
                  <a:lnTo>
                    <a:pt x="141041" y="402678"/>
                  </a:lnTo>
                  <a:lnTo>
                    <a:pt x="133716" y="395763"/>
                  </a:lnTo>
                  <a:lnTo>
                    <a:pt x="130821" y="396888"/>
                  </a:lnTo>
                  <a:lnTo>
                    <a:pt x="125540" y="399622"/>
                  </a:lnTo>
                  <a:lnTo>
                    <a:pt x="122644" y="400748"/>
                  </a:lnTo>
                  <a:lnTo>
                    <a:pt x="118556" y="400748"/>
                  </a:lnTo>
                  <a:lnTo>
                    <a:pt x="117364" y="402678"/>
                  </a:lnTo>
                  <a:lnTo>
                    <a:pt x="118556" y="405412"/>
                  </a:lnTo>
                  <a:lnTo>
                    <a:pt x="119408" y="407824"/>
                  </a:lnTo>
                  <a:lnTo>
                    <a:pt x="122644" y="410397"/>
                  </a:lnTo>
                  <a:lnTo>
                    <a:pt x="121452" y="412327"/>
                  </a:lnTo>
                  <a:lnTo>
                    <a:pt x="119408" y="412327"/>
                  </a:lnTo>
                  <a:lnTo>
                    <a:pt x="116512" y="410397"/>
                  </a:lnTo>
                  <a:lnTo>
                    <a:pt x="114468" y="408467"/>
                  </a:lnTo>
                  <a:lnTo>
                    <a:pt x="113276" y="407824"/>
                  </a:lnTo>
                  <a:lnTo>
                    <a:pt x="103907" y="409754"/>
                  </a:lnTo>
                  <a:lnTo>
                    <a:pt x="101863" y="412327"/>
                  </a:lnTo>
                  <a:lnTo>
                    <a:pt x="99648" y="415543"/>
                  </a:lnTo>
                  <a:lnTo>
                    <a:pt x="98967" y="420206"/>
                  </a:lnTo>
                  <a:lnTo>
                    <a:pt x="99648" y="424066"/>
                  </a:lnTo>
                  <a:lnTo>
                    <a:pt x="98967" y="425996"/>
                  </a:lnTo>
                  <a:lnTo>
                    <a:pt x="97604" y="425996"/>
                  </a:lnTo>
                  <a:lnTo>
                    <a:pt x="94879" y="425192"/>
                  </a:lnTo>
                  <a:lnTo>
                    <a:pt x="91472" y="424066"/>
                  </a:lnTo>
                  <a:lnTo>
                    <a:pt x="88747" y="424066"/>
                  </a:lnTo>
                  <a:lnTo>
                    <a:pt x="86703" y="423262"/>
                  </a:lnTo>
                  <a:lnTo>
                    <a:pt x="85340" y="422136"/>
                  </a:lnTo>
                  <a:lnTo>
                    <a:pt x="84659" y="420206"/>
                  </a:lnTo>
                  <a:lnTo>
                    <a:pt x="80059" y="419402"/>
                  </a:lnTo>
                  <a:lnTo>
                    <a:pt x="77164" y="418277"/>
                  </a:lnTo>
                  <a:lnTo>
                    <a:pt x="73927" y="417473"/>
                  </a:lnTo>
                  <a:lnTo>
                    <a:pt x="71031" y="415543"/>
                  </a:lnTo>
                  <a:lnTo>
                    <a:pt x="68987" y="417473"/>
                  </a:lnTo>
                  <a:lnTo>
                    <a:pt x="71031" y="421332"/>
                  </a:lnTo>
                  <a:lnTo>
                    <a:pt x="71031" y="425192"/>
                  </a:lnTo>
                  <a:lnTo>
                    <a:pt x="68987" y="427925"/>
                  </a:lnTo>
                  <a:lnTo>
                    <a:pt x="62855" y="434840"/>
                  </a:lnTo>
                  <a:lnTo>
                    <a:pt x="61663" y="437574"/>
                  </a:lnTo>
                  <a:lnTo>
                    <a:pt x="61663" y="443685"/>
                  </a:lnTo>
                  <a:lnTo>
                    <a:pt x="61663" y="445615"/>
                  </a:lnTo>
                  <a:lnTo>
                    <a:pt x="64899" y="445615"/>
                  </a:lnTo>
                  <a:lnTo>
                    <a:pt x="65751" y="447545"/>
                  </a:lnTo>
                  <a:lnTo>
                    <a:pt x="63707" y="453334"/>
                  </a:lnTo>
                  <a:lnTo>
                    <a:pt x="64899" y="456068"/>
                  </a:lnTo>
                  <a:lnTo>
                    <a:pt x="67795" y="456068"/>
                  </a:lnTo>
                  <a:lnTo>
                    <a:pt x="69839" y="455264"/>
                  </a:lnTo>
                  <a:lnTo>
                    <a:pt x="71031" y="453334"/>
                  </a:lnTo>
                  <a:lnTo>
                    <a:pt x="73075" y="453334"/>
                  </a:lnTo>
                  <a:lnTo>
                    <a:pt x="73075" y="455264"/>
                  </a:lnTo>
                  <a:lnTo>
                    <a:pt x="69839" y="457194"/>
                  </a:lnTo>
                  <a:lnTo>
                    <a:pt x="71031" y="459927"/>
                  </a:lnTo>
                  <a:lnTo>
                    <a:pt x="71031" y="461857"/>
                  </a:lnTo>
                  <a:lnTo>
                    <a:pt x="67795" y="459927"/>
                  </a:lnTo>
                  <a:lnTo>
                    <a:pt x="63707" y="459927"/>
                  </a:lnTo>
                  <a:lnTo>
                    <a:pt x="63707" y="461053"/>
                  </a:lnTo>
                  <a:lnTo>
                    <a:pt x="61663" y="461857"/>
                  </a:lnTo>
                  <a:lnTo>
                    <a:pt x="57574" y="461053"/>
                  </a:lnTo>
                  <a:lnTo>
                    <a:pt x="57574" y="462983"/>
                  </a:lnTo>
                  <a:lnTo>
                    <a:pt x="60811" y="463787"/>
                  </a:lnTo>
                  <a:lnTo>
                    <a:pt x="62855" y="465717"/>
                  </a:lnTo>
                  <a:lnTo>
                    <a:pt x="66943" y="470702"/>
                  </a:lnTo>
                  <a:lnTo>
                    <a:pt x="67795" y="474562"/>
                  </a:lnTo>
                  <a:lnTo>
                    <a:pt x="69839" y="475848"/>
                  </a:lnTo>
                  <a:lnTo>
                    <a:pt x="75119" y="473918"/>
                  </a:lnTo>
                  <a:lnTo>
                    <a:pt x="77164" y="473918"/>
                  </a:lnTo>
                  <a:lnTo>
                    <a:pt x="75119" y="476491"/>
                  </a:lnTo>
                  <a:lnTo>
                    <a:pt x="75119" y="486301"/>
                  </a:lnTo>
                  <a:lnTo>
                    <a:pt x="77164" y="488231"/>
                  </a:lnTo>
                  <a:lnTo>
                    <a:pt x="82614" y="488231"/>
                  </a:lnTo>
                  <a:lnTo>
                    <a:pt x="91472" y="484371"/>
                  </a:lnTo>
                  <a:lnTo>
                    <a:pt x="92835" y="480512"/>
                  </a:lnTo>
                  <a:lnTo>
                    <a:pt x="88747" y="473918"/>
                  </a:lnTo>
                  <a:lnTo>
                    <a:pt x="86703" y="468772"/>
                  </a:lnTo>
                  <a:lnTo>
                    <a:pt x="87384" y="462983"/>
                  </a:lnTo>
                  <a:lnTo>
                    <a:pt x="93516" y="457998"/>
                  </a:lnTo>
                  <a:lnTo>
                    <a:pt x="97604" y="457194"/>
                  </a:lnTo>
                  <a:lnTo>
                    <a:pt x="101863" y="453334"/>
                  </a:lnTo>
                  <a:lnTo>
                    <a:pt x="105099" y="446419"/>
                  </a:lnTo>
                  <a:lnTo>
                    <a:pt x="112424" y="441755"/>
                  </a:lnTo>
                  <a:lnTo>
                    <a:pt x="119408" y="435645"/>
                  </a:lnTo>
                  <a:lnTo>
                    <a:pt x="122644" y="430981"/>
                  </a:lnTo>
                  <a:lnTo>
                    <a:pt x="130821" y="429051"/>
                  </a:lnTo>
                  <a:lnTo>
                    <a:pt x="133716" y="425996"/>
                  </a:lnTo>
                  <a:lnTo>
                    <a:pt x="136953" y="423262"/>
                  </a:lnTo>
                  <a:lnTo>
                    <a:pt x="137805" y="425192"/>
                  </a:lnTo>
                  <a:lnTo>
                    <a:pt x="136953" y="425996"/>
                  </a:lnTo>
                  <a:lnTo>
                    <a:pt x="133716" y="429855"/>
                  </a:lnTo>
                  <a:lnTo>
                    <a:pt x="128777" y="43484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64" name="object 396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106572" y="2306251"/>
              <a:ext cx="323243" cy="299989"/>
            </a:xfrm>
            <a:prstGeom prst="rect">
              <a:avLst/>
            </a:prstGeom>
          </p:spPr>
        </p:pic>
        <p:sp>
          <p:nvSpPr>
            <p:cNvPr id="3965" name="object 3965"/>
            <p:cNvSpPr/>
            <p:nvPr/>
          </p:nvSpPr>
          <p:spPr>
            <a:xfrm>
              <a:off x="5546123" y="2265761"/>
              <a:ext cx="1228090" cy="1101090"/>
            </a:xfrm>
            <a:custGeom>
              <a:avLst/>
              <a:gdLst/>
              <a:ahLst/>
              <a:cxnLst/>
              <a:rect l="l" t="t" r="r" b="b"/>
              <a:pathLst>
                <a:path w="1228090" h="1101089">
                  <a:moveTo>
                    <a:pt x="671480" y="600961"/>
                  </a:moveTo>
                  <a:lnTo>
                    <a:pt x="681701" y="602891"/>
                  </a:lnTo>
                  <a:lnTo>
                    <a:pt x="685107" y="600961"/>
                  </a:lnTo>
                  <a:lnTo>
                    <a:pt x="690047" y="597102"/>
                  </a:lnTo>
                  <a:lnTo>
                    <a:pt x="690047" y="594046"/>
                  </a:lnTo>
                  <a:lnTo>
                    <a:pt x="691240" y="591313"/>
                  </a:lnTo>
                  <a:lnTo>
                    <a:pt x="691240" y="588257"/>
                  </a:lnTo>
                  <a:lnTo>
                    <a:pt x="689196" y="583593"/>
                  </a:lnTo>
                  <a:lnTo>
                    <a:pt x="688003" y="582468"/>
                  </a:lnTo>
                  <a:lnTo>
                    <a:pt x="687152" y="577804"/>
                  </a:lnTo>
                  <a:lnTo>
                    <a:pt x="681701" y="576678"/>
                  </a:lnTo>
                  <a:lnTo>
                    <a:pt x="676931" y="576678"/>
                  </a:lnTo>
                  <a:lnTo>
                    <a:pt x="674887" y="579734"/>
                  </a:lnTo>
                  <a:lnTo>
                    <a:pt x="671480" y="583593"/>
                  </a:lnTo>
                  <a:lnTo>
                    <a:pt x="669436" y="582468"/>
                  </a:lnTo>
                  <a:lnTo>
                    <a:pt x="669436" y="579734"/>
                  </a:lnTo>
                  <a:lnTo>
                    <a:pt x="667392" y="578608"/>
                  </a:lnTo>
                  <a:lnTo>
                    <a:pt x="668755" y="571693"/>
                  </a:lnTo>
                  <a:lnTo>
                    <a:pt x="667392" y="569763"/>
                  </a:lnTo>
                  <a:lnTo>
                    <a:pt x="664667" y="567834"/>
                  </a:lnTo>
                  <a:lnTo>
                    <a:pt x="659216" y="574749"/>
                  </a:lnTo>
                  <a:lnTo>
                    <a:pt x="655979" y="575553"/>
                  </a:lnTo>
                  <a:lnTo>
                    <a:pt x="655979" y="574749"/>
                  </a:lnTo>
                  <a:lnTo>
                    <a:pt x="659216" y="572819"/>
                  </a:lnTo>
                  <a:lnTo>
                    <a:pt x="662112" y="562044"/>
                  </a:lnTo>
                  <a:lnTo>
                    <a:pt x="661260" y="557381"/>
                  </a:lnTo>
                  <a:lnTo>
                    <a:pt x="658023" y="556094"/>
                  </a:lnTo>
                  <a:lnTo>
                    <a:pt x="651891" y="556094"/>
                  </a:lnTo>
                  <a:lnTo>
                    <a:pt x="640819" y="557381"/>
                  </a:lnTo>
                  <a:lnTo>
                    <a:pt x="636731" y="557381"/>
                  </a:lnTo>
                  <a:lnTo>
                    <a:pt x="629406" y="555451"/>
                  </a:lnTo>
                  <a:lnTo>
                    <a:pt x="626170" y="551592"/>
                  </a:lnTo>
                  <a:lnTo>
                    <a:pt x="624126" y="547732"/>
                  </a:lnTo>
                  <a:lnTo>
                    <a:pt x="624126" y="538726"/>
                  </a:lnTo>
                  <a:lnTo>
                    <a:pt x="623274" y="534867"/>
                  </a:lnTo>
                  <a:lnTo>
                    <a:pt x="621230" y="533741"/>
                  </a:lnTo>
                  <a:lnTo>
                    <a:pt x="613905" y="533741"/>
                  </a:lnTo>
                  <a:lnTo>
                    <a:pt x="607773" y="531811"/>
                  </a:lnTo>
                  <a:lnTo>
                    <a:pt x="599597" y="527952"/>
                  </a:lnTo>
                  <a:lnTo>
                    <a:pt x="595509" y="521358"/>
                  </a:lnTo>
                  <a:lnTo>
                    <a:pt x="592272" y="502865"/>
                  </a:lnTo>
                  <a:lnTo>
                    <a:pt x="594316" y="499005"/>
                  </a:lnTo>
                  <a:lnTo>
                    <a:pt x="601641" y="497076"/>
                  </a:lnTo>
                  <a:lnTo>
                    <a:pt x="604537" y="493216"/>
                  </a:lnTo>
                  <a:lnTo>
                    <a:pt x="605729" y="490000"/>
                  </a:lnTo>
                  <a:lnTo>
                    <a:pt x="604537" y="487427"/>
                  </a:lnTo>
                  <a:lnTo>
                    <a:pt x="593464" y="484210"/>
                  </a:lnTo>
                  <a:lnTo>
                    <a:pt x="589376" y="479225"/>
                  </a:lnTo>
                  <a:lnTo>
                    <a:pt x="586140" y="474562"/>
                  </a:lnTo>
                  <a:lnTo>
                    <a:pt x="585288" y="468772"/>
                  </a:lnTo>
                  <a:lnTo>
                    <a:pt x="580008" y="461053"/>
                  </a:lnTo>
                  <a:lnTo>
                    <a:pt x="577964" y="457194"/>
                  </a:lnTo>
                  <a:lnTo>
                    <a:pt x="572513" y="457998"/>
                  </a:lnTo>
                  <a:lnTo>
                    <a:pt x="570469" y="459928"/>
                  </a:lnTo>
                  <a:lnTo>
                    <a:pt x="572513" y="462983"/>
                  </a:lnTo>
                  <a:lnTo>
                    <a:pt x="570469" y="463787"/>
                  </a:lnTo>
                  <a:lnTo>
                    <a:pt x="568424" y="466843"/>
                  </a:lnTo>
                  <a:lnTo>
                    <a:pt x="571831" y="470702"/>
                  </a:lnTo>
                  <a:lnTo>
                    <a:pt x="572513" y="471506"/>
                  </a:lnTo>
                  <a:lnTo>
                    <a:pt x="576601" y="473436"/>
                  </a:lnTo>
                  <a:lnTo>
                    <a:pt x="577964" y="478421"/>
                  </a:lnTo>
                  <a:lnTo>
                    <a:pt x="578645" y="480351"/>
                  </a:lnTo>
                  <a:lnTo>
                    <a:pt x="580008" y="484210"/>
                  </a:lnTo>
                  <a:lnTo>
                    <a:pt x="581200" y="486140"/>
                  </a:lnTo>
                  <a:lnTo>
                    <a:pt x="581200" y="488070"/>
                  </a:lnTo>
                  <a:lnTo>
                    <a:pt x="583244" y="494020"/>
                  </a:lnTo>
                  <a:lnTo>
                    <a:pt x="581200" y="494020"/>
                  </a:lnTo>
                  <a:lnTo>
                    <a:pt x="578645" y="493216"/>
                  </a:lnTo>
                  <a:lnTo>
                    <a:pt x="576601" y="491286"/>
                  </a:lnTo>
                  <a:lnTo>
                    <a:pt x="576601" y="488070"/>
                  </a:lnTo>
                  <a:lnTo>
                    <a:pt x="574557" y="484210"/>
                  </a:lnTo>
                  <a:lnTo>
                    <a:pt x="572513" y="482281"/>
                  </a:lnTo>
                  <a:lnTo>
                    <a:pt x="566380" y="485497"/>
                  </a:lnTo>
                  <a:lnTo>
                    <a:pt x="565699" y="484210"/>
                  </a:lnTo>
                  <a:lnTo>
                    <a:pt x="566380" y="483085"/>
                  </a:lnTo>
                  <a:lnTo>
                    <a:pt x="566380" y="480351"/>
                  </a:lnTo>
                  <a:lnTo>
                    <a:pt x="565699" y="477295"/>
                  </a:lnTo>
                  <a:lnTo>
                    <a:pt x="563655" y="474562"/>
                  </a:lnTo>
                  <a:lnTo>
                    <a:pt x="561611" y="468772"/>
                  </a:lnTo>
                  <a:lnTo>
                    <a:pt x="558204" y="457194"/>
                  </a:lnTo>
                  <a:lnTo>
                    <a:pt x="554116" y="442560"/>
                  </a:lnTo>
                  <a:lnTo>
                    <a:pt x="551390" y="439504"/>
                  </a:lnTo>
                  <a:lnTo>
                    <a:pt x="550028" y="438700"/>
                  </a:lnTo>
                  <a:lnTo>
                    <a:pt x="548835" y="435645"/>
                  </a:lnTo>
                  <a:lnTo>
                    <a:pt x="548835" y="434841"/>
                  </a:lnTo>
                  <a:lnTo>
                    <a:pt x="545940" y="434841"/>
                  </a:lnTo>
                  <a:lnTo>
                    <a:pt x="544747" y="434841"/>
                  </a:lnTo>
                  <a:lnTo>
                    <a:pt x="542703" y="431785"/>
                  </a:lnTo>
                  <a:lnTo>
                    <a:pt x="540659" y="430981"/>
                  </a:lnTo>
                  <a:lnTo>
                    <a:pt x="532483" y="432911"/>
                  </a:lnTo>
                  <a:lnTo>
                    <a:pt x="529587" y="431785"/>
                  </a:lnTo>
                  <a:lnTo>
                    <a:pt x="526350" y="429051"/>
                  </a:lnTo>
                  <a:lnTo>
                    <a:pt x="512894" y="404608"/>
                  </a:lnTo>
                  <a:lnTo>
                    <a:pt x="501821" y="381129"/>
                  </a:lnTo>
                  <a:lnTo>
                    <a:pt x="498585" y="363600"/>
                  </a:lnTo>
                  <a:lnTo>
                    <a:pt x="500629" y="348966"/>
                  </a:lnTo>
                  <a:lnTo>
                    <a:pt x="505910" y="339317"/>
                  </a:lnTo>
                  <a:lnTo>
                    <a:pt x="512042" y="338513"/>
                  </a:lnTo>
                  <a:lnTo>
                    <a:pt x="512894" y="337387"/>
                  </a:lnTo>
                  <a:lnTo>
                    <a:pt x="514938" y="332724"/>
                  </a:lnTo>
                  <a:lnTo>
                    <a:pt x="514938" y="331598"/>
                  </a:lnTo>
                  <a:lnTo>
                    <a:pt x="512894" y="329668"/>
                  </a:lnTo>
                  <a:lnTo>
                    <a:pt x="512894" y="328542"/>
                  </a:lnTo>
                  <a:lnTo>
                    <a:pt x="514086" y="326613"/>
                  </a:lnTo>
                  <a:lnTo>
                    <a:pt x="516982" y="324683"/>
                  </a:lnTo>
                  <a:lnTo>
                    <a:pt x="519026" y="324683"/>
                  </a:lnTo>
                  <a:lnTo>
                    <a:pt x="522262" y="327738"/>
                  </a:lnTo>
                  <a:lnTo>
                    <a:pt x="524306" y="327738"/>
                  </a:lnTo>
                  <a:lnTo>
                    <a:pt x="528395" y="330472"/>
                  </a:lnTo>
                  <a:lnTo>
                    <a:pt x="531631" y="329668"/>
                  </a:lnTo>
                  <a:lnTo>
                    <a:pt x="532483" y="328542"/>
                  </a:lnTo>
                  <a:lnTo>
                    <a:pt x="533675" y="324683"/>
                  </a:lnTo>
                  <a:lnTo>
                    <a:pt x="535719" y="322753"/>
                  </a:lnTo>
                  <a:lnTo>
                    <a:pt x="536571" y="320823"/>
                  </a:lnTo>
                  <a:lnTo>
                    <a:pt x="536571" y="316964"/>
                  </a:lnTo>
                  <a:lnTo>
                    <a:pt x="537763" y="314230"/>
                  </a:lnTo>
                  <a:lnTo>
                    <a:pt x="543895" y="313104"/>
                  </a:lnTo>
                  <a:lnTo>
                    <a:pt x="543895" y="312300"/>
                  </a:lnTo>
                  <a:lnTo>
                    <a:pt x="542703" y="310371"/>
                  </a:lnTo>
                  <a:lnTo>
                    <a:pt x="539807" y="306511"/>
                  </a:lnTo>
                  <a:lnTo>
                    <a:pt x="537763" y="303456"/>
                  </a:lnTo>
                  <a:lnTo>
                    <a:pt x="535719" y="300239"/>
                  </a:lnTo>
                  <a:lnTo>
                    <a:pt x="536571" y="299435"/>
                  </a:lnTo>
                  <a:lnTo>
                    <a:pt x="539807" y="300239"/>
                  </a:lnTo>
                  <a:lnTo>
                    <a:pt x="543895" y="301365"/>
                  </a:lnTo>
                  <a:lnTo>
                    <a:pt x="545940" y="298309"/>
                  </a:lnTo>
                  <a:lnTo>
                    <a:pt x="545940" y="294450"/>
                  </a:lnTo>
                  <a:lnTo>
                    <a:pt x="544747" y="291716"/>
                  </a:lnTo>
                  <a:lnTo>
                    <a:pt x="539807" y="290590"/>
                  </a:lnTo>
                  <a:lnTo>
                    <a:pt x="534527" y="290590"/>
                  </a:lnTo>
                  <a:lnTo>
                    <a:pt x="534527" y="288661"/>
                  </a:lnTo>
                  <a:lnTo>
                    <a:pt x="538615" y="288661"/>
                  </a:lnTo>
                  <a:lnTo>
                    <a:pt x="541851" y="287857"/>
                  </a:lnTo>
                  <a:lnTo>
                    <a:pt x="544747" y="287857"/>
                  </a:lnTo>
                  <a:lnTo>
                    <a:pt x="547984" y="285927"/>
                  </a:lnTo>
                  <a:lnTo>
                    <a:pt x="546791" y="283997"/>
                  </a:lnTo>
                  <a:lnTo>
                    <a:pt x="542703" y="280137"/>
                  </a:lnTo>
                  <a:lnTo>
                    <a:pt x="538615" y="280137"/>
                  </a:lnTo>
                  <a:lnTo>
                    <a:pt x="532483" y="278208"/>
                  </a:lnTo>
                  <a:lnTo>
                    <a:pt x="530439" y="277082"/>
                  </a:lnTo>
                  <a:lnTo>
                    <a:pt x="531631" y="275152"/>
                  </a:lnTo>
                  <a:lnTo>
                    <a:pt x="535719" y="275152"/>
                  </a:lnTo>
                  <a:lnTo>
                    <a:pt x="537763" y="276278"/>
                  </a:lnTo>
                  <a:lnTo>
                    <a:pt x="541851" y="276278"/>
                  </a:lnTo>
                  <a:lnTo>
                    <a:pt x="545940" y="276278"/>
                  </a:lnTo>
                  <a:lnTo>
                    <a:pt x="546791" y="274348"/>
                  </a:lnTo>
                  <a:lnTo>
                    <a:pt x="546791" y="272418"/>
                  </a:lnTo>
                  <a:lnTo>
                    <a:pt x="543895" y="268237"/>
                  </a:lnTo>
                  <a:lnTo>
                    <a:pt x="537763" y="265503"/>
                  </a:lnTo>
                  <a:lnTo>
                    <a:pt x="534527" y="265503"/>
                  </a:lnTo>
                  <a:lnTo>
                    <a:pt x="535719" y="263574"/>
                  </a:lnTo>
                  <a:lnTo>
                    <a:pt x="537763" y="262448"/>
                  </a:lnTo>
                  <a:lnTo>
                    <a:pt x="539807" y="263574"/>
                  </a:lnTo>
                  <a:lnTo>
                    <a:pt x="544747" y="263574"/>
                  </a:lnTo>
                  <a:lnTo>
                    <a:pt x="546791" y="264378"/>
                  </a:lnTo>
                  <a:lnTo>
                    <a:pt x="546791" y="262448"/>
                  </a:lnTo>
                  <a:lnTo>
                    <a:pt x="545940" y="258588"/>
                  </a:lnTo>
                  <a:lnTo>
                    <a:pt x="545940" y="255855"/>
                  </a:lnTo>
                  <a:lnTo>
                    <a:pt x="543895" y="253925"/>
                  </a:lnTo>
                  <a:lnTo>
                    <a:pt x="541851" y="251995"/>
                  </a:lnTo>
                  <a:lnTo>
                    <a:pt x="541851" y="250065"/>
                  </a:lnTo>
                  <a:lnTo>
                    <a:pt x="543895" y="248940"/>
                  </a:lnTo>
                  <a:lnTo>
                    <a:pt x="543895" y="247010"/>
                  </a:lnTo>
                  <a:lnTo>
                    <a:pt x="541851" y="244276"/>
                  </a:lnTo>
                  <a:lnTo>
                    <a:pt x="541851" y="242346"/>
                  </a:lnTo>
                  <a:lnTo>
                    <a:pt x="538615" y="238004"/>
                  </a:lnTo>
                  <a:lnTo>
                    <a:pt x="538615" y="236074"/>
                  </a:lnTo>
                  <a:lnTo>
                    <a:pt x="540659" y="237200"/>
                  </a:lnTo>
                  <a:lnTo>
                    <a:pt x="546791" y="243150"/>
                  </a:lnTo>
                  <a:lnTo>
                    <a:pt x="548835" y="247010"/>
                  </a:lnTo>
                  <a:lnTo>
                    <a:pt x="551390" y="250065"/>
                  </a:lnTo>
                  <a:lnTo>
                    <a:pt x="552072" y="251995"/>
                  </a:lnTo>
                  <a:lnTo>
                    <a:pt x="551390" y="256659"/>
                  </a:lnTo>
                  <a:lnTo>
                    <a:pt x="553435" y="266307"/>
                  </a:lnTo>
                  <a:lnTo>
                    <a:pt x="554116" y="282871"/>
                  </a:lnTo>
                  <a:lnTo>
                    <a:pt x="556160" y="286731"/>
                  </a:lnTo>
                  <a:lnTo>
                    <a:pt x="555479" y="297505"/>
                  </a:lnTo>
                  <a:lnTo>
                    <a:pt x="556160" y="306511"/>
                  </a:lnTo>
                  <a:lnTo>
                    <a:pt x="556160" y="311175"/>
                  </a:lnTo>
                  <a:lnTo>
                    <a:pt x="554116" y="312300"/>
                  </a:lnTo>
                  <a:lnTo>
                    <a:pt x="553435" y="314230"/>
                  </a:lnTo>
                  <a:lnTo>
                    <a:pt x="555479" y="316964"/>
                  </a:lnTo>
                  <a:lnTo>
                    <a:pt x="559567" y="318090"/>
                  </a:lnTo>
                  <a:lnTo>
                    <a:pt x="561611" y="318894"/>
                  </a:lnTo>
                  <a:lnTo>
                    <a:pt x="561611" y="320823"/>
                  </a:lnTo>
                  <a:lnTo>
                    <a:pt x="562292" y="322753"/>
                  </a:lnTo>
                  <a:lnTo>
                    <a:pt x="563655" y="323879"/>
                  </a:lnTo>
                  <a:lnTo>
                    <a:pt x="567743" y="322753"/>
                  </a:lnTo>
                  <a:lnTo>
                    <a:pt x="569787" y="321949"/>
                  </a:lnTo>
                  <a:lnTo>
                    <a:pt x="569787" y="320823"/>
                  </a:lnTo>
                  <a:lnTo>
                    <a:pt x="569787" y="318894"/>
                  </a:lnTo>
                  <a:lnTo>
                    <a:pt x="568424" y="315034"/>
                  </a:lnTo>
                  <a:lnTo>
                    <a:pt x="569787" y="312300"/>
                  </a:lnTo>
                  <a:lnTo>
                    <a:pt x="570469" y="310371"/>
                  </a:lnTo>
                  <a:lnTo>
                    <a:pt x="570469" y="307315"/>
                  </a:lnTo>
                  <a:lnTo>
                    <a:pt x="569787" y="303456"/>
                  </a:lnTo>
                  <a:lnTo>
                    <a:pt x="569787" y="298309"/>
                  </a:lnTo>
                  <a:lnTo>
                    <a:pt x="566380" y="289786"/>
                  </a:lnTo>
                  <a:lnTo>
                    <a:pt x="562292" y="282871"/>
                  </a:lnTo>
                  <a:lnTo>
                    <a:pt x="561611" y="279012"/>
                  </a:lnTo>
                  <a:lnTo>
                    <a:pt x="562292" y="276278"/>
                  </a:lnTo>
                  <a:lnTo>
                    <a:pt x="566380" y="274348"/>
                  </a:lnTo>
                  <a:lnTo>
                    <a:pt x="566380" y="272418"/>
                  </a:lnTo>
                  <a:lnTo>
                    <a:pt x="564336" y="270489"/>
                  </a:lnTo>
                  <a:lnTo>
                    <a:pt x="566380" y="268237"/>
                  </a:lnTo>
                  <a:lnTo>
                    <a:pt x="571831" y="266307"/>
                  </a:lnTo>
                  <a:lnTo>
                    <a:pt x="573875" y="264378"/>
                  </a:lnTo>
                  <a:lnTo>
                    <a:pt x="573875" y="261644"/>
                  </a:lnTo>
                  <a:lnTo>
                    <a:pt x="575919" y="258588"/>
                  </a:lnTo>
                  <a:lnTo>
                    <a:pt x="577964" y="258588"/>
                  </a:lnTo>
                  <a:lnTo>
                    <a:pt x="577964" y="262448"/>
                  </a:lnTo>
                  <a:lnTo>
                    <a:pt x="577964" y="267433"/>
                  </a:lnTo>
                  <a:lnTo>
                    <a:pt x="580008" y="270489"/>
                  </a:lnTo>
                  <a:lnTo>
                    <a:pt x="582052" y="269363"/>
                  </a:lnTo>
                  <a:lnTo>
                    <a:pt x="586140" y="267433"/>
                  </a:lnTo>
                  <a:lnTo>
                    <a:pt x="589376" y="267433"/>
                  </a:lnTo>
                  <a:lnTo>
                    <a:pt x="594316" y="263574"/>
                  </a:lnTo>
                  <a:lnTo>
                    <a:pt x="596360" y="263574"/>
                  </a:lnTo>
                  <a:lnTo>
                    <a:pt x="599597" y="266307"/>
                  </a:lnTo>
                  <a:lnTo>
                    <a:pt x="601641" y="267433"/>
                  </a:lnTo>
                  <a:lnTo>
                    <a:pt x="603685" y="266307"/>
                  </a:lnTo>
                  <a:lnTo>
                    <a:pt x="605729" y="259714"/>
                  </a:lnTo>
                  <a:lnTo>
                    <a:pt x="604537" y="255855"/>
                  </a:lnTo>
                  <a:lnTo>
                    <a:pt x="602492" y="252799"/>
                  </a:lnTo>
                  <a:lnTo>
                    <a:pt x="598404" y="248940"/>
                  </a:lnTo>
                  <a:lnTo>
                    <a:pt x="596360" y="244276"/>
                  </a:lnTo>
                  <a:lnTo>
                    <a:pt x="584096" y="232215"/>
                  </a:lnTo>
                  <a:lnTo>
                    <a:pt x="583244" y="234145"/>
                  </a:lnTo>
                  <a:lnTo>
                    <a:pt x="581200" y="239291"/>
                  </a:lnTo>
                  <a:lnTo>
                    <a:pt x="580008" y="241220"/>
                  </a:lnTo>
                  <a:lnTo>
                    <a:pt x="575919" y="243150"/>
                  </a:lnTo>
                  <a:lnTo>
                    <a:pt x="571831" y="242346"/>
                  </a:lnTo>
                  <a:lnTo>
                    <a:pt x="568424" y="241220"/>
                  </a:lnTo>
                  <a:lnTo>
                    <a:pt x="561611" y="239291"/>
                  </a:lnTo>
                  <a:lnTo>
                    <a:pt x="558204" y="236074"/>
                  </a:lnTo>
                  <a:lnTo>
                    <a:pt x="555479" y="233341"/>
                  </a:lnTo>
                  <a:lnTo>
                    <a:pt x="555479" y="230285"/>
                  </a:lnTo>
                  <a:lnTo>
                    <a:pt x="555479" y="228355"/>
                  </a:lnTo>
                  <a:lnTo>
                    <a:pt x="557523" y="225622"/>
                  </a:lnTo>
                  <a:lnTo>
                    <a:pt x="556160" y="222566"/>
                  </a:lnTo>
                  <a:lnTo>
                    <a:pt x="552072" y="212113"/>
                  </a:lnTo>
                  <a:lnTo>
                    <a:pt x="550028" y="210183"/>
                  </a:lnTo>
                  <a:lnTo>
                    <a:pt x="546791" y="212917"/>
                  </a:lnTo>
                  <a:lnTo>
                    <a:pt x="543895" y="214847"/>
                  </a:lnTo>
                  <a:lnTo>
                    <a:pt x="542703" y="214043"/>
                  </a:lnTo>
                  <a:lnTo>
                    <a:pt x="543895" y="210183"/>
                  </a:lnTo>
                  <a:lnTo>
                    <a:pt x="546791" y="207932"/>
                  </a:lnTo>
                  <a:lnTo>
                    <a:pt x="544747" y="205198"/>
                  </a:lnTo>
                  <a:lnTo>
                    <a:pt x="544747" y="203268"/>
                  </a:lnTo>
                  <a:lnTo>
                    <a:pt x="550028" y="206002"/>
                  </a:lnTo>
                  <a:lnTo>
                    <a:pt x="552072" y="204072"/>
                  </a:lnTo>
                  <a:lnTo>
                    <a:pt x="552072" y="200213"/>
                  </a:lnTo>
                  <a:lnTo>
                    <a:pt x="555479" y="197479"/>
                  </a:lnTo>
                  <a:lnTo>
                    <a:pt x="557523" y="194424"/>
                  </a:lnTo>
                  <a:lnTo>
                    <a:pt x="557523" y="191690"/>
                  </a:lnTo>
                  <a:lnTo>
                    <a:pt x="555479" y="190564"/>
                  </a:lnTo>
                  <a:lnTo>
                    <a:pt x="553435" y="188634"/>
                  </a:lnTo>
                  <a:lnTo>
                    <a:pt x="545940" y="191690"/>
                  </a:lnTo>
                  <a:lnTo>
                    <a:pt x="544747" y="190564"/>
                  </a:lnTo>
                  <a:lnTo>
                    <a:pt x="542703" y="190564"/>
                  </a:lnTo>
                  <a:lnTo>
                    <a:pt x="537763" y="190564"/>
                  </a:lnTo>
                  <a:lnTo>
                    <a:pt x="535719" y="190564"/>
                  </a:lnTo>
                  <a:lnTo>
                    <a:pt x="535719" y="188634"/>
                  </a:lnTo>
                  <a:lnTo>
                    <a:pt x="536571" y="187830"/>
                  </a:lnTo>
                  <a:lnTo>
                    <a:pt x="541851" y="188634"/>
                  </a:lnTo>
                  <a:lnTo>
                    <a:pt x="543895" y="188634"/>
                  </a:lnTo>
                  <a:lnTo>
                    <a:pt x="547984" y="187830"/>
                  </a:lnTo>
                  <a:lnTo>
                    <a:pt x="550028" y="184775"/>
                  </a:lnTo>
                  <a:lnTo>
                    <a:pt x="552072" y="182041"/>
                  </a:lnTo>
                  <a:lnTo>
                    <a:pt x="551390" y="178985"/>
                  </a:lnTo>
                  <a:lnTo>
                    <a:pt x="546791" y="177699"/>
                  </a:lnTo>
                  <a:lnTo>
                    <a:pt x="544747" y="177699"/>
                  </a:lnTo>
                  <a:lnTo>
                    <a:pt x="544747" y="175769"/>
                  </a:lnTo>
                  <a:lnTo>
                    <a:pt x="546791" y="173839"/>
                  </a:lnTo>
                  <a:lnTo>
                    <a:pt x="547984" y="169980"/>
                  </a:lnTo>
                  <a:lnTo>
                    <a:pt x="546791" y="167246"/>
                  </a:lnTo>
                  <a:lnTo>
                    <a:pt x="544747" y="164191"/>
                  </a:lnTo>
                  <a:lnTo>
                    <a:pt x="544747" y="162261"/>
                  </a:lnTo>
                  <a:lnTo>
                    <a:pt x="546791" y="162261"/>
                  </a:lnTo>
                  <a:lnTo>
                    <a:pt x="548835" y="165316"/>
                  </a:lnTo>
                  <a:lnTo>
                    <a:pt x="551390" y="169980"/>
                  </a:lnTo>
                  <a:lnTo>
                    <a:pt x="551390" y="173035"/>
                  </a:lnTo>
                  <a:lnTo>
                    <a:pt x="553435" y="175769"/>
                  </a:lnTo>
                  <a:lnTo>
                    <a:pt x="554116" y="177699"/>
                  </a:lnTo>
                  <a:lnTo>
                    <a:pt x="555479" y="182041"/>
                  </a:lnTo>
                  <a:lnTo>
                    <a:pt x="557523" y="186705"/>
                  </a:lnTo>
                  <a:lnTo>
                    <a:pt x="559567" y="188634"/>
                  </a:lnTo>
                  <a:lnTo>
                    <a:pt x="560248" y="186705"/>
                  </a:lnTo>
                  <a:lnTo>
                    <a:pt x="561611" y="185900"/>
                  </a:lnTo>
                  <a:lnTo>
                    <a:pt x="563655" y="184775"/>
                  </a:lnTo>
                  <a:lnTo>
                    <a:pt x="564336" y="186705"/>
                  </a:lnTo>
                  <a:lnTo>
                    <a:pt x="563655" y="187830"/>
                  </a:lnTo>
                  <a:lnTo>
                    <a:pt x="561611" y="190564"/>
                  </a:lnTo>
                  <a:lnTo>
                    <a:pt x="565699" y="193620"/>
                  </a:lnTo>
                  <a:lnTo>
                    <a:pt x="570469" y="193620"/>
                  </a:lnTo>
                  <a:lnTo>
                    <a:pt x="574557" y="190564"/>
                  </a:lnTo>
                  <a:lnTo>
                    <a:pt x="576601" y="185900"/>
                  </a:lnTo>
                  <a:lnTo>
                    <a:pt x="578645" y="184775"/>
                  </a:lnTo>
                  <a:lnTo>
                    <a:pt x="578645" y="188634"/>
                  </a:lnTo>
                  <a:lnTo>
                    <a:pt x="577964" y="194424"/>
                  </a:lnTo>
                  <a:lnTo>
                    <a:pt x="581200" y="196353"/>
                  </a:lnTo>
                  <a:lnTo>
                    <a:pt x="583244" y="196353"/>
                  </a:lnTo>
                  <a:lnTo>
                    <a:pt x="585288" y="195549"/>
                  </a:lnTo>
                  <a:lnTo>
                    <a:pt x="588184" y="192494"/>
                  </a:lnTo>
                  <a:lnTo>
                    <a:pt x="589376" y="189760"/>
                  </a:lnTo>
                  <a:lnTo>
                    <a:pt x="589376" y="184775"/>
                  </a:lnTo>
                  <a:lnTo>
                    <a:pt x="593464" y="182041"/>
                  </a:lnTo>
                  <a:lnTo>
                    <a:pt x="594316" y="177699"/>
                  </a:lnTo>
                  <a:lnTo>
                    <a:pt x="591420" y="169980"/>
                  </a:lnTo>
                  <a:lnTo>
                    <a:pt x="590228" y="168050"/>
                  </a:lnTo>
                  <a:lnTo>
                    <a:pt x="587332" y="167246"/>
                  </a:lnTo>
                  <a:lnTo>
                    <a:pt x="585288" y="168050"/>
                  </a:lnTo>
                  <a:lnTo>
                    <a:pt x="582052" y="169176"/>
                  </a:lnTo>
                  <a:lnTo>
                    <a:pt x="580008" y="169176"/>
                  </a:lnTo>
                  <a:lnTo>
                    <a:pt x="577964" y="165316"/>
                  </a:lnTo>
                  <a:lnTo>
                    <a:pt x="575919" y="164191"/>
                  </a:lnTo>
                  <a:lnTo>
                    <a:pt x="573875" y="164191"/>
                  </a:lnTo>
                  <a:lnTo>
                    <a:pt x="571831" y="164191"/>
                  </a:lnTo>
                  <a:lnTo>
                    <a:pt x="571831" y="162261"/>
                  </a:lnTo>
                  <a:lnTo>
                    <a:pt x="572513" y="159527"/>
                  </a:lnTo>
                  <a:lnTo>
                    <a:pt x="572513" y="158401"/>
                  </a:lnTo>
                  <a:lnTo>
                    <a:pt x="568424" y="157597"/>
                  </a:lnTo>
                  <a:lnTo>
                    <a:pt x="568424" y="154542"/>
                  </a:lnTo>
                  <a:lnTo>
                    <a:pt x="568424" y="152612"/>
                  </a:lnTo>
                  <a:lnTo>
                    <a:pt x="564336" y="149878"/>
                  </a:lnTo>
                  <a:lnTo>
                    <a:pt x="560248" y="147627"/>
                  </a:lnTo>
                  <a:lnTo>
                    <a:pt x="557523" y="147627"/>
                  </a:lnTo>
                  <a:lnTo>
                    <a:pt x="555479" y="146823"/>
                  </a:lnTo>
                  <a:lnTo>
                    <a:pt x="555479" y="145697"/>
                  </a:lnTo>
                  <a:lnTo>
                    <a:pt x="558204" y="146823"/>
                  </a:lnTo>
                  <a:lnTo>
                    <a:pt x="560248" y="146823"/>
                  </a:lnTo>
                  <a:lnTo>
                    <a:pt x="561611" y="145697"/>
                  </a:lnTo>
                  <a:lnTo>
                    <a:pt x="561611" y="143767"/>
                  </a:lnTo>
                  <a:lnTo>
                    <a:pt x="559567" y="139908"/>
                  </a:lnTo>
                  <a:lnTo>
                    <a:pt x="558204" y="137978"/>
                  </a:lnTo>
                  <a:lnTo>
                    <a:pt x="558204" y="136048"/>
                  </a:lnTo>
                  <a:lnTo>
                    <a:pt x="559567" y="137174"/>
                  </a:lnTo>
                  <a:lnTo>
                    <a:pt x="560248" y="139908"/>
                  </a:lnTo>
                  <a:lnTo>
                    <a:pt x="562292" y="143767"/>
                  </a:lnTo>
                  <a:lnTo>
                    <a:pt x="564336" y="145697"/>
                  </a:lnTo>
                  <a:lnTo>
                    <a:pt x="567743" y="149878"/>
                  </a:lnTo>
                  <a:lnTo>
                    <a:pt x="572513" y="153738"/>
                  </a:lnTo>
                  <a:lnTo>
                    <a:pt x="574557" y="155667"/>
                  </a:lnTo>
                  <a:lnTo>
                    <a:pt x="577964" y="155667"/>
                  </a:lnTo>
                  <a:lnTo>
                    <a:pt x="580008" y="153738"/>
                  </a:lnTo>
                  <a:lnTo>
                    <a:pt x="578645" y="150682"/>
                  </a:lnTo>
                  <a:lnTo>
                    <a:pt x="575919" y="147627"/>
                  </a:lnTo>
                  <a:lnTo>
                    <a:pt x="570469" y="143767"/>
                  </a:lnTo>
                  <a:lnTo>
                    <a:pt x="566380" y="139104"/>
                  </a:lnTo>
                  <a:lnTo>
                    <a:pt x="566380" y="136048"/>
                  </a:lnTo>
                  <a:lnTo>
                    <a:pt x="568424" y="131385"/>
                  </a:lnTo>
                  <a:lnTo>
                    <a:pt x="569787" y="129455"/>
                  </a:lnTo>
                  <a:lnTo>
                    <a:pt x="570469" y="125595"/>
                  </a:lnTo>
                  <a:lnTo>
                    <a:pt x="567743" y="122540"/>
                  </a:lnTo>
                  <a:lnTo>
                    <a:pt x="562292" y="115464"/>
                  </a:lnTo>
                  <a:lnTo>
                    <a:pt x="560248" y="115464"/>
                  </a:lnTo>
                  <a:lnTo>
                    <a:pt x="555479" y="117876"/>
                  </a:lnTo>
                  <a:lnTo>
                    <a:pt x="555479" y="116750"/>
                  </a:lnTo>
                  <a:lnTo>
                    <a:pt x="556160" y="113534"/>
                  </a:lnTo>
                  <a:lnTo>
                    <a:pt x="552072" y="111604"/>
                  </a:lnTo>
                  <a:lnTo>
                    <a:pt x="551390" y="110800"/>
                  </a:lnTo>
                  <a:lnTo>
                    <a:pt x="551390" y="108871"/>
                  </a:lnTo>
                  <a:lnTo>
                    <a:pt x="553435" y="109675"/>
                  </a:lnTo>
                  <a:lnTo>
                    <a:pt x="556160" y="111604"/>
                  </a:lnTo>
                  <a:lnTo>
                    <a:pt x="558204" y="112891"/>
                  </a:lnTo>
                  <a:lnTo>
                    <a:pt x="561611" y="111604"/>
                  </a:lnTo>
                  <a:lnTo>
                    <a:pt x="564336" y="109675"/>
                  </a:lnTo>
                  <a:lnTo>
                    <a:pt x="566380" y="106941"/>
                  </a:lnTo>
                  <a:lnTo>
                    <a:pt x="568424" y="103885"/>
                  </a:lnTo>
                  <a:lnTo>
                    <a:pt x="568424" y="98096"/>
                  </a:lnTo>
                  <a:lnTo>
                    <a:pt x="568424" y="95362"/>
                  </a:lnTo>
                  <a:lnTo>
                    <a:pt x="566380" y="94236"/>
                  </a:lnTo>
                  <a:lnTo>
                    <a:pt x="560248" y="93432"/>
                  </a:lnTo>
                  <a:lnTo>
                    <a:pt x="557523" y="92307"/>
                  </a:lnTo>
                  <a:lnTo>
                    <a:pt x="557523" y="91503"/>
                  </a:lnTo>
                  <a:lnTo>
                    <a:pt x="560248" y="91503"/>
                  </a:lnTo>
                  <a:lnTo>
                    <a:pt x="563655" y="91503"/>
                  </a:lnTo>
                  <a:lnTo>
                    <a:pt x="566380" y="92307"/>
                  </a:lnTo>
                  <a:lnTo>
                    <a:pt x="568424" y="93432"/>
                  </a:lnTo>
                  <a:lnTo>
                    <a:pt x="571831" y="93432"/>
                  </a:lnTo>
                  <a:lnTo>
                    <a:pt x="572513" y="92307"/>
                  </a:lnTo>
                  <a:lnTo>
                    <a:pt x="571831" y="86517"/>
                  </a:lnTo>
                  <a:lnTo>
                    <a:pt x="570469" y="80728"/>
                  </a:lnTo>
                  <a:lnTo>
                    <a:pt x="573875" y="73813"/>
                  </a:lnTo>
                  <a:lnTo>
                    <a:pt x="576601" y="69954"/>
                  </a:lnTo>
                  <a:lnTo>
                    <a:pt x="580008" y="67220"/>
                  </a:lnTo>
                  <a:lnTo>
                    <a:pt x="581200" y="65290"/>
                  </a:lnTo>
                  <a:lnTo>
                    <a:pt x="582052" y="58375"/>
                  </a:lnTo>
                  <a:lnTo>
                    <a:pt x="582052" y="54515"/>
                  </a:lnTo>
                  <a:lnTo>
                    <a:pt x="583244" y="52586"/>
                  </a:lnTo>
                  <a:lnTo>
                    <a:pt x="582052" y="50656"/>
                  </a:lnTo>
                  <a:lnTo>
                    <a:pt x="580008" y="49369"/>
                  </a:lnTo>
                  <a:lnTo>
                    <a:pt x="576601" y="48726"/>
                  </a:lnTo>
                  <a:lnTo>
                    <a:pt x="576601" y="47440"/>
                  </a:lnTo>
                  <a:lnTo>
                    <a:pt x="575919" y="45510"/>
                  </a:lnTo>
                  <a:lnTo>
                    <a:pt x="577964" y="44706"/>
                  </a:lnTo>
                  <a:lnTo>
                    <a:pt x="580008" y="47440"/>
                  </a:lnTo>
                  <a:lnTo>
                    <a:pt x="582052" y="48726"/>
                  </a:lnTo>
                  <a:lnTo>
                    <a:pt x="584096" y="47440"/>
                  </a:lnTo>
                  <a:lnTo>
                    <a:pt x="585288" y="44706"/>
                  </a:lnTo>
                  <a:lnTo>
                    <a:pt x="586140" y="40846"/>
                  </a:lnTo>
                  <a:lnTo>
                    <a:pt x="588184" y="33931"/>
                  </a:lnTo>
                  <a:lnTo>
                    <a:pt x="587332" y="29268"/>
                  </a:lnTo>
                  <a:lnTo>
                    <a:pt x="585288" y="26212"/>
                  </a:lnTo>
                  <a:lnTo>
                    <a:pt x="586140" y="26212"/>
                  </a:lnTo>
                  <a:lnTo>
                    <a:pt x="587332" y="28142"/>
                  </a:lnTo>
                  <a:lnTo>
                    <a:pt x="589376" y="29268"/>
                  </a:lnTo>
                  <a:lnTo>
                    <a:pt x="591420" y="29268"/>
                  </a:lnTo>
                  <a:lnTo>
                    <a:pt x="593464" y="28142"/>
                  </a:lnTo>
                  <a:lnTo>
                    <a:pt x="594316" y="26212"/>
                  </a:lnTo>
                  <a:lnTo>
                    <a:pt x="596360" y="23157"/>
                  </a:lnTo>
                  <a:lnTo>
                    <a:pt x="598404" y="22353"/>
                  </a:lnTo>
                  <a:lnTo>
                    <a:pt x="598404" y="18493"/>
                  </a:lnTo>
                  <a:lnTo>
                    <a:pt x="597553" y="14634"/>
                  </a:lnTo>
                  <a:lnTo>
                    <a:pt x="600448" y="9648"/>
                  </a:lnTo>
                  <a:lnTo>
                    <a:pt x="600448" y="7719"/>
                  </a:lnTo>
                  <a:lnTo>
                    <a:pt x="598404" y="3859"/>
                  </a:lnTo>
                  <a:lnTo>
                    <a:pt x="595509" y="1125"/>
                  </a:lnTo>
                  <a:lnTo>
                    <a:pt x="595509" y="0"/>
                  </a:lnTo>
                  <a:lnTo>
                    <a:pt x="596360" y="0"/>
                  </a:lnTo>
                  <a:lnTo>
                    <a:pt x="598404" y="0"/>
                  </a:lnTo>
                  <a:lnTo>
                    <a:pt x="600448" y="3055"/>
                  </a:lnTo>
                  <a:lnTo>
                    <a:pt x="601641" y="5789"/>
                  </a:lnTo>
                  <a:lnTo>
                    <a:pt x="603685" y="7719"/>
                  </a:lnTo>
                  <a:lnTo>
                    <a:pt x="603685" y="9648"/>
                  </a:lnTo>
                  <a:lnTo>
                    <a:pt x="601641" y="12704"/>
                  </a:lnTo>
                  <a:lnTo>
                    <a:pt x="600448" y="13508"/>
                  </a:lnTo>
                  <a:lnTo>
                    <a:pt x="600448" y="15438"/>
                  </a:lnTo>
                  <a:lnTo>
                    <a:pt x="599597" y="19297"/>
                  </a:lnTo>
                  <a:lnTo>
                    <a:pt x="602492" y="21227"/>
                  </a:lnTo>
                  <a:lnTo>
                    <a:pt x="602492" y="22353"/>
                  </a:lnTo>
                  <a:lnTo>
                    <a:pt x="601641" y="23157"/>
                  </a:lnTo>
                  <a:lnTo>
                    <a:pt x="599597" y="23157"/>
                  </a:lnTo>
                  <a:lnTo>
                    <a:pt x="598404" y="26212"/>
                  </a:lnTo>
                  <a:lnTo>
                    <a:pt x="595509" y="29268"/>
                  </a:lnTo>
                  <a:lnTo>
                    <a:pt x="593464" y="31197"/>
                  </a:lnTo>
                  <a:lnTo>
                    <a:pt x="590228" y="33127"/>
                  </a:lnTo>
                  <a:lnTo>
                    <a:pt x="590228" y="36987"/>
                  </a:lnTo>
                  <a:lnTo>
                    <a:pt x="590228" y="37791"/>
                  </a:lnTo>
                  <a:lnTo>
                    <a:pt x="587332" y="41650"/>
                  </a:lnTo>
                  <a:lnTo>
                    <a:pt x="587332" y="45510"/>
                  </a:lnTo>
                  <a:lnTo>
                    <a:pt x="589376" y="46636"/>
                  </a:lnTo>
                  <a:lnTo>
                    <a:pt x="592272" y="45510"/>
                  </a:lnTo>
                  <a:lnTo>
                    <a:pt x="596360" y="46636"/>
                  </a:lnTo>
                  <a:lnTo>
                    <a:pt x="598404" y="47440"/>
                  </a:lnTo>
                  <a:lnTo>
                    <a:pt x="599597" y="48726"/>
                  </a:lnTo>
                  <a:lnTo>
                    <a:pt x="598404" y="49369"/>
                  </a:lnTo>
                  <a:lnTo>
                    <a:pt x="593464" y="48726"/>
                  </a:lnTo>
                  <a:lnTo>
                    <a:pt x="589376" y="49369"/>
                  </a:lnTo>
                  <a:lnTo>
                    <a:pt x="585288" y="55159"/>
                  </a:lnTo>
                  <a:lnTo>
                    <a:pt x="584096" y="57571"/>
                  </a:lnTo>
                  <a:lnTo>
                    <a:pt x="585288" y="62235"/>
                  </a:lnTo>
                  <a:lnTo>
                    <a:pt x="586140" y="64164"/>
                  </a:lnTo>
                  <a:lnTo>
                    <a:pt x="588184" y="64164"/>
                  </a:lnTo>
                  <a:lnTo>
                    <a:pt x="590228" y="65290"/>
                  </a:lnTo>
                  <a:lnTo>
                    <a:pt x="593464" y="65290"/>
                  </a:lnTo>
                  <a:lnTo>
                    <a:pt x="594316" y="65290"/>
                  </a:lnTo>
                  <a:lnTo>
                    <a:pt x="595509" y="66094"/>
                  </a:lnTo>
                  <a:lnTo>
                    <a:pt x="596360" y="67220"/>
                  </a:lnTo>
                  <a:lnTo>
                    <a:pt x="597553" y="68024"/>
                  </a:lnTo>
                  <a:lnTo>
                    <a:pt x="597553" y="69150"/>
                  </a:lnTo>
                  <a:lnTo>
                    <a:pt x="596360" y="69150"/>
                  </a:lnTo>
                  <a:lnTo>
                    <a:pt x="591420" y="67220"/>
                  </a:lnTo>
                  <a:lnTo>
                    <a:pt x="587332" y="67220"/>
                  </a:lnTo>
                  <a:lnTo>
                    <a:pt x="580008" y="69150"/>
                  </a:lnTo>
                  <a:lnTo>
                    <a:pt x="575919" y="76869"/>
                  </a:lnTo>
                  <a:lnTo>
                    <a:pt x="573875" y="79602"/>
                  </a:lnTo>
                  <a:lnTo>
                    <a:pt x="573875" y="82658"/>
                  </a:lnTo>
                  <a:lnTo>
                    <a:pt x="573875" y="84588"/>
                  </a:lnTo>
                  <a:lnTo>
                    <a:pt x="575919" y="85392"/>
                  </a:lnTo>
                  <a:lnTo>
                    <a:pt x="582052" y="84588"/>
                  </a:lnTo>
                  <a:lnTo>
                    <a:pt x="587332" y="84588"/>
                  </a:lnTo>
                  <a:lnTo>
                    <a:pt x="588184" y="86517"/>
                  </a:lnTo>
                  <a:lnTo>
                    <a:pt x="590228" y="87643"/>
                  </a:lnTo>
                  <a:lnTo>
                    <a:pt x="587332" y="88447"/>
                  </a:lnTo>
                  <a:lnTo>
                    <a:pt x="577964" y="89573"/>
                  </a:lnTo>
                  <a:lnTo>
                    <a:pt x="573875" y="94236"/>
                  </a:lnTo>
                  <a:lnTo>
                    <a:pt x="572513" y="100026"/>
                  </a:lnTo>
                  <a:lnTo>
                    <a:pt x="573875" y="101152"/>
                  </a:lnTo>
                  <a:lnTo>
                    <a:pt x="578645" y="101956"/>
                  </a:lnTo>
                  <a:lnTo>
                    <a:pt x="580008" y="103081"/>
                  </a:lnTo>
                  <a:lnTo>
                    <a:pt x="581200" y="105011"/>
                  </a:lnTo>
                  <a:lnTo>
                    <a:pt x="574557" y="105815"/>
                  </a:lnTo>
                  <a:lnTo>
                    <a:pt x="571831" y="108871"/>
                  </a:lnTo>
                  <a:lnTo>
                    <a:pt x="570469" y="114821"/>
                  </a:lnTo>
                  <a:lnTo>
                    <a:pt x="570469" y="119806"/>
                  </a:lnTo>
                  <a:lnTo>
                    <a:pt x="571831" y="121736"/>
                  </a:lnTo>
                  <a:lnTo>
                    <a:pt x="574557" y="123665"/>
                  </a:lnTo>
                  <a:lnTo>
                    <a:pt x="575919" y="125595"/>
                  </a:lnTo>
                  <a:lnTo>
                    <a:pt x="575919" y="130259"/>
                  </a:lnTo>
                  <a:lnTo>
                    <a:pt x="572513" y="136048"/>
                  </a:lnTo>
                  <a:lnTo>
                    <a:pt x="572513" y="141033"/>
                  </a:lnTo>
                  <a:lnTo>
                    <a:pt x="573875" y="142963"/>
                  </a:lnTo>
                  <a:lnTo>
                    <a:pt x="577964" y="144893"/>
                  </a:lnTo>
                  <a:lnTo>
                    <a:pt x="581200" y="146823"/>
                  </a:lnTo>
                  <a:lnTo>
                    <a:pt x="582052" y="147627"/>
                  </a:lnTo>
                  <a:lnTo>
                    <a:pt x="584096" y="149878"/>
                  </a:lnTo>
                  <a:lnTo>
                    <a:pt x="586140" y="149878"/>
                  </a:lnTo>
                  <a:lnTo>
                    <a:pt x="588184" y="147627"/>
                  </a:lnTo>
                  <a:lnTo>
                    <a:pt x="588184" y="141837"/>
                  </a:lnTo>
                  <a:lnTo>
                    <a:pt x="588184" y="139104"/>
                  </a:lnTo>
                  <a:lnTo>
                    <a:pt x="593464" y="134118"/>
                  </a:lnTo>
                  <a:lnTo>
                    <a:pt x="596360" y="132189"/>
                  </a:lnTo>
                  <a:lnTo>
                    <a:pt x="597553" y="130259"/>
                  </a:lnTo>
                  <a:lnTo>
                    <a:pt x="598404" y="129455"/>
                  </a:lnTo>
                  <a:lnTo>
                    <a:pt x="599597" y="126399"/>
                  </a:lnTo>
                  <a:lnTo>
                    <a:pt x="600448" y="124470"/>
                  </a:lnTo>
                  <a:lnTo>
                    <a:pt x="600448" y="121736"/>
                  </a:lnTo>
                  <a:lnTo>
                    <a:pt x="601641" y="119806"/>
                  </a:lnTo>
                  <a:lnTo>
                    <a:pt x="603685" y="119806"/>
                  </a:lnTo>
                  <a:lnTo>
                    <a:pt x="604537" y="119806"/>
                  </a:lnTo>
                  <a:lnTo>
                    <a:pt x="605729" y="121736"/>
                  </a:lnTo>
                  <a:lnTo>
                    <a:pt x="601641" y="129455"/>
                  </a:lnTo>
                  <a:lnTo>
                    <a:pt x="601641" y="132189"/>
                  </a:lnTo>
                  <a:lnTo>
                    <a:pt x="602492" y="133314"/>
                  </a:lnTo>
                  <a:lnTo>
                    <a:pt x="604537" y="133314"/>
                  </a:lnTo>
                  <a:lnTo>
                    <a:pt x="606581" y="132189"/>
                  </a:lnTo>
                  <a:lnTo>
                    <a:pt x="608965" y="130259"/>
                  </a:lnTo>
                  <a:lnTo>
                    <a:pt x="609817" y="131385"/>
                  </a:lnTo>
                  <a:lnTo>
                    <a:pt x="608965" y="133314"/>
                  </a:lnTo>
                  <a:lnTo>
                    <a:pt x="607773" y="135244"/>
                  </a:lnTo>
                  <a:lnTo>
                    <a:pt x="607773" y="137978"/>
                  </a:lnTo>
                  <a:lnTo>
                    <a:pt x="607773" y="139104"/>
                  </a:lnTo>
                  <a:lnTo>
                    <a:pt x="603685" y="137978"/>
                  </a:lnTo>
                  <a:lnTo>
                    <a:pt x="600448" y="136048"/>
                  </a:lnTo>
                  <a:lnTo>
                    <a:pt x="597553" y="136048"/>
                  </a:lnTo>
                  <a:lnTo>
                    <a:pt x="594316" y="139104"/>
                  </a:lnTo>
                  <a:lnTo>
                    <a:pt x="594316" y="141033"/>
                  </a:lnTo>
                  <a:lnTo>
                    <a:pt x="593464" y="148752"/>
                  </a:lnTo>
                  <a:lnTo>
                    <a:pt x="591420" y="149878"/>
                  </a:lnTo>
                  <a:lnTo>
                    <a:pt x="589376" y="150682"/>
                  </a:lnTo>
                  <a:lnTo>
                    <a:pt x="584096" y="151808"/>
                  </a:lnTo>
                  <a:lnTo>
                    <a:pt x="583244" y="156472"/>
                  </a:lnTo>
                  <a:lnTo>
                    <a:pt x="584096" y="164191"/>
                  </a:lnTo>
                  <a:lnTo>
                    <a:pt x="585288" y="165316"/>
                  </a:lnTo>
                  <a:lnTo>
                    <a:pt x="589376" y="164191"/>
                  </a:lnTo>
                  <a:lnTo>
                    <a:pt x="592272" y="164191"/>
                  </a:lnTo>
                  <a:lnTo>
                    <a:pt x="593464" y="165316"/>
                  </a:lnTo>
                  <a:lnTo>
                    <a:pt x="596360" y="165316"/>
                  </a:lnTo>
                  <a:lnTo>
                    <a:pt x="600448" y="166120"/>
                  </a:lnTo>
                  <a:lnTo>
                    <a:pt x="603685" y="165316"/>
                  </a:lnTo>
                  <a:lnTo>
                    <a:pt x="607773" y="161457"/>
                  </a:lnTo>
                  <a:lnTo>
                    <a:pt x="611010" y="159527"/>
                  </a:lnTo>
                  <a:lnTo>
                    <a:pt x="613054" y="158401"/>
                  </a:lnTo>
                  <a:lnTo>
                    <a:pt x="613054" y="160331"/>
                  </a:lnTo>
                  <a:lnTo>
                    <a:pt x="608965" y="164191"/>
                  </a:lnTo>
                  <a:lnTo>
                    <a:pt x="604537" y="168050"/>
                  </a:lnTo>
                  <a:lnTo>
                    <a:pt x="603685" y="169980"/>
                  </a:lnTo>
                  <a:lnTo>
                    <a:pt x="606581" y="177056"/>
                  </a:lnTo>
                  <a:lnTo>
                    <a:pt x="606581" y="178985"/>
                  </a:lnTo>
                  <a:lnTo>
                    <a:pt x="602492" y="183971"/>
                  </a:lnTo>
                  <a:lnTo>
                    <a:pt x="602492" y="185900"/>
                  </a:lnTo>
                  <a:lnTo>
                    <a:pt x="602492" y="186705"/>
                  </a:lnTo>
                  <a:lnTo>
                    <a:pt x="604537" y="187830"/>
                  </a:lnTo>
                  <a:lnTo>
                    <a:pt x="606581" y="187830"/>
                  </a:lnTo>
                  <a:lnTo>
                    <a:pt x="609817" y="188634"/>
                  </a:lnTo>
                  <a:lnTo>
                    <a:pt x="611861" y="189760"/>
                  </a:lnTo>
                  <a:lnTo>
                    <a:pt x="615098" y="187830"/>
                  </a:lnTo>
                  <a:lnTo>
                    <a:pt x="617993" y="186705"/>
                  </a:lnTo>
                  <a:lnTo>
                    <a:pt x="621230" y="186705"/>
                  </a:lnTo>
                  <a:lnTo>
                    <a:pt x="623274" y="186705"/>
                  </a:lnTo>
                  <a:lnTo>
                    <a:pt x="625318" y="183971"/>
                  </a:lnTo>
                  <a:lnTo>
                    <a:pt x="626170" y="180915"/>
                  </a:lnTo>
                  <a:lnTo>
                    <a:pt x="629406" y="180915"/>
                  </a:lnTo>
                  <a:lnTo>
                    <a:pt x="631450" y="180915"/>
                  </a:lnTo>
                  <a:lnTo>
                    <a:pt x="632302" y="180915"/>
                  </a:lnTo>
                  <a:lnTo>
                    <a:pt x="632302" y="177699"/>
                  </a:lnTo>
                  <a:lnTo>
                    <a:pt x="634346" y="175126"/>
                  </a:lnTo>
                  <a:lnTo>
                    <a:pt x="634346" y="173035"/>
                  </a:lnTo>
                  <a:lnTo>
                    <a:pt x="633494" y="171106"/>
                  </a:lnTo>
                  <a:lnTo>
                    <a:pt x="632302" y="164191"/>
                  </a:lnTo>
                  <a:lnTo>
                    <a:pt x="632302" y="161457"/>
                  </a:lnTo>
                  <a:lnTo>
                    <a:pt x="636731" y="158401"/>
                  </a:lnTo>
                  <a:lnTo>
                    <a:pt x="638775" y="158401"/>
                  </a:lnTo>
                  <a:lnTo>
                    <a:pt x="639627" y="152612"/>
                  </a:lnTo>
                  <a:lnTo>
                    <a:pt x="638775" y="141033"/>
                  </a:lnTo>
                  <a:lnTo>
                    <a:pt x="637583" y="134118"/>
                  </a:lnTo>
                  <a:lnTo>
                    <a:pt x="635538" y="131385"/>
                  </a:lnTo>
                  <a:lnTo>
                    <a:pt x="630258" y="129455"/>
                  </a:lnTo>
                  <a:lnTo>
                    <a:pt x="629406" y="126399"/>
                  </a:lnTo>
                  <a:lnTo>
                    <a:pt x="628214" y="117876"/>
                  </a:lnTo>
                  <a:lnTo>
                    <a:pt x="627362" y="113534"/>
                  </a:lnTo>
                  <a:lnTo>
                    <a:pt x="629406" y="110800"/>
                  </a:lnTo>
                  <a:lnTo>
                    <a:pt x="629406" y="107745"/>
                  </a:lnTo>
                  <a:lnTo>
                    <a:pt x="630258" y="106941"/>
                  </a:lnTo>
                  <a:lnTo>
                    <a:pt x="628214" y="105011"/>
                  </a:lnTo>
                  <a:lnTo>
                    <a:pt x="627362" y="101152"/>
                  </a:lnTo>
                  <a:lnTo>
                    <a:pt x="629406" y="95362"/>
                  </a:lnTo>
                  <a:lnTo>
                    <a:pt x="628214" y="100026"/>
                  </a:lnTo>
                  <a:lnTo>
                    <a:pt x="631450" y="105815"/>
                  </a:lnTo>
                  <a:lnTo>
                    <a:pt x="631450" y="108871"/>
                  </a:lnTo>
                  <a:lnTo>
                    <a:pt x="629406" y="114821"/>
                  </a:lnTo>
                  <a:lnTo>
                    <a:pt x="630258" y="117876"/>
                  </a:lnTo>
                  <a:lnTo>
                    <a:pt x="632302" y="119806"/>
                  </a:lnTo>
                  <a:lnTo>
                    <a:pt x="633494" y="121736"/>
                  </a:lnTo>
                </a:path>
                <a:path w="1228090" h="1101089">
                  <a:moveTo>
                    <a:pt x="954926" y="563974"/>
                  </a:moveTo>
                  <a:lnTo>
                    <a:pt x="959014" y="565100"/>
                  </a:lnTo>
                  <a:lnTo>
                    <a:pt x="965998" y="563170"/>
                  </a:lnTo>
                  <a:lnTo>
                    <a:pt x="970086" y="561240"/>
                  </a:lnTo>
                  <a:lnTo>
                    <a:pt x="973323" y="561240"/>
                  </a:lnTo>
                  <a:lnTo>
                    <a:pt x="975367" y="558185"/>
                  </a:lnTo>
                  <a:lnTo>
                    <a:pt x="976730" y="555451"/>
                  </a:lnTo>
                  <a:lnTo>
                    <a:pt x="977411" y="553521"/>
                  </a:lnTo>
                  <a:lnTo>
                    <a:pt x="982862" y="553521"/>
                  </a:lnTo>
                  <a:lnTo>
                    <a:pt x="988994" y="553521"/>
                  </a:lnTo>
                  <a:lnTo>
                    <a:pt x="989676" y="551592"/>
                  </a:lnTo>
                  <a:lnTo>
                    <a:pt x="993934" y="552235"/>
                  </a:lnTo>
                  <a:lnTo>
                    <a:pt x="995126" y="551592"/>
                  </a:lnTo>
                  <a:lnTo>
                    <a:pt x="995126" y="549662"/>
                  </a:lnTo>
                  <a:lnTo>
                    <a:pt x="993934" y="539530"/>
                  </a:lnTo>
                  <a:lnTo>
                    <a:pt x="991720" y="536797"/>
                  </a:lnTo>
                  <a:lnTo>
                    <a:pt x="988994" y="536797"/>
                  </a:lnTo>
                  <a:lnTo>
                    <a:pt x="984906" y="534867"/>
                  </a:lnTo>
                  <a:lnTo>
                    <a:pt x="982862" y="533741"/>
                  </a:lnTo>
                  <a:lnTo>
                    <a:pt x="978774" y="536797"/>
                  </a:lnTo>
                  <a:lnTo>
                    <a:pt x="974175" y="536797"/>
                  </a:lnTo>
                  <a:lnTo>
                    <a:pt x="969235" y="535671"/>
                  </a:lnTo>
                  <a:lnTo>
                    <a:pt x="965998" y="533741"/>
                  </a:lnTo>
                  <a:lnTo>
                    <a:pt x="961058" y="532937"/>
                  </a:lnTo>
                  <a:lnTo>
                    <a:pt x="955778" y="529882"/>
                  </a:lnTo>
                  <a:lnTo>
                    <a:pt x="953734" y="527952"/>
                  </a:lnTo>
                  <a:lnTo>
                    <a:pt x="950838" y="527148"/>
                  </a:lnTo>
                  <a:lnTo>
                    <a:pt x="947602" y="526022"/>
                  </a:lnTo>
                  <a:lnTo>
                    <a:pt x="949646" y="525218"/>
                  </a:lnTo>
                  <a:lnTo>
                    <a:pt x="952882" y="525218"/>
                  </a:lnTo>
                  <a:lnTo>
                    <a:pt x="955778" y="526022"/>
                  </a:lnTo>
                  <a:lnTo>
                    <a:pt x="957822" y="526022"/>
                  </a:lnTo>
                  <a:lnTo>
                    <a:pt x="959866" y="526022"/>
                  </a:lnTo>
                  <a:lnTo>
                    <a:pt x="963103" y="527952"/>
                  </a:lnTo>
                  <a:lnTo>
                    <a:pt x="963954" y="529882"/>
                  </a:lnTo>
                  <a:lnTo>
                    <a:pt x="967191" y="529882"/>
                  </a:lnTo>
                  <a:lnTo>
                    <a:pt x="974175" y="531007"/>
                  </a:lnTo>
                  <a:lnTo>
                    <a:pt x="978774" y="531007"/>
                  </a:lnTo>
                  <a:lnTo>
                    <a:pt x="981499" y="531007"/>
                  </a:lnTo>
                  <a:lnTo>
                    <a:pt x="983543" y="529078"/>
                  </a:lnTo>
                  <a:lnTo>
                    <a:pt x="985587" y="531007"/>
                  </a:lnTo>
                  <a:lnTo>
                    <a:pt x="988994" y="532937"/>
                  </a:lnTo>
                  <a:lnTo>
                    <a:pt x="993934" y="532937"/>
                  </a:lnTo>
                  <a:lnTo>
                    <a:pt x="1002110" y="531811"/>
                  </a:lnTo>
                  <a:lnTo>
                    <a:pt x="1003303" y="531811"/>
                  </a:lnTo>
                  <a:lnTo>
                    <a:pt x="1002110" y="529078"/>
                  </a:lnTo>
                  <a:lnTo>
                    <a:pt x="998022" y="526022"/>
                  </a:lnTo>
                  <a:lnTo>
                    <a:pt x="999215" y="524092"/>
                  </a:lnTo>
                  <a:lnTo>
                    <a:pt x="1002110" y="521358"/>
                  </a:lnTo>
                  <a:lnTo>
                    <a:pt x="1002110" y="518303"/>
                  </a:lnTo>
                  <a:lnTo>
                    <a:pt x="1002110" y="517499"/>
                  </a:lnTo>
                  <a:lnTo>
                    <a:pt x="1000066" y="515569"/>
                  </a:lnTo>
                  <a:lnTo>
                    <a:pt x="1000066" y="512514"/>
                  </a:lnTo>
                  <a:lnTo>
                    <a:pt x="998022" y="510584"/>
                  </a:lnTo>
                  <a:lnTo>
                    <a:pt x="993082" y="506724"/>
                  </a:lnTo>
                  <a:lnTo>
                    <a:pt x="987632" y="502865"/>
                  </a:lnTo>
                  <a:lnTo>
                    <a:pt x="986950" y="499809"/>
                  </a:lnTo>
                  <a:lnTo>
                    <a:pt x="987632" y="497880"/>
                  </a:lnTo>
                  <a:lnTo>
                    <a:pt x="991038" y="499005"/>
                  </a:lnTo>
                  <a:lnTo>
                    <a:pt x="993082" y="499005"/>
                  </a:lnTo>
                  <a:lnTo>
                    <a:pt x="993934" y="499005"/>
                  </a:lnTo>
                  <a:lnTo>
                    <a:pt x="993934" y="497076"/>
                  </a:lnTo>
                  <a:lnTo>
                    <a:pt x="991038" y="495950"/>
                  </a:lnTo>
                  <a:lnTo>
                    <a:pt x="991038" y="495146"/>
                  </a:lnTo>
                  <a:lnTo>
                    <a:pt x="991720" y="494020"/>
                  </a:lnTo>
                  <a:lnTo>
                    <a:pt x="991720" y="491930"/>
                  </a:lnTo>
                  <a:lnTo>
                    <a:pt x="987632" y="491286"/>
                  </a:lnTo>
                  <a:lnTo>
                    <a:pt x="984906" y="490000"/>
                  </a:lnTo>
                  <a:lnTo>
                    <a:pt x="980818" y="486140"/>
                  </a:lnTo>
                  <a:lnTo>
                    <a:pt x="977411" y="480351"/>
                  </a:lnTo>
                  <a:lnTo>
                    <a:pt x="975367" y="478421"/>
                  </a:lnTo>
                  <a:lnTo>
                    <a:pt x="970086" y="478421"/>
                  </a:lnTo>
                  <a:lnTo>
                    <a:pt x="963954" y="481155"/>
                  </a:lnTo>
                  <a:lnTo>
                    <a:pt x="957822" y="482281"/>
                  </a:lnTo>
                  <a:lnTo>
                    <a:pt x="949646" y="483085"/>
                  </a:lnTo>
                  <a:lnTo>
                    <a:pt x="938233" y="482281"/>
                  </a:lnTo>
                  <a:lnTo>
                    <a:pt x="937381" y="479225"/>
                  </a:lnTo>
                  <a:lnTo>
                    <a:pt x="932101" y="474562"/>
                  </a:lnTo>
                  <a:lnTo>
                    <a:pt x="930057" y="474562"/>
                  </a:lnTo>
                  <a:lnTo>
                    <a:pt x="929205" y="476491"/>
                  </a:lnTo>
                  <a:lnTo>
                    <a:pt x="931249" y="479225"/>
                  </a:lnTo>
                  <a:lnTo>
                    <a:pt x="937381" y="485497"/>
                  </a:lnTo>
                  <a:lnTo>
                    <a:pt x="939425" y="491930"/>
                  </a:lnTo>
                  <a:lnTo>
                    <a:pt x="942321" y="494020"/>
                  </a:lnTo>
                  <a:lnTo>
                    <a:pt x="951690" y="497076"/>
                  </a:lnTo>
                  <a:lnTo>
                    <a:pt x="954926" y="499005"/>
                  </a:lnTo>
                  <a:lnTo>
                    <a:pt x="928012" y="482281"/>
                  </a:lnTo>
                  <a:lnTo>
                    <a:pt x="925117" y="479225"/>
                  </a:lnTo>
                  <a:lnTo>
                    <a:pt x="921029" y="479225"/>
                  </a:lnTo>
                  <a:lnTo>
                    <a:pt x="916600" y="483085"/>
                  </a:lnTo>
                  <a:lnTo>
                    <a:pt x="913704" y="490000"/>
                  </a:lnTo>
                  <a:lnTo>
                    <a:pt x="914556" y="493216"/>
                  </a:lnTo>
                  <a:lnTo>
                    <a:pt x="915748" y="495146"/>
                  </a:lnTo>
                  <a:lnTo>
                    <a:pt x="917792" y="495950"/>
                  </a:lnTo>
                  <a:lnTo>
                    <a:pt x="919836" y="494020"/>
                  </a:lnTo>
                  <a:lnTo>
                    <a:pt x="921880" y="494020"/>
                  </a:lnTo>
                  <a:lnTo>
                    <a:pt x="923073" y="497880"/>
                  </a:lnTo>
                  <a:lnTo>
                    <a:pt x="923924" y="500935"/>
                  </a:lnTo>
                  <a:lnTo>
                    <a:pt x="927161" y="502865"/>
                  </a:lnTo>
                  <a:lnTo>
                    <a:pt x="927161" y="505599"/>
                  </a:lnTo>
                  <a:lnTo>
                    <a:pt x="925117" y="508654"/>
                  </a:lnTo>
                  <a:lnTo>
                    <a:pt x="921880" y="508654"/>
                  </a:lnTo>
                  <a:lnTo>
                    <a:pt x="913704" y="503669"/>
                  </a:lnTo>
                  <a:lnTo>
                    <a:pt x="905528" y="499809"/>
                  </a:lnTo>
                  <a:lnTo>
                    <a:pt x="901439" y="499809"/>
                  </a:lnTo>
                  <a:lnTo>
                    <a:pt x="897351" y="506724"/>
                  </a:lnTo>
                  <a:lnTo>
                    <a:pt x="893263" y="513318"/>
                  </a:lnTo>
                  <a:lnTo>
                    <a:pt x="895307" y="518303"/>
                  </a:lnTo>
                  <a:lnTo>
                    <a:pt x="897351" y="520233"/>
                  </a:lnTo>
                  <a:lnTo>
                    <a:pt x="899395" y="521358"/>
                  </a:lnTo>
                  <a:lnTo>
                    <a:pt x="899395" y="522163"/>
                  </a:lnTo>
                  <a:lnTo>
                    <a:pt x="900247" y="525218"/>
                  </a:lnTo>
                  <a:lnTo>
                    <a:pt x="896159" y="529882"/>
                  </a:lnTo>
                  <a:lnTo>
                    <a:pt x="895307" y="533741"/>
                  </a:lnTo>
                  <a:lnTo>
                    <a:pt x="895307" y="539530"/>
                  </a:lnTo>
                  <a:lnTo>
                    <a:pt x="897351" y="546445"/>
                  </a:lnTo>
                  <a:lnTo>
                    <a:pt x="897351" y="548375"/>
                  </a:lnTo>
                  <a:lnTo>
                    <a:pt x="896159" y="546445"/>
                  </a:lnTo>
                  <a:lnTo>
                    <a:pt x="893263" y="542586"/>
                  </a:lnTo>
                  <a:lnTo>
                    <a:pt x="891219" y="538726"/>
                  </a:lnTo>
                  <a:lnTo>
                    <a:pt x="890027" y="533741"/>
                  </a:lnTo>
                  <a:lnTo>
                    <a:pt x="891219" y="529078"/>
                  </a:lnTo>
                  <a:lnTo>
                    <a:pt x="891219" y="527148"/>
                  </a:lnTo>
                  <a:lnTo>
                    <a:pt x="890027" y="524092"/>
                  </a:lnTo>
                  <a:lnTo>
                    <a:pt x="887983" y="523288"/>
                  </a:lnTo>
                  <a:lnTo>
                    <a:pt x="885938" y="521358"/>
                  </a:lnTo>
                  <a:lnTo>
                    <a:pt x="885938" y="517499"/>
                  </a:lnTo>
                  <a:lnTo>
                    <a:pt x="887983" y="514443"/>
                  </a:lnTo>
                  <a:lnTo>
                    <a:pt x="887983" y="512514"/>
                  </a:lnTo>
                  <a:lnTo>
                    <a:pt x="885938" y="510584"/>
                  </a:lnTo>
                  <a:lnTo>
                    <a:pt x="883894" y="509458"/>
                  </a:lnTo>
                  <a:lnTo>
                    <a:pt x="884576" y="507528"/>
                  </a:lnTo>
                  <a:lnTo>
                    <a:pt x="887983" y="507528"/>
                  </a:lnTo>
                  <a:lnTo>
                    <a:pt x="894115" y="501739"/>
                  </a:lnTo>
                  <a:lnTo>
                    <a:pt x="894115" y="499809"/>
                  </a:lnTo>
                  <a:lnTo>
                    <a:pt x="897351" y="499005"/>
                  </a:lnTo>
                  <a:lnTo>
                    <a:pt x="898203" y="497076"/>
                  </a:lnTo>
                  <a:lnTo>
                    <a:pt x="899395" y="490000"/>
                  </a:lnTo>
                  <a:lnTo>
                    <a:pt x="900247" y="487427"/>
                  </a:lnTo>
                  <a:lnTo>
                    <a:pt x="904335" y="484210"/>
                  </a:lnTo>
                  <a:lnTo>
                    <a:pt x="905528" y="481155"/>
                  </a:lnTo>
                  <a:lnTo>
                    <a:pt x="903483" y="480351"/>
                  </a:lnTo>
                  <a:lnTo>
                    <a:pt x="895307" y="482281"/>
                  </a:lnTo>
                  <a:lnTo>
                    <a:pt x="888664" y="482281"/>
                  </a:lnTo>
                  <a:lnTo>
                    <a:pt x="882532" y="482281"/>
                  </a:lnTo>
                  <a:lnTo>
                    <a:pt x="876399" y="478421"/>
                  </a:lnTo>
                  <a:lnTo>
                    <a:pt x="872311" y="473436"/>
                  </a:lnTo>
                  <a:lnTo>
                    <a:pt x="868223" y="473436"/>
                  </a:lnTo>
                  <a:lnTo>
                    <a:pt x="864135" y="477295"/>
                  </a:lnTo>
                  <a:lnTo>
                    <a:pt x="860898" y="477295"/>
                  </a:lnTo>
                  <a:lnTo>
                    <a:pt x="860898" y="480351"/>
                  </a:lnTo>
                  <a:lnTo>
                    <a:pt x="860898" y="482281"/>
                  </a:lnTo>
                  <a:lnTo>
                    <a:pt x="860047" y="485497"/>
                  </a:lnTo>
                  <a:lnTo>
                    <a:pt x="858854" y="488070"/>
                  </a:lnTo>
                  <a:lnTo>
                    <a:pt x="860898" y="491930"/>
                  </a:lnTo>
                  <a:lnTo>
                    <a:pt x="863454" y="495146"/>
                  </a:lnTo>
                  <a:lnTo>
                    <a:pt x="865498" y="497076"/>
                  </a:lnTo>
                  <a:lnTo>
                    <a:pt x="863454" y="499005"/>
                  </a:lnTo>
                  <a:lnTo>
                    <a:pt x="860047" y="500935"/>
                  </a:lnTo>
                  <a:lnTo>
                    <a:pt x="860047" y="502865"/>
                  </a:lnTo>
                  <a:lnTo>
                    <a:pt x="856810" y="508654"/>
                  </a:lnTo>
                  <a:lnTo>
                    <a:pt x="854766" y="507528"/>
                  </a:lnTo>
                  <a:lnTo>
                    <a:pt x="853915" y="506724"/>
                  </a:lnTo>
                  <a:lnTo>
                    <a:pt x="852722" y="502865"/>
                  </a:lnTo>
                  <a:lnTo>
                    <a:pt x="850678" y="499005"/>
                  </a:lnTo>
                  <a:lnTo>
                    <a:pt x="846590" y="494020"/>
                  </a:lnTo>
                  <a:lnTo>
                    <a:pt x="844546" y="494020"/>
                  </a:lnTo>
                  <a:lnTo>
                    <a:pt x="843694" y="495950"/>
                  </a:lnTo>
                  <a:lnTo>
                    <a:pt x="843694" y="499809"/>
                  </a:lnTo>
                  <a:lnTo>
                    <a:pt x="846590" y="505599"/>
                  </a:lnTo>
                  <a:lnTo>
                    <a:pt x="851870" y="511388"/>
                  </a:lnTo>
                  <a:lnTo>
                    <a:pt x="854766" y="521358"/>
                  </a:lnTo>
                  <a:lnTo>
                    <a:pt x="853915" y="527148"/>
                  </a:lnTo>
                  <a:lnTo>
                    <a:pt x="851870" y="533741"/>
                  </a:lnTo>
                  <a:lnTo>
                    <a:pt x="847782" y="535671"/>
                  </a:lnTo>
                  <a:lnTo>
                    <a:pt x="842502" y="536797"/>
                  </a:lnTo>
                  <a:lnTo>
                    <a:pt x="841650" y="537601"/>
                  </a:lnTo>
                  <a:lnTo>
                    <a:pt x="844546" y="544516"/>
                  </a:lnTo>
                  <a:lnTo>
                    <a:pt x="847782" y="545802"/>
                  </a:lnTo>
                  <a:lnTo>
                    <a:pt x="849826" y="546445"/>
                  </a:lnTo>
                  <a:lnTo>
                    <a:pt x="852722" y="543390"/>
                  </a:lnTo>
                  <a:lnTo>
                    <a:pt x="854766" y="539530"/>
                  </a:lnTo>
                  <a:lnTo>
                    <a:pt x="855959" y="539530"/>
                  </a:lnTo>
                  <a:lnTo>
                    <a:pt x="855959" y="541460"/>
                  </a:lnTo>
                  <a:lnTo>
                    <a:pt x="855959" y="545802"/>
                  </a:lnTo>
                  <a:lnTo>
                    <a:pt x="855959" y="548375"/>
                  </a:lnTo>
                  <a:lnTo>
                    <a:pt x="858003" y="548375"/>
                  </a:lnTo>
                  <a:lnTo>
                    <a:pt x="862091" y="549662"/>
                  </a:lnTo>
                  <a:lnTo>
                    <a:pt x="862091" y="550305"/>
                  </a:lnTo>
                  <a:lnTo>
                    <a:pt x="858854" y="551592"/>
                  </a:lnTo>
                  <a:lnTo>
                    <a:pt x="855959" y="551592"/>
                  </a:lnTo>
                  <a:lnTo>
                    <a:pt x="851870" y="551592"/>
                  </a:lnTo>
                  <a:lnTo>
                    <a:pt x="847782" y="551592"/>
                  </a:lnTo>
                  <a:lnTo>
                    <a:pt x="846590" y="555451"/>
                  </a:lnTo>
                  <a:lnTo>
                    <a:pt x="844546" y="558185"/>
                  </a:lnTo>
                  <a:lnTo>
                    <a:pt x="845738" y="563974"/>
                  </a:lnTo>
                  <a:lnTo>
                    <a:pt x="848634" y="567834"/>
                  </a:lnTo>
                  <a:lnTo>
                    <a:pt x="848634" y="571693"/>
                  </a:lnTo>
                  <a:lnTo>
                    <a:pt x="845738" y="578608"/>
                  </a:lnTo>
                  <a:lnTo>
                    <a:pt x="845738" y="582468"/>
                  </a:lnTo>
                  <a:lnTo>
                    <a:pt x="846590" y="583593"/>
                  </a:lnTo>
                  <a:lnTo>
                    <a:pt x="848634" y="585523"/>
                  </a:lnTo>
                  <a:lnTo>
                    <a:pt x="850678" y="585523"/>
                  </a:lnTo>
                  <a:lnTo>
                    <a:pt x="851870" y="581664"/>
                  </a:lnTo>
                  <a:lnTo>
                    <a:pt x="851870" y="577804"/>
                  </a:lnTo>
                  <a:lnTo>
                    <a:pt x="852722" y="575553"/>
                  </a:lnTo>
                  <a:lnTo>
                    <a:pt x="855959" y="574749"/>
                  </a:lnTo>
                  <a:lnTo>
                    <a:pt x="858854" y="576678"/>
                  </a:lnTo>
                  <a:lnTo>
                    <a:pt x="863454" y="578608"/>
                  </a:lnTo>
                  <a:lnTo>
                    <a:pt x="864135" y="577804"/>
                  </a:lnTo>
                  <a:lnTo>
                    <a:pt x="867542" y="575553"/>
                  </a:lnTo>
                  <a:lnTo>
                    <a:pt x="867542" y="571693"/>
                  </a:lnTo>
                  <a:lnTo>
                    <a:pt x="868223" y="565904"/>
                  </a:lnTo>
                  <a:lnTo>
                    <a:pt x="870267" y="563974"/>
                  </a:lnTo>
                  <a:lnTo>
                    <a:pt x="874355" y="563170"/>
                  </a:lnTo>
                  <a:lnTo>
                    <a:pt x="877762" y="562044"/>
                  </a:lnTo>
                  <a:lnTo>
                    <a:pt x="879806" y="563170"/>
                  </a:lnTo>
                  <a:lnTo>
                    <a:pt x="877762" y="565100"/>
                  </a:lnTo>
                  <a:lnTo>
                    <a:pt x="873674" y="565904"/>
                  </a:lnTo>
                  <a:lnTo>
                    <a:pt x="873674" y="568959"/>
                  </a:lnTo>
                  <a:lnTo>
                    <a:pt x="873674" y="573623"/>
                  </a:lnTo>
                  <a:lnTo>
                    <a:pt x="872311" y="577804"/>
                  </a:lnTo>
                  <a:lnTo>
                    <a:pt x="874355" y="578608"/>
                  </a:lnTo>
                  <a:lnTo>
                    <a:pt x="877762" y="578608"/>
                  </a:lnTo>
                  <a:lnTo>
                    <a:pt x="880488" y="577804"/>
                  </a:lnTo>
                  <a:lnTo>
                    <a:pt x="883894" y="576678"/>
                  </a:lnTo>
                  <a:lnTo>
                    <a:pt x="884576" y="577804"/>
                  </a:lnTo>
                  <a:lnTo>
                    <a:pt x="884576" y="579734"/>
                  </a:lnTo>
                  <a:lnTo>
                    <a:pt x="887983" y="579734"/>
                  </a:lnTo>
                  <a:lnTo>
                    <a:pt x="891219" y="579734"/>
                  </a:lnTo>
                  <a:lnTo>
                    <a:pt x="891219" y="580538"/>
                  </a:lnTo>
                  <a:lnTo>
                    <a:pt x="887983" y="581664"/>
                  </a:lnTo>
                  <a:lnTo>
                    <a:pt x="888664" y="584398"/>
                  </a:lnTo>
                  <a:lnTo>
                    <a:pt x="887983" y="584398"/>
                  </a:lnTo>
                  <a:lnTo>
                    <a:pt x="883894" y="583594"/>
                  </a:lnTo>
                  <a:lnTo>
                    <a:pt x="879806" y="583593"/>
                  </a:lnTo>
                  <a:lnTo>
                    <a:pt x="872311" y="582468"/>
                  </a:lnTo>
                  <a:lnTo>
                    <a:pt x="868223" y="583593"/>
                  </a:lnTo>
                  <a:lnTo>
                    <a:pt x="863454" y="585523"/>
                  </a:lnTo>
                  <a:lnTo>
                    <a:pt x="862091" y="588257"/>
                  </a:lnTo>
                  <a:lnTo>
                    <a:pt x="860898" y="591313"/>
                  </a:lnTo>
                  <a:lnTo>
                    <a:pt x="858854" y="592117"/>
                  </a:lnTo>
                  <a:lnTo>
                    <a:pt x="853915" y="592117"/>
                  </a:lnTo>
                  <a:lnTo>
                    <a:pt x="850678" y="595172"/>
                  </a:lnTo>
                  <a:lnTo>
                    <a:pt x="849826" y="599032"/>
                  </a:lnTo>
                  <a:lnTo>
                    <a:pt x="850678" y="600961"/>
                  </a:lnTo>
                  <a:lnTo>
                    <a:pt x="851870" y="602891"/>
                  </a:lnTo>
                  <a:lnTo>
                    <a:pt x="854766" y="604821"/>
                  </a:lnTo>
                  <a:lnTo>
                    <a:pt x="858003" y="605625"/>
                  </a:lnTo>
                  <a:lnTo>
                    <a:pt x="863454" y="606751"/>
                  </a:lnTo>
                  <a:lnTo>
                    <a:pt x="872311" y="602891"/>
                  </a:lnTo>
                  <a:lnTo>
                    <a:pt x="878443" y="599032"/>
                  </a:lnTo>
                  <a:lnTo>
                    <a:pt x="881850" y="599836"/>
                  </a:lnTo>
                  <a:lnTo>
                    <a:pt x="883894" y="600961"/>
                  </a:lnTo>
                  <a:lnTo>
                    <a:pt x="890027" y="600961"/>
                  </a:lnTo>
                  <a:lnTo>
                    <a:pt x="893263" y="601765"/>
                  </a:lnTo>
                  <a:lnTo>
                    <a:pt x="894115" y="602891"/>
                  </a:lnTo>
                  <a:lnTo>
                    <a:pt x="894115" y="603695"/>
                  </a:lnTo>
                  <a:lnTo>
                    <a:pt x="891219" y="604821"/>
                  </a:lnTo>
                  <a:lnTo>
                    <a:pt x="878443" y="604821"/>
                  </a:lnTo>
                  <a:lnTo>
                    <a:pt x="874355" y="606751"/>
                  </a:lnTo>
                  <a:lnTo>
                    <a:pt x="870267" y="609967"/>
                  </a:lnTo>
                  <a:lnTo>
                    <a:pt x="865498" y="612540"/>
                  </a:lnTo>
                  <a:lnTo>
                    <a:pt x="863454" y="616400"/>
                  </a:lnTo>
                  <a:lnTo>
                    <a:pt x="865498" y="620420"/>
                  </a:lnTo>
                  <a:lnTo>
                    <a:pt x="867542" y="622350"/>
                  </a:lnTo>
                  <a:lnTo>
                    <a:pt x="872311" y="625405"/>
                  </a:lnTo>
                  <a:lnTo>
                    <a:pt x="876399" y="625405"/>
                  </a:lnTo>
                  <a:lnTo>
                    <a:pt x="880488" y="623475"/>
                  </a:lnTo>
                  <a:lnTo>
                    <a:pt x="887983" y="620420"/>
                  </a:lnTo>
                  <a:lnTo>
                    <a:pt x="893263" y="618329"/>
                  </a:lnTo>
                  <a:lnTo>
                    <a:pt x="894115" y="618329"/>
                  </a:lnTo>
                  <a:lnTo>
                    <a:pt x="895307" y="619616"/>
                  </a:lnTo>
                  <a:lnTo>
                    <a:pt x="893263" y="621546"/>
                  </a:lnTo>
                  <a:lnTo>
                    <a:pt x="886620" y="623475"/>
                  </a:lnTo>
                  <a:lnTo>
                    <a:pt x="880488" y="628139"/>
                  </a:lnTo>
                  <a:lnTo>
                    <a:pt x="879806" y="631999"/>
                  </a:lnTo>
                  <a:lnTo>
                    <a:pt x="879806" y="633928"/>
                  </a:lnTo>
                  <a:lnTo>
                    <a:pt x="881850" y="635858"/>
                  </a:lnTo>
                  <a:lnTo>
                    <a:pt x="883894" y="636984"/>
                  </a:lnTo>
                  <a:lnTo>
                    <a:pt x="890027" y="635054"/>
                  </a:lnTo>
                  <a:lnTo>
                    <a:pt x="899395" y="631194"/>
                  </a:lnTo>
                  <a:lnTo>
                    <a:pt x="903483" y="631194"/>
                  </a:lnTo>
                  <a:lnTo>
                    <a:pt x="896159" y="635054"/>
                  </a:lnTo>
                  <a:lnTo>
                    <a:pt x="893263" y="638914"/>
                  </a:lnTo>
                  <a:lnTo>
                    <a:pt x="891219" y="640843"/>
                  </a:lnTo>
                  <a:lnTo>
                    <a:pt x="891219" y="642773"/>
                  </a:lnTo>
                  <a:lnTo>
                    <a:pt x="893263" y="645829"/>
                  </a:lnTo>
                  <a:lnTo>
                    <a:pt x="894115" y="647758"/>
                  </a:lnTo>
                  <a:lnTo>
                    <a:pt x="896159" y="647758"/>
                  </a:lnTo>
                  <a:lnTo>
                    <a:pt x="898203" y="646633"/>
                  </a:lnTo>
                  <a:lnTo>
                    <a:pt x="901439" y="645829"/>
                  </a:lnTo>
                  <a:lnTo>
                    <a:pt x="903483" y="644703"/>
                  </a:lnTo>
                  <a:lnTo>
                    <a:pt x="904335" y="645829"/>
                  </a:lnTo>
                  <a:lnTo>
                    <a:pt x="902291" y="649688"/>
                  </a:lnTo>
                  <a:lnTo>
                    <a:pt x="904335" y="650492"/>
                  </a:lnTo>
                  <a:lnTo>
                    <a:pt x="907572" y="652422"/>
                  </a:lnTo>
                  <a:lnTo>
                    <a:pt x="908423" y="653548"/>
                  </a:lnTo>
                  <a:lnTo>
                    <a:pt x="909616" y="654352"/>
                  </a:lnTo>
                  <a:lnTo>
                    <a:pt x="907572" y="655477"/>
                  </a:lnTo>
                  <a:lnTo>
                    <a:pt x="901439" y="653548"/>
                  </a:lnTo>
                  <a:lnTo>
                    <a:pt x="897351" y="653548"/>
                  </a:lnTo>
                  <a:lnTo>
                    <a:pt x="894115" y="655477"/>
                  </a:lnTo>
                  <a:lnTo>
                    <a:pt x="892071" y="655477"/>
                  </a:lnTo>
                  <a:lnTo>
                    <a:pt x="890027" y="651618"/>
                  </a:lnTo>
                  <a:lnTo>
                    <a:pt x="887983" y="649688"/>
                  </a:lnTo>
                  <a:lnTo>
                    <a:pt x="883894" y="649688"/>
                  </a:lnTo>
                  <a:lnTo>
                    <a:pt x="881850" y="644703"/>
                  </a:lnTo>
                  <a:lnTo>
                    <a:pt x="878443" y="642773"/>
                  </a:lnTo>
                  <a:lnTo>
                    <a:pt x="876399" y="643899"/>
                  </a:lnTo>
                  <a:lnTo>
                    <a:pt x="870267" y="642773"/>
                  </a:lnTo>
                  <a:lnTo>
                    <a:pt x="867542" y="638914"/>
                  </a:lnTo>
                  <a:lnTo>
                    <a:pt x="863454" y="635858"/>
                  </a:lnTo>
                  <a:lnTo>
                    <a:pt x="860047" y="635858"/>
                  </a:lnTo>
                  <a:lnTo>
                    <a:pt x="854766" y="638109"/>
                  </a:lnTo>
                  <a:lnTo>
                    <a:pt x="852722" y="640039"/>
                  </a:lnTo>
                  <a:lnTo>
                    <a:pt x="851870" y="638914"/>
                  </a:lnTo>
                  <a:lnTo>
                    <a:pt x="849826" y="631999"/>
                  </a:lnTo>
                  <a:lnTo>
                    <a:pt x="848634" y="626209"/>
                  </a:lnTo>
                  <a:lnTo>
                    <a:pt x="846590" y="625405"/>
                  </a:lnTo>
                  <a:lnTo>
                    <a:pt x="845738" y="625405"/>
                  </a:lnTo>
                  <a:lnTo>
                    <a:pt x="842502" y="627335"/>
                  </a:lnTo>
                  <a:lnTo>
                    <a:pt x="840458" y="629265"/>
                  </a:lnTo>
                  <a:lnTo>
                    <a:pt x="838414" y="628139"/>
                  </a:lnTo>
                  <a:lnTo>
                    <a:pt x="837562" y="626209"/>
                  </a:lnTo>
                  <a:lnTo>
                    <a:pt x="836369" y="623475"/>
                  </a:lnTo>
                  <a:lnTo>
                    <a:pt x="837562" y="619616"/>
                  </a:lnTo>
                  <a:lnTo>
                    <a:pt x="835518" y="615756"/>
                  </a:lnTo>
                  <a:lnTo>
                    <a:pt x="830237" y="613827"/>
                  </a:lnTo>
                  <a:lnTo>
                    <a:pt x="828193" y="611897"/>
                  </a:lnTo>
                  <a:lnTo>
                    <a:pt x="827001" y="605625"/>
                  </a:lnTo>
                  <a:lnTo>
                    <a:pt x="826149" y="603695"/>
                  </a:lnTo>
                  <a:lnTo>
                    <a:pt x="824957" y="602891"/>
                  </a:lnTo>
                  <a:lnTo>
                    <a:pt x="822061" y="602891"/>
                  </a:lnTo>
                  <a:lnTo>
                    <a:pt x="818824" y="601765"/>
                  </a:lnTo>
                  <a:lnTo>
                    <a:pt x="814736" y="599836"/>
                  </a:lnTo>
                  <a:lnTo>
                    <a:pt x="812692" y="597906"/>
                  </a:lnTo>
                  <a:lnTo>
                    <a:pt x="808604" y="595976"/>
                  </a:lnTo>
                  <a:lnTo>
                    <a:pt x="804516" y="595976"/>
                  </a:lnTo>
                  <a:lnTo>
                    <a:pt x="802472" y="594046"/>
                  </a:lnTo>
                  <a:lnTo>
                    <a:pt x="798384" y="593242"/>
                  </a:lnTo>
                  <a:lnTo>
                    <a:pt x="795147" y="592117"/>
                  </a:lnTo>
                  <a:lnTo>
                    <a:pt x="793103" y="592117"/>
                  </a:lnTo>
                  <a:lnTo>
                    <a:pt x="788163" y="595172"/>
                  </a:lnTo>
                  <a:lnTo>
                    <a:pt x="784075" y="597102"/>
                  </a:lnTo>
                  <a:lnTo>
                    <a:pt x="771300" y="584398"/>
                  </a:lnTo>
                  <a:lnTo>
                    <a:pt x="764486" y="577804"/>
                  </a:lnTo>
                  <a:lnTo>
                    <a:pt x="759035" y="571693"/>
                  </a:lnTo>
                  <a:lnTo>
                    <a:pt x="758183" y="562044"/>
                  </a:lnTo>
                  <a:lnTo>
                    <a:pt x="758183" y="555451"/>
                  </a:lnTo>
                  <a:lnTo>
                    <a:pt x="756991" y="549662"/>
                  </a:lnTo>
                  <a:lnTo>
                    <a:pt x="756991" y="542586"/>
                  </a:lnTo>
                  <a:lnTo>
                    <a:pt x="756991" y="538726"/>
                  </a:lnTo>
                  <a:lnTo>
                    <a:pt x="754947" y="537601"/>
                  </a:lnTo>
                  <a:lnTo>
                    <a:pt x="752051" y="538726"/>
                  </a:lnTo>
                  <a:lnTo>
                    <a:pt x="752051" y="541460"/>
                  </a:lnTo>
                  <a:lnTo>
                    <a:pt x="750859" y="545802"/>
                  </a:lnTo>
                  <a:lnTo>
                    <a:pt x="750859" y="548375"/>
                  </a:lnTo>
                  <a:lnTo>
                    <a:pt x="750859" y="550305"/>
                  </a:lnTo>
                  <a:lnTo>
                    <a:pt x="750007" y="554165"/>
                  </a:lnTo>
                  <a:lnTo>
                    <a:pt x="747622" y="555451"/>
                  </a:lnTo>
                  <a:lnTo>
                    <a:pt x="745578" y="553521"/>
                  </a:lnTo>
                  <a:lnTo>
                    <a:pt x="742682" y="551592"/>
                  </a:lnTo>
                  <a:lnTo>
                    <a:pt x="740638" y="551592"/>
                  </a:lnTo>
                  <a:lnTo>
                    <a:pt x="740638" y="550305"/>
                  </a:lnTo>
                  <a:lnTo>
                    <a:pt x="742682" y="547732"/>
                  </a:lnTo>
                  <a:lnTo>
                    <a:pt x="742682" y="546445"/>
                  </a:lnTo>
                  <a:lnTo>
                    <a:pt x="738594" y="544516"/>
                  </a:lnTo>
                  <a:lnTo>
                    <a:pt x="737402" y="543390"/>
                  </a:lnTo>
                  <a:lnTo>
                    <a:pt x="737402" y="541460"/>
                  </a:lnTo>
                  <a:lnTo>
                    <a:pt x="739446" y="538726"/>
                  </a:lnTo>
                  <a:lnTo>
                    <a:pt x="742682" y="536797"/>
                  </a:lnTo>
                  <a:lnTo>
                    <a:pt x="742682" y="534867"/>
                  </a:lnTo>
                  <a:lnTo>
                    <a:pt x="742682" y="531811"/>
                  </a:lnTo>
                  <a:lnTo>
                    <a:pt x="741490" y="531007"/>
                  </a:lnTo>
                  <a:lnTo>
                    <a:pt x="738594" y="529882"/>
                  </a:lnTo>
                  <a:lnTo>
                    <a:pt x="738594" y="527952"/>
                  </a:lnTo>
                  <a:lnTo>
                    <a:pt x="737402" y="527148"/>
                  </a:lnTo>
                  <a:lnTo>
                    <a:pt x="722242" y="529078"/>
                  </a:lnTo>
                  <a:lnTo>
                    <a:pt x="713725" y="531007"/>
                  </a:lnTo>
                  <a:lnTo>
                    <a:pt x="704697" y="536797"/>
                  </a:lnTo>
                  <a:lnTo>
                    <a:pt x="704697" y="537601"/>
                  </a:lnTo>
                  <a:lnTo>
                    <a:pt x="707592" y="539530"/>
                  </a:lnTo>
                  <a:lnTo>
                    <a:pt x="715769" y="547732"/>
                  </a:lnTo>
                  <a:lnTo>
                    <a:pt x="717813" y="551592"/>
                  </a:lnTo>
                  <a:lnTo>
                    <a:pt x="712873" y="554165"/>
                  </a:lnTo>
                  <a:lnTo>
                    <a:pt x="709636" y="553521"/>
                  </a:lnTo>
                  <a:lnTo>
                    <a:pt x="705548" y="548375"/>
                  </a:lnTo>
                  <a:lnTo>
                    <a:pt x="702652" y="547732"/>
                  </a:lnTo>
                  <a:lnTo>
                    <a:pt x="699416" y="541460"/>
                  </a:lnTo>
                  <a:lnTo>
                    <a:pt x="695328" y="536797"/>
                  </a:lnTo>
                  <a:lnTo>
                    <a:pt x="690047" y="538726"/>
                  </a:lnTo>
                  <a:lnTo>
                    <a:pt x="688003" y="544516"/>
                  </a:lnTo>
                  <a:lnTo>
                    <a:pt x="688003" y="548375"/>
                  </a:lnTo>
                  <a:lnTo>
                    <a:pt x="688003" y="549662"/>
                  </a:lnTo>
                  <a:lnTo>
                    <a:pt x="688003" y="551592"/>
                  </a:lnTo>
                  <a:lnTo>
                    <a:pt x="687152" y="554165"/>
                  </a:lnTo>
                  <a:lnTo>
                    <a:pt x="688003" y="556094"/>
                  </a:lnTo>
                  <a:lnTo>
                    <a:pt x="688003" y="559311"/>
                  </a:lnTo>
                  <a:lnTo>
                    <a:pt x="685107" y="560115"/>
                  </a:lnTo>
                  <a:lnTo>
                    <a:pt x="683915" y="563974"/>
                  </a:lnTo>
                  <a:lnTo>
                    <a:pt x="685107" y="565904"/>
                  </a:lnTo>
                  <a:lnTo>
                    <a:pt x="688003" y="567030"/>
                  </a:lnTo>
                  <a:lnTo>
                    <a:pt x="694476" y="567834"/>
                  </a:lnTo>
                  <a:lnTo>
                    <a:pt x="701460" y="567030"/>
                  </a:lnTo>
                  <a:lnTo>
                    <a:pt x="704697" y="567030"/>
                  </a:lnTo>
                  <a:lnTo>
                    <a:pt x="704697" y="567834"/>
                  </a:lnTo>
                  <a:lnTo>
                    <a:pt x="700608" y="570889"/>
                  </a:lnTo>
                  <a:lnTo>
                    <a:pt x="698564" y="572819"/>
                  </a:lnTo>
                  <a:lnTo>
                    <a:pt x="697372" y="573623"/>
                  </a:lnTo>
                  <a:lnTo>
                    <a:pt x="698564" y="576678"/>
                  </a:lnTo>
                  <a:lnTo>
                    <a:pt x="702652" y="577804"/>
                  </a:lnTo>
                  <a:lnTo>
                    <a:pt x="704697" y="578608"/>
                  </a:lnTo>
                  <a:lnTo>
                    <a:pt x="704697" y="579734"/>
                  </a:lnTo>
                  <a:lnTo>
                    <a:pt x="706741" y="580538"/>
                  </a:lnTo>
                  <a:lnTo>
                    <a:pt x="710829" y="577804"/>
                  </a:lnTo>
                  <a:lnTo>
                    <a:pt x="711681" y="572819"/>
                  </a:lnTo>
                  <a:lnTo>
                    <a:pt x="714917" y="570889"/>
                  </a:lnTo>
                  <a:lnTo>
                    <a:pt x="719005" y="570889"/>
                  </a:lnTo>
                  <a:lnTo>
                    <a:pt x="721049" y="571693"/>
                  </a:lnTo>
                  <a:lnTo>
                    <a:pt x="724286" y="570889"/>
                  </a:lnTo>
                  <a:lnTo>
                    <a:pt x="726330" y="570889"/>
                  </a:lnTo>
                  <a:lnTo>
                    <a:pt x="731270" y="572819"/>
                  </a:lnTo>
                  <a:lnTo>
                    <a:pt x="738594" y="578608"/>
                  </a:lnTo>
                  <a:lnTo>
                    <a:pt x="741490" y="580538"/>
                  </a:lnTo>
                  <a:lnTo>
                    <a:pt x="743534" y="583593"/>
                  </a:lnTo>
                  <a:lnTo>
                    <a:pt x="746771" y="587453"/>
                  </a:lnTo>
                  <a:lnTo>
                    <a:pt x="747622" y="591313"/>
                  </a:lnTo>
                  <a:lnTo>
                    <a:pt x="752051" y="595172"/>
                  </a:lnTo>
                  <a:lnTo>
                    <a:pt x="754095" y="597906"/>
                  </a:lnTo>
                  <a:lnTo>
                    <a:pt x="754947" y="599836"/>
                  </a:lnTo>
                  <a:lnTo>
                    <a:pt x="759035" y="600961"/>
                  </a:lnTo>
                  <a:lnTo>
                    <a:pt x="761079" y="600961"/>
                  </a:lnTo>
                  <a:lnTo>
                    <a:pt x="766530" y="600961"/>
                  </a:lnTo>
                  <a:lnTo>
                    <a:pt x="768574" y="601765"/>
                  </a:lnTo>
                  <a:lnTo>
                    <a:pt x="764486" y="601765"/>
                  </a:lnTo>
                  <a:lnTo>
                    <a:pt x="761079" y="603695"/>
                  </a:lnTo>
                  <a:lnTo>
                    <a:pt x="756991" y="601765"/>
                  </a:lnTo>
                  <a:lnTo>
                    <a:pt x="750859" y="599032"/>
                  </a:lnTo>
                  <a:lnTo>
                    <a:pt x="746771" y="595172"/>
                  </a:lnTo>
                  <a:lnTo>
                    <a:pt x="744727" y="592117"/>
                  </a:lnTo>
                  <a:lnTo>
                    <a:pt x="738594" y="590187"/>
                  </a:lnTo>
                  <a:lnTo>
                    <a:pt x="735358" y="586327"/>
                  </a:lnTo>
                  <a:lnTo>
                    <a:pt x="731270" y="584398"/>
                  </a:lnTo>
                  <a:lnTo>
                    <a:pt x="728374" y="582468"/>
                  </a:lnTo>
                  <a:lnTo>
                    <a:pt x="725137" y="582468"/>
                  </a:lnTo>
                  <a:lnTo>
                    <a:pt x="724286" y="585523"/>
                  </a:lnTo>
                  <a:lnTo>
                    <a:pt x="724286" y="589383"/>
                  </a:lnTo>
                  <a:lnTo>
                    <a:pt x="723093" y="592117"/>
                  </a:lnTo>
                  <a:lnTo>
                    <a:pt x="719857" y="595172"/>
                  </a:lnTo>
                  <a:lnTo>
                    <a:pt x="719857" y="597906"/>
                  </a:lnTo>
                  <a:lnTo>
                    <a:pt x="721049" y="599836"/>
                  </a:lnTo>
                  <a:lnTo>
                    <a:pt x="724286" y="599836"/>
                  </a:lnTo>
                  <a:lnTo>
                    <a:pt x="727181" y="600961"/>
                  </a:lnTo>
                  <a:lnTo>
                    <a:pt x="728374" y="601765"/>
                  </a:lnTo>
                  <a:lnTo>
                    <a:pt x="729226" y="603695"/>
                  </a:lnTo>
                  <a:lnTo>
                    <a:pt x="727181" y="606751"/>
                  </a:lnTo>
                  <a:lnTo>
                    <a:pt x="726330" y="608680"/>
                  </a:lnTo>
                  <a:lnTo>
                    <a:pt x="727181" y="611897"/>
                  </a:lnTo>
                  <a:lnTo>
                    <a:pt x="729226" y="616400"/>
                  </a:lnTo>
                  <a:lnTo>
                    <a:pt x="732462" y="617686"/>
                  </a:lnTo>
                  <a:lnTo>
                    <a:pt x="736550" y="613827"/>
                  </a:lnTo>
                  <a:lnTo>
                    <a:pt x="745578" y="611897"/>
                  </a:lnTo>
                  <a:lnTo>
                    <a:pt x="750859" y="612540"/>
                  </a:lnTo>
                  <a:lnTo>
                    <a:pt x="752903" y="612540"/>
                  </a:lnTo>
                  <a:lnTo>
                    <a:pt x="760398" y="610610"/>
                  </a:lnTo>
                  <a:lnTo>
                    <a:pt x="764486" y="610610"/>
                  </a:lnTo>
                  <a:lnTo>
                    <a:pt x="766530" y="612540"/>
                  </a:lnTo>
                  <a:lnTo>
                    <a:pt x="767211" y="615756"/>
                  </a:lnTo>
                  <a:lnTo>
                    <a:pt x="768574" y="617686"/>
                  </a:lnTo>
                  <a:lnTo>
                    <a:pt x="768574" y="623475"/>
                  </a:lnTo>
                  <a:lnTo>
                    <a:pt x="772662" y="627335"/>
                  </a:lnTo>
                  <a:lnTo>
                    <a:pt x="774706" y="631194"/>
                  </a:lnTo>
                  <a:lnTo>
                    <a:pt x="777943" y="633928"/>
                  </a:lnTo>
                  <a:lnTo>
                    <a:pt x="780839" y="635858"/>
                  </a:lnTo>
                  <a:lnTo>
                    <a:pt x="782031" y="635858"/>
                  </a:lnTo>
                  <a:lnTo>
                    <a:pt x="780839" y="636984"/>
                  </a:lnTo>
                  <a:lnTo>
                    <a:pt x="764486" y="628139"/>
                  </a:lnTo>
                  <a:lnTo>
                    <a:pt x="762442" y="620420"/>
                  </a:lnTo>
                  <a:lnTo>
                    <a:pt x="760398" y="616400"/>
                  </a:lnTo>
                  <a:lnTo>
                    <a:pt x="756139" y="614470"/>
                  </a:lnTo>
                  <a:lnTo>
                    <a:pt x="750859" y="616400"/>
                  </a:lnTo>
                  <a:lnTo>
                    <a:pt x="743534" y="619616"/>
                  </a:lnTo>
                  <a:lnTo>
                    <a:pt x="736550" y="622350"/>
                  </a:lnTo>
                  <a:lnTo>
                    <a:pt x="734506" y="625405"/>
                  </a:lnTo>
                  <a:lnTo>
                    <a:pt x="734506" y="628139"/>
                  </a:lnTo>
                  <a:lnTo>
                    <a:pt x="734506" y="630069"/>
                  </a:lnTo>
                  <a:lnTo>
                    <a:pt x="736550" y="631999"/>
                  </a:lnTo>
                  <a:lnTo>
                    <a:pt x="737402" y="631999"/>
                  </a:lnTo>
                  <a:lnTo>
                    <a:pt x="741490" y="631194"/>
                  </a:lnTo>
                  <a:lnTo>
                    <a:pt x="744727" y="629265"/>
                  </a:lnTo>
                  <a:lnTo>
                    <a:pt x="747622" y="629265"/>
                  </a:lnTo>
                  <a:lnTo>
                    <a:pt x="747622" y="630069"/>
                  </a:lnTo>
                  <a:lnTo>
                    <a:pt x="747622" y="631194"/>
                  </a:lnTo>
                  <a:lnTo>
                    <a:pt x="744727" y="631999"/>
                  </a:lnTo>
                  <a:lnTo>
                    <a:pt x="740638" y="633928"/>
                  </a:lnTo>
                  <a:lnTo>
                    <a:pt x="740638" y="636984"/>
                  </a:lnTo>
                  <a:lnTo>
                    <a:pt x="740638" y="638914"/>
                  </a:lnTo>
                  <a:lnTo>
                    <a:pt x="741490" y="641969"/>
                  </a:lnTo>
                  <a:lnTo>
                    <a:pt x="742682" y="643899"/>
                  </a:lnTo>
                  <a:lnTo>
                    <a:pt x="747622" y="643899"/>
                  </a:lnTo>
                  <a:lnTo>
                    <a:pt x="750859" y="645829"/>
                  </a:lnTo>
                  <a:lnTo>
                    <a:pt x="752051" y="646633"/>
                  </a:lnTo>
                  <a:lnTo>
                    <a:pt x="754095" y="646633"/>
                  </a:lnTo>
                  <a:lnTo>
                    <a:pt x="758183" y="644703"/>
                  </a:lnTo>
                  <a:lnTo>
                    <a:pt x="758183" y="642773"/>
                  </a:lnTo>
                  <a:lnTo>
                    <a:pt x="760398" y="642773"/>
                  </a:lnTo>
                  <a:lnTo>
                    <a:pt x="761079" y="644703"/>
                  </a:lnTo>
                  <a:lnTo>
                    <a:pt x="760398" y="649688"/>
                  </a:lnTo>
                  <a:lnTo>
                    <a:pt x="759035" y="649688"/>
                  </a:lnTo>
                  <a:lnTo>
                    <a:pt x="756139" y="648562"/>
                  </a:lnTo>
                  <a:lnTo>
                    <a:pt x="754095" y="650492"/>
                  </a:lnTo>
                  <a:lnTo>
                    <a:pt x="754095" y="652422"/>
                  </a:lnTo>
                  <a:lnTo>
                    <a:pt x="752051" y="653548"/>
                  </a:lnTo>
                  <a:lnTo>
                    <a:pt x="750007" y="655477"/>
                  </a:lnTo>
                  <a:lnTo>
                    <a:pt x="748815" y="652422"/>
                  </a:lnTo>
                  <a:lnTo>
                    <a:pt x="747622" y="649688"/>
                  </a:lnTo>
                  <a:lnTo>
                    <a:pt x="743534" y="648562"/>
                  </a:lnTo>
                  <a:lnTo>
                    <a:pt x="742682" y="650492"/>
                  </a:lnTo>
                  <a:lnTo>
                    <a:pt x="741490" y="653548"/>
                  </a:lnTo>
                  <a:lnTo>
                    <a:pt x="741490" y="657407"/>
                  </a:lnTo>
                  <a:lnTo>
                    <a:pt x="741490" y="659337"/>
                  </a:lnTo>
                  <a:lnTo>
                    <a:pt x="740638" y="659337"/>
                  </a:lnTo>
                  <a:lnTo>
                    <a:pt x="739446" y="657407"/>
                  </a:lnTo>
                  <a:lnTo>
                    <a:pt x="738594" y="654352"/>
                  </a:lnTo>
                  <a:lnTo>
                    <a:pt x="735358" y="655477"/>
                  </a:lnTo>
                  <a:lnTo>
                    <a:pt x="732462" y="656281"/>
                  </a:lnTo>
                  <a:lnTo>
                    <a:pt x="728374" y="657407"/>
                  </a:lnTo>
                  <a:lnTo>
                    <a:pt x="729226" y="655477"/>
                  </a:lnTo>
                  <a:lnTo>
                    <a:pt x="733314" y="653548"/>
                  </a:lnTo>
                  <a:lnTo>
                    <a:pt x="737402" y="650492"/>
                  </a:lnTo>
                  <a:lnTo>
                    <a:pt x="736550" y="646633"/>
                  </a:lnTo>
                  <a:lnTo>
                    <a:pt x="735358" y="643899"/>
                  </a:lnTo>
                  <a:lnTo>
                    <a:pt x="732462" y="640843"/>
                  </a:lnTo>
                  <a:lnTo>
                    <a:pt x="729226" y="640843"/>
                  </a:lnTo>
                  <a:lnTo>
                    <a:pt x="722242" y="643899"/>
                  </a:lnTo>
                  <a:lnTo>
                    <a:pt x="716961" y="646633"/>
                  </a:lnTo>
                  <a:lnTo>
                    <a:pt x="713725" y="645829"/>
                  </a:lnTo>
                  <a:lnTo>
                    <a:pt x="712873" y="642773"/>
                  </a:lnTo>
                  <a:lnTo>
                    <a:pt x="717813" y="643899"/>
                  </a:lnTo>
                  <a:lnTo>
                    <a:pt x="722242" y="643899"/>
                  </a:lnTo>
                  <a:lnTo>
                    <a:pt x="725137" y="640843"/>
                  </a:lnTo>
                  <a:lnTo>
                    <a:pt x="728374" y="638914"/>
                  </a:lnTo>
                  <a:lnTo>
                    <a:pt x="729226" y="636984"/>
                  </a:lnTo>
                  <a:lnTo>
                    <a:pt x="726330" y="633124"/>
                  </a:lnTo>
                  <a:lnTo>
                    <a:pt x="724286" y="629265"/>
                  </a:lnTo>
                  <a:lnTo>
                    <a:pt x="721049" y="625405"/>
                  </a:lnTo>
                  <a:lnTo>
                    <a:pt x="717813" y="622350"/>
                  </a:lnTo>
                  <a:lnTo>
                    <a:pt x="715769" y="622350"/>
                  </a:lnTo>
                  <a:lnTo>
                    <a:pt x="711681" y="625405"/>
                  </a:lnTo>
                  <a:lnTo>
                    <a:pt x="707592" y="627335"/>
                  </a:lnTo>
                  <a:lnTo>
                    <a:pt x="707592" y="625405"/>
                  </a:lnTo>
                  <a:lnTo>
                    <a:pt x="713725" y="620420"/>
                  </a:lnTo>
                  <a:lnTo>
                    <a:pt x="715769" y="618329"/>
                  </a:lnTo>
                  <a:lnTo>
                    <a:pt x="713725" y="617686"/>
                  </a:lnTo>
                  <a:lnTo>
                    <a:pt x="711681" y="617686"/>
                  </a:lnTo>
                  <a:lnTo>
                    <a:pt x="711681" y="614470"/>
                  </a:lnTo>
                  <a:lnTo>
                    <a:pt x="713725" y="610610"/>
                  </a:lnTo>
                  <a:lnTo>
                    <a:pt x="713725" y="608680"/>
                  </a:lnTo>
                  <a:lnTo>
                    <a:pt x="710829" y="604821"/>
                  </a:lnTo>
                  <a:lnTo>
                    <a:pt x="708785" y="601765"/>
                  </a:lnTo>
                  <a:lnTo>
                    <a:pt x="706741" y="595172"/>
                  </a:lnTo>
                  <a:lnTo>
                    <a:pt x="705548" y="591313"/>
                  </a:lnTo>
                  <a:lnTo>
                    <a:pt x="702652" y="590187"/>
                  </a:lnTo>
                  <a:lnTo>
                    <a:pt x="699416" y="591313"/>
                  </a:lnTo>
                  <a:lnTo>
                    <a:pt x="696520" y="595172"/>
                  </a:lnTo>
                  <a:lnTo>
                    <a:pt x="696520" y="597102"/>
                  </a:lnTo>
                  <a:lnTo>
                    <a:pt x="697372" y="599032"/>
                  </a:lnTo>
                  <a:lnTo>
                    <a:pt x="697372" y="600961"/>
                  </a:lnTo>
                  <a:lnTo>
                    <a:pt x="697372" y="603695"/>
                  </a:lnTo>
                  <a:lnTo>
                    <a:pt x="694476" y="605625"/>
                  </a:lnTo>
                  <a:lnTo>
                    <a:pt x="689196" y="604821"/>
                  </a:lnTo>
                  <a:lnTo>
                    <a:pt x="687152" y="605625"/>
                  </a:lnTo>
                  <a:lnTo>
                    <a:pt x="689196" y="608037"/>
                  </a:lnTo>
                  <a:lnTo>
                    <a:pt x="688003" y="612540"/>
                  </a:lnTo>
                  <a:lnTo>
                    <a:pt x="688003" y="615756"/>
                  </a:lnTo>
                  <a:lnTo>
                    <a:pt x="685107" y="616400"/>
                  </a:lnTo>
                  <a:lnTo>
                    <a:pt x="683063" y="616400"/>
                  </a:lnTo>
                  <a:lnTo>
                    <a:pt x="681019" y="617686"/>
                  </a:lnTo>
                  <a:lnTo>
                    <a:pt x="677612" y="618329"/>
                  </a:lnTo>
                  <a:lnTo>
                    <a:pt x="677612" y="617686"/>
                  </a:lnTo>
                  <a:lnTo>
                    <a:pt x="678975" y="615756"/>
                  </a:lnTo>
                  <a:lnTo>
                    <a:pt x="679657" y="608680"/>
                  </a:lnTo>
                  <a:lnTo>
                    <a:pt x="676931" y="605625"/>
                  </a:lnTo>
                  <a:lnTo>
                    <a:pt x="673524" y="603695"/>
                  </a:lnTo>
                  <a:lnTo>
                    <a:pt x="669436" y="601765"/>
                  </a:lnTo>
                  <a:lnTo>
                    <a:pt x="671480" y="600961"/>
                  </a:lnTo>
                </a:path>
                <a:path w="1228090" h="1101089">
                  <a:moveTo>
                    <a:pt x="1227811" y="408467"/>
                  </a:moveTo>
                  <a:lnTo>
                    <a:pt x="1226619" y="408467"/>
                  </a:lnTo>
                  <a:lnTo>
                    <a:pt x="1225767" y="410397"/>
                  </a:lnTo>
                  <a:lnTo>
                    <a:pt x="1222531" y="410397"/>
                  </a:lnTo>
                  <a:lnTo>
                    <a:pt x="1200046" y="389973"/>
                  </a:lnTo>
                  <a:lnTo>
                    <a:pt x="1193913" y="384184"/>
                  </a:lnTo>
                  <a:lnTo>
                    <a:pt x="1183693" y="380325"/>
                  </a:lnTo>
                  <a:lnTo>
                    <a:pt x="1178242" y="380325"/>
                  </a:lnTo>
                  <a:lnTo>
                    <a:pt x="1177561" y="381129"/>
                  </a:lnTo>
                  <a:lnTo>
                    <a:pt x="1177561" y="384988"/>
                  </a:lnTo>
                  <a:lnTo>
                    <a:pt x="1176198" y="388044"/>
                  </a:lnTo>
                  <a:lnTo>
                    <a:pt x="1172962" y="388848"/>
                  </a:lnTo>
                  <a:lnTo>
                    <a:pt x="1170917" y="391903"/>
                  </a:lnTo>
                  <a:lnTo>
                    <a:pt x="1168873" y="393833"/>
                  </a:lnTo>
                  <a:lnTo>
                    <a:pt x="1162741" y="395763"/>
                  </a:lnTo>
                  <a:lnTo>
                    <a:pt x="1158653" y="395763"/>
                  </a:lnTo>
                  <a:lnTo>
                    <a:pt x="1154565" y="393029"/>
                  </a:lnTo>
                  <a:lnTo>
                    <a:pt x="1152521" y="389973"/>
                  </a:lnTo>
                  <a:lnTo>
                    <a:pt x="1148433" y="386114"/>
                  </a:lnTo>
                  <a:lnTo>
                    <a:pt x="1145196" y="386114"/>
                  </a:lnTo>
                  <a:lnTo>
                    <a:pt x="1145196" y="389973"/>
                  </a:lnTo>
                  <a:lnTo>
                    <a:pt x="1146389" y="395763"/>
                  </a:lnTo>
                  <a:lnTo>
                    <a:pt x="1145196" y="396888"/>
                  </a:lnTo>
                  <a:lnTo>
                    <a:pt x="1141108" y="386918"/>
                  </a:lnTo>
                  <a:lnTo>
                    <a:pt x="1140256" y="384988"/>
                  </a:lnTo>
                  <a:lnTo>
                    <a:pt x="1138212" y="383058"/>
                  </a:lnTo>
                  <a:lnTo>
                    <a:pt x="1134124" y="380325"/>
                  </a:lnTo>
                  <a:lnTo>
                    <a:pt x="1130888" y="378395"/>
                  </a:lnTo>
                  <a:lnTo>
                    <a:pt x="1130036" y="379199"/>
                  </a:lnTo>
                  <a:lnTo>
                    <a:pt x="1132080" y="383058"/>
                  </a:lnTo>
                  <a:lnTo>
                    <a:pt x="1134976" y="391903"/>
                  </a:lnTo>
                  <a:lnTo>
                    <a:pt x="1137020" y="398818"/>
                  </a:lnTo>
                  <a:lnTo>
                    <a:pt x="1137020" y="404608"/>
                  </a:lnTo>
                  <a:lnTo>
                    <a:pt x="1132932" y="411201"/>
                  </a:lnTo>
                  <a:lnTo>
                    <a:pt x="1127992" y="413131"/>
                  </a:lnTo>
                  <a:lnTo>
                    <a:pt x="1124755" y="414256"/>
                  </a:lnTo>
                  <a:lnTo>
                    <a:pt x="1120667" y="413131"/>
                  </a:lnTo>
                  <a:lnTo>
                    <a:pt x="1114535" y="411201"/>
                  </a:lnTo>
                  <a:lnTo>
                    <a:pt x="1109254" y="412327"/>
                  </a:lnTo>
                  <a:lnTo>
                    <a:pt x="1104314" y="412327"/>
                  </a:lnTo>
                  <a:lnTo>
                    <a:pt x="1094094" y="407341"/>
                  </a:lnTo>
                  <a:lnTo>
                    <a:pt x="1087451" y="403482"/>
                  </a:lnTo>
                  <a:lnTo>
                    <a:pt x="1080637" y="400748"/>
                  </a:lnTo>
                  <a:lnTo>
                    <a:pt x="1074505" y="397693"/>
                  </a:lnTo>
                  <a:lnTo>
                    <a:pt x="1069054" y="399622"/>
                  </a:lnTo>
                  <a:lnTo>
                    <a:pt x="1066158" y="395763"/>
                  </a:lnTo>
                  <a:lnTo>
                    <a:pt x="1062922" y="396888"/>
                  </a:lnTo>
                  <a:lnTo>
                    <a:pt x="1060878" y="398818"/>
                  </a:lnTo>
                  <a:lnTo>
                    <a:pt x="1058834" y="396888"/>
                  </a:lnTo>
                  <a:lnTo>
                    <a:pt x="1053553" y="391903"/>
                  </a:lnTo>
                  <a:lnTo>
                    <a:pt x="1046569" y="386918"/>
                  </a:lnTo>
                  <a:lnTo>
                    <a:pt x="1043333" y="386114"/>
                  </a:lnTo>
                  <a:lnTo>
                    <a:pt x="1040437" y="388044"/>
                  </a:lnTo>
                  <a:lnTo>
                    <a:pt x="1041289" y="390778"/>
                  </a:lnTo>
                  <a:lnTo>
                    <a:pt x="1040437" y="393833"/>
                  </a:lnTo>
                  <a:lnTo>
                    <a:pt x="1039245" y="394959"/>
                  </a:lnTo>
                  <a:lnTo>
                    <a:pt x="1029876" y="397693"/>
                  </a:lnTo>
                  <a:lnTo>
                    <a:pt x="1018804" y="402678"/>
                  </a:lnTo>
                  <a:lnTo>
                    <a:pt x="1012672" y="403482"/>
                  </a:lnTo>
                  <a:lnTo>
                    <a:pt x="1010627" y="405412"/>
                  </a:lnTo>
                  <a:lnTo>
                    <a:pt x="1008583" y="409271"/>
                  </a:lnTo>
                  <a:lnTo>
                    <a:pt x="1007391" y="412327"/>
                  </a:lnTo>
                  <a:lnTo>
                    <a:pt x="1004495" y="416186"/>
                  </a:lnTo>
                  <a:lnTo>
                    <a:pt x="1000066" y="418920"/>
                  </a:lnTo>
                  <a:lnTo>
                    <a:pt x="998022" y="421975"/>
                  </a:lnTo>
                  <a:lnTo>
                    <a:pt x="1000066" y="425192"/>
                  </a:lnTo>
                  <a:lnTo>
                    <a:pt x="1000066" y="427121"/>
                  </a:lnTo>
                  <a:lnTo>
                    <a:pt x="1004495" y="427765"/>
                  </a:lnTo>
                  <a:lnTo>
                    <a:pt x="1007391" y="427121"/>
                  </a:lnTo>
                  <a:lnTo>
                    <a:pt x="1009435" y="427765"/>
                  </a:lnTo>
                  <a:lnTo>
                    <a:pt x="1010627" y="427765"/>
                  </a:lnTo>
                  <a:lnTo>
                    <a:pt x="1012672" y="425835"/>
                  </a:lnTo>
                  <a:lnTo>
                    <a:pt x="1016760" y="423262"/>
                  </a:lnTo>
                  <a:lnTo>
                    <a:pt x="1019655" y="423262"/>
                  </a:lnTo>
                  <a:lnTo>
                    <a:pt x="1020848" y="421975"/>
                  </a:lnTo>
                  <a:lnTo>
                    <a:pt x="1021700" y="420850"/>
                  </a:lnTo>
                  <a:lnTo>
                    <a:pt x="1022892" y="418920"/>
                  </a:lnTo>
                  <a:lnTo>
                    <a:pt x="1024936" y="416990"/>
                  </a:lnTo>
                  <a:lnTo>
                    <a:pt x="1027832" y="411201"/>
                  </a:lnTo>
                  <a:lnTo>
                    <a:pt x="1029876" y="411201"/>
                  </a:lnTo>
                  <a:lnTo>
                    <a:pt x="1029876" y="412327"/>
                  </a:lnTo>
                  <a:lnTo>
                    <a:pt x="1029876" y="416990"/>
                  </a:lnTo>
                  <a:lnTo>
                    <a:pt x="1029876" y="418920"/>
                  </a:lnTo>
                  <a:lnTo>
                    <a:pt x="1031068" y="420046"/>
                  </a:lnTo>
                  <a:lnTo>
                    <a:pt x="1033112" y="420850"/>
                  </a:lnTo>
                  <a:lnTo>
                    <a:pt x="1035156" y="418920"/>
                  </a:lnTo>
                  <a:lnTo>
                    <a:pt x="1040437" y="414256"/>
                  </a:lnTo>
                  <a:lnTo>
                    <a:pt x="1041289" y="415060"/>
                  </a:lnTo>
                  <a:lnTo>
                    <a:pt x="1041289" y="416186"/>
                  </a:lnTo>
                  <a:lnTo>
                    <a:pt x="1040437" y="418116"/>
                  </a:lnTo>
                  <a:lnTo>
                    <a:pt x="1038393" y="423262"/>
                  </a:lnTo>
                  <a:lnTo>
                    <a:pt x="1039245" y="427121"/>
                  </a:lnTo>
                  <a:lnTo>
                    <a:pt x="1041289" y="427765"/>
                  </a:lnTo>
                  <a:lnTo>
                    <a:pt x="1044525" y="425835"/>
                  </a:lnTo>
                  <a:lnTo>
                    <a:pt x="1046569" y="421975"/>
                  </a:lnTo>
                  <a:lnTo>
                    <a:pt x="1051509" y="418920"/>
                  </a:lnTo>
                  <a:lnTo>
                    <a:pt x="1054746" y="416186"/>
                  </a:lnTo>
                  <a:lnTo>
                    <a:pt x="1057641" y="418116"/>
                  </a:lnTo>
                  <a:lnTo>
                    <a:pt x="1059685" y="418116"/>
                  </a:lnTo>
                  <a:lnTo>
                    <a:pt x="1064966" y="418116"/>
                  </a:lnTo>
                  <a:lnTo>
                    <a:pt x="1068202" y="416186"/>
                  </a:lnTo>
                  <a:lnTo>
                    <a:pt x="1070417" y="418116"/>
                  </a:lnTo>
                  <a:lnTo>
                    <a:pt x="1066158" y="418920"/>
                  </a:lnTo>
                  <a:lnTo>
                    <a:pt x="1062922" y="420046"/>
                  </a:lnTo>
                  <a:lnTo>
                    <a:pt x="1059685" y="420046"/>
                  </a:lnTo>
                  <a:lnTo>
                    <a:pt x="1053553" y="420046"/>
                  </a:lnTo>
                  <a:lnTo>
                    <a:pt x="1051509" y="423905"/>
                  </a:lnTo>
                  <a:lnTo>
                    <a:pt x="1051509" y="427765"/>
                  </a:lnTo>
                  <a:lnTo>
                    <a:pt x="1053553" y="427765"/>
                  </a:lnTo>
                  <a:lnTo>
                    <a:pt x="1059685" y="427765"/>
                  </a:lnTo>
                  <a:lnTo>
                    <a:pt x="1060878" y="429855"/>
                  </a:lnTo>
                  <a:lnTo>
                    <a:pt x="1059685" y="430981"/>
                  </a:lnTo>
                  <a:lnTo>
                    <a:pt x="1057641" y="429855"/>
                  </a:lnTo>
                  <a:lnTo>
                    <a:pt x="1055597" y="430981"/>
                  </a:lnTo>
                  <a:lnTo>
                    <a:pt x="1054746" y="433715"/>
                  </a:lnTo>
                  <a:lnTo>
                    <a:pt x="1055597" y="436770"/>
                  </a:lnTo>
                  <a:lnTo>
                    <a:pt x="1056790" y="438700"/>
                  </a:lnTo>
                  <a:lnTo>
                    <a:pt x="1054746" y="437574"/>
                  </a:lnTo>
                  <a:lnTo>
                    <a:pt x="1052701" y="436770"/>
                  </a:lnTo>
                  <a:lnTo>
                    <a:pt x="1048613" y="433715"/>
                  </a:lnTo>
                  <a:lnTo>
                    <a:pt x="1045377" y="432911"/>
                  </a:lnTo>
                  <a:lnTo>
                    <a:pt x="1038393" y="432911"/>
                  </a:lnTo>
                  <a:lnTo>
                    <a:pt x="1035156" y="431785"/>
                  </a:lnTo>
                  <a:lnTo>
                    <a:pt x="1031920" y="432911"/>
                  </a:lnTo>
                  <a:lnTo>
                    <a:pt x="1025788" y="432911"/>
                  </a:lnTo>
                  <a:lnTo>
                    <a:pt x="1020848" y="431785"/>
                  </a:lnTo>
                  <a:lnTo>
                    <a:pt x="1018804" y="433715"/>
                  </a:lnTo>
                  <a:lnTo>
                    <a:pt x="1038393" y="445293"/>
                  </a:lnTo>
                  <a:lnTo>
                    <a:pt x="1041289" y="446419"/>
                  </a:lnTo>
                  <a:lnTo>
                    <a:pt x="1042481" y="447223"/>
                  </a:lnTo>
                  <a:lnTo>
                    <a:pt x="1043333" y="448349"/>
                  </a:lnTo>
                  <a:lnTo>
                    <a:pt x="1042481" y="450279"/>
                  </a:lnTo>
                  <a:lnTo>
                    <a:pt x="1035156" y="450279"/>
                  </a:lnTo>
                  <a:lnTo>
                    <a:pt x="1029876" y="450279"/>
                  </a:lnTo>
                  <a:lnTo>
                    <a:pt x="1024936" y="447223"/>
                  </a:lnTo>
                  <a:lnTo>
                    <a:pt x="1021700" y="446419"/>
                  </a:lnTo>
                  <a:lnTo>
                    <a:pt x="1018804" y="447223"/>
                  </a:lnTo>
                  <a:lnTo>
                    <a:pt x="1015567" y="454138"/>
                  </a:lnTo>
                  <a:lnTo>
                    <a:pt x="1010627" y="459123"/>
                  </a:lnTo>
                  <a:lnTo>
                    <a:pt x="1006539" y="465717"/>
                  </a:lnTo>
                  <a:lnTo>
                    <a:pt x="1003303" y="469576"/>
                  </a:lnTo>
                  <a:lnTo>
                    <a:pt x="997171" y="472632"/>
                  </a:lnTo>
                  <a:lnTo>
                    <a:pt x="995978" y="474562"/>
                  </a:lnTo>
                  <a:lnTo>
                    <a:pt x="997171" y="478421"/>
                  </a:lnTo>
                  <a:lnTo>
                    <a:pt x="999215" y="480351"/>
                  </a:lnTo>
                  <a:lnTo>
                    <a:pt x="1004495" y="481155"/>
                  </a:lnTo>
                  <a:lnTo>
                    <a:pt x="1010627" y="482281"/>
                  </a:lnTo>
                  <a:lnTo>
                    <a:pt x="1015567" y="485497"/>
                  </a:lnTo>
                  <a:lnTo>
                    <a:pt x="1017611" y="486140"/>
                  </a:lnTo>
                  <a:lnTo>
                    <a:pt x="1020848" y="485497"/>
                  </a:lnTo>
                  <a:lnTo>
                    <a:pt x="1022892" y="484210"/>
                  </a:lnTo>
                  <a:lnTo>
                    <a:pt x="1024936" y="479225"/>
                  </a:lnTo>
                  <a:lnTo>
                    <a:pt x="1025788" y="477295"/>
                  </a:lnTo>
                  <a:lnTo>
                    <a:pt x="1029876" y="478421"/>
                  </a:lnTo>
                  <a:lnTo>
                    <a:pt x="1033112" y="479225"/>
                  </a:lnTo>
                  <a:lnTo>
                    <a:pt x="1036349" y="476491"/>
                  </a:lnTo>
                  <a:lnTo>
                    <a:pt x="1039245" y="474562"/>
                  </a:lnTo>
                  <a:lnTo>
                    <a:pt x="1042481" y="474562"/>
                  </a:lnTo>
                  <a:lnTo>
                    <a:pt x="1044525" y="471506"/>
                  </a:lnTo>
                  <a:lnTo>
                    <a:pt x="1046569" y="467647"/>
                  </a:lnTo>
                  <a:lnTo>
                    <a:pt x="1047421" y="467647"/>
                  </a:lnTo>
                  <a:lnTo>
                    <a:pt x="1049465" y="469576"/>
                  </a:lnTo>
                  <a:lnTo>
                    <a:pt x="1050657" y="470702"/>
                  </a:lnTo>
                  <a:lnTo>
                    <a:pt x="1053553" y="471506"/>
                  </a:lnTo>
                  <a:lnTo>
                    <a:pt x="1058834" y="470702"/>
                  </a:lnTo>
                  <a:lnTo>
                    <a:pt x="1060878" y="469576"/>
                  </a:lnTo>
                  <a:lnTo>
                    <a:pt x="1062070" y="466843"/>
                  </a:lnTo>
                  <a:lnTo>
                    <a:pt x="1066158" y="466843"/>
                  </a:lnTo>
                  <a:lnTo>
                    <a:pt x="1069054" y="466843"/>
                  </a:lnTo>
                  <a:lnTo>
                    <a:pt x="1076549" y="464913"/>
                  </a:lnTo>
                  <a:lnTo>
                    <a:pt x="1081319" y="464913"/>
                  </a:lnTo>
                  <a:lnTo>
                    <a:pt x="1084725" y="461053"/>
                  </a:lnTo>
                  <a:lnTo>
                    <a:pt x="1090006" y="459123"/>
                  </a:lnTo>
                  <a:lnTo>
                    <a:pt x="1092902" y="457194"/>
                  </a:lnTo>
                  <a:lnTo>
                    <a:pt x="1094094" y="457194"/>
                  </a:lnTo>
                  <a:lnTo>
                    <a:pt x="1090006" y="461053"/>
                  </a:lnTo>
                  <a:lnTo>
                    <a:pt x="1088814" y="464913"/>
                  </a:lnTo>
                  <a:lnTo>
                    <a:pt x="1088814" y="466843"/>
                  </a:lnTo>
                  <a:lnTo>
                    <a:pt x="1084725" y="468772"/>
                  </a:lnTo>
                  <a:lnTo>
                    <a:pt x="1080637" y="472632"/>
                  </a:lnTo>
                  <a:lnTo>
                    <a:pt x="1077230" y="474562"/>
                  </a:lnTo>
                  <a:lnTo>
                    <a:pt x="1071098" y="475366"/>
                  </a:lnTo>
                  <a:lnTo>
                    <a:pt x="1066158" y="476491"/>
                  </a:lnTo>
                  <a:lnTo>
                    <a:pt x="1056790" y="480351"/>
                  </a:lnTo>
                  <a:lnTo>
                    <a:pt x="1053553" y="483085"/>
                  </a:lnTo>
                  <a:lnTo>
                    <a:pt x="1054746" y="486140"/>
                  </a:lnTo>
                  <a:lnTo>
                    <a:pt x="1056790" y="489357"/>
                  </a:lnTo>
                  <a:lnTo>
                    <a:pt x="1062070" y="490000"/>
                  </a:lnTo>
                  <a:lnTo>
                    <a:pt x="1077230" y="489357"/>
                  </a:lnTo>
                  <a:lnTo>
                    <a:pt x="1092050" y="488070"/>
                  </a:lnTo>
                  <a:lnTo>
                    <a:pt x="1092902" y="490000"/>
                  </a:lnTo>
                  <a:lnTo>
                    <a:pt x="1090858" y="491286"/>
                  </a:lnTo>
                  <a:lnTo>
                    <a:pt x="1084725" y="495146"/>
                  </a:lnTo>
                  <a:lnTo>
                    <a:pt x="1078593" y="495950"/>
                  </a:lnTo>
                  <a:lnTo>
                    <a:pt x="1074505" y="497880"/>
                  </a:lnTo>
                  <a:lnTo>
                    <a:pt x="1074505" y="500935"/>
                  </a:lnTo>
                  <a:lnTo>
                    <a:pt x="1079274" y="502865"/>
                  </a:lnTo>
                  <a:lnTo>
                    <a:pt x="1080637" y="505599"/>
                  </a:lnTo>
                  <a:lnTo>
                    <a:pt x="1084725" y="509458"/>
                  </a:lnTo>
                  <a:lnTo>
                    <a:pt x="1087451" y="509458"/>
                  </a:lnTo>
                  <a:lnTo>
                    <a:pt x="1092902" y="508654"/>
                  </a:lnTo>
                  <a:lnTo>
                    <a:pt x="1094094" y="511388"/>
                  </a:lnTo>
                  <a:lnTo>
                    <a:pt x="1096138" y="514443"/>
                  </a:lnTo>
                  <a:lnTo>
                    <a:pt x="1099034" y="515569"/>
                  </a:lnTo>
                  <a:lnTo>
                    <a:pt x="1105166" y="512514"/>
                  </a:lnTo>
                  <a:lnTo>
                    <a:pt x="1110447" y="502865"/>
                  </a:lnTo>
                  <a:lnTo>
                    <a:pt x="1114535" y="497880"/>
                  </a:lnTo>
                  <a:lnTo>
                    <a:pt x="1118623" y="494020"/>
                  </a:lnTo>
                  <a:lnTo>
                    <a:pt x="1122711" y="494020"/>
                  </a:lnTo>
                  <a:lnTo>
                    <a:pt x="1120667" y="495950"/>
                  </a:lnTo>
                  <a:lnTo>
                    <a:pt x="1116579" y="497880"/>
                  </a:lnTo>
                  <a:lnTo>
                    <a:pt x="1115387" y="499809"/>
                  </a:lnTo>
                  <a:lnTo>
                    <a:pt x="1115387" y="506724"/>
                  </a:lnTo>
                  <a:lnTo>
                    <a:pt x="1113343" y="509458"/>
                  </a:lnTo>
                  <a:lnTo>
                    <a:pt x="1109254" y="511388"/>
                  </a:lnTo>
                  <a:lnTo>
                    <a:pt x="1106359" y="514443"/>
                  </a:lnTo>
                  <a:lnTo>
                    <a:pt x="1106359" y="517499"/>
                  </a:lnTo>
                  <a:lnTo>
                    <a:pt x="1107210" y="520233"/>
                  </a:lnTo>
                  <a:lnTo>
                    <a:pt x="1109254" y="521358"/>
                  </a:lnTo>
                  <a:lnTo>
                    <a:pt x="1108403" y="523288"/>
                  </a:lnTo>
                  <a:lnTo>
                    <a:pt x="1106359" y="522163"/>
                  </a:lnTo>
                  <a:lnTo>
                    <a:pt x="1102270" y="521358"/>
                  </a:lnTo>
                  <a:lnTo>
                    <a:pt x="1096990" y="520233"/>
                  </a:lnTo>
                  <a:lnTo>
                    <a:pt x="1090858" y="519429"/>
                  </a:lnTo>
                  <a:lnTo>
                    <a:pt x="1084725" y="517499"/>
                  </a:lnTo>
                  <a:lnTo>
                    <a:pt x="1081319" y="517499"/>
                  </a:lnTo>
                  <a:lnTo>
                    <a:pt x="1081319" y="520233"/>
                  </a:lnTo>
                  <a:lnTo>
                    <a:pt x="1081319" y="524092"/>
                  </a:lnTo>
                  <a:lnTo>
                    <a:pt x="1085407" y="527952"/>
                  </a:lnTo>
                  <a:lnTo>
                    <a:pt x="1096990" y="544516"/>
                  </a:lnTo>
                  <a:lnTo>
                    <a:pt x="1101078" y="548375"/>
                  </a:lnTo>
                  <a:lnTo>
                    <a:pt x="1101078" y="549662"/>
                  </a:lnTo>
                  <a:lnTo>
                    <a:pt x="1098182" y="552235"/>
                  </a:lnTo>
                  <a:lnTo>
                    <a:pt x="1096990" y="555451"/>
                  </a:lnTo>
                  <a:lnTo>
                    <a:pt x="1101078" y="558185"/>
                  </a:lnTo>
                  <a:lnTo>
                    <a:pt x="1106359" y="558185"/>
                  </a:lnTo>
                  <a:lnTo>
                    <a:pt x="1111298" y="558185"/>
                  </a:lnTo>
                  <a:lnTo>
                    <a:pt x="1112491" y="560115"/>
                  </a:lnTo>
                  <a:lnTo>
                    <a:pt x="1113343" y="565100"/>
                  </a:lnTo>
                  <a:lnTo>
                    <a:pt x="1113343" y="567834"/>
                  </a:lnTo>
                  <a:lnTo>
                    <a:pt x="1112491" y="567030"/>
                  </a:lnTo>
                  <a:lnTo>
                    <a:pt x="1111298" y="563170"/>
                  </a:lnTo>
                  <a:lnTo>
                    <a:pt x="1111298" y="561240"/>
                  </a:lnTo>
                  <a:lnTo>
                    <a:pt x="1110447" y="560115"/>
                  </a:lnTo>
                  <a:lnTo>
                    <a:pt x="1108403" y="559311"/>
                  </a:lnTo>
                  <a:lnTo>
                    <a:pt x="1106359" y="560115"/>
                  </a:lnTo>
                  <a:lnTo>
                    <a:pt x="1104314" y="562044"/>
                  </a:lnTo>
                  <a:lnTo>
                    <a:pt x="1102270" y="562044"/>
                  </a:lnTo>
                  <a:lnTo>
                    <a:pt x="1099034" y="562044"/>
                  </a:lnTo>
                  <a:lnTo>
                    <a:pt x="1094946" y="560115"/>
                  </a:lnTo>
                  <a:lnTo>
                    <a:pt x="1083363" y="548375"/>
                  </a:lnTo>
                  <a:lnTo>
                    <a:pt x="1081319" y="547732"/>
                  </a:lnTo>
                  <a:lnTo>
                    <a:pt x="1078593" y="545802"/>
                  </a:lnTo>
                  <a:lnTo>
                    <a:pt x="1080637" y="542586"/>
                  </a:lnTo>
                  <a:lnTo>
                    <a:pt x="1079274" y="539530"/>
                  </a:lnTo>
                  <a:lnTo>
                    <a:pt x="1075186" y="535671"/>
                  </a:lnTo>
                  <a:lnTo>
                    <a:pt x="1073142" y="532937"/>
                  </a:lnTo>
                  <a:lnTo>
                    <a:pt x="1072461" y="529882"/>
                  </a:lnTo>
                  <a:lnTo>
                    <a:pt x="1070417" y="526022"/>
                  </a:lnTo>
                  <a:lnTo>
                    <a:pt x="1069054" y="522163"/>
                  </a:lnTo>
                  <a:lnTo>
                    <a:pt x="1069054" y="516373"/>
                  </a:lnTo>
                  <a:lnTo>
                    <a:pt x="1067010" y="514443"/>
                  </a:lnTo>
                  <a:lnTo>
                    <a:pt x="1060878" y="514443"/>
                  </a:lnTo>
                  <a:lnTo>
                    <a:pt x="1053553" y="517499"/>
                  </a:lnTo>
                  <a:lnTo>
                    <a:pt x="1044525" y="520233"/>
                  </a:lnTo>
                  <a:lnTo>
                    <a:pt x="1039245" y="523288"/>
                  </a:lnTo>
                  <a:lnTo>
                    <a:pt x="1039245" y="526022"/>
                  </a:lnTo>
                  <a:lnTo>
                    <a:pt x="1039245" y="527952"/>
                  </a:lnTo>
                  <a:lnTo>
                    <a:pt x="1038393" y="527952"/>
                  </a:lnTo>
                  <a:lnTo>
                    <a:pt x="1033112" y="531007"/>
                  </a:lnTo>
                  <a:lnTo>
                    <a:pt x="1031068" y="533741"/>
                  </a:lnTo>
                  <a:lnTo>
                    <a:pt x="1029876" y="535671"/>
                  </a:lnTo>
                  <a:lnTo>
                    <a:pt x="1031068" y="540656"/>
                  </a:lnTo>
                  <a:lnTo>
                    <a:pt x="1033112" y="544516"/>
                  </a:lnTo>
                  <a:lnTo>
                    <a:pt x="1031920" y="546445"/>
                  </a:lnTo>
                  <a:lnTo>
                    <a:pt x="1029876" y="546445"/>
                  </a:lnTo>
                  <a:lnTo>
                    <a:pt x="1027832" y="544516"/>
                  </a:lnTo>
                  <a:lnTo>
                    <a:pt x="1027832" y="542586"/>
                  </a:lnTo>
                  <a:lnTo>
                    <a:pt x="1027832" y="538726"/>
                  </a:lnTo>
                  <a:lnTo>
                    <a:pt x="1027832" y="534867"/>
                  </a:lnTo>
                  <a:lnTo>
                    <a:pt x="1031068" y="531811"/>
                  </a:lnTo>
                  <a:lnTo>
                    <a:pt x="1031920" y="529882"/>
                  </a:lnTo>
                  <a:lnTo>
                    <a:pt x="1035156" y="526022"/>
                  </a:lnTo>
                  <a:lnTo>
                    <a:pt x="1054746" y="511388"/>
                  </a:lnTo>
                  <a:lnTo>
                    <a:pt x="1057641" y="509458"/>
                  </a:lnTo>
                  <a:lnTo>
                    <a:pt x="1058834" y="507528"/>
                  </a:lnTo>
                  <a:lnTo>
                    <a:pt x="1058834" y="505599"/>
                  </a:lnTo>
                  <a:lnTo>
                    <a:pt x="1056790" y="502865"/>
                  </a:lnTo>
                  <a:lnTo>
                    <a:pt x="1054746" y="503669"/>
                  </a:lnTo>
                  <a:lnTo>
                    <a:pt x="1049465" y="502865"/>
                  </a:lnTo>
                  <a:lnTo>
                    <a:pt x="1046569" y="500935"/>
                  </a:lnTo>
                  <a:lnTo>
                    <a:pt x="1043333" y="500935"/>
                  </a:lnTo>
                  <a:lnTo>
                    <a:pt x="1039245" y="502865"/>
                  </a:lnTo>
                  <a:lnTo>
                    <a:pt x="1026980" y="500935"/>
                  </a:lnTo>
                  <a:lnTo>
                    <a:pt x="1019655" y="501739"/>
                  </a:lnTo>
                  <a:lnTo>
                    <a:pt x="1013523" y="503669"/>
                  </a:lnTo>
                  <a:lnTo>
                    <a:pt x="1010627" y="506724"/>
                  </a:lnTo>
                  <a:lnTo>
                    <a:pt x="1011479" y="510584"/>
                  </a:lnTo>
                  <a:lnTo>
                    <a:pt x="1011479" y="513318"/>
                  </a:lnTo>
                  <a:lnTo>
                    <a:pt x="1011479" y="521358"/>
                  </a:lnTo>
                  <a:lnTo>
                    <a:pt x="1012672" y="522163"/>
                  </a:lnTo>
                  <a:lnTo>
                    <a:pt x="1013523" y="525218"/>
                  </a:lnTo>
                  <a:lnTo>
                    <a:pt x="1012672" y="527952"/>
                  </a:lnTo>
                  <a:lnTo>
                    <a:pt x="1013523" y="531811"/>
                  </a:lnTo>
                  <a:lnTo>
                    <a:pt x="1011479" y="535671"/>
                  </a:lnTo>
                  <a:lnTo>
                    <a:pt x="1009435" y="540656"/>
                  </a:lnTo>
                  <a:lnTo>
                    <a:pt x="1012672" y="544516"/>
                  </a:lnTo>
                  <a:lnTo>
                    <a:pt x="1015567" y="550305"/>
                  </a:lnTo>
                  <a:lnTo>
                    <a:pt x="1014716" y="553521"/>
                  </a:lnTo>
                  <a:lnTo>
                    <a:pt x="1012672" y="553521"/>
                  </a:lnTo>
                  <a:lnTo>
                    <a:pt x="1008583" y="553521"/>
                  </a:lnTo>
                  <a:lnTo>
                    <a:pt x="1006539" y="556094"/>
                  </a:lnTo>
                  <a:lnTo>
                    <a:pt x="1004495" y="560115"/>
                  </a:lnTo>
                  <a:lnTo>
                    <a:pt x="1006539" y="563170"/>
                  </a:lnTo>
                  <a:lnTo>
                    <a:pt x="1006539" y="565100"/>
                  </a:lnTo>
                  <a:lnTo>
                    <a:pt x="1006539" y="567030"/>
                  </a:lnTo>
                  <a:lnTo>
                    <a:pt x="1007391" y="568959"/>
                  </a:lnTo>
                  <a:lnTo>
                    <a:pt x="1011479" y="569764"/>
                  </a:lnTo>
                  <a:lnTo>
                    <a:pt x="1015567" y="570889"/>
                  </a:lnTo>
                  <a:lnTo>
                    <a:pt x="1018804" y="570889"/>
                  </a:lnTo>
                  <a:lnTo>
                    <a:pt x="1021700" y="569764"/>
                  </a:lnTo>
                  <a:lnTo>
                    <a:pt x="1023744" y="567834"/>
                  </a:lnTo>
                  <a:lnTo>
                    <a:pt x="1025788" y="569764"/>
                  </a:lnTo>
                  <a:lnTo>
                    <a:pt x="1023744" y="571693"/>
                  </a:lnTo>
                  <a:lnTo>
                    <a:pt x="1017611" y="572819"/>
                  </a:lnTo>
                  <a:lnTo>
                    <a:pt x="1012672" y="571693"/>
                  </a:lnTo>
                  <a:lnTo>
                    <a:pt x="1007391" y="574749"/>
                  </a:lnTo>
                  <a:lnTo>
                    <a:pt x="1004495" y="577804"/>
                  </a:lnTo>
                  <a:lnTo>
                    <a:pt x="1004495" y="581664"/>
                  </a:lnTo>
                  <a:lnTo>
                    <a:pt x="1005347" y="588257"/>
                  </a:lnTo>
                  <a:lnTo>
                    <a:pt x="1007391" y="591313"/>
                  </a:lnTo>
                  <a:lnTo>
                    <a:pt x="1009435" y="591313"/>
                  </a:lnTo>
                  <a:lnTo>
                    <a:pt x="1014716" y="593242"/>
                  </a:lnTo>
                  <a:lnTo>
                    <a:pt x="1016760" y="591313"/>
                  </a:lnTo>
                  <a:lnTo>
                    <a:pt x="1018804" y="589383"/>
                  </a:lnTo>
                  <a:lnTo>
                    <a:pt x="1020848" y="589383"/>
                  </a:lnTo>
                  <a:lnTo>
                    <a:pt x="1021700" y="592117"/>
                  </a:lnTo>
                  <a:lnTo>
                    <a:pt x="1023744" y="594046"/>
                  </a:lnTo>
                  <a:lnTo>
                    <a:pt x="1029876" y="594046"/>
                  </a:lnTo>
                  <a:lnTo>
                    <a:pt x="1029024" y="595976"/>
                  </a:lnTo>
                  <a:lnTo>
                    <a:pt x="1025788" y="595976"/>
                  </a:lnTo>
                  <a:lnTo>
                    <a:pt x="1021700" y="595172"/>
                  </a:lnTo>
                  <a:lnTo>
                    <a:pt x="1016760" y="595172"/>
                  </a:lnTo>
                  <a:lnTo>
                    <a:pt x="1013523" y="597102"/>
                  </a:lnTo>
                  <a:lnTo>
                    <a:pt x="1011479" y="599032"/>
                  </a:lnTo>
                  <a:lnTo>
                    <a:pt x="1011479" y="603695"/>
                  </a:lnTo>
                  <a:lnTo>
                    <a:pt x="1013523" y="608680"/>
                  </a:lnTo>
                  <a:lnTo>
                    <a:pt x="1015567" y="614470"/>
                  </a:lnTo>
                  <a:lnTo>
                    <a:pt x="1020848" y="616400"/>
                  </a:lnTo>
                  <a:lnTo>
                    <a:pt x="1024936" y="617686"/>
                  </a:lnTo>
                  <a:lnTo>
                    <a:pt x="1027832" y="620420"/>
                  </a:lnTo>
                  <a:lnTo>
                    <a:pt x="1031920" y="619616"/>
                  </a:lnTo>
                  <a:lnTo>
                    <a:pt x="1034305" y="620420"/>
                  </a:lnTo>
                  <a:lnTo>
                    <a:pt x="1031068" y="622350"/>
                  </a:lnTo>
                  <a:lnTo>
                    <a:pt x="1029024" y="622350"/>
                  </a:lnTo>
                  <a:lnTo>
                    <a:pt x="1025788" y="621546"/>
                  </a:lnTo>
                  <a:lnTo>
                    <a:pt x="1021700" y="621546"/>
                  </a:lnTo>
                  <a:lnTo>
                    <a:pt x="1017611" y="623475"/>
                  </a:lnTo>
                  <a:lnTo>
                    <a:pt x="1011479" y="626209"/>
                  </a:lnTo>
                  <a:lnTo>
                    <a:pt x="1007391" y="629265"/>
                  </a:lnTo>
                  <a:lnTo>
                    <a:pt x="1006539" y="631194"/>
                  </a:lnTo>
                  <a:lnTo>
                    <a:pt x="1005347" y="630069"/>
                  </a:lnTo>
                  <a:lnTo>
                    <a:pt x="1003303" y="629265"/>
                  </a:lnTo>
                  <a:lnTo>
                    <a:pt x="1000066" y="630069"/>
                  </a:lnTo>
                  <a:lnTo>
                    <a:pt x="995978" y="630069"/>
                  </a:lnTo>
                  <a:lnTo>
                    <a:pt x="995978" y="629265"/>
                  </a:lnTo>
                  <a:lnTo>
                    <a:pt x="1001259" y="628139"/>
                  </a:lnTo>
                  <a:lnTo>
                    <a:pt x="1003303" y="626209"/>
                  </a:lnTo>
                  <a:lnTo>
                    <a:pt x="1004495" y="620420"/>
                  </a:lnTo>
                  <a:lnTo>
                    <a:pt x="1003303" y="615756"/>
                  </a:lnTo>
                  <a:lnTo>
                    <a:pt x="1004495" y="611897"/>
                  </a:lnTo>
                  <a:lnTo>
                    <a:pt x="1002110" y="609967"/>
                  </a:lnTo>
                  <a:lnTo>
                    <a:pt x="1000066" y="610610"/>
                  </a:lnTo>
                  <a:lnTo>
                    <a:pt x="998022" y="610610"/>
                  </a:lnTo>
                  <a:lnTo>
                    <a:pt x="995978" y="608680"/>
                  </a:lnTo>
                  <a:lnTo>
                    <a:pt x="995978" y="604821"/>
                  </a:lnTo>
                  <a:lnTo>
                    <a:pt x="1001259" y="601765"/>
                  </a:lnTo>
                  <a:lnTo>
                    <a:pt x="1001259" y="599836"/>
                  </a:lnTo>
                  <a:lnTo>
                    <a:pt x="999215" y="597906"/>
                  </a:lnTo>
                  <a:lnTo>
                    <a:pt x="997171" y="595976"/>
                  </a:lnTo>
                  <a:lnTo>
                    <a:pt x="995978" y="593242"/>
                  </a:lnTo>
                  <a:lnTo>
                    <a:pt x="991720" y="591313"/>
                  </a:lnTo>
                  <a:lnTo>
                    <a:pt x="989676" y="588257"/>
                  </a:lnTo>
                  <a:lnTo>
                    <a:pt x="988994" y="585523"/>
                  </a:lnTo>
                  <a:lnTo>
                    <a:pt x="988994" y="581664"/>
                  </a:lnTo>
                  <a:lnTo>
                    <a:pt x="987632" y="579734"/>
                  </a:lnTo>
                  <a:lnTo>
                    <a:pt x="986950" y="575553"/>
                  </a:lnTo>
                  <a:lnTo>
                    <a:pt x="987632" y="572819"/>
                  </a:lnTo>
                  <a:lnTo>
                    <a:pt x="989676" y="570889"/>
                  </a:lnTo>
                  <a:lnTo>
                    <a:pt x="991720" y="568959"/>
                  </a:lnTo>
                  <a:lnTo>
                    <a:pt x="993082" y="567030"/>
                  </a:lnTo>
                  <a:lnTo>
                    <a:pt x="988994" y="565100"/>
                  </a:lnTo>
                  <a:lnTo>
                    <a:pt x="985587" y="563170"/>
                  </a:lnTo>
                  <a:lnTo>
                    <a:pt x="981499" y="563170"/>
                  </a:lnTo>
                  <a:lnTo>
                    <a:pt x="978774" y="563974"/>
                  </a:lnTo>
                  <a:lnTo>
                    <a:pt x="976730" y="567030"/>
                  </a:lnTo>
                  <a:lnTo>
                    <a:pt x="975367" y="569764"/>
                  </a:lnTo>
                  <a:lnTo>
                    <a:pt x="971279" y="570889"/>
                  </a:lnTo>
                  <a:lnTo>
                    <a:pt x="968042" y="567834"/>
                  </a:lnTo>
                  <a:lnTo>
                    <a:pt x="965147" y="565904"/>
                  </a:lnTo>
                  <a:lnTo>
                    <a:pt x="959866" y="567030"/>
                  </a:lnTo>
                  <a:lnTo>
                    <a:pt x="955778" y="569764"/>
                  </a:lnTo>
                  <a:lnTo>
                    <a:pt x="954926" y="573623"/>
                  </a:lnTo>
                  <a:lnTo>
                    <a:pt x="954926" y="575553"/>
                  </a:lnTo>
                  <a:lnTo>
                    <a:pt x="949646" y="580538"/>
                  </a:lnTo>
                  <a:lnTo>
                    <a:pt x="947602" y="584398"/>
                  </a:lnTo>
                  <a:lnTo>
                    <a:pt x="947602" y="588257"/>
                  </a:lnTo>
                  <a:lnTo>
                    <a:pt x="947602" y="591313"/>
                  </a:lnTo>
                  <a:lnTo>
                    <a:pt x="948794" y="594046"/>
                  </a:lnTo>
                  <a:lnTo>
                    <a:pt x="950838" y="595976"/>
                  </a:lnTo>
                  <a:lnTo>
                    <a:pt x="948794" y="597906"/>
                  </a:lnTo>
                  <a:lnTo>
                    <a:pt x="946409" y="597906"/>
                  </a:lnTo>
                  <a:lnTo>
                    <a:pt x="945558" y="595976"/>
                  </a:lnTo>
                  <a:lnTo>
                    <a:pt x="945558" y="592117"/>
                  </a:lnTo>
                  <a:lnTo>
                    <a:pt x="944365" y="590187"/>
                  </a:lnTo>
                  <a:lnTo>
                    <a:pt x="943513" y="588257"/>
                  </a:lnTo>
                  <a:lnTo>
                    <a:pt x="943513" y="584398"/>
                  </a:lnTo>
                  <a:lnTo>
                    <a:pt x="947602" y="579734"/>
                  </a:lnTo>
                  <a:lnTo>
                    <a:pt x="951690" y="574749"/>
                  </a:lnTo>
                  <a:lnTo>
                    <a:pt x="951690" y="572819"/>
                  </a:lnTo>
                  <a:lnTo>
                    <a:pt x="952882" y="568959"/>
                  </a:lnTo>
                  <a:lnTo>
                    <a:pt x="949646" y="565100"/>
                  </a:lnTo>
                  <a:lnTo>
                    <a:pt x="946409" y="563974"/>
                  </a:lnTo>
                  <a:lnTo>
                    <a:pt x="943513" y="563974"/>
                  </a:lnTo>
                  <a:lnTo>
                    <a:pt x="941469" y="565100"/>
                  </a:lnTo>
                  <a:lnTo>
                    <a:pt x="940277" y="563974"/>
                  </a:lnTo>
                  <a:lnTo>
                    <a:pt x="943513" y="561240"/>
                  </a:lnTo>
                  <a:lnTo>
                    <a:pt x="944365" y="560115"/>
                  </a:lnTo>
                  <a:lnTo>
                    <a:pt x="947602" y="560115"/>
                  </a:lnTo>
                  <a:lnTo>
                    <a:pt x="951690" y="563170"/>
                  </a:lnTo>
                  <a:lnTo>
                    <a:pt x="954926" y="563974"/>
                  </a:lnTo>
                </a:path>
                <a:path w="1228090" h="1101089">
                  <a:moveTo>
                    <a:pt x="176302" y="604821"/>
                  </a:moveTo>
                  <a:lnTo>
                    <a:pt x="116512" y="652422"/>
                  </a:lnTo>
                  <a:lnTo>
                    <a:pt x="100159" y="694233"/>
                  </a:lnTo>
                  <a:lnTo>
                    <a:pt x="89598" y="778018"/>
                  </a:lnTo>
                  <a:lnTo>
                    <a:pt x="90791" y="790883"/>
                  </a:lnTo>
                  <a:lnTo>
                    <a:pt x="93687" y="798602"/>
                  </a:lnTo>
                  <a:lnTo>
                    <a:pt x="98967" y="806321"/>
                  </a:lnTo>
                  <a:lnTo>
                    <a:pt x="141041" y="855691"/>
                  </a:lnTo>
                  <a:lnTo>
                    <a:pt x="152624" y="870486"/>
                  </a:lnTo>
                  <a:lnTo>
                    <a:pt x="161993" y="883994"/>
                  </a:lnTo>
                  <a:lnTo>
                    <a:pt x="166081" y="893643"/>
                  </a:lnTo>
                  <a:lnTo>
                    <a:pt x="166081" y="902488"/>
                  </a:lnTo>
                  <a:lnTo>
                    <a:pt x="162845" y="913262"/>
                  </a:lnTo>
                  <a:lnTo>
                    <a:pt x="153306" y="929504"/>
                  </a:lnTo>
                  <a:lnTo>
                    <a:pt x="126733" y="971316"/>
                  </a:lnTo>
                  <a:lnTo>
                    <a:pt x="112424" y="993026"/>
                  </a:lnTo>
                  <a:lnTo>
                    <a:pt x="104248" y="1001388"/>
                  </a:lnTo>
                </a:path>
                <a:path w="1228090" h="1101089">
                  <a:moveTo>
                    <a:pt x="29809" y="987880"/>
                  </a:moveTo>
                  <a:lnTo>
                    <a:pt x="28957" y="993026"/>
                  </a:lnTo>
                  <a:lnTo>
                    <a:pt x="27765" y="995599"/>
                  </a:lnTo>
                  <a:lnTo>
                    <a:pt x="27765" y="1000745"/>
                  </a:lnTo>
                  <a:lnTo>
                    <a:pt x="29809" y="1005730"/>
                  </a:lnTo>
                  <a:lnTo>
                    <a:pt x="33045" y="1010394"/>
                  </a:lnTo>
                  <a:lnTo>
                    <a:pt x="33897" y="1013449"/>
                  </a:lnTo>
                  <a:lnTo>
                    <a:pt x="23677" y="1027762"/>
                  </a:lnTo>
                  <a:lnTo>
                    <a:pt x="19589" y="1029691"/>
                  </a:lnTo>
                  <a:lnTo>
                    <a:pt x="33897" y="1042396"/>
                  </a:lnTo>
                  <a:lnTo>
                    <a:pt x="37985" y="1040466"/>
                  </a:lnTo>
                  <a:lnTo>
                    <a:pt x="44629" y="1041592"/>
                  </a:lnTo>
                  <a:lnTo>
                    <a:pt x="40029" y="1045612"/>
                  </a:lnTo>
                  <a:lnTo>
                    <a:pt x="37134" y="1050115"/>
                  </a:lnTo>
                  <a:lnTo>
                    <a:pt x="31001" y="1055261"/>
                  </a:lnTo>
                  <a:lnTo>
                    <a:pt x="25721" y="1059764"/>
                  </a:lnTo>
                  <a:lnTo>
                    <a:pt x="22825" y="1063623"/>
                  </a:lnTo>
                  <a:lnTo>
                    <a:pt x="17545" y="1072629"/>
                  </a:lnTo>
                  <a:lnTo>
                    <a:pt x="9368" y="1087263"/>
                  </a:lnTo>
                  <a:lnTo>
                    <a:pt x="0" y="1100771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5377146" y="3366533"/>
              <a:ext cx="169545" cy="323215"/>
            </a:xfrm>
            <a:custGeom>
              <a:avLst/>
              <a:gdLst/>
              <a:ahLst/>
              <a:cxnLst/>
              <a:rect l="l" t="t" r="r" b="b"/>
              <a:pathLst>
                <a:path w="169545" h="323214">
                  <a:moveTo>
                    <a:pt x="168977" y="0"/>
                  </a:moveTo>
                  <a:lnTo>
                    <a:pt x="151432" y="12865"/>
                  </a:lnTo>
                  <a:lnTo>
                    <a:pt x="132183" y="27499"/>
                  </a:lnTo>
                  <a:lnTo>
                    <a:pt x="120771" y="35218"/>
                  </a:lnTo>
                  <a:lnTo>
                    <a:pt x="74438" y="68024"/>
                  </a:lnTo>
                  <a:lnTo>
                    <a:pt x="44629" y="114821"/>
                  </a:lnTo>
                  <a:lnTo>
                    <a:pt x="37304" y="173196"/>
                  </a:lnTo>
                  <a:lnTo>
                    <a:pt x="35260" y="201499"/>
                  </a:lnTo>
                  <a:lnTo>
                    <a:pt x="34068" y="207289"/>
                  </a:lnTo>
                  <a:lnTo>
                    <a:pt x="34068" y="210344"/>
                  </a:lnTo>
                  <a:lnTo>
                    <a:pt x="32023" y="212274"/>
                  </a:lnTo>
                  <a:lnTo>
                    <a:pt x="27084" y="212274"/>
                  </a:lnTo>
                  <a:lnTo>
                    <a:pt x="25891" y="211148"/>
                  </a:lnTo>
                  <a:lnTo>
                    <a:pt x="5450" y="205359"/>
                  </a:lnTo>
                  <a:lnTo>
                    <a:pt x="2044" y="204072"/>
                  </a:lnTo>
                  <a:lnTo>
                    <a:pt x="0" y="204072"/>
                  </a:lnTo>
                  <a:lnTo>
                    <a:pt x="2044" y="205359"/>
                  </a:lnTo>
                  <a:lnTo>
                    <a:pt x="16863" y="210344"/>
                  </a:lnTo>
                  <a:lnTo>
                    <a:pt x="27935" y="213078"/>
                  </a:lnTo>
                  <a:lnTo>
                    <a:pt x="29979" y="214204"/>
                  </a:lnTo>
                  <a:lnTo>
                    <a:pt x="33216" y="214204"/>
                  </a:lnTo>
                  <a:lnTo>
                    <a:pt x="32023" y="220797"/>
                  </a:lnTo>
                  <a:lnTo>
                    <a:pt x="33216" y="229642"/>
                  </a:lnTo>
                  <a:lnTo>
                    <a:pt x="40540" y="239291"/>
                  </a:lnTo>
                  <a:lnTo>
                    <a:pt x="63025" y="277243"/>
                  </a:lnTo>
                  <a:lnTo>
                    <a:pt x="63025" y="280298"/>
                  </a:lnTo>
                  <a:lnTo>
                    <a:pt x="65069" y="288821"/>
                  </a:lnTo>
                  <a:lnTo>
                    <a:pt x="61833" y="304581"/>
                  </a:lnTo>
                  <a:lnTo>
                    <a:pt x="63025" y="322753"/>
                  </a:lnTo>
                  <a:lnTo>
                    <a:pt x="63877" y="321949"/>
                  </a:lnTo>
                  <a:lnTo>
                    <a:pt x="65921" y="297666"/>
                  </a:lnTo>
                  <a:lnTo>
                    <a:pt x="65069" y="284158"/>
                  </a:lnTo>
                  <a:lnTo>
                    <a:pt x="65069" y="277243"/>
                  </a:lnTo>
                  <a:lnTo>
                    <a:pt x="63025" y="275313"/>
                  </a:lnTo>
                  <a:lnTo>
                    <a:pt x="55701" y="262448"/>
                  </a:lnTo>
                  <a:lnTo>
                    <a:pt x="44629" y="244276"/>
                  </a:lnTo>
                  <a:lnTo>
                    <a:pt x="35260" y="229642"/>
                  </a:lnTo>
                  <a:lnTo>
                    <a:pt x="35260" y="216134"/>
                  </a:lnTo>
                  <a:lnTo>
                    <a:pt x="36112" y="212274"/>
                  </a:lnTo>
                  <a:lnTo>
                    <a:pt x="37304" y="211148"/>
                  </a:lnTo>
                  <a:lnTo>
                    <a:pt x="37304" y="208414"/>
                  </a:lnTo>
                  <a:lnTo>
                    <a:pt x="38156" y="198283"/>
                  </a:lnTo>
                  <a:lnTo>
                    <a:pt x="39348" y="175930"/>
                  </a:lnTo>
                  <a:lnTo>
                    <a:pt x="39348" y="169337"/>
                  </a:lnTo>
                  <a:lnTo>
                    <a:pt x="40540" y="161618"/>
                  </a:lnTo>
                  <a:lnTo>
                    <a:pt x="49568" y="105976"/>
                  </a:lnTo>
                  <a:lnTo>
                    <a:pt x="85510" y="62235"/>
                  </a:lnTo>
                  <a:lnTo>
                    <a:pt x="139167" y="24443"/>
                  </a:lnTo>
                  <a:lnTo>
                    <a:pt x="164889" y="5789"/>
                  </a:lnTo>
                  <a:lnTo>
                    <a:pt x="166933" y="3859"/>
                  </a:lnTo>
                  <a:lnTo>
                    <a:pt x="16897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7" name="object 3967"/>
            <p:cNvSpPr/>
            <p:nvPr/>
          </p:nvSpPr>
          <p:spPr>
            <a:xfrm>
              <a:off x="5377146" y="3366533"/>
              <a:ext cx="169545" cy="323215"/>
            </a:xfrm>
            <a:custGeom>
              <a:avLst/>
              <a:gdLst/>
              <a:ahLst/>
              <a:cxnLst/>
              <a:rect l="l" t="t" r="r" b="b"/>
              <a:pathLst>
                <a:path w="169545" h="323214">
                  <a:moveTo>
                    <a:pt x="63025" y="322753"/>
                  </a:moveTo>
                  <a:lnTo>
                    <a:pt x="63877" y="321949"/>
                  </a:lnTo>
                  <a:lnTo>
                    <a:pt x="65921" y="297666"/>
                  </a:lnTo>
                  <a:lnTo>
                    <a:pt x="65069" y="284158"/>
                  </a:lnTo>
                  <a:lnTo>
                    <a:pt x="65069" y="280298"/>
                  </a:lnTo>
                  <a:lnTo>
                    <a:pt x="65069" y="277243"/>
                  </a:lnTo>
                  <a:lnTo>
                    <a:pt x="63025" y="275313"/>
                  </a:lnTo>
                  <a:lnTo>
                    <a:pt x="55701" y="262448"/>
                  </a:lnTo>
                  <a:lnTo>
                    <a:pt x="44629" y="244276"/>
                  </a:lnTo>
                  <a:lnTo>
                    <a:pt x="35260" y="229642"/>
                  </a:lnTo>
                  <a:lnTo>
                    <a:pt x="35260" y="223853"/>
                  </a:lnTo>
                  <a:lnTo>
                    <a:pt x="35260" y="221923"/>
                  </a:lnTo>
                  <a:lnTo>
                    <a:pt x="35260" y="216134"/>
                  </a:lnTo>
                  <a:lnTo>
                    <a:pt x="36112" y="212274"/>
                  </a:lnTo>
                  <a:lnTo>
                    <a:pt x="37304" y="211148"/>
                  </a:lnTo>
                  <a:lnTo>
                    <a:pt x="37304" y="208414"/>
                  </a:lnTo>
                  <a:lnTo>
                    <a:pt x="38156" y="198283"/>
                  </a:lnTo>
                  <a:lnTo>
                    <a:pt x="39348" y="175930"/>
                  </a:lnTo>
                  <a:lnTo>
                    <a:pt x="39348" y="169337"/>
                  </a:lnTo>
                  <a:lnTo>
                    <a:pt x="40540" y="161618"/>
                  </a:lnTo>
                  <a:lnTo>
                    <a:pt x="49568" y="105976"/>
                  </a:lnTo>
                  <a:lnTo>
                    <a:pt x="85510" y="62235"/>
                  </a:lnTo>
                  <a:lnTo>
                    <a:pt x="122815" y="36022"/>
                  </a:lnTo>
                  <a:lnTo>
                    <a:pt x="139167" y="24443"/>
                  </a:lnTo>
                  <a:lnTo>
                    <a:pt x="151432" y="15438"/>
                  </a:lnTo>
                  <a:lnTo>
                    <a:pt x="164889" y="5789"/>
                  </a:lnTo>
                  <a:lnTo>
                    <a:pt x="166933" y="3859"/>
                  </a:lnTo>
                  <a:lnTo>
                    <a:pt x="168977" y="0"/>
                  </a:lnTo>
                  <a:lnTo>
                    <a:pt x="151432" y="12865"/>
                  </a:lnTo>
                  <a:lnTo>
                    <a:pt x="132183" y="27499"/>
                  </a:lnTo>
                  <a:lnTo>
                    <a:pt x="120771" y="35218"/>
                  </a:lnTo>
                  <a:lnTo>
                    <a:pt x="74438" y="68024"/>
                  </a:lnTo>
                  <a:lnTo>
                    <a:pt x="44629" y="114821"/>
                  </a:lnTo>
                  <a:lnTo>
                    <a:pt x="37304" y="173196"/>
                  </a:lnTo>
                  <a:lnTo>
                    <a:pt x="35260" y="201499"/>
                  </a:lnTo>
                  <a:lnTo>
                    <a:pt x="34068" y="207289"/>
                  </a:lnTo>
                  <a:lnTo>
                    <a:pt x="34068" y="210344"/>
                  </a:lnTo>
                  <a:lnTo>
                    <a:pt x="32023" y="212274"/>
                  </a:lnTo>
                  <a:lnTo>
                    <a:pt x="27084" y="212274"/>
                  </a:lnTo>
                  <a:lnTo>
                    <a:pt x="25891" y="211148"/>
                  </a:lnTo>
                  <a:lnTo>
                    <a:pt x="5450" y="205359"/>
                  </a:lnTo>
                  <a:lnTo>
                    <a:pt x="2044" y="204072"/>
                  </a:lnTo>
                  <a:lnTo>
                    <a:pt x="0" y="204072"/>
                  </a:lnTo>
                  <a:lnTo>
                    <a:pt x="2044" y="205359"/>
                  </a:lnTo>
                  <a:lnTo>
                    <a:pt x="7494" y="207289"/>
                  </a:lnTo>
                  <a:lnTo>
                    <a:pt x="16863" y="210344"/>
                  </a:lnTo>
                  <a:lnTo>
                    <a:pt x="25039" y="212274"/>
                  </a:lnTo>
                  <a:lnTo>
                    <a:pt x="27935" y="213078"/>
                  </a:lnTo>
                  <a:lnTo>
                    <a:pt x="29979" y="214204"/>
                  </a:lnTo>
                  <a:lnTo>
                    <a:pt x="33216" y="214204"/>
                  </a:lnTo>
                  <a:lnTo>
                    <a:pt x="32023" y="220797"/>
                  </a:lnTo>
                  <a:lnTo>
                    <a:pt x="33216" y="229642"/>
                  </a:lnTo>
                  <a:lnTo>
                    <a:pt x="40540" y="239291"/>
                  </a:lnTo>
                  <a:lnTo>
                    <a:pt x="59789" y="271454"/>
                  </a:lnTo>
                  <a:lnTo>
                    <a:pt x="63025" y="277243"/>
                  </a:lnTo>
                  <a:lnTo>
                    <a:pt x="63025" y="280298"/>
                  </a:lnTo>
                  <a:lnTo>
                    <a:pt x="65069" y="288821"/>
                  </a:lnTo>
                  <a:lnTo>
                    <a:pt x="61833" y="304581"/>
                  </a:lnTo>
                  <a:lnTo>
                    <a:pt x="63025" y="322753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68" name="object 396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446304" y="4215405"/>
              <a:ext cx="252444" cy="123698"/>
            </a:xfrm>
            <a:prstGeom prst="rect">
              <a:avLst/>
            </a:prstGeom>
          </p:spPr>
        </p:pic>
        <p:sp>
          <p:nvSpPr>
            <p:cNvPr id="3969" name="object 3969"/>
            <p:cNvSpPr/>
            <p:nvPr/>
          </p:nvSpPr>
          <p:spPr>
            <a:xfrm>
              <a:off x="5446304" y="4215405"/>
              <a:ext cx="252729" cy="123825"/>
            </a:xfrm>
            <a:custGeom>
              <a:avLst/>
              <a:gdLst/>
              <a:ahLst/>
              <a:cxnLst/>
              <a:rect l="l" t="t" r="r" b="b"/>
              <a:pathLst>
                <a:path w="252729" h="123825">
                  <a:moveTo>
                    <a:pt x="0" y="123698"/>
                  </a:moveTo>
                  <a:lnTo>
                    <a:pt x="3236" y="122540"/>
                  </a:lnTo>
                  <a:lnTo>
                    <a:pt x="8176" y="115962"/>
                  </a:lnTo>
                  <a:lnTo>
                    <a:pt x="14308" y="110173"/>
                  </a:lnTo>
                  <a:lnTo>
                    <a:pt x="18396" y="108243"/>
                  </a:lnTo>
                  <a:lnTo>
                    <a:pt x="29128" y="108243"/>
                  </a:lnTo>
                  <a:lnTo>
                    <a:pt x="40029" y="106298"/>
                  </a:lnTo>
                  <a:lnTo>
                    <a:pt x="51613" y="106298"/>
                  </a:lnTo>
                  <a:lnTo>
                    <a:pt x="58937" y="104368"/>
                  </a:lnTo>
                  <a:lnTo>
                    <a:pt x="69158" y="101280"/>
                  </a:lnTo>
                  <a:lnTo>
                    <a:pt x="77334" y="100508"/>
                  </a:lnTo>
                  <a:lnTo>
                    <a:pt x="81422" y="101280"/>
                  </a:lnTo>
                  <a:lnTo>
                    <a:pt x="84659" y="102438"/>
                  </a:lnTo>
                  <a:lnTo>
                    <a:pt x="89598" y="106298"/>
                  </a:lnTo>
                  <a:lnTo>
                    <a:pt x="90791" y="107086"/>
                  </a:lnTo>
                  <a:lnTo>
                    <a:pt x="117364" y="91615"/>
                  </a:lnTo>
                  <a:lnTo>
                    <a:pt x="125540" y="86598"/>
                  </a:lnTo>
                  <a:lnTo>
                    <a:pt x="135761" y="80021"/>
                  </a:lnTo>
                  <a:lnTo>
                    <a:pt x="143085" y="74215"/>
                  </a:lnTo>
                  <a:lnTo>
                    <a:pt x="145129" y="67268"/>
                  </a:lnTo>
                  <a:lnTo>
                    <a:pt x="149217" y="58375"/>
                  </a:lnTo>
                  <a:lnTo>
                    <a:pt x="180390" y="19715"/>
                  </a:lnTo>
                  <a:lnTo>
                    <a:pt x="198786" y="5033"/>
                  </a:lnTo>
                  <a:lnTo>
                    <a:pt x="200831" y="2331"/>
                  </a:lnTo>
                  <a:lnTo>
                    <a:pt x="206963" y="2331"/>
                  </a:lnTo>
                  <a:lnTo>
                    <a:pt x="211051" y="4261"/>
                  </a:lnTo>
                  <a:lnTo>
                    <a:pt x="214287" y="6963"/>
                  </a:lnTo>
                  <a:lnTo>
                    <a:pt x="217183" y="11996"/>
                  </a:lnTo>
                  <a:lnTo>
                    <a:pt x="220420" y="15856"/>
                  </a:lnTo>
                  <a:lnTo>
                    <a:pt x="221271" y="19715"/>
                  </a:lnTo>
                  <a:lnTo>
                    <a:pt x="224508" y="23591"/>
                  </a:lnTo>
                  <a:lnTo>
                    <a:pt x="223315" y="26293"/>
                  </a:lnTo>
                  <a:lnTo>
                    <a:pt x="221271" y="31310"/>
                  </a:lnTo>
                  <a:lnTo>
                    <a:pt x="216331" y="40975"/>
                  </a:lnTo>
                  <a:lnTo>
                    <a:pt x="216331" y="44851"/>
                  </a:lnTo>
                  <a:lnTo>
                    <a:pt x="219227" y="50640"/>
                  </a:lnTo>
                  <a:lnTo>
                    <a:pt x="222464" y="53744"/>
                  </a:lnTo>
                  <a:lnTo>
                    <a:pt x="230640" y="54515"/>
                  </a:lnTo>
                  <a:lnTo>
                    <a:pt x="236772" y="53744"/>
                  </a:lnTo>
                  <a:lnTo>
                    <a:pt x="242905" y="48710"/>
                  </a:lnTo>
                  <a:lnTo>
                    <a:pt x="246993" y="42921"/>
                  </a:lnTo>
                  <a:lnTo>
                    <a:pt x="252444" y="37115"/>
                  </a:lnTo>
                  <a:lnTo>
                    <a:pt x="248355" y="39045"/>
                  </a:lnTo>
                  <a:lnTo>
                    <a:pt x="244267" y="44851"/>
                  </a:lnTo>
                  <a:lnTo>
                    <a:pt x="238816" y="48710"/>
                  </a:lnTo>
                  <a:lnTo>
                    <a:pt x="233876" y="51798"/>
                  </a:lnTo>
                  <a:lnTo>
                    <a:pt x="227744" y="52570"/>
                  </a:lnTo>
                  <a:lnTo>
                    <a:pt x="225700" y="52570"/>
                  </a:lnTo>
                  <a:lnTo>
                    <a:pt x="222464" y="50640"/>
                  </a:lnTo>
                  <a:lnTo>
                    <a:pt x="220420" y="48710"/>
                  </a:lnTo>
                  <a:lnTo>
                    <a:pt x="219227" y="46008"/>
                  </a:lnTo>
                  <a:lnTo>
                    <a:pt x="219227" y="42133"/>
                  </a:lnTo>
                  <a:lnTo>
                    <a:pt x="219227" y="39045"/>
                  </a:lnTo>
                  <a:lnTo>
                    <a:pt x="224508" y="30152"/>
                  </a:lnTo>
                  <a:lnTo>
                    <a:pt x="226552" y="22433"/>
                  </a:lnTo>
                  <a:lnTo>
                    <a:pt x="224508" y="20487"/>
                  </a:lnTo>
                  <a:lnTo>
                    <a:pt x="221271" y="15856"/>
                  </a:lnTo>
                  <a:lnTo>
                    <a:pt x="219227" y="11996"/>
                  </a:lnTo>
                  <a:lnTo>
                    <a:pt x="217183" y="8121"/>
                  </a:lnTo>
                  <a:lnTo>
                    <a:pt x="213095" y="4261"/>
                  </a:lnTo>
                  <a:lnTo>
                    <a:pt x="210199" y="1173"/>
                  </a:lnTo>
                  <a:lnTo>
                    <a:pt x="206963" y="0"/>
                  </a:lnTo>
                  <a:lnTo>
                    <a:pt x="204067" y="0"/>
                  </a:lnTo>
                  <a:lnTo>
                    <a:pt x="195550" y="4261"/>
                  </a:lnTo>
                  <a:lnTo>
                    <a:pt x="192654" y="5033"/>
                  </a:lnTo>
                  <a:lnTo>
                    <a:pt x="184478" y="11996"/>
                  </a:lnTo>
                  <a:lnTo>
                    <a:pt x="180390" y="16628"/>
                  </a:lnTo>
                  <a:lnTo>
                    <a:pt x="175109" y="22433"/>
                  </a:lnTo>
                  <a:lnTo>
                    <a:pt x="166933" y="32484"/>
                  </a:lnTo>
                  <a:lnTo>
                    <a:pt x="159438" y="40203"/>
                  </a:lnTo>
                  <a:lnTo>
                    <a:pt x="151262" y="51798"/>
                  </a:lnTo>
                  <a:lnTo>
                    <a:pt x="148536" y="56445"/>
                  </a:lnTo>
                  <a:lnTo>
                    <a:pt x="143085" y="69198"/>
                  </a:lnTo>
                  <a:lnTo>
                    <a:pt x="141041" y="72285"/>
                  </a:lnTo>
                  <a:lnTo>
                    <a:pt x="134909" y="78863"/>
                  </a:lnTo>
                  <a:lnTo>
                    <a:pt x="125540" y="84652"/>
                  </a:lnTo>
                  <a:lnTo>
                    <a:pt x="116512" y="89685"/>
                  </a:lnTo>
                  <a:lnTo>
                    <a:pt x="111232" y="93545"/>
                  </a:lnTo>
                  <a:lnTo>
                    <a:pt x="107143" y="100508"/>
                  </a:lnTo>
                  <a:lnTo>
                    <a:pt x="101011" y="103210"/>
                  </a:lnTo>
                  <a:lnTo>
                    <a:pt x="95731" y="105140"/>
                  </a:lnTo>
                  <a:lnTo>
                    <a:pt x="89598" y="105140"/>
                  </a:lnTo>
                  <a:lnTo>
                    <a:pt x="87554" y="103210"/>
                  </a:lnTo>
                  <a:lnTo>
                    <a:pt x="86703" y="101280"/>
                  </a:lnTo>
                  <a:lnTo>
                    <a:pt x="84659" y="100508"/>
                  </a:lnTo>
                  <a:lnTo>
                    <a:pt x="82274" y="99350"/>
                  </a:lnTo>
                  <a:lnTo>
                    <a:pt x="78186" y="98578"/>
                  </a:lnTo>
                  <a:lnTo>
                    <a:pt x="67965" y="100508"/>
                  </a:lnTo>
                  <a:lnTo>
                    <a:pt x="57745" y="103210"/>
                  </a:lnTo>
                  <a:lnTo>
                    <a:pt x="49568" y="104368"/>
                  </a:lnTo>
                  <a:lnTo>
                    <a:pt x="37304" y="105140"/>
                  </a:lnTo>
                  <a:lnTo>
                    <a:pt x="20440" y="106298"/>
                  </a:lnTo>
                  <a:lnTo>
                    <a:pt x="14308" y="109015"/>
                  </a:lnTo>
                  <a:lnTo>
                    <a:pt x="7324" y="114805"/>
                  </a:lnTo>
                  <a:lnTo>
                    <a:pt x="1192" y="119838"/>
                  </a:lnTo>
                  <a:lnTo>
                    <a:pt x="0" y="123698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0" name="object 3970"/>
            <p:cNvSpPr/>
            <p:nvPr/>
          </p:nvSpPr>
          <p:spPr>
            <a:xfrm>
              <a:off x="7212901" y="3754898"/>
              <a:ext cx="284480" cy="165735"/>
            </a:xfrm>
            <a:custGeom>
              <a:avLst/>
              <a:gdLst/>
              <a:ahLst/>
              <a:cxnLst/>
              <a:rect l="l" t="t" r="r" b="b"/>
              <a:pathLst>
                <a:path w="284479" h="165735">
                  <a:moveTo>
                    <a:pt x="124348" y="27016"/>
                  </a:moveTo>
                  <a:lnTo>
                    <a:pt x="122304" y="27016"/>
                  </a:lnTo>
                  <a:lnTo>
                    <a:pt x="122304" y="28946"/>
                  </a:lnTo>
                  <a:lnTo>
                    <a:pt x="124348" y="32001"/>
                  </a:lnTo>
                  <a:lnTo>
                    <a:pt x="124348" y="37791"/>
                  </a:lnTo>
                  <a:lnTo>
                    <a:pt x="127755" y="44867"/>
                  </a:lnTo>
                  <a:lnTo>
                    <a:pt x="129799" y="56445"/>
                  </a:lnTo>
                  <a:lnTo>
                    <a:pt x="131843" y="63360"/>
                  </a:lnTo>
                  <a:lnTo>
                    <a:pt x="135079" y="65290"/>
                  </a:lnTo>
                  <a:lnTo>
                    <a:pt x="140019" y="69954"/>
                  </a:lnTo>
                  <a:lnTo>
                    <a:pt x="151432" y="73813"/>
                  </a:lnTo>
                  <a:lnTo>
                    <a:pt x="155520" y="76869"/>
                  </a:lnTo>
                  <a:lnTo>
                    <a:pt x="181241" y="76869"/>
                  </a:lnTo>
                  <a:lnTo>
                    <a:pt x="183285" y="77673"/>
                  </a:lnTo>
                  <a:lnTo>
                    <a:pt x="183285" y="79602"/>
                  </a:lnTo>
                  <a:lnTo>
                    <a:pt x="181241" y="81532"/>
                  </a:lnTo>
                  <a:lnTo>
                    <a:pt x="180049" y="86517"/>
                  </a:lnTo>
                  <a:lnTo>
                    <a:pt x="183285" y="95362"/>
                  </a:lnTo>
                  <a:lnTo>
                    <a:pt x="184478" y="100026"/>
                  </a:lnTo>
                  <a:lnTo>
                    <a:pt x="182093" y="100026"/>
                  </a:lnTo>
                  <a:lnTo>
                    <a:pt x="184478" y="107102"/>
                  </a:lnTo>
                  <a:lnTo>
                    <a:pt x="185330" y="111604"/>
                  </a:lnTo>
                  <a:lnTo>
                    <a:pt x="186522" y="113534"/>
                  </a:lnTo>
                  <a:lnTo>
                    <a:pt x="184478" y="126399"/>
                  </a:lnTo>
                  <a:lnTo>
                    <a:pt x="184478" y="132189"/>
                  </a:lnTo>
                  <a:lnTo>
                    <a:pt x="181241" y="134118"/>
                  </a:lnTo>
                  <a:lnTo>
                    <a:pt x="179197" y="139104"/>
                  </a:lnTo>
                  <a:lnTo>
                    <a:pt x="178005" y="142963"/>
                  </a:lnTo>
                  <a:lnTo>
                    <a:pt x="171873" y="152612"/>
                  </a:lnTo>
                  <a:lnTo>
                    <a:pt x="166933" y="165316"/>
                  </a:lnTo>
                  <a:lnTo>
                    <a:pt x="169829" y="165316"/>
                  </a:lnTo>
                  <a:lnTo>
                    <a:pt x="171021" y="162261"/>
                  </a:lnTo>
                  <a:lnTo>
                    <a:pt x="180049" y="144893"/>
                  </a:lnTo>
                  <a:lnTo>
                    <a:pt x="185330" y="136048"/>
                  </a:lnTo>
                  <a:lnTo>
                    <a:pt x="189418" y="123665"/>
                  </a:lnTo>
                  <a:lnTo>
                    <a:pt x="189418" y="107745"/>
                  </a:lnTo>
                  <a:lnTo>
                    <a:pt x="187374" y="105011"/>
                  </a:lnTo>
                  <a:lnTo>
                    <a:pt x="186522" y="101152"/>
                  </a:lnTo>
                  <a:lnTo>
                    <a:pt x="165740" y="71883"/>
                  </a:lnTo>
                  <a:lnTo>
                    <a:pt x="162830" y="71079"/>
                  </a:lnTo>
                  <a:lnTo>
                    <a:pt x="150239" y="71079"/>
                  </a:lnTo>
                  <a:lnTo>
                    <a:pt x="143256" y="65290"/>
                  </a:lnTo>
                  <a:lnTo>
                    <a:pt x="140693" y="62235"/>
                  </a:lnTo>
                  <a:lnTo>
                    <a:pt x="135079" y="62235"/>
                  </a:lnTo>
                  <a:lnTo>
                    <a:pt x="131843" y="59018"/>
                  </a:lnTo>
                  <a:lnTo>
                    <a:pt x="130991" y="54515"/>
                  </a:lnTo>
                  <a:lnTo>
                    <a:pt x="133035" y="50656"/>
                  </a:lnTo>
                  <a:lnTo>
                    <a:pt x="133887" y="47440"/>
                  </a:lnTo>
                  <a:lnTo>
                    <a:pt x="133887" y="43580"/>
                  </a:lnTo>
                  <a:lnTo>
                    <a:pt x="131843" y="39721"/>
                  </a:lnTo>
                  <a:lnTo>
                    <a:pt x="130991" y="37791"/>
                  </a:lnTo>
                  <a:lnTo>
                    <a:pt x="130991" y="32001"/>
                  </a:lnTo>
                  <a:lnTo>
                    <a:pt x="131559" y="28142"/>
                  </a:lnTo>
                  <a:lnTo>
                    <a:pt x="125711" y="28142"/>
                  </a:lnTo>
                  <a:lnTo>
                    <a:pt x="124348" y="27016"/>
                  </a:lnTo>
                  <a:close/>
                </a:path>
                <a:path w="284479" h="165735">
                  <a:moveTo>
                    <a:pt x="274928" y="151486"/>
                  </a:moveTo>
                  <a:lnTo>
                    <a:pt x="269989" y="152612"/>
                  </a:lnTo>
                  <a:lnTo>
                    <a:pt x="260620" y="159527"/>
                  </a:lnTo>
                  <a:lnTo>
                    <a:pt x="255339" y="160331"/>
                  </a:lnTo>
                  <a:lnTo>
                    <a:pt x="254488" y="163387"/>
                  </a:lnTo>
                  <a:lnTo>
                    <a:pt x="255339" y="165316"/>
                  </a:lnTo>
                  <a:lnTo>
                    <a:pt x="262664" y="165316"/>
                  </a:lnTo>
                  <a:lnTo>
                    <a:pt x="270840" y="158401"/>
                  </a:lnTo>
                  <a:lnTo>
                    <a:pt x="276121" y="155667"/>
                  </a:lnTo>
                  <a:lnTo>
                    <a:pt x="279017" y="154542"/>
                  </a:lnTo>
                  <a:lnTo>
                    <a:pt x="284297" y="154542"/>
                  </a:lnTo>
                  <a:lnTo>
                    <a:pt x="284297" y="153738"/>
                  </a:lnTo>
                  <a:lnTo>
                    <a:pt x="274928" y="151486"/>
                  </a:lnTo>
                  <a:close/>
                </a:path>
                <a:path w="284479" h="165735">
                  <a:moveTo>
                    <a:pt x="284297" y="154542"/>
                  </a:moveTo>
                  <a:lnTo>
                    <a:pt x="281061" y="154542"/>
                  </a:lnTo>
                  <a:lnTo>
                    <a:pt x="284297" y="157597"/>
                  </a:lnTo>
                  <a:lnTo>
                    <a:pt x="284297" y="154542"/>
                  </a:lnTo>
                  <a:close/>
                </a:path>
                <a:path w="284479" h="165735">
                  <a:moveTo>
                    <a:pt x="158756" y="69954"/>
                  </a:moveTo>
                  <a:lnTo>
                    <a:pt x="157564" y="71079"/>
                  </a:lnTo>
                  <a:lnTo>
                    <a:pt x="162830" y="71079"/>
                  </a:lnTo>
                  <a:lnTo>
                    <a:pt x="158756" y="69954"/>
                  </a:lnTo>
                  <a:close/>
                </a:path>
                <a:path w="284479" h="165735">
                  <a:moveTo>
                    <a:pt x="137975" y="57088"/>
                  </a:moveTo>
                  <a:lnTo>
                    <a:pt x="135931" y="57088"/>
                  </a:lnTo>
                  <a:lnTo>
                    <a:pt x="135079" y="60305"/>
                  </a:lnTo>
                  <a:lnTo>
                    <a:pt x="135931" y="61430"/>
                  </a:lnTo>
                  <a:lnTo>
                    <a:pt x="137123" y="62235"/>
                  </a:lnTo>
                  <a:lnTo>
                    <a:pt x="140693" y="62235"/>
                  </a:lnTo>
                  <a:lnTo>
                    <a:pt x="140019" y="61430"/>
                  </a:lnTo>
                  <a:lnTo>
                    <a:pt x="137975" y="57088"/>
                  </a:lnTo>
                  <a:close/>
                </a:path>
                <a:path w="284479" h="165735">
                  <a:moveTo>
                    <a:pt x="87554" y="0"/>
                  </a:moveTo>
                  <a:lnTo>
                    <a:pt x="79378" y="0"/>
                  </a:lnTo>
                  <a:lnTo>
                    <a:pt x="70009" y="1125"/>
                  </a:lnTo>
                  <a:lnTo>
                    <a:pt x="61833" y="3055"/>
                  </a:lnTo>
                  <a:lnTo>
                    <a:pt x="53657" y="3859"/>
                  </a:lnTo>
                  <a:lnTo>
                    <a:pt x="46332" y="3859"/>
                  </a:lnTo>
                  <a:lnTo>
                    <a:pt x="42244" y="4985"/>
                  </a:lnTo>
                  <a:lnTo>
                    <a:pt x="39007" y="7719"/>
                  </a:lnTo>
                  <a:lnTo>
                    <a:pt x="25891" y="13508"/>
                  </a:lnTo>
                  <a:lnTo>
                    <a:pt x="20440" y="15438"/>
                  </a:lnTo>
                  <a:lnTo>
                    <a:pt x="11072" y="19297"/>
                  </a:lnTo>
                  <a:lnTo>
                    <a:pt x="4088" y="23157"/>
                  </a:lnTo>
                  <a:lnTo>
                    <a:pt x="0" y="33127"/>
                  </a:lnTo>
                  <a:lnTo>
                    <a:pt x="4939" y="32001"/>
                  </a:lnTo>
                  <a:lnTo>
                    <a:pt x="10220" y="28142"/>
                  </a:lnTo>
                  <a:lnTo>
                    <a:pt x="18396" y="24282"/>
                  </a:lnTo>
                  <a:lnTo>
                    <a:pt x="24699" y="21227"/>
                  </a:lnTo>
                  <a:lnTo>
                    <a:pt x="34068" y="15438"/>
                  </a:lnTo>
                  <a:lnTo>
                    <a:pt x="40200" y="9648"/>
                  </a:lnTo>
                  <a:lnTo>
                    <a:pt x="43436" y="8844"/>
                  </a:lnTo>
                  <a:lnTo>
                    <a:pt x="47524" y="5789"/>
                  </a:lnTo>
                  <a:lnTo>
                    <a:pt x="83651" y="5789"/>
                  </a:lnTo>
                  <a:lnTo>
                    <a:pt x="87554" y="4985"/>
                  </a:lnTo>
                  <a:lnTo>
                    <a:pt x="110096" y="4985"/>
                  </a:lnTo>
                  <a:lnTo>
                    <a:pt x="107314" y="3859"/>
                  </a:lnTo>
                  <a:lnTo>
                    <a:pt x="99819" y="3055"/>
                  </a:lnTo>
                  <a:lnTo>
                    <a:pt x="94538" y="1929"/>
                  </a:lnTo>
                  <a:lnTo>
                    <a:pt x="87554" y="0"/>
                  </a:lnTo>
                  <a:close/>
                </a:path>
                <a:path w="284479" h="165735">
                  <a:moveTo>
                    <a:pt x="110096" y="4985"/>
                  </a:moveTo>
                  <a:lnTo>
                    <a:pt x="93687" y="4985"/>
                  </a:lnTo>
                  <a:lnTo>
                    <a:pt x="97775" y="6915"/>
                  </a:lnTo>
                  <a:lnTo>
                    <a:pt x="109358" y="10774"/>
                  </a:lnTo>
                  <a:lnTo>
                    <a:pt x="114127" y="13508"/>
                  </a:lnTo>
                  <a:lnTo>
                    <a:pt x="123666" y="23157"/>
                  </a:lnTo>
                  <a:lnTo>
                    <a:pt x="126392" y="26212"/>
                  </a:lnTo>
                  <a:lnTo>
                    <a:pt x="126392" y="28142"/>
                  </a:lnTo>
                  <a:lnTo>
                    <a:pt x="131559" y="28142"/>
                  </a:lnTo>
                  <a:lnTo>
                    <a:pt x="131843" y="26212"/>
                  </a:lnTo>
                  <a:lnTo>
                    <a:pt x="127755" y="18493"/>
                  </a:lnTo>
                  <a:lnTo>
                    <a:pt x="119578" y="12704"/>
                  </a:lnTo>
                  <a:lnTo>
                    <a:pt x="112083" y="5789"/>
                  </a:lnTo>
                  <a:lnTo>
                    <a:pt x="110096" y="4985"/>
                  </a:lnTo>
                  <a:close/>
                </a:path>
                <a:path w="284479" h="165735">
                  <a:moveTo>
                    <a:pt x="83651" y="5789"/>
                  </a:moveTo>
                  <a:lnTo>
                    <a:pt x="49568" y="5789"/>
                  </a:lnTo>
                  <a:lnTo>
                    <a:pt x="48376" y="7719"/>
                  </a:lnTo>
                  <a:lnTo>
                    <a:pt x="45480" y="9648"/>
                  </a:lnTo>
                  <a:lnTo>
                    <a:pt x="47524" y="12704"/>
                  </a:lnTo>
                  <a:lnTo>
                    <a:pt x="51613" y="11578"/>
                  </a:lnTo>
                  <a:lnTo>
                    <a:pt x="56552" y="10774"/>
                  </a:lnTo>
                  <a:lnTo>
                    <a:pt x="62685" y="7719"/>
                  </a:lnTo>
                  <a:lnTo>
                    <a:pt x="72053" y="6915"/>
                  </a:lnTo>
                  <a:lnTo>
                    <a:pt x="78186" y="6915"/>
                  </a:lnTo>
                  <a:lnTo>
                    <a:pt x="83651" y="5789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1" name="object 3971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7379834" y="3918286"/>
              <a:ext cx="117364" cy="131063"/>
            </a:xfrm>
            <a:prstGeom prst="rect">
              <a:avLst/>
            </a:prstGeom>
          </p:spPr>
        </p:pic>
        <p:sp>
          <p:nvSpPr>
            <p:cNvPr id="3972" name="object 3972"/>
            <p:cNvSpPr/>
            <p:nvPr/>
          </p:nvSpPr>
          <p:spPr>
            <a:xfrm>
              <a:off x="7446429" y="3819144"/>
              <a:ext cx="901065" cy="593725"/>
            </a:xfrm>
            <a:custGeom>
              <a:avLst/>
              <a:gdLst/>
              <a:ahLst/>
              <a:cxnLst/>
              <a:rect l="l" t="t" r="r" b="b"/>
              <a:pathLst>
                <a:path w="901065" h="593725">
                  <a:moveTo>
                    <a:pt x="345287" y="110490"/>
                  </a:moveTo>
                  <a:lnTo>
                    <a:pt x="344093" y="107950"/>
                  </a:lnTo>
                  <a:lnTo>
                    <a:pt x="343242" y="106680"/>
                  </a:lnTo>
                  <a:lnTo>
                    <a:pt x="339153" y="106680"/>
                  </a:lnTo>
                  <a:lnTo>
                    <a:pt x="335064" y="107950"/>
                  </a:lnTo>
                  <a:lnTo>
                    <a:pt x="335064" y="107022"/>
                  </a:lnTo>
                  <a:lnTo>
                    <a:pt x="333019" y="108953"/>
                  </a:lnTo>
                  <a:lnTo>
                    <a:pt x="330974" y="108953"/>
                  </a:lnTo>
                  <a:lnTo>
                    <a:pt x="328930" y="107670"/>
                  </a:lnTo>
                  <a:lnTo>
                    <a:pt x="327240" y="103809"/>
                  </a:lnTo>
                  <a:lnTo>
                    <a:pt x="326885" y="103009"/>
                  </a:lnTo>
                  <a:lnTo>
                    <a:pt x="322795" y="103009"/>
                  </a:lnTo>
                  <a:lnTo>
                    <a:pt x="318706" y="104940"/>
                  </a:lnTo>
                  <a:lnTo>
                    <a:pt x="312064" y="107022"/>
                  </a:lnTo>
                  <a:lnTo>
                    <a:pt x="301840" y="107022"/>
                  </a:lnTo>
                  <a:lnTo>
                    <a:pt x="297078" y="103809"/>
                  </a:lnTo>
                  <a:lnTo>
                    <a:pt x="293674" y="101879"/>
                  </a:lnTo>
                  <a:lnTo>
                    <a:pt x="292823" y="101079"/>
                  </a:lnTo>
                  <a:lnTo>
                    <a:pt x="292989" y="101079"/>
                  </a:lnTo>
                  <a:lnTo>
                    <a:pt x="291630" y="99949"/>
                  </a:lnTo>
                  <a:lnTo>
                    <a:pt x="295033" y="91427"/>
                  </a:lnTo>
                  <a:lnTo>
                    <a:pt x="295033" y="84518"/>
                  </a:lnTo>
                  <a:lnTo>
                    <a:pt x="297751" y="78727"/>
                  </a:lnTo>
                  <a:lnTo>
                    <a:pt x="301840" y="74866"/>
                  </a:lnTo>
                  <a:lnTo>
                    <a:pt x="305257" y="72936"/>
                  </a:lnTo>
                  <a:lnTo>
                    <a:pt x="303885" y="69075"/>
                  </a:lnTo>
                  <a:lnTo>
                    <a:pt x="303212" y="67945"/>
                  </a:lnTo>
                  <a:lnTo>
                    <a:pt x="299123" y="64096"/>
                  </a:lnTo>
                  <a:lnTo>
                    <a:pt x="293674" y="60236"/>
                  </a:lnTo>
                  <a:lnTo>
                    <a:pt x="293674" y="55079"/>
                  </a:lnTo>
                  <a:lnTo>
                    <a:pt x="295719" y="51231"/>
                  </a:lnTo>
                  <a:lnTo>
                    <a:pt x="295198" y="49301"/>
                  </a:lnTo>
                  <a:lnTo>
                    <a:pt x="295033" y="48653"/>
                  </a:lnTo>
                  <a:lnTo>
                    <a:pt x="293674" y="47371"/>
                  </a:lnTo>
                  <a:lnTo>
                    <a:pt x="292989" y="47371"/>
                  </a:lnTo>
                  <a:lnTo>
                    <a:pt x="291630" y="46723"/>
                  </a:lnTo>
                  <a:lnTo>
                    <a:pt x="285496" y="48653"/>
                  </a:lnTo>
                  <a:lnTo>
                    <a:pt x="281406" y="51231"/>
                  </a:lnTo>
                  <a:lnTo>
                    <a:pt x="279361" y="54444"/>
                  </a:lnTo>
                  <a:lnTo>
                    <a:pt x="278168" y="58305"/>
                  </a:lnTo>
                  <a:lnTo>
                    <a:pt x="280212" y="62166"/>
                  </a:lnTo>
                  <a:lnTo>
                    <a:pt x="280212" y="65214"/>
                  </a:lnTo>
                  <a:lnTo>
                    <a:pt x="277317" y="66014"/>
                  </a:lnTo>
                  <a:lnTo>
                    <a:pt x="274078" y="66014"/>
                  </a:lnTo>
                  <a:lnTo>
                    <a:pt x="273227" y="62166"/>
                  </a:lnTo>
                  <a:lnTo>
                    <a:pt x="269138" y="58305"/>
                  </a:lnTo>
                  <a:lnTo>
                    <a:pt x="265049" y="56375"/>
                  </a:lnTo>
                  <a:lnTo>
                    <a:pt x="265049" y="54444"/>
                  </a:lnTo>
                  <a:lnTo>
                    <a:pt x="261810" y="47371"/>
                  </a:lnTo>
                  <a:lnTo>
                    <a:pt x="258584" y="39649"/>
                  </a:lnTo>
                  <a:lnTo>
                    <a:pt x="253644" y="35788"/>
                  </a:lnTo>
                  <a:lnTo>
                    <a:pt x="243420" y="31927"/>
                  </a:lnTo>
                  <a:lnTo>
                    <a:pt x="240182" y="31927"/>
                  </a:lnTo>
                  <a:lnTo>
                    <a:pt x="238137" y="33858"/>
                  </a:lnTo>
                  <a:lnTo>
                    <a:pt x="235242" y="36918"/>
                  </a:lnTo>
                  <a:lnTo>
                    <a:pt x="229958" y="40767"/>
                  </a:lnTo>
                  <a:lnTo>
                    <a:pt x="227914" y="45440"/>
                  </a:lnTo>
                  <a:lnTo>
                    <a:pt x="224675" y="48653"/>
                  </a:lnTo>
                  <a:lnTo>
                    <a:pt x="219735" y="49301"/>
                  </a:lnTo>
                  <a:lnTo>
                    <a:pt x="211569" y="47371"/>
                  </a:lnTo>
                  <a:lnTo>
                    <a:pt x="207479" y="44792"/>
                  </a:lnTo>
                  <a:lnTo>
                    <a:pt x="202882" y="42862"/>
                  </a:lnTo>
                  <a:lnTo>
                    <a:pt x="196748" y="43510"/>
                  </a:lnTo>
                  <a:lnTo>
                    <a:pt x="194017" y="47371"/>
                  </a:lnTo>
                  <a:lnTo>
                    <a:pt x="191973" y="54444"/>
                  </a:lnTo>
                  <a:lnTo>
                    <a:pt x="188569" y="58305"/>
                  </a:lnTo>
                  <a:lnTo>
                    <a:pt x="181749" y="60236"/>
                  </a:lnTo>
                  <a:lnTo>
                    <a:pt x="178346" y="60236"/>
                  </a:lnTo>
                  <a:lnTo>
                    <a:pt x="172212" y="53149"/>
                  </a:lnTo>
                  <a:lnTo>
                    <a:pt x="171018" y="50584"/>
                  </a:lnTo>
                  <a:lnTo>
                    <a:pt x="173062" y="47371"/>
                  </a:lnTo>
                  <a:lnTo>
                    <a:pt x="183794" y="49301"/>
                  </a:lnTo>
                  <a:lnTo>
                    <a:pt x="186524" y="48653"/>
                  </a:lnTo>
                  <a:lnTo>
                    <a:pt x="188569" y="44792"/>
                  </a:lnTo>
                  <a:lnTo>
                    <a:pt x="187337" y="42862"/>
                  </a:lnTo>
                  <a:lnTo>
                    <a:pt x="186524" y="41579"/>
                  </a:lnTo>
                  <a:lnTo>
                    <a:pt x="181749" y="40767"/>
                  </a:lnTo>
                  <a:lnTo>
                    <a:pt x="171018" y="41579"/>
                  </a:lnTo>
                  <a:lnTo>
                    <a:pt x="162001" y="41579"/>
                  </a:lnTo>
                  <a:lnTo>
                    <a:pt x="154673" y="44792"/>
                  </a:lnTo>
                  <a:lnTo>
                    <a:pt x="149733" y="44792"/>
                  </a:lnTo>
                  <a:lnTo>
                    <a:pt x="142405" y="43510"/>
                  </a:lnTo>
                  <a:lnTo>
                    <a:pt x="137121" y="43510"/>
                  </a:lnTo>
                  <a:lnTo>
                    <a:pt x="132181" y="46723"/>
                  </a:lnTo>
                  <a:lnTo>
                    <a:pt x="128104" y="49301"/>
                  </a:lnTo>
                  <a:lnTo>
                    <a:pt x="124866" y="54444"/>
                  </a:lnTo>
                  <a:lnTo>
                    <a:pt x="120777" y="57010"/>
                  </a:lnTo>
                  <a:lnTo>
                    <a:pt x="111404" y="59423"/>
                  </a:lnTo>
                  <a:lnTo>
                    <a:pt x="104419" y="61353"/>
                  </a:lnTo>
                  <a:lnTo>
                    <a:pt x="96926" y="62166"/>
                  </a:lnTo>
                  <a:lnTo>
                    <a:pt x="86702" y="67144"/>
                  </a:lnTo>
                  <a:lnTo>
                    <a:pt x="83464" y="71005"/>
                  </a:lnTo>
                  <a:lnTo>
                    <a:pt x="81419" y="72936"/>
                  </a:lnTo>
                  <a:lnTo>
                    <a:pt x="84658" y="78727"/>
                  </a:lnTo>
                  <a:lnTo>
                    <a:pt x="87553" y="80657"/>
                  </a:lnTo>
                  <a:lnTo>
                    <a:pt x="99136" y="83388"/>
                  </a:lnTo>
                  <a:lnTo>
                    <a:pt x="105270" y="86448"/>
                  </a:lnTo>
                  <a:lnTo>
                    <a:pt x="109359" y="89496"/>
                  </a:lnTo>
                  <a:lnTo>
                    <a:pt x="110464" y="99148"/>
                  </a:lnTo>
                  <a:lnTo>
                    <a:pt x="110515" y="100291"/>
                  </a:lnTo>
                  <a:lnTo>
                    <a:pt x="109359" y="110883"/>
                  </a:lnTo>
                  <a:lnTo>
                    <a:pt x="109359" y="113461"/>
                  </a:lnTo>
                  <a:lnTo>
                    <a:pt x="104419" y="113461"/>
                  </a:lnTo>
                  <a:lnTo>
                    <a:pt x="96926" y="104940"/>
                  </a:lnTo>
                  <a:lnTo>
                    <a:pt x="94195" y="99148"/>
                  </a:lnTo>
                  <a:lnTo>
                    <a:pt x="93687" y="99148"/>
                  </a:lnTo>
                  <a:lnTo>
                    <a:pt x="84658" y="84518"/>
                  </a:lnTo>
                  <a:lnTo>
                    <a:pt x="81419" y="81457"/>
                  </a:lnTo>
                  <a:lnTo>
                    <a:pt x="75298" y="79527"/>
                  </a:lnTo>
                  <a:lnTo>
                    <a:pt x="72402" y="82588"/>
                  </a:lnTo>
                  <a:lnTo>
                    <a:pt x="70358" y="85318"/>
                  </a:lnTo>
                  <a:lnTo>
                    <a:pt x="70358" y="90309"/>
                  </a:lnTo>
                  <a:lnTo>
                    <a:pt x="69164" y="93357"/>
                  </a:lnTo>
                  <a:lnTo>
                    <a:pt x="61836" y="91427"/>
                  </a:lnTo>
                  <a:lnTo>
                    <a:pt x="50761" y="89496"/>
                  </a:lnTo>
                  <a:lnTo>
                    <a:pt x="48717" y="89496"/>
                  </a:lnTo>
                  <a:lnTo>
                    <a:pt x="48717" y="91427"/>
                  </a:lnTo>
                  <a:lnTo>
                    <a:pt x="51612" y="94157"/>
                  </a:lnTo>
                  <a:lnTo>
                    <a:pt x="58940" y="95288"/>
                  </a:lnTo>
                  <a:lnTo>
                    <a:pt x="65074" y="96088"/>
                  </a:lnTo>
                  <a:lnTo>
                    <a:pt x="72402" y="99148"/>
                  </a:lnTo>
                  <a:lnTo>
                    <a:pt x="75298" y="103009"/>
                  </a:lnTo>
                  <a:lnTo>
                    <a:pt x="82613" y="104940"/>
                  </a:lnTo>
                  <a:lnTo>
                    <a:pt x="87553" y="110883"/>
                  </a:lnTo>
                  <a:lnTo>
                    <a:pt x="92151" y="113461"/>
                  </a:lnTo>
                  <a:lnTo>
                    <a:pt x="94881" y="122466"/>
                  </a:lnTo>
                  <a:lnTo>
                    <a:pt x="94195" y="125526"/>
                  </a:lnTo>
                  <a:lnTo>
                    <a:pt x="92837" y="130187"/>
                  </a:lnTo>
                  <a:lnTo>
                    <a:pt x="88747" y="134048"/>
                  </a:lnTo>
                  <a:lnTo>
                    <a:pt x="85509" y="135978"/>
                  </a:lnTo>
                  <a:lnTo>
                    <a:pt x="81419" y="134048"/>
                  </a:lnTo>
                  <a:lnTo>
                    <a:pt x="78524" y="134048"/>
                  </a:lnTo>
                  <a:lnTo>
                    <a:pt x="64223" y="139026"/>
                  </a:lnTo>
                  <a:lnTo>
                    <a:pt x="48717" y="142887"/>
                  </a:lnTo>
                  <a:lnTo>
                    <a:pt x="48717" y="148678"/>
                  </a:lnTo>
                  <a:lnTo>
                    <a:pt x="53657" y="148678"/>
                  </a:lnTo>
                  <a:lnTo>
                    <a:pt x="56896" y="145618"/>
                  </a:lnTo>
                  <a:lnTo>
                    <a:pt x="63030" y="142887"/>
                  </a:lnTo>
                  <a:lnTo>
                    <a:pt x="67119" y="141770"/>
                  </a:lnTo>
                  <a:lnTo>
                    <a:pt x="79387" y="139839"/>
                  </a:lnTo>
                  <a:lnTo>
                    <a:pt x="84658" y="137909"/>
                  </a:lnTo>
                  <a:lnTo>
                    <a:pt x="89598" y="137909"/>
                  </a:lnTo>
                  <a:lnTo>
                    <a:pt x="91897" y="135978"/>
                  </a:lnTo>
                  <a:lnTo>
                    <a:pt x="94195" y="134048"/>
                  </a:lnTo>
                  <a:lnTo>
                    <a:pt x="96926" y="132118"/>
                  </a:lnTo>
                  <a:lnTo>
                    <a:pt x="98285" y="127457"/>
                  </a:lnTo>
                  <a:lnTo>
                    <a:pt x="98285" y="123596"/>
                  </a:lnTo>
                  <a:lnTo>
                    <a:pt x="96926" y="113461"/>
                  </a:lnTo>
                  <a:lnTo>
                    <a:pt x="87553" y="103809"/>
                  </a:lnTo>
                  <a:lnTo>
                    <a:pt x="83451" y="101079"/>
                  </a:lnTo>
                  <a:lnTo>
                    <a:pt x="80568" y="99148"/>
                  </a:lnTo>
                  <a:lnTo>
                    <a:pt x="80403" y="99148"/>
                  </a:lnTo>
                  <a:lnTo>
                    <a:pt x="77343" y="97218"/>
                  </a:lnTo>
                  <a:lnTo>
                    <a:pt x="73253" y="95288"/>
                  </a:lnTo>
                  <a:lnTo>
                    <a:pt x="71208" y="93357"/>
                  </a:lnTo>
                  <a:lnTo>
                    <a:pt x="72402" y="86448"/>
                  </a:lnTo>
                  <a:lnTo>
                    <a:pt x="74447" y="82588"/>
                  </a:lnTo>
                  <a:lnTo>
                    <a:pt x="76479" y="81457"/>
                  </a:lnTo>
                  <a:lnTo>
                    <a:pt x="79387" y="83388"/>
                  </a:lnTo>
                  <a:lnTo>
                    <a:pt x="83464" y="85318"/>
                  </a:lnTo>
                  <a:lnTo>
                    <a:pt x="88747" y="94157"/>
                  </a:lnTo>
                  <a:lnTo>
                    <a:pt x="92837" y="101079"/>
                  </a:lnTo>
                  <a:lnTo>
                    <a:pt x="93230" y="101079"/>
                  </a:lnTo>
                  <a:lnTo>
                    <a:pt x="99136" y="111531"/>
                  </a:lnTo>
                  <a:lnTo>
                    <a:pt x="103225" y="116674"/>
                  </a:lnTo>
                  <a:lnTo>
                    <a:pt x="109359" y="116674"/>
                  </a:lnTo>
                  <a:lnTo>
                    <a:pt x="111404" y="114744"/>
                  </a:lnTo>
                  <a:lnTo>
                    <a:pt x="111404" y="113461"/>
                  </a:lnTo>
                  <a:lnTo>
                    <a:pt x="111404" y="101079"/>
                  </a:lnTo>
                  <a:lnTo>
                    <a:pt x="111404" y="99148"/>
                  </a:lnTo>
                  <a:lnTo>
                    <a:pt x="111404" y="97218"/>
                  </a:lnTo>
                  <a:lnTo>
                    <a:pt x="110553" y="94157"/>
                  </a:lnTo>
                  <a:lnTo>
                    <a:pt x="109359" y="88379"/>
                  </a:lnTo>
                  <a:lnTo>
                    <a:pt x="107315" y="84518"/>
                  </a:lnTo>
                  <a:lnTo>
                    <a:pt x="100330" y="81457"/>
                  </a:lnTo>
                  <a:lnTo>
                    <a:pt x="96240" y="80657"/>
                  </a:lnTo>
                  <a:lnTo>
                    <a:pt x="87553" y="78727"/>
                  </a:lnTo>
                  <a:lnTo>
                    <a:pt x="85509" y="76796"/>
                  </a:lnTo>
                  <a:lnTo>
                    <a:pt x="85509" y="74866"/>
                  </a:lnTo>
                  <a:lnTo>
                    <a:pt x="87553" y="71805"/>
                  </a:lnTo>
                  <a:lnTo>
                    <a:pt x="92151" y="67945"/>
                  </a:lnTo>
                  <a:lnTo>
                    <a:pt x="99136" y="65214"/>
                  </a:lnTo>
                  <a:lnTo>
                    <a:pt x="106464" y="62166"/>
                  </a:lnTo>
                  <a:lnTo>
                    <a:pt x="109359" y="61353"/>
                  </a:lnTo>
                  <a:lnTo>
                    <a:pt x="112598" y="61353"/>
                  </a:lnTo>
                  <a:lnTo>
                    <a:pt x="121970" y="60236"/>
                  </a:lnTo>
                  <a:lnTo>
                    <a:pt x="124866" y="58305"/>
                  </a:lnTo>
                  <a:lnTo>
                    <a:pt x="128104" y="52514"/>
                  </a:lnTo>
                  <a:lnTo>
                    <a:pt x="136271" y="48653"/>
                  </a:lnTo>
                  <a:lnTo>
                    <a:pt x="142405" y="46723"/>
                  </a:lnTo>
                  <a:lnTo>
                    <a:pt x="148539" y="46723"/>
                  </a:lnTo>
                  <a:lnTo>
                    <a:pt x="151777" y="47371"/>
                  </a:lnTo>
                  <a:lnTo>
                    <a:pt x="153822" y="47371"/>
                  </a:lnTo>
                  <a:lnTo>
                    <a:pt x="155562" y="46723"/>
                  </a:lnTo>
                  <a:lnTo>
                    <a:pt x="160807" y="44792"/>
                  </a:lnTo>
                  <a:lnTo>
                    <a:pt x="170167" y="44792"/>
                  </a:lnTo>
                  <a:lnTo>
                    <a:pt x="176301" y="42862"/>
                  </a:lnTo>
                  <a:lnTo>
                    <a:pt x="182435" y="42862"/>
                  </a:lnTo>
                  <a:lnTo>
                    <a:pt x="185839" y="43510"/>
                  </a:lnTo>
                  <a:lnTo>
                    <a:pt x="185839" y="46723"/>
                  </a:lnTo>
                  <a:lnTo>
                    <a:pt x="182435" y="47371"/>
                  </a:lnTo>
                  <a:lnTo>
                    <a:pt x="173062" y="45440"/>
                  </a:lnTo>
                  <a:lnTo>
                    <a:pt x="170167" y="46723"/>
                  </a:lnTo>
                  <a:lnTo>
                    <a:pt x="168986" y="51231"/>
                  </a:lnTo>
                  <a:lnTo>
                    <a:pt x="170167" y="56375"/>
                  </a:lnTo>
                  <a:lnTo>
                    <a:pt x="177673" y="63284"/>
                  </a:lnTo>
                  <a:lnTo>
                    <a:pt x="178346" y="64096"/>
                  </a:lnTo>
                  <a:lnTo>
                    <a:pt x="182435" y="64096"/>
                  </a:lnTo>
                  <a:lnTo>
                    <a:pt x="190614" y="60236"/>
                  </a:lnTo>
                  <a:lnTo>
                    <a:pt x="192659" y="56375"/>
                  </a:lnTo>
                  <a:lnTo>
                    <a:pt x="194703" y="49301"/>
                  </a:lnTo>
                  <a:lnTo>
                    <a:pt x="196748" y="45440"/>
                  </a:lnTo>
                  <a:lnTo>
                    <a:pt x="198793" y="44792"/>
                  </a:lnTo>
                  <a:lnTo>
                    <a:pt x="202882" y="45440"/>
                  </a:lnTo>
                  <a:lnTo>
                    <a:pt x="207479" y="48653"/>
                  </a:lnTo>
                  <a:lnTo>
                    <a:pt x="213614" y="51231"/>
                  </a:lnTo>
                  <a:lnTo>
                    <a:pt x="222643" y="52514"/>
                  </a:lnTo>
                  <a:lnTo>
                    <a:pt x="226720" y="49301"/>
                  </a:lnTo>
                  <a:lnTo>
                    <a:pt x="229958" y="47371"/>
                  </a:lnTo>
                  <a:lnTo>
                    <a:pt x="230809" y="44792"/>
                  </a:lnTo>
                  <a:lnTo>
                    <a:pt x="234048" y="40767"/>
                  </a:lnTo>
                  <a:lnTo>
                    <a:pt x="239331" y="36918"/>
                  </a:lnTo>
                  <a:lnTo>
                    <a:pt x="243420" y="35788"/>
                  </a:lnTo>
                  <a:lnTo>
                    <a:pt x="253644" y="38849"/>
                  </a:lnTo>
                  <a:lnTo>
                    <a:pt x="256540" y="40767"/>
                  </a:lnTo>
                  <a:lnTo>
                    <a:pt x="259765" y="47371"/>
                  </a:lnTo>
                  <a:lnTo>
                    <a:pt x="261810" y="53149"/>
                  </a:lnTo>
                  <a:lnTo>
                    <a:pt x="261810" y="57010"/>
                  </a:lnTo>
                  <a:lnTo>
                    <a:pt x="265899" y="60236"/>
                  </a:lnTo>
                  <a:lnTo>
                    <a:pt x="269989" y="62166"/>
                  </a:lnTo>
                  <a:lnTo>
                    <a:pt x="272034" y="67945"/>
                  </a:lnTo>
                  <a:lnTo>
                    <a:pt x="275272" y="69075"/>
                  </a:lnTo>
                  <a:lnTo>
                    <a:pt x="277317" y="69075"/>
                  </a:lnTo>
                  <a:lnTo>
                    <a:pt x="281406" y="67144"/>
                  </a:lnTo>
                  <a:lnTo>
                    <a:pt x="282257" y="66014"/>
                  </a:lnTo>
                  <a:lnTo>
                    <a:pt x="282257" y="64096"/>
                  </a:lnTo>
                  <a:lnTo>
                    <a:pt x="280212" y="58305"/>
                  </a:lnTo>
                  <a:lnTo>
                    <a:pt x="281406" y="55079"/>
                  </a:lnTo>
                  <a:lnTo>
                    <a:pt x="282257" y="52514"/>
                  </a:lnTo>
                  <a:lnTo>
                    <a:pt x="290944" y="49301"/>
                  </a:lnTo>
                  <a:lnTo>
                    <a:pt x="292989" y="49301"/>
                  </a:lnTo>
                  <a:lnTo>
                    <a:pt x="292989" y="50584"/>
                  </a:lnTo>
                  <a:lnTo>
                    <a:pt x="291630" y="54444"/>
                  </a:lnTo>
                  <a:lnTo>
                    <a:pt x="291630" y="59423"/>
                  </a:lnTo>
                  <a:lnTo>
                    <a:pt x="292989" y="61353"/>
                  </a:lnTo>
                  <a:lnTo>
                    <a:pt x="299796" y="67144"/>
                  </a:lnTo>
                  <a:lnTo>
                    <a:pt x="301167" y="69875"/>
                  </a:lnTo>
                  <a:lnTo>
                    <a:pt x="301840" y="71005"/>
                  </a:lnTo>
                  <a:lnTo>
                    <a:pt x="301167" y="72936"/>
                  </a:lnTo>
                  <a:lnTo>
                    <a:pt x="299123" y="73736"/>
                  </a:lnTo>
                  <a:lnTo>
                    <a:pt x="295719" y="74866"/>
                  </a:lnTo>
                  <a:lnTo>
                    <a:pt x="295033" y="75666"/>
                  </a:lnTo>
                  <a:lnTo>
                    <a:pt x="293674" y="78727"/>
                  </a:lnTo>
                  <a:lnTo>
                    <a:pt x="293674" y="80657"/>
                  </a:lnTo>
                  <a:lnTo>
                    <a:pt x="292989" y="84518"/>
                  </a:lnTo>
                  <a:lnTo>
                    <a:pt x="292989" y="89496"/>
                  </a:lnTo>
                  <a:lnTo>
                    <a:pt x="289585" y="97218"/>
                  </a:lnTo>
                  <a:lnTo>
                    <a:pt x="288391" y="101079"/>
                  </a:lnTo>
                  <a:lnTo>
                    <a:pt x="288734" y="101079"/>
                  </a:lnTo>
                  <a:lnTo>
                    <a:pt x="288391" y="101879"/>
                  </a:lnTo>
                  <a:lnTo>
                    <a:pt x="289585" y="104940"/>
                  </a:lnTo>
                  <a:lnTo>
                    <a:pt x="293674" y="107022"/>
                  </a:lnTo>
                  <a:lnTo>
                    <a:pt x="301167" y="107670"/>
                  </a:lnTo>
                  <a:lnTo>
                    <a:pt x="305930" y="108953"/>
                  </a:lnTo>
                  <a:lnTo>
                    <a:pt x="319557" y="107022"/>
                  </a:lnTo>
                  <a:lnTo>
                    <a:pt x="323646" y="103809"/>
                  </a:lnTo>
                  <a:lnTo>
                    <a:pt x="324840" y="103809"/>
                  </a:lnTo>
                  <a:lnTo>
                    <a:pt x="326885" y="107022"/>
                  </a:lnTo>
                  <a:lnTo>
                    <a:pt x="328930" y="109601"/>
                  </a:lnTo>
                  <a:lnTo>
                    <a:pt x="331825" y="110883"/>
                  </a:lnTo>
                  <a:lnTo>
                    <a:pt x="333019" y="110172"/>
                  </a:lnTo>
                  <a:lnTo>
                    <a:pt x="333019" y="110490"/>
                  </a:lnTo>
                  <a:lnTo>
                    <a:pt x="335915" y="109220"/>
                  </a:lnTo>
                  <a:lnTo>
                    <a:pt x="339153" y="107950"/>
                  </a:lnTo>
                  <a:lnTo>
                    <a:pt x="343242" y="107950"/>
                  </a:lnTo>
                  <a:lnTo>
                    <a:pt x="343242" y="111760"/>
                  </a:lnTo>
                  <a:lnTo>
                    <a:pt x="341198" y="113030"/>
                  </a:lnTo>
                  <a:lnTo>
                    <a:pt x="337959" y="115570"/>
                  </a:lnTo>
                  <a:lnTo>
                    <a:pt x="339153" y="115570"/>
                  </a:lnTo>
                  <a:lnTo>
                    <a:pt x="343242" y="114300"/>
                  </a:lnTo>
                  <a:lnTo>
                    <a:pt x="344093" y="111760"/>
                  </a:lnTo>
                  <a:lnTo>
                    <a:pt x="345287" y="110490"/>
                  </a:lnTo>
                  <a:close/>
                </a:path>
                <a:path w="901065" h="593725">
                  <a:moveTo>
                    <a:pt x="462648" y="12700"/>
                  </a:moveTo>
                  <a:lnTo>
                    <a:pt x="460603" y="10160"/>
                  </a:lnTo>
                  <a:lnTo>
                    <a:pt x="459409" y="8890"/>
                  </a:lnTo>
                  <a:lnTo>
                    <a:pt x="456514" y="8890"/>
                  </a:lnTo>
                  <a:lnTo>
                    <a:pt x="453275" y="10160"/>
                  </a:lnTo>
                  <a:lnTo>
                    <a:pt x="452424" y="11430"/>
                  </a:lnTo>
                  <a:lnTo>
                    <a:pt x="449186" y="8890"/>
                  </a:lnTo>
                  <a:lnTo>
                    <a:pt x="448335" y="7620"/>
                  </a:lnTo>
                  <a:lnTo>
                    <a:pt x="448335" y="5080"/>
                  </a:lnTo>
                  <a:lnTo>
                    <a:pt x="449186" y="3810"/>
                  </a:lnTo>
                  <a:lnTo>
                    <a:pt x="446290" y="5080"/>
                  </a:lnTo>
                  <a:lnTo>
                    <a:pt x="446290" y="8890"/>
                  </a:lnTo>
                  <a:lnTo>
                    <a:pt x="449186" y="10160"/>
                  </a:lnTo>
                  <a:lnTo>
                    <a:pt x="451231" y="12700"/>
                  </a:lnTo>
                  <a:lnTo>
                    <a:pt x="452424" y="12700"/>
                  </a:lnTo>
                  <a:lnTo>
                    <a:pt x="455320" y="11430"/>
                  </a:lnTo>
                  <a:lnTo>
                    <a:pt x="458558" y="11430"/>
                  </a:lnTo>
                  <a:lnTo>
                    <a:pt x="459409" y="12700"/>
                  </a:lnTo>
                  <a:lnTo>
                    <a:pt x="460603" y="15240"/>
                  </a:lnTo>
                  <a:lnTo>
                    <a:pt x="459409" y="17780"/>
                  </a:lnTo>
                  <a:lnTo>
                    <a:pt x="459409" y="27940"/>
                  </a:lnTo>
                  <a:lnTo>
                    <a:pt x="457365" y="33020"/>
                  </a:lnTo>
                  <a:lnTo>
                    <a:pt x="455320" y="36830"/>
                  </a:lnTo>
                  <a:lnTo>
                    <a:pt x="453275" y="43180"/>
                  </a:lnTo>
                  <a:lnTo>
                    <a:pt x="450380" y="45720"/>
                  </a:lnTo>
                  <a:lnTo>
                    <a:pt x="436930" y="45720"/>
                  </a:lnTo>
                  <a:lnTo>
                    <a:pt x="434035" y="46990"/>
                  </a:lnTo>
                  <a:lnTo>
                    <a:pt x="428752" y="52070"/>
                  </a:lnTo>
                  <a:lnTo>
                    <a:pt x="425513" y="55880"/>
                  </a:lnTo>
                  <a:lnTo>
                    <a:pt x="424662" y="57150"/>
                  </a:lnTo>
                  <a:lnTo>
                    <a:pt x="423468" y="55880"/>
                  </a:lnTo>
                  <a:lnTo>
                    <a:pt x="417334" y="45720"/>
                  </a:lnTo>
                  <a:lnTo>
                    <a:pt x="415290" y="44450"/>
                  </a:lnTo>
                  <a:lnTo>
                    <a:pt x="410349" y="44450"/>
                  </a:lnTo>
                  <a:lnTo>
                    <a:pt x="406260" y="45720"/>
                  </a:lnTo>
                  <a:lnTo>
                    <a:pt x="406260" y="55880"/>
                  </a:lnTo>
                  <a:lnTo>
                    <a:pt x="407111" y="60960"/>
                  </a:lnTo>
                  <a:lnTo>
                    <a:pt x="406260" y="63500"/>
                  </a:lnTo>
                  <a:lnTo>
                    <a:pt x="406260" y="68580"/>
                  </a:lnTo>
                  <a:lnTo>
                    <a:pt x="404901" y="71120"/>
                  </a:lnTo>
                  <a:lnTo>
                    <a:pt x="404215" y="71120"/>
                  </a:lnTo>
                  <a:lnTo>
                    <a:pt x="398767" y="72390"/>
                  </a:lnTo>
                  <a:lnTo>
                    <a:pt x="390588" y="72390"/>
                  </a:lnTo>
                  <a:lnTo>
                    <a:pt x="387350" y="74930"/>
                  </a:lnTo>
                  <a:lnTo>
                    <a:pt x="386499" y="76200"/>
                  </a:lnTo>
                  <a:lnTo>
                    <a:pt x="386499" y="78740"/>
                  </a:lnTo>
                  <a:lnTo>
                    <a:pt x="389394" y="81280"/>
                  </a:lnTo>
                  <a:lnTo>
                    <a:pt x="404901" y="87630"/>
                  </a:lnTo>
                  <a:lnTo>
                    <a:pt x="409155" y="87630"/>
                  </a:lnTo>
                  <a:lnTo>
                    <a:pt x="410349" y="88900"/>
                  </a:lnTo>
                  <a:lnTo>
                    <a:pt x="406260" y="92710"/>
                  </a:lnTo>
                  <a:lnTo>
                    <a:pt x="402856" y="93980"/>
                  </a:lnTo>
                  <a:lnTo>
                    <a:pt x="399618" y="95250"/>
                  </a:lnTo>
                  <a:lnTo>
                    <a:pt x="397573" y="93980"/>
                  </a:lnTo>
                  <a:lnTo>
                    <a:pt x="396722" y="92710"/>
                  </a:lnTo>
                  <a:lnTo>
                    <a:pt x="395109" y="91440"/>
                  </a:lnTo>
                  <a:lnTo>
                    <a:pt x="393484" y="90170"/>
                  </a:lnTo>
                  <a:lnTo>
                    <a:pt x="385318" y="90170"/>
                  </a:lnTo>
                  <a:lnTo>
                    <a:pt x="383273" y="91440"/>
                  </a:lnTo>
                  <a:lnTo>
                    <a:pt x="380377" y="93980"/>
                  </a:lnTo>
                  <a:lnTo>
                    <a:pt x="377139" y="95250"/>
                  </a:lnTo>
                  <a:lnTo>
                    <a:pt x="371005" y="96520"/>
                  </a:lnTo>
                  <a:lnTo>
                    <a:pt x="367766" y="97790"/>
                  </a:lnTo>
                  <a:lnTo>
                    <a:pt x="366915" y="99060"/>
                  </a:lnTo>
                  <a:lnTo>
                    <a:pt x="367766" y="100330"/>
                  </a:lnTo>
                  <a:lnTo>
                    <a:pt x="369811" y="102870"/>
                  </a:lnTo>
                  <a:lnTo>
                    <a:pt x="373049" y="104140"/>
                  </a:lnTo>
                  <a:lnTo>
                    <a:pt x="373049" y="106680"/>
                  </a:lnTo>
                  <a:lnTo>
                    <a:pt x="371856" y="109220"/>
                  </a:lnTo>
                  <a:lnTo>
                    <a:pt x="371856" y="111760"/>
                  </a:lnTo>
                  <a:lnTo>
                    <a:pt x="365721" y="115570"/>
                  </a:lnTo>
                  <a:lnTo>
                    <a:pt x="359587" y="118110"/>
                  </a:lnTo>
                  <a:lnTo>
                    <a:pt x="356692" y="118110"/>
                  </a:lnTo>
                  <a:lnTo>
                    <a:pt x="353453" y="116840"/>
                  </a:lnTo>
                  <a:lnTo>
                    <a:pt x="352094" y="114300"/>
                  </a:lnTo>
                  <a:lnTo>
                    <a:pt x="351409" y="113030"/>
                  </a:lnTo>
                  <a:lnTo>
                    <a:pt x="349364" y="111760"/>
                  </a:lnTo>
                  <a:lnTo>
                    <a:pt x="347332" y="111760"/>
                  </a:lnTo>
                  <a:lnTo>
                    <a:pt x="345287" y="113030"/>
                  </a:lnTo>
                  <a:lnTo>
                    <a:pt x="337108" y="120650"/>
                  </a:lnTo>
                  <a:lnTo>
                    <a:pt x="335064" y="120650"/>
                  </a:lnTo>
                  <a:lnTo>
                    <a:pt x="333019" y="120535"/>
                  </a:lnTo>
                  <a:lnTo>
                    <a:pt x="331825" y="119735"/>
                  </a:lnTo>
                  <a:lnTo>
                    <a:pt x="331825" y="116674"/>
                  </a:lnTo>
                  <a:lnTo>
                    <a:pt x="333870" y="115392"/>
                  </a:lnTo>
                  <a:lnTo>
                    <a:pt x="335064" y="115392"/>
                  </a:lnTo>
                  <a:lnTo>
                    <a:pt x="335064" y="114744"/>
                  </a:lnTo>
                  <a:lnTo>
                    <a:pt x="331825" y="114744"/>
                  </a:lnTo>
                  <a:lnTo>
                    <a:pt x="329780" y="116674"/>
                  </a:lnTo>
                  <a:lnTo>
                    <a:pt x="330974" y="119735"/>
                  </a:lnTo>
                  <a:lnTo>
                    <a:pt x="331825" y="121666"/>
                  </a:lnTo>
                  <a:lnTo>
                    <a:pt x="333019" y="122466"/>
                  </a:lnTo>
                  <a:lnTo>
                    <a:pt x="333019" y="123190"/>
                  </a:lnTo>
                  <a:lnTo>
                    <a:pt x="337108" y="121920"/>
                  </a:lnTo>
                  <a:lnTo>
                    <a:pt x="341198" y="119380"/>
                  </a:lnTo>
                  <a:lnTo>
                    <a:pt x="345287" y="115570"/>
                  </a:lnTo>
                  <a:lnTo>
                    <a:pt x="348513" y="114300"/>
                  </a:lnTo>
                  <a:lnTo>
                    <a:pt x="349364" y="114300"/>
                  </a:lnTo>
                  <a:lnTo>
                    <a:pt x="351409" y="116840"/>
                  </a:lnTo>
                  <a:lnTo>
                    <a:pt x="354647" y="119380"/>
                  </a:lnTo>
                  <a:lnTo>
                    <a:pt x="357543" y="120650"/>
                  </a:lnTo>
                  <a:lnTo>
                    <a:pt x="362826" y="119380"/>
                  </a:lnTo>
                  <a:lnTo>
                    <a:pt x="365150" y="118110"/>
                  </a:lnTo>
                  <a:lnTo>
                    <a:pt x="369811" y="115570"/>
                  </a:lnTo>
                  <a:lnTo>
                    <a:pt x="373900" y="111760"/>
                  </a:lnTo>
                  <a:lnTo>
                    <a:pt x="376288" y="107950"/>
                  </a:lnTo>
                  <a:lnTo>
                    <a:pt x="376288" y="104140"/>
                  </a:lnTo>
                  <a:lnTo>
                    <a:pt x="373049" y="101600"/>
                  </a:lnTo>
                  <a:lnTo>
                    <a:pt x="371005" y="100330"/>
                  </a:lnTo>
                  <a:lnTo>
                    <a:pt x="371005" y="99060"/>
                  </a:lnTo>
                  <a:lnTo>
                    <a:pt x="371856" y="97790"/>
                  </a:lnTo>
                  <a:lnTo>
                    <a:pt x="379183" y="96520"/>
                  </a:lnTo>
                  <a:lnTo>
                    <a:pt x="387350" y="91440"/>
                  </a:lnTo>
                  <a:lnTo>
                    <a:pt x="392633" y="91440"/>
                  </a:lnTo>
                  <a:lnTo>
                    <a:pt x="394677" y="92710"/>
                  </a:lnTo>
                  <a:lnTo>
                    <a:pt x="396722" y="96520"/>
                  </a:lnTo>
                  <a:lnTo>
                    <a:pt x="402856" y="96520"/>
                  </a:lnTo>
                  <a:lnTo>
                    <a:pt x="404990" y="95250"/>
                  </a:lnTo>
                  <a:lnTo>
                    <a:pt x="407111" y="93980"/>
                  </a:lnTo>
                  <a:lnTo>
                    <a:pt x="411200" y="91440"/>
                  </a:lnTo>
                  <a:lnTo>
                    <a:pt x="412394" y="88900"/>
                  </a:lnTo>
                  <a:lnTo>
                    <a:pt x="410349" y="86360"/>
                  </a:lnTo>
                  <a:lnTo>
                    <a:pt x="404215" y="83820"/>
                  </a:lnTo>
                  <a:lnTo>
                    <a:pt x="397573" y="83820"/>
                  </a:lnTo>
                  <a:lnTo>
                    <a:pt x="392633" y="81280"/>
                  </a:lnTo>
                  <a:lnTo>
                    <a:pt x="389394" y="78740"/>
                  </a:lnTo>
                  <a:lnTo>
                    <a:pt x="388543" y="76200"/>
                  </a:lnTo>
                  <a:lnTo>
                    <a:pt x="389394" y="74930"/>
                  </a:lnTo>
                  <a:lnTo>
                    <a:pt x="391439" y="73660"/>
                  </a:lnTo>
                  <a:lnTo>
                    <a:pt x="397573" y="73660"/>
                  </a:lnTo>
                  <a:lnTo>
                    <a:pt x="400812" y="74930"/>
                  </a:lnTo>
                  <a:lnTo>
                    <a:pt x="406260" y="73660"/>
                  </a:lnTo>
                  <a:lnTo>
                    <a:pt x="407111" y="72390"/>
                  </a:lnTo>
                  <a:lnTo>
                    <a:pt x="408305" y="69850"/>
                  </a:lnTo>
                  <a:lnTo>
                    <a:pt x="407111" y="64770"/>
                  </a:lnTo>
                  <a:lnTo>
                    <a:pt x="409155" y="59690"/>
                  </a:lnTo>
                  <a:lnTo>
                    <a:pt x="407111" y="50800"/>
                  </a:lnTo>
                  <a:lnTo>
                    <a:pt x="407111" y="49530"/>
                  </a:lnTo>
                  <a:lnTo>
                    <a:pt x="408305" y="48260"/>
                  </a:lnTo>
                  <a:lnTo>
                    <a:pt x="409155" y="45720"/>
                  </a:lnTo>
                  <a:lnTo>
                    <a:pt x="415290" y="45720"/>
                  </a:lnTo>
                  <a:lnTo>
                    <a:pt x="420573" y="55880"/>
                  </a:lnTo>
                  <a:lnTo>
                    <a:pt x="421424" y="57150"/>
                  </a:lnTo>
                  <a:lnTo>
                    <a:pt x="422617" y="58420"/>
                  </a:lnTo>
                  <a:lnTo>
                    <a:pt x="425513" y="58420"/>
                  </a:lnTo>
                  <a:lnTo>
                    <a:pt x="427126" y="57150"/>
                  </a:lnTo>
                  <a:lnTo>
                    <a:pt x="428752" y="55880"/>
                  </a:lnTo>
                  <a:lnTo>
                    <a:pt x="434886" y="48260"/>
                  </a:lnTo>
                  <a:lnTo>
                    <a:pt x="438111" y="46990"/>
                  </a:lnTo>
                  <a:lnTo>
                    <a:pt x="450380" y="46990"/>
                  </a:lnTo>
                  <a:lnTo>
                    <a:pt x="453275" y="45720"/>
                  </a:lnTo>
                  <a:lnTo>
                    <a:pt x="455320" y="43180"/>
                  </a:lnTo>
                  <a:lnTo>
                    <a:pt x="455320" y="39370"/>
                  </a:lnTo>
                  <a:lnTo>
                    <a:pt x="456514" y="36830"/>
                  </a:lnTo>
                  <a:lnTo>
                    <a:pt x="460603" y="30480"/>
                  </a:lnTo>
                  <a:lnTo>
                    <a:pt x="462648" y="27940"/>
                  </a:lnTo>
                  <a:lnTo>
                    <a:pt x="461797" y="25400"/>
                  </a:lnTo>
                  <a:lnTo>
                    <a:pt x="461797" y="16510"/>
                  </a:lnTo>
                  <a:lnTo>
                    <a:pt x="462648" y="15240"/>
                  </a:lnTo>
                  <a:lnTo>
                    <a:pt x="462648" y="12700"/>
                  </a:lnTo>
                  <a:close/>
                </a:path>
                <a:path w="901065" h="593725">
                  <a:moveTo>
                    <a:pt x="502678" y="0"/>
                  </a:moveTo>
                  <a:lnTo>
                    <a:pt x="496544" y="0"/>
                  </a:lnTo>
                  <a:lnTo>
                    <a:pt x="493814" y="1270"/>
                  </a:lnTo>
                  <a:lnTo>
                    <a:pt x="490410" y="3810"/>
                  </a:lnTo>
                  <a:lnTo>
                    <a:pt x="484276" y="8890"/>
                  </a:lnTo>
                  <a:lnTo>
                    <a:pt x="482231" y="10160"/>
                  </a:lnTo>
                  <a:lnTo>
                    <a:pt x="480187" y="8890"/>
                  </a:lnTo>
                  <a:lnTo>
                    <a:pt x="478142" y="8890"/>
                  </a:lnTo>
                  <a:lnTo>
                    <a:pt x="474916" y="5080"/>
                  </a:lnTo>
                  <a:lnTo>
                    <a:pt x="472186" y="2540"/>
                  </a:lnTo>
                  <a:lnTo>
                    <a:pt x="470827" y="1270"/>
                  </a:lnTo>
                  <a:lnTo>
                    <a:pt x="467931" y="0"/>
                  </a:lnTo>
                  <a:lnTo>
                    <a:pt x="463842" y="1270"/>
                  </a:lnTo>
                  <a:lnTo>
                    <a:pt x="451231" y="1270"/>
                  </a:lnTo>
                  <a:lnTo>
                    <a:pt x="449186" y="3810"/>
                  </a:lnTo>
                  <a:lnTo>
                    <a:pt x="457365" y="3810"/>
                  </a:lnTo>
                  <a:lnTo>
                    <a:pt x="460603" y="2540"/>
                  </a:lnTo>
                  <a:lnTo>
                    <a:pt x="468782" y="2540"/>
                  </a:lnTo>
                  <a:lnTo>
                    <a:pt x="470827" y="3810"/>
                  </a:lnTo>
                  <a:lnTo>
                    <a:pt x="474065" y="8890"/>
                  </a:lnTo>
                  <a:lnTo>
                    <a:pt x="476961" y="10160"/>
                  </a:lnTo>
                  <a:lnTo>
                    <a:pt x="480187" y="11430"/>
                  </a:lnTo>
                  <a:lnTo>
                    <a:pt x="483082" y="11430"/>
                  </a:lnTo>
                  <a:lnTo>
                    <a:pt x="485127" y="10160"/>
                  </a:lnTo>
                  <a:lnTo>
                    <a:pt x="489724" y="8890"/>
                  </a:lnTo>
                  <a:lnTo>
                    <a:pt x="493814" y="3810"/>
                  </a:lnTo>
                  <a:lnTo>
                    <a:pt x="496544" y="2540"/>
                  </a:lnTo>
                  <a:lnTo>
                    <a:pt x="498589" y="1270"/>
                  </a:lnTo>
                  <a:lnTo>
                    <a:pt x="502678" y="0"/>
                  </a:lnTo>
                  <a:close/>
                </a:path>
                <a:path w="901065" h="593725">
                  <a:moveTo>
                    <a:pt x="900747" y="313029"/>
                  </a:moveTo>
                  <a:lnTo>
                    <a:pt x="898207" y="313029"/>
                  </a:lnTo>
                  <a:lnTo>
                    <a:pt x="890028" y="313029"/>
                  </a:lnTo>
                  <a:lnTo>
                    <a:pt x="883894" y="314159"/>
                  </a:lnTo>
                  <a:lnTo>
                    <a:pt x="854087" y="314159"/>
                  </a:lnTo>
                  <a:lnTo>
                    <a:pt x="846759" y="313029"/>
                  </a:lnTo>
                  <a:lnTo>
                    <a:pt x="842670" y="311099"/>
                  </a:lnTo>
                  <a:lnTo>
                    <a:pt x="839774" y="310299"/>
                  </a:lnTo>
                  <a:lnTo>
                    <a:pt x="835685" y="307238"/>
                  </a:lnTo>
                  <a:lnTo>
                    <a:pt x="832459" y="306438"/>
                  </a:lnTo>
                  <a:lnTo>
                    <a:pt x="828370" y="306438"/>
                  </a:lnTo>
                  <a:lnTo>
                    <a:pt x="826325" y="305308"/>
                  </a:lnTo>
                  <a:lnTo>
                    <a:pt x="822921" y="304507"/>
                  </a:lnTo>
                  <a:lnTo>
                    <a:pt x="822921" y="299516"/>
                  </a:lnTo>
                  <a:lnTo>
                    <a:pt x="824280" y="296303"/>
                  </a:lnTo>
                  <a:lnTo>
                    <a:pt x="824280" y="287782"/>
                  </a:lnTo>
                  <a:lnTo>
                    <a:pt x="822921" y="289712"/>
                  </a:lnTo>
                  <a:lnTo>
                    <a:pt x="822921" y="292442"/>
                  </a:lnTo>
                  <a:lnTo>
                    <a:pt x="822236" y="296303"/>
                  </a:lnTo>
                  <a:lnTo>
                    <a:pt x="820877" y="300164"/>
                  </a:lnTo>
                  <a:lnTo>
                    <a:pt x="820877" y="303377"/>
                  </a:lnTo>
                  <a:lnTo>
                    <a:pt x="820191" y="306438"/>
                  </a:lnTo>
                  <a:lnTo>
                    <a:pt x="818146" y="309168"/>
                  </a:lnTo>
                  <a:lnTo>
                    <a:pt x="812698" y="314960"/>
                  </a:lnTo>
                  <a:lnTo>
                    <a:pt x="806564" y="321881"/>
                  </a:lnTo>
                  <a:lnTo>
                    <a:pt x="801789" y="328472"/>
                  </a:lnTo>
                  <a:lnTo>
                    <a:pt x="798385" y="334581"/>
                  </a:lnTo>
                  <a:lnTo>
                    <a:pt x="799236" y="342303"/>
                  </a:lnTo>
                  <a:lnTo>
                    <a:pt x="798385" y="345033"/>
                  </a:lnTo>
                  <a:lnTo>
                    <a:pt x="793102" y="348894"/>
                  </a:lnTo>
                  <a:lnTo>
                    <a:pt x="789012" y="350824"/>
                  </a:lnTo>
                  <a:lnTo>
                    <a:pt x="784936" y="350824"/>
                  </a:lnTo>
                  <a:lnTo>
                    <a:pt x="782891" y="348894"/>
                  </a:lnTo>
                  <a:lnTo>
                    <a:pt x="778802" y="344233"/>
                  </a:lnTo>
                  <a:lnTo>
                    <a:pt x="776757" y="340372"/>
                  </a:lnTo>
                  <a:lnTo>
                    <a:pt x="774712" y="337312"/>
                  </a:lnTo>
                  <a:lnTo>
                    <a:pt x="768578" y="330403"/>
                  </a:lnTo>
                  <a:lnTo>
                    <a:pt x="764489" y="321881"/>
                  </a:lnTo>
                  <a:lnTo>
                    <a:pt x="761250" y="316890"/>
                  </a:lnTo>
                  <a:lnTo>
                    <a:pt x="759802" y="314960"/>
                  </a:lnTo>
                  <a:lnTo>
                    <a:pt x="758355" y="313029"/>
                  </a:lnTo>
                  <a:lnTo>
                    <a:pt x="754265" y="309168"/>
                  </a:lnTo>
                  <a:lnTo>
                    <a:pt x="748131" y="307238"/>
                  </a:lnTo>
                  <a:lnTo>
                    <a:pt x="741667" y="309168"/>
                  </a:lnTo>
                  <a:lnTo>
                    <a:pt x="733488" y="312229"/>
                  </a:lnTo>
                  <a:lnTo>
                    <a:pt x="728548" y="318020"/>
                  </a:lnTo>
                  <a:lnTo>
                    <a:pt x="721220" y="327660"/>
                  </a:lnTo>
                  <a:lnTo>
                    <a:pt x="718324" y="329590"/>
                  </a:lnTo>
                  <a:lnTo>
                    <a:pt x="714921" y="333451"/>
                  </a:lnTo>
                  <a:lnTo>
                    <a:pt x="713727" y="337312"/>
                  </a:lnTo>
                  <a:lnTo>
                    <a:pt x="712876" y="344233"/>
                  </a:lnTo>
                  <a:lnTo>
                    <a:pt x="711682" y="346964"/>
                  </a:lnTo>
                  <a:lnTo>
                    <a:pt x="708787" y="350012"/>
                  </a:lnTo>
                  <a:lnTo>
                    <a:pt x="700608" y="356616"/>
                  </a:lnTo>
                  <a:lnTo>
                    <a:pt x="696518" y="362394"/>
                  </a:lnTo>
                  <a:lnTo>
                    <a:pt x="690397" y="370598"/>
                  </a:lnTo>
                  <a:lnTo>
                    <a:pt x="685114" y="380250"/>
                  </a:lnTo>
                  <a:lnTo>
                    <a:pt x="678980" y="388772"/>
                  </a:lnTo>
                  <a:lnTo>
                    <a:pt x="674890" y="398792"/>
                  </a:lnTo>
                  <a:lnTo>
                    <a:pt x="671652" y="409232"/>
                  </a:lnTo>
                  <a:lnTo>
                    <a:pt x="667562" y="414248"/>
                  </a:lnTo>
                  <a:lnTo>
                    <a:pt x="660577" y="416179"/>
                  </a:lnTo>
                  <a:lnTo>
                    <a:pt x="655307" y="416179"/>
                  </a:lnTo>
                  <a:lnTo>
                    <a:pt x="651217" y="415023"/>
                  </a:lnTo>
                  <a:lnTo>
                    <a:pt x="647128" y="413092"/>
                  </a:lnTo>
                  <a:lnTo>
                    <a:pt x="643890" y="413092"/>
                  </a:lnTo>
                  <a:lnTo>
                    <a:pt x="639800" y="412318"/>
                  </a:lnTo>
                  <a:lnTo>
                    <a:pt x="634860" y="412318"/>
                  </a:lnTo>
                  <a:lnTo>
                    <a:pt x="628218" y="409232"/>
                  </a:lnTo>
                  <a:lnTo>
                    <a:pt x="626173" y="408457"/>
                  </a:lnTo>
                  <a:lnTo>
                    <a:pt x="626173" y="407301"/>
                  </a:lnTo>
                  <a:lnTo>
                    <a:pt x="628218" y="406514"/>
                  </a:lnTo>
                  <a:lnTo>
                    <a:pt x="630770" y="406514"/>
                  </a:lnTo>
                  <a:lnTo>
                    <a:pt x="633666" y="407301"/>
                  </a:lnTo>
                  <a:lnTo>
                    <a:pt x="634974" y="406514"/>
                  </a:lnTo>
                  <a:lnTo>
                    <a:pt x="636905" y="405358"/>
                  </a:lnTo>
                  <a:lnTo>
                    <a:pt x="638949" y="401497"/>
                  </a:lnTo>
                  <a:lnTo>
                    <a:pt x="640994" y="394919"/>
                  </a:lnTo>
                  <a:lnTo>
                    <a:pt x="641845" y="388772"/>
                  </a:lnTo>
                  <a:lnTo>
                    <a:pt x="641845" y="384911"/>
                  </a:lnTo>
                  <a:lnTo>
                    <a:pt x="643890" y="378320"/>
                  </a:lnTo>
                  <a:lnTo>
                    <a:pt x="645934" y="375259"/>
                  </a:lnTo>
                  <a:lnTo>
                    <a:pt x="649173" y="374459"/>
                  </a:lnTo>
                  <a:lnTo>
                    <a:pt x="651217" y="372529"/>
                  </a:lnTo>
                  <a:lnTo>
                    <a:pt x="651217" y="361759"/>
                  </a:lnTo>
                  <a:lnTo>
                    <a:pt x="653262" y="360476"/>
                  </a:lnTo>
                  <a:lnTo>
                    <a:pt x="658202" y="360476"/>
                  </a:lnTo>
                  <a:lnTo>
                    <a:pt x="659384" y="359829"/>
                  </a:lnTo>
                  <a:lnTo>
                    <a:pt x="660577" y="358546"/>
                  </a:lnTo>
                  <a:lnTo>
                    <a:pt x="661428" y="356616"/>
                  </a:lnTo>
                  <a:lnTo>
                    <a:pt x="658202" y="350824"/>
                  </a:lnTo>
                  <a:lnTo>
                    <a:pt x="658202" y="340372"/>
                  </a:lnTo>
                  <a:lnTo>
                    <a:pt x="660577" y="337312"/>
                  </a:lnTo>
                  <a:lnTo>
                    <a:pt x="664667" y="333451"/>
                  </a:lnTo>
                  <a:lnTo>
                    <a:pt x="669607" y="329590"/>
                  </a:lnTo>
                  <a:lnTo>
                    <a:pt x="671652" y="325729"/>
                  </a:lnTo>
                  <a:lnTo>
                    <a:pt x="674890" y="320751"/>
                  </a:lnTo>
                  <a:lnTo>
                    <a:pt x="673696" y="318020"/>
                  </a:lnTo>
                  <a:lnTo>
                    <a:pt x="671652" y="314159"/>
                  </a:lnTo>
                  <a:lnTo>
                    <a:pt x="671652" y="313029"/>
                  </a:lnTo>
                  <a:lnTo>
                    <a:pt x="673696" y="311099"/>
                  </a:lnTo>
                  <a:lnTo>
                    <a:pt x="676935" y="311099"/>
                  </a:lnTo>
                  <a:lnTo>
                    <a:pt x="678980" y="310299"/>
                  </a:lnTo>
                  <a:lnTo>
                    <a:pt x="681024" y="308368"/>
                  </a:lnTo>
                  <a:lnTo>
                    <a:pt x="681024" y="303377"/>
                  </a:lnTo>
                  <a:lnTo>
                    <a:pt x="678980" y="293573"/>
                  </a:lnTo>
                  <a:lnTo>
                    <a:pt x="678980" y="290512"/>
                  </a:lnTo>
                  <a:lnTo>
                    <a:pt x="679831" y="287782"/>
                  </a:lnTo>
                  <a:lnTo>
                    <a:pt x="681024" y="284721"/>
                  </a:lnTo>
                  <a:lnTo>
                    <a:pt x="685114" y="280873"/>
                  </a:lnTo>
                  <a:lnTo>
                    <a:pt x="690397" y="278942"/>
                  </a:lnTo>
                  <a:lnTo>
                    <a:pt x="695325" y="277012"/>
                  </a:lnTo>
                  <a:lnTo>
                    <a:pt x="697369" y="275082"/>
                  </a:lnTo>
                  <a:lnTo>
                    <a:pt x="697369" y="272338"/>
                  </a:lnTo>
                  <a:lnTo>
                    <a:pt x="696518" y="270090"/>
                  </a:lnTo>
                  <a:lnTo>
                    <a:pt x="694474" y="266230"/>
                  </a:lnTo>
                  <a:lnTo>
                    <a:pt x="694118" y="265430"/>
                  </a:lnTo>
                  <a:lnTo>
                    <a:pt x="694474" y="265430"/>
                  </a:lnTo>
                  <a:lnTo>
                    <a:pt x="693826" y="264744"/>
                  </a:lnTo>
                  <a:lnTo>
                    <a:pt x="693293" y="263499"/>
                  </a:lnTo>
                  <a:lnTo>
                    <a:pt x="693293" y="259080"/>
                  </a:lnTo>
                  <a:lnTo>
                    <a:pt x="694474" y="255270"/>
                  </a:lnTo>
                  <a:lnTo>
                    <a:pt x="697369" y="251460"/>
                  </a:lnTo>
                  <a:lnTo>
                    <a:pt x="699414" y="248920"/>
                  </a:lnTo>
                  <a:lnTo>
                    <a:pt x="702652" y="247650"/>
                  </a:lnTo>
                  <a:lnTo>
                    <a:pt x="703503" y="245110"/>
                  </a:lnTo>
                  <a:lnTo>
                    <a:pt x="703503" y="242570"/>
                  </a:lnTo>
                  <a:lnTo>
                    <a:pt x="704697" y="240030"/>
                  </a:lnTo>
                  <a:lnTo>
                    <a:pt x="705548" y="236220"/>
                  </a:lnTo>
                  <a:lnTo>
                    <a:pt x="707593" y="233680"/>
                  </a:lnTo>
                  <a:lnTo>
                    <a:pt x="708787" y="232410"/>
                  </a:lnTo>
                  <a:lnTo>
                    <a:pt x="711682" y="228600"/>
                  </a:lnTo>
                  <a:lnTo>
                    <a:pt x="714921" y="226060"/>
                  </a:lnTo>
                  <a:lnTo>
                    <a:pt x="718324" y="223520"/>
                  </a:lnTo>
                  <a:lnTo>
                    <a:pt x="720369" y="224790"/>
                  </a:lnTo>
                  <a:lnTo>
                    <a:pt x="730592" y="224790"/>
                  </a:lnTo>
                  <a:lnTo>
                    <a:pt x="731443" y="222250"/>
                  </a:lnTo>
                  <a:lnTo>
                    <a:pt x="735533" y="217170"/>
                  </a:lnTo>
                  <a:lnTo>
                    <a:pt x="738771" y="214630"/>
                  </a:lnTo>
                  <a:lnTo>
                    <a:pt x="742861" y="214630"/>
                  </a:lnTo>
                  <a:lnTo>
                    <a:pt x="748131" y="212090"/>
                  </a:lnTo>
                  <a:lnTo>
                    <a:pt x="750176" y="210820"/>
                  </a:lnTo>
                  <a:lnTo>
                    <a:pt x="753071" y="203200"/>
                  </a:lnTo>
                  <a:lnTo>
                    <a:pt x="754265" y="199390"/>
                  </a:lnTo>
                  <a:lnTo>
                    <a:pt x="755116" y="195580"/>
                  </a:lnTo>
                  <a:lnTo>
                    <a:pt x="754265" y="193040"/>
                  </a:lnTo>
                  <a:lnTo>
                    <a:pt x="754265" y="190500"/>
                  </a:lnTo>
                  <a:lnTo>
                    <a:pt x="753071" y="190500"/>
                  </a:lnTo>
                  <a:lnTo>
                    <a:pt x="752221" y="191770"/>
                  </a:lnTo>
                  <a:lnTo>
                    <a:pt x="753071" y="196850"/>
                  </a:lnTo>
                  <a:lnTo>
                    <a:pt x="750176" y="203200"/>
                  </a:lnTo>
                  <a:lnTo>
                    <a:pt x="748131" y="208280"/>
                  </a:lnTo>
                  <a:lnTo>
                    <a:pt x="744905" y="212090"/>
                  </a:lnTo>
                  <a:lnTo>
                    <a:pt x="741667" y="212090"/>
                  </a:lnTo>
                  <a:lnTo>
                    <a:pt x="736727" y="213360"/>
                  </a:lnTo>
                  <a:lnTo>
                    <a:pt x="732637" y="218440"/>
                  </a:lnTo>
                  <a:lnTo>
                    <a:pt x="729399" y="220980"/>
                  </a:lnTo>
                  <a:lnTo>
                    <a:pt x="727354" y="223520"/>
                  </a:lnTo>
                  <a:lnTo>
                    <a:pt x="725309" y="223520"/>
                  </a:lnTo>
                  <a:lnTo>
                    <a:pt x="720369" y="220980"/>
                  </a:lnTo>
                  <a:lnTo>
                    <a:pt x="718324" y="220980"/>
                  </a:lnTo>
                  <a:lnTo>
                    <a:pt x="714921" y="223520"/>
                  </a:lnTo>
                  <a:lnTo>
                    <a:pt x="712876" y="224790"/>
                  </a:lnTo>
                  <a:lnTo>
                    <a:pt x="708787" y="228600"/>
                  </a:lnTo>
                  <a:lnTo>
                    <a:pt x="705548" y="232410"/>
                  </a:lnTo>
                  <a:lnTo>
                    <a:pt x="702652" y="237490"/>
                  </a:lnTo>
                  <a:lnTo>
                    <a:pt x="700608" y="243840"/>
                  </a:lnTo>
                  <a:lnTo>
                    <a:pt x="697369" y="248920"/>
                  </a:lnTo>
                  <a:lnTo>
                    <a:pt x="691248" y="255270"/>
                  </a:lnTo>
                  <a:lnTo>
                    <a:pt x="691248" y="263499"/>
                  </a:lnTo>
                  <a:lnTo>
                    <a:pt x="691248" y="265430"/>
                  </a:lnTo>
                  <a:lnTo>
                    <a:pt x="693293" y="270090"/>
                  </a:lnTo>
                  <a:lnTo>
                    <a:pt x="694474" y="273151"/>
                  </a:lnTo>
                  <a:lnTo>
                    <a:pt x="693293" y="275082"/>
                  </a:lnTo>
                  <a:lnTo>
                    <a:pt x="691248" y="276199"/>
                  </a:lnTo>
                  <a:lnTo>
                    <a:pt x="685965" y="278130"/>
                  </a:lnTo>
                  <a:lnTo>
                    <a:pt x="683069" y="280873"/>
                  </a:lnTo>
                  <a:lnTo>
                    <a:pt x="678980" y="283921"/>
                  </a:lnTo>
                  <a:lnTo>
                    <a:pt x="677786" y="289712"/>
                  </a:lnTo>
                  <a:lnTo>
                    <a:pt x="676935" y="293573"/>
                  </a:lnTo>
                  <a:lnTo>
                    <a:pt x="676935" y="298234"/>
                  </a:lnTo>
                  <a:lnTo>
                    <a:pt x="677786" y="301447"/>
                  </a:lnTo>
                  <a:lnTo>
                    <a:pt x="677786" y="306438"/>
                  </a:lnTo>
                  <a:lnTo>
                    <a:pt x="676935" y="308368"/>
                  </a:lnTo>
                  <a:lnTo>
                    <a:pt x="675741" y="310299"/>
                  </a:lnTo>
                  <a:lnTo>
                    <a:pt x="668756" y="310299"/>
                  </a:lnTo>
                  <a:lnTo>
                    <a:pt x="668756" y="312229"/>
                  </a:lnTo>
                  <a:lnTo>
                    <a:pt x="671652" y="318820"/>
                  </a:lnTo>
                  <a:lnTo>
                    <a:pt x="671652" y="322681"/>
                  </a:lnTo>
                  <a:lnTo>
                    <a:pt x="670801" y="324612"/>
                  </a:lnTo>
                  <a:lnTo>
                    <a:pt x="666711" y="328472"/>
                  </a:lnTo>
                  <a:lnTo>
                    <a:pt x="662622" y="332651"/>
                  </a:lnTo>
                  <a:lnTo>
                    <a:pt x="659384" y="335381"/>
                  </a:lnTo>
                  <a:lnTo>
                    <a:pt x="656158" y="340372"/>
                  </a:lnTo>
                  <a:lnTo>
                    <a:pt x="656158" y="346163"/>
                  </a:lnTo>
                  <a:lnTo>
                    <a:pt x="658202" y="353872"/>
                  </a:lnTo>
                  <a:lnTo>
                    <a:pt x="658202" y="356616"/>
                  </a:lnTo>
                  <a:lnTo>
                    <a:pt x="657339" y="357733"/>
                  </a:lnTo>
                  <a:lnTo>
                    <a:pt x="654113" y="357733"/>
                  </a:lnTo>
                  <a:lnTo>
                    <a:pt x="652068" y="358546"/>
                  </a:lnTo>
                  <a:lnTo>
                    <a:pt x="650024" y="359829"/>
                  </a:lnTo>
                  <a:lnTo>
                    <a:pt x="649173" y="362394"/>
                  </a:lnTo>
                  <a:lnTo>
                    <a:pt x="649173" y="368668"/>
                  </a:lnTo>
                  <a:lnTo>
                    <a:pt x="647979" y="371411"/>
                  </a:lnTo>
                  <a:lnTo>
                    <a:pt x="645934" y="373341"/>
                  </a:lnTo>
                  <a:lnTo>
                    <a:pt x="643039" y="376389"/>
                  </a:lnTo>
                  <a:lnTo>
                    <a:pt x="640994" y="378320"/>
                  </a:lnTo>
                  <a:lnTo>
                    <a:pt x="639800" y="386041"/>
                  </a:lnTo>
                  <a:lnTo>
                    <a:pt x="637755" y="392633"/>
                  </a:lnTo>
                  <a:lnTo>
                    <a:pt x="633666" y="398792"/>
                  </a:lnTo>
                  <a:lnTo>
                    <a:pt x="630770" y="402653"/>
                  </a:lnTo>
                  <a:lnTo>
                    <a:pt x="624128" y="402653"/>
                  </a:lnTo>
                  <a:lnTo>
                    <a:pt x="620039" y="403428"/>
                  </a:lnTo>
                  <a:lnTo>
                    <a:pt x="619353" y="405358"/>
                  </a:lnTo>
                  <a:lnTo>
                    <a:pt x="617994" y="406603"/>
                  </a:lnTo>
                  <a:lnTo>
                    <a:pt x="617080" y="407428"/>
                  </a:lnTo>
                  <a:lnTo>
                    <a:pt x="615950" y="408457"/>
                  </a:lnTo>
                  <a:lnTo>
                    <a:pt x="615276" y="409232"/>
                  </a:lnTo>
                  <a:lnTo>
                    <a:pt x="611187" y="413092"/>
                  </a:lnTo>
                  <a:lnTo>
                    <a:pt x="605053" y="416179"/>
                  </a:lnTo>
                  <a:lnTo>
                    <a:pt x="596366" y="416953"/>
                  </a:lnTo>
                  <a:lnTo>
                    <a:pt x="588187" y="420052"/>
                  </a:lnTo>
                  <a:lnTo>
                    <a:pt x="580009" y="421982"/>
                  </a:lnTo>
                  <a:lnTo>
                    <a:pt x="575068" y="421982"/>
                  </a:lnTo>
                  <a:lnTo>
                    <a:pt x="564515" y="425069"/>
                  </a:lnTo>
                  <a:lnTo>
                    <a:pt x="559625" y="427774"/>
                  </a:lnTo>
                  <a:lnTo>
                    <a:pt x="557530" y="428942"/>
                  </a:lnTo>
                  <a:lnTo>
                    <a:pt x="555485" y="429717"/>
                  </a:lnTo>
                  <a:lnTo>
                    <a:pt x="556056" y="429717"/>
                  </a:lnTo>
                  <a:lnTo>
                    <a:pt x="550202" y="432803"/>
                  </a:lnTo>
                  <a:lnTo>
                    <a:pt x="545261" y="436664"/>
                  </a:lnTo>
                  <a:lnTo>
                    <a:pt x="542874" y="440537"/>
                  </a:lnTo>
                  <a:lnTo>
                    <a:pt x="544068" y="444398"/>
                  </a:lnTo>
                  <a:lnTo>
                    <a:pt x="547306" y="449033"/>
                  </a:lnTo>
                  <a:lnTo>
                    <a:pt x="552246" y="454063"/>
                  </a:lnTo>
                  <a:lnTo>
                    <a:pt x="557530" y="457149"/>
                  </a:lnTo>
                  <a:lnTo>
                    <a:pt x="561619" y="459854"/>
                  </a:lnTo>
                  <a:lnTo>
                    <a:pt x="567740" y="462953"/>
                  </a:lnTo>
                  <a:lnTo>
                    <a:pt x="572681" y="463727"/>
                  </a:lnTo>
                  <a:lnTo>
                    <a:pt x="584098" y="463727"/>
                  </a:lnTo>
                  <a:lnTo>
                    <a:pt x="589381" y="464883"/>
                  </a:lnTo>
                  <a:lnTo>
                    <a:pt x="615950" y="497738"/>
                  </a:lnTo>
                  <a:lnTo>
                    <a:pt x="617994" y="501599"/>
                  </a:lnTo>
                  <a:lnTo>
                    <a:pt x="617994" y="501230"/>
                  </a:lnTo>
                  <a:lnTo>
                    <a:pt x="620039" y="504710"/>
                  </a:lnTo>
                  <a:lnTo>
                    <a:pt x="623443" y="508558"/>
                  </a:lnTo>
                  <a:lnTo>
                    <a:pt x="624128" y="513194"/>
                  </a:lnTo>
                  <a:lnTo>
                    <a:pt x="626173" y="519391"/>
                  </a:lnTo>
                  <a:lnTo>
                    <a:pt x="625487" y="525970"/>
                  </a:lnTo>
                  <a:lnTo>
                    <a:pt x="611187" y="561911"/>
                  </a:lnTo>
                  <a:lnTo>
                    <a:pt x="591426" y="570801"/>
                  </a:lnTo>
                  <a:lnTo>
                    <a:pt x="586143" y="570801"/>
                  </a:lnTo>
                  <a:lnTo>
                    <a:pt x="580009" y="567715"/>
                  </a:lnTo>
                  <a:lnTo>
                    <a:pt x="573874" y="563841"/>
                  </a:lnTo>
                  <a:lnTo>
                    <a:pt x="565696" y="558050"/>
                  </a:lnTo>
                  <a:lnTo>
                    <a:pt x="562470" y="556120"/>
                  </a:lnTo>
                  <a:lnTo>
                    <a:pt x="540829" y="525970"/>
                  </a:lnTo>
                  <a:lnTo>
                    <a:pt x="542023" y="522084"/>
                  </a:lnTo>
                  <a:lnTo>
                    <a:pt x="544068" y="517461"/>
                  </a:lnTo>
                  <a:lnTo>
                    <a:pt x="545261" y="513194"/>
                  </a:lnTo>
                  <a:lnTo>
                    <a:pt x="547306" y="507403"/>
                  </a:lnTo>
                  <a:lnTo>
                    <a:pt x="547306" y="495046"/>
                  </a:lnTo>
                  <a:lnTo>
                    <a:pt x="546112" y="490004"/>
                  </a:lnTo>
                  <a:lnTo>
                    <a:pt x="545261" y="484212"/>
                  </a:lnTo>
                  <a:lnTo>
                    <a:pt x="510857" y="463727"/>
                  </a:lnTo>
                  <a:lnTo>
                    <a:pt x="500634" y="465658"/>
                  </a:lnTo>
                  <a:lnTo>
                    <a:pt x="497903" y="467588"/>
                  </a:lnTo>
                  <a:lnTo>
                    <a:pt x="494499" y="472617"/>
                  </a:lnTo>
                  <a:lnTo>
                    <a:pt x="492455" y="476478"/>
                  </a:lnTo>
                  <a:lnTo>
                    <a:pt x="486321" y="482282"/>
                  </a:lnTo>
                  <a:lnTo>
                    <a:pt x="484276" y="485381"/>
                  </a:lnTo>
                  <a:lnTo>
                    <a:pt x="480187" y="486143"/>
                  </a:lnTo>
                  <a:lnTo>
                    <a:pt x="476097" y="491934"/>
                  </a:lnTo>
                  <a:lnTo>
                    <a:pt x="474916" y="493877"/>
                  </a:lnTo>
                  <a:lnTo>
                    <a:pt x="476097" y="497738"/>
                  </a:lnTo>
                  <a:lnTo>
                    <a:pt x="472871" y="500824"/>
                  </a:lnTo>
                  <a:lnTo>
                    <a:pt x="466737" y="503542"/>
                  </a:lnTo>
                  <a:lnTo>
                    <a:pt x="462648" y="508558"/>
                  </a:lnTo>
                  <a:lnTo>
                    <a:pt x="457365" y="510489"/>
                  </a:lnTo>
                  <a:lnTo>
                    <a:pt x="448335" y="511263"/>
                  </a:lnTo>
                  <a:lnTo>
                    <a:pt x="443052" y="510489"/>
                  </a:lnTo>
                  <a:lnTo>
                    <a:pt x="438975" y="507403"/>
                  </a:lnTo>
                  <a:lnTo>
                    <a:pt x="436930" y="498894"/>
                  </a:lnTo>
                  <a:lnTo>
                    <a:pt x="434886" y="493877"/>
                  </a:lnTo>
                  <a:lnTo>
                    <a:pt x="428752" y="486143"/>
                  </a:lnTo>
                  <a:lnTo>
                    <a:pt x="416483" y="475322"/>
                  </a:lnTo>
                  <a:lnTo>
                    <a:pt x="394677" y="459854"/>
                  </a:lnTo>
                  <a:lnTo>
                    <a:pt x="379183" y="450977"/>
                  </a:lnTo>
                  <a:lnTo>
                    <a:pt x="362077" y="438594"/>
                  </a:lnTo>
                  <a:lnTo>
                    <a:pt x="351409" y="430872"/>
                  </a:lnTo>
                  <a:lnTo>
                    <a:pt x="343242" y="430872"/>
                  </a:lnTo>
                  <a:lnTo>
                    <a:pt x="337108" y="433578"/>
                  </a:lnTo>
                  <a:lnTo>
                    <a:pt x="333019" y="438594"/>
                  </a:lnTo>
                  <a:lnTo>
                    <a:pt x="333019" y="439661"/>
                  </a:lnTo>
                  <a:lnTo>
                    <a:pt x="331825" y="448551"/>
                  </a:lnTo>
                  <a:lnTo>
                    <a:pt x="329780" y="454901"/>
                  </a:lnTo>
                  <a:lnTo>
                    <a:pt x="330974" y="465061"/>
                  </a:lnTo>
                  <a:lnTo>
                    <a:pt x="333870" y="479031"/>
                  </a:lnTo>
                  <a:lnTo>
                    <a:pt x="335064" y="482841"/>
                  </a:lnTo>
                  <a:lnTo>
                    <a:pt x="335064" y="482384"/>
                  </a:lnTo>
                  <a:lnTo>
                    <a:pt x="344093" y="512419"/>
                  </a:lnTo>
                  <a:lnTo>
                    <a:pt x="349364" y="519391"/>
                  </a:lnTo>
                  <a:lnTo>
                    <a:pt x="352602" y="527126"/>
                  </a:lnTo>
                  <a:lnTo>
                    <a:pt x="352602" y="529818"/>
                  </a:lnTo>
                  <a:lnTo>
                    <a:pt x="351409" y="533679"/>
                  </a:lnTo>
                  <a:lnTo>
                    <a:pt x="346138" y="538721"/>
                  </a:lnTo>
                  <a:lnTo>
                    <a:pt x="339153" y="539483"/>
                  </a:lnTo>
                  <a:lnTo>
                    <a:pt x="333019" y="537565"/>
                  </a:lnTo>
                  <a:lnTo>
                    <a:pt x="333019" y="538721"/>
                  </a:lnTo>
                  <a:lnTo>
                    <a:pt x="331825" y="538721"/>
                  </a:lnTo>
                  <a:lnTo>
                    <a:pt x="322795" y="532371"/>
                  </a:lnTo>
                  <a:lnTo>
                    <a:pt x="315468" y="526021"/>
                  </a:lnTo>
                  <a:lnTo>
                    <a:pt x="313423" y="520941"/>
                  </a:lnTo>
                  <a:lnTo>
                    <a:pt x="315468" y="518401"/>
                  </a:lnTo>
                  <a:lnTo>
                    <a:pt x="315468" y="514591"/>
                  </a:lnTo>
                  <a:lnTo>
                    <a:pt x="313423" y="510781"/>
                  </a:lnTo>
                  <a:lnTo>
                    <a:pt x="310019" y="506971"/>
                  </a:lnTo>
                  <a:lnTo>
                    <a:pt x="303885" y="501891"/>
                  </a:lnTo>
                  <a:lnTo>
                    <a:pt x="297078" y="498081"/>
                  </a:lnTo>
                  <a:lnTo>
                    <a:pt x="284302" y="489191"/>
                  </a:lnTo>
                  <a:lnTo>
                    <a:pt x="276123" y="485381"/>
                  </a:lnTo>
                  <a:lnTo>
                    <a:pt x="267093" y="481571"/>
                  </a:lnTo>
                  <a:lnTo>
                    <a:pt x="263575" y="479031"/>
                  </a:lnTo>
                  <a:lnTo>
                    <a:pt x="261810" y="477761"/>
                  </a:lnTo>
                  <a:lnTo>
                    <a:pt x="253644" y="476491"/>
                  </a:lnTo>
                  <a:lnTo>
                    <a:pt x="241376" y="475221"/>
                  </a:lnTo>
                  <a:lnTo>
                    <a:pt x="235242" y="472681"/>
                  </a:lnTo>
                  <a:lnTo>
                    <a:pt x="214464" y="472681"/>
                  </a:lnTo>
                  <a:lnTo>
                    <a:pt x="211988" y="471411"/>
                  </a:lnTo>
                  <a:lnTo>
                    <a:pt x="209524" y="470141"/>
                  </a:lnTo>
                  <a:lnTo>
                    <a:pt x="206286" y="470141"/>
                  </a:lnTo>
                  <a:lnTo>
                    <a:pt x="196748" y="471411"/>
                  </a:lnTo>
                  <a:lnTo>
                    <a:pt x="185394" y="468871"/>
                  </a:lnTo>
                  <a:lnTo>
                    <a:pt x="179717" y="467601"/>
                  </a:lnTo>
                  <a:lnTo>
                    <a:pt x="171018" y="463791"/>
                  </a:lnTo>
                  <a:lnTo>
                    <a:pt x="166941" y="459981"/>
                  </a:lnTo>
                  <a:lnTo>
                    <a:pt x="166090" y="456171"/>
                  </a:lnTo>
                  <a:lnTo>
                    <a:pt x="164896" y="447281"/>
                  </a:lnTo>
                  <a:lnTo>
                    <a:pt x="166090" y="444741"/>
                  </a:lnTo>
                  <a:lnTo>
                    <a:pt x="164896" y="439661"/>
                  </a:lnTo>
                  <a:lnTo>
                    <a:pt x="162001" y="429501"/>
                  </a:lnTo>
                  <a:lnTo>
                    <a:pt x="162001" y="423151"/>
                  </a:lnTo>
                  <a:lnTo>
                    <a:pt x="160807" y="416801"/>
                  </a:lnTo>
                  <a:lnTo>
                    <a:pt x="162852" y="409181"/>
                  </a:lnTo>
                  <a:lnTo>
                    <a:pt x="162852" y="401561"/>
                  </a:lnTo>
                  <a:lnTo>
                    <a:pt x="166090" y="392671"/>
                  </a:lnTo>
                  <a:lnTo>
                    <a:pt x="166941" y="381241"/>
                  </a:lnTo>
                  <a:lnTo>
                    <a:pt x="168122" y="378701"/>
                  </a:lnTo>
                  <a:lnTo>
                    <a:pt x="166941" y="373621"/>
                  </a:lnTo>
                  <a:lnTo>
                    <a:pt x="170167" y="364731"/>
                  </a:lnTo>
                  <a:lnTo>
                    <a:pt x="175107" y="350761"/>
                  </a:lnTo>
                  <a:lnTo>
                    <a:pt x="178346" y="340601"/>
                  </a:lnTo>
                  <a:lnTo>
                    <a:pt x="178346" y="329171"/>
                  </a:lnTo>
                  <a:lnTo>
                    <a:pt x="176301" y="321551"/>
                  </a:lnTo>
                  <a:lnTo>
                    <a:pt x="171018" y="307581"/>
                  </a:lnTo>
                  <a:lnTo>
                    <a:pt x="168059" y="303771"/>
                  </a:lnTo>
                  <a:lnTo>
                    <a:pt x="166090" y="301231"/>
                  </a:lnTo>
                  <a:lnTo>
                    <a:pt x="162001" y="299961"/>
                  </a:lnTo>
                  <a:lnTo>
                    <a:pt x="157911" y="299961"/>
                  </a:lnTo>
                  <a:lnTo>
                    <a:pt x="151777" y="301231"/>
                  </a:lnTo>
                  <a:lnTo>
                    <a:pt x="139166" y="307581"/>
                  </a:lnTo>
                  <a:lnTo>
                    <a:pt x="135077" y="311391"/>
                  </a:lnTo>
                  <a:lnTo>
                    <a:pt x="128104" y="312661"/>
                  </a:lnTo>
                  <a:lnTo>
                    <a:pt x="124866" y="319011"/>
                  </a:lnTo>
                  <a:lnTo>
                    <a:pt x="126060" y="324091"/>
                  </a:lnTo>
                  <a:lnTo>
                    <a:pt x="126911" y="326631"/>
                  </a:lnTo>
                  <a:lnTo>
                    <a:pt x="126060" y="330441"/>
                  </a:lnTo>
                  <a:lnTo>
                    <a:pt x="128104" y="332981"/>
                  </a:lnTo>
                  <a:lnTo>
                    <a:pt x="133032" y="332981"/>
                  </a:lnTo>
                  <a:lnTo>
                    <a:pt x="136271" y="335521"/>
                  </a:lnTo>
                  <a:lnTo>
                    <a:pt x="111404" y="377431"/>
                  </a:lnTo>
                  <a:lnTo>
                    <a:pt x="94881" y="390131"/>
                  </a:lnTo>
                  <a:lnTo>
                    <a:pt x="87553" y="388861"/>
                  </a:lnTo>
                  <a:lnTo>
                    <a:pt x="77343" y="385051"/>
                  </a:lnTo>
                  <a:lnTo>
                    <a:pt x="70358" y="377431"/>
                  </a:lnTo>
                  <a:lnTo>
                    <a:pt x="61836" y="366001"/>
                  </a:lnTo>
                  <a:lnTo>
                    <a:pt x="53657" y="348221"/>
                  </a:lnTo>
                  <a:lnTo>
                    <a:pt x="50761" y="343141"/>
                  </a:lnTo>
                  <a:lnTo>
                    <a:pt x="37312" y="330441"/>
                  </a:lnTo>
                  <a:lnTo>
                    <a:pt x="29133" y="320281"/>
                  </a:lnTo>
                  <a:lnTo>
                    <a:pt x="25044" y="311391"/>
                  </a:lnTo>
                  <a:lnTo>
                    <a:pt x="25044" y="305041"/>
                  </a:lnTo>
                  <a:lnTo>
                    <a:pt x="23850" y="301231"/>
                  </a:lnTo>
                  <a:lnTo>
                    <a:pt x="23850" y="293611"/>
                  </a:lnTo>
                  <a:lnTo>
                    <a:pt x="24663" y="291071"/>
                  </a:lnTo>
                  <a:lnTo>
                    <a:pt x="25895" y="287261"/>
                  </a:lnTo>
                  <a:lnTo>
                    <a:pt x="29984" y="284721"/>
                  </a:lnTo>
                  <a:lnTo>
                    <a:pt x="38493" y="283451"/>
                  </a:lnTo>
                  <a:lnTo>
                    <a:pt x="48717" y="284721"/>
                  </a:lnTo>
                  <a:lnTo>
                    <a:pt x="53657" y="285991"/>
                  </a:lnTo>
                  <a:lnTo>
                    <a:pt x="61836" y="288531"/>
                  </a:lnTo>
                  <a:lnTo>
                    <a:pt x="64223" y="289801"/>
                  </a:lnTo>
                  <a:lnTo>
                    <a:pt x="67119" y="288531"/>
                  </a:lnTo>
                  <a:lnTo>
                    <a:pt x="71208" y="285991"/>
                  </a:lnTo>
                  <a:lnTo>
                    <a:pt x="89598" y="285991"/>
                  </a:lnTo>
                  <a:lnTo>
                    <a:pt x="90398" y="283451"/>
                  </a:lnTo>
                  <a:lnTo>
                    <a:pt x="90792" y="282181"/>
                  </a:lnTo>
                  <a:lnTo>
                    <a:pt x="96926" y="277101"/>
                  </a:lnTo>
                  <a:lnTo>
                    <a:pt x="100330" y="270751"/>
                  </a:lnTo>
                  <a:lnTo>
                    <a:pt x="102374" y="268211"/>
                  </a:lnTo>
                  <a:lnTo>
                    <a:pt x="104419" y="264401"/>
                  </a:lnTo>
                  <a:lnTo>
                    <a:pt x="106464" y="262369"/>
                  </a:lnTo>
                  <a:lnTo>
                    <a:pt x="105270" y="258521"/>
                  </a:lnTo>
                  <a:lnTo>
                    <a:pt x="106464" y="256590"/>
                  </a:lnTo>
                  <a:lnTo>
                    <a:pt x="110553" y="252730"/>
                  </a:lnTo>
                  <a:lnTo>
                    <a:pt x="114642" y="245008"/>
                  </a:lnTo>
                  <a:lnTo>
                    <a:pt x="114642" y="237286"/>
                  </a:lnTo>
                  <a:lnTo>
                    <a:pt x="118732" y="235356"/>
                  </a:lnTo>
                  <a:lnTo>
                    <a:pt x="119583" y="234073"/>
                  </a:lnTo>
                  <a:lnTo>
                    <a:pt x="121970" y="239217"/>
                  </a:lnTo>
                  <a:lnTo>
                    <a:pt x="122821" y="241147"/>
                  </a:lnTo>
                  <a:lnTo>
                    <a:pt x="126060" y="241147"/>
                  </a:lnTo>
                  <a:lnTo>
                    <a:pt x="128511" y="239217"/>
                  </a:lnTo>
                  <a:lnTo>
                    <a:pt x="130136" y="237934"/>
                  </a:lnTo>
                  <a:lnTo>
                    <a:pt x="132181" y="235356"/>
                  </a:lnTo>
                  <a:lnTo>
                    <a:pt x="134226" y="234073"/>
                  </a:lnTo>
                  <a:lnTo>
                    <a:pt x="138315" y="236004"/>
                  </a:lnTo>
                  <a:lnTo>
                    <a:pt x="144449" y="237934"/>
                  </a:lnTo>
                  <a:lnTo>
                    <a:pt x="155867" y="243078"/>
                  </a:lnTo>
                  <a:lnTo>
                    <a:pt x="153822" y="239864"/>
                  </a:lnTo>
                  <a:lnTo>
                    <a:pt x="149733" y="239217"/>
                  </a:lnTo>
                  <a:lnTo>
                    <a:pt x="147345" y="237286"/>
                  </a:lnTo>
                  <a:lnTo>
                    <a:pt x="147345" y="235356"/>
                  </a:lnTo>
                  <a:lnTo>
                    <a:pt x="148539" y="233426"/>
                  </a:lnTo>
                  <a:lnTo>
                    <a:pt x="151777" y="232143"/>
                  </a:lnTo>
                  <a:lnTo>
                    <a:pt x="154673" y="231343"/>
                  </a:lnTo>
                  <a:lnTo>
                    <a:pt x="156718" y="233426"/>
                  </a:lnTo>
                  <a:lnTo>
                    <a:pt x="158762" y="231343"/>
                  </a:lnTo>
                  <a:lnTo>
                    <a:pt x="156718" y="231343"/>
                  </a:lnTo>
                  <a:lnTo>
                    <a:pt x="152628" y="230212"/>
                  </a:lnTo>
                  <a:lnTo>
                    <a:pt x="148539" y="231343"/>
                  </a:lnTo>
                  <a:lnTo>
                    <a:pt x="145300" y="234073"/>
                  </a:lnTo>
                  <a:lnTo>
                    <a:pt x="143256" y="235356"/>
                  </a:lnTo>
                  <a:lnTo>
                    <a:pt x="143256" y="234073"/>
                  </a:lnTo>
                  <a:lnTo>
                    <a:pt x="137121" y="233426"/>
                  </a:lnTo>
                  <a:lnTo>
                    <a:pt x="133032" y="232143"/>
                  </a:lnTo>
                  <a:lnTo>
                    <a:pt x="131000" y="233426"/>
                  </a:lnTo>
                  <a:lnTo>
                    <a:pt x="126911" y="237934"/>
                  </a:lnTo>
                  <a:lnTo>
                    <a:pt x="124866" y="239217"/>
                  </a:lnTo>
                  <a:lnTo>
                    <a:pt x="121970" y="234073"/>
                  </a:lnTo>
                  <a:lnTo>
                    <a:pt x="119583" y="233426"/>
                  </a:lnTo>
                  <a:lnTo>
                    <a:pt x="115493" y="235356"/>
                  </a:lnTo>
                  <a:lnTo>
                    <a:pt x="114642" y="233426"/>
                  </a:lnTo>
                  <a:lnTo>
                    <a:pt x="112598" y="230212"/>
                  </a:lnTo>
                  <a:lnTo>
                    <a:pt x="107315" y="226352"/>
                  </a:lnTo>
                  <a:lnTo>
                    <a:pt x="99136" y="225552"/>
                  </a:lnTo>
                  <a:lnTo>
                    <a:pt x="89598" y="224421"/>
                  </a:lnTo>
                  <a:lnTo>
                    <a:pt x="87553" y="226352"/>
                  </a:lnTo>
                  <a:lnTo>
                    <a:pt x="81419" y="226352"/>
                  </a:lnTo>
                  <a:lnTo>
                    <a:pt x="76479" y="228282"/>
                  </a:lnTo>
                  <a:lnTo>
                    <a:pt x="67119" y="229412"/>
                  </a:lnTo>
                  <a:lnTo>
                    <a:pt x="57746" y="228282"/>
                  </a:lnTo>
                  <a:lnTo>
                    <a:pt x="48717" y="222491"/>
                  </a:lnTo>
                  <a:lnTo>
                    <a:pt x="48717" y="229412"/>
                  </a:lnTo>
                  <a:lnTo>
                    <a:pt x="55702" y="232143"/>
                  </a:lnTo>
                  <a:lnTo>
                    <a:pt x="68313" y="232143"/>
                  </a:lnTo>
                  <a:lnTo>
                    <a:pt x="84658" y="231343"/>
                  </a:lnTo>
                  <a:lnTo>
                    <a:pt x="99136" y="229412"/>
                  </a:lnTo>
                  <a:lnTo>
                    <a:pt x="105270" y="230212"/>
                  </a:lnTo>
                  <a:lnTo>
                    <a:pt x="109359" y="233426"/>
                  </a:lnTo>
                  <a:lnTo>
                    <a:pt x="111404" y="237286"/>
                  </a:lnTo>
                  <a:lnTo>
                    <a:pt x="110553" y="242277"/>
                  </a:lnTo>
                  <a:lnTo>
                    <a:pt x="107315" y="246938"/>
                  </a:lnTo>
                  <a:lnTo>
                    <a:pt x="101180" y="257708"/>
                  </a:lnTo>
                  <a:lnTo>
                    <a:pt x="96926" y="265430"/>
                  </a:lnTo>
                  <a:lnTo>
                    <a:pt x="97180" y="265430"/>
                  </a:lnTo>
                  <a:lnTo>
                    <a:pt x="96926" y="265671"/>
                  </a:lnTo>
                  <a:lnTo>
                    <a:pt x="60985" y="282181"/>
                  </a:lnTo>
                  <a:lnTo>
                    <a:pt x="53657" y="280911"/>
                  </a:lnTo>
                  <a:lnTo>
                    <a:pt x="48717" y="280911"/>
                  </a:lnTo>
                  <a:lnTo>
                    <a:pt x="46672" y="277101"/>
                  </a:lnTo>
                  <a:lnTo>
                    <a:pt x="44627" y="277101"/>
                  </a:lnTo>
                  <a:lnTo>
                    <a:pt x="41389" y="275831"/>
                  </a:lnTo>
                  <a:lnTo>
                    <a:pt x="33223" y="277101"/>
                  </a:lnTo>
                  <a:lnTo>
                    <a:pt x="18910" y="280911"/>
                  </a:lnTo>
                  <a:lnTo>
                    <a:pt x="11582" y="284721"/>
                  </a:lnTo>
                  <a:lnTo>
                    <a:pt x="7493" y="292341"/>
                  </a:lnTo>
                  <a:lnTo>
                    <a:pt x="7493" y="296151"/>
                  </a:lnTo>
                  <a:lnTo>
                    <a:pt x="5448" y="298691"/>
                  </a:lnTo>
                  <a:lnTo>
                    <a:pt x="3403" y="299961"/>
                  </a:lnTo>
                  <a:lnTo>
                    <a:pt x="4089" y="302501"/>
                  </a:lnTo>
                  <a:lnTo>
                    <a:pt x="5448" y="303771"/>
                  </a:lnTo>
                  <a:lnTo>
                    <a:pt x="6134" y="306311"/>
                  </a:lnTo>
                  <a:lnTo>
                    <a:pt x="6134" y="307581"/>
                  </a:lnTo>
                  <a:lnTo>
                    <a:pt x="3403" y="311391"/>
                  </a:lnTo>
                  <a:lnTo>
                    <a:pt x="5448" y="313931"/>
                  </a:lnTo>
                  <a:lnTo>
                    <a:pt x="10731" y="319011"/>
                  </a:lnTo>
                  <a:lnTo>
                    <a:pt x="10731" y="320281"/>
                  </a:lnTo>
                  <a:lnTo>
                    <a:pt x="8686" y="321551"/>
                  </a:lnTo>
                  <a:lnTo>
                    <a:pt x="5448" y="322821"/>
                  </a:lnTo>
                  <a:lnTo>
                    <a:pt x="1371" y="324091"/>
                  </a:lnTo>
                  <a:lnTo>
                    <a:pt x="0" y="326631"/>
                  </a:lnTo>
                  <a:lnTo>
                    <a:pt x="1371" y="329171"/>
                  </a:lnTo>
                  <a:lnTo>
                    <a:pt x="3403" y="330441"/>
                  </a:lnTo>
                  <a:lnTo>
                    <a:pt x="2044" y="332981"/>
                  </a:lnTo>
                  <a:lnTo>
                    <a:pt x="0" y="335521"/>
                  </a:lnTo>
                  <a:lnTo>
                    <a:pt x="0" y="339331"/>
                  </a:lnTo>
                  <a:lnTo>
                    <a:pt x="2044" y="339331"/>
                  </a:lnTo>
                  <a:lnTo>
                    <a:pt x="1371" y="336791"/>
                  </a:lnTo>
                  <a:lnTo>
                    <a:pt x="2044" y="335521"/>
                  </a:lnTo>
                  <a:lnTo>
                    <a:pt x="3403" y="334251"/>
                  </a:lnTo>
                  <a:lnTo>
                    <a:pt x="4089" y="332981"/>
                  </a:lnTo>
                  <a:lnTo>
                    <a:pt x="4089" y="330441"/>
                  </a:lnTo>
                  <a:lnTo>
                    <a:pt x="2044" y="327901"/>
                  </a:lnTo>
                  <a:lnTo>
                    <a:pt x="2044" y="326631"/>
                  </a:lnTo>
                  <a:lnTo>
                    <a:pt x="5448" y="325361"/>
                  </a:lnTo>
                  <a:lnTo>
                    <a:pt x="9537" y="324091"/>
                  </a:lnTo>
                  <a:lnTo>
                    <a:pt x="11582" y="322821"/>
                  </a:lnTo>
                  <a:lnTo>
                    <a:pt x="12776" y="319011"/>
                  </a:lnTo>
                  <a:lnTo>
                    <a:pt x="11582" y="317741"/>
                  </a:lnTo>
                  <a:lnTo>
                    <a:pt x="8686" y="313931"/>
                  </a:lnTo>
                  <a:lnTo>
                    <a:pt x="5448" y="312661"/>
                  </a:lnTo>
                  <a:lnTo>
                    <a:pt x="7493" y="310121"/>
                  </a:lnTo>
                  <a:lnTo>
                    <a:pt x="7493" y="307581"/>
                  </a:lnTo>
                  <a:lnTo>
                    <a:pt x="8686" y="305041"/>
                  </a:lnTo>
                  <a:lnTo>
                    <a:pt x="7493" y="303771"/>
                  </a:lnTo>
                  <a:lnTo>
                    <a:pt x="5448" y="301231"/>
                  </a:lnTo>
                  <a:lnTo>
                    <a:pt x="7493" y="298691"/>
                  </a:lnTo>
                  <a:lnTo>
                    <a:pt x="8686" y="296151"/>
                  </a:lnTo>
                  <a:lnTo>
                    <a:pt x="9537" y="294881"/>
                  </a:lnTo>
                  <a:lnTo>
                    <a:pt x="10731" y="291071"/>
                  </a:lnTo>
                  <a:lnTo>
                    <a:pt x="12776" y="291071"/>
                  </a:lnTo>
                  <a:lnTo>
                    <a:pt x="14820" y="301231"/>
                  </a:lnTo>
                  <a:lnTo>
                    <a:pt x="16865" y="303771"/>
                  </a:lnTo>
                  <a:lnTo>
                    <a:pt x="17716" y="306311"/>
                  </a:lnTo>
                  <a:lnTo>
                    <a:pt x="16865" y="310121"/>
                  </a:lnTo>
                  <a:lnTo>
                    <a:pt x="22999" y="325361"/>
                  </a:lnTo>
                  <a:lnTo>
                    <a:pt x="23850" y="326631"/>
                  </a:lnTo>
                  <a:lnTo>
                    <a:pt x="23850" y="330441"/>
                  </a:lnTo>
                  <a:lnTo>
                    <a:pt x="25895" y="334251"/>
                  </a:lnTo>
                  <a:lnTo>
                    <a:pt x="31178" y="338061"/>
                  </a:lnTo>
                  <a:lnTo>
                    <a:pt x="33223" y="339331"/>
                  </a:lnTo>
                  <a:lnTo>
                    <a:pt x="35267" y="345681"/>
                  </a:lnTo>
                  <a:lnTo>
                    <a:pt x="38493" y="350761"/>
                  </a:lnTo>
                  <a:lnTo>
                    <a:pt x="44627" y="353301"/>
                  </a:lnTo>
                  <a:lnTo>
                    <a:pt x="53657" y="367271"/>
                  </a:lnTo>
                  <a:lnTo>
                    <a:pt x="60985" y="373621"/>
                  </a:lnTo>
                  <a:lnTo>
                    <a:pt x="64223" y="377431"/>
                  </a:lnTo>
                  <a:lnTo>
                    <a:pt x="68313" y="385051"/>
                  </a:lnTo>
                  <a:lnTo>
                    <a:pt x="71208" y="385051"/>
                  </a:lnTo>
                  <a:lnTo>
                    <a:pt x="74447" y="386321"/>
                  </a:lnTo>
                  <a:lnTo>
                    <a:pt x="81419" y="391401"/>
                  </a:lnTo>
                  <a:lnTo>
                    <a:pt x="87553" y="392671"/>
                  </a:lnTo>
                  <a:lnTo>
                    <a:pt x="101180" y="392671"/>
                  </a:lnTo>
                  <a:lnTo>
                    <a:pt x="106070" y="390131"/>
                  </a:lnTo>
                  <a:lnTo>
                    <a:pt x="108508" y="388861"/>
                  </a:lnTo>
                  <a:lnTo>
                    <a:pt x="120777" y="376161"/>
                  </a:lnTo>
                  <a:lnTo>
                    <a:pt x="128104" y="366001"/>
                  </a:lnTo>
                  <a:lnTo>
                    <a:pt x="128955" y="359651"/>
                  </a:lnTo>
                  <a:lnTo>
                    <a:pt x="138315" y="343141"/>
                  </a:lnTo>
                  <a:lnTo>
                    <a:pt x="139166" y="339331"/>
                  </a:lnTo>
                  <a:lnTo>
                    <a:pt x="138315" y="335521"/>
                  </a:lnTo>
                  <a:lnTo>
                    <a:pt x="138315" y="330441"/>
                  </a:lnTo>
                  <a:lnTo>
                    <a:pt x="135077" y="327901"/>
                  </a:lnTo>
                  <a:lnTo>
                    <a:pt x="134226" y="325361"/>
                  </a:lnTo>
                  <a:lnTo>
                    <a:pt x="142405" y="311391"/>
                  </a:lnTo>
                  <a:lnTo>
                    <a:pt x="145300" y="310121"/>
                  </a:lnTo>
                  <a:lnTo>
                    <a:pt x="152628" y="308851"/>
                  </a:lnTo>
                  <a:lnTo>
                    <a:pt x="154673" y="307581"/>
                  </a:lnTo>
                  <a:lnTo>
                    <a:pt x="157911" y="303771"/>
                  </a:lnTo>
                  <a:lnTo>
                    <a:pt x="164045" y="303771"/>
                  </a:lnTo>
                  <a:lnTo>
                    <a:pt x="166941" y="307581"/>
                  </a:lnTo>
                  <a:lnTo>
                    <a:pt x="168122" y="310121"/>
                  </a:lnTo>
                  <a:lnTo>
                    <a:pt x="168986" y="315201"/>
                  </a:lnTo>
                  <a:lnTo>
                    <a:pt x="170167" y="319011"/>
                  </a:lnTo>
                  <a:lnTo>
                    <a:pt x="173062" y="322821"/>
                  </a:lnTo>
                  <a:lnTo>
                    <a:pt x="174256" y="329171"/>
                  </a:lnTo>
                  <a:lnTo>
                    <a:pt x="175107" y="335521"/>
                  </a:lnTo>
                  <a:lnTo>
                    <a:pt x="174256" y="341871"/>
                  </a:lnTo>
                  <a:lnTo>
                    <a:pt x="170167" y="350761"/>
                  </a:lnTo>
                  <a:lnTo>
                    <a:pt x="164896" y="355841"/>
                  </a:lnTo>
                  <a:lnTo>
                    <a:pt x="162852" y="359651"/>
                  </a:lnTo>
                  <a:lnTo>
                    <a:pt x="162852" y="366001"/>
                  </a:lnTo>
                  <a:lnTo>
                    <a:pt x="160807" y="373621"/>
                  </a:lnTo>
                  <a:lnTo>
                    <a:pt x="157911" y="385051"/>
                  </a:lnTo>
                  <a:lnTo>
                    <a:pt x="157911" y="429501"/>
                  </a:lnTo>
                  <a:lnTo>
                    <a:pt x="156718" y="433311"/>
                  </a:lnTo>
                  <a:lnTo>
                    <a:pt x="157911" y="439661"/>
                  </a:lnTo>
                  <a:lnTo>
                    <a:pt x="158762" y="451091"/>
                  </a:lnTo>
                  <a:lnTo>
                    <a:pt x="162001" y="462521"/>
                  </a:lnTo>
                  <a:lnTo>
                    <a:pt x="164896" y="471411"/>
                  </a:lnTo>
                  <a:lnTo>
                    <a:pt x="170167" y="473951"/>
                  </a:lnTo>
                  <a:lnTo>
                    <a:pt x="171018" y="472681"/>
                  </a:lnTo>
                  <a:lnTo>
                    <a:pt x="171018" y="471411"/>
                  </a:lnTo>
                  <a:lnTo>
                    <a:pt x="170167" y="468871"/>
                  </a:lnTo>
                  <a:lnTo>
                    <a:pt x="171018" y="468871"/>
                  </a:lnTo>
                  <a:lnTo>
                    <a:pt x="179717" y="471411"/>
                  </a:lnTo>
                  <a:lnTo>
                    <a:pt x="196062" y="475221"/>
                  </a:lnTo>
                  <a:lnTo>
                    <a:pt x="198793" y="472681"/>
                  </a:lnTo>
                  <a:lnTo>
                    <a:pt x="208330" y="476491"/>
                  </a:lnTo>
                  <a:lnTo>
                    <a:pt x="213614" y="477761"/>
                  </a:lnTo>
                  <a:lnTo>
                    <a:pt x="219735" y="476491"/>
                  </a:lnTo>
                  <a:lnTo>
                    <a:pt x="229958" y="477761"/>
                  </a:lnTo>
                  <a:lnTo>
                    <a:pt x="232003" y="479031"/>
                  </a:lnTo>
                  <a:lnTo>
                    <a:pt x="236093" y="480301"/>
                  </a:lnTo>
                  <a:lnTo>
                    <a:pt x="241376" y="479031"/>
                  </a:lnTo>
                  <a:lnTo>
                    <a:pt x="248361" y="480301"/>
                  </a:lnTo>
                  <a:lnTo>
                    <a:pt x="260629" y="484111"/>
                  </a:lnTo>
                  <a:lnTo>
                    <a:pt x="269138" y="485381"/>
                  </a:lnTo>
                  <a:lnTo>
                    <a:pt x="291630" y="499351"/>
                  </a:lnTo>
                  <a:lnTo>
                    <a:pt x="295719" y="503161"/>
                  </a:lnTo>
                  <a:lnTo>
                    <a:pt x="297078" y="505701"/>
                  </a:lnTo>
                  <a:lnTo>
                    <a:pt x="299796" y="518401"/>
                  </a:lnTo>
                  <a:lnTo>
                    <a:pt x="303212" y="524751"/>
                  </a:lnTo>
                  <a:lnTo>
                    <a:pt x="310019" y="533641"/>
                  </a:lnTo>
                  <a:lnTo>
                    <a:pt x="320751" y="539991"/>
                  </a:lnTo>
                  <a:lnTo>
                    <a:pt x="329780" y="546341"/>
                  </a:lnTo>
                  <a:lnTo>
                    <a:pt x="335064" y="547611"/>
                  </a:lnTo>
                  <a:lnTo>
                    <a:pt x="335915" y="548386"/>
                  </a:lnTo>
                  <a:lnTo>
                    <a:pt x="337108" y="552246"/>
                  </a:lnTo>
                  <a:lnTo>
                    <a:pt x="337959" y="555332"/>
                  </a:lnTo>
                  <a:lnTo>
                    <a:pt x="341198" y="557276"/>
                  </a:lnTo>
                  <a:lnTo>
                    <a:pt x="345287" y="561136"/>
                  </a:lnTo>
                  <a:lnTo>
                    <a:pt x="345287" y="564997"/>
                  </a:lnTo>
                  <a:lnTo>
                    <a:pt x="344093" y="566940"/>
                  </a:lnTo>
                  <a:lnTo>
                    <a:pt x="343242" y="569645"/>
                  </a:lnTo>
                  <a:lnTo>
                    <a:pt x="341198" y="572731"/>
                  </a:lnTo>
                  <a:lnTo>
                    <a:pt x="341198" y="587413"/>
                  </a:lnTo>
                  <a:lnTo>
                    <a:pt x="342049" y="591286"/>
                  </a:lnTo>
                  <a:lnTo>
                    <a:pt x="345287" y="593217"/>
                  </a:lnTo>
                  <a:lnTo>
                    <a:pt x="343242" y="591286"/>
                  </a:lnTo>
                  <a:lnTo>
                    <a:pt x="343242" y="580466"/>
                  </a:lnTo>
                  <a:lnTo>
                    <a:pt x="342049" y="573506"/>
                  </a:lnTo>
                  <a:lnTo>
                    <a:pt x="346138" y="566940"/>
                  </a:lnTo>
                  <a:lnTo>
                    <a:pt x="347332" y="564997"/>
                  </a:lnTo>
                  <a:lnTo>
                    <a:pt x="347332" y="559981"/>
                  </a:lnTo>
                  <a:lnTo>
                    <a:pt x="341198" y="555332"/>
                  </a:lnTo>
                  <a:lnTo>
                    <a:pt x="339153" y="553402"/>
                  </a:lnTo>
                  <a:lnTo>
                    <a:pt x="339153" y="549541"/>
                  </a:lnTo>
                  <a:lnTo>
                    <a:pt x="344093" y="547611"/>
                  </a:lnTo>
                  <a:lnTo>
                    <a:pt x="347332" y="546455"/>
                  </a:lnTo>
                  <a:lnTo>
                    <a:pt x="352602" y="546455"/>
                  </a:lnTo>
                  <a:lnTo>
                    <a:pt x="354647" y="545299"/>
                  </a:lnTo>
                  <a:lnTo>
                    <a:pt x="356692" y="543344"/>
                  </a:lnTo>
                  <a:lnTo>
                    <a:pt x="361632" y="539483"/>
                  </a:lnTo>
                  <a:lnTo>
                    <a:pt x="363677" y="534860"/>
                  </a:lnTo>
                  <a:lnTo>
                    <a:pt x="364871" y="527888"/>
                  </a:lnTo>
                  <a:lnTo>
                    <a:pt x="362826" y="523252"/>
                  </a:lnTo>
                  <a:lnTo>
                    <a:pt x="355498" y="507403"/>
                  </a:lnTo>
                  <a:lnTo>
                    <a:pt x="349364" y="495046"/>
                  </a:lnTo>
                  <a:lnTo>
                    <a:pt x="340004" y="459854"/>
                  </a:lnTo>
                  <a:lnTo>
                    <a:pt x="339153" y="459079"/>
                  </a:lnTo>
                  <a:lnTo>
                    <a:pt x="337108" y="459854"/>
                  </a:lnTo>
                  <a:lnTo>
                    <a:pt x="335915" y="459079"/>
                  </a:lnTo>
                  <a:lnTo>
                    <a:pt x="335064" y="444398"/>
                  </a:lnTo>
                  <a:lnTo>
                    <a:pt x="339153" y="439381"/>
                  </a:lnTo>
                  <a:lnTo>
                    <a:pt x="344093" y="438594"/>
                  </a:lnTo>
                  <a:lnTo>
                    <a:pt x="350558" y="439381"/>
                  </a:lnTo>
                  <a:lnTo>
                    <a:pt x="373900" y="455218"/>
                  </a:lnTo>
                  <a:lnTo>
                    <a:pt x="379183" y="459079"/>
                  </a:lnTo>
                  <a:lnTo>
                    <a:pt x="389394" y="464883"/>
                  </a:lnTo>
                  <a:lnTo>
                    <a:pt x="423468" y="496963"/>
                  </a:lnTo>
                  <a:lnTo>
                    <a:pt x="431990" y="511263"/>
                  </a:lnTo>
                  <a:lnTo>
                    <a:pt x="436930" y="518223"/>
                  </a:lnTo>
                  <a:lnTo>
                    <a:pt x="440156" y="520153"/>
                  </a:lnTo>
                  <a:lnTo>
                    <a:pt x="446290" y="521322"/>
                  </a:lnTo>
                  <a:lnTo>
                    <a:pt x="449186" y="522084"/>
                  </a:lnTo>
                  <a:lnTo>
                    <a:pt x="453275" y="520153"/>
                  </a:lnTo>
                  <a:lnTo>
                    <a:pt x="455320" y="517461"/>
                  </a:lnTo>
                  <a:lnTo>
                    <a:pt x="457365" y="516305"/>
                  </a:lnTo>
                  <a:lnTo>
                    <a:pt x="460603" y="516305"/>
                  </a:lnTo>
                  <a:lnTo>
                    <a:pt x="463842" y="514375"/>
                  </a:lnTo>
                  <a:lnTo>
                    <a:pt x="466737" y="511263"/>
                  </a:lnTo>
                  <a:lnTo>
                    <a:pt x="469976" y="510489"/>
                  </a:lnTo>
                  <a:lnTo>
                    <a:pt x="472871" y="510489"/>
                  </a:lnTo>
                  <a:lnTo>
                    <a:pt x="474916" y="508558"/>
                  </a:lnTo>
                  <a:lnTo>
                    <a:pt x="476097" y="507403"/>
                  </a:lnTo>
                  <a:lnTo>
                    <a:pt x="476961" y="504710"/>
                  </a:lnTo>
                  <a:lnTo>
                    <a:pt x="481037" y="502780"/>
                  </a:lnTo>
                  <a:lnTo>
                    <a:pt x="482231" y="500824"/>
                  </a:lnTo>
                  <a:lnTo>
                    <a:pt x="483082" y="496963"/>
                  </a:lnTo>
                  <a:lnTo>
                    <a:pt x="487172" y="491159"/>
                  </a:lnTo>
                  <a:lnTo>
                    <a:pt x="490410" y="485381"/>
                  </a:lnTo>
                  <a:lnTo>
                    <a:pt x="494499" y="484212"/>
                  </a:lnTo>
                  <a:lnTo>
                    <a:pt x="500634" y="480339"/>
                  </a:lnTo>
                  <a:lnTo>
                    <a:pt x="512902" y="475322"/>
                  </a:lnTo>
                  <a:lnTo>
                    <a:pt x="526529" y="475322"/>
                  </a:lnTo>
                  <a:lnTo>
                    <a:pt x="531799" y="477253"/>
                  </a:lnTo>
                  <a:lnTo>
                    <a:pt x="535889" y="482282"/>
                  </a:lnTo>
                  <a:lnTo>
                    <a:pt x="537933" y="487299"/>
                  </a:lnTo>
                  <a:lnTo>
                    <a:pt x="539978" y="491159"/>
                  </a:lnTo>
                  <a:lnTo>
                    <a:pt x="542023" y="496963"/>
                  </a:lnTo>
                  <a:lnTo>
                    <a:pt x="542023" y="501599"/>
                  </a:lnTo>
                  <a:lnTo>
                    <a:pt x="540829" y="505472"/>
                  </a:lnTo>
                  <a:lnTo>
                    <a:pt x="537933" y="510489"/>
                  </a:lnTo>
                  <a:lnTo>
                    <a:pt x="536740" y="515137"/>
                  </a:lnTo>
                  <a:lnTo>
                    <a:pt x="534695" y="518223"/>
                  </a:lnTo>
                  <a:lnTo>
                    <a:pt x="533844" y="523252"/>
                  </a:lnTo>
                  <a:lnTo>
                    <a:pt x="533844" y="539483"/>
                  </a:lnTo>
                  <a:lnTo>
                    <a:pt x="562470" y="568871"/>
                  </a:lnTo>
                  <a:lnTo>
                    <a:pt x="570636" y="571576"/>
                  </a:lnTo>
                  <a:lnTo>
                    <a:pt x="575919" y="574662"/>
                  </a:lnTo>
                  <a:lnTo>
                    <a:pt x="580009" y="575437"/>
                  </a:lnTo>
                  <a:lnTo>
                    <a:pt x="588187" y="577761"/>
                  </a:lnTo>
                  <a:lnTo>
                    <a:pt x="598411" y="577761"/>
                  </a:lnTo>
                  <a:lnTo>
                    <a:pt x="605726" y="575437"/>
                  </a:lnTo>
                  <a:lnTo>
                    <a:pt x="611860" y="571576"/>
                  </a:lnTo>
                  <a:lnTo>
                    <a:pt x="615276" y="570801"/>
                  </a:lnTo>
                  <a:lnTo>
                    <a:pt x="615950" y="570801"/>
                  </a:lnTo>
                  <a:lnTo>
                    <a:pt x="617994" y="570801"/>
                  </a:lnTo>
                  <a:lnTo>
                    <a:pt x="617994" y="570395"/>
                  </a:lnTo>
                  <a:lnTo>
                    <a:pt x="625487" y="568871"/>
                  </a:lnTo>
                  <a:lnTo>
                    <a:pt x="628218" y="565772"/>
                  </a:lnTo>
                  <a:lnTo>
                    <a:pt x="629577" y="563067"/>
                  </a:lnTo>
                  <a:lnTo>
                    <a:pt x="630770" y="556120"/>
                  </a:lnTo>
                  <a:lnTo>
                    <a:pt x="632815" y="549541"/>
                  </a:lnTo>
                  <a:lnTo>
                    <a:pt x="632815" y="534860"/>
                  </a:lnTo>
                  <a:lnTo>
                    <a:pt x="633666" y="527888"/>
                  </a:lnTo>
                  <a:lnTo>
                    <a:pt x="633666" y="520153"/>
                  </a:lnTo>
                  <a:lnTo>
                    <a:pt x="629577" y="506641"/>
                  </a:lnTo>
                  <a:lnTo>
                    <a:pt x="628218" y="500824"/>
                  </a:lnTo>
                  <a:lnTo>
                    <a:pt x="621398" y="488073"/>
                  </a:lnTo>
                  <a:lnTo>
                    <a:pt x="617321" y="483057"/>
                  </a:lnTo>
                  <a:lnTo>
                    <a:pt x="615950" y="481863"/>
                  </a:lnTo>
                  <a:lnTo>
                    <a:pt x="609815" y="476478"/>
                  </a:lnTo>
                  <a:lnTo>
                    <a:pt x="598411" y="465658"/>
                  </a:lnTo>
                  <a:lnTo>
                    <a:pt x="593471" y="461797"/>
                  </a:lnTo>
                  <a:lnTo>
                    <a:pt x="589381" y="459854"/>
                  </a:lnTo>
                  <a:lnTo>
                    <a:pt x="584098" y="459079"/>
                  </a:lnTo>
                  <a:lnTo>
                    <a:pt x="580009" y="457149"/>
                  </a:lnTo>
                  <a:lnTo>
                    <a:pt x="577964" y="455218"/>
                  </a:lnTo>
                  <a:lnTo>
                    <a:pt x="572681" y="452132"/>
                  </a:lnTo>
                  <a:lnTo>
                    <a:pt x="566559" y="452132"/>
                  </a:lnTo>
                  <a:lnTo>
                    <a:pt x="561619" y="450202"/>
                  </a:lnTo>
                  <a:lnTo>
                    <a:pt x="559574" y="446328"/>
                  </a:lnTo>
                  <a:lnTo>
                    <a:pt x="557530" y="440537"/>
                  </a:lnTo>
                  <a:lnTo>
                    <a:pt x="559574" y="436664"/>
                  </a:lnTo>
                  <a:lnTo>
                    <a:pt x="562470" y="434733"/>
                  </a:lnTo>
                  <a:lnTo>
                    <a:pt x="566559" y="432803"/>
                  </a:lnTo>
                  <a:lnTo>
                    <a:pt x="571830" y="432803"/>
                  </a:lnTo>
                  <a:lnTo>
                    <a:pt x="575068" y="431647"/>
                  </a:lnTo>
                  <a:lnTo>
                    <a:pt x="575919" y="430872"/>
                  </a:lnTo>
                  <a:lnTo>
                    <a:pt x="577964" y="429717"/>
                  </a:lnTo>
                  <a:lnTo>
                    <a:pt x="579158" y="429717"/>
                  </a:lnTo>
                  <a:lnTo>
                    <a:pt x="582053" y="431647"/>
                  </a:lnTo>
                  <a:lnTo>
                    <a:pt x="588187" y="431647"/>
                  </a:lnTo>
                  <a:lnTo>
                    <a:pt x="593471" y="429717"/>
                  </a:lnTo>
                  <a:lnTo>
                    <a:pt x="599605" y="425843"/>
                  </a:lnTo>
                  <a:lnTo>
                    <a:pt x="605726" y="422757"/>
                  </a:lnTo>
                  <a:lnTo>
                    <a:pt x="609815" y="421982"/>
                  </a:lnTo>
                  <a:lnTo>
                    <a:pt x="617321" y="420052"/>
                  </a:lnTo>
                  <a:lnTo>
                    <a:pt x="617994" y="420052"/>
                  </a:lnTo>
                  <a:lnTo>
                    <a:pt x="631621" y="420052"/>
                  </a:lnTo>
                  <a:lnTo>
                    <a:pt x="637755" y="420827"/>
                  </a:lnTo>
                  <a:lnTo>
                    <a:pt x="640994" y="420827"/>
                  </a:lnTo>
                  <a:lnTo>
                    <a:pt x="645083" y="421982"/>
                  </a:lnTo>
                  <a:lnTo>
                    <a:pt x="653262" y="421982"/>
                  </a:lnTo>
                  <a:lnTo>
                    <a:pt x="656158" y="420827"/>
                  </a:lnTo>
                  <a:lnTo>
                    <a:pt x="658202" y="420827"/>
                  </a:lnTo>
                  <a:lnTo>
                    <a:pt x="661428" y="421982"/>
                  </a:lnTo>
                  <a:lnTo>
                    <a:pt x="665518" y="423913"/>
                  </a:lnTo>
                  <a:lnTo>
                    <a:pt x="668756" y="425843"/>
                  </a:lnTo>
                  <a:lnTo>
                    <a:pt x="671652" y="425843"/>
                  </a:lnTo>
                  <a:lnTo>
                    <a:pt x="674890" y="420827"/>
                  </a:lnTo>
                  <a:lnTo>
                    <a:pt x="676935" y="416179"/>
                  </a:lnTo>
                  <a:lnTo>
                    <a:pt x="678980" y="409232"/>
                  </a:lnTo>
                  <a:lnTo>
                    <a:pt x="681875" y="403428"/>
                  </a:lnTo>
                  <a:lnTo>
                    <a:pt x="683920" y="399567"/>
                  </a:lnTo>
                  <a:lnTo>
                    <a:pt x="685965" y="393763"/>
                  </a:lnTo>
                  <a:lnTo>
                    <a:pt x="688352" y="387972"/>
                  </a:lnTo>
                  <a:lnTo>
                    <a:pt x="689203" y="384111"/>
                  </a:lnTo>
                  <a:lnTo>
                    <a:pt x="697369" y="372529"/>
                  </a:lnTo>
                  <a:lnTo>
                    <a:pt x="700608" y="366737"/>
                  </a:lnTo>
                  <a:lnTo>
                    <a:pt x="704697" y="363689"/>
                  </a:lnTo>
                  <a:lnTo>
                    <a:pt x="708787" y="359829"/>
                  </a:lnTo>
                  <a:lnTo>
                    <a:pt x="712876" y="354685"/>
                  </a:lnTo>
                  <a:lnTo>
                    <a:pt x="714921" y="348894"/>
                  </a:lnTo>
                  <a:lnTo>
                    <a:pt x="720369" y="339242"/>
                  </a:lnTo>
                  <a:lnTo>
                    <a:pt x="727354" y="329590"/>
                  </a:lnTo>
                  <a:lnTo>
                    <a:pt x="735533" y="319951"/>
                  </a:lnTo>
                  <a:lnTo>
                    <a:pt x="741667" y="316090"/>
                  </a:lnTo>
                  <a:lnTo>
                    <a:pt x="744905" y="314960"/>
                  </a:lnTo>
                  <a:lnTo>
                    <a:pt x="748131" y="314960"/>
                  </a:lnTo>
                  <a:lnTo>
                    <a:pt x="761250" y="330403"/>
                  </a:lnTo>
                  <a:lnTo>
                    <a:pt x="761250" y="338442"/>
                  </a:lnTo>
                  <a:lnTo>
                    <a:pt x="766533" y="343103"/>
                  </a:lnTo>
                  <a:lnTo>
                    <a:pt x="772668" y="348894"/>
                  </a:lnTo>
                  <a:lnTo>
                    <a:pt x="774712" y="350012"/>
                  </a:lnTo>
                  <a:lnTo>
                    <a:pt x="775906" y="350824"/>
                  </a:lnTo>
                  <a:lnTo>
                    <a:pt x="773861" y="352755"/>
                  </a:lnTo>
                  <a:lnTo>
                    <a:pt x="775906" y="354685"/>
                  </a:lnTo>
                  <a:lnTo>
                    <a:pt x="778802" y="355803"/>
                  </a:lnTo>
                  <a:lnTo>
                    <a:pt x="782891" y="357733"/>
                  </a:lnTo>
                  <a:lnTo>
                    <a:pt x="786968" y="357733"/>
                  </a:lnTo>
                  <a:lnTo>
                    <a:pt x="794296" y="356616"/>
                  </a:lnTo>
                  <a:lnTo>
                    <a:pt x="798385" y="354685"/>
                  </a:lnTo>
                  <a:lnTo>
                    <a:pt x="801789" y="350824"/>
                  </a:lnTo>
                  <a:lnTo>
                    <a:pt x="805878" y="341172"/>
                  </a:lnTo>
                  <a:lnTo>
                    <a:pt x="807923" y="331520"/>
                  </a:lnTo>
                  <a:lnTo>
                    <a:pt x="809967" y="325729"/>
                  </a:lnTo>
                  <a:lnTo>
                    <a:pt x="816102" y="318820"/>
                  </a:lnTo>
                  <a:lnTo>
                    <a:pt x="822921" y="314159"/>
                  </a:lnTo>
                  <a:lnTo>
                    <a:pt x="826325" y="313029"/>
                  </a:lnTo>
                  <a:lnTo>
                    <a:pt x="828370" y="314159"/>
                  </a:lnTo>
                  <a:lnTo>
                    <a:pt x="831608" y="314960"/>
                  </a:lnTo>
                  <a:lnTo>
                    <a:pt x="835685" y="316090"/>
                  </a:lnTo>
                  <a:lnTo>
                    <a:pt x="837730" y="318020"/>
                  </a:lnTo>
                  <a:lnTo>
                    <a:pt x="839774" y="320751"/>
                  </a:lnTo>
                  <a:lnTo>
                    <a:pt x="842670" y="321881"/>
                  </a:lnTo>
                  <a:lnTo>
                    <a:pt x="854087" y="321881"/>
                  </a:lnTo>
                  <a:lnTo>
                    <a:pt x="859370" y="322681"/>
                  </a:lnTo>
                  <a:lnTo>
                    <a:pt x="864311" y="323799"/>
                  </a:lnTo>
                  <a:lnTo>
                    <a:pt x="870445" y="322681"/>
                  </a:lnTo>
                  <a:lnTo>
                    <a:pt x="874534" y="322681"/>
                  </a:lnTo>
                  <a:lnTo>
                    <a:pt x="880656" y="321881"/>
                  </a:lnTo>
                  <a:lnTo>
                    <a:pt x="885939" y="320751"/>
                  </a:lnTo>
                  <a:lnTo>
                    <a:pt x="894118" y="320751"/>
                  </a:lnTo>
                  <a:lnTo>
                    <a:pt x="899782" y="314159"/>
                  </a:lnTo>
                  <a:lnTo>
                    <a:pt x="900747" y="313029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7216819" y="3758597"/>
              <a:ext cx="1135380" cy="657860"/>
            </a:xfrm>
            <a:custGeom>
              <a:avLst/>
              <a:gdLst/>
              <a:ahLst/>
              <a:cxnLst/>
              <a:rect l="l" t="t" r="r" b="b"/>
              <a:pathLst>
                <a:path w="1135379" h="657860">
                  <a:moveTo>
                    <a:pt x="495349" y="117394"/>
                  </a:moveTo>
                  <a:lnTo>
                    <a:pt x="493304" y="111604"/>
                  </a:lnTo>
                  <a:lnTo>
                    <a:pt x="490068" y="105011"/>
                  </a:lnTo>
                  <a:lnTo>
                    <a:pt x="487172" y="103081"/>
                  </a:lnTo>
                  <a:lnTo>
                    <a:pt x="476952" y="100026"/>
                  </a:lnTo>
                  <a:lnTo>
                    <a:pt x="472864" y="101152"/>
                  </a:lnTo>
                  <a:lnTo>
                    <a:pt x="467583" y="105011"/>
                  </a:lnTo>
                  <a:lnTo>
                    <a:pt x="464176" y="108871"/>
                  </a:lnTo>
                  <a:lnTo>
                    <a:pt x="463495" y="111604"/>
                  </a:lnTo>
                  <a:lnTo>
                    <a:pt x="460088" y="113534"/>
                  </a:lnTo>
                  <a:lnTo>
                    <a:pt x="456000" y="116590"/>
                  </a:lnTo>
                  <a:lnTo>
                    <a:pt x="447142" y="115464"/>
                  </a:lnTo>
                  <a:lnTo>
                    <a:pt x="441010" y="112730"/>
                  </a:lnTo>
                  <a:lnTo>
                    <a:pt x="436411" y="109675"/>
                  </a:lnTo>
                  <a:lnTo>
                    <a:pt x="432323" y="108871"/>
                  </a:lnTo>
                  <a:lnTo>
                    <a:pt x="430279" y="109675"/>
                  </a:lnTo>
                  <a:lnTo>
                    <a:pt x="428235" y="113534"/>
                  </a:lnTo>
                  <a:lnTo>
                    <a:pt x="426190" y="120449"/>
                  </a:lnTo>
                  <a:lnTo>
                    <a:pt x="424146" y="124470"/>
                  </a:lnTo>
                  <a:lnTo>
                    <a:pt x="420058" y="126399"/>
                  </a:lnTo>
                  <a:lnTo>
                    <a:pt x="415970" y="128329"/>
                  </a:lnTo>
                  <a:lnTo>
                    <a:pt x="411882" y="128329"/>
                  </a:lnTo>
                  <a:lnTo>
                    <a:pt x="411030" y="127525"/>
                  </a:lnTo>
                  <a:lnTo>
                    <a:pt x="403706" y="120449"/>
                  </a:lnTo>
                  <a:lnTo>
                    <a:pt x="402513" y="115464"/>
                  </a:lnTo>
                  <a:lnTo>
                    <a:pt x="403706" y="110800"/>
                  </a:lnTo>
                  <a:lnTo>
                    <a:pt x="406601" y="109675"/>
                  </a:lnTo>
                  <a:lnTo>
                    <a:pt x="415970" y="111604"/>
                  </a:lnTo>
                  <a:lnTo>
                    <a:pt x="419207" y="110800"/>
                  </a:lnTo>
                  <a:lnTo>
                    <a:pt x="419207" y="107745"/>
                  </a:lnTo>
                  <a:lnTo>
                    <a:pt x="415970" y="106941"/>
                  </a:lnTo>
                  <a:lnTo>
                    <a:pt x="409838" y="106941"/>
                  </a:lnTo>
                  <a:lnTo>
                    <a:pt x="403706" y="108871"/>
                  </a:lnTo>
                  <a:lnTo>
                    <a:pt x="399617" y="108871"/>
                  </a:lnTo>
                  <a:lnTo>
                    <a:pt x="394337" y="108871"/>
                  </a:lnTo>
                  <a:lnTo>
                    <a:pt x="387353" y="111604"/>
                  </a:lnTo>
                  <a:lnTo>
                    <a:pt x="385309" y="111604"/>
                  </a:lnTo>
                  <a:lnTo>
                    <a:pt x="382072" y="110800"/>
                  </a:lnTo>
                  <a:lnTo>
                    <a:pt x="375940" y="110800"/>
                  </a:lnTo>
                  <a:lnTo>
                    <a:pt x="369808" y="112730"/>
                  </a:lnTo>
                  <a:lnTo>
                    <a:pt x="361632" y="116590"/>
                  </a:lnTo>
                  <a:lnTo>
                    <a:pt x="358395" y="122379"/>
                  </a:lnTo>
                  <a:lnTo>
                    <a:pt x="355499" y="124470"/>
                  </a:lnTo>
                  <a:lnTo>
                    <a:pt x="346131" y="125595"/>
                  </a:lnTo>
                  <a:lnTo>
                    <a:pt x="342724" y="125595"/>
                  </a:lnTo>
                  <a:lnTo>
                    <a:pt x="339998" y="126399"/>
                  </a:lnTo>
                  <a:lnTo>
                    <a:pt x="332503" y="129455"/>
                  </a:lnTo>
                  <a:lnTo>
                    <a:pt x="325519" y="132189"/>
                  </a:lnTo>
                  <a:lnTo>
                    <a:pt x="321091" y="136048"/>
                  </a:lnTo>
                  <a:lnTo>
                    <a:pt x="319047" y="139104"/>
                  </a:lnTo>
                  <a:lnTo>
                    <a:pt x="319047" y="141033"/>
                  </a:lnTo>
                  <a:lnTo>
                    <a:pt x="321091" y="142963"/>
                  </a:lnTo>
                  <a:lnTo>
                    <a:pt x="329778" y="144893"/>
                  </a:lnTo>
                  <a:lnTo>
                    <a:pt x="333866" y="145697"/>
                  </a:lnTo>
                  <a:lnTo>
                    <a:pt x="340680" y="148752"/>
                  </a:lnTo>
                  <a:lnTo>
                    <a:pt x="344768" y="178825"/>
                  </a:lnTo>
                  <a:lnTo>
                    <a:pt x="342724" y="180754"/>
                  </a:lnTo>
                  <a:lnTo>
                    <a:pt x="339998" y="180754"/>
                  </a:lnTo>
                  <a:lnTo>
                    <a:pt x="336592" y="180754"/>
                  </a:lnTo>
                  <a:lnTo>
                    <a:pt x="332503" y="175769"/>
                  </a:lnTo>
                  <a:lnTo>
                    <a:pt x="322283" y="158401"/>
                  </a:lnTo>
                  <a:lnTo>
                    <a:pt x="317002" y="149557"/>
                  </a:lnTo>
                  <a:lnTo>
                    <a:pt x="312914" y="147627"/>
                  </a:lnTo>
                  <a:lnTo>
                    <a:pt x="310019" y="145697"/>
                  </a:lnTo>
                  <a:lnTo>
                    <a:pt x="307974" y="146823"/>
                  </a:lnTo>
                  <a:lnTo>
                    <a:pt x="305930" y="150682"/>
                  </a:lnTo>
                  <a:lnTo>
                    <a:pt x="304738" y="157597"/>
                  </a:lnTo>
                  <a:lnTo>
                    <a:pt x="306782" y="159527"/>
                  </a:lnTo>
                  <a:lnTo>
                    <a:pt x="310870" y="161457"/>
                  </a:lnTo>
                  <a:lnTo>
                    <a:pt x="321091" y="168050"/>
                  </a:lnTo>
                  <a:lnTo>
                    <a:pt x="330459" y="177699"/>
                  </a:lnTo>
                  <a:lnTo>
                    <a:pt x="331822" y="187830"/>
                  </a:lnTo>
                  <a:lnTo>
                    <a:pt x="331822" y="191690"/>
                  </a:lnTo>
                  <a:lnTo>
                    <a:pt x="330459" y="196353"/>
                  </a:lnTo>
                  <a:lnTo>
                    <a:pt x="327564" y="198283"/>
                  </a:lnTo>
                  <a:lnTo>
                    <a:pt x="323135" y="202143"/>
                  </a:lnTo>
                  <a:lnTo>
                    <a:pt x="318195" y="202143"/>
                  </a:lnTo>
                  <a:lnTo>
                    <a:pt x="312914" y="204072"/>
                  </a:lnTo>
                  <a:lnTo>
                    <a:pt x="305930" y="205198"/>
                  </a:lnTo>
                  <a:lnTo>
                    <a:pt x="300650" y="206002"/>
                  </a:lnTo>
                  <a:lnTo>
                    <a:pt x="296562" y="207128"/>
                  </a:lnTo>
                  <a:lnTo>
                    <a:pt x="290429" y="209862"/>
                  </a:lnTo>
                  <a:lnTo>
                    <a:pt x="287193" y="212917"/>
                  </a:lnTo>
                  <a:lnTo>
                    <a:pt x="285149" y="212917"/>
                  </a:lnTo>
                  <a:lnTo>
                    <a:pt x="282253" y="212917"/>
                  </a:lnTo>
                  <a:lnTo>
                    <a:pt x="279017" y="215973"/>
                  </a:lnTo>
                  <a:lnTo>
                    <a:pt x="276121" y="219832"/>
                  </a:lnTo>
                  <a:lnTo>
                    <a:pt x="272884" y="223692"/>
                  </a:lnTo>
                  <a:lnTo>
                    <a:pt x="272033" y="226426"/>
                  </a:lnTo>
                  <a:lnTo>
                    <a:pt x="272884" y="228355"/>
                  </a:lnTo>
                  <a:lnTo>
                    <a:pt x="276121" y="227551"/>
                  </a:lnTo>
                  <a:lnTo>
                    <a:pt x="281061" y="224496"/>
                  </a:lnTo>
                  <a:lnTo>
                    <a:pt x="281061" y="227551"/>
                  </a:lnTo>
                  <a:lnTo>
                    <a:pt x="279017" y="228355"/>
                  </a:lnTo>
                  <a:lnTo>
                    <a:pt x="276973" y="232215"/>
                  </a:lnTo>
                  <a:lnTo>
                    <a:pt x="272884" y="237200"/>
                  </a:lnTo>
                  <a:lnTo>
                    <a:pt x="268796" y="241864"/>
                  </a:lnTo>
                  <a:lnTo>
                    <a:pt x="260620" y="244276"/>
                  </a:lnTo>
                  <a:lnTo>
                    <a:pt x="254488" y="244919"/>
                  </a:lnTo>
                  <a:lnTo>
                    <a:pt x="246311" y="244919"/>
                  </a:lnTo>
                  <a:lnTo>
                    <a:pt x="242223" y="246849"/>
                  </a:lnTo>
                  <a:lnTo>
                    <a:pt x="238816" y="254729"/>
                  </a:lnTo>
                  <a:lnTo>
                    <a:pt x="236772" y="259714"/>
                  </a:lnTo>
                  <a:lnTo>
                    <a:pt x="238816" y="266307"/>
                  </a:lnTo>
                  <a:lnTo>
                    <a:pt x="244267" y="270167"/>
                  </a:lnTo>
                  <a:lnTo>
                    <a:pt x="251251" y="274027"/>
                  </a:lnTo>
                  <a:lnTo>
                    <a:pt x="259428" y="276278"/>
                  </a:lnTo>
                  <a:lnTo>
                    <a:pt x="264708" y="278208"/>
                  </a:lnTo>
                  <a:lnTo>
                    <a:pt x="274077" y="282871"/>
                  </a:lnTo>
                  <a:lnTo>
                    <a:pt x="280209" y="285927"/>
                  </a:lnTo>
                  <a:lnTo>
                    <a:pt x="291281" y="292520"/>
                  </a:lnTo>
                  <a:lnTo>
                    <a:pt x="300650" y="293646"/>
                  </a:lnTo>
                  <a:lnTo>
                    <a:pt x="310019" y="292520"/>
                  </a:lnTo>
                  <a:lnTo>
                    <a:pt x="314958" y="290590"/>
                  </a:lnTo>
                  <a:lnTo>
                    <a:pt x="321091" y="290590"/>
                  </a:lnTo>
                  <a:lnTo>
                    <a:pt x="323135" y="288661"/>
                  </a:lnTo>
                  <a:lnTo>
                    <a:pt x="332503" y="289786"/>
                  </a:lnTo>
                  <a:lnTo>
                    <a:pt x="340680" y="290590"/>
                  </a:lnTo>
                  <a:lnTo>
                    <a:pt x="346131" y="294450"/>
                  </a:lnTo>
                  <a:lnTo>
                    <a:pt x="348175" y="297505"/>
                  </a:lnTo>
                  <a:lnTo>
                    <a:pt x="348856" y="299435"/>
                  </a:lnTo>
                  <a:lnTo>
                    <a:pt x="352944" y="297505"/>
                  </a:lnTo>
                  <a:lnTo>
                    <a:pt x="355499" y="298309"/>
                  </a:lnTo>
                  <a:lnTo>
                    <a:pt x="358395" y="303295"/>
                  </a:lnTo>
                  <a:lnTo>
                    <a:pt x="360439" y="302169"/>
                  </a:lnTo>
                  <a:lnTo>
                    <a:pt x="364527" y="297505"/>
                  </a:lnTo>
                  <a:lnTo>
                    <a:pt x="366571" y="296380"/>
                  </a:lnTo>
                  <a:lnTo>
                    <a:pt x="370660" y="297505"/>
                  </a:lnTo>
                  <a:lnTo>
                    <a:pt x="376792" y="298309"/>
                  </a:lnTo>
                  <a:lnTo>
                    <a:pt x="376792" y="299435"/>
                  </a:lnTo>
                  <a:lnTo>
                    <a:pt x="378836" y="298309"/>
                  </a:lnTo>
                  <a:lnTo>
                    <a:pt x="382072" y="295576"/>
                  </a:lnTo>
                  <a:lnTo>
                    <a:pt x="386161" y="294450"/>
                  </a:lnTo>
                  <a:lnTo>
                    <a:pt x="390249" y="295576"/>
                  </a:lnTo>
                  <a:lnTo>
                    <a:pt x="392293" y="295576"/>
                  </a:lnTo>
                  <a:lnTo>
                    <a:pt x="390249" y="297505"/>
                  </a:lnTo>
                  <a:lnTo>
                    <a:pt x="388205" y="295576"/>
                  </a:lnTo>
                  <a:lnTo>
                    <a:pt x="385309" y="296380"/>
                  </a:lnTo>
                  <a:lnTo>
                    <a:pt x="382072" y="297505"/>
                  </a:lnTo>
                  <a:lnTo>
                    <a:pt x="380880" y="299435"/>
                  </a:lnTo>
                  <a:lnTo>
                    <a:pt x="380880" y="301365"/>
                  </a:lnTo>
                  <a:lnTo>
                    <a:pt x="383265" y="303295"/>
                  </a:lnTo>
                  <a:lnTo>
                    <a:pt x="387353" y="304099"/>
                  </a:lnTo>
                  <a:lnTo>
                    <a:pt x="389397" y="307154"/>
                  </a:lnTo>
                  <a:lnTo>
                    <a:pt x="377984" y="302169"/>
                  </a:lnTo>
                  <a:lnTo>
                    <a:pt x="371852" y="300239"/>
                  </a:lnTo>
                  <a:lnTo>
                    <a:pt x="367764" y="298309"/>
                  </a:lnTo>
                  <a:lnTo>
                    <a:pt x="365720" y="299435"/>
                  </a:lnTo>
                  <a:lnTo>
                    <a:pt x="363676" y="302169"/>
                  </a:lnTo>
                  <a:lnTo>
                    <a:pt x="359587" y="305224"/>
                  </a:lnTo>
                  <a:lnTo>
                    <a:pt x="356351" y="305224"/>
                  </a:lnTo>
                  <a:lnTo>
                    <a:pt x="355499" y="303295"/>
                  </a:lnTo>
                  <a:lnTo>
                    <a:pt x="352944" y="298309"/>
                  </a:lnTo>
                  <a:lnTo>
                    <a:pt x="352263" y="299435"/>
                  </a:lnTo>
                  <a:lnTo>
                    <a:pt x="348175" y="301365"/>
                  </a:lnTo>
                  <a:lnTo>
                    <a:pt x="348175" y="303295"/>
                  </a:lnTo>
                  <a:lnTo>
                    <a:pt x="348175" y="306511"/>
                  </a:lnTo>
                  <a:lnTo>
                    <a:pt x="348175" y="309084"/>
                  </a:lnTo>
                  <a:lnTo>
                    <a:pt x="346131" y="312944"/>
                  </a:lnTo>
                  <a:lnTo>
                    <a:pt x="344087" y="316964"/>
                  </a:lnTo>
                  <a:lnTo>
                    <a:pt x="339998" y="320823"/>
                  </a:lnTo>
                  <a:lnTo>
                    <a:pt x="338636" y="322753"/>
                  </a:lnTo>
                  <a:lnTo>
                    <a:pt x="339998" y="326613"/>
                  </a:lnTo>
                  <a:lnTo>
                    <a:pt x="337954" y="328543"/>
                  </a:lnTo>
                  <a:lnTo>
                    <a:pt x="335910" y="331598"/>
                  </a:lnTo>
                  <a:lnTo>
                    <a:pt x="333866" y="334332"/>
                  </a:lnTo>
                  <a:lnTo>
                    <a:pt x="330459" y="340443"/>
                  </a:lnTo>
                  <a:lnTo>
                    <a:pt x="324327" y="346232"/>
                  </a:lnTo>
                  <a:lnTo>
                    <a:pt x="323135" y="348966"/>
                  </a:lnTo>
                  <a:lnTo>
                    <a:pt x="320239" y="348966"/>
                  </a:lnTo>
                  <a:lnTo>
                    <a:pt x="310019" y="350092"/>
                  </a:lnTo>
                  <a:lnTo>
                    <a:pt x="304738" y="350092"/>
                  </a:lnTo>
                  <a:lnTo>
                    <a:pt x="300650" y="352021"/>
                  </a:lnTo>
                  <a:lnTo>
                    <a:pt x="297754" y="352825"/>
                  </a:lnTo>
                  <a:lnTo>
                    <a:pt x="295369" y="352021"/>
                  </a:lnTo>
                  <a:lnTo>
                    <a:pt x="287193" y="348966"/>
                  </a:lnTo>
                  <a:lnTo>
                    <a:pt x="282253" y="348162"/>
                  </a:lnTo>
                  <a:lnTo>
                    <a:pt x="272033" y="347036"/>
                  </a:lnTo>
                  <a:lnTo>
                    <a:pt x="263516" y="348162"/>
                  </a:lnTo>
                  <a:lnTo>
                    <a:pt x="259428" y="350896"/>
                  </a:lnTo>
                  <a:lnTo>
                    <a:pt x="257383" y="356685"/>
                  </a:lnTo>
                  <a:lnTo>
                    <a:pt x="257383" y="364404"/>
                  </a:lnTo>
                  <a:lnTo>
                    <a:pt x="258576" y="368746"/>
                  </a:lnTo>
                  <a:lnTo>
                    <a:pt x="258576" y="375179"/>
                  </a:lnTo>
                  <a:lnTo>
                    <a:pt x="262664" y="384184"/>
                  </a:lnTo>
                  <a:lnTo>
                    <a:pt x="270840" y="393833"/>
                  </a:lnTo>
                  <a:lnTo>
                    <a:pt x="284297" y="407341"/>
                  </a:lnTo>
                  <a:lnTo>
                    <a:pt x="287193" y="412327"/>
                  </a:lnTo>
                  <a:lnTo>
                    <a:pt x="310870" y="449153"/>
                  </a:lnTo>
                  <a:lnTo>
                    <a:pt x="328415" y="454138"/>
                  </a:lnTo>
                  <a:lnTo>
                    <a:pt x="333866" y="451083"/>
                  </a:lnTo>
                  <a:lnTo>
                    <a:pt x="362483" y="415060"/>
                  </a:lnTo>
                  <a:lnTo>
                    <a:pt x="369808" y="398818"/>
                  </a:lnTo>
                  <a:lnTo>
                    <a:pt x="366571" y="396888"/>
                  </a:lnTo>
                  <a:lnTo>
                    <a:pt x="361632" y="396888"/>
                  </a:lnTo>
                  <a:lnTo>
                    <a:pt x="359587" y="394637"/>
                  </a:lnTo>
                  <a:lnTo>
                    <a:pt x="360439" y="389973"/>
                  </a:lnTo>
                  <a:lnTo>
                    <a:pt x="359587" y="388044"/>
                  </a:lnTo>
                  <a:lnTo>
                    <a:pt x="358395" y="382254"/>
                  </a:lnTo>
                  <a:lnTo>
                    <a:pt x="361632" y="376465"/>
                  </a:lnTo>
                  <a:lnTo>
                    <a:pt x="368616" y="374535"/>
                  </a:lnTo>
                  <a:lnTo>
                    <a:pt x="372704" y="370676"/>
                  </a:lnTo>
                  <a:lnTo>
                    <a:pt x="378836" y="367459"/>
                  </a:lnTo>
                  <a:lnTo>
                    <a:pt x="385309" y="364404"/>
                  </a:lnTo>
                  <a:lnTo>
                    <a:pt x="391441" y="363600"/>
                  </a:lnTo>
                  <a:lnTo>
                    <a:pt x="395529" y="363600"/>
                  </a:lnTo>
                  <a:lnTo>
                    <a:pt x="411882" y="404608"/>
                  </a:lnTo>
                  <a:lnTo>
                    <a:pt x="408645" y="414256"/>
                  </a:lnTo>
                  <a:lnTo>
                    <a:pt x="403706" y="427765"/>
                  </a:lnTo>
                  <a:lnTo>
                    <a:pt x="400469" y="436770"/>
                  </a:lnTo>
                  <a:lnTo>
                    <a:pt x="401662" y="442560"/>
                  </a:lnTo>
                  <a:lnTo>
                    <a:pt x="400469" y="445293"/>
                  </a:lnTo>
                  <a:lnTo>
                    <a:pt x="399617" y="456036"/>
                  </a:lnTo>
                  <a:lnTo>
                    <a:pt x="396381" y="465701"/>
                  </a:lnTo>
                  <a:lnTo>
                    <a:pt x="396381" y="472664"/>
                  </a:lnTo>
                  <a:lnTo>
                    <a:pt x="394337" y="480399"/>
                  </a:lnTo>
                  <a:lnTo>
                    <a:pt x="395529" y="486188"/>
                  </a:lnTo>
                  <a:lnTo>
                    <a:pt x="395529" y="493152"/>
                  </a:lnTo>
                  <a:lnTo>
                    <a:pt x="398425" y="502817"/>
                  </a:lnTo>
                  <a:lnTo>
                    <a:pt x="399617" y="508606"/>
                  </a:lnTo>
                  <a:lnTo>
                    <a:pt x="398425" y="511324"/>
                  </a:lnTo>
                  <a:lnTo>
                    <a:pt x="399617" y="520201"/>
                  </a:lnTo>
                  <a:lnTo>
                    <a:pt x="400469" y="524076"/>
                  </a:lnTo>
                  <a:lnTo>
                    <a:pt x="404557" y="527936"/>
                  </a:lnTo>
                  <a:lnTo>
                    <a:pt x="413074" y="531023"/>
                  </a:lnTo>
                  <a:lnTo>
                    <a:pt x="430279" y="534899"/>
                  </a:lnTo>
                  <a:lnTo>
                    <a:pt x="439647" y="533741"/>
                  </a:lnTo>
                  <a:lnTo>
                    <a:pt x="443054" y="533741"/>
                  </a:lnTo>
                  <a:lnTo>
                    <a:pt x="447824" y="535671"/>
                  </a:lnTo>
                  <a:lnTo>
                    <a:pt x="457363" y="535671"/>
                  </a:lnTo>
                  <a:lnTo>
                    <a:pt x="468776" y="536829"/>
                  </a:lnTo>
                  <a:lnTo>
                    <a:pt x="474908" y="538759"/>
                  </a:lnTo>
                  <a:lnTo>
                    <a:pt x="487172" y="539530"/>
                  </a:lnTo>
                  <a:lnTo>
                    <a:pt x="495349" y="541460"/>
                  </a:lnTo>
                  <a:lnTo>
                    <a:pt x="500629" y="544564"/>
                  </a:lnTo>
                  <a:lnTo>
                    <a:pt x="509657" y="549581"/>
                  </a:lnTo>
                  <a:lnTo>
                    <a:pt x="517833" y="552283"/>
                  </a:lnTo>
                  <a:lnTo>
                    <a:pt x="525158" y="557317"/>
                  </a:lnTo>
                  <a:lnTo>
                    <a:pt x="530439" y="561176"/>
                  </a:lnTo>
                  <a:lnTo>
                    <a:pt x="537423" y="565052"/>
                  </a:lnTo>
                  <a:lnTo>
                    <a:pt x="543555" y="570841"/>
                  </a:lnTo>
                  <a:lnTo>
                    <a:pt x="546791" y="574717"/>
                  </a:lnTo>
                  <a:lnTo>
                    <a:pt x="548835" y="578576"/>
                  </a:lnTo>
                  <a:lnTo>
                    <a:pt x="548835" y="581664"/>
                  </a:lnTo>
                  <a:lnTo>
                    <a:pt x="546791" y="584381"/>
                  </a:lnTo>
                  <a:lnTo>
                    <a:pt x="548835" y="590171"/>
                  </a:lnTo>
                  <a:lnTo>
                    <a:pt x="556330" y="595976"/>
                  </a:lnTo>
                  <a:lnTo>
                    <a:pt x="565358" y="601765"/>
                  </a:lnTo>
                  <a:lnTo>
                    <a:pt x="572683" y="603695"/>
                  </a:lnTo>
                  <a:lnTo>
                    <a:pt x="579667" y="602923"/>
                  </a:lnTo>
                  <a:lnTo>
                    <a:pt x="584947" y="597906"/>
                  </a:lnTo>
                  <a:lnTo>
                    <a:pt x="586140" y="594030"/>
                  </a:lnTo>
                  <a:lnTo>
                    <a:pt x="586140" y="591329"/>
                  </a:lnTo>
                  <a:lnTo>
                    <a:pt x="582903" y="583594"/>
                  </a:lnTo>
                  <a:lnTo>
                    <a:pt x="577623" y="576646"/>
                  </a:lnTo>
                  <a:lnTo>
                    <a:pt x="574727" y="566981"/>
                  </a:lnTo>
                  <a:lnTo>
                    <a:pt x="567402" y="542634"/>
                  </a:lnTo>
                  <a:lnTo>
                    <a:pt x="564507" y="529094"/>
                  </a:lnTo>
                  <a:lnTo>
                    <a:pt x="563314" y="518271"/>
                  </a:lnTo>
                  <a:lnTo>
                    <a:pt x="565358" y="512482"/>
                  </a:lnTo>
                  <a:lnTo>
                    <a:pt x="566551" y="502817"/>
                  </a:lnTo>
                  <a:lnTo>
                    <a:pt x="570639" y="497783"/>
                  </a:lnTo>
                  <a:lnTo>
                    <a:pt x="576771" y="495081"/>
                  </a:lnTo>
                  <a:lnTo>
                    <a:pt x="584947" y="495081"/>
                  </a:lnTo>
                  <a:lnTo>
                    <a:pt x="612713" y="515183"/>
                  </a:lnTo>
                  <a:lnTo>
                    <a:pt x="628214" y="524076"/>
                  </a:lnTo>
                  <a:lnTo>
                    <a:pt x="662282" y="550353"/>
                  </a:lnTo>
                  <a:lnTo>
                    <a:pt x="672502" y="571613"/>
                  </a:lnTo>
                  <a:lnTo>
                    <a:pt x="676590" y="574717"/>
                  </a:lnTo>
                  <a:lnTo>
                    <a:pt x="681871" y="575488"/>
                  </a:lnTo>
                  <a:lnTo>
                    <a:pt x="690899" y="574717"/>
                  </a:lnTo>
                  <a:lnTo>
                    <a:pt x="696180" y="572771"/>
                  </a:lnTo>
                  <a:lnTo>
                    <a:pt x="700268" y="567753"/>
                  </a:lnTo>
                  <a:lnTo>
                    <a:pt x="706400" y="565052"/>
                  </a:lnTo>
                  <a:lnTo>
                    <a:pt x="709636" y="561948"/>
                  </a:lnTo>
                  <a:lnTo>
                    <a:pt x="708444" y="558088"/>
                  </a:lnTo>
                  <a:lnTo>
                    <a:pt x="709636" y="556159"/>
                  </a:lnTo>
                  <a:lnTo>
                    <a:pt x="713725" y="550353"/>
                  </a:lnTo>
                  <a:lnTo>
                    <a:pt x="717813" y="549581"/>
                  </a:lnTo>
                  <a:lnTo>
                    <a:pt x="719857" y="546494"/>
                  </a:lnTo>
                  <a:lnTo>
                    <a:pt x="725989" y="540688"/>
                  </a:lnTo>
                  <a:lnTo>
                    <a:pt x="728033" y="536829"/>
                  </a:lnTo>
                  <a:lnTo>
                    <a:pt x="731270" y="531811"/>
                  </a:lnTo>
                  <a:lnTo>
                    <a:pt x="734165" y="529866"/>
                  </a:lnTo>
                  <a:lnTo>
                    <a:pt x="744386" y="527936"/>
                  </a:lnTo>
                  <a:lnTo>
                    <a:pt x="753073" y="529094"/>
                  </a:lnTo>
                  <a:lnTo>
                    <a:pt x="779646" y="554229"/>
                  </a:lnTo>
                  <a:lnTo>
                    <a:pt x="780839" y="559246"/>
                  </a:lnTo>
                  <a:lnTo>
                    <a:pt x="780839" y="563106"/>
                  </a:lnTo>
                  <a:lnTo>
                    <a:pt x="780839" y="571613"/>
                  </a:lnTo>
                  <a:lnTo>
                    <a:pt x="778795" y="577418"/>
                  </a:lnTo>
                  <a:lnTo>
                    <a:pt x="777602" y="581664"/>
                  </a:lnTo>
                  <a:lnTo>
                    <a:pt x="775558" y="586311"/>
                  </a:lnTo>
                  <a:lnTo>
                    <a:pt x="774195" y="590171"/>
                  </a:lnTo>
                  <a:lnTo>
                    <a:pt x="775558" y="595204"/>
                  </a:lnTo>
                  <a:lnTo>
                    <a:pt x="778795" y="602923"/>
                  </a:lnTo>
                  <a:lnTo>
                    <a:pt x="781690" y="608729"/>
                  </a:lnTo>
                  <a:lnTo>
                    <a:pt x="785778" y="612588"/>
                  </a:lnTo>
                  <a:lnTo>
                    <a:pt x="791059" y="617622"/>
                  </a:lnTo>
                  <a:lnTo>
                    <a:pt x="795999" y="620323"/>
                  </a:lnTo>
                  <a:lnTo>
                    <a:pt x="799235" y="622253"/>
                  </a:lnTo>
                  <a:lnTo>
                    <a:pt x="807412" y="628059"/>
                  </a:lnTo>
                  <a:lnTo>
                    <a:pt x="813544" y="631918"/>
                  </a:lnTo>
                  <a:lnTo>
                    <a:pt x="819676" y="635006"/>
                  </a:lnTo>
                  <a:lnTo>
                    <a:pt x="824957" y="635006"/>
                  </a:lnTo>
                  <a:lnTo>
                    <a:pt x="831941" y="633848"/>
                  </a:lnTo>
                  <a:lnTo>
                    <a:pt x="857662" y="599064"/>
                  </a:lnTo>
                  <a:lnTo>
                    <a:pt x="859706" y="583594"/>
                  </a:lnTo>
                  <a:lnTo>
                    <a:pt x="857662" y="577418"/>
                  </a:lnTo>
                  <a:lnTo>
                    <a:pt x="856810" y="572771"/>
                  </a:lnTo>
                  <a:lnTo>
                    <a:pt x="853574" y="568911"/>
                  </a:lnTo>
                  <a:lnTo>
                    <a:pt x="849486" y="561948"/>
                  </a:lnTo>
                  <a:lnTo>
                    <a:pt x="846590" y="555387"/>
                  </a:lnTo>
                  <a:lnTo>
                    <a:pt x="842502" y="548424"/>
                  </a:lnTo>
                  <a:lnTo>
                    <a:pt x="812692" y="527936"/>
                  </a:lnTo>
                  <a:lnTo>
                    <a:pt x="806219" y="527936"/>
                  </a:lnTo>
                  <a:lnTo>
                    <a:pt x="801279" y="527164"/>
                  </a:lnTo>
                  <a:lnTo>
                    <a:pt x="795147" y="524076"/>
                  </a:lnTo>
                  <a:lnTo>
                    <a:pt x="791059" y="521375"/>
                  </a:lnTo>
                  <a:lnTo>
                    <a:pt x="785778" y="518271"/>
                  </a:lnTo>
                  <a:lnTo>
                    <a:pt x="780839" y="513253"/>
                  </a:lnTo>
                  <a:lnTo>
                    <a:pt x="777602" y="508606"/>
                  </a:lnTo>
                  <a:lnTo>
                    <a:pt x="776239" y="504746"/>
                  </a:lnTo>
                  <a:lnTo>
                    <a:pt x="778795" y="500887"/>
                  </a:lnTo>
                  <a:lnTo>
                    <a:pt x="783734" y="497011"/>
                  </a:lnTo>
                  <a:lnTo>
                    <a:pt x="791059" y="493152"/>
                  </a:lnTo>
                  <a:lnTo>
                    <a:pt x="798043" y="489292"/>
                  </a:lnTo>
                  <a:lnTo>
                    <a:pt x="808604" y="486188"/>
                  </a:lnTo>
                  <a:lnTo>
                    <a:pt x="813544" y="486188"/>
                  </a:lnTo>
                  <a:lnTo>
                    <a:pt x="821720" y="484259"/>
                  </a:lnTo>
                  <a:lnTo>
                    <a:pt x="829897" y="481171"/>
                  </a:lnTo>
                  <a:lnTo>
                    <a:pt x="838414" y="480399"/>
                  </a:lnTo>
                  <a:lnTo>
                    <a:pt x="844546" y="477295"/>
                  </a:lnTo>
                  <a:lnTo>
                    <a:pt x="848634" y="473436"/>
                  </a:lnTo>
                  <a:lnTo>
                    <a:pt x="852722" y="469576"/>
                  </a:lnTo>
                  <a:lnTo>
                    <a:pt x="853574" y="467631"/>
                  </a:lnTo>
                  <a:lnTo>
                    <a:pt x="857662" y="466859"/>
                  </a:lnTo>
                  <a:lnTo>
                    <a:pt x="874526" y="442560"/>
                  </a:lnTo>
                  <a:lnTo>
                    <a:pt x="876570" y="440630"/>
                  </a:lnTo>
                  <a:lnTo>
                    <a:pt x="879466" y="437414"/>
                  </a:lnTo>
                  <a:lnTo>
                    <a:pt x="881510" y="435484"/>
                  </a:lnTo>
                  <a:lnTo>
                    <a:pt x="882702" y="432911"/>
                  </a:lnTo>
                  <a:lnTo>
                    <a:pt x="882702" y="427765"/>
                  </a:lnTo>
                  <a:lnTo>
                    <a:pt x="882702" y="426639"/>
                  </a:lnTo>
                  <a:lnTo>
                    <a:pt x="883554" y="423905"/>
                  </a:lnTo>
                  <a:lnTo>
                    <a:pt x="885598" y="422780"/>
                  </a:lnTo>
                  <a:lnTo>
                    <a:pt x="887642" y="421975"/>
                  </a:lnTo>
                  <a:lnTo>
                    <a:pt x="890878" y="421975"/>
                  </a:lnTo>
                  <a:lnTo>
                    <a:pt x="891730" y="420850"/>
                  </a:lnTo>
                  <a:lnTo>
                    <a:pt x="891730" y="418116"/>
                  </a:lnTo>
                  <a:lnTo>
                    <a:pt x="889686" y="410397"/>
                  </a:lnTo>
                  <a:lnTo>
                    <a:pt x="889686" y="404608"/>
                  </a:lnTo>
                  <a:lnTo>
                    <a:pt x="892922" y="399622"/>
                  </a:lnTo>
                  <a:lnTo>
                    <a:pt x="896159" y="396888"/>
                  </a:lnTo>
                  <a:lnTo>
                    <a:pt x="900247" y="392707"/>
                  </a:lnTo>
                  <a:lnTo>
                    <a:pt x="904335" y="388848"/>
                  </a:lnTo>
                  <a:lnTo>
                    <a:pt x="905187" y="386918"/>
                  </a:lnTo>
                  <a:lnTo>
                    <a:pt x="905187" y="383058"/>
                  </a:lnTo>
                  <a:lnTo>
                    <a:pt x="903143" y="378395"/>
                  </a:lnTo>
                  <a:lnTo>
                    <a:pt x="902291" y="376465"/>
                  </a:lnTo>
                  <a:lnTo>
                    <a:pt x="902291" y="374535"/>
                  </a:lnTo>
                  <a:lnTo>
                    <a:pt x="903143" y="374535"/>
                  </a:lnTo>
                  <a:lnTo>
                    <a:pt x="906379" y="374535"/>
                  </a:lnTo>
                  <a:lnTo>
                    <a:pt x="909275" y="374535"/>
                  </a:lnTo>
                  <a:lnTo>
                    <a:pt x="910467" y="372606"/>
                  </a:lnTo>
                  <a:lnTo>
                    <a:pt x="911319" y="370676"/>
                  </a:lnTo>
                  <a:lnTo>
                    <a:pt x="911319" y="365530"/>
                  </a:lnTo>
                  <a:lnTo>
                    <a:pt x="910467" y="362474"/>
                  </a:lnTo>
                  <a:lnTo>
                    <a:pt x="910467" y="357811"/>
                  </a:lnTo>
                  <a:lnTo>
                    <a:pt x="911319" y="353951"/>
                  </a:lnTo>
                  <a:lnTo>
                    <a:pt x="912512" y="348162"/>
                  </a:lnTo>
                  <a:lnTo>
                    <a:pt x="916600" y="345106"/>
                  </a:lnTo>
                  <a:lnTo>
                    <a:pt x="919495" y="342373"/>
                  </a:lnTo>
                  <a:lnTo>
                    <a:pt x="924776" y="340443"/>
                  </a:lnTo>
                  <a:lnTo>
                    <a:pt x="926820" y="339317"/>
                  </a:lnTo>
                  <a:lnTo>
                    <a:pt x="928012" y="337387"/>
                  </a:lnTo>
                  <a:lnTo>
                    <a:pt x="926820" y="334332"/>
                  </a:lnTo>
                  <a:lnTo>
                    <a:pt x="924776" y="329668"/>
                  </a:lnTo>
                  <a:lnTo>
                    <a:pt x="924776" y="322753"/>
                  </a:lnTo>
                  <a:lnTo>
                    <a:pt x="924776" y="318894"/>
                  </a:lnTo>
                  <a:lnTo>
                    <a:pt x="930908" y="312944"/>
                  </a:lnTo>
                  <a:lnTo>
                    <a:pt x="934145" y="307154"/>
                  </a:lnTo>
                  <a:lnTo>
                    <a:pt x="948453" y="286731"/>
                  </a:lnTo>
                  <a:lnTo>
                    <a:pt x="951860" y="284801"/>
                  </a:lnTo>
                  <a:lnTo>
                    <a:pt x="953904" y="284801"/>
                  </a:lnTo>
                  <a:lnTo>
                    <a:pt x="956630" y="285927"/>
                  </a:lnTo>
                  <a:lnTo>
                    <a:pt x="958674" y="286731"/>
                  </a:lnTo>
                  <a:lnTo>
                    <a:pt x="960718" y="286731"/>
                  </a:lnTo>
                  <a:lnTo>
                    <a:pt x="962762" y="284801"/>
                  </a:lnTo>
                  <a:lnTo>
                    <a:pt x="966169" y="282067"/>
                  </a:lnTo>
                  <a:lnTo>
                    <a:pt x="968213" y="279012"/>
                  </a:lnTo>
                  <a:lnTo>
                    <a:pt x="970257" y="277082"/>
                  </a:lnTo>
                  <a:lnTo>
                    <a:pt x="975026" y="276278"/>
                  </a:lnTo>
                  <a:lnTo>
                    <a:pt x="978433" y="275152"/>
                  </a:lnTo>
                  <a:lnTo>
                    <a:pt x="981670" y="272097"/>
                  </a:lnTo>
                  <a:lnTo>
                    <a:pt x="983714" y="267433"/>
                  </a:lnTo>
                  <a:lnTo>
                    <a:pt x="986609" y="260518"/>
                  </a:lnTo>
                  <a:lnTo>
                    <a:pt x="985758" y="255855"/>
                  </a:lnTo>
                  <a:lnTo>
                    <a:pt x="986609" y="253925"/>
                  </a:lnTo>
                  <a:lnTo>
                    <a:pt x="989846" y="253925"/>
                  </a:lnTo>
                  <a:lnTo>
                    <a:pt x="987802" y="254729"/>
                  </a:lnTo>
                  <a:lnTo>
                    <a:pt x="987802" y="256659"/>
                  </a:lnTo>
                  <a:lnTo>
                    <a:pt x="988654" y="258588"/>
                  </a:lnTo>
                  <a:lnTo>
                    <a:pt x="987802" y="263574"/>
                  </a:lnTo>
                  <a:lnTo>
                    <a:pt x="986609" y="267433"/>
                  </a:lnTo>
                  <a:lnTo>
                    <a:pt x="985758" y="269363"/>
                  </a:lnTo>
                  <a:lnTo>
                    <a:pt x="983714" y="274027"/>
                  </a:lnTo>
                  <a:lnTo>
                    <a:pt x="981670" y="276278"/>
                  </a:lnTo>
                  <a:lnTo>
                    <a:pt x="976389" y="278208"/>
                  </a:lnTo>
                  <a:lnTo>
                    <a:pt x="972301" y="278208"/>
                  </a:lnTo>
                  <a:lnTo>
                    <a:pt x="968894" y="280942"/>
                  </a:lnTo>
                  <a:lnTo>
                    <a:pt x="964806" y="285927"/>
                  </a:lnTo>
                  <a:lnTo>
                    <a:pt x="964125" y="288661"/>
                  </a:lnTo>
                  <a:lnTo>
                    <a:pt x="962081" y="288661"/>
                  </a:lnTo>
                  <a:lnTo>
                    <a:pt x="958674" y="288661"/>
                  </a:lnTo>
                  <a:lnTo>
                    <a:pt x="953904" y="287857"/>
                  </a:lnTo>
                  <a:lnTo>
                    <a:pt x="951860" y="286731"/>
                  </a:lnTo>
                  <a:lnTo>
                    <a:pt x="948453" y="289786"/>
                  </a:lnTo>
                  <a:lnTo>
                    <a:pt x="945217" y="292520"/>
                  </a:lnTo>
                  <a:lnTo>
                    <a:pt x="942321" y="295576"/>
                  </a:lnTo>
                  <a:lnTo>
                    <a:pt x="941129" y="297505"/>
                  </a:lnTo>
                  <a:lnTo>
                    <a:pt x="939085" y="300239"/>
                  </a:lnTo>
                  <a:lnTo>
                    <a:pt x="938233" y="303295"/>
                  </a:lnTo>
                  <a:lnTo>
                    <a:pt x="937041" y="306511"/>
                  </a:lnTo>
                  <a:lnTo>
                    <a:pt x="937041" y="308441"/>
                  </a:lnTo>
                  <a:lnTo>
                    <a:pt x="936189" y="311014"/>
                  </a:lnTo>
                  <a:lnTo>
                    <a:pt x="932952" y="312944"/>
                  </a:lnTo>
                  <a:lnTo>
                    <a:pt x="930908" y="315034"/>
                  </a:lnTo>
                  <a:lnTo>
                    <a:pt x="928012" y="318894"/>
                  </a:lnTo>
                  <a:lnTo>
                    <a:pt x="926820" y="322753"/>
                  </a:lnTo>
                  <a:lnTo>
                    <a:pt x="926820" y="327738"/>
                  </a:lnTo>
                  <a:lnTo>
                    <a:pt x="928012" y="330472"/>
                  </a:lnTo>
                  <a:lnTo>
                    <a:pt x="930057" y="334332"/>
                  </a:lnTo>
                  <a:lnTo>
                    <a:pt x="930908" y="336583"/>
                  </a:lnTo>
                  <a:lnTo>
                    <a:pt x="930908" y="339317"/>
                  </a:lnTo>
                  <a:lnTo>
                    <a:pt x="928864" y="341247"/>
                  </a:lnTo>
                  <a:lnTo>
                    <a:pt x="923924" y="343177"/>
                  </a:lnTo>
                  <a:lnTo>
                    <a:pt x="918644" y="345106"/>
                  </a:lnTo>
                  <a:lnTo>
                    <a:pt x="916600" y="347036"/>
                  </a:lnTo>
                  <a:lnTo>
                    <a:pt x="914556" y="348966"/>
                  </a:lnTo>
                  <a:lnTo>
                    <a:pt x="913363" y="352021"/>
                  </a:lnTo>
                  <a:lnTo>
                    <a:pt x="912512" y="354755"/>
                  </a:lnTo>
                  <a:lnTo>
                    <a:pt x="912512" y="357811"/>
                  </a:lnTo>
                  <a:lnTo>
                    <a:pt x="914556" y="367460"/>
                  </a:lnTo>
                  <a:lnTo>
                    <a:pt x="914556" y="372606"/>
                  </a:lnTo>
                  <a:lnTo>
                    <a:pt x="912512" y="374535"/>
                  </a:lnTo>
                  <a:lnTo>
                    <a:pt x="910467" y="375179"/>
                  </a:lnTo>
                  <a:lnTo>
                    <a:pt x="907231" y="375179"/>
                  </a:lnTo>
                  <a:lnTo>
                    <a:pt x="905187" y="377108"/>
                  </a:lnTo>
                  <a:lnTo>
                    <a:pt x="905187" y="378395"/>
                  </a:lnTo>
                  <a:lnTo>
                    <a:pt x="907231" y="382254"/>
                  </a:lnTo>
                  <a:lnTo>
                    <a:pt x="908423" y="384988"/>
                  </a:lnTo>
                  <a:lnTo>
                    <a:pt x="905187" y="389973"/>
                  </a:lnTo>
                  <a:lnTo>
                    <a:pt x="903143" y="393833"/>
                  </a:lnTo>
                  <a:lnTo>
                    <a:pt x="898203" y="397693"/>
                  </a:lnTo>
                  <a:lnTo>
                    <a:pt x="894115" y="401552"/>
                  </a:lnTo>
                  <a:lnTo>
                    <a:pt x="891730" y="404608"/>
                  </a:lnTo>
                  <a:lnTo>
                    <a:pt x="891730" y="411201"/>
                  </a:lnTo>
                  <a:lnTo>
                    <a:pt x="891730" y="415060"/>
                  </a:lnTo>
                  <a:lnTo>
                    <a:pt x="894966" y="420850"/>
                  </a:lnTo>
                  <a:lnTo>
                    <a:pt x="894115" y="422780"/>
                  </a:lnTo>
                  <a:lnTo>
                    <a:pt x="892922" y="423905"/>
                  </a:lnTo>
                  <a:lnTo>
                    <a:pt x="891730" y="424709"/>
                  </a:lnTo>
                  <a:lnTo>
                    <a:pt x="888834" y="424709"/>
                  </a:lnTo>
                  <a:lnTo>
                    <a:pt x="886790" y="424709"/>
                  </a:lnTo>
                  <a:lnTo>
                    <a:pt x="884746" y="425835"/>
                  </a:lnTo>
                  <a:lnTo>
                    <a:pt x="884746" y="430981"/>
                  </a:lnTo>
                  <a:lnTo>
                    <a:pt x="884746" y="436770"/>
                  </a:lnTo>
                  <a:lnTo>
                    <a:pt x="882702" y="438700"/>
                  </a:lnTo>
                  <a:lnTo>
                    <a:pt x="879466" y="439343"/>
                  </a:lnTo>
                  <a:lnTo>
                    <a:pt x="877421" y="442560"/>
                  </a:lnTo>
                  <a:lnTo>
                    <a:pt x="875377" y="449153"/>
                  </a:lnTo>
                  <a:lnTo>
                    <a:pt x="875377" y="453013"/>
                  </a:lnTo>
                  <a:lnTo>
                    <a:pt x="874526" y="459140"/>
                  </a:lnTo>
                  <a:lnTo>
                    <a:pt x="872482" y="465701"/>
                  </a:lnTo>
                  <a:lnTo>
                    <a:pt x="870438" y="469576"/>
                  </a:lnTo>
                  <a:lnTo>
                    <a:pt x="867031" y="471506"/>
                  </a:lnTo>
                  <a:lnTo>
                    <a:pt x="864305" y="470734"/>
                  </a:lnTo>
                  <a:lnTo>
                    <a:pt x="861750" y="470734"/>
                  </a:lnTo>
                  <a:lnTo>
                    <a:pt x="859706" y="471506"/>
                  </a:lnTo>
                  <a:lnTo>
                    <a:pt x="859706" y="472664"/>
                  </a:lnTo>
                  <a:lnTo>
                    <a:pt x="861750" y="473436"/>
                  </a:lnTo>
                  <a:lnTo>
                    <a:pt x="868393" y="476524"/>
                  </a:lnTo>
                  <a:lnTo>
                    <a:pt x="873333" y="476524"/>
                  </a:lnTo>
                  <a:lnTo>
                    <a:pt x="877421" y="477295"/>
                  </a:lnTo>
                  <a:lnTo>
                    <a:pt x="880658" y="477295"/>
                  </a:lnTo>
                  <a:lnTo>
                    <a:pt x="884746" y="479241"/>
                  </a:lnTo>
                  <a:lnTo>
                    <a:pt x="888834" y="480399"/>
                  </a:lnTo>
                  <a:lnTo>
                    <a:pt x="894115" y="480399"/>
                  </a:lnTo>
                  <a:lnTo>
                    <a:pt x="901099" y="478469"/>
                  </a:lnTo>
                  <a:lnTo>
                    <a:pt x="905187" y="473436"/>
                  </a:lnTo>
                  <a:lnTo>
                    <a:pt x="908423" y="462999"/>
                  </a:lnTo>
                  <a:lnTo>
                    <a:pt x="912512" y="453013"/>
                  </a:lnTo>
                  <a:lnTo>
                    <a:pt x="918644" y="444489"/>
                  </a:lnTo>
                  <a:lnTo>
                    <a:pt x="923924" y="434841"/>
                  </a:lnTo>
                  <a:lnTo>
                    <a:pt x="930057" y="426639"/>
                  </a:lnTo>
                  <a:lnTo>
                    <a:pt x="934145" y="420850"/>
                  </a:lnTo>
                  <a:lnTo>
                    <a:pt x="942321" y="414256"/>
                  </a:lnTo>
                  <a:lnTo>
                    <a:pt x="945217" y="411201"/>
                  </a:lnTo>
                  <a:lnTo>
                    <a:pt x="946409" y="408467"/>
                  </a:lnTo>
                  <a:lnTo>
                    <a:pt x="947261" y="401552"/>
                  </a:lnTo>
                  <a:lnTo>
                    <a:pt x="948453" y="397693"/>
                  </a:lnTo>
                  <a:lnTo>
                    <a:pt x="951860" y="393833"/>
                  </a:lnTo>
                  <a:lnTo>
                    <a:pt x="954586" y="391903"/>
                  </a:lnTo>
                  <a:lnTo>
                    <a:pt x="962081" y="382254"/>
                  </a:lnTo>
                  <a:lnTo>
                    <a:pt x="966850" y="376465"/>
                  </a:lnTo>
                  <a:lnTo>
                    <a:pt x="975026" y="373249"/>
                  </a:lnTo>
                  <a:lnTo>
                    <a:pt x="981670" y="371319"/>
                  </a:lnTo>
                  <a:lnTo>
                    <a:pt x="987802" y="373249"/>
                  </a:lnTo>
                  <a:lnTo>
                    <a:pt x="991890" y="377108"/>
                  </a:lnTo>
                  <a:lnTo>
                    <a:pt x="994786" y="381129"/>
                  </a:lnTo>
                  <a:lnTo>
                    <a:pt x="998022" y="386114"/>
                  </a:lnTo>
                  <a:lnTo>
                    <a:pt x="1002110" y="394637"/>
                  </a:lnTo>
                  <a:lnTo>
                    <a:pt x="1008243" y="401552"/>
                  </a:lnTo>
                  <a:lnTo>
                    <a:pt x="1010287" y="404608"/>
                  </a:lnTo>
                  <a:lnTo>
                    <a:pt x="1012331" y="408467"/>
                  </a:lnTo>
                  <a:lnTo>
                    <a:pt x="1016419" y="413131"/>
                  </a:lnTo>
                  <a:lnTo>
                    <a:pt x="1018463" y="415060"/>
                  </a:lnTo>
                  <a:lnTo>
                    <a:pt x="1022551" y="415060"/>
                  </a:lnTo>
                  <a:lnTo>
                    <a:pt x="1026639" y="413131"/>
                  </a:lnTo>
                  <a:lnTo>
                    <a:pt x="1031920" y="409271"/>
                  </a:lnTo>
                  <a:lnTo>
                    <a:pt x="1032772" y="406537"/>
                  </a:lnTo>
                  <a:lnTo>
                    <a:pt x="1031920" y="398818"/>
                  </a:lnTo>
                  <a:lnTo>
                    <a:pt x="1035156" y="392707"/>
                  </a:lnTo>
                  <a:lnTo>
                    <a:pt x="1040096" y="386114"/>
                  </a:lnTo>
                  <a:lnTo>
                    <a:pt x="1046229" y="379199"/>
                  </a:lnTo>
                  <a:lnTo>
                    <a:pt x="1051509" y="373249"/>
                  </a:lnTo>
                  <a:lnTo>
                    <a:pt x="1053553" y="370676"/>
                  </a:lnTo>
                  <a:lnTo>
                    <a:pt x="1054405" y="367460"/>
                  </a:lnTo>
                  <a:lnTo>
                    <a:pt x="1054405" y="364404"/>
                  </a:lnTo>
                  <a:lnTo>
                    <a:pt x="1055597" y="360545"/>
                  </a:lnTo>
                  <a:lnTo>
                    <a:pt x="1056449" y="356685"/>
                  </a:lnTo>
                  <a:lnTo>
                    <a:pt x="1056449" y="353951"/>
                  </a:lnTo>
                  <a:lnTo>
                    <a:pt x="1057641" y="352021"/>
                  </a:lnTo>
                  <a:lnTo>
                    <a:pt x="1057641" y="354755"/>
                  </a:lnTo>
                  <a:lnTo>
                    <a:pt x="1057641" y="357811"/>
                  </a:lnTo>
                  <a:lnTo>
                    <a:pt x="1057641" y="360545"/>
                  </a:lnTo>
                  <a:lnTo>
                    <a:pt x="1056449" y="363600"/>
                  </a:lnTo>
                  <a:lnTo>
                    <a:pt x="1056449" y="366816"/>
                  </a:lnTo>
                  <a:lnTo>
                    <a:pt x="1056449" y="368746"/>
                  </a:lnTo>
                  <a:lnTo>
                    <a:pt x="1059685" y="369389"/>
                  </a:lnTo>
                  <a:lnTo>
                    <a:pt x="1061729" y="370676"/>
                  </a:lnTo>
                  <a:lnTo>
                    <a:pt x="1065818" y="370676"/>
                  </a:lnTo>
                  <a:lnTo>
                    <a:pt x="1069224" y="371319"/>
                  </a:lnTo>
                  <a:lnTo>
                    <a:pt x="1073313" y="374535"/>
                  </a:lnTo>
                  <a:lnTo>
                    <a:pt x="1076038" y="375179"/>
                  </a:lnTo>
                  <a:lnTo>
                    <a:pt x="1107210" y="378395"/>
                  </a:lnTo>
                  <a:lnTo>
                    <a:pt x="1117431" y="378395"/>
                  </a:lnTo>
                  <a:lnTo>
                    <a:pt x="1123563" y="377108"/>
                  </a:lnTo>
                  <a:lnTo>
                    <a:pt x="1126799" y="376465"/>
                  </a:lnTo>
                  <a:lnTo>
                    <a:pt x="1131739" y="377108"/>
                  </a:lnTo>
                  <a:lnTo>
                    <a:pt x="1134976" y="376465"/>
                  </a:lnTo>
                  <a:lnTo>
                    <a:pt x="1127651" y="384988"/>
                  </a:lnTo>
                </a:path>
                <a:path w="1135379" h="657860">
                  <a:moveTo>
                    <a:pt x="274928" y="339317"/>
                  </a:moveTo>
                  <a:lnTo>
                    <a:pt x="278165" y="340443"/>
                  </a:lnTo>
                  <a:lnTo>
                    <a:pt x="280209" y="341247"/>
                  </a:lnTo>
                  <a:lnTo>
                    <a:pt x="282253" y="345106"/>
                  </a:lnTo>
                  <a:lnTo>
                    <a:pt x="284297" y="345106"/>
                  </a:lnTo>
                  <a:lnTo>
                    <a:pt x="287193" y="345106"/>
                  </a:lnTo>
                  <a:lnTo>
                    <a:pt x="294518" y="346232"/>
                  </a:lnTo>
                  <a:lnTo>
                    <a:pt x="307974" y="345106"/>
                  </a:lnTo>
                  <a:lnTo>
                    <a:pt x="317002" y="343177"/>
                  </a:lnTo>
                  <a:lnTo>
                    <a:pt x="323135" y="342373"/>
                  </a:lnTo>
                  <a:lnTo>
                    <a:pt x="327564" y="337387"/>
                  </a:lnTo>
                  <a:lnTo>
                    <a:pt x="330459" y="329668"/>
                  </a:lnTo>
                  <a:lnTo>
                    <a:pt x="334547" y="321949"/>
                  </a:lnTo>
                  <a:lnTo>
                    <a:pt x="340680" y="311014"/>
                  </a:lnTo>
                  <a:lnTo>
                    <a:pt x="344087" y="306511"/>
                  </a:lnTo>
                  <a:lnTo>
                    <a:pt x="344768" y="301365"/>
                  </a:lnTo>
                  <a:lnTo>
                    <a:pt x="342724" y="297505"/>
                  </a:lnTo>
                  <a:lnTo>
                    <a:pt x="338636" y="294450"/>
                  </a:lnTo>
                  <a:lnTo>
                    <a:pt x="332503" y="293646"/>
                  </a:lnTo>
                  <a:lnTo>
                    <a:pt x="318195" y="295576"/>
                  </a:lnTo>
                  <a:lnTo>
                    <a:pt x="301842" y="296380"/>
                  </a:lnTo>
                  <a:lnTo>
                    <a:pt x="289237" y="296380"/>
                  </a:lnTo>
                  <a:lnTo>
                    <a:pt x="278165" y="292520"/>
                  </a:lnTo>
                  <a:lnTo>
                    <a:pt x="270840" y="287857"/>
                  </a:lnTo>
                  <a:lnTo>
                    <a:pt x="263516" y="284801"/>
                  </a:lnTo>
                  <a:lnTo>
                    <a:pt x="258576" y="282067"/>
                  </a:lnTo>
                  <a:lnTo>
                    <a:pt x="248355" y="280137"/>
                  </a:lnTo>
                  <a:lnTo>
                    <a:pt x="242223" y="277082"/>
                  </a:lnTo>
                  <a:lnTo>
                    <a:pt x="234728" y="272097"/>
                  </a:lnTo>
                  <a:lnTo>
                    <a:pt x="232684" y="267433"/>
                  </a:lnTo>
                  <a:lnTo>
                    <a:pt x="233536" y="252799"/>
                  </a:lnTo>
                  <a:lnTo>
                    <a:pt x="238816" y="244276"/>
                  </a:lnTo>
                  <a:lnTo>
                    <a:pt x="246993" y="236074"/>
                  </a:lnTo>
                  <a:lnTo>
                    <a:pt x="249037" y="237200"/>
                  </a:lnTo>
                  <a:lnTo>
                    <a:pt x="249037" y="241060"/>
                  </a:lnTo>
                  <a:lnTo>
                    <a:pt x="252444" y="241060"/>
                  </a:lnTo>
                  <a:lnTo>
                    <a:pt x="259428" y="241864"/>
                  </a:lnTo>
                  <a:lnTo>
                    <a:pt x="264708" y="239934"/>
                  </a:lnTo>
                  <a:lnTo>
                    <a:pt x="266752" y="239934"/>
                  </a:lnTo>
                  <a:lnTo>
                    <a:pt x="267604" y="238004"/>
                  </a:lnTo>
                  <a:lnTo>
                    <a:pt x="265560" y="237200"/>
                  </a:lnTo>
                  <a:lnTo>
                    <a:pt x="260620" y="238004"/>
                  </a:lnTo>
                  <a:lnTo>
                    <a:pt x="257383" y="238004"/>
                  </a:lnTo>
                  <a:lnTo>
                    <a:pt x="256532" y="237200"/>
                  </a:lnTo>
                  <a:lnTo>
                    <a:pt x="257383" y="236074"/>
                  </a:lnTo>
                  <a:lnTo>
                    <a:pt x="265560" y="236074"/>
                  </a:lnTo>
                  <a:lnTo>
                    <a:pt x="268796" y="235270"/>
                  </a:lnTo>
                  <a:lnTo>
                    <a:pt x="270840" y="233341"/>
                  </a:lnTo>
                  <a:lnTo>
                    <a:pt x="270840" y="229481"/>
                  </a:lnTo>
                  <a:lnTo>
                    <a:pt x="268796" y="225622"/>
                  </a:lnTo>
                  <a:lnTo>
                    <a:pt x="272033" y="217902"/>
                  </a:lnTo>
                  <a:lnTo>
                    <a:pt x="276121" y="211792"/>
                  </a:lnTo>
                  <a:lnTo>
                    <a:pt x="280209" y="207932"/>
                  </a:lnTo>
                  <a:lnTo>
                    <a:pt x="297754" y="203268"/>
                  </a:lnTo>
                  <a:lnTo>
                    <a:pt x="312063" y="198283"/>
                  </a:lnTo>
                  <a:lnTo>
                    <a:pt x="314958" y="198283"/>
                  </a:lnTo>
                  <a:lnTo>
                    <a:pt x="319047" y="200213"/>
                  </a:lnTo>
                  <a:lnTo>
                    <a:pt x="322283" y="198283"/>
                  </a:lnTo>
                  <a:lnTo>
                    <a:pt x="326371" y="194424"/>
                  </a:lnTo>
                  <a:lnTo>
                    <a:pt x="327564" y="189760"/>
                  </a:lnTo>
                  <a:lnTo>
                    <a:pt x="328415" y="186544"/>
                  </a:lnTo>
                  <a:lnTo>
                    <a:pt x="325519" y="177699"/>
                  </a:lnTo>
                  <a:lnTo>
                    <a:pt x="321091" y="174965"/>
                  </a:lnTo>
                  <a:lnTo>
                    <a:pt x="316151" y="169176"/>
                  </a:lnTo>
                  <a:lnTo>
                    <a:pt x="308826" y="167246"/>
                  </a:lnTo>
                  <a:lnTo>
                    <a:pt x="305930" y="163387"/>
                  </a:lnTo>
                  <a:lnTo>
                    <a:pt x="298606" y="160331"/>
                  </a:lnTo>
                  <a:lnTo>
                    <a:pt x="292473" y="159527"/>
                  </a:lnTo>
                  <a:lnTo>
                    <a:pt x="285149" y="158401"/>
                  </a:lnTo>
                  <a:lnTo>
                    <a:pt x="281061" y="154542"/>
                  </a:lnTo>
                  <a:lnTo>
                    <a:pt x="279017" y="154542"/>
                  </a:lnTo>
                  <a:lnTo>
                    <a:pt x="276121" y="155667"/>
                  </a:lnTo>
                  <a:lnTo>
                    <a:pt x="270840" y="158401"/>
                  </a:lnTo>
                  <a:lnTo>
                    <a:pt x="262664" y="165316"/>
                  </a:lnTo>
                  <a:lnTo>
                    <a:pt x="258576" y="166120"/>
                  </a:lnTo>
                  <a:lnTo>
                    <a:pt x="256532" y="171910"/>
                  </a:lnTo>
                  <a:lnTo>
                    <a:pt x="251251" y="176895"/>
                  </a:lnTo>
                  <a:lnTo>
                    <a:pt x="244267" y="176895"/>
                  </a:lnTo>
                  <a:lnTo>
                    <a:pt x="233536" y="177699"/>
                  </a:lnTo>
                  <a:lnTo>
                    <a:pt x="225359" y="177699"/>
                  </a:lnTo>
                  <a:lnTo>
                    <a:pt x="216331" y="177699"/>
                  </a:lnTo>
                  <a:lnTo>
                    <a:pt x="204919" y="179629"/>
                  </a:lnTo>
                  <a:lnTo>
                    <a:pt x="203726" y="179629"/>
                  </a:lnTo>
                  <a:lnTo>
                    <a:pt x="203726" y="177699"/>
                  </a:lnTo>
                  <a:lnTo>
                    <a:pt x="207814" y="177699"/>
                  </a:lnTo>
                  <a:lnTo>
                    <a:pt x="207814" y="175769"/>
                  </a:lnTo>
                  <a:lnTo>
                    <a:pt x="205770" y="174965"/>
                  </a:lnTo>
                  <a:lnTo>
                    <a:pt x="195550" y="174965"/>
                  </a:lnTo>
                  <a:lnTo>
                    <a:pt x="188566" y="177699"/>
                  </a:lnTo>
                  <a:lnTo>
                    <a:pt x="182093" y="178825"/>
                  </a:lnTo>
                  <a:lnTo>
                    <a:pt x="177153" y="177699"/>
                  </a:lnTo>
                  <a:lnTo>
                    <a:pt x="173065" y="175769"/>
                  </a:lnTo>
                  <a:lnTo>
                    <a:pt x="168977" y="173839"/>
                  </a:lnTo>
                  <a:lnTo>
                    <a:pt x="166933" y="169980"/>
                  </a:lnTo>
                  <a:lnTo>
                    <a:pt x="166933" y="165316"/>
                  </a:lnTo>
                  <a:lnTo>
                    <a:pt x="171873" y="152612"/>
                  </a:lnTo>
                  <a:lnTo>
                    <a:pt x="178005" y="142963"/>
                  </a:lnTo>
                  <a:lnTo>
                    <a:pt x="179197" y="139104"/>
                  </a:lnTo>
                  <a:lnTo>
                    <a:pt x="181241" y="134118"/>
                  </a:lnTo>
                  <a:lnTo>
                    <a:pt x="184478" y="132189"/>
                  </a:lnTo>
                  <a:lnTo>
                    <a:pt x="184478" y="126399"/>
                  </a:lnTo>
                  <a:lnTo>
                    <a:pt x="186522" y="113534"/>
                  </a:lnTo>
                  <a:lnTo>
                    <a:pt x="185330" y="111604"/>
                  </a:lnTo>
                  <a:lnTo>
                    <a:pt x="184478" y="106941"/>
                  </a:lnTo>
                  <a:lnTo>
                    <a:pt x="182093" y="100026"/>
                  </a:lnTo>
                  <a:lnTo>
                    <a:pt x="184478" y="100026"/>
                  </a:lnTo>
                  <a:lnTo>
                    <a:pt x="183285" y="95362"/>
                  </a:lnTo>
                  <a:lnTo>
                    <a:pt x="180049" y="86517"/>
                  </a:lnTo>
                  <a:lnTo>
                    <a:pt x="181241" y="81532"/>
                  </a:lnTo>
                  <a:lnTo>
                    <a:pt x="183285" y="79602"/>
                  </a:lnTo>
                  <a:lnTo>
                    <a:pt x="183285" y="77673"/>
                  </a:lnTo>
                  <a:lnTo>
                    <a:pt x="181241" y="76869"/>
                  </a:lnTo>
                  <a:lnTo>
                    <a:pt x="179197" y="76869"/>
                  </a:lnTo>
                  <a:lnTo>
                    <a:pt x="173065" y="76869"/>
                  </a:lnTo>
                  <a:lnTo>
                    <a:pt x="164889" y="76869"/>
                  </a:lnTo>
                  <a:lnTo>
                    <a:pt x="155520" y="76869"/>
                  </a:lnTo>
                  <a:lnTo>
                    <a:pt x="151432" y="73813"/>
                  </a:lnTo>
                  <a:lnTo>
                    <a:pt x="139849" y="69954"/>
                  </a:lnTo>
                  <a:lnTo>
                    <a:pt x="135079" y="65290"/>
                  </a:lnTo>
                  <a:lnTo>
                    <a:pt x="131672" y="63360"/>
                  </a:lnTo>
                  <a:lnTo>
                    <a:pt x="129628" y="56284"/>
                  </a:lnTo>
                  <a:lnTo>
                    <a:pt x="127584" y="44706"/>
                  </a:lnTo>
                  <a:lnTo>
                    <a:pt x="124348" y="37791"/>
                  </a:lnTo>
                  <a:lnTo>
                    <a:pt x="124348" y="32001"/>
                  </a:lnTo>
                  <a:lnTo>
                    <a:pt x="122304" y="28946"/>
                  </a:lnTo>
                  <a:lnTo>
                    <a:pt x="122304" y="27016"/>
                  </a:lnTo>
                  <a:lnTo>
                    <a:pt x="124348" y="27016"/>
                  </a:lnTo>
                  <a:lnTo>
                    <a:pt x="125540" y="28142"/>
                  </a:lnTo>
                  <a:lnTo>
                    <a:pt x="126392" y="28142"/>
                  </a:lnTo>
                  <a:lnTo>
                    <a:pt x="97775" y="6915"/>
                  </a:lnTo>
                  <a:lnTo>
                    <a:pt x="93687" y="4985"/>
                  </a:lnTo>
                  <a:lnTo>
                    <a:pt x="87554" y="4985"/>
                  </a:lnTo>
                  <a:lnTo>
                    <a:pt x="78186" y="6915"/>
                  </a:lnTo>
                  <a:lnTo>
                    <a:pt x="72053" y="6915"/>
                  </a:lnTo>
                  <a:lnTo>
                    <a:pt x="62685" y="7719"/>
                  </a:lnTo>
                  <a:lnTo>
                    <a:pt x="56552" y="10774"/>
                  </a:lnTo>
                  <a:lnTo>
                    <a:pt x="51613" y="11578"/>
                  </a:lnTo>
                  <a:lnTo>
                    <a:pt x="47524" y="12704"/>
                  </a:lnTo>
                  <a:lnTo>
                    <a:pt x="45480" y="9648"/>
                  </a:lnTo>
                  <a:lnTo>
                    <a:pt x="48376" y="7719"/>
                  </a:lnTo>
                  <a:lnTo>
                    <a:pt x="49568" y="5789"/>
                  </a:lnTo>
                  <a:lnTo>
                    <a:pt x="47524" y="5789"/>
                  </a:lnTo>
                  <a:lnTo>
                    <a:pt x="43436" y="8844"/>
                  </a:lnTo>
                  <a:lnTo>
                    <a:pt x="40200" y="9648"/>
                  </a:lnTo>
                  <a:lnTo>
                    <a:pt x="36112" y="13508"/>
                  </a:lnTo>
                  <a:lnTo>
                    <a:pt x="34068" y="15438"/>
                  </a:lnTo>
                  <a:lnTo>
                    <a:pt x="24528" y="21227"/>
                  </a:lnTo>
                  <a:lnTo>
                    <a:pt x="18396" y="24282"/>
                  </a:lnTo>
                  <a:lnTo>
                    <a:pt x="10220" y="28142"/>
                  </a:lnTo>
                  <a:lnTo>
                    <a:pt x="4939" y="32001"/>
                  </a:lnTo>
                  <a:lnTo>
                    <a:pt x="0" y="33127"/>
                  </a:lnTo>
                  <a:lnTo>
                    <a:pt x="2044" y="28142"/>
                  </a:lnTo>
                  <a:lnTo>
                    <a:pt x="4088" y="23157"/>
                  </a:lnTo>
                  <a:lnTo>
                    <a:pt x="11072" y="19297"/>
                  </a:lnTo>
                  <a:lnTo>
                    <a:pt x="20440" y="15438"/>
                  </a:lnTo>
                  <a:lnTo>
                    <a:pt x="25891" y="13508"/>
                  </a:lnTo>
                  <a:lnTo>
                    <a:pt x="38837" y="7719"/>
                  </a:lnTo>
                  <a:lnTo>
                    <a:pt x="42244" y="4985"/>
                  </a:lnTo>
                  <a:lnTo>
                    <a:pt x="46332" y="3859"/>
                  </a:lnTo>
                  <a:lnTo>
                    <a:pt x="53657" y="3859"/>
                  </a:lnTo>
                  <a:lnTo>
                    <a:pt x="61833" y="3055"/>
                  </a:lnTo>
                  <a:lnTo>
                    <a:pt x="70009" y="1125"/>
                  </a:lnTo>
                  <a:lnTo>
                    <a:pt x="79378" y="0"/>
                  </a:lnTo>
                  <a:lnTo>
                    <a:pt x="87554" y="0"/>
                  </a:lnTo>
                  <a:lnTo>
                    <a:pt x="94538" y="1929"/>
                  </a:lnTo>
                  <a:lnTo>
                    <a:pt x="99819" y="3055"/>
                  </a:lnTo>
                  <a:lnTo>
                    <a:pt x="107143" y="3859"/>
                  </a:lnTo>
                  <a:lnTo>
                    <a:pt x="112083" y="5789"/>
                  </a:lnTo>
                  <a:lnTo>
                    <a:pt x="119408" y="12704"/>
                  </a:lnTo>
                  <a:lnTo>
                    <a:pt x="127584" y="18493"/>
                  </a:lnTo>
                  <a:lnTo>
                    <a:pt x="131672" y="26212"/>
                  </a:lnTo>
                  <a:lnTo>
                    <a:pt x="130991" y="32001"/>
                  </a:lnTo>
                  <a:lnTo>
                    <a:pt x="130991" y="35861"/>
                  </a:lnTo>
                  <a:lnTo>
                    <a:pt x="130991" y="37791"/>
                  </a:lnTo>
                  <a:lnTo>
                    <a:pt x="131672" y="39721"/>
                  </a:lnTo>
                  <a:lnTo>
                    <a:pt x="133716" y="43580"/>
                  </a:lnTo>
                  <a:lnTo>
                    <a:pt x="133716" y="47440"/>
                  </a:lnTo>
                  <a:lnTo>
                    <a:pt x="133035" y="50495"/>
                  </a:lnTo>
                  <a:lnTo>
                    <a:pt x="130991" y="54355"/>
                  </a:lnTo>
                  <a:lnTo>
                    <a:pt x="131672" y="59018"/>
                  </a:lnTo>
                  <a:lnTo>
                    <a:pt x="135079" y="62235"/>
                  </a:lnTo>
                  <a:lnTo>
                    <a:pt x="137123" y="62235"/>
                  </a:lnTo>
                  <a:lnTo>
                    <a:pt x="135761" y="61430"/>
                  </a:lnTo>
                  <a:lnTo>
                    <a:pt x="135079" y="60305"/>
                  </a:lnTo>
                  <a:lnTo>
                    <a:pt x="135761" y="57088"/>
                  </a:lnTo>
                  <a:lnTo>
                    <a:pt x="137805" y="57088"/>
                  </a:lnTo>
                  <a:lnTo>
                    <a:pt x="139849" y="61430"/>
                  </a:lnTo>
                  <a:lnTo>
                    <a:pt x="143256" y="65290"/>
                  </a:lnTo>
                  <a:lnTo>
                    <a:pt x="150069" y="71079"/>
                  </a:lnTo>
                  <a:lnTo>
                    <a:pt x="154157" y="71079"/>
                  </a:lnTo>
                  <a:lnTo>
                    <a:pt x="157564" y="71079"/>
                  </a:lnTo>
                  <a:lnTo>
                    <a:pt x="158756" y="69954"/>
                  </a:lnTo>
                  <a:lnTo>
                    <a:pt x="165740" y="71883"/>
                  </a:lnTo>
                  <a:lnTo>
                    <a:pt x="187374" y="90377"/>
                  </a:lnTo>
                  <a:lnTo>
                    <a:pt x="186522" y="101152"/>
                  </a:lnTo>
                  <a:lnTo>
                    <a:pt x="187374" y="105011"/>
                  </a:lnTo>
                  <a:lnTo>
                    <a:pt x="189418" y="107745"/>
                  </a:lnTo>
                  <a:lnTo>
                    <a:pt x="189418" y="116590"/>
                  </a:lnTo>
                  <a:lnTo>
                    <a:pt x="189418" y="123665"/>
                  </a:lnTo>
                  <a:lnTo>
                    <a:pt x="185330" y="136048"/>
                  </a:lnTo>
                  <a:lnTo>
                    <a:pt x="180049" y="144893"/>
                  </a:lnTo>
                  <a:lnTo>
                    <a:pt x="171021" y="162261"/>
                  </a:lnTo>
                  <a:lnTo>
                    <a:pt x="169829" y="165316"/>
                  </a:lnTo>
                  <a:lnTo>
                    <a:pt x="171021" y="171106"/>
                  </a:lnTo>
                  <a:lnTo>
                    <a:pt x="175109" y="173839"/>
                  </a:lnTo>
                  <a:lnTo>
                    <a:pt x="178005" y="176895"/>
                  </a:lnTo>
                  <a:lnTo>
                    <a:pt x="184478" y="176895"/>
                  </a:lnTo>
                  <a:lnTo>
                    <a:pt x="195550" y="173035"/>
                  </a:lnTo>
                  <a:lnTo>
                    <a:pt x="204919" y="169980"/>
                  </a:lnTo>
                  <a:lnTo>
                    <a:pt x="212243" y="171910"/>
                  </a:lnTo>
                  <a:lnTo>
                    <a:pt x="219227" y="173035"/>
                  </a:lnTo>
                  <a:lnTo>
                    <a:pt x="235580" y="174965"/>
                  </a:lnTo>
                  <a:lnTo>
                    <a:pt x="244949" y="173035"/>
                  </a:lnTo>
                  <a:lnTo>
                    <a:pt x="250399" y="171910"/>
                  </a:lnTo>
                  <a:lnTo>
                    <a:pt x="254488" y="169176"/>
                  </a:lnTo>
                  <a:lnTo>
                    <a:pt x="256532" y="167246"/>
                  </a:lnTo>
                  <a:lnTo>
                    <a:pt x="254488" y="163387"/>
                  </a:lnTo>
                  <a:lnTo>
                    <a:pt x="255339" y="160331"/>
                  </a:lnTo>
                  <a:lnTo>
                    <a:pt x="260620" y="159527"/>
                  </a:lnTo>
                  <a:lnTo>
                    <a:pt x="269989" y="152612"/>
                  </a:lnTo>
                  <a:lnTo>
                    <a:pt x="274928" y="151486"/>
                  </a:lnTo>
                  <a:lnTo>
                    <a:pt x="284297" y="153738"/>
                  </a:lnTo>
                  <a:lnTo>
                    <a:pt x="295369" y="155667"/>
                  </a:lnTo>
                  <a:lnTo>
                    <a:pt x="302694" y="157597"/>
                  </a:lnTo>
                  <a:lnTo>
                    <a:pt x="303886" y="154542"/>
                  </a:lnTo>
                  <a:lnTo>
                    <a:pt x="303886" y="149557"/>
                  </a:lnTo>
                  <a:lnTo>
                    <a:pt x="305930" y="146823"/>
                  </a:lnTo>
                  <a:lnTo>
                    <a:pt x="308826" y="143767"/>
                  </a:lnTo>
                  <a:lnTo>
                    <a:pt x="314958" y="145697"/>
                  </a:lnTo>
                  <a:lnTo>
                    <a:pt x="318195" y="148752"/>
                  </a:lnTo>
                  <a:lnTo>
                    <a:pt x="330459" y="169176"/>
                  </a:lnTo>
                  <a:lnTo>
                    <a:pt x="337954" y="177699"/>
                  </a:lnTo>
                  <a:lnTo>
                    <a:pt x="339998" y="177699"/>
                  </a:lnTo>
                  <a:lnTo>
                    <a:pt x="342724" y="177699"/>
                  </a:lnTo>
                  <a:lnTo>
                    <a:pt x="342724" y="174965"/>
                  </a:lnTo>
                  <a:lnTo>
                    <a:pt x="344087" y="164191"/>
                  </a:lnTo>
                  <a:lnTo>
                    <a:pt x="342724" y="153738"/>
                  </a:lnTo>
                  <a:lnTo>
                    <a:pt x="338636" y="150682"/>
                  </a:lnTo>
                  <a:lnTo>
                    <a:pt x="332503" y="147627"/>
                  </a:lnTo>
                  <a:lnTo>
                    <a:pt x="321091" y="144893"/>
                  </a:lnTo>
                  <a:lnTo>
                    <a:pt x="318195" y="142963"/>
                  </a:lnTo>
                  <a:lnTo>
                    <a:pt x="314958" y="137174"/>
                  </a:lnTo>
                  <a:lnTo>
                    <a:pt x="317002" y="135244"/>
                  </a:lnTo>
                  <a:lnTo>
                    <a:pt x="320239" y="131385"/>
                  </a:lnTo>
                  <a:lnTo>
                    <a:pt x="330459" y="126399"/>
                  </a:lnTo>
                  <a:lnTo>
                    <a:pt x="337954" y="125595"/>
                  </a:lnTo>
                  <a:lnTo>
                    <a:pt x="344768" y="123665"/>
                  </a:lnTo>
                  <a:lnTo>
                    <a:pt x="354307" y="121253"/>
                  </a:lnTo>
                  <a:lnTo>
                    <a:pt x="358395" y="118519"/>
                  </a:lnTo>
                  <a:lnTo>
                    <a:pt x="361632" y="113534"/>
                  </a:lnTo>
                  <a:lnTo>
                    <a:pt x="365720" y="110800"/>
                  </a:lnTo>
                  <a:lnTo>
                    <a:pt x="370660" y="107745"/>
                  </a:lnTo>
                  <a:lnTo>
                    <a:pt x="375940" y="107745"/>
                  </a:lnTo>
                  <a:lnTo>
                    <a:pt x="383265" y="108871"/>
                  </a:lnTo>
                  <a:lnTo>
                    <a:pt x="388205" y="108871"/>
                  </a:lnTo>
                  <a:lnTo>
                    <a:pt x="395529" y="105815"/>
                  </a:lnTo>
                  <a:lnTo>
                    <a:pt x="399617" y="105815"/>
                  </a:lnTo>
                  <a:lnTo>
                    <a:pt x="404557" y="105815"/>
                  </a:lnTo>
                  <a:lnTo>
                    <a:pt x="415118" y="105011"/>
                  </a:lnTo>
                  <a:lnTo>
                    <a:pt x="420058" y="105815"/>
                  </a:lnTo>
                  <a:lnTo>
                    <a:pt x="422102" y="108871"/>
                  </a:lnTo>
                  <a:lnTo>
                    <a:pt x="420058" y="112730"/>
                  </a:lnTo>
                  <a:lnTo>
                    <a:pt x="417162" y="113534"/>
                  </a:lnTo>
                  <a:lnTo>
                    <a:pt x="406601" y="111604"/>
                  </a:lnTo>
                  <a:lnTo>
                    <a:pt x="404557" y="114660"/>
                  </a:lnTo>
                  <a:lnTo>
                    <a:pt x="405750" y="117394"/>
                  </a:lnTo>
                  <a:lnTo>
                    <a:pt x="411882" y="124470"/>
                  </a:lnTo>
                  <a:lnTo>
                    <a:pt x="415118" y="124470"/>
                  </a:lnTo>
                  <a:lnTo>
                    <a:pt x="422102" y="122379"/>
                  </a:lnTo>
                  <a:lnTo>
                    <a:pt x="425339" y="118519"/>
                  </a:lnTo>
                  <a:lnTo>
                    <a:pt x="427383" y="111604"/>
                  </a:lnTo>
                  <a:lnTo>
                    <a:pt x="430279" y="107745"/>
                  </a:lnTo>
                  <a:lnTo>
                    <a:pt x="436411" y="106941"/>
                  </a:lnTo>
                  <a:lnTo>
                    <a:pt x="441010" y="108871"/>
                  </a:lnTo>
                  <a:lnTo>
                    <a:pt x="445098" y="111604"/>
                  </a:lnTo>
                  <a:lnTo>
                    <a:pt x="453275" y="113534"/>
                  </a:lnTo>
                  <a:lnTo>
                    <a:pt x="458044" y="112730"/>
                  </a:lnTo>
                  <a:lnTo>
                    <a:pt x="461451" y="109675"/>
                  </a:lnTo>
                  <a:lnTo>
                    <a:pt x="463495" y="105011"/>
                  </a:lnTo>
                  <a:lnTo>
                    <a:pt x="468776" y="101152"/>
                  </a:lnTo>
                  <a:lnTo>
                    <a:pt x="471671" y="98096"/>
                  </a:lnTo>
                  <a:lnTo>
                    <a:pt x="473715" y="96166"/>
                  </a:lnTo>
                  <a:lnTo>
                    <a:pt x="476952" y="96166"/>
                  </a:lnTo>
                  <a:lnTo>
                    <a:pt x="487172" y="100026"/>
                  </a:lnTo>
                  <a:lnTo>
                    <a:pt x="492112" y="103885"/>
                  </a:lnTo>
                  <a:lnTo>
                    <a:pt x="495349" y="111604"/>
                  </a:lnTo>
                  <a:lnTo>
                    <a:pt x="498585" y="118519"/>
                  </a:lnTo>
                  <a:lnTo>
                    <a:pt x="498585" y="120449"/>
                  </a:lnTo>
                  <a:lnTo>
                    <a:pt x="502673" y="122379"/>
                  </a:lnTo>
                  <a:lnTo>
                    <a:pt x="506761" y="126399"/>
                  </a:lnTo>
                  <a:lnTo>
                    <a:pt x="507613" y="130259"/>
                  </a:lnTo>
                  <a:lnTo>
                    <a:pt x="510850" y="130259"/>
                  </a:lnTo>
                  <a:lnTo>
                    <a:pt x="513745" y="129455"/>
                  </a:lnTo>
                  <a:lnTo>
                    <a:pt x="513745" y="126399"/>
                  </a:lnTo>
                  <a:lnTo>
                    <a:pt x="511701" y="122379"/>
                  </a:lnTo>
                  <a:lnTo>
                    <a:pt x="512894" y="118519"/>
                  </a:lnTo>
                  <a:lnTo>
                    <a:pt x="514938" y="115464"/>
                  </a:lnTo>
                  <a:lnTo>
                    <a:pt x="519026" y="112730"/>
                  </a:lnTo>
                  <a:lnTo>
                    <a:pt x="525158" y="110800"/>
                  </a:lnTo>
                  <a:lnTo>
                    <a:pt x="526350" y="111604"/>
                  </a:lnTo>
                  <a:lnTo>
                    <a:pt x="527202" y="111604"/>
                  </a:lnTo>
                  <a:lnTo>
                    <a:pt x="528395" y="112730"/>
                  </a:lnTo>
                  <a:lnTo>
                    <a:pt x="529246" y="115464"/>
                  </a:lnTo>
                  <a:lnTo>
                    <a:pt x="527202" y="119324"/>
                  </a:lnTo>
                  <a:lnTo>
                    <a:pt x="527202" y="124470"/>
                  </a:lnTo>
                  <a:lnTo>
                    <a:pt x="532483" y="128329"/>
                  </a:lnTo>
                  <a:lnTo>
                    <a:pt x="536571" y="132189"/>
                  </a:lnTo>
                  <a:lnTo>
                    <a:pt x="537423" y="133314"/>
                  </a:lnTo>
                  <a:lnTo>
                    <a:pt x="538615" y="137174"/>
                  </a:lnTo>
                  <a:lnTo>
                    <a:pt x="535378" y="139104"/>
                  </a:lnTo>
                  <a:lnTo>
                    <a:pt x="531290" y="142963"/>
                  </a:lnTo>
                  <a:lnTo>
                    <a:pt x="528395" y="148752"/>
                  </a:lnTo>
                  <a:lnTo>
                    <a:pt x="528395" y="155667"/>
                  </a:lnTo>
                  <a:lnTo>
                    <a:pt x="525158" y="164191"/>
                  </a:lnTo>
                  <a:lnTo>
                    <a:pt x="527202" y="166120"/>
                  </a:lnTo>
                  <a:lnTo>
                    <a:pt x="530439" y="168050"/>
                  </a:lnTo>
                  <a:lnTo>
                    <a:pt x="535378" y="171106"/>
                  </a:lnTo>
                  <a:lnTo>
                    <a:pt x="538615" y="171106"/>
                  </a:lnTo>
                  <a:lnTo>
                    <a:pt x="545599" y="171106"/>
                  </a:lnTo>
                  <a:lnTo>
                    <a:pt x="552242" y="169176"/>
                  </a:lnTo>
                  <a:lnTo>
                    <a:pt x="556330" y="167246"/>
                  </a:lnTo>
                  <a:lnTo>
                    <a:pt x="558374" y="167246"/>
                  </a:lnTo>
                  <a:lnTo>
                    <a:pt x="560418" y="167246"/>
                  </a:lnTo>
                  <a:lnTo>
                    <a:pt x="561270" y="169176"/>
                  </a:lnTo>
                  <a:lnTo>
                    <a:pt x="562463" y="171910"/>
                  </a:lnTo>
                  <a:lnTo>
                    <a:pt x="564507" y="173035"/>
                  </a:lnTo>
                  <a:lnTo>
                    <a:pt x="566551" y="173035"/>
                  </a:lnTo>
                  <a:lnTo>
                    <a:pt x="568595" y="171106"/>
                  </a:lnTo>
                  <a:lnTo>
                    <a:pt x="572683" y="169980"/>
                  </a:lnTo>
                  <a:lnTo>
                    <a:pt x="574727" y="169980"/>
                  </a:lnTo>
                  <a:lnTo>
                    <a:pt x="576771" y="169980"/>
                  </a:lnTo>
                  <a:lnTo>
                    <a:pt x="577623" y="171106"/>
                  </a:lnTo>
                  <a:lnTo>
                    <a:pt x="578815" y="173839"/>
                  </a:lnTo>
                  <a:lnTo>
                    <a:pt x="577623" y="175769"/>
                  </a:lnTo>
                  <a:lnTo>
                    <a:pt x="576771" y="177699"/>
                  </a:lnTo>
                  <a:lnTo>
                    <a:pt x="572683" y="179629"/>
                  </a:lnTo>
                  <a:lnTo>
                    <a:pt x="567402" y="179629"/>
                  </a:lnTo>
                  <a:lnTo>
                    <a:pt x="565358" y="180754"/>
                  </a:lnTo>
                  <a:lnTo>
                    <a:pt x="565358" y="183971"/>
                  </a:lnTo>
                  <a:lnTo>
                    <a:pt x="566551" y="184614"/>
                  </a:lnTo>
                  <a:lnTo>
                    <a:pt x="568595" y="184614"/>
                  </a:lnTo>
                  <a:lnTo>
                    <a:pt x="570639" y="184614"/>
                  </a:lnTo>
                  <a:lnTo>
                    <a:pt x="574727" y="180754"/>
                  </a:lnTo>
                  <a:lnTo>
                    <a:pt x="578815" y="176895"/>
                  </a:lnTo>
                  <a:lnTo>
                    <a:pt x="580859" y="175769"/>
                  </a:lnTo>
                  <a:lnTo>
                    <a:pt x="582903" y="175769"/>
                  </a:lnTo>
                  <a:lnTo>
                    <a:pt x="584947" y="176895"/>
                  </a:lnTo>
                  <a:lnTo>
                    <a:pt x="586992" y="180754"/>
                  </a:lnTo>
                  <a:lnTo>
                    <a:pt x="590228" y="181559"/>
                  </a:lnTo>
                  <a:lnTo>
                    <a:pt x="593124" y="181559"/>
                  </a:lnTo>
                  <a:lnTo>
                    <a:pt x="599256" y="179629"/>
                  </a:lnTo>
                  <a:lnTo>
                    <a:pt x="605388" y="175769"/>
                  </a:lnTo>
                  <a:lnTo>
                    <a:pt x="605388" y="173035"/>
                  </a:lnTo>
                  <a:lnTo>
                    <a:pt x="606581" y="169980"/>
                  </a:lnTo>
                  <a:lnTo>
                    <a:pt x="606581" y="167246"/>
                  </a:lnTo>
                  <a:lnTo>
                    <a:pt x="603344" y="166120"/>
                  </a:lnTo>
                  <a:lnTo>
                    <a:pt x="601300" y="164191"/>
                  </a:lnTo>
                  <a:lnTo>
                    <a:pt x="600448" y="162261"/>
                  </a:lnTo>
                  <a:lnTo>
                    <a:pt x="601300" y="161457"/>
                  </a:lnTo>
                  <a:lnTo>
                    <a:pt x="604537" y="159527"/>
                  </a:lnTo>
                  <a:lnTo>
                    <a:pt x="610669" y="158401"/>
                  </a:lnTo>
                  <a:lnTo>
                    <a:pt x="613905" y="157597"/>
                  </a:lnTo>
                  <a:lnTo>
                    <a:pt x="616801" y="155667"/>
                  </a:lnTo>
                  <a:lnTo>
                    <a:pt x="618845" y="153738"/>
                  </a:lnTo>
                  <a:lnTo>
                    <a:pt x="622082" y="153738"/>
                  </a:lnTo>
                  <a:lnTo>
                    <a:pt x="624126" y="153738"/>
                  </a:lnTo>
                  <a:lnTo>
                    <a:pt x="627021" y="153738"/>
                  </a:lnTo>
                  <a:lnTo>
                    <a:pt x="630258" y="156472"/>
                  </a:lnTo>
                  <a:lnTo>
                    <a:pt x="631110" y="157597"/>
                  </a:lnTo>
                  <a:lnTo>
                    <a:pt x="633154" y="158401"/>
                  </a:lnTo>
                  <a:lnTo>
                    <a:pt x="636390" y="157597"/>
                  </a:lnTo>
                  <a:lnTo>
                    <a:pt x="639797" y="156472"/>
                  </a:lnTo>
                  <a:lnTo>
                    <a:pt x="641841" y="154542"/>
                  </a:lnTo>
                  <a:lnTo>
                    <a:pt x="643885" y="152612"/>
                  </a:lnTo>
                  <a:lnTo>
                    <a:pt x="642522" y="151486"/>
                  </a:lnTo>
                  <a:lnTo>
                    <a:pt x="638434" y="150682"/>
                  </a:lnTo>
                  <a:lnTo>
                    <a:pt x="629066" y="147627"/>
                  </a:lnTo>
                  <a:lnTo>
                    <a:pt x="622933" y="144893"/>
                  </a:lnTo>
                  <a:lnTo>
                    <a:pt x="620038" y="142963"/>
                  </a:lnTo>
                  <a:lnTo>
                    <a:pt x="620038" y="139908"/>
                  </a:lnTo>
                  <a:lnTo>
                    <a:pt x="620889" y="137978"/>
                  </a:lnTo>
                  <a:lnTo>
                    <a:pt x="624126" y="136048"/>
                  </a:lnTo>
                  <a:lnTo>
                    <a:pt x="632302" y="136048"/>
                  </a:lnTo>
                  <a:lnTo>
                    <a:pt x="637753" y="135244"/>
                  </a:lnTo>
                  <a:lnTo>
                    <a:pt x="638434" y="134118"/>
                  </a:lnTo>
                  <a:lnTo>
                    <a:pt x="639797" y="132189"/>
                  </a:lnTo>
                  <a:lnTo>
                    <a:pt x="639797" y="131385"/>
                  </a:lnTo>
                  <a:lnTo>
                    <a:pt x="639797" y="127525"/>
                  </a:lnTo>
                  <a:lnTo>
                    <a:pt x="640478" y="124470"/>
                  </a:lnTo>
                  <a:lnTo>
                    <a:pt x="639797" y="119324"/>
                  </a:lnTo>
                  <a:lnTo>
                    <a:pt x="639797" y="115464"/>
                  </a:lnTo>
                  <a:lnTo>
                    <a:pt x="639797" y="109675"/>
                  </a:lnTo>
                  <a:lnTo>
                    <a:pt x="643885" y="107745"/>
                  </a:lnTo>
                  <a:lnTo>
                    <a:pt x="648655" y="107745"/>
                  </a:lnTo>
                  <a:lnTo>
                    <a:pt x="650699" y="108871"/>
                  </a:lnTo>
                  <a:lnTo>
                    <a:pt x="656831" y="119324"/>
                  </a:lnTo>
                  <a:lnTo>
                    <a:pt x="658194" y="120449"/>
                  </a:lnTo>
                  <a:lnTo>
                    <a:pt x="658875" y="119324"/>
                  </a:lnTo>
                  <a:lnTo>
                    <a:pt x="662282" y="115464"/>
                  </a:lnTo>
                  <a:lnTo>
                    <a:pt x="667562" y="110800"/>
                  </a:lnTo>
                  <a:lnTo>
                    <a:pt x="670458" y="109675"/>
                  </a:lnTo>
                  <a:lnTo>
                    <a:pt x="679827" y="109675"/>
                  </a:lnTo>
                  <a:lnTo>
                    <a:pt x="683915" y="108871"/>
                  </a:lnTo>
                  <a:lnTo>
                    <a:pt x="686811" y="106941"/>
                  </a:lnTo>
                  <a:lnTo>
                    <a:pt x="688855" y="100026"/>
                  </a:lnTo>
                  <a:lnTo>
                    <a:pt x="690899" y="96166"/>
                  </a:lnTo>
                  <a:lnTo>
                    <a:pt x="692943" y="91503"/>
                  </a:lnTo>
                  <a:lnTo>
                    <a:pt x="692943" y="87322"/>
                  </a:lnTo>
                  <a:lnTo>
                    <a:pt x="692943" y="81532"/>
                  </a:lnTo>
                  <a:lnTo>
                    <a:pt x="694135" y="78798"/>
                  </a:lnTo>
                  <a:lnTo>
                    <a:pt x="692943" y="75743"/>
                  </a:lnTo>
                  <a:lnTo>
                    <a:pt x="692091" y="74939"/>
                  </a:lnTo>
                  <a:lnTo>
                    <a:pt x="688855" y="74939"/>
                  </a:lnTo>
                  <a:lnTo>
                    <a:pt x="685959" y="75743"/>
                  </a:lnTo>
                  <a:lnTo>
                    <a:pt x="684767" y="75743"/>
                  </a:lnTo>
                  <a:lnTo>
                    <a:pt x="682723" y="73813"/>
                  </a:lnTo>
                  <a:lnTo>
                    <a:pt x="679827" y="71883"/>
                  </a:lnTo>
                  <a:lnTo>
                    <a:pt x="679827" y="69150"/>
                  </a:lnTo>
                  <a:lnTo>
                    <a:pt x="682723" y="67220"/>
                  </a:lnTo>
                  <a:lnTo>
                    <a:pt x="684767" y="65290"/>
                  </a:lnTo>
                  <a:lnTo>
                    <a:pt x="690899" y="65290"/>
                  </a:lnTo>
                  <a:lnTo>
                    <a:pt x="694135" y="65290"/>
                  </a:lnTo>
                  <a:lnTo>
                    <a:pt x="697372" y="65290"/>
                  </a:lnTo>
                  <a:lnTo>
                    <a:pt x="701460" y="64164"/>
                  </a:lnTo>
                  <a:lnTo>
                    <a:pt x="704356" y="65290"/>
                  </a:lnTo>
                  <a:lnTo>
                    <a:pt x="708444" y="69150"/>
                  </a:lnTo>
                  <a:lnTo>
                    <a:pt x="711681" y="71883"/>
                  </a:lnTo>
                  <a:lnTo>
                    <a:pt x="713725" y="73009"/>
                  </a:lnTo>
                  <a:lnTo>
                    <a:pt x="715769" y="73813"/>
                  </a:lnTo>
                  <a:lnTo>
                    <a:pt x="717813" y="73009"/>
                  </a:lnTo>
                  <a:lnTo>
                    <a:pt x="723945" y="67220"/>
                  </a:lnTo>
                  <a:lnTo>
                    <a:pt x="727181" y="65290"/>
                  </a:lnTo>
                  <a:lnTo>
                    <a:pt x="730077" y="63360"/>
                  </a:lnTo>
                  <a:lnTo>
                    <a:pt x="733314" y="63360"/>
                  </a:lnTo>
                  <a:lnTo>
                    <a:pt x="736210" y="64164"/>
                  </a:lnTo>
                  <a:lnTo>
                    <a:pt x="732121" y="65290"/>
                  </a:lnTo>
                  <a:lnTo>
                    <a:pt x="730077" y="66094"/>
                  </a:lnTo>
                  <a:lnTo>
                    <a:pt x="727181" y="67220"/>
                  </a:lnTo>
                  <a:lnTo>
                    <a:pt x="723093" y="71883"/>
                  </a:lnTo>
                  <a:lnTo>
                    <a:pt x="718664" y="73813"/>
                  </a:lnTo>
                  <a:lnTo>
                    <a:pt x="716620" y="74939"/>
                  </a:lnTo>
                  <a:lnTo>
                    <a:pt x="713725" y="74939"/>
                  </a:lnTo>
                  <a:lnTo>
                    <a:pt x="710488" y="73813"/>
                  </a:lnTo>
                  <a:lnTo>
                    <a:pt x="707592" y="73009"/>
                  </a:lnTo>
                  <a:lnTo>
                    <a:pt x="704356" y="68024"/>
                  </a:lnTo>
                  <a:lnTo>
                    <a:pt x="702312" y="66094"/>
                  </a:lnTo>
                  <a:lnTo>
                    <a:pt x="700268" y="66094"/>
                  </a:lnTo>
                  <a:lnTo>
                    <a:pt x="694135" y="66094"/>
                  </a:lnTo>
                  <a:lnTo>
                    <a:pt x="690899" y="67220"/>
                  </a:lnTo>
                  <a:lnTo>
                    <a:pt x="688003" y="67220"/>
                  </a:lnTo>
                  <a:lnTo>
                    <a:pt x="682723" y="68024"/>
                  </a:lnTo>
                  <a:lnTo>
                    <a:pt x="681871" y="69150"/>
                  </a:lnTo>
                  <a:lnTo>
                    <a:pt x="681871" y="71079"/>
                  </a:lnTo>
                  <a:lnTo>
                    <a:pt x="682723" y="73009"/>
                  </a:lnTo>
                  <a:lnTo>
                    <a:pt x="685959" y="74939"/>
                  </a:lnTo>
                  <a:lnTo>
                    <a:pt x="686811" y="73813"/>
                  </a:lnTo>
                  <a:lnTo>
                    <a:pt x="690047" y="73009"/>
                  </a:lnTo>
                  <a:lnTo>
                    <a:pt x="696180" y="78798"/>
                  </a:lnTo>
                  <a:lnTo>
                    <a:pt x="695328" y="80728"/>
                  </a:lnTo>
                  <a:lnTo>
                    <a:pt x="695328" y="84588"/>
                  </a:lnTo>
                  <a:lnTo>
                    <a:pt x="695328" y="88447"/>
                  </a:lnTo>
                  <a:lnTo>
                    <a:pt x="696180" y="91503"/>
                  </a:lnTo>
                  <a:lnTo>
                    <a:pt x="694135" y="94237"/>
                  </a:lnTo>
                  <a:lnTo>
                    <a:pt x="690047" y="100026"/>
                  </a:lnTo>
                  <a:lnTo>
                    <a:pt x="688855" y="103081"/>
                  </a:lnTo>
                  <a:lnTo>
                    <a:pt x="688855" y="106941"/>
                  </a:lnTo>
                  <a:lnTo>
                    <a:pt x="686811" y="109675"/>
                  </a:lnTo>
                  <a:lnTo>
                    <a:pt x="683915" y="110800"/>
                  </a:lnTo>
                  <a:lnTo>
                    <a:pt x="681871" y="110800"/>
                  </a:lnTo>
                  <a:lnTo>
                    <a:pt x="671651" y="110800"/>
                  </a:lnTo>
                  <a:lnTo>
                    <a:pt x="668414" y="111604"/>
                  </a:lnTo>
                  <a:lnTo>
                    <a:pt x="666370" y="114660"/>
                  </a:lnTo>
                  <a:lnTo>
                    <a:pt x="662282" y="119324"/>
                  </a:lnTo>
                  <a:lnTo>
                    <a:pt x="658875" y="122379"/>
                  </a:lnTo>
                  <a:lnTo>
                    <a:pt x="656150" y="122379"/>
                  </a:lnTo>
                  <a:lnTo>
                    <a:pt x="654787" y="121253"/>
                  </a:lnTo>
                  <a:lnTo>
                    <a:pt x="654106" y="119324"/>
                  </a:lnTo>
                  <a:lnTo>
                    <a:pt x="648655" y="109675"/>
                  </a:lnTo>
                  <a:lnTo>
                    <a:pt x="645929" y="108871"/>
                  </a:lnTo>
                  <a:lnTo>
                    <a:pt x="642522" y="109675"/>
                  </a:lnTo>
                  <a:lnTo>
                    <a:pt x="641841" y="111604"/>
                  </a:lnTo>
                  <a:lnTo>
                    <a:pt x="640478" y="112730"/>
                  </a:lnTo>
                  <a:lnTo>
                    <a:pt x="640478" y="114660"/>
                  </a:lnTo>
                  <a:lnTo>
                    <a:pt x="642522" y="123665"/>
                  </a:lnTo>
                  <a:lnTo>
                    <a:pt x="641841" y="125595"/>
                  </a:lnTo>
                  <a:lnTo>
                    <a:pt x="640478" y="128329"/>
                  </a:lnTo>
                  <a:lnTo>
                    <a:pt x="641841" y="133314"/>
                  </a:lnTo>
                  <a:lnTo>
                    <a:pt x="640478" y="136048"/>
                  </a:lnTo>
                  <a:lnTo>
                    <a:pt x="639797" y="137174"/>
                  </a:lnTo>
                  <a:lnTo>
                    <a:pt x="634346" y="137978"/>
                  </a:lnTo>
                  <a:lnTo>
                    <a:pt x="631110" y="137174"/>
                  </a:lnTo>
                  <a:lnTo>
                    <a:pt x="624977" y="137174"/>
                  </a:lnTo>
                  <a:lnTo>
                    <a:pt x="622933" y="137978"/>
                  </a:lnTo>
                  <a:lnTo>
                    <a:pt x="622082" y="139908"/>
                  </a:lnTo>
                  <a:lnTo>
                    <a:pt x="622933" y="142963"/>
                  </a:lnTo>
                  <a:lnTo>
                    <a:pt x="626170" y="144893"/>
                  </a:lnTo>
                  <a:lnTo>
                    <a:pt x="631110" y="146823"/>
                  </a:lnTo>
                  <a:lnTo>
                    <a:pt x="637753" y="147627"/>
                  </a:lnTo>
                  <a:lnTo>
                    <a:pt x="643885" y="149557"/>
                  </a:lnTo>
                  <a:lnTo>
                    <a:pt x="645929" y="152612"/>
                  </a:lnTo>
                  <a:lnTo>
                    <a:pt x="644567" y="154542"/>
                  </a:lnTo>
                  <a:lnTo>
                    <a:pt x="642522" y="156472"/>
                  </a:lnTo>
                  <a:lnTo>
                    <a:pt x="640478" y="157597"/>
                  </a:lnTo>
                  <a:lnTo>
                    <a:pt x="636390" y="160331"/>
                  </a:lnTo>
                  <a:lnTo>
                    <a:pt x="632302" y="160331"/>
                  </a:lnTo>
                  <a:lnTo>
                    <a:pt x="630258" y="159527"/>
                  </a:lnTo>
                  <a:lnTo>
                    <a:pt x="628214" y="156472"/>
                  </a:lnTo>
                  <a:lnTo>
                    <a:pt x="626170" y="155667"/>
                  </a:lnTo>
                  <a:lnTo>
                    <a:pt x="624126" y="154542"/>
                  </a:lnTo>
                  <a:lnTo>
                    <a:pt x="620889" y="154542"/>
                  </a:lnTo>
                  <a:lnTo>
                    <a:pt x="616801" y="157597"/>
                  </a:lnTo>
                  <a:lnTo>
                    <a:pt x="612713" y="159527"/>
                  </a:lnTo>
                  <a:lnTo>
                    <a:pt x="605388" y="161457"/>
                  </a:lnTo>
                  <a:lnTo>
                    <a:pt x="604537" y="162261"/>
                  </a:lnTo>
                  <a:lnTo>
                    <a:pt x="604537" y="164191"/>
                  </a:lnTo>
                  <a:lnTo>
                    <a:pt x="606581" y="165316"/>
                  </a:lnTo>
                  <a:lnTo>
                    <a:pt x="609817" y="167246"/>
                  </a:lnTo>
                  <a:lnTo>
                    <a:pt x="609817" y="169176"/>
                  </a:lnTo>
                  <a:lnTo>
                    <a:pt x="609817" y="171106"/>
                  </a:lnTo>
                  <a:lnTo>
                    <a:pt x="608625" y="173035"/>
                  </a:lnTo>
                  <a:lnTo>
                    <a:pt x="607432" y="174965"/>
                  </a:lnTo>
                  <a:lnTo>
                    <a:pt x="603344" y="179629"/>
                  </a:lnTo>
                  <a:lnTo>
                    <a:pt x="596360" y="182684"/>
                  </a:lnTo>
                  <a:lnTo>
                    <a:pt x="591080" y="183971"/>
                  </a:lnTo>
                  <a:lnTo>
                    <a:pt x="588184" y="182684"/>
                  </a:lnTo>
                  <a:lnTo>
                    <a:pt x="584947" y="180754"/>
                  </a:lnTo>
                  <a:lnTo>
                    <a:pt x="582903" y="177699"/>
                  </a:lnTo>
                  <a:lnTo>
                    <a:pt x="582052" y="177699"/>
                  </a:lnTo>
                  <a:lnTo>
                    <a:pt x="578815" y="178825"/>
                  </a:lnTo>
                  <a:lnTo>
                    <a:pt x="574727" y="182684"/>
                  </a:lnTo>
                  <a:lnTo>
                    <a:pt x="570639" y="185901"/>
                  </a:lnTo>
                  <a:lnTo>
                    <a:pt x="566551" y="186544"/>
                  </a:lnTo>
                  <a:lnTo>
                    <a:pt x="565358" y="185901"/>
                  </a:lnTo>
                  <a:lnTo>
                    <a:pt x="564507" y="183971"/>
                  </a:lnTo>
                  <a:lnTo>
                    <a:pt x="563314" y="180754"/>
                  </a:lnTo>
                  <a:lnTo>
                    <a:pt x="565358" y="178825"/>
                  </a:lnTo>
                  <a:lnTo>
                    <a:pt x="567402" y="178825"/>
                  </a:lnTo>
                  <a:lnTo>
                    <a:pt x="571491" y="178825"/>
                  </a:lnTo>
                  <a:lnTo>
                    <a:pt x="574727" y="176895"/>
                  </a:lnTo>
                  <a:lnTo>
                    <a:pt x="576771" y="174965"/>
                  </a:lnTo>
                  <a:lnTo>
                    <a:pt x="576771" y="171910"/>
                  </a:lnTo>
                  <a:lnTo>
                    <a:pt x="574727" y="171910"/>
                  </a:lnTo>
                  <a:lnTo>
                    <a:pt x="572683" y="171910"/>
                  </a:lnTo>
                  <a:lnTo>
                    <a:pt x="569447" y="173035"/>
                  </a:lnTo>
                  <a:lnTo>
                    <a:pt x="565358" y="174965"/>
                  </a:lnTo>
                  <a:lnTo>
                    <a:pt x="562463" y="173839"/>
                  </a:lnTo>
                  <a:lnTo>
                    <a:pt x="560418" y="171106"/>
                  </a:lnTo>
                  <a:lnTo>
                    <a:pt x="558374" y="168050"/>
                  </a:lnTo>
                  <a:lnTo>
                    <a:pt x="557012" y="168050"/>
                  </a:lnTo>
                  <a:lnTo>
                    <a:pt x="552924" y="171106"/>
                  </a:lnTo>
                  <a:lnTo>
                    <a:pt x="539467" y="173035"/>
                  </a:lnTo>
                  <a:lnTo>
                    <a:pt x="534527" y="171910"/>
                  </a:lnTo>
                  <a:lnTo>
                    <a:pt x="527202" y="171106"/>
                  </a:lnTo>
                  <a:lnTo>
                    <a:pt x="523114" y="169176"/>
                  </a:lnTo>
                  <a:lnTo>
                    <a:pt x="521922" y="166120"/>
                  </a:lnTo>
                  <a:lnTo>
                    <a:pt x="523114" y="161457"/>
                  </a:lnTo>
                  <a:lnTo>
                    <a:pt x="526350" y="153738"/>
                  </a:lnTo>
                  <a:lnTo>
                    <a:pt x="526350" y="148752"/>
                  </a:lnTo>
                  <a:lnTo>
                    <a:pt x="527202" y="144893"/>
                  </a:lnTo>
                  <a:lnTo>
                    <a:pt x="527202" y="142963"/>
                  </a:lnTo>
                  <a:lnTo>
                    <a:pt x="528395" y="139908"/>
                  </a:lnTo>
                  <a:lnTo>
                    <a:pt x="529246" y="139104"/>
                  </a:lnTo>
                  <a:lnTo>
                    <a:pt x="532483" y="137978"/>
                  </a:lnTo>
                  <a:lnTo>
                    <a:pt x="534527" y="137174"/>
                  </a:lnTo>
                  <a:lnTo>
                    <a:pt x="535378" y="135244"/>
                  </a:lnTo>
                  <a:lnTo>
                    <a:pt x="534527" y="134118"/>
                  </a:lnTo>
                  <a:lnTo>
                    <a:pt x="533334" y="131385"/>
                  </a:lnTo>
                  <a:lnTo>
                    <a:pt x="526350" y="125595"/>
                  </a:lnTo>
                  <a:lnTo>
                    <a:pt x="525158" y="123665"/>
                  </a:lnTo>
                  <a:lnTo>
                    <a:pt x="525158" y="118519"/>
                  </a:lnTo>
                  <a:lnTo>
                    <a:pt x="526350" y="114660"/>
                  </a:lnTo>
                  <a:lnTo>
                    <a:pt x="526350" y="113534"/>
                  </a:lnTo>
                  <a:lnTo>
                    <a:pt x="524306" y="113534"/>
                  </a:lnTo>
                  <a:lnTo>
                    <a:pt x="515789" y="116590"/>
                  </a:lnTo>
                  <a:lnTo>
                    <a:pt x="514938" y="119324"/>
                  </a:lnTo>
                  <a:lnTo>
                    <a:pt x="513745" y="122379"/>
                  </a:lnTo>
                  <a:lnTo>
                    <a:pt x="515789" y="128329"/>
                  </a:lnTo>
                  <a:lnTo>
                    <a:pt x="515789" y="129455"/>
                  </a:lnTo>
                  <a:lnTo>
                    <a:pt x="515789" y="130259"/>
                  </a:lnTo>
                  <a:lnTo>
                    <a:pt x="514938" y="131385"/>
                  </a:lnTo>
                  <a:lnTo>
                    <a:pt x="510850" y="133314"/>
                  </a:lnTo>
                  <a:lnTo>
                    <a:pt x="508805" y="133314"/>
                  </a:lnTo>
                  <a:lnTo>
                    <a:pt x="505569" y="132189"/>
                  </a:lnTo>
                  <a:lnTo>
                    <a:pt x="503525" y="126399"/>
                  </a:lnTo>
                  <a:lnTo>
                    <a:pt x="499437" y="124470"/>
                  </a:lnTo>
                  <a:lnTo>
                    <a:pt x="495349" y="121253"/>
                  </a:lnTo>
                  <a:lnTo>
                    <a:pt x="495349" y="117394"/>
                  </a:lnTo>
                </a:path>
                <a:path w="1135379" h="657860">
                  <a:moveTo>
                    <a:pt x="1127651" y="384988"/>
                  </a:moveTo>
                  <a:lnTo>
                    <a:pt x="1119475" y="384988"/>
                  </a:lnTo>
                  <a:lnTo>
                    <a:pt x="1114194" y="386114"/>
                  </a:lnTo>
                  <a:lnTo>
                    <a:pt x="1108062" y="386918"/>
                  </a:lnTo>
                  <a:lnTo>
                    <a:pt x="1103974" y="386918"/>
                  </a:lnTo>
                  <a:lnTo>
                    <a:pt x="1097842" y="388044"/>
                  </a:lnTo>
                  <a:lnTo>
                    <a:pt x="1092902" y="386918"/>
                  </a:lnTo>
                  <a:lnTo>
                    <a:pt x="1087621" y="386114"/>
                  </a:lnTo>
                  <a:lnTo>
                    <a:pt x="1081489" y="386114"/>
                  </a:lnTo>
                  <a:lnTo>
                    <a:pt x="1078082" y="386114"/>
                  </a:lnTo>
                  <a:lnTo>
                    <a:pt x="1076038" y="386114"/>
                  </a:lnTo>
                  <a:lnTo>
                    <a:pt x="1073313" y="384988"/>
                  </a:lnTo>
                  <a:lnTo>
                    <a:pt x="1071269" y="382254"/>
                  </a:lnTo>
                  <a:lnTo>
                    <a:pt x="1069224" y="380325"/>
                  </a:lnTo>
                  <a:lnTo>
                    <a:pt x="1065136" y="379199"/>
                  </a:lnTo>
                  <a:lnTo>
                    <a:pt x="1061729" y="378395"/>
                  </a:lnTo>
                  <a:lnTo>
                    <a:pt x="1059685" y="377108"/>
                  </a:lnTo>
                  <a:lnTo>
                    <a:pt x="1039245" y="405412"/>
                  </a:lnTo>
                  <a:lnTo>
                    <a:pt x="1035156" y="415060"/>
                  </a:lnTo>
                  <a:lnTo>
                    <a:pt x="1031920" y="418920"/>
                  </a:lnTo>
                  <a:lnTo>
                    <a:pt x="1027832" y="420850"/>
                  </a:lnTo>
                  <a:lnTo>
                    <a:pt x="1020507" y="421975"/>
                  </a:lnTo>
                  <a:lnTo>
                    <a:pt x="1016419" y="421975"/>
                  </a:lnTo>
                  <a:lnTo>
                    <a:pt x="1012331" y="420046"/>
                  </a:lnTo>
                  <a:lnTo>
                    <a:pt x="1009435" y="418920"/>
                  </a:lnTo>
                  <a:lnTo>
                    <a:pt x="1007391" y="416990"/>
                  </a:lnTo>
                  <a:lnTo>
                    <a:pt x="1009435" y="415060"/>
                  </a:lnTo>
                  <a:lnTo>
                    <a:pt x="1008243" y="414256"/>
                  </a:lnTo>
                  <a:lnTo>
                    <a:pt x="1006199" y="413131"/>
                  </a:lnTo>
                  <a:lnTo>
                    <a:pt x="1000066" y="407341"/>
                  </a:lnTo>
                  <a:lnTo>
                    <a:pt x="994786" y="402678"/>
                  </a:lnTo>
                  <a:lnTo>
                    <a:pt x="994786" y="399622"/>
                  </a:lnTo>
                  <a:lnTo>
                    <a:pt x="994786" y="394637"/>
                  </a:lnTo>
                  <a:lnTo>
                    <a:pt x="993934" y="389973"/>
                  </a:lnTo>
                  <a:lnTo>
                    <a:pt x="978433" y="379199"/>
                  </a:lnTo>
                  <a:lnTo>
                    <a:pt x="975026" y="380325"/>
                  </a:lnTo>
                  <a:lnTo>
                    <a:pt x="948453" y="413131"/>
                  </a:lnTo>
                  <a:lnTo>
                    <a:pt x="946409" y="418920"/>
                  </a:lnTo>
                  <a:lnTo>
                    <a:pt x="942321" y="423905"/>
                  </a:lnTo>
                  <a:lnTo>
                    <a:pt x="938233" y="427765"/>
                  </a:lnTo>
                  <a:lnTo>
                    <a:pt x="934145" y="430981"/>
                  </a:lnTo>
                  <a:lnTo>
                    <a:pt x="930908" y="436770"/>
                  </a:lnTo>
                  <a:lnTo>
                    <a:pt x="926820" y="442560"/>
                  </a:lnTo>
                  <a:lnTo>
                    <a:pt x="922732" y="448349"/>
                  </a:lnTo>
                  <a:lnTo>
                    <a:pt x="921880" y="452208"/>
                  </a:lnTo>
                  <a:lnTo>
                    <a:pt x="919495" y="457982"/>
                  </a:lnTo>
                  <a:lnTo>
                    <a:pt x="917451" y="463771"/>
                  </a:lnTo>
                  <a:lnTo>
                    <a:pt x="915407" y="467631"/>
                  </a:lnTo>
                  <a:lnTo>
                    <a:pt x="912512" y="473436"/>
                  </a:lnTo>
                  <a:lnTo>
                    <a:pt x="910467" y="480399"/>
                  </a:lnTo>
                  <a:lnTo>
                    <a:pt x="908423" y="485031"/>
                  </a:lnTo>
                  <a:lnTo>
                    <a:pt x="905187" y="490064"/>
                  </a:lnTo>
                  <a:lnTo>
                    <a:pt x="904335" y="490064"/>
                  </a:lnTo>
                  <a:lnTo>
                    <a:pt x="902291" y="490064"/>
                  </a:lnTo>
                  <a:lnTo>
                    <a:pt x="899055" y="488118"/>
                  </a:lnTo>
                  <a:lnTo>
                    <a:pt x="894966" y="486188"/>
                  </a:lnTo>
                  <a:lnTo>
                    <a:pt x="891730" y="485031"/>
                  </a:lnTo>
                  <a:lnTo>
                    <a:pt x="889686" y="485031"/>
                  </a:lnTo>
                  <a:lnTo>
                    <a:pt x="886790" y="486188"/>
                  </a:lnTo>
                  <a:lnTo>
                    <a:pt x="882702" y="486188"/>
                  </a:lnTo>
                  <a:lnTo>
                    <a:pt x="878614" y="486188"/>
                  </a:lnTo>
                  <a:lnTo>
                    <a:pt x="874526" y="485031"/>
                  </a:lnTo>
                  <a:lnTo>
                    <a:pt x="871289" y="485031"/>
                  </a:lnTo>
                  <a:lnTo>
                    <a:pt x="864987" y="484259"/>
                  </a:lnTo>
                  <a:lnTo>
                    <a:pt x="858854" y="484259"/>
                  </a:lnTo>
                  <a:lnTo>
                    <a:pt x="850678" y="484259"/>
                  </a:lnTo>
                  <a:lnTo>
                    <a:pt x="843353" y="486188"/>
                  </a:lnTo>
                  <a:lnTo>
                    <a:pt x="839265" y="486960"/>
                  </a:lnTo>
                  <a:lnTo>
                    <a:pt x="833133" y="490064"/>
                  </a:lnTo>
                  <a:lnTo>
                    <a:pt x="827001" y="493924"/>
                  </a:lnTo>
                  <a:lnTo>
                    <a:pt x="821720" y="495853"/>
                  </a:lnTo>
                  <a:lnTo>
                    <a:pt x="818824" y="495853"/>
                  </a:lnTo>
                  <a:lnTo>
                    <a:pt x="815588" y="495853"/>
                  </a:lnTo>
                  <a:lnTo>
                    <a:pt x="812692" y="493924"/>
                  </a:lnTo>
                  <a:lnTo>
                    <a:pt x="811500" y="493924"/>
                  </a:lnTo>
                  <a:lnTo>
                    <a:pt x="809456" y="495082"/>
                  </a:lnTo>
                  <a:lnTo>
                    <a:pt x="808604" y="495853"/>
                  </a:lnTo>
                  <a:lnTo>
                    <a:pt x="805368" y="497011"/>
                  </a:lnTo>
                  <a:lnTo>
                    <a:pt x="800087" y="497011"/>
                  </a:lnTo>
                  <a:lnTo>
                    <a:pt x="795999" y="498941"/>
                  </a:lnTo>
                  <a:lnTo>
                    <a:pt x="793103" y="500887"/>
                  </a:lnTo>
                  <a:lnTo>
                    <a:pt x="791059" y="504746"/>
                  </a:lnTo>
                  <a:lnTo>
                    <a:pt x="793103" y="510552"/>
                  </a:lnTo>
                  <a:lnTo>
                    <a:pt x="795147" y="514411"/>
                  </a:lnTo>
                  <a:lnTo>
                    <a:pt x="800087" y="516341"/>
                  </a:lnTo>
                  <a:lnTo>
                    <a:pt x="806219" y="516341"/>
                  </a:lnTo>
                  <a:lnTo>
                    <a:pt x="811500" y="519429"/>
                  </a:lnTo>
                  <a:lnTo>
                    <a:pt x="813544" y="521375"/>
                  </a:lnTo>
                  <a:lnTo>
                    <a:pt x="817632" y="523304"/>
                  </a:lnTo>
                  <a:lnTo>
                    <a:pt x="822913" y="524076"/>
                  </a:lnTo>
                  <a:lnTo>
                    <a:pt x="827001" y="526006"/>
                  </a:lnTo>
                  <a:lnTo>
                    <a:pt x="831941" y="529866"/>
                  </a:lnTo>
                  <a:lnTo>
                    <a:pt x="837221" y="534899"/>
                  </a:lnTo>
                  <a:lnTo>
                    <a:pt x="843353" y="540688"/>
                  </a:lnTo>
                  <a:lnTo>
                    <a:pt x="850678" y="547266"/>
                  </a:lnTo>
                  <a:lnTo>
                    <a:pt x="854766" y="552283"/>
                  </a:lnTo>
                  <a:lnTo>
                    <a:pt x="858854" y="560018"/>
                  </a:lnTo>
                  <a:lnTo>
                    <a:pt x="861750" y="565052"/>
                  </a:lnTo>
                  <a:lnTo>
                    <a:pt x="862943" y="570841"/>
                  </a:lnTo>
                  <a:lnTo>
                    <a:pt x="864987" y="577418"/>
                  </a:lnTo>
                  <a:lnTo>
                    <a:pt x="867031" y="584382"/>
                  </a:lnTo>
                  <a:lnTo>
                    <a:pt x="867031" y="592101"/>
                  </a:lnTo>
                  <a:lnTo>
                    <a:pt x="866349" y="599064"/>
                  </a:lnTo>
                  <a:lnTo>
                    <a:pt x="866349" y="605641"/>
                  </a:lnTo>
                  <a:lnTo>
                    <a:pt x="866349" y="613746"/>
                  </a:lnTo>
                  <a:lnTo>
                    <a:pt x="864305" y="620323"/>
                  </a:lnTo>
                  <a:lnTo>
                    <a:pt x="862943" y="627287"/>
                  </a:lnTo>
                  <a:lnTo>
                    <a:pt x="861750" y="629988"/>
                  </a:lnTo>
                  <a:lnTo>
                    <a:pt x="858854" y="633076"/>
                  </a:lnTo>
                  <a:lnTo>
                    <a:pt x="855618" y="633848"/>
                  </a:lnTo>
                  <a:lnTo>
                    <a:pt x="848634" y="635006"/>
                  </a:lnTo>
                  <a:lnTo>
                    <a:pt x="845398" y="635778"/>
                  </a:lnTo>
                  <a:lnTo>
                    <a:pt x="839265" y="639653"/>
                  </a:lnTo>
                  <a:lnTo>
                    <a:pt x="831941" y="641969"/>
                  </a:lnTo>
                  <a:lnTo>
                    <a:pt x="821720" y="641969"/>
                  </a:lnTo>
                  <a:lnTo>
                    <a:pt x="813544" y="639653"/>
                  </a:lnTo>
                  <a:lnTo>
                    <a:pt x="809456" y="638881"/>
                  </a:lnTo>
                  <a:lnTo>
                    <a:pt x="804175" y="635778"/>
                  </a:lnTo>
                  <a:lnTo>
                    <a:pt x="795999" y="633076"/>
                  </a:lnTo>
                  <a:lnTo>
                    <a:pt x="787823" y="628059"/>
                  </a:lnTo>
                  <a:lnTo>
                    <a:pt x="779646" y="622253"/>
                  </a:lnTo>
                  <a:lnTo>
                    <a:pt x="774195" y="618394"/>
                  </a:lnTo>
                  <a:lnTo>
                    <a:pt x="770107" y="613746"/>
                  </a:lnTo>
                  <a:lnTo>
                    <a:pt x="768063" y="608729"/>
                  </a:lnTo>
                  <a:lnTo>
                    <a:pt x="767382" y="603695"/>
                  </a:lnTo>
                  <a:lnTo>
                    <a:pt x="767382" y="587469"/>
                  </a:lnTo>
                  <a:lnTo>
                    <a:pt x="768063" y="582436"/>
                  </a:lnTo>
                  <a:lnTo>
                    <a:pt x="770107" y="579348"/>
                  </a:lnTo>
                  <a:lnTo>
                    <a:pt x="771470" y="574717"/>
                  </a:lnTo>
                  <a:lnTo>
                    <a:pt x="774195" y="569683"/>
                  </a:lnTo>
                  <a:lnTo>
                    <a:pt x="775558" y="565824"/>
                  </a:lnTo>
                  <a:lnTo>
                    <a:pt x="775558" y="561176"/>
                  </a:lnTo>
                  <a:lnTo>
                    <a:pt x="773514" y="555387"/>
                  </a:lnTo>
                  <a:lnTo>
                    <a:pt x="771470" y="551511"/>
                  </a:lnTo>
                  <a:lnTo>
                    <a:pt x="769426" y="546494"/>
                  </a:lnTo>
                  <a:lnTo>
                    <a:pt x="765338" y="541460"/>
                  </a:lnTo>
                  <a:lnTo>
                    <a:pt x="759887" y="539530"/>
                  </a:lnTo>
                  <a:lnTo>
                    <a:pt x="753073" y="539530"/>
                  </a:lnTo>
                  <a:lnTo>
                    <a:pt x="746430" y="539530"/>
                  </a:lnTo>
                  <a:lnTo>
                    <a:pt x="741490" y="541460"/>
                  </a:lnTo>
                  <a:lnTo>
                    <a:pt x="734165" y="544564"/>
                  </a:lnTo>
                  <a:lnTo>
                    <a:pt x="728033" y="548423"/>
                  </a:lnTo>
                  <a:lnTo>
                    <a:pt x="723945" y="549581"/>
                  </a:lnTo>
                  <a:lnTo>
                    <a:pt x="720709" y="555387"/>
                  </a:lnTo>
                  <a:lnTo>
                    <a:pt x="716620" y="561176"/>
                  </a:lnTo>
                  <a:lnTo>
                    <a:pt x="715769" y="565052"/>
                  </a:lnTo>
                  <a:lnTo>
                    <a:pt x="714576" y="566981"/>
                  </a:lnTo>
                  <a:lnTo>
                    <a:pt x="710488" y="568911"/>
                  </a:lnTo>
                  <a:lnTo>
                    <a:pt x="709636" y="571613"/>
                  </a:lnTo>
                  <a:lnTo>
                    <a:pt x="708444" y="572771"/>
                  </a:lnTo>
                  <a:lnTo>
                    <a:pt x="706400" y="574717"/>
                  </a:lnTo>
                  <a:lnTo>
                    <a:pt x="703504" y="574717"/>
                  </a:lnTo>
                  <a:lnTo>
                    <a:pt x="700268" y="575488"/>
                  </a:lnTo>
                  <a:lnTo>
                    <a:pt x="697372" y="578576"/>
                  </a:lnTo>
                  <a:lnTo>
                    <a:pt x="694135" y="580506"/>
                  </a:lnTo>
                  <a:lnTo>
                    <a:pt x="690899" y="580506"/>
                  </a:lnTo>
                  <a:lnTo>
                    <a:pt x="688855" y="581664"/>
                  </a:lnTo>
                  <a:lnTo>
                    <a:pt x="686811" y="584382"/>
                  </a:lnTo>
                  <a:lnTo>
                    <a:pt x="682723" y="586311"/>
                  </a:lnTo>
                  <a:lnTo>
                    <a:pt x="679827" y="585539"/>
                  </a:lnTo>
                  <a:lnTo>
                    <a:pt x="673695" y="584382"/>
                  </a:lnTo>
                  <a:lnTo>
                    <a:pt x="670458" y="582436"/>
                  </a:lnTo>
                  <a:lnTo>
                    <a:pt x="665518" y="575488"/>
                  </a:lnTo>
                  <a:lnTo>
                    <a:pt x="656831" y="561176"/>
                  </a:lnTo>
                  <a:lnTo>
                    <a:pt x="648655" y="549581"/>
                  </a:lnTo>
                  <a:lnTo>
                    <a:pt x="642522" y="541460"/>
                  </a:lnTo>
                  <a:lnTo>
                    <a:pt x="634346" y="534899"/>
                  </a:lnTo>
                  <a:lnTo>
                    <a:pt x="622933" y="529094"/>
                  </a:lnTo>
                  <a:lnTo>
                    <a:pt x="612713" y="523304"/>
                  </a:lnTo>
                  <a:lnTo>
                    <a:pt x="607432" y="519429"/>
                  </a:lnTo>
                  <a:lnTo>
                    <a:pt x="584096" y="503589"/>
                  </a:lnTo>
                  <a:lnTo>
                    <a:pt x="577623" y="502817"/>
                  </a:lnTo>
                  <a:lnTo>
                    <a:pt x="572683" y="503589"/>
                  </a:lnTo>
                  <a:lnTo>
                    <a:pt x="568595" y="508606"/>
                  </a:lnTo>
                  <a:lnTo>
                    <a:pt x="569447" y="523304"/>
                  </a:lnTo>
                  <a:lnTo>
                    <a:pt x="570639" y="524076"/>
                  </a:lnTo>
                  <a:lnTo>
                    <a:pt x="572683" y="523304"/>
                  </a:lnTo>
                  <a:lnTo>
                    <a:pt x="573535" y="524076"/>
                  </a:lnTo>
                  <a:lnTo>
                    <a:pt x="582903" y="559246"/>
                  </a:lnTo>
                  <a:lnTo>
                    <a:pt x="589036" y="571613"/>
                  </a:lnTo>
                  <a:lnTo>
                    <a:pt x="596360" y="587469"/>
                  </a:lnTo>
                  <a:lnTo>
                    <a:pt x="598404" y="592101"/>
                  </a:lnTo>
                  <a:lnTo>
                    <a:pt x="597212" y="599064"/>
                  </a:lnTo>
                  <a:lnTo>
                    <a:pt x="595168" y="603695"/>
                  </a:lnTo>
                  <a:lnTo>
                    <a:pt x="590228" y="607571"/>
                  </a:lnTo>
                  <a:lnTo>
                    <a:pt x="588184" y="609501"/>
                  </a:lnTo>
                  <a:lnTo>
                    <a:pt x="586140" y="610659"/>
                  </a:lnTo>
                  <a:lnTo>
                    <a:pt x="580859" y="610659"/>
                  </a:lnTo>
                  <a:lnTo>
                    <a:pt x="577623" y="611816"/>
                  </a:lnTo>
                  <a:lnTo>
                    <a:pt x="572683" y="613746"/>
                  </a:lnTo>
                  <a:lnTo>
                    <a:pt x="572683" y="617622"/>
                  </a:lnTo>
                  <a:lnTo>
                    <a:pt x="574727" y="619552"/>
                  </a:lnTo>
                  <a:lnTo>
                    <a:pt x="580859" y="624183"/>
                  </a:lnTo>
                  <a:lnTo>
                    <a:pt x="580859" y="626113"/>
                  </a:lnTo>
                  <a:lnTo>
                    <a:pt x="580859" y="629216"/>
                  </a:lnTo>
                  <a:lnTo>
                    <a:pt x="579667" y="631146"/>
                  </a:lnTo>
                  <a:lnTo>
                    <a:pt x="575579" y="637724"/>
                  </a:lnTo>
                  <a:lnTo>
                    <a:pt x="576771" y="644671"/>
                  </a:lnTo>
                  <a:lnTo>
                    <a:pt x="576771" y="648546"/>
                  </a:lnTo>
                  <a:lnTo>
                    <a:pt x="576771" y="653564"/>
                  </a:lnTo>
                  <a:lnTo>
                    <a:pt x="576771" y="655493"/>
                  </a:lnTo>
                  <a:lnTo>
                    <a:pt x="578815" y="657423"/>
                  </a:lnTo>
                  <a:lnTo>
                    <a:pt x="575579" y="655493"/>
                  </a:lnTo>
                  <a:lnTo>
                    <a:pt x="574727" y="651634"/>
                  </a:lnTo>
                  <a:lnTo>
                    <a:pt x="574727" y="648546"/>
                  </a:lnTo>
                  <a:lnTo>
                    <a:pt x="574727" y="645829"/>
                  </a:lnTo>
                  <a:lnTo>
                    <a:pt x="574727" y="642741"/>
                  </a:lnTo>
                  <a:lnTo>
                    <a:pt x="574727" y="636936"/>
                  </a:lnTo>
                  <a:lnTo>
                    <a:pt x="576771" y="633848"/>
                  </a:lnTo>
                  <a:lnTo>
                    <a:pt x="577623" y="631146"/>
                  </a:lnTo>
                  <a:lnTo>
                    <a:pt x="578815" y="629216"/>
                  </a:lnTo>
                  <a:lnTo>
                    <a:pt x="578815" y="626113"/>
                  </a:lnTo>
                  <a:lnTo>
                    <a:pt x="578815" y="625341"/>
                  </a:lnTo>
                  <a:lnTo>
                    <a:pt x="574727" y="621481"/>
                  </a:lnTo>
                  <a:lnTo>
                    <a:pt x="571491" y="619552"/>
                  </a:lnTo>
                  <a:lnTo>
                    <a:pt x="570639" y="616464"/>
                  </a:lnTo>
                  <a:lnTo>
                    <a:pt x="569447" y="612588"/>
                  </a:lnTo>
                  <a:lnTo>
                    <a:pt x="568595" y="611816"/>
                  </a:lnTo>
                  <a:lnTo>
                    <a:pt x="563314" y="609501"/>
                  </a:lnTo>
                  <a:lnTo>
                    <a:pt x="554286" y="603695"/>
                  </a:lnTo>
                  <a:lnTo>
                    <a:pt x="543555" y="597134"/>
                  </a:lnTo>
                  <a:lnTo>
                    <a:pt x="536571" y="588241"/>
                  </a:lnTo>
                  <a:lnTo>
                    <a:pt x="533334" y="581664"/>
                  </a:lnTo>
                  <a:lnTo>
                    <a:pt x="530439" y="569683"/>
                  </a:lnTo>
                  <a:lnTo>
                    <a:pt x="529246" y="566981"/>
                  </a:lnTo>
                  <a:lnTo>
                    <a:pt x="525158" y="563106"/>
                  </a:lnTo>
                  <a:lnTo>
                    <a:pt x="512894" y="555387"/>
                  </a:lnTo>
                  <a:lnTo>
                    <a:pt x="502673" y="549581"/>
                  </a:lnTo>
                  <a:lnTo>
                    <a:pt x="494156" y="547266"/>
                  </a:lnTo>
                  <a:lnTo>
                    <a:pt x="481892" y="543406"/>
                  </a:lnTo>
                  <a:lnTo>
                    <a:pt x="474908" y="542634"/>
                  </a:lnTo>
                  <a:lnTo>
                    <a:pt x="469627" y="543406"/>
                  </a:lnTo>
                  <a:lnTo>
                    <a:pt x="465539" y="542634"/>
                  </a:lnTo>
                  <a:lnTo>
                    <a:pt x="463495" y="541460"/>
                  </a:lnTo>
                  <a:lnTo>
                    <a:pt x="453275" y="540688"/>
                  </a:lnTo>
                  <a:lnTo>
                    <a:pt x="447142" y="541460"/>
                  </a:lnTo>
                  <a:lnTo>
                    <a:pt x="441691" y="540688"/>
                  </a:lnTo>
                  <a:lnTo>
                    <a:pt x="432323" y="536829"/>
                  </a:lnTo>
                  <a:lnTo>
                    <a:pt x="429427" y="538759"/>
                  </a:lnTo>
                  <a:lnTo>
                    <a:pt x="413074" y="534899"/>
                  </a:lnTo>
                  <a:lnTo>
                    <a:pt x="404557" y="532969"/>
                  </a:lnTo>
                  <a:lnTo>
                    <a:pt x="403706" y="532969"/>
                  </a:lnTo>
                  <a:lnTo>
                    <a:pt x="404557" y="534899"/>
                  </a:lnTo>
                  <a:lnTo>
                    <a:pt x="404557" y="535671"/>
                  </a:lnTo>
                  <a:lnTo>
                    <a:pt x="391441" y="502817"/>
                  </a:lnTo>
                  <a:lnTo>
                    <a:pt x="390249" y="497011"/>
                  </a:lnTo>
                  <a:lnTo>
                    <a:pt x="391441" y="493152"/>
                  </a:lnTo>
                  <a:lnTo>
                    <a:pt x="391441" y="466859"/>
                  </a:lnTo>
                  <a:lnTo>
                    <a:pt x="391441" y="449153"/>
                  </a:lnTo>
                  <a:lnTo>
                    <a:pt x="394337" y="436770"/>
                  </a:lnTo>
                  <a:lnTo>
                    <a:pt x="396381" y="429051"/>
                  </a:lnTo>
                  <a:lnTo>
                    <a:pt x="396381" y="422780"/>
                  </a:lnTo>
                  <a:lnTo>
                    <a:pt x="398425" y="420046"/>
                  </a:lnTo>
                  <a:lnTo>
                    <a:pt x="403706" y="414256"/>
                  </a:lnTo>
                  <a:lnTo>
                    <a:pt x="407794" y="405412"/>
                  </a:lnTo>
                  <a:lnTo>
                    <a:pt x="408645" y="398818"/>
                  </a:lnTo>
                  <a:lnTo>
                    <a:pt x="407794" y="392707"/>
                  </a:lnTo>
                  <a:lnTo>
                    <a:pt x="406601" y="386114"/>
                  </a:lnTo>
                  <a:lnTo>
                    <a:pt x="403706" y="382254"/>
                  </a:lnTo>
                  <a:lnTo>
                    <a:pt x="402513" y="378395"/>
                  </a:lnTo>
                  <a:lnTo>
                    <a:pt x="401662" y="373249"/>
                  </a:lnTo>
                  <a:lnTo>
                    <a:pt x="400469" y="371319"/>
                  </a:lnTo>
                  <a:lnTo>
                    <a:pt x="397573" y="367459"/>
                  </a:lnTo>
                  <a:lnTo>
                    <a:pt x="391441" y="367459"/>
                  </a:lnTo>
                  <a:lnTo>
                    <a:pt x="388205" y="371319"/>
                  </a:lnTo>
                  <a:lnTo>
                    <a:pt x="386161" y="372606"/>
                  </a:lnTo>
                  <a:lnTo>
                    <a:pt x="378836" y="373249"/>
                  </a:lnTo>
                  <a:lnTo>
                    <a:pt x="375940" y="375179"/>
                  </a:lnTo>
                  <a:lnTo>
                    <a:pt x="367764" y="388848"/>
                  </a:lnTo>
                  <a:lnTo>
                    <a:pt x="368616" y="391903"/>
                  </a:lnTo>
                  <a:lnTo>
                    <a:pt x="371852" y="393833"/>
                  </a:lnTo>
                  <a:lnTo>
                    <a:pt x="371852" y="396888"/>
                  </a:lnTo>
                  <a:lnTo>
                    <a:pt x="371852" y="399622"/>
                  </a:lnTo>
                  <a:lnTo>
                    <a:pt x="372704" y="402678"/>
                  </a:lnTo>
                  <a:lnTo>
                    <a:pt x="371852" y="407341"/>
                  </a:lnTo>
                  <a:lnTo>
                    <a:pt x="362483" y="422780"/>
                  </a:lnTo>
                  <a:lnTo>
                    <a:pt x="361632" y="429051"/>
                  </a:lnTo>
                  <a:lnTo>
                    <a:pt x="354307" y="439343"/>
                  </a:lnTo>
                  <a:lnTo>
                    <a:pt x="342042" y="453013"/>
                  </a:lnTo>
                  <a:lnTo>
                    <a:pt x="334547" y="456036"/>
                  </a:lnTo>
                  <a:lnTo>
                    <a:pt x="328415" y="456808"/>
                  </a:lnTo>
                  <a:lnTo>
                    <a:pt x="321091" y="456808"/>
                  </a:lnTo>
                  <a:lnTo>
                    <a:pt x="314958" y="454942"/>
                  </a:lnTo>
                  <a:lnTo>
                    <a:pt x="307974" y="450279"/>
                  </a:lnTo>
                  <a:lnTo>
                    <a:pt x="304738" y="449153"/>
                  </a:lnTo>
                  <a:lnTo>
                    <a:pt x="301842" y="448349"/>
                  </a:lnTo>
                  <a:lnTo>
                    <a:pt x="297754" y="440630"/>
                  </a:lnTo>
                  <a:lnTo>
                    <a:pt x="294518" y="437414"/>
                  </a:lnTo>
                  <a:lnTo>
                    <a:pt x="287193" y="430981"/>
                  </a:lnTo>
                  <a:lnTo>
                    <a:pt x="278165" y="416990"/>
                  </a:lnTo>
                  <a:lnTo>
                    <a:pt x="272033" y="414256"/>
                  </a:lnTo>
                  <a:lnTo>
                    <a:pt x="268796" y="409271"/>
                  </a:lnTo>
                  <a:lnTo>
                    <a:pt x="266752" y="403482"/>
                  </a:lnTo>
                  <a:lnTo>
                    <a:pt x="264708" y="401552"/>
                  </a:lnTo>
                  <a:lnTo>
                    <a:pt x="259428" y="397693"/>
                  </a:lnTo>
                  <a:lnTo>
                    <a:pt x="257383" y="394637"/>
                  </a:lnTo>
                  <a:lnTo>
                    <a:pt x="257383" y="389973"/>
                  </a:lnTo>
                  <a:lnTo>
                    <a:pt x="256532" y="388848"/>
                  </a:lnTo>
                  <a:lnTo>
                    <a:pt x="252444" y="378395"/>
                  </a:lnTo>
                  <a:lnTo>
                    <a:pt x="250399" y="373249"/>
                  </a:lnTo>
                  <a:lnTo>
                    <a:pt x="251251" y="369389"/>
                  </a:lnTo>
                  <a:lnTo>
                    <a:pt x="250399" y="367459"/>
                  </a:lnTo>
                  <a:lnTo>
                    <a:pt x="248355" y="364404"/>
                  </a:lnTo>
                  <a:lnTo>
                    <a:pt x="246311" y="354755"/>
                  </a:lnTo>
                  <a:lnTo>
                    <a:pt x="244267" y="354755"/>
                  </a:lnTo>
                  <a:lnTo>
                    <a:pt x="242905" y="358615"/>
                  </a:lnTo>
                  <a:lnTo>
                    <a:pt x="242223" y="359740"/>
                  </a:lnTo>
                  <a:lnTo>
                    <a:pt x="240860" y="362474"/>
                  </a:lnTo>
                  <a:lnTo>
                    <a:pt x="238816" y="364404"/>
                  </a:lnTo>
                  <a:lnTo>
                    <a:pt x="240860" y="366816"/>
                  </a:lnTo>
                  <a:lnTo>
                    <a:pt x="242223" y="368746"/>
                  </a:lnTo>
                  <a:lnTo>
                    <a:pt x="240860" y="371319"/>
                  </a:lnTo>
                  <a:lnTo>
                    <a:pt x="240860" y="373249"/>
                  </a:lnTo>
                  <a:lnTo>
                    <a:pt x="238816" y="376465"/>
                  </a:lnTo>
                  <a:lnTo>
                    <a:pt x="242223" y="377108"/>
                  </a:lnTo>
                  <a:lnTo>
                    <a:pt x="244949" y="381129"/>
                  </a:lnTo>
                  <a:lnTo>
                    <a:pt x="246311" y="383058"/>
                  </a:lnTo>
                  <a:lnTo>
                    <a:pt x="244949" y="386114"/>
                  </a:lnTo>
                  <a:lnTo>
                    <a:pt x="242905" y="388044"/>
                  </a:lnTo>
                  <a:lnTo>
                    <a:pt x="238816" y="388848"/>
                  </a:lnTo>
                  <a:lnTo>
                    <a:pt x="235580" y="389973"/>
                  </a:lnTo>
                  <a:lnTo>
                    <a:pt x="235580" y="391903"/>
                  </a:lnTo>
                  <a:lnTo>
                    <a:pt x="237624" y="394637"/>
                  </a:lnTo>
                  <a:lnTo>
                    <a:pt x="237624" y="396888"/>
                  </a:lnTo>
                  <a:lnTo>
                    <a:pt x="236772" y="397693"/>
                  </a:lnTo>
                  <a:lnTo>
                    <a:pt x="235580" y="399622"/>
                  </a:lnTo>
                  <a:lnTo>
                    <a:pt x="234728" y="400748"/>
                  </a:lnTo>
                  <a:lnTo>
                    <a:pt x="235580" y="403482"/>
                  </a:lnTo>
                  <a:lnTo>
                    <a:pt x="233536" y="402678"/>
                  </a:lnTo>
                  <a:lnTo>
                    <a:pt x="233536" y="399622"/>
                  </a:lnTo>
                  <a:lnTo>
                    <a:pt x="235580" y="396888"/>
                  </a:lnTo>
                  <a:lnTo>
                    <a:pt x="236772" y="394637"/>
                  </a:lnTo>
                  <a:lnTo>
                    <a:pt x="234728" y="392707"/>
                  </a:lnTo>
                  <a:lnTo>
                    <a:pt x="233536" y="390778"/>
                  </a:lnTo>
                  <a:lnTo>
                    <a:pt x="234728" y="388044"/>
                  </a:lnTo>
                  <a:lnTo>
                    <a:pt x="238816" y="386114"/>
                  </a:lnTo>
                  <a:lnTo>
                    <a:pt x="242223" y="384988"/>
                  </a:lnTo>
                  <a:lnTo>
                    <a:pt x="244267" y="384184"/>
                  </a:lnTo>
                  <a:lnTo>
                    <a:pt x="244267" y="382254"/>
                  </a:lnTo>
                  <a:lnTo>
                    <a:pt x="242223" y="380325"/>
                  </a:lnTo>
                  <a:lnTo>
                    <a:pt x="238816" y="377108"/>
                  </a:lnTo>
                  <a:lnTo>
                    <a:pt x="236772" y="374535"/>
                  </a:lnTo>
                  <a:lnTo>
                    <a:pt x="239668" y="370676"/>
                  </a:lnTo>
                  <a:lnTo>
                    <a:pt x="239668" y="369389"/>
                  </a:lnTo>
                  <a:lnTo>
                    <a:pt x="238816" y="366816"/>
                  </a:lnTo>
                  <a:lnTo>
                    <a:pt x="237624" y="365530"/>
                  </a:lnTo>
                  <a:lnTo>
                    <a:pt x="236772" y="363600"/>
                  </a:lnTo>
                  <a:lnTo>
                    <a:pt x="238816" y="361670"/>
                  </a:lnTo>
                  <a:lnTo>
                    <a:pt x="240860" y="359740"/>
                  </a:lnTo>
                  <a:lnTo>
                    <a:pt x="240860" y="355881"/>
                  </a:lnTo>
                  <a:lnTo>
                    <a:pt x="242905" y="352021"/>
                  </a:lnTo>
                  <a:lnTo>
                    <a:pt x="244949" y="348162"/>
                  </a:lnTo>
                  <a:lnTo>
                    <a:pt x="252444" y="344302"/>
                  </a:lnTo>
                  <a:lnTo>
                    <a:pt x="266752" y="341247"/>
                  </a:lnTo>
                  <a:lnTo>
                    <a:pt x="274928" y="339317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4" name="object 397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7751687" y="5281683"/>
              <a:ext cx="71883" cy="211824"/>
            </a:xfrm>
            <a:prstGeom prst="rect">
              <a:avLst/>
            </a:prstGeom>
          </p:spPr>
        </p:pic>
        <p:sp>
          <p:nvSpPr>
            <p:cNvPr id="3975" name="object 3975"/>
            <p:cNvSpPr/>
            <p:nvPr/>
          </p:nvSpPr>
          <p:spPr>
            <a:xfrm>
              <a:off x="7751686" y="5227599"/>
              <a:ext cx="231775" cy="595630"/>
            </a:xfrm>
            <a:custGeom>
              <a:avLst/>
              <a:gdLst/>
              <a:ahLst/>
              <a:cxnLst/>
              <a:rect l="l" t="t" r="r" b="b"/>
              <a:pathLst>
                <a:path w="231775" h="595629">
                  <a:moveTo>
                    <a:pt x="77165" y="309880"/>
                  </a:moveTo>
                  <a:lnTo>
                    <a:pt x="75971" y="308610"/>
                  </a:lnTo>
                  <a:lnTo>
                    <a:pt x="75120" y="307340"/>
                  </a:lnTo>
                  <a:lnTo>
                    <a:pt x="73926" y="306070"/>
                  </a:lnTo>
                  <a:lnTo>
                    <a:pt x="71882" y="305181"/>
                  </a:lnTo>
                  <a:lnTo>
                    <a:pt x="71882" y="304190"/>
                  </a:lnTo>
                  <a:lnTo>
                    <a:pt x="71031" y="304190"/>
                  </a:lnTo>
                  <a:lnTo>
                    <a:pt x="66598" y="304965"/>
                  </a:lnTo>
                  <a:lnTo>
                    <a:pt x="60464" y="306120"/>
                  </a:lnTo>
                  <a:lnTo>
                    <a:pt x="54330" y="306120"/>
                  </a:lnTo>
                  <a:lnTo>
                    <a:pt x="49390" y="306895"/>
                  </a:lnTo>
                  <a:lnTo>
                    <a:pt x="37985" y="306895"/>
                  </a:lnTo>
                  <a:lnTo>
                    <a:pt x="34747" y="306120"/>
                  </a:lnTo>
                  <a:lnTo>
                    <a:pt x="31851" y="304190"/>
                  </a:lnTo>
                  <a:lnTo>
                    <a:pt x="28613" y="301078"/>
                  </a:lnTo>
                  <a:lnTo>
                    <a:pt x="26568" y="297230"/>
                  </a:lnTo>
                  <a:lnTo>
                    <a:pt x="23672" y="293370"/>
                  </a:lnTo>
                  <a:lnTo>
                    <a:pt x="20434" y="290258"/>
                  </a:lnTo>
                  <a:lnTo>
                    <a:pt x="18389" y="287566"/>
                  </a:lnTo>
                  <a:lnTo>
                    <a:pt x="13449" y="285635"/>
                  </a:lnTo>
                  <a:lnTo>
                    <a:pt x="8166" y="281774"/>
                  </a:lnTo>
                  <a:lnTo>
                    <a:pt x="4762" y="277888"/>
                  </a:lnTo>
                  <a:lnTo>
                    <a:pt x="2717" y="274802"/>
                  </a:lnTo>
                  <a:lnTo>
                    <a:pt x="2044" y="272110"/>
                  </a:lnTo>
                  <a:lnTo>
                    <a:pt x="2044" y="263982"/>
                  </a:lnTo>
                  <a:lnTo>
                    <a:pt x="673" y="263982"/>
                  </a:lnTo>
                  <a:lnTo>
                    <a:pt x="0" y="265912"/>
                  </a:lnTo>
                  <a:lnTo>
                    <a:pt x="0" y="270154"/>
                  </a:lnTo>
                  <a:lnTo>
                    <a:pt x="673" y="274040"/>
                  </a:lnTo>
                  <a:lnTo>
                    <a:pt x="2044" y="278663"/>
                  </a:lnTo>
                  <a:lnTo>
                    <a:pt x="8166" y="284467"/>
                  </a:lnTo>
                  <a:lnTo>
                    <a:pt x="16344" y="288328"/>
                  </a:lnTo>
                  <a:lnTo>
                    <a:pt x="18389" y="290258"/>
                  </a:lnTo>
                  <a:lnTo>
                    <a:pt x="22479" y="295300"/>
                  </a:lnTo>
                  <a:lnTo>
                    <a:pt x="24523" y="297992"/>
                  </a:lnTo>
                  <a:lnTo>
                    <a:pt x="26568" y="301078"/>
                  </a:lnTo>
                  <a:lnTo>
                    <a:pt x="30657" y="304190"/>
                  </a:lnTo>
                  <a:lnTo>
                    <a:pt x="32702" y="306120"/>
                  </a:lnTo>
                  <a:lnTo>
                    <a:pt x="36791" y="308051"/>
                  </a:lnTo>
                  <a:lnTo>
                    <a:pt x="38836" y="308813"/>
                  </a:lnTo>
                  <a:lnTo>
                    <a:pt x="50241" y="308813"/>
                  </a:lnTo>
                  <a:lnTo>
                    <a:pt x="56375" y="308051"/>
                  </a:lnTo>
                  <a:lnTo>
                    <a:pt x="61658" y="306895"/>
                  </a:lnTo>
                  <a:lnTo>
                    <a:pt x="66598" y="306120"/>
                  </a:lnTo>
                  <a:lnTo>
                    <a:pt x="69837" y="306895"/>
                  </a:lnTo>
                  <a:lnTo>
                    <a:pt x="69837" y="307340"/>
                  </a:lnTo>
                  <a:lnTo>
                    <a:pt x="73075" y="307340"/>
                  </a:lnTo>
                  <a:lnTo>
                    <a:pt x="73926" y="309880"/>
                  </a:lnTo>
                  <a:lnTo>
                    <a:pt x="73926" y="311150"/>
                  </a:lnTo>
                  <a:lnTo>
                    <a:pt x="73075" y="314960"/>
                  </a:lnTo>
                  <a:lnTo>
                    <a:pt x="71882" y="316445"/>
                  </a:lnTo>
                  <a:lnTo>
                    <a:pt x="71882" y="315785"/>
                  </a:lnTo>
                  <a:lnTo>
                    <a:pt x="71031" y="316560"/>
                  </a:lnTo>
                  <a:lnTo>
                    <a:pt x="67792" y="319646"/>
                  </a:lnTo>
                  <a:lnTo>
                    <a:pt x="63703" y="322338"/>
                  </a:lnTo>
                  <a:lnTo>
                    <a:pt x="56375" y="327380"/>
                  </a:lnTo>
                  <a:lnTo>
                    <a:pt x="52285" y="329311"/>
                  </a:lnTo>
                  <a:lnTo>
                    <a:pt x="48196" y="330466"/>
                  </a:lnTo>
                  <a:lnTo>
                    <a:pt x="46151" y="333171"/>
                  </a:lnTo>
                  <a:lnTo>
                    <a:pt x="40030" y="338975"/>
                  </a:lnTo>
                  <a:lnTo>
                    <a:pt x="38836" y="340906"/>
                  </a:lnTo>
                  <a:lnTo>
                    <a:pt x="38836" y="343992"/>
                  </a:lnTo>
                  <a:lnTo>
                    <a:pt x="37985" y="345935"/>
                  </a:lnTo>
                  <a:lnTo>
                    <a:pt x="36791" y="350570"/>
                  </a:lnTo>
                  <a:lnTo>
                    <a:pt x="35941" y="353656"/>
                  </a:lnTo>
                  <a:lnTo>
                    <a:pt x="32702" y="356374"/>
                  </a:lnTo>
                  <a:lnTo>
                    <a:pt x="31851" y="359460"/>
                  </a:lnTo>
                  <a:lnTo>
                    <a:pt x="30657" y="360616"/>
                  </a:lnTo>
                  <a:lnTo>
                    <a:pt x="27762" y="364477"/>
                  </a:lnTo>
                  <a:lnTo>
                    <a:pt x="23672" y="368350"/>
                  </a:lnTo>
                  <a:lnTo>
                    <a:pt x="19583" y="372986"/>
                  </a:lnTo>
                  <a:lnTo>
                    <a:pt x="16344" y="378790"/>
                  </a:lnTo>
                  <a:lnTo>
                    <a:pt x="14300" y="383806"/>
                  </a:lnTo>
                  <a:lnTo>
                    <a:pt x="10896" y="388454"/>
                  </a:lnTo>
                  <a:lnTo>
                    <a:pt x="12255" y="389610"/>
                  </a:lnTo>
                  <a:lnTo>
                    <a:pt x="13449" y="392696"/>
                  </a:lnTo>
                  <a:lnTo>
                    <a:pt x="13449" y="396557"/>
                  </a:lnTo>
                  <a:lnTo>
                    <a:pt x="14300" y="399275"/>
                  </a:lnTo>
                  <a:lnTo>
                    <a:pt x="15494" y="401205"/>
                  </a:lnTo>
                  <a:lnTo>
                    <a:pt x="18389" y="403136"/>
                  </a:lnTo>
                  <a:lnTo>
                    <a:pt x="20434" y="404291"/>
                  </a:lnTo>
                  <a:lnTo>
                    <a:pt x="24523" y="405066"/>
                  </a:lnTo>
                  <a:lnTo>
                    <a:pt x="29806" y="406222"/>
                  </a:lnTo>
                  <a:lnTo>
                    <a:pt x="33896" y="406996"/>
                  </a:lnTo>
                  <a:lnTo>
                    <a:pt x="35941" y="408165"/>
                  </a:lnTo>
                  <a:lnTo>
                    <a:pt x="37985" y="408940"/>
                  </a:lnTo>
                  <a:lnTo>
                    <a:pt x="38836" y="408940"/>
                  </a:lnTo>
                  <a:lnTo>
                    <a:pt x="40030" y="410870"/>
                  </a:lnTo>
                  <a:lnTo>
                    <a:pt x="42075" y="412800"/>
                  </a:lnTo>
                  <a:lnTo>
                    <a:pt x="42075" y="414731"/>
                  </a:lnTo>
                  <a:lnTo>
                    <a:pt x="44107" y="417817"/>
                  </a:lnTo>
                  <a:lnTo>
                    <a:pt x="44107" y="420535"/>
                  </a:lnTo>
                  <a:lnTo>
                    <a:pt x="45300" y="423621"/>
                  </a:lnTo>
                  <a:lnTo>
                    <a:pt x="45300" y="426707"/>
                  </a:lnTo>
                  <a:lnTo>
                    <a:pt x="46151" y="427482"/>
                  </a:lnTo>
                  <a:lnTo>
                    <a:pt x="46151" y="431355"/>
                  </a:lnTo>
                  <a:lnTo>
                    <a:pt x="47345" y="434441"/>
                  </a:lnTo>
                  <a:lnTo>
                    <a:pt x="48196" y="435216"/>
                  </a:lnTo>
                  <a:lnTo>
                    <a:pt x="49390" y="436384"/>
                  </a:lnTo>
                  <a:lnTo>
                    <a:pt x="50241" y="437146"/>
                  </a:lnTo>
                  <a:lnTo>
                    <a:pt x="50241" y="439089"/>
                  </a:lnTo>
                  <a:lnTo>
                    <a:pt x="49390" y="441020"/>
                  </a:lnTo>
                  <a:lnTo>
                    <a:pt x="48196" y="444106"/>
                  </a:lnTo>
                  <a:lnTo>
                    <a:pt x="45300" y="446049"/>
                  </a:lnTo>
                  <a:lnTo>
                    <a:pt x="43256" y="446811"/>
                  </a:lnTo>
                  <a:lnTo>
                    <a:pt x="42075" y="447979"/>
                  </a:lnTo>
                  <a:lnTo>
                    <a:pt x="34747" y="447979"/>
                  </a:lnTo>
                  <a:lnTo>
                    <a:pt x="33896" y="449910"/>
                  </a:lnTo>
                  <a:lnTo>
                    <a:pt x="33896" y="451840"/>
                  </a:lnTo>
                  <a:lnTo>
                    <a:pt x="32702" y="454939"/>
                  </a:lnTo>
                  <a:lnTo>
                    <a:pt x="32702" y="459574"/>
                  </a:lnTo>
                  <a:lnTo>
                    <a:pt x="31851" y="462661"/>
                  </a:lnTo>
                  <a:lnTo>
                    <a:pt x="30657" y="464591"/>
                  </a:lnTo>
                  <a:lnTo>
                    <a:pt x="29806" y="467309"/>
                  </a:lnTo>
                  <a:lnTo>
                    <a:pt x="29806" y="470395"/>
                  </a:lnTo>
                  <a:lnTo>
                    <a:pt x="28613" y="473100"/>
                  </a:lnTo>
                  <a:lnTo>
                    <a:pt x="28613" y="478129"/>
                  </a:lnTo>
                  <a:lnTo>
                    <a:pt x="29806" y="480834"/>
                  </a:lnTo>
                  <a:lnTo>
                    <a:pt x="30657" y="483920"/>
                  </a:lnTo>
                  <a:lnTo>
                    <a:pt x="31851" y="487019"/>
                  </a:lnTo>
                  <a:lnTo>
                    <a:pt x="33896" y="490880"/>
                  </a:lnTo>
                  <a:lnTo>
                    <a:pt x="35941" y="497446"/>
                  </a:lnTo>
                  <a:lnTo>
                    <a:pt x="36791" y="501319"/>
                  </a:lnTo>
                  <a:lnTo>
                    <a:pt x="36791" y="505180"/>
                  </a:lnTo>
                  <a:lnTo>
                    <a:pt x="37985" y="508279"/>
                  </a:lnTo>
                  <a:lnTo>
                    <a:pt x="37985" y="510209"/>
                  </a:lnTo>
                  <a:lnTo>
                    <a:pt x="40030" y="515239"/>
                  </a:lnTo>
                  <a:lnTo>
                    <a:pt x="38836" y="519099"/>
                  </a:lnTo>
                  <a:lnTo>
                    <a:pt x="37985" y="524891"/>
                  </a:lnTo>
                  <a:lnTo>
                    <a:pt x="36791" y="527608"/>
                  </a:lnTo>
                  <a:lnTo>
                    <a:pt x="34747" y="529539"/>
                  </a:lnTo>
                  <a:lnTo>
                    <a:pt x="32702" y="532625"/>
                  </a:lnTo>
                  <a:lnTo>
                    <a:pt x="30657" y="539203"/>
                  </a:lnTo>
                  <a:lnTo>
                    <a:pt x="29806" y="547319"/>
                  </a:lnTo>
                  <a:lnTo>
                    <a:pt x="29806" y="553110"/>
                  </a:lnTo>
                  <a:lnTo>
                    <a:pt x="28613" y="562775"/>
                  </a:lnTo>
                  <a:lnTo>
                    <a:pt x="27762" y="566648"/>
                  </a:lnTo>
                  <a:lnTo>
                    <a:pt x="26568" y="570509"/>
                  </a:lnTo>
                  <a:lnTo>
                    <a:pt x="24523" y="574370"/>
                  </a:lnTo>
                  <a:lnTo>
                    <a:pt x="22479" y="579399"/>
                  </a:lnTo>
                  <a:lnTo>
                    <a:pt x="17538" y="583260"/>
                  </a:lnTo>
                  <a:lnTo>
                    <a:pt x="8851" y="587133"/>
                  </a:lnTo>
                  <a:lnTo>
                    <a:pt x="4762" y="587908"/>
                  </a:lnTo>
                  <a:lnTo>
                    <a:pt x="2044" y="589838"/>
                  </a:lnTo>
                  <a:lnTo>
                    <a:pt x="673" y="592924"/>
                  </a:lnTo>
                  <a:lnTo>
                    <a:pt x="673" y="595630"/>
                  </a:lnTo>
                  <a:lnTo>
                    <a:pt x="2717" y="595630"/>
                  </a:lnTo>
                  <a:lnTo>
                    <a:pt x="4762" y="591769"/>
                  </a:lnTo>
                  <a:lnTo>
                    <a:pt x="6807" y="589838"/>
                  </a:lnTo>
                  <a:lnTo>
                    <a:pt x="26568" y="577469"/>
                  </a:lnTo>
                  <a:lnTo>
                    <a:pt x="29806" y="573214"/>
                  </a:lnTo>
                  <a:lnTo>
                    <a:pt x="29806" y="570509"/>
                  </a:lnTo>
                  <a:lnTo>
                    <a:pt x="30657" y="568579"/>
                  </a:lnTo>
                  <a:lnTo>
                    <a:pt x="30657" y="562775"/>
                  </a:lnTo>
                  <a:lnTo>
                    <a:pt x="31851" y="557758"/>
                  </a:lnTo>
                  <a:lnTo>
                    <a:pt x="32702" y="551180"/>
                  </a:lnTo>
                  <a:lnTo>
                    <a:pt x="33896" y="544220"/>
                  </a:lnTo>
                  <a:lnTo>
                    <a:pt x="35941" y="536498"/>
                  </a:lnTo>
                  <a:lnTo>
                    <a:pt x="37985" y="533400"/>
                  </a:lnTo>
                  <a:lnTo>
                    <a:pt x="40030" y="526834"/>
                  </a:lnTo>
                  <a:lnTo>
                    <a:pt x="40881" y="521030"/>
                  </a:lnTo>
                  <a:lnTo>
                    <a:pt x="40881" y="513295"/>
                  </a:lnTo>
                  <a:lnTo>
                    <a:pt x="40030" y="510209"/>
                  </a:lnTo>
                  <a:lnTo>
                    <a:pt x="40030" y="506349"/>
                  </a:lnTo>
                  <a:lnTo>
                    <a:pt x="38836" y="503250"/>
                  </a:lnTo>
                  <a:lnTo>
                    <a:pt x="36791" y="496684"/>
                  </a:lnTo>
                  <a:lnTo>
                    <a:pt x="35941" y="492810"/>
                  </a:lnTo>
                  <a:lnTo>
                    <a:pt x="35941" y="487019"/>
                  </a:lnTo>
                  <a:lnTo>
                    <a:pt x="34747" y="485851"/>
                  </a:lnTo>
                  <a:lnTo>
                    <a:pt x="34747" y="485076"/>
                  </a:lnTo>
                  <a:lnTo>
                    <a:pt x="32702" y="480834"/>
                  </a:lnTo>
                  <a:lnTo>
                    <a:pt x="31851" y="478904"/>
                  </a:lnTo>
                  <a:lnTo>
                    <a:pt x="31851" y="476961"/>
                  </a:lnTo>
                  <a:lnTo>
                    <a:pt x="30657" y="475030"/>
                  </a:lnTo>
                  <a:lnTo>
                    <a:pt x="30657" y="470395"/>
                  </a:lnTo>
                  <a:lnTo>
                    <a:pt x="31851" y="468464"/>
                  </a:lnTo>
                  <a:lnTo>
                    <a:pt x="31851" y="465366"/>
                  </a:lnTo>
                  <a:lnTo>
                    <a:pt x="32702" y="464591"/>
                  </a:lnTo>
                  <a:lnTo>
                    <a:pt x="33896" y="461505"/>
                  </a:lnTo>
                  <a:lnTo>
                    <a:pt x="33896" y="457644"/>
                  </a:lnTo>
                  <a:lnTo>
                    <a:pt x="34747" y="454939"/>
                  </a:lnTo>
                  <a:lnTo>
                    <a:pt x="34747" y="452996"/>
                  </a:lnTo>
                  <a:lnTo>
                    <a:pt x="35941" y="450684"/>
                  </a:lnTo>
                  <a:lnTo>
                    <a:pt x="35941" y="449910"/>
                  </a:lnTo>
                  <a:lnTo>
                    <a:pt x="37985" y="449910"/>
                  </a:lnTo>
                  <a:lnTo>
                    <a:pt x="38836" y="448754"/>
                  </a:lnTo>
                  <a:lnTo>
                    <a:pt x="44107" y="448754"/>
                  </a:lnTo>
                  <a:lnTo>
                    <a:pt x="47345" y="446811"/>
                  </a:lnTo>
                  <a:lnTo>
                    <a:pt x="50241" y="442950"/>
                  </a:lnTo>
                  <a:lnTo>
                    <a:pt x="51435" y="442175"/>
                  </a:lnTo>
                  <a:lnTo>
                    <a:pt x="51435" y="436384"/>
                  </a:lnTo>
                  <a:lnTo>
                    <a:pt x="49390" y="434441"/>
                  </a:lnTo>
                  <a:lnTo>
                    <a:pt x="48196" y="432511"/>
                  </a:lnTo>
                  <a:lnTo>
                    <a:pt x="47345" y="430593"/>
                  </a:lnTo>
                  <a:lnTo>
                    <a:pt x="47345" y="427482"/>
                  </a:lnTo>
                  <a:lnTo>
                    <a:pt x="46151" y="423621"/>
                  </a:lnTo>
                  <a:lnTo>
                    <a:pt x="45300" y="420535"/>
                  </a:lnTo>
                  <a:lnTo>
                    <a:pt x="45300" y="413956"/>
                  </a:lnTo>
                  <a:lnTo>
                    <a:pt x="44107" y="412026"/>
                  </a:lnTo>
                  <a:lnTo>
                    <a:pt x="44107" y="410870"/>
                  </a:lnTo>
                  <a:lnTo>
                    <a:pt x="43256" y="408940"/>
                  </a:lnTo>
                  <a:lnTo>
                    <a:pt x="40030" y="408165"/>
                  </a:lnTo>
                  <a:lnTo>
                    <a:pt x="38836" y="406996"/>
                  </a:lnTo>
                  <a:lnTo>
                    <a:pt x="35941" y="406996"/>
                  </a:lnTo>
                  <a:lnTo>
                    <a:pt x="33896" y="406222"/>
                  </a:lnTo>
                  <a:lnTo>
                    <a:pt x="29806" y="405066"/>
                  </a:lnTo>
                  <a:lnTo>
                    <a:pt x="21628" y="403136"/>
                  </a:lnTo>
                  <a:lnTo>
                    <a:pt x="19583" y="402361"/>
                  </a:lnTo>
                  <a:lnTo>
                    <a:pt x="16344" y="399275"/>
                  </a:lnTo>
                  <a:lnTo>
                    <a:pt x="16230" y="396557"/>
                  </a:lnTo>
                  <a:lnTo>
                    <a:pt x="15494" y="391541"/>
                  </a:lnTo>
                  <a:lnTo>
                    <a:pt x="16344" y="386511"/>
                  </a:lnTo>
                  <a:lnTo>
                    <a:pt x="18389" y="381876"/>
                  </a:lnTo>
                  <a:lnTo>
                    <a:pt x="20434" y="376859"/>
                  </a:lnTo>
                  <a:lnTo>
                    <a:pt x="23672" y="372211"/>
                  </a:lnTo>
                  <a:lnTo>
                    <a:pt x="26568" y="368350"/>
                  </a:lnTo>
                  <a:lnTo>
                    <a:pt x="35941" y="359460"/>
                  </a:lnTo>
                  <a:lnTo>
                    <a:pt x="35941" y="357530"/>
                  </a:lnTo>
                  <a:lnTo>
                    <a:pt x="36791" y="355600"/>
                  </a:lnTo>
                  <a:lnTo>
                    <a:pt x="37985" y="352501"/>
                  </a:lnTo>
                  <a:lnTo>
                    <a:pt x="40030" y="350570"/>
                  </a:lnTo>
                  <a:lnTo>
                    <a:pt x="40030" y="347865"/>
                  </a:lnTo>
                  <a:lnTo>
                    <a:pt x="40881" y="345935"/>
                  </a:lnTo>
                  <a:lnTo>
                    <a:pt x="42075" y="342061"/>
                  </a:lnTo>
                  <a:lnTo>
                    <a:pt x="44107" y="340131"/>
                  </a:lnTo>
                  <a:lnTo>
                    <a:pt x="46151" y="337045"/>
                  </a:lnTo>
                  <a:lnTo>
                    <a:pt x="50241" y="333171"/>
                  </a:lnTo>
                  <a:lnTo>
                    <a:pt x="53479" y="331241"/>
                  </a:lnTo>
                  <a:lnTo>
                    <a:pt x="57569" y="328155"/>
                  </a:lnTo>
                  <a:lnTo>
                    <a:pt x="60464" y="326224"/>
                  </a:lnTo>
                  <a:lnTo>
                    <a:pt x="63703" y="324294"/>
                  </a:lnTo>
                  <a:lnTo>
                    <a:pt x="67792" y="322338"/>
                  </a:lnTo>
                  <a:lnTo>
                    <a:pt x="69837" y="320421"/>
                  </a:lnTo>
                  <a:lnTo>
                    <a:pt x="69837" y="321310"/>
                  </a:lnTo>
                  <a:lnTo>
                    <a:pt x="73926" y="317500"/>
                  </a:lnTo>
                  <a:lnTo>
                    <a:pt x="75120" y="313690"/>
                  </a:lnTo>
                  <a:lnTo>
                    <a:pt x="75971" y="311150"/>
                  </a:lnTo>
                  <a:lnTo>
                    <a:pt x="77165" y="309880"/>
                  </a:lnTo>
                  <a:close/>
                </a:path>
                <a:path w="231775" h="595629">
                  <a:moveTo>
                    <a:pt x="85331" y="245110"/>
                  </a:moveTo>
                  <a:lnTo>
                    <a:pt x="84137" y="242570"/>
                  </a:lnTo>
                  <a:lnTo>
                    <a:pt x="83286" y="238760"/>
                  </a:lnTo>
                  <a:lnTo>
                    <a:pt x="83286" y="233680"/>
                  </a:lnTo>
                  <a:lnTo>
                    <a:pt x="80060" y="231140"/>
                  </a:lnTo>
                  <a:lnTo>
                    <a:pt x="71882" y="223520"/>
                  </a:lnTo>
                  <a:lnTo>
                    <a:pt x="69837" y="222250"/>
                  </a:lnTo>
                  <a:lnTo>
                    <a:pt x="75120" y="227330"/>
                  </a:lnTo>
                  <a:lnTo>
                    <a:pt x="79197" y="231140"/>
                  </a:lnTo>
                  <a:lnTo>
                    <a:pt x="80060" y="234950"/>
                  </a:lnTo>
                  <a:lnTo>
                    <a:pt x="81241" y="236220"/>
                  </a:lnTo>
                  <a:lnTo>
                    <a:pt x="83286" y="241300"/>
                  </a:lnTo>
                  <a:lnTo>
                    <a:pt x="85331" y="245110"/>
                  </a:lnTo>
                  <a:close/>
                </a:path>
                <a:path w="231775" h="595629">
                  <a:moveTo>
                    <a:pt x="103898" y="139700"/>
                  </a:moveTo>
                  <a:lnTo>
                    <a:pt x="103047" y="135890"/>
                  </a:lnTo>
                  <a:lnTo>
                    <a:pt x="97599" y="130810"/>
                  </a:lnTo>
                  <a:lnTo>
                    <a:pt x="97599" y="128270"/>
                  </a:lnTo>
                  <a:lnTo>
                    <a:pt x="101003" y="118110"/>
                  </a:lnTo>
                  <a:lnTo>
                    <a:pt x="99644" y="114300"/>
                  </a:lnTo>
                  <a:lnTo>
                    <a:pt x="97599" y="110490"/>
                  </a:lnTo>
                  <a:lnTo>
                    <a:pt x="93510" y="106680"/>
                  </a:lnTo>
                  <a:lnTo>
                    <a:pt x="85331" y="102870"/>
                  </a:lnTo>
                  <a:lnTo>
                    <a:pt x="75120" y="97790"/>
                  </a:lnTo>
                  <a:lnTo>
                    <a:pt x="69837" y="93980"/>
                  </a:lnTo>
                  <a:lnTo>
                    <a:pt x="69837" y="99060"/>
                  </a:lnTo>
                  <a:lnTo>
                    <a:pt x="73926" y="101600"/>
                  </a:lnTo>
                  <a:lnTo>
                    <a:pt x="83286" y="106680"/>
                  </a:lnTo>
                  <a:lnTo>
                    <a:pt x="93510" y="111760"/>
                  </a:lnTo>
                  <a:lnTo>
                    <a:pt x="95554" y="115570"/>
                  </a:lnTo>
                  <a:lnTo>
                    <a:pt x="96405" y="119380"/>
                  </a:lnTo>
                  <a:lnTo>
                    <a:pt x="95554" y="123190"/>
                  </a:lnTo>
                  <a:lnTo>
                    <a:pt x="94361" y="129540"/>
                  </a:lnTo>
                  <a:lnTo>
                    <a:pt x="95554" y="132080"/>
                  </a:lnTo>
                  <a:lnTo>
                    <a:pt x="98958" y="134620"/>
                  </a:lnTo>
                  <a:lnTo>
                    <a:pt x="101854" y="138430"/>
                  </a:lnTo>
                  <a:lnTo>
                    <a:pt x="101854" y="143510"/>
                  </a:lnTo>
                  <a:lnTo>
                    <a:pt x="96405" y="152400"/>
                  </a:lnTo>
                  <a:lnTo>
                    <a:pt x="94361" y="156210"/>
                  </a:lnTo>
                  <a:lnTo>
                    <a:pt x="91465" y="162560"/>
                  </a:lnTo>
                  <a:lnTo>
                    <a:pt x="88226" y="170180"/>
                  </a:lnTo>
                  <a:lnTo>
                    <a:pt x="85331" y="173990"/>
                  </a:lnTo>
                  <a:lnTo>
                    <a:pt x="82092" y="177800"/>
                  </a:lnTo>
                  <a:lnTo>
                    <a:pt x="80060" y="179070"/>
                  </a:lnTo>
                  <a:lnTo>
                    <a:pt x="75120" y="182880"/>
                  </a:lnTo>
                  <a:lnTo>
                    <a:pt x="71031" y="184150"/>
                  </a:lnTo>
                  <a:lnTo>
                    <a:pt x="69837" y="185420"/>
                  </a:lnTo>
                  <a:lnTo>
                    <a:pt x="69837" y="187960"/>
                  </a:lnTo>
                  <a:lnTo>
                    <a:pt x="78016" y="182880"/>
                  </a:lnTo>
                  <a:lnTo>
                    <a:pt x="81241" y="180340"/>
                  </a:lnTo>
                  <a:lnTo>
                    <a:pt x="85331" y="177800"/>
                  </a:lnTo>
                  <a:lnTo>
                    <a:pt x="90271" y="170180"/>
                  </a:lnTo>
                  <a:lnTo>
                    <a:pt x="91465" y="166370"/>
                  </a:lnTo>
                  <a:lnTo>
                    <a:pt x="98958" y="152400"/>
                  </a:lnTo>
                  <a:lnTo>
                    <a:pt x="101854" y="148590"/>
                  </a:lnTo>
                  <a:lnTo>
                    <a:pt x="101854" y="144780"/>
                  </a:lnTo>
                  <a:lnTo>
                    <a:pt x="103047" y="143510"/>
                  </a:lnTo>
                  <a:lnTo>
                    <a:pt x="103898" y="139700"/>
                  </a:lnTo>
                  <a:close/>
                </a:path>
                <a:path w="231775" h="595629">
                  <a:moveTo>
                    <a:pt x="127584" y="227330"/>
                  </a:moveTo>
                  <a:lnTo>
                    <a:pt x="126733" y="224790"/>
                  </a:lnTo>
                  <a:lnTo>
                    <a:pt x="126733" y="219710"/>
                  </a:lnTo>
                  <a:lnTo>
                    <a:pt x="121450" y="210820"/>
                  </a:lnTo>
                  <a:lnTo>
                    <a:pt x="116166" y="205740"/>
                  </a:lnTo>
                  <a:lnTo>
                    <a:pt x="113271" y="201930"/>
                  </a:lnTo>
                  <a:lnTo>
                    <a:pt x="111226" y="198120"/>
                  </a:lnTo>
                  <a:lnTo>
                    <a:pt x="105092" y="195580"/>
                  </a:lnTo>
                  <a:lnTo>
                    <a:pt x="101003" y="195580"/>
                  </a:lnTo>
                  <a:lnTo>
                    <a:pt x="93510" y="198120"/>
                  </a:lnTo>
                  <a:lnTo>
                    <a:pt x="87376" y="200660"/>
                  </a:lnTo>
                  <a:lnTo>
                    <a:pt x="84137" y="201930"/>
                  </a:lnTo>
                  <a:lnTo>
                    <a:pt x="77165" y="201930"/>
                  </a:lnTo>
                  <a:lnTo>
                    <a:pt x="69837" y="198120"/>
                  </a:lnTo>
                  <a:lnTo>
                    <a:pt x="69837" y="200660"/>
                  </a:lnTo>
                  <a:lnTo>
                    <a:pt x="71882" y="200660"/>
                  </a:lnTo>
                  <a:lnTo>
                    <a:pt x="78016" y="203200"/>
                  </a:lnTo>
                  <a:lnTo>
                    <a:pt x="83286" y="204470"/>
                  </a:lnTo>
                  <a:lnTo>
                    <a:pt x="85331" y="204470"/>
                  </a:lnTo>
                  <a:lnTo>
                    <a:pt x="88226" y="203200"/>
                  </a:lnTo>
                  <a:lnTo>
                    <a:pt x="91465" y="201930"/>
                  </a:lnTo>
                  <a:lnTo>
                    <a:pt x="98958" y="198120"/>
                  </a:lnTo>
                  <a:lnTo>
                    <a:pt x="101854" y="198120"/>
                  </a:lnTo>
                  <a:lnTo>
                    <a:pt x="105943" y="199390"/>
                  </a:lnTo>
                  <a:lnTo>
                    <a:pt x="109181" y="200660"/>
                  </a:lnTo>
                  <a:lnTo>
                    <a:pt x="112077" y="203200"/>
                  </a:lnTo>
                  <a:lnTo>
                    <a:pt x="114122" y="207010"/>
                  </a:lnTo>
                  <a:lnTo>
                    <a:pt x="121450" y="214630"/>
                  </a:lnTo>
                  <a:lnTo>
                    <a:pt x="123494" y="218440"/>
                  </a:lnTo>
                  <a:lnTo>
                    <a:pt x="124345" y="222250"/>
                  </a:lnTo>
                  <a:lnTo>
                    <a:pt x="124345" y="223520"/>
                  </a:lnTo>
                  <a:lnTo>
                    <a:pt x="123494" y="227330"/>
                  </a:lnTo>
                  <a:lnTo>
                    <a:pt x="122301" y="227330"/>
                  </a:lnTo>
                  <a:lnTo>
                    <a:pt x="120256" y="231140"/>
                  </a:lnTo>
                  <a:lnTo>
                    <a:pt x="115316" y="232410"/>
                  </a:lnTo>
                  <a:lnTo>
                    <a:pt x="107137" y="237490"/>
                  </a:lnTo>
                  <a:lnTo>
                    <a:pt x="101003" y="240030"/>
                  </a:lnTo>
                  <a:lnTo>
                    <a:pt x="94361" y="243840"/>
                  </a:lnTo>
                  <a:lnTo>
                    <a:pt x="90271" y="245110"/>
                  </a:lnTo>
                  <a:lnTo>
                    <a:pt x="85331" y="245110"/>
                  </a:lnTo>
                  <a:lnTo>
                    <a:pt x="88226" y="247650"/>
                  </a:lnTo>
                  <a:lnTo>
                    <a:pt x="94361" y="245110"/>
                  </a:lnTo>
                  <a:lnTo>
                    <a:pt x="107988" y="240030"/>
                  </a:lnTo>
                  <a:lnTo>
                    <a:pt x="113271" y="237490"/>
                  </a:lnTo>
                  <a:lnTo>
                    <a:pt x="117360" y="236220"/>
                  </a:lnTo>
                  <a:lnTo>
                    <a:pt x="122301" y="231140"/>
                  </a:lnTo>
                  <a:lnTo>
                    <a:pt x="125539" y="227330"/>
                  </a:lnTo>
                  <a:lnTo>
                    <a:pt x="127584" y="227330"/>
                  </a:lnTo>
                  <a:close/>
                </a:path>
                <a:path w="231775" h="595629">
                  <a:moveTo>
                    <a:pt x="231482" y="26670"/>
                  </a:moveTo>
                  <a:lnTo>
                    <a:pt x="224497" y="25400"/>
                  </a:lnTo>
                  <a:lnTo>
                    <a:pt x="220421" y="25400"/>
                  </a:lnTo>
                  <a:lnTo>
                    <a:pt x="217182" y="26670"/>
                  </a:lnTo>
                  <a:lnTo>
                    <a:pt x="217182" y="27940"/>
                  </a:lnTo>
                  <a:lnTo>
                    <a:pt x="214287" y="31750"/>
                  </a:lnTo>
                  <a:lnTo>
                    <a:pt x="216331" y="41910"/>
                  </a:lnTo>
                  <a:lnTo>
                    <a:pt x="221272" y="53340"/>
                  </a:lnTo>
                  <a:lnTo>
                    <a:pt x="228587" y="58420"/>
                  </a:lnTo>
                  <a:lnTo>
                    <a:pt x="228587" y="59690"/>
                  </a:lnTo>
                  <a:lnTo>
                    <a:pt x="204914" y="73660"/>
                  </a:lnTo>
                  <a:lnTo>
                    <a:pt x="200825" y="72390"/>
                  </a:lnTo>
                  <a:lnTo>
                    <a:pt x="194691" y="68580"/>
                  </a:lnTo>
                  <a:lnTo>
                    <a:pt x="192646" y="67310"/>
                  </a:lnTo>
                  <a:lnTo>
                    <a:pt x="181914" y="66040"/>
                  </a:lnTo>
                  <a:lnTo>
                    <a:pt x="172885" y="68580"/>
                  </a:lnTo>
                  <a:lnTo>
                    <a:pt x="163525" y="69850"/>
                  </a:lnTo>
                  <a:lnTo>
                    <a:pt x="155346" y="69850"/>
                  </a:lnTo>
                  <a:lnTo>
                    <a:pt x="153301" y="68580"/>
                  </a:lnTo>
                  <a:lnTo>
                    <a:pt x="154152" y="66040"/>
                  </a:lnTo>
                  <a:lnTo>
                    <a:pt x="155346" y="63500"/>
                  </a:lnTo>
                  <a:lnTo>
                    <a:pt x="162674" y="58420"/>
                  </a:lnTo>
                  <a:lnTo>
                    <a:pt x="172885" y="49530"/>
                  </a:lnTo>
                  <a:lnTo>
                    <a:pt x="181914" y="39370"/>
                  </a:lnTo>
                  <a:lnTo>
                    <a:pt x="185153" y="31750"/>
                  </a:lnTo>
                  <a:lnTo>
                    <a:pt x="187198" y="27940"/>
                  </a:lnTo>
                  <a:lnTo>
                    <a:pt x="187198" y="24130"/>
                  </a:lnTo>
                  <a:lnTo>
                    <a:pt x="184467" y="21590"/>
                  </a:lnTo>
                  <a:lnTo>
                    <a:pt x="176974" y="15240"/>
                  </a:lnTo>
                  <a:lnTo>
                    <a:pt x="165569" y="11430"/>
                  </a:lnTo>
                  <a:lnTo>
                    <a:pt x="161480" y="10160"/>
                  </a:lnTo>
                  <a:lnTo>
                    <a:pt x="155346" y="15240"/>
                  </a:lnTo>
                  <a:lnTo>
                    <a:pt x="147167" y="24130"/>
                  </a:lnTo>
                  <a:lnTo>
                    <a:pt x="143078" y="29210"/>
                  </a:lnTo>
                  <a:lnTo>
                    <a:pt x="139839" y="31750"/>
                  </a:lnTo>
                  <a:lnTo>
                    <a:pt x="138988" y="31750"/>
                  </a:lnTo>
                  <a:lnTo>
                    <a:pt x="138988" y="29210"/>
                  </a:lnTo>
                  <a:lnTo>
                    <a:pt x="139839" y="27940"/>
                  </a:lnTo>
                  <a:lnTo>
                    <a:pt x="139839" y="19050"/>
                  </a:lnTo>
                  <a:lnTo>
                    <a:pt x="138988" y="17780"/>
                  </a:lnTo>
                  <a:lnTo>
                    <a:pt x="139839" y="15240"/>
                  </a:lnTo>
                  <a:lnTo>
                    <a:pt x="141884" y="13970"/>
                  </a:lnTo>
                  <a:lnTo>
                    <a:pt x="145122" y="13970"/>
                  </a:lnTo>
                  <a:lnTo>
                    <a:pt x="147167" y="12700"/>
                  </a:lnTo>
                  <a:lnTo>
                    <a:pt x="148132" y="11430"/>
                  </a:lnTo>
                  <a:lnTo>
                    <a:pt x="150063" y="8890"/>
                  </a:lnTo>
                  <a:lnTo>
                    <a:pt x="151257" y="5080"/>
                  </a:lnTo>
                  <a:lnTo>
                    <a:pt x="152107" y="1270"/>
                  </a:lnTo>
                  <a:lnTo>
                    <a:pt x="152107" y="0"/>
                  </a:lnTo>
                  <a:lnTo>
                    <a:pt x="149212" y="6350"/>
                  </a:lnTo>
                  <a:lnTo>
                    <a:pt x="148018" y="8890"/>
                  </a:lnTo>
                  <a:lnTo>
                    <a:pt x="147167" y="11430"/>
                  </a:lnTo>
                  <a:lnTo>
                    <a:pt x="145122" y="10160"/>
                  </a:lnTo>
                  <a:lnTo>
                    <a:pt x="143078" y="10160"/>
                  </a:lnTo>
                  <a:lnTo>
                    <a:pt x="139839" y="8890"/>
                  </a:lnTo>
                  <a:lnTo>
                    <a:pt x="136944" y="8890"/>
                  </a:lnTo>
                  <a:lnTo>
                    <a:pt x="134899" y="11430"/>
                  </a:lnTo>
                  <a:lnTo>
                    <a:pt x="134899" y="12700"/>
                  </a:lnTo>
                  <a:lnTo>
                    <a:pt x="135750" y="13970"/>
                  </a:lnTo>
                  <a:lnTo>
                    <a:pt x="137795" y="15240"/>
                  </a:lnTo>
                  <a:lnTo>
                    <a:pt x="137795" y="17780"/>
                  </a:lnTo>
                  <a:lnTo>
                    <a:pt x="138988" y="21590"/>
                  </a:lnTo>
                  <a:lnTo>
                    <a:pt x="138988" y="26670"/>
                  </a:lnTo>
                  <a:lnTo>
                    <a:pt x="137795" y="29210"/>
                  </a:lnTo>
                  <a:lnTo>
                    <a:pt x="136944" y="31750"/>
                  </a:lnTo>
                  <a:lnTo>
                    <a:pt x="134899" y="31750"/>
                  </a:lnTo>
                  <a:lnTo>
                    <a:pt x="131673" y="33020"/>
                  </a:lnTo>
                  <a:lnTo>
                    <a:pt x="121450" y="33020"/>
                  </a:lnTo>
                  <a:lnTo>
                    <a:pt x="117360" y="38100"/>
                  </a:lnTo>
                  <a:lnTo>
                    <a:pt x="110032" y="40640"/>
                  </a:lnTo>
                  <a:lnTo>
                    <a:pt x="105092" y="45720"/>
                  </a:lnTo>
                  <a:lnTo>
                    <a:pt x="99644" y="49530"/>
                  </a:lnTo>
                  <a:lnTo>
                    <a:pt x="78016" y="49530"/>
                  </a:lnTo>
                  <a:lnTo>
                    <a:pt x="69837" y="55880"/>
                  </a:lnTo>
                  <a:lnTo>
                    <a:pt x="69837" y="58420"/>
                  </a:lnTo>
                  <a:lnTo>
                    <a:pt x="75971" y="53340"/>
                  </a:lnTo>
                  <a:lnTo>
                    <a:pt x="83286" y="52070"/>
                  </a:lnTo>
                  <a:lnTo>
                    <a:pt x="105092" y="52070"/>
                  </a:lnTo>
                  <a:lnTo>
                    <a:pt x="114122" y="43180"/>
                  </a:lnTo>
                  <a:lnTo>
                    <a:pt x="119405" y="39370"/>
                  </a:lnTo>
                  <a:lnTo>
                    <a:pt x="124345" y="35560"/>
                  </a:lnTo>
                  <a:lnTo>
                    <a:pt x="130822" y="34290"/>
                  </a:lnTo>
                  <a:lnTo>
                    <a:pt x="137795" y="34290"/>
                  </a:lnTo>
                  <a:lnTo>
                    <a:pt x="143929" y="33020"/>
                  </a:lnTo>
                  <a:lnTo>
                    <a:pt x="149212" y="30480"/>
                  </a:lnTo>
                  <a:lnTo>
                    <a:pt x="157391" y="15240"/>
                  </a:lnTo>
                  <a:lnTo>
                    <a:pt x="160629" y="11430"/>
                  </a:lnTo>
                  <a:lnTo>
                    <a:pt x="164719" y="11430"/>
                  </a:lnTo>
                  <a:lnTo>
                    <a:pt x="168808" y="15240"/>
                  </a:lnTo>
                  <a:lnTo>
                    <a:pt x="177825" y="20320"/>
                  </a:lnTo>
                  <a:lnTo>
                    <a:pt x="183108" y="22860"/>
                  </a:lnTo>
                  <a:lnTo>
                    <a:pt x="185153" y="25400"/>
                  </a:lnTo>
                  <a:lnTo>
                    <a:pt x="185153" y="26670"/>
                  </a:lnTo>
                  <a:lnTo>
                    <a:pt x="183108" y="31750"/>
                  </a:lnTo>
                  <a:lnTo>
                    <a:pt x="175780" y="40640"/>
                  </a:lnTo>
                  <a:lnTo>
                    <a:pt x="170840" y="46990"/>
                  </a:lnTo>
                  <a:lnTo>
                    <a:pt x="164719" y="52070"/>
                  </a:lnTo>
                  <a:lnTo>
                    <a:pt x="155346" y="60960"/>
                  </a:lnTo>
                  <a:lnTo>
                    <a:pt x="150063" y="63500"/>
                  </a:lnTo>
                  <a:lnTo>
                    <a:pt x="150063" y="69850"/>
                  </a:lnTo>
                  <a:lnTo>
                    <a:pt x="151257" y="72390"/>
                  </a:lnTo>
                  <a:lnTo>
                    <a:pt x="155346" y="73660"/>
                  </a:lnTo>
                  <a:lnTo>
                    <a:pt x="175780" y="71120"/>
                  </a:lnTo>
                  <a:lnTo>
                    <a:pt x="181914" y="71120"/>
                  </a:lnTo>
                  <a:lnTo>
                    <a:pt x="185153" y="69850"/>
                  </a:lnTo>
                  <a:lnTo>
                    <a:pt x="188556" y="68580"/>
                  </a:lnTo>
                  <a:lnTo>
                    <a:pt x="193332" y="71120"/>
                  </a:lnTo>
                  <a:lnTo>
                    <a:pt x="198780" y="73660"/>
                  </a:lnTo>
                  <a:lnTo>
                    <a:pt x="202869" y="74930"/>
                  </a:lnTo>
                  <a:lnTo>
                    <a:pt x="207645" y="73660"/>
                  </a:lnTo>
                  <a:lnTo>
                    <a:pt x="214287" y="72390"/>
                  </a:lnTo>
                  <a:lnTo>
                    <a:pt x="217182" y="69850"/>
                  </a:lnTo>
                  <a:lnTo>
                    <a:pt x="223316" y="68580"/>
                  </a:lnTo>
                  <a:lnTo>
                    <a:pt x="228587" y="66040"/>
                  </a:lnTo>
                  <a:lnTo>
                    <a:pt x="231482" y="62230"/>
                  </a:lnTo>
                  <a:lnTo>
                    <a:pt x="231482" y="54610"/>
                  </a:lnTo>
                  <a:lnTo>
                    <a:pt x="230632" y="53340"/>
                  </a:lnTo>
                  <a:lnTo>
                    <a:pt x="222453" y="49530"/>
                  </a:lnTo>
                  <a:lnTo>
                    <a:pt x="219227" y="43180"/>
                  </a:lnTo>
                  <a:lnTo>
                    <a:pt x="222453" y="35560"/>
                  </a:lnTo>
                  <a:lnTo>
                    <a:pt x="225361" y="31750"/>
                  </a:lnTo>
                  <a:lnTo>
                    <a:pt x="229438" y="30480"/>
                  </a:lnTo>
                  <a:lnTo>
                    <a:pt x="231482" y="30480"/>
                  </a:lnTo>
                  <a:lnTo>
                    <a:pt x="231482" y="2667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6" name="object 397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8059662" y="5013429"/>
              <a:ext cx="83296" cy="150747"/>
            </a:xfrm>
            <a:prstGeom prst="rect">
              <a:avLst/>
            </a:prstGeom>
          </p:spPr>
        </p:pic>
        <p:sp>
          <p:nvSpPr>
            <p:cNvPr id="3977" name="object 3977"/>
            <p:cNvSpPr/>
            <p:nvPr/>
          </p:nvSpPr>
          <p:spPr>
            <a:xfrm>
              <a:off x="7981125" y="4724234"/>
              <a:ext cx="478790" cy="1099185"/>
            </a:xfrm>
            <a:custGeom>
              <a:avLst/>
              <a:gdLst/>
              <a:ahLst/>
              <a:cxnLst/>
              <a:rect l="l" t="t" r="r" b="b"/>
              <a:pathLst>
                <a:path w="478790" h="1099185">
                  <a:moveTo>
                    <a:pt x="3238" y="558609"/>
                  </a:moveTo>
                  <a:lnTo>
                    <a:pt x="1193" y="556298"/>
                  </a:lnTo>
                  <a:lnTo>
                    <a:pt x="0" y="555523"/>
                  </a:lnTo>
                  <a:lnTo>
                    <a:pt x="0" y="567118"/>
                  </a:lnTo>
                  <a:lnTo>
                    <a:pt x="2044" y="564413"/>
                  </a:lnTo>
                  <a:lnTo>
                    <a:pt x="3238" y="558609"/>
                  </a:lnTo>
                  <a:close/>
                </a:path>
                <a:path w="478790" h="1099185">
                  <a:moveTo>
                    <a:pt x="87388" y="470877"/>
                  </a:moveTo>
                  <a:lnTo>
                    <a:pt x="84658" y="465061"/>
                  </a:lnTo>
                  <a:lnTo>
                    <a:pt x="76492" y="454240"/>
                  </a:lnTo>
                  <a:lnTo>
                    <a:pt x="74447" y="452310"/>
                  </a:lnTo>
                  <a:lnTo>
                    <a:pt x="75120" y="447687"/>
                  </a:lnTo>
                  <a:lnTo>
                    <a:pt x="78536" y="446519"/>
                  </a:lnTo>
                  <a:lnTo>
                    <a:pt x="80581" y="443801"/>
                  </a:lnTo>
                  <a:lnTo>
                    <a:pt x="81254" y="438023"/>
                  </a:lnTo>
                  <a:lnTo>
                    <a:pt x="79209" y="438023"/>
                  </a:lnTo>
                  <a:lnTo>
                    <a:pt x="78536" y="438785"/>
                  </a:lnTo>
                  <a:lnTo>
                    <a:pt x="77165" y="442645"/>
                  </a:lnTo>
                  <a:lnTo>
                    <a:pt x="73075" y="446519"/>
                  </a:lnTo>
                  <a:lnTo>
                    <a:pt x="70358" y="449618"/>
                  </a:lnTo>
                  <a:lnTo>
                    <a:pt x="68999" y="452310"/>
                  </a:lnTo>
                  <a:lnTo>
                    <a:pt x="70358" y="454240"/>
                  </a:lnTo>
                  <a:lnTo>
                    <a:pt x="82626" y="468172"/>
                  </a:lnTo>
                  <a:lnTo>
                    <a:pt x="83299" y="472808"/>
                  </a:lnTo>
                  <a:lnTo>
                    <a:pt x="81254" y="478612"/>
                  </a:lnTo>
                  <a:lnTo>
                    <a:pt x="78536" y="483628"/>
                  </a:lnTo>
                  <a:lnTo>
                    <a:pt x="75120" y="483628"/>
                  </a:lnTo>
                  <a:lnTo>
                    <a:pt x="68999" y="484390"/>
                  </a:lnTo>
                  <a:lnTo>
                    <a:pt x="61671" y="486321"/>
                  </a:lnTo>
                  <a:lnTo>
                    <a:pt x="58775" y="491363"/>
                  </a:lnTo>
                  <a:lnTo>
                    <a:pt x="58775" y="501027"/>
                  </a:lnTo>
                  <a:lnTo>
                    <a:pt x="60820" y="504113"/>
                  </a:lnTo>
                  <a:lnTo>
                    <a:pt x="60820" y="506818"/>
                  </a:lnTo>
                  <a:lnTo>
                    <a:pt x="57581" y="507974"/>
                  </a:lnTo>
                  <a:lnTo>
                    <a:pt x="55537" y="506818"/>
                  </a:lnTo>
                  <a:lnTo>
                    <a:pt x="52641" y="506818"/>
                  </a:lnTo>
                  <a:lnTo>
                    <a:pt x="49403" y="507974"/>
                  </a:lnTo>
                  <a:lnTo>
                    <a:pt x="45313" y="510692"/>
                  </a:lnTo>
                  <a:lnTo>
                    <a:pt x="41224" y="514553"/>
                  </a:lnTo>
                  <a:lnTo>
                    <a:pt x="35941" y="515708"/>
                  </a:lnTo>
                  <a:lnTo>
                    <a:pt x="31864" y="517639"/>
                  </a:lnTo>
                  <a:lnTo>
                    <a:pt x="29819" y="522287"/>
                  </a:lnTo>
                  <a:lnTo>
                    <a:pt x="28968" y="526148"/>
                  </a:lnTo>
                  <a:lnTo>
                    <a:pt x="27774" y="535038"/>
                  </a:lnTo>
                  <a:lnTo>
                    <a:pt x="24879" y="538899"/>
                  </a:lnTo>
                  <a:lnTo>
                    <a:pt x="19596" y="538899"/>
                  </a:lnTo>
                  <a:lnTo>
                    <a:pt x="15506" y="536194"/>
                  </a:lnTo>
                  <a:lnTo>
                    <a:pt x="9372" y="532333"/>
                  </a:lnTo>
                  <a:lnTo>
                    <a:pt x="2044" y="529234"/>
                  </a:lnTo>
                  <a:lnTo>
                    <a:pt x="0" y="529234"/>
                  </a:lnTo>
                  <a:lnTo>
                    <a:pt x="0" y="533107"/>
                  </a:lnTo>
                  <a:lnTo>
                    <a:pt x="4089" y="533107"/>
                  </a:lnTo>
                  <a:lnTo>
                    <a:pt x="10566" y="536194"/>
                  </a:lnTo>
                  <a:lnTo>
                    <a:pt x="17551" y="540842"/>
                  </a:lnTo>
                  <a:lnTo>
                    <a:pt x="20789" y="541997"/>
                  </a:lnTo>
                  <a:lnTo>
                    <a:pt x="28968" y="541997"/>
                  </a:lnTo>
                  <a:lnTo>
                    <a:pt x="33045" y="542772"/>
                  </a:lnTo>
                  <a:lnTo>
                    <a:pt x="37134" y="543928"/>
                  </a:lnTo>
                  <a:lnTo>
                    <a:pt x="37985" y="542772"/>
                  </a:lnTo>
                  <a:lnTo>
                    <a:pt x="38836" y="540842"/>
                  </a:lnTo>
                  <a:lnTo>
                    <a:pt x="39179" y="540054"/>
                  </a:lnTo>
                  <a:lnTo>
                    <a:pt x="41224" y="536968"/>
                  </a:lnTo>
                  <a:lnTo>
                    <a:pt x="45313" y="535038"/>
                  </a:lnTo>
                  <a:lnTo>
                    <a:pt x="47358" y="534263"/>
                  </a:lnTo>
                  <a:lnTo>
                    <a:pt x="49403" y="535038"/>
                  </a:lnTo>
                  <a:lnTo>
                    <a:pt x="52641" y="538899"/>
                  </a:lnTo>
                  <a:lnTo>
                    <a:pt x="55537" y="542772"/>
                  </a:lnTo>
                  <a:lnTo>
                    <a:pt x="59626" y="544703"/>
                  </a:lnTo>
                  <a:lnTo>
                    <a:pt x="63715" y="545858"/>
                  </a:lnTo>
                  <a:lnTo>
                    <a:pt x="64909" y="543928"/>
                  </a:lnTo>
                  <a:lnTo>
                    <a:pt x="63715" y="541997"/>
                  </a:lnTo>
                  <a:lnTo>
                    <a:pt x="63715" y="540054"/>
                  </a:lnTo>
                  <a:lnTo>
                    <a:pt x="65760" y="538899"/>
                  </a:lnTo>
                  <a:lnTo>
                    <a:pt x="70358" y="540054"/>
                  </a:lnTo>
                  <a:lnTo>
                    <a:pt x="72402" y="540842"/>
                  </a:lnTo>
                  <a:lnTo>
                    <a:pt x="75120" y="540842"/>
                  </a:lnTo>
                  <a:lnTo>
                    <a:pt x="77165" y="540054"/>
                  </a:lnTo>
                  <a:lnTo>
                    <a:pt x="79209" y="540054"/>
                  </a:lnTo>
                  <a:lnTo>
                    <a:pt x="84658" y="538899"/>
                  </a:lnTo>
                  <a:lnTo>
                    <a:pt x="82626" y="538124"/>
                  </a:lnTo>
                  <a:lnTo>
                    <a:pt x="80581" y="538124"/>
                  </a:lnTo>
                  <a:lnTo>
                    <a:pt x="77165" y="538899"/>
                  </a:lnTo>
                  <a:lnTo>
                    <a:pt x="72402" y="538899"/>
                  </a:lnTo>
                  <a:lnTo>
                    <a:pt x="70358" y="536968"/>
                  </a:lnTo>
                  <a:lnTo>
                    <a:pt x="63715" y="536968"/>
                  </a:lnTo>
                  <a:lnTo>
                    <a:pt x="61671" y="538124"/>
                  </a:lnTo>
                  <a:lnTo>
                    <a:pt x="60820" y="540054"/>
                  </a:lnTo>
                  <a:lnTo>
                    <a:pt x="61671" y="541997"/>
                  </a:lnTo>
                  <a:lnTo>
                    <a:pt x="62865" y="543928"/>
                  </a:lnTo>
                  <a:lnTo>
                    <a:pt x="60820" y="543928"/>
                  </a:lnTo>
                  <a:lnTo>
                    <a:pt x="56730" y="540054"/>
                  </a:lnTo>
                  <a:lnTo>
                    <a:pt x="52641" y="535038"/>
                  </a:lnTo>
                  <a:lnTo>
                    <a:pt x="51473" y="534263"/>
                  </a:lnTo>
                  <a:lnTo>
                    <a:pt x="48552" y="532333"/>
                  </a:lnTo>
                  <a:lnTo>
                    <a:pt x="47358" y="531177"/>
                  </a:lnTo>
                  <a:lnTo>
                    <a:pt x="45313" y="531177"/>
                  </a:lnTo>
                  <a:lnTo>
                    <a:pt x="44462" y="533107"/>
                  </a:lnTo>
                  <a:lnTo>
                    <a:pt x="42418" y="534263"/>
                  </a:lnTo>
                  <a:lnTo>
                    <a:pt x="37985" y="536194"/>
                  </a:lnTo>
                  <a:lnTo>
                    <a:pt x="35941" y="538899"/>
                  </a:lnTo>
                  <a:lnTo>
                    <a:pt x="35941" y="540842"/>
                  </a:lnTo>
                  <a:lnTo>
                    <a:pt x="33909" y="540842"/>
                  </a:lnTo>
                  <a:lnTo>
                    <a:pt x="31864" y="540054"/>
                  </a:lnTo>
                  <a:lnTo>
                    <a:pt x="27774" y="540054"/>
                  </a:lnTo>
                  <a:lnTo>
                    <a:pt x="27774" y="538899"/>
                  </a:lnTo>
                  <a:lnTo>
                    <a:pt x="27774" y="538124"/>
                  </a:lnTo>
                  <a:lnTo>
                    <a:pt x="28968" y="536194"/>
                  </a:lnTo>
                  <a:lnTo>
                    <a:pt x="31013" y="534263"/>
                  </a:lnTo>
                  <a:lnTo>
                    <a:pt x="33045" y="527304"/>
                  </a:lnTo>
                  <a:lnTo>
                    <a:pt x="33909" y="522287"/>
                  </a:lnTo>
                  <a:lnTo>
                    <a:pt x="35941" y="519582"/>
                  </a:lnTo>
                  <a:lnTo>
                    <a:pt x="44462" y="513778"/>
                  </a:lnTo>
                  <a:lnTo>
                    <a:pt x="48552" y="511848"/>
                  </a:lnTo>
                  <a:lnTo>
                    <a:pt x="49403" y="509917"/>
                  </a:lnTo>
                  <a:lnTo>
                    <a:pt x="58775" y="509917"/>
                  </a:lnTo>
                  <a:lnTo>
                    <a:pt x="62865" y="507974"/>
                  </a:lnTo>
                  <a:lnTo>
                    <a:pt x="63715" y="506044"/>
                  </a:lnTo>
                  <a:lnTo>
                    <a:pt x="64909" y="502958"/>
                  </a:lnTo>
                  <a:lnTo>
                    <a:pt x="64909" y="501027"/>
                  </a:lnTo>
                  <a:lnTo>
                    <a:pt x="62865" y="498322"/>
                  </a:lnTo>
                  <a:lnTo>
                    <a:pt x="64909" y="495985"/>
                  </a:lnTo>
                  <a:lnTo>
                    <a:pt x="86702" y="473964"/>
                  </a:lnTo>
                  <a:lnTo>
                    <a:pt x="87388" y="470877"/>
                  </a:lnTo>
                  <a:close/>
                </a:path>
                <a:path w="478790" h="1099185">
                  <a:moveTo>
                    <a:pt x="123507" y="438023"/>
                  </a:moveTo>
                  <a:lnTo>
                    <a:pt x="121462" y="438023"/>
                  </a:lnTo>
                  <a:lnTo>
                    <a:pt x="120611" y="438785"/>
                  </a:lnTo>
                  <a:lnTo>
                    <a:pt x="118567" y="438785"/>
                  </a:lnTo>
                  <a:lnTo>
                    <a:pt x="115328" y="439953"/>
                  </a:lnTo>
                  <a:lnTo>
                    <a:pt x="111239" y="438023"/>
                  </a:lnTo>
                  <a:lnTo>
                    <a:pt x="102209" y="438023"/>
                  </a:lnTo>
                  <a:lnTo>
                    <a:pt x="105105" y="438785"/>
                  </a:lnTo>
                  <a:lnTo>
                    <a:pt x="108343" y="439953"/>
                  </a:lnTo>
                  <a:lnTo>
                    <a:pt x="111239" y="441883"/>
                  </a:lnTo>
                  <a:lnTo>
                    <a:pt x="115328" y="441883"/>
                  </a:lnTo>
                  <a:lnTo>
                    <a:pt x="118567" y="440715"/>
                  </a:lnTo>
                  <a:lnTo>
                    <a:pt x="119722" y="439953"/>
                  </a:lnTo>
                  <a:lnTo>
                    <a:pt x="121462" y="438785"/>
                  </a:lnTo>
                  <a:lnTo>
                    <a:pt x="123507" y="438023"/>
                  </a:lnTo>
                  <a:close/>
                </a:path>
                <a:path w="478790" h="1099185">
                  <a:moveTo>
                    <a:pt x="174942" y="278384"/>
                  </a:moveTo>
                  <a:lnTo>
                    <a:pt x="174091" y="275272"/>
                  </a:lnTo>
                  <a:lnTo>
                    <a:pt x="172046" y="286092"/>
                  </a:lnTo>
                  <a:lnTo>
                    <a:pt x="166763" y="289204"/>
                  </a:lnTo>
                  <a:lnTo>
                    <a:pt x="159778" y="289966"/>
                  </a:lnTo>
                  <a:lnTo>
                    <a:pt x="159778" y="291134"/>
                  </a:lnTo>
                  <a:lnTo>
                    <a:pt x="167957" y="291134"/>
                  </a:lnTo>
                  <a:lnTo>
                    <a:pt x="172046" y="289204"/>
                  </a:lnTo>
                  <a:lnTo>
                    <a:pt x="174091" y="286092"/>
                  </a:lnTo>
                  <a:lnTo>
                    <a:pt x="174942" y="282232"/>
                  </a:lnTo>
                  <a:lnTo>
                    <a:pt x="174942" y="278384"/>
                  </a:lnTo>
                  <a:close/>
                </a:path>
                <a:path w="478790" h="1099185">
                  <a:moveTo>
                    <a:pt x="321437" y="807554"/>
                  </a:moveTo>
                  <a:lnTo>
                    <a:pt x="318198" y="810260"/>
                  </a:lnTo>
                  <a:lnTo>
                    <a:pt x="317347" y="810907"/>
                  </a:lnTo>
                  <a:lnTo>
                    <a:pt x="317347" y="817219"/>
                  </a:lnTo>
                  <a:lnTo>
                    <a:pt x="314109" y="819924"/>
                  </a:lnTo>
                  <a:lnTo>
                    <a:pt x="313258" y="819924"/>
                  </a:lnTo>
                  <a:lnTo>
                    <a:pt x="298958" y="827659"/>
                  </a:lnTo>
                  <a:lnTo>
                    <a:pt x="290258" y="841565"/>
                  </a:lnTo>
                  <a:lnTo>
                    <a:pt x="283451" y="857021"/>
                  </a:lnTo>
                  <a:lnTo>
                    <a:pt x="282092" y="875576"/>
                  </a:lnTo>
                  <a:lnTo>
                    <a:pt x="278003" y="889101"/>
                  </a:lnTo>
                  <a:lnTo>
                    <a:pt x="273913" y="901865"/>
                  </a:lnTo>
                  <a:lnTo>
                    <a:pt x="267779" y="917321"/>
                  </a:lnTo>
                  <a:lnTo>
                    <a:pt x="261645" y="933958"/>
                  </a:lnTo>
                  <a:lnTo>
                    <a:pt x="259600" y="947470"/>
                  </a:lnTo>
                  <a:lnTo>
                    <a:pt x="255511" y="952119"/>
                  </a:lnTo>
                  <a:lnTo>
                    <a:pt x="253466" y="952119"/>
                  </a:lnTo>
                  <a:lnTo>
                    <a:pt x="252387" y="944384"/>
                  </a:lnTo>
                  <a:lnTo>
                    <a:pt x="252272" y="942454"/>
                  </a:lnTo>
                  <a:lnTo>
                    <a:pt x="250240" y="938580"/>
                  </a:lnTo>
                  <a:lnTo>
                    <a:pt x="250240" y="935875"/>
                  </a:lnTo>
                  <a:lnTo>
                    <a:pt x="247345" y="934720"/>
                  </a:lnTo>
                  <a:lnTo>
                    <a:pt x="247345" y="947470"/>
                  </a:lnTo>
                  <a:lnTo>
                    <a:pt x="249377" y="955205"/>
                  </a:lnTo>
                  <a:lnTo>
                    <a:pt x="245300" y="962939"/>
                  </a:lnTo>
                  <a:lnTo>
                    <a:pt x="237972" y="969899"/>
                  </a:lnTo>
                  <a:lnTo>
                    <a:pt x="216331" y="978395"/>
                  </a:lnTo>
                  <a:lnTo>
                    <a:pt x="204076" y="987285"/>
                  </a:lnTo>
                  <a:lnTo>
                    <a:pt x="200837" y="998118"/>
                  </a:lnTo>
                  <a:lnTo>
                    <a:pt x="199986" y="1012418"/>
                  </a:lnTo>
                  <a:lnTo>
                    <a:pt x="193852" y="1020533"/>
                  </a:lnTo>
                  <a:lnTo>
                    <a:pt x="191808" y="1019365"/>
                  </a:lnTo>
                  <a:lnTo>
                    <a:pt x="191808" y="1014349"/>
                  </a:lnTo>
                  <a:lnTo>
                    <a:pt x="194703" y="998118"/>
                  </a:lnTo>
                  <a:lnTo>
                    <a:pt x="196748" y="979563"/>
                  </a:lnTo>
                  <a:lnTo>
                    <a:pt x="200837" y="956360"/>
                  </a:lnTo>
                  <a:lnTo>
                    <a:pt x="198793" y="939749"/>
                  </a:lnTo>
                  <a:lnTo>
                    <a:pt x="196748" y="925055"/>
                  </a:lnTo>
                  <a:lnTo>
                    <a:pt x="202882" y="905725"/>
                  </a:lnTo>
                  <a:lnTo>
                    <a:pt x="216331" y="887171"/>
                  </a:lnTo>
                  <a:lnTo>
                    <a:pt x="227749" y="873645"/>
                  </a:lnTo>
                  <a:lnTo>
                    <a:pt x="237972" y="864755"/>
                  </a:lnTo>
                  <a:lnTo>
                    <a:pt x="250240" y="863981"/>
                  </a:lnTo>
                  <a:lnTo>
                    <a:pt x="260451" y="859739"/>
                  </a:lnTo>
                  <a:lnTo>
                    <a:pt x="269138" y="849299"/>
                  </a:lnTo>
                  <a:lnTo>
                    <a:pt x="275958" y="835761"/>
                  </a:lnTo>
                  <a:lnTo>
                    <a:pt x="286181" y="826871"/>
                  </a:lnTo>
                  <a:lnTo>
                    <a:pt x="300990" y="819924"/>
                  </a:lnTo>
                  <a:lnTo>
                    <a:pt x="315302" y="816038"/>
                  </a:lnTo>
                  <a:lnTo>
                    <a:pt x="317347" y="817219"/>
                  </a:lnTo>
                  <a:lnTo>
                    <a:pt x="317347" y="810907"/>
                  </a:lnTo>
                  <a:lnTo>
                    <a:pt x="314109" y="813346"/>
                  </a:lnTo>
                  <a:lnTo>
                    <a:pt x="309168" y="814108"/>
                  </a:lnTo>
                  <a:lnTo>
                    <a:pt x="300990" y="816038"/>
                  </a:lnTo>
                  <a:lnTo>
                    <a:pt x="269138" y="837704"/>
                  </a:lnTo>
                  <a:lnTo>
                    <a:pt x="262496" y="850074"/>
                  </a:lnTo>
                  <a:lnTo>
                    <a:pt x="259600" y="853935"/>
                  </a:lnTo>
                  <a:lnTo>
                    <a:pt x="256362" y="855865"/>
                  </a:lnTo>
                  <a:lnTo>
                    <a:pt x="252272" y="857796"/>
                  </a:lnTo>
                  <a:lnTo>
                    <a:pt x="240017" y="857796"/>
                  </a:lnTo>
                  <a:lnTo>
                    <a:pt x="234734" y="860894"/>
                  </a:lnTo>
                  <a:lnTo>
                    <a:pt x="229793" y="864755"/>
                  </a:lnTo>
                  <a:lnTo>
                    <a:pt x="224510" y="871715"/>
                  </a:lnTo>
                  <a:lnTo>
                    <a:pt x="210210" y="885240"/>
                  </a:lnTo>
                  <a:lnTo>
                    <a:pt x="189763" y="928916"/>
                  </a:lnTo>
                  <a:lnTo>
                    <a:pt x="189763" y="935875"/>
                  </a:lnTo>
                  <a:lnTo>
                    <a:pt x="192659" y="944384"/>
                  </a:lnTo>
                  <a:lnTo>
                    <a:pt x="195897" y="950175"/>
                  </a:lnTo>
                  <a:lnTo>
                    <a:pt x="194703" y="959065"/>
                  </a:lnTo>
                  <a:lnTo>
                    <a:pt x="193852" y="964095"/>
                  </a:lnTo>
                  <a:lnTo>
                    <a:pt x="189763" y="970673"/>
                  </a:lnTo>
                  <a:lnTo>
                    <a:pt x="188569" y="973759"/>
                  </a:lnTo>
                  <a:lnTo>
                    <a:pt x="188569" y="980325"/>
                  </a:lnTo>
                  <a:lnTo>
                    <a:pt x="185674" y="995019"/>
                  </a:lnTo>
                  <a:lnTo>
                    <a:pt x="182435" y="1002753"/>
                  </a:lnTo>
                  <a:lnTo>
                    <a:pt x="181584" y="1009713"/>
                  </a:lnTo>
                  <a:lnTo>
                    <a:pt x="183629" y="1022464"/>
                  </a:lnTo>
                  <a:lnTo>
                    <a:pt x="184480" y="1030198"/>
                  </a:lnTo>
                  <a:lnTo>
                    <a:pt x="183629" y="1037920"/>
                  </a:lnTo>
                  <a:lnTo>
                    <a:pt x="181584" y="1042568"/>
                  </a:lnTo>
                  <a:lnTo>
                    <a:pt x="178181" y="1046810"/>
                  </a:lnTo>
                  <a:lnTo>
                    <a:pt x="172897" y="1048753"/>
                  </a:lnTo>
                  <a:lnTo>
                    <a:pt x="170002" y="1051458"/>
                  </a:lnTo>
                  <a:lnTo>
                    <a:pt x="168808" y="1054544"/>
                  </a:lnTo>
                  <a:lnTo>
                    <a:pt x="162674" y="1060348"/>
                  </a:lnTo>
                  <a:lnTo>
                    <a:pt x="162674" y="1070013"/>
                  </a:lnTo>
                  <a:lnTo>
                    <a:pt x="159778" y="1074648"/>
                  </a:lnTo>
                  <a:lnTo>
                    <a:pt x="155702" y="1077734"/>
                  </a:lnTo>
                  <a:lnTo>
                    <a:pt x="151269" y="1075804"/>
                  </a:lnTo>
                  <a:lnTo>
                    <a:pt x="152463" y="1070013"/>
                  </a:lnTo>
                  <a:lnTo>
                    <a:pt x="154508" y="1066914"/>
                  </a:lnTo>
                  <a:lnTo>
                    <a:pt x="157734" y="1064983"/>
                  </a:lnTo>
                  <a:lnTo>
                    <a:pt x="161823" y="1066139"/>
                  </a:lnTo>
                  <a:lnTo>
                    <a:pt x="162674" y="1070013"/>
                  </a:lnTo>
                  <a:lnTo>
                    <a:pt x="162674" y="1060348"/>
                  </a:lnTo>
                  <a:lnTo>
                    <a:pt x="161823" y="1060577"/>
                  </a:lnTo>
                  <a:lnTo>
                    <a:pt x="161823" y="1060348"/>
                  </a:lnTo>
                  <a:lnTo>
                    <a:pt x="160705" y="1060881"/>
                  </a:lnTo>
                  <a:lnTo>
                    <a:pt x="159778" y="1061123"/>
                  </a:lnTo>
                  <a:lnTo>
                    <a:pt x="159778" y="1061313"/>
                  </a:lnTo>
                  <a:lnTo>
                    <a:pt x="157734" y="1062278"/>
                  </a:lnTo>
                  <a:lnTo>
                    <a:pt x="153657" y="1063053"/>
                  </a:lnTo>
                  <a:lnTo>
                    <a:pt x="150418" y="1064983"/>
                  </a:lnTo>
                  <a:lnTo>
                    <a:pt x="148374" y="1066139"/>
                  </a:lnTo>
                  <a:lnTo>
                    <a:pt x="147180" y="1070013"/>
                  </a:lnTo>
                  <a:lnTo>
                    <a:pt x="148374" y="1077734"/>
                  </a:lnTo>
                  <a:lnTo>
                    <a:pt x="148374" y="1082763"/>
                  </a:lnTo>
                  <a:lnTo>
                    <a:pt x="148374" y="1084694"/>
                  </a:lnTo>
                  <a:lnTo>
                    <a:pt x="147180" y="1091272"/>
                  </a:lnTo>
                  <a:lnTo>
                    <a:pt x="145135" y="1098219"/>
                  </a:lnTo>
                  <a:lnTo>
                    <a:pt x="145135" y="1098994"/>
                  </a:lnTo>
                  <a:lnTo>
                    <a:pt x="150418" y="1098994"/>
                  </a:lnTo>
                  <a:lnTo>
                    <a:pt x="150418" y="1098219"/>
                  </a:lnTo>
                  <a:lnTo>
                    <a:pt x="152463" y="1092428"/>
                  </a:lnTo>
                  <a:lnTo>
                    <a:pt x="154508" y="1089329"/>
                  </a:lnTo>
                  <a:lnTo>
                    <a:pt x="157734" y="1086624"/>
                  </a:lnTo>
                  <a:lnTo>
                    <a:pt x="157734" y="1084694"/>
                  </a:lnTo>
                  <a:lnTo>
                    <a:pt x="158597" y="1082763"/>
                  </a:lnTo>
                  <a:lnTo>
                    <a:pt x="161823" y="1080833"/>
                  </a:lnTo>
                  <a:lnTo>
                    <a:pt x="161823" y="1080236"/>
                  </a:lnTo>
                  <a:lnTo>
                    <a:pt x="162674" y="1079665"/>
                  </a:lnTo>
                  <a:lnTo>
                    <a:pt x="164719" y="1074648"/>
                  </a:lnTo>
                  <a:lnTo>
                    <a:pt x="167957" y="1068844"/>
                  </a:lnTo>
                  <a:lnTo>
                    <a:pt x="170002" y="1066139"/>
                  </a:lnTo>
                  <a:lnTo>
                    <a:pt x="172897" y="1064209"/>
                  </a:lnTo>
                  <a:lnTo>
                    <a:pt x="176987" y="1063053"/>
                  </a:lnTo>
                  <a:lnTo>
                    <a:pt x="183629" y="1062278"/>
                  </a:lnTo>
                  <a:lnTo>
                    <a:pt x="186524" y="1061123"/>
                  </a:lnTo>
                  <a:lnTo>
                    <a:pt x="191808" y="1055319"/>
                  </a:lnTo>
                  <a:lnTo>
                    <a:pt x="212255" y="1032129"/>
                  </a:lnTo>
                  <a:lnTo>
                    <a:pt x="217525" y="1027099"/>
                  </a:lnTo>
                  <a:lnTo>
                    <a:pt x="219570" y="1026325"/>
                  </a:lnTo>
                  <a:lnTo>
                    <a:pt x="219570" y="1025169"/>
                  </a:lnTo>
                  <a:lnTo>
                    <a:pt x="219570" y="1024394"/>
                  </a:lnTo>
                  <a:lnTo>
                    <a:pt x="218376" y="1024394"/>
                  </a:lnTo>
                  <a:lnTo>
                    <a:pt x="215480" y="1025169"/>
                  </a:lnTo>
                  <a:lnTo>
                    <a:pt x="212255" y="1024394"/>
                  </a:lnTo>
                  <a:lnTo>
                    <a:pt x="210210" y="1024394"/>
                  </a:lnTo>
                  <a:lnTo>
                    <a:pt x="208165" y="1023239"/>
                  </a:lnTo>
                  <a:lnTo>
                    <a:pt x="206121" y="1024394"/>
                  </a:lnTo>
                  <a:lnTo>
                    <a:pt x="204076" y="1025169"/>
                  </a:lnTo>
                  <a:lnTo>
                    <a:pt x="204076" y="1024394"/>
                  </a:lnTo>
                  <a:lnTo>
                    <a:pt x="204927" y="1021308"/>
                  </a:lnTo>
                  <a:lnTo>
                    <a:pt x="205244" y="1020533"/>
                  </a:lnTo>
                  <a:lnTo>
                    <a:pt x="208165" y="1013574"/>
                  </a:lnTo>
                  <a:lnTo>
                    <a:pt x="209359" y="1007770"/>
                  </a:lnTo>
                  <a:lnTo>
                    <a:pt x="211391" y="1001979"/>
                  </a:lnTo>
                  <a:lnTo>
                    <a:pt x="211391" y="996950"/>
                  </a:lnTo>
                  <a:lnTo>
                    <a:pt x="212255" y="991158"/>
                  </a:lnTo>
                  <a:lnTo>
                    <a:pt x="239166" y="977620"/>
                  </a:lnTo>
                  <a:lnTo>
                    <a:pt x="243255" y="975690"/>
                  </a:lnTo>
                  <a:lnTo>
                    <a:pt x="248196" y="972604"/>
                  </a:lnTo>
                  <a:lnTo>
                    <a:pt x="252272" y="968730"/>
                  </a:lnTo>
                  <a:lnTo>
                    <a:pt x="254317" y="964869"/>
                  </a:lnTo>
                  <a:lnTo>
                    <a:pt x="256362" y="959065"/>
                  </a:lnTo>
                  <a:lnTo>
                    <a:pt x="258406" y="956360"/>
                  </a:lnTo>
                  <a:lnTo>
                    <a:pt x="261226" y="952119"/>
                  </a:lnTo>
                  <a:lnTo>
                    <a:pt x="262496" y="950175"/>
                  </a:lnTo>
                  <a:lnTo>
                    <a:pt x="264541" y="944384"/>
                  </a:lnTo>
                  <a:lnTo>
                    <a:pt x="267093" y="934720"/>
                  </a:lnTo>
                  <a:lnTo>
                    <a:pt x="271868" y="921181"/>
                  </a:lnTo>
                  <a:lnTo>
                    <a:pt x="278003" y="912304"/>
                  </a:lnTo>
                  <a:lnTo>
                    <a:pt x="281406" y="902639"/>
                  </a:lnTo>
                  <a:lnTo>
                    <a:pt x="282092" y="896061"/>
                  </a:lnTo>
                  <a:lnTo>
                    <a:pt x="284137" y="891819"/>
                  </a:lnTo>
                  <a:lnTo>
                    <a:pt x="287540" y="891044"/>
                  </a:lnTo>
                  <a:lnTo>
                    <a:pt x="291630" y="889101"/>
                  </a:lnTo>
                  <a:lnTo>
                    <a:pt x="293674" y="885240"/>
                  </a:lnTo>
                  <a:lnTo>
                    <a:pt x="294868" y="883310"/>
                  </a:lnTo>
                  <a:lnTo>
                    <a:pt x="296913" y="881380"/>
                  </a:lnTo>
                  <a:lnTo>
                    <a:pt x="303034" y="880224"/>
                  </a:lnTo>
                  <a:lnTo>
                    <a:pt x="311213" y="879436"/>
                  </a:lnTo>
                  <a:lnTo>
                    <a:pt x="321437" y="878281"/>
                  </a:lnTo>
                  <a:lnTo>
                    <a:pt x="321437" y="876350"/>
                  </a:lnTo>
                  <a:lnTo>
                    <a:pt x="299808" y="879436"/>
                  </a:lnTo>
                  <a:lnTo>
                    <a:pt x="292303" y="880224"/>
                  </a:lnTo>
                  <a:lnTo>
                    <a:pt x="290258" y="880224"/>
                  </a:lnTo>
                  <a:lnTo>
                    <a:pt x="287540" y="876350"/>
                  </a:lnTo>
                  <a:lnTo>
                    <a:pt x="286181" y="871715"/>
                  </a:lnTo>
                  <a:lnTo>
                    <a:pt x="288226" y="864755"/>
                  </a:lnTo>
                  <a:lnTo>
                    <a:pt x="307124" y="831519"/>
                  </a:lnTo>
                  <a:lnTo>
                    <a:pt x="321437" y="821855"/>
                  </a:lnTo>
                  <a:lnTo>
                    <a:pt x="321437" y="816038"/>
                  </a:lnTo>
                  <a:lnTo>
                    <a:pt x="321437" y="807554"/>
                  </a:lnTo>
                  <a:close/>
                </a:path>
                <a:path w="478790" h="1099185">
                  <a:moveTo>
                    <a:pt x="478485" y="66167"/>
                  </a:moveTo>
                  <a:lnTo>
                    <a:pt x="477977" y="67322"/>
                  </a:lnTo>
                  <a:lnTo>
                    <a:pt x="473887" y="70408"/>
                  </a:lnTo>
                  <a:lnTo>
                    <a:pt x="470649" y="74269"/>
                  </a:lnTo>
                  <a:lnTo>
                    <a:pt x="468604" y="80073"/>
                  </a:lnTo>
                  <a:lnTo>
                    <a:pt x="468604" y="96316"/>
                  </a:lnTo>
                  <a:lnTo>
                    <a:pt x="465709" y="97472"/>
                  </a:lnTo>
                  <a:lnTo>
                    <a:pt x="462483" y="97472"/>
                  </a:lnTo>
                  <a:lnTo>
                    <a:pt x="458393" y="94373"/>
                  </a:lnTo>
                  <a:lnTo>
                    <a:pt x="453110" y="92443"/>
                  </a:lnTo>
                  <a:lnTo>
                    <a:pt x="450215" y="88582"/>
                  </a:lnTo>
                  <a:lnTo>
                    <a:pt x="448170" y="87807"/>
                  </a:lnTo>
                  <a:lnTo>
                    <a:pt x="446125" y="85877"/>
                  </a:lnTo>
                  <a:lnTo>
                    <a:pt x="444080" y="85877"/>
                  </a:lnTo>
                  <a:lnTo>
                    <a:pt x="442887" y="84709"/>
                  </a:lnTo>
                  <a:lnTo>
                    <a:pt x="440842" y="82778"/>
                  </a:lnTo>
                  <a:lnTo>
                    <a:pt x="440842" y="78143"/>
                  </a:lnTo>
                  <a:lnTo>
                    <a:pt x="439991" y="76987"/>
                  </a:lnTo>
                  <a:lnTo>
                    <a:pt x="438797" y="75057"/>
                  </a:lnTo>
                  <a:lnTo>
                    <a:pt x="437946" y="76987"/>
                  </a:lnTo>
                  <a:lnTo>
                    <a:pt x="438797" y="78917"/>
                  </a:lnTo>
                  <a:lnTo>
                    <a:pt x="438797" y="82778"/>
                  </a:lnTo>
                  <a:lnTo>
                    <a:pt x="440842" y="85877"/>
                  </a:lnTo>
                  <a:lnTo>
                    <a:pt x="442887" y="86652"/>
                  </a:lnTo>
                  <a:lnTo>
                    <a:pt x="446125" y="87807"/>
                  </a:lnTo>
                  <a:lnTo>
                    <a:pt x="449021" y="90512"/>
                  </a:lnTo>
                  <a:lnTo>
                    <a:pt x="452259" y="93599"/>
                  </a:lnTo>
                  <a:lnTo>
                    <a:pt x="455155" y="96316"/>
                  </a:lnTo>
                  <a:lnTo>
                    <a:pt x="457200" y="97472"/>
                  </a:lnTo>
                  <a:lnTo>
                    <a:pt x="459244" y="99402"/>
                  </a:lnTo>
                  <a:lnTo>
                    <a:pt x="462483" y="100571"/>
                  </a:lnTo>
                  <a:lnTo>
                    <a:pt x="465709" y="99402"/>
                  </a:lnTo>
                  <a:lnTo>
                    <a:pt x="466572" y="99402"/>
                  </a:lnTo>
                  <a:lnTo>
                    <a:pt x="468604" y="100571"/>
                  </a:lnTo>
                  <a:lnTo>
                    <a:pt x="468604" y="102501"/>
                  </a:lnTo>
                  <a:lnTo>
                    <a:pt x="467753" y="108305"/>
                  </a:lnTo>
                  <a:lnTo>
                    <a:pt x="465709" y="114084"/>
                  </a:lnTo>
                  <a:lnTo>
                    <a:pt x="465709" y="117970"/>
                  </a:lnTo>
                  <a:lnTo>
                    <a:pt x="464527" y="121831"/>
                  </a:lnTo>
                  <a:lnTo>
                    <a:pt x="462483" y="126453"/>
                  </a:lnTo>
                  <a:lnTo>
                    <a:pt x="461289" y="130721"/>
                  </a:lnTo>
                  <a:lnTo>
                    <a:pt x="460438" y="133426"/>
                  </a:lnTo>
                  <a:lnTo>
                    <a:pt x="459244" y="136512"/>
                  </a:lnTo>
                  <a:lnTo>
                    <a:pt x="458393" y="139230"/>
                  </a:lnTo>
                  <a:lnTo>
                    <a:pt x="458393" y="141160"/>
                  </a:lnTo>
                  <a:lnTo>
                    <a:pt x="456349" y="143090"/>
                  </a:lnTo>
                  <a:lnTo>
                    <a:pt x="452259" y="143090"/>
                  </a:lnTo>
                  <a:lnTo>
                    <a:pt x="456349" y="145008"/>
                  </a:lnTo>
                  <a:lnTo>
                    <a:pt x="459244" y="146177"/>
                  </a:lnTo>
                  <a:lnTo>
                    <a:pt x="465709" y="146939"/>
                  </a:lnTo>
                  <a:lnTo>
                    <a:pt x="470649" y="148107"/>
                  </a:lnTo>
                  <a:lnTo>
                    <a:pt x="477977" y="150050"/>
                  </a:lnTo>
                  <a:lnTo>
                    <a:pt x="478485" y="150139"/>
                  </a:lnTo>
                  <a:lnTo>
                    <a:pt x="478485" y="99402"/>
                  </a:lnTo>
                  <a:lnTo>
                    <a:pt x="478485" y="97472"/>
                  </a:lnTo>
                  <a:lnTo>
                    <a:pt x="478485" y="93421"/>
                  </a:lnTo>
                  <a:lnTo>
                    <a:pt x="476783" y="90512"/>
                  </a:lnTo>
                  <a:lnTo>
                    <a:pt x="475932" y="82778"/>
                  </a:lnTo>
                  <a:lnTo>
                    <a:pt x="476783" y="78917"/>
                  </a:lnTo>
                  <a:lnTo>
                    <a:pt x="477977" y="78143"/>
                  </a:lnTo>
                  <a:lnTo>
                    <a:pt x="478485" y="77279"/>
                  </a:lnTo>
                  <a:lnTo>
                    <a:pt x="478485" y="66167"/>
                  </a:lnTo>
                  <a:close/>
                </a:path>
                <a:path w="478790" h="1099185">
                  <a:moveTo>
                    <a:pt x="478485" y="0"/>
                  </a:moveTo>
                  <a:lnTo>
                    <a:pt x="477977" y="1231"/>
                  </a:lnTo>
                  <a:lnTo>
                    <a:pt x="477977" y="13982"/>
                  </a:lnTo>
                  <a:lnTo>
                    <a:pt x="475932" y="22491"/>
                  </a:lnTo>
                  <a:lnTo>
                    <a:pt x="474738" y="28282"/>
                  </a:lnTo>
                  <a:lnTo>
                    <a:pt x="473887" y="37172"/>
                  </a:lnTo>
                  <a:lnTo>
                    <a:pt x="474738" y="46837"/>
                  </a:lnTo>
                  <a:lnTo>
                    <a:pt x="478485" y="54991"/>
                  </a:lnTo>
                  <a:lnTo>
                    <a:pt x="478485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78" name="object 397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301374" y="5353522"/>
              <a:ext cx="158245" cy="248919"/>
            </a:xfrm>
            <a:prstGeom prst="rect">
              <a:avLst/>
            </a:prstGeom>
          </p:spPr>
        </p:pic>
        <p:sp>
          <p:nvSpPr>
            <p:cNvPr id="3979" name="object 3979"/>
            <p:cNvSpPr/>
            <p:nvPr/>
          </p:nvSpPr>
          <p:spPr>
            <a:xfrm>
              <a:off x="7755435" y="4757955"/>
              <a:ext cx="704215" cy="1064260"/>
            </a:xfrm>
            <a:custGeom>
              <a:avLst/>
              <a:gdLst/>
              <a:ahLst/>
              <a:cxnLst/>
              <a:rect l="l" t="t" r="r" b="b"/>
              <a:pathLst>
                <a:path w="704215" h="1064260">
                  <a:moveTo>
                    <a:pt x="383265" y="259912"/>
                  </a:moveTo>
                  <a:lnTo>
                    <a:pt x="380028" y="261069"/>
                  </a:lnTo>
                  <a:lnTo>
                    <a:pt x="378836" y="264945"/>
                  </a:lnTo>
                  <a:lnTo>
                    <a:pt x="377984" y="271506"/>
                  </a:lnTo>
                  <a:lnTo>
                    <a:pt x="376792" y="273436"/>
                  </a:lnTo>
                  <a:lnTo>
                    <a:pt x="374748" y="274610"/>
                  </a:lnTo>
                  <a:lnTo>
                    <a:pt x="372704" y="274610"/>
                  </a:lnTo>
                  <a:lnTo>
                    <a:pt x="368616" y="276540"/>
                  </a:lnTo>
                  <a:lnTo>
                    <a:pt x="367764" y="278470"/>
                  </a:lnTo>
                  <a:lnTo>
                    <a:pt x="365720" y="281171"/>
                  </a:lnTo>
                  <a:lnTo>
                    <a:pt x="362483" y="282329"/>
                  </a:lnTo>
                  <a:lnTo>
                    <a:pt x="360439" y="281171"/>
                  </a:lnTo>
                  <a:lnTo>
                    <a:pt x="358395" y="280399"/>
                  </a:lnTo>
                  <a:lnTo>
                    <a:pt x="356351" y="279241"/>
                  </a:lnTo>
                  <a:lnTo>
                    <a:pt x="354307" y="279241"/>
                  </a:lnTo>
                  <a:lnTo>
                    <a:pt x="352263" y="280399"/>
                  </a:lnTo>
                  <a:lnTo>
                    <a:pt x="350219" y="285433"/>
                  </a:lnTo>
                  <a:lnTo>
                    <a:pt x="350219" y="291222"/>
                  </a:lnTo>
                  <a:lnTo>
                    <a:pt x="352263" y="295082"/>
                  </a:lnTo>
                  <a:lnTo>
                    <a:pt x="356351" y="298957"/>
                  </a:lnTo>
                  <a:lnTo>
                    <a:pt x="359587" y="302817"/>
                  </a:lnTo>
                  <a:lnTo>
                    <a:pt x="362483" y="310552"/>
                  </a:lnTo>
                  <a:lnTo>
                    <a:pt x="363676" y="313254"/>
                  </a:lnTo>
                  <a:lnTo>
                    <a:pt x="363676" y="314411"/>
                  </a:lnTo>
                  <a:lnTo>
                    <a:pt x="365720" y="318287"/>
                  </a:lnTo>
                  <a:lnTo>
                    <a:pt x="366571" y="322147"/>
                  </a:lnTo>
                  <a:lnTo>
                    <a:pt x="367764" y="326006"/>
                  </a:lnTo>
                  <a:lnTo>
                    <a:pt x="368616" y="332969"/>
                  </a:lnTo>
                  <a:lnTo>
                    <a:pt x="367764" y="341476"/>
                  </a:lnTo>
                  <a:lnTo>
                    <a:pt x="366571" y="346494"/>
                  </a:lnTo>
                  <a:lnTo>
                    <a:pt x="364527" y="349598"/>
                  </a:lnTo>
                  <a:lnTo>
                    <a:pt x="363676" y="353457"/>
                  </a:lnTo>
                  <a:lnTo>
                    <a:pt x="364527" y="357317"/>
                  </a:lnTo>
                  <a:lnTo>
                    <a:pt x="369808" y="361964"/>
                  </a:lnTo>
                  <a:lnTo>
                    <a:pt x="372704" y="363894"/>
                  </a:lnTo>
                  <a:lnTo>
                    <a:pt x="371852" y="366982"/>
                  </a:lnTo>
                  <a:lnTo>
                    <a:pt x="370660" y="368911"/>
                  </a:lnTo>
                  <a:lnTo>
                    <a:pt x="367764" y="371629"/>
                  </a:lnTo>
                  <a:lnTo>
                    <a:pt x="367764" y="377804"/>
                  </a:lnTo>
                  <a:lnTo>
                    <a:pt x="371852" y="383610"/>
                  </a:lnTo>
                  <a:lnTo>
                    <a:pt x="376792" y="387469"/>
                  </a:lnTo>
                  <a:lnTo>
                    <a:pt x="377984" y="389399"/>
                  </a:lnTo>
                  <a:lnTo>
                    <a:pt x="376792" y="393275"/>
                  </a:lnTo>
                  <a:lnTo>
                    <a:pt x="371852" y="397134"/>
                  </a:lnTo>
                  <a:lnTo>
                    <a:pt x="367764" y="399064"/>
                  </a:lnTo>
                  <a:lnTo>
                    <a:pt x="363676" y="399836"/>
                  </a:lnTo>
                  <a:lnTo>
                    <a:pt x="359587" y="400994"/>
                  </a:lnTo>
                  <a:lnTo>
                    <a:pt x="357543" y="403712"/>
                  </a:lnTo>
                  <a:lnTo>
                    <a:pt x="354307" y="406027"/>
                  </a:lnTo>
                  <a:lnTo>
                    <a:pt x="350219" y="408729"/>
                  </a:lnTo>
                  <a:lnTo>
                    <a:pt x="348175" y="408729"/>
                  </a:lnTo>
                  <a:lnTo>
                    <a:pt x="344938" y="409887"/>
                  </a:lnTo>
                  <a:lnTo>
                    <a:pt x="340850" y="407957"/>
                  </a:lnTo>
                  <a:lnTo>
                    <a:pt x="336762" y="406799"/>
                  </a:lnTo>
                  <a:lnTo>
                    <a:pt x="329778" y="404869"/>
                  </a:lnTo>
                  <a:lnTo>
                    <a:pt x="324327" y="402940"/>
                  </a:lnTo>
                  <a:lnTo>
                    <a:pt x="319047" y="401782"/>
                  </a:lnTo>
                  <a:lnTo>
                    <a:pt x="314958" y="402940"/>
                  </a:lnTo>
                  <a:lnTo>
                    <a:pt x="310870" y="404869"/>
                  </a:lnTo>
                  <a:lnTo>
                    <a:pt x="307974" y="408729"/>
                  </a:lnTo>
                  <a:lnTo>
                    <a:pt x="306782" y="412605"/>
                  </a:lnTo>
                  <a:lnTo>
                    <a:pt x="304738" y="414534"/>
                  </a:lnTo>
                  <a:lnTo>
                    <a:pt x="302694" y="416464"/>
                  </a:lnTo>
                  <a:lnTo>
                    <a:pt x="299798" y="419552"/>
                  </a:lnTo>
                  <a:lnTo>
                    <a:pt x="298606" y="422253"/>
                  </a:lnTo>
                  <a:lnTo>
                    <a:pt x="299798" y="424199"/>
                  </a:lnTo>
                  <a:lnTo>
                    <a:pt x="312063" y="438110"/>
                  </a:lnTo>
                  <a:lnTo>
                    <a:pt x="312914" y="442741"/>
                  </a:lnTo>
                  <a:lnTo>
                    <a:pt x="310870" y="448546"/>
                  </a:lnTo>
                  <a:lnTo>
                    <a:pt x="307974" y="453564"/>
                  </a:lnTo>
                  <a:lnTo>
                    <a:pt x="304738" y="453564"/>
                  </a:lnTo>
                  <a:lnTo>
                    <a:pt x="298606" y="454352"/>
                  </a:lnTo>
                  <a:lnTo>
                    <a:pt x="291281" y="456282"/>
                  </a:lnTo>
                  <a:lnTo>
                    <a:pt x="288385" y="461299"/>
                  </a:lnTo>
                  <a:lnTo>
                    <a:pt x="288385" y="467104"/>
                  </a:lnTo>
                  <a:lnTo>
                    <a:pt x="288385" y="470964"/>
                  </a:lnTo>
                  <a:lnTo>
                    <a:pt x="290429" y="474052"/>
                  </a:lnTo>
                  <a:lnTo>
                    <a:pt x="290429" y="476769"/>
                  </a:lnTo>
                  <a:lnTo>
                    <a:pt x="287193" y="477927"/>
                  </a:lnTo>
                  <a:lnTo>
                    <a:pt x="285149" y="476769"/>
                  </a:lnTo>
                  <a:lnTo>
                    <a:pt x="282253" y="476769"/>
                  </a:lnTo>
                  <a:lnTo>
                    <a:pt x="279017" y="477927"/>
                  </a:lnTo>
                  <a:lnTo>
                    <a:pt x="274928" y="480629"/>
                  </a:lnTo>
                  <a:lnTo>
                    <a:pt x="270840" y="484488"/>
                  </a:lnTo>
                  <a:lnTo>
                    <a:pt x="265560" y="485646"/>
                  </a:lnTo>
                  <a:lnTo>
                    <a:pt x="261472" y="487592"/>
                  </a:lnTo>
                  <a:lnTo>
                    <a:pt x="259428" y="492224"/>
                  </a:lnTo>
                  <a:lnTo>
                    <a:pt x="258576" y="496083"/>
                  </a:lnTo>
                  <a:lnTo>
                    <a:pt x="257383" y="504976"/>
                  </a:lnTo>
                  <a:lnTo>
                    <a:pt x="254488" y="508852"/>
                  </a:lnTo>
                  <a:lnTo>
                    <a:pt x="251251" y="508852"/>
                  </a:lnTo>
                  <a:lnTo>
                    <a:pt x="249207" y="508852"/>
                  </a:lnTo>
                  <a:lnTo>
                    <a:pt x="245119" y="506134"/>
                  </a:lnTo>
                  <a:lnTo>
                    <a:pt x="238987" y="502274"/>
                  </a:lnTo>
                  <a:lnTo>
                    <a:pt x="231492" y="499187"/>
                  </a:lnTo>
                  <a:lnTo>
                    <a:pt x="224678" y="498415"/>
                  </a:lnTo>
                  <a:lnTo>
                    <a:pt x="220590" y="498415"/>
                  </a:lnTo>
                  <a:lnTo>
                    <a:pt x="217183" y="499187"/>
                  </a:lnTo>
                  <a:lnTo>
                    <a:pt x="217183" y="500345"/>
                  </a:lnTo>
                  <a:lnTo>
                    <a:pt x="214458" y="504976"/>
                  </a:lnTo>
                  <a:lnTo>
                    <a:pt x="216502" y="514641"/>
                  </a:lnTo>
                  <a:lnTo>
                    <a:pt x="221271" y="525464"/>
                  </a:lnTo>
                  <a:lnTo>
                    <a:pt x="228766" y="531269"/>
                  </a:lnTo>
                  <a:lnTo>
                    <a:pt x="228766" y="532427"/>
                  </a:lnTo>
                  <a:lnTo>
                    <a:pt x="204919" y="545951"/>
                  </a:lnTo>
                  <a:lnTo>
                    <a:pt x="200831" y="544794"/>
                  </a:lnTo>
                  <a:lnTo>
                    <a:pt x="196742" y="542864"/>
                  </a:lnTo>
                  <a:lnTo>
                    <a:pt x="192654" y="540162"/>
                  </a:lnTo>
                  <a:lnTo>
                    <a:pt x="182093" y="539004"/>
                  </a:lnTo>
                  <a:lnTo>
                    <a:pt x="173065" y="540934"/>
                  </a:lnTo>
                  <a:lnTo>
                    <a:pt x="163696" y="542092"/>
                  </a:lnTo>
                  <a:lnTo>
                    <a:pt x="156712" y="542864"/>
                  </a:lnTo>
                  <a:lnTo>
                    <a:pt x="155520" y="542864"/>
                  </a:lnTo>
                  <a:lnTo>
                    <a:pt x="153476" y="540934"/>
                  </a:lnTo>
                  <a:lnTo>
                    <a:pt x="154328" y="538216"/>
                  </a:lnTo>
                  <a:lnTo>
                    <a:pt x="155520" y="536287"/>
                  </a:lnTo>
                  <a:lnTo>
                    <a:pt x="162845" y="531269"/>
                  </a:lnTo>
                  <a:lnTo>
                    <a:pt x="173065" y="522376"/>
                  </a:lnTo>
                  <a:lnTo>
                    <a:pt x="182093" y="511939"/>
                  </a:lnTo>
                  <a:lnTo>
                    <a:pt x="185330" y="504976"/>
                  </a:lnTo>
                  <a:lnTo>
                    <a:pt x="187374" y="501117"/>
                  </a:lnTo>
                  <a:lnTo>
                    <a:pt x="161652" y="482559"/>
                  </a:lnTo>
                  <a:lnTo>
                    <a:pt x="155520" y="487592"/>
                  </a:lnTo>
                  <a:lnTo>
                    <a:pt x="147344" y="497257"/>
                  </a:lnTo>
                  <a:lnTo>
                    <a:pt x="143256" y="502274"/>
                  </a:lnTo>
                  <a:lnTo>
                    <a:pt x="140019" y="504204"/>
                  </a:lnTo>
                  <a:lnTo>
                    <a:pt x="139167" y="504204"/>
                  </a:lnTo>
                  <a:lnTo>
                    <a:pt x="139167" y="502274"/>
                  </a:lnTo>
                  <a:lnTo>
                    <a:pt x="140019" y="500345"/>
                  </a:lnTo>
                  <a:lnTo>
                    <a:pt x="140019" y="497257"/>
                  </a:lnTo>
                  <a:lnTo>
                    <a:pt x="140019" y="494153"/>
                  </a:lnTo>
                  <a:lnTo>
                    <a:pt x="140019" y="492224"/>
                  </a:lnTo>
                  <a:lnTo>
                    <a:pt x="139167" y="490294"/>
                  </a:lnTo>
                  <a:lnTo>
                    <a:pt x="140019" y="487592"/>
                  </a:lnTo>
                  <a:lnTo>
                    <a:pt x="142063" y="486434"/>
                  </a:lnTo>
                  <a:lnTo>
                    <a:pt x="145300" y="486434"/>
                  </a:lnTo>
                  <a:lnTo>
                    <a:pt x="147344" y="485646"/>
                  </a:lnTo>
                  <a:lnTo>
                    <a:pt x="150239" y="481787"/>
                  </a:lnTo>
                  <a:lnTo>
                    <a:pt x="151432" y="477927"/>
                  </a:lnTo>
                  <a:lnTo>
                    <a:pt x="152284" y="474052"/>
                  </a:lnTo>
                  <a:lnTo>
                    <a:pt x="152284" y="472122"/>
                  </a:lnTo>
                  <a:lnTo>
                    <a:pt x="151432" y="474052"/>
                  </a:lnTo>
                  <a:lnTo>
                    <a:pt x="150239" y="476769"/>
                  </a:lnTo>
                  <a:lnTo>
                    <a:pt x="149388" y="478699"/>
                  </a:lnTo>
                  <a:lnTo>
                    <a:pt x="148195" y="481787"/>
                  </a:lnTo>
                  <a:lnTo>
                    <a:pt x="147344" y="483716"/>
                  </a:lnTo>
                  <a:lnTo>
                    <a:pt x="145300" y="482559"/>
                  </a:lnTo>
                  <a:lnTo>
                    <a:pt x="143256" y="482559"/>
                  </a:lnTo>
                  <a:lnTo>
                    <a:pt x="140019" y="481787"/>
                  </a:lnTo>
                  <a:lnTo>
                    <a:pt x="137123" y="481787"/>
                  </a:lnTo>
                  <a:lnTo>
                    <a:pt x="135079" y="483716"/>
                  </a:lnTo>
                  <a:lnTo>
                    <a:pt x="135079" y="484488"/>
                  </a:lnTo>
                  <a:lnTo>
                    <a:pt x="135079" y="485646"/>
                  </a:lnTo>
                  <a:lnTo>
                    <a:pt x="135931" y="486434"/>
                  </a:lnTo>
                  <a:lnTo>
                    <a:pt x="137975" y="487592"/>
                  </a:lnTo>
                  <a:lnTo>
                    <a:pt x="137975" y="490294"/>
                  </a:lnTo>
                  <a:lnTo>
                    <a:pt x="139167" y="494153"/>
                  </a:lnTo>
                  <a:lnTo>
                    <a:pt x="139167" y="499187"/>
                  </a:lnTo>
                  <a:lnTo>
                    <a:pt x="137975" y="502274"/>
                  </a:lnTo>
                  <a:lnTo>
                    <a:pt x="137123" y="504204"/>
                  </a:lnTo>
                  <a:lnTo>
                    <a:pt x="135079" y="504976"/>
                  </a:lnTo>
                  <a:lnTo>
                    <a:pt x="131843" y="506134"/>
                  </a:lnTo>
                  <a:lnTo>
                    <a:pt x="124348" y="506134"/>
                  </a:lnTo>
                  <a:lnTo>
                    <a:pt x="121622" y="506134"/>
                  </a:lnTo>
                  <a:lnTo>
                    <a:pt x="117534" y="510781"/>
                  </a:lnTo>
                  <a:lnTo>
                    <a:pt x="110039" y="513869"/>
                  </a:lnTo>
                  <a:lnTo>
                    <a:pt x="105270" y="518517"/>
                  </a:lnTo>
                  <a:lnTo>
                    <a:pt x="99819" y="521604"/>
                  </a:lnTo>
                  <a:lnTo>
                    <a:pt x="96582" y="522376"/>
                  </a:lnTo>
                  <a:lnTo>
                    <a:pt x="87554" y="522376"/>
                  </a:lnTo>
                  <a:lnTo>
                    <a:pt x="82274" y="522376"/>
                  </a:lnTo>
                  <a:lnTo>
                    <a:pt x="78186" y="522376"/>
                  </a:lnTo>
                  <a:lnTo>
                    <a:pt x="74097" y="525464"/>
                  </a:lnTo>
                  <a:lnTo>
                    <a:pt x="66773" y="531269"/>
                  </a:lnTo>
                  <a:lnTo>
                    <a:pt x="61833" y="538216"/>
                  </a:lnTo>
                  <a:lnTo>
                    <a:pt x="58596" y="545951"/>
                  </a:lnTo>
                  <a:lnTo>
                    <a:pt x="56552" y="552529"/>
                  </a:lnTo>
                  <a:lnTo>
                    <a:pt x="54508" y="554459"/>
                  </a:lnTo>
                  <a:lnTo>
                    <a:pt x="53657" y="556388"/>
                  </a:lnTo>
                  <a:lnTo>
                    <a:pt x="53657" y="557546"/>
                  </a:lnTo>
                  <a:lnTo>
                    <a:pt x="57745" y="564509"/>
                  </a:lnTo>
                  <a:lnTo>
                    <a:pt x="66773" y="570299"/>
                  </a:lnTo>
                  <a:lnTo>
                    <a:pt x="74097" y="574174"/>
                  </a:lnTo>
                  <a:lnTo>
                    <a:pt x="83466" y="578806"/>
                  </a:lnTo>
                  <a:lnTo>
                    <a:pt x="93687" y="583839"/>
                  </a:lnTo>
                  <a:lnTo>
                    <a:pt x="95731" y="587699"/>
                  </a:lnTo>
                  <a:lnTo>
                    <a:pt x="96582" y="591558"/>
                  </a:lnTo>
                  <a:lnTo>
                    <a:pt x="95731" y="595434"/>
                  </a:lnTo>
                  <a:lnTo>
                    <a:pt x="94538" y="602397"/>
                  </a:lnTo>
                  <a:lnTo>
                    <a:pt x="95731" y="604327"/>
                  </a:lnTo>
                  <a:lnTo>
                    <a:pt x="99137" y="607029"/>
                  </a:lnTo>
                  <a:lnTo>
                    <a:pt x="101863" y="610888"/>
                  </a:lnTo>
                  <a:lnTo>
                    <a:pt x="101863" y="612818"/>
                  </a:lnTo>
                  <a:lnTo>
                    <a:pt x="101863" y="615922"/>
                  </a:lnTo>
                  <a:lnTo>
                    <a:pt x="101863" y="616694"/>
                  </a:lnTo>
                  <a:lnTo>
                    <a:pt x="96582" y="625587"/>
                  </a:lnTo>
                  <a:lnTo>
                    <a:pt x="94538" y="629446"/>
                  </a:lnTo>
                  <a:lnTo>
                    <a:pt x="91642" y="635251"/>
                  </a:lnTo>
                  <a:lnTo>
                    <a:pt x="88406" y="642971"/>
                  </a:lnTo>
                  <a:lnTo>
                    <a:pt x="85510" y="646846"/>
                  </a:lnTo>
                  <a:lnTo>
                    <a:pt x="82274" y="651092"/>
                  </a:lnTo>
                  <a:lnTo>
                    <a:pt x="80230" y="651864"/>
                  </a:lnTo>
                  <a:lnTo>
                    <a:pt x="75290" y="654951"/>
                  </a:lnTo>
                  <a:lnTo>
                    <a:pt x="71202" y="656897"/>
                  </a:lnTo>
                  <a:lnTo>
                    <a:pt x="67965" y="659599"/>
                  </a:lnTo>
                  <a:lnTo>
                    <a:pt x="65921" y="662686"/>
                  </a:lnTo>
                  <a:lnTo>
                    <a:pt x="64729" y="663458"/>
                  </a:lnTo>
                  <a:lnTo>
                    <a:pt x="63877" y="667334"/>
                  </a:lnTo>
                  <a:lnTo>
                    <a:pt x="63877" y="670421"/>
                  </a:lnTo>
                  <a:lnTo>
                    <a:pt x="66773" y="672351"/>
                  </a:lnTo>
                  <a:lnTo>
                    <a:pt x="72053" y="673123"/>
                  </a:lnTo>
                  <a:lnTo>
                    <a:pt x="78186" y="676211"/>
                  </a:lnTo>
                  <a:lnTo>
                    <a:pt x="83466" y="676999"/>
                  </a:lnTo>
                  <a:lnTo>
                    <a:pt x="85510" y="676999"/>
                  </a:lnTo>
                  <a:lnTo>
                    <a:pt x="88406" y="676211"/>
                  </a:lnTo>
                  <a:lnTo>
                    <a:pt x="91642" y="674281"/>
                  </a:lnTo>
                  <a:lnTo>
                    <a:pt x="99137" y="671193"/>
                  </a:lnTo>
                  <a:lnTo>
                    <a:pt x="101863" y="671193"/>
                  </a:lnTo>
                  <a:lnTo>
                    <a:pt x="105951" y="672351"/>
                  </a:lnTo>
                  <a:lnTo>
                    <a:pt x="109358" y="673123"/>
                  </a:lnTo>
                  <a:lnTo>
                    <a:pt x="112083" y="676211"/>
                  </a:lnTo>
                  <a:lnTo>
                    <a:pt x="114127" y="680086"/>
                  </a:lnTo>
                  <a:lnTo>
                    <a:pt x="121622" y="687034"/>
                  </a:lnTo>
                  <a:lnTo>
                    <a:pt x="123666" y="691681"/>
                  </a:lnTo>
                  <a:lnTo>
                    <a:pt x="124348" y="694769"/>
                  </a:lnTo>
                  <a:lnTo>
                    <a:pt x="124348" y="696699"/>
                  </a:lnTo>
                  <a:lnTo>
                    <a:pt x="123666" y="699416"/>
                  </a:lnTo>
                  <a:lnTo>
                    <a:pt x="122304" y="700574"/>
                  </a:lnTo>
                  <a:lnTo>
                    <a:pt x="120260" y="703276"/>
                  </a:lnTo>
                  <a:lnTo>
                    <a:pt x="115490" y="705206"/>
                  </a:lnTo>
                  <a:lnTo>
                    <a:pt x="107314" y="710239"/>
                  </a:lnTo>
                  <a:lnTo>
                    <a:pt x="101182" y="712169"/>
                  </a:lnTo>
                  <a:lnTo>
                    <a:pt x="94538" y="716028"/>
                  </a:lnTo>
                  <a:lnTo>
                    <a:pt x="90450" y="717958"/>
                  </a:lnTo>
                  <a:lnTo>
                    <a:pt x="88406" y="717958"/>
                  </a:lnTo>
                  <a:lnTo>
                    <a:pt x="83466" y="708293"/>
                  </a:lnTo>
                  <a:lnTo>
                    <a:pt x="83466" y="706363"/>
                  </a:lnTo>
                  <a:lnTo>
                    <a:pt x="80230" y="703276"/>
                  </a:lnTo>
                  <a:lnTo>
                    <a:pt x="72053" y="696699"/>
                  </a:lnTo>
                  <a:lnTo>
                    <a:pt x="67965" y="691681"/>
                  </a:lnTo>
                  <a:lnTo>
                    <a:pt x="59789" y="688979"/>
                  </a:lnTo>
                  <a:lnTo>
                    <a:pt x="54508" y="688979"/>
                  </a:lnTo>
                  <a:lnTo>
                    <a:pt x="49568" y="690909"/>
                  </a:lnTo>
                  <a:lnTo>
                    <a:pt x="46332" y="693611"/>
                  </a:lnTo>
                  <a:lnTo>
                    <a:pt x="45480" y="697470"/>
                  </a:lnTo>
                  <a:lnTo>
                    <a:pt x="45480" y="701346"/>
                  </a:lnTo>
                  <a:lnTo>
                    <a:pt x="45480" y="704434"/>
                  </a:lnTo>
                  <a:lnTo>
                    <a:pt x="43436" y="707135"/>
                  </a:lnTo>
                  <a:lnTo>
                    <a:pt x="13627" y="716028"/>
                  </a:lnTo>
                  <a:lnTo>
                    <a:pt x="9028" y="717958"/>
                  </a:lnTo>
                  <a:lnTo>
                    <a:pt x="6132" y="722992"/>
                  </a:lnTo>
                  <a:lnTo>
                    <a:pt x="4939" y="726851"/>
                  </a:lnTo>
                  <a:lnTo>
                    <a:pt x="4088" y="729553"/>
                  </a:lnTo>
                  <a:lnTo>
                    <a:pt x="2895" y="732657"/>
                  </a:lnTo>
                  <a:lnTo>
                    <a:pt x="2044" y="734586"/>
                  </a:lnTo>
                  <a:lnTo>
                    <a:pt x="0" y="739218"/>
                  </a:lnTo>
                  <a:lnTo>
                    <a:pt x="0" y="743479"/>
                  </a:lnTo>
                  <a:lnTo>
                    <a:pt x="851" y="747339"/>
                  </a:lnTo>
                  <a:lnTo>
                    <a:pt x="2044" y="751986"/>
                  </a:lnTo>
                  <a:lnTo>
                    <a:pt x="4088" y="753916"/>
                  </a:lnTo>
                  <a:lnTo>
                    <a:pt x="8176" y="757776"/>
                  </a:lnTo>
                  <a:lnTo>
                    <a:pt x="26743" y="774404"/>
                  </a:lnTo>
                  <a:lnTo>
                    <a:pt x="30831" y="777491"/>
                  </a:lnTo>
                  <a:lnTo>
                    <a:pt x="45480" y="782123"/>
                  </a:lnTo>
                  <a:lnTo>
                    <a:pt x="50420" y="782123"/>
                  </a:lnTo>
                  <a:lnTo>
                    <a:pt x="56552" y="781351"/>
                  </a:lnTo>
                  <a:lnTo>
                    <a:pt x="61833" y="780193"/>
                  </a:lnTo>
                  <a:lnTo>
                    <a:pt x="66773" y="779421"/>
                  </a:lnTo>
                  <a:lnTo>
                    <a:pt x="70009" y="780193"/>
                  </a:lnTo>
                  <a:lnTo>
                    <a:pt x="73246" y="780193"/>
                  </a:lnTo>
                  <a:lnTo>
                    <a:pt x="74097" y="782123"/>
                  </a:lnTo>
                  <a:lnTo>
                    <a:pt x="74097" y="783297"/>
                  </a:lnTo>
                  <a:lnTo>
                    <a:pt x="74097" y="784069"/>
                  </a:lnTo>
                  <a:lnTo>
                    <a:pt x="73246" y="787156"/>
                  </a:lnTo>
                  <a:lnTo>
                    <a:pt x="73246" y="787928"/>
                  </a:lnTo>
                  <a:lnTo>
                    <a:pt x="71202" y="789858"/>
                  </a:lnTo>
                  <a:lnTo>
                    <a:pt x="67965" y="792946"/>
                  </a:lnTo>
                  <a:lnTo>
                    <a:pt x="63877" y="795663"/>
                  </a:lnTo>
                  <a:lnTo>
                    <a:pt x="56552" y="800681"/>
                  </a:lnTo>
                  <a:lnTo>
                    <a:pt x="52464" y="802611"/>
                  </a:lnTo>
                  <a:lnTo>
                    <a:pt x="48376" y="803768"/>
                  </a:lnTo>
                  <a:lnTo>
                    <a:pt x="46332" y="806486"/>
                  </a:lnTo>
                  <a:lnTo>
                    <a:pt x="42244" y="810346"/>
                  </a:lnTo>
                  <a:lnTo>
                    <a:pt x="40200" y="812276"/>
                  </a:lnTo>
                  <a:lnTo>
                    <a:pt x="39007" y="814205"/>
                  </a:lnTo>
                  <a:lnTo>
                    <a:pt x="39007" y="817309"/>
                  </a:lnTo>
                  <a:lnTo>
                    <a:pt x="38156" y="819239"/>
                  </a:lnTo>
                  <a:lnTo>
                    <a:pt x="36963" y="823870"/>
                  </a:lnTo>
                  <a:lnTo>
                    <a:pt x="36112" y="826974"/>
                  </a:lnTo>
                  <a:lnTo>
                    <a:pt x="32875" y="829676"/>
                  </a:lnTo>
                  <a:lnTo>
                    <a:pt x="32023" y="832763"/>
                  </a:lnTo>
                  <a:lnTo>
                    <a:pt x="30831" y="833921"/>
                  </a:lnTo>
                  <a:lnTo>
                    <a:pt x="27935" y="837797"/>
                  </a:lnTo>
                  <a:lnTo>
                    <a:pt x="23847" y="841656"/>
                  </a:lnTo>
                  <a:lnTo>
                    <a:pt x="19759" y="846288"/>
                  </a:lnTo>
                  <a:lnTo>
                    <a:pt x="16352" y="852093"/>
                  </a:lnTo>
                  <a:lnTo>
                    <a:pt x="14308" y="857127"/>
                  </a:lnTo>
                  <a:lnTo>
                    <a:pt x="11072" y="861758"/>
                  </a:lnTo>
                  <a:lnTo>
                    <a:pt x="12264" y="862916"/>
                  </a:lnTo>
                  <a:lnTo>
                    <a:pt x="13627" y="866003"/>
                  </a:lnTo>
                  <a:lnTo>
                    <a:pt x="13627" y="869879"/>
                  </a:lnTo>
                  <a:lnTo>
                    <a:pt x="14308" y="872581"/>
                  </a:lnTo>
                  <a:lnTo>
                    <a:pt x="15671" y="874511"/>
                  </a:lnTo>
                  <a:lnTo>
                    <a:pt x="18396" y="876440"/>
                  </a:lnTo>
                  <a:lnTo>
                    <a:pt x="20440" y="877598"/>
                  </a:lnTo>
                  <a:lnTo>
                    <a:pt x="24699" y="878386"/>
                  </a:lnTo>
                  <a:lnTo>
                    <a:pt x="29979" y="879544"/>
                  </a:lnTo>
                  <a:lnTo>
                    <a:pt x="34068" y="880316"/>
                  </a:lnTo>
                  <a:lnTo>
                    <a:pt x="36112" y="881474"/>
                  </a:lnTo>
                  <a:lnTo>
                    <a:pt x="38156" y="882246"/>
                  </a:lnTo>
                  <a:lnTo>
                    <a:pt x="39007" y="882246"/>
                  </a:lnTo>
                  <a:lnTo>
                    <a:pt x="40200" y="884175"/>
                  </a:lnTo>
                  <a:lnTo>
                    <a:pt x="42244" y="886105"/>
                  </a:lnTo>
                  <a:lnTo>
                    <a:pt x="42244" y="888035"/>
                  </a:lnTo>
                  <a:lnTo>
                    <a:pt x="44288" y="891139"/>
                  </a:lnTo>
                  <a:lnTo>
                    <a:pt x="44288" y="893840"/>
                  </a:lnTo>
                  <a:lnTo>
                    <a:pt x="45480" y="896928"/>
                  </a:lnTo>
                  <a:lnTo>
                    <a:pt x="45480" y="900032"/>
                  </a:lnTo>
                  <a:lnTo>
                    <a:pt x="46332" y="900804"/>
                  </a:lnTo>
                  <a:lnTo>
                    <a:pt x="46332" y="904663"/>
                  </a:lnTo>
                  <a:lnTo>
                    <a:pt x="47524" y="907756"/>
                  </a:lnTo>
                  <a:lnTo>
                    <a:pt x="48376" y="908529"/>
                  </a:lnTo>
                  <a:lnTo>
                    <a:pt x="49568" y="909689"/>
                  </a:lnTo>
                  <a:lnTo>
                    <a:pt x="50420" y="910462"/>
                  </a:lnTo>
                  <a:lnTo>
                    <a:pt x="50420" y="912395"/>
                  </a:lnTo>
                  <a:lnTo>
                    <a:pt x="49568" y="914326"/>
                  </a:lnTo>
                  <a:lnTo>
                    <a:pt x="48376" y="917419"/>
                  </a:lnTo>
                  <a:lnTo>
                    <a:pt x="45480" y="919352"/>
                  </a:lnTo>
                  <a:lnTo>
                    <a:pt x="43436" y="920125"/>
                  </a:lnTo>
                  <a:lnTo>
                    <a:pt x="42244" y="921285"/>
                  </a:lnTo>
                  <a:lnTo>
                    <a:pt x="40200" y="921285"/>
                  </a:lnTo>
                  <a:lnTo>
                    <a:pt x="38156" y="921285"/>
                  </a:lnTo>
                  <a:lnTo>
                    <a:pt x="36112" y="921285"/>
                  </a:lnTo>
                  <a:lnTo>
                    <a:pt x="34919" y="921285"/>
                  </a:lnTo>
                  <a:lnTo>
                    <a:pt x="34068" y="923218"/>
                  </a:lnTo>
                  <a:lnTo>
                    <a:pt x="34068" y="925149"/>
                  </a:lnTo>
                  <a:lnTo>
                    <a:pt x="32875" y="928242"/>
                  </a:lnTo>
                  <a:lnTo>
                    <a:pt x="32875" y="930175"/>
                  </a:lnTo>
                  <a:lnTo>
                    <a:pt x="32875" y="932881"/>
                  </a:lnTo>
                  <a:lnTo>
                    <a:pt x="32023" y="935974"/>
                  </a:lnTo>
                  <a:lnTo>
                    <a:pt x="30831" y="937905"/>
                  </a:lnTo>
                  <a:lnTo>
                    <a:pt x="29979" y="940612"/>
                  </a:lnTo>
                  <a:lnTo>
                    <a:pt x="29979" y="943704"/>
                  </a:lnTo>
                  <a:lnTo>
                    <a:pt x="28787" y="946410"/>
                  </a:lnTo>
                  <a:lnTo>
                    <a:pt x="28787" y="949501"/>
                  </a:lnTo>
                  <a:lnTo>
                    <a:pt x="28787" y="951434"/>
                  </a:lnTo>
                  <a:lnTo>
                    <a:pt x="29979" y="954141"/>
                  </a:lnTo>
                  <a:lnTo>
                    <a:pt x="30831" y="957233"/>
                  </a:lnTo>
                  <a:lnTo>
                    <a:pt x="32023" y="960326"/>
                  </a:lnTo>
                  <a:lnTo>
                    <a:pt x="34068" y="964190"/>
                  </a:lnTo>
                  <a:lnTo>
                    <a:pt x="34919" y="966897"/>
                  </a:lnTo>
                  <a:lnTo>
                    <a:pt x="36112" y="970761"/>
                  </a:lnTo>
                  <a:lnTo>
                    <a:pt x="36963" y="974627"/>
                  </a:lnTo>
                  <a:lnTo>
                    <a:pt x="36963" y="978493"/>
                  </a:lnTo>
                  <a:lnTo>
                    <a:pt x="38156" y="981585"/>
                  </a:lnTo>
                  <a:lnTo>
                    <a:pt x="38156" y="983518"/>
                  </a:lnTo>
                  <a:lnTo>
                    <a:pt x="40200" y="988542"/>
                  </a:lnTo>
                  <a:lnTo>
                    <a:pt x="39007" y="992408"/>
                  </a:lnTo>
                  <a:lnTo>
                    <a:pt x="38156" y="998205"/>
                  </a:lnTo>
                  <a:lnTo>
                    <a:pt x="36963" y="1000912"/>
                  </a:lnTo>
                  <a:lnTo>
                    <a:pt x="34919" y="1002845"/>
                  </a:lnTo>
                  <a:lnTo>
                    <a:pt x="32875" y="1005937"/>
                  </a:lnTo>
                  <a:lnTo>
                    <a:pt x="32023" y="1008642"/>
                  </a:lnTo>
                  <a:lnTo>
                    <a:pt x="30831" y="1012508"/>
                  </a:lnTo>
                  <a:lnTo>
                    <a:pt x="29979" y="1020625"/>
                  </a:lnTo>
                  <a:lnTo>
                    <a:pt x="29979" y="1026423"/>
                  </a:lnTo>
                  <a:lnTo>
                    <a:pt x="28787" y="1036087"/>
                  </a:lnTo>
                  <a:lnTo>
                    <a:pt x="27935" y="1039953"/>
                  </a:lnTo>
                  <a:lnTo>
                    <a:pt x="26743" y="1043817"/>
                  </a:lnTo>
                  <a:lnTo>
                    <a:pt x="24699" y="1047683"/>
                  </a:lnTo>
                  <a:lnTo>
                    <a:pt x="22655" y="1052708"/>
                  </a:lnTo>
                  <a:lnTo>
                    <a:pt x="17715" y="1056574"/>
                  </a:lnTo>
                  <a:lnTo>
                    <a:pt x="9028" y="1060439"/>
                  </a:lnTo>
                  <a:lnTo>
                    <a:pt x="4939" y="1061212"/>
                  </a:lnTo>
                  <a:lnTo>
                    <a:pt x="2044" y="1063145"/>
                  </a:lnTo>
                  <a:lnTo>
                    <a:pt x="1820" y="1063724"/>
                  </a:lnTo>
                </a:path>
                <a:path w="704215" h="1064260">
                  <a:moveTo>
                    <a:pt x="6371" y="1063724"/>
                  </a:moveTo>
                  <a:lnTo>
                    <a:pt x="6983" y="1063145"/>
                  </a:lnTo>
                  <a:lnTo>
                    <a:pt x="13627" y="1060439"/>
                  </a:lnTo>
                  <a:lnTo>
                    <a:pt x="21803" y="1056574"/>
                  </a:lnTo>
                  <a:lnTo>
                    <a:pt x="24699" y="1054641"/>
                  </a:lnTo>
                  <a:lnTo>
                    <a:pt x="25891" y="1052708"/>
                  </a:lnTo>
                  <a:lnTo>
                    <a:pt x="26743" y="1050775"/>
                  </a:lnTo>
                  <a:lnTo>
                    <a:pt x="29979" y="1046524"/>
                  </a:lnTo>
                  <a:lnTo>
                    <a:pt x="29979" y="1043817"/>
                  </a:lnTo>
                  <a:lnTo>
                    <a:pt x="30831" y="1041886"/>
                  </a:lnTo>
                  <a:lnTo>
                    <a:pt x="30831" y="1039953"/>
                  </a:lnTo>
                  <a:lnTo>
                    <a:pt x="30831" y="1036087"/>
                  </a:lnTo>
                  <a:lnTo>
                    <a:pt x="32023" y="1031061"/>
                  </a:lnTo>
                  <a:lnTo>
                    <a:pt x="32875" y="1024490"/>
                  </a:lnTo>
                  <a:lnTo>
                    <a:pt x="34068" y="1017534"/>
                  </a:lnTo>
                  <a:lnTo>
                    <a:pt x="36112" y="1009802"/>
                  </a:lnTo>
                  <a:lnTo>
                    <a:pt x="38156" y="1006711"/>
                  </a:lnTo>
                  <a:lnTo>
                    <a:pt x="40200" y="1000138"/>
                  </a:lnTo>
                  <a:lnTo>
                    <a:pt x="41051" y="994341"/>
                  </a:lnTo>
                  <a:lnTo>
                    <a:pt x="41051" y="989316"/>
                  </a:lnTo>
                  <a:lnTo>
                    <a:pt x="41051" y="986609"/>
                  </a:lnTo>
                  <a:lnTo>
                    <a:pt x="40200" y="983518"/>
                  </a:lnTo>
                  <a:lnTo>
                    <a:pt x="40200" y="982357"/>
                  </a:lnTo>
                  <a:lnTo>
                    <a:pt x="40200" y="979652"/>
                  </a:lnTo>
                  <a:lnTo>
                    <a:pt x="39007" y="976560"/>
                  </a:lnTo>
                  <a:lnTo>
                    <a:pt x="38156" y="973853"/>
                  </a:lnTo>
                  <a:lnTo>
                    <a:pt x="36963" y="969989"/>
                  </a:lnTo>
                  <a:lnTo>
                    <a:pt x="36112" y="966123"/>
                  </a:lnTo>
                  <a:lnTo>
                    <a:pt x="36112" y="964964"/>
                  </a:lnTo>
                  <a:lnTo>
                    <a:pt x="36112" y="962259"/>
                  </a:lnTo>
                  <a:lnTo>
                    <a:pt x="36112" y="960326"/>
                  </a:lnTo>
                  <a:lnTo>
                    <a:pt x="34919" y="959166"/>
                  </a:lnTo>
                  <a:lnTo>
                    <a:pt x="34919" y="958393"/>
                  </a:lnTo>
                  <a:lnTo>
                    <a:pt x="32875" y="954141"/>
                  </a:lnTo>
                  <a:lnTo>
                    <a:pt x="32023" y="952208"/>
                  </a:lnTo>
                  <a:lnTo>
                    <a:pt x="32023" y="950275"/>
                  </a:lnTo>
                  <a:lnTo>
                    <a:pt x="30831" y="948342"/>
                  </a:lnTo>
                  <a:lnTo>
                    <a:pt x="30831" y="943704"/>
                  </a:lnTo>
                  <a:lnTo>
                    <a:pt x="32023" y="941771"/>
                  </a:lnTo>
                  <a:lnTo>
                    <a:pt x="32023" y="938679"/>
                  </a:lnTo>
                  <a:lnTo>
                    <a:pt x="32875" y="937905"/>
                  </a:lnTo>
                  <a:lnTo>
                    <a:pt x="34068" y="934814"/>
                  </a:lnTo>
                  <a:lnTo>
                    <a:pt x="34068" y="930948"/>
                  </a:lnTo>
                  <a:lnTo>
                    <a:pt x="34919" y="928242"/>
                  </a:lnTo>
                  <a:lnTo>
                    <a:pt x="34919" y="926309"/>
                  </a:lnTo>
                  <a:lnTo>
                    <a:pt x="36112" y="923991"/>
                  </a:lnTo>
                  <a:lnTo>
                    <a:pt x="36112" y="923218"/>
                  </a:lnTo>
                  <a:lnTo>
                    <a:pt x="38156" y="923218"/>
                  </a:lnTo>
                  <a:lnTo>
                    <a:pt x="39007" y="922057"/>
                  </a:lnTo>
                  <a:lnTo>
                    <a:pt x="42244" y="922057"/>
                  </a:lnTo>
                  <a:lnTo>
                    <a:pt x="44288" y="922057"/>
                  </a:lnTo>
                  <a:lnTo>
                    <a:pt x="47524" y="920125"/>
                  </a:lnTo>
                  <a:lnTo>
                    <a:pt x="50420" y="916259"/>
                  </a:lnTo>
                  <a:lnTo>
                    <a:pt x="51613" y="915486"/>
                  </a:lnTo>
                  <a:lnTo>
                    <a:pt x="51613" y="912395"/>
                  </a:lnTo>
                  <a:lnTo>
                    <a:pt x="51613" y="910462"/>
                  </a:lnTo>
                  <a:lnTo>
                    <a:pt x="51613" y="909689"/>
                  </a:lnTo>
                  <a:lnTo>
                    <a:pt x="49568" y="907756"/>
                  </a:lnTo>
                  <a:lnTo>
                    <a:pt x="48376" y="905823"/>
                  </a:lnTo>
                  <a:lnTo>
                    <a:pt x="47524" y="903890"/>
                  </a:lnTo>
                  <a:lnTo>
                    <a:pt x="47524" y="900804"/>
                  </a:lnTo>
                  <a:lnTo>
                    <a:pt x="46332" y="896928"/>
                  </a:lnTo>
                  <a:lnTo>
                    <a:pt x="45480" y="893840"/>
                  </a:lnTo>
                  <a:lnTo>
                    <a:pt x="45480" y="889981"/>
                  </a:lnTo>
                  <a:lnTo>
                    <a:pt x="45480" y="887263"/>
                  </a:lnTo>
                  <a:lnTo>
                    <a:pt x="44288" y="885333"/>
                  </a:lnTo>
                  <a:lnTo>
                    <a:pt x="44288" y="884175"/>
                  </a:lnTo>
                  <a:lnTo>
                    <a:pt x="43436" y="882246"/>
                  </a:lnTo>
                  <a:lnTo>
                    <a:pt x="40200" y="881474"/>
                  </a:lnTo>
                  <a:lnTo>
                    <a:pt x="39007" y="880316"/>
                  </a:lnTo>
                  <a:lnTo>
                    <a:pt x="38156" y="880316"/>
                  </a:lnTo>
                  <a:lnTo>
                    <a:pt x="36112" y="880316"/>
                  </a:lnTo>
                  <a:lnTo>
                    <a:pt x="34068" y="879544"/>
                  </a:lnTo>
                  <a:lnTo>
                    <a:pt x="29979" y="878386"/>
                  </a:lnTo>
                  <a:lnTo>
                    <a:pt x="26743" y="877598"/>
                  </a:lnTo>
                  <a:lnTo>
                    <a:pt x="21803" y="876440"/>
                  </a:lnTo>
                  <a:lnTo>
                    <a:pt x="19759" y="875668"/>
                  </a:lnTo>
                  <a:lnTo>
                    <a:pt x="16352" y="872581"/>
                  </a:lnTo>
                  <a:lnTo>
                    <a:pt x="16352" y="870651"/>
                  </a:lnTo>
                  <a:lnTo>
                    <a:pt x="15671" y="864846"/>
                  </a:lnTo>
                  <a:lnTo>
                    <a:pt x="16352" y="859828"/>
                  </a:lnTo>
                  <a:lnTo>
                    <a:pt x="18396" y="855181"/>
                  </a:lnTo>
                  <a:lnTo>
                    <a:pt x="20440" y="850163"/>
                  </a:lnTo>
                  <a:lnTo>
                    <a:pt x="23847" y="845516"/>
                  </a:lnTo>
                  <a:lnTo>
                    <a:pt x="26743" y="841656"/>
                  </a:lnTo>
                  <a:lnTo>
                    <a:pt x="30831" y="837797"/>
                  </a:lnTo>
                  <a:lnTo>
                    <a:pt x="34068" y="834693"/>
                  </a:lnTo>
                  <a:lnTo>
                    <a:pt x="36112" y="832763"/>
                  </a:lnTo>
                  <a:lnTo>
                    <a:pt x="36112" y="830833"/>
                  </a:lnTo>
                  <a:lnTo>
                    <a:pt x="36963" y="828904"/>
                  </a:lnTo>
                  <a:lnTo>
                    <a:pt x="38156" y="825816"/>
                  </a:lnTo>
                  <a:lnTo>
                    <a:pt x="40200" y="823870"/>
                  </a:lnTo>
                  <a:lnTo>
                    <a:pt x="40200" y="821169"/>
                  </a:lnTo>
                  <a:lnTo>
                    <a:pt x="41051" y="819239"/>
                  </a:lnTo>
                  <a:lnTo>
                    <a:pt x="42244" y="815379"/>
                  </a:lnTo>
                  <a:lnTo>
                    <a:pt x="44288" y="813433"/>
                  </a:lnTo>
                  <a:lnTo>
                    <a:pt x="46332" y="810346"/>
                  </a:lnTo>
                  <a:lnTo>
                    <a:pt x="50420" y="806486"/>
                  </a:lnTo>
                  <a:lnTo>
                    <a:pt x="53657" y="804556"/>
                  </a:lnTo>
                  <a:lnTo>
                    <a:pt x="57745" y="801453"/>
                  </a:lnTo>
                  <a:lnTo>
                    <a:pt x="60641" y="799523"/>
                  </a:lnTo>
                  <a:lnTo>
                    <a:pt x="63877" y="797593"/>
                  </a:lnTo>
                  <a:lnTo>
                    <a:pt x="67965" y="795663"/>
                  </a:lnTo>
                  <a:lnTo>
                    <a:pt x="70009" y="793734"/>
                  </a:lnTo>
                  <a:lnTo>
                    <a:pt x="72053" y="791788"/>
                  </a:lnTo>
                  <a:lnTo>
                    <a:pt x="74097" y="789858"/>
                  </a:lnTo>
                  <a:lnTo>
                    <a:pt x="75290" y="785999"/>
                  </a:lnTo>
                  <a:lnTo>
                    <a:pt x="76142" y="784069"/>
                  </a:lnTo>
                  <a:lnTo>
                    <a:pt x="77334" y="782123"/>
                  </a:lnTo>
                  <a:lnTo>
                    <a:pt x="76142" y="781351"/>
                  </a:lnTo>
                  <a:lnTo>
                    <a:pt x="75290" y="779421"/>
                  </a:lnTo>
                  <a:lnTo>
                    <a:pt x="74097" y="778263"/>
                  </a:lnTo>
                  <a:lnTo>
                    <a:pt x="71202" y="777491"/>
                  </a:lnTo>
                  <a:lnTo>
                    <a:pt x="66773" y="778263"/>
                  </a:lnTo>
                  <a:lnTo>
                    <a:pt x="60641" y="779421"/>
                  </a:lnTo>
                  <a:lnTo>
                    <a:pt x="54508" y="779421"/>
                  </a:lnTo>
                  <a:lnTo>
                    <a:pt x="49568" y="780193"/>
                  </a:lnTo>
                  <a:lnTo>
                    <a:pt x="46332" y="780193"/>
                  </a:lnTo>
                  <a:lnTo>
                    <a:pt x="41051" y="780193"/>
                  </a:lnTo>
                  <a:lnTo>
                    <a:pt x="26743" y="770528"/>
                  </a:lnTo>
                  <a:lnTo>
                    <a:pt x="23847" y="766669"/>
                  </a:lnTo>
                  <a:lnTo>
                    <a:pt x="20440" y="763581"/>
                  </a:lnTo>
                  <a:lnTo>
                    <a:pt x="18396" y="760863"/>
                  </a:lnTo>
                  <a:lnTo>
                    <a:pt x="13627" y="758934"/>
                  </a:lnTo>
                  <a:lnTo>
                    <a:pt x="2044" y="736516"/>
                  </a:lnTo>
                  <a:lnTo>
                    <a:pt x="4939" y="730727"/>
                  </a:lnTo>
                  <a:lnTo>
                    <a:pt x="6132" y="727623"/>
                  </a:lnTo>
                  <a:lnTo>
                    <a:pt x="29979" y="714099"/>
                  </a:lnTo>
                  <a:lnTo>
                    <a:pt x="38156" y="712169"/>
                  </a:lnTo>
                  <a:lnTo>
                    <a:pt x="43436" y="710239"/>
                  </a:lnTo>
                  <a:lnTo>
                    <a:pt x="46332" y="708293"/>
                  </a:lnTo>
                  <a:lnTo>
                    <a:pt x="48376" y="706363"/>
                  </a:lnTo>
                  <a:lnTo>
                    <a:pt x="48376" y="702504"/>
                  </a:lnTo>
                  <a:lnTo>
                    <a:pt x="47524" y="698644"/>
                  </a:lnTo>
                  <a:lnTo>
                    <a:pt x="47524" y="697470"/>
                  </a:lnTo>
                  <a:lnTo>
                    <a:pt x="47524" y="695541"/>
                  </a:lnTo>
                  <a:lnTo>
                    <a:pt x="48376" y="692839"/>
                  </a:lnTo>
                  <a:lnTo>
                    <a:pt x="51613" y="691681"/>
                  </a:lnTo>
                  <a:lnTo>
                    <a:pt x="55701" y="689751"/>
                  </a:lnTo>
                  <a:lnTo>
                    <a:pt x="58597" y="689751"/>
                  </a:lnTo>
                  <a:lnTo>
                    <a:pt x="63877" y="692839"/>
                  </a:lnTo>
                  <a:lnTo>
                    <a:pt x="70009" y="694769"/>
                  </a:lnTo>
                  <a:lnTo>
                    <a:pt x="75290" y="700574"/>
                  </a:lnTo>
                  <a:lnTo>
                    <a:pt x="79378" y="704434"/>
                  </a:lnTo>
                  <a:lnTo>
                    <a:pt x="80230" y="707135"/>
                  </a:lnTo>
                  <a:lnTo>
                    <a:pt x="81422" y="709081"/>
                  </a:lnTo>
                  <a:lnTo>
                    <a:pt x="83466" y="714099"/>
                  </a:lnTo>
                  <a:lnTo>
                    <a:pt x="85510" y="717958"/>
                  </a:lnTo>
                  <a:lnTo>
                    <a:pt x="88406" y="719904"/>
                  </a:lnTo>
                  <a:lnTo>
                    <a:pt x="94538" y="717958"/>
                  </a:lnTo>
                  <a:lnTo>
                    <a:pt x="107995" y="712169"/>
                  </a:lnTo>
                  <a:lnTo>
                    <a:pt x="113446" y="710239"/>
                  </a:lnTo>
                  <a:lnTo>
                    <a:pt x="117534" y="708293"/>
                  </a:lnTo>
                  <a:lnTo>
                    <a:pt x="122304" y="703276"/>
                  </a:lnTo>
                  <a:lnTo>
                    <a:pt x="125711" y="700574"/>
                  </a:lnTo>
                  <a:lnTo>
                    <a:pt x="127755" y="700574"/>
                  </a:lnTo>
                  <a:lnTo>
                    <a:pt x="126903" y="697470"/>
                  </a:lnTo>
                  <a:lnTo>
                    <a:pt x="126903" y="695541"/>
                  </a:lnTo>
                  <a:lnTo>
                    <a:pt x="126903" y="692839"/>
                  </a:lnTo>
                  <a:lnTo>
                    <a:pt x="121622" y="683946"/>
                  </a:lnTo>
                  <a:lnTo>
                    <a:pt x="116171" y="678157"/>
                  </a:lnTo>
                  <a:lnTo>
                    <a:pt x="113446" y="674281"/>
                  </a:lnTo>
                  <a:lnTo>
                    <a:pt x="111402" y="671193"/>
                  </a:lnTo>
                  <a:lnTo>
                    <a:pt x="105270" y="668492"/>
                  </a:lnTo>
                  <a:lnTo>
                    <a:pt x="101182" y="668492"/>
                  </a:lnTo>
                  <a:lnTo>
                    <a:pt x="93687" y="670421"/>
                  </a:lnTo>
                  <a:lnTo>
                    <a:pt x="87554" y="673123"/>
                  </a:lnTo>
                  <a:lnTo>
                    <a:pt x="84318" y="674281"/>
                  </a:lnTo>
                  <a:lnTo>
                    <a:pt x="77334" y="674281"/>
                  </a:lnTo>
                  <a:lnTo>
                    <a:pt x="70009" y="670421"/>
                  </a:lnTo>
                  <a:lnTo>
                    <a:pt x="66773" y="668492"/>
                  </a:lnTo>
                  <a:lnTo>
                    <a:pt x="66773" y="664616"/>
                  </a:lnTo>
                  <a:lnTo>
                    <a:pt x="68817" y="661528"/>
                  </a:lnTo>
                  <a:lnTo>
                    <a:pt x="74097" y="657669"/>
                  </a:lnTo>
                  <a:lnTo>
                    <a:pt x="78186" y="654951"/>
                  </a:lnTo>
                  <a:lnTo>
                    <a:pt x="81422" y="653021"/>
                  </a:lnTo>
                  <a:lnTo>
                    <a:pt x="85510" y="649934"/>
                  </a:lnTo>
                  <a:lnTo>
                    <a:pt x="90450" y="642971"/>
                  </a:lnTo>
                  <a:lnTo>
                    <a:pt x="91642" y="639111"/>
                  </a:lnTo>
                  <a:lnTo>
                    <a:pt x="99137" y="625587"/>
                  </a:lnTo>
                  <a:lnTo>
                    <a:pt x="101863" y="620939"/>
                  </a:lnTo>
                  <a:lnTo>
                    <a:pt x="101863" y="617851"/>
                  </a:lnTo>
                  <a:lnTo>
                    <a:pt x="103226" y="616694"/>
                  </a:lnTo>
                  <a:lnTo>
                    <a:pt x="103907" y="612818"/>
                  </a:lnTo>
                  <a:lnTo>
                    <a:pt x="103226" y="608958"/>
                  </a:lnTo>
                  <a:lnTo>
                    <a:pt x="97775" y="603169"/>
                  </a:lnTo>
                  <a:lnTo>
                    <a:pt x="97775" y="601223"/>
                  </a:lnTo>
                  <a:lnTo>
                    <a:pt x="101182" y="590786"/>
                  </a:lnTo>
                  <a:lnTo>
                    <a:pt x="99819" y="586541"/>
                  </a:lnTo>
                  <a:lnTo>
                    <a:pt x="97775" y="582681"/>
                  </a:lnTo>
                  <a:lnTo>
                    <a:pt x="93687" y="579964"/>
                  </a:lnTo>
                  <a:lnTo>
                    <a:pt x="85510" y="576104"/>
                  </a:lnTo>
                  <a:lnTo>
                    <a:pt x="75290" y="571087"/>
                  </a:lnTo>
                  <a:lnTo>
                    <a:pt x="67965" y="566439"/>
                  </a:lnTo>
                  <a:lnTo>
                    <a:pt x="62685" y="563352"/>
                  </a:lnTo>
                  <a:lnTo>
                    <a:pt x="57745" y="560650"/>
                  </a:lnTo>
                  <a:lnTo>
                    <a:pt x="57745" y="557546"/>
                  </a:lnTo>
                  <a:lnTo>
                    <a:pt x="58596" y="552529"/>
                  </a:lnTo>
                  <a:lnTo>
                    <a:pt x="63877" y="540162"/>
                  </a:lnTo>
                  <a:lnTo>
                    <a:pt x="65921" y="538216"/>
                  </a:lnTo>
                  <a:lnTo>
                    <a:pt x="67965" y="533199"/>
                  </a:lnTo>
                  <a:lnTo>
                    <a:pt x="76142" y="526236"/>
                  </a:lnTo>
                  <a:lnTo>
                    <a:pt x="83466" y="524306"/>
                  </a:lnTo>
                  <a:lnTo>
                    <a:pt x="91642" y="524306"/>
                  </a:lnTo>
                  <a:lnTo>
                    <a:pt x="95731" y="524306"/>
                  </a:lnTo>
                  <a:lnTo>
                    <a:pt x="99819" y="524306"/>
                  </a:lnTo>
                  <a:lnTo>
                    <a:pt x="101863" y="524306"/>
                  </a:lnTo>
                  <a:lnTo>
                    <a:pt x="105270" y="524306"/>
                  </a:lnTo>
                  <a:lnTo>
                    <a:pt x="110039" y="519674"/>
                  </a:lnTo>
                  <a:lnTo>
                    <a:pt x="114127" y="515799"/>
                  </a:lnTo>
                  <a:lnTo>
                    <a:pt x="119578" y="511939"/>
                  </a:lnTo>
                  <a:lnTo>
                    <a:pt x="124348" y="508852"/>
                  </a:lnTo>
                  <a:lnTo>
                    <a:pt x="130991" y="506906"/>
                  </a:lnTo>
                  <a:lnTo>
                    <a:pt x="137975" y="506906"/>
                  </a:lnTo>
                  <a:lnTo>
                    <a:pt x="144107" y="506134"/>
                  </a:lnTo>
                  <a:lnTo>
                    <a:pt x="149388" y="503046"/>
                  </a:lnTo>
                  <a:lnTo>
                    <a:pt x="151432" y="499187"/>
                  </a:lnTo>
                  <a:lnTo>
                    <a:pt x="155520" y="492224"/>
                  </a:lnTo>
                  <a:lnTo>
                    <a:pt x="157564" y="487592"/>
                  </a:lnTo>
                  <a:lnTo>
                    <a:pt x="160801" y="484488"/>
                  </a:lnTo>
                  <a:lnTo>
                    <a:pt x="164889" y="484488"/>
                  </a:lnTo>
                  <a:lnTo>
                    <a:pt x="168977" y="487592"/>
                  </a:lnTo>
                  <a:lnTo>
                    <a:pt x="178005" y="493381"/>
                  </a:lnTo>
                  <a:lnTo>
                    <a:pt x="183285" y="496083"/>
                  </a:lnTo>
                  <a:lnTo>
                    <a:pt x="185330" y="498415"/>
                  </a:lnTo>
                  <a:lnTo>
                    <a:pt x="185330" y="499187"/>
                  </a:lnTo>
                  <a:lnTo>
                    <a:pt x="183285" y="504204"/>
                  </a:lnTo>
                  <a:lnTo>
                    <a:pt x="175961" y="512711"/>
                  </a:lnTo>
                  <a:lnTo>
                    <a:pt x="171021" y="519674"/>
                  </a:lnTo>
                  <a:lnTo>
                    <a:pt x="164889" y="524306"/>
                  </a:lnTo>
                  <a:lnTo>
                    <a:pt x="155520" y="533199"/>
                  </a:lnTo>
                  <a:lnTo>
                    <a:pt x="150239" y="536287"/>
                  </a:lnTo>
                  <a:lnTo>
                    <a:pt x="150239" y="542864"/>
                  </a:lnTo>
                  <a:lnTo>
                    <a:pt x="151432" y="544794"/>
                  </a:lnTo>
                  <a:lnTo>
                    <a:pt x="155520" y="545951"/>
                  </a:lnTo>
                  <a:lnTo>
                    <a:pt x="165740" y="544794"/>
                  </a:lnTo>
                  <a:lnTo>
                    <a:pt x="175961" y="544022"/>
                  </a:lnTo>
                  <a:lnTo>
                    <a:pt x="182093" y="544022"/>
                  </a:lnTo>
                  <a:lnTo>
                    <a:pt x="185330" y="542864"/>
                  </a:lnTo>
                  <a:lnTo>
                    <a:pt x="188566" y="540934"/>
                  </a:lnTo>
                  <a:lnTo>
                    <a:pt x="193506" y="544022"/>
                  </a:lnTo>
                  <a:lnTo>
                    <a:pt x="198786" y="545951"/>
                  </a:lnTo>
                  <a:lnTo>
                    <a:pt x="202875" y="547881"/>
                  </a:lnTo>
                  <a:lnTo>
                    <a:pt x="207814" y="546723"/>
                  </a:lnTo>
                  <a:lnTo>
                    <a:pt x="214458" y="544794"/>
                  </a:lnTo>
                  <a:lnTo>
                    <a:pt x="217183" y="542864"/>
                  </a:lnTo>
                  <a:lnTo>
                    <a:pt x="223315" y="540934"/>
                  </a:lnTo>
                  <a:lnTo>
                    <a:pt x="228766" y="538216"/>
                  </a:lnTo>
                  <a:lnTo>
                    <a:pt x="231492" y="534357"/>
                  </a:lnTo>
                  <a:lnTo>
                    <a:pt x="232854" y="528567"/>
                  </a:lnTo>
                  <a:lnTo>
                    <a:pt x="230810" y="526236"/>
                  </a:lnTo>
                  <a:lnTo>
                    <a:pt x="222634" y="521604"/>
                  </a:lnTo>
                  <a:lnTo>
                    <a:pt x="219227" y="515799"/>
                  </a:lnTo>
                  <a:lnTo>
                    <a:pt x="222634" y="508080"/>
                  </a:lnTo>
                  <a:lnTo>
                    <a:pt x="225359" y="504976"/>
                  </a:lnTo>
                  <a:lnTo>
                    <a:pt x="229448" y="503046"/>
                  </a:lnTo>
                  <a:lnTo>
                    <a:pt x="233536" y="503046"/>
                  </a:lnTo>
                  <a:lnTo>
                    <a:pt x="240179" y="506134"/>
                  </a:lnTo>
                  <a:lnTo>
                    <a:pt x="243075" y="508080"/>
                  </a:lnTo>
                  <a:lnTo>
                    <a:pt x="247163" y="510781"/>
                  </a:lnTo>
                  <a:lnTo>
                    <a:pt x="250399" y="511939"/>
                  </a:lnTo>
                  <a:lnTo>
                    <a:pt x="258576" y="511939"/>
                  </a:lnTo>
                  <a:lnTo>
                    <a:pt x="262664" y="512711"/>
                  </a:lnTo>
                  <a:lnTo>
                    <a:pt x="266752" y="513869"/>
                  </a:lnTo>
                  <a:lnTo>
                    <a:pt x="267604" y="512711"/>
                  </a:lnTo>
                  <a:lnTo>
                    <a:pt x="268796" y="510010"/>
                  </a:lnTo>
                  <a:lnTo>
                    <a:pt x="270840" y="506906"/>
                  </a:lnTo>
                  <a:lnTo>
                    <a:pt x="274928" y="504976"/>
                  </a:lnTo>
                  <a:lnTo>
                    <a:pt x="276973" y="504204"/>
                  </a:lnTo>
                  <a:lnTo>
                    <a:pt x="279017" y="504976"/>
                  </a:lnTo>
                  <a:lnTo>
                    <a:pt x="282253" y="508852"/>
                  </a:lnTo>
                  <a:lnTo>
                    <a:pt x="285149" y="512711"/>
                  </a:lnTo>
                  <a:lnTo>
                    <a:pt x="289237" y="514641"/>
                  </a:lnTo>
                  <a:lnTo>
                    <a:pt x="293325" y="515799"/>
                  </a:lnTo>
                  <a:lnTo>
                    <a:pt x="294518" y="513869"/>
                  </a:lnTo>
                  <a:lnTo>
                    <a:pt x="293325" y="511939"/>
                  </a:lnTo>
                  <a:lnTo>
                    <a:pt x="293325" y="510010"/>
                  </a:lnTo>
                  <a:lnTo>
                    <a:pt x="295369" y="508852"/>
                  </a:lnTo>
                  <a:lnTo>
                    <a:pt x="299798" y="510010"/>
                  </a:lnTo>
                  <a:lnTo>
                    <a:pt x="301842" y="510781"/>
                  </a:lnTo>
                  <a:lnTo>
                    <a:pt x="304738" y="510781"/>
                  </a:lnTo>
                  <a:lnTo>
                    <a:pt x="306782" y="510010"/>
                  </a:lnTo>
                  <a:lnTo>
                    <a:pt x="308826" y="510010"/>
                  </a:lnTo>
                  <a:lnTo>
                    <a:pt x="314107" y="508852"/>
                  </a:lnTo>
                  <a:lnTo>
                    <a:pt x="312063" y="508080"/>
                  </a:lnTo>
                  <a:lnTo>
                    <a:pt x="310019" y="508080"/>
                  </a:lnTo>
                  <a:lnTo>
                    <a:pt x="306782" y="508852"/>
                  </a:lnTo>
                  <a:lnTo>
                    <a:pt x="302694" y="508852"/>
                  </a:lnTo>
                  <a:lnTo>
                    <a:pt x="301842" y="508852"/>
                  </a:lnTo>
                  <a:lnTo>
                    <a:pt x="299798" y="506906"/>
                  </a:lnTo>
                  <a:lnTo>
                    <a:pt x="297754" y="506906"/>
                  </a:lnTo>
                  <a:lnTo>
                    <a:pt x="293325" y="506906"/>
                  </a:lnTo>
                  <a:lnTo>
                    <a:pt x="291281" y="508080"/>
                  </a:lnTo>
                  <a:lnTo>
                    <a:pt x="290429" y="510010"/>
                  </a:lnTo>
                  <a:lnTo>
                    <a:pt x="291281" y="511939"/>
                  </a:lnTo>
                  <a:lnTo>
                    <a:pt x="292473" y="513869"/>
                  </a:lnTo>
                  <a:lnTo>
                    <a:pt x="290429" y="513869"/>
                  </a:lnTo>
                  <a:lnTo>
                    <a:pt x="288385" y="511939"/>
                  </a:lnTo>
                  <a:lnTo>
                    <a:pt x="286341" y="510010"/>
                  </a:lnTo>
                  <a:lnTo>
                    <a:pt x="282253" y="504976"/>
                  </a:lnTo>
                  <a:lnTo>
                    <a:pt x="278165" y="502274"/>
                  </a:lnTo>
                  <a:lnTo>
                    <a:pt x="276973" y="501117"/>
                  </a:lnTo>
                  <a:lnTo>
                    <a:pt x="274928" y="501117"/>
                  </a:lnTo>
                  <a:lnTo>
                    <a:pt x="274077" y="503046"/>
                  </a:lnTo>
                  <a:lnTo>
                    <a:pt x="272033" y="504204"/>
                  </a:lnTo>
                  <a:lnTo>
                    <a:pt x="267604" y="506134"/>
                  </a:lnTo>
                  <a:lnTo>
                    <a:pt x="265560" y="508852"/>
                  </a:lnTo>
                  <a:lnTo>
                    <a:pt x="265560" y="510781"/>
                  </a:lnTo>
                  <a:lnTo>
                    <a:pt x="264708" y="510781"/>
                  </a:lnTo>
                  <a:lnTo>
                    <a:pt x="263516" y="510781"/>
                  </a:lnTo>
                  <a:lnTo>
                    <a:pt x="261472" y="510010"/>
                  </a:lnTo>
                  <a:lnTo>
                    <a:pt x="257383" y="510010"/>
                  </a:lnTo>
                  <a:lnTo>
                    <a:pt x="257383" y="508080"/>
                  </a:lnTo>
                  <a:lnTo>
                    <a:pt x="258576" y="506134"/>
                  </a:lnTo>
                  <a:lnTo>
                    <a:pt x="260620" y="504204"/>
                  </a:lnTo>
                  <a:lnTo>
                    <a:pt x="262664" y="497257"/>
                  </a:lnTo>
                  <a:lnTo>
                    <a:pt x="263516" y="492224"/>
                  </a:lnTo>
                  <a:lnTo>
                    <a:pt x="265560" y="489522"/>
                  </a:lnTo>
                  <a:lnTo>
                    <a:pt x="274077" y="483716"/>
                  </a:lnTo>
                  <a:lnTo>
                    <a:pt x="278165" y="481787"/>
                  </a:lnTo>
                  <a:lnTo>
                    <a:pt x="279017" y="479857"/>
                  </a:lnTo>
                  <a:lnTo>
                    <a:pt x="283105" y="479857"/>
                  </a:lnTo>
                  <a:lnTo>
                    <a:pt x="288385" y="479857"/>
                  </a:lnTo>
                  <a:lnTo>
                    <a:pt x="292473" y="477927"/>
                  </a:lnTo>
                  <a:lnTo>
                    <a:pt x="293325" y="475997"/>
                  </a:lnTo>
                  <a:lnTo>
                    <a:pt x="294518" y="472894"/>
                  </a:lnTo>
                  <a:lnTo>
                    <a:pt x="294518" y="470964"/>
                  </a:lnTo>
                  <a:lnTo>
                    <a:pt x="292473" y="468262"/>
                  </a:lnTo>
                  <a:lnTo>
                    <a:pt x="294518" y="465947"/>
                  </a:lnTo>
                  <a:lnTo>
                    <a:pt x="316151" y="443915"/>
                  </a:lnTo>
                  <a:lnTo>
                    <a:pt x="317002" y="440811"/>
                  </a:lnTo>
                  <a:lnTo>
                    <a:pt x="314107" y="435022"/>
                  </a:lnTo>
                  <a:lnTo>
                    <a:pt x="305930" y="424199"/>
                  </a:lnTo>
                  <a:lnTo>
                    <a:pt x="303886" y="422253"/>
                  </a:lnTo>
                  <a:lnTo>
                    <a:pt x="304738" y="417622"/>
                  </a:lnTo>
                  <a:lnTo>
                    <a:pt x="307974" y="416464"/>
                  </a:lnTo>
                  <a:lnTo>
                    <a:pt x="310019" y="413762"/>
                  </a:lnTo>
                  <a:lnTo>
                    <a:pt x="310870" y="407957"/>
                  </a:lnTo>
                  <a:lnTo>
                    <a:pt x="314107" y="404869"/>
                  </a:lnTo>
                  <a:lnTo>
                    <a:pt x="319047" y="403711"/>
                  </a:lnTo>
                  <a:lnTo>
                    <a:pt x="324327" y="406027"/>
                  </a:lnTo>
                  <a:lnTo>
                    <a:pt x="328415" y="406799"/>
                  </a:lnTo>
                  <a:lnTo>
                    <a:pt x="334718" y="408729"/>
                  </a:lnTo>
                  <a:lnTo>
                    <a:pt x="337954" y="409887"/>
                  </a:lnTo>
                  <a:lnTo>
                    <a:pt x="340850" y="411817"/>
                  </a:lnTo>
                  <a:lnTo>
                    <a:pt x="344938" y="411817"/>
                  </a:lnTo>
                  <a:lnTo>
                    <a:pt x="348175" y="410659"/>
                  </a:lnTo>
                  <a:lnTo>
                    <a:pt x="351070" y="408729"/>
                  </a:lnTo>
                  <a:lnTo>
                    <a:pt x="356351" y="406799"/>
                  </a:lnTo>
                  <a:lnTo>
                    <a:pt x="360439" y="404869"/>
                  </a:lnTo>
                  <a:lnTo>
                    <a:pt x="362483" y="406027"/>
                  </a:lnTo>
                  <a:lnTo>
                    <a:pt x="365720" y="406027"/>
                  </a:lnTo>
                  <a:lnTo>
                    <a:pt x="367764" y="406799"/>
                  </a:lnTo>
                  <a:lnTo>
                    <a:pt x="371852" y="406799"/>
                  </a:lnTo>
                  <a:lnTo>
                    <a:pt x="374748" y="406799"/>
                  </a:lnTo>
                  <a:lnTo>
                    <a:pt x="377984" y="404869"/>
                  </a:lnTo>
                  <a:lnTo>
                    <a:pt x="378836" y="402940"/>
                  </a:lnTo>
                  <a:lnTo>
                    <a:pt x="376792" y="403712"/>
                  </a:lnTo>
                  <a:lnTo>
                    <a:pt x="373896" y="404869"/>
                  </a:lnTo>
                  <a:lnTo>
                    <a:pt x="368616" y="404869"/>
                  </a:lnTo>
                  <a:lnTo>
                    <a:pt x="366571" y="404869"/>
                  </a:lnTo>
                  <a:lnTo>
                    <a:pt x="365720" y="403712"/>
                  </a:lnTo>
                  <a:lnTo>
                    <a:pt x="365720" y="402940"/>
                  </a:lnTo>
                  <a:lnTo>
                    <a:pt x="367764" y="401782"/>
                  </a:lnTo>
                  <a:lnTo>
                    <a:pt x="370660" y="399836"/>
                  </a:lnTo>
                  <a:lnTo>
                    <a:pt x="372704" y="397906"/>
                  </a:lnTo>
                  <a:lnTo>
                    <a:pt x="375940" y="397134"/>
                  </a:lnTo>
                  <a:lnTo>
                    <a:pt x="377984" y="395204"/>
                  </a:lnTo>
                  <a:lnTo>
                    <a:pt x="378836" y="392117"/>
                  </a:lnTo>
                  <a:lnTo>
                    <a:pt x="380028" y="389399"/>
                  </a:lnTo>
                  <a:lnTo>
                    <a:pt x="378836" y="386311"/>
                  </a:lnTo>
                  <a:lnTo>
                    <a:pt x="375940" y="383610"/>
                  </a:lnTo>
                  <a:lnTo>
                    <a:pt x="373896" y="381680"/>
                  </a:lnTo>
                  <a:lnTo>
                    <a:pt x="370660" y="378576"/>
                  </a:lnTo>
                  <a:lnTo>
                    <a:pt x="369808" y="375875"/>
                  </a:lnTo>
                  <a:lnTo>
                    <a:pt x="370660" y="372787"/>
                  </a:lnTo>
                  <a:lnTo>
                    <a:pt x="371852" y="370857"/>
                  </a:lnTo>
                  <a:lnTo>
                    <a:pt x="374748" y="367753"/>
                  </a:lnTo>
                  <a:lnTo>
                    <a:pt x="374748" y="365052"/>
                  </a:lnTo>
                  <a:lnTo>
                    <a:pt x="372704" y="361964"/>
                  </a:lnTo>
                  <a:lnTo>
                    <a:pt x="368616" y="359263"/>
                  </a:lnTo>
                  <a:lnTo>
                    <a:pt x="366571" y="355387"/>
                  </a:lnTo>
                  <a:lnTo>
                    <a:pt x="365720" y="351527"/>
                  </a:lnTo>
                  <a:lnTo>
                    <a:pt x="367764" y="347652"/>
                  </a:lnTo>
                  <a:lnTo>
                    <a:pt x="368616" y="343406"/>
                  </a:lnTo>
                  <a:lnTo>
                    <a:pt x="370660" y="337617"/>
                  </a:lnTo>
                  <a:lnTo>
                    <a:pt x="370660" y="331812"/>
                  </a:lnTo>
                  <a:lnTo>
                    <a:pt x="370660" y="327952"/>
                  </a:lnTo>
                  <a:lnTo>
                    <a:pt x="353115" y="291994"/>
                  </a:lnTo>
                  <a:lnTo>
                    <a:pt x="352263" y="289292"/>
                  </a:lnTo>
                  <a:lnTo>
                    <a:pt x="352263" y="285433"/>
                  </a:lnTo>
                  <a:lnTo>
                    <a:pt x="354307" y="282329"/>
                  </a:lnTo>
                  <a:lnTo>
                    <a:pt x="355499" y="281171"/>
                  </a:lnTo>
                  <a:lnTo>
                    <a:pt x="359587" y="283487"/>
                  </a:lnTo>
                  <a:lnTo>
                    <a:pt x="362483" y="284259"/>
                  </a:lnTo>
                  <a:lnTo>
                    <a:pt x="367764" y="284259"/>
                  </a:lnTo>
                  <a:lnTo>
                    <a:pt x="370660" y="281171"/>
                  </a:lnTo>
                  <a:lnTo>
                    <a:pt x="372704" y="278470"/>
                  </a:lnTo>
                  <a:lnTo>
                    <a:pt x="373896" y="276540"/>
                  </a:lnTo>
                  <a:lnTo>
                    <a:pt x="375940" y="275382"/>
                  </a:lnTo>
                  <a:lnTo>
                    <a:pt x="377984" y="274610"/>
                  </a:lnTo>
                  <a:lnTo>
                    <a:pt x="380028" y="273436"/>
                  </a:lnTo>
                  <a:lnTo>
                    <a:pt x="380028" y="265717"/>
                  </a:lnTo>
                  <a:lnTo>
                    <a:pt x="383265" y="262999"/>
                  </a:lnTo>
                  <a:lnTo>
                    <a:pt x="387353" y="261069"/>
                  </a:lnTo>
                  <a:lnTo>
                    <a:pt x="397573" y="261069"/>
                  </a:lnTo>
                  <a:lnTo>
                    <a:pt x="401662" y="259140"/>
                  </a:lnTo>
                  <a:lnTo>
                    <a:pt x="403706" y="256052"/>
                  </a:lnTo>
                  <a:lnTo>
                    <a:pt x="404557" y="252176"/>
                  </a:lnTo>
                  <a:lnTo>
                    <a:pt x="404557" y="248317"/>
                  </a:lnTo>
                  <a:lnTo>
                    <a:pt x="403706" y="245229"/>
                  </a:lnTo>
                  <a:lnTo>
                    <a:pt x="402513" y="251019"/>
                  </a:lnTo>
                  <a:lnTo>
                    <a:pt x="401662" y="256052"/>
                  </a:lnTo>
                  <a:lnTo>
                    <a:pt x="398425" y="257982"/>
                  </a:lnTo>
                  <a:lnTo>
                    <a:pt x="396381" y="259140"/>
                  </a:lnTo>
                  <a:lnTo>
                    <a:pt x="386161" y="259912"/>
                  </a:lnTo>
                  <a:lnTo>
                    <a:pt x="383265" y="259912"/>
                  </a:lnTo>
                </a:path>
                <a:path w="704215" h="1064260">
                  <a:moveTo>
                    <a:pt x="704185" y="745655"/>
                  </a:moveTo>
                  <a:lnTo>
                    <a:pt x="698224" y="748111"/>
                  </a:lnTo>
                  <a:lnTo>
                    <a:pt x="690899" y="750041"/>
                  </a:lnTo>
                  <a:lnTo>
                    <a:pt x="685959" y="750041"/>
                  </a:lnTo>
                  <a:lnTo>
                    <a:pt x="679827" y="749269"/>
                  </a:lnTo>
                  <a:lnTo>
                    <a:pt x="674546" y="747339"/>
                  </a:lnTo>
                  <a:lnTo>
                    <a:pt x="669607" y="742321"/>
                  </a:lnTo>
                  <a:lnTo>
                    <a:pt x="663134" y="736516"/>
                  </a:lnTo>
                  <a:lnTo>
                    <a:pt x="657001" y="731499"/>
                  </a:lnTo>
                  <a:lnTo>
                    <a:pt x="650869" y="729553"/>
                  </a:lnTo>
                  <a:lnTo>
                    <a:pt x="646781" y="728781"/>
                  </a:lnTo>
                  <a:lnTo>
                    <a:pt x="642693" y="728781"/>
                  </a:lnTo>
                  <a:lnTo>
                    <a:pt x="640649" y="727623"/>
                  </a:lnTo>
                  <a:lnTo>
                    <a:pt x="640649" y="725693"/>
                  </a:lnTo>
                  <a:lnTo>
                    <a:pt x="641841" y="722992"/>
                  </a:lnTo>
                  <a:lnTo>
                    <a:pt x="643885" y="719132"/>
                  </a:lnTo>
                  <a:lnTo>
                    <a:pt x="642693" y="713327"/>
                  </a:lnTo>
                  <a:lnTo>
                    <a:pt x="644737" y="705206"/>
                  </a:lnTo>
                  <a:lnTo>
                    <a:pt x="650017" y="700574"/>
                  </a:lnTo>
                  <a:lnTo>
                    <a:pt x="657001" y="695541"/>
                  </a:lnTo>
                  <a:lnTo>
                    <a:pt x="662282" y="688979"/>
                  </a:lnTo>
                  <a:lnTo>
                    <a:pt x="670458" y="682016"/>
                  </a:lnTo>
                  <a:lnTo>
                    <a:pt x="673695" y="676999"/>
                  </a:lnTo>
                  <a:lnTo>
                    <a:pt x="672502" y="676211"/>
                  </a:lnTo>
                  <a:lnTo>
                    <a:pt x="668414" y="675053"/>
                  </a:lnTo>
                  <a:lnTo>
                    <a:pt x="658194" y="675053"/>
                  </a:lnTo>
                  <a:lnTo>
                    <a:pt x="654106" y="674281"/>
                  </a:lnTo>
                  <a:lnTo>
                    <a:pt x="652061" y="672351"/>
                  </a:lnTo>
                  <a:lnTo>
                    <a:pt x="650017" y="668492"/>
                  </a:lnTo>
                  <a:lnTo>
                    <a:pt x="652061" y="666562"/>
                  </a:lnTo>
                  <a:lnTo>
                    <a:pt x="654957" y="663458"/>
                  </a:lnTo>
                  <a:lnTo>
                    <a:pt x="658194" y="661529"/>
                  </a:lnTo>
                  <a:lnTo>
                    <a:pt x="664326" y="660757"/>
                  </a:lnTo>
                  <a:lnTo>
                    <a:pt x="666370" y="658827"/>
                  </a:lnTo>
                  <a:lnTo>
                    <a:pt x="667562" y="655739"/>
                  </a:lnTo>
                  <a:lnTo>
                    <a:pt x="665518" y="654951"/>
                  </a:lnTo>
                  <a:lnTo>
                    <a:pt x="663134" y="653793"/>
                  </a:lnTo>
                  <a:lnTo>
                    <a:pt x="657001" y="654951"/>
                  </a:lnTo>
                  <a:lnTo>
                    <a:pt x="650869" y="656897"/>
                  </a:lnTo>
                  <a:lnTo>
                    <a:pt x="648825" y="654951"/>
                  </a:lnTo>
                  <a:lnTo>
                    <a:pt x="647973" y="651092"/>
                  </a:lnTo>
                  <a:lnTo>
                    <a:pt x="647973" y="646846"/>
                  </a:lnTo>
                  <a:lnTo>
                    <a:pt x="650869" y="644128"/>
                  </a:lnTo>
                  <a:lnTo>
                    <a:pt x="656150" y="641041"/>
                  </a:lnTo>
                  <a:lnTo>
                    <a:pt x="660238" y="642199"/>
                  </a:lnTo>
                  <a:lnTo>
                    <a:pt x="666370" y="642971"/>
                  </a:lnTo>
                  <a:lnTo>
                    <a:pt x="671651" y="642199"/>
                  </a:lnTo>
                  <a:lnTo>
                    <a:pt x="674546" y="640269"/>
                  </a:lnTo>
                  <a:lnTo>
                    <a:pt x="674546" y="638339"/>
                  </a:lnTo>
                  <a:lnTo>
                    <a:pt x="675739" y="633306"/>
                  </a:lnTo>
                  <a:lnTo>
                    <a:pt x="677783" y="629446"/>
                  </a:lnTo>
                  <a:lnTo>
                    <a:pt x="685959" y="621711"/>
                  </a:lnTo>
                  <a:lnTo>
                    <a:pt x="692091" y="616694"/>
                  </a:lnTo>
                  <a:lnTo>
                    <a:pt x="694135" y="613992"/>
                  </a:lnTo>
                  <a:lnTo>
                    <a:pt x="692943" y="612046"/>
                  </a:lnTo>
                  <a:lnTo>
                    <a:pt x="690047" y="610116"/>
                  </a:lnTo>
                  <a:lnTo>
                    <a:pt x="682723" y="606257"/>
                  </a:lnTo>
                  <a:lnTo>
                    <a:pt x="679827" y="603169"/>
                  </a:lnTo>
                  <a:lnTo>
                    <a:pt x="678635" y="598522"/>
                  </a:lnTo>
                  <a:lnTo>
                    <a:pt x="678635" y="599293"/>
                  </a:lnTo>
                  <a:lnTo>
                    <a:pt x="677783" y="604327"/>
                  </a:lnTo>
                  <a:lnTo>
                    <a:pt x="680679" y="606257"/>
                  </a:lnTo>
                  <a:lnTo>
                    <a:pt x="686811" y="610116"/>
                  </a:lnTo>
                  <a:lnTo>
                    <a:pt x="692091" y="612046"/>
                  </a:lnTo>
                  <a:lnTo>
                    <a:pt x="692943" y="612818"/>
                  </a:lnTo>
                  <a:lnTo>
                    <a:pt x="690899" y="614764"/>
                  </a:lnTo>
                  <a:lnTo>
                    <a:pt x="683915" y="621711"/>
                  </a:lnTo>
                  <a:lnTo>
                    <a:pt x="679827" y="624815"/>
                  </a:lnTo>
                  <a:lnTo>
                    <a:pt x="677783" y="627516"/>
                  </a:lnTo>
                  <a:lnTo>
                    <a:pt x="674546" y="631376"/>
                  </a:lnTo>
                  <a:lnTo>
                    <a:pt x="672502" y="635252"/>
                  </a:lnTo>
                  <a:lnTo>
                    <a:pt x="672502" y="639111"/>
                  </a:lnTo>
                  <a:lnTo>
                    <a:pt x="669607" y="641041"/>
                  </a:lnTo>
                  <a:lnTo>
                    <a:pt x="663134" y="641041"/>
                  </a:lnTo>
                  <a:lnTo>
                    <a:pt x="659045" y="640269"/>
                  </a:lnTo>
                  <a:lnTo>
                    <a:pt x="652913" y="641041"/>
                  </a:lnTo>
                  <a:lnTo>
                    <a:pt x="648825" y="642971"/>
                  </a:lnTo>
                  <a:lnTo>
                    <a:pt x="645929" y="648776"/>
                  </a:lnTo>
                  <a:lnTo>
                    <a:pt x="646781" y="655739"/>
                  </a:lnTo>
                  <a:lnTo>
                    <a:pt x="650869" y="657669"/>
                  </a:lnTo>
                  <a:lnTo>
                    <a:pt x="658194" y="656897"/>
                  </a:lnTo>
                  <a:lnTo>
                    <a:pt x="662282" y="655739"/>
                  </a:lnTo>
                  <a:lnTo>
                    <a:pt x="665518" y="656897"/>
                  </a:lnTo>
                  <a:lnTo>
                    <a:pt x="665518" y="657669"/>
                  </a:lnTo>
                  <a:lnTo>
                    <a:pt x="660238" y="659599"/>
                  </a:lnTo>
                  <a:lnTo>
                    <a:pt x="652061" y="662686"/>
                  </a:lnTo>
                  <a:lnTo>
                    <a:pt x="647973" y="668492"/>
                  </a:lnTo>
                  <a:lnTo>
                    <a:pt x="647973" y="671193"/>
                  </a:lnTo>
                  <a:lnTo>
                    <a:pt x="652061" y="675053"/>
                  </a:lnTo>
                  <a:lnTo>
                    <a:pt x="657001" y="676211"/>
                  </a:lnTo>
                  <a:lnTo>
                    <a:pt x="668414" y="676211"/>
                  </a:lnTo>
                  <a:lnTo>
                    <a:pt x="670458" y="676999"/>
                  </a:lnTo>
                  <a:lnTo>
                    <a:pt x="670458" y="678929"/>
                  </a:lnTo>
                  <a:lnTo>
                    <a:pt x="654957" y="693611"/>
                  </a:lnTo>
                  <a:lnTo>
                    <a:pt x="645929" y="701346"/>
                  </a:lnTo>
                  <a:lnTo>
                    <a:pt x="643885" y="706363"/>
                  </a:lnTo>
                  <a:lnTo>
                    <a:pt x="641841" y="711397"/>
                  </a:lnTo>
                  <a:lnTo>
                    <a:pt x="640649" y="719132"/>
                  </a:lnTo>
                  <a:lnTo>
                    <a:pt x="639797" y="724921"/>
                  </a:lnTo>
                  <a:lnTo>
                    <a:pt x="638434" y="725693"/>
                  </a:lnTo>
                  <a:lnTo>
                    <a:pt x="636390" y="725693"/>
                  </a:lnTo>
                  <a:lnTo>
                    <a:pt x="632302" y="725693"/>
                  </a:lnTo>
                  <a:lnTo>
                    <a:pt x="627021" y="724921"/>
                  </a:lnTo>
                  <a:lnTo>
                    <a:pt x="622933" y="725693"/>
                  </a:lnTo>
                  <a:lnTo>
                    <a:pt x="620038" y="727623"/>
                  </a:lnTo>
                  <a:lnTo>
                    <a:pt x="617993" y="729553"/>
                  </a:lnTo>
                  <a:lnTo>
                    <a:pt x="615949" y="733428"/>
                  </a:lnTo>
                  <a:lnTo>
                    <a:pt x="611861" y="735358"/>
                  </a:lnTo>
                  <a:lnTo>
                    <a:pt x="604537" y="739218"/>
                  </a:lnTo>
                  <a:lnTo>
                    <a:pt x="599256" y="743479"/>
                  </a:lnTo>
                  <a:lnTo>
                    <a:pt x="593124" y="746181"/>
                  </a:lnTo>
                  <a:lnTo>
                    <a:pt x="584947" y="751214"/>
                  </a:lnTo>
                  <a:lnTo>
                    <a:pt x="576771" y="755846"/>
                  </a:lnTo>
                  <a:lnTo>
                    <a:pt x="565358" y="765511"/>
                  </a:lnTo>
                  <a:lnTo>
                    <a:pt x="557182" y="772474"/>
                  </a:lnTo>
                  <a:lnTo>
                    <a:pt x="547643" y="780193"/>
                  </a:lnTo>
                  <a:lnTo>
                    <a:pt x="543555" y="783297"/>
                  </a:lnTo>
                  <a:lnTo>
                    <a:pt x="538785" y="784069"/>
                  </a:lnTo>
                  <a:lnTo>
                    <a:pt x="530609" y="785999"/>
                  </a:lnTo>
                  <a:lnTo>
                    <a:pt x="498585" y="807644"/>
                  </a:lnTo>
                  <a:lnTo>
                    <a:pt x="492112" y="820011"/>
                  </a:lnTo>
                  <a:lnTo>
                    <a:pt x="489216" y="823870"/>
                  </a:lnTo>
                  <a:lnTo>
                    <a:pt x="485980" y="825816"/>
                  </a:lnTo>
                  <a:lnTo>
                    <a:pt x="481892" y="827746"/>
                  </a:lnTo>
                  <a:lnTo>
                    <a:pt x="472864" y="827746"/>
                  </a:lnTo>
                  <a:lnTo>
                    <a:pt x="469627" y="827746"/>
                  </a:lnTo>
                  <a:lnTo>
                    <a:pt x="464347" y="830833"/>
                  </a:lnTo>
                  <a:lnTo>
                    <a:pt x="459407" y="834693"/>
                  </a:lnTo>
                  <a:lnTo>
                    <a:pt x="454126" y="841656"/>
                  </a:lnTo>
                  <a:lnTo>
                    <a:pt x="447994" y="847462"/>
                  </a:lnTo>
                  <a:lnTo>
                    <a:pt x="439818" y="855181"/>
                  </a:lnTo>
                  <a:lnTo>
                    <a:pt x="434367" y="860986"/>
                  </a:lnTo>
                  <a:lnTo>
                    <a:pt x="428235" y="868721"/>
                  </a:lnTo>
                  <a:lnTo>
                    <a:pt x="423465" y="879544"/>
                  </a:lnTo>
                  <a:lnTo>
                    <a:pt x="420058" y="887263"/>
                  </a:lnTo>
                  <a:lnTo>
                    <a:pt x="419377" y="898858"/>
                  </a:lnTo>
                  <a:lnTo>
                    <a:pt x="419377" y="905823"/>
                  </a:lnTo>
                  <a:lnTo>
                    <a:pt x="422102" y="914326"/>
                  </a:lnTo>
                  <a:lnTo>
                    <a:pt x="425509" y="920125"/>
                  </a:lnTo>
                  <a:lnTo>
                    <a:pt x="424146" y="929015"/>
                  </a:lnTo>
                  <a:lnTo>
                    <a:pt x="423465" y="934041"/>
                  </a:lnTo>
                  <a:lnTo>
                    <a:pt x="419377" y="940612"/>
                  </a:lnTo>
                  <a:lnTo>
                    <a:pt x="418014" y="943704"/>
                  </a:lnTo>
                  <a:lnTo>
                    <a:pt x="418014" y="950275"/>
                  </a:lnTo>
                  <a:lnTo>
                    <a:pt x="415289" y="964964"/>
                  </a:lnTo>
                  <a:lnTo>
                    <a:pt x="411882" y="972694"/>
                  </a:lnTo>
                  <a:lnTo>
                    <a:pt x="411201" y="979652"/>
                  </a:lnTo>
                  <a:lnTo>
                    <a:pt x="413245" y="992408"/>
                  </a:lnTo>
                  <a:lnTo>
                    <a:pt x="413926" y="1000138"/>
                  </a:lnTo>
                  <a:lnTo>
                    <a:pt x="413245" y="1007870"/>
                  </a:lnTo>
                  <a:lnTo>
                    <a:pt x="411201" y="1012508"/>
                  </a:lnTo>
                  <a:lnTo>
                    <a:pt x="407794" y="1016760"/>
                  </a:lnTo>
                  <a:lnTo>
                    <a:pt x="402513" y="1018693"/>
                  </a:lnTo>
                  <a:lnTo>
                    <a:pt x="399617" y="1021398"/>
                  </a:lnTo>
                  <a:lnTo>
                    <a:pt x="398425" y="1024491"/>
                  </a:lnTo>
                  <a:lnTo>
                    <a:pt x="392293" y="1030289"/>
                  </a:lnTo>
                  <a:lnTo>
                    <a:pt x="387353" y="1032221"/>
                  </a:lnTo>
                  <a:lnTo>
                    <a:pt x="383265" y="1032994"/>
                  </a:lnTo>
                  <a:lnTo>
                    <a:pt x="380028" y="1034927"/>
                  </a:lnTo>
                  <a:lnTo>
                    <a:pt x="377984" y="1036087"/>
                  </a:lnTo>
                  <a:lnTo>
                    <a:pt x="376792" y="1039953"/>
                  </a:lnTo>
                  <a:lnTo>
                    <a:pt x="377984" y="1047683"/>
                  </a:lnTo>
                  <a:lnTo>
                    <a:pt x="377984" y="1054641"/>
                  </a:lnTo>
                  <a:lnTo>
                    <a:pt x="376792" y="1061212"/>
                  </a:lnTo>
                  <a:lnTo>
                    <a:pt x="376054" y="1063724"/>
                  </a:lnTo>
                </a:path>
                <a:path w="704215" h="1064260">
                  <a:moveTo>
                    <a:pt x="704185" y="0"/>
                  </a:moveTo>
                  <a:lnTo>
                    <a:pt x="703504" y="7112"/>
                  </a:lnTo>
                  <a:lnTo>
                    <a:pt x="704185" y="14842"/>
                  </a:lnTo>
                </a:path>
                <a:path w="704215" h="1064260">
                  <a:moveTo>
                    <a:pt x="704185" y="39838"/>
                  </a:moveTo>
                  <a:lnTo>
                    <a:pt x="703504" y="40352"/>
                  </a:lnTo>
                  <a:lnTo>
                    <a:pt x="700268" y="44228"/>
                  </a:lnTo>
                  <a:lnTo>
                    <a:pt x="698224" y="50017"/>
                  </a:lnTo>
                  <a:lnTo>
                    <a:pt x="698224" y="55823"/>
                  </a:lnTo>
                  <a:lnTo>
                    <a:pt x="698224" y="61612"/>
                  </a:lnTo>
                  <a:lnTo>
                    <a:pt x="698224" y="66259"/>
                  </a:lnTo>
                  <a:lnTo>
                    <a:pt x="695328" y="67417"/>
                  </a:lnTo>
                  <a:lnTo>
                    <a:pt x="692091" y="67417"/>
                  </a:lnTo>
                  <a:lnTo>
                    <a:pt x="688003" y="64330"/>
                  </a:lnTo>
                  <a:lnTo>
                    <a:pt x="682723" y="62400"/>
                  </a:lnTo>
                  <a:lnTo>
                    <a:pt x="679827" y="58524"/>
                  </a:lnTo>
                  <a:lnTo>
                    <a:pt x="677783" y="57752"/>
                  </a:lnTo>
                  <a:lnTo>
                    <a:pt x="675739" y="55823"/>
                  </a:lnTo>
                  <a:lnTo>
                    <a:pt x="673695" y="55823"/>
                  </a:lnTo>
                  <a:lnTo>
                    <a:pt x="672502" y="54665"/>
                  </a:lnTo>
                  <a:lnTo>
                    <a:pt x="670458" y="52735"/>
                  </a:lnTo>
                  <a:lnTo>
                    <a:pt x="670458" y="50017"/>
                  </a:lnTo>
                  <a:lnTo>
                    <a:pt x="670458" y="48087"/>
                  </a:lnTo>
                  <a:lnTo>
                    <a:pt x="669607" y="46930"/>
                  </a:lnTo>
                  <a:lnTo>
                    <a:pt x="668414" y="45000"/>
                  </a:lnTo>
                  <a:lnTo>
                    <a:pt x="667562" y="46930"/>
                  </a:lnTo>
                  <a:lnTo>
                    <a:pt x="668414" y="48859"/>
                  </a:lnTo>
                  <a:lnTo>
                    <a:pt x="668414" y="52735"/>
                  </a:lnTo>
                  <a:lnTo>
                    <a:pt x="670458" y="55823"/>
                  </a:lnTo>
                  <a:lnTo>
                    <a:pt x="672502" y="56595"/>
                  </a:lnTo>
                  <a:lnTo>
                    <a:pt x="675739" y="57752"/>
                  </a:lnTo>
                  <a:lnTo>
                    <a:pt x="678635" y="60454"/>
                  </a:lnTo>
                  <a:lnTo>
                    <a:pt x="681871" y="63558"/>
                  </a:lnTo>
                  <a:lnTo>
                    <a:pt x="684767" y="66259"/>
                  </a:lnTo>
                  <a:lnTo>
                    <a:pt x="686811" y="67417"/>
                  </a:lnTo>
                  <a:lnTo>
                    <a:pt x="688855" y="69347"/>
                  </a:lnTo>
                  <a:lnTo>
                    <a:pt x="692091" y="70505"/>
                  </a:lnTo>
                  <a:lnTo>
                    <a:pt x="695328" y="69347"/>
                  </a:lnTo>
                  <a:lnTo>
                    <a:pt x="696180" y="69347"/>
                  </a:lnTo>
                  <a:lnTo>
                    <a:pt x="698224" y="70505"/>
                  </a:lnTo>
                  <a:lnTo>
                    <a:pt x="698224" y="72435"/>
                  </a:lnTo>
                  <a:lnTo>
                    <a:pt x="697372" y="78240"/>
                  </a:lnTo>
                  <a:lnTo>
                    <a:pt x="695328" y="84045"/>
                  </a:lnTo>
                  <a:lnTo>
                    <a:pt x="695328" y="87905"/>
                  </a:lnTo>
                  <a:lnTo>
                    <a:pt x="694135" y="91765"/>
                  </a:lnTo>
                  <a:lnTo>
                    <a:pt x="692091" y="96412"/>
                  </a:lnTo>
                  <a:lnTo>
                    <a:pt x="690899" y="100658"/>
                  </a:lnTo>
                  <a:lnTo>
                    <a:pt x="690047" y="103359"/>
                  </a:lnTo>
                  <a:lnTo>
                    <a:pt x="688855" y="106463"/>
                  </a:lnTo>
                  <a:lnTo>
                    <a:pt x="688003" y="109165"/>
                  </a:lnTo>
                  <a:lnTo>
                    <a:pt x="688003" y="111094"/>
                  </a:lnTo>
                  <a:lnTo>
                    <a:pt x="685959" y="113024"/>
                  </a:lnTo>
                  <a:lnTo>
                    <a:pt x="684767" y="113024"/>
                  </a:lnTo>
                  <a:lnTo>
                    <a:pt x="681871" y="113024"/>
                  </a:lnTo>
                  <a:lnTo>
                    <a:pt x="685959" y="114970"/>
                  </a:lnTo>
                  <a:lnTo>
                    <a:pt x="688855" y="116128"/>
                  </a:lnTo>
                  <a:lnTo>
                    <a:pt x="695328" y="116900"/>
                  </a:lnTo>
                  <a:lnTo>
                    <a:pt x="700268" y="118058"/>
                  </a:lnTo>
                  <a:lnTo>
                    <a:pt x="704185" y="11909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0" name="object 398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8270080" y="5495257"/>
              <a:ext cx="190685" cy="114006"/>
            </a:xfrm>
            <a:prstGeom prst="rect">
              <a:avLst/>
            </a:prstGeom>
          </p:spPr>
        </p:pic>
        <p:sp>
          <p:nvSpPr>
            <p:cNvPr id="3981" name="object 3981"/>
            <p:cNvSpPr/>
            <p:nvPr/>
          </p:nvSpPr>
          <p:spPr>
            <a:xfrm>
              <a:off x="8137031" y="5558637"/>
              <a:ext cx="323215" cy="263525"/>
            </a:xfrm>
            <a:custGeom>
              <a:avLst/>
              <a:gdLst/>
              <a:ahLst/>
              <a:cxnLst/>
              <a:rect l="l" t="t" r="r" b="b"/>
              <a:pathLst>
                <a:path w="323215" h="263525">
                  <a:moveTo>
                    <a:pt x="0" y="263042"/>
                  </a:moveTo>
                  <a:lnTo>
                    <a:pt x="476" y="261690"/>
                  </a:lnTo>
                  <a:lnTo>
                    <a:pt x="2520" y="258598"/>
                  </a:lnTo>
                  <a:lnTo>
                    <a:pt x="5757" y="255893"/>
                  </a:lnTo>
                  <a:lnTo>
                    <a:pt x="5757" y="253960"/>
                  </a:lnTo>
                  <a:lnTo>
                    <a:pt x="6608" y="252027"/>
                  </a:lnTo>
                  <a:lnTo>
                    <a:pt x="10697" y="248934"/>
                  </a:lnTo>
                  <a:lnTo>
                    <a:pt x="12741" y="243909"/>
                  </a:lnTo>
                  <a:lnTo>
                    <a:pt x="31648" y="231539"/>
                  </a:lnTo>
                  <a:lnTo>
                    <a:pt x="34374" y="230380"/>
                  </a:lnTo>
                  <a:lnTo>
                    <a:pt x="39825" y="224583"/>
                  </a:lnTo>
                  <a:lnTo>
                    <a:pt x="50045" y="212986"/>
                  </a:lnTo>
                  <a:lnTo>
                    <a:pt x="56177" y="206030"/>
                  </a:lnTo>
                  <a:lnTo>
                    <a:pt x="60266" y="201390"/>
                  </a:lnTo>
                  <a:lnTo>
                    <a:pt x="62310" y="199457"/>
                  </a:lnTo>
                  <a:lnTo>
                    <a:pt x="65546" y="196365"/>
                  </a:lnTo>
                  <a:lnTo>
                    <a:pt x="67590" y="195593"/>
                  </a:lnTo>
                  <a:lnTo>
                    <a:pt x="67590" y="193660"/>
                  </a:lnTo>
                  <a:lnTo>
                    <a:pt x="66398" y="193660"/>
                  </a:lnTo>
                  <a:lnTo>
                    <a:pt x="63502" y="194433"/>
                  </a:lnTo>
                  <a:lnTo>
                    <a:pt x="60266" y="193660"/>
                  </a:lnTo>
                  <a:lnTo>
                    <a:pt x="58221" y="193660"/>
                  </a:lnTo>
                  <a:lnTo>
                    <a:pt x="56177" y="192500"/>
                  </a:lnTo>
                  <a:lnTo>
                    <a:pt x="54133" y="193660"/>
                  </a:lnTo>
                  <a:lnTo>
                    <a:pt x="52089" y="194433"/>
                  </a:lnTo>
                  <a:lnTo>
                    <a:pt x="52089" y="193660"/>
                  </a:lnTo>
                  <a:lnTo>
                    <a:pt x="52771" y="190567"/>
                  </a:lnTo>
                  <a:lnTo>
                    <a:pt x="56177" y="182837"/>
                  </a:lnTo>
                  <a:lnTo>
                    <a:pt x="57370" y="177038"/>
                  </a:lnTo>
                  <a:lnTo>
                    <a:pt x="59414" y="171241"/>
                  </a:lnTo>
                  <a:lnTo>
                    <a:pt x="59414" y="166215"/>
                  </a:lnTo>
                  <a:lnTo>
                    <a:pt x="60266" y="160416"/>
                  </a:lnTo>
                  <a:lnTo>
                    <a:pt x="87179" y="146889"/>
                  </a:lnTo>
                  <a:lnTo>
                    <a:pt x="91267" y="144956"/>
                  </a:lnTo>
                  <a:lnTo>
                    <a:pt x="96207" y="141863"/>
                  </a:lnTo>
                  <a:lnTo>
                    <a:pt x="100295" y="137997"/>
                  </a:lnTo>
                  <a:lnTo>
                    <a:pt x="102340" y="134133"/>
                  </a:lnTo>
                  <a:lnTo>
                    <a:pt x="104384" y="128334"/>
                  </a:lnTo>
                  <a:lnTo>
                    <a:pt x="106428" y="125627"/>
                  </a:lnTo>
                  <a:lnTo>
                    <a:pt x="110516" y="119444"/>
                  </a:lnTo>
                  <a:lnTo>
                    <a:pt x="112560" y="113645"/>
                  </a:lnTo>
                  <a:lnTo>
                    <a:pt x="114945" y="103982"/>
                  </a:lnTo>
                  <a:lnTo>
                    <a:pt x="116989" y="98176"/>
                  </a:lnTo>
                  <a:lnTo>
                    <a:pt x="119885" y="90457"/>
                  </a:lnTo>
                  <a:lnTo>
                    <a:pt x="126017" y="81564"/>
                  </a:lnTo>
                  <a:lnTo>
                    <a:pt x="129253" y="71899"/>
                  </a:lnTo>
                  <a:lnTo>
                    <a:pt x="130105" y="65322"/>
                  </a:lnTo>
                  <a:lnTo>
                    <a:pt x="132149" y="61077"/>
                  </a:lnTo>
                  <a:lnTo>
                    <a:pt x="135386" y="60305"/>
                  </a:lnTo>
                  <a:lnTo>
                    <a:pt x="139474" y="58375"/>
                  </a:lnTo>
                  <a:lnTo>
                    <a:pt x="159233" y="48710"/>
                  </a:lnTo>
                  <a:lnTo>
                    <a:pt x="177630" y="46780"/>
                  </a:lnTo>
                  <a:lnTo>
                    <a:pt x="182910" y="45606"/>
                  </a:lnTo>
                  <a:lnTo>
                    <a:pt x="185806" y="43677"/>
                  </a:lnTo>
                  <a:lnTo>
                    <a:pt x="187850" y="40975"/>
                  </a:lnTo>
                  <a:lnTo>
                    <a:pt x="191087" y="39045"/>
                  </a:lnTo>
                  <a:lnTo>
                    <a:pt x="193983" y="37887"/>
                  </a:lnTo>
                  <a:lnTo>
                    <a:pt x="197219" y="35958"/>
                  </a:lnTo>
                  <a:lnTo>
                    <a:pt x="200455" y="35186"/>
                  </a:lnTo>
                  <a:lnTo>
                    <a:pt x="204544" y="34012"/>
                  </a:lnTo>
                  <a:lnTo>
                    <a:pt x="208632" y="33240"/>
                  </a:lnTo>
                  <a:lnTo>
                    <a:pt x="212720" y="32082"/>
                  </a:lnTo>
                  <a:lnTo>
                    <a:pt x="218852" y="28994"/>
                  </a:lnTo>
                  <a:lnTo>
                    <a:pt x="223792" y="28222"/>
                  </a:lnTo>
                  <a:lnTo>
                    <a:pt x="227029" y="25135"/>
                  </a:lnTo>
                  <a:lnTo>
                    <a:pt x="233161" y="21259"/>
                  </a:lnTo>
                  <a:lnTo>
                    <a:pt x="236397" y="19329"/>
                  </a:lnTo>
                  <a:lnTo>
                    <a:pt x="239293" y="18557"/>
                  </a:lnTo>
                  <a:lnTo>
                    <a:pt x="245425" y="19329"/>
                  </a:lnTo>
                  <a:lnTo>
                    <a:pt x="250706" y="19329"/>
                  </a:lnTo>
                  <a:lnTo>
                    <a:pt x="254794" y="18557"/>
                  </a:lnTo>
                  <a:lnTo>
                    <a:pt x="259052" y="17400"/>
                  </a:lnTo>
                  <a:lnTo>
                    <a:pt x="267229" y="16628"/>
                  </a:lnTo>
                  <a:lnTo>
                    <a:pt x="273361" y="14698"/>
                  </a:lnTo>
                  <a:lnTo>
                    <a:pt x="278642" y="13524"/>
                  </a:lnTo>
                  <a:lnTo>
                    <a:pt x="281537" y="12752"/>
                  </a:lnTo>
                  <a:lnTo>
                    <a:pt x="288862" y="8893"/>
                  </a:lnTo>
                  <a:lnTo>
                    <a:pt x="299082" y="3087"/>
                  </a:lnTo>
                  <a:lnTo>
                    <a:pt x="303171" y="1929"/>
                  </a:lnTo>
                  <a:lnTo>
                    <a:pt x="306407" y="1929"/>
                  </a:lnTo>
                  <a:lnTo>
                    <a:pt x="309303" y="3087"/>
                  </a:lnTo>
                  <a:lnTo>
                    <a:pt x="314583" y="5805"/>
                  </a:lnTo>
                  <a:lnTo>
                    <a:pt x="318672" y="5805"/>
                  </a:lnTo>
                  <a:lnTo>
                    <a:pt x="320716" y="5805"/>
                  </a:lnTo>
                  <a:lnTo>
                    <a:pt x="322589" y="7574"/>
                  </a:lnTo>
                </a:path>
                <a:path w="323215" h="263525">
                  <a:moveTo>
                    <a:pt x="322589" y="4518"/>
                  </a:moveTo>
                  <a:lnTo>
                    <a:pt x="321908" y="3875"/>
                  </a:lnTo>
                  <a:lnTo>
                    <a:pt x="320716" y="3875"/>
                  </a:lnTo>
                  <a:lnTo>
                    <a:pt x="316627" y="3875"/>
                  </a:lnTo>
                  <a:lnTo>
                    <a:pt x="313732" y="3087"/>
                  </a:lnTo>
                  <a:lnTo>
                    <a:pt x="310495" y="1929"/>
                  </a:lnTo>
                  <a:lnTo>
                    <a:pt x="306407" y="0"/>
                  </a:lnTo>
                  <a:lnTo>
                    <a:pt x="303171" y="0"/>
                  </a:lnTo>
                  <a:lnTo>
                    <a:pt x="301126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2" name="object 398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8175680" y="5542779"/>
              <a:ext cx="127891" cy="206827"/>
            </a:xfrm>
            <a:prstGeom prst="rect">
              <a:avLst/>
            </a:prstGeom>
          </p:spPr>
        </p:pic>
        <p:sp>
          <p:nvSpPr>
            <p:cNvPr id="3983" name="object 3983"/>
            <p:cNvSpPr/>
            <p:nvPr/>
          </p:nvSpPr>
          <p:spPr>
            <a:xfrm>
              <a:off x="8136315" y="5486737"/>
              <a:ext cx="293370" cy="319405"/>
            </a:xfrm>
            <a:custGeom>
              <a:avLst/>
              <a:gdLst/>
              <a:ahLst/>
              <a:cxnLst/>
              <a:rect l="l" t="t" r="r" b="b"/>
              <a:pathLst>
                <a:path w="293370" h="319404">
                  <a:moveTo>
                    <a:pt x="263856" y="7735"/>
                  </a:moveTo>
                  <a:lnTo>
                    <a:pt x="269137" y="4647"/>
                  </a:lnTo>
                  <a:lnTo>
                    <a:pt x="276121" y="7735"/>
                  </a:lnTo>
                  <a:lnTo>
                    <a:pt x="281401" y="12382"/>
                  </a:lnTo>
                  <a:lnTo>
                    <a:pt x="286682" y="17400"/>
                  </a:lnTo>
                  <a:lnTo>
                    <a:pt x="292814" y="21259"/>
                  </a:lnTo>
                  <a:lnTo>
                    <a:pt x="289578" y="24363"/>
                  </a:lnTo>
                  <a:lnTo>
                    <a:pt x="280209" y="18557"/>
                  </a:lnTo>
                  <a:lnTo>
                    <a:pt x="272033" y="18557"/>
                  </a:lnTo>
                  <a:lnTo>
                    <a:pt x="267093" y="16628"/>
                  </a:lnTo>
                  <a:lnTo>
                    <a:pt x="263005" y="12382"/>
                  </a:lnTo>
                  <a:lnTo>
                    <a:pt x="263856" y="7735"/>
                  </a:lnTo>
                  <a:close/>
                </a:path>
                <a:path w="293370" h="319404">
                  <a:moveTo>
                    <a:pt x="242053" y="1945"/>
                  </a:moveTo>
                  <a:lnTo>
                    <a:pt x="247333" y="0"/>
                  </a:lnTo>
                  <a:lnTo>
                    <a:pt x="254317" y="771"/>
                  </a:lnTo>
                  <a:lnTo>
                    <a:pt x="259768" y="3875"/>
                  </a:lnTo>
                  <a:lnTo>
                    <a:pt x="260961" y="6577"/>
                  </a:lnTo>
                  <a:lnTo>
                    <a:pt x="251422" y="7735"/>
                  </a:lnTo>
                  <a:lnTo>
                    <a:pt x="245289" y="6577"/>
                  </a:lnTo>
                  <a:lnTo>
                    <a:pt x="241201" y="3875"/>
                  </a:lnTo>
                  <a:lnTo>
                    <a:pt x="241201" y="2717"/>
                  </a:lnTo>
                  <a:lnTo>
                    <a:pt x="242053" y="1945"/>
                  </a:lnTo>
                  <a:close/>
                </a:path>
                <a:path w="293370" h="319404">
                  <a:moveTo>
                    <a:pt x="3236" y="308079"/>
                  </a:moveTo>
                  <a:lnTo>
                    <a:pt x="6472" y="306146"/>
                  </a:lnTo>
                  <a:lnTo>
                    <a:pt x="10561" y="307305"/>
                  </a:lnTo>
                  <a:lnTo>
                    <a:pt x="11412" y="311171"/>
                  </a:lnTo>
                  <a:lnTo>
                    <a:pt x="8517" y="315809"/>
                  </a:lnTo>
                  <a:lnTo>
                    <a:pt x="4428" y="318902"/>
                  </a:lnTo>
                  <a:lnTo>
                    <a:pt x="0" y="316969"/>
                  </a:lnTo>
                  <a:lnTo>
                    <a:pt x="1192" y="311171"/>
                  </a:lnTo>
                  <a:lnTo>
                    <a:pt x="3236" y="308079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8259130" y="4000179"/>
              <a:ext cx="200660" cy="344170"/>
            </a:xfrm>
            <a:custGeom>
              <a:avLst/>
              <a:gdLst/>
              <a:ahLst/>
              <a:cxnLst/>
              <a:rect l="l" t="t" r="r" b="b"/>
              <a:pathLst>
                <a:path w="200659" h="344170">
                  <a:moveTo>
                    <a:pt x="200490" y="0"/>
                  </a:moveTo>
                  <a:lnTo>
                    <a:pt x="197935" y="3659"/>
                  </a:lnTo>
                  <a:lnTo>
                    <a:pt x="193847" y="7519"/>
                  </a:lnTo>
                  <a:lnTo>
                    <a:pt x="190610" y="9448"/>
                  </a:lnTo>
                  <a:lnTo>
                    <a:pt x="184478" y="20223"/>
                  </a:lnTo>
                  <a:lnTo>
                    <a:pt x="184478" y="27942"/>
                  </a:lnTo>
                  <a:lnTo>
                    <a:pt x="186522" y="39521"/>
                  </a:lnTo>
                  <a:lnTo>
                    <a:pt x="191802" y="47240"/>
                  </a:lnTo>
                  <a:lnTo>
                    <a:pt x="200490" y="52707"/>
                  </a:lnTo>
                  <a:lnTo>
                    <a:pt x="200490" y="0"/>
                  </a:lnTo>
                  <a:close/>
                </a:path>
                <a:path w="200659" h="344170">
                  <a:moveTo>
                    <a:pt x="200490" y="286547"/>
                  </a:moveTo>
                  <a:lnTo>
                    <a:pt x="184478" y="286547"/>
                  </a:lnTo>
                  <a:lnTo>
                    <a:pt x="186522" y="287705"/>
                  </a:lnTo>
                  <a:lnTo>
                    <a:pt x="191802" y="296212"/>
                  </a:lnTo>
                  <a:lnTo>
                    <a:pt x="197935" y="296212"/>
                  </a:lnTo>
                  <a:lnTo>
                    <a:pt x="198786" y="308965"/>
                  </a:lnTo>
                  <a:lnTo>
                    <a:pt x="188566" y="321733"/>
                  </a:lnTo>
                  <a:lnTo>
                    <a:pt x="187714" y="325593"/>
                  </a:lnTo>
                  <a:lnTo>
                    <a:pt x="187714" y="338345"/>
                  </a:lnTo>
                  <a:lnTo>
                    <a:pt x="186522" y="342205"/>
                  </a:lnTo>
                  <a:lnTo>
                    <a:pt x="188566" y="344151"/>
                  </a:lnTo>
                  <a:lnTo>
                    <a:pt x="189758" y="344151"/>
                  </a:lnTo>
                  <a:lnTo>
                    <a:pt x="192654" y="340275"/>
                  </a:lnTo>
                  <a:lnTo>
                    <a:pt x="199979" y="326365"/>
                  </a:lnTo>
                  <a:lnTo>
                    <a:pt x="200490" y="326027"/>
                  </a:lnTo>
                  <a:lnTo>
                    <a:pt x="200490" y="286547"/>
                  </a:lnTo>
                  <a:close/>
                </a:path>
                <a:path w="200659" h="344170">
                  <a:moveTo>
                    <a:pt x="141677" y="290423"/>
                  </a:moveTo>
                  <a:lnTo>
                    <a:pt x="121452" y="290423"/>
                  </a:lnTo>
                  <a:lnTo>
                    <a:pt x="126903" y="297370"/>
                  </a:lnTo>
                  <a:lnTo>
                    <a:pt x="132183" y="306263"/>
                  </a:lnTo>
                  <a:lnTo>
                    <a:pt x="142404" y="317858"/>
                  </a:lnTo>
                  <a:lnTo>
                    <a:pt x="151432" y="316700"/>
                  </a:lnTo>
                  <a:lnTo>
                    <a:pt x="153476" y="314770"/>
                  </a:lnTo>
                  <a:lnTo>
                    <a:pt x="152624" y="312068"/>
                  </a:lnTo>
                  <a:lnTo>
                    <a:pt x="143256" y="302017"/>
                  </a:lnTo>
                  <a:lnTo>
                    <a:pt x="143256" y="293510"/>
                  </a:lnTo>
                  <a:lnTo>
                    <a:pt x="141677" y="290423"/>
                  </a:lnTo>
                  <a:close/>
                </a:path>
                <a:path w="200659" h="344170">
                  <a:moveTo>
                    <a:pt x="69158" y="251763"/>
                  </a:moveTo>
                  <a:lnTo>
                    <a:pt x="65921" y="251763"/>
                  </a:lnTo>
                  <a:lnTo>
                    <a:pt x="65069" y="255623"/>
                  </a:lnTo>
                  <a:lnTo>
                    <a:pt x="67114" y="257552"/>
                  </a:lnTo>
                  <a:lnTo>
                    <a:pt x="65069" y="259498"/>
                  </a:lnTo>
                  <a:lnTo>
                    <a:pt x="56893" y="264130"/>
                  </a:lnTo>
                  <a:lnTo>
                    <a:pt x="44629" y="267217"/>
                  </a:lnTo>
                  <a:lnTo>
                    <a:pt x="39348" y="269163"/>
                  </a:lnTo>
                  <a:lnTo>
                    <a:pt x="37304" y="271865"/>
                  </a:lnTo>
                  <a:lnTo>
                    <a:pt x="36112" y="278040"/>
                  </a:lnTo>
                  <a:lnTo>
                    <a:pt x="34068" y="281916"/>
                  </a:lnTo>
                  <a:lnTo>
                    <a:pt x="23847" y="290423"/>
                  </a:lnTo>
                  <a:lnTo>
                    <a:pt x="22995" y="292352"/>
                  </a:lnTo>
                  <a:lnTo>
                    <a:pt x="25891" y="294282"/>
                  </a:lnTo>
                  <a:lnTo>
                    <a:pt x="32023" y="299300"/>
                  </a:lnTo>
                  <a:lnTo>
                    <a:pt x="34068" y="306263"/>
                  </a:lnTo>
                  <a:lnTo>
                    <a:pt x="35260" y="312068"/>
                  </a:lnTo>
                  <a:lnTo>
                    <a:pt x="37304" y="310122"/>
                  </a:lnTo>
                  <a:lnTo>
                    <a:pt x="41392" y="305105"/>
                  </a:lnTo>
                  <a:lnTo>
                    <a:pt x="44629" y="301245"/>
                  </a:lnTo>
                  <a:lnTo>
                    <a:pt x="41392" y="294282"/>
                  </a:lnTo>
                  <a:lnTo>
                    <a:pt x="41392" y="290423"/>
                  </a:lnTo>
                  <a:lnTo>
                    <a:pt x="45480" y="287705"/>
                  </a:lnTo>
                  <a:lnTo>
                    <a:pt x="67114" y="286547"/>
                  </a:lnTo>
                  <a:lnTo>
                    <a:pt x="76482" y="284617"/>
                  </a:lnTo>
                  <a:lnTo>
                    <a:pt x="79378" y="282688"/>
                  </a:lnTo>
                  <a:lnTo>
                    <a:pt x="137976" y="282688"/>
                  </a:lnTo>
                  <a:lnTo>
                    <a:pt x="136272" y="276882"/>
                  </a:lnTo>
                  <a:lnTo>
                    <a:pt x="138316" y="266059"/>
                  </a:lnTo>
                  <a:lnTo>
                    <a:pt x="138316" y="254465"/>
                  </a:lnTo>
                  <a:lnTo>
                    <a:pt x="138117" y="253693"/>
                  </a:lnTo>
                  <a:lnTo>
                    <a:pt x="75290" y="253693"/>
                  </a:lnTo>
                  <a:lnTo>
                    <a:pt x="73246" y="252535"/>
                  </a:lnTo>
                  <a:lnTo>
                    <a:pt x="69158" y="251763"/>
                  </a:lnTo>
                  <a:close/>
                </a:path>
                <a:path w="200659" h="344170">
                  <a:moveTo>
                    <a:pt x="195166" y="242870"/>
                  </a:moveTo>
                  <a:lnTo>
                    <a:pt x="138316" y="242870"/>
                  </a:lnTo>
                  <a:lnTo>
                    <a:pt x="142404" y="244028"/>
                  </a:lnTo>
                  <a:lnTo>
                    <a:pt x="148536" y="250605"/>
                  </a:lnTo>
                  <a:lnTo>
                    <a:pt x="150580" y="255623"/>
                  </a:lnTo>
                  <a:lnTo>
                    <a:pt x="151432" y="269935"/>
                  </a:lnTo>
                  <a:lnTo>
                    <a:pt x="152624" y="273023"/>
                  </a:lnTo>
                  <a:lnTo>
                    <a:pt x="160801" y="276882"/>
                  </a:lnTo>
                  <a:lnTo>
                    <a:pt x="162845" y="280758"/>
                  </a:lnTo>
                  <a:lnTo>
                    <a:pt x="160801" y="288477"/>
                  </a:lnTo>
                  <a:lnTo>
                    <a:pt x="162845" y="291581"/>
                  </a:lnTo>
                  <a:lnTo>
                    <a:pt x="166081" y="294282"/>
                  </a:lnTo>
                  <a:lnTo>
                    <a:pt x="168125" y="298142"/>
                  </a:lnTo>
                  <a:lnTo>
                    <a:pt x="170169" y="300072"/>
                  </a:lnTo>
                  <a:lnTo>
                    <a:pt x="172213" y="300072"/>
                  </a:lnTo>
                  <a:lnTo>
                    <a:pt x="173065" y="301245"/>
                  </a:lnTo>
                  <a:lnTo>
                    <a:pt x="172298" y="294282"/>
                  </a:lnTo>
                  <a:lnTo>
                    <a:pt x="172213" y="290423"/>
                  </a:lnTo>
                  <a:lnTo>
                    <a:pt x="181241" y="286547"/>
                  </a:lnTo>
                  <a:lnTo>
                    <a:pt x="200490" y="286547"/>
                  </a:lnTo>
                  <a:lnTo>
                    <a:pt x="200490" y="249414"/>
                  </a:lnTo>
                  <a:lnTo>
                    <a:pt x="195166" y="242870"/>
                  </a:lnTo>
                  <a:close/>
                </a:path>
                <a:path w="200659" h="344170">
                  <a:moveTo>
                    <a:pt x="141275" y="289635"/>
                  </a:moveTo>
                  <a:lnTo>
                    <a:pt x="105099" y="289635"/>
                  </a:lnTo>
                  <a:lnTo>
                    <a:pt x="104418" y="291581"/>
                  </a:lnTo>
                  <a:lnTo>
                    <a:pt x="102374" y="293510"/>
                  </a:lnTo>
                  <a:lnTo>
                    <a:pt x="102374" y="295440"/>
                  </a:lnTo>
                  <a:lnTo>
                    <a:pt x="112594" y="297370"/>
                  </a:lnTo>
                  <a:lnTo>
                    <a:pt x="114638" y="295440"/>
                  </a:lnTo>
                  <a:lnTo>
                    <a:pt x="114638" y="291581"/>
                  </a:lnTo>
                  <a:lnTo>
                    <a:pt x="116682" y="290423"/>
                  </a:lnTo>
                  <a:lnTo>
                    <a:pt x="141677" y="290423"/>
                  </a:lnTo>
                  <a:lnTo>
                    <a:pt x="141275" y="289635"/>
                  </a:lnTo>
                  <a:close/>
                </a:path>
                <a:path w="200659" h="344170">
                  <a:moveTo>
                    <a:pt x="137976" y="282688"/>
                  </a:moveTo>
                  <a:lnTo>
                    <a:pt x="82614" y="282688"/>
                  </a:lnTo>
                  <a:lnTo>
                    <a:pt x="85510" y="286547"/>
                  </a:lnTo>
                  <a:lnTo>
                    <a:pt x="89598" y="289635"/>
                  </a:lnTo>
                  <a:lnTo>
                    <a:pt x="97775" y="290423"/>
                  </a:lnTo>
                  <a:lnTo>
                    <a:pt x="103055" y="289635"/>
                  </a:lnTo>
                  <a:lnTo>
                    <a:pt x="141275" y="289635"/>
                  </a:lnTo>
                  <a:lnTo>
                    <a:pt x="138316" y="283845"/>
                  </a:lnTo>
                  <a:lnTo>
                    <a:pt x="137976" y="282688"/>
                  </a:lnTo>
                  <a:close/>
                </a:path>
                <a:path w="200659" h="344170">
                  <a:moveTo>
                    <a:pt x="195346" y="230117"/>
                  </a:moveTo>
                  <a:lnTo>
                    <a:pt x="34068" y="230117"/>
                  </a:lnTo>
                  <a:lnTo>
                    <a:pt x="36112" y="235135"/>
                  </a:lnTo>
                  <a:lnTo>
                    <a:pt x="39348" y="235907"/>
                  </a:lnTo>
                  <a:lnTo>
                    <a:pt x="51613" y="237853"/>
                  </a:lnTo>
                  <a:lnTo>
                    <a:pt x="75290" y="237853"/>
                  </a:lnTo>
                  <a:lnTo>
                    <a:pt x="76482" y="239010"/>
                  </a:lnTo>
                  <a:lnTo>
                    <a:pt x="76482" y="244800"/>
                  </a:lnTo>
                  <a:lnTo>
                    <a:pt x="77334" y="248675"/>
                  </a:lnTo>
                  <a:lnTo>
                    <a:pt x="76482" y="251763"/>
                  </a:lnTo>
                  <a:lnTo>
                    <a:pt x="75290" y="253693"/>
                  </a:lnTo>
                  <a:lnTo>
                    <a:pt x="138117" y="253693"/>
                  </a:lnTo>
                  <a:lnTo>
                    <a:pt x="137123" y="249833"/>
                  </a:lnTo>
                  <a:lnTo>
                    <a:pt x="132183" y="245958"/>
                  </a:lnTo>
                  <a:lnTo>
                    <a:pt x="134228" y="244028"/>
                  </a:lnTo>
                  <a:lnTo>
                    <a:pt x="138316" y="242870"/>
                  </a:lnTo>
                  <a:lnTo>
                    <a:pt x="195166" y="242870"/>
                  </a:lnTo>
                  <a:lnTo>
                    <a:pt x="192654" y="239782"/>
                  </a:lnTo>
                  <a:lnTo>
                    <a:pt x="191802" y="235135"/>
                  </a:lnTo>
                  <a:lnTo>
                    <a:pt x="195346" y="230117"/>
                  </a:lnTo>
                  <a:close/>
                </a:path>
                <a:path w="200659" h="344170">
                  <a:moveTo>
                    <a:pt x="37304" y="210788"/>
                  </a:moveTo>
                  <a:lnTo>
                    <a:pt x="33216" y="210788"/>
                  </a:lnTo>
                  <a:lnTo>
                    <a:pt x="29128" y="211592"/>
                  </a:lnTo>
                  <a:lnTo>
                    <a:pt x="27935" y="215821"/>
                  </a:lnTo>
                  <a:lnTo>
                    <a:pt x="25039" y="219681"/>
                  </a:lnTo>
                  <a:lnTo>
                    <a:pt x="16863" y="223540"/>
                  </a:lnTo>
                  <a:lnTo>
                    <a:pt x="15671" y="228188"/>
                  </a:lnTo>
                  <a:lnTo>
                    <a:pt x="14308" y="231275"/>
                  </a:lnTo>
                  <a:lnTo>
                    <a:pt x="11583" y="232047"/>
                  </a:lnTo>
                  <a:lnTo>
                    <a:pt x="10220" y="232047"/>
                  </a:lnTo>
                  <a:lnTo>
                    <a:pt x="6132" y="242870"/>
                  </a:lnTo>
                  <a:lnTo>
                    <a:pt x="0" y="251763"/>
                  </a:lnTo>
                  <a:lnTo>
                    <a:pt x="0" y="252535"/>
                  </a:lnTo>
                  <a:lnTo>
                    <a:pt x="3406" y="252535"/>
                  </a:lnTo>
                  <a:lnTo>
                    <a:pt x="8176" y="251763"/>
                  </a:lnTo>
                  <a:lnTo>
                    <a:pt x="16863" y="239782"/>
                  </a:lnTo>
                  <a:lnTo>
                    <a:pt x="19759" y="239010"/>
                  </a:lnTo>
                  <a:lnTo>
                    <a:pt x="21803" y="237853"/>
                  </a:lnTo>
                  <a:lnTo>
                    <a:pt x="23847" y="233205"/>
                  </a:lnTo>
                  <a:lnTo>
                    <a:pt x="27084" y="230117"/>
                  </a:lnTo>
                  <a:lnTo>
                    <a:pt x="195346" y="230117"/>
                  </a:lnTo>
                  <a:lnTo>
                    <a:pt x="195891" y="229346"/>
                  </a:lnTo>
                  <a:lnTo>
                    <a:pt x="195891" y="225470"/>
                  </a:lnTo>
                  <a:lnTo>
                    <a:pt x="194854" y="217751"/>
                  </a:lnTo>
                  <a:lnTo>
                    <a:pt x="46673" y="217751"/>
                  </a:lnTo>
                  <a:lnTo>
                    <a:pt x="43436" y="214647"/>
                  </a:lnTo>
                  <a:lnTo>
                    <a:pt x="37304" y="210788"/>
                  </a:lnTo>
                  <a:close/>
                </a:path>
                <a:path w="200659" h="344170">
                  <a:moveTo>
                    <a:pt x="75290" y="237853"/>
                  </a:moveTo>
                  <a:lnTo>
                    <a:pt x="56893" y="237853"/>
                  </a:lnTo>
                  <a:lnTo>
                    <a:pt x="58937" y="239782"/>
                  </a:lnTo>
                  <a:lnTo>
                    <a:pt x="61833" y="241712"/>
                  </a:lnTo>
                  <a:lnTo>
                    <a:pt x="65921" y="241712"/>
                  </a:lnTo>
                  <a:lnTo>
                    <a:pt x="72053" y="239010"/>
                  </a:lnTo>
                  <a:lnTo>
                    <a:pt x="75290" y="237853"/>
                  </a:lnTo>
                  <a:close/>
                </a:path>
                <a:path w="200659" h="344170">
                  <a:moveTo>
                    <a:pt x="49568" y="198083"/>
                  </a:moveTo>
                  <a:lnTo>
                    <a:pt x="46673" y="198083"/>
                  </a:lnTo>
                  <a:lnTo>
                    <a:pt x="51613" y="204998"/>
                  </a:lnTo>
                  <a:lnTo>
                    <a:pt x="53657" y="210788"/>
                  </a:lnTo>
                  <a:lnTo>
                    <a:pt x="52805" y="214647"/>
                  </a:lnTo>
                  <a:lnTo>
                    <a:pt x="50761" y="217751"/>
                  </a:lnTo>
                  <a:lnTo>
                    <a:pt x="194854" y="217751"/>
                  </a:lnTo>
                  <a:lnTo>
                    <a:pt x="194698" y="216593"/>
                  </a:lnTo>
                  <a:lnTo>
                    <a:pt x="196742" y="211592"/>
                  </a:lnTo>
                  <a:lnTo>
                    <a:pt x="200490" y="210855"/>
                  </a:lnTo>
                  <a:lnTo>
                    <a:pt x="72053" y="210788"/>
                  </a:lnTo>
                  <a:lnTo>
                    <a:pt x="65069" y="205802"/>
                  </a:lnTo>
                  <a:lnTo>
                    <a:pt x="63025" y="201943"/>
                  </a:lnTo>
                  <a:lnTo>
                    <a:pt x="56893" y="201139"/>
                  </a:lnTo>
                  <a:lnTo>
                    <a:pt x="49568" y="198083"/>
                  </a:lnTo>
                  <a:close/>
                </a:path>
                <a:path w="200659" h="344170">
                  <a:moveTo>
                    <a:pt x="200490" y="174765"/>
                  </a:moveTo>
                  <a:lnTo>
                    <a:pt x="92835" y="174765"/>
                  </a:lnTo>
                  <a:lnTo>
                    <a:pt x="102374" y="176695"/>
                  </a:lnTo>
                  <a:lnTo>
                    <a:pt x="104418" y="179429"/>
                  </a:lnTo>
                  <a:lnTo>
                    <a:pt x="103055" y="182645"/>
                  </a:lnTo>
                  <a:lnTo>
                    <a:pt x="83466" y="201139"/>
                  </a:lnTo>
                  <a:lnTo>
                    <a:pt x="77334" y="208858"/>
                  </a:lnTo>
                  <a:lnTo>
                    <a:pt x="75290" y="210788"/>
                  </a:lnTo>
                  <a:lnTo>
                    <a:pt x="200490" y="210788"/>
                  </a:lnTo>
                  <a:lnTo>
                    <a:pt x="200490" y="174765"/>
                  </a:lnTo>
                  <a:close/>
                </a:path>
                <a:path w="200659" h="344170">
                  <a:moveTo>
                    <a:pt x="150580" y="68950"/>
                  </a:moveTo>
                  <a:lnTo>
                    <a:pt x="148536" y="68950"/>
                  </a:lnTo>
                  <a:lnTo>
                    <a:pt x="145300" y="72809"/>
                  </a:lnTo>
                  <a:lnTo>
                    <a:pt x="138316" y="84388"/>
                  </a:lnTo>
                  <a:lnTo>
                    <a:pt x="130991" y="90177"/>
                  </a:lnTo>
                  <a:lnTo>
                    <a:pt x="118727" y="105615"/>
                  </a:lnTo>
                  <a:lnTo>
                    <a:pt x="111232" y="112530"/>
                  </a:lnTo>
                  <a:lnTo>
                    <a:pt x="104418" y="117194"/>
                  </a:lnTo>
                  <a:lnTo>
                    <a:pt x="98967" y="118480"/>
                  </a:lnTo>
                  <a:lnTo>
                    <a:pt x="73246" y="150482"/>
                  </a:lnTo>
                  <a:lnTo>
                    <a:pt x="76482" y="154342"/>
                  </a:lnTo>
                  <a:lnTo>
                    <a:pt x="77334" y="156272"/>
                  </a:lnTo>
                  <a:lnTo>
                    <a:pt x="72053" y="163187"/>
                  </a:lnTo>
                  <a:lnTo>
                    <a:pt x="72053" y="170906"/>
                  </a:lnTo>
                  <a:lnTo>
                    <a:pt x="63877" y="177499"/>
                  </a:lnTo>
                  <a:lnTo>
                    <a:pt x="65069" y="180715"/>
                  </a:lnTo>
                  <a:lnTo>
                    <a:pt x="67965" y="181359"/>
                  </a:lnTo>
                  <a:lnTo>
                    <a:pt x="76482" y="176695"/>
                  </a:lnTo>
                  <a:lnTo>
                    <a:pt x="82614" y="174765"/>
                  </a:lnTo>
                  <a:lnTo>
                    <a:pt x="200490" y="174765"/>
                  </a:lnTo>
                  <a:lnTo>
                    <a:pt x="200490" y="97092"/>
                  </a:lnTo>
                  <a:lnTo>
                    <a:pt x="174257" y="97092"/>
                  </a:lnTo>
                  <a:lnTo>
                    <a:pt x="171021" y="95162"/>
                  </a:lnTo>
                  <a:lnTo>
                    <a:pt x="160801" y="84388"/>
                  </a:lnTo>
                  <a:lnTo>
                    <a:pt x="156712" y="75543"/>
                  </a:lnTo>
                  <a:lnTo>
                    <a:pt x="152624" y="69754"/>
                  </a:lnTo>
                  <a:lnTo>
                    <a:pt x="150580" y="68950"/>
                  </a:lnTo>
                  <a:close/>
                </a:path>
                <a:path w="200659" h="344170">
                  <a:moveTo>
                    <a:pt x="188566" y="85192"/>
                  </a:moveTo>
                  <a:lnTo>
                    <a:pt x="186522" y="87122"/>
                  </a:lnTo>
                  <a:lnTo>
                    <a:pt x="182434" y="92107"/>
                  </a:lnTo>
                  <a:lnTo>
                    <a:pt x="176302" y="95966"/>
                  </a:lnTo>
                  <a:lnTo>
                    <a:pt x="174257" y="97092"/>
                  </a:lnTo>
                  <a:lnTo>
                    <a:pt x="200490" y="97092"/>
                  </a:lnTo>
                  <a:lnTo>
                    <a:pt x="200490" y="93233"/>
                  </a:lnTo>
                  <a:lnTo>
                    <a:pt x="193847" y="93233"/>
                  </a:lnTo>
                  <a:lnTo>
                    <a:pt x="191802" y="91303"/>
                  </a:lnTo>
                  <a:lnTo>
                    <a:pt x="190610" y="86318"/>
                  </a:lnTo>
                  <a:lnTo>
                    <a:pt x="188566" y="85192"/>
                  </a:lnTo>
                  <a:close/>
                </a:path>
                <a:path w="200659" h="344170">
                  <a:moveTo>
                    <a:pt x="200490" y="81715"/>
                  </a:moveTo>
                  <a:lnTo>
                    <a:pt x="197935" y="87122"/>
                  </a:lnTo>
                  <a:lnTo>
                    <a:pt x="196742" y="92107"/>
                  </a:lnTo>
                  <a:lnTo>
                    <a:pt x="193847" y="93233"/>
                  </a:lnTo>
                  <a:lnTo>
                    <a:pt x="200490" y="93233"/>
                  </a:lnTo>
                  <a:lnTo>
                    <a:pt x="200490" y="81715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5" name="object 398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8261880" y="4007528"/>
              <a:ext cx="198932" cy="341655"/>
            </a:xfrm>
            <a:prstGeom prst="rect">
              <a:avLst/>
            </a:prstGeom>
          </p:spPr>
        </p:pic>
        <p:sp>
          <p:nvSpPr>
            <p:cNvPr id="3986" name="object 3986"/>
            <p:cNvSpPr/>
            <p:nvPr/>
          </p:nvSpPr>
          <p:spPr>
            <a:xfrm>
              <a:off x="7533992" y="2397307"/>
              <a:ext cx="243840" cy="502920"/>
            </a:xfrm>
            <a:custGeom>
              <a:avLst/>
              <a:gdLst/>
              <a:ahLst/>
              <a:cxnLst/>
              <a:rect l="l" t="t" r="r" b="b"/>
              <a:pathLst>
                <a:path w="243840" h="502919">
                  <a:moveTo>
                    <a:pt x="159949" y="381129"/>
                  </a:moveTo>
                  <a:lnTo>
                    <a:pt x="155861" y="381129"/>
                  </a:lnTo>
                  <a:lnTo>
                    <a:pt x="148536" y="383058"/>
                  </a:lnTo>
                  <a:lnTo>
                    <a:pt x="143256" y="384988"/>
                  </a:lnTo>
                  <a:lnTo>
                    <a:pt x="138316" y="388848"/>
                  </a:lnTo>
                  <a:lnTo>
                    <a:pt x="128095" y="393833"/>
                  </a:lnTo>
                  <a:lnTo>
                    <a:pt x="119919" y="397693"/>
                  </a:lnTo>
                  <a:lnTo>
                    <a:pt x="106462" y="407502"/>
                  </a:lnTo>
                  <a:lnTo>
                    <a:pt x="92835" y="418277"/>
                  </a:lnTo>
                  <a:lnTo>
                    <a:pt x="82614" y="427926"/>
                  </a:lnTo>
                  <a:lnTo>
                    <a:pt x="73246" y="436449"/>
                  </a:lnTo>
                  <a:lnTo>
                    <a:pt x="64218" y="442560"/>
                  </a:lnTo>
                  <a:lnTo>
                    <a:pt x="56893" y="450279"/>
                  </a:lnTo>
                  <a:lnTo>
                    <a:pt x="47524" y="457998"/>
                  </a:lnTo>
                  <a:lnTo>
                    <a:pt x="44629" y="461857"/>
                  </a:lnTo>
                  <a:lnTo>
                    <a:pt x="38496" y="467807"/>
                  </a:lnTo>
                  <a:lnTo>
                    <a:pt x="27935" y="476652"/>
                  </a:lnTo>
                  <a:lnTo>
                    <a:pt x="17715" y="483246"/>
                  </a:lnTo>
                  <a:lnTo>
                    <a:pt x="8687" y="490965"/>
                  </a:lnTo>
                  <a:lnTo>
                    <a:pt x="0" y="502865"/>
                  </a:lnTo>
                  <a:lnTo>
                    <a:pt x="6643" y="502865"/>
                  </a:lnTo>
                  <a:lnTo>
                    <a:pt x="6643" y="501739"/>
                  </a:lnTo>
                  <a:lnTo>
                    <a:pt x="12775" y="494020"/>
                  </a:lnTo>
                  <a:lnTo>
                    <a:pt x="29128" y="480512"/>
                  </a:lnTo>
                  <a:lnTo>
                    <a:pt x="35260" y="474722"/>
                  </a:lnTo>
                  <a:lnTo>
                    <a:pt x="43436" y="466521"/>
                  </a:lnTo>
                  <a:lnTo>
                    <a:pt x="50761" y="461857"/>
                  </a:lnTo>
                  <a:lnTo>
                    <a:pt x="53657" y="457998"/>
                  </a:lnTo>
                  <a:lnTo>
                    <a:pt x="63025" y="450279"/>
                  </a:lnTo>
                  <a:lnTo>
                    <a:pt x="77334" y="439504"/>
                  </a:lnTo>
                  <a:lnTo>
                    <a:pt x="86703" y="432589"/>
                  </a:lnTo>
                  <a:lnTo>
                    <a:pt x="98967" y="422940"/>
                  </a:lnTo>
                  <a:lnTo>
                    <a:pt x="116682" y="406216"/>
                  </a:lnTo>
                  <a:lnTo>
                    <a:pt x="119919" y="401552"/>
                  </a:lnTo>
                  <a:lnTo>
                    <a:pt x="122815" y="398497"/>
                  </a:lnTo>
                  <a:lnTo>
                    <a:pt x="130991" y="397693"/>
                  </a:lnTo>
                  <a:lnTo>
                    <a:pt x="136272" y="397693"/>
                  </a:lnTo>
                  <a:lnTo>
                    <a:pt x="141211" y="394637"/>
                  </a:lnTo>
                  <a:lnTo>
                    <a:pt x="145300" y="390778"/>
                  </a:lnTo>
                  <a:lnTo>
                    <a:pt x="149728" y="388044"/>
                  </a:lnTo>
                  <a:lnTo>
                    <a:pt x="153817" y="386114"/>
                  </a:lnTo>
                  <a:lnTo>
                    <a:pt x="157905" y="384988"/>
                  </a:lnTo>
                  <a:lnTo>
                    <a:pt x="171021" y="384988"/>
                  </a:lnTo>
                  <a:lnTo>
                    <a:pt x="164889" y="383058"/>
                  </a:lnTo>
                  <a:lnTo>
                    <a:pt x="159949" y="381129"/>
                  </a:lnTo>
                  <a:close/>
                </a:path>
                <a:path w="243840" h="502919">
                  <a:moveTo>
                    <a:pt x="171021" y="384988"/>
                  </a:moveTo>
                  <a:lnTo>
                    <a:pt x="157905" y="384988"/>
                  </a:lnTo>
                  <a:lnTo>
                    <a:pt x="166081" y="388044"/>
                  </a:lnTo>
                  <a:lnTo>
                    <a:pt x="168125" y="390778"/>
                  </a:lnTo>
                  <a:lnTo>
                    <a:pt x="171021" y="390778"/>
                  </a:lnTo>
                  <a:lnTo>
                    <a:pt x="174257" y="394637"/>
                  </a:lnTo>
                  <a:lnTo>
                    <a:pt x="175450" y="395763"/>
                  </a:lnTo>
                  <a:lnTo>
                    <a:pt x="182434" y="394637"/>
                  </a:lnTo>
                  <a:lnTo>
                    <a:pt x="207474" y="386918"/>
                  </a:lnTo>
                  <a:lnTo>
                    <a:pt x="210293" y="386114"/>
                  </a:lnTo>
                  <a:lnTo>
                    <a:pt x="177494" y="386114"/>
                  </a:lnTo>
                  <a:lnTo>
                    <a:pt x="171021" y="384988"/>
                  </a:lnTo>
                  <a:close/>
                </a:path>
                <a:path w="243840" h="502919">
                  <a:moveTo>
                    <a:pt x="243416" y="326613"/>
                  </a:moveTo>
                  <a:lnTo>
                    <a:pt x="242223" y="329668"/>
                  </a:lnTo>
                  <a:lnTo>
                    <a:pt x="240179" y="338191"/>
                  </a:lnTo>
                  <a:lnTo>
                    <a:pt x="236091" y="343981"/>
                  </a:lnTo>
                  <a:lnTo>
                    <a:pt x="233195" y="347840"/>
                  </a:lnTo>
                  <a:lnTo>
                    <a:pt x="213606" y="363761"/>
                  </a:lnTo>
                  <a:lnTo>
                    <a:pt x="211562" y="366495"/>
                  </a:lnTo>
                  <a:lnTo>
                    <a:pt x="210199" y="370354"/>
                  </a:lnTo>
                  <a:lnTo>
                    <a:pt x="210199" y="381129"/>
                  </a:lnTo>
                  <a:lnTo>
                    <a:pt x="207474" y="382254"/>
                  </a:lnTo>
                  <a:lnTo>
                    <a:pt x="196742" y="384184"/>
                  </a:lnTo>
                  <a:lnTo>
                    <a:pt x="177494" y="386114"/>
                  </a:lnTo>
                  <a:lnTo>
                    <a:pt x="210293" y="386114"/>
                  </a:lnTo>
                  <a:lnTo>
                    <a:pt x="223826" y="382254"/>
                  </a:lnTo>
                  <a:lnTo>
                    <a:pt x="227783" y="380325"/>
                  </a:lnTo>
                  <a:lnTo>
                    <a:pt x="218376" y="380325"/>
                  </a:lnTo>
                  <a:lnTo>
                    <a:pt x="213606" y="379199"/>
                  </a:lnTo>
                  <a:lnTo>
                    <a:pt x="213705" y="374214"/>
                  </a:lnTo>
                  <a:lnTo>
                    <a:pt x="214287" y="367620"/>
                  </a:lnTo>
                  <a:lnTo>
                    <a:pt x="218376" y="362635"/>
                  </a:lnTo>
                  <a:lnTo>
                    <a:pt x="224508" y="358776"/>
                  </a:lnTo>
                  <a:lnTo>
                    <a:pt x="232003" y="351056"/>
                  </a:lnTo>
                  <a:lnTo>
                    <a:pt x="240179" y="345910"/>
                  </a:lnTo>
                  <a:lnTo>
                    <a:pt x="242223" y="341408"/>
                  </a:lnTo>
                  <a:lnTo>
                    <a:pt x="243416" y="335457"/>
                  </a:lnTo>
                  <a:lnTo>
                    <a:pt x="243416" y="326613"/>
                  </a:lnTo>
                  <a:close/>
                </a:path>
                <a:path w="243840" h="502919">
                  <a:moveTo>
                    <a:pt x="243416" y="370354"/>
                  </a:moveTo>
                  <a:lnTo>
                    <a:pt x="235239" y="370354"/>
                  </a:lnTo>
                  <a:lnTo>
                    <a:pt x="237283" y="371480"/>
                  </a:lnTo>
                  <a:lnTo>
                    <a:pt x="234047" y="373410"/>
                  </a:lnTo>
                  <a:lnTo>
                    <a:pt x="231151" y="375339"/>
                  </a:lnTo>
                  <a:lnTo>
                    <a:pt x="224508" y="378073"/>
                  </a:lnTo>
                  <a:lnTo>
                    <a:pt x="218376" y="380325"/>
                  </a:lnTo>
                  <a:lnTo>
                    <a:pt x="227783" y="380325"/>
                  </a:lnTo>
                  <a:lnTo>
                    <a:pt x="234047" y="377269"/>
                  </a:lnTo>
                  <a:lnTo>
                    <a:pt x="241371" y="373410"/>
                  </a:lnTo>
                  <a:lnTo>
                    <a:pt x="243416" y="371480"/>
                  </a:lnTo>
                  <a:lnTo>
                    <a:pt x="243416" y="370354"/>
                  </a:lnTo>
                  <a:close/>
                </a:path>
                <a:path w="243840" h="502919">
                  <a:moveTo>
                    <a:pt x="243416" y="356042"/>
                  </a:moveTo>
                  <a:lnTo>
                    <a:pt x="240179" y="357971"/>
                  </a:lnTo>
                  <a:lnTo>
                    <a:pt x="219738" y="371480"/>
                  </a:lnTo>
                  <a:lnTo>
                    <a:pt x="218376" y="373410"/>
                  </a:lnTo>
                  <a:lnTo>
                    <a:pt x="219738" y="374214"/>
                  </a:lnTo>
                  <a:lnTo>
                    <a:pt x="222464" y="375339"/>
                  </a:lnTo>
                  <a:lnTo>
                    <a:pt x="228596" y="372284"/>
                  </a:lnTo>
                  <a:lnTo>
                    <a:pt x="235239" y="370354"/>
                  </a:lnTo>
                  <a:lnTo>
                    <a:pt x="243416" y="370354"/>
                  </a:lnTo>
                  <a:lnTo>
                    <a:pt x="243416" y="356042"/>
                  </a:lnTo>
                  <a:close/>
                </a:path>
                <a:path w="243840" h="502919">
                  <a:moveTo>
                    <a:pt x="242223" y="268237"/>
                  </a:moveTo>
                  <a:lnTo>
                    <a:pt x="241371" y="269363"/>
                  </a:lnTo>
                  <a:lnTo>
                    <a:pt x="240179" y="272097"/>
                  </a:lnTo>
                  <a:lnTo>
                    <a:pt x="242223" y="275956"/>
                  </a:lnTo>
                  <a:lnTo>
                    <a:pt x="243416" y="277243"/>
                  </a:lnTo>
                  <a:lnTo>
                    <a:pt x="243416" y="269363"/>
                  </a:lnTo>
                  <a:lnTo>
                    <a:pt x="242223" y="268237"/>
                  </a:lnTo>
                  <a:close/>
                </a:path>
                <a:path w="243840" h="502919">
                  <a:moveTo>
                    <a:pt x="243416" y="0"/>
                  </a:moveTo>
                  <a:lnTo>
                    <a:pt x="235239" y="3859"/>
                  </a:lnTo>
                  <a:lnTo>
                    <a:pt x="226552" y="7719"/>
                  </a:lnTo>
                  <a:lnTo>
                    <a:pt x="218376" y="11578"/>
                  </a:lnTo>
                  <a:lnTo>
                    <a:pt x="213606" y="14634"/>
                  </a:lnTo>
                  <a:lnTo>
                    <a:pt x="209518" y="17367"/>
                  </a:lnTo>
                  <a:lnTo>
                    <a:pt x="206111" y="22513"/>
                  </a:lnTo>
                  <a:lnTo>
                    <a:pt x="206111" y="25086"/>
                  </a:lnTo>
                  <a:lnTo>
                    <a:pt x="205430" y="28303"/>
                  </a:lnTo>
                  <a:lnTo>
                    <a:pt x="204067" y="28946"/>
                  </a:lnTo>
                  <a:lnTo>
                    <a:pt x="203386" y="32806"/>
                  </a:lnTo>
                  <a:lnTo>
                    <a:pt x="203386" y="36022"/>
                  </a:lnTo>
                  <a:lnTo>
                    <a:pt x="204067" y="36665"/>
                  </a:lnTo>
                  <a:lnTo>
                    <a:pt x="205430" y="38595"/>
                  </a:lnTo>
                  <a:lnTo>
                    <a:pt x="204067" y="41811"/>
                  </a:lnTo>
                  <a:lnTo>
                    <a:pt x="202023" y="49530"/>
                  </a:lnTo>
                  <a:lnTo>
                    <a:pt x="202023" y="63039"/>
                  </a:lnTo>
                  <a:lnTo>
                    <a:pt x="203386" y="66094"/>
                  </a:lnTo>
                  <a:lnTo>
                    <a:pt x="208155" y="70758"/>
                  </a:lnTo>
                  <a:lnTo>
                    <a:pt x="213606" y="76869"/>
                  </a:lnTo>
                  <a:lnTo>
                    <a:pt x="216331" y="81532"/>
                  </a:lnTo>
                  <a:lnTo>
                    <a:pt x="220420" y="90538"/>
                  </a:lnTo>
                  <a:lnTo>
                    <a:pt x="226552" y="98257"/>
                  </a:lnTo>
                  <a:lnTo>
                    <a:pt x="233195" y="105976"/>
                  </a:lnTo>
                  <a:lnTo>
                    <a:pt x="239327" y="111765"/>
                  </a:lnTo>
                  <a:lnTo>
                    <a:pt x="242223" y="115625"/>
                  </a:lnTo>
                  <a:lnTo>
                    <a:pt x="243416" y="115625"/>
                  </a:lnTo>
                  <a:lnTo>
                    <a:pt x="243416" y="109031"/>
                  </a:lnTo>
                  <a:lnTo>
                    <a:pt x="241371" y="107906"/>
                  </a:lnTo>
                  <a:lnTo>
                    <a:pt x="234047" y="102116"/>
                  </a:lnTo>
                  <a:lnTo>
                    <a:pt x="228596" y="95041"/>
                  </a:lnTo>
                  <a:lnTo>
                    <a:pt x="224508" y="82658"/>
                  </a:lnTo>
                  <a:lnTo>
                    <a:pt x="221782" y="73813"/>
                  </a:lnTo>
                  <a:lnTo>
                    <a:pt x="220420" y="70758"/>
                  </a:lnTo>
                  <a:lnTo>
                    <a:pt x="213606" y="66094"/>
                  </a:lnTo>
                  <a:lnTo>
                    <a:pt x="208155" y="61109"/>
                  </a:lnTo>
                  <a:lnTo>
                    <a:pt x="206111" y="58375"/>
                  </a:lnTo>
                  <a:lnTo>
                    <a:pt x="208155" y="52586"/>
                  </a:lnTo>
                  <a:lnTo>
                    <a:pt x="209518" y="47600"/>
                  </a:lnTo>
                  <a:lnTo>
                    <a:pt x="209518" y="36665"/>
                  </a:lnTo>
                  <a:lnTo>
                    <a:pt x="210199" y="34735"/>
                  </a:lnTo>
                  <a:lnTo>
                    <a:pt x="212243" y="34092"/>
                  </a:lnTo>
                  <a:lnTo>
                    <a:pt x="212243" y="32806"/>
                  </a:lnTo>
                  <a:lnTo>
                    <a:pt x="209518" y="28946"/>
                  </a:lnTo>
                  <a:lnTo>
                    <a:pt x="210199" y="26373"/>
                  </a:lnTo>
                  <a:lnTo>
                    <a:pt x="210199" y="25086"/>
                  </a:lnTo>
                  <a:lnTo>
                    <a:pt x="217353" y="25086"/>
                  </a:lnTo>
                  <a:lnTo>
                    <a:pt x="220420" y="21227"/>
                  </a:lnTo>
                  <a:lnTo>
                    <a:pt x="226552" y="18493"/>
                  </a:lnTo>
                  <a:lnTo>
                    <a:pt x="237283" y="12382"/>
                  </a:lnTo>
                  <a:lnTo>
                    <a:pt x="243416" y="7719"/>
                  </a:lnTo>
                  <a:lnTo>
                    <a:pt x="243416" y="0"/>
                  </a:lnTo>
                  <a:close/>
                </a:path>
                <a:path w="243840" h="502919">
                  <a:moveTo>
                    <a:pt x="217353" y="25086"/>
                  </a:moveTo>
                  <a:lnTo>
                    <a:pt x="211562" y="25086"/>
                  </a:lnTo>
                  <a:lnTo>
                    <a:pt x="212243" y="27016"/>
                  </a:lnTo>
                  <a:lnTo>
                    <a:pt x="214287" y="27016"/>
                  </a:lnTo>
                  <a:lnTo>
                    <a:pt x="216331" y="26373"/>
                  </a:lnTo>
                  <a:lnTo>
                    <a:pt x="217353" y="25086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7" name="object 3987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091449" y="3423139"/>
              <a:ext cx="342724" cy="343337"/>
            </a:xfrm>
            <a:prstGeom prst="rect">
              <a:avLst/>
            </a:prstGeom>
          </p:spPr>
        </p:pic>
        <p:sp>
          <p:nvSpPr>
            <p:cNvPr id="3988" name="object 3988"/>
            <p:cNvSpPr/>
            <p:nvPr/>
          </p:nvSpPr>
          <p:spPr>
            <a:xfrm>
              <a:off x="7432129" y="2142578"/>
              <a:ext cx="688340" cy="1443355"/>
            </a:xfrm>
            <a:custGeom>
              <a:avLst/>
              <a:gdLst/>
              <a:ahLst/>
              <a:cxnLst/>
              <a:rect l="l" t="t" r="r" b="b"/>
              <a:pathLst>
                <a:path w="688340" h="1443354">
                  <a:moveTo>
                    <a:pt x="128943" y="854735"/>
                  </a:moveTo>
                  <a:lnTo>
                    <a:pt x="126898" y="852805"/>
                  </a:lnTo>
                  <a:lnTo>
                    <a:pt x="124853" y="853922"/>
                  </a:lnTo>
                  <a:lnTo>
                    <a:pt x="122809" y="859713"/>
                  </a:lnTo>
                  <a:lnTo>
                    <a:pt x="121615" y="865505"/>
                  </a:lnTo>
                  <a:lnTo>
                    <a:pt x="120764" y="867435"/>
                  </a:lnTo>
                  <a:lnTo>
                    <a:pt x="119570" y="868235"/>
                  </a:lnTo>
                  <a:lnTo>
                    <a:pt x="116674" y="866305"/>
                  </a:lnTo>
                  <a:lnTo>
                    <a:pt x="109181" y="858596"/>
                  </a:lnTo>
                  <a:lnTo>
                    <a:pt x="107137" y="853922"/>
                  </a:lnTo>
                  <a:lnTo>
                    <a:pt x="103898" y="848779"/>
                  </a:lnTo>
                  <a:lnTo>
                    <a:pt x="99809" y="836079"/>
                  </a:lnTo>
                  <a:lnTo>
                    <a:pt x="96913" y="823696"/>
                  </a:lnTo>
                  <a:lnTo>
                    <a:pt x="89598" y="810983"/>
                  </a:lnTo>
                  <a:lnTo>
                    <a:pt x="87553" y="805205"/>
                  </a:lnTo>
                  <a:lnTo>
                    <a:pt x="88747" y="800214"/>
                  </a:lnTo>
                  <a:lnTo>
                    <a:pt x="94869" y="783488"/>
                  </a:lnTo>
                  <a:lnTo>
                    <a:pt x="103047" y="769175"/>
                  </a:lnTo>
                  <a:lnTo>
                    <a:pt x="109181" y="755345"/>
                  </a:lnTo>
                  <a:lnTo>
                    <a:pt x="103047" y="755345"/>
                  </a:lnTo>
                  <a:lnTo>
                    <a:pt x="101854" y="757605"/>
                  </a:lnTo>
                  <a:lnTo>
                    <a:pt x="96913" y="769175"/>
                  </a:lnTo>
                  <a:lnTo>
                    <a:pt x="86702" y="785418"/>
                  </a:lnTo>
                  <a:lnTo>
                    <a:pt x="82613" y="807135"/>
                  </a:lnTo>
                  <a:lnTo>
                    <a:pt x="82613" y="809866"/>
                  </a:lnTo>
                  <a:lnTo>
                    <a:pt x="85509" y="815657"/>
                  </a:lnTo>
                  <a:lnTo>
                    <a:pt x="96913" y="841870"/>
                  </a:lnTo>
                  <a:lnTo>
                    <a:pt x="99809" y="847661"/>
                  </a:lnTo>
                  <a:lnTo>
                    <a:pt x="105092" y="854735"/>
                  </a:lnTo>
                  <a:lnTo>
                    <a:pt x="114630" y="869365"/>
                  </a:lnTo>
                  <a:lnTo>
                    <a:pt x="119570" y="875157"/>
                  </a:lnTo>
                  <a:lnTo>
                    <a:pt x="119570" y="888657"/>
                  </a:lnTo>
                  <a:lnTo>
                    <a:pt x="113436" y="911021"/>
                  </a:lnTo>
                  <a:lnTo>
                    <a:pt x="106451" y="930478"/>
                  </a:lnTo>
                  <a:lnTo>
                    <a:pt x="99809" y="941247"/>
                  </a:lnTo>
                  <a:lnTo>
                    <a:pt x="92824" y="948969"/>
                  </a:lnTo>
                  <a:lnTo>
                    <a:pt x="90792" y="952030"/>
                  </a:lnTo>
                  <a:lnTo>
                    <a:pt x="88747" y="956691"/>
                  </a:lnTo>
                  <a:lnTo>
                    <a:pt x="85509" y="961669"/>
                  </a:lnTo>
                  <a:lnTo>
                    <a:pt x="70002" y="975182"/>
                  </a:lnTo>
                  <a:lnTo>
                    <a:pt x="65913" y="977277"/>
                  </a:lnTo>
                  <a:lnTo>
                    <a:pt x="63868" y="979195"/>
                  </a:lnTo>
                  <a:lnTo>
                    <a:pt x="45478" y="982256"/>
                  </a:lnTo>
                  <a:lnTo>
                    <a:pt x="46329" y="978395"/>
                  </a:lnTo>
                  <a:lnTo>
                    <a:pt x="50761" y="970673"/>
                  </a:lnTo>
                  <a:lnTo>
                    <a:pt x="48374" y="970673"/>
                  </a:lnTo>
                  <a:lnTo>
                    <a:pt x="46329" y="973251"/>
                  </a:lnTo>
                  <a:lnTo>
                    <a:pt x="41389" y="983056"/>
                  </a:lnTo>
                  <a:lnTo>
                    <a:pt x="38150" y="983056"/>
                  </a:lnTo>
                  <a:lnTo>
                    <a:pt x="38150" y="986116"/>
                  </a:lnTo>
                  <a:lnTo>
                    <a:pt x="39344" y="988047"/>
                  </a:lnTo>
                  <a:lnTo>
                    <a:pt x="37299" y="992708"/>
                  </a:lnTo>
                  <a:lnTo>
                    <a:pt x="34061" y="998499"/>
                  </a:lnTo>
                  <a:lnTo>
                    <a:pt x="35255" y="1001560"/>
                  </a:lnTo>
                  <a:lnTo>
                    <a:pt x="37299" y="1004608"/>
                  </a:lnTo>
                  <a:lnTo>
                    <a:pt x="40195" y="1006538"/>
                  </a:lnTo>
                  <a:lnTo>
                    <a:pt x="49568" y="1009269"/>
                  </a:lnTo>
                  <a:lnTo>
                    <a:pt x="50761" y="1012329"/>
                  </a:lnTo>
                  <a:lnTo>
                    <a:pt x="50761" y="1016190"/>
                  </a:lnTo>
                  <a:lnTo>
                    <a:pt x="54838" y="1020051"/>
                  </a:lnTo>
                  <a:lnTo>
                    <a:pt x="55702" y="1028573"/>
                  </a:lnTo>
                  <a:lnTo>
                    <a:pt x="59778" y="1036777"/>
                  </a:lnTo>
                  <a:lnTo>
                    <a:pt x="63017" y="1042568"/>
                  </a:lnTo>
                  <a:lnTo>
                    <a:pt x="63868" y="1048346"/>
                  </a:lnTo>
                  <a:lnTo>
                    <a:pt x="61823" y="1066850"/>
                  </a:lnTo>
                  <a:lnTo>
                    <a:pt x="57734" y="1077302"/>
                  </a:lnTo>
                  <a:lnTo>
                    <a:pt x="53657" y="1093863"/>
                  </a:lnTo>
                  <a:lnTo>
                    <a:pt x="49568" y="1104798"/>
                  </a:lnTo>
                  <a:lnTo>
                    <a:pt x="49568" y="1110589"/>
                  </a:lnTo>
                  <a:lnTo>
                    <a:pt x="50761" y="1117180"/>
                  </a:lnTo>
                  <a:lnTo>
                    <a:pt x="53657" y="1120241"/>
                  </a:lnTo>
                  <a:lnTo>
                    <a:pt x="56883" y="1121041"/>
                  </a:lnTo>
                  <a:lnTo>
                    <a:pt x="58928" y="1121041"/>
                  </a:lnTo>
                  <a:lnTo>
                    <a:pt x="60972" y="1124089"/>
                  </a:lnTo>
                  <a:lnTo>
                    <a:pt x="60972" y="1127950"/>
                  </a:lnTo>
                  <a:lnTo>
                    <a:pt x="61823" y="1129880"/>
                  </a:lnTo>
                  <a:lnTo>
                    <a:pt x="65062" y="1129080"/>
                  </a:lnTo>
                  <a:lnTo>
                    <a:pt x="65913" y="1127150"/>
                  </a:lnTo>
                  <a:lnTo>
                    <a:pt x="65913" y="1121041"/>
                  </a:lnTo>
                  <a:lnTo>
                    <a:pt x="70002" y="1121041"/>
                  </a:lnTo>
                  <a:lnTo>
                    <a:pt x="78524" y="1125220"/>
                  </a:lnTo>
                  <a:lnTo>
                    <a:pt x="78524" y="1129880"/>
                  </a:lnTo>
                  <a:lnTo>
                    <a:pt x="79375" y="1132941"/>
                  </a:lnTo>
                  <a:lnTo>
                    <a:pt x="76136" y="1141463"/>
                  </a:lnTo>
                  <a:lnTo>
                    <a:pt x="70002" y="1155458"/>
                  </a:lnTo>
                  <a:lnTo>
                    <a:pt x="63868" y="1161884"/>
                  </a:lnTo>
                  <a:lnTo>
                    <a:pt x="60972" y="1168958"/>
                  </a:lnTo>
                  <a:lnTo>
                    <a:pt x="60972" y="1173619"/>
                  </a:lnTo>
                  <a:lnTo>
                    <a:pt x="57734" y="1173619"/>
                  </a:lnTo>
                  <a:lnTo>
                    <a:pt x="55702" y="1167841"/>
                  </a:lnTo>
                  <a:lnTo>
                    <a:pt x="54838" y="1167841"/>
                  </a:lnTo>
                  <a:lnTo>
                    <a:pt x="53657" y="1168958"/>
                  </a:lnTo>
                  <a:lnTo>
                    <a:pt x="53657" y="1172819"/>
                  </a:lnTo>
                  <a:lnTo>
                    <a:pt x="56883" y="1180541"/>
                  </a:lnTo>
                  <a:lnTo>
                    <a:pt x="57734" y="1189380"/>
                  </a:lnTo>
                  <a:lnTo>
                    <a:pt x="60972" y="1199032"/>
                  </a:lnTo>
                  <a:lnTo>
                    <a:pt x="59778" y="1202893"/>
                  </a:lnTo>
                  <a:lnTo>
                    <a:pt x="60972" y="1205623"/>
                  </a:lnTo>
                  <a:lnTo>
                    <a:pt x="63017" y="1210614"/>
                  </a:lnTo>
                  <a:lnTo>
                    <a:pt x="63017" y="1219619"/>
                  </a:lnTo>
                  <a:lnTo>
                    <a:pt x="61823" y="1226045"/>
                  </a:lnTo>
                  <a:lnTo>
                    <a:pt x="58928" y="1233131"/>
                  </a:lnTo>
                  <a:lnTo>
                    <a:pt x="55689" y="1237792"/>
                  </a:lnTo>
                  <a:lnTo>
                    <a:pt x="55689" y="1239723"/>
                  </a:lnTo>
                  <a:lnTo>
                    <a:pt x="56883" y="1241653"/>
                  </a:lnTo>
                  <a:lnTo>
                    <a:pt x="63868" y="1241653"/>
                  </a:lnTo>
                  <a:lnTo>
                    <a:pt x="61823" y="1244701"/>
                  </a:lnTo>
                  <a:lnTo>
                    <a:pt x="56883" y="1255483"/>
                  </a:lnTo>
                  <a:lnTo>
                    <a:pt x="51612" y="1265936"/>
                  </a:lnTo>
                  <a:lnTo>
                    <a:pt x="47523" y="1276057"/>
                  </a:lnTo>
                  <a:lnTo>
                    <a:pt x="41389" y="1291501"/>
                  </a:lnTo>
                  <a:lnTo>
                    <a:pt x="35255" y="1301953"/>
                  </a:lnTo>
                  <a:lnTo>
                    <a:pt x="33210" y="1316583"/>
                  </a:lnTo>
                  <a:lnTo>
                    <a:pt x="34061" y="1323505"/>
                  </a:lnTo>
                  <a:lnTo>
                    <a:pt x="35255" y="1330096"/>
                  </a:lnTo>
                  <a:lnTo>
                    <a:pt x="35255" y="1333157"/>
                  </a:lnTo>
                  <a:lnTo>
                    <a:pt x="29972" y="1338948"/>
                  </a:lnTo>
                  <a:lnTo>
                    <a:pt x="27076" y="1340866"/>
                  </a:lnTo>
                  <a:lnTo>
                    <a:pt x="19748" y="1340231"/>
                  </a:lnTo>
                  <a:lnTo>
                    <a:pt x="14300" y="1338948"/>
                  </a:lnTo>
                  <a:lnTo>
                    <a:pt x="11582" y="1338300"/>
                  </a:lnTo>
                  <a:lnTo>
                    <a:pt x="5448" y="1338948"/>
                  </a:lnTo>
                  <a:lnTo>
                    <a:pt x="2044" y="1338948"/>
                  </a:lnTo>
                  <a:lnTo>
                    <a:pt x="0" y="1338300"/>
                  </a:lnTo>
                  <a:lnTo>
                    <a:pt x="0" y="1342161"/>
                  </a:lnTo>
                  <a:lnTo>
                    <a:pt x="5448" y="1344726"/>
                  </a:lnTo>
                  <a:lnTo>
                    <a:pt x="10210" y="1346022"/>
                  </a:lnTo>
                  <a:lnTo>
                    <a:pt x="20434" y="1346022"/>
                  </a:lnTo>
                  <a:lnTo>
                    <a:pt x="38150" y="1335087"/>
                  </a:lnTo>
                  <a:lnTo>
                    <a:pt x="38150" y="1333957"/>
                  </a:lnTo>
                  <a:lnTo>
                    <a:pt x="39344" y="1330096"/>
                  </a:lnTo>
                  <a:lnTo>
                    <a:pt x="39344" y="1320444"/>
                  </a:lnTo>
                  <a:lnTo>
                    <a:pt x="41389" y="1301953"/>
                  </a:lnTo>
                  <a:lnTo>
                    <a:pt x="50761" y="1282496"/>
                  </a:lnTo>
                  <a:lnTo>
                    <a:pt x="51612" y="1276057"/>
                  </a:lnTo>
                  <a:lnTo>
                    <a:pt x="52793" y="1272844"/>
                  </a:lnTo>
                  <a:lnTo>
                    <a:pt x="52793" y="1268984"/>
                  </a:lnTo>
                  <a:lnTo>
                    <a:pt x="54838" y="1265936"/>
                  </a:lnTo>
                  <a:lnTo>
                    <a:pt x="57734" y="1260144"/>
                  </a:lnTo>
                  <a:lnTo>
                    <a:pt x="60972" y="1256284"/>
                  </a:lnTo>
                  <a:lnTo>
                    <a:pt x="63868" y="1251623"/>
                  </a:lnTo>
                  <a:lnTo>
                    <a:pt x="65913" y="1246632"/>
                  </a:lnTo>
                  <a:lnTo>
                    <a:pt x="65913" y="1227975"/>
                  </a:lnTo>
                  <a:lnTo>
                    <a:pt x="69151" y="1218336"/>
                  </a:lnTo>
                  <a:lnTo>
                    <a:pt x="70002" y="1204823"/>
                  </a:lnTo>
                  <a:lnTo>
                    <a:pt x="67106" y="1193241"/>
                  </a:lnTo>
                  <a:lnTo>
                    <a:pt x="65316" y="1189875"/>
                  </a:lnTo>
                  <a:lnTo>
                    <a:pt x="61823" y="1181341"/>
                  </a:lnTo>
                  <a:lnTo>
                    <a:pt x="60972" y="1177480"/>
                  </a:lnTo>
                  <a:lnTo>
                    <a:pt x="61823" y="1175550"/>
                  </a:lnTo>
                  <a:lnTo>
                    <a:pt x="65062" y="1171702"/>
                  </a:lnTo>
                  <a:lnTo>
                    <a:pt x="67957" y="1165098"/>
                  </a:lnTo>
                  <a:lnTo>
                    <a:pt x="75285" y="1157389"/>
                  </a:lnTo>
                  <a:lnTo>
                    <a:pt x="81419" y="1144524"/>
                  </a:lnTo>
                  <a:lnTo>
                    <a:pt x="84658" y="1138732"/>
                  </a:lnTo>
                  <a:lnTo>
                    <a:pt x="83464" y="1129880"/>
                  </a:lnTo>
                  <a:lnTo>
                    <a:pt x="83464" y="1122159"/>
                  </a:lnTo>
                  <a:lnTo>
                    <a:pt x="82613" y="1118311"/>
                  </a:lnTo>
                  <a:lnTo>
                    <a:pt x="82613" y="1110589"/>
                  </a:lnTo>
                  <a:lnTo>
                    <a:pt x="83464" y="1105598"/>
                  </a:lnTo>
                  <a:lnTo>
                    <a:pt x="85509" y="1102868"/>
                  </a:lnTo>
                  <a:lnTo>
                    <a:pt x="91643" y="1100937"/>
                  </a:lnTo>
                  <a:lnTo>
                    <a:pt x="95719" y="1099007"/>
                  </a:lnTo>
                  <a:lnTo>
                    <a:pt x="97764" y="1090002"/>
                  </a:lnTo>
                  <a:lnTo>
                    <a:pt x="96913" y="1088072"/>
                  </a:lnTo>
                  <a:lnTo>
                    <a:pt x="91643" y="1085011"/>
                  </a:lnTo>
                  <a:lnTo>
                    <a:pt x="91643" y="1084211"/>
                  </a:lnTo>
                  <a:lnTo>
                    <a:pt x="92824" y="1082281"/>
                  </a:lnTo>
                  <a:lnTo>
                    <a:pt x="89598" y="1083081"/>
                  </a:lnTo>
                  <a:lnTo>
                    <a:pt x="87553" y="1081163"/>
                  </a:lnTo>
                  <a:lnTo>
                    <a:pt x="87553" y="1079233"/>
                  </a:lnTo>
                  <a:lnTo>
                    <a:pt x="86702" y="1078420"/>
                  </a:lnTo>
                  <a:lnTo>
                    <a:pt x="84658" y="1079233"/>
                  </a:lnTo>
                  <a:lnTo>
                    <a:pt x="82613" y="1081163"/>
                  </a:lnTo>
                  <a:lnTo>
                    <a:pt x="82613" y="1083081"/>
                  </a:lnTo>
                  <a:lnTo>
                    <a:pt x="84658" y="1086942"/>
                  </a:lnTo>
                  <a:lnTo>
                    <a:pt x="82613" y="1088872"/>
                  </a:lnTo>
                  <a:lnTo>
                    <a:pt x="82613" y="1095794"/>
                  </a:lnTo>
                  <a:lnTo>
                    <a:pt x="83464" y="1099654"/>
                  </a:lnTo>
                  <a:lnTo>
                    <a:pt x="83464" y="1103515"/>
                  </a:lnTo>
                  <a:lnTo>
                    <a:pt x="80568" y="1109459"/>
                  </a:lnTo>
                  <a:lnTo>
                    <a:pt x="80568" y="1116380"/>
                  </a:lnTo>
                  <a:lnTo>
                    <a:pt x="77330" y="1120241"/>
                  </a:lnTo>
                  <a:lnTo>
                    <a:pt x="67106" y="1118311"/>
                  </a:lnTo>
                  <a:lnTo>
                    <a:pt x="63868" y="1117180"/>
                  </a:lnTo>
                  <a:lnTo>
                    <a:pt x="59778" y="1116380"/>
                  </a:lnTo>
                  <a:lnTo>
                    <a:pt x="54838" y="1116380"/>
                  </a:lnTo>
                  <a:lnTo>
                    <a:pt x="52793" y="1115250"/>
                  </a:lnTo>
                  <a:lnTo>
                    <a:pt x="53657" y="1107528"/>
                  </a:lnTo>
                  <a:lnTo>
                    <a:pt x="56883" y="1099654"/>
                  </a:lnTo>
                  <a:lnTo>
                    <a:pt x="56883" y="1091933"/>
                  </a:lnTo>
                  <a:lnTo>
                    <a:pt x="60972" y="1080350"/>
                  </a:lnTo>
                  <a:lnTo>
                    <a:pt x="63017" y="1072629"/>
                  </a:lnTo>
                  <a:lnTo>
                    <a:pt x="63868" y="1060729"/>
                  </a:lnTo>
                  <a:lnTo>
                    <a:pt x="67106" y="1052207"/>
                  </a:lnTo>
                  <a:lnTo>
                    <a:pt x="70002" y="1048346"/>
                  </a:lnTo>
                  <a:lnTo>
                    <a:pt x="71196" y="1047229"/>
                  </a:lnTo>
                  <a:lnTo>
                    <a:pt x="67106" y="1033551"/>
                  </a:lnTo>
                  <a:lnTo>
                    <a:pt x="63017" y="1023912"/>
                  </a:lnTo>
                  <a:lnTo>
                    <a:pt x="60972" y="1014260"/>
                  </a:lnTo>
                  <a:lnTo>
                    <a:pt x="58928" y="1008468"/>
                  </a:lnTo>
                  <a:lnTo>
                    <a:pt x="54838" y="1003490"/>
                  </a:lnTo>
                  <a:lnTo>
                    <a:pt x="46329" y="1003490"/>
                  </a:lnTo>
                  <a:lnTo>
                    <a:pt x="46329" y="999629"/>
                  </a:lnTo>
                  <a:lnTo>
                    <a:pt x="39344" y="999629"/>
                  </a:lnTo>
                  <a:lnTo>
                    <a:pt x="38150" y="998499"/>
                  </a:lnTo>
                  <a:lnTo>
                    <a:pt x="38150" y="995768"/>
                  </a:lnTo>
                  <a:lnTo>
                    <a:pt x="40195" y="992708"/>
                  </a:lnTo>
                  <a:lnTo>
                    <a:pt x="43434" y="986917"/>
                  </a:lnTo>
                  <a:lnTo>
                    <a:pt x="52793" y="984986"/>
                  </a:lnTo>
                  <a:lnTo>
                    <a:pt x="56883" y="984986"/>
                  </a:lnTo>
                  <a:lnTo>
                    <a:pt x="58928" y="988047"/>
                  </a:lnTo>
                  <a:lnTo>
                    <a:pt x="58928" y="992708"/>
                  </a:lnTo>
                  <a:lnTo>
                    <a:pt x="59778" y="993838"/>
                  </a:lnTo>
                  <a:lnTo>
                    <a:pt x="63868" y="993838"/>
                  </a:lnTo>
                  <a:lnTo>
                    <a:pt x="75285" y="982256"/>
                  </a:lnTo>
                  <a:lnTo>
                    <a:pt x="92824" y="961669"/>
                  </a:lnTo>
                  <a:lnTo>
                    <a:pt x="97764" y="954760"/>
                  </a:lnTo>
                  <a:lnTo>
                    <a:pt x="105092" y="950099"/>
                  </a:lnTo>
                  <a:lnTo>
                    <a:pt x="111226" y="939317"/>
                  </a:lnTo>
                  <a:lnTo>
                    <a:pt x="117525" y="922756"/>
                  </a:lnTo>
                  <a:lnTo>
                    <a:pt x="121615" y="913104"/>
                  </a:lnTo>
                  <a:lnTo>
                    <a:pt x="126898" y="897509"/>
                  </a:lnTo>
                  <a:lnTo>
                    <a:pt x="126898" y="859713"/>
                  </a:lnTo>
                  <a:lnTo>
                    <a:pt x="128943" y="854735"/>
                  </a:lnTo>
                  <a:close/>
                </a:path>
                <a:path w="688340" h="1443354">
                  <a:moveTo>
                    <a:pt x="345274" y="1417904"/>
                  </a:moveTo>
                  <a:lnTo>
                    <a:pt x="343230" y="1417904"/>
                  </a:lnTo>
                  <a:lnTo>
                    <a:pt x="337096" y="1416621"/>
                  </a:lnTo>
                  <a:lnTo>
                    <a:pt x="327723" y="1417904"/>
                  </a:lnTo>
                  <a:lnTo>
                    <a:pt x="321602" y="1417904"/>
                  </a:lnTo>
                  <a:lnTo>
                    <a:pt x="316141" y="1419834"/>
                  </a:lnTo>
                  <a:lnTo>
                    <a:pt x="311378" y="1420469"/>
                  </a:lnTo>
                  <a:lnTo>
                    <a:pt x="302691" y="1422565"/>
                  </a:lnTo>
                  <a:lnTo>
                    <a:pt x="288378" y="1428673"/>
                  </a:lnTo>
                  <a:lnTo>
                    <a:pt x="276110" y="1434465"/>
                  </a:lnTo>
                  <a:lnTo>
                    <a:pt x="272034" y="1435265"/>
                  </a:lnTo>
                  <a:lnTo>
                    <a:pt x="269989" y="1434465"/>
                  </a:lnTo>
                  <a:lnTo>
                    <a:pt x="268795" y="1431404"/>
                  </a:lnTo>
                  <a:lnTo>
                    <a:pt x="269989" y="1426425"/>
                  </a:lnTo>
                  <a:lnTo>
                    <a:pt x="274929" y="1421765"/>
                  </a:lnTo>
                  <a:lnTo>
                    <a:pt x="279349" y="1417904"/>
                  </a:lnTo>
                  <a:lnTo>
                    <a:pt x="278155" y="1414691"/>
                  </a:lnTo>
                  <a:lnTo>
                    <a:pt x="277304" y="1412760"/>
                  </a:lnTo>
                  <a:lnTo>
                    <a:pt x="272884" y="1410830"/>
                  </a:lnTo>
                  <a:lnTo>
                    <a:pt x="266750" y="1408252"/>
                  </a:lnTo>
                  <a:lnTo>
                    <a:pt x="259359" y="1406969"/>
                  </a:lnTo>
                  <a:lnTo>
                    <a:pt x="255676" y="1406321"/>
                  </a:lnTo>
                  <a:lnTo>
                    <a:pt x="238975" y="1404391"/>
                  </a:lnTo>
                  <a:lnTo>
                    <a:pt x="236080" y="1406321"/>
                  </a:lnTo>
                  <a:lnTo>
                    <a:pt x="232003" y="1410182"/>
                  </a:lnTo>
                  <a:lnTo>
                    <a:pt x="226720" y="1415973"/>
                  </a:lnTo>
                  <a:lnTo>
                    <a:pt x="222631" y="1416621"/>
                  </a:lnTo>
                  <a:lnTo>
                    <a:pt x="206273" y="1416621"/>
                  </a:lnTo>
                  <a:lnTo>
                    <a:pt x="204228" y="1414691"/>
                  </a:lnTo>
                  <a:lnTo>
                    <a:pt x="200825" y="1412113"/>
                  </a:lnTo>
                  <a:lnTo>
                    <a:pt x="200825" y="1408252"/>
                  </a:lnTo>
                  <a:lnTo>
                    <a:pt x="204228" y="1403108"/>
                  </a:lnTo>
                  <a:lnTo>
                    <a:pt x="206273" y="1400530"/>
                  </a:lnTo>
                  <a:lnTo>
                    <a:pt x="211048" y="1393456"/>
                  </a:lnTo>
                  <a:lnTo>
                    <a:pt x="216496" y="1387665"/>
                  </a:lnTo>
                  <a:lnTo>
                    <a:pt x="217182" y="1380756"/>
                  </a:lnTo>
                  <a:lnTo>
                    <a:pt x="221780" y="1370304"/>
                  </a:lnTo>
                  <a:lnTo>
                    <a:pt x="226720" y="1360335"/>
                  </a:lnTo>
                  <a:lnTo>
                    <a:pt x="228765" y="1353731"/>
                  </a:lnTo>
                  <a:lnTo>
                    <a:pt x="228765" y="1347952"/>
                  </a:lnTo>
                  <a:lnTo>
                    <a:pt x="226720" y="1344091"/>
                  </a:lnTo>
                  <a:lnTo>
                    <a:pt x="224675" y="1340866"/>
                  </a:lnTo>
                  <a:lnTo>
                    <a:pt x="218541" y="1338300"/>
                  </a:lnTo>
                  <a:lnTo>
                    <a:pt x="214071" y="1335887"/>
                  </a:lnTo>
                  <a:lnTo>
                    <a:pt x="209003" y="1333157"/>
                  </a:lnTo>
                  <a:lnTo>
                    <a:pt x="204228" y="1333157"/>
                  </a:lnTo>
                  <a:lnTo>
                    <a:pt x="200139" y="1335887"/>
                  </a:lnTo>
                  <a:lnTo>
                    <a:pt x="194017" y="1342161"/>
                  </a:lnTo>
                  <a:lnTo>
                    <a:pt x="189407" y="1344726"/>
                  </a:lnTo>
                  <a:lnTo>
                    <a:pt x="147332" y="1378026"/>
                  </a:lnTo>
                  <a:lnTo>
                    <a:pt x="126898" y="1382687"/>
                  </a:lnTo>
                  <a:lnTo>
                    <a:pt x="117525" y="1383804"/>
                  </a:lnTo>
                  <a:lnTo>
                    <a:pt x="112585" y="1384617"/>
                  </a:lnTo>
                  <a:lnTo>
                    <a:pt x="103898" y="1387665"/>
                  </a:lnTo>
                  <a:lnTo>
                    <a:pt x="101003" y="1390408"/>
                  </a:lnTo>
                  <a:lnTo>
                    <a:pt x="94869" y="1393456"/>
                  </a:lnTo>
                  <a:lnTo>
                    <a:pt x="77330" y="1400530"/>
                  </a:lnTo>
                  <a:lnTo>
                    <a:pt x="63017" y="1403108"/>
                  </a:lnTo>
                  <a:lnTo>
                    <a:pt x="47523" y="1406321"/>
                  </a:lnTo>
                  <a:lnTo>
                    <a:pt x="38150" y="1406969"/>
                  </a:lnTo>
                  <a:lnTo>
                    <a:pt x="29121" y="1406321"/>
                  </a:lnTo>
                  <a:lnTo>
                    <a:pt x="20434" y="1405039"/>
                  </a:lnTo>
                  <a:lnTo>
                    <a:pt x="12255" y="1402461"/>
                  </a:lnTo>
                  <a:lnTo>
                    <a:pt x="5448" y="1400530"/>
                  </a:lnTo>
                  <a:lnTo>
                    <a:pt x="0" y="1401178"/>
                  </a:lnTo>
                  <a:lnTo>
                    <a:pt x="0" y="1403108"/>
                  </a:lnTo>
                  <a:lnTo>
                    <a:pt x="3403" y="1403108"/>
                  </a:lnTo>
                  <a:lnTo>
                    <a:pt x="10210" y="1404391"/>
                  </a:lnTo>
                  <a:lnTo>
                    <a:pt x="14300" y="1404391"/>
                  </a:lnTo>
                  <a:lnTo>
                    <a:pt x="19748" y="1408252"/>
                  </a:lnTo>
                  <a:lnTo>
                    <a:pt x="27076" y="1408899"/>
                  </a:lnTo>
                  <a:lnTo>
                    <a:pt x="41389" y="1408899"/>
                  </a:lnTo>
                  <a:lnTo>
                    <a:pt x="49568" y="1408252"/>
                  </a:lnTo>
                  <a:lnTo>
                    <a:pt x="54940" y="1406969"/>
                  </a:lnTo>
                  <a:lnTo>
                    <a:pt x="82613" y="1400530"/>
                  </a:lnTo>
                  <a:lnTo>
                    <a:pt x="88747" y="1399247"/>
                  </a:lnTo>
                  <a:lnTo>
                    <a:pt x="93687" y="1397317"/>
                  </a:lnTo>
                  <a:lnTo>
                    <a:pt x="99809" y="1393456"/>
                  </a:lnTo>
                  <a:lnTo>
                    <a:pt x="106451" y="1388478"/>
                  </a:lnTo>
                  <a:lnTo>
                    <a:pt x="112585" y="1385735"/>
                  </a:lnTo>
                  <a:lnTo>
                    <a:pt x="125704" y="1385735"/>
                  </a:lnTo>
                  <a:lnTo>
                    <a:pt x="135077" y="1384617"/>
                  </a:lnTo>
                  <a:lnTo>
                    <a:pt x="176301" y="1364195"/>
                  </a:lnTo>
                  <a:lnTo>
                    <a:pt x="196049" y="1342796"/>
                  </a:lnTo>
                  <a:lnTo>
                    <a:pt x="202869" y="1337017"/>
                  </a:lnTo>
                  <a:lnTo>
                    <a:pt x="225869" y="1349883"/>
                  </a:lnTo>
                  <a:lnTo>
                    <a:pt x="224675" y="1357591"/>
                  </a:lnTo>
                  <a:lnTo>
                    <a:pt x="223824" y="1362265"/>
                  </a:lnTo>
                  <a:lnTo>
                    <a:pt x="221780" y="1366126"/>
                  </a:lnTo>
                  <a:lnTo>
                    <a:pt x="217182" y="1374165"/>
                  </a:lnTo>
                  <a:lnTo>
                    <a:pt x="214452" y="1381874"/>
                  </a:lnTo>
                  <a:lnTo>
                    <a:pt x="210362" y="1389595"/>
                  </a:lnTo>
                  <a:lnTo>
                    <a:pt x="206959" y="1397317"/>
                  </a:lnTo>
                  <a:lnTo>
                    <a:pt x="200825" y="1402461"/>
                  </a:lnTo>
                  <a:lnTo>
                    <a:pt x="198094" y="1406321"/>
                  </a:lnTo>
                  <a:lnTo>
                    <a:pt x="198094" y="1412113"/>
                  </a:lnTo>
                  <a:lnTo>
                    <a:pt x="200825" y="1416621"/>
                  </a:lnTo>
                  <a:lnTo>
                    <a:pt x="204228" y="1417904"/>
                  </a:lnTo>
                  <a:lnTo>
                    <a:pt x="208318" y="1418539"/>
                  </a:lnTo>
                  <a:lnTo>
                    <a:pt x="218541" y="1417904"/>
                  </a:lnTo>
                  <a:lnTo>
                    <a:pt x="223824" y="1417904"/>
                  </a:lnTo>
                  <a:lnTo>
                    <a:pt x="227914" y="1416621"/>
                  </a:lnTo>
                  <a:lnTo>
                    <a:pt x="229958" y="1415973"/>
                  </a:lnTo>
                  <a:lnTo>
                    <a:pt x="232854" y="1414043"/>
                  </a:lnTo>
                  <a:lnTo>
                    <a:pt x="238975" y="1408899"/>
                  </a:lnTo>
                  <a:lnTo>
                    <a:pt x="244259" y="1406969"/>
                  </a:lnTo>
                  <a:lnTo>
                    <a:pt x="252437" y="1406969"/>
                  </a:lnTo>
                  <a:lnTo>
                    <a:pt x="266750" y="1410182"/>
                  </a:lnTo>
                  <a:lnTo>
                    <a:pt x="272884" y="1412113"/>
                  </a:lnTo>
                  <a:lnTo>
                    <a:pt x="274066" y="1414691"/>
                  </a:lnTo>
                  <a:lnTo>
                    <a:pt x="274066" y="1416621"/>
                  </a:lnTo>
                  <a:lnTo>
                    <a:pt x="268795" y="1424495"/>
                  </a:lnTo>
                  <a:lnTo>
                    <a:pt x="263855" y="1430604"/>
                  </a:lnTo>
                  <a:lnTo>
                    <a:pt x="256527" y="1437195"/>
                  </a:lnTo>
                  <a:lnTo>
                    <a:pt x="255676" y="1440256"/>
                  </a:lnTo>
                  <a:lnTo>
                    <a:pt x="258572" y="1442986"/>
                  </a:lnTo>
                  <a:lnTo>
                    <a:pt x="262661" y="1442986"/>
                  </a:lnTo>
                  <a:lnTo>
                    <a:pt x="267944" y="1441056"/>
                  </a:lnTo>
                  <a:lnTo>
                    <a:pt x="277304" y="1436395"/>
                  </a:lnTo>
                  <a:lnTo>
                    <a:pt x="279463" y="1435265"/>
                  </a:lnTo>
                  <a:lnTo>
                    <a:pt x="288378" y="1430604"/>
                  </a:lnTo>
                  <a:lnTo>
                    <a:pt x="298602" y="1426425"/>
                  </a:lnTo>
                  <a:lnTo>
                    <a:pt x="311378" y="1421765"/>
                  </a:lnTo>
                  <a:lnTo>
                    <a:pt x="327723" y="1419834"/>
                  </a:lnTo>
                  <a:lnTo>
                    <a:pt x="345274" y="1419834"/>
                  </a:lnTo>
                  <a:lnTo>
                    <a:pt x="345274" y="1417904"/>
                  </a:lnTo>
                  <a:close/>
                </a:path>
                <a:path w="688340" h="1443354">
                  <a:moveTo>
                    <a:pt x="687997" y="0"/>
                  </a:moveTo>
                  <a:lnTo>
                    <a:pt x="681863" y="1930"/>
                  </a:lnTo>
                  <a:lnTo>
                    <a:pt x="674878" y="4673"/>
                  </a:lnTo>
                  <a:lnTo>
                    <a:pt x="667562" y="7721"/>
                  </a:lnTo>
                  <a:lnTo>
                    <a:pt x="660234" y="9652"/>
                  </a:lnTo>
                  <a:lnTo>
                    <a:pt x="652056" y="12382"/>
                  </a:lnTo>
                  <a:lnTo>
                    <a:pt x="645922" y="17373"/>
                  </a:lnTo>
                  <a:lnTo>
                    <a:pt x="638429" y="24447"/>
                  </a:lnTo>
                  <a:lnTo>
                    <a:pt x="630250" y="28956"/>
                  </a:lnTo>
                  <a:lnTo>
                    <a:pt x="623443" y="34099"/>
                  </a:lnTo>
                  <a:lnTo>
                    <a:pt x="614756" y="39890"/>
                  </a:lnTo>
                  <a:lnTo>
                    <a:pt x="604532" y="43751"/>
                  </a:lnTo>
                  <a:lnTo>
                    <a:pt x="595503" y="51460"/>
                  </a:lnTo>
                  <a:lnTo>
                    <a:pt x="586130" y="60312"/>
                  </a:lnTo>
                  <a:lnTo>
                    <a:pt x="577964" y="66903"/>
                  </a:lnTo>
                  <a:lnTo>
                    <a:pt x="572681" y="68834"/>
                  </a:lnTo>
                  <a:lnTo>
                    <a:pt x="568591" y="71894"/>
                  </a:lnTo>
                  <a:lnTo>
                    <a:pt x="563651" y="75742"/>
                  </a:lnTo>
                  <a:lnTo>
                    <a:pt x="558368" y="77673"/>
                  </a:lnTo>
                  <a:lnTo>
                    <a:pt x="554278" y="77673"/>
                  </a:lnTo>
                  <a:lnTo>
                    <a:pt x="553085" y="74625"/>
                  </a:lnTo>
                  <a:lnTo>
                    <a:pt x="551040" y="71894"/>
                  </a:lnTo>
                  <a:lnTo>
                    <a:pt x="548995" y="68834"/>
                  </a:lnTo>
                  <a:lnTo>
                    <a:pt x="542874" y="66903"/>
                  </a:lnTo>
                  <a:lnTo>
                    <a:pt x="533844" y="64173"/>
                  </a:lnTo>
                  <a:lnTo>
                    <a:pt x="529247" y="60312"/>
                  </a:lnTo>
                  <a:lnTo>
                    <a:pt x="526516" y="55321"/>
                  </a:lnTo>
                  <a:lnTo>
                    <a:pt x="527202" y="49530"/>
                  </a:lnTo>
                  <a:lnTo>
                    <a:pt x="531799" y="45681"/>
                  </a:lnTo>
                  <a:lnTo>
                    <a:pt x="535889" y="41821"/>
                  </a:lnTo>
                  <a:lnTo>
                    <a:pt x="542010" y="38595"/>
                  </a:lnTo>
                  <a:lnTo>
                    <a:pt x="544918" y="34747"/>
                  </a:lnTo>
                  <a:lnTo>
                    <a:pt x="544918" y="32169"/>
                  </a:lnTo>
                  <a:lnTo>
                    <a:pt x="542874" y="30238"/>
                  </a:lnTo>
                  <a:lnTo>
                    <a:pt x="537933" y="27025"/>
                  </a:lnTo>
                  <a:lnTo>
                    <a:pt x="535889" y="24447"/>
                  </a:lnTo>
                  <a:lnTo>
                    <a:pt x="533844" y="19304"/>
                  </a:lnTo>
                  <a:lnTo>
                    <a:pt x="530606" y="13512"/>
                  </a:lnTo>
                  <a:lnTo>
                    <a:pt x="526516" y="10452"/>
                  </a:lnTo>
                  <a:lnTo>
                    <a:pt x="523113" y="10452"/>
                  </a:lnTo>
                  <a:lnTo>
                    <a:pt x="525157" y="11582"/>
                  </a:lnTo>
                  <a:lnTo>
                    <a:pt x="527202" y="13512"/>
                  </a:lnTo>
                  <a:lnTo>
                    <a:pt x="530606" y="17373"/>
                  </a:lnTo>
                  <a:lnTo>
                    <a:pt x="532650" y="22034"/>
                  </a:lnTo>
                  <a:lnTo>
                    <a:pt x="533844" y="26377"/>
                  </a:lnTo>
                  <a:lnTo>
                    <a:pt x="535889" y="28956"/>
                  </a:lnTo>
                  <a:lnTo>
                    <a:pt x="539978" y="30886"/>
                  </a:lnTo>
                  <a:lnTo>
                    <a:pt x="540829" y="32169"/>
                  </a:lnTo>
                  <a:lnTo>
                    <a:pt x="542874" y="32816"/>
                  </a:lnTo>
                  <a:lnTo>
                    <a:pt x="542874" y="34747"/>
                  </a:lnTo>
                  <a:lnTo>
                    <a:pt x="536740" y="39890"/>
                  </a:lnTo>
                  <a:lnTo>
                    <a:pt x="528561" y="45681"/>
                  </a:lnTo>
                  <a:lnTo>
                    <a:pt x="525157" y="49530"/>
                  </a:lnTo>
                  <a:lnTo>
                    <a:pt x="524471" y="52273"/>
                  </a:lnTo>
                  <a:lnTo>
                    <a:pt x="524471" y="55321"/>
                  </a:lnTo>
                  <a:lnTo>
                    <a:pt x="527202" y="61112"/>
                  </a:lnTo>
                  <a:lnTo>
                    <a:pt x="530606" y="64973"/>
                  </a:lnTo>
                  <a:lnTo>
                    <a:pt x="537933" y="68033"/>
                  </a:lnTo>
                  <a:lnTo>
                    <a:pt x="544918" y="69964"/>
                  </a:lnTo>
                  <a:lnTo>
                    <a:pt x="548995" y="72694"/>
                  </a:lnTo>
                  <a:lnTo>
                    <a:pt x="553085" y="81534"/>
                  </a:lnTo>
                  <a:lnTo>
                    <a:pt x="550189" y="86690"/>
                  </a:lnTo>
                  <a:lnTo>
                    <a:pt x="546950" y="91186"/>
                  </a:lnTo>
                  <a:lnTo>
                    <a:pt x="537933" y="98259"/>
                  </a:lnTo>
                  <a:lnTo>
                    <a:pt x="535889" y="102120"/>
                  </a:lnTo>
                  <a:lnTo>
                    <a:pt x="527202" y="106629"/>
                  </a:lnTo>
                  <a:lnTo>
                    <a:pt x="523113" y="110642"/>
                  </a:lnTo>
                  <a:lnTo>
                    <a:pt x="518337" y="114503"/>
                  </a:lnTo>
                  <a:lnTo>
                    <a:pt x="506069" y="121424"/>
                  </a:lnTo>
                  <a:lnTo>
                    <a:pt x="498576" y="124472"/>
                  </a:lnTo>
                  <a:lnTo>
                    <a:pt x="490397" y="126403"/>
                  </a:lnTo>
                  <a:lnTo>
                    <a:pt x="483082" y="127203"/>
                  </a:lnTo>
                  <a:lnTo>
                    <a:pt x="476948" y="130263"/>
                  </a:lnTo>
                  <a:lnTo>
                    <a:pt x="460590" y="138785"/>
                  </a:lnTo>
                  <a:lnTo>
                    <a:pt x="450380" y="145707"/>
                  </a:lnTo>
                  <a:lnTo>
                    <a:pt x="441007" y="152781"/>
                  </a:lnTo>
                  <a:lnTo>
                    <a:pt x="434873" y="158572"/>
                  </a:lnTo>
                  <a:lnTo>
                    <a:pt x="431634" y="161137"/>
                  </a:lnTo>
                  <a:lnTo>
                    <a:pt x="427545" y="164998"/>
                  </a:lnTo>
                  <a:lnTo>
                    <a:pt x="419201" y="174002"/>
                  </a:lnTo>
                  <a:lnTo>
                    <a:pt x="411022" y="184785"/>
                  </a:lnTo>
                  <a:lnTo>
                    <a:pt x="404888" y="197167"/>
                  </a:lnTo>
                  <a:lnTo>
                    <a:pt x="400799" y="202958"/>
                  </a:lnTo>
                  <a:lnTo>
                    <a:pt x="395528" y="209067"/>
                  </a:lnTo>
                  <a:lnTo>
                    <a:pt x="390588" y="213728"/>
                  </a:lnTo>
                  <a:lnTo>
                    <a:pt x="386156" y="215011"/>
                  </a:lnTo>
                  <a:lnTo>
                    <a:pt x="384111" y="215658"/>
                  </a:lnTo>
                  <a:lnTo>
                    <a:pt x="377977" y="219519"/>
                  </a:lnTo>
                  <a:lnTo>
                    <a:pt x="368947" y="230454"/>
                  </a:lnTo>
                  <a:lnTo>
                    <a:pt x="362813" y="236245"/>
                  </a:lnTo>
                  <a:lnTo>
                    <a:pt x="360438" y="238175"/>
                  </a:lnTo>
                  <a:lnTo>
                    <a:pt x="355498" y="242023"/>
                  </a:lnTo>
                  <a:lnTo>
                    <a:pt x="349364" y="247015"/>
                  </a:lnTo>
                  <a:lnTo>
                    <a:pt x="346125" y="253606"/>
                  </a:lnTo>
                  <a:lnTo>
                    <a:pt x="343230" y="255536"/>
                  </a:lnTo>
                  <a:lnTo>
                    <a:pt x="343230" y="264388"/>
                  </a:lnTo>
                  <a:lnTo>
                    <a:pt x="351409" y="258597"/>
                  </a:lnTo>
                  <a:lnTo>
                    <a:pt x="360438" y="251675"/>
                  </a:lnTo>
                  <a:lnTo>
                    <a:pt x="366903" y="245084"/>
                  </a:lnTo>
                  <a:lnTo>
                    <a:pt x="373037" y="239293"/>
                  </a:lnTo>
                  <a:lnTo>
                    <a:pt x="377977" y="234315"/>
                  </a:lnTo>
                  <a:lnTo>
                    <a:pt x="381215" y="229158"/>
                  </a:lnTo>
                  <a:lnTo>
                    <a:pt x="387350" y="223380"/>
                  </a:lnTo>
                  <a:lnTo>
                    <a:pt x="398754" y="213728"/>
                  </a:lnTo>
                  <a:lnTo>
                    <a:pt x="407784" y="207137"/>
                  </a:lnTo>
                  <a:lnTo>
                    <a:pt x="415112" y="199097"/>
                  </a:lnTo>
                  <a:lnTo>
                    <a:pt x="422605" y="189445"/>
                  </a:lnTo>
                  <a:lnTo>
                    <a:pt x="427545" y="178993"/>
                  </a:lnTo>
                  <a:lnTo>
                    <a:pt x="432828" y="168859"/>
                  </a:lnTo>
                  <a:lnTo>
                    <a:pt x="439813" y="161137"/>
                  </a:lnTo>
                  <a:lnTo>
                    <a:pt x="443052" y="157276"/>
                  </a:lnTo>
                  <a:lnTo>
                    <a:pt x="449186" y="152781"/>
                  </a:lnTo>
                  <a:lnTo>
                    <a:pt x="455307" y="147637"/>
                  </a:lnTo>
                  <a:lnTo>
                    <a:pt x="469620" y="139915"/>
                  </a:lnTo>
                  <a:lnTo>
                    <a:pt x="478993" y="136055"/>
                  </a:lnTo>
                  <a:lnTo>
                    <a:pt x="497382" y="130263"/>
                  </a:lnTo>
                  <a:lnTo>
                    <a:pt x="506069" y="127203"/>
                  </a:lnTo>
                  <a:lnTo>
                    <a:pt x="510844" y="123355"/>
                  </a:lnTo>
                  <a:lnTo>
                    <a:pt x="518337" y="120611"/>
                  </a:lnTo>
                  <a:lnTo>
                    <a:pt x="523113" y="117563"/>
                  </a:lnTo>
                  <a:lnTo>
                    <a:pt x="561606" y="100838"/>
                  </a:lnTo>
                  <a:lnTo>
                    <a:pt x="586981" y="77673"/>
                  </a:lnTo>
                  <a:lnTo>
                    <a:pt x="606577" y="59182"/>
                  </a:lnTo>
                  <a:lnTo>
                    <a:pt x="613905" y="57251"/>
                  </a:lnTo>
                  <a:lnTo>
                    <a:pt x="624116" y="47612"/>
                  </a:lnTo>
                  <a:lnTo>
                    <a:pt x="634339" y="38595"/>
                  </a:lnTo>
                  <a:lnTo>
                    <a:pt x="645071" y="30886"/>
                  </a:lnTo>
                  <a:lnTo>
                    <a:pt x="651205" y="26377"/>
                  </a:lnTo>
                  <a:lnTo>
                    <a:pt x="658190" y="22034"/>
                  </a:lnTo>
                  <a:lnTo>
                    <a:pt x="666369" y="19304"/>
                  </a:lnTo>
                  <a:lnTo>
                    <a:pt x="672503" y="18173"/>
                  </a:lnTo>
                  <a:lnTo>
                    <a:pt x="675728" y="17373"/>
                  </a:lnTo>
                  <a:lnTo>
                    <a:pt x="683907" y="16243"/>
                  </a:lnTo>
                  <a:lnTo>
                    <a:pt x="687997" y="13512"/>
                  </a:lnTo>
                  <a:lnTo>
                    <a:pt x="68799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9" name="object 3989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7775364" y="2505213"/>
              <a:ext cx="344768" cy="265503"/>
            </a:xfrm>
            <a:prstGeom prst="rect">
              <a:avLst/>
            </a:prstGeom>
          </p:spPr>
        </p:pic>
        <p:sp>
          <p:nvSpPr>
            <p:cNvPr id="3990" name="object 3990"/>
            <p:cNvSpPr/>
            <p:nvPr/>
          </p:nvSpPr>
          <p:spPr>
            <a:xfrm>
              <a:off x="8118088" y="2032420"/>
              <a:ext cx="257810" cy="434340"/>
            </a:xfrm>
            <a:custGeom>
              <a:avLst/>
              <a:gdLst/>
              <a:ahLst/>
              <a:cxnLst/>
              <a:rect l="l" t="t" r="r" b="b"/>
              <a:pathLst>
                <a:path w="257809" h="434339">
                  <a:moveTo>
                    <a:pt x="257724" y="413613"/>
                  </a:moveTo>
                  <a:lnTo>
                    <a:pt x="255680" y="417473"/>
                  </a:lnTo>
                  <a:lnTo>
                    <a:pt x="254317" y="420206"/>
                  </a:lnTo>
                  <a:lnTo>
                    <a:pt x="254317" y="424066"/>
                  </a:lnTo>
                  <a:lnTo>
                    <a:pt x="252273" y="425996"/>
                  </a:lnTo>
                  <a:lnTo>
                    <a:pt x="247504" y="425996"/>
                  </a:lnTo>
                  <a:lnTo>
                    <a:pt x="244097" y="427121"/>
                  </a:lnTo>
                  <a:lnTo>
                    <a:pt x="243416" y="429051"/>
                  </a:lnTo>
                  <a:lnTo>
                    <a:pt x="244097" y="433715"/>
                  </a:lnTo>
                  <a:lnTo>
                    <a:pt x="247504" y="433715"/>
                  </a:lnTo>
                  <a:lnTo>
                    <a:pt x="245460" y="429855"/>
                  </a:lnTo>
                  <a:lnTo>
                    <a:pt x="246141" y="427926"/>
                  </a:lnTo>
                  <a:lnTo>
                    <a:pt x="254317" y="427926"/>
                  </a:lnTo>
                  <a:lnTo>
                    <a:pt x="255680" y="424066"/>
                  </a:lnTo>
                  <a:lnTo>
                    <a:pt x="256361" y="420206"/>
                  </a:lnTo>
                  <a:lnTo>
                    <a:pt x="256361" y="418277"/>
                  </a:lnTo>
                  <a:lnTo>
                    <a:pt x="257724" y="413613"/>
                  </a:lnTo>
                  <a:close/>
                </a:path>
                <a:path w="257809" h="434339">
                  <a:moveTo>
                    <a:pt x="254317" y="427926"/>
                  </a:moveTo>
                  <a:lnTo>
                    <a:pt x="246141" y="427926"/>
                  </a:lnTo>
                  <a:lnTo>
                    <a:pt x="250229" y="429051"/>
                  </a:lnTo>
                  <a:lnTo>
                    <a:pt x="254317" y="427926"/>
                  </a:lnTo>
                  <a:close/>
                </a:path>
                <a:path w="257809" h="434339">
                  <a:moveTo>
                    <a:pt x="134228" y="4985"/>
                  </a:moveTo>
                  <a:lnTo>
                    <a:pt x="101011" y="31358"/>
                  </a:lnTo>
                  <a:lnTo>
                    <a:pt x="93687" y="44063"/>
                  </a:lnTo>
                  <a:lnTo>
                    <a:pt x="90791" y="47922"/>
                  </a:lnTo>
                  <a:lnTo>
                    <a:pt x="86703" y="51782"/>
                  </a:lnTo>
                  <a:lnTo>
                    <a:pt x="82614" y="54515"/>
                  </a:lnTo>
                  <a:lnTo>
                    <a:pt x="81422" y="59501"/>
                  </a:lnTo>
                  <a:lnTo>
                    <a:pt x="80570" y="63360"/>
                  </a:lnTo>
                  <a:lnTo>
                    <a:pt x="78526" y="67220"/>
                  </a:lnTo>
                  <a:lnTo>
                    <a:pt x="65921" y="80728"/>
                  </a:lnTo>
                  <a:lnTo>
                    <a:pt x="61833" y="82015"/>
                  </a:lnTo>
                  <a:lnTo>
                    <a:pt x="57745" y="84588"/>
                  </a:lnTo>
                  <a:lnTo>
                    <a:pt x="53657" y="87804"/>
                  </a:lnTo>
                  <a:lnTo>
                    <a:pt x="46673" y="91663"/>
                  </a:lnTo>
                  <a:lnTo>
                    <a:pt x="41222" y="93593"/>
                  </a:lnTo>
                  <a:lnTo>
                    <a:pt x="37134" y="98257"/>
                  </a:lnTo>
                  <a:lnTo>
                    <a:pt x="27765" y="104368"/>
                  </a:lnTo>
                  <a:lnTo>
                    <a:pt x="19589" y="107102"/>
                  </a:lnTo>
                  <a:lnTo>
                    <a:pt x="11412" y="109031"/>
                  </a:lnTo>
                  <a:lnTo>
                    <a:pt x="3236" y="110157"/>
                  </a:lnTo>
                  <a:lnTo>
                    <a:pt x="0" y="110961"/>
                  </a:lnTo>
                  <a:lnTo>
                    <a:pt x="0" y="125595"/>
                  </a:lnTo>
                  <a:lnTo>
                    <a:pt x="4088" y="122540"/>
                  </a:lnTo>
                  <a:lnTo>
                    <a:pt x="10220" y="117876"/>
                  </a:lnTo>
                  <a:lnTo>
                    <a:pt x="19589" y="114017"/>
                  </a:lnTo>
                  <a:lnTo>
                    <a:pt x="28957" y="110961"/>
                  </a:lnTo>
                  <a:lnTo>
                    <a:pt x="33045" y="109031"/>
                  </a:lnTo>
                  <a:lnTo>
                    <a:pt x="35941" y="108227"/>
                  </a:lnTo>
                  <a:lnTo>
                    <a:pt x="45480" y="104368"/>
                  </a:lnTo>
                  <a:lnTo>
                    <a:pt x="54849" y="99383"/>
                  </a:lnTo>
                  <a:lnTo>
                    <a:pt x="65069" y="91663"/>
                  </a:lnTo>
                  <a:lnTo>
                    <a:pt x="73246" y="83944"/>
                  </a:lnTo>
                  <a:lnTo>
                    <a:pt x="84659" y="74296"/>
                  </a:lnTo>
                  <a:lnTo>
                    <a:pt x="90791" y="68024"/>
                  </a:lnTo>
                  <a:lnTo>
                    <a:pt x="96923" y="65290"/>
                  </a:lnTo>
                  <a:lnTo>
                    <a:pt x="99819" y="62235"/>
                  </a:lnTo>
                  <a:lnTo>
                    <a:pt x="102204" y="58375"/>
                  </a:lnTo>
                  <a:lnTo>
                    <a:pt x="105099" y="55641"/>
                  </a:lnTo>
                  <a:lnTo>
                    <a:pt x="113276" y="46796"/>
                  </a:lnTo>
                  <a:lnTo>
                    <a:pt x="145129" y="14634"/>
                  </a:lnTo>
                  <a:lnTo>
                    <a:pt x="149217" y="13990"/>
                  </a:lnTo>
                  <a:lnTo>
                    <a:pt x="157848" y="13990"/>
                  </a:lnTo>
                  <a:lnTo>
                    <a:pt x="166933" y="12704"/>
                  </a:lnTo>
                  <a:lnTo>
                    <a:pt x="168977" y="9648"/>
                  </a:lnTo>
                  <a:lnTo>
                    <a:pt x="168977" y="6915"/>
                  </a:lnTo>
                  <a:lnTo>
                    <a:pt x="168728" y="5789"/>
                  </a:lnTo>
                  <a:lnTo>
                    <a:pt x="134909" y="5789"/>
                  </a:lnTo>
                  <a:lnTo>
                    <a:pt x="134228" y="4985"/>
                  </a:lnTo>
                  <a:close/>
                </a:path>
                <a:path w="257809" h="434339">
                  <a:moveTo>
                    <a:pt x="157848" y="13990"/>
                  </a:moveTo>
                  <a:lnTo>
                    <a:pt x="149217" y="13990"/>
                  </a:lnTo>
                  <a:lnTo>
                    <a:pt x="153306" y="14634"/>
                  </a:lnTo>
                  <a:lnTo>
                    <a:pt x="157848" y="13990"/>
                  </a:lnTo>
                  <a:close/>
                </a:path>
                <a:path w="257809" h="434339">
                  <a:moveTo>
                    <a:pt x="164037" y="0"/>
                  </a:moveTo>
                  <a:lnTo>
                    <a:pt x="134909" y="5789"/>
                  </a:lnTo>
                  <a:lnTo>
                    <a:pt x="168728" y="5789"/>
                  </a:lnTo>
                  <a:lnTo>
                    <a:pt x="168125" y="3055"/>
                  </a:lnTo>
                  <a:lnTo>
                    <a:pt x="166933" y="1929"/>
                  </a:lnTo>
                  <a:lnTo>
                    <a:pt x="16403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91" name="object 3991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8118088" y="2464205"/>
              <a:ext cx="341531" cy="237361"/>
            </a:xfrm>
            <a:prstGeom prst="rect">
              <a:avLst/>
            </a:prstGeom>
          </p:spPr>
        </p:pic>
        <p:pic>
          <p:nvPicPr>
            <p:cNvPr id="3992" name="object 3992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7775364" y="3422496"/>
              <a:ext cx="344768" cy="223370"/>
            </a:xfrm>
            <a:prstGeom prst="rect">
              <a:avLst/>
            </a:prstGeom>
          </p:spPr>
        </p:pic>
        <p:sp>
          <p:nvSpPr>
            <p:cNvPr id="3993" name="object 3993"/>
            <p:cNvSpPr/>
            <p:nvPr/>
          </p:nvSpPr>
          <p:spPr>
            <a:xfrm>
              <a:off x="8118088" y="3331958"/>
              <a:ext cx="104775" cy="312420"/>
            </a:xfrm>
            <a:custGeom>
              <a:avLst/>
              <a:gdLst/>
              <a:ahLst/>
              <a:cxnLst/>
              <a:rect l="l" t="t" r="r" b="b"/>
              <a:pathLst>
                <a:path w="104775" h="312420">
                  <a:moveTo>
                    <a:pt x="0" y="0"/>
                  </a:moveTo>
                  <a:lnTo>
                    <a:pt x="0" y="310049"/>
                  </a:lnTo>
                  <a:lnTo>
                    <a:pt x="5280" y="307315"/>
                  </a:lnTo>
                  <a:lnTo>
                    <a:pt x="10220" y="303456"/>
                  </a:lnTo>
                  <a:lnTo>
                    <a:pt x="13456" y="303456"/>
                  </a:lnTo>
                  <a:lnTo>
                    <a:pt x="18737" y="301526"/>
                  </a:lnTo>
                  <a:lnTo>
                    <a:pt x="28957" y="296541"/>
                  </a:lnTo>
                  <a:lnTo>
                    <a:pt x="31001" y="294611"/>
                  </a:lnTo>
                  <a:lnTo>
                    <a:pt x="33045" y="291394"/>
                  </a:lnTo>
                  <a:lnTo>
                    <a:pt x="40029" y="292681"/>
                  </a:lnTo>
                  <a:lnTo>
                    <a:pt x="47524" y="293324"/>
                  </a:lnTo>
                  <a:lnTo>
                    <a:pt x="56893" y="296541"/>
                  </a:lnTo>
                  <a:lnTo>
                    <a:pt x="63025" y="296541"/>
                  </a:lnTo>
                  <a:lnTo>
                    <a:pt x="65921" y="294611"/>
                  </a:lnTo>
                  <a:lnTo>
                    <a:pt x="70009" y="290751"/>
                  </a:lnTo>
                  <a:lnTo>
                    <a:pt x="74438" y="287535"/>
                  </a:lnTo>
                  <a:lnTo>
                    <a:pt x="78526" y="287535"/>
                  </a:lnTo>
                  <a:lnTo>
                    <a:pt x="82614" y="289465"/>
                  </a:lnTo>
                  <a:lnTo>
                    <a:pt x="80570" y="293324"/>
                  </a:lnTo>
                  <a:lnTo>
                    <a:pt x="77334" y="303456"/>
                  </a:lnTo>
                  <a:lnTo>
                    <a:pt x="78526" y="306189"/>
                  </a:lnTo>
                  <a:lnTo>
                    <a:pt x="82614" y="308119"/>
                  </a:lnTo>
                  <a:lnTo>
                    <a:pt x="93687" y="309245"/>
                  </a:lnTo>
                  <a:lnTo>
                    <a:pt x="97775" y="310049"/>
                  </a:lnTo>
                  <a:lnTo>
                    <a:pt x="104248" y="311979"/>
                  </a:lnTo>
                  <a:lnTo>
                    <a:pt x="98967" y="308119"/>
                  </a:lnTo>
                  <a:lnTo>
                    <a:pt x="83466" y="306189"/>
                  </a:lnTo>
                  <a:lnTo>
                    <a:pt x="80570" y="305385"/>
                  </a:lnTo>
                  <a:lnTo>
                    <a:pt x="80570" y="300400"/>
                  </a:lnTo>
                  <a:lnTo>
                    <a:pt x="83466" y="293324"/>
                  </a:lnTo>
                  <a:lnTo>
                    <a:pt x="84659" y="289465"/>
                  </a:lnTo>
                  <a:lnTo>
                    <a:pt x="83466" y="286892"/>
                  </a:lnTo>
                  <a:lnTo>
                    <a:pt x="72394" y="286892"/>
                  </a:lnTo>
                  <a:lnTo>
                    <a:pt x="69158" y="287535"/>
                  </a:lnTo>
                  <a:lnTo>
                    <a:pt x="67114" y="288821"/>
                  </a:lnTo>
                  <a:lnTo>
                    <a:pt x="65921" y="291394"/>
                  </a:lnTo>
                  <a:lnTo>
                    <a:pt x="63877" y="293324"/>
                  </a:lnTo>
                  <a:lnTo>
                    <a:pt x="59789" y="294611"/>
                  </a:lnTo>
                  <a:lnTo>
                    <a:pt x="56893" y="294611"/>
                  </a:lnTo>
                  <a:lnTo>
                    <a:pt x="35941" y="289465"/>
                  </a:lnTo>
                  <a:lnTo>
                    <a:pt x="33897" y="289465"/>
                  </a:lnTo>
                  <a:lnTo>
                    <a:pt x="31001" y="290751"/>
                  </a:lnTo>
                  <a:lnTo>
                    <a:pt x="29809" y="292681"/>
                  </a:lnTo>
                  <a:lnTo>
                    <a:pt x="27765" y="294611"/>
                  </a:lnTo>
                  <a:lnTo>
                    <a:pt x="20781" y="299274"/>
                  </a:lnTo>
                  <a:lnTo>
                    <a:pt x="16693" y="299274"/>
                  </a:lnTo>
                  <a:lnTo>
                    <a:pt x="12264" y="300400"/>
                  </a:lnTo>
                  <a:lnTo>
                    <a:pt x="4088" y="305385"/>
                  </a:lnTo>
                  <a:lnTo>
                    <a:pt x="0" y="308119"/>
                  </a:lnTo>
                  <a:lnTo>
                    <a:pt x="0" y="159205"/>
                  </a:lnTo>
                  <a:lnTo>
                    <a:pt x="4088" y="157276"/>
                  </a:lnTo>
                  <a:lnTo>
                    <a:pt x="5280" y="154703"/>
                  </a:lnTo>
                  <a:lnTo>
                    <a:pt x="6132" y="151486"/>
                  </a:lnTo>
                  <a:lnTo>
                    <a:pt x="6132" y="148913"/>
                  </a:lnTo>
                  <a:lnTo>
                    <a:pt x="7324" y="144571"/>
                  </a:lnTo>
                  <a:lnTo>
                    <a:pt x="7324" y="141837"/>
                  </a:lnTo>
                  <a:lnTo>
                    <a:pt x="8176" y="140712"/>
                  </a:lnTo>
                  <a:lnTo>
                    <a:pt x="10220" y="139908"/>
                  </a:lnTo>
                  <a:lnTo>
                    <a:pt x="11412" y="140712"/>
                  </a:lnTo>
                  <a:lnTo>
                    <a:pt x="11412" y="138782"/>
                  </a:lnTo>
                  <a:lnTo>
                    <a:pt x="9368" y="137978"/>
                  </a:lnTo>
                  <a:lnTo>
                    <a:pt x="7324" y="137978"/>
                  </a:lnTo>
                  <a:lnTo>
                    <a:pt x="5280" y="139908"/>
                  </a:lnTo>
                  <a:lnTo>
                    <a:pt x="5280" y="143767"/>
                  </a:lnTo>
                  <a:lnTo>
                    <a:pt x="4088" y="149557"/>
                  </a:lnTo>
                  <a:lnTo>
                    <a:pt x="2044" y="154703"/>
                  </a:lnTo>
                  <a:lnTo>
                    <a:pt x="0" y="157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7095366" y="2036118"/>
              <a:ext cx="1195705" cy="1734185"/>
            </a:xfrm>
            <a:custGeom>
              <a:avLst/>
              <a:gdLst/>
              <a:ahLst/>
              <a:cxnLst/>
              <a:rect l="l" t="t" r="r" b="b"/>
              <a:pathLst>
                <a:path w="1195704" h="1734185">
                  <a:moveTo>
                    <a:pt x="440499" y="1503610"/>
                  </a:moveTo>
                  <a:lnTo>
                    <a:pt x="434367" y="1507470"/>
                  </a:lnTo>
                  <a:lnTo>
                    <a:pt x="429427" y="1509400"/>
                  </a:lnTo>
                  <a:lnTo>
                    <a:pt x="423295" y="1510525"/>
                  </a:lnTo>
                  <a:lnTo>
                    <a:pt x="403706" y="1515189"/>
                  </a:lnTo>
                  <a:lnTo>
                    <a:pt x="390249" y="1518244"/>
                  </a:lnTo>
                  <a:lnTo>
                    <a:pt x="382072" y="1519048"/>
                  </a:lnTo>
                  <a:lnTo>
                    <a:pt x="371852" y="1519048"/>
                  </a:lnTo>
                  <a:lnTo>
                    <a:pt x="367764" y="1519048"/>
                  </a:lnTo>
                  <a:lnTo>
                    <a:pt x="360269" y="1518244"/>
                  </a:lnTo>
                  <a:lnTo>
                    <a:pt x="354988" y="1514385"/>
                  </a:lnTo>
                  <a:lnTo>
                    <a:pt x="350900" y="1514385"/>
                  </a:lnTo>
                  <a:lnTo>
                    <a:pt x="343916" y="1513259"/>
                  </a:lnTo>
                  <a:lnTo>
                    <a:pt x="335740" y="1514385"/>
                  </a:lnTo>
                  <a:lnTo>
                    <a:pt x="331311" y="1514385"/>
                  </a:lnTo>
                  <a:lnTo>
                    <a:pt x="325179" y="1513259"/>
                  </a:lnTo>
                  <a:lnTo>
                    <a:pt x="321091" y="1512455"/>
                  </a:lnTo>
                  <a:lnTo>
                    <a:pt x="317002" y="1511329"/>
                  </a:lnTo>
                  <a:lnTo>
                    <a:pt x="310870" y="1507470"/>
                  </a:lnTo>
                  <a:lnTo>
                    <a:pt x="306782" y="1505540"/>
                  </a:lnTo>
                  <a:lnTo>
                    <a:pt x="301502" y="1504414"/>
                  </a:lnTo>
                  <a:lnTo>
                    <a:pt x="296562" y="1505540"/>
                  </a:lnTo>
                  <a:lnTo>
                    <a:pt x="293325" y="1507470"/>
                  </a:lnTo>
                  <a:lnTo>
                    <a:pt x="285149" y="1513259"/>
                  </a:lnTo>
                  <a:lnTo>
                    <a:pt x="281061" y="1519048"/>
                  </a:lnTo>
                  <a:lnTo>
                    <a:pt x="278165" y="1524838"/>
                  </a:lnTo>
                  <a:lnTo>
                    <a:pt x="273566" y="1528697"/>
                  </a:lnTo>
                  <a:lnTo>
                    <a:pt x="267433" y="1538829"/>
                  </a:lnTo>
                  <a:lnTo>
                    <a:pt x="266752" y="1544618"/>
                  </a:lnTo>
                  <a:lnTo>
                    <a:pt x="267433" y="1554267"/>
                  </a:lnTo>
                  <a:lnTo>
                    <a:pt x="267433" y="1557001"/>
                  </a:lnTo>
                  <a:lnTo>
                    <a:pt x="265389" y="1560056"/>
                  </a:lnTo>
                  <a:lnTo>
                    <a:pt x="260620" y="1560860"/>
                  </a:lnTo>
                  <a:lnTo>
                    <a:pt x="246993" y="1561986"/>
                  </a:lnTo>
                  <a:lnTo>
                    <a:pt x="237624" y="1564720"/>
                  </a:lnTo>
                  <a:lnTo>
                    <a:pt x="224508" y="1573564"/>
                  </a:lnTo>
                  <a:lnTo>
                    <a:pt x="215991" y="1580479"/>
                  </a:lnTo>
                  <a:lnTo>
                    <a:pt x="211903" y="1582409"/>
                  </a:lnTo>
                  <a:lnTo>
                    <a:pt x="213095" y="1584339"/>
                  </a:lnTo>
                  <a:lnTo>
                    <a:pt x="217183" y="1583213"/>
                  </a:lnTo>
                  <a:lnTo>
                    <a:pt x="215991" y="1585143"/>
                  </a:lnTo>
                  <a:lnTo>
                    <a:pt x="213095" y="1586269"/>
                  </a:lnTo>
                  <a:lnTo>
                    <a:pt x="211051" y="1586269"/>
                  </a:lnTo>
                  <a:lnTo>
                    <a:pt x="205770" y="1587073"/>
                  </a:lnTo>
                  <a:lnTo>
                    <a:pt x="195550" y="1588198"/>
                  </a:lnTo>
                  <a:lnTo>
                    <a:pt x="188225" y="1588198"/>
                  </a:lnTo>
                  <a:lnTo>
                    <a:pt x="180049" y="1587073"/>
                  </a:lnTo>
                  <a:lnTo>
                    <a:pt x="178005" y="1587073"/>
                  </a:lnTo>
                  <a:lnTo>
                    <a:pt x="169829" y="1594792"/>
                  </a:lnTo>
                  <a:lnTo>
                    <a:pt x="166933" y="1598651"/>
                  </a:lnTo>
                  <a:lnTo>
                    <a:pt x="161652" y="1601868"/>
                  </a:lnTo>
                  <a:lnTo>
                    <a:pt x="155520" y="1609587"/>
                  </a:lnTo>
                  <a:lnTo>
                    <a:pt x="153476" y="1615376"/>
                  </a:lnTo>
                  <a:lnTo>
                    <a:pt x="153476" y="1619236"/>
                  </a:lnTo>
                  <a:lnTo>
                    <a:pt x="154157" y="1624221"/>
                  </a:lnTo>
                  <a:lnTo>
                    <a:pt x="153476" y="1626151"/>
                  </a:lnTo>
                  <a:lnTo>
                    <a:pt x="151432" y="1628884"/>
                  </a:lnTo>
                  <a:lnTo>
                    <a:pt x="145981" y="1633066"/>
                  </a:lnTo>
                  <a:lnTo>
                    <a:pt x="138997" y="1636925"/>
                  </a:lnTo>
                  <a:lnTo>
                    <a:pt x="131672" y="1642714"/>
                  </a:lnTo>
                  <a:lnTo>
                    <a:pt x="124348" y="1648504"/>
                  </a:lnTo>
                  <a:lnTo>
                    <a:pt x="120260" y="1649308"/>
                  </a:lnTo>
                  <a:lnTo>
                    <a:pt x="112083" y="1650433"/>
                  </a:lnTo>
                  <a:lnTo>
                    <a:pt x="103907" y="1654293"/>
                  </a:lnTo>
                  <a:lnTo>
                    <a:pt x="96582" y="1656384"/>
                  </a:lnTo>
                  <a:lnTo>
                    <a:pt x="96582" y="1657027"/>
                  </a:lnTo>
                  <a:lnTo>
                    <a:pt x="96582" y="1658313"/>
                  </a:lnTo>
                  <a:lnTo>
                    <a:pt x="95731" y="1663299"/>
                  </a:lnTo>
                  <a:lnTo>
                    <a:pt x="94538" y="1665228"/>
                  </a:lnTo>
                  <a:lnTo>
                    <a:pt x="94538" y="1669088"/>
                  </a:lnTo>
                  <a:lnTo>
                    <a:pt x="93687" y="1673751"/>
                  </a:lnTo>
                  <a:lnTo>
                    <a:pt x="94538" y="1677611"/>
                  </a:lnTo>
                  <a:lnTo>
                    <a:pt x="93687" y="1681471"/>
                  </a:lnTo>
                  <a:lnTo>
                    <a:pt x="91642" y="1684526"/>
                  </a:lnTo>
                  <a:lnTo>
                    <a:pt x="87554" y="1690315"/>
                  </a:lnTo>
                  <a:lnTo>
                    <a:pt x="79378" y="1697230"/>
                  </a:lnTo>
                  <a:lnTo>
                    <a:pt x="76142" y="1701894"/>
                  </a:lnTo>
                  <a:lnTo>
                    <a:pt x="72905" y="1706879"/>
                  </a:lnTo>
                  <a:lnTo>
                    <a:pt x="67965" y="1710739"/>
                  </a:lnTo>
                  <a:lnTo>
                    <a:pt x="64729" y="1714598"/>
                  </a:lnTo>
                  <a:lnTo>
                    <a:pt x="61833" y="1718458"/>
                  </a:lnTo>
                  <a:lnTo>
                    <a:pt x="56382" y="1720548"/>
                  </a:lnTo>
                  <a:lnTo>
                    <a:pt x="44118" y="1726338"/>
                  </a:lnTo>
                  <a:lnTo>
                    <a:pt x="40029" y="1728267"/>
                  </a:lnTo>
                  <a:lnTo>
                    <a:pt x="35941" y="1729393"/>
                  </a:lnTo>
                  <a:lnTo>
                    <a:pt x="34749" y="1728267"/>
                  </a:lnTo>
                  <a:lnTo>
                    <a:pt x="36793" y="1727463"/>
                  </a:lnTo>
                  <a:lnTo>
                    <a:pt x="36793" y="1725534"/>
                  </a:lnTo>
                  <a:lnTo>
                    <a:pt x="35941" y="1725534"/>
                  </a:lnTo>
                  <a:lnTo>
                    <a:pt x="33897" y="1727463"/>
                  </a:lnTo>
                  <a:lnTo>
                    <a:pt x="29809" y="1728267"/>
                  </a:lnTo>
                  <a:lnTo>
                    <a:pt x="22484" y="1730197"/>
                  </a:lnTo>
                  <a:lnTo>
                    <a:pt x="15160" y="1732127"/>
                  </a:lnTo>
                  <a:lnTo>
                    <a:pt x="4088" y="1734057"/>
                  </a:lnTo>
                  <a:lnTo>
                    <a:pt x="851" y="1734057"/>
                  </a:lnTo>
                  <a:lnTo>
                    <a:pt x="0" y="1733253"/>
                  </a:lnTo>
                  <a:lnTo>
                    <a:pt x="851" y="1732127"/>
                  </a:lnTo>
                  <a:lnTo>
                    <a:pt x="10220" y="1730197"/>
                  </a:lnTo>
                  <a:lnTo>
                    <a:pt x="19248" y="1728267"/>
                  </a:lnTo>
                  <a:lnTo>
                    <a:pt x="27765" y="1723604"/>
                  </a:lnTo>
                  <a:lnTo>
                    <a:pt x="36793" y="1718458"/>
                  </a:lnTo>
                  <a:lnTo>
                    <a:pt x="44118" y="1715402"/>
                  </a:lnTo>
                  <a:lnTo>
                    <a:pt x="50250" y="1712668"/>
                  </a:lnTo>
                  <a:lnTo>
                    <a:pt x="59789" y="1708809"/>
                  </a:lnTo>
                  <a:lnTo>
                    <a:pt x="62685" y="1705753"/>
                  </a:lnTo>
                  <a:lnTo>
                    <a:pt x="67965" y="1699964"/>
                  </a:lnTo>
                  <a:lnTo>
                    <a:pt x="78186" y="1693371"/>
                  </a:lnTo>
                  <a:lnTo>
                    <a:pt x="85510" y="1684526"/>
                  </a:lnTo>
                  <a:lnTo>
                    <a:pt x="90450" y="1673751"/>
                  </a:lnTo>
                  <a:lnTo>
                    <a:pt x="90450" y="1667158"/>
                  </a:lnTo>
                  <a:lnTo>
                    <a:pt x="92494" y="1661369"/>
                  </a:lnTo>
                  <a:lnTo>
                    <a:pt x="91642" y="1658313"/>
                  </a:lnTo>
                  <a:lnTo>
                    <a:pt x="90450" y="1655097"/>
                  </a:lnTo>
                  <a:lnTo>
                    <a:pt x="91642" y="1651238"/>
                  </a:lnTo>
                  <a:lnTo>
                    <a:pt x="91642" y="1647378"/>
                  </a:lnTo>
                  <a:lnTo>
                    <a:pt x="92494" y="1639659"/>
                  </a:lnTo>
                  <a:lnTo>
                    <a:pt x="91642" y="1633066"/>
                  </a:lnTo>
                  <a:lnTo>
                    <a:pt x="90450" y="1626151"/>
                  </a:lnTo>
                  <a:lnTo>
                    <a:pt x="88406" y="1622291"/>
                  </a:lnTo>
                  <a:lnTo>
                    <a:pt x="93687" y="1613446"/>
                  </a:lnTo>
                  <a:lnTo>
                    <a:pt x="95731" y="1608783"/>
                  </a:lnTo>
                  <a:lnTo>
                    <a:pt x="98626" y="1603797"/>
                  </a:lnTo>
                  <a:lnTo>
                    <a:pt x="97775" y="1599938"/>
                  </a:lnTo>
                  <a:lnTo>
                    <a:pt x="97775" y="1598008"/>
                  </a:lnTo>
                  <a:lnTo>
                    <a:pt x="98626" y="1594792"/>
                  </a:lnTo>
                  <a:lnTo>
                    <a:pt x="101863" y="1589003"/>
                  </a:lnTo>
                  <a:lnTo>
                    <a:pt x="103907" y="1585143"/>
                  </a:lnTo>
                  <a:lnTo>
                    <a:pt x="102715" y="1583213"/>
                  </a:lnTo>
                  <a:lnTo>
                    <a:pt x="102715" y="1580479"/>
                  </a:lnTo>
                  <a:lnTo>
                    <a:pt x="104759" y="1572760"/>
                  </a:lnTo>
                  <a:lnTo>
                    <a:pt x="103907" y="1569705"/>
                  </a:lnTo>
                  <a:lnTo>
                    <a:pt x="102715" y="1566649"/>
                  </a:lnTo>
                  <a:lnTo>
                    <a:pt x="102715" y="1562790"/>
                  </a:lnTo>
                  <a:lnTo>
                    <a:pt x="102715" y="1558126"/>
                  </a:lnTo>
                  <a:lnTo>
                    <a:pt x="100671" y="1553141"/>
                  </a:lnTo>
                  <a:lnTo>
                    <a:pt x="101863" y="1550407"/>
                  </a:lnTo>
                  <a:lnTo>
                    <a:pt x="104759" y="1546548"/>
                  </a:lnTo>
                  <a:lnTo>
                    <a:pt x="104759" y="1541562"/>
                  </a:lnTo>
                  <a:lnTo>
                    <a:pt x="105951" y="1531914"/>
                  </a:lnTo>
                  <a:lnTo>
                    <a:pt x="107995" y="1522104"/>
                  </a:lnTo>
                  <a:lnTo>
                    <a:pt x="107995" y="1519048"/>
                  </a:lnTo>
                  <a:lnTo>
                    <a:pt x="107995" y="1515189"/>
                  </a:lnTo>
                  <a:lnTo>
                    <a:pt x="102715" y="1510525"/>
                  </a:lnTo>
                  <a:lnTo>
                    <a:pt x="100671" y="1502485"/>
                  </a:lnTo>
                  <a:lnTo>
                    <a:pt x="100671" y="1498625"/>
                  </a:lnTo>
                  <a:lnTo>
                    <a:pt x="101863" y="1497821"/>
                  </a:lnTo>
                  <a:lnTo>
                    <a:pt x="102715" y="1495891"/>
                  </a:lnTo>
                  <a:lnTo>
                    <a:pt x="102715" y="1494766"/>
                  </a:lnTo>
                  <a:lnTo>
                    <a:pt x="99819" y="1494766"/>
                  </a:lnTo>
                  <a:lnTo>
                    <a:pt x="98626" y="1492836"/>
                  </a:lnTo>
                  <a:lnTo>
                    <a:pt x="100671" y="1486242"/>
                  </a:lnTo>
                  <a:lnTo>
                    <a:pt x="100671" y="1479327"/>
                  </a:lnTo>
                  <a:lnTo>
                    <a:pt x="98626" y="1476111"/>
                  </a:lnTo>
                  <a:lnTo>
                    <a:pt x="98626" y="1471608"/>
                  </a:lnTo>
                  <a:lnTo>
                    <a:pt x="101863" y="1464532"/>
                  </a:lnTo>
                  <a:lnTo>
                    <a:pt x="100671" y="1456813"/>
                  </a:lnTo>
                  <a:lnTo>
                    <a:pt x="100671" y="1449094"/>
                  </a:lnTo>
                  <a:lnTo>
                    <a:pt x="102715" y="1444109"/>
                  </a:lnTo>
                  <a:lnTo>
                    <a:pt x="103907" y="1441375"/>
                  </a:lnTo>
                  <a:lnTo>
                    <a:pt x="107143" y="1438320"/>
                  </a:lnTo>
                  <a:lnTo>
                    <a:pt x="109188" y="1436390"/>
                  </a:lnTo>
                  <a:lnTo>
                    <a:pt x="113276" y="1430601"/>
                  </a:lnTo>
                  <a:lnTo>
                    <a:pt x="119408" y="1420952"/>
                  </a:lnTo>
                  <a:lnTo>
                    <a:pt x="122304" y="1413876"/>
                  </a:lnTo>
                  <a:lnTo>
                    <a:pt x="123496" y="1410017"/>
                  </a:lnTo>
                  <a:lnTo>
                    <a:pt x="126392" y="1408087"/>
                  </a:lnTo>
                  <a:lnTo>
                    <a:pt x="129628" y="1407444"/>
                  </a:lnTo>
                  <a:lnTo>
                    <a:pt x="132524" y="1408087"/>
                  </a:lnTo>
                  <a:lnTo>
                    <a:pt x="135761" y="1410017"/>
                  </a:lnTo>
                  <a:lnTo>
                    <a:pt x="136953" y="1411303"/>
                  </a:lnTo>
                  <a:lnTo>
                    <a:pt x="138997" y="1411946"/>
                  </a:lnTo>
                  <a:lnTo>
                    <a:pt x="141893" y="1411946"/>
                  </a:lnTo>
                  <a:lnTo>
                    <a:pt x="145300" y="1410017"/>
                  </a:lnTo>
                  <a:lnTo>
                    <a:pt x="150069" y="1408087"/>
                  </a:lnTo>
                  <a:lnTo>
                    <a:pt x="160290" y="1407444"/>
                  </a:lnTo>
                  <a:lnTo>
                    <a:pt x="165740" y="1408087"/>
                  </a:lnTo>
                  <a:lnTo>
                    <a:pt x="168977" y="1411303"/>
                  </a:lnTo>
                  <a:lnTo>
                    <a:pt x="171873" y="1411946"/>
                  </a:lnTo>
                  <a:lnTo>
                    <a:pt x="173917" y="1411946"/>
                  </a:lnTo>
                  <a:lnTo>
                    <a:pt x="179197" y="1410017"/>
                  </a:lnTo>
                  <a:lnTo>
                    <a:pt x="186181" y="1408087"/>
                  </a:lnTo>
                  <a:lnTo>
                    <a:pt x="188225" y="1406157"/>
                  </a:lnTo>
                  <a:lnTo>
                    <a:pt x="189418" y="1404227"/>
                  </a:lnTo>
                  <a:lnTo>
                    <a:pt x="191462" y="1401654"/>
                  </a:lnTo>
                  <a:lnTo>
                    <a:pt x="193506" y="1400368"/>
                  </a:lnTo>
                  <a:lnTo>
                    <a:pt x="198786" y="1400368"/>
                  </a:lnTo>
                  <a:lnTo>
                    <a:pt x="200830" y="1401654"/>
                  </a:lnTo>
                  <a:lnTo>
                    <a:pt x="202875" y="1399564"/>
                  </a:lnTo>
                  <a:lnTo>
                    <a:pt x="201682" y="1398438"/>
                  </a:lnTo>
                  <a:lnTo>
                    <a:pt x="198786" y="1397634"/>
                  </a:lnTo>
                  <a:lnTo>
                    <a:pt x="193506" y="1395704"/>
                  </a:lnTo>
                  <a:lnTo>
                    <a:pt x="190269" y="1393774"/>
                  </a:lnTo>
                  <a:lnTo>
                    <a:pt x="190269" y="1392649"/>
                  </a:lnTo>
                  <a:lnTo>
                    <a:pt x="191462" y="1390719"/>
                  </a:lnTo>
                  <a:lnTo>
                    <a:pt x="198786" y="1390719"/>
                  </a:lnTo>
                  <a:lnTo>
                    <a:pt x="201682" y="1391845"/>
                  </a:lnTo>
                  <a:lnTo>
                    <a:pt x="202875" y="1392649"/>
                  </a:lnTo>
                  <a:lnTo>
                    <a:pt x="203726" y="1393774"/>
                  </a:lnTo>
                  <a:lnTo>
                    <a:pt x="197594" y="1394578"/>
                  </a:lnTo>
                  <a:lnTo>
                    <a:pt x="198786" y="1395704"/>
                  </a:lnTo>
                  <a:lnTo>
                    <a:pt x="200830" y="1396508"/>
                  </a:lnTo>
                  <a:lnTo>
                    <a:pt x="209007" y="1396508"/>
                  </a:lnTo>
                  <a:lnTo>
                    <a:pt x="219227" y="1395704"/>
                  </a:lnTo>
                  <a:lnTo>
                    <a:pt x="229448" y="1397634"/>
                  </a:lnTo>
                  <a:lnTo>
                    <a:pt x="233536" y="1400368"/>
                  </a:lnTo>
                  <a:lnTo>
                    <a:pt x="236772" y="1401654"/>
                  </a:lnTo>
                  <a:lnTo>
                    <a:pt x="253125" y="1402297"/>
                  </a:lnTo>
                  <a:lnTo>
                    <a:pt x="260620" y="1403584"/>
                  </a:lnTo>
                  <a:lnTo>
                    <a:pt x="302694" y="1428671"/>
                  </a:lnTo>
                  <a:lnTo>
                    <a:pt x="307974" y="1432531"/>
                  </a:lnTo>
                  <a:lnTo>
                    <a:pt x="317002" y="1441375"/>
                  </a:lnTo>
                  <a:lnTo>
                    <a:pt x="324327" y="1441375"/>
                  </a:lnTo>
                  <a:lnTo>
                    <a:pt x="334547" y="1446039"/>
                  </a:lnTo>
                  <a:lnTo>
                    <a:pt x="342724" y="1449094"/>
                  </a:lnTo>
                  <a:lnTo>
                    <a:pt x="345960" y="1449094"/>
                  </a:lnTo>
                  <a:lnTo>
                    <a:pt x="352093" y="1448290"/>
                  </a:lnTo>
                  <a:lnTo>
                    <a:pt x="360269" y="1450220"/>
                  </a:lnTo>
                  <a:lnTo>
                    <a:pt x="367764" y="1451024"/>
                  </a:lnTo>
                  <a:lnTo>
                    <a:pt x="370489" y="1449094"/>
                  </a:lnTo>
                  <a:lnTo>
                    <a:pt x="375940" y="1443305"/>
                  </a:lnTo>
                  <a:lnTo>
                    <a:pt x="375940" y="1440250"/>
                  </a:lnTo>
                  <a:lnTo>
                    <a:pt x="374748" y="1433656"/>
                  </a:lnTo>
                  <a:lnTo>
                    <a:pt x="373896" y="1426741"/>
                  </a:lnTo>
                  <a:lnTo>
                    <a:pt x="375940" y="1411946"/>
                  </a:lnTo>
                  <a:lnTo>
                    <a:pt x="382072" y="1401654"/>
                  </a:lnTo>
                  <a:lnTo>
                    <a:pt x="388205" y="1386055"/>
                  </a:lnTo>
                  <a:lnTo>
                    <a:pt x="392293" y="1376085"/>
                  </a:lnTo>
                  <a:lnTo>
                    <a:pt x="397573" y="1365632"/>
                  </a:lnTo>
                  <a:lnTo>
                    <a:pt x="402513" y="1354857"/>
                  </a:lnTo>
                  <a:lnTo>
                    <a:pt x="404557" y="1351641"/>
                  </a:lnTo>
                  <a:lnTo>
                    <a:pt x="403706" y="1351641"/>
                  </a:lnTo>
                  <a:lnTo>
                    <a:pt x="399617" y="1351641"/>
                  </a:lnTo>
                  <a:lnTo>
                    <a:pt x="397573" y="1351641"/>
                  </a:lnTo>
                  <a:lnTo>
                    <a:pt x="396381" y="1349711"/>
                  </a:lnTo>
                  <a:lnTo>
                    <a:pt x="396381" y="1347782"/>
                  </a:lnTo>
                  <a:lnTo>
                    <a:pt x="399617" y="1343279"/>
                  </a:lnTo>
                  <a:lnTo>
                    <a:pt x="402513" y="1336203"/>
                  </a:lnTo>
                  <a:lnTo>
                    <a:pt x="403706" y="1329610"/>
                  </a:lnTo>
                  <a:lnTo>
                    <a:pt x="403706" y="1320765"/>
                  </a:lnTo>
                  <a:lnTo>
                    <a:pt x="401662" y="1315780"/>
                  </a:lnTo>
                  <a:lnTo>
                    <a:pt x="400469" y="1313046"/>
                  </a:lnTo>
                  <a:lnTo>
                    <a:pt x="401662" y="1309186"/>
                  </a:lnTo>
                  <a:lnTo>
                    <a:pt x="398425" y="1299537"/>
                  </a:lnTo>
                  <a:lnTo>
                    <a:pt x="397573" y="1290693"/>
                  </a:lnTo>
                  <a:lnTo>
                    <a:pt x="396381" y="1287476"/>
                  </a:lnTo>
                  <a:lnTo>
                    <a:pt x="394337" y="1282974"/>
                  </a:lnTo>
                  <a:lnTo>
                    <a:pt x="394337" y="1279114"/>
                  </a:lnTo>
                  <a:lnTo>
                    <a:pt x="395529" y="1277827"/>
                  </a:lnTo>
                  <a:lnTo>
                    <a:pt x="396381" y="1277827"/>
                  </a:lnTo>
                  <a:lnTo>
                    <a:pt x="397573" y="1281044"/>
                  </a:lnTo>
                  <a:lnTo>
                    <a:pt x="398425" y="1283617"/>
                  </a:lnTo>
                  <a:lnTo>
                    <a:pt x="401662" y="1283617"/>
                  </a:lnTo>
                  <a:lnTo>
                    <a:pt x="401662" y="1282974"/>
                  </a:lnTo>
                  <a:lnTo>
                    <a:pt x="401662" y="1279114"/>
                  </a:lnTo>
                  <a:lnTo>
                    <a:pt x="404557" y="1272038"/>
                  </a:lnTo>
                  <a:lnTo>
                    <a:pt x="410690" y="1265445"/>
                  </a:lnTo>
                  <a:lnTo>
                    <a:pt x="416822" y="1251615"/>
                  </a:lnTo>
                  <a:lnTo>
                    <a:pt x="420058" y="1243092"/>
                  </a:lnTo>
                  <a:lnTo>
                    <a:pt x="419207" y="1240036"/>
                  </a:lnTo>
                  <a:lnTo>
                    <a:pt x="419207" y="1235373"/>
                  </a:lnTo>
                  <a:lnTo>
                    <a:pt x="416822" y="1234247"/>
                  </a:lnTo>
                  <a:lnTo>
                    <a:pt x="410690" y="1231031"/>
                  </a:lnTo>
                  <a:lnTo>
                    <a:pt x="406601" y="1231031"/>
                  </a:lnTo>
                  <a:lnTo>
                    <a:pt x="406601" y="1233443"/>
                  </a:lnTo>
                  <a:lnTo>
                    <a:pt x="406601" y="1237302"/>
                  </a:lnTo>
                  <a:lnTo>
                    <a:pt x="405750" y="1239232"/>
                  </a:lnTo>
                  <a:lnTo>
                    <a:pt x="402513" y="1240036"/>
                  </a:lnTo>
                  <a:lnTo>
                    <a:pt x="401661" y="1238106"/>
                  </a:lnTo>
                  <a:lnTo>
                    <a:pt x="401661" y="1234247"/>
                  </a:lnTo>
                  <a:lnTo>
                    <a:pt x="399617" y="1231031"/>
                  </a:lnTo>
                  <a:lnTo>
                    <a:pt x="390249" y="1214949"/>
                  </a:lnTo>
                  <a:lnTo>
                    <a:pt x="394337" y="1204014"/>
                  </a:lnTo>
                  <a:lnTo>
                    <a:pt x="398425" y="1187450"/>
                  </a:lnTo>
                  <a:lnTo>
                    <a:pt x="402513" y="1176997"/>
                  </a:lnTo>
                  <a:lnTo>
                    <a:pt x="404557" y="1158503"/>
                  </a:lnTo>
                  <a:lnTo>
                    <a:pt x="403706" y="1152714"/>
                  </a:lnTo>
                  <a:lnTo>
                    <a:pt x="400469" y="1146925"/>
                  </a:lnTo>
                  <a:lnTo>
                    <a:pt x="396381" y="1138723"/>
                  </a:lnTo>
                  <a:lnTo>
                    <a:pt x="395529" y="1130200"/>
                  </a:lnTo>
                  <a:lnTo>
                    <a:pt x="393485" y="1128270"/>
                  </a:lnTo>
                  <a:lnTo>
                    <a:pt x="391441" y="1126341"/>
                  </a:lnTo>
                  <a:lnTo>
                    <a:pt x="391441" y="1122481"/>
                  </a:lnTo>
                  <a:lnTo>
                    <a:pt x="390249" y="1119426"/>
                  </a:lnTo>
                  <a:lnTo>
                    <a:pt x="380880" y="1116692"/>
                  </a:lnTo>
                  <a:lnTo>
                    <a:pt x="377984" y="1114762"/>
                  </a:lnTo>
                  <a:lnTo>
                    <a:pt x="375940" y="1111707"/>
                  </a:lnTo>
                  <a:lnTo>
                    <a:pt x="374748" y="1108651"/>
                  </a:lnTo>
                  <a:lnTo>
                    <a:pt x="377984" y="1102701"/>
                  </a:lnTo>
                  <a:lnTo>
                    <a:pt x="380028" y="1098198"/>
                  </a:lnTo>
                  <a:lnTo>
                    <a:pt x="378836" y="1096268"/>
                  </a:lnTo>
                  <a:lnTo>
                    <a:pt x="378836" y="1093052"/>
                  </a:lnTo>
                  <a:lnTo>
                    <a:pt x="382072" y="1093052"/>
                  </a:lnTo>
                  <a:lnTo>
                    <a:pt x="382924" y="1091122"/>
                  </a:lnTo>
                  <a:lnTo>
                    <a:pt x="387012" y="1083403"/>
                  </a:lnTo>
                  <a:lnTo>
                    <a:pt x="389056" y="1080669"/>
                  </a:lnTo>
                  <a:lnTo>
                    <a:pt x="390249" y="1080669"/>
                  </a:lnTo>
                  <a:lnTo>
                    <a:pt x="391441" y="1080669"/>
                  </a:lnTo>
                  <a:lnTo>
                    <a:pt x="390249" y="1082599"/>
                  </a:lnTo>
                  <a:lnTo>
                    <a:pt x="387012" y="1088549"/>
                  </a:lnTo>
                  <a:lnTo>
                    <a:pt x="386161" y="1092409"/>
                  </a:lnTo>
                  <a:lnTo>
                    <a:pt x="387012" y="1092409"/>
                  </a:lnTo>
                  <a:lnTo>
                    <a:pt x="392293" y="1091122"/>
                  </a:lnTo>
                  <a:lnTo>
                    <a:pt x="397573" y="1090479"/>
                  </a:lnTo>
                  <a:lnTo>
                    <a:pt x="404557" y="1089193"/>
                  </a:lnTo>
                  <a:lnTo>
                    <a:pt x="406601" y="1087263"/>
                  </a:lnTo>
                  <a:lnTo>
                    <a:pt x="410690" y="1085333"/>
                  </a:lnTo>
                  <a:lnTo>
                    <a:pt x="426190" y="1071825"/>
                  </a:lnTo>
                  <a:lnTo>
                    <a:pt x="429427" y="1066839"/>
                  </a:lnTo>
                  <a:lnTo>
                    <a:pt x="431471" y="1062176"/>
                  </a:lnTo>
                  <a:lnTo>
                    <a:pt x="433515" y="1059120"/>
                  </a:lnTo>
                  <a:lnTo>
                    <a:pt x="440499" y="1051401"/>
                  </a:lnTo>
                  <a:lnTo>
                    <a:pt x="446972" y="1040627"/>
                  </a:lnTo>
                  <a:lnTo>
                    <a:pt x="449016" y="1034677"/>
                  </a:lnTo>
                  <a:lnTo>
                    <a:pt x="453956" y="1021168"/>
                  </a:lnTo>
                  <a:lnTo>
                    <a:pt x="460088" y="998815"/>
                  </a:lnTo>
                  <a:lnTo>
                    <a:pt x="460088" y="989166"/>
                  </a:lnTo>
                  <a:lnTo>
                    <a:pt x="460088" y="985307"/>
                  </a:lnTo>
                  <a:lnTo>
                    <a:pt x="455319" y="979517"/>
                  </a:lnTo>
                  <a:lnTo>
                    <a:pt x="445780" y="964723"/>
                  </a:lnTo>
                  <a:lnTo>
                    <a:pt x="440499" y="957808"/>
                  </a:lnTo>
                  <a:lnTo>
                    <a:pt x="437603" y="952018"/>
                  </a:lnTo>
                  <a:lnTo>
                    <a:pt x="432323" y="939636"/>
                  </a:lnTo>
                  <a:lnTo>
                    <a:pt x="426190" y="925806"/>
                  </a:lnTo>
                  <a:lnTo>
                    <a:pt x="423295" y="920016"/>
                  </a:lnTo>
                  <a:lnTo>
                    <a:pt x="423295" y="917282"/>
                  </a:lnTo>
                  <a:lnTo>
                    <a:pt x="424146" y="913423"/>
                  </a:lnTo>
                  <a:lnTo>
                    <a:pt x="425339" y="905704"/>
                  </a:lnTo>
                  <a:lnTo>
                    <a:pt x="427383" y="895573"/>
                  </a:lnTo>
                  <a:lnTo>
                    <a:pt x="431471" y="888979"/>
                  </a:lnTo>
                  <a:lnTo>
                    <a:pt x="437603" y="879330"/>
                  </a:lnTo>
                  <a:lnTo>
                    <a:pt x="442543" y="867752"/>
                  </a:lnTo>
                  <a:lnTo>
                    <a:pt x="451230" y="855852"/>
                  </a:lnTo>
                  <a:lnTo>
                    <a:pt x="460088" y="847972"/>
                  </a:lnTo>
                  <a:lnTo>
                    <a:pt x="470309" y="841539"/>
                  </a:lnTo>
                  <a:lnTo>
                    <a:pt x="481040" y="832534"/>
                  </a:lnTo>
                  <a:lnTo>
                    <a:pt x="487172" y="826744"/>
                  </a:lnTo>
                  <a:lnTo>
                    <a:pt x="490068" y="822885"/>
                  </a:lnTo>
                  <a:lnTo>
                    <a:pt x="499437" y="815166"/>
                  </a:lnTo>
                  <a:lnTo>
                    <a:pt x="506761" y="807447"/>
                  </a:lnTo>
                  <a:lnTo>
                    <a:pt x="515789" y="801336"/>
                  </a:lnTo>
                  <a:lnTo>
                    <a:pt x="525158" y="792812"/>
                  </a:lnTo>
                  <a:lnTo>
                    <a:pt x="535378" y="783164"/>
                  </a:lnTo>
                  <a:lnTo>
                    <a:pt x="548835" y="772228"/>
                  </a:lnTo>
                  <a:lnTo>
                    <a:pt x="562463" y="762579"/>
                  </a:lnTo>
                  <a:lnTo>
                    <a:pt x="570639" y="758720"/>
                  </a:lnTo>
                  <a:lnTo>
                    <a:pt x="580859" y="753735"/>
                  </a:lnTo>
                  <a:lnTo>
                    <a:pt x="585629" y="749875"/>
                  </a:lnTo>
                  <a:lnTo>
                    <a:pt x="591080" y="747945"/>
                  </a:lnTo>
                  <a:lnTo>
                    <a:pt x="598404" y="746016"/>
                  </a:lnTo>
                  <a:lnTo>
                    <a:pt x="602492" y="746016"/>
                  </a:lnTo>
                  <a:lnTo>
                    <a:pt x="607432" y="747945"/>
                  </a:lnTo>
                  <a:lnTo>
                    <a:pt x="613565" y="749875"/>
                  </a:lnTo>
                  <a:lnTo>
                    <a:pt x="620038" y="751001"/>
                  </a:lnTo>
                  <a:lnTo>
                    <a:pt x="639286" y="749071"/>
                  </a:lnTo>
                  <a:lnTo>
                    <a:pt x="649847" y="747141"/>
                  </a:lnTo>
                  <a:lnTo>
                    <a:pt x="652743" y="746016"/>
                  </a:lnTo>
                  <a:lnTo>
                    <a:pt x="652743" y="742156"/>
                  </a:lnTo>
                  <a:lnTo>
                    <a:pt x="652743" y="735241"/>
                  </a:lnTo>
                  <a:lnTo>
                    <a:pt x="653935" y="731382"/>
                  </a:lnTo>
                  <a:lnTo>
                    <a:pt x="655979" y="728648"/>
                  </a:lnTo>
                  <a:lnTo>
                    <a:pt x="662112" y="723662"/>
                  </a:lnTo>
                  <a:lnTo>
                    <a:pt x="667051" y="719642"/>
                  </a:lnTo>
                  <a:lnTo>
                    <a:pt x="675739" y="712727"/>
                  </a:lnTo>
                  <a:lnTo>
                    <a:pt x="678464" y="708868"/>
                  </a:lnTo>
                  <a:lnTo>
                    <a:pt x="682723" y="703078"/>
                  </a:lnTo>
                  <a:lnTo>
                    <a:pt x="684767" y="694555"/>
                  </a:lnTo>
                  <a:lnTo>
                    <a:pt x="686811" y="687640"/>
                  </a:lnTo>
                  <a:lnTo>
                    <a:pt x="690899" y="679921"/>
                  </a:lnTo>
                  <a:lnTo>
                    <a:pt x="696180" y="669147"/>
                  </a:lnTo>
                  <a:lnTo>
                    <a:pt x="699075" y="664483"/>
                  </a:lnTo>
                  <a:lnTo>
                    <a:pt x="700268" y="659498"/>
                  </a:lnTo>
                  <a:lnTo>
                    <a:pt x="699075" y="654834"/>
                  </a:lnTo>
                  <a:lnTo>
                    <a:pt x="696180" y="651618"/>
                  </a:lnTo>
                  <a:lnTo>
                    <a:pt x="690047" y="647758"/>
                  </a:lnTo>
                  <a:lnTo>
                    <a:pt x="684767" y="640843"/>
                  </a:lnTo>
                  <a:lnTo>
                    <a:pt x="682723" y="636984"/>
                  </a:lnTo>
                  <a:lnTo>
                    <a:pt x="683915" y="634250"/>
                  </a:lnTo>
                  <a:lnTo>
                    <a:pt x="684767" y="633124"/>
                  </a:lnTo>
                  <a:lnTo>
                    <a:pt x="685959" y="634250"/>
                  </a:lnTo>
                  <a:lnTo>
                    <a:pt x="688855" y="640039"/>
                  </a:lnTo>
                  <a:lnTo>
                    <a:pt x="692091" y="640039"/>
                  </a:lnTo>
                  <a:lnTo>
                    <a:pt x="692943" y="640039"/>
                  </a:lnTo>
                  <a:lnTo>
                    <a:pt x="694135" y="636984"/>
                  </a:lnTo>
                  <a:lnTo>
                    <a:pt x="694135" y="633124"/>
                  </a:lnTo>
                  <a:lnTo>
                    <a:pt x="692943" y="624601"/>
                  </a:lnTo>
                  <a:lnTo>
                    <a:pt x="692943" y="617686"/>
                  </a:lnTo>
                  <a:lnTo>
                    <a:pt x="697031" y="606911"/>
                  </a:lnTo>
                  <a:lnTo>
                    <a:pt x="707592" y="587453"/>
                  </a:lnTo>
                  <a:lnTo>
                    <a:pt x="714576" y="579734"/>
                  </a:lnTo>
                  <a:lnTo>
                    <a:pt x="720709" y="575874"/>
                  </a:lnTo>
                  <a:lnTo>
                    <a:pt x="719857" y="573945"/>
                  </a:lnTo>
                  <a:lnTo>
                    <a:pt x="718664" y="570889"/>
                  </a:lnTo>
                  <a:lnTo>
                    <a:pt x="717813" y="568155"/>
                  </a:lnTo>
                  <a:lnTo>
                    <a:pt x="719857" y="564296"/>
                  </a:lnTo>
                  <a:lnTo>
                    <a:pt x="724797" y="562366"/>
                  </a:lnTo>
                  <a:lnTo>
                    <a:pt x="725989" y="563170"/>
                  </a:lnTo>
                  <a:lnTo>
                    <a:pt x="725989" y="564296"/>
                  </a:lnTo>
                  <a:lnTo>
                    <a:pt x="723945" y="565100"/>
                  </a:lnTo>
                  <a:lnTo>
                    <a:pt x="721901" y="566226"/>
                  </a:lnTo>
                  <a:lnTo>
                    <a:pt x="722753" y="567030"/>
                  </a:lnTo>
                  <a:lnTo>
                    <a:pt x="724797" y="566226"/>
                  </a:lnTo>
                  <a:lnTo>
                    <a:pt x="728885" y="565100"/>
                  </a:lnTo>
                  <a:lnTo>
                    <a:pt x="734165" y="563170"/>
                  </a:lnTo>
                  <a:lnTo>
                    <a:pt x="739446" y="555451"/>
                  </a:lnTo>
                  <a:lnTo>
                    <a:pt x="746430" y="550466"/>
                  </a:lnTo>
                  <a:lnTo>
                    <a:pt x="747622" y="546606"/>
                  </a:lnTo>
                  <a:lnTo>
                    <a:pt x="746430" y="543872"/>
                  </a:lnTo>
                  <a:lnTo>
                    <a:pt x="746430" y="541943"/>
                  </a:lnTo>
                  <a:lnTo>
                    <a:pt x="746430" y="538887"/>
                  </a:lnTo>
                  <a:lnTo>
                    <a:pt x="748474" y="538083"/>
                  </a:lnTo>
                  <a:lnTo>
                    <a:pt x="751710" y="538083"/>
                  </a:lnTo>
                  <a:lnTo>
                    <a:pt x="752562" y="538083"/>
                  </a:lnTo>
                  <a:lnTo>
                    <a:pt x="752562" y="536153"/>
                  </a:lnTo>
                  <a:lnTo>
                    <a:pt x="751710" y="534224"/>
                  </a:lnTo>
                  <a:lnTo>
                    <a:pt x="750518" y="531007"/>
                  </a:lnTo>
                  <a:lnTo>
                    <a:pt x="750518" y="526022"/>
                  </a:lnTo>
                  <a:lnTo>
                    <a:pt x="749666" y="521358"/>
                  </a:lnTo>
                  <a:lnTo>
                    <a:pt x="747622" y="520233"/>
                  </a:lnTo>
                  <a:lnTo>
                    <a:pt x="745578" y="519429"/>
                  </a:lnTo>
                  <a:lnTo>
                    <a:pt x="742342" y="520233"/>
                  </a:lnTo>
                  <a:lnTo>
                    <a:pt x="739446" y="521358"/>
                  </a:lnTo>
                  <a:lnTo>
                    <a:pt x="735358" y="519429"/>
                  </a:lnTo>
                  <a:lnTo>
                    <a:pt x="731270" y="517499"/>
                  </a:lnTo>
                  <a:lnTo>
                    <a:pt x="726841" y="513639"/>
                  </a:lnTo>
                  <a:lnTo>
                    <a:pt x="722753" y="510584"/>
                  </a:lnTo>
                  <a:lnTo>
                    <a:pt x="718664" y="508654"/>
                  </a:lnTo>
                  <a:lnTo>
                    <a:pt x="714576" y="505920"/>
                  </a:lnTo>
                  <a:lnTo>
                    <a:pt x="710488" y="502061"/>
                  </a:lnTo>
                  <a:lnTo>
                    <a:pt x="703504" y="497076"/>
                  </a:lnTo>
                  <a:lnTo>
                    <a:pt x="698224" y="493216"/>
                  </a:lnTo>
                  <a:lnTo>
                    <a:pt x="694987" y="488231"/>
                  </a:lnTo>
                  <a:lnTo>
                    <a:pt x="692091" y="484371"/>
                  </a:lnTo>
                  <a:lnTo>
                    <a:pt x="690047" y="482441"/>
                  </a:lnTo>
                  <a:lnTo>
                    <a:pt x="684767" y="480512"/>
                  </a:lnTo>
                  <a:lnTo>
                    <a:pt x="681871" y="476652"/>
                  </a:lnTo>
                  <a:lnTo>
                    <a:pt x="675739" y="470863"/>
                  </a:lnTo>
                  <a:lnTo>
                    <a:pt x="669095" y="462983"/>
                  </a:lnTo>
                  <a:lnTo>
                    <a:pt x="662963" y="455264"/>
                  </a:lnTo>
                  <a:lnTo>
                    <a:pt x="658875" y="446419"/>
                  </a:lnTo>
                  <a:lnTo>
                    <a:pt x="655979" y="441756"/>
                  </a:lnTo>
                  <a:lnTo>
                    <a:pt x="650699" y="435645"/>
                  </a:lnTo>
                  <a:lnTo>
                    <a:pt x="645759" y="430981"/>
                  </a:lnTo>
                  <a:lnTo>
                    <a:pt x="644567" y="427926"/>
                  </a:lnTo>
                  <a:lnTo>
                    <a:pt x="644567" y="423262"/>
                  </a:lnTo>
                  <a:lnTo>
                    <a:pt x="644567" y="414417"/>
                  </a:lnTo>
                  <a:lnTo>
                    <a:pt x="646611" y="406698"/>
                  </a:lnTo>
                  <a:lnTo>
                    <a:pt x="647803" y="403482"/>
                  </a:lnTo>
                  <a:lnTo>
                    <a:pt x="646611" y="401552"/>
                  </a:lnTo>
                  <a:lnTo>
                    <a:pt x="645759" y="400748"/>
                  </a:lnTo>
                  <a:lnTo>
                    <a:pt x="645759" y="397692"/>
                  </a:lnTo>
                  <a:lnTo>
                    <a:pt x="646611" y="393833"/>
                  </a:lnTo>
                  <a:lnTo>
                    <a:pt x="647803" y="393029"/>
                  </a:lnTo>
                  <a:lnTo>
                    <a:pt x="648655" y="389973"/>
                  </a:lnTo>
                  <a:lnTo>
                    <a:pt x="665007" y="374535"/>
                  </a:lnTo>
                  <a:lnTo>
                    <a:pt x="669095" y="372605"/>
                  </a:lnTo>
                  <a:lnTo>
                    <a:pt x="677783" y="368746"/>
                  </a:lnTo>
                  <a:lnTo>
                    <a:pt x="686811" y="363761"/>
                  </a:lnTo>
                  <a:lnTo>
                    <a:pt x="690047" y="357167"/>
                  </a:lnTo>
                  <a:lnTo>
                    <a:pt x="696180" y="352182"/>
                  </a:lnTo>
                  <a:lnTo>
                    <a:pt x="701119" y="348323"/>
                  </a:lnTo>
                  <a:lnTo>
                    <a:pt x="703504" y="346393"/>
                  </a:lnTo>
                  <a:lnTo>
                    <a:pt x="709636" y="340443"/>
                  </a:lnTo>
                  <a:lnTo>
                    <a:pt x="718664" y="329668"/>
                  </a:lnTo>
                  <a:lnTo>
                    <a:pt x="722753" y="326934"/>
                  </a:lnTo>
                  <a:lnTo>
                    <a:pt x="724797" y="325809"/>
                  </a:lnTo>
                  <a:lnTo>
                    <a:pt x="726841" y="325005"/>
                  </a:lnTo>
                  <a:lnTo>
                    <a:pt x="731270" y="323879"/>
                  </a:lnTo>
                  <a:lnTo>
                    <a:pt x="736209" y="319215"/>
                  </a:lnTo>
                  <a:lnTo>
                    <a:pt x="741490" y="313104"/>
                  </a:lnTo>
                  <a:lnTo>
                    <a:pt x="745578" y="307315"/>
                  </a:lnTo>
                  <a:lnTo>
                    <a:pt x="751710" y="294932"/>
                  </a:lnTo>
                  <a:lnTo>
                    <a:pt x="759887" y="284158"/>
                  </a:lnTo>
                  <a:lnTo>
                    <a:pt x="768063" y="275152"/>
                  </a:lnTo>
                  <a:lnTo>
                    <a:pt x="772151" y="271293"/>
                  </a:lnTo>
                  <a:lnTo>
                    <a:pt x="775558" y="268559"/>
                  </a:lnTo>
                  <a:lnTo>
                    <a:pt x="781690" y="262770"/>
                  </a:lnTo>
                  <a:lnTo>
                    <a:pt x="817632" y="240416"/>
                  </a:lnTo>
                  <a:lnTo>
                    <a:pt x="831089" y="236557"/>
                  </a:lnTo>
                  <a:lnTo>
                    <a:pt x="839265" y="234627"/>
                  </a:lnTo>
                  <a:lnTo>
                    <a:pt x="846590" y="231572"/>
                  </a:lnTo>
                  <a:lnTo>
                    <a:pt x="858854" y="224496"/>
                  </a:lnTo>
                  <a:lnTo>
                    <a:pt x="863794" y="220636"/>
                  </a:lnTo>
                  <a:lnTo>
                    <a:pt x="867882" y="216777"/>
                  </a:lnTo>
                  <a:lnTo>
                    <a:pt x="876570" y="212113"/>
                  </a:lnTo>
                  <a:lnTo>
                    <a:pt x="878614" y="208254"/>
                  </a:lnTo>
                  <a:lnTo>
                    <a:pt x="883383" y="204394"/>
                  </a:lnTo>
                  <a:lnTo>
                    <a:pt x="887472" y="201339"/>
                  </a:lnTo>
                  <a:lnTo>
                    <a:pt x="890878" y="196675"/>
                  </a:lnTo>
                  <a:lnTo>
                    <a:pt x="893604" y="191690"/>
                  </a:lnTo>
                  <a:lnTo>
                    <a:pt x="889516" y="182845"/>
                  </a:lnTo>
                  <a:lnTo>
                    <a:pt x="885427" y="180111"/>
                  </a:lnTo>
                  <a:lnTo>
                    <a:pt x="878614" y="178181"/>
                  </a:lnTo>
                  <a:lnTo>
                    <a:pt x="871119" y="175126"/>
                  </a:lnTo>
                  <a:lnTo>
                    <a:pt x="867882" y="171266"/>
                  </a:lnTo>
                  <a:lnTo>
                    <a:pt x="864987" y="165477"/>
                  </a:lnTo>
                  <a:lnTo>
                    <a:pt x="864987" y="162261"/>
                  </a:lnTo>
                  <a:lnTo>
                    <a:pt x="865838" y="159688"/>
                  </a:lnTo>
                  <a:lnTo>
                    <a:pt x="869075" y="155828"/>
                  </a:lnTo>
                  <a:lnTo>
                    <a:pt x="877251" y="149878"/>
                  </a:lnTo>
                  <a:lnTo>
                    <a:pt x="883383" y="144893"/>
                  </a:lnTo>
                  <a:lnTo>
                    <a:pt x="883383" y="144089"/>
                  </a:lnTo>
                  <a:lnTo>
                    <a:pt x="883383" y="142963"/>
                  </a:lnTo>
                  <a:lnTo>
                    <a:pt x="881339" y="142159"/>
                  </a:lnTo>
                  <a:lnTo>
                    <a:pt x="880658" y="141033"/>
                  </a:lnTo>
                  <a:lnTo>
                    <a:pt x="876570" y="139104"/>
                  </a:lnTo>
                  <a:lnTo>
                    <a:pt x="874526" y="136370"/>
                  </a:lnTo>
                  <a:lnTo>
                    <a:pt x="873163" y="132189"/>
                  </a:lnTo>
                  <a:lnTo>
                    <a:pt x="871119" y="127525"/>
                  </a:lnTo>
                  <a:lnTo>
                    <a:pt x="867882" y="123665"/>
                  </a:lnTo>
                  <a:lnTo>
                    <a:pt x="865838" y="121736"/>
                  </a:lnTo>
                  <a:lnTo>
                    <a:pt x="863794" y="120610"/>
                  </a:lnTo>
                  <a:lnTo>
                    <a:pt x="867031" y="120610"/>
                  </a:lnTo>
                  <a:lnTo>
                    <a:pt x="871119" y="123665"/>
                  </a:lnTo>
                  <a:lnTo>
                    <a:pt x="874526" y="129455"/>
                  </a:lnTo>
                  <a:lnTo>
                    <a:pt x="876570" y="134440"/>
                  </a:lnTo>
                  <a:lnTo>
                    <a:pt x="878614" y="137174"/>
                  </a:lnTo>
                  <a:lnTo>
                    <a:pt x="883383" y="140229"/>
                  </a:lnTo>
                  <a:lnTo>
                    <a:pt x="885427" y="142159"/>
                  </a:lnTo>
                  <a:lnTo>
                    <a:pt x="885427" y="144893"/>
                  </a:lnTo>
                  <a:lnTo>
                    <a:pt x="882702" y="148752"/>
                  </a:lnTo>
                  <a:lnTo>
                    <a:pt x="876570" y="151969"/>
                  </a:lnTo>
                  <a:lnTo>
                    <a:pt x="872482" y="155828"/>
                  </a:lnTo>
                  <a:lnTo>
                    <a:pt x="867882" y="159688"/>
                  </a:lnTo>
                  <a:lnTo>
                    <a:pt x="867031" y="165477"/>
                  </a:lnTo>
                  <a:lnTo>
                    <a:pt x="869926" y="170462"/>
                  </a:lnTo>
                  <a:lnTo>
                    <a:pt x="874526" y="174322"/>
                  </a:lnTo>
                  <a:lnTo>
                    <a:pt x="883383" y="177056"/>
                  </a:lnTo>
                  <a:lnTo>
                    <a:pt x="889516" y="178985"/>
                  </a:lnTo>
                  <a:lnTo>
                    <a:pt x="891560" y="182041"/>
                  </a:lnTo>
                  <a:lnTo>
                    <a:pt x="893604" y="184775"/>
                  </a:lnTo>
                  <a:lnTo>
                    <a:pt x="894966" y="187830"/>
                  </a:lnTo>
                  <a:lnTo>
                    <a:pt x="897692" y="187830"/>
                  </a:lnTo>
                  <a:lnTo>
                    <a:pt x="899055" y="187830"/>
                  </a:lnTo>
                  <a:lnTo>
                    <a:pt x="904335" y="185900"/>
                  </a:lnTo>
                  <a:lnTo>
                    <a:pt x="909275" y="182041"/>
                  </a:lnTo>
                  <a:lnTo>
                    <a:pt x="913363" y="178985"/>
                  </a:lnTo>
                  <a:lnTo>
                    <a:pt x="918644" y="177056"/>
                  </a:lnTo>
                  <a:lnTo>
                    <a:pt x="926820" y="170462"/>
                  </a:lnTo>
                  <a:lnTo>
                    <a:pt x="936189" y="161618"/>
                  </a:lnTo>
                  <a:lnTo>
                    <a:pt x="945217" y="153898"/>
                  </a:lnTo>
                  <a:lnTo>
                    <a:pt x="955437" y="149878"/>
                  </a:lnTo>
                  <a:lnTo>
                    <a:pt x="963954" y="144089"/>
                  </a:lnTo>
                  <a:lnTo>
                    <a:pt x="970938" y="139104"/>
                  </a:lnTo>
                  <a:lnTo>
                    <a:pt x="979114" y="134440"/>
                  </a:lnTo>
                  <a:lnTo>
                    <a:pt x="982351" y="131385"/>
                  </a:lnTo>
                  <a:lnTo>
                    <a:pt x="986439" y="127525"/>
                  </a:lnTo>
                  <a:lnTo>
                    <a:pt x="992742" y="122540"/>
                  </a:lnTo>
                  <a:lnTo>
                    <a:pt x="1000918" y="119806"/>
                  </a:lnTo>
                  <a:lnTo>
                    <a:pt x="1008243" y="117876"/>
                  </a:lnTo>
                  <a:lnTo>
                    <a:pt x="1015567" y="114821"/>
                  </a:lnTo>
                  <a:lnTo>
                    <a:pt x="1022551" y="112087"/>
                  </a:lnTo>
                  <a:lnTo>
                    <a:pt x="1029876" y="110157"/>
                  </a:lnTo>
                  <a:lnTo>
                    <a:pt x="1038052" y="109031"/>
                  </a:lnTo>
                  <a:lnTo>
                    <a:pt x="1046229" y="107102"/>
                  </a:lnTo>
                  <a:lnTo>
                    <a:pt x="1054405" y="104368"/>
                  </a:lnTo>
                  <a:lnTo>
                    <a:pt x="1063774" y="98096"/>
                  </a:lnTo>
                  <a:lnTo>
                    <a:pt x="1067862" y="93593"/>
                  </a:lnTo>
                  <a:lnTo>
                    <a:pt x="1073313" y="91663"/>
                  </a:lnTo>
                  <a:lnTo>
                    <a:pt x="1080126" y="87804"/>
                  </a:lnTo>
                  <a:lnTo>
                    <a:pt x="1084214" y="84588"/>
                  </a:lnTo>
                  <a:lnTo>
                    <a:pt x="1088303" y="81854"/>
                  </a:lnTo>
                  <a:lnTo>
                    <a:pt x="1092391" y="80728"/>
                  </a:lnTo>
                  <a:lnTo>
                    <a:pt x="1105166" y="67220"/>
                  </a:lnTo>
                  <a:lnTo>
                    <a:pt x="1107210" y="63360"/>
                  </a:lnTo>
                  <a:lnTo>
                    <a:pt x="1108062" y="59501"/>
                  </a:lnTo>
                  <a:lnTo>
                    <a:pt x="1109254" y="54515"/>
                  </a:lnTo>
                  <a:lnTo>
                    <a:pt x="1113343" y="51782"/>
                  </a:lnTo>
                  <a:lnTo>
                    <a:pt x="1117431" y="47922"/>
                  </a:lnTo>
                  <a:lnTo>
                    <a:pt x="1120326" y="44063"/>
                  </a:lnTo>
                  <a:lnTo>
                    <a:pt x="1123563" y="37791"/>
                  </a:lnTo>
                  <a:lnTo>
                    <a:pt x="1127651" y="31358"/>
                  </a:lnTo>
                  <a:lnTo>
                    <a:pt x="1160697" y="4985"/>
                  </a:lnTo>
                  <a:lnTo>
                    <a:pt x="1161549" y="5789"/>
                  </a:lnTo>
                  <a:lnTo>
                    <a:pt x="1165637" y="4985"/>
                  </a:lnTo>
                  <a:lnTo>
                    <a:pt x="1175006" y="3055"/>
                  </a:lnTo>
                  <a:lnTo>
                    <a:pt x="1190677" y="0"/>
                  </a:lnTo>
                  <a:lnTo>
                    <a:pt x="1193402" y="1929"/>
                  </a:lnTo>
                  <a:lnTo>
                    <a:pt x="1194765" y="3055"/>
                  </a:lnTo>
                  <a:lnTo>
                    <a:pt x="1195446" y="6915"/>
                  </a:lnTo>
                </a:path>
                <a:path w="1195704" h="1734185">
                  <a:moveTo>
                    <a:pt x="865838" y="1488172"/>
                  </a:moveTo>
                  <a:lnTo>
                    <a:pt x="869926" y="1487046"/>
                  </a:lnTo>
                  <a:lnTo>
                    <a:pt x="872482" y="1486242"/>
                  </a:lnTo>
                  <a:lnTo>
                    <a:pt x="872482" y="1482383"/>
                  </a:lnTo>
                  <a:lnTo>
                    <a:pt x="871119" y="1479327"/>
                  </a:lnTo>
                  <a:lnTo>
                    <a:pt x="867882" y="1476111"/>
                  </a:lnTo>
                  <a:lnTo>
                    <a:pt x="863794" y="1472252"/>
                  </a:lnTo>
                  <a:lnTo>
                    <a:pt x="858854" y="1472252"/>
                  </a:lnTo>
                  <a:lnTo>
                    <a:pt x="854766" y="1470322"/>
                  </a:lnTo>
                  <a:lnTo>
                    <a:pt x="851530" y="1469679"/>
                  </a:lnTo>
                  <a:lnTo>
                    <a:pt x="850678" y="1467749"/>
                  </a:lnTo>
                  <a:lnTo>
                    <a:pt x="849486" y="1465819"/>
                  </a:lnTo>
                  <a:lnTo>
                    <a:pt x="845398" y="1463728"/>
                  </a:lnTo>
                  <a:lnTo>
                    <a:pt x="831089" y="1456813"/>
                  </a:lnTo>
                  <a:lnTo>
                    <a:pt x="823764" y="1456009"/>
                  </a:lnTo>
                  <a:lnTo>
                    <a:pt x="821720" y="1456009"/>
                  </a:lnTo>
                  <a:lnTo>
                    <a:pt x="819676" y="1454080"/>
                  </a:lnTo>
                  <a:lnTo>
                    <a:pt x="817632" y="1451024"/>
                  </a:lnTo>
                  <a:lnTo>
                    <a:pt x="818824" y="1449094"/>
                  </a:lnTo>
                  <a:lnTo>
                    <a:pt x="821720" y="1446039"/>
                  </a:lnTo>
                  <a:lnTo>
                    <a:pt x="829897" y="1442179"/>
                  </a:lnTo>
                  <a:lnTo>
                    <a:pt x="841309" y="1436390"/>
                  </a:lnTo>
                  <a:lnTo>
                    <a:pt x="849486" y="1432531"/>
                  </a:lnTo>
                  <a:lnTo>
                    <a:pt x="852722" y="1428671"/>
                  </a:lnTo>
                  <a:lnTo>
                    <a:pt x="854766" y="1422882"/>
                  </a:lnTo>
                  <a:lnTo>
                    <a:pt x="857662" y="1417092"/>
                  </a:lnTo>
                  <a:lnTo>
                    <a:pt x="861750" y="1413876"/>
                  </a:lnTo>
                  <a:lnTo>
                    <a:pt x="864987" y="1411303"/>
                  </a:lnTo>
                  <a:lnTo>
                    <a:pt x="869075" y="1409373"/>
                  </a:lnTo>
                  <a:lnTo>
                    <a:pt x="873163" y="1407444"/>
                  </a:lnTo>
                  <a:lnTo>
                    <a:pt x="875207" y="1405514"/>
                  </a:lnTo>
                  <a:lnTo>
                    <a:pt x="876570" y="1403584"/>
                  </a:lnTo>
                  <a:lnTo>
                    <a:pt x="874526" y="1400368"/>
                  </a:lnTo>
                  <a:lnTo>
                    <a:pt x="872482" y="1399564"/>
                  </a:lnTo>
                  <a:lnTo>
                    <a:pt x="871119" y="1394578"/>
                  </a:lnTo>
                  <a:lnTo>
                    <a:pt x="872482" y="1392649"/>
                  </a:lnTo>
                  <a:lnTo>
                    <a:pt x="874526" y="1391845"/>
                  </a:lnTo>
                  <a:lnTo>
                    <a:pt x="878614" y="1390719"/>
                  </a:lnTo>
                  <a:lnTo>
                    <a:pt x="881339" y="1389915"/>
                  </a:lnTo>
                  <a:lnTo>
                    <a:pt x="884746" y="1389915"/>
                  </a:lnTo>
                  <a:lnTo>
                    <a:pt x="887472" y="1390719"/>
                  </a:lnTo>
                  <a:lnTo>
                    <a:pt x="888834" y="1392649"/>
                  </a:lnTo>
                  <a:lnTo>
                    <a:pt x="889516" y="1395704"/>
                  </a:lnTo>
                  <a:lnTo>
                    <a:pt x="890878" y="1398438"/>
                  </a:lnTo>
                  <a:lnTo>
                    <a:pt x="889516" y="1402298"/>
                  </a:lnTo>
                  <a:lnTo>
                    <a:pt x="891560" y="1407444"/>
                  </a:lnTo>
                  <a:lnTo>
                    <a:pt x="892922" y="1410017"/>
                  </a:lnTo>
                  <a:lnTo>
                    <a:pt x="893604" y="1411946"/>
                  </a:lnTo>
                  <a:lnTo>
                    <a:pt x="895648" y="1411303"/>
                  </a:lnTo>
                  <a:lnTo>
                    <a:pt x="899055" y="1408087"/>
                  </a:lnTo>
                  <a:lnTo>
                    <a:pt x="903143" y="1403584"/>
                  </a:lnTo>
                  <a:lnTo>
                    <a:pt x="907231" y="1402298"/>
                  </a:lnTo>
                  <a:lnTo>
                    <a:pt x="921540" y="1411946"/>
                  </a:lnTo>
                  <a:lnTo>
                    <a:pt x="920688" y="1413233"/>
                  </a:lnTo>
                  <a:lnTo>
                    <a:pt x="919495" y="1415806"/>
                  </a:lnTo>
                  <a:lnTo>
                    <a:pt x="916600" y="1417092"/>
                  </a:lnTo>
                  <a:lnTo>
                    <a:pt x="914556" y="1417092"/>
                  </a:lnTo>
                  <a:lnTo>
                    <a:pt x="912512" y="1418218"/>
                  </a:lnTo>
                  <a:lnTo>
                    <a:pt x="920688" y="1427867"/>
                  </a:lnTo>
                  <a:lnTo>
                    <a:pt x="919495" y="1430601"/>
                  </a:lnTo>
                  <a:lnTo>
                    <a:pt x="919495" y="1433656"/>
                  </a:lnTo>
                  <a:lnTo>
                    <a:pt x="921540" y="1435586"/>
                  </a:lnTo>
                  <a:lnTo>
                    <a:pt x="925628" y="1435586"/>
                  </a:lnTo>
                  <a:lnTo>
                    <a:pt x="930908" y="1433656"/>
                  </a:lnTo>
                  <a:lnTo>
                    <a:pt x="937041" y="1429797"/>
                  </a:lnTo>
                  <a:lnTo>
                    <a:pt x="941129" y="1427867"/>
                  </a:lnTo>
                  <a:lnTo>
                    <a:pt x="944365" y="1426741"/>
                  </a:lnTo>
                  <a:lnTo>
                    <a:pt x="948453" y="1427867"/>
                  </a:lnTo>
                  <a:lnTo>
                    <a:pt x="949305" y="1429797"/>
                  </a:lnTo>
                  <a:lnTo>
                    <a:pt x="948453" y="1432531"/>
                  </a:lnTo>
                  <a:lnTo>
                    <a:pt x="947261" y="1434460"/>
                  </a:lnTo>
                  <a:lnTo>
                    <a:pt x="947261" y="1436390"/>
                  </a:lnTo>
                  <a:lnTo>
                    <a:pt x="948453" y="1437516"/>
                  </a:lnTo>
                  <a:lnTo>
                    <a:pt x="950497" y="1436390"/>
                  </a:lnTo>
                  <a:lnTo>
                    <a:pt x="954586" y="1436390"/>
                  </a:lnTo>
                  <a:lnTo>
                    <a:pt x="956630" y="1436390"/>
                  </a:lnTo>
                  <a:lnTo>
                    <a:pt x="958674" y="1436390"/>
                  </a:lnTo>
                  <a:lnTo>
                    <a:pt x="961910" y="1437516"/>
                  </a:lnTo>
                  <a:lnTo>
                    <a:pt x="962762" y="1439446"/>
                  </a:lnTo>
                  <a:lnTo>
                    <a:pt x="964806" y="1440250"/>
                  </a:lnTo>
                  <a:lnTo>
                    <a:pt x="965998" y="1440250"/>
                  </a:lnTo>
                  <a:lnTo>
                    <a:pt x="968042" y="1436390"/>
                  </a:lnTo>
                  <a:lnTo>
                    <a:pt x="970086" y="1431726"/>
                  </a:lnTo>
                  <a:lnTo>
                    <a:pt x="972131" y="1427867"/>
                  </a:lnTo>
                  <a:lnTo>
                    <a:pt x="975026" y="1426741"/>
                  </a:lnTo>
                  <a:lnTo>
                    <a:pt x="978263" y="1426741"/>
                  </a:lnTo>
                  <a:lnTo>
                    <a:pt x="979115" y="1428671"/>
                  </a:lnTo>
                  <a:lnTo>
                    <a:pt x="980307" y="1430601"/>
                  </a:lnTo>
                  <a:lnTo>
                    <a:pt x="980307" y="1434460"/>
                  </a:lnTo>
                  <a:lnTo>
                    <a:pt x="980307" y="1437516"/>
                  </a:lnTo>
                  <a:lnTo>
                    <a:pt x="982351" y="1437516"/>
                  </a:lnTo>
                  <a:lnTo>
                    <a:pt x="985758" y="1437516"/>
                  </a:lnTo>
                  <a:lnTo>
                    <a:pt x="988483" y="1436390"/>
                  </a:lnTo>
                  <a:lnTo>
                    <a:pt x="991890" y="1438320"/>
                  </a:lnTo>
                  <a:lnTo>
                    <a:pt x="994786" y="1441375"/>
                  </a:lnTo>
                  <a:lnTo>
                    <a:pt x="998022" y="1446039"/>
                  </a:lnTo>
                  <a:lnTo>
                    <a:pt x="998022" y="1449094"/>
                  </a:lnTo>
                  <a:lnTo>
                    <a:pt x="998022" y="1451024"/>
                  </a:lnTo>
                  <a:lnTo>
                    <a:pt x="993934" y="1452954"/>
                  </a:lnTo>
                  <a:lnTo>
                    <a:pt x="990698" y="1454080"/>
                  </a:lnTo>
                  <a:lnTo>
                    <a:pt x="988483" y="1454884"/>
                  </a:lnTo>
                  <a:lnTo>
                    <a:pt x="987802" y="1456009"/>
                  </a:lnTo>
                  <a:lnTo>
                    <a:pt x="988483" y="1457939"/>
                  </a:lnTo>
                  <a:lnTo>
                    <a:pt x="991890" y="1458743"/>
                  </a:lnTo>
                  <a:lnTo>
                    <a:pt x="995978" y="1459869"/>
                  </a:lnTo>
                  <a:lnTo>
                    <a:pt x="998022" y="1460673"/>
                  </a:lnTo>
                  <a:lnTo>
                    <a:pt x="998022" y="1462603"/>
                  </a:lnTo>
                  <a:lnTo>
                    <a:pt x="1000066" y="1464533"/>
                  </a:lnTo>
                  <a:lnTo>
                    <a:pt x="1000918" y="1466462"/>
                  </a:lnTo>
                  <a:lnTo>
                    <a:pt x="1002110" y="1467749"/>
                  </a:lnTo>
                  <a:lnTo>
                    <a:pt x="1007050" y="1467749"/>
                  </a:lnTo>
                  <a:lnTo>
                    <a:pt x="1010287" y="1464533"/>
                  </a:lnTo>
                  <a:lnTo>
                    <a:pt x="1012331" y="1460673"/>
                  </a:lnTo>
                  <a:lnTo>
                    <a:pt x="1014375" y="1459869"/>
                  </a:lnTo>
                  <a:lnTo>
                    <a:pt x="1019655" y="1457939"/>
                  </a:lnTo>
                  <a:lnTo>
                    <a:pt x="1023744" y="1457939"/>
                  </a:lnTo>
                  <a:lnTo>
                    <a:pt x="1026639" y="1456813"/>
                  </a:lnTo>
                  <a:lnTo>
                    <a:pt x="1028683" y="1454080"/>
                  </a:lnTo>
                  <a:lnTo>
                    <a:pt x="1030728" y="1449094"/>
                  </a:lnTo>
                  <a:lnTo>
                    <a:pt x="1031920" y="1443305"/>
                  </a:lnTo>
                  <a:lnTo>
                    <a:pt x="1031920" y="1439446"/>
                  </a:lnTo>
                  <a:lnTo>
                    <a:pt x="1033964" y="1437516"/>
                  </a:lnTo>
                  <a:lnTo>
                    <a:pt x="1036008" y="1437516"/>
                  </a:lnTo>
                  <a:lnTo>
                    <a:pt x="1038052" y="1438320"/>
                  </a:lnTo>
                  <a:lnTo>
                    <a:pt x="1038052" y="1440250"/>
                  </a:lnTo>
                  <a:lnTo>
                    <a:pt x="1036860" y="1439446"/>
                  </a:lnTo>
                  <a:lnTo>
                    <a:pt x="1034816" y="1440250"/>
                  </a:lnTo>
                  <a:lnTo>
                    <a:pt x="1033964" y="1441375"/>
                  </a:lnTo>
                  <a:lnTo>
                    <a:pt x="1033964" y="1444109"/>
                  </a:lnTo>
                  <a:lnTo>
                    <a:pt x="1032772" y="1448290"/>
                  </a:lnTo>
                  <a:lnTo>
                    <a:pt x="1022551" y="1459869"/>
                  </a:lnTo>
                  <a:lnTo>
                    <a:pt x="1017611" y="1459869"/>
                  </a:lnTo>
                  <a:lnTo>
                    <a:pt x="1014375" y="1462603"/>
                  </a:lnTo>
                  <a:lnTo>
                    <a:pt x="1011138" y="1465819"/>
                  </a:lnTo>
                  <a:lnTo>
                    <a:pt x="1009094" y="1468392"/>
                  </a:lnTo>
                  <a:lnTo>
                    <a:pt x="1007050" y="1469679"/>
                  </a:lnTo>
                  <a:lnTo>
                    <a:pt x="1004155" y="1469679"/>
                  </a:lnTo>
                  <a:lnTo>
                    <a:pt x="1000066" y="1468392"/>
                  </a:lnTo>
                  <a:lnTo>
                    <a:pt x="996830" y="1463728"/>
                  </a:lnTo>
                  <a:lnTo>
                    <a:pt x="995978" y="1462603"/>
                  </a:lnTo>
                  <a:lnTo>
                    <a:pt x="992742" y="1461799"/>
                  </a:lnTo>
                  <a:lnTo>
                    <a:pt x="990698" y="1460673"/>
                  </a:lnTo>
                  <a:lnTo>
                    <a:pt x="987802" y="1459869"/>
                  </a:lnTo>
                  <a:lnTo>
                    <a:pt x="984395" y="1457939"/>
                  </a:lnTo>
                  <a:lnTo>
                    <a:pt x="984395" y="1454884"/>
                  </a:lnTo>
                  <a:lnTo>
                    <a:pt x="987802" y="1452954"/>
                  </a:lnTo>
                  <a:lnTo>
                    <a:pt x="992742" y="1451024"/>
                  </a:lnTo>
                  <a:lnTo>
                    <a:pt x="995978" y="1450220"/>
                  </a:lnTo>
                  <a:lnTo>
                    <a:pt x="995978" y="1447165"/>
                  </a:lnTo>
                  <a:lnTo>
                    <a:pt x="995978" y="1445235"/>
                  </a:lnTo>
                  <a:lnTo>
                    <a:pt x="993934" y="1442179"/>
                  </a:lnTo>
                  <a:lnTo>
                    <a:pt x="991890" y="1440250"/>
                  </a:lnTo>
                  <a:lnTo>
                    <a:pt x="988483" y="1439446"/>
                  </a:lnTo>
                  <a:lnTo>
                    <a:pt x="984395" y="1438320"/>
                  </a:lnTo>
                  <a:lnTo>
                    <a:pt x="980307" y="1439446"/>
                  </a:lnTo>
                  <a:lnTo>
                    <a:pt x="978263" y="1438320"/>
                  </a:lnTo>
                  <a:lnTo>
                    <a:pt x="978263" y="1435586"/>
                  </a:lnTo>
                  <a:lnTo>
                    <a:pt x="977070" y="1432531"/>
                  </a:lnTo>
                  <a:lnTo>
                    <a:pt x="977070" y="1429797"/>
                  </a:lnTo>
                  <a:lnTo>
                    <a:pt x="976219" y="1428671"/>
                  </a:lnTo>
                  <a:lnTo>
                    <a:pt x="974175" y="1429797"/>
                  </a:lnTo>
                  <a:lnTo>
                    <a:pt x="972131" y="1431726"/>
                  </a:lnTo>
                  <a:lnTo>
                    <a:pt x="968894" y="1438320"/>
                  </a:lnTo>
                  <a:lnTo>
                    <a:pt x="966850" y="1441375"/>
                  </a:lnTo>
                  <a:lnTo>
                    <a:pt x="963954" y="1441375"/>
                  </a:lnTo>
                  <a:lnTo>
                    <a:pt x="960718" y="1439446"/>
                  </a:lnTo>
                  <a:lnTo>
                    <a:pt x="956630" y="1437516"/>
                  </a:lnTo>
                  <a:lnTo>
                    <a:pt x="954586" y="1438320"/>
                  </a:lnTo>
                  <a:lnTo>
                    <a:pt x="951349" y="1439446"/>
                  </a:lnTo>
                  <a:lnTo>
                    <a:pt x="946409" y="1438320"/>
                  </a:lnTo>
                  <a:lnTo>
                    <a:pt x="945217" y="1436390"/>
                  </a:lnTo>
                  <a:lnTo>
                    <a:pt x="945217" y="1433656"/>
                  </a:lnTo>
                  <a:lnTo>
                    <a:pt x="946409" y="1430601"/>
                  </a:lnTo>
                  <a:lnTo>
                    <a:pt x="947261" y="1428671"/>
                  </a:lnTo>
                  <a:lnTo>
                    <a:pt x="945217" y="1427867"/>
                  </a:lnTo>
                  <a:lnTo>
                    <a:pt x="942321" y="1428671"/>
                  </a:lnTo>
                  <a:lnTo>
                    <a:pt x="938233" y="1431726"/>
                  </a:lnTo>
                  <a:lnTo>
                    <a:pt x="934145" y="1433656"/>
                  </a:lnTo>
                  <a:lnTo>
                    <a:pt x="930057" y="1436390"/>
                  </a:lnTo>
                  <a:lnTo>
                    <a:pt x="926820" y="1437516"/>
                  </a:lnTo>
                  <a:lnTo>
                    <a:pt x="922732" y="1438320"/>
                  </a:lnTo>
                  <a:lnTo>
                    <a:pt x="920688" y="1437516"/>
                  </a:lnTo>
                  <a:lnTo>
                    <a:pt x="919495" y="1435586"/>
                  </a:lnTo>
                  <a:lnTo>
                    <a:pt x="917451" y="1431726"/>
                  </a:lnTo>
                  <a:lnTo>
                    <a:pt x="918644" y="1428671"/>
                  </a:lnTo>
                  <a:lnTo>
                    <a:pt x="918644" y="1426741"/>
                  </a:lnTo>
                  <a:lnTo>
                    <a:pt x="916600" y="1424007"/>
                  </a:lnTo>
                  <a:lnTo>
                    <a:pt x="911319" y="1419022"/>
                  </a:lnTo>
                  <a:lnTo>
                    <a:pt x="910467" y="1415806"/>
                  </a:lnTo>
                  <a:lnTo>
                    <a:pt x="911319" y="1415163"/>
                  </a:lnTo>
                  <a:lnTo>
                    <a:pt x="914556" y="1415163"/>
                  </a:lnTo>
                  <a:lnTo>
                    <a:pt x="917451" y="1415163"/>
                  </a:lnTo>
                  <a:lnTo>
                    <a:pt x="919495" y="1413233"/>
                  </a:lnTo>
                  <a:lnTo>
                    <a:pt x="919495" y="1411946"/>
                  </a:lnTo>
                  <a:lnTo>
                    <a:pt x="919495" y="1410017"/>
                  </a:lnTo>
                  <a:lnTo>
                    <a:pt x="916600" y="1407444"/>
                  </a:lnTo>
                  <a:lnTo>
                    <a:pt x="914556" y="1405514"/>
                  </a:lnTo>
                  <a:lnTo>
                    <a:pt x="910467" y="1404227"/>
                  </a:lnTo>
                  <a:lnTo>
                    <a:pt x="906379" y="1404227"/>
                  </a:lnTo>
                  <a:lnTo>
                    <a:pt x="904335" y="1405514"/>
                  </a:lnTo>
                  <a:lnTo>
                    <a:pt x="901099" y="1409373"/>
                  </a:lnTo>
                  <a:lnTo>
                    <a:pt x="897692" y="1413233"/>
                  </a:lnTo>
                  <a:lnTo>
                    <a:pt x="895648" y="1413233"/>
                  </a:lnTo>
                  <a:lnTo>
                    <a:pt x="892922" y="1413233"/>
                  </a:lnTo>
                  <a:lnTo>
                    <a:pt x="890878" y="1410017"/>
                  </a:lnTo>
                  <a:lnTo>
                    <a:pt x="889516" y="1406157"/>
                  </a:lnTo>
                  <a:lnTo>
                    <a:pt x="888834" y="1400368"/>
                  </a:lnTo>
                  <a:lnTo>
                    <a:pt x="887472" y="1395704"/>
                  </a:lnTo>
                  <a:lnTo>
                    <a:pt x="886790" y="1391845"/>
                  </a:lnTo>
                  <a:lnTo>
                    <a:pt x="884746" y="1390719"/>
                  </a:lnTo>
                  <a:lnTo>
                    <a:pt x="883383" y="1391845"/>
                  </a:lnTo>
                  <a:lnTo>
                    <a:pt x="880658" y="1391845"/>
                  </a:lnTo>
                  <a:lnTo>
                    <a:pt x="877251" y="1392649"/>
                  </a:lnTo>
                  <a:lnTo>
                    <a:pt x="875207" y="1393774"/>
                  </a:lnTo>
                  <a:lnTo>
                    <a:pt x="873163" y="1395704"/>
                  </a:lnTo>
                  <a:lnTo>
                    <a:pt x="873163" y="1396508"/>
                  </a:lnTo>
                  <a:lnTo>
                    <a:pt x="873163" y="1398438"/>
                  </a:lnTo>
                  <a:lnTo>
                    <a:pt x="876570" y="1401654"/>
                  </a:lnTo>
                  <a:lnTo>
                    <a:pt x="877251" y="1403584"/>
                  </a:lnTo>
                  <a:lnTo>
                    <a:pt x="876570" y="1406157"/>
                  </a:lnTo>
                  <a:lnTo>
                    <a:pt x="874526" y="1409373"/>
                  </a:lnTo>
                  <a:lnTo>
                    <a:pt x="869926" y="1410017"/>
                  </a:lnTo>
                  <a:lnTo>
                    <a:pt x="867882" y="1411946"/>
                  </a:lnTo>
                  <a:lnTo>
                    <a:pt x="863794" y="1413876"/>
                  </a:lnTo>
                  <a:lnTo>
                    <a:pt x="862943" y="1415806"/>
                  </a:lnTo>
                  <a:lnTo>
                    <a:pt x="858854" y="1419022"/>
                  </a:lnTo>
                  <a:lnTo>
                    <a:pt x="857662" y="1420148"/>
                  </a:lnTo>
                  <a:lnTo>
                    <a:pt x="857662" y="1424007"/>
                  </a:lnTo>
                  <a:lnTo>
                    <a:pt x="855618" y="1425937"/>
                  </a:lnTo>
                  <a:lnTo>
                    <a:pt x="822913" y="1447165"/>
                  </a:lnTo>
                  <a:lnTo>
                    <a:pt x="821720" y="1450220"/>
                  </a:lnTo>
                  <a:lnTo>
                    <a:pt x="820869" y="1452150"/>
                  </a:lnTo>
                  <a:lnTo>
                    <a:pt x="821720" y="1454080"/>
                  </a:lnTo>
                  <a:lnTo>
                    <a:pt x="823764" y="1454884"/>
                  </a:lnTo>
                  <a:lnTo>
                    <a:pt x="833133" y="1456009"/>
                  </a:lnTo>
                  <a:lnTo>
                    <a:pt x="837221" y="1456813"/>
                  </a:lnTo>
                  <a:lnTo>
                    <a:pt x="843353" y="1458743"/>
                  </a:lnTo>
                  <a:lnTo>
                    <a:pt x="849486" y="1462603"/>
                  </a:lnTo>
                  <a:lnTo>
                    <a:pt x="851530" y="1465819"/>
                  </a:lnTo>
                  <a:lnTo>
                    <a:pt x="854766" y="1468392"/>
                  </a:lnTo>
                  <a:lnTo>
                    <a:pt x="857662" y="1469679"/>
                  </a:lnTo>
                  <a:lnTo>
                    <a:pt x="864987" y="1471608"/>
                  </a:lnTo>
                  <a:lnTo>
                    <a:pt x="869075" y="1473538"/>
                  </a:lnTo>
                  <a:lnTo>
                    <a:pt x="875207" y="1486242"/>
                  </a:lnTo>
                  <a:lnTo>
                    <a:pt x="872482" y="1488172"/>
                  </a:lnTo>
                  <a:lnTo>
                    <a:pt x="869075" y="1488976"/>
                  </a:lnTo>
                  <a:lnTo>
                    <a:pt x="862943" y="1490102"/>
                  </a:lnTo>
                  <a:lnTo>
                    <a:pt x="858854" y="1490102"/>
                  </a:lnTo>
                  <a:lnTo>
                    <a:pt x="854766" y="1488976"/>
                  </a:lnTo>
                  <a:lnTo>
                    <a:pt x="849486" y="1488172"/>
                  </a:lnTo>
                  <a:lnTo>
                    <a:pt x="843353" y="1488172"/>
                  </a:lnTo>
                  <a:lnTo>
                    <a:pt x="838073" y="1487046"/>
                  </a:lnTo>
                  <a:lnTo>
                    <a:pt x="833985" y="1487046"/>
                  </a:lnTo>
                  <a:lnTo>
                    <a:pt x="829897" y="1487046"/>
                  </a:lnTo>
                  <a:lnTo>
                    <a:pt x="827852" y="1488976"/>
                  </a:lnTo>
                  <a:lnTo>
                    <a:pt x="827852" y="1490906"/>
                  </a:lnTo>
                  <a:lnTo>
                    <a:pt x="827852" y="1495891"/>
                  </a:lnTo>
                  <a:lnTo>
                    <a:pt x="827852" y="1500555"/>
                  </a:lnTo>
                  <a:lnTo>
                    <a:pt x="827001" y="1501681"/>
                  </a:lnTo>
                  <a:lnTo>
                    <a:pt x="824957" y="1502485"/>
                  </a:lnTo>
                  <a:lnTo>
                    <a:pt x="821720" y="1502485"/>
                  </a:lnTo>
                  <a:lnTo>
                    <a:pt x="818824" y="1502485"/>
                  </a:lnTo>
                  <a:lnTo>
                    <a:pt x="816780" y="1502485"/>
                  </a:lnTo>
                  <a:lnTo>
                    <a:pt x="812352" y="1503610"/>
                  </a:lnTo>
                  <a:lnTo>
                    <a:pt x="811500" y="1504414"/>
                  </a:lnTo>
                  <a:lnTo>
                    <a:pt x="811500" y="1505540"/>
                  </a:lnTo>
                  <a:lnTo>
                    <a:pt x="812352" y="1508596"/>
                  </a:lnTo>
                  <a:lnTo>
                    <a:pt x="815588" y="1510525"/>
                  </a:lnTo>
                  <a:lnTo>
                    <a:pt x="819676" y="1513259"/>
                  </a:lnTo>
                  <a:lnTo>
                    <a:pt x="824957" y="1514385"/>
                  </a:lnTo>
                  <a:lnTo>
                    <a:pt x="824957" y="1516315"/>
                  </a:lnTo>
                  <a:lnTo>
                    <a:pt x="824957" y="1518244"/>
                  </a:lnTo>
                  <a:lnTo>
                    <a:pt x="827001" y="1518244"/>
                  </a:lnTo>
                  <a:lnTo>
                    <a:pt x="829897" y="1518244"/>
                  </a:lnTo>
                  <a:lnTo>
                    <a:pt x="833133" y="1516315"/>
                  </a:lnTo>
                  <a:lnTo>
                    <a:pt x="840117" y="1517119"/>
                  </a:lnTo>
                  <a:lnTo>
                    <a:pt x="846590" y="1517119"/>
                  </a:lnTo>
                  <a:lnTo>
                    <a:pt x="852722" y="1519048"/>
                  </a:lnTo>
                  <a:lnTo>
                    <a:pt x="854766" y="1522104"/>
                  </a:lnTo>
                  <a:lnTo>
                    <a:pt x="855618" y="1524838"/>
                  </a:lnTo>
                  <a:lnTo>
                    <a:pt x="854766" y="1528054"/>
                  </a:lnTo>
                  <a:lnTo>
                    <a:pt x="854766" y="1530627"/>
                  </a:lnTo>
                  <a:lnTo>
                    <a:pt x="851530" y="1532557"/>
                  </a:lnTo>
                  <a:lnTo>
                    <a:pt x="847442" y="1539633"/>
                  </a:lnTo>
                  <a:lnTo>
                    <a:pt x="844546" y="1544618"/>
                  </a:lnTo>
                  <a:lnTo>
                    <a:pt x="842161" y="1548477"/>
                  </a:lnTo>
                  <a:lnTo>
                    <a:pt x="840117" y="1555071"/>
                  </a:lnTo>
                  <a:lnTo>
                    <a:pt x="842161" y="1557001"/>
                  </a:lnTo>
                  <a:lnTo>
                    <a:pt x="844546" y="1556197"/>
                  </a:lnTo>
                  <a:lnTo>
                    <a:pt x="851530" y="1556197"/>
                  </a:lnTo>
                  <a:lnTo>
                    <a:pt x="858854" y="1555071"/>
                  </a:lnTo>
                  <a:lnTo>
                    <a:pt x="864987" y="1553141"/>
                  </a:lnTo>
                  <a:lnTo>
                    <a:pt x="867031" y="1551211"/>
                  </a:lnTo>
                  <a:lnTo>
                    <a:pt x="872482" y="1549282"/>
                  </a:lnTo>
                  <a:lnTo>
                    <a:pt x="876570" y="1548477"/>
                  </a:lnTo>
                  <a:lnTo>
                    <a:pt x="879295" y="1549282"/>
                  </a:lnTo>
                  <a:lnTo>
                    <a:pt x="881339" y="1550407"/>
                  </a:lnTo>
                  <a:lnTo>
                    <a:pt x="881339" y="1554267"/>
                  </a:lnTo>
                  <a:lnTo>
                    <a:pt x="880658" y="1557001"/>
                  </a:lnTo>
                  <a:lnTo>
                    <a:pt x="877251" y="1560860"/>
                  </a:lnTo>
                  <a:lnTo>
                    <a:pt x="876570" y="1561986"/>
                  </a:lnTo>
                  <a:lnTo>
                    <a:pt x="876570" y="1564720"/>
                  </a:lnTo>
                  <a:lnTo>
                    <a:pt x="878614" y="1567775"/>
                  </a:lnTo>
                  <a:lnTo>
                    <a:pt x="883383" y="1566649"/>
                  </a:lnTo>
                  <a:lnTo>
                    <a:pt x="890878" y="1566649"/>
                  </a:lnTo>
                  <a:lnTo>
                    <a:pt x="894966" y="1565845"/>
                  </a:lnTo>
                  <a:lnTo>
                    <a:pt x="900247" y="1564720"/>
                  </a:lnTo>
                  <a:lnTo>
                    <a:pt x="903143" y="1564720"/>
                  </a:lnTo>
                  <a:lnTo>
                    <a:pt x="907231" y="1564720"/>
                  </a:lnTo>
                  <a:lnTo>
                    <a:pt x="911319" y="1566649"/>
                  </a:lnTo>
                  <a:lnTo>
                    <a:pt x="912512" y="1568579"/>
                  </a:lnTo>
                  <a:lnTo>
                    <a:pt x="912512" y="1571635"/>
                  </a:lnTo>
                  <a:lnTo>
                    <a:pt x="909275" y="1574690"/>
                  </a:lnTo>
                  <a:lnTo>
                    <a:pt x="906379" y="1576620"/>
                  </a:lnTo>
                  <a:lnTo>
                    <a:pt x="904335" y="1579354"/>
                  </a:lnTo>
                  <a:lnTo>
                    <a:pt x="902291" y="1581283"/>
                  </a:lnTo>
                  <a:lnTo>
                    <a:pt x="901099" y="1583213"/>
                  </a:lnTo>
                  <a:lnTo>
                    <a:pt x="902291" y="1585143"/>
                  </a:lnTo>
                  <a:lnTo>
                    <a:pt x="902291" y="1588198"/>
                  </a:lnTo>
                  <a:lnTo>
                    <a:pt x="901099" y="1592219"/>
                  </a:lnTo>
                  <a:lnTo>
                    <a:pt x="901099" y="1594149"/>
                  </a:lnTo>
                  <a:lnTo>
                    <a:pt x="904335" y="1596078"/>
                  </a:lnTo>
                  <a:lnTo>
                    <a:pt x="909275" y="1594792"/>
                  </a:lnTo>
                  <a:lnTo>
                    <a:pt x="912512" y="1594149"/>
                  </a:lnTo>
                  <a:lnTo>
                    <a:pt x="914556" y="1589003"/>
                  </a:lnTo>
                  <a:lnTo>
                    <a:pt x="914556" y="1584339"/>
                  </a:lnTo>
                  <a:lnTo>
                    <a:pt x="915407" y="1579354"/>
                  </a:lnTo>
                  <a:lnTo>
                    <a:pt x="916600" y="1577424"/>
                  </a:lnTo>
                  <a:lnTo>
                    <a:pt x="918644" y="1574690"/>
                  </a:lnTo>
                  <a:lnTo>
                    <a:pt x="921540" y="1573564"/>
                  </a:lnTo>
                  <a:lnTo>
                    <a:pt x="926820" y="1573564"/>
                  </a:lnTo>
                  <a:lnTo>
                    <a:pt x="932101" y="1574690"/>
                  </a:lnTo>
                  <a:lnTo>
                    <a:pt x="939085" y="1577424"/>
                  </a:lnTo>
                  <a:lnTo>
                    <a:pt x="943173" y="1578550"/>
                  </a:lnTo>
                  <a:lnTo>
                    <a:pt x="946409" y="1579354"/>
                  </a:lnTo>
                  <a:lnTo>
                    <a:pt x="948453" y="1580479"/>
                  </a:lnTo>
                  <a:lnTo>
                    <a:pt x="950497" y="1581283"/>
                  </a:lnTo>
                  <a:lnTo>
                    <a:pt x="950497" y="1583213"/>
                  </a:lnTo>
                  <a:lnTo>
                    <a:pt x="949305" y="1587073"/>
                  </a:lnTo>
                  <a:lnTo>
                    <a:pt x="950497" y="1592219"/>
                  </a:lnTo>
                  <a:lnTo>
                    <a:pt x="953393" y="1596078"/>
                  </a:lnTo>
                  <a:lnTo>
                    <a:pt x="958674" y="1598008"/>
                  </a:lnTo>
                  <a:lnTo>
                    <a:pt x="964806" y="1598651"/>
                  </a:lnTo>
                  <a:lnTo>
                    <a:pt x="970086" y="1598651"/>
                  </a:lnTo>
                  <a:lnTo>
                    <a:pt x="974175" y="1598008"/>
                  </a:lnTo>
                  <a:lnTo>
                    <a:pt x="978263" y="1596722"/>
                  </a:lnTo>
                  <a:lnTo>
                    <a:pt x="984395" y="1596722"/>
                  </a:lnTo>
                  <a:lnTo>
                    <a:pt x="1002110" y="1601868"/>
                  </a:lnTo>
                  <a:lnTo>
                    <a:pt x="1007050" y="1603797"/>
                  </a:lnTo>
                  <a:lnTo>
                    <a:pt x="1010287" y="1605727"/>
                  </a:lnTo>
                  <a:lnTo>
                    <a:pt x="1012331" y="1608783"/>
                  </a:lnTo>
                  <a:lnTo>
                    <a:pt x="1014375" y="1610712"/>
                  </a:lnTo>
                  <a:lnTo>
                    <a:pt x="1017611" y="1611517"/>
                  </a:lnTo>
                  <a:lnTo>
                    <a:pt x="1022551" y="1609587"/>
                  </a:lnTo>
                  <a:lnTo>
                    <a:pt x="1026639" y="1607657"/>
                  </a:lnTo>
                  <a:lnTo>
                    <a:pt x="1030728" y="1604923"/>
                  </a:lnTo>
                  <a:lnTo>
                    <a:pt x="1036008" y="1601868"/>
                  </a:lnTo>
                  <a:lnTo>
                    <a:pt x="1038904" y="1599938"/>
                  </a:lnTo>
                  <a:lnTo>
                    <a:pt x="1043333" y="1598651"/>
                  </a:lnTo>
                  <a:lnTo>
                    <a:pt x="1047421" y="1598651"/>
                  </a:lnTo>
                  <a:lnTo>
                    <a:pt x="1050317" y="1596722"/>
                  </a:lnTo>
                  <a:lnTo>
                    <a:pt x="1054405" y="1594149"/>
                  </a:lnTo>
                  <a:lnTo>
                    <a:pt x="1056449" y="1592219"/>
                  </a:lnTo>
                  <a:lnTo>
                    <a:pt x="1057641" y="1590128"/>
                  </a:lnTo>
                  <a:lnTo>
                    <a:pt x="1060537" y="1589003"/>
                  </a:lnTo>
                  <a:lnTo>
                    <a:pt x="1062581" y="1589003"/>
                  </a:lnTo>
                  <a:lnTo>
                    <a:pt x="1075357" y="1592219"/>
                  </a:lnTo>
                  <a:lnTo>
                    <a:pt x="1083533" y="1594149"/>
                  </a:lnTo>
                  <a:lnTo>
                    <a:pt x="1086258" y="1594149"/>
                  </a:lnTo>
                  <a:lnTo>
                    <a:pt x="1090347" y="1592862"/>
                  </a:lnTo>
                  <a:lnTo>
                    <a:pt x="1092391" y="1590932"/>
                  </a:lnTo>
                  <a:lnTo>
                    <a:pt x="1093753" y="1588198"/>
                  </a:lnTo>
                  <a:lnTo>
                    <a:pt x="1095797" y="1587073"/>
                  </a:lnTo>
                  <a:lnTo>
                    <a:pt x="1099034" y="1586269"/>
                  </a:lnTo>
                  <a:lnTo>
                    <a:pt x="1101930" y="1586269"/>
                  </a:lnTo>
                  <a:lnTo>
                    <a:pt x="1105166" y="1586269"/>
                  </a:lnTo>
                  <a:lnTo>
                    <a:pt x="1110106" y="1586269"/>
                  </a:lnTo>
                  <a:lnTo>
                    <a:pt x="1111298" y="1589003"/>
                  </a:lnTo>
                  <a:lnTo>
                    <a:pt x="1110106" y="1592862"/>
                  </a:lnTo>
                  <a:lnTo>
                    <a:pt x="1107210" y="1599938"/>
                  </a:lnTo>
                  <a:lnTo>
                    <a:pt x="1107210" y="1603797"/>
                  </a:lnTo>
                  <a:lnTo>
                    <a:pt x="1107210" y="1604923"/>
                  </a:lnTo>
                  <a:lnTo>
                    <a:pt x="1110106" y="1605727"/>
                  </a:lnTo>
                  <a:lnTo>
                    <a:pt x="1120326" y="1606853"/>
                  </a:lnTo>
                  <a:lnTo>
                    <a:pt x="1125607" y="1607657"/>
                  </a:lnTo>
                  <a:lnTo>
                    <a:pt x="1130888" y="1611517"/>
                  </a:lnTo>
                  <a:lnTo>
                    <a:pt x="1127651" y="1610712"/>
                  </a:lnTo>
                  <a:lnTo>
                    <a:pt x="1124415" y="1609587"/>
                  </a:lnTo>
                  <a:lnTo>
                    <a:pt x="1120326" y="1608783"/>
                  </a:lnTo>
                  <a:lnTo>
                    <a:pt x="1109254" y="1607657"/>
                  </a:lnTo>
                  <a:lnTo>
                    <a:pt x="1105166" y="1605727"/>
                  </a:lnTo>
                  <a:lnTo>
                    <a:pt x="1103974" y="1602993"/>
                  </a:lnTo>
                  <a:lnTo>
                    <a:pt x="1105166" y="1599938"/>
                  </a:lnTo>
                  <a:lnTo>
                    <a:pt x="1106018" y="1596722"/>
                  </a:lnTo>
                  <a:lnTo>
                    <a:pt x="1107210" y="1592862"/>
                  </a:lnTo>
                  <a:lnTo>
                    <a:pt x="1109254" y="1589003"/>
                  </a:lnTo>
                  <a:lnTo>
                    <a:pt x="1105166" y="1587073"/>
                  </a:lnTo>
                  <a:lnTo>
                    <a:pt x="1101078" y="1587073"/>
                  </a:lnTo>
                  <a:lnTo>
                    <a:pt x="1096479" y="1590128"/>
                  </a:lnTo>
                  <a:lnTo>
                    <a:pt x="1092391" y="1594149"/>
                  </a:lnTo>
                  <a:lnTo>
                    <a:pt x="1089665" y="1596078"/>
                  </a:lnTo>
                  <a:lnTo>
                    <a:pt x="1083533" y="1596078"/>
                  </a:lnTo>
                  <a:lnTo>
                    <a:pt x="1079445" y="1594792"/>
                  </a:lnTo>
                  <a:lnTo>
                    <a:pt x="1073994" y="1592862"/>
                  </a:lnTo>
                  <a:lnTo>
                    <a:pt x="1066669" y="1592219"/>
                  </a:lnTo>
                  <a:lnTo>
                    <a:pt x="1059685" y="1590932"/>
                  </a:lnTo>
                  <a:lnTo>
                    <a:pt x="1057641" y="1594149"/>
                  </a:lnTo>
                  <a:lnTo>
                    <a:pt x="1055597" y="1596078"/>
                  </a:lnTo>
                  <a:lnTo>
                    <a:pt x="1051509" y="1598008"/>
                  </a:lnTo>
                  <a:lnTo>
                    <a:pt x="1045377" y="1601064"/>
                  </a:lnTo>
                  <a:lnTo>
                    <a:pt x="1040096" y="1602993"/>
                  </a:lnTo>
                  <a:lnTo>
                    <a:pt x="1036860" y="1602993"/>
                  </a:lnTo>
                  <a:lnTo>
                    <a:pt x="1031920" y="1606853"/>
                  </a:lnTo>
                  <a:lnTo>
                    <a:pt x="1024595" y="1610712"/>
                  </a:lnTo>
                  <a:lnTo>
                    <a:pt x="1017611" y="1613446"/>
                  </a:lnTo>
                  <a:lnTo>
                    <a:pt x="1016419" y="1613446"/>
                  </a:lnTo>
                  <a:lnTo>
                    <a:pt x="1012331" y="1610712"/>
                  </a:lnTo>
                  <a:lnTo>
                    <a:pt x="1009094" y="1607657"/>
                  </a:lnTo>
                  <a:lnTo>
                    <a:pt x="1007050" y="1605727"/>
                  </a:lnTo>
                  <a:lnTo>
                    <a:pt x="1002962" y="1604923"/>
                  </a:lnTo>
                  <a:lnTo>
                    <a:pt x="998022" y="1602993"/>
                  </a:lnTo>
                  <a:lnTo>
                    <a:pt x="988483" y="1601064"/>
                  </a:lnTo>
                  <a:lnTo>
                    <a:pt x="981159" y="1598651"/>
                  </a:lnTo>
                  <a:lnTo>
                    <a:pt x="977070" y="1598651"/>
                  </a:lnTo>
                  <a:lnTo>
                    <a:pt x="972982" y="1599938"/>
                  </a:lnTo>
                  <a:lnTo>
                    <a:pt x="965998" y="1601064"/>
                  </a:lnTo>
                  <a:lnTo>
                    <a:pt x="959866" y="1601064"/>
                  </a:lnTo>
                  <a:lnTo>
                    <a:pt x="955437" y="1598651"/>
                  </a:lnTo>
                  <a:lnTo>
                    <a:pt x="952541" y="1598008"/>
                  </a:lnTo>
                  <a:lnTo>
                    <a:pt x="948453" y="1592862"/>
                  </a:lnTo>
                  <a:lnTo>
                    <a:pt x="946409" y="1588198"/>
                  </a:lnTo>
                  <a:lnTo>
                    <a:pt x="948453" y="1584339"/>
                  </a:lnTo>
                  <a:lnTo>
                    <a:pt x="948453" y="1582409"/>
                  </a:lnTo>
                  <a:lnTo>
                    <a:pt x="946409" y="1581283"/>
                  </a:lnTo>
                  <a:lnTo>
                    <a:pt x="943173" y="1580479"/>
                  </a:lnTo>
                  <a:lnTo>
                    <a:pt x="940277" y="1579354"/>
                  </a:lnTo>
                  <a:lnTo>
                    <a:pt x="932101" y="1576620"/>
                  </a:lnTo>
                  <a:lnTo>
                    <a:pt x="925628" y="1574690"/>
                  </a:lnTo>
                  <a:lnTo>
                    <a:pt x="921540" y="1574690"/>
                  </a:lnTo>
                  <a:lnTo>
                    <a:pt x="918644" y="1575494"/>
                  </a:lnTo>
                  <a:lnTo>
                    <a:pt x="917451" y="1579354"/>
                  </a:lnTo>
                  <a:lnTo>
                    <a:pt x="917451" y="1583213"/>
                  </a:lnTo>
                  <a:lnTo>
                    <a:pt x="917451" y="1588198"/>
                  </a:lnTo>
                  <a:lnTo>
                    <a:pt x="915407" y="1594149"/>
                  </a:lnTo>
                  <a:lnTo>
                    <a:pt x="910467" y="1596722"/>
                  </a:lnTo>
                  <a:lnTo>
                    <a:pt x="904335" y="1598008"/>
                  </a:lnTo>
                  <a:lnTo>
                    <a:pt x="900247" y="1596078"/>
                  </a:lnTo>
                  <a:lnTo>
                    <a:pt x="897692" y="1592219"/>
                  </a:lnTo>
                  <a:lnTo>
                    <a:pt x="897692" y="1587073"/>
                  </a:lnTo>
                  <a:lnTo>
                    <a:pt x="899055" y="1582409"/>
                  </a:lnTo>
                  <a:lnTo>
                    <a:pt x="902291" y="1579354"/>
                  </a:lnTo>
                  <a:lnTo>
                    <a:pt x="904335" y="1576620"/>
                  </a:lnTo>
                  <a:lnTo>
                    <a:pt x="906379" y="1573564"/>
                  </a:lnTo>
                  <a:lnTo>
                    <a:pt x="909275" y="1571635"/>
                  </a:lnTo>
                  <a:lnTo>
                    <a:pt x="909275" y="1568579"/>
                  </a:lnTo>
                  <a:lnTo>
                    <a:pt x="908423" y="1566649"/>
                  </a:lnTo>
                  <a:lnTo>
                    <a:pt x="903143" y="1566649"/>
                  </a:lnTo>
                  <a:lnTo>
                    <a:pt x="899055" y="1566649"/>
                  </a:lnTo>
                  <a:lnTo>
                    <a:pt x="893604" y="1567775"/>
                  </a:lnTo>
                  <a:lnTo>
                    <a:pt x="888834" y="1568579"/>
                  </a:lnTo>
                  <a:lnTo>
                    <a:pt x="884746" y="1569705"/>
                  </a:lnTo>
                  <a:lnTo>
                    <a:pt x="879295" y="1570831"/>
                  </a:lnTo>
                  <a:lnTo>
                    <a:pt x="875207" y="1567775"/>
                  </a:lnTo>
                  <a:lnTo>
                    <a:pt x="874526" y="1564720"/>
                  </a:lnTo>
                  <a:lnTo>
                    <a:pt x="874526" y="1561986"/>
                  </a:lnTo>
                  <a:lnTo>
                    <a:pt x="876570" y="1558126"/>
                  </a:lnTo>
                  <a:lnTo>
                    <a:pt x="878614" y="1555071"/>
                  </a:lnTo>
                  <a:lnTo>
                    <a:pt x="879295" y="1552337"/>
                  </a:lnTo>
                  <a:lnTo>
                    <a:pt x="878614" y="1550407"/>
                  </a:lnTo>
                  <a:lnTo>
                    <a:pt x="874526" y="1550407"/>
                  </a:lnTo>
                  <a:lnTo>
                    <a:pt x="871119" y="1551211"/>
                  </a:lnTo>
                  <a:lnTo>
                    <a:pt x="867882" y="1553141"/>
                  </a:lnTo>
                  <a:lnTo>
                    <a:pt x="862943" y="1555071"/>
                  </a:lnTo>
                  <a:lnTo>
                    <a:pt x="858854" y="1558126"/>
                  </a:lnTo>
                  <a:lnTo>
                    <a:pt x="853574" y="1558126"/>
                  </a:lnTo>
                  <a:lnTo>
                    <a:pt x="847442" y="1558930"/>
                  </a:lnTo>
                  <a:lnTo>
                    <a:pt x="841309" y="1558126"/>
                  </a:lnTo>
                  <a:lnTo>
                    <a:pt x="839265" y="1556197"/>
                  </a:lnTo>
                  <a:lnTo>
                    <a:pt x="838073" y="1553141"/>
                  </a:lnTo>
                  <a:lnTo>
                    <a:pt x="839265" y="1548477"/>
                  </a:lnTo>
                  <a:lnTo>
                    <a:pt x="843353" y="1544618"/>
                  </a:lnTo>
                  <a:lnTo>
                    <a:pt x="845398" y="1539633"/>
                  </a:lnTo>
                  <a:lnTo>
                    <a:pt x="850678" y="1532557"/>
                  </a:lnTo>
                  <a:lnTo>
                    <a:pt x="853574" y="1528697"/>
                  </a:lnTo>
                  <a:lnTo>
                    <a:pt x="852722" y="1524838"/>
                  </a:lnTo>
                  <a:lnTo>
                    <a:pt x="850678" y="1522104"/>
                  </a:lnTo>
                  <a:lnTo>
                    <a:pt x="848634" y="1520174"/>
                  </a:lnTo>
                  <a:lnTo>
                    <a:pt x="839265" y="1519048"/>
                  </a:lnTo>
                  <a:lnTo>
                    <a:pt x="829897" y="1520174"/>
                  </a:lnTo>
                  <a:lnTo>
                    <a:pt x="827001" y="1520978"/>
                  </a:lnTo>
                  <a:lnTo>
                    <a:pt x="825808" y="1522104"/>
                  </a:lnTo>
                  <a:lnTo>
                    <a:pt x="823764" y="1528054"/>
                  </a:lnTo>
                  <a:lnTo>
                    <a:pt x="821720" y="1532557"/>
                  </a:lnTo>
                  <a:lnTo>
                    <a:pt x="819676" y="1538829"/>
                  </a:lnTo>
                  <a:lnTo>
                    <a:pt x="817632" y="1543492"/>
                  </a:lnTo>
                  <a:lnTo>
                    <a:pt x="815588" y="1546548"/>
                  </a:lnTo>
                  <a:lnTo>
                    <a:pt x="812352" y="1547352"/>
                  </a:lnTo>
                  <a:lnTo>
                    <a:pt x="809456" y="1548477"/>
                  </a:lnTo>
                  <a:lnTo>
                    <a:pt x="806219" y="1547352"/>
                  </a:lnTo>
                  <a:lnTo>
                    <a:pt x="800087" y="1546548"/>
                  </a:lnTo>
                  <a:lnTo>
                    <a:pt x="797191" y="1544618"/>
                  </a:lnTo>
                  <a:lnTo>
                    <a:pt x="795147" y="1541562"/>
                  </a:lnTo>
                  <a:lnTo>
                    <a:pt x="791059" y="1537703"/>
                  </a:lnTo>
                  <a:lnTo>
                    <a:pt x="789015" y="1535773"/>
                  </a:lnTo>
                  <a:lnTo>
                    <a:pt x="783734" y="1530627"/>
                  </a:lnTo>
                  <a:lnTo>
                    <a:pt x="780328" y="1528054"/>
                  </a:lnTo>
                  <a:lnTo>
                    <a:pt x="776239" y="1525963"/>
                  </a:lnTo>
                  <a:lnTo>
                    <a:pt x="774195" y="1526768"/>
                  </a:lnTo>
                  <a:lnTo>
                    <a:pt x="769426" y="1530627"/>
                  </a:lnTo>
                  <a:lnTo>
                    <a:pt x="763975" y="1533843"/>
                  </a:lnTo>
                  <a:lnTo>
                    <a:pt x="759205" y="1536416"/>
                  </a:lnTo>
                  <a:lnTo>
                    <a:pt x="755799" y="1536416"/>
                  </a:lnTo>
                  <a:lnTo>
                    <a:pt x="746430" y="1535773"/>
                  </a:lnTo>
                  <a:lnTo>
                    <a:pt x="739446" y="1533843"/>
                  </a:lnTo>
                  <a:lnTo>
                    <a:pt x="728885" y="1528054"/>
                  </a:lnTo>
                  <a:lnTo>
                    <a:pt x="724797" y="1524034"/>
                  </a:lnTo>
                  <a:lnTo>
                    <a:pt x="720709" y="1520174"/>
                  </a:lnTo>
                  <a:lnTo>
                    <a:pt x="716620" y="1518244"/>
                  </a:lnTo>
                  <a:lnTo>
                    <a:pt x="712532" y="1518244"/>
                  </a:lnTo>
                  <a:lnTo>
                    <a:pt x="708444" y="1520978"/>
                  </a:lnTo>
                  <a:lnTo>
                    <a:pt x="702312" y="1525963"/>
                  </a:lnTo>
                  <a:lnTo>
                    <a:pt x="696180" y="1528054"/>
                  </a:lnTo>
                  <a:lnTo>
                    <a:pt x="690899" y="1529984"/>
                  </a:lnTo>
                  <a:lnTo>
                    <a:pt x="685959" y="1529984"/>
                  </a:lnTo>
                  <a:lnTo>
                    <a:pt x="678464" y="1529984"/>
                  </a:lnTo>
                  <a:lnTo>
                    <a:pt x="668244" y="1529984"/>
                  </a:lnTo>
                  <a:lnTo>
                    <a:pt x="651891" y="1531914"/>
                  </a:lnTo>
                  <a:lnTo>
                    <a:pt x="639286" y="1536416"/>
                  </a:lnTo>
                  <a:lnTo>
                    <a:pt x="629066" y="1540758"/>
                  </a:lnTo>
                  <a:lnTo>
                    <a:pt x="617993" y="1546548"/>
                  </a:lnTo>
                  <a:lnTo>
                    <a:pt x="608625" y="1551211"/>
                  </a:lnTo>
                  <a:lnTo>
                    <a:pt x="603344" y="1553141"/>
                  </a:lnTo>
                  <a:lnTo>
                    <a:pt x="599256" y="1553141"/>
                  </a:lnTo>
                  <a:lnTo>
                    <a:pt x="596360" y="1550407"/>
                  </a:lnTo>
                  <a:lnTo>
                    <a:pt x="597212" y="1547352"/>
                  </a:lnTo>
                  <a:lnTo>
                    <a:pt x="604537" y="1540758"/>
                  </a:lnTo>
                  <a:lnTo>
                    <a:pt x="609476" y="1534487"/>
                  </a:lnTo>
                  <a:lnTo>
                    <a:pt x="614757" y="1526768"/>
                  </a:lnTo>
                  <a:lnTo>
                    <a:pt x="614757" y="1524838"/>
                  </a:lnTo>
                  <a:lnTo>
                    <a:pt x="613565" y="1522104"/>
                  </a:lnTo>
                  <a:lnTo>
                    <a:pt x="607432" y="1520174"/>
                  </a:lnTo>
                  <a:lnTo>
                    <a:pt x="593124" y="1517119"/>
                  </a:lnTo>
                  <a:lnTo>
                    <a:pt x="584947" y="1517119"/>
                  </a:lnTo>
                  <a:lnTo>
                    <a:pt x="579497" y="1519048"/>
                  </a:lnTo>
                  <a:lnTo>
                    <a:pt x="573364" y="1524034"/>
                  </a:lnTo>
                  <a:lnTo>
                    <a:pt x="570639" y="1525963"/>
                  </a:lnTo>
                  <a:lnTo>
                    <a:pt x="564507" y="1528054"/>
                  </a:lnTo>
                  <a:lnTo>
                    <a:pt x="559056" y="1528054"/>
                  </a:lnTo>
                  <a:lnTo>
                    <a:pt x="548835" y="1528697"/>
                  </a:lnTo>
                  <a:lnTo>
                    <a:pt x="544747" y="1528054"/>
                  </a:lnTo>
                  <a:lnTo>
                    <a:pt x="541511" y="1526768"/>
                  </a:lnTo>
                  <a:lnTo>
                    <a:pt x="538615" y="1522104"/>
                  </a:lnTo>
                  <a:lnTo>
                    <a:pt x="538615" y="1516315"/>
                  </a:lnTo>
                  <a:lnTo>
                    <a:pt x="541511" y="1512455"/>
                  </a:lnTo>
                  <a:lnTo>
                    <a:pt x="547643" y="1507470"/>
                  </a:lnTo>
                  <a:lnTo>
                    <a:pt x="550879" y="1499751"/>
                  </a:lnTo>
                  <a:lnTo>
                    <a:pt x="554968" y="1492032"/>
                  </a:lnTo>
                  <a:lnTo>
                    <a:pt x="557863" y="1484313"/>
                  </a:lnTo>
                  <a:lnTo>
                    <a:pt x="562463" y="1476111"/>
                  </a:lnTo>
                  <a:lnTo>
                    <a:pt x="564507" y="1472252"/>
                  </a:lnTo>
                  <a:lnTo>
                    <a:pt x="565188" y="1467749"/>
                  </a:lnTo>
                  <a:lnTo>
                    <a:pt x="566551" y="1459869"/>
                  </a:lnTo>
                  <a:lnTo>
                    <a:pt x="565188" y="1456813"/>
                  </a:lnTo>
                  <a:lnTo>
                    <a:pt x="561100" y="1452150"/>
                  </a:lnTo>
                  <a:lnTo>
                    <a:pt x="552924" y="1448290"/>
                  </a:lnTo>
                  <a:lnTo>
                    <a:pt x="546791" y="1446039"/>
                  </a:lnTo>
                  <a:lnTo>
                    <a:pt x="543555" y="1447165"/>
                  </a:lnTo>
                  <a:lnTo>
                    <a:pt x="536571" y="1452954"/>
                  </a:lnTo>
                  <a:lnTo>
                    <a:pt x="528054" y="1463728"/>
                  </a:lnTo>
                  <a:lnTo>
                    <a:pt x="516982" y="1474181"/>
                  </a:lnTo>
                  <a:lnTo>
                    <a:pt x="479848" y="1493961"/>
                  </a:lnTo>
                  <a:lnTo>
                    <a:pt x="466220" y="1495891"/>
                  </a:lnTo>
                  <a:lnTo>
                    <a:pt x="458044" y="1495891"/>
                  </a:lnTo>
                  <a:lnTo>
                    <a:pt x="453275" y="1495891"/>
                  </a:lnTo>
                  <a:lnTo>
                    <a:pt x="446972" y="1498625"/>
                  </a:lnTo>
                  <a:lnTo>
                    <a:pt x="440499" y="1503610"/>
                  </a:lnTo>
                </a:path>
                <a:path w="1195704" h="1734185">
                  <a:moveTo>
                    <a:pt x="998874" y="609967"/>
                  </a:moveTo>
                  <a:lnTo>
                    <a:pt x="1000066" y="608841"/>
                  </a:lnTo>
                  <a:lnTo>
                    <a:pt x="1002962" y="604982"/>
                  </a:lnTo>
                  <a:lnTo>
                    <a:pt x="1005006" y="602248"/>
                  </a:lnTo>
                  <a:lnTo>
                    <a:pt x="1008243" y="600318"/>
                  </a:lnTo>
                  <a:lnTo>
                    <a:pt x="1010287" y="595172"/>
                  </a:lnTo>
                  <a:lnTo>
                    <a:pt x="1011138" y="590187"/>
                  </a:lnTo>
                  <a:lnTo>
                    <a:pt x="1011138" y="587453"/>
                  </a:lnTo>
                  <a:lnTo>
                    <a:pt x="1008243" y="584398"/>
                  </a:lnTo>
                  <a:lnTo>
                    <a:pt x="1006199" y="584398"/>
                  </a:lnTo>
                  <a:lnTo>
                    <a:pt x="1002962" y="581664"/>
                  </a:lnTo>
                  <a:lnTo>
                    <a:pt x="1002110" y="578608"/>
                  </a:lnTo>
                  <a:lnTo>
                    <a:pt x="1004155" y="576678"/>
                  </a:lnTo>
                  <a:lnTo>
                    <a:pt x="1004155" y="574749"/>
                  </a:lnTo>
                  <a:lnTo>
                    <a:pt x="1005006" y="570889"/>
                  </a:lnTo>
                  <a:lnTo>
                    <a:pt x="1002962" y="568155"/>
                  </a:lnTo>
                  <a:lnTo>
                    <a:pt x="998874" y="565100"/>
                  </a:lnTo>
                  <a:lnTo>
                    <a:pt x="995978" y="567030"/>
                  </a:lnTo>
                  <a:lnTo>
                    <a:pt x="992742" y="567030"/>
                  </a:lnTo>
                  <a:lnTo>
                    <a:pt x="987802" y="564296"/>
                  </a:lnTo>
                  <a:lnTo>
                    <a:pt x="982351" y="561240"/>
                  </a:lnTo>
                  <a:lnTo>
                    <a:pt x="979115" y="556255"/>
                  </a:lnTo>
                  <a:lnTo>
                    <a:pt x="976219" y="553521"/>
                  </a:lnTo>
                  <a:lnTo>
                    <a:pt x="972131" y="550466"/>
                  </a:lnTo>
                  <a:lnTo>
                    <a:pt x="966850" y="548536"/>
                  </a:lnTo>
                  <a:lnTo>
                    <a:pt x="960718" y="548536"/>
                  </a:lnTo>
                  <a:lnTo>
                    <a:pt x="955437" y="550466"/>
                  </a:lnTo>
                  <a:lnTo>
                    <a:pt x="949305" y="556255"/>
                  </a:lnTo>
                  <a:lnTo>
                    <a:pt x="946409" y="559311"/>
                  </a:lnTo>
                  <a:lnTo>
                    <a:pt x="941129" y="562366"/>
                  </a:lnTo>
                  <a:lnTo>
                    <a:pt x="932101" y="567030"/>
                  </a:lnTo>
                  <a:lnTo>
                    <a:pt x="923584" y="572015"/>
                  </a:lnTo>
                  <a:lnTo>
                    <a:pt x="915407" y="576678"/>
                  </a:lnTo>
                  <a:lnTo>
                    <a:pt x="909275" y="580538"/>
                  </a:lnTo>
                  <a:lnTo>
                    <a:pt x="905187" y="583593"/>
                  </a:lnTo>
                  <a:lnTo>
                    <a:pt x="904335" y="586327"/>
                  </a:lnTo>
                  <a:lnTo>
                    <a:pt x="908423" y="593242"/>
                  </a:lnTo>
                  <a:lnTo>
                    <a:pt x="912512" y="601122"/>
                  </a:lnTo>
                  <a:lnTo>
                    <a:pt x="914556" y="606911"/>
                  </a:lnTo>
                  <a:lnTo>
                    <a:pt x="912512" y="612701"/>
                  </a:lnTo>
                  <a:lnTo>
                    <a:pt x="908423" y="617686"/>
                  </a:lnTo>
                  <a:lnTo>
                    <a:pt x="904335" y="620420"/>
                  </a:lnTo>
                  <a:lnTo>
                    <a:pt x="899055" y="623475"/>
                  </a:lnTo>
                  <a:lnTo>
                    <a:pt x="897011" y="624601"/>
                  </a:lnTo>
                  <a:lnTo>
                    <a:pt x="893604" y="625405"/>
                  </a:lnTo>
                  <a:lnTo>
                    <a:pt x="890878" y="625405"/>
                  </a:lnTo>
                  <a:lnTo>
                    <a:pt x="887472" y="625405"/>
                  </a:lnTo>
                  <a:lnTo>
                    <a:pt x="883383" y="624601"/>
                  </a:lnTo>
                  <a:lnTo>
                    <a:pt x="881339" y="623475"/>
                  </a:lnTo>
                  <a:lnTo>
                    <a:pt x="879295" y="621546"/>
                  </a:lnTo>
                  <a:lnTo>
                    <a:pt x="878614" y="618490"/>
                  </a:lnTo>
                  <a:lnTo>
                    <a:pt x="879295" y="614631"/>
                  </a:lnTo>
                  <a:lnTo>
                    <a:pt x="881339" y="610771"/>
                  </a:lnTo>
                  <a:lnTo>
                    <a:pt x="884746" y="608037"/>
                  </a:lnTo>
                  <a:lnTo>
                    <a:pt x="883383" y="598388"/>
                  </a:lnTo>
                  <a:lnTo>
                    <a:pt x="882702" y="597263"/>
                  </a:lnTo>
                  <a:lnTo>
                    <a:pt x="880658" y="598388"/>
                  </a:lnTo>
                  <a:lnTo>
                    <a:pt x="878614" y="598388"/>
                  </a:lnTo>
                  <a:lnTo>
                    <a:pt x="873163" y="599192"/>
                  </a:lnTo>
                  <a:lnTo>
                    <a:pt x="867882" y="598388"/>
                  </a:lnTo>
                  <a:lnTo>
                    <a:pt x="864987" y="598388"/>
                  </a:lnTo>
                  <a:lnTo>
                    <a:pt x="861750" y="598388"/>
                  </a:lnTo>
                  <a:lnTo>
                    <a:pt x="858854" y="598388"/>
                  </a:lnTo>
                  <a:lnTo>
                    <a:pt x="856810" y="598388"/>
                  </a:lnTo>
                  <a:lnTo>
                    <a:pt x="851530" y="595172"/>
                  </a:lnTo>
                  <a:lnTo>
                    <a:pt x="847442" y="595172"/>
                  </a:lnTo>
                  <a:lnTo>
                    <a:pt x="842161" y="595172"/>
                  </a:lnTo>
                  <a:lnTo>
                    <a:pt x="837221" y="602248"/>
                  </a:lnTo>
                  <a:lnTo>
                    <a:pt x="835177" y="608037"/>
                  </a:lnTo>
                  <a:lnTo>
                    <a:pt x="835177" y="611897"/>
                  </a:lnTo>
                  <a:lnTo>
                    <a:pt x="836029" y="616560"/>
                  </a:lnTo>
                  <a:lnTo>
                    <a:pt x="836029" y="622671"/>
                  </a:lnTo>
                  <a:lnTo>
                    <a:pt x="821720" y="645828"/>
                  </a:lnTo>
                  <a:lnTo>
                    <a:pt x="811500" y="647758"/>
                  </a:lnTo>
                  <a:lnTo>
                    <a:pt x="805368" y="649688"/>
                  </a:lnTo>
                  <a:lnTo>
                    <a:pt x="798043" y="655477"/>
                  </a:lnTo>
                  <a:lnTo>
                    <a:pt x="797191" y="658694"/>
                  </a:lnTo>
                  <a:lnTo>
                    <a:pt x="795999" y="661427"/>
                  </a:lnTo>
                  <a:lnTo>
                    <a:pt x="795147" y="666413"/>
                  </a:lnTo>
                  <a:lnTo>
                    <a:pt x="793103" y="669147"/>
                  </a:lnTo>
                  <a:lnTo>
                    <a:pt x="791059" y="670272"/>
                  </a:lnTo>
                  <a:lnTo>
                    <a:pt x="787823" y="670272"/>
                  </a:lnTo>
                  <a:lnTo>
                    <a:pt x="784416" y="670272"/>
                  </a:lnTo>
                  <a:lnTo>
                    <a:pt x="780328" y="670272"/>
                  </a:lnTo>
                  <a:lnTo>
                    <a:pt x="778284" y="668342"/>
                  </a:lnTo>
                  <a:lnTo>
                    <a:pt x="777602" y="666413"/>
                  </a:lnTo>
                  <a:lnTo>
                    <a:pt x="779646" y="659498"/>
                  </a:lnTo>
                  <a:lnTo>
                    <a:pt x="778284" y="648562"/>
                  </a:lnTo>
                  <a:lnTo>
                    <a:pt x="779646" y="636984"/>
                  </a:lnTo>
                  <a:lnTo>
                    <a:pt x="777602" y="635054"/>
                  </a:lnTo>
                  <a:lnTo>
                    <a:pt x="773514" y="634250"/>
                  </a:lnTo>
                  <a:lnTo>
                    <a:pt x="765338" y="635054"/>
                  </a:lnTo>
                  <a:lnTo>
                    <a:pt x="759205" y="636180"/>
                  </a:lnTo>
                  <a:lnTo>
                    <a:pt x="757843" y="638109"/>
                  </a:lnTo>
                  <a:lnTo>
                    <a:pt x="756650" y="642773"/>
                  </a:lnTo>
                  <a:lnTo>
                    <a:pt x="756650" y="646633"/>
                  </a:lnTo>
                  <a:lnTo>
                    <a:pt x="759887" y="653548"/>
                  </a:lnTo>
                  <a:lnTo>
                    <a:pt x="759887" y="656764"/>
                  </a:lnTo>
                  <a:lnTo>
                    <a:pt x="754606" y="663357"/>
                  </a:lnTo>
                  <a:lnTo>
                    <a:pt x="747622" y="668342"/>
                  </a:lnTo>
                  <a:lnTo>
                    <a:pt x="741490" y="671076"/>
                  </a:lnTo>
                  <a:lnTo>
                    <a:pt x="739446" y="674936"/>
                  </a:lnTo>
                  <a:lnTo>
                    <a:pt x="740298" y="679921"/>
                  </a:lnTo>
                  <a:lnTo>
                    <a:pt x="741490" y="685710"/>
                  </a:lnTo>
                  <a:lnTo>
                    <a:pt x="741490" y="689570"/>
                  </a:lnTo>
                  <a:lnTo>
                    <a:pt x="740298" y="693429"/>
                  </a:lnTo>
                  <a:lnTo>
                    <a:pt x="740298" y="696485"/>
                  </a:lnTo>
                  <a:lnTo>
                    <a:pt x="738254" y="698415"/>
                  </a:lnTo>
                  <a:lnTo>
                    <a:pt x="736209" y="701148"/>
                  </a:lnTo>
                  <a:lnTo>
                    <a:pt x="733314" y="702274"/>
                  </a:lnTo>
                  <a:lnTo>
                    <a:pt x="732121" y="704204"/>
                  </a:lnTo>
                  <a:lnTo>
                    <a:pt x="730077" y="708063"/>
                  </a:lnTo>
                  <a:lnTo>
                    <a:pt x="723945" y="711923"/>
                  </a:lnTo>
                  <a:lnTo>
                    <a:pt x="719857" y="717069"/>
                  </a:lnTo>
                  <a:lnTo>
                    <a:pt x="712532" y="720929"/>
                  </a:lnTo>
                  <a:lnTo>
                    <a:pt x="707592" y="721572"/>
                  </a:lnTo>
                  <a:lnTo>
                    <a:pt x="702312" y="721572"/>
                  </a:lnTo>
                  <a:lnTo>
                    <a:pt x="694135" y="728648"/>
                  </a:lnTo>
                  <a:lnTo>
                    <a:pt x="683915" y="738297"/>
                  </a:lnTo>
                  <a:lnTo>
                    <a:pt x="676420" y="742156"/>
                  </a:lnTo>
                  <a:lnTo>
                    <a:pt x="666200" y="747141"/>
                  </a:lnTo>
                  <a:lnTo>
                    <a:pt x="649847" y="751805"/>
                  </a:lnTo>
                  <a:lnTo>
                    <a:pt x="624977" y="759524"/>
                  </a:lnTo>
                  <a:lnTo>
                    <a:pt x="617993" y="760650"/>
                  </a:lnTo>
                  <a:lnTo>
                    <a:pt x="616801" y="759524"/>
                  </a:lnTo>
                  <a:lnTo>
                    <a:pt x="613565" y="755664"/>
                  </a:lnTo>
                  <a:lnTo>
                    <a:pt x="610669" y="755664"/>
                  </a:lnTo>
                  <a:lnTo>
                    <a:pt x="608625" y="752931"/>
                  </a:lnTo>
                  <a:lnTo>
                    <a:pt x="600448" y="749875"/>
                  </a:lnTo>
                  <a:lnTo>
                    <a:pt x="596360" y="751001"/>
                  </a:lnTo>
                  <a:lnTo>
                    <a:pt x="592272" y="752931"/>
                  </a:lnTo>
                  <a:lnTo>
                    <a:pt x="587673" y="755664"/>
                  </a:lnTo>
                  <a:lnTo>
                    <a:pt x="583585" y="759524"/>
                  </a:lnTo>
                  <a:lnTo>
                    <a:pt x="578815" y="762579"/>
                  </a:lnTo>
                  <a:lnTo>
                    <a:pt x="573364" y="762579"/>
                  </a:lnTo>
                  <a:lnTo>
                    <a:pt x="565188" y="763383"/>
                  </a:lnTo>
                  <a:lnTo>
                    <a:pt x="562463" y="766439"/>
                  </a:lnTo>
                  <a:lnTo>
                    <a:pt x="559056" y="771103"/>
                  </a:lnTo>
                  <a:lnTo>
                    <a:pt x="541511" y="787827"/>
                  </a:lnTo>
                  <a:lnTo>
                    <a:pt x="529246" y="797476"/>
                  </a:lnTo>
                  <a:lnTo>
                    <a:pt x="519878" y="804391"/>
                  </a:lnTo>
                  <a:lnTo>
                    <a:pt x="505569" y="815166"/>
                  </a:lnTo>
                  <a:lnTo>
                    <a:pt x="496200" y="822885"/>
                  </a:lnTo>
                  <a:lnTo>
                    <a:pt x="493304" y="826744"/>
                  </a:lnTo>
                  <a:lnTo>
                    <a:pt x="485980" y="831408"/>
                  </a:lnTo>
                  <a:lnTo>
                    <a:pt x="477804" y="839609"/>
                  </a:lnTo>
                  <a:lnTo>
                    <a:pt x="471671" y="845399"/>
                  </a:lnTo>
                  <a:lnTo>
                    <a:pt x="462132" y="853118"/>
                  </a:lnTo>
                  <a:lnTo>
                    <a:pt x="455319" y="858907"/>
                  </a:lnTo>
                  <a:lnTo>
                    <a:pt x="449016" y="866626"/>
                  </a:lnTo>
                  <a:lnTo>
                    <a:pt x="443736" y="879330"/>
                  </a:lnTo>
                  <a:lnTo>
                    <a:pt x="435559" y="893643"/>
                  </a:lnTo>
                  <a:lnTo>
                    <a:pt x="429427" y="910207"/>
                  </a:lnTo>
                  <a:lnTo>
                    <a:pt x="428235" y="915353"/>
                  </a:lnTo>
                  <a:lnTo>
                    <a:pt x="430279" y="921142"/>
                  </a:lnTo>
                  <a:lnTo>
                    <a:pt x="431471" y="923072"/>
                  </a:lnTo>
                  <a:lnTo>
                    <a:pt x="437603" y="933846"/>
                  </a:lnTo>
                  <a:lnTo>
                    <a:pt x="440499" y="946229"/>
                  </a:lnTo>
                  <a:lnTo>
                    <a:pt x="444587" y="958933"/>
                  </a:lnTo>
                  <a:lnTo>
                    <a:pt x="447824" y="964079"/>
                  </a:lnTo>
                  <a:lnTo>
                    <a:pt x="449868" y="968582"/>
                  </a:lnTo>
                  <a:lnTo>
                    <a:pt x="457363" y="976301"/>
                  </a:lnTo>
                  <a:lnTo>
                    <a:pt x="460088" y="978392"/>
                  </a:lnTo>
                  <a:lnTo>
                    <a:pt x="461451" y="977588"/>
                  </a:lnTo>
                  <a:lnTo>
                    <a:pt x="462132" y="975658"/>
                  </a:lnTo>
                  <a:lnTo>
                    <a:pt x="463495" y="969869"/>
                  </a:lnTo>
                  <a:lnTo>
                    <a:pt x="465539" y="964079"/>
                  </a:lnTo>
                  <a:lnTo>
                    <a:pt x="467583" y="962793"/>
                  </a:lnTo>
                  <a:lnTo>
                    <a:pt x="469627" y="964723"/>
                  </a:lnTo>
                  <a:lnTo>
                    <a:pt x="467583" y="969869"/>
                  </a:lnTo>
                  <a:lnTo>
                    <a:pt x="467583" y="979517"/>
                  </a:lnTo>
                  <a:lnTo>
                    <a:pt x="467583" y="994956"/>
                  </a:lnTo>
                  <a:lnTo>
                    <a:pt x="467583" y="1003800"/>
                  </a:lnTo>
                  <a:lnTo>
                    <a:pt x="467583" y="1007660"/>
                  </a:lnTo>
                  <a:lnTo>
                    <a:pt x="465539" y="1013449"/>
                  </a:lnTo>
                  <a:lnTo>
                    <a:pt x="462132" y="1023098"/>
                  </a:lnTo>
                  <a:lnTo>
                    <a:pt x="458044" y="1032747"/>
                  </a:lnTo>
                  <a:lnTo>
                    <a:pt x="451912" y="1049472"/>
                  </a:lnTo>
                  <a:lnTo>
                    <a:pt x="445780" y="1060246"/>
                  </a:lnTo>
                  <a:lnTo>
                    <a:pt x="438455" y="1064910"/>
                  </a:lnTo>
                  <a:lnTo>
                    <a:pt x="433515" y="1071825"/>
                  </a:lnTo>
                  <a:lnTo>
                    <a:pt x="415970" y="1092409"/>
                  </a:lnTo>
                  <a:lnTo>
                    <a:pt x="405750" y="1102701"/>
                  </a:lnTo>
                  <a:lnTo>
                    <a:pt x="404557" y="1103988"/>
                  </a:lnTo>
                  <a:lnTo>
                    <a:pt x="402513" y="1103988"/>
                  </a:lnTo>
                  <a:lnTo>
                    <a:pt x="400469" y="1103988"/>
                  </a:lnTo>
                  <a:lnTo>
                    <a:pt x="399617" y="1102701"/>
                  </a:lnTo>
                  <a:lnTo>
                    <a:pt x="399617" y="1100771"/>
                  </a:lnTo>
                  <a:lnTo>
                    <a:pt x="399617" y="1098198"/>
                  </a:lnTo>
                  <a:lnTo>
                    <a:pt x="398425" y="1096268"/>
                  </a:lnTo>
                  <a:lnTo>
                    <a:pt x="397573" y="1094982"/>
                  </a:lnTo>
                  <a:lnTo>
                    <a:pt x="393485" y="1094982"/>
                  </a:lnTo>
                  <a:lnTo>
                    <a:pt x="384116" y="1096912"/>
                  </a:lnTo>
                  <a:lnTo>
                    <a:pt x="380880" y="1102701"/>
                  </a:lnTo>
                  <a:lnTo>
                    <a:pt x="378836" y="1105917"/>
                  </a:lnTo>
                  <a:lnTo>
                    <a:pt x="378836" y="1108651"/>
                  </a:lnTo>
                  <a:lnTo>
                    <a:pt x="380028" y="1109777"/>
                  </a:lnTo>
                  <a:lnTo>
                    <a:pt x="382924" y="1109777"/>
                  </a:lnTo>
                  <a:lnTo>
                    <a:pt x="387012" y="1109777"/>
                  </a:lnTo>
                  <a:lnTo>
                    <a:pt x="387012" y="1110581"/>
                  </a:lnTo>
                  <a:lnTo>
                    <a:pt x="387012" y="1113636"/>
                  </a:lnTo>
                  <a:lnTo>
                    <a:pt x="390249" y="1113636"/>
                  </a:lnTo>
                  <a:lnTo>
                    <a:pt x="395529" y="1113636"/>
                  </a:lnTo>
                  <a:lnTo>
                    <a:pt x="399617" y="1118622"/>
                  </a:lnTo>
                  <a:lnTo>
                    <a:pt x="401661" y="1124411"/>
                  </a:lnTo>
                  <a:lnTo>
                    <a:pt x="403706" y="1134060"/>
                  </a:lnTo>
                  <a:lnTo>
                    <a:pt x="407794" y="1143709"/>
                  </a:lnTo>
                  <a:lnTo>
                    <a:pt x="409838" y="1150784"/>
                  </a:lnTo>
                  <a:lnTo>
                    <a:pt x="411882" y="1157217"/>
                  </a:lnTo>
                  <a:lnTo>
                    <a:pt x="410690" y="1158503"/>
                  </a:lnTo>
                  <a:lnTo>
                    <a:pt x="407794" y="1162363"/>
                  </a:lnTo>
                  <a:lnTo>
                    <a:pt x="404557" y="1170886"/>
                  </a:lnTo>
                  <a:lnTo>
                    <a:pt x="403706" y="1182786"/>
                  </a:lnTo>
                  <a:lnTo>
                    <a:pt x="401661" y="1190505"/>
                  </a:lnTo>
                  <a:lnTo>
                    <a:pt x="397573" y="1202084"/>
                  </a:lnTo>
                  <a:lnTo>
                    <a:pt x="397573" y="1209803"/>
                  </a:lnTo>
                  <a:lnTo>
                    <a:pt x="394337" y="1217522"/>
                  </a:lnTo>
                  <a:lnTo>
                    <a:pt x="393485" y="1225241"/>
                  </a:lnTo>
                  <a:lnTo>
                    <a:pt x="395529" y="1226528"/>
                  </a:lnTo>
                  <a:lnTo>
                    <a:pt x="396381" y="1226528"/>
                  </a:lnTo>
                  <a:lnTo>
                    <a:pt x="400469" y="1226528"/>
                  </a:lnTo>
                  <a:lnTo>
                    <a:pt x="404557" y="1227171"/>
                  </a:lnTo>
                  <a:lnTo>
                    <a:pt x="407794" y="1228458"/>
                  </a:lnTo>
                  <a:lnTo>
                    <a:pt x="412734" y="1229101"/>
                  </a:lnTo>
                  <a:lnTo>
                    <a:pt x="418014" y="1230387"/>
                  </a:lnTo>
                  <a:lnTo>
                    <a:pt x="421251" y="1226528"/>
                  </a:lnTo>
                  <a:lnTo>
                    <a:pt x="421251" y="1219452"/>
                  </a:lnTo>
                  <a:lnTo>
                    <a:pt x="424146" y="1213663"/>
                  </a:lnTo>
                  <a:lnTo>
                    <a:pt x="424146" y="1209803"/>
                  </a:lnTo>
                  <a:lnTo>
                    <a:pt x="423295" y="1205944"/>
                  </a:lnTo>
                  <a:lnTo>
                    <a:pt x="423295" y="1199029"/>
                  </a:lnTo>
                  <a:lnTo>
                    <a:pt x="425339" y="1197099"/>
                  </a:lnTo>
                  <a:lnTo>
                    <a:pt x="424146" y="1195169"/>
                  </a:lnTo>
                  <a:lnTo>
                    <a:pt x="423295" y="1193239"/>
                  </a:lnTo>
                  <a:lnTo>
                    <a:pt x="423295" y="1191310"/>
                  </a:lnTo>
                  <a:lnTo>
                    <a:pt x="425339" y="1189380"/>
                  </a:lnTo>
                  <a:lnTo>
                    <a:pt x="427383" y="1188576"/>
                  </a:lnTo>
                  <a:lnTo>
                    <a:pt x="428235" y="1189380"/>
                  </a:lnTo>
                  <a:lnTo>
                    <a:pt x="428235" y="1191310"/>
                  </a:lnTo>
                  <a:lnTo>
                    <a:pt x="430279" y="1193239"/>
                  </a:lnTo>
                  <a:lnTo>
                    <a:pt x="433515" y="1192435"/>
                  </a:lnTo>
                  <a:lnTo>
                    <a:pt x="432323" y="1194365"/>
                  </a:lnTo>
                  <a:lnTo>
                    <a:pt x="432323" y="1195169"/>
                  </a:lnTo>
                  <a:lnTo>
                    <a:pt x="435559" y="1197099"/>
                  </a:lnTo>
                  <a:lnTo>
                    <a:pt x="437603" y="1198225"/>
                  </a:lnTo>
                  <a:lnTo>
                    <a:pt x="438455" y="1200154"/>
                  </a:lnTo>
                  <a:lnTo>
                    <a:pt x="437603" y="1204014"/>
                  </a:lnTo>
                  <a:lnTo>
                    <a:pt x="436411" y="1208999"/>
                  </a:lnTo>
                  <a:lnTo>
                    <a:pt x="432323" y="1211090"/>
                  </a:lnTo>
                  <a:lnTo>
                    <a:pt x="426190" y="1213019"/>
                  </a:lnTo>
                  <a:lnTo>
                    <a:pt x="424146" y="1215592"/>
                  </a:lnTo>
                  <a:lnTo>
                    <a:pt x="423295" y="1220738"/>
                  </a:lnTo>
                  <a:lnTo>
                    <a:pt x="423295" y="1228458"/>
                  </a:lnTo>
                  <a:lnTo>
                    <a:pt x="424146" y="1232317"/>
                  </a:lnTo>
                  <a:lnTo>
                    <a:pt x="424146" y="1240036"/>
                  </a:lnTo>
                  <a:lnTo>
                    <a:pt x="425339" y="1248881"/>
                  </a:lnTo>
                  <a:lnTo>
                    <a:pt x="422102" y="1254670"/>
                  </a:lnTo>
                  <a:lnTo>
                    <a:pt x="415970" y="1267375"/>
                  </a:lnTo>
                  <a:lnTo>
                    <a:pt x="408645" y="1275254"/>
                  </a:lnTo>
                  <a:lnTo>
                    <a:pt x="405750" y="1281687"/>
                  </a:lnTo>
                  <a:lnTo>
                    <a:pt x="402513" y="1285547"/>
                  </a:lnTo>
                  <a:lnTo>
                    <a:pt x="401662" y="1287476"/>
                  </a:lnTo>
                  <a:lnTo>
                    <a:pt x="402513" y="1291336"/>
                  </a:lnTo>
                  <a:lnTo>
                    <a:pt x="407794" y="1303397"/>
                  </a:lnTo>
                  <a:lnTo>
                    <a:pt x="410690" y="1314975"/>
                  </a:lnTo>
                  <a:lnTo>
                    <a:pt x="409838" y="1328484"/>
                  </a:lnTo>
                  <a:lnTo>
                    <a:pt x="406601" y="1338133"/>
                  </a:lnTo>
                  <a:lnTo>
                    <a:pt x="406601" y="1347782"/>
                  </a:lnTo>
                  <a:lnTo>
                    <a:pt x="406601" y="1356787"/>
                  </a:lnTo>
                  <a:lnTo>
                    <a:pt x="404557" y="1361772"/>
                  </a:lnTo>
                  <a:lnTo>
                    <a:pt x="401662" y="1366436"/>
                  </a:lnTo>
                  <a:lnTo>
                    <a:pt x="398425" y="1370296"/>
                  </a:lnTo>
                  <a:lnTo>
                    <a:pt x="395529" y="1376085"/>
                  </a:lnTo>
                  <a:lnTo>
                    <a:pt x="393485" y="1379140"/>
                  </a:lnTo>
                  <a:lnTo>
                    <a:pt x="393485" y="1383000"/>
                  </a:lnTo>
                  <a:lnTo>
                    <a:pt x="392293" y="1386055"/>
                  </a:lnTo>
                  <a:lnTo>
                    <a:pt x="391441" y="1392649"/>
                  </a:lnTo>
                  <a:lnTo>
                    <a:pt x="382072" y="1411946"/>
                  </a:lnTo>
                  <a:lnTo>
                    <a:pt x="380028" y="1430601"/>
                  </a:lnTo>
                  <a:lnTo>
                    <a:pt x="380028" y="1440250"/>
                  </a:lnTo>
                  <a:lnTo>
                    <a:pt x="378836" y="1444109"/>
                  </a:lnTo>
                  <a:lnTo>
                    <a:pt x="378836" y="1445235"/>
                  </a:lnTo>
                  <a:lnTo>
                    <a:pt x="375940" y="1449094"/>
                  </a:lnTo>
                  <a:lnTo>
                    <a:pt x="372704" y="1452954"/>
                  </a:lnTo>
                  <a:lnTo>
                    <a:pt x="369808" y="1454080"/>
                  </a:lnTo>
                  <a:lnTo>
                    <a:pt x="361121" y="1456009"/>
                  </a:lnTo>
                  <a:lnTo>
                    <a:pt x="350900" y="1456009"/>
                  </a:lnTo>
                  <a:lnTo>
                    <a:pt x="345960" y="1454884"/>
                  </a:lnTo>
                  <a:lnTo>
                    <a:pt x="340680" y="1452150"/>
                  </a:lnTo>
                  <a:lnTo>
                    <a:pt x="332503" y="1450220"/>
                  </a:lnTo>
                  <a:lnTo>
                    <a:pt x="325179" y="1448290"/>
                  </a:lnTo>
                  <a:lnTo>
                    <a:pt x="319047" y="1448290"/>
                  </a:lnTo>
                  <a:lnTo>
                    <a:pt x="316151" y="1446039"/>
                  </a:lnTo>
                  <a:lnTo>
                    <a:pt x="308826" y="1440250"/>
                  </a:lnTo>
                  <a:lnTo>
                    <a:pt x="300650" y="1434460"/>
                  </a:lnTo>
                  <a:lnTo>
                    <a:pt x="293325" y="1426741"/>
                  </a:lnTo>
                  <a:lnTo>
                    <a:pt x="287193" y="1422882"/>
                  </a:lnTo>
                  <a:lnTo>
                    <a:pt x="279017" y="1417092"/>
                  </a:lnTo>
                  <a:lnTo>
                    <a:pt x="270840" y="1411946"/>
                  </a:lnTo>
                  <a:lnTo>
                    <a:pt x="262664" y="1408087"/>
                  </a:lnTo>
                  <a:lnTo>
                    <a:pt x="236772" y="1405514"/>
                  </a:lnTo>
                  <a:lnTo>
                    <a:pt x="226552" y="1404227"/>
                  </a:lnTo>
                  <a:lnTo>
                    <a:pt x="221271" y="1402297"/>
                  </a:lnTo>
                  <a:lnTo>
                    <a:pt x="215139" y="1401654"/>
                  </a:lnTo>
                  <a:lnTo>
                    <a:pt x="206963" y="1402297"/>
                  </a:lnTo>
                  <a:lnTo>
                    <a:pt x="194698" y="1405514"/>
                  </a:lnTo>
                  <a:lnTo>
                    <a:pt x="191462" y="1406157"/>
                  </a:lnTo>
                  <a:lnTo>
                    <a:pt x="190269" y="1410017"/>
                  </a:lnTo>
                  <a:lnTo>
                    <a:pt x="188225" y="1411303"/>
                  </a:lnTo>
                  <a:lnTo>
                    <a:pt x="183285" y="1411946"/>
                  </a:lnTo>
                  <a:lnTo>
                    <a:pt x="177153" y="1413876"/>
                  </a:lnTo>
                  <a:lnTo>
                    <a:pt x="171021" y="1415806"/>
                  </a:lnTo>
                  <a:lnTo>
                    <a:pt x="168977" y="1415806"/>
                  </a:lnTo>
                  <a:lnTo>
                    <a:pt x="164889" y="1413876"/>
                  </a:lnTo>
                  <a:lnTo>
                    <a:pt x="160290" y="1413876"/>
                  </a:lnTo>
                  <a:lnTo>
                    <a:pt x="153476" y="1417092"/>
                  </a:lnTo>
                  <a:lnTo>
                    <a:pt x="149388" y="1417092"/>
                  </a:lnTo>
                  <a:lnTo>
                    <a:pt x="143256" y="1415163"/>
                  </a:lnTo>
                  <a:lnTo>
                    <a:pt x="138997" y="1413876"/>
                  </a:lnTo>
                  <a:lnTo>
                    <a:pt x="136953" y="1415163"/>
                  </a:lnTo>
                  <a:lnTo>
                    <a:pt x="136953" y="1415806"/>
                  </a:lnTo>
                  <a:lnTo>
                    <a:pt x="138997" y="1417092"/>
                  </a:lnTo>
                  <a:lnTo>
                    <a:pt x="138997" y="1419022"/>
                  </a:lnTo>
                  <a:lnTo>
                    <a:pt x="138997" y="1420952"/>
                  </a:lnTo>
                  <a:lnTo>
                    <a:pt x="137805" y="1422882"/>
                  </a:lnTo>
                  <a:lnTo>
                    <a:pt x="134568" y="1424007"/>
                  </a:lnTo>
                  <a:lnTo>
                    <a:pt x="131672" y="1424007"/>
                  </a:lnTo>
                  <a:lnTo>
                    <a:pt x="130480" y="1422078"/>
                  </a:lnTo>
                  <a:lnTo>
                    <a:pt x="128436" y="1419022"/>
                  </a:lnTo>
                  <a:lnTo>
                    <a:pt x="129628" y="1415806"/>
                  </a:lnTo>
                  <a:lnTo>
                    <a:pt x="129628" y="1413233"/>
                  </a:lnTo>
                  <a:lnTo>
                    <a:pt x="129628" y="1411303"/>
                  </a:lnTo>
                  <a:lnTo>
                    <a:pt x="127584" y="1411303"/>
                  </a:lnTo>
                  <a:lnTo>
                    <a:pt x="125540" y="1411946"/>
                  </a:lnTo>
                  <a:lnTo>
                    <a:pt x="125540" y="1413233"/>
                  </a:lnTo>
                  <a:lnTo>
                    <a:pt x="125540" y="1417092"/>
                  </a:lnTo>
                  <a:lnTo>
                    <a:pt x="123496" y="1419022"/>
                  </a:lnTo>
                  <a:lnTo>
                    <a:pt x="124348" y="1422882"/>
                  </a:lnTo>
                  <a:lnTo>
                    <a:pt x="126392" y="1422882"/>
                  </a:lnTo>
                  <a:lnTo>
                    <a:pt x="126392" y="1420952"/>
                  </a:lnTo>
                  <a:lnTo>
                    <a:pt x="127584" y="1420148"/>
                  </a:lnTo>
                  <a:lnTo>
                    <a:pt x="129628" y="1420952"/>
                  </a:lnTo>
                  <a:lnTo>
                    <a:pt x="129628" y="1424811"/>
                  </a:lnTo>
                  <a:lnTo>
                    <a:pt x="128436" y="1426741"/>
                  </a:lnTo>
                  <a:lnTo>
                    <a:pt x="126392" y="1427867"/>
                  </a:lnTo>
                  <a:lnTo>
                    <a:pt x="126392" y="1430601"/>
                  </a:lnTo>
                  <a:lnTo>
                    <a:pt x="125540" y="1431726"/>
                  </a:lnTo>
                  <a:lnTo>
                    <a:pt x="124348" y="1432531"/>
                  </a:lnTo>
                  <a:lnTo>
                    <a:pt x="123496" y="1433656"/>
                  </a:lnTo>
                  <a:lnTo>
                    <a:pt x="122304" y="1434460"/>
                  </a:lnTo>
                  <a:lnTo>
                    <a:pt x="122304" y="1435586"/>
                  </a:lnTo>
                  <a:lnTo>
                    <a:pt x="120260" y="1434460"/>
                  </a:lnTo>
                  <a:lnTo>
                    <a:pt x="119408" y="1433656"/>
                  </a:lnTo>
                  <a:lnTo>
                    <a:pt x="117364" y="1433656"/>
                  </a:lnTo>
                  <a:lnTo>
                    <a:pt x="115320" y="1436390"/>
                  </a:lnTo>
                  <a:lnTo>
                    <a:pt x="111232" y="1443305"/>
                  </a:lnTo>
                  <a:lnTo>
                    <a:pt x="107143" y="1454080"/>
                  </a:lnTo>
                  <a:lnTo>
                    <a:pt x="107143" y="1460673"/>
                  </a:lnTo>
                  <a:lnTo>
                    <a:pt x="109188" y="1470322"/>
                  </a:lnTo>
                  <a:lnTo>
                    <a:pt x="109188" y="1476111"/>
                  </a:lnTo>
                  <a:lnTo>
                    <a:pt x="107995" y="1485117"/>
                  </a:lnTo>
                  <a:lnTo>
                    <a:pt x="110039" y="1498625"/>
                  </a:lnTo>
                  <a:lnTo>
                    <a:pt x="109188" y="1500555"/>
                  </a:lnTo>
                  <a:lnTo>
                    <a:pt x="107143" y="1500555"/>
                  </a:lnTo>
                  <a:lnTo>
                    <a:pt x="105951" y="1499751"/>
                  </a:lnTo>
                  <a:lnTo>
                    <a:pt x="105951" y="1497821"/>
                  </a:lnTo>
                  <a:lnTo>
                    <a:pt x="103907" y="1497821"/>
                  </a:lnTo>
                  <a:lnTo>
                    <a:pt x="102715" y="1498625"/>
                  </a:lnTo>
                  <a:lnTo>
                    <a:pt x="103907" y="1501681"/>
                  </a:lnTo>
                  <a:lnTo>
                    <a:pt x="105951" y="1505540"/>
                  </a:lnTo>
                  <a:lnTo>
                    <a:pt x="110039" y="1514385"/>
                  </a:lnTo>
                  <a:lnTo>
                    <a:pt x="110039" y="1518244"/>
                  </a:lnTo>
                  <a:lnTo>
                    <a:pt x="111232" y="1522104"/>
                  </a:lnTo>
                  <a:lnTo>
                    <a:pt x="111232" y="1524034"/>
                  </a:lnTo>
                  <a:lnTo>
                    <a:pt x="111232" y="1525963"/>
                  </a:lnTo>
                  <a:lnTo>
                    <a:pt x="109188" y="1528054"/>
                  </a:lnTo>
                  <a:lnTo>
                    <a:pt x="109188" y="1529984"/>
                  </a:lnTo>
                  <a:lnTo>
                    <a:pt x="109188" y="1537703"/>
                  </a:lnTo>
                  <a:lnTo>
                    <a:pt x="110039" y="1543492"/>
                  </a:lnTo>
                  <a:lnTo>
                    <a:pt x="110039" y="1547352"/>
                  </a:lnTo>
                  <a:lnTo>
                    <a:pt x="107995" y="1552337"/>
                  </a:lnTo>
                  <a:lnTo>
                    <a:pt x="105951" y="1558126"/>
                  </a:lnTo>
                  <a:lnTo>
                    <a:pt x="105951" y="1561986"/>
                  </a:lnTo>
                  <a:lnTo>
                    <a:pt x="107995" y="1563916"/>
                  </a:lnTo>
                  <a:lnTo>
                    <a:pt x="109188" y="1566649"/>
                  </a:lnTo>
                  <a:lnTo>
                    <a:pt x="107995" y="1571635"/>
                  </a:lnTo>
                  <a:lnTo>
                    <a:pt x="109188" y="1575494"/>
                  </a:lnTo>
                  <a:lnTo>
                    <a:pt x="109188" y="1577424"/>
                  </a:lnTo>
                  <a:lnTo>
                    <a:pt x="109188" y="1579354"/>
                  </a:lnTo>
                  <a:lnTo>
                    <a:pt x="105951" y="1580479"/>
                  </a:lnTo>
                  <a:lnTo>
                    <a:pt x="105951" y="1581283"/>
                  </a:lnTo>
                  <a:lnTo>
                    <a:pt x="107995" y="1582409"/>
                  </a:lnTo>
                  <a:lnTo>
                    <a:pt x="105951" y="1585143"/>
                  </a:lnTo>
                  <a:lnTo>
                    <a:pt x="105951" y="1588198"/>
                  </a:lnTo>
                  <a:lnTo>
                    <a:pt x="105951" y="1592862"/>
                  </a:lnTo>
                  <a:lnTo>
                    <a:pt x="105951" y="1601064"/>
                  </a:lnTo>
                  <a:lnTo>
                    <a:pt x="105951" y="1607657"/>
                  </a:lnTo>
                  <a:lnTo>
                    <a:pt x="103907" y="1608783"/>
                  </a:lnTo>
                  <a:lnTo>
                    <a:pt x="102715" y="1608783"/>
                  </a:lnTo>
                  <a:lnTo>
                    <a:pt x="100671" y="1609587"/>
                  </a:lnTo>
                  <a:lnTo>
                    <a:pt x="102715" y="1611516"/>
                  </a:lnTo>
                  <a:lnTo>
                    <a:pt x="105951" y="1611516"/>
                  </a:lnTo>
                  <a:lnTo>
                    <a:pt x="105951" y="1613446"/>
                  </a:lnTo>
                  <a:lnTo>
                    <a:pt x="105951" y="1615376"/>
                  </a:lnTo>
                  <a:lnTo>
                    <a:pt x="103907" y="1616502"/>
                  </a:lnTo>
                  <a:lnTo>
                    <a:pt x="101863" y="1618431"/>
                  </a:lnTo>
                  <a:lnTo>
                    <a:pt x="100671" y="1621165"/>
                  </a:lnTo>
                  <a:lnTo>
                    <a:pt x="98626" y="1621165"/>
                  </a:lnTo>
                  <a:lnTo>
                    <a:pt x="97775" y="1619236"/>
                  </a:lnTo>
                  <a:lnTo>
                    <a:pt x="98626" y="1616502"/>
                  </a:lnTo>
                  <a:lnTo>
                    <a:pt x="98626" y="1614572"/>
                  </a:lnTo>
                  <a:lnTo>
                    <a:pt x="96582" y="1613446"/>
                  </a:lnTo>
                  <a:lnTo>
                    <a:pt x="95731" y="1614572"/>
                  </a:lnTo>
                  <a:lnTo>
                    <a:pt x="93687" y="1618431"/>
                  </a:lnTo>
                  <a:lnTo>
                    <a:pt x="94538" y="1626955"/>
                  </a:lnTo>
                  <a:lnTo>
                    <a:pt x="93687" y="1634995"/>
                  </a:lnTo>
                  <a:lnTo>
                    <a:pt x="95731" y="1639659"/>
                  </a:lnTo>
                  <a:lnTo>
                    <a:pt x="95731" y="1642714"/>
                  </a:lnTo>
                  <a:lnTo>
                    <a:pt x="95731" y="1647378"/>
                  </a:lnTo>
                  <a:lnTo>
                    <a:pt x="94538" y="1650433"/>
                  </a:lnTo>
                  <a:lnTo>
                    <a:pt x="94538" y="1652363"/>
                  </a:lnTo>
                  <a:lnTo>
                    <a:pt x="95731" y="1653167"/>
                  </a:lnTo>
                  <a:lnTo>
                    <a:pt x="99819" y="1652363"/>
                  </a:lnTo>
                  <a:lnTo>
                    <a:pt x="104759" y="1651238"/>
                  </a:lnTo>
                  <a:lnTo>
                    <a:pt x="110039" y="1648504"/>
                  </a:lnTo>
                  <a:lnTo>
                    <a:pt x="115320" y="1647378"/>
                  </a:lnTo>
                  <a:lnTo>
                    <a:pt x="119408" y="1647378"/>
                  </a:lnTo>
                  <a:lnTo>
                    <a:pt x="123496" y="1645448"/>
                  </a:lnTo>
                  <a:lnTo>
                    <a:pt x="129628" y="1642714"/>
                  </a:lnTo>
                  <a:lnTo>
                    <a:pt x="132524" y="1640785"/>
                  </a:lnTo>
                  <a:lnTo>
                    <a:pt x="133716" y="1636925"/>
                  </a:lnTo>
                  <a:lnTo>
                    <a:pt x="137805" y="1634995"/>
                  </a:lnTo>
                  <a:lnTo>
                    <a:pt x="141893" y="1633066"/>
                  </a:lnTo>
                  <a:lnTo>
                    <a:pt x="147344" y="1631136"/>
                  </a:lnTo>
                  <a:lnTo>
                    <a:pt x="151432" y="1626955"/>
                  </a:lnTo>
                  <a:lnTo>
                    <a:pt x="152113" y="1622291"/>
                  </a:lnTo>
                  <a:lnTo>
                    <a:pt x="150069" y="1618431"/>
                  </a:lnTo>
                  <a:lnTo>
                    <a:pt x="150069" y="1614572"/>
                  </a:lnTo>
                  <a:lnTo>
                    <a:pt x="153476" y="1610712"/>
                  </a:lnTo>
                  <a:lnTo>
                    <a:pt x="160290" y="1602993"/>
                  </a:lnTo>
                  <a:lnTo>
                    <a:pt x="169829" y="1592219"/>
                  </a:lnTo>
                  <a:lnTo>
                    <a:pt x="209007" y="1580479"/>
                  </a:lnTo>
                  <a:lnTo>
                    <a:pt x="213095" y="1578550"/>
                  </a:lnTo>
                  <a:lnTo>
                    <a:pt x="221271" y="1573564"/>
                  </a:lnTo>
                  <a:lnTo>
                    <a:pt x="235580" y="1562790"/>
                  </a:lnTo>
                  <a:lnTo>
                    <a:pt x="240860" y="1560056"/>
                  </a:lnTo>
                  <a:lnTo>
                    <a:pt x="256532" y="1558930"/>
                  </a:lnTo>
                  <a:lnTo>
                    <a:pt x="260620" y="1555071"/>
                  </a:lnTo>
                  <a:lnTo>
                    <a:pt x="261301" y="1551211"/>
                  </a:lnTo>
                  <a:lnTo>
                    <a:pt x="262664" y="1547352"/>
                  </a:lnTo>
                  <a:lnTo>
                    <a:pt x="279017" y="1520174"/>
                  </a:lnTo>
                  <a:lnTo>
                    <a:pt x="280209" y="1516315"/>
                  </a:lnTo>
                  <a:lnTo>
                    <a:pt x="297413" y="1502485"/>
                  </a:lnTo>
                  <a:lnTo>
                    <a:pt x="302694" y="1502485"/>
                  </a:lnTo>
                  <a:lnTo>
                    <a:pt x="307974" y="1504414"/>
                  </a:lnTo>
                  <a:lnTo>
                    <a:pt x="312914" y="1505540"/>
                  </a:lnTo>
                  <a:lnTo>
                    <a:pt x="318195" y="1507470"/>
                  </a:lnTo>
                  <a:lnTo>
                    <a:pt x="323135" y="1509400"/>
                  </a:lnTo>
                  <a:lnTo>
                    <a:pt x="328415" y="1511329"/>
                  </a:lnTo>
                  <a:lnTo>
                    <a:pt x="331311" y="1512455"/>
                  </a:lnTo>
                  <a:lnTo>
                    <a:pt x="333696" y="1511329"/>
                  </a:lnTo>
                  <a:lnTo>
                    <a:pt x="337784" y="1511329"/>
                  </a:lnTo>
                  <a:lnTo>
                    <a:pt x="345960" y="1510525"/>
                  </a:lnTo>
                  <a:lnTo>
                    <a:pt x="352944" y="1512455"/>
                  </a:lnTo>
                  <a:lnTo>
                    <a:pt x="361121" y="1515189"/>
                  </a:lnTo>
                  <a:lnTo>
                    <a:pt x="369808" y="1516315"/>
                  </a:lnTo>
                  <a:lnTo>
                    <a:pt x="378836" y="1517119"/>
                  </a:lnTo>
                  <a:lnTo>
                    <a:pt x="388205" y="1516315"/>
                  </a:lnTo>
                  <a:lnTo>
                    <a:pt x="403706" y="1513259"/>
                  </a:lnTo>
                  <a:lnTo>
                    <a:pt x="418014" y="1510525"/>
                  </a:lnTo>
                  <a:lnTo>
                    <a:pt x="435559" y="1503610"/>
                  </a:lnTo>
                  <a:lnTo>
                    <a:pt x="441691" y="1500555"/>
                  </a:lnTo>
                  <a:lnTo>
                    <a:pt x="444587" y="1497821"/>
                  </a:lnTo>
                  <a:lnTo>
                    <a:pt x="453275" y="1494766"/>
                  </a:lnTo>
                  <a:lnTo>
                    <a:pt x="458044" y="1493961"/>
                  </a:lnTo>
                  <a:lnTo>
                    <a:pt x="467583" y="1492836"/>
                  </a:lnTo>
                  <a:lnTo>
                    <a:pt x="477804" y="1492032"/>
                  </a:lnTo>
                  <a:lnTo>
                    <a:pt x="488024" y="1488172"/>
                  </a:lnTo>
                  <a:lnTo>
                    <a:pt x="508805" y="1478523"/>
                  </a:lnTo>
                  <a:lnTo>
                    <a:pt x="519026" y="1470322"/>
                  </a:lnTo>
                  <a:lnTo>
                    <a:pt x="528054" y="1458743"/>
                  </a:lnTo>
                  <a:lnTo>
                    <a:pt x="530098" y="1454884"/>
                  </a:lnTo>
                  <a:lnTo>
                    <a:pt x="534527" y="1452150"/>
                  </a:lnTo>
                  <a:lnTo>
                    <a:pt x="540659" y="1446039"/>
                  </a:lnTo>
                  <a:lnTo>
                    <a:pt x="544747" y="1443305"/>
                  </a:lnTo>
                  <a:lnTo>
                    <a:pt x="549687" y="1443305"/>
                  </a:lnTo>
                  <a:lnTo>
                    <a:pt x="559056" y="1448290"/>
                  </a:lnTo>
                  <a:lnTo>
                    <a:pt x="565188" y="1451024"/>
                  </a:lnTo>
                  <a:lnTo>
                    <a:pt x="567232" y="1454080"/>
                  </a:lnTo>
                  <a:lnTo>
                    <a:pt x="569276" y="1457939"/>
                  </a:lnTo>
                  <a:lnTo>
                    <a:pt x="569276" y="1463728"/>
                  </a:lnTo>
                  <a:lnTo>
                    <a:pt x="567232" y="1470322"/>
                  </a:lnTo>
                  <a:lnTo>
                    <a:pt x="562463" y="1480453"/>
                  </a:lnTo>
                  <a:lnTo>
                    <a:pt x="557863" y="1490906"/>
                  </a:lnTo>
                  <a:lnTo>
                    <a:pt x="557012" y="1497821"/>
                  </a:lnTo>
                  <a:lnTo>
                    <a:pt x="551731" y="1503610"/>
                  </a:lnTo>
                  <a:lnTo>
                    <a:pt x="546791" y="1510525"/>
                  </a:lnTo>
                  <a:lnTo>
                    <a:pt x="544747" y="1513259"/>
                  </a:lnTo>
                  <a:lnTo>
                    <a:pt x="541511" y="1518244"/>
                  </a:lnTo>
                  <a:lnTo>
                    <a:pt x="541511" y="1522104"/>
                  </a:lnTo>
                  <a:lnTo>
                    <a:pt x="544747" y="1524838"/>
                  </a:lnTo>
                  <a:lnTo>
                    <a:pt x="546791" y="1526768"/>
                  </a:lnTo>
                  <a:lnTo>
                    <a:pt x="551731" y="1526768"/>
                  </a:lnTo>
                  <a:lnTo>
                    <a:pt x="563144" y="1526768"/>
                  </a:lnTo>
                  <a:lnTo>
                    <a:pt x="567232" y="1525963"/>
                  </a:lnTo>
                  <a:lnTo>
                    <a:pt x="572683" y="1520174"/>
                  </a:lnTo>
                  <a:lnTo>
                    <a:pt x="576771" y="1516315"/>
                  </a:lnTo>
                  <a:lnTo>
                    <a:pt x="579497" y="1514385"/>
                  </a:lnTo>
                  <a:lnTo>
                    <a:pt x="596360" y="1516315"/>
                  </a:lnTo>
                  <a:lnTo>
                    <a:pt x="607432" y="1518244"/>
                  </a:lnTo>
                  <a:lnTo>
                    <a:pt x="613565" y="1520978"/>
                  </a:lnTo>
                  <a:lnTo>
                    <a:pt x="617993" y="1522908"/>
                  </a:lnTo>
                  <a:lnTo>
                    <a:pt x="618845" y="1524838"/>
                  </a:lnTo>
                  <a:lnTo>
                    <a:pt x="620038" y="1528054"/>
                  </a:lnTo>
                  <a:lnTo>
                    <a:pt x="615609" y="1531914"/>
                  </a:lnTo>
                  <a:lnTo>
                    <a:pt x="610669" y="1536416"/>
                  </a:lnTo>
                  <a:lnTo>
                    <a:pt x="609476" y="1541562"/>
                  </a:lnTo>
                  <a:lnTo>
                    <a:pt x="610669" y="1544618"/>
                  </a:lnTo>
                  <a:lnTo>
                    <a:pt x="612713" y="1545422"/>
                  </a:lnTo>
                  <a:lnTo>
                    <a:pt x="616801" y="1544618"/>
                  </a:lnTo>
                  <a:lnTo>
                    <a:pt x="629066" y="1538829"/>
                  </a:lnTo>
                  <a:lnTo>
                    <a:pt x="643374" y="1532557"/>
                  </a:lnTo>
                  <a:lnTo>
                    <a:pt x="651891" y="1530627"/>
                  </a:lnTo>
                  <a:lnTo>
                    <a:pt x="656831" y="1529984"/>
                  </a:lnTo>
                  <a:lnTo>
                    <a:pt x="662112" y="1528054"/>
                  </a:lnTo>
                  <a:lnTo>
                    <a:pt x="668244" y="1528054"/>
                  </a:lnTo>
                  <a:lnTo>
                    <a:pt x="677783" y="1526768"/>
                  </a:lnTo>
                  <a:lnTo>
                    <a:pt x="683915" y="1528054"/>
                  </a:lnTo>
                  <a:lnTo>
                    <a:pt x="711681" y="1516315"/>
                  </a:lnTo>
                  <a:lnTo>
                    <a:pt x="715769" y="1515189"/>
                  </a:lnTo>
                  <a:lnTo>
                    <a:pt x="718664" y="1515189"/>
                  </a:lnTo>
                  <a:lnTo>
                    <a:pt x="724797" y="1519048"/>
                  </a:lnTo>
                  <a:lnTo>
                    <a:pt x="731270" y="1524838"/>
                  </a:lnTo>
                  <a:lnTo>
                    <a:pt x="739446" y="1529984"/>
                  </a:lnTo>
                  <a:lnTo>
                    <a:pt x="744386" y="1531914"/>
                  </a:lnTo>
                  <a:lnTo>
                    <a:pt x="749666" y="1533843"/>
                  </a:lnTo>
                  <a:lnTo>
                    <a:pt x="755799" y="1533843"/>
                  </a:lnTo>
                  <a:lnTo>
                    <a:pt x="761249" y="1532557"/>
                  </a:lnTo>
                  <a:lnTo>
                    <a:pt x="765338" y="1531914"/>
                  </a:lnTo>
                  <a:lnTo>
                    <a:pt x="770107" y="1526768"/>
                  </a:lnTo>
                  <a:lnTo>
                    <a:pt x="773514" y="1524838"/>
                  </a:lnTo>
                  <a:lnTo>
                    <a:pt x="777602" y="1524034"/>
                  </a:lnTo>
                  <a:lnTo>
                    <a:pt x="780328" y="1525963"/>
                  </a:lnTo>
                  <a:lnTo>
                    <a:pt x="789867" y="1533843"/>
                  </a:lnTo>
                  <a:lnTo>
                    <a:pt x="798043" y="1542688"/>
                  </a:lnTo>
                  <a:lnTo>
                    <a:pt x="802131" y="1544618"/>
                  </a:lnTo>
                  <a:lnTo>
                    <a:pt x="806219" y="1546548"/>
                  </a:lnTo>
                  <a:lnTo>
                    <a:pt x="809456" y="1546548"/>
                  </a:lnTo>
                  <a:lnTo>
                    <a:pt x="812352" y="1546548"/>
                  </a:lnTo>
                  <a:lnTo>
                    <a:pt x="814396" y="1543492"/>
                  </a:lnTo>
                  <a:lnTo>
                    <a:pt x="815588" y="1539633"/>
                  </a:lnTo>
                  <a:lnTo>
                    <a:pt x="817632" y="1532557"/>
                  </a:lnTo>
                  <a:lnTo>
                    <a:pt x="821720" y="1522104"/>
                  </a:lnTo>
                  <a:lnTo>
                    <a:pt x="821720" y="1520174"/>
                  </a:lnTo>
                  <a:lnTo>
                    <a:pt x="821720" y="1519048"/>
                  </a:lnTo>
                  <a:lnTo>
                    <a:pt x="819676" y="1515189"/>
                  </a:lnTo>
                  <a:lnTo>
                    <a:pt x="813544" y="1511329"/>
                  </a:lnTo>
                  <a:lnTo>
                    <a:pt x="810307" y="1508596"/>
                  </a:lnTo>
                  <a:lnTo>
                    <a:pt x="809456" y="1507470"/>
                  </a:lnTo>
                  <a:lnTo>
                    <a:pt x="809456" y="1505540"/>
                  </a:lnTo>
                  <a:lnTo>
                    <a:pt x="810307" y="1502485"/>
                  </a:lnTo>
                  <a:lnTo>
                    <a:pt x="813544" y="1501681"/>
                  </a:lnTo>
                  <a:lnTo>
                    <a:pt x="816780" y="1499751"/>
                  </a:lnTo>
                  <a:lnTo>
                    <a:pt x="821720" y="1500555"/>
                  </a:lnTo>
                  <a:lnTo>
                    <a:pt x="823764" y="1500555"/>
                  </a:lnTo>
                  <a:lnTo>
                    <a:pt x="825808" y="1499751"/>
                  </a:lnTo>
                  <a:lnTo>
                    <a:pt x="825808" y="1498625"/>
                  </a:lnTo>
                  <a:lnTo>
                    <a:pt x="825808" y="1492836"/>
                  </a:lnTo>
                  <a:lnTo>
                    <a:pt x="825808" y="1490102"/>
                  </a:lnTo>
                  <a:lnTo>
                    <a:pt x="827852" y="1487046"/>
                  </a:lnTo>
                  <a:lnTo>
                    <a:pt x="831089" y="1485117"/>
                  </a:lnTo>
                  <a:lnTo>
                    <a:pt x="838073" y="1486242"/>
                  </a:lnTo>
                  <a:lnTo>
                    <a:pt x="843353" y="1486242"/>
                  </a:lnTo>
                  <a:lnTo>
                    <a:pt x="848634" y="1486242"/>
                  </a:lnTo>
                  <a:lnTo>
                    <a:pt x="852722" y="1486242"/>
                  </a:lnTo>
                  <a:lnTo>
                    <a:pt x="858854" y="1488976"/>
                  </a:lnTo>
                  <a:lnTo>
                    <a:pt x="862943" y="1488172"/>
                  </a:lnTo>
                  <a:lnTo>
                    <a:pt x="865838" y="1488172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95" name="object 399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8251686" y="2469818"/>
              <a:ext cx="209086" cy="193983"/>
            </a:xfrm>
            <a:prstGeom prst="rect">
              <a:avLst/>
            </a:prstGeom>
          </p:spPr>
        </p:pic>
        <p:sp>
          <p:nvSpPr>
            <p:cNvPr id="3996" name="object 3996"/>
            <p:cNvSpPr/>
            <p:nvPr/>
          </p:nvSpPr>
          <p:spPr>
            <a:xfrm>
              <a:off x="7744022" y="2043034"/>
              <a:ext cx="715645" cy="738505"/>
            </a:xfrm>
            <a:custGeom>
              <a:avLst/>
              <a:gdLst/>
              <a:ahLst/>
              <a:cxnLst/>
              <a:rect l="l" t="t" r="r" b="b"/>
              <a:pathLst>
                <a:path w="715645" h="738505">
                  <a:moveTo>
                    <a:pt x="715598" y="616560"/>
                  </a:moveTo>
                  <a:lnTo>
                    <a:pt x="714917" y="616560"/>
                  </a:lnTo>
                  <a:lnTo>
                    <a:pt x="712873" y="617686"/>
                  </a:lnTo>
                  <a:lnTo>
                    <a:pt x="709636" y="619616"/>
                  </a:lnTo>
                  <a:lnTo>
                    <a:pt x="705548" y="621546"/>
                  </a:lnTo>
                  <a:lnTo>
                    <a:pt x="702312" y="621546"/>
                  </a:lnTo>
                  <a:lnTo>
                    <a:pt x="701460" y="618490"/>
                  </a:lnTo>
                  <a:lnTo>
                    <a:pt x="700268" y="615756"/>
                  </a:lnTo>
                  <a:lnTo>
                    <a:pt x="696180" y="615756"/>
                  </a:lnTo>
                  <a:lnTo>
                    <a:pt x="689196" y="615756"/>
                  </a:lnTo>
                  <a:lnTo>
                    <a:pt x="683063" y="613505"/>
                  </a:lnTo>
                  <a:lnTo>
                    <a:pt x="679827" y="609645"/>
                  </a:lnTo>
                  <a:lnTo>
                    <a:pt x="676931" y="605786"/>
                  </a:lnTo>
                  <a:lnTo>
                    <a:pt x="673695" y="604982"/>
                  </a:lnTo>
                  <a:lnTo>
                    <a:pt x="670458" y="604982"/>
                  </a:lnTo>
                  <a:lnTo>
                    <a:pt x="667562" y="605786"/>
                  </a:lnTo>
                  <a:lnTo>
                    <a:pt x="663474" y="609645"/>
                  </a:lnTo>
                  <a:lnTo>
                    <a:pt x="660238" y="609645"/>
                  </a:lnTo>
                  <a:lnTo>
                    <a:pt x="653254" y="608841"/>
                  </a:lnTo>
                  <a:lnTo>
                    <a:pt x="649847" y="604982"/>
                  </a:lnTo>
                  <a:lnTo>
                    <a:pt x="644567" y="601122"/>
                  </a:lnTo>
                  <a:lnTo>
                    <a:pt x="641671" y="599997"/>
                  </a:lnTo>
                  <a:lnTo>
                    <a:pt x="633494" y="597263"/>
                  </a:lnTo>
                  <a:lnTo>
                    <a:pt x="629406" y="592277"/>
                  </a:lnTo>
                  <a:lnTo>
                    <a:pt x="624126" y="589544"/>
                  </a:lnTo>
                  <a:lnTo>
                    <a:pt x="620038" y="585684"/>
                  </a:lnTo>
                  <a:lnTo>
                    <a:pt x="611861" y="577483"/>
                  </a:lnTo>
                  <a:lnTo>
                    <a:pt x="608625" y="576678"/>
                  </a:lnTo>
                  <a:lnTo>
                    <a:pt x="604537" y="573623"/>
                  </a:lnTo>
                  <a:lnTo>
                    <a:pt x="600448" y="572819"/>
                  </a:lnTo>
                  <a:lnTo>
                    <a:pt x="592272" y="571693"/>
                  </a:lnTo>
                  <a:lnTo>
                    <a:pt x="584096" y="570889"/>
                  </a:lnTo>
                  <a:lnTo>
                    <a:pt x="580008" y="568959"/>
                  </a:lnTo>
                  <a:lnTo>
                    <a:pt x="576771" y="567030"/>
                  </a:lnTo>
                  <a:lnTo>
                    <a:pt x="574727" y="563974"/>
                  </a:lnTo>
                  <a:lnTo>
                    <a:pt x="572683" y="561240"/>
                  </a:lnTo>
                  <a:lnTo>
                    <a:pt x="570639" y="559311"/>
                  </a:lnTo>
                  <a:lnTo>
                    <a:pt x="566551" y="557381"/>
                  </a:lnTo>
                  <a:lnTo>
                    <a:pt x="560418" y="554325"/>
                  </a:lnTo>
                  <a:lnTo>
                    <a:pt x="554968" y="549340"/>
                  </a:lnTo>
                  <a:lnTo>
                    <a:pt x="548835" y="544676"/>
                  </a:lnTo>
                  <a:lnTo>
                    <a:pt x="544747" y="539691"/>
                  </a:lnTo>
                  <a:lnTo>
                    <a:pt x="537934" y="533902"/>
                  </a:lnTo>
                  <a:lnTo>
                    <a:pt x="531290" y="535028"/>
                  </a:lnTo>
                  <a:lnTo>
                    <a:pt x="525158" y="536957"/>
                  </a:lnTo>
                  <a:lnTo>
                    <a:pt x="521070" y="540817"/>
                  </a:lnTo>
                  <a:lnTo>
                    <a:pt x="512894" y="539691"/>
                  </a:lnTo>
                  <a:lnTo>
                    <a:pt x="508805" y="535832"/>
                  </a:lnTo>
                  <a:lnTo>
                    <a:pt x="507954" y="531168"/>
                  </a:lnTo>
                  <a:lnTo>
                    <a:pt x="507954" y="526183"/>
                  </a:lnTo>
                  <a:lnTo>
                    <a:pt x="506761" y="518303"/>
                  </a:lnTo>
                  <a:lnTo>
                    <a:pt x="507954" y="511388"/>
                  </a:lnTo>
                  <a:lnTo>
                    <a:pt x="508805" y="507528"/>
                  </a:lnTo>
                  <a:lnTo>
                    <a:pt x="509998" y="501739"/>
                  </a:lnTo>
                  <a:lnTo>
                    <a:pt x="510850" y="497880"/>
                  </a:lnTo>
                  <a:lnTo>
                    <a:pt x="514086" y="494020"/>
                  </a:lnTo>
                  <a:lnTo>
                    <a:pt x="516982" y="490161"/>
                  </a:lnTo>
                  <a:lnTo>
                    <a:pt x="516982" y="486301"/>
                  </a:lnTo>
                  <a:lnTo>
                    <a:pt x="516982" y="483246"/>
                  </a:lnTo>
                  <a:lnTo>
                    <a:pt x="519026" y="479386"/>
                  </a:lnTo>
                  <a:lnTo>
                    <a:pt x="528395" y="476652"/>
                  </a:lnTo>
                  <a:lnTo>
                    <a:pt x="523114" y="471667"/>
                  </a:lnTo>
                  <a:lnTo>
                    <a:pt x="516130" y="468933"/>
                  </a:lnTo>
                  <a:lnTo>
                    <a:pt x="509998" y="467807"/>
                  </a:lnTo>
                  <a:lnTo>
                    <a:pt x="503525" y="468933"/>
                  </a:lnTo>
                  <a:lnTo>
                    <a:pt x="495349" y="468933"/>
                  </a:lnTo>
                  <a:lnTo>
                    <a:pt x="486321" y="467003"/>
                  </a:lnTo>
                  <a:lnTo>
                    <a:pt x="480188" y="460732"/>
                  </a:lnTo>
                  <a:lnTo>
                    <a:pt x="474908" y="454138"/>
                  </a:lnTo>
                  <a:lnTo>
                    <a:pt x="469627" y="452208"/>
                  </a:lnTo>
                  <a:lnTo>
                    <a:pt x="460599" y="452208"/>
                  </a:lnTo>
                  <a:lnTo>
                    <a:pt x="449186" y="454942"/>
                  </a:lnTo>
                  <a:lnTo>
                    <a:pt x="443054" y="458802"/>
                  </a:lnTo>
                  <a:lnTo>
                    <a:pt x="441691" y="467003"/>
                  </a:lnTo>
                  <a:lnTo>
                    <a:pt x="439647" y="472793"/>
                  </a:lnTo>
                  <a:lnTo>
                    <a:pt x="435559" y="475526"/>
                  </a:lnTo>
                  <a:lnTo>
                    <a:pt x="432834" y="479386"/>
                  </a:lnTo>
                  <a:lnTo>
                    <a:pt x="429427" y="490161"/>
                  </a:lnTo>
                  <a:lnTo>
                    <a:pt x="428746" y="501739"/>
                  </a:lnTo>
                  <a:lnTo>
                    <a:pt x="423295" y="508654"/>
                  </a:lnTo>
                  <a:lnTo>
                    <a:pt x="415970" y="511388"/>
                  </a:lnTo>
                  <a:lnTo>
                    <a:pt x="407794" y="512514"/>
                  </a:lnTo>
                  <a:lnTo>
                    <a:pt x="403706" y="515248"/>
                  </a:lnTo>
                  <a:lnTo>
                    <a:pt x="399617" y="522967"/>
                  </a:lnTo>
                  <a:lnTo>
                    <a:pt x="393485" y="530042"/>
                  </a:lnTo>
                  <a:lnTo>
                    <a:pt x="384116" y="533902"/>
                  </a:lnTo>
                  <a:lnTo>
                    <a:pt x="377133" y="535832"/>
                  </a:lnTo>
                  <a:lnTo>
                    <a:pt x="371000" y="533902"/>
                  </a:lnTo>
                  <a:lnTo>
                    <a:pt x="367764" y="531972"/>
                  </a:lnTo>
                  <a:lnTo>
                    <a:pt x="363676" y="531972"/>
                  </a:lnTo>
                  <a:lnTo>
                    <a:pt x="359587" y="533902"/>
                  </a:lnTo>
                  <a:lnTo>
                    <a:pt x="358395" y="537761"/>
                  </a:lnTo>
                  <a:lnTo>
                    <a:pt x="356351" y="544676"/>
                  </a:lnTo>
                  <a:lnTo>
                    <a:pt x="355499" y="548536"/>
                  </a:lnTo>
                  <a:lnTo>
                    <a:pt x="353455" y="553200"/>
                  </a:lnTo>
                  <a:lnTo>
                    <a:pt x="351411" y="555451"/>
                  </a:lnTo>
                  <a:lnTo>
                    <a:pt x="351411" y="557381"/>
                  </a:lnTo>
                  <a:lnTo>
                    <a:pt x="353455" y="559311"/>
                  </a:lnTo>
                  <a:lnTo>
                    <a:pt x="356351" y="562044"/>
                  </a:lnTo>
                  <a:lnTo>
                    <a:pt x="358395" y="565100"/>
                  </a:lnTo>
                  <a:lnTo>
                    <a:pt x="357543" y="567834"/>
                  </a:lnTo>
                  <a:lnTo>
                    <a:pt x="356351" y="572819"/>
                  </a:lnTo>
                  <a:lnTo>
                    <a:pt x="356351" y="574749"/>
                  </a:lnTo>
                  <a:lnTo>
                    <a:pt x="358395" y="576678"/>
                  </a:lnTo>
                  <a:lnTo>
                    <a:pt x="360439" y="576678"/>
                  </a:lnTo>
                  <a:lnTo>
                    <a:pt x="362483" y="578608"/>
                  </a:lnTo>
                  <a:lnTo>
                    <a:pt x="364527" y="583272"/>
                  </a:lnTo>
                  <a:lnTo>
                    <a:pt x="363676" y="588257"/>
                  </a:lnTo>
                  <a:lnTo>
                    <a:pt x="362483" y="592277"/>
                  </a:lnTo>
                  <a:lnTo>
                    <a:pt x="361632" y="594207"/>
                  </a:lnTo>
                  <a:lnTo>
                    <a:pt x="356351" y="597263"/>
                  </a:lnTo>
                  <a:lnTo>
                    <a:pt x="354307" y="599997"/>
                  </a:lnTo>
                  <a:lnTo>
                    <a:pt x="352263" y="601926"/>
                  </a:lnTo>
                  <a:lnTo>
                    <a:pt x="352263" y="604982"/>
                  </a:lnTo>
                  <a:lnTo>
                    <a:pt x="354307" y="605786"/>
                  </a:lnTo>
                  <a:lnTo>
                    <a:pt x="357543" y="606912"/>
                  </a:lnTo>
                  <a:lnTo>
                    <a:pt x="360439" y="605786"/>
                  </a:lnTo>
                  <a:lnTo>
                    <a:pt x="367764" y="603856"/>
                  </a:lnTo>
                  <a:lnTo>
                    <a:pt x="373044" y="598067"/>
                  </a:lnTo>
                  <a:lnTo>
                    <a:pt x="377984" y="596137"/>
                  </a:lnTo>
                  <a:lnTo>
                    <a:pt x="384116" y="595333"/>
                  </a:lnTo>
                  <a:lnTo>
                    <a:pt x="387353" y="596137"/>
                  </a:lnTo>
                  <a:lnTo>
                    <a:pt x="389397" y="598067"/>
                  </a:lnTo>
                  <a:lnTo>
                    <a:pt x="389397" y="601926"/>
                  </a:lnTo>
                  <a:lnTo>
                    <a:pt x="390249" y="604982"/>
                  </a:lnTo>
                  <a:lnTo>
                    <a:pt x="391441" y="607716"/>
                  </a:lnTo>
                  <a:lnTo>
                    <a:pt x="393485" y="608841"/>
                  </a:lnTo>
                  <a:lnTo>
                    <a:pt x="396722" y="609645"/>
                  </a:lnTo>
                  <a:lnTo>
                    <a:pt x="399617" y="608841"/>
                  </a:lnTo>
                  <a:lnTo>
                    <a:pt x="402854" y="606912"/>
                  </a:lnTo>
                  <a:lnTo>
                    <a:pt x="405750" y="606912"/>
                  </a:lnTo>
                  <a:lnTo>
                    <a:pt x="411030" y="608841"/>
                  </a:lnTo>
                  <a:lnTo>
                    <a:pt x="413074" y="608841"/>
                  </a:lnTo>
                  <a:lnTo>
                    <a:pt x="415970" y="608841"/>
                  </a:lnTo>
                  <a:lnTo>
                    <a:pt x="419207" y="607716"/>
                  </a:lnTo>
                  <a:lnTo>
                    <a:pt x="423295" y="607716"/>
                  </a:lnTo>
                  <a:lnTo>
                    <a:pt x="426702" y="608841"/>
                  </a:lnTo>
                  <a:lnTo>
                    <a:pt x="428746" y="610771"/>
                  </a:lnTo>
                  <a:lnTo>
                    <a:pt x="430790" y="612701"/>
                  </a:lnTo>
                  <a:lnTo>
                    <a:pt x="431471" y="613505"/>
                  </a:lnTo>
                  <a:lnTo>
                    <a:pt x="433515" y="614631"/>
                  </a:lnTo>
                  <a:lnTo>
                    <a:pt x="436922" y="616560"/>
                  </a:lnTo>
                  <a:lnTo>
                    <a:pt x="441010" y="620420"/>
                  </a:lnTo>
                  <a:lnTo>
                    <a:pt x="445098" y="622350"/>
                  </a:lnTo>
                  <a:lnTo>
                    <a:pt x="447824" y="623475"/>
                  </a:lnTo>
                  <a:lnTo>
                    <a:pt x="450379" y="623475"/>
                  </a:lnTo>
                  <a:lnTo>
                    <a:pt x="456511" y="620420"/>
                  </a:lnTo>
                  <a:lnTo>
                    <a:pt x="461451" y="618490"/>
                  </a:lnTo>
                  <a:lnTo>
                    <a:pt x="465539" y="618490"/>
                  </a:lnTo>
                  <a:lnTo>
                    <a:pt x="471671" y="618490"/>
                  </a:lnTo>
                  <a:lnTo>
                    <a:pt x="473715" y="619616"/>
                  </a:lnTo>
                  <a:lnTo>
                    <a:pt x="474908" y="623475"/>
                  </a:lnTo>
                  <a:lnTo>
                    <a:pt x="471671" y="627335"/>
                  </a:lnTo>
                  <a:lnTo>
                    <a:pt x="469627" y="631194"/>
                  </a:lnTo>
                  <a:lnTo>
                    <a:pt x="468776" y="633124"/>
                  </a:lnTo>
                  <a:lnTo>
                    <a:pt x="465539" y="635858"/>
                  </a:lnTo>
                  <a:lnTo>
                    <a:pt x="463495" y="641647"/>
                  </a:lnTo>
                  <a:lnTo>
                    <a:pt x="462643" y="646633"/>
                  </a:lnTo>
                  <a:lnTo>
                    <a:pt x="463495" y="649849"/>
                  </a:lnTo>
                  <a:lnTo>
                    <a:pt x="465539" y="652583"/>
                  </a:lnTo>
                  <a:lnTo>
                    <a:pt x="466731" y="654512"/>
                  </a:lnTo>
                  <a:lnTo>
                    <a:pt x="466731" y="656442"/>
                  </a:lnTo>
                  <a:lnTo>
                    <a:pt x="465539" y="659498"/>
                  </a:lnTo>
                  <a:lnTo>
                    <a:pt x="463495" y="662232"/>
                  </a:lnTo>
                  <a:lnTo>
                    <a:pt x="464687" y="657568"/>
                  </a:lnTo>
                  <a:lnTo>
                    <a:pt x="463495" y="654512"/>
                  </a:lnTo>
                  <a:lnTo>
                    <a:pt x="461451" y="650492"/>
                  </a:lnTo>
                  <a:lnTo>
                    <a:pt x="461451" y="640843"/>
                  </a:lnTo>
                  <a:lnTo>
                    <a:pt x="464687" y="635858"/>
                  </a:lnTo>
                  <a:lnTo>
                    <a:pt x="469627" y="628139"/>
                  </a:lnTo>
                  <a:lnTo>
                    <a:pt x="471671" y="624279"/>
                  </a:lnTo>
                  <a:lnTo>
                    <a:pt x="470820" y="620420"/>
                  </a:lnTo>
                  <a:lnTo>
                    <a:pt x="463495" y="619616"/>
                  </a:lnTo>
                  <a:lnTo>
                    <a:pt x="457363" y="622350"/>
                  </a:lnTo>
                  <a:lnTo>
                    <a:pt x="451230" y="625405"/>
                  </a:lnTo>
                  <a:lnTo>
                    <a:pt x="447142" y="625405"/>
                  </a:lnTo>
                  <a:lnTo>
                    <a:pt x="438966" y="620420"/>
                  </a:lnTo>
                  <a:lnTo>
                    <a:pt x="436922" y="619616"/>
                  </a:lnTo>
                  <a:lnTo>
                    <a:pt x="434878" y="617686"/>
                  </a:lnTo>
                  <a:lnTo>
                    <a:pt x="432834" y="615756"/>
                  </a:lnTo>
                  <a:lnTo>
                    <a:pt x="430790" y="615756"/>
                  </a:lnTo>
                  <a:lnTo>
                    <a:pt x="427383" y="612701"/>
                  </a:lnTo>
                  <a:lnTo>
                    <a:pt x="426702" y="610771"/>
                  </a:lnTo>
                  <a:lnTo>
                    <a:pt x="424657" y="609645"/>
                  </a:lnTo>
                  <a:lnTo>
                    <a:pt x="422613" y="608841"/>
                  </a:lnTo>
                  <a:lnTo>
                    <a:pt x="419207" y="609645"/>
                  </a:lnTo>
                  <a:lnTo>
                    <a:pt x="417162" y="610771"/>
                  </a:lnTo>
                  <a:lnTo>
                    <a:pt x="411882" y="610771"/>
                  </a:lnTo>
                  <a:lnTo>
                    <a:pt x="408986" y="609645"/>
                  </a:lnTo>
                  <a:lnTo>
                    <a:pt x="405750" y="608841"/>
                  </a:lnTo>
                  <a:lnTo>
                    <a:pt x="403706" y="609645"/>
                  </a:lnTo>
                  <a:lnTo>
                    <a:pt x="399617" y="610771"/>
                  </a:lnTo>
                  <a:lnTo>
                    <a:pt x="395529" y="611575"/>
                  </a:lnTo>
                  <a:lnTo>
                    <a:pt x="390249" y="609645"/>
                  </a:lnTo>
                  <a:lnTo>
                    <a:pt x="388205" y="605786"/>
                  </a:lnTo>
                  <a:lnTo>
                    <a:pt x="388205" y="601122"/>
                  </a:lnTo>
                  <a:lnTo>
                    <a:pt x="386161" y="598067"/>
                  </a:lnTo>
                  <a:lnTo>
                    <a:pt x="384116" y="597263"/>
                  </a:lnTo>
                  <a:lnTo>
                    <a:pt x="379177" y="597263"/>
                  </a:lnTo>
                  <a:lnTo>
                    <a:pt x="375088" y="599192"/>
                  </a:lnTo>
                  <a:lnTo>
                    <a:pt x="369808" y="601926"/>
                  </a:lnTo>
                  <a:lnTo>
                    <a:pt x="365720" y="605786"/>
                  </a:lnTo>
                  <a:lnTo>
                    <a:pt x="362483" y="606912"/>
                  </a:lnTo>
                  <a:lnTo>
                    <a:pt x="359587" y="607716"/>
                  </a:lnTo>
                  <a:lnTo>
                    <a:pt x="355499" y="608841"/>
                  </a:lnTo>
                  <a:lnTo>
                    <a:pt x="352263" y="606912"/>
                  </a:lnTo>
                  <a:lnTo>
                    <a:pt x="350219" y="605786"/>
                  </a:lnTo>
                  <a:lnTo>
                    <a:pt x="350219" y="603052"/>
                  </a:lnTo>
                </a:path>
                <a:path w="715645" h="738505">
                  <a:moveTo>
                    <a:pt x="546791" y="0"/>
                  </a:moveTo>
                  <a:lnTo>
                    <a:pt x="546791" y="2733"/>
                  </a:lnTo>
                  <a:lnTo>
                    <a:pt x="544747" y="5789"/>
                  </a:lnTo>
                  <a:lnTo>
                    <a:pt x="531290" y="7719"/>
                  </a:lnTo>
                  <a:lnTo>
                    <a:pt x="527202" y="6915"/>
                  </a:lnTo>
                  <a:lnTo>
                    <a:pt x="523114" y="7719"/>
                  </a:lnTo>
                  <a:lnTo>
                    <a:pt x="491260" y="39881"/>
                  </a:lnTo>
                  <a:lnTo>
                    <a:pt x="483084" y="48726"/>
                  </a:lnTo>
                  <a:lnTo>
                    <a:pt x="480188" y="51460"/>
                  </a:lnTo>
                  <a:lnTo>
                    <a:pt x="477804" y="55320"/>
                  </a:lnTo>
                  <a:lnTo>
                    <a:pt x="474908" y="58375"/>
                  </a:lnTo>
                  <a:lnTo>
                    <a:pt x="468776" y="61109"/>
                  </a:lnTo>
                  <a:lnTo>
                    <a:pt x="462643" y="67220"/>
                  </a:lnTo>
                  <a:lnTo>
                    <a:pt x="451230" y="76869"/>
                  </a:lnTo>
                  <a:lnTo>
                    <a:pt x="413926" y="101312"/>
                  </a:lnTo>
                  <a:lnTo>
                    <a:pt x="411030" y="102116"/>
                  </a:lnTo>
                  <a:lnTo>
                    <a:pt x="406942" y="104046"/>
                  </a:lnTo>
                  <a:lnTo>
                    <a:pt x="397573" y="107102"/>
                  </a:lnTo>
                  <a:lnTo>
                    <a:pt x="388205" y="110961"/>
                  </a:lnTo>
                  <a:lnTo>
                    <a:pt x="382072" y="115625"/>
                  </a:lnTo>
                  <a:lnTo>
                    <a:pt x="375940" y="119484"/>
                  </a:lnTo>
                  <a:lnTo>
                    <a:pt x="367764" y="120610"/>
                  </a:lnTo>
                  <a:lnTo>
                    <a:pt x="364527" y="121414"/>
                  </a:lnTo>
                  <a:lnTo>
                    <a:pt x="358395" y="122540"/>
                  </a:lnTo>
                  <a:lnTo>
                    <a:pt x="350219" y="125274"/>
                  </a:lnTo>
                  <a:lnTo>
                    <a:pt x="343235" y="129455"/>
                  </a:lnTo>
                  <a:lnTo>
                    <a:pt x="337103" y="134118"/>
                  </a:lnTo>
                  <a:lnTo>
                    <a:pt x="326371" y="141837"/>
                  </a:lnTo>
                  <a:lnTo>
                    <a:pt x="316151" y="150843"/>
                  </a:lnTo>
                  <a:lnTo>
                    <a:pt x="305930" y="160492"/>
                  </a:lnTo>
                  <a:lnTo>
                    <a:pt x="298606" y="162422"/>
                  </a:lnTo>
                  <a:lnTo>
                    <a:pt x="290429" y="170141"/>
                  </a:lnTo>
                  <a:lnTo>
                    <a:pt x="279017" y="180915"/>
                  </a:lnTo>
                  <a:lnTo>
                    <a:pt x="274077" y="188634"/>
                  </a:lnTo>
                  <a:lnTo>
                    <a:pt x="266752" y="195549"/>
                  </a:lnTo>
                  <a:lnTo>
                    <a:pt x="253636" y="204072"/>
                  </a:lnTo>
                  <a:lnTo>
                    <a:pt x="244949" y="207932"/>
                  </a:lnTo>
                  <a:lnTo>
                    <a:pt x="238135" y="211148"/>
                  </a:lnTo>
                  <a:lnTo>
                    <a:pt x="215139" y="220797"/>
                  </a:lnTo>
                  <a:lnTo>
                    <a:pt x="210199" y="223853"/>
                  </a:lnTo>
                  <a:lnTo>
                    <a:pt x="202875" y="226586"/>
                  </a:lnTo>
                  <a:lnTo>
                    <a:pt x="197935" y="230446"/>
                  </a:lnTo>
                  <a:lnTo>
                    <a:pt x="189418" y="233501"/>
                  </a:lnTo>
                  <a:lnTo>
                    <a:pt x="171021" y="239291"/>
                  </a:lnTo>
                  <a:lnTo>
                    <a:pt x="161652" y="243150"/>
                  </a:lnTo>
                  <a:lnTo>
                    <a:pt x="147344" y="250869"/>
                  </a:lnTo>
                  <a:lnTo>
                    <a:pt x="141211" y="255855"/>
                  </a:lnTo>
                  <a:lnTo>
                    <a:pt x="135079" y="260518"/>
                  </a:lnTo>
                  <a:lnTo>
                    <a:pt x="131672" y="264378"/>
                  </a:lnTo>
                  <a:lnTo>
                    <a:pt x="124859" y="272097"/>
                  </a:lnTo>
                  <a:lnTo>
                    <a:pt x="119408" y="282228"/>
                  </a:lnTo>
                  <a:lnTo>
                    <a:pt x="114638" y="292681"/>
                  </a:lnTo>
                  <a:lnTo>
                    <a:pt x="107143" y="302330"/>
                  </a:lnTo>
                  <a:lnTo>
                    <a:pt x="99819" y="310370"/>
                  </a:lnTo>
                  <a:lnTo>
                    <a:pt x="90791" y="316964"/>
                  </a:lnTo>
                  <a:lnTo>
                    <a:pt x="79378" y="326613"/>
                  </a:lnTo>
                  <a:lnTo>
                    <a:pt x="73246" y="332402"/>
                  </a:lnTo>
                  <a:lnTo>
                    <a:pt x="70009" y="337548"/>
                  </a:lnTo>
                  <a:lnTo>
                    <a:pt x="65069" y="342533"/>
                  </a:lnTo>
                  <a:lnTo>
                    <a:pt x="58937" y="348323"/>
                  </a:lnTo>
                  <a:lnTo>
                    <a:pt x="52464" y="354916"/>
                  </a:lnTo>
                  <a:lnTo>
                    <a:pt x="43436" y="361831"/>
                  </a:lnTo>
                  <a:lnTo>
                    <a:pt x="31172" y="370354"/>
                  </a:lnTo>
                  <a:lnTo>
                    <a:pt x="20440" y="376465"/>
                  </a:lnTo>
                  <a:lnTo>
                    <a:pt x="14308" y="379199"/>
                  </a:lnTo>
                  <a:lnTo>
                    <a:pt x="10220" y="384184"/>
                  </a:lnTo>
                  <a:lnTo>
                    <a:pt x="8176" y="384988"/>
                  </a:lnTo>
                  <a:lnTo>
                    <a:pt x="6132" y="384988"/>
                  </a:lnTo>
                  <a:lnTo>
                    <a:pt x="5280" y="383058"/>
                  </a:lnTo>
                  <a:lnTo>
                    <a:pt x="4088" y="383058"/>
                  </a:lnTo>
                  <a:lnTo>
                    <a:pt x="4088" y="384184"/>
                  </a:lnTo>
                  <a:lnTo>
                    <a:pt x="3236" y="386918"/>
                  </a:lnTo>
                  <a:lnTo>
                    <a:pt x="6132" y="390777"/>
                  </a:lnTo>
                  <a:lnTo>
                    <a:pt x="6132" y="391903"/>
                  </a:lnTo>
                  <a:lnTo>
                    <a:pt x="4088" y="392707"/>
                  </a:lnTo>
                  <a:lnTo>
                    <a:pt x="3236" y="394637"/>
                  </a:lnTo>
                  <a:lnTo>
                    <a:pt x="3236" y="399783"/>
                  </a:lnTo>
                  <a:lnTo>
                    <a:pt x="3236" y="405572"/>
                  </a:lnTo>
                  <a:lnTo>
                    <a:pt x="2044" y="410558"/>
                  </a:lnTo>
                  <a:lnTo>
                    <a:pt x="0" y="416347"/>
                  </a:lnTo>
                  <a:lnTo>
                    <a:pt x="2044" y="419081"/>
                  </a:lnTo>
                  <a:lnTo>
                    <a:pt x="7324" y="424066"/>
                  </a:lnTo>
                  <a:lnTo>
                    <a:pt x="14308" y="428730"/>
                  </a:lnTo>
                  <a:lnTo>
                    <a:pt x="15500" y="431785"/>
                  </a:lnTo>
                  <a:lnTo>
                    <a:pt x="35260" y="465878"/>
                  </a:lnTo>
                  <a:lnTo>
                    <a:pt x="43436" y="468933"/>
                  </a:lnTo>
                  <a:lnTo>
                    <a:pt x="46332" y="470863"/>
                  </a:lnTo>
                  <a:lnTo>
                    <a:pt x="49568" y="477456"/>
                  </a:lnTo>
                  <a:lnTo>
                    <a:pt x="53657" y="485175"/>
                  </a:lnTo>
                  <a:lnTo>
                    <a:pt x="56893" y="488231"/>
                  </a:lnTo>
                  <a:lnTo>
                    <a:pt x="65921" y="494020"/>
                  </a:lnTo>
                  <a:lnTo>
                    <a:pt x="75290" y="500935"/>
                  </a:lnTo>
                  <a:lnTo>
                    <a:pt x="105951" y="522163"/>
                  </a:lnTo>
                  <a:lnTo>
                    <a:pt x="109188" y="521037"/>
                  </a:lnTo>
                  <a:lnTo>
                    <a:pt x="109188" y="519107"/>
                  </a:lnTo>
                  <a:lnTo>
                    <a:pt x="109188" y="517177"/>
                  </a:lnTo>
                  <a:lnTo>
                    <a:pt x="107143" y="512514"/>
                  </a:lnTo>
                  <a:lnTo>
                    <a:pt x="103055" y="509458"/>
                  </a:lnTo>
                  <a:lnTo>
                    <a:pt x="97775" y="502865"/>
                  </a:lnTo>
                  <a:lnTo>
                    <a:pt x="91642" y="495146"/>
                  </a:lnTo>
                  <a:lnTo>
                    <a:pt x="83466" y="488231"/>
                  </a:lnTo>
                  <a:lnTo>
                    <a:pt x="76142" y="485175"/>
                  </a:lnTo>
                  <a:lnTo>
                    <a:pt x="73246" y="482441"/>
                  </a:lnTo>
                  <a:lnTo>
                    <a:pt x="72053" y="480512"/>
                  </a:lnTo>
                  <a:lnTo>
                    <a:pt x="73246" y="480512"/>
                  </a:lnTo>
                  <a:lnTo>
                    <a:pt x="83466" y="486301"/>
                  </a:lnTo>
                  <a:lnTo>
                    <a:pt x="88747" y="488231"/>
                  </a:lnTo>
                  <a:lnTo>
                    <a:pt x="90791" y="487105"/>
                  </a:lnTo>
                  <a:lnTo>
                    <a:pt x="91642" y="489035"/>
                  </a:lnTo>
                  <a:lnTo>
                    <a:pt x="92835" y="490965"/>
                  </a:lnTo>
                  <a:lnTo>
                    <a:pt x="112594" y="518303"/>
                  </a:lnTo>
                  <a:lnTo>
                    <a:pt x="112594" y="521037"/>
                  </a:lnTo>
                  <a:lnTo>
                    <a:pt x="109188" y="522967"/>
                  </a:lnTo>
                  <a:lnTo>
                    <a:pt x="109188" y="527309"/>
                  </a:lnTo>
                  <a:lnTo>
                    <a:pt x="111232" y="531972"/>
                  </a:lnTo>
                  <a:lnTo>
                    <a:pt x="112594" y="536957"/>
                  </a:lnTo>
                  <a:lnTo>
                    <a:pt x="111232" y="542747"/>
                  </a:lnTo>
                  <a:lnTo>
                    <a:pt x="110550" y="546606"/>
                  </a:lnTo>
                  <a:lnTo>
                    <a:pt x="109188" y="549340"/>
                  </a:lnTo>
                  <a:lnTo>
                    <a:pt x="105099" y="551270"/>
                  </a:lnTo>
                  <a:lnTo>
                    <a:pt x="99819" y="553200"/>
                  </a:lnTo>
                  <a:lnTo>
                    <a:pt x="94879" y="559311"/>
                  </a:lnTo>
                  <a:lnTo>
                    <a:pt x="93687" y="565904"/>
                  </a:lnTo>
                  <a:lnTo>
                    <a:pt x="91642" y="568959"/>
                  </a:lnTo>
                  <a:lnTo>
                    <a:pt x="88747" y="568959"/>
                  </a:lnTo>
                  <a:lnTo>
                    <a:pt x="87554" y="567030"/>
                  </a:lnTo>
                  <a:lnTo>
                    <a:pt x="87554" y="563170"/>
                  </a:lnTo>
                  <a:lnTo>
                    <a:pt x="86703" y="561240"/>
                  </a:lnTo>
                  <a:lnTo>
                    <a:pt x="84659" y="560115"/>
                  </a:lnTo>
                  <a:lnTo>
                    <a:pt x="79378" y="561240"/>
                  </a:lnTo>
                  <a:lnTo>
                    <a:pt x="77334" y="563170"/>
                  </a:lnTo>
                  <a:lnTo>
                    <a:pt x="75290" y="568959"/>
                  </a:lnTo>
                  <a:lnTo>
                    <a:pt x="72053" y="575553"/>
                  </a:lnTo>
                  <a:lnTo>
                    <a:pt x="67114" y="582468"/>
                  </a:lnTo>
                  <a:lnTo>
                    <a:pt x="58937" y="591473"/>
                  </a:lnTo>
                  <a:lnTo>
                    <a:pt x="50420" y="608841"/>
                  </a:lnTo>
                  <a:lnTo>
                    <a:pt x="48376" y="619616"/>
                  </a:lnTo>
                  <a:lnTo>
                    <a:pt x="49568" y="631998"/>
                  </a:lnTo>
                  <a:lnTo>
                    <a:pt x="51613" y="635858"/>
                  </a:lnTo>
                  <a:lnTo>
                    <a:pt x="58937" y="641647"/>
                  </a:lnTo>
                  <a:lnTo>
                    <a:pt x="63025" y="649849"/>
                  </a:lnTo>
                  <a:lnTo>
                    <a:pt x="63025" y="659498"/>
                  </a:lnTo>
                  <a:lnTo>
                    <a:pt x="63025" y="663357"/>
                  </a:lnTo>
                  <a:lnTo>
                    <a:pt x="60981" y="669147"/>
                  </a:lnTo>
                  <a:lnTo>
                    <a:pt x="59789" y="671880"/>
                  </a:lnTo>
                  <a:lnTo>
                    <a:pt x="56893" y="671880"/>
                  </a:lnTo>
                  <a:lnTo>
                    <a:pt x="55701" y="671076"/>
                  </a:lnTo>
                  <a:lnTo>
                    <a:pt x="53657" y="666091"/>
                  </a:lnTo>
                  <a:lnTo>
                    <a:pt x="53657" y="663357"/>
                  </a:lnTo>
                  <a:lnTo>
                    <a:pt x="52464" y="661427"/>
                  </a:lnTo>
                  <a:lnTo>
                    <a:pt x="50420" y="661427"/>
                  </a:lnTo>
                  <a:lnTo>
                    <a:pt x="48376" y="665287"/>
                  </a:lnTo>
                  <a:lnTo>
                    <a:pt x="47524" y="669147"/>
                  </a:lnTo>
                  <a:lnTo>
                    <a:pt x="45480" y="673006"/>
                  </a:lnTo>
                  <a:lnTo>
                    <a:pt x="41392" y="679921"/>
                  </a:lnTo>
                  <a:lnTo>
                    <a:pt x="38156" y="688444"/>
                  </a:lnTo>
                  <a:lnTo>
                    <a:pt x="36112" y="699219"/>
                  </a:lnTo>
                  <a:lnTo>
                    <a:pt x="34068" y="703882"/>
                  </a:lnTo>
                  <a:lnTo>
                    <a:pt x="25721" y="708868"/>
                  </a:lnTo>
                  <a:lnTo>
                    <a:pt x="18396" y="716747"/>
                  </a:lnTo>
                  <a:lnTo>
                    <a:pt x="12264" y="720607"/>
                  </a:lnTo>
                  <a:lnTo>
                    <a:pt x="8176" y="725592"/>
                  </a:lnTo>
                  <a:lnTo>
                    <a:pt x="7324" y="733311"/>
                  </a:lnTo>
                  <a:lnTo>
                    <a:pt x="7324" y="737171"/>
                  </a:lnTo>
                  <a:lnTo>
                    <a:pt x="12264" y="738297"/>
                  </a:lnTo>
                  <a:lnTo>
                    <a:pt x="18396" y="736045"/>
                  </a:lnTo>
                  <a:lnTo>
                    <a:pt x="25040" y="733311"/>
                  </a:lnTo>
                  <a:lnTo>
                    <a:pt x="27765" y="731382"/>
                  </a:lnTo>
                  <a:lnTo>
                    <a:pt x="31172" y="729452"/>
                  </a:lnTo>
                  <a:lnTo>
                    <a:pt x="29128" y="728326"/>
                  </a:lnTo>
                  <a:lnTo>
                    <a:pt x="22484" y="730256"/>
                  </a:lnTo>
                  <a:lnTo>
                    <a:pt x="16352" y="733311"/>
                  </a:lnTo>
                  <a:lnTo>
                    <a:pt x="13456" y="732186"/>
                  </a:lnTo>
                  <a:lnTo>
                    <a:pt x="12264" y="731382"/>
                  </a:lnTo>
                  <a:lnTo>
                    <a:pt x="13456" y="729452"/>
                  </a:lnTo>
                  <a:lnTo>
                    <a:pt x="34068" y="715943"/>
                  </a:lnTo>
                  <a:lnTo>
                    <a:pt x="44288" y="708868"/>
                  </a:lnTo>
                  <a:lnTo>
                    <a:pt x="48376" y="708868"/>
                  </a:lnTo>
                  <a:lnTo>
                    <a:pt x="50420" y="708868"/>
                  </a:lnTo>
                  <a:lnTo>
                    <a:pt x="53657" y="710797"/>
                  </a:lnTo>
                  <a:lnTo>
                    <a:pt x="55701" y="710797"/>
                  </a:lnTo>
                  <a:lnTo>
                    <a:pt x="60981" y="710154"/>
                  </a:lnTo>
                  <a:lnTo>
                    <a:pt x="65069" y="706938"/>
                  </a:lnTo>
                  <a:lnTo>
                    <a:pt x="69158" y="703078"/>
                  </a:lnTo>
                  <a:lnTo>
                    <a:pt x="70009" y="699219"/>
                  </a:lnTo>
                  <a:lnTo>
                    <a:pt x="73246" y="696163"/>
                  </a:lnTo>
                  <a:lnTo>
                    <a:pt x="74097" y="696163"/>
                  </a:lnTo>
                  <a:lnTo>
                    <a:pt x="76142" y="698093"/>
                  </a:lnTo>
                  <a:lnTo>
                    <a:pt x="77334" y="698093"/>
                  </a:lnTo>
                  <a:lnTo>
                    <a:pt x="77334" y="696163"/>
                  </a:lnTo>
                  <a:lnTo>
                    <a:pt x="78186" y="694233"/>
                  </a:lnTo>
                  <a:lnTo>
                    <a:pt x="82614" y="691500"/>
                  </a:lnTo>
                  <a:lnTo>
                    <a:pt x="87554" y="688444"/>
                  </a:lnTo>
                  <a:lnTo>
                    <a:pt x="88747" y="684585"/>
                  </a:lnTo>
                  <a:lnTo>
                    <a:pt x="89598" y="681851"/>
                  </a:lnTo>
                  <a:lnTo>
                    <a:pt x="90791" y="677991"/>
                  </a:lnTo>
                  <a:lnTo>
                    <a:pt x="89598" y="673006"/>
                  </a:lnTo>
                  <a:lnTo>
                    <a:pt x="88747" y="669951"/>
                  </a:lnTo>
                  <a:lnTo>
                    <a:pt x="87554" y="667217"/>
                  </a:lnTo>
                  <a:lnTo>
                    <a:pt x="87554" y="664161"/>
                  </a:lnTo>
                  <a:lnTo>
                    <a:pt x="91642" y="660302"/>
                  </a:lnTo>
                  <a:lnTo>
                    <a:pt x="101011" y="657568"/>
                  </a:lnTo>
                  <a:lnTo>
                    <a:pt x="105951" y="652583"/>
                  </a:lnTo>
                  <a:lnTo>
                    <a:pt x="107143" y="647919"/>
                  </a:lnTo>
                  <a:lnTo>
                    <a:pt x="107143" y="635858"/>
                  </a:lnTo>
                  <a:lnTo>
                    <a:pt x="107143" y="631194"/>
                  </a:lnTo>
                  <a:lnTo>
                    <a:pt x="107995" y="629265"/>
                  </a:lnTo>
                  <a:lnTo>
                    <a:pt x="113276" y="626209"/>
                  </a:lnTo>
                  <a:lnTo>
                    <a:pt x="121452" y="625405"/>
                  </a:lnTo>
                  <a:lnTo>
                    <a:pt x="129628" y="626209"/>
                  </a:lnTo>
                  <a:lnTo>
                    <a:pt x="131672" y="627335"/>
                  </a:lnTo>
                  <a:lnTo>
                    <a:pt x="133035" y="633124"/>
                  </a:lnTo>
                  <a:lnTo>
                    <a:pt x="131672" y="656442"/>
                  </a:lnTo>
                  <a:lnTo>
                    <a:pt x="131672" y="658372"/>
                  </a:lnTo>
                  <a:lnTo>
                    <a:pt x="133035" y="658372"/>
                  </a:lnTo>
                  <a:lnTo>
                    <a:pt x="137123" y="657568"/>
                  </a:lnTo>
                  <a:lnTo>
                    <a:pt x="144448" y="653708"/>
                  </a:lnTo>
                  <a:lnTo>
                    <a:pt x="149388" y="645989"/>
                  </a:lnTo>
                  <a:lnTo>
                    <a:pt x="154668" y="641647"/>
                  </a:lnTo>
                  <a:lnTo>
                    <a:pt x="161652" y="639718"/>
                  </a:lnTo>
                  <a:lnTo>
                    <a:pt x="170169" y="637788"/>
                  </a:lnTo>
                  <a:lnTo>
                    <a:pt x="175109" y="635054"/>
                  </a:lnTo>
                  <a:lnTo>
                    <a:pt x="177153" y="631998"/>
                  </a:lnTo>
                  <a:lnTo>
                    <a:pt x="177153" y="627335"/>
                  </a:lnTo>
                  <a:lnTo>
                    <a:pt x="178346" y="623475"/>
                  </a:lnTo>
                  <a:lnTo>
                    <a:pt x="181241" y="620420"/>
                  </a:lnTo>
                  <a:lnTo>
                    <a:pt x="181241" y="616560"/>
                  </a:lnTo>
                  <a:lnTo>
                    <a:pt x="182434" y="607716"/>
                  </a:lnTo>
                  <a:lnTo>
                    <a:pt x="184478" y="603856"/>
                  </a:lnTo>
                  <a:lnTo>
                    <a:pt x="186522" y="598067"/>
                  </a:lnTo>
                  <a:lnTo>
                    <a:pt x="187374" y="594207"/>
                  </a:lnTo>
                  <a:lnTo>
                    <a:pt x="189418" y="589544"/>
                  </a:lnTo>
                  <a:lnTo>
                    <a:pt x="195891" y="585684"/>
                  </a:lnTo>
                  <a:lnTo>
                    <a:pt x="200831" y="586327"/>
                  </a:lnTo>
                  <a:lnTo>
                    <a:pt x="204067" y="588257"/>
                  </a:lnTo>
                  <a:lnTo>
                    <a:pt x="209007" y="590348"/>
                  </a:lnTo>
                  <a:lnTo>
                    <a:pt x="210199" y="589544"/>
                  </a:lnTo>
                  <a:lnTo>
                    <a:pt x="214287" y="590348"/>
                  </a:lnTo>
                  <a:lnTo>
                    <a:pt x="216331" y="590348"/>
                  </a:lnTo>
                  <a:lnTo>
                    <a:pt x="220420" y="590348"/>
                  </a:lnTo>
                  <a:lnTo>
                    <a:pt x="227915" y="590348"/>
                  </a:lnTo>
                  <a:lnTo>
                    <a:pt x="232003" y="589544"/>
                  </a:lnTo>
                  <a:lnTo>
                    <a:pt x="234047" y="589544"/>
                  </a:lnTo>
                  <a:lnTo>
                    <a:pt x="236772" y="590348"/>
                  </a:lnTo>
                  <a:lnTo>
                    <a:pt x="238135" y="594207"/>
                  </a:lnTo>
                  <a:lnTo>
                    <a:pt x="238135" y="598067"/>
                  </a:lnTo>
                  <a:lnTo>
                    <a:pt x="238816" y="601122"/>
                  </a:lnTo>
                  <a:lnTo>
                    <a:pt x="242905" y="603856"/>
                  </a:lnTo>
                  <a:lnTo>
                    <a:pt x="246311" y="605786"/>
                  </a:lnTo>
                  <a:lnTo>
                    <a:pt x="250399" y="607716"/>
                  </a:lnTo>
                  <a:lnTo>
                    <a:pt x="253636" y="609645"/>
                  </a:lnTo>
                  <a:lnTo>
                    <a:pt x="257724" y="609645"/>
                  </a:lnTo>
                  <a:lnTo>
                    <a:pt x="260620" y="606911"/>
                  </a:lnTo>
                  <a:lnTo>
                    <a:pt x="263856" y="603052"/>
                  </a:lnTo>
                  <a:lnTo>
                    <a:pt x="263856" y="598067"/>
                  </a:lnTo>
                  <a:lnTo>
                    <a:pt x="260620" y="590348"/>
                  </a:lnTo>
                  <a:lnTo>
                    <a:pt x="255680" y="584398"/>
                  </a:lnTo>
                  <a:lnTo>
                    <a:pt x="253636" y="578608"/>
                  </a:lnTo>
                  <a:lnTo>
                    <a:pt x="255680" y="574749"/>
                  </a:lnTo>
                  <a:lnTo>
                    <a:pt x="260620" y="570889"/>
                  </a:lnTo>
                  <a:lnTo>
                    <a:pt x="272033" y="565100"/>
                  </a:lnTo>
                  <a:lnTo>
                    <a:pt x="282253" y="560115"/>
                  </a:lnTo>
                  <a:lnTo>
                    <a:pt x="291622" y="553200"/>
                  </a:lnTo>
                  <a:lnTo>
                    <a:pt x="297754" y="549340"/>
                  </a:lnTo>
                  <a:lnTo>
                    <a:pt x="303886" y="543551"/>
                  </a:lnTo>
                  <a:lnTo>
                    <a:pt x="311211" y="539691"/>
                  </a:lnTo>
                  <a:lnTo>
                    <a:pt x="317343" y="538887"/>
                  </a:lnTo>
                  <a:lnTo>
                    <a:pt x="325519" y="541621"/>
                  </a:lnTo>
                  <a:lnTo>
                    <a:pt x="331652" y="547410"/>
                  </a:lnTo>
                  <a:lnTo>
                    <a:pt x="332503" y="550466"/>
                  </a:lnTo>
                  <a:lnTo>
                    <a:pt x="339147" y="555451"/>
                  </a:lnTo>
                  <a:lnTo>
                    <a:pt x="343235" y="557381"/>
                  </a:lnTo>
                  <a:lnTo>
                    <a:pt x="346131" y="558185"/>
                  </a:lnTo>
                  <a:lnTo>
                    <a:pt x="348175" y="557381"/>
                  </a:lnTo>
                  <a:lnTo>
                    <a:pt x="350219" y="553200"/>
                  </a:lnTo>
                  <a:lnTo>
                    <a:pt x="352263" y="548536"/>
                  </a:lnTo>
                  <a:lnTo>
                    <a:pt x="354307" y="541621"/>
                  </a:lnTo>
                  <a:lnTo>
                    <a:pt x="356351" y="536957"/>
                  </a:lnTo>
                  <a:lnTo>
                    <a:pt x="359587" y="531972"/>
                  </a:lnTo>
                  <a:lnTo>
                    <a:pt x="362483" y="530042"/>
                  </a:lnTo>
                  <a:lnTo>
                    <a:pt x="366912" y="529238"/>
                  </a:lnTo>
                  <a:lnTo>
                    <a:pt x="369808" y="531168"/>
                  </a:lnTo>
                  <a:lnTo>
                    <a:pt x="373044" y="533098"/>
                  </a:lnTo>
                  <a:lnTo>
                    <a:pt x="404898" y="512514"/>
                  </a:lnTo>
                  <a:lnTo>
                    <a:pt x="411030" y="510584"/>
                  </a:lnTo>
                  <a:lnTo>
                    <a:pt x="415970" y="509458"/>
                  </a:lnTo>
                  <a:lnTo>
                    <a:pt x="422613" y="507528"/>
                  </a:lnTo>
                  <a:lnTo>
                    <a:pt x="425339" y="503669"/>
                  </a:lnTo>
                  <a:lnTo>
                    <a:pt x="427383" y="499809"/>
                  </a:lnTo>
                  <a:lnTo>
                    <a:pt x="426702" y="492090"/>
                  </a:lnTo>
                  <a:lnTo>
                    <a:pt x="428746" y="484371"/>
                  </a:lnTo>
                  <a:lnTo>
                    <a:pt x="432834" y="475526"/>
                  </a:lnTo>
                  <a:lnTo>
                    <a:pt x="437603" y="473597"/>
                  </a:lnTo>
                  <a:lnTo>
                    <a:pt x="439647" y="467807"/>
                  </a:lnTo>
                  <a:lnTo>
                    <a:pt x="441010" y="459928"/>
                  </a:lnTo>
                  <a:lnTo>
                    <a:pt x="443054" y="456068"/>
                  </a:lnTo>
                  <a:lnTo>
                    <a:pt x="453275" y="452208"/>
                  </a:lnTo>
                  <a:lnTo>
                    <a:pt x="466731" y="450279"/>
                  </a:lnTo>
                  <a:lnTo>
                    <a:pt x="475759" y="452208"/>
                  </a:lnTo>
                  <a:lnTo>
                    <a:pt x="477804" y="454138"/>
                  </a:lnTo>
                  <a:lnTo>
                    <a:pt x="483084" y="463144"/>
                  </a:lnTo>
                  <a:lnTo>
                    <a:pt x="488365" y="467003"/>
                  </a:lnTo>
                  <a:lnTo>
                    <a:pt x="496541" y="467003"/>
                  </a:lnTo>
                  <a:lnTo>
                    <a:pt x="503525" y="465878"/>
                  </a:lnTo>
                  <a:lnTo>
                    <a:pt x="514086" y="465878"/>
                  </a:lnTo>
                  <a:lnTo>
                    <a:pt x="522262" y="468933"/>
                  </a:lnTo>
                  <a:lnTo>
                    <a:pt x="527202" y="472793"/>
                  </a:lnTo>
                  <a:lnTo>
                    <a:pt x="530439" y="478582"/>
                  </a:lnTo>
                  <a:lnTo>
                    <a:pt x="531290" y="486301"/>
                  </a:lnTo>
                  <a:lnTo>
                    <a:pt x="534527" y="490161"/>
                  </a:lnTo>
                  <a:lnTo>
                    <a:pt x="542022" y="492090"/>
                  </a:lnTo>
                  <a:lnTo>
                    <a:pt x="542703" y="489035"/>
                  </a:lnTo>
                  <a:lnTo>
                    <a:pt x="542022" y="484371"/>
                  </a:lnTo>
                  <a:lnTo>
                    <a:pt x="542022" y="478582"/>
                  </a:lnTo>
                  <a:lnTo>
                    <a:pt x="546791" y="475526"/>
                  </a:lnTo>
                  <a:lnTo>
                    <a:pt x="557012" y="473597"/>
                  </a:lnTo>
                  <a:lnTo>
                    <a:pt x="560418" y="471667"/>
                  </a:lnTo>
                  <a:lnTo>
                    <a:pt x="559056" y="469737"/>
                  </a:lnTo>
                  <a:lnTo>
                    <a:pt x="558374" y="467003"/>
                  </a:lnTo>
                  <a:lnTo>
                    <a:pt x="558374" y="463948"/>
                  </a:lnTo>
                  <a:lnTo>
                    <a:pt x="559056" y="463144"/>
                  </a:lnTo>
                  <a:lnTo>
                    <a:pt x="560418" y="460732"/>
                  </a:lnTo>
                  <a:lnTo>
                    <a:pt x="563655" y="457998"/>
                  </a:lnTo>
                  <a:lnTo>
                    <a:pt x="566551" y="457998"/>
                  </a:lnTo>
                  <a:lnTo>
                    <a:pt x="569787" y="462018"/>
                  </a:lnTo>
                  <a:lnTo>
                    <a:pt x="568595" y="465878"/>
                  </a:lnTo>
                  <a:lnTo>
                    <a:pt x="565699" y="467807"/>
                  </a:lnTo>
                  <a:lnTo>
                    <a:pt x="565699" y="472793"/>
                  </a:lnTo>
                  <a:lnTo>
                    <a:pt x="569787" y="473597"/>
                  </a:lnTo>
                  <a:lnTo>
                    <a:pt x="576771" y="474722"/>
                  </a:lnTo>
                  <a:lnTo>
                    <a:pt x="578815" y="472793"/>
                  </a:lnTo>
                  <a:lnTo>
                    <a:pt x="584096" y="471667"/>
                  </a:lnTo>
                  <a:lnTo>
                    <a:pt x="588184" y="470863"/>
                  </a:lnTo>
                  <a:lnTo>
                    <a:pt x="596360" y="472793"/>
                  </a:lnTo>
                  <a:lnTo>
                    <a:pt x="605729" y="474722"/>
                  </a:lnTo>
                  <a:lnTo>
                    <a:pt x="607773" y="474722"/>
                  </a:lnTo>
                  <a:lnTo>
                    <a:pt x="607773" y="472793"/>
                  </a:lnTo>
                  <a:lnTo>
                    <a:pt x="601641" y="463144"/>
                  </a:lnTo>
                  <a:lnTo>
                    <a:pt x="601641" y="459928"/>
                  </a:lnTo>
                  <a:lnTo>
                    <a:pt x="603685" y="457998"/>
                  </a:lnTo>
                  <a:lnTo>
                    <a:pt x="607773" y="458802"/>
                  </a:lnTo>
                  <a:lnTo>
                    <a:pt x="611861" y="460732"/>
                  </a:lnTo>
                  <a:lnTo>
                    <a:pt x="615949" y="463948"/>
                  </a:lnTo>
                  <a:lnTo>
                    <a:pt x="617993" y="463948"/>
                  </a:lnTo>
                  <a:lnTo>
                    <a:pt x="617993" y="462018"/>
                  </a:lnTo>
                  <a:lnTo>
                    <a:pt x="618845" y="457998"/>
                  </a:lnTo>
                  <a:lnTo>
                    <a:pt x="621230" y="456872"/>
                  </a:lnTo>
                  <a:lnTo>
                    <a:pt x="626170" y="458802"/>
                  </a:lnTo>
                  <a:lnTo>
                    <a:pt x="631450" y="460732"/>
                  </a:lnTo>
                  <a:lnTo>
                    <a:pt x="632302" y="459928"/>
                  </a:lnTo>
                  <a:lnTo>
                    <a:pt x="632302" y="457998"/>
                  </a:lnTo>
                  <a:lnTo>
                    <a:pt x="630258" y="456068"/>
                  </a:lnTo>
                  <a:lnTo>
                    <a:pt x="628214" y="454138"/>
                  </a:lnTo>
                  <a:lnTo>
                    <a:pt x="623274" y="448349"/>
                  </a:lnTo>
                  <a:lnTo>
                    <a:pt x="622082" y="446419"/>
                  </a:lnTo>
                  <a:lnTo>
                    <a:pt x="621230" y="442560"/>
                  </a:lnTo>
                  <a:lnTo>
                    <a:pt x="622082" y="440630"/>
                  </a:lnTo>
                  <a:lnTo>
                    <a:pt x="623274" y="436770"/>
                  </a:lnTo>
                  <a:lnTo>
                    <a:pt x="624126" y="432911"/>
                  </a:lnTo>
                  <a:lnTo>
                    <a:pt x="622082" y="426800"/>
                  </a:lnTo>
                  <a:lnTo>
                    <a:pt x="621230" y="422136"/>
                  </a:lnTo>
                  <a:lnTo>
                    <a:pt x="622082" y="420206"/>
                  </a:lnTo>
                  <a:lnTo>
                    <a:pt x="625318" y="419081"/>
                  </a:lnTo>
                  <a:lnTo>
                    <a:pt x="630258" y="419081"/>
                  </a:lnTo>
                  <a:lnTo>
                    <a:pt x="632302" y="417151"/>
                  </a:lnTo>
                  <a:lnTo>
                    <a:pt x="632302" y="413291"/>
                  </a:lnTo>
                  <a:lnTo>
                    <a:pt x="633494" y="410558"/>
                  </a:lnTo>
                  <a:lnTo>
                    <a:pt x="635538" y="406698"/>
                  </a:lnTo>
                  <a:lnTo>
                    <a:pt x="634346" y="411362"/>
                  </a:lnTo>
                  <a:lnTo>
                    <a:pt x="634346" y="413291"/>
                  </a:lnTo>
                  <a:lnTo>
                    <a:pt x="633494" y="417151"/>
                  </a:lnTo>
                  <a:lnTo>
                    <a:pt x="632302" y="421011"/>
                  </a:lnTo>
                  <a:lnTo>
                    <a:pt x="628214" y="422136"/>
                  </a:lnTo>
                  <a:lnTo>
                    <a:pt x="624126" y="421011"/>
                  </a:lnTo>
                  <a:lnTo>
                    <a:pt x="623274" y="422940"/>
                  </a:lnTo>
                  <a:lnTo>
                    <a:pt x="625318" y="42792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97" name="object 399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7728691" y="2995374"/>
              <a:ext cx="217694" cy="75743"/>
            </a:xfrm>
            <a:prstGeom prst="rect">
              <a:avLst/>
            </a:prstGeom>
          </p:spPr>
        </p:pic>
        <p:sp>
          <p:nvSpPr>
            <p:cNvPr id="3998" name="object 3998"/>
            <p:cNvSpPr/>
            <p:nvPr/>
          </p:nvSpPr>
          <p:spPr>
            <a:xfrm>
              <a:off x="7600251" y="2900984"/>
              <a:ext cx="691515" cy="339725"/>
            </a:xfrm>
            <a:custGeom>
              <a:avLst/>
              <a:gdLst/>
              <a:ahLst/>
              <a:cxnLst/>
              <a:rect l="l" t="t" r="r" b="b"/>
              <a:pathLst>
                <a:path w="691515" h="339725">
                  <a:moveTo>
                    <a:pt x="624979" y="4978"/>
                  </a:moveTo>
                  <a:lnTo>
                    <a:pt x="609473" y="4978"/>
                  </a:lnTo>
                  <a:lnTo>
                    <a:pt x="607428" y="1930"/>
                  </a:lnTo>
                  <a:lnTo>
                    <a:pt x="606577" y="1117"/>
                  </a:lnTo>
                  <a:lnTo>
                    <a:pt x="605383" y="0"/>
                  </a:lnTo>
                  <a:lnTo>
                    <a:pt x="594309" y="0"/>
                  </a:lnTo>
                  <a:lnTo>
                    <a:pt x="590219" y="1117"/>
                  </a:lnTo>
                  <a:lnTo>
                    <a:pt x="586994" y="4978"/>
                  </a:lnTo>
                  <a:lnTo>
                    <a:pt x="586994" y="10769"/>
                  </a:lnTo>
                  <a:lnTo>
                    <a:pt x="585800" y="14630"/>
                  </a:lnTo>
                  <a:lnTo>
                    <a:pt x="582904" y="16560"/>
                  </a:lnTo>
                  <a:lnTo>
                    <a:pt x="576770" y="19291"/>
                  </a:lnTo>
                  <a:lnTo>
                    <a:pt x="571487" y="20421"/>
                  </a:lnTo>
                  <a:lnTo>
                    <a:pt x="569442" y="19291"/>
                  </a:lnTo>
                  <a:lnTo>
                    <a:pt x="568591" y="16560"/>
                  </a:lnTo>
                  <a:lnTo>
                    <a:pt x="568591" y="13512"/>
                  </a:lnTo>
                  <a:lnTo>
                    <a:pt x="567397" y="11582"/>
                  </a:lnTo>
                  <a:lnTo>
                    <a:pt x="565353" y="9652"/>
                  </a:lnTo>
                  <a:lnTo>
                    <a:pt x="563308" y="10769"/>
                  </a:lnTo>
                  <a:lnTo>
                    <a:pt x="557860" y="11582"/>
                  </a:lnTo>
                  <a:lnTo>
                    <a:pt x="553770" y="14630"/>
                  </a:lnTo>
                  <a:lnTo>
                    <a:pt x="542696" y="25082"/>
                  </a:lnTo>
                  <a:lnTo>
                    <a:pt x="535381" y="28295"/>
                  </a:lnTo>
                  <a:lnTo>
                    <a:pt x="528053" y="28295"/>
                  </a:lnTo>
                  <a:lnTo>
                    <a:pt x="526008" y="27012"/>
                  </a:lnTo>
                  <a:lnTo>
                    <a:pt x="521919" y="26212"/>
                  </a:lnTo>
                  <a:lnTo>
                    <a:pt x="512889" y="26212"/>
                  </a:lnTo>
                  <a:lnTo>
                    <a:pt x="507606" y="29425"/>
                  </a:lnTo>
                  <a:lnTo>
                    <a:pt x="501484" y="35217"/>
                  </a:lnTo>
                  <a:lnTo>
                    <a:pt x="498246" y="35217"/>
                  </a:lnTo>
                  <a:lnTo>
                    <a:pt x="494157" y="34086"/>
                  </a:lnTo>
                  <a:lnTo>
                    <a:pt x="489216" y="31356"/>
                  </a:lnTo>
                  <a:lnTo>
                    <a:pt x="485127" y="30226"/>
                  </a:lnTo>
                  <a:lnTo>
                    <a:pt x="479844" y="29425"/>
                  </a:lnTo>
                  <a:lnTo>
                    <a:pt x="474395" y="29425"/>
                  </a:lnTo>
                  <a:lnTo>
                    <a:pt x="472351" y="31356"/>
                  </a:lnTo>
                  <a:lnTo>
                    <a:pt x="470306" y="35217"/>
                  </a:lnTo>
                  <a:lnTo>
                    <a:pt x="470306" y="39878"/>
                  </a:lnTo>
                  <a:lnTo>
                    <a:pt x="468261" y="42938"/>
                  </a:lnTo>
                  <a:lnTo>
                    <a:pt x="465531" y="43738"/>
                  </a:lnTo>
                  <a:lnTo>
                    <a:pt x="460082" y="43738"/>
                  </a:lnTo>
                  <a:lnTo>
                    <a:pt x="453275" y="41808"/>
                  </a:lnTo>
                  <a:lnTo>
                    <a:pt x="441693" y="41808"/>
                  </a:lnTo>
                  <a:lnTo>
                    <a:pt x="436410" y="43738"/>
                  </a:lnTo>
                  <a:lnTo>
                    <a:pt x="434365" y="49530"/>
                  </a:lnTo>
                  <a:lnTo>
                    <a:pt x="435559" y="54508"/>
                  </a:lnTo>
                  <a:lnTo>
                    <a:pt x="435660" y="61429"/>
                  </a:lnTo>
                  <a:lnTo>
                    <a:pt x="436410" y="69151"/>
                  </a:lnTo>
                  <a:lnTo>
                    <a:pt x="428231" y="76873"/>
                  </a:lnTo>
                  <a:lnTo>
                    <a:pt x="423291" y="79603"/>
                  </a:lnTo>
                  <a:lnTo>
                    <a:pt x="418007" y="83464"/>
                  </a:lnTo>
                  <a:lnTo>
                    <a:pt x="412737" y="90373"/>
                  </a:lnTo>
                  <a:lnTo>
                    <a:pt x="407797" y="93586"/>
                  </a:lnTo>
                  <a:lnTo>
                    <a:pt x="404558" y="93586"/>
                  </a:lnTo>
                  <a:lnTo>
                    <a:pt x="400469" y="91655"/>
                  </a:lnTo>
                  <a:lnTo>
                    <a:pt x="396379" y="89255"/>
                  </a:lnTo>
                  <a:lnTo>
                    <a:pt x="393484" y="86512"/>
                  </a:lnTo>
                  <a:lnTo>
                    <a:pt x="387007" y="84582"/>
                  </a:lnTo>
                  <a:lnTo>
                    <a:pt x="380022" y="84582"/>
                  </a:lnTo>
                  <a:lnTo>
                    <a:pt x="378828" y="85394"/>
                  </a:lnTo>
                  <a:lnTo>
                    <a:pt x="374751" y="90373"/>
                  </a:lnTo>
                  <a:lnTo>
                    <a:pt x="370662" y="95516"/>
                  </a:lnTo>
                  <a:lnTo>
                    <a:pt x="367766" y="98259"/>
                  </a:lnTo>
                  <a:lnTo>
                    <a:pt x="363677" y="101307"/>
                  </a:lnTo>
                  <a:lnTo>
                    <a:pt x="358394" y="103238"/>
                  </a:lnTo>
                  <a:lnTo>
                    <a:pt x="356349" y="101307"/>
                  </a:lnTo>
                  <a:lnTo>
                    <a:pt x="354990" y="99377"/>
                  </a:lnTo>
                  <a:lnTo>
                    <a:pt x="352945" y="98259"/>
                  </a:lnTo>
                  <a:lnTo>
                    <a:pt x="352259" y="96329"/>
                  </a:lnTo>
                  <a:lnTo>
                    <a:pt x="344766" y="94399"/>
                  </a:lnTo>
                  <a:lnTo>
                    <a:pt x="344081" y="94399"/>
                  </a:lnTo>
                  <a:lnTo>
                    <a:pt x="344081" y="97447"/>
                  </a:lnTo>
                  <a:lnTo>
                    <a:pt x="344766" y="97447"/>
                  </a:lnTo>
                  <a:lnTo>
                    <a:pt x="348856" y="98259"/>
                  </a:lnTo>
                  <a:lnTo>
                    <a:pt x="352259" y="99377"/>
                  </a:lnTo>
                  <a:lnTo>
                    <a:pt x="352945" y="102120"/>
                  </a:lnTo>
                  <a:lnTo>
                    <a:pt x="354990" y="105168"/>
                  </a:lnTo>
                  <a:lnTo>
                    <a:pt x="357035" y="107899"/>
                  </a:lnTo>
                  <a:lnTo>
                    <a:pt x="362483" y="109029"/>
                  </a:lnTo>
                  <a:lnTo>
                    <a:pt x="367766" y="109029"/>
                  </a:lnTo>
                  <a:lnTo>
                    <a:pt x="370662" y="107899"/>
                  </a:lnTo>
                  <a:lnTo>
                    <a:pt x="368617" y="107099"/>
                  </a:lnTo>
                  <a:lnTo>
                    <a:pt x="364528" y="107099"/>
                  </a:lnTo>
                  <a:lnTo>
                    <a:pt x="363677" y="105168"/>
                  </a:lnTo>
                  <a:lnTo>
                    <a:pt x="364528" y="104038"/>
                  </a:lnTo>
                  <a:lnTo>
                    <a:pt x="365874" y="103238"/>
                  </a:lnTo>
                  <a:lnTo>
                    <a:pt x="367766" y="102120"/>
                  </a:lnTo>
                  <a:lnTo>
                    <a:pt x="369811" y="101307"/>
                  </a:lnTo>
                  <a:lnTo>
                    <a:pt x="371856" y="98259"/>
                  </a:lnTo>
                  <a:lnTo>
                    <a:pt x="373888" y="94399"/>
                  </a:lnTo>
                  <a:lnTo>
                    <a:pt x="376796" y="90373"/>
                  </a:lnTo>
                  <a:lnTo>
                    <a:pt x="380022" y="86512"/>
                  </a:lnTo>
                  <a:lnTo>
                    <a:pt x="386156" y="86512"/>
                  </a:lnTo>
                  <a:lnTo>
                    <a:pt x="391439" y="88442"/>
                  </a:lnTo>
                  <a:lnTo>
                    <a:pt x="396379" y="91655"/>
                  </a:lnTo>
                  <a:lnTo>
                    <a:pt x="401662" y="94399"/>
                  </a:lnTo>
                  <a:lnTo>
                    <a:pt x="405752" y="95516"/>
                  </a:lnTo>
                  <a:lnTo>
                    <a:pt x="408647" y="95516"/>
                  </a:lnTo>
                  <a:lnTo>
                    <a:pt x="426186" y="79603"/>
                  </a:lnTo>
                  <a:lnTo>
                    <a:pt x="432320" y="75742"/>
                  </a:lnTo>
                  <a:lnTo>
                    <a:pt x="437603" y="71882"/>
                  </a:lnTo>
                  <a:lnTo>
                    <a:pt x="438454" y="68021"/>
                  </a:lnTo>
                  <a:lnTo>
                    <a:pt x="437603" y="61429"/>
                  </a:lnTo>
                  <a:lnTo>
                    <a:pt x="437603" y="46799"/>
                  </a:lnTo>
                  <a:lnTo>
                    <a:pt x="440499" y="44869"/>
                  </a:lnTo>
                  <a:lnTo>
                    <a:pt x="446633" y="43738"/>
                  </a:lnTo>
                  <a:lnTo>
                    <a:pt x="451904" y="43738"/>
                  </a:lnTo>
                  <a:lnTo>
                    <a:pt x="457365" y="44869"/>
                  </a:lnTo>
                  <a:lnTo>
                    <a:pt x="462127" y="45669"/>
                  </a:lnTo>
                  <a:lnTo>
                    <a:pt x="466217" y="45669"/>
                  </a:lnTo>
                  <a:lnTo>
                    <a:pt x="470306" y="42938"/>
                  </a:lnTo>
                  <a:lnTo>
                    <a:pt x="472351" y="37947"/>
                  </a:lnTo>
                  <a:lnTo>
                    <a:pt x="472351" y="34086"/>
                  </a:lnTo>
                  <a:lnTo>
                    <a:pt x="475754" y="31356"/>
                  </a:lnTo>
                  <a:lnTo>
                    <a:pt x="479844" y="31356"/>
                  </a:lnTo>
                  <a:lnTo>
                    <a:pt x="481888" y="32156"/>
                  </a:lnTo>
                  <a:lnTo>
                    <a:pt x="485978" y="33286"/>
                  </a:lnTo>
                  <a:lnTo>
                    <a:pt x="496201" y="37147"/>
                  </a:lnTo>
                  <a:lnTo>
                    <a:pt x="501484" y="37147"/>
                  </a:lnTo>
                  <a:lnTo>
                    <a:pt x="504063" y="35217"/>
                  </a:lnTo>
                  <a:lnTo>
                    <a:pt x="505561" y="34086"/>
                  </a:lnTo>
                  <a:lnTo>
                    <a:pt x="509651" y="29425"/>
                  </a:lnTo>
                  <a:lnTo>
                    <a:pt x="513740" y="28295"/>
                  </a:lnTo>
                  <a:lnTo>
                    <a:pt x="519023" y="28295"/>
                  </a:lnTo>
                  <a:lnTo>
                    <a:pt x="523963" y="29425"/>
                  </a:lnTo>
                  <a:lnTo>
                    <a:pt x="529247" y="30226"/>
                  </a:lnTo>
                  <a:lnTo>
                    <a:pt x="533336" y="30226"/>
                  </a:lnTo>
                  <a:lnTo>
                    <a:pt x="538607" y="29425"/>
                  </a:lnTo>
                  <a:lnTo>
                    <a:pt x="542696" y="27012"/>
                  </a:lnTo>
                  <a:lnTo>
                    <a:pt x="548830" y="23152"/>
                  </a:lnTo>
                  <a:lnTo>
                    <a:pt x="551726" y="19291"/>
                  </a:lnTo>
                  <a:lnTo>
                    <a:pt x="554964" y="15430"/>
                  </a:lnTo>
                  <a:lnTo>
                    <a:pt x="559054" y="13512"/>
                  </a:lnTo>
                  <a:lnTo>
                    <a:pt x="563308" y="11582"/>
                  </a:lnTo>
                  <a:lnTo>
                    <a:pt x="566547" y="12700"/>
                  </a:lnTo>
                  <a:lnTo>
                    <a:pt x="567397" y="13512"/>
                  </a:lnTo>
                  <a:lnTo>
                    <a:pt x="566547" y="16560"/>
                  </a:lnTo>
                  <a:lnTo>
                    <a:pt x="567397" y="20421"/>
                  </a:lnTo>
                  <a:lnTo>
                    <a:pt x="569442" y="21221"/>
                  </a:lnTo>
                  <a:lnTo>
                    <a:pt x="573532" y="22352"/>
                  </a:lnTo>
                  <a:lnTo>
                    <a:pt x="578815" y="20421"/>
                  </a:lnTo>
                  <a:lnTo>
                    <a:pt x="583755" y="17360"/>
                  </a:lnTo>
                  <a:lnTo>
                    <a:pt x="586994" y="13512"/>
                  </a:lnTo>
                  <a:lnTo>
                    <a:pt x="589038" y="11582"/>
                  </a:lnTo>
                  <a:lnTo>
                    <a:pt x="587844" y="7721"/>
                  </a:lnTo>
                  <a:lnTo>
                    <a:pt x="587844" y="4978"/>
                  </a:lnTo>
                  <a:lnTo>
                    <a:pt x="591083" y="1930"/>
                  </a:lnTo>
                  <a:lnTo>
                    <a:pt x="595160" y="1117"/>
                  </a:lnTo>
                  <a:lnTo>
                    <a:pt x="604532" y="1117"/>
                  </a:lnTo>
                  <a:lnTo>
                    <a:pt x="605383" y="1930"/>
                  </a:lnTo>
                  <a:lnTo>
                    <a:pt x="607428" y="4978"/>
                  </a:lnTo>
                  <a:lnTo>
                    <a:pt x="610666" y="5791"/>
                  </a:lnTo>
                  <a:lnTo>
                    <a:pt x="613562" y="5791"/>
                  </a:lnTo>
                  <a:lnTo>
                    <a:pt x="616800" y="6908"/>
                  </a:lnTo>
                  <a:lnTo>
                    <a:pt x="624979" y="4978"/>
                  </a:lnTo>
                  <a:close/>
                </a:path>
                <a:path w="691515" h="339725">
                  <a:moveTo>
                    <a:pt x="690892" y="258584"/>
                  </a:moveTo>
                  <a:lnTo>
                    <a:pt x="684771" y="254723"/>
                  </a:lnTo>
                  <a:lnTo>
                    <a:pt x="681863" y="254723"/>
                  </a:lnTo>
                  <a:lnTo>
                    <a:pt x="678637" y="255854"/>
                  </a:lnTo>
                  <a:lnTo>
                    <a:pt x="676592" y="259715"/>
                  </a:lnTo>
                  <a:lnTo>
                    <a:pt x="674547" y="265506"/>
                  </a:lnTo>
                  <a:lnTo>
                    <a:pt x="671144" y="267436"/>
                  </a:lnTo>
                  <a:lnTo>
                    <a:pt x="669099" y="269367"/>
                  </a:lnTo>
                  <a:lnTo>
                    <a:pt x="662279" y="269367"/>
                  </a:lnTo>
                  <a:lnTo>
                    <a:pt x="656831" y="270167"/>
                  </a:lnTo>
                  <a:lnTo>
                    <a:pt x="652741" y="269367"/>
                  </a:lnTo>
                  <a:lnTo>
                    <a:pt x="647966" y="267436"/>
                  </a:lnTo>
                  <a:lnTo>
                    <a:pt x="641324" y="266306"/>
                  </a:lnTo>
                  <a:lnTo>
                    <a:pt x="636384" y="266306"/>
                  </a:lnTo>
                  <a:lnTo>
                    <a:pt x="632294" y="270167"/>
                  </a:lnTo>
                  <a:lnTo>
                    <a:pt x="627024" y="273215"/>
                  </a:lnTo>
                  <a:lnTo>
                    <a:pt x="624128" y="274510"/>
                  </a:lnTo>
                  <a:lnTo>
                    <a:pt x="615607" y="276440"/>
                  </a:lnTo>
                  <a:lnTo>
                    <a:pt x="610666" y="275145"/>
                  </a:lnTo>
                  <a:lnTo>
                    <a:pt x="605383" y="274510"/>
                  </a:lnTo>
                  <a:lnTo>
                    <a:pt x="600443" y="274510"/>
                  </a:lnTo>
                  <a:lnTo>
                    <a:pt x="590232" y="276440"/>
                  </a:lnTo>
                  <a:lnTo>
                    <a:pt x="582904" y="278371"/>
                  </a:lnTo>
                  <a:lnTo>
                    <a:pt x="565353" y="278371"/>
                  </a:lnTo>
                  <a:lnTo>
                    <a:pt x="563308" y="280301"/>
                  </a:lnTo>
                  <a:lnTo>
                    <a:pt x="559904" y="282232"/>
                  </a:lnTo>
                  <a:lnTo>
                    <a:pt x="551726" y="286080"/>
                  </a:lnTo>
                  <a:lnTo>
                    <a:pt x="545592" y="286080"/>
                  </a:lnTo>
                  <a:lnTo>
                    <a:pt x="542696" y="284962"/>
                  </a:lnTo>
                  <a:lnTo>
                    <a:pt x="539470" y="284162"/>
                  </a:lnTo>
                  <a:lnTo>
                    <a:pt x="526008" y="275145"/>
                  </a:lnTo>
                  <a:lnTo>
                    <a:pt x="521919" y="272097"/>
                  </a:lnTo>
                  <a:lnTo>
                    <a:pt x="514934" y="269367"/>
                  </a:lnTo>
                  <a:lnTo>
                    <a:pt x="511695" y="271297"/>
                  </a:lnTo>
                  <a:lnTo>
                    <a:pt x="510844" y="279006"/>
                  </a:lnTo>
                  <a:lnTo>
                    <a:pt x="510844" y="286080"/>
                  </a:lnTo>
                  <a:lnTo>
                    <a:pt x="509651" y="286080"/>
                  </a:lnTo>
                  <a:lnTo>
                    <a:pt x="506755" y="284962"/>
                  </a:lnTo>
                  <a:lnTo>
                    <a:pt x="501484" y="279006"/>
                  </a:lnTo>
                  <a:lnTo>
                    <a:pt x="497395" y="277075"/>
                  </a:lnTo>
                  <a:lnTo>
                    <a:pt x="493306" y="276440"/>
                  </a:lnTo>
                  <a:lnTo>
                    <a:pt x="487172" y="276440"/>
                  </a:lnTo>
                  <a:lnTo>
                    <a:pt x="485127" y="277075"/>
                  </a:lnTo>
                  <a:lnTo>
                    <a:pt x="483082" y="280936"/>
                  </a:lnTo>
                  <a:lnTo>
                    <a:pt x="481888" y="286080"/>
                  </a:lnTo>
                  <a:lnTo>
                    <a:pt x="479844" y="291871"/>
                  </a:lnTo>
                  <a:lnTo>
                    <a:pt x="478993" y="292684"/>
                  </a:lnTo>
                  <a:lnTo>
                    <a:pt x="476948" y="292684"/>
                  </a:lnTo>
                  <a:lnTo>
                    <a:pt x="474395" y="290753"/>
                  </a:lnTo>
                  <a:lnTo>
                    <a:pt x="473710" y="288823"/>
                  </a:lnTo>
                  <a:lnTo>
                    <a:pt x="469620" y="286893"/>
                  </a:lnTo>
                  <a:lnTo>
                    <a:pt x="467575" y="284962"/>
                  </a:lnTo>
                  <a:lnTo>
                    <a:pt x="463499" y="284162"/>
                  </a:lnTo>
                  <a:lnTo>
                    <a:pt x="458038" y="284162"/>
                  </a:lnTo>
                  <a:lnTo>
                    <a:pt x="453948" y="286080"/>
                  </a:lnTo>
                  <a:lnTo>
                    <a:pt x="449186" y="286080"/>
                  </a:lnTo>
                  <a:lnTo>
                    <a:pt x="445782" y="286893"/>
                  </a:lnTo>
                  <a:lnTo>
                    <a:pt x="440499" y="290753"/>
                  </a:lnTo>
                  <a:lnTo>
                    <a:pt x="437603" y="296545"/>
                  </a:lnTo>
                  <a:lnTo>
                    <a:pt x="436410" y="304584"/>
                  </a:lnTo>
                  <a:lnTo>
                    <a:pt x="434365" y="308444"/>
                  </a:lnTo>
                  <a:lnTo>
                    <a:pt x="432320" y="309245"/>
                  </a:lnTo>
                  <a:lnTo>
                    <a:pt x="420052" y="309245"/>
                  </a:lnTo>
                  <a:lnTo>
                    <a:pt x="418007" y="310375"/>
                  </a:lnTo>
                  <a:lnTo>
                    <a:pt x="416814" y="312293"/>
                  </a:lnTo>
                  <a:lnTo>
                    <a:pt x="416814" y="335457"/>
                  </a:lnTo>
                  <a:lnTo>
                    <a:pt x="415963" y="336740"/>
                  </a:lnTo>
                  <a:lnTo>
                    <a:pt x="412737" y="337388"/>
                  </a:lnTo>
                  <a:lnTo>
                    <a:pt x="410692" y="336740"/>
                  </a:lnTo>
                  <a:lnTo>
                    <a:pt x="396379" y="327736"/>
                  </a:lnTo>
                  <a:lnTo>
                    <a:pt x="389051" y="323875"/>
                  </a:lnTo>
                  <a:lnTo>
                    <a:pt x="382066" y="320827"/>
                  </a:lnTo>
                  <a:lnTo>
                    <a:pt x="377977" y="320014"/>
                  </a:lnTo>
                  <a:lnTo>
                    <a:pt x="376796" y="318084"/>
                  </a:lnTo>
                  <a:lnTo>
                    <a:pt x="369811" y="316153"/>
                  </a:lnTo>
                  <a:lnTo>
                    <a:pt x="362483" y="315036"/>
                  </a:lnTo>
                  <a:lnTo>
                    <a:pt x="358394" y="315036"/>
                  </a:lnTo>
                  <a:lnTo>
                    <a:pt x="354304" y="316966"/>
                  </a:lnTo>
                  <a:lnTo>
                    <a:pt x="350901" y="321945"/>
                  </a:lnTo>
                  <a:lnTo>
                    <a:pt x="348170" y="324675"/>
                  </a:lnTo>
                  <a:lnTo>
                    <a:pt x="346125" y="327736"/>
                  </a:lnTo>
                  <a:lnTo>
                    <a:pt x="344081" y="327736"/>
                  </a:lnTo>
                  <a:lnTo>
                    <a:pt x="342722" y="327736"/>
                  </a:lnTo>
                  <a:lnTo>
                    <a:pt x="336588" y="326605"/>
                  </a:lnTo>
                  <a:lnTo>
                    <a:pt x="333349" y="324675"/>
                  </a:lnTo>
                  <a:lnTo>
                    <a:pt x="333349" y="321945"/>
                  </a:lnTo>
                  <a:lnTo>
                    <a:pt x="335902" y="320014"/>
                  </a:lnTo>
                  <a:lnTo>
                    <a:pt x="342722" y="312293"/>
                  </a:lnTo>
                  <a:lnTo>
                    <a:pt x="344081" y="307314"/>
                  </a:lnTo>
                  <a:lnTo>
                    <a:pt x="344766" y="299593"/>
                  </a:lnTo>
                  <a:lnTo>
                    <a:pt x="344081" y="296545"/>
                  </a:lnTo>
                  <a:lnTo>
                    <a:pt x="344081" y="297662"/>
                  </a:lnTo>
                  <a:lnTo>
                    <a:pt x="342722" y="293801"/>
                  </a:lnTo>
                  <a:lnTo>
                    <a:pt x="339991" y="289941"/>
                  </a:lnTo>
                  <a:lnTo>
                    <a:pt x="328409" y="292684"/>
                  </a:lnTo>
                  <a:lnTo>
                    <a:pt x="316153" y="301523"/>
                  </a:lnTo>
                  <a:lnTo>
                    <a:pt x="306781" y="306514"/>
                  </a:lnTo>
                  <a:lnTo>
                    <a:pt x="302691" y="306514"/>
                  </a:lnTo>
                  <a:lnTo>
                    <a:pt x="299453" y="305384"/>
                  </a:lnTo>
                  <a:lnTo>
                    <a:pt x="297408" y="298462"/>
                  </a:lnTo>
                  <a:lnTo>
                    <a:pt x="297408" y="294614"/>
                  </a:lnTo>
                  <a:lnTo>
                    <a:pt x="300647" y="288823"/>
                  </a:lnTo>
                  <a:lnTo>
                    <a:pt x="303542" y="280936"/>
                  </a:lnTo>
                  <a:lnTo>
                    <a:pt x="303542" y="278371"/>
                  </a:lnTo>
                  <a:lnTo>
                    <a:pt x="302691" y="274510"/>
                  </a:lnTo>
                  <a:lnTo>
                    <a:pt x="300647" y="272097"/>
                  </a:lnTo>
                  <a:lnTo>
                    <a:pt x="294513" y="272097"/>
                  </a:lnTo>
                  <a:lnTo>
                    <a:pt x="288378" y="273215"/>
                  </a:lnTo>
                  <a:lnTo>
                    <a:pt x="282257" y="273215"/>
                  </a:lnTo>
                  <a:lnTo>
                    <a:pt x="278168" y="271297"/>
                  </a:lnTo>
                  <a:lnTo>
                    <a:pt x="272884" y="270167"/>
                  </a:lnTo>
                  <a:lnTo>
                    <a:pt x="267601" y="273215"/>
                  </a:lnTo>
                  <a:lnTo>
                    <a:pt x="255333" y="277075"/>
                  </a:lnTo>
                  <a:lnTo>
                    <a:pt x="245795" y="278371"/>
                  </a:lnTo>
                  <a:lnTo>
                    <a:pt x="238810" y="278371"/>
                  </a:lnTo>
                  <a:lnTo>
                    <a:pt x="229450" y="276440"/>
                  </a:lnTo>
                  <a:lnTo>
                    <a:pt x="219227" y="273215"/>
                  </a:lnTo>
                  <a:lnTo>
                    <a:pt x="213093" y="270167"/>
                  </a:lnTo>
                  <a:lnTo>
                    <a:pt x="211899" y="266306"/>
                  </a:lnTo>
                  <a:lnTo>
                    <a:pt x="205765" y="259715"/>
                  </a:lnTo>
                  <a:lnTo>
                    <a:pt x="203720" y="254723"/>
                  </a:lnTo>
                  <a:lnTo>
                    <a:pt x="202869" y="248932"/>
                  </a:lnTo>
                  <a:lnTo>
                    <a:pt x="201676" y="246202"/>
                  </a:lnTo>
                  <a:lnTo>
                    <a:pt x="196735" y="240093"/>
                  </a:lnTo>
                  <a:lnTo>
                    <a:pt x="193509" y="233502"/>
                  </a:lnTo>
                  <a:lnTo>
                    <a:pt x="188226" y="228511"/>
                  </a:lnTo>
                  <a:lnTo>
                    <a:pt x="178003" y="226580"/>
                  </a:lnTo>
                  <a:lnTo>
                    <a:pt x="171018" y="227711"/>
                  </a:lnTo>
                  <a:lnTo>
                    <a:pt x="161645" y="226580"/>
                  </a:lnTo>
                  <a:lnTo>
                    <a:pt x="156197" y="224650"/>
                  </a:lnTo>
                  <a:lnTo>
                    <a:pt x="153479" y="222719"/>
                  </a:lnTo>
                  <a:lnTo>
                    <a:pt x="145973" y="218871"/>
                  </a:lnTo>
                  <a:lnTo>
                    <a:pt x="137807" y="212915"/>
                  </a:lnTo>
                  <a:lnTo>
                    <a:pt x="130479" y="210985"/>
                  </a:lnTo>
                  <a:lnTo>
                    <a:pt x="120256" y="209054"/>
                  </a:lnTo>
                  <a:lnTo>
                    <a:pt x="111226" y="207924"/>
                  </a:lnTo>
                  <a:lnTo>
                    <a:pt x="100672" y="209054"/>
                  </a:lnTo>
                  <a:lnTo>
                    <a:pt x="98628" y="209054"/>
                  </a:lnTo>
                  <a:lnTo>
                    <a:pt x="97777" y="206006"/>
                  </a:lnTo>
                  <a:lnTo>
                    <a:pt x="100672" y="203263"/>
                  </a:lnTo>
                  <a:lnTo>
                    <a:pt x="106807" y="194424"/>
                  </a:lnTo>
                  <a:lnTo>
                    <a:pt x="109181" y="190563"/>
                  </a:lnTo>
                  <a:lnTo>
                    <a:pt x="116166" y="182841"/>
                  </a:lnTo>
                  <a:lnTo>
                    <a:pt x="120256" y="178981"/>
                  </a:lnTo>
                  <a:lnTo>
                    <a:pt x="127584" y="175933"/>
                  </a:lnTo>
                  <a:lnTo>
                    <a:pt x="130479" y="174002"/>
                  </a:lnTo>
                  <a:lnTo>
                    <a:pt x="135763" y="168211"/>
                  </a:lnTo>
                  <a:lnTo>
                    <a:pt x="130479" y="168211"/>
                  </a:lnTo>
                  <a:lnTo>
                    <a:pt x="122301" y="175933"/>
                  </a:lnTo>
                  <a:lnTo>
                    <a:pt x="115316" y="180911"/>
                  </a:lnTo>
                  <a:lnTo>
                    <a:pt x="109181" y="186702"/>
                  </a:lnTo>
                  <a:lnTo>
                    <a:pt x="100672" y="198285"/>
                  </a:lnTo>
                  <a:lnTo>
                    <a:pt x="95732" y="207124"/>
                  </a:lnTo>
                  <a:lnTo>
                    <a:pt x="93687" y="209854"/>
                  </a:lnTo>
                  <a:lnTo>
                    <a:pt x="91643" y="210985"/>
                  </a:lnTo>
                  <a:lnTo>
                    <a:pt x="82270" y="218871"/>
                  </a:lnTo>
                  <a:lnTo>
                    <a:pt x="78181" y="220789"/>
                  </a:lnTo>
                  <a:lnTo>
                    <a:pt x="72898" y="229641"/>
                  </a:lnTo>
                  <a:lnTo>
                    <a:pt x="68821" y="235432"/>
                  </a:lnTo>
                  <a:lnTo>
                    <a:pt x="66776" y="240093"/>
                  </a:lnTo>
                  <a:lnTo>
                    <a:pt x="63881" y="243154"/>
                  </a:lnTo>
                  <a:lnTo>
                    <a:pt x="59791" y="244271"/>
                  </a:lnTo>
                  <a:lnTo>
                    <a:pt x="53657" y="245084"/>
                  </a:lnTo>
                  <a:lnTo>
                    <a:pt x="44284" y="247002"/>
                  </a:lnTo>
                  <a:lnTo>
                    <a:pt x="36791" y="248932"/>
                  </a:lnTo>
                  <a:lnTo>
                    <a:pt x="32702" y="252793"/>
                  </a:lnTo>
                  <a:lnTo>
                    <a:pt x="27927" y="270167"/>
                  </a:lnTo>
                  <a:lnTo>
                    <a:pt x="25895" y="274510"/>
                  </a:lnTo>
                  <a:lnTo>
                    <a:pt x="19240" y="277075"/>
                  </a:lnTo>
                  <a:lnTo>
                    <a:pt x="17195" y="280301"/>
                  </a:lnTo>
                  <a:lnTo>
                    <a:pt x="15163" y="284962"/>
                  </a:lnTo>
                  <a:lnTo>
                    <a:pt x="14300" y="289941"/>
                  </a:lnTo>
                  <a:lnTo>
                    <a:pt x="10223" y="295732"/>
                  </a:lnTo>
                  <a:lnTo>
                    <a:pt x="6134" y="304584"/>
                  </a:lnTo>
                  <a:lnTo>
                    <a:pt x="2044" y="310375"/>
                  </a:lnTo>
                  <a:lnTo>
                    <a:pt x="0" y="316153"/>
                  </a:lnTo>
                  <a:lnTo>
                    <a:pt x="0" y="318897"/>
                  </a:lnTo>
                  <a:lnTo>
                    <a:pt x="4089" y="312293"/>
                  </a:lnTo>
                  <a:lnTo>
                    <a:pt x="4940" y="307314"/>
                  </a:lnTo>
                  <a:lnTo>
                    <a:pt x="9029" y="302323"/>
                  </a:lnTo>
                  <a:lnTo>
                    <a:pt x="15163" y="297662"/>
                  </a:lnTo>
                  <a:lnTo>
                    <a:pt x="18389" y="291871"/>
                  </a:lnTo>
                  <a:lnTo>
                    <a:pt x="19240" y="288010"/>
                  </a:lnTo>
                  <a:lnTo>
                    <a:pt x="34061" y="271297"/>
                  </a:lnTo>
                  <a:lnTo>
                    <a:pt x="38150" y="263575"/>
                  </a:lnTo>
                  <a:lnTo>
                    <a:pt x="38836" y="258584"/>
                  </a:lnTo>
                  <a:lnTo>
                    <a:pt x="40195" y="252793"/>
                  </a:lnTo>
                  <a:lnTo>
                    <a:pt x="42926" y="248932"/>
                  </a:lnTo>
                  <a:lnTo>
                    <a:pt x="49060" y="248132"/>
                  </a:lnTo>
                  <a:lnTo>
                    <a:pt x="55702" y="248932"/>
                  </a:lnTo>
                  <a:lnTo>
                    <a:pt x="59791" y="248932"/>
                  </a:lnTo>
                  <a:lnTo>
                    <a:pt x="65925" y="247002"/>
                  </a:lnTo>
                  <a:lnTo>
                    <a:pt x="70853" y="244271"/>
                  </a:lnTo>
                  <a:lnTo>
                    <a:pt x="74091" y="240093"/>
                  </a:lnTo>
                  <a:lnTo>
                    <a:pt x="76136" y="235432"/>
                  </a:lnTo>
                  <a:lnTo>
                    <a:pt x="80225" y="229641"/>
                  </a:lnTo>
                  <a:lnTo>
                    <a:pt x="91643" y="214845"/>
                  </a:lnTo>
                  <a:lnTo>
                    <a:pt x="98628" y="210985"/>
                  </a:lnTo>
                  <a:lnTo>
                    <a:pt x="104762" y="209854"/>
                  </a:lnTo>
                  <a:lnTo>
                    <a:pt x="120256" y="209854"/>
                  </a:lnTo>
                  <a:lnTo>
                    <a:pt x="133718" y="214198"/>
                  </a:lnTo>
                  <a:lnTo>
                    <a:pt x="150063" y="223850"/>
                  </a:lnTo>
                  <a:lnTo>
                    <a:pt x="156197" y="227711"/>
                  </a:lnTo>
                  <a:lnTo>
                    <a:pt x="159600" y="228511"/>
                  </a:lnTo>
                  <a:lnTo>
                    <a:pt x="164884" y="228511"/>
                  </a:lnTo>
                  <a:lnTo>
                    <a:pt x="169824" y="229641"/>
                  </a:lnTo>
                  <a:lnTo>
                    <a:pt x="183286" y="229641"/>
                  </a:lnTo>
                  <a:lnTo>
                    <a:pt x="191465" y="233502"/>
                  </a:lnTo>
                  <a:lnTo>
                    <a:pt x="194691" y="239293"/>
                  </a:lnTo>
                  <a:lnTo>
                    <a:pt x="195554" y="244271"/>
                  </a:lnTo>
                  <a:lnTo>
                    <a:pt x="199631" y="250863"/>
                  </a:lnTo>
                  <a:lnTo>
                    <a:pt x="202869" y="258584"/>
                  </a:lnTo>
                  <a:lnTo>
                    <a:pt x="206959" y="264375"/>
                  </a:lnTo>
                  <a:lnTo>
                    <a:pt x="209854" y="269367"/>
                  </a:lnTo>
                  <a:lnTo>
                    <a:pt x="217182" y="274510"/>
                  </a:lnTo>
                  <a:lnTo>
                    <a:pt x="226555" y="278371"/>
                  </a:lnTo>
                  <a:lnTo>
                    <a:pt x="238810" y="280301"/>
                  </a:lnTo>
                  <a:lnTo>
                    <a:pt x="245795" y="280936"/>
                  </a:lnTo>
                  <a:lnTo>
                    <a:pt x="267601" y="276440"/>
                  </a:lnTo>
                  <a:lnTo>
                    <a:pt x="275780" y="274510"/>
                  </a:lnTo>
                  <a:lnTo>
                    <a:pt x="281063" y="274510"/>
                  </a:lnTo>
                  <a:lnTo>
                    <a:pt x="286334" y="275145"/>
                  </a:lnTo>
                  <a:lnTo>
                    <a:pt x="297408" y="275145"/>
                  </a:lnTo>
                  <a:lnTo>
                    <a:pt x="300647" y="277075"/>
                  </a:lnTo>
                  <a:lnTo>
                    <a:pt x="301498" y="279006"/>
                  </a:lnTo>
                  <a:lnTo>
                    <a:pt x="301498" y="282232"/>
                  </a:lnTo>
                  <a:lnTo>
                    <a:pt x="295363" y="293801"/>
                  </a:lnTo>
                  <a:lnTo>
                    <a:pt x="294513" y="299593"/>
                  </a:lnTo>
                  <a:lnTo>
                    <a:pt x="295363" y="303453"/>
                  </a:lnTo>
                  <a:lnTo>
                    <a:pt x="297408" y="306514"/>
                  </a:lnTo>
                  <a:lnTo>
                    <a:pt x="299453" y="308444"/>
                  </a:lnTo>
                  <a:lnTo>
                    <a:pt x="302691" y="309245"/>
                  </a:lnTo>
                  <a:lnTo>
                    <a:pt x="305587" y="309245"/>
                  </a:lnTo>
                  <a:lnTo>
                    <a:pt x="310019" y="307314"/>
                  </a:lnTo>
                  <a:lnTo>
                    <a:pt x="324319" y="299593"/>
                  </a:lnTo>
                  <a:lnTo>
                    <a:pt x="333349" y="292684"/>
                  </a:lnTo>
                  <a:lnTo>
                    <a:pt x="338632" y="292684"/>
                  </a:lnTo>
                  <a:lnTo>
                    <a:pt x="340677" y="293801"/>
                  </a:lnTo>
                  <a:lnTo>
                    <a:pt x="342036" y="298462"/>
                  </a:lnTo>
                  <a:lnTo>
                    <a:pt x="340677" y="309245"/>
                  </a:lnTo>
                  <a:lnTo>
                    <a:pt x="336588" y="316153"/>
                  </a:lnTo>
                  <a:lnTo>
                    <a:pt x="330454" y="321945"/>
                  </a:lnTo>
                  <a:lnTo>
                    <a:pt x="330454" y="324675"/>
                  </a:lnTo>
                  <a:lnTo>
                    <a:pt x="332498" y="327736"/>
                  </a:lnTo>
                  <a:lnTo>
                    <a:pt x="339991" y="330466"/>
                  </a:lnTo>
                  <a:lnTo>
                    <a:pt x="344081" y="330466"/>
                  </a:lnTo>
                  <a:lnTo>
                    <a:pt x="346125" y="330466"/>
                  </a:lnTo>
                  <a:lnTo>
                    <a:pt x="346125" y="330073"/>
                  </a:lnTo>
                  <a:lnTo>
                    <a:pt x="348170" y="329666"/>
                  </a:lnTo>
                  <a:lnTo>
                    <a:pt x="350901" y="326605"/>
                  </a:lnTo>
                  <a:lnTo>
                    <a:pt x="354990" y="318897"/>
                  </a:lnTo>
                  <a:lnTo>
                    <a:pt x="358394" y="318084"/>
                  </a:lnTo>
                  <a:lnTo>
                    <a:pt x="366572" y="318084"/>
                  </a:lnTo>
                  <a:lnTo>
                    <a:pt x="376796" y="321945"/>
                  </a:lnTo>
                  <a:lnTo>
                    <a:pt x="390245" y="328536"/>
                  </a:lnTo>
                  <a:lnTo>
                    <a:pt x="395528" y="330466"/>
                  </a:lnTo>
                  <a:lnTo>
                    <a:pt x="399618" y="333527"/>
                  </a:lnTo>
                  <a:lnTo>
                    <a:pt x="407797" y="338670"/>
                  </a:lnTo>
                  <a:lnTo>
                    <a:pt x="411886" y="339318"/>
                  </a:lnTo>
                  <a:lnTo>
                    <a:pt x="416814" y="339318"/>
                  </a:lnTo>
                  <a:lnTo>
                    <a:pt x="418007" y="335457"/>
                  </a:lnTo>
                  <a:lnTo>
                    <a:pt x="418007" y="328536"/>
                  </a:lnTo>
                  <a:lnTo>
                    <a:pt x="418858" y="326605"/>
                  </a:lnTo>
                  <a:lnTo>
                    <a:pt x="418858" y="312293"/>
                  </a:lnTo>
                  <a:lnTo>
                    <a:pt x="428231" y="312293"/>
                  </a:lnTo>
                  <a:lnTo>
                    <a:pt x="433514" y="311175"/>
                  </a:lnTo>
                  <a:lnTo>
                    <a:pt x="435559" y="310375"/>
                  </a:lnTo>
                  <a:lnTo>
                    <a:pt x="438454" y="302323"/>
                  </a:lnTo>
                  <a:lnTo>
                    <a:pt x="439648" y="297662"/>
                  </a:lnTo>
                  <a:lnTo>
                    <a:pt x="440499" y="292684"/>
                  </a:lnTo>
                  <a:lnTo>
                    <a:pt x="442544" y="290753"/>
                  </a:lnTo>
                  <a:lnTo>
                    <a:pt x="445782" y="289941"/>
                  </a:lnTo>
                  <a:lnTo>
                    <a:pt x="449872" y="289941"/>
                  </a:lnTo>
                  <a:lnTo>
                    <a:pt x="460082" y="286080"/>
                  </a:lnTo>
                  <a:lnTo>
                    <a:pt x="462127" y="286080"/>
                  </a:lnTo>
                  <a:lnTo>
                    <a:pt x="466217" y="286893"/>
                  </a:lnTo>
                  <a:lnTo>
                    <a:pt x="469620" y="288010"/>
                  </a:lnTo>
                  <a:lnTo>
                    <a:pt x="472351" y="290753"/>
                  </a:lnTo>
                  <a:lnTo>
                    <a:pt x="476948" y="294614"/>
                  </a:lnTo>
                  <a:lnTo>
                    <a:pt x="479844" y="293801"/>
                  </a:lnTo>
                  <a:lnTo>
                    <a:pt x="481037" y="292684"/>
                  </a:lnTo>
                  <a:lnTo>
                    <a:pt x="481888" y="290753"/>
                  </a:lnTo>
                  <a:lnTo>
                    <a:pt x="481888" y="288010"/>
                  </a:lnTo>
                  <a:lnTo>
                    <a:pt x="483933" y="284162"/>
                  </a:lnTo>
                  <a:lnTo>
                    <a:pt x="488022" y="282232"/>
                  </a:lnTo>
                  <a:lnTo>
                    <a:pt x="490067" y="280301"/>
                  </a:lnTo>
                  <a:lnTo>
                    <a:pt x="492112" y="279006"/>
                  </a:lnTo>
                  <a:lnTo>
                    <a:pt x="497395" y="279006"/>
                  </a:lnTo>
                  <a:lnTo>
                    <a:pt x="499440" y="282232"/>
                  </a:lnTo>
                  <a:lnTo>
                    <a:pt x="502335" y="284962"/>
                  </a:lnTo>
                  <a:lnTo>
                    <a:pt x="508800" y="288823"/>
                  </a:lnTo>
                  <a:lnTo>
                    <a:pt x="511695" y="286893"/>
                  </a:lnTo>
                  <a:lnTo>
                    <a:pt x="512889" y="284162"/>
                  </a:lnTo>
                  <a:lnTo>
                    <a:pt x="514934" y="277075"/>
                  </a:lnTo>
                  <a:lnTo>
                    <a:pt x="515785" y="272097"/>
                  </a:lnTo>
                  <a:lnTo>
                    <a:pt x="519023" y="272097"/>
                  </a:lnTo>
                  <a:lnTo>
                    <a:pt x="523113" y="275145"/>
                  </a:lnTo>
                  <a:lnTo>
                    <a:pt x="536575" y="283032"/>
                  </a:lnTo>
                  <a:lnTo>
                    <a:pt x="540651" y="284962"/>
                  </a:lnTo>
                  <a:lnTo>
                    <a:pt x="542696" y="286893"/>
                  </a:lnTo>
                  <a:lnTo>
                    <a:pt x="544741" y="288010"/>
                  </a:lnTo>
                  <a:lnTo>
                    <a:pt x="547636" y="288010"/>
                  </a:lnTo>
                  <a:lnTo>
                    <a:pt x="557860" y="284962"/>
                  </a:lnTo>
                  <a:lnTo>
                    <a:pt x="559054" y="284162"/>
                  </a:lnTo>
                  <a:lnTo>
                    <a:pt x="565353" y="282232"/>
                  </a:lnTo>
                  <a:lnTo>
                    <a:pt x="567397" y="280301"/>
                  </a:lnTo>
                  <a:lnTo>
                    <a:pt x="570636" y="279006"/>
                  </a:lnTo>
                  <a:lnTo>
                    <a:pt x="573532" y="280301"/>
                  </a:lnTo>
                  <a:lnTo>
                    <a:pt x="577621" y="279006"/>
                  </a:lnTo>
                  <a:lnTo>
                    <a:pt x="580859" y="279006"/>
                  </a:lnTo>
                  <a:lnTo>
                    <a:pt x="584949" y="278371"/>
                  </a:lnTo>
                  <a:lnTo>
                    <a:pt x="589038" y="278371"/>
                  </a:lnTo>
                  <a:lnTo>
                    <a:pt x="599249" y="276440"/>
                  </a:lnTo>
                  <a:lnTo>
                    <a:pt x="605383" y="276440"/>
                  </a:lnTo>
                  <a:lnTo>
                    <a:pt x="609473" y="277075"/>
                  </a:lnTo>
                  <a:lnTo>
                    <a:pt x="611517" y="277075"/>
                  </a:lnTo>
                  <a:lnTo>
                    <a:pt x="615607" y="278371"/>
                  </a:lnTo>
                  <a:lnTo>
                    <a:pt x="630250" y="273215"/>
                  </a:lnTo>
                  <a:lnTo>
                    <a:pt x="633145" y="270167"/>
                  </a:lnTo>
                  <a:lnTo>
                    <a:pt x="636384" y="268236"/>
                  </a:lnTo>
                  <a:lnTo>
                    <a:pt x="643369" y="268236"/>
                  </a:lnTo>
                  <a:lnTo>
                    <a:pt x="647966" y="270167"/>
                  </a:lnTo>
                  <a:lnTo>
                    <a:pt x="652741" y="271297"/>
                  </a:lnTo>
                  <a:lnTo>
                    <a:pt x="658190" y="271297"/>
                  </a:lnTo>
                  <a:lnTo>
                    <a:pt x="665010" y="272097"/>
                  </a:lnTo>
                  <a:lnTo>
                    <a:pt x="670458" y="270167"/>
                  </a:lnTo>
                  <a:lnTo>
                    <a:pt x="673176" y="268236"/>
                  </a:lnTo>
                  <a:lnTo>
                    <a:pt x="676592" y="263575"/>
                  </a:lnTo>
                  <a:lnTo>
                    <a:pt x="678637" y="259715"/>
                  </a:lnTo>
                  <a:lnTo>
                    <a:pt x="679831" y="256654"/>
                  </a:lnTo>
                  <a:lnTo>
                    <a:pt x="683907" y="256654"/>
                  </a:lnTo>
                  <a:lnTo>
                    <a:pt x="690892" y="258584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7528883" y="2904675"/>
              <a:ext cx="766445" cy="339725"/>
            </a:xfrm>
            <a:custGeom>
              <a:avLst/>
              <a:gdLst/>
              <a:ahLst/>
              <a:cxnLst/>
              <a:rect l="l" t="t" r="r" b="b"/>
              <a:pathLst>
                <a:path w="766445" h="339725">
                  <a:moveTo>
                    <a:pt x="641841" y="16563"/>
                  </a:moveTo>
                  <a:lnTo>
                    <a:pt x="642522" y="13508"/>
                  </a:lnTo>
                  <a:lnTo>
                    <a:pt x="641841" y="12704"/>
                  </a:lnTo>
                  <a:lnTo>
                    <a:pt x="638434" y="11578"/>
                  </a:lnTo>
                  <a:lnTo>
                    <a:pt x="634346" y="13508"/>
                  </a:lnTo>
                  <a:lnTo>
                    <a:pt x="630258" y="15438"/>
                  </a:lnTo>
                  <a:lnTo>
                    <a:pt x="627021" y="19297"/>
                  </a:lnTo>
                  <a:lnTo>
                    <a:pt x="624126" y="23157"/>
                  </a:lnTo>
                  <a:lnTo>
                    <a:pt x="617993" y="27016"/>
                  </a:lnTo>
                  <a:lnTo>
                    <a:pt x="613905" y="29428"/>
                  </a:lnTo>
                  <a:lnTo>
                    <a:pt x="608625" y="30072"/>
                  </a:lnTo>
                  <a:lnTo>
                    <a:pt x="604537" y="30072"/>
                  </a:lnTo>
                  <a:lnTo>
                    <a:pt x="599256" y="29428"/>
                  </a:lnTo>
                  <a:lnTo>
                    <a:pt x="594316" y="28142"/>
                  </a:lnTo>
                  <a:lnTo>
                    <a:pt x="589036" y="28142"/>
                  </a:lnTo>
                  <a:lnTo>
                    <a:pt x="584947" y="29428"/>
                  </a:lnTo>
                  <a:lnTo>
                    <a:pt x="580859" y="33931"/>
                  </a:lnTo>
                  <a:lnTo>
                    <a:pt x="576771" y="37148"/>
                  </a:lnTo>
                  <a:lnTo>
                    <a:pt x="573535" y="37148"/>
                  </a:lnTo>
                  <a:lnTo>
                    <a:pt x="571491" y="37148"/>
                  </a:lnTo>
                  <a:lnTo>
                    <a:pt x="561270" y="33288"/>
                  </a:lnTo>
                  <a:lnTo>
                    <a:pt x="557182" y="32001"/>
                  </a:lnTo>
                  <a:lnTo>
                    <a:pt x="554968" y="31358"/>
                  </a:lnTo>
                  <a:lnTo>
                    <a:pt x="550879" y="31358"/>
                  </a:lnTo>
                  <a:lnTo>
                    <a:pt x="547643" y="33931"/>
                  </a:lnTo>
                  <a:lnTo>
                    <a:pt x="547643" y="37791"/>
                  </a:lnTo>
                  <a:lnTo>
                    <a:pt x="545599" y="42937"/>
                  </a:lnTo>
                  <a:lnTo>
                    <a:pt x="541511" y="45671"/>
                  </a:lnTo>
                  <a:lnTo>
                    <a:pt x="537423" y="45671"/>
                  </a:lnTo>
                  <a:lnTo>
                    <a:pt x="532483" y="44867"/>
                  </a:lnTo>
                  <a:lnTo>
                    <a:pt x="527202" y="43580"/>
                  </a:lnTo>
                  <a:lnTo>
                    <a:pt x="521922" y="43580"/>
                  </a:lnTo>
                  <a:lnTo>
                    <a:pt x="515789" y="44867"/>
                  </a:lnTo>
                  <a:lnTo>
                    <a:pt x="512894" y="46796"/>
                  </a:lnTo>
                  <a:lnTo>
                    <a:pt x="512894" y="56445"/>
                  </a:lnTo>
                  <a:lnTo>
                    <a:pt x="512894" y="61430"/>
                  </a:lnTo>
                  <a:lnTo>
                    <a:pt x="513745" y="68024"/>
                  </a:lnTo>
                  <a:lnTo>
                    <a:pt x="512894" y="71883"/>
                  </a:lnTo>
                  <a:lnTo>
                    <a:pt x="507613" y="75743"/>
                  </a:lnTo>
                  <a:lnTo>
                    <a:pt x="501481" y="79602"/>
                  </a:lnTo>
                  <a:lnTo>
                    <a:pt x="499437" y="82658"/>
                  </a:lnTo>
                  <a:lnTo>
                    <a:pt x="496541" y="85392"/>
                  </a:lnTo>
                  <a:lnTo>
                    <a:pt x="489216" y="91663"/>
                  </a:lnTo>
                  <a:lnTo>
                    <a:pt x="483936" y="95523"/>
                  </a:lnTo>
                  <a:lnTo>
                    <a:pt x="481040" y="95523"/>
                  </a:lnTo>
                  <a:lnTo>
                    <a:pt x="476952" y="94236"/>
                  </a:lnTo>
                  <a:lnTo>
                    <a:pt x="471671" y="91663"/>
                  </a:lnTo>
                  <a:lnTo>
                    <a:pt x="466731" y="88447"/>
                  </a:lnTo>
                  <a:lnTo>
                    <a:pt x="461451" y="86517"/>
                  </a:lnTo>
                  <a:lnTo>
                    <a:pt x="458044" y="86517"/>
                  </a:lnTo>
                  <a:lnTo>
                    <a:pt x="455319" y="86517"/>
                  </a:lnTo>
                  <a:lnTo>
                    <a:pt x="451912" y="90377"/>
                  </a:lnTo>
                  <a:lnTo>
                    <a:pt x="449186" y="94236"/>
                  </a:lnTo>
                  <a:lnTo>
                    <a:pt x="447142" y="98096"/>
                  </a:lnTo>
                  <a:lnTo>
                    <a:pt x="445098" y="101312"/>
                  </a:lnTo>
                  <a:lnTo>
                    <a:pt x="443054" y="101956"/>
                  </a:lnTo>
                  <a:lnTo>
                    <a:pt x="439647" y="103885"/>
                  </a:lnTo>
                  <a:lnTo>
                    <a:pt x="438966" y="105172"/>
                  </a:lnTo>
                  <a:lnTo>
                    <a:pt x="439647" y="107102"/>
                  </a:lnTo>
                  <a:lnTo>
                    <a:pt x="443736" y="107102"/>
                  </a:lnTo>
                  <a:lnTo>
                    <a:pt x="445780" y="107745"/>
                  </a:lnTo>
                  <a:lnTo>
                    <a:pt x="443054" y="109031"/>
                  </a:lnTo>
                  <a:lnTo>
                    <a:pt x="437603" y="109031"/>
                  </a:lnTo>
                  <a:lnTo>
                    <a:pt x="432323" y="107745"/>
                  </a:lnTo>
                  <a:lnTo>
                    <a:pt x="430279" y="105172"/>
                  </a:lnTo>
                  <a:lnTo>
                    <a:pt x="428235" y="101956"/>
                  </a:lnTo>
                  <a:lnTo>
                    <a:pt x="427383" y="99383"/>
                  </a:lnTo>
                  <a:lnTo>
                    <a:pt x="424146" y="98096"/>
                  </a:lnTo>
                  <a:lnTo>
                    <a:pt x="420058" y="97453"/>
                  </a:lnTo>
                  <a:lnTo>
                    <a:pt x="413074" y="99383"/>
                  </a:lnTo>
                  <a:lnTo>
                    <a:pt x="405750" y="101312"/>
                  </a:lnTo>
                  <a:lnTo>
                    <a:pt x="380028" y="133314"/>
                  </a:lnTo>
                  <a:lnTo>
                    <a:pt x="372704" y="135244"/>
                  </a:lnTo>
                  <a:lnTo>
                    <a:pt x="366571" y="137174"/>
                  </a:lnTo>
                  <a:lnTo>
                    <a:pt x="361632" y="137978"/>
                  </a:lnTo>
                  <a:lnTo>
                    <a:pt x="354307" y="137174"/>
                  </a:lnTo>
                  <a:lnTo>
                    <a:pt x="348856" y="139104"/>
                  </a:lnTo>
                  <a:lnTo>
                    <a:pt x="340680" y="143767"/>
                  </a:lnTo>
                  <a:lnTo>
                    <a:pt x="335910" y="144893"/>
                  </a:lnTo>
                  <a:lnTo>
                    <a:pt x="333866" y="144893"/>
                  </a:lnTo>
                  <a:lnTo>
                    <a:pt x="331822" y="143767"/>
                  </a:lnTo>
                  <a:lnTo>
                    <a:pt x="328415" y="141033"/>
                  </a:lnTo>
                  <a:lnTo>
                    <a:pt x="327734" y="137174"/>
                  </a:lnTo>
                  <a:lnTo>
                    <a:pt x="322283" y="135244"/>
                  </a:lnTo>
                  <a:lnTo>
                    <a:pt x="316151" y="134118"/>
                  </a:lnTo>
                  <a:lnTo>
                    <a:pt x="312914" y="136048"/>
                  </a:lnTo>
                  <a:lnTo>
                    <a:pt x="305930" y="139908"/>
                  </a:lnTo>
                  <a:lnTo>
                    <a:pt x="300650" y="143767"/>
                  </a:lnTo>
                  <a:lnTo>
                    <a:pt x="294518" y="146823"/>
                  </a:lnTo>
                  <a:lnTo>
                    <a:pt x="285149" y="148752"/>
                  </a:lnTo>
                  <a:lnTo>
                    <a:pt x="278165" y="149556"/>
                  </a:lnTo>
                  <a:lnTo>
                    <a:pt x="267604" y="148752"/>
                  </a:lnTo>
                  <a:lnTo>
                    <a:pt x="252444" y="150682"/>
                  </a:lnTo>
                  <a:lnTo>
                    <a:pt x="231492" y="156471"/>
                  </a:lnTo>
                  <a:lnTo>
                    <a:pt x="218376" y="160331"/>
                  </a:lnTo>
                  <a:lnTo>
                    <a:pt x="214287" y="164191"/>
                  </a:lnTo>
                  <a:lnTo>
                    <a:pt x="205770" y="174000"/>
                  </a:lnTo>
                  <a:lnTo>
                    <a:pt x="202875" y="175930"/>
                  </a:lnTo>
                  <a:lnTo>
                    <a:pt x="195550" y="178985"/>
                  </a:lnTo>
                  <a:lnTo>
                    <a:pt x="191462" y="182845"/>
                  </a:lnTo>
                  <a:lnTo>
                    <a:pt x="184478" y="190564"/>
                  </a:lnTo>
                  <a:lnTo>
                    <a:pt x="182093" y="194424"/>
                  </a:lnTo>
                  <a:lnTo>
                    <a:pt x="175961" y="203268"/>
                  </a:lnTo>
                  <a:lnTo>
                    <a:pt x="173065" y="206002"/>
                  </a:lnTo>
                  <a:lnTo>
                    <a:pt x="173917" y="209058"/>
                  </a:lnTo>
                  <a:lnTo>
                    <a:pt x="175961" y="209058"/>
                  </a:lnTo>
                  <a:lnTo>
                    <a:pt x="186522" y="207932"/>
                  </a:lnTo>
                  <a:lnTo>
                    <a:pt x="195550" y="209058"/>
                  </a:lnTo>
                  <a:lnTo>
                    <a:pt x="205770" y="210987"/>
                  </a:lnTo>
                  <a:lnTo>
                    <a:pt x="213095" y="212917"/>
                  </a:lnTo>
                  <a:lnTo>
                    <a:pt x="221271" y="218707"/>
                  </a:lnTo>
                  <a:lnTo>
                    <a:pt x="228596" y="222566"/>
                  </a:lnTo>
                  <a:lnTo>
                    <a:pt x="231492" y="224496"/>
                  </a:lnTo>
                  <a:lnTo>
                    <a:pt x="236772" y="226426"/>
                  </a:lnTo>
                  <a:lnTo>
                    <a:pt x="246311" y="227712"/>
                  </a:lnTo>
                  <a:lnTo>
                    <a:pt x="253295" y="226426"/>
                  </a:lnTo>
                  <a:lnTo>
                    <a:pt x="263516" y="228355"/>
                  </a:lnTo>
                  <a:lnTo>
                    <a:pt x="266752" y="231572"/>
                  </a:lnTo>
                  <a:lnTo>
                    <a:pt x="268796" y="233501"/>
                  </a:lnTo>
                  <a:lnTo>
                    <a:pt x="272033" y="240095"/>
                  </a:lnTo>
                  <a:lnTo>
                    <a:pt x="276973" y="246206"/>
                  </a:lnTo>
                  <a:lnTo>
                    <a:pt x="278165" y="248940"/>
                  </a:lnTo>
                  <a:lnTo>
                    <a:pt x="279017" y="254729"/>
                  </a:lnTo>
                  <a:lnTo>
                    <a:pt x="281061" y="259714"/>
                  </a:lnTo>
                  <a:lnTo>
                    <a:pt x="287193" y="266307"/>
                  </a:lnTo>
                  <a:lnTo>
                    <a:pt x="288385" y="270167"/>
                  </a:lnTo>
                  <a:lnTo>
                    <a:pt x="294518" y="273222"/>
                  </a:lnTo>
                  <a:lnTo>
                    <a:pt x="304738" y="276278"/>
                  </a:lnTo>
                  <a:lnTo>
                    <a:pt x="314107" y="278369"/>
                  </a:lnTo>
                  <a:lnTo>
                    <a:pt x="321091" y="278369"/>
                  </a:lnTo>
                  <a:lnTo>
                    <a:pt x="330459" y="277082"/>
                  </a:lnTo>
                  <a:lnTo>
                    <a:pt x="342724" y="273222"/>
                  </a:lnTo>
                  <a:lnTo>
                    <a:pt x="348175" y="270167"/>
                  </a:lnTo>
                  <a:lnTo>
                    <a:pt x="353455" y="271293"/>
                  </a:lnTo>
                  <a:lnTo>
                    <a:pt x="357543" y="273222"/>
                  </a:lnTo>
                  <a:lnTo>
                    <a:pt x="363676" y="273222"/>
                  </a:lnTo>
                  <a:lnTo>
                    <a:pt x="369808" y="272097"/>
                  </a:lnTo>
                  <a:lnTo>
                    <a:pt x="375940" y="272097"/>
                  </a:lnTo>
                  <a:lnTo>
                    <a:pt x="377984" y="274348"/>
                  </a:lnTo>
                  <a:lnTo>
                    <a:pt x="378836" y="278369"/>
                  </a:lnTo>
                  <a:lnTo>
                    <a:pt x="378836" y="280942"/>
                  </a:lnTo>
                  <a:lnTo>
                    <a:pt x="375940" y="288661"/>
                  </a:lnTo>
                  <a:lnTo>
                    <a:pt x="372704" y="294450"/>
                  </a:lnTo>
                  <a:lnTo>
                    <a:pt x="372704" y="298309"/>
                  </a:lnTo>
                  <a:lnTo>
                    <a:pt x="373896" y="302330"/>
                  </a:lnTo>
                  <a:lnTo>
                    <a:pt x="374748" y="305385"/>
                  </a:lnTo>
                  <a:lnTo>
                    <a:pt x="377984" y="306511"/>
                  </a:lnTo>
                  <a:lnTo>
                    <a:pt x="382072" y="306511"/>
                  </a:lnTo>
                  <a:lnTo>
                    <a:pt x="391441" y="301526"/>
                  </a:lnTo>
                  <a:lnTo>
                    <a:pt x="403706" y="292520"/>
                  </a:lnTo>
                  <a:lnTo>
                    <a:pt x="411030" y="290590"/>
                  </a:lnTo>
                  <a:lnTo>
                    <a:pt x="415118" y="289947"/>
                  </a:lnTo>
                  <a:lnTo>
                    <a:pt x="418014" y="293807"/>
                  </a:lnTo>
                  <a:lnTo>
                    <a:pt x="420058" y="299596"/>
                  </a:lnTo>
                  <a:lnTo>
                    <a:pt x="419207" y="307315"/>
                  </a:lnTo>
                  <a:lnTo>
                    <a:pt x="418014" y="312300"/>
                  </a:lnTo>
                  <a:lnTo>
                    <a:pt x="411030" y="320019"/>
                  </a:lnTo>
                  <a:lnTo>
                    <a:pt x="408645" y="321949"/>
                  </a:lnTo>
                  <a:lnTo>
                    <a:pt x="408645" y="324683"/>
                  </a:lnTo>
                  <a:lnTo>
                    <a:pt x="411882" y="326613"/>
                  </a:lnTo>
                  <a:lnTo>
                    <a:pt x="418014" y="327738"/>
                  </a:lnTo>
                  <a:lnTo>
                    <a:pt x="421251" y="327738"/>
                  </a:lnTo>
                  <a:lnTo>
                    <a:pt x="423295" y="324683"/>
                  </a:lnTo>
                  <a:lnTo>
                    <a:pt x="426190" y="321949"/>
                  </a:lnTo>
                  <a:lnTo>
                    <a:pt x="429427" y="316964"/>
                  </a:lnTo>
                  <a:lnTo>
                    <a:pt x="433515" y="315034"/>
                  </a:lnTo>
                  <a:lnTo>
                    <a:pt x="437603" y="315034"/>
                  </a:lnTo>
                  <a:lnTo>
                    <a:pt x="445098" y="316160"/>
                  </a:lnTo>
                  <a:lnTo>
                    <a:pt x="451912" y="318090"/>
                  </a:lnTo>
                  <a:lnTo>
                    <a:pt x="453275" y="320019"/>
                  </a:lnTo>
                  <a:lnTo>
                    <a:pt x="457363" y="320823"/>
                  </a:lnTo>
                  <a:lnTo>
                    <a:pt x="464176" y="323879"/>
                  </a:lnTo>
                  <a:lnTo>
                    <a:pt x="471671" y="327738"/>
                  </a:lnTo>
                  <a:lnTo>
                    <a:pt x="477804" y="331598"/>
                  </a:lnTo>
                  <a:lnTo>
                    <a:pt x="483084" y="334653"/>
                  </a:lnTo>
                  <a:lnTo>
                    <a:pt x="485980" y="336583"/>
                  </a:lnTo>
                  <a:lnTo>
                    <a:pt x="488024" y="337387"/>
                  </a:lnTo>
                  <a:lnTo>
                    <a:pt x="491260" y="336583"/>
                  </a:lnTo>
                  <a:lnTo>
                    <a:pt x="492112" y="335457"/>
                  </a:lnTo>
                  <a:lnTo>
                    <a:pt x="492112" y="324683"/>
                  </a:lnTo>
                  <a:lnTo>
                    <a:pt x="492112" y="312300"/>
                  </a:lnTo>
                  <a:lnTo>
                    <a:pt x="493304" y="310370"/>
                  </a:lnTo>
                  <a:lnTo>
                    <a:pt x="495349" y="309245"/>
                  </a:lnTo>
                  <a:lnTo>
                    <a:pt x="507613" y="309245"/>
                  </a:lnTo>
                  <a:lnTo>
                    <a:pt x="509657" y="308441"/>
                  </a:lnTo>
                  <a:lnTo>
                    <a:pt x="510850" y="306511"/>
                  </a:lnTo>
                  <a:lnTo>
                    <a:pt x="511701" y="304581"/>
                  </a:lnTo>
                  <a:lnTo>
                    <a:pt x="512894" y="296380"/>
                  </a:lnTo>
                  <a:lnTo>
                    <a:pt x="515789" y="290590"/>
                  </a:lnTo>
                  <a:lnTo>
                    <a:pt x="521070" y="286731"/>
                  </a:lnTo>
                  <a:lnTo>
                    <a:pt x="524306" y="286088"/>
                  </a:lnTo>
                  <a:lnTo>
                    <a:pt x="529246" y="286088"/>
                  </a:lnTo>
                  <a:lnTo>
                    <a:pt x="533334" y="284158"/>
                  </a:lnTo>
                  <a:lnTo>
                    <a:pt x="538615" y="284158"/>
                  </a:lnTo>
                  <a:lnTo>
                    <a:pt x="542703" y="284801"/>
                  </a:lnTo>
                  <a:lnTo>
                    <a:pt x="544747" y="286731"/>
                  </a:lnTo>
                  <a:lnTo>
                    <a:pt x="548835" y="288661"/>
                  </a:lnTo>
                  <a:lnTo>
                    <a:pt x="549687" y="290590"/>
                  </a:lnTo>
                  <a:lnTo>
                    <a:pt x="552242" y="292520"/>
                  </a:lnTo>
                  <a:lnTo>
                    <a:pt x="554286" y="292520"/>
                  </a:lnTo>
                  <a:lnTo>
                    <a:pt x="554968" y="291877"/>
                  </a:lnTo>
                  <a:lnTo>
                    <a:pt x="556330" y="288017"/>
                  </a:lnTo>
                  <a:lnTo>
                    <a:pt x="557182" y="286088"/>
                  </a:lnTo>
                  <a:lnTo>
                    <a:pt x="558374" y="280942"/>
                  </a:lnTo>
                  <a:lnTo>
                    <a:pt x="560418" y="277082"/>
                  </a:lnTo>
                  <a:lnTo>
                    <a:pt x="562463" y="276278"/>
                  </a:lnTo>
                  <a:lnTo>
                    <a:pt x="565358" y="276278"/>
                  </a:lnTo>
                  <a:lnTo>
                    <a:pt x="568595" y="276278"/>
                  </a:lnTo>
                  <a:lnTo>
                    <a:pt x="572683" y="277082"/>
                  </a:lnTo>
                  <a:lnTo>
                    <a:pt x="576771" y="279012"/>
                  </a:lnTo>
                  <a:lnTo>
                    <a:pt x="579667" y="282228"/>
                  </a:lnTo>
                  <a:lnTo>
                    <a:pt x="582052" y="284801"/>
                  </a:lnTo>
                  <a:lnTo>
                    <a:pt x="584947" y="286088"/>
                  </a:lnTo>
                  <a:lnTo>
                    <a:pt x="586140" y="286088"/>
                  </a:lnTo>
                  <a:lnTo>
                    <a:pt x="586140" y="279012"/>
                  </a:lnTo>
                  <a:lnTo>
                    <a:pt x="586992" y="271293"/>
                  </a:lnTo>
                  <a:lnTo>
                    <a:pt x="590228" y="269363"/>
                  </a:lnTo>
                  <a:lnTo>
                    <a:pt x="592272" y="270167"/>
                  </a:lnTo>
                  <a:lnTo>
                    <a:pt x="597212" y="272097"/>
                  </a:lnTo>
                  <a:lnTo>
                    <a:pt x="601300" y="275152"/>
                  </a:lnTo>
                  <a:lnTo>
                    <a:pt x="614757" y="284158"/>
                  </a:lnTo>
                  <a:lnTo>
                    <a:pt x="617993" y="284801"/>
                  </a:lnTo>
                  <a:lnTo>
                    <a:pt x="620889" y="286088"/>
                  </a:lnTo>
                  <a:lnTo>
                    <a:pt x="627021" y="286088"/>
                  </a:lnTo>
                  <a:lnTo>
                    <a:pt x="631110" y="284158"/>
                  </a:lnTo>
                  <a:lnTo>
                    <a:pt x="635198" y="282228"/>
                  </a:lnTo>
                  <a:lnTo>
                    <a:pt x="638434" y="280298"/>
                  </a:lnTo>
                  <a:lnTo>
                    <a:pt x="640478" y="278369"/>
                  </a:lnTo>
                  <a:lnTo>
                    <a:pt x="643885" y="278369"/>
                  </a:lnTo>
                  <a:lnTo>
                    <a:pt x="648655" y="278369"/>
                  </a:lnTo>
                  <a:lnTo>
                    <a:pt x="658194" y="278369"/>
                  </a:lnTo>
                  <a:lnTo>
                    <a:pt x="665518" y="276278"/>
                  </a:lnTo>
                  <a:lnTo>
                    <a:pt x="672502" y="275152"/>
                  </a:lnTo>
                  <a:lnTo>
                    <a:pt x="675739" y="274348"/>
                  </a:lnTo>
                  <a:lnTo>
                    <a:pt x="680679" y="274348"/>
                  </a:lnTo>
                  <a:lnTo>
                    <a:pt x="685959" y="275152"/>
                  </a:lnTo>
                  <a:lnTo>
                    <a:pt x="690899" y="276278"/>
                  </a:lnTo>
                  <a:lnTo>
                    <a:pt x="696180" y="275152"/>
                  </a:lnTo>
                  <a:lnTo>
                    <a:pt x="699416" y="274348"/>
                  </a:lnTo>
                  <a:lnTo>
                    <a:pt x="702312" y="273222"/>
                  </a:lnTo>
                  <a:lnTo>
                    <a:pt x="707592" y="270167"/>
                  </a:lnTo>
                  <a:lnTo>
                    <a:pt x="711681" y="266307"/>
                  </a:lnTo>
                  <a:lnTo>
                    <a:pt x="716620" y="266307"/>
                  </a:lnTo>
                  <a:lnTo>
                    <a:pt x="723093" y="267433"/>
                  </a:lnTo>
                  <a:lnTo>
                    <a:pt x="728033" y="269363"/>
                  </a:lnTo>
                  <a:lnTo>
                    <a:pt x="732121" y="270167"/>
                  </a:lnTo>
                  <a:lnTo>
                    <a:pt x="737402" y="269363"/>
                  </a:lnTo>
                  <a:lnTo>
                    <a:pt x="744386" y="269363"/>
                  </a:lnTo>
                  <a:lnTo>
                    <a:pt x="746430" y="267433"/>
                  </a:lnTo>
                  <a:lnTo>
                    <a:pt x="749666" y="265503"/>
                  </a:lnTo>
                  <a:lnTo>
                    <a:pt x="751029" y="262448"/>
                  </a:lnTo>
                  <a:lnTo>
                    <a:pt x="751710" y="259714"/>
                  </a:lnTo>
                  <a:lnTo>
                    <a:pt x="753755" y="255855"/>
                  </a:lnTo>
                  <a:lnTo>
                    <a:pt x="757161" y="254729"/>
                  </a:lnTo>
                  <a:lnTo>
                    <a:pt x="759887" y="254729"/>
                  </a:lnTo>
                  <a:lnTo>
                    <a:pt x="761931" y="255855"/>
                  </a:lnTo>
                  <a:lnTo>
                    <a:pt x="766019" y="258588"/>
                  </a:lnTo>
                  <a:lnTo>
                    <a:pt x="759205" y="256659"/>
                  </a:lnTo>
                  <a:lnTo>
                    <a:pt x="755117" y="256659"/>
                  </a:lnTo>
                  <a:lnTo>
                    <a:pt x="740298" y="272097"/>
                  </a:lnTo>
                  <a:lnTo>
                    <a:pt x="733314" y="271293"/>
                  </a:lnTo>
                  <a:lnTo>
                    <a:pt x="728033" y="271293"/>
                  </a:lnTo>
                  <a:lnTo>
                    <a:pt x="723093" y="270167"/>
                  </a:lnTo>
                  <a:lnTo>
                    <a:pt x="718664" y="268237"/>
                  </a:lnTo>
                  <a:lnTo>
                    <a:pt x="714576" y="268237"/>
                  </a:lnTo>
                  <a:lnTo>
                    <a:pt x="711681" y="268237"/>
                  </a:lnTo>
                  <a:lnTo>
                    <a:pt x="708444" y="270167"/>
                  </a:lnTo>
                  <a:lnTo>
                    <a:pt x="705548" y="273222"/>
                  </a:lnTo>
                  <a:lnTo>
                    <a:pt x="700268" y="275152"/>
                  </a:lnTo>
                  <a:lnTo>
                    <a:pt x="694135" y="277082"/>
                  </a:lnTo>
                  <a:lnTo>
                    <a:pt x="690899" y="278369"/>
                  </a:lnTo>
                  <a:lnTo>
                    <a:pt x="686811" y="277082"/>
                  </a:lnTo>
                  <a:lnTo>
                    <a:pt x="684767" y="277082"/>
                  </a:lnTo>
                  <a:lnTo>
                    <a:pt x="680679" y="276278"/>
                  </a:lnTo>
                  <a:lnTo>
                    <a:pt x="678635" y="276278"/>
                  </a:lnTo>
                  <a:lnTo>
                    <a:pt x="674546" y="276278"/>
                  </a:lnTo>
                  <a:lnTo>
                    <a:pt x="670458" y="277082"/>
                  </a:lnTo>
                  <a:lnTo>
                    <a:pt x="664326" y="278369"/>
                  </a:lnTo>
                  <a:lnTo>
                    <a:pt x="660238" y="278369"/>
                  </a:lnTo>
                  <a:lnTo>
                    <a:pt x="656150" y="279012"/>
                  </a:lnTo>
                  <a:lnTo>
                    <a:pt x="652743" y="279012"/>
                  </a:lnTo>
                  <a:lnTo>
                    <a:pt x="648655" y="280298"/>
                  </a:lnTo>
                  <a:lnTo>
                    <a:pt x="645929" y="279012"/>
                  </a:lnTo>
                  <a:lnTo>
                    <a:pt x="642522" y="280298"/>
                  </a:lnTo>
                  <a:lnTo>
                    <a:pt x="640478" y="282228"/>
                  </a:lnTo>
                  <a:lnTo>
                    <a:pt x="637753" y="282871"/>
                  </a:lnTo>
                  <a:lnTo>
                    <a:pt x="634346" y="284158"/>
                  </a:lnTo>
                  <a:lnTo>
                    <a:pt x="633154" y="284801"/>
                  </a:lnTo>
                  <a:lnTo>
                    <a:pt x="627021" y="286731"/>
                  </a:lnTo>
                  <a:lnTo>
                    <a:pt x="622933" y="288017"/>
                  </a:lnTo>
                  <a:lnTo>
                    <a:pt x="620038" y="288017"/>
                  </a:lnTo>
                  <a:lnTo>
                    <a:pt x="617993" y="286731"/>
                  </a:lnTo>
                  <a:lnTo>
                    <a:pt x="615949" y="284801"/>
                  </a:lnTo>
                  <a:lnTo>
                    <a:pt x="611861" y="282871"/>
                  </a:lnTo>
                  <a:lnTo>
                    <a:pt x="598404" y="275152"/>
                  </a:lnTo>
                  <a:lnTo>
                    <a:pt x="594316" y="272097"/>
                  </a:lnTo>
                  <a:lnTo>
                    <a:pt x="592272" y="272097"/>
                  </a:lnTo>
                  <a:lnTo>
                    <a:pt x="591080" y="272097"/>
                  </a:lnTo>
                  <a:lnTo>
                    <a:pt x="590228" y="277082"/>
                  </a:lnTo>
                  <a:lnTo>
                    <a:pt x="588184" y="284158"/>
                  </a:lnTo>
                  <a:lnTo>
                    <a:pt x="586992" y="286731"/>
                  </a:lnTo>
                  <a:lnTo>
                    <a:pt x="584096" y="288661"/>
                  </a:lnTo>
                  <a:lnTo>
                    <a:pt x="580859" y="286731"/>
                  </a:lnTo>
                  <a:lnTo>
                    <a:pt x="577623" y="284801"/>
                  </a:lnTo>
                  <a:lnTo>
                    <a:pt x="574727" y="282228"/>
                  </a:lnTo>
                  <a:lnTo>
                    <a:pt x="572683" y="279012"/>
                  </a:lnTo>
                  <a:lnTo>
                    <a:pt x="567402" y="279012"/>
                  </a:lnTo>
                  <a:lnTo>
                    <a:pt x="565358" y="280298"/>
                  </a:lnTo>
                  <a:lnTo>
                    <a:pt x="563314" y="282228"/>
                  </a:lnTo>
                  <a:lnTo>
                    <a:pt x="561270" y="282871"/>
                  </a:lnTo>
                  <a:lnTo>
                    <a:pt x="559226" y="284158"/>
                  </a:lnTo>
                  <a:lnTo>
                    <a:pt x="557182" y="288017"/>
                  </a:lnTo>
                  <a:lnTo>
                    <a:pt x="557182" y="290590"/>
                  </a:lnTo>
                  <a:lnTo>
                    <a:pt x="556330" y="292520"/>
                  </a:lnTo>
                  <a:lnTo>
                    <a:pt x="554968" y="293807"/>
                  </a:lnTo>
                  <a:lnTo>
                    <a:pt x="552242" y="294450"/>
                  </a:lnTo>
                  <a:lnTo>
                    <a:pt x="549687" y="292520"/>
                  </a:lnTo>
                  <a:lnTo>
                    <a:pt x="547643" y="290590"/>
                  </a:lnTo>
                  <a:lnTo>
                    <a:pt x="544747" y="288017"/>
                  </a:lnTo>
                  <a:lnTo>
                    <a:pt x="541511" y="286731"/>
                  </a:lnTo>
                  <a:lnTo>
                    <a:pt x="537423" y="286088"/>
                  </a:lnTo>
                  <a:lnTo>
                    <a:pt x="535378" y="286088"/>
                  </a:lnTo>
                  <a:lnTo>
                    <a:pt x="533334" y="286731"/>
                  </a:lnTo>
                  <a:lnTo>
                    <a:pt x="530439" y="288017"/>
                  </a:lnTo>
                  <a:lnTo>
                    <a:pt x="528395" y="288661"/>
                  </a:lnTo>
                  <a:lnTo>
                    <a:pt x="525158" y="289947"/>
                  </a:lnTo>
                  <a:lnTo>
                    <a:pt x="521070" y="289947"/>
                  </a:lnTo>
                  <a:lnTo>
                    <a:pt x="517833" y="290590"/>
                  </a:lnTo>
                  <a:lnTo>
                    <a:pt x="515789" y="292520"/>
                  </a:lnTo>
                  <a:lnTo>
                    <a:pt x="514938" y="297666"/>
                  </a:lnTo>
                  <a:lnTo>
                    <a:pt x="513745" y="302330"/>
                  </a:lnTo>
                  <a:lnTo>
                    <a:pt x="512894" y="304581"/>
                  </a:lnTo>
                  <a:lnTo>
                    <a:pt x="511701" y="308441"/>
                  </a:lnTo>
                  <a:lnTo>
                    <a:pt x="510850" y="310370"/>
                  </a:lnTo>
                  <a:lnTo>
                    <a:pt x="508805" y="311175"/>
                  </a:lnTo>
                  <a:lnTo>
                    <a:pt x="503525" y="312300"/>
                  </a:lnTo>
                  <a:lnTo>
                    <a:pt x="498585" y="312300"/>
                  </a:lnTo>
                  <a:lnTo>
                    <a:pt x="494156" y="312300"/>
                  </a:lnTo>
                  <a:lnTo>
                    <a:pt x="494156" y="326613"/>
                  </a:lnTo>
                  <a:lnTo>
                    <a:pt x="493304" y="328542"/>
                  </a:lnTo>
                  <a:lnTo>
                    <a:pt x="493304" y="335457"/>
                  </a:lnTo>
                  <a:lnTo>
                    <a:pt x="492112" y="339317"/>
                  </a:lnTo>
                  <a:lnTo>
                    <a:pt x="470820" y="330472"/>
                  </a:lnTo>
                  <a:lnTo>
                    <a:pt x="465539" y="328542"/>
                  </a:lnTo>
                  <a:lnTo>
                    <a:pt x="461451" y="326613"/>
                  </a:lnTo>
                  <a:lnTo>
                    <a:pt x="456000" y="323879"/>
                  </a:lnTo>
                  <a:lnTo>
                    <a:pt x="451912" y="321949"/>
                  </a:lnTo>
                  <a:lnTo>
                    <a:pt x="447142" y="320019"/>
                  </a:lnTo>
                  <a:lnTo>
                    <a:pt x="441691" y="318090"/>
                  </a:lnTo>
                  <a:lnTo>
                    <a:pt x="436411" y="318090"/>
                  </a:lnTo>
                  <a:lnTo>
                    <a:pt x="433515" y="318090"/>
                  </a:lnTo>
                  <a:lnTo>
                    <a:pt x="430279" y="318894"/>
                  </a:lnTo>
                  <a:lnTo>
                    <a:pt x="426190" y="326613"/>
                  </a:lnTo>
                  <a:lnTo>
                    <a:pt x="423295" y="329668"/>
                  </a:lnTo>
                  <a:lnTo>
                    <a:pt x="420058" y="330472"/>
                  </a:lnTo>
                  <a:lnTo>
                    <a:pt x="415118" y="330472"/>
                  </a:lnTo>
                  <a:lnTo>
                    <a:pt x="407794" y="327738"/>
                  </a:lnTo>
                  <a:lnTo>
                    <a:pt x="405750" y="324683"/>
                  </a:lnTo>
                  <a:lnTo>
                    <a:pt x="405750" y="321949"/>
                  </a:lnTo>
                  <a:lnTo>
                    <a:pt x="411882" y="316160"/>
                  </a:lnTo>
                  <a:lnTo>
                    <a:pt x="415970" y="309245"/>
                  </a:lnTo>
                  <a:lnTo>
                    <a:pt x="417162" y="298309"/>
                  </a:lnTo>
                  <a:lnTo>
                    <a:pt x="415970" y="293807"/>
                  </a:lnTo>
                  <a:lnTo>
                    <a:pt x="413926" y="292520"/>
                  </a:lnTo>
                  <a:lnTo>
                    <a:pt x="408645" y="292520"/>
                  </a:lnTo>
                  <a:lnTo>
                    <a:pt x="399617" y="299596"/>
                  </a:lnTo>
                  <a:lnTo>
                    <a:pt x="385309" y="307315"/>
                  </a:lnTo>
                  <a:lnTo>
                    <a:pt x="380880" y="309245"/>
                  </a:lnTo>
                  <a:lnTo>
                    <a:pt x="377984" y="309245"/>
                  </a:lnTo>
                  <a:lnTo>
                    <a:pt x="374748" y="308441"/>
                  </a:lnTo>
                  <a:lnTo>
                    <a:pt x="372704" y="306511"/>
                  </a:lnTo>
                  <a:lnTo>
                    <a:pt x="370660" y="303455"/>
                  </a:lnTo>
                  <a:lnTo>
                    <a:pt x="369808" y="299596"/>
                  </a:lnTo>
                  <a:lnTo>
                    <a:pt x="370660" y="293807"/>
                  </a:lnTo>
                  <a:lnTo>
                    <a:pt x="376792" y="282228"/>
                  </a:lnTo>
                  <a:lnTo>
                    <a:pt x="376792" y="279012"/>
                  </a:lnTo>
                  <a:lnTo>
                    <a:pt x="375940" y="277082"/>
                  </a:lnTo>
                  <a:lnTo>
                    <a:pt x="372704" y="275152"/>
                  </a:lnTo>
                  <a:lnTo>
                    <a:pt x="361632" y="275152"/>
                  </a:lnTo>
                  <a:lnTo>
                    <a:pt x="356351" y="274348"/>
                  </a:lnTo>
                  <a:lnTo>
                    <a:pt x="350900" y="274348"/>
                  </a:lnTo>
                  <a:lnTo>
                    <a:pt x="342724" y="276278"/>
                  </a:lnTo>
                  <a:lnTo>
                    <a:pt x="321091" y="280942"/>
                  </a:lnTo>
                  <a:lnTo>
                    <a:pt x="282253" y="264378"/>
                  </a:lnTo>
                  <a:lnTo>
                    <a:pt x="278165" y="258588"/>
                  </a:lnTo>
                  <a:lnTo>
                    <a:pt x="274928" y="250869"/>
                  </a:lnTo>
                  <a:lnTo>
                    <a:pt x="272033" y="246206"/>
                  </a:lnTo>
                  <a:lnTo>
                    <a:pt x="270840" y="244276"/>
                  </a:lnTo>
                  <a:lnTo>
                    <a:pt x="269989" y="239291"/>
                  </a:lnTo>
                  <a:lnTo>
                    <a:pt x="266752" y="233501"/>
                  </a:lnTo>
                  <a:lnTo>
                    <a:pt x="262664" y="231572"/>
                  </a:lnTo>
                  <a:lnTo>
                    <a:pt x="258576" y="229642"/>
                  </a:lnTo>
                  <a:lnTo>
                    <a:pt x="252444" y="229642"/>
                  </a:lnTo>
                  <a:lnTo>
                    <a:pt x="244949" y="229642"/>
                  </a:lnTo>
                  <a:lnTo>
                    <a:pt x="240179" y="228355"/>
                  </a:lnTo>
                  <a:lnTo>
                    <a:pt x="234728" y="228355"/>
                  </a:lnTo>
                  <a:lnTo>
                    <a:pt x="231492" y="227712"/>
                  </a:lnTo>
                  <a:lnTo>
                    <a:pt x="225359" y="223853"/>
                  </a:lnTo>
                  <a:lnTo>
                    <a:pt x="218376" y="219993"/>
                  </a:lnTo>
                  <a:lnTo>
                    <a:pt x="180049" y="209862"/>
                  </a:lnTo>
                  <a:lnTo>
                    <a:pt x="173917" y="210987"/>
                  </a:lnTo>
                  <a:lnTo>
                    <a:pt x="166933" y="214847"/>
                  </a:lnTo>
                  <a:lnTo>
                    <a:pt x="161652" y="221923"/>
                  </a:lnTo>
                  <a:lnTo>
                    <a:pt x="155520" y="229642"/>
                  </a:lnTo>
                  <a:lnTo>
                    <a:pt x="151432" y="235431"/>
                  </a:lnTo>
                  <a:lnTo>
                    <a:pt x="149388" y="240095"/>
                  </a:lnTo>
                  <a:lnTo>
                    <a:pt x="145981" y="244276"/>
                  </a:lnTo>
                  <a:lnTo>
                    <a:pt x="141211" y="247010"/>
                  </a:lnTo>
                  <a:lnTo>
                    <a:pt x="135079" y="248940"/>
                  </a:lnTo>
                  <a:lnTo>
                    <a:pt x="130991" y="248940"/>
                  </a:lnTo>
                  <a:lnTo>
                    <a:pt x="124348" y="248135"/>
                  </a:lnTo>
                  <a:lnTo>
                    <a:pt x="118216" y="248940"/>
                  </a:lnTo>
                  <a:lnTo>
                    <a:pt x="115320" y="252799"/>
                  </a:lnTo>
                  <a:lnTo>
                    <a:pt x="114127" y="258588"/>
                  </a:lnTo>
                  <a:lnTo>
                    <a:pt x="113276" y="263574"/>
                  </a:lnTo>
                  <a:lnTo>
                    <a:pt x="109188" y="271293"/>
                  </a:lnTo>
                  <a:lnTo>
                    <a:pt x="101011" y="280298"/>
                  </a:lnTo>
                  <a:lnTo>
                    <a:pt x="94538" y="288017"/>
                  </a:lnTo>
                  <a:lnTo>
                    <a:pt x="93687" y="291877"/>
                  </a:lnTo>
                  <a:lnTo>
                    <a:pt x="90450" y="297666"/>
                  </a:lnTo>
                  <a:lnTo>
                    <a:pt x="84318" y="302330"/>
                  </a:lnTo>
                  <a:lnTo>
                    <a:pt x="80230" y="307315"/>
                  </a:lnTo>
                  <a:lnTo>
                    <a:pt x="79378" y="312300"/>
                  </a:lnTo>
                  <a:lnTo>
                    <a:pt x="75290" y="318894"/>
                  </a:lnTo>
                  <a:lnTo>
                    <a:pt x="75290" y="316160"/>
                  </a:lnTo>
                  <a:lnTo>
                    <a:pt x="77334" y="310370"/>
                  </a:lnTo>
                  <a:lnTo>
                    <a:pt x="81422" y="304581"/>
                  </a:lnTo>
                  <a:lnTo>
                    <a:pt x="85510" y="295736"/>
                  </a:lnTo>
                  <a:lnTo>
                    <a:pt x="89598" y="289947"/>
                  </a:lnTo>
                  <a:lnTo>
                    <a:pt x="90450" y="284801"/>
                  </a:lnTo>
                  <a:lnTo>
                    <a:pt x="92494" y="280298"/>
                  </a:lnTo>
                  <a:lnTo>
                    <a:pt x="94538" y="277082"/>
                  </a:lnTo>
                  <a:lnTo>
                    <a:pt x="101011" y="274348"/>
                  </a:lnTo>
                  <a:lnTo>
                    <a:pt x="103055" y="270167"/>
                  </a:lnTo>
                  <a:lnTo>
                    <a:pt x="135079" y="244276"/>
                  </a:lnTo>
                  <a:lnTo>
                    <a:pt x="139167" y="243150"/>
                  </a:lnTo>
                  <a:lnTo>
                    <a:pt x="141893" y="240095"/>
                  </a:lnTo>
                  <a:lnTo>
                    <a:pt x="143937" y="235431"/>
                  </a:lnTo>
                  <a:lnTo>
                    <a:pt x="148025" y="229642"/>
                  </a:lnTo>
                  <a:lnTo>
                    <a:pt x="153476" y="220636"/>
                  </a:lnTo>
                  <a:lnTo>
                    <a:pt x="157564" y="218707"/>
                  </a:lnTo>
                  <a:lnTo>
                    <a:pt x="166933" y="210987"/>
                  </a:lnTo>
                  <a:lnTo>
                    <a:pt x="168977" y="209862"/>
                  </a:lnTo>
                  <a:lnTo>
                    <a:pt x="171021" y="207128"/>
                  </a:lnTo>
                  <a:lnTo>
                    <a:pt x="175961" y="198283"/>
                  </a:lnTo>
                  <a:lnTo>
                    <a:pt x="184478" y="186705"/>
                  </a:lnTo>
                  <a:lnTo>
                    <a:pt x="190610" y="180915"/>
                  </a:lnTo>
                  <a:lnTo>
                    <a:pt x="197594" y="175930"/>
                  </a:lnTo>
                  <a:lnTo>
                    <a:pt x="205770" y="168050"/>
                  </a:lnTo>
                  <a:lnTo>
                    <a:pt x="213095" y="160331"/>
                  </a:lnTo>
                  <a:lnTo>
                    <a:pt x="219227" y="157758"/>
                  </a:lnTo>
                  <a:lnTo>
                    <a:pt x="226552" y="154542"/>
                  </a:lnTo>
                  <a:lnTo>
                    <a:pt x="231492" y="152612"/>
                  </a:lnTo>
                  <a:lnTo>
                    <a:pt x="244267" y="150682"/>
                  </a:lnTo>
                  <a:lnTo>
                    <a:pt x="257383" y="147627"/>
                  </a:lnTo>
                  <a:lnTo>
                    <a:pt x="268796" y="146823"/>
                  </a:lnTo>
                  <a:lnTo>
                    <a:pt x="279017" y="146823"/>
                  </a:lnTo>
                  <a:lnTo>
                    <a:pt x="282253" y="145697"/>
                  </a:lnTo>
                  <a:lnTo>
                    <a:pt x="292473" y="143767"/>
                  </a:lnTo>
                  <a:lnTo>
                    <a:pt x="300650" y="139104"/>
                  </a:lnTo>
                  <a:lnTo>
                    <a:pt x="306782" y="135244"/>
                  </a:lnTo>
                  <a:lnTo>
                    <a:pt x="312914" y="131385"/>
                  </a:lnTo>
                  <a:lnTo>
                    <a:pt x="316151" y="130259"/>
                  </a:lnTo>
                  <a:lnTo>
                    <a:pt x="321091" y="131385"/>
                  </a:lnTo>
                  <a:lnTo>
                    <a:pt x="325690" y="132189"/>
                  </a:lnTo>
                  <a:lnTo>
                    <a:pt x="328415" y="133314"/>
                  </a:lnTo>
                  <a:lnTo>
                    <a:pt x="331822" y="137978"/>
                  </a:lnTo>
                  <a:lnTo>
                    <a:pt x="332503" y="139908"/>
                  </a:lnTo>
                  <a:lnTo>
                    <a:pt x="334547" y="142963"/>
                  </a:lnTo>
                  <a:lnTo>
                    <a:pt x="337954" y="142963"/>
                  </a:lnTo>
                  <a:lnTo>
                    <a:pt x="342724" y="139908"/>
                  </a:lnTo>
                  <a:lnTo>
                    <a:pt x="350900" y="136048"/>
                  </a:lnTo>
                  <a:lnTo>
                    <a:pt x="358395" y="134118"/>
                  </a:lnTo>
                  <a:lnTo>
                    <a:pt x="367764" y="134118"/>
                  </a:lnTo>
                  <a:lnTo>
                    <a:pt x="374748" y="132189"/>
                  </a:lnTo>
                  <a:lnTo>
                    <a:pt x="383265" y="127525"/>
                  </a:lnTo>
                  <a:lnTo>
                    <a:pt x="391441" y="117555"/>
                  </a:lnTo>
                  <a:lnTo>
                    <a:pt x="395529" y="110961"/>
                  </a:lnTo>
                  <a:lnTo>
                    <a:pt x="397573" y="105172"/>
                  </a:lnTo>
                  <a:lnTo>
                    <a:pt x="400469" y="101312"/>
                  </a:lnTo>
                  <a:lnTo>
                    <a:pt x="407794" y="97453"/>
                  </a:lnTo>
                  <a:lnTo>
                    <a:pt x="415970" y="95523"/>
                  </a:lnTo>
                  <a:lnTo>
                    <a:pt x="420058" y="94236"/>
                  </a:lnTo>
                  <a:lnTo>
                    <a:pt x="427383" y="96166"/>
                  </a:lnTo>
                  <a:lnTo>
                    <a:pt x="428235" y="98096"/>
                  </a:lnTo>
                  <a:lnTo>
                    <a:pt x="430279" y="99383"/>
                  </a:lnTo>
                  <a:lnTo>
                    <a:pt x="431471" y="101312"/>
                  </a:lnTo>
                  <a:lnTo>
                    <a:pt x="433515" y="103242"/>
                  </a:lnTo>
                  <a:lnTo>
                    <a:pt x="438966" y="101312"/>
                  </a:lnTo>
                  <a:lnTo>
                    <a:pt x="443054" y="98096"/>
                  </a:lnTo>
                  <a:lnTo>
                    <a:pt x="445780" y="95523"/>
                  </a:lnTo>
                  <a:lnTo>
                    <a:pt x="449868" y="90377"/>
                  </a:lnTo>
                  <a:lnTo>
                    <a:pt x="453956" y="85392"/>
                  </a:lnTo>
                  <a:lnTo>
                    <a:pt x="455319" y="84588"/>
                  </a:lnTo>
                  <a:lnTo>
                    <a:pt x="459407" y="84588"/>
                  </a:lnTo>
                  <a:lnTo>
                    <a:pt x="462132" y="84588"/>
                  </a:lnTo>
                  <a:lnTo>
                    <a:pt x="468776" y="86517"/>
                  </a:lnTo>
                  <a:lnTo>
                    <a:pt x="471671" y="89251"/>
                  </a:lnTo>
                  <a:lnTo>
                    <a:pt x="475759" y="91663"/>
                  </a:lnTo>
                  <a:lnTo>
                    <a:pt x="479848" y="93593"/>
                  </a:lnTo>
                  <a:lnTo>
                    <a:pt x="483084" y="93593"/>
                  </a:lnTo>
                  <a:lnTo>
                    <a:pt x="488024" y="90377"/>
                  </a:lnTo>
                  <a:lnTo>
                    <a:pt x="493304" y="83462"/>
                  </a:lnTo>
                  <a:lnTo>
                    <a:pt x="498585" y="79602"/>
                  </a:lnTo>
                  <a:lnTo>
                    <a:pt x="503525" y="76869"/>
                  </a:lnTo>
                  <a:lnTo>
                    <a:pt x="507613" y="73009"/>
                  </a:lnTo>
                  <a:lnTo>
                    <a:pt x="511701" y="69150"/>
                  </a:lnTo>
                  <a:lnTo>
                    <a:pt x="510850" y="60305"/>
                  </a:lnTo>
                  <a:lnTo>
                    <a:pt x="510850" y="54515"/>
                  </a:lnTo>
                  <a:lnTo>
                    <a:pt x="509657" y="49530"/>
                  </a:lnTo>
                  <a:lnTo>
                    <a:pt x="511701" y="43580"/>
                  </a:lnTo>
                  <a:lnTo>
                    <a:pt x="516982" y="41650"/>
                  </a:lnTo>
                  <a:lnTo>
                    <a:pt x="521922" y="41650"/>
                  </a:lnTo>
                  <a:lnTo>
                    <a:pt x="528395" y="41650"/>
                  </a:lnTo>
                  <a:lnTo>
                    <a:pt x="535378" y="43580"/>
                  </a:lnTo>
                  <a:lnTo>
                    <a:pt x="540659" y="43580"/>
                  </a:lnTo>
                  <a:lnTo>
                    <a:pt x="543555" y="42937"/>
                  </a:lnTo>
                  <a:lnTo>
                    <a:pt x="545599" y="39721"/>
                  </a:lnTo>
                  <a:lnTo>
                    <a:pt x="545599" y="35218"/>
                  </a:lnTo>
                  <a:lnTo>
                    <a:pt x="547643" y="31358"/>
                  </a:lnTo>
                  <a:lnTo>
                    <a:pt x="549687" y="29428"/>
                  </a:lnTo>
                  <a:lnTo>
                    <a:pt x="554968" y="29428"/>
                  </a:lnTo>
                  <a:lnTo>
                    <a:pt x="560418" y="30072"/>
                  </a:lnTo>
                  <a:lnTo>
                    <a:pt x="564507" y="31358"/>
                  </a:lnTo>
                  <a:lnTo>
                    <a:pt x="569447" y="33931"/>
                  </a:lnTo>
                  <a:lnTo>
                    <a:pt x="573535" y="35218"/>
                  </a:lnTo>
                  <a:lnTo>
                    <a:pt x="576771" y="35218"/>
                  </a:lnTo>
                  <a:lnTo>
                    <a:pt x="582903" y="29428"/>
                  </a:lnTo>
                  <a:lnTo>
                    <a:pt x="588184" y="26212"/>
                  </a:lnTo>
                  <a:lnTo>
                    <a:pt x="592272" y="26212"/>
                  </a:lnTo>
                  <a:lnTo>
                    <a:pt x="597212" y="26212"/>
                  </a:lnTo>
                  <a:lnTo>
                    <a:pt x="601300" y="27016"/>
                  </a:lnTo>
                  <a:lnTo>
                    <a:pt x="603344" y="28142"/>
                  </a:lnTo>
                  <a:lnTo>
                    <a:pt x="610669" y="28142"/>
                  </a:lnTo>
                  <a:lnTo>
                    <a:pt x="617993" y="25086"/>
                  </a:lnTo>
                  <a:lnTo>
                    <a:pt x="624126" y="19297"/>
                  </a:lnTo>
                  <a:lnTo>
                    <a:pt x="629066" y="14634"/>
                  </a:lnTo>
                  <a:lnTo>
                    <a:pt x="633154" y="11578"/>
                  </a:lnTo>
                  <a:lnTo>
                    <a:pt x="638434" y="10774"/>
                  </a:lnTo>
                  <a:lnTo>
                    <a:pt x="640478" y="9648"/>
                  </a:lnTo>
                  <a:lnTo>
                    <a:pt x="642522" y="11578"/>
                  </a:lnTo>
                  <a:lnTo>
                    <a:pt x="643885" y="13508"/>
                  </a:lnTo>
                  <a:lnTo>
                    <a:pt x="643885" y="16563"/>
                  </a:lnTo>
                  <a:lnTo>
                    <a:pt x="644567" y="19297"/>
                  </a:lnTo>
                  <a:lnTo>
                    <a:pt x="646611" y="20423"/>
                  </a:lnTo>
                  <a:lnTo>
                    <a:pt x="652061" y="19297"/>
                  </a:lnTo>
                  <a:lnTo>
                    <a:pt x="658194" y="16563"/>
                  </a:lnTo>
                  <a:lnTo>
                    <a:pt x="660919" y="14634"/>
                  </a:lnTo>
                  <a:lnTo>
                    <a:pt x="662282" y="10774"/>
                  </a:lnTo>
                  <a:lnTo>
                    <a:pt x="662282" y="4985"/>
                  </a:lnTo>
                  <a:lnTo>
                    <a:pt x="665518" y="1125"/>
                  </a:lnTo>
                  <a:lnTo>
                    <a:pt x="669607" y="0"/>
                  </a:lnTo>
                  <a:lnTo>
                    <a:pt x="675739" y="0"/>
                  </a:lnTo>
                  <a:lnTo>
                    <a:pt x="680679" y="0"/>
                  </a:lnTo>
                  <a:lnTo>
                    <a:pt x="682723" y="1929"/>
                  </a:lnTo>
                  <a:lnTo>
                    <a:pt x="684767" y="4985"/>
                  </a:lnTo>
                  <a:lnTo>
                    <a:pt x="688855" y="4985"/>
                  </a:lnTo>
                  <a:lnTo>
                    <a:pt x="692091" y="4985"/>
                  </a:lnTo>
                  <a:lnTo>
                    <a:pt x="697372" y="4985"/>
                  </a:lnTo>
                  <a:lnTo>
                    <a:pt x="700268" y="4985"/>
                  </a:lnTo>
                  <a:lnTo>
                    <a:pt x="692091" y="6915"/>
                  </a:lnTo>
                  <a:lnTo>
                    <a:pt x="688855" y="5789"/>
                  </a:lnTo>
                  <a:lnTo>
                    <a:pt x="685959" y="5789"/>
                  </a:lnTo>
                  <a:lnTo>
                    <a:pt x="682723" y="4985"/>
                  </a:lnTo>
                  <a:lnTo>
                    <a:pt x="680679" y="1929"/>
                  </a:lnTo>
                  <a:lnTo>
                    <a:pt x="679827" y="1125"/>
                  </a:lnTo>
                  <a:lnTo>
                    <a:pt x="675739" y="1125"/>
                  </a:lnTo>
                  <a:lnTo>
                    <a:pt x="670458" y="1125"/>
                  </a:lnTo>
                  <a:lnTo>
                    <a:pt x="666370" y="1929"/>
                  </a:lnTo>
                  <a:lnTo>
                    <a:pt x="662963" y="4985"/>
                  </a:lnTo>
                  <a:lnTo>
                    <a:pt x="662963" y="7719"/>
                  </a:lnTo>
                  <a:lnTo>
                    <a:pt x="664326" y="11578"/>
                  </a:lnTo>
                  <a:lnTo>
                    <a:pt x="662282" y="13508"/>
                  </a:lnTo>
                  <a:lnTo>
                    <a:pt x="658875" y="17367"/>
                  </a:lnTo>
                </a:path>
                <a:path w="766445" h="339725">
                  <a:moveTo>
                    <a:pt x="658875" y="17367"/>
                  </a:moveTo>
                  <a:lnTo>
                    <a:pt x="654106" y="20423"/>
                  </a:lnTo>
                  <a:lnTo>
                    <a:pt x="648655" y="22353"/>
                  </a:lnTo>
                  <a:lnTo>
                    <a:pt x="644567" y="21227"/>
                  </a:lnTo>
                  <a:lnTo>
                    <a:pt x="642522" y="20423"/>
                  </a:lnTo>
                  <a:lnTo>
                    <a:pt x="641841" y="16563"/>
                  </a:lnTo>
                </a:path>
                <a:path w="766445" h="339725">
                  <a:moveTo>
                    <a:pt x="75290" y="318894"/>
                  </a:moveTo>
                  <a:lnTo>
                    <a:pt x="50420" y="335457"/>
                  </a:lnTo>
                  <a:lnTo>
                    <a:pt x="46332" y="332402"/>
                  </a:lnTo>
                  <a:lnTo>
                    <a:pt x="40881" y="325809"/>
                  </a:lnTo>
                  <a:lnTo>
                    <a:pt x="36112" y="320823"/>
                  </a:lnTo>
                  <a:lnTo>
                    <a:pt x="25891" y="320019"/>
                  </a:lnTo>
                  <a:lnTo>
                    <a:pt x="18396" y="320019"/>
                  </a:lnTo>
                  <a:lnTo>
                    <a:pt x="6983" y="320823"/>
                  </a:lnTo>
                  <a:lnTo>
                    <a:pt x="0" y="32387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00" name="object 4000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025077" y="3768246"/>
              <a:ext cx="192891" cy="67225"/>
            </a:xfrm>
            <a:prstGeom prst="rect">
              <a:avLst/>
            </a:prstGeom>
          </p:spPr>
        </p:pic>
        <p:sp>
          <p:nvSpPr>
            <p:cNvPr id="4001" name="object 4001"/>
            <p:cNvSpPr/>
            <p:nvPr/>
          </p:nvSpPr>
          <p:spPr>
            <a:xfrm>
              <a:off x="8286214" y="1973112"/>
              <a:ext cx="173990" cy="287020"/>
            </a:xfrm>
            <a:custGeom>
              <a:avLst/>
              <a:gdLst/>
              <a:ahLst/>
              <a:cxnLst/>
              <a:rect l="l" t="t" r="r" b="b"/>
              <a:pathLst>
                <a:path w="173990" h="287019">
                  <a:moveTo>
                    <a:pt x="105951" y="270510"/>
                  </a:moveTo>
                  <a:lnTo>
                    <a:pt x="100500" y="270510"/>
                  </a:lnTo>
                  <a:lnTo>
                    <a:pt x="101863" y="271780"/>
                  </a:lnTo>
                  <a:lnTo>
                    <a:pt x="105099" y="273050"/>
                  </a:lnTo>
                  <a:lnTo>
                    <a:pt x="107143" y="274320"/>
                  </a:lnTo>
                  <a:lnTo>
                    <a:pt x="100500" y="279400"/>
                  </a:lnTo>
                  <a:lnTo>
                    <a:pt x="94368" y="284480"/>
                  </a:lnTo>
                  <a:lnTo>
                    <a:pt x="93687" y="287020"/>
                  </a:lnTo>
                  <a:lnTo>
                    <a:pt x="98456" y="287020"/>
                  </a:lnTo>
                  <a:lnTo>
                    <a:pt x="103055" y="284480"/>
                  </a:lnTo>
                  <a:lnTo>
                    <a:pt x="107995" y="281940"/>
                  </a:lnTo>
                  <a:lnTo>
                    <a:pt x="114127" y="281940"/>
                  </a:lnTo>
                  <a:lnTo>
                    <a:pt x="117364" y="280670"/>
                  </a:lnTo>
                  <a:lnTo>
                    <a:pt x="125966" y="280670"/>
                  </a:lnTo>
                  <a:lnTo>
                    <a:pt x="126392" y="279400"/>
                  </a:lnTo>
                  <a:lnTo>
                    <a:pt x="122304" y="274320"/>
                  </a:lnTo>
                  <a:lnTo>
                    <a:pt x="123496" y="273050"/>
                  </a:lnTo>
                  <a:lnTo>
                    <a:pt x="127584" y="271780"/>
                  </a:lnTo>
                  <a:lnTo>
                    <a:pt x="110039" y="271780"/>
                  </a:lnTo>
                  <a:lnTo>
                    <a:pt x="105951" y="270510"/>
                  </a:lnTo>
                  <a:close/>
                </a:path>
                <a:path w="173990" h="287019">
                  <a:moveTo>
                    <a:pt x="125966" y="280670"/>
                  </a:moveTo>
                  <a:lnTo>
                    <a:pt x="117364" y="280670"/>
                  </a:lnTo>
                  <a:lnTo>
                    <a:pt x="120260" y="281940"/>
                  </a:lnTo>
                  <a:lnTo>
                    <a:pt x="123496" y="283210"/>
                  </a:lnTo>
                  <a:lnTo>
                    <a:pt x="125540" y="281940"/>
                  </a:lnTo>
                  <a:lnTo>
                    <a:pt x="125966" y="280670"/>
                  </a:lnTo>
                  <a:close/>
                </a:path>
                <a:path w="173990" h="287019">
                  <a:moveTo>
                    <a:pt x="157394" y="176530"/>
                  </a:moveTo>
                  <a:lnTo>
                    <a:pt x="155350" y="177800"/>
                  </a:lnTo>
                  <a:lnTo>
                    <a:pt x="156201" y="180340"/>
                  </a:lnTo>
                  <a:lnTo>
                    <a:pt x="158245" y="181610"/>
                  </a:lnTo>
                  <a:lnTo>
                    <a:pt x="159438" y="184150"/>
                  </a:lnTo>
                  <a:lnTo>
                    <a:pt x="159438" y="185420"/>
                  </a:lnTo>
                  <a:lnTo>
                    <a:pt x="157394" y="187960"/>
                  </a:lnTo>
                  <a:lnTo>
                    <a:pt x="156201" y="189230"/>
                  </a:lnTo>
                  <a:lnTo>
                    <a:pt x="156201" y="193040"/>
                  </a:lnTo>
                  <a:lnTo>
                    <a:pt x="154157" y="195580"/>
                  </a:lnTo>
                  <a:lnTo>
                    <a:pt x="147173" y="195580"/>
                  </a:lnTo>
                  <a:lnTo>
                    <a:pt x="145129" y="196850"/>
                  </a:lnTo>
                  <a:lnTo>
                    <a:pt x="145981" y="200660"/>
                  </a:lnTo>
                  <a:lnTo>
                    <a:pt x="149217" y="204470"/>
                  </a:lnTo>
                  <a:lnTo>
                    <a:pt x="150069" y="208280"/>
                  </a:lnTo>
                  <a:lnTo>
                    <a:pt x="152113" y="213360"/>
                  </a:lnTo>
                  <a:lnTo>
                    <a:pt x="152113" y="224790"/>
                  </a:lnTo>
                  <a:lnTo>
                    <a:pt x="149217" y="226060"/>
                  </a:lnTo>
                  <a:lnTo>
                    <a:pt x="143937" y="229870"/>
                  </a:lnTo>
                  <a:lnTo>
                    <a:pt x="141893" y="233680"/>
                  </a:lnTo>
                  <a:lnTo>
                    <a:pt x="133716" y="233680"/>
                  </a:lnTo>
                  <a:lnTo>
                    <a:pt x="126392" y="240030"/>
                  </a:lnTo>
                  <a:lnTo>
                    <a:pt x="124348" y="246380"/>
                  </a:lnTo>
                  <a:lnTo>
                    <a:pt x="123496" y="248920"/>
                  </a:lnTo>
                  <a:lnTo>
                    <a:pt x="116171" y="248920"/>
                  </a:lnTo>
                  <a:lnTo>
                    <a:pt x="115320" y="255270"/>
                  </a:lnTo>
                  <a:lnTo>
                    <a:pt x="114127" y="257810"/>
                  </a:lnTo>
                  <a:lnTo>
                    <a:pt x="115320" y="260350"/>
                  </a:lnTo>
                  <a:lnTo>
                    <a:pt x="116171" y="262890"/>
                  </a:lnTo>
                  <a:lnTo>
                    <a:pt x="117364" y="265430"/>
                  </a:lnTo>
                  <a:lnTo>
                    <a:pt x="114127" y="267970"/>
                  </a:lnTo>
                  <a:lnTo>
                    <a:pt x="113276" y="270510"/>
                  </a:lnTo>
                  <a:lnTo>
                    <a:pt x="110039" y="271780"/>
                  </a:lnTo>
                  <a:lnTo>
                    <a:pt x="127584" y="271780"/>
                  </a:lnTo>
                  <a:lnTo>
                    <a:pt x="131672" y="273050"/>
                  </a:lnTo>
                  <a:lnTo>
                    <a:pt x="134909" y="274320"/>
                  </a:lnTo>
                  <a:lnTo>
                    <a:pt x="136953" y="278130"/>
                  </a:lnTo>
                  <a:lnTo>
                    <a:pt x="138997" y="279400"/>
                  </a:lnTo>
                  <a:lnTo>
                    <a:pt x="143937" y="279400"/>
                  </a:lnTo>
                  <a:lnTo>
                    <a:pt x="145129" y="278130"/>
                  </a:lnTo>
                  <a:lnTo>
                    <a:pt x="143085" y="276860"/>
                  </a:lnTo>
                  <a:lnTo>
                    <a:pt x="143937" y="274320"/>
                  </a:lnTo>
                  <a:lnTo>
                    <a:pt x="145981" y="274320"/>
                  </a:lnTo>
                  <a:lnTo>
                    <a:pt x="145981" y="270510"/>
                  </a:lnTo>
                  <a:lnTo>
                    <a:pt x="147173" y="270510"/>
                  </a:lnTo>
                  <a:lnTo>
                    <a:pt x="152113" y="269240"/>
                  </a:lnTo>
                  <a:lnTo>
                    <a:pt x="153306" y="267970"/>
                  </a:lnTo>
                  <a:lnTo>
                    <a:pt x="152113" y="265430"/>
                  </a:lnTo>
                  <a:lnTo>
                    <a:pt x="152113" y="262890"/>
                  </a:lnTo>
                  <a:lnTo>
                    <a:pt x="154157" y="260350"/>
                  </a:lnTo>
                  <a:lnTo>
                    <a:pt x="158245" y="257810"/>
                  </a:lnTo>
                  <a:lnTo>
                    <a:pt x="162674" y="248920"/>
                  </a:lnTo>
                  <a:lnTo>
                    <a:pt x="123496" y="248920"/>
                  </a:lnTo>
                  <a:lnTo>
                    <a:pt x="119408" y="247650"/>
                  </a:lnTo>
                  <a:lnTo>
                    <a:pt x="163492" y="247650"/>
                  </a:lnTo>
                  <a:lnTo>
                    <a:pt x="166762" y="242570"/>
                  </a:lnTo>
                  <a:lnTo>
                    <a:pt x="169658" y="241300"/>
                  </a:lnTo>
                  <a:lnTo>
                    <a:pt x="173406" y="241300"/>
                  </a:lnTo>
                  <a:lnTo>
                    <a:pt x="173406" y="180340"/>
                  </a:lnTo>
                  <a:lnTo>
                    <a:pt x="161482" y="180340"/>
                  </a:lnTo>
                  <a:lnTo>
                    <a:pt x="159438" y="177800"/>
                  </a:lnTo>
                  <a:lnTo>
                    <a:pt x="157394" y="176530"/>
                  </a:lnTo>
                  <a:close/>
                </a:path>
                <a:path w="173990" h="287019">
                  <a:moveTo>
                    <a:pt x="170851" y="170180"/>
                  </a:moveTo>
                  <a:lnTo>
                    <a:pt x="168807" y="170180"/>
                  </a:lnTo>
                  <a:lnTo>
                    <a:pt x="165570" y="171450"/>
                  </a:lnTo>
                  <a:lnTo>
                    <a:pt x="164718" y="172720"/>
                  </a:lnTo>
                  <a:lnTo>
                    <a:pt x="164718" y="175260"/>
                  </a:lnTo>
                  <a:lnTo>
                    <a:pt x="165570" y="177800"/>
                  </a:lnTo>
                  <a:lnTo>
                    <a:pt x="164718" y="180340"/>
                  </a:lnTo>
                  <a:lnTo>
                    <a:pt x="173406" y="180340"/>
                  </a:lnTo>
                  <a:lnTo>
                    <a:pt x="173406" y="172720"/>
                  </a:lnTo>
                  <a:lnTo>
                    <a:pt x="172895" y="172720"/>
                  </a:lnTo>
                  <a:lnTo>
                    <a:pt x="170851" y="170180"/>
                  </a:lnTo>
                  <a:close/>
                </a:path>
                <a:path w="173990" h="287019">
                  <a:moveTo>
                    <a:pt x="138316" y="160020"/>
                  </a:moveTo>
                  <a:lnTo>
                    <a:pt x="113276" y="160020"/>
                  </a:lnTo>
                  <a:lnTo>
                    <a:pt x="116171" y="162560"/>
                  </a:lnTo>
                  <a:lnTo>
                    <a:pt x="117364" y="163830"/>
                  </a:lnTo>
                  <a:lnTo>
                    <a:pt x="118216" y="167640"/>
                  </a:lnTo>
                  <a:lnTo>
                    <a:pt x="118216" y="171450"/>
                  </a:lnTo>
                  <a:lnTo>
                    <a:pt x="120260" y="172720"/>
                  </a:lnTo>
                  <a:lnTo>
                    <a:pt x="123496" y="171450"/>
                  </a:lnTo>
                  <a:lnTo>
                    <a:pt x="127584" y="167640"/>
                  </a:lnTo>
                  <a:lnTo>
                    <a:pt x="132865" y="162560"/>
                  </a:lnTo>
                  <a:lnTo>
                    <a:pt x="138316" y="160020"/>
                  </a:lnTo>
                  <a:close/>
                </a:path>
                <a:path w="173990" h="287019">
                  <a:moveTo>
                    <a:pt x="173406" y="138430"/>
                  </a:moveTo>
                  <a:lnTo>
                    <a:pt x="82103" y="138430"/>
                  </a:lnTo>
                  <a:lnTo>
                    <a:pt x="86192" y="140970"/>
                  </a:lnTo>
                  <a:lnTo>
                    <a:pt x="88236" y="140970"/>
                  </a:lnTo>
                  <a:lnTo>
                    <a:pt x="90280" y="142240"/>
                  </a:lnTo>
                  <a:lnTo>
                    <a:pt x="90280" y="149860"/>
                  </a:lnTo>
                  <a:lnTo>
                    <a:pt x="96412" y="149860"/>
                  </a:lnTo>
                  <a:lnTo>
                    <a:pt x="98456" y="151130"/>
                  </a:lnTo>
                  <a:lnTo>
                    <a:pt x="97775" y="154940"/>
                  </a:lnTo>
                  <a:lnTo>
                    <a:pt x="95731" y="156210"/>
                  </a:lnTo>
                  <a:lnTo>
                    <a:pt x="93687" y="158750"/>
                  </a:lnTo>
                  <a:lnTo>
                    <a:pt x="93687" y="162560"/>
                  </a:lnTo>
                  <a:lnTo>
                    <a:pt x="96412" y="163830"/>
                  </a:lnTo>
                  <a:lnTo>
                    <a:pt x="103055" y="162560"/>
                  </a:lnTo>
                  <a:lnTo>
                    <a:pt x="109188" y="161290"/>
                  </a:lnTo>
                  <a:lnTo>
                    <a:pt x="113276" y="160020"/>
                  </a:lnTo>
                  <a:lnTo>
                    <a:pt x="138316" y="160020"/>
                  </a:lnTo>
                  <a:lnTo>
                    <a:pt x="141041" y="158750"/>
                  </a:lnTo>
                  <a:lnTo>
                    <a:pt x="155350" y="153670"/>
                  </a:lnTo>
                  <a:lnTo>
                    <a:pt x="161482" y="149860"/>
                  </a:lnTo>
                  <a:lnTo>
                    <a:pt x="164718" y="148590"/>
                  </a:lnTo>
                  <a:lnTo>
                    <a:pt x="168807" y="146050"/>
                  </a:lnTo>
                  <a:lnTo>
                    <a:pt x="173406" y="146050"/>
                  </a:lnTo>
                  <a:lnTo>
                    <a:pt x="173406" y="138430"/>
                  </a:lnTo>
                  <a:close/>
                </a:path>
                <a:path w="173990" h="287019">
                  <a:moveTo>
                    <a:pt x="173406" y="151130"/>
                  </a:moveTo>
                  <a:lnTo>
                    <a:pt x="172895" y="153670"/>
                  </a:lnTo>
                  <a:lnTo>
                    <a:pt x="173406" y="153670"/>
                  </a:lnTo>
                  <a:lnTo>
                    <a:pt x="173406" y="151130"/>
                  </a:lnTo>
                  <a:close/>
                </a:path>
                <a:path w="173990" h="287019">
                  <a:moveTo>
                    <a:pt x="173406" y="146050"/>
                  </a:moveTo>
                  <a:lnTo>
                    <a:pt x="172895" y="146050"/>
                  </a:lnTo>
                  <a:lnTo>
                    <a:pt x="173406" y="148590"/>
                  </a:lnTo>
                  <a:lnTo>
                    <a:pt x="173406" y="146050"/>
                  </a:lnTo>
                  <a:close/>
                </a:path>
                <a:path w="173990" h="287019">
                  <a:moveTo>
                    <a:pt x="173406" y="134620"/>
                  </a:moveTo>
                  <a:lnTo>
                    <a:pt x="75290" y="134620"/>
                  </a:lnTo>
                  <a:lnTo>
                    <a:pt x="72735" y="137160"/>
                  </a:lnTo>
                  <a:lnTo>
                    <a:pt x="72735" y="139700"/>
                  </a:lnTo>
                  <a:lnTo>
                    <a:pt x="75290" y="140970"/>
                  </a:lnTo>
                  <a:lnTo>
                    <a:pt x="78015" y="140970"/>
                  </a:lnTo>
                  <a:lnTo>
                    <a:pt x="80059" y="138430"/>
                  </a:lnTo>
                  <a:lnTo>
                    <a:pt x="173406" y="138430"/>
                  </a:lnTo>
                  <a:lnTo>
                    <a:pt x="173406" y="134620"/>
                  </a:lnTo>
                  <a:close/>
                </a:path>
                <a:path w="173990" h="287019">
                  <a:moveTo>
                    <a:pt x="173406" y="95250"/>
                  </a:moveTo>
                  <a:lnTo>
                    <a:pt x="77334" y="95250"/>
                  </a:lnTo>
                  <a:lnTo>
                    <a:pt x="78015" y="97790"/>
                  </a:lnTo>
                  <a:lnTo>
                    <a:pt x="77334" y="100330"/>
                  </a:lnTo>
                  <a:lnTo>
                    <a:pt x="75971" y="102870"/>
                  </a:lnTo>
                  <a:lnTo>
                    <a:pt x="77334" y="105410"/>
                  </a:lnTo>
                  <a:lnTo>
                    <a:pt x="79378" y="106680"/>
                  </a:lnTo>
                  <a:lnTo>
                    <a:pt x="80059" y="109220"/>
                  </a:lnTo>
                  <a:lnTo>
                    <a:pt x="78015" y="113030"/>
                  </a:lnTo>
                  <a:lnTo>
                    <a:pt x="75971" y="114300"/>
                  </a:lnTo>
                  <a:lnTo>
                    <a:pt x="75290" y="116840"/>
                  </a:lnTo>
                  <a:lnTo>
                    <a:pt x="77334" y="118110"/>
                  </a:lnTo>
                  <a:lnTo>
                    <a:pt x="78015" y="119380"/>
                  </a:lnTo>
                  <a:lnTo>
                    <a:pt x="78015" y="121920"/>
                  </a:lnTo>
                  <a:lnTo>
                    <a:pt x="75290" y="125730"/>
                  </a:lnTo>
                  <a:lnTo>
                    <a:pt x="72735" y="129540"/>
                  </a:lnTo>
                  <a:lnTo>
                    <a:pt x="70691" y="132080"/>
                  </a:lnTo>
                  <a:lnTo>
                    <a:pt x="66602" y="134620"/>
                  </a:lnTo>
                  <a:lnTo>
                    <a:pt x="66602" y="137160"/>
                  </a:lnTo>
                  <a:lnTo>
                    <a:pt x="68647" y="137160"/>
                  </a:lnTo>
                  <a:lnTo>
                    <a:pt x="71883" y="134620"/>
                  </a:lnTo>
                  <a:lnTo>
                    <a:pt x="173406" y="134620"/>
                  </a:lnTo>
                  <a:lnTo>
                    <a:pt x="173406" y="95250"/>
                  </a:lnTo>
                  <a:close/>
                </a:path>
                <a:path w="173990" h="287019">
                  <a:moveTo>
                    <a:pt x="111232" y="50800"/>
                  </a:moveTo>
                  <a:lnTo>
                    <a:pt x="72735" y="50800"/>
                  </a:lnTo>
                  <a:lnTo>
                    <a:pt x="75290" y="52070"/>
                  </a:lnTo>
                  <a:lnTo>
                    <a:pt x="75971" y="53340"/>
                  </a:lnTo>
                  <a:lnTo>
                    <a:pt x="75971" y="55880"/>
                  </a:lnTo>
                  <a:lnTo>
                    <a:pt x="75290" y="57150"/>
                  </a:lnTo>
                  <a:lnTo>
                    <a:pt x="72735" y="58420"/>
                  </a:lnTo>
                  <a:lnTo>
                    <a:pt x="71883" y="63500"/>
                  </a:lnTo>
                  <a:lnTo>
                    <a:pt x="70691" y="66040"/>
                  </a:lnTo>
                  <a:lnTo>
                    <a:pt x="68647" y="67310"/>
                  </a:lnTo>
                  <a:lnTo>
                    <a:pt x="67795" y="72390"/>
                  </a:lnTo>
                  <a:lnTo>
                    <a:pt x="67795" y="81280"/>
                  </a:lnTo>
                  <a:lnTo>
                    <a:pt x="65751" y="83820"/>
                  </a:lnTo>
                  <a:lnTo>
                    <a:pt x="65751" y="93980"/>
                  </a:lnTo>
                  <a:lnTo>
                    <a:pt x="67795" y="96520"/>
                  </a:lnTo>
                  <a:lnTo>
                    <a:pt x="72735" y="95250"/>
                  </a:lnTo>
                  <a:lnTo>
                    <a:pt x="173406" y="95250"/>
                  </a:lnTo>
                  <a:lnTo>
                    <a:pt x="173406" y="55880"/>
                  </a:lnTo>
                  <a:lnTo>
                    <a:pt x="119408" y="55880"/>
                  </a:lnTo>
                  <a:lnTo>
                    <a:pt x="117364" y="54610"/>
                  </a:lnTo>
                  <a:lnTo>
                    <a:pt x="114127" y="53340"/>
                  </a:lnTo>
                  <a:lnTo>
                    <a:pt x="112083" y="52070"/>
                  </a:lnTo>
                  <a:lnTo>
                    <a:pt x="111232" y="50800"/>
                  </a:lnTo>
                  <a:close/>
                </a:path>
                <a:path w="173990" h="287019">
                  <a:moveTo>
                    <a:pt x="118216" y="25400"/>
                  </a:moveTo>
                  <a:lnTo>
                    <a:pt x="98456" y="25400"/>
                  </a:lnTo>
                  <a:lnTo>
                    <a:pt x="99819" y="27940"/>
                  </a:lnTo>
                  <a:lnTo>
                    <a:pt x="96412" y="34290"/>
                  </a:lnTo>
                  <a:lnTo>
                    <a:pt x="94368" y="36830"/>
                  </a:lnTo>
                  <a:lnTo>
                    <a:pt x="93687" y="40640"/>
                  </a:lnTo>
                  <a:lnTo>
                    <a:pt x="90280" y="41910"/>
                  </a:lnTo>
                  <a:lnTo>
                    <a:pt x="86192" y="41910"/>
                  </a:lnTo>
                  <a:lnTo>
                    <a:pt x="80059" y="43180"/>
                  </a:lnTo>
                  <a:lnTo>
                    <a:pt x="73927" y="43180"/>
                  </a:lnTo>
                  <a:lnTo>
                    <a:pt x="69839" y="46990"/>
                  </a:lnTo>
                  <a:lnTo>
                    <a:pt x="65751" y="48260"/>
                  </a:lnTo>
                  <a:lnTo>
                    <a:pt x="59619" y="49529"/>
                  </a:lnTo>
                  <a:lnTo>
                    <a:pt x="19589" y="58419"/>
                  </a:lnTo>
                  <a:lnTo>
                    <a:pt x="0" y="63499"/>
                  </a:lnTo>
                  <a:lnTo>
                    <a:pt x="851" y="67309"/>
                  </a:lnTo>
                  <a:lnTo>
                    <a:pt x="20440" y="60959"/>
                  </a:lnTo>
                  <a:lnTo>
                    <a:pt x="60470" y="52069"/>
                  </a:lnTo>
                  <a:lnTo>
                    <a:pt x="65751" y="50800"/>
                  </a:lnTo>
                  <a:lnTo>
                    <a:pt x="111232" y="50800"/>
                  </a:lnTo>
                  <a:lnTo>
                    <a:pt x="113276" y="46990"/>
                  </a:lnTo>
                  <a:lnTo>
                    <a:pt x="113276" y="45720"/>
                  </a:lnTo>
                  <a:lnTo>
                    <a:pt x="115320" y="43180"/>
                  </a:lnTo>
                  <a:lnTo>
                    <a:pt x="117364" y="38100"/>
                  </a:lnTo>
                  <a:lnTo>
                    <a:pt x="118216" y="33020"/>
                  </a:lnTo>
                  <a:lnTo>
                    <a:pt x="118216" y="25400"/>
                  </a:lnTo>
                  <a:close/>
                </a:path>
                <a:path w="173990" h="287019">
                  <a:moveTo>
                    <a:pt x="124348" y="49530"/>
                  </a:moveTo>
                  <a:lnTo>
                    <a:pt x="122304" y="49530"/>
                  </a:lnTo>
                  <a:lnTo>
                    <a:pt x="122304" y="52070"/>
                  </a:lnTo>
                  <a:lnTo>
                    <a:pt x="121452" y="55880"/>
                  </a:lnTo>
                  <a:lnTo>
                    <a:pt x="128436" y="55880"/>
                  </a:lnTo>
                  <a:lnTo>
                    <a:pt x="127584" y="53340"/>
                  </a:lnTo>
                  <a:lnTo>
                    <a:pt x="127584" y="50800"/>
                  </a:lnTo>
                  <a:lnTo>
                    <a:pt x="124348" y="50800"/>
                  </a:lnTo>
                  <a:lnTo>
                    <a:pt x="124348" y="49530"/>
                  </a:lnTo>
                  <a:close/>
                </a:path>
                <a:path w="173990" h="287019">
                  <a:moveTo>
                    <a:pt x="143937" y="49530"/>
                  </a:moveTo>
                  <a:lnTo>
                    <a:pt x="141893" y="49530"/>
                  </a:lnTo>
                  <a:lnTo>
                    <a:pt x="139849" y="50800"/>
                  </a:lnTo>
                  <a:lnTo>
                    <a:pt x="133716" y="50800"/>
                  </a:lnTo>
                  <a:lnTo>
                    <a:pt x="131672" y="53340"/>
                  </a:lnTo>
                  <a:lnTo>
                    <a:pt x="128436" y="55880"/>
                  </a:lnTo>
                  <a:lnTo>
                    <a:pt x="151262" y="55880"/>
                  </a:lnTo>
                  <a:lnTo>
                    <a:pt x="148025" y="54610"/>
                  </a:lnTo>
                  <a:lnTo>
                    <a:pt x="145129" y="50800"/>
                  </a:lnTo>
                  <a:lnTo>
                    <a:pt x="143937" y="49530"/>
                  </a:lnTo>
                  <a:close/>
                </a:path>
                <a:path w="173990" h="287019">
                  <a:moveTo>
                    <a:pt x="170851" y="35560"/>
                  </a:moveTo>
                  <a:lnTo>
                    <a:pt x="169658" y="35560"/>
                  </a:lnTo>
                  <a:lnTo>
                    <a:pt x="165570" y="40640"/>
                  </a:lnTo>
                  <a:lnTo>
                    <a:pt x="161482" y="40640"/>
                  </a:lnTo>
                  <a:lnTo>
                    <a:pt x="160630" y="41910"/>
                  </a:lnTo>
                  <a:lnTo>
                    <a:pt x="158245" y="46990"/>
                  </a:lnTo>
                  <a:lnTo>
                    <a:pt x="158245" y="50800"/>
                  </a:lnTo>
                  <a:lnTo>
                    <a:pt x="157394" y="53340"/>
                  </a:lnTo>
                  <a:lnTo>
                    <a:pt x="153306" y="55880"/>
                  </a:lnTo>
                  <a:lnTo>
                    <a:pt x="173406" y="55880"/>
                  </a:lnTo>
                  <a:lnTo>
                    <a:pt x="173406" y="44450"/>
                  </a:lnTo>
                  <a:lnTo>
                    <a:pt x="172895" y="44450"/>
                  </a:lnTo>
                  <a:lnTo>
                    <a:pt x="170851" y="43180"/>
                  </a:lnTo>
                  <a:lnTo>
                    <a:pt x="168807" y="43180"/>
                  </a:lnTo>
                  <a:lnTo>
                    <a:pt x="169658" y="40640"/>
                  </a:lnTo>
                  <a:lnTo>
                    <a:pt x="170851" y="38100"/>
                  </a:lnTo>
                  <a:lnTo>
                    <a:pt x="170851" y="35560"/>
                  </a:lnTo>
                  <a:close/>
                </a:path>
                <a:path w="173990" h="287019">
                  <a:moveTo>
                    <a:pt x="72735" y="50800"/>
                  </a:moveTo>
                  <a:lnTo>
                    <a:pt x="65751" y="50800"/>
                  </a:lnTo>
                  <a:lnTo>
                    <a:pt x="68647" y="52070"/>
                  </a:lnTo>
                  <a:lnTo>
                    <a:pt x="72735" y="50800"/>
                  </a:lnTo>
                  <a:close/>
                </a:path>
                <a:path w="173990" h="287019">
                  <a:moveTo>
                    <a:pt x="137805" y="48260"/>
                  </a:moveTo>
                  <a:lnTo>
                    <a:pt x="136953" y="48260"/>
                  </a:lnTo>
                  <a:lnTo>
                    <a:pt x="134909" y="50800"/>
                  </a:lnTo>
                  <a:lnTo>
                    <a:pt x="138997" y="50800"/>
                  </a:lnTo>
                  <a:lnTo>
                    <a:pt x="137805" y="48260"/>
                  </a:lnTo>
                  <a:close/>
                </a:path>
                <a:path w="173990" h="287019">
                  <a:moveTo>
                    <a:pt x="105099" y="13970"/>
                  </a:moveTo>
                  <a:lnTo>
                    <a:pt x="82103" y="13970"/>
                  </a:lnTo>
                  <a:lnTo>
                    <a:pt x="83466" y="15240"/>
                  </a:lnTo>
                  <a:lnTo>
                    <a:pt x="85510" y="16510"/>
                  </a:lnTo>
                  <a:lnTo>
                    <a:pt x="85510" y="19050"/>
                  </a:lnTo>
                  <a:lnTo>
                    <a:pt x="87554" y="21590"/>
                  </a:lnTo>
                  <a:lnTo>
                    <a:pt x="89598" y="22860"/>
                  </a:lnTo>
                  <a:lnTo>
                    <a:pt x="91642" y="26670"/>
                  </a:lnTo>
                  <a:lnTo>
                    <a:pt x="92324" y="26670"/>
                  </a:lnTo>
                  <a:lnTo>
                    <a:pt x="94368" y="30480"/>
                  </a:lnTo>
                  <a:lnTo>
                    <a:pt x="96412" y="26670"/>
                  </a:lnTo>
                  <a:lnTo>
                    <a:pt x="98456" y="25400"/>
                  </a:lnTo>
                  <a:lnTo>
                    <a:pt x="118216" y="25400"/>
                  </a:lnTo>
                  <a:lnTo>
                    <a:pt x="118216" y="16510"/>
                  </a:lnTo>
                  <a:lnTo>
                    <a:pt x="112083" y="15240"/>
                  </a:lnTo>
                  <a:lnTo>
                    <a:pt x="107995" y="15240"/>
                  </a:lnTo>
                  <a:lnTo>
                    <a:pt x="105099" y="13970"/>
                  </a:lnTo>
                  <a:close/>
                </a:path>
                <a:path w="173990" h="287019">
                  <a:moveTo>
                    <a:pt x="75971" y="0"/>
                  </a:moveTo>
                  <a:lnTo>
                    <a:pt x="75290" y="0"/>
                  </a:lnTo>
                  <a:lnTo>
                    <a:pt x="71883" y="1269"/>
                  </a:lnTo>
                  <a:lnTo>
                    <a:pt x="72735" y="3809"/>
                  </a:lnTo>
                  <a:lnTo>
                    <a:pt x="73927" y="5079"/>
                  </a:lnTo>
                  <a:lnTo>
                    <a:pt x="75290" y="8890"/>
                  </a:lnTo>
                  <a:lnTo>
                    <a:pt x="77334" y="12700"/>
                  </a:lnTo>
                  <a:lnTo>
                    <a:pt x="79378" y="13970"/>
                  </a:lnTo>
                  <a:lnTo>
                    <a:pt x="89598" y="13970"/>
                  </a:lnTo>
                  <a:lnTo>
                    <a:pt x="87554" y="11430"/>
                  </a:lnTo>
                  <a:lnTo>
                    <a:pt x="85510" y="10160"/>
                  </a:lnTo>
                  <a:lnTo>
                    <a:pt x="84148" y="7620"/>
                  </a:lnTo>
                  <a:lnTo>
                    <a:pt x="82103" y="5080"/>
                  </a:lnTo>
                  <a:lnTo>
                    <a:pt x="81422" y="5080"/>
                  </a:lnTo>
                  <a:lnTo>
                    <a:pt x="80059" y="3810"/>
                  </a:lnTo>
                  <a:lnTo>
                    <a:pt x="80059" y="1270"/>
                  </a:lnTo>
                  <a:lnTo>
                    <a:pt x="79378" y="1270"/>
                  </a:lnTo>
                  <a:lnTo>
                    <a:pt x="75971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02" name="object 400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8288982" y="1974679"/>
              <a:ext cx="171823" cy="290326"/>
            </a:xfrm>
            <a:prstGeom prst="rect">
              <a:avLst/>
            </a:prstGeom>
          </p:spPr>
        </p:pic>
        <p:pic>
          <p:nvPicPr>
            <p:cNvPr id="4003" name="object 400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7467389" y="548428"/>
              <a:ext cx="268626" cy="246367"/>
            </a:xfrm>
            <a:prstGeom prst="rect">
              <a:avLst/>
            </a:prstGeom>
          </p:spPr>
        </p:pic>
        <p:sp>
          <p:nvSpPr>
            <p:cNvPr id="4004" name="object 4004"/>
            <p:cNvSpPr/>
            <p:nvPr/>
          </p:nvSpPr>
          <p:spPr>
            <a:xfrm>
              <a:off x="7717619" y="747998"/>
              <a:ext cx="260985" cy="73025"/>
            </a:xfrm>
            <a:custGeom>
              <a:avLst/>
              <a:gdLst/>
              <a:ahLst/>
              <a:cxnLst/>
              <a:rect l="l" t="t" r="r" b="b"/>
              <a:pathLst>
                <a:path w="260984" h="73025">
                  <a:moveTo>
                    <a:pt x="66773" y="50656"/>
                  </a:moveTo>
                  <a:lnTo>
                    <a:pt x="61833" y="50656"/>
                  </a:lnTo>
                  <a:lnTo>
                    <a:pt x="65921" y="52586"/>
                  </a:lnTo>
                  <a:lnTo>
                    <a:pt x="70861" y="55159"/>
                  </a:lnTo>
                  <a:lnTo>
                    <a:pt x="77334" y="58375"/>
                  </a:lnTo>
                  <a:lnTo>
                    <a:pt x="88406" y="68828"/>
                  </a:lnTo>
                  <a:lnTo>
                    <a:pt x="92494" y="71883"/>
                  </a:lnTo>
                  <a:lnTo>
                    <a:pt x="95731" y="72687"/>
                  </a:lnTo>
                  <a:lnTo>
                    <a:pt x="102715" y="71883"/>
                  </a:lnTo>
                  <a:lnTo>
                    <a:pt x="104603" y="70758"/>
                  </a:lnTo>
                  <a:lnTo>
                    <a:pt x="93687" y="70758"/>
                  </a:lnTo>
                  <a:lnTo>
                    <a:pt x="90450" y="68828"/>
                  </a:lnTo>
                  <a:lnTo>
                    <a:pt x="85510" y="63039"/>
                  </a:lnTo>
                  <a:lnTo>
                    <a:pt x="78186" y="55159"/>
                  </a:lnTo>
                  <a:lnTo>
                    <a:pt x="70861" y="52586"/>
                  </a:lnTo>
                  <a:lnTo>
                    <a:pt x="66773" y="50656"/>
                  </a:lnTo>
                  <a:close/>
                </a:path>
                <a:path w="260984" h="73025">
                  <a:moveTo>
                    <a:pt x="113276" y="64164"/>
                  </a:moveTo>
                  <a:lnTo>
                    <a:pt x="107995" y="66094"/>
                  </a:lnTo>
                  <a:lnTo>
                    <a:pt x="103907" y="68828"/>
                  </a:lnTo>
                  <a:lnTo>
                    <a:pt x="98626" y="70758"/>
                  </a:lnTo>
                  <a:lnTo>
                    <a:pt x="104603" y="70758"/>
                  </a:lnTo>
                  <a:lnTo>
                    <a:pt x="109188" y="68024"/>
                  </a:lnTo>
                  <a:lnTo>
                    <a:pt x="113276" y="66094"/>
                  </a:lnTo>
                  <a:lnTo>
                    <a:pt x="124859" y="66094"/>
                  </a:lnTo>
                  <a:lnTo>
                    <a:pt x="128436" y="64968"/>
                  </a:lnTo>
                  <a:lnTo>
                    <a:pt x="121452" y="64968"/>
                  </a:lnTo>
                  <a:lnTo>
                    <a:pt x="113276" y="64164"/>
                  </a:lnTo>
                  <a:close/>
                </a:path>
                <a:path w="260984" h="73025">
                  <a:moveTo>
                    <a:pt x="124859" y="66094"/>
                  </a:moveTo>
                  <a:lnTo>
                    <a:pt x="118216" y="66094"/>
                  </a:lnTo>
                  <a:lnTo>
                    <a:pt x="121452" y="66898"/>
                  </a:lnTo>
                  <a:lnTo>
                    <a:pt x="122304" y="66898"/>
                  </a:lnTo>
                  <a:lnTo>
                    <a:pt x="124859" y="66094"/>
                  </a:lnTo>
                  <a:close/>
                </a:path>
                <a:path w="260984" h="73025">
                  <a:moveTo>
                    <a:pt x="148195" y="28142"/>
                  </a:moveTo>
                  <a:lnTo>
                    <a:pt x="144107" y="28142"/>
                  </a:lnTo>
                  <a:lnTo>
                    <a:pt x="140019" y="32806"/>
                  </a:lnTo>
                  <a:lnTo>
                    <a:pt x="137123" y="35861"/>
                  </a:lnTo>
                  <a:lnTo>
                    <a:pt x="133716" y="41650"/>
                  </a:lnTo>
                  <a:lnTo>
                    <a:pt x="131672" y="51299"/>
                  </a:lnTo>
                  <a:lnTo>
                    <a:pt x="128436" y="59018"/>
                  </a:lnTo>
                  <a:lnTo>
                    <a:pt x="125540" y="63039"/>
                  </a:lnTo>
                  <a:lnTo>
                    <a:pt x="121452" y="64968"/>
                  </a:lnTo>
                  <a:lnTo>
                    <a:pt x="128436" y="64968"/>
                  </a:lnTo>
                  <a:lnTo>
                    <a:pt x="131672" y="62235"/>
                  </a:lnTo>
                  <a:lnTo>
                    <a:pt x="133716" y="55159"/>
                  </a:lnTo>
                  <a:lnTo>
                    <a:pt x="137123" y="44867"/>
                  </a:lnTo>
                  <a:lnTo>
                    <a:pt x="139167" y="38595"/>
                  </a:lnTo>
                  <a:lnTo>
                    <a:pt x="143256" y="32806"/>
                  </a:lnTo>
                  <a:lnTo>
                    <a:pt x="145300" y="30876"/>
                  </a:lnTo>
                  <a:lnTo>
                    <a:pt x="147344" y="30072"/>
                  </a:lnTo>
                  <a:lnTo>
                    <a:pt x="152284" y="30072"/>
                  </a:lnTo>
                  <a:lnTo>
                    <a:pt x="148195" y="28142"/>
                  </a:lnTo>
                  <a:close/>
                </a:path>
                <a:path w="260984" h="73025">
                  <a:moveTo>
                    <a:pt x="152284" y="30072"/>
                  </a:moveTo>
                  <a:lnTo>
                    <a:pt x="147344" y="30072"/>
                  </a:lnTo>
                  <a:lnTo>
                    <a:pt x="149388" y="30876"/>
                  </a:lnTo>
                  <a:lnTo>
                    <a:pt x="149496" y="33931"/>
                  </a:lnTo>
                  <a:lnTo>
                    <a:pt x="150239" y="41650"/>
                  </a:lnTo>
                  <a:lnTo>
                    <a:pt x="150359" y="51299"/>
                  </a:lnTo>
                  <a:lnTo>
                    <a:pt x="151432" y="57088"/>
                  </a:lnTo>
                  <a:lnTo>
                    <a:pt x="153476" y="60305"/>
                  </a:lnTo>
                  <a:lnTo>
                    <a:pt x="156372" y="60305"/>
                  </a:lnTo>
                  <a:lnTo>
                    <a:pt x="160034" y="58375"/>
                  </a:lnTo>
                  <a:lnTo>
                    <a:pt x="157564" y="58375"/>
                  </a:lnTo>
                  <a:lnTo>
                    <a:pt x="155520" y="57088"/>
                  </a:lnTo>
                  <a:lnTo>
                    <a:pt x="154328" y="56445"/>
                  </a:lnTo>
                  <a:lnTo>
                    <a:pt x="152284" y="51299"/>
                  </a:lnTo>
                  <a:lnTo>
                    <a:pt x="152284" y="30072"/>
                  </a:lnTo>
                  <a:close/>
                </a:path>
                <a:path w="260984" h="73025">
                  <a:moveTo>
                    <a:pt x="195550" y="0"/>
                  </a:moveTo>
                  <a:lnTo>
                    <a:pt x="192654" y="1929"/>
                  </a:lnTo>
                  <a:lnTo>
                    <a:pt x="188225" y="6593"/>
                  </a:lnTo>
                  <a:lnTo>
                    <a:pt x="186181" y="7719"/>
                  </a:lnTo>
                  <a:lnTo>
                    <a:pt x="183285" y="8523"/>
                  </a:lnTo>
                  <a:lnTo>
                    <a:pt x="180049" y="8523"/>
                  </a:lnTo>
                  <a:lnTo>
                    <a:pt x="179197" y="10452"/>
                  </a:lnTo>
                  <a:lnTo>
                    <a:pt x="178005" y="14634"/>
                  </a:lnTo>
                  <a:lnTo>
                    <a:pt x="179197" y="18493"/>
                  </a:lnTo>
                  <a:lnTo>
                    <a:pt x="180049" y="24282"/>
                  </a:lnTo>
                  <a:lnTo>
                    <a:pt x="179197" y="32806"/>
                  </a:lnTo>
                  <a:lnTo>
                    <a:pt x="175961" y="37791"/>
                  </a:lnTo>
                  <a:lnTo>
                    <a:pt x="171873" y="39721"/>
                  </a:lnTo>
                  <a:lnTo>
                    <a:pt x="162845" y="43580"/>
                  </a:lnTo>
                  <a:lnTo>
                    <a:pt x="161652" y="46796"/>
                  </a:lnTo>
                  <a:lnTo>
                    <a:pt x="162845" y="53229"/>
                  </a:lnTo>
                  <a:lnTo>
                    <a:pt x="161652" y="55159"/>
                  </a:lnTo>
                  <a:lnTo>
                    <a:pt x="157564" y="58375"/>
                  </a:lnTo>
                  <a:lnTo>
                    <a:pt x="160034" y="58375"/>
                  </a:lnTo>
                  <a:lnTo>
                    <a:pt x="163696" y="56445"/>
                  </a:lnTo>
                  <a:lnTo>
                    <a:pt x="164889" y="54515"/>
                  </a:lnTo>
                  <a:lnTo>
                    <a:pt x="163696" y="48726"/>
                  </a:lnTo>
                  <a:lnTo>
                    <a:pt x="164889" y="45510"/>
                  </a:lnTo>
                  <a:lnTo>
                    <a:pt x="166933" y="43580"/>
                  </a:lnTo>
                  <a:lnTo>
                    <a:pt x="173917" y="40525"/>
                  </a:lnTo>
                  <a:lnTo>
                    <a:pt x="178005" y="40525"/>
                  </a:lnTo>
                  <a:lnTo>
                    <a:pt x="180049" y="36665"/>
                  </a:lnTo>
                  <a:lnTo>
                    <a:pt x="181241" y="33931"/>
                  </a:lnTo>
                  <a:lnTo>
                    <a:pt x="182093" y="27016"/>
                  </a:lnTo>
                  <a:lnTo>
                    <a:pt x="182093" y="20423"/>
                  </a:lnTo>
                  <a:lnTo>
                    <a:pt x="180049" y="15438"/>
                  </a:lnTo>
                  <a:lnTo>
                    <a:pt x="180049" y="13508"/>
                  </a:lnTo>
                  <a:lnTo>
                    <a:pt x="181241" y="10452"/>
                  </a:lnTo>
                  <a:lnTo>
                    <a:pt x="185330" y="9648"/>
                  </a:lnTo>
                  <a:lnTo>
                    <a:pt x="190610" y="7719"/>
                  </a:lnTo>
                  <a:lnTo>
                    <a:pt x="193506" y="3859"/>
                  </a:lnTo>
                  <a:lnTo>
                    <a:pt x="194698" y="1929"/>
                  </a:lnTo>
                  <a:lnTo>
                    <a:pt x="202188" y="1929"/>
                  </a:lnTo>
                  <a:lnTo>
                    <a:pt x="200830" y="804"/>
                  </a:lnTo>
                  <a:lnTo>
                    <a:pt x="195550" y="0"/>
                  </a:lnTo>
                  <a:close/>
                </a:path>
                <a:path w="260984" h="73025">
                  <a:moveTo>
                    <a:pt x="43010" y="47440"/>
                  </a:moveTo>
                  <a:lnTo>
                    <a:pt x="30661" y="47440"/>
                  </a:lnTo>
                  <a:lnTo>
                    <a:pt x="34068" y="50656"/>
                  </a:lnTo>
                  <a:lnTo>
                    <a:pt x="38156" y="53229"/>
                  </a:lnTo>
                  <a:lnTo>
                    <a:pt x="42244" y="54515"/>
                  </a:lnTo>
                  <a:lnTo>
                    <a:pt x="48376" y="54515"/>
                  </a:lnTo>
                  <a:lnTo>
                    <a:pt x="52771" y="52586"/>
                  </a:lnTo>
                  <a:lnTo>
                    <a:pt x="46332" y="52586"/>
                  </a:lnTo>
                  <a:lnTo>
                    <a:pt x="44288" y="50656"/>
                  </a:lnTo>
                  <a:lnTo>
                    <a:pt x="43010" y="47440"/>
                  </a:lnTo>
                  <a:close/>
                </a:path>
                <a:path w="260984" h="73025">
                  <a:moveTo>
                    <a:pt x="0" y="36665"/>
                  </a:moveTo>
                  <a:lnTo>
                    <a:pt x="0" y="41650"/>
                  </a:lnTo>
                  <a:lnTo>
                    <a:pt x="4939" y="46796"/>
                  </a:lnTo>
                  <a:lnTo>
                    <a:pt x="13116" y="49369"/>
                  </a:lnTo>
                  <a:lnTo>
                    <a:pt x="18396" y="52586"/>
                  </a:lnTo>
                  <a:lnTo>
                    <a:pt x="21803" y="52586"/>
                  </a:lnTo>
                  <a:lnTo>
                    <a:pt x="26573" y="49369"/>
                  </a:lnTo>
                  <a:lnTo>
                    <a:pt x="27254" y="48726"/>
                  </a:lnTo>
                  <a:lnTo>
                    <a:pt x="17204" y="48726"/>
                  </a:lnTo>
                  <a:lnTo>
                    <a:pt x="6983" y="42454"/>
                  </a:lnTo>
                  <a:lnTo>
                    <a:pt x="0" y="36665"/>
                  </a:lnTo>
                  <a:close/>
                </a:path>
                <a:path w="260984" h="73025">
                  <a:moveTo>
                    <a:pt x="62685" y="48726"/>
                  </a:moveTo>
                  <a:lnTo>
                    <a:pt x="56552" y="48726"/>
                  </a:lnTo>
                  <a:lnTo>
                    <a:pt x="46332" y="52586"/>
                  </a:lnTo>
                  <a:lnTo>
                    <a:pt x="52771" y="52586"/>
                  </a:lnTo>
                  <a:lnTo>
                    <a:pt x="55701" y="51299"/>
                  </a:lnTo>
                  <a:lnTo>
                    <a:pt x="61833" y="50656"/>
                  </a:lnTo>
                  <a:lnTo>
                    <a:pt x="66773" y="50656"/>
                  </a:lnTo>
                  <a:lnTo>
                    <a:pt x="62685" y="48726"/>
                  </a:lnTo>
                  <a:close/>
                </a:path>
                <a:path w="260984" h="73025">
                  <a:moveTo>
                    <a:pt x="34068" y="39721"/>
                  </a:moveTo>
                  <a:lnTo>
                    <a:pt x="27935" y="39721"/>
                  </a:lnTo>
                  <a:lnTo>
                    <a:pt x="24528" y="41650"/>
                  </a:lnTo>
                  <a:lnTo>
                    <a:pt x="22484" y="47440"/>
                  </a:lnTo>
                  <a:lnTo>
                    <a:pt x="21803" y="48726"/>
                  </a:lnTo>
                  <a:lnTo>
                    <a:pt x="27254" y="48726"/>
                  </a:lnTo>
                  <a:lnTo>
                    <a:pt x="28617" y="47440"/>
                  </a:lnTo>
                  <a:lnTo>
                    <a:pt x="43010" y="47440"/>
                  </a:lnTo>
                  <a:lnTo>
                    <a:pt x="42244" y="45510"/>
                  </a:lnTo>
                  <a:lnTo>
                    <a:pt x="38156" y="41650"/>
                  </a:lnTo>
                  <a:lnTo>
                    <a:pt x="34068" y="39721"/>
                  </a:lnTo>
                  <a:close/>
                </a:path>
                <a:path w="260984" h="73025">
                  <a:moveTo>
                    <a:pt x="202188" y="1929"/>
                  </a:moveTo>
                  <a:lnTo>
                    <a:pt x="194698" y="1929"/>
                  </a:lnTo>
                  <a:lnTo>
                    <a:pt x="198786" y="2733"/>
                  </a:lnTo>
                  <a:lnTo>
                    <a:pt x="203726" y="5789"/>
                  </a:lnTo>
                  <a:lnTo>
                    <a:pt x="205770" y="7719"/>
                  </a:lnTo>
                  <a:lnTo>
                    <a:pt x="207814" y="10452"/>
                  </a:lnTo>
                  <a:lnTo>
                    <a:pt x="207814" y="12704"/>
                  </a:lnTo>
                  <a:lnTo>
                    <a:pt x="206963" y="15438"/>
                  </a:lnTo>
                  <a:lnTo>
                    <a:pt x="202875" y="17367"/>
                  </a:lnTo>
                  <a:lnTo>
                    <a:pt x="200830" y="21227"/>
                  </a:lnTo>
                  <a:lnTo>
                    <a:pt x="202875" y="24282"/>
                  </a:lnTo>
                  <a:lnTo>
                    <a:pt x="209007" y="28142"/>
                  </a:lnTo>
                  <a:lnTo>
                    <a:pt x="220590" y="30876"/>
                  </a:lnTo>
                  <a:lnTo>
                    <a:pt x="223315" y="30876"/>
                  </a:lnTo>
                  <a:lnTo>
                    <a:pt x="226722" y="32806"/>
                  </a:lnTo>
                  <a:lnTo>
                    <a:pt x="243756" y="46796"/>
                  </a:lnTo>
                  <a:lnTo>
                    <a:pt x="248355" y="44867"/>
                  </a:lnTo>
                  <a:lnTo>
                    <a:pt x="243075" y="44867"/>
                  </a:lnTo>
                  <a:lnTo>
                    <a:pt x="239668" y="43580"/>
                  </a:lnTo>
                  <a:lnTo>
                    <a:pt x="236943" y="41650"/>
                  </a:lnTo>
                  <a:lnTo>
                    <a:pt x="234899" y="39721"/>
                  </a:lnTo>
                  <a:lnTo>
                    <a:pt x="229448" y="32806"/>
                  </a:lnTo>
                  <a:lnTo>
                    <a:pt x="227404" y="30072"/>
                  </a:lnTo>
                  <a:lnTo>
                    <a:pt x="222634" y="28142"/>
                  </a:lnTo>
                  <a:lnTo>
                    <a:pt x="215991" y="27016"/>
                  </a:lnTo>
                  <a:lnTo>
                    <a:pt x="209859" y="25086"/>
                  </a:lnTo>
                  <a:lnTo>
                    <a:pt x="205770" y="22353"/>
                  </a:lnTo>
                  <a:lnTo>
                    <a:pt x="203726" y="21227"/>
                  </a:lnTo>
                  <a:lnTo>
                    <a:pt x="204919" y="19297"/>
                  </a:lnTo>
                  <a:lnTo>
                    <a:pt x="209859" y="15438"/>
                  </a:lnTo>
                  <a:lnTo>
                    <a:pt x="211051" y="13508"/>
                  </a:lnTo>
                  <a:lnTo>
                    <a:pt x="211051" y="10452"/>
                  </a:lnTo>
                  <a:lnTo>
                    <a:pt x="207814" y="6593"/>
                  </a:lnTo>
                  <a:lnTo>
                    <a:pt x="202188" y="1929"/>
                  </a:lnTo>
                  <a:close/>
                </a:path>
                <a:path w="260984" h="73025">
                  <a:moveTo>
                    <a:pt x="255339" y="38595"/>
                  </a:moveTo>
                  <a:lnTo>
                    <a:pt x="254488" y="38595"/>
                  </a:lnTo>
                  <a:lnTo>
                    <a:pt x="252444" y="39721"/>
                  </a:lnTo>
                  <a:lnTo>
                    <a:pt x="248355" y="42454"/>
                  </a:lnTo>
                  <a:lnTo>
                    <a:pt x="246311" y="43580"/>
                  </a:lnTo>
                  <a:lnTo>
                    <a:pt x="243075" y="44867"/>
                  </a:lnTo>
                  <a:lnTo>
                    <a:pt x="248355" y="44867"/>
                  </a:lnTo>
                  <a:lnTo>
                    <a:pt x="252444" y="41650"/>
                  </a:lnTo>
                  <a:lnTo>
                    <a:pt x="254488" y="40525"/>
                  </a:lnTo>
                  <a:lnTo>
                    <a:pt x="258576" y="40525"/>
                  </a:lnTo>
                  <a:lnTo>
                    <a:pt x="260620" y="39721"/>
                  </a:lnTo>
                  <a:lnTo>
                    <a:pt x="255339" y="38595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6290850" y="549684"/>
              <a:ext cx="1691639" cy="986790"/>
            </a:xfrm>
            <a:custGeom>
              <a:avLst/>
              <a:gdLst/>
              <a:ahLst/>
              <a:cxnLst/>
              <a:rect l="l" t="t" r="r" b="b"/>
              <a:pathLst>
                <a:path w="1691640" h="986790">
                  <a:moveTo>
                    <a:pt x="1434231" y="0"/>
                  </a:moveTo>
                  <a:lnTo>
                    <a:pt x="1434774" y="513"/>
                  </a:lnTo>
                  <a:lnTo>
                    <a:pt x="1433582" y="2442"/>
                  </a:lnTo>
                  <a:lnTo>
                    <a:pt x="1430686" y="3568"/>
                  </a:lnTo>
                  <a:lnTo>
                    <a:pt x="1429494" y="5659"/>
                  </a:lnTo>
                  <a:lnTo>
                    <a:pt x="1431538" y="11448"/>
                  </a:lnTo>
                  <a:lnTo>
                    <a:pt x="1435626" y="11448"/>
                  </a:lnTo>
                  <a:lnTo>
                    <a:pt x="1441758" y="7589"/>
                  </a:lnTo>
                  <a:lnTo>
                    <a:pt x="1447039" y="5659"/>
                  </a:lnTo>
                  <a:lnTo>
                    <a:pt x="1449083" y="6302"/>
                  </a:lnTo>
                  <a:lnTo>
                    <a:pt x="1449083" y="7589"/>
                  </a:lnTo>
                  <a:lnTo>
                    <a:pt x="1447039" y="7589"/>
                  </a:lnTo>
                  <a:lnTo>
                    <a:pt x="1444995" y="8232"/>
                  </a:lnTo>
                  <a:lnTo>
                    <a:pt x="1442951" y="11448"/>
                  </a:lnTo>
                  <a:lnTo>
                    <a:pt x="1440907" y="13378"/>
                  </a:lnTo>
                  <a:lnTo>
                    <a:pt x="1441758" y="15308"/>
                  </a:lnTo>
                  <a:lnTo>
                    <a:pt x="1443802" y="19167"/>
                  </a:lnTo>
                  <a:lnTo>
                    <a:pt x="1445846" y="23027"/>
                  </a:lnTo>
                  <a:lnTo>
                    <a:pt x="1445846" y="25600"/>
                  </a:lnTo>
                  <a:lnTo>
                    <a:pt x="1442951" y="23670"/>
                  </a:lnTo>
                  <a:lnTo>
                    <a:pt x="1437670" y="21097"/>
                  </a:lnTo>
                  <a:lnTo>
                    <a:pt x="1435626" y="19167"/>
                  </a:lnTo>
                  <a:lnTo>
                    <a:pt x="1433582" y="19167"/>
                  </a:lnTo>
                  <a:lnTo>
                    <a:pt x="1431538" y="19810"/>
                  </a:lnTo>
                  <a:lnTo>
                    <a:pt x="1430686" y="21097"/>
                  </a:lnTo>
                  <a:lnTo>
                    <a:pt x="1427450" y="21097"/>
                  </a:lnTo>
                  <a:lnTo>
                    <a:pt x="1427450" y="17881"/>
                  </a:lnTo>
                  <a:lnTo>
                    <a:pt x="1428642" y="15308"/>
                  </a:lnTo>
                  <a:lnTo>
                    <a:pt x="1428642" y="14021"/>
                  </a:lnTo>
                  <a:lnTo>
                    <a:pt x="1425406" y="13378"/>
                  </a:lnTo>
                  <a:lnTo>
                    <a:pt x="1424554" y="12091"/>
                  </a:lnTo>
                  <a:lnTo>
                    <a:pt x="1422510" y="8232"/>
                  </a:lnTo>
                  <a:lnTo>
                    <a:pt x="1420125" y="3568"/>
                  </a:lnTo>
                  <a:lnTo>
                    <a:pt x="1420125" y="0"/>
                  </a:lnTo>
                </a:path>
                <a:path w="1691640" h="986790">
                  <a:moveTo>
                    <a:pt x="1409762" y="0"/>
                  </a:moveTo>
                  <a:lnTo>
                    <a:pt x="1409905" y="513"/>
                  </a:lnTo>
                  <a:lnTo>
                    <a:pt x="1411949" y="8232"/>
                  </a:lnTo>
                  <a:lnTo>
                    <a:pt x="1411949" y="9518"/>
                  </a:lnTo>
                  <a:lnTo>
                    <a:pt x="1409905" y="10162"/>
                  </a:lnTo>
                  <a:lnTo>
                    <a:pt x="1409053" y="9518"/>
                  </a:lnTo>
                  <a:lnTo>
                    <a:pt x="1409053" y="7589"/>
                  </a:lnTo>
                  <a:lnTo>
                    <a:pt x="1407009" y="6302"/>
                  </a:lnTo>
                  <a:lnTo>
                    <a:pt x="1401728" y="1638"/>
                  </a:lnTo>
                  <a:lnTo>
                    <a:pt x="1400877" y="1638"/>
                  </a:lnTo>
                  <a:lnTo>
                    <a:pt x="1398833" y="3568"/>
                  </a:lnTo>
                  <a:lnTo>
                    <a:pt x="1398833" y="7589"/>
                  </a:lnTo>
                  <a:lnTo>
                    <a:pt x="1396788" y="8232"/>
                  </a:lnTo>
                  <a:lnTo>
                    <a:pt x="1395596" y="8232"/>
                  </a:lnTo>
                  <a:lnTo>
                    <a:pt x="1391508" y="5659"/>
                  </a:lnTo>
                  <a:lnTo>
                    <a:pt x="1389464" y="6302"/>
                  </a:lnTo>
                  <a:lnTo>
                    <a:pt x="1388101" y="7589"/>
                  </a:lnTo>
                  <a:lnTo>
                    <a:pt x="1384013" y="8232"/>
                  </a:lnTo>
                  <a:lnTo>
                    <a:pt x="1384013" y="11448"/>
                  </a:lnTo>
                  <a:lnTo>
                    <a:pt x="1386057" y="13378"/>
                  </a:lnTo>
                  <a:lnTo>
                    <a:pt x="1397640" y="15308"/>
                  </a:lnTo>
                  <a:lnTo>
                    <a:pt x="1403772" y="17237"/>
                  </a:lnTo>
                  <a:lnTo>
                    <a:pt x="1404965" y="19167"/>
                  </a:lnTo>
                  <a:lnTo>
                    <a:pt x="1403772" y="19810"/>
                  </a:lnTo>
                  <a:lnTo>
                    <a:pt x="1400877" y="21097"/>
                  </a:lnTo>
                  <a:lnTo>
                    <a:pt x="1398833" y="23027"/>
                  </a:lnTo>
                  <a:lnTo>
                    <a:pt x="1399684" y="24956"/>
                  </a:lnTo>
                  <a:lnTo>
                    <a:pt x="1404965" y="28816"/>
                  </a:lnTo>
                  <a:lnTo>
                    <a:pt x="1405817" y="31871"/>
                  </a:lnTo>
                  <a:lnTo>
                    <a:pt x="1409053" y="32676"/>
                  </a:lnTo>
                  <a:lnTo>
                    <a:pt x="1413993" y="32676"/>
                  </a:lnTo>
                  <a:lnTo>
                    <a:pt x="1415185" y="33801"/>
                  </a:lnTo>
                  <a:lnTo>
                    <a:pt x="1416037" y="36535"/>
                  </a:lnTo>
                  <a:lnTo>
                    <a:pt x="1421317" y="38465"/>
                  </a:lnTo>
                  <a:lnTo>
                    <a:pt x="1423362" y="36535"/>
                  </a:lnTo>
                  <a:lnTo>
                    <a:pt x="1424554" y="36535"/>
                  </a:lnTo>
                  <a:lnTo>
                    <a:pt x="1425406" y="38465"/>
                  </a:lnTo>
                  <a:lnTo>
                    <a:pt x="1422510" y="40395"/>
                  </a:lnTo>
                  <a:lnTo>
                    <a:pt x="1421317" y="41520"/>
                  </a:lnTo>
                  <a:lnTo>
                    <a:pt x="1417229" y="41520"/>
                  </a:lnTo>
                  <a:lnTo>
                    <a:pt x="1413993" y="39591"/>
                  </a:lnTo>
                  <a:lnTo>
                    <a:pt x="1411949" y="40395"/>
                  </a:lnTo>
                  <a:lnTo>
                    <a:pt x="1411949" y="42324"/>
                  </a:lnTo>
                  <a:lnTo>
                    <a:pt x="1411949" y="47310"/>
                  </a:lnTo>
                  <a:lnTo>
                    <a:pt x="1411097" y="50043"/>
                  </a:lnTo>
                  <a:lnTo>
                    <a:pt x="1409053" y="51169"/>
                  </a:lnTo>
                  <a:lnTo>
                    <a:pt x="1407861" y="45380"/>
                  </a:lnTo>
                  <a:lnTo>
                    <a:pt x="1409053" y="40395"/>
                  </a:lnTo>
                  <a:lnTo>
                    <a:pt x="1409905" y="37661"/>
                  </a:lnTo>
                  <a:lnTo>
                    <a:pt x="1409053" y="35731"/>
                  </a:lnTo>
                  <a:lnTo>
                    <a:pt x="1407009" y="35731"/>
                  </a:lnTo>
                  <a:lnTo>
                    <a:pt x="1401728" y="34605"/>
                  </a:lnTo>
                  <a:lnTo>
                    <a:pt x="1398833" y="31871"/>
                  </a:lnTo>
                  <a:lnTo>
                    <a:pt x="1396788" y="31871"/>
                  </a:lnTo>
                  <a:lnTo>
                    <a:pt x="1395596" y="33801"/>
                  </a:lnTo>
                  <a:lnTo>
                    <a:pt x="1394744" y="40395"/>
                  </a:lnTo>
                  <a:lnTo>
                    <a:pt x="1393552" y="42324"/>
                  </a:lnTo>
                  <a:lnTo>
                    <a:pt x="1390145" y="42324"/>
                  </a:lnTo>
                  <a:lnTo>
                    <a:pt x="1391508" y="39591"/>
                  </a:lnTo>
                  <a:lnTo>
                    <a:pt x="1391508" y="35731"/>
                  </a:lnTo>
                  <a:lnTo>
                    <a:pt x="1392189" y="27690"/>
                  </a:lnTo>
                  <a:lnTo>
                    <a:pt x="1392189" y="24956"/>
                  </a:lnTo>
                  <a:lnTo>
                    <a:pt x="1387420" y="23027"/>
                  </a:lnTo>
                  <a:lnTo>
                    <a:pt x="1385376" y="23027"/>
                  </a:lnTo>
                  <a:lnTo>
                    <a:pt x="1385376" y="23670"/>
                  </a:lnTo>
                  <a:lnTo>
                    <a:pt x="1386057" y="25600"/>
                  </a:lnTo>
                  <a:lnTo>
                    <a:pt x="1387420" y="30746"/>
                  </a:lnTo>
                  <a:lnTo>
                    <a:pt x="1385376" y="31871"/>
                  </a:lnTo>
                  <a:lnTo>
                    <a:pt x="1385376" y="35731"/>
                  </a:lnTo>
                  <a:lnTo>
                    <a:pt x="1384013" y="37661"/>
                  </a:lnTo>
                  <a:lnTo>
                    <a:pt x="1381969" y="38465"/>
                  </a:lnTo>
                  <a:lnTo>
                    <a:pt x="1379925" y="37661"/>
                  </a:lnTo>
                  <a:lnTo>
                    <a:pt x="1373793" y="32676"/>
                  </a:lnTo>
                  <a:lnTo>
                    <a:pt x="1373111" y="29620"/>
                  </a:lnTo>
                  <a:lnTo>
                    <a:pt x="1373793" y="27690"/>
                  </a:lnTo>
                  <a:lnTo>
                    <a:pt x="1375837" y="26886"/>
                  </a:lnTo>
                  <a:lnTo>
                    <a:pt x="1375837" y="24956"/>
                  </a:lnTo>
                  <a:lnTo>
                    <a:pt x="1375155" y="23027"/>
                  </a:lnTo>
                  <a:lnTo>
                    <a:pt x="1375837" y="17881"/>
                  </a:lnTo>
                  <a:lnTo>
                    <a:pt x="1373793" y="15951"/>
                  </a:lnTo>
                  <a:lnTo>
                    <a:pt x="1373111" y="17237"/>
                  </a:lnTo>
                  <a:lnTo>
                    <a:pt x="1371067" y="23027"/>
                  </a:lnTo>
                  <a:lnTo>
                    <a:pt x="1367660" y="24956"/>
                  </a:lnTo>
                  <a:lnTo>
                    <a:pt x="1365616" y="23670"/>
                  </a:lnTo>
                  <a:lnTo>
                    <a:pt x="1364935" y="21740"/>
                  </a:lnTo>
                  <a:lnTo>
                    <a:pt x="1362380" y="19810"/>
                  </a:lnTo>
                  <a:lnTo>
                    <a:pt x="1361528" y="17881"/>
                  </a:lnTo>
                  <a:lnTo>
                    <a:pt x="1360336" y="15951"/>
                  </a:lnTo>
                  <a:lnTo>
                    <a:pt x="1358292" y="15951"/>
                  </a:lnTo>
                  <a:lnTo>
                    <a:pt x="1355396" y="17881"/>
                  </a:lnTo>
                  <a:lnTo>
                    <a:pt x="1355396" y="19810"/>
                  </a:lnTo>
                  <a:lnTo>
                    <a:pt x="1356248" y="21097"/>
                  </a:lnTo>
                  <a:lnTo>
                    <a:pt x="1358292" y="21740"/>
                  </a:lnTo>
                  <a:lnTo>
                    <a:pt x="1360336" y="24956"/>
                  </a:lnTo>
                  <a:lnTo>
                    <a:pt x="1361528" y="26886"/>
                  </a:lnTo>
                  <a:lnTo>
                    <a:pt x="1364935" y="28816"/>
                  </a:lnTo>
                  <a:lnTo>
                    <a:pt x="1367660" y="30746"/>
                  </a:lnTo>
                  <a:lnTo>
                    <a:pt x="1367660" y="32676"/>
                  </a:lnTo>
                  <a:lnTo>
                    <a:pt x="1365616" y="33801"/>
                  </a:lnTo>
                  <a:lnTo>
                    <a:pt x="1361528" y="33801"/>
                  </a:lnTo>
                  <a:lnTo>
                    <a:pt x="1361528" y="35731"/>
                  </a:lnTo>
                  <a:lnTo>
                    <a:pt x="1359484" y="37661"/>
                  </a:lnTo>
                  <a:lnTo>
                    <a:pt x="1360336" y="39591"/>
                  </a:lnTo>
                  <a:lnTo>
                    <a:pt x="1362380" y="40395"/>
                  </a:lnTo>
                  <a:lnTo>
                    <a:pt x="1364935" y="41520"/>
                  </a:lnTo>
                  <a:lnTo>
                    <a:pt x="1366979" y="39591"/>
                  </a:lnTo>
                  <a:lnTo>
                    <a:pt x="1367660" y="38465"/>
                  </a:lnTo>
                  <a:lnTo>
                    <a:pt x="1369704" y="38465"/>
                  </a:lnTo>
                  <a:lnTo>
                    <a:pt x="1371067" y="39591"/>
                  </a:lnTo>
                  <a:lnTo>
                    <a:pt x="1369704" y="44254"/>
                  </a:lnTo>
                  <a:lnTo>
                    <a:pt x="1371748" y="45380"/>
                  </a:lnTo>
                  <a:lnTo>
                    <a:pt x="1373111" y="45380"/>
                  </a:lnTo>
                  <a:lnTo>
                    <a:pt x="1373793" y="46184"/>
                  </a:lnTo>
                  <a:lnTo>
                    <a:pt x="1371748" y="47310"/>
                  </a:lnTo>
                  <a:lnTo>
                    <a:pt x="1367660" y="46184"/>
                  </a:lnTo>
                  <a:lnTo>
                    <a:pt x="1365616" y="47310"/>
                  </a:lnTo>
                  <a:lnTo>
                    <a:pt x="1364935" y="49239"/>
                  </a:lnTo>
                  <a:lnTo>
                    <a:pt x="1364935" y="51973"/>
                  </a:lnTo>
                  <a:lnTo>
                    <a:pt x="1366979" y="51973"/>
                  </a:lnTo>
                  <a:lnTo>
                    <a:pt x="1369023" y="56958"/>
                  </a:lnTo>
                  <a:lnTo>
                    <a:pt x="1371067" y="58888"/>
                  </a:lnTo>
                  <a:lnTo>
                    <a:pt x="1373111" y="58888"/>
                  </a:lnTo>
                  <a:lnTo>
                    <a:pt x="1375155" y="58888"/>
                  </a:lnTo>
                  <a:lnTo>
                    <a:pt x="1375837" y="59692"/>
                  </a:lnTo>
                  <a:lnTo>
                    <a:pt x="1373793" y="63873"/>
                  </a:lnTo>
                  <a:lnTo>
                    <a:pt x="1371067" y="68537"/>
                  </a:lnTo>
                  <a:lnTo>
                    <a:pt x="1371748" y="72397"/>
                  </a:lnTo>
                  <a:lnTo>
                    <a:pt x="1373793" y="75613"/>
                  </a:lnTo>
                  <a:lnTo>
                    <a:pt x="1377199" y="83332"/>
                  </a:lnTo>
                  <a:lnTo>
                    <a:pt x="1381288" y="83975"/>
                  </a:lnTo>
                  <a:lnTo>
                    <a:pt x="1383332" y="85262"/>
                  </a:lnTo>
                  <a:lnTo>
                    <a:pt x="1383332" y="87835"/>
                  </a:lnTo>
                  <a:lnTo>
                    <a:pt x="1385376" y="91051"/>
                  </a:lnTo>
                  <a:lnTo>
                    <a:pt x="1391508" y="94911"/>
                  </a:lnTo>
                  <a:lnTo>
                    <a:pt x="1396788" y="94911"/>
                  </a:lnTo>
                  <a:lnTo>
                    <a:pt x="1404965" y="92981"/>
                  </a:lnTo>
                  <a:lnTo>
                    <a:pt x="1411949" y="89925"/>
                  </a:lnTo>
                  <a:lnTo>
                    <a:pt x="1416037" y="87835"/>
                  </a:lnTo>
                  <a:lnTo>
                    <a:pt x="1415185" y="85905"/>
                  </a:lnTo>
                  <a:lnTo>
                    <a:pt x="1413141" y="82045"/>
                  </a:lnTo>
                  <a:lnTo>
                    <a:pt x="1413993" y="79472"/>
                  </a:lnTo>
                  <a:lnTo>
                    <a:pt x="1416037" y="78186"/>
                  </a:lnTo>
                  <a:lnTo>
                    <a:pt x="1421317" y="79472"/>
                  </a:lnTo>
                  <a:lnTo>
                    <a:pt x="1424554" y="80116"/>
                  </a:lnTo>
                  <a:lnTo>
                    <a:pt x="1426598" y="81402"/>
                  </a:lnTo>
                  <a:lnTo>
                    <a:pt x="1427450" y="83975"/>
                  </a:lnTo>
                  <a:lnTo>
                    <a:pt x="1432730" y="85262"/>
                  </a:lnTo>
                  <a:lnTo>
                    <a:pt x="1434774" y="85262"/>
                  </a:lnTo>
                  <a:lnTo>
                    <a:pt x="1434774" y="89121"/>
                  </a:lnTo>
                  <a:lnTo>
                    <a:pt x="1432730" y="92981"/>
                  </a:lnTo>
                  <a:lnTo>
                    <a:pt x="1430686" y="94106"/>
                  </a:lnTo>
                  <a:lnTo>
                    <a:pt x="1431538" y="89925"/>
                  </a:lnTo>
                  <a:lnTo>
                    <a:pt x="1431538" y="89121"/>
                  </a:lnTo>
                  <a:lnTo>
                    <a:pt x="1432730" y="87835"/>
                  </a:lnTo>
                  <a:lnTo>
                    <a:pt x="1430686" y="87835"/>
                  </a:lnTo>
                  <a:lnTo>
                    <a:pt x="1426598" y="87191"/>
                  </a:lnTo>
                  <a:lnTo>
                    <a:pt x="1425406" y="83975"/>
                  </a:lnTo>
                  <a:lnTo>
                    <a:pt x="1421317" y="81402"/>
                  </a:lnTo>
                  <a:lnTo>
                    <a:pt x="1418081" y="80116"/>
                  </a:lnTo>
                  <a:lnTo>
                    <a:pt x="1416037" y="80116"/>
                  </a:lnTo>
                  <a:lnTo>
                    <a:pt x="1415185" y="81402"/>
                  </a:lnTo>
                  <a:lnTo>
                    <a:pt x="1418081" y="87191"/>
                  </a:lnTo>
                  <a:lnTo>
                    <a:pt x="1418081" y="89121"/>
                  </a:lnTo>
                  <a:lnTo>
                    <a:pt x="1418081" y="89925"/>
                  </a:lnTo>
                  <a:lnTo>
                    <a:pt x="1411949" y="91855"/>
                  </a:lnTo>
                  <a:lnTo>
                    <a:pt x="1405817" y="94106"/>
                  </a:lnTo>
                  <a:lnTo>
                    <a:pt x="1400877" y="96036"/>
                  </a:lnTo>
                  <a:lnTo>
                    <a:pt x="1398833" y="98770"/>
                  </a:lnTo>
                  <a:lnTo>
                    <a:pt x="1399684" y="99896"/>
                  </a:lnTo>
                  <a:lnTo>
                    <a:pt x="1401728" y="101826"/>
                  </a:lnTo>
                  <a:lnTo>
                    <a:pt x="1400877" y="103755"/>
                  </a:lnTo>
                  <a:lnTo>
                    <a:pt x="1399684" y="105685"/>
                  </a:lnTo>
                  <a:lnTo>
                    <a:pt x="1398833" y="104559"/>
                  </a:lnTo>
                  <a:lnTo>
                    <a:pt x="1397640" y="101826"/>
                  </a:lnTo>
                  <a:lnTo>
                    <a:pt x="1396788" y="100700"/>
                  </a:lnTo>
                  <a:lnTo>
                    <a:pt x="1393552" y="97966"/>
                  </a:lnTo>
                  <a:lnTo>
                    <a:pt x="1389464" y="96840"/>
                  </a:lnTo>
                  <a:lnTo>
                    <a:pt x="1386057" y="96840"/>
                  </a:lnTo>
                  <a:lnTo>
                    <a:pt x="1381969" y="98770"/>
                  </a:lnTo>
                  <a:lnTo>
                    <a:pt x="1379925" y="101826"/>
                  </a:lnTo>
                  <a:lnTo>
                    <a:pt x="1379243" y="102630"/>
                  </a:lnTo>
                  <a:lnTo>
                    <a:pt x="1373111" y="102630"/>
                  </a:lnTo>
                  <a:lnTo>
                    <a:pt x="1367660" y="102630"/>
                  </a:lnTo>
                  <a:lnTo>
                    <a:pt x="1364935" y="103755"/>
                  </a:lnTo>
                  <a:lnTo>
                    <a:pt x="1361528" y="105685"/>
                  </a:lnTo>
                  <a:lnTo>
                    <a:pt x="1356248" y="108419"/>
                  </a:lnTo>
                  <a:lnTo>
                    <a:pt x="1353352" y="106489"/>
                  </a:lnTo>
                  <a:lnTo>
                    <a:pt x="1351308" y="102630"/>
                  </a:lnTo>
                  <a:lnTo>
                    <a:pt x="1352159" y="89925"/>
                  </a:lnTo>
                  <a:lnTo>
                    <a:pt x="1346027" y="89925"/>
                  </a:lnTo>
                  <a:lnTo>
                    <a:pt x="1339895" y="89121"/>
                  </a:lnTo>
                  <a:lnTo>
                    <a:pt x="1339043" y="87191"/>
                  </a:lnTo>
                  <a:lnTo>
                    <a:pt x="1339043" y="83332"/>
                  </a:lnTo>
                  <a:lnTo>
                    <a:pt x="1345175" y="76256"/>
                  </a:lnTo>
                  <a:lnTo>
                    <a:pt x="1345175" y="74326"/>
                  </a:lnTo>
                  <a:lnTo>
                    <a:pt x="1341939" y="69824"/>
                  </a:lnTo>
                  <a:lnTo>
                    <a:pt x="1339895" y="68537"/>
                  </a:lnTo>
                  <a:lnTo>
                    <a:pt x="1334614" y="67733"/>
                  </a:lnTo>
                  <a:lnTo>
                    <a:pt x="1334614" y="62748"/>
                  </a:lnTo>
                  <a:lnTo>
                    <a:pt x="1332570" y="61944"/>
                  </a:lnTo>
                  <a:lnTo>
                    <a:pt x="1329674" y="61944"/>
                  </a:lnTo>
                  <a:lnTo>
                    <a:pt x="1326438" y="63873"/>
                  </a:lnTo>
                  <a:lnTo>
                    <a:pt x="1323542" y="68537"/>
                  </a:lnTo>
                  <a:lnTo>
                    <a:pt x="1319454" y="70467"/>
                  </a:lnTo>
                  <a:lnTo>
                    <a:pt x="1305997" y="53099"/>
                  </a:lnTo>
                  <a:lnTo>
                    <a:pt x="1304805" y="51169"/>
                  </a:lnTo>
                  <a:lnTo>
                    <a:pt x="1302761" y="51169"/>
                  </a:lnTo>
                  <a:lnTo>
                    <a:pt x="1293733" y="50043"/>
                  </a:lnTo>
                  <a:lnTo>
                    <a:pt x="1291689" y="51973"/>
                  </a:lnTo>
                  <a:lnTo>
                    <a:pt x="1286408" y="61944"/>
                  </a:lnTo>
                  <a:lnTo>
                    <a:pt x="1283512" y="66607"/>
                  </a:lnTo>
                  <a:lnTo>
                    <a:pt x="1280276" y="66607"/>
                  </a:lnTo>
                  <a:lnTo>
                    <a:pt x="1272100" y="64677"/>
                  </a:lnTo>
                  <a:lnTo>
                    <a:pt x="1268693" y="63873"/>
                  </a:lnTo>
                  <a:lnTo>
                    <a:pt x="1266649" y="66607"/>
                  </a:lnTo>
                  <a:lnTo>
                    <a:pt x="1265967" y="67733"/>
                  </a:lnTo>
                  <a:lnTo>
                    <a:pt x="1266649" y="68537"/>
                  </a:lnTo>
                  <a:lnTo>
                    <a:pt x="1270055" y="71753"/>
                  </a:lnTo>
                  <a:lnTo>
                    <a:pt x="1272100" y="73683"/>
                  </a:lnTo>
                  <a:lnTo>
                    <a:pt x="1272781" y="78186"/>
                  </a:lnTo>
                  <a:lnTo>
                    <a:pt x="1276188" y="85262"/>
                  </a:lnTo>
                  <a:lnTo>
                    <a:pt x="1278232" y="85905"/>
                  </a:lnTo>
                  <a:lnTo>
                    <a:pt x="1280276" y="85262"/>
                  </a:lnTo>
                  <a:lnTo>
                    <a:pt x="1283512" y="83332"/>
                  </a:lnTo>
                  <a:lnTo>
                    <a:pt x="1288452" y="80116"/>
                  </a:lnTo>
                  <a:lnTo>
                    <a:pt x="1294584" y="79472"/>
                  </a:lnTo>
                  <a:lnTo>
                    <a:pt x="1304805" y="79472"/>
                  </a:lnTo>
                  <a:lnTo>
                    <a:pt x="1308041" y="80116"/>
                  </a:lnTo>
                  <a:lnTo>
                    <a:pt x="1310085" y="83975"/>
                  </a:lnTo>
                  <a:lnTo>
                    <a:pt x="1308041" y="83975"/>
                  </a:lnTo>
                  <a:lnTo>
                    <a:pt x="1302761" y="83975"/>
                  </a:lnTo>
                  <a:lnTo>
                    <a:pt x="1293733" y="82045"/>
                  </a:lnTo>
                  <a:lnTo>
                    <a:pt x="1288452" y="82045"/>
                  </a:lnTo>
                  <a:lnTo>
                    <a:pt x="1285556" y="83332"/>
                  </a:lnTo>
                  <a:lnTo>
                    <a:pt x="1283512" y="87191"/>
                  </a:lnTo>
                  <a:lnTo>
                    <a:pt x="1281468" y="92981"/>
                  </a:lnTo>
                  <a:lnTo>
                    <a:pt x="1281468" y="94911"/>
                  </a:lnTo>
                  <a:lnTo>
                    <a:pt x="1284364" y="97966"/>
                  </a:lnTo>
                  <a:lnTo>
                    <a:pt x="1287600" y="99896"/>
                  </a:lnTo>
                  <a:lnTo>
                    <a:pt x="1289645" y="102630"/>
                  </a:lnTo>
                  <a:lnTo>
                    <a:pt x="1287600" y="104559"/>
                  </a:lnTo>
                  <a:lnTo>
                    <a:pt x="1284364" y="102630"/>
                  </a:lnTo>
                  <a:lnTo>
                    <a:pt x="1281468" y="100700"/>
                  </a:lnTo>
                  <a:lnTo>
                    <a:pt x="1278913" y="100700"/>
                  </a:lnTo>
                  <a:lnTo>
                    <a:pt x="1278232" y="100700"/>
                  </a:lnTo>
                  <a:lnTo>
                    <a:pt x="1276869" y="102630"/>
                  </a:lnTo>
                  <a:lnTo>
                    <a:pt x="1274144" y="103755"/>
                  </a:lnTo>
                  <a:lnTo>
                    <a:pt x="1270737" y="108419"/>
                  </a:lnTo>
                  <a:lnTo>
                    <a:pt x="1265967" y="118068"/>
                  </a:lnTo>
                  <a:lnTo>
                    <a:pt x="1263923" y="121927"/>
                  </a:lnTo>
                  <a:lnTo>
                    <a:pt x="1268011" y="123053"/>
                  </a:lnTo>
                  <a:lnTo>
                    <a:pt x="1270055" y="123053"/>
                  </a:lnTo>
                  <a:lnTo>
                    <a:pt x="1274825" y="128842"/>
                  </a:lnTo>
                  <a:lnTo>
                    <a:pt x="1276869" y="128842"/>
                  </a:lnTo>
                  <a:lnTo>
                    <a:pt x="1281468" y="126108"/>
                  </a:lnTo>
                  <a:lnTo>
                    <a:pt x="1284364" y="126913"/>
                  </a:lnTo>
                  <a:lnTo>
                    <a:pt x="1289645" y="130772"/>
                  </a:lnTo>
                  <a:lnTo>
                    <a:pt x="1295777" y="134632"/>
                  </a:lnTo>
                  <a:lnTo>
                    <a:pt x="1300717" y="136561"/>
                  </a:lnTo>
                  <a:lnTo>
                    <a:pt x="1303953" y="139778"/>
                  </a:lnTo>
                  <a:lnTo>
                    <a:pt x="1308041" y="141707"/>
                  </a:lnTo>
                  <a:lnTo>
                    <a:pt x="1312129" y="143637"/>
                  </a:lnTo>
                  <a:lnTo>
                    <a:pt x="1318262" y="150070"/>
                  </a:lnTo>
                  <a:lnTo>
                    <a:pt x="1315366" y="149426"/>
                  </a:lnTo>
                  <a:lnTo>
                    <a:pt x="1311278" y="145567"/>
                  </a:lnTo>
                  <a:lnTo>
                    <a:pt x="1308041" y="143637"/>
                  </a:lnTo>
                  <a:lnTo>
                    <a:pt x="1305997" y="143637"/>
                  </a:lnTo>
                  <a:lnTo>
                    <a:pt x="1303953" y="141707"/>
                  </a:lnTo>
                  <a:lnTo>
                    <a:pt x="1301909" y="140421"/>
                  </a:lnTo>
                  <a:lnTo>
                    <a:pt x="1293733" y="135918"/>
                  </a:lnTo>
                  <a:lnTo>
                    <a:pt x="1284364" y="130772"/>
                  </a:lnTo>
                  <a:lnTo>
                    <a:pt x="1281468" y="128842"/>
                  </a:lnTo>
                  <a:lnTo>
                    <a:pt x="1280276" y="129968"/>
                  </a:lnTo>
                  <a:lnTo>
                    <a:pt x="1278232" y="130772"/>
                  </a:lnTo>
                  <a:lnTo>
                    <a:pt x="1278232" y="133988"/>
                  </a:lnTo>
                  <a:lnTo>
                    <a:pt x="1278913" y="135918"/>
                  </a:lnTo>
                  <a:lnTo>
                    <a:pt x="1276188" y="136561"/>
                  </a:lnTo>
                  <a:lnTo>
                    <a:pt x="1272781" y="136561"/>
                  </a:lnTo>
                  <a:lnTo>
                    <a:pt x="1270737" y="138491"/>
                  </a:lnTo>
                  <a:lnTo>
                    <a:pt x="1272781" y="142351"/>
                  </a:lnTo>
                  <a:lnTo>
                    <a:pt x="1272781" y="146210"/>
                  </a:lnTo>
                  <a:lnTo>
                    <a:pt x="1272100" y="145567"/>
                  </a:lnTo>
                  <a:lnTo>
                    <a:pt x="1270055" y="142351"/>
                  </a:lnTo>
                  <a:lnTo>
                    <a:pt x="1268011" y="141707"/>
                  </a:lnTo>
                  <a:lnTo>
                    <a:pt x="1265967" y="142351"/>
                  </a:lnTo>
                  <a:lnTo>
                    <a:pt x="1264605" y="142351"/>
                  </a:lnTo>
                  <a:lnTo>
                    <a:pt x="1263923" y="140421"/>
                  </a:lnTo>
                  <a:lnTo>
                    <a:pt x="1263923" y="137848"/>
                  </a:lnTo>
                  <a:lnTo>
                    <a:pt x="1262560" y="137848"/>
                  </a:lnTo>
                  <a:lnTo>
                    <a:pt x="1261879" y="139778"/>
                  </a:lnTo>
                  <a:lnTo>
                    <a:pt x="1260516" y="142351"/>
                  </a:lnTo>
                  <a:lnTo>
                    <a:pt x="1262560" y="144280"/>
                  </a:lnTo>
                  <a:lnTo>
                    <a:pt x="1278232" y="167920"/>
                  </a:lnTo>
                  <a:lnTo>
                    <a:pt x="1283512" y="183358"/>
                  </a:lnTo>
                  <a:lnTo>
                    <a:pt x="1283512" y="185288"/>
                  </a:lnTo>
                  <a:lnTo>
                    <a:pt x="1282320" y="185288"/>
                  </a:lnTo>
                  <a:lnTo>
                    <a:pt x="1280276" y="184484"/>
                  </a:lnTo>
                  <a:lnTo>
                    <a:pt x="1278913" y="185288"/>
                  </a:lnTo>
                  <a:lnTo>
                    <a:pt x="1309234" y="212305"/>
                  </a:lnTo>
                  <a:lnTo>
                    <a:pt x="1318262" y="216647"/>
                  </a:lnTo>
                  <a:lnTo>
                    <a:pt x="1321498" y="218576"/>
                  </a:lnTo>
                  <a:lnTo>
                    <a:pt x="1325586" y="219381"/>
                  </a:lnTo>
                  <a:lnTo>
                    <a:pt x="1333763" y="219381"/>
                  </a:lnTo>
                  <a:lnTo>
                    <a:pt x="1341939" y="223240"/>
                  </a:lnTo>
                  <a:lnTo>
                    <a:pt x="1345175" y="225170"/>
                  </a:lnTo>
                  <a:lnTo>
                    <a:pt x="1353352" y="228225"/>
                  </a:lnTo>
                  <a:lnTo>
                    <a:pt x="1358292" y="230155"/>
                  </a:lnTo>
                  <a:lnTo>
                    <a:pt x="1363572" y="234015"/>
                  </a:lnTo>
                  <a:lnTo>
                    <a:pt x="1373111" y="240608"/>
                  </a:lnTo>
                  <a:lnTo>
                    <a:pt x="1377199" y="241734"/>
                  </a:lnTo>
                  <a:lnTo>
                    <a:pt x="1381288" y="238678"/>
                  </a:lnTo>
                  <a:lnTo>
                    <a:pt x="1392189" y="235944"/>
                  </a:lnTo>
                  <a:lnTo>
                    <a:pt x="1397640" y="234015"/>
                  </a:lnTo>
                  <a:lnTo>
                    <a:pt x="1404965" y="230155"/>
                  </a:lnTo>
                  <a:lnTo>
                    <a:pt x="1413141" y="228225"/>
                  </a:lnTo>
                  <a:lnTo>
                    <a:pt x="1419273" y="229029"/>
                  </a:lnTo>
                  <a:lnTo>
                    <a:pt x="1424554" y="232085"/>
                  </a:lnTo>
                  <a:lnTo>
                    <a:pt x="1426598" y="234819"/>
                  </a:lnTo>
                  <a:lnTo>
                    <a:pt x="1437670" y="244468"/>
                  </a:lnTo>
                  <a:lnTo>
                    <a:pt x="1447891" y="250578"/>
                  </a:lnTo>
                  <a:lnTo>
                    <a:pt x="1452319" y="250578"/>
                  </a:lnTo>
                  <a:lnTo>
                    <a:pt x="1453171" y="249453"/>
                  </a:lnTo>
                  <a:lnTo>
                    <a:pt x="1455215" y="243663"/>
                  </a:lnTo>
                  <a:lnTo>
                    <a:pt x="1458452" y="241734"/>
                  </a:lnTo>
                  <a:lnTo>
                    <a:pt x="1464584" y="241734"/>
                  </a:lnTo>
                  <a:lnTo>
                    <a:pt x="1468672" y="243663"/>
                  </a:lnTo>
                  <a:lnTo>
                    <a:pt x="1472760" y="247523"/>
                  </a:lnTo>
                  <a:lnTo>
                    <a:pt x="1474804" y="252508"/>
                  </a:lnTo>
                  <a:lnTo>
                    <a:pt x="1476848" y="254438"/>
                  </a:lnTo>
                  <a:lnTo>
                    <a:pt x="1487239" y="250578"/>
                  </a:lnTo>
                  <a:lnTo>
                    <a:pt x="1493371" y="250578"/>
                  </a:lnTo>
                  <a:lnTo>
                    <a:pt x="1501548" y="254438"/>
                  </a:lnTo>
                  <a:lnTo>
                    <a:pt x="1508872" y="257172"/>
                  </a:lnTo>
                  <a:lnTo>
                    <a:pt x="1516197" y="264891"/>
                  </a:lnTo>
                  <a:lnTo>
                    <a:pt x="1521137" y="270680"/>
                  </a:lnTo>
                  <a:lnTo>
                    <a:pt x="1524373" y="272610"/>
                  </a:lnTo>
                  <a:lnTo>
                    <a:pt x="1529313" y="272610"/>
                  </a:lnTo>
                  <a:lnTo>
                    <a:pt x="1534594" y="270680"/>
                  </a:lnTo>
                  <a:lnTo>
                    <a:pt x="1538682" y="268107"/>
                  </a:lnTo>
                  <a:lnTo>
                    <a:pt x="1543962" y="266177"/>
                  </a:lnTo>
                  <a:lnTo>
                    <a:pt x="1564403" y="243663"/>
                  </a:lnTo>
                  <a:lnTo>
                    <a:pt x="1567810" y="237874"/>
                  </a:lnTo>
                  <a:lnTo>
                    <a:pt x="1570535" y="234819"/>
                  </a:lnTo>
                  <a:lnTo>
                    <a:pt x="1574624" y="230155"/>
                  </a:lnTo>
                  <a:lnTo>
                    <a:pt x="1578712" y="230155"/>
                  </a:lnTo>
                  <a:lnTo>
                    <a:pt x="1582800" y="232085"/>
                  </a:lnTo>
                  <a:lnTo>
                    <a:pt x="1582800" y="234819"/>
                  </a:lnTo>
                  <a:lnTo>
                    <a:pt x="1582800" y="247523"/>
                  </a:lnTo>
                  <a:lnTo>
                    <a:pt x="1582800" y="253312"/>
                  </a:lnTo>
                  <a:lnTo>
                    <a:pt x="1584844" y="258298"/>
                  </a:lnTo>
                  <a:lnTo>
                    <a:pt x="1586207" y="259102"/>
                  </a:lnTo>
                  <a:lnTo>
                    <a:pt x="1588251" y="260388"/>
                  </a:lnTo>
                  <a:lnTo>
                    <a:pt x="1592339" y="257172"/>
                  </a:lnTo>
                  <a:lnTo>
                    <a:pt x="1593531" y="255242"/>
                  </a:lnTo>
                  <a:lnTo>
                    <a:pt x="1592339" y="248649"/>
                  </a:lnTo>
                  <a:lnTo>
                    <a:pt x="1593531" y="245593"/>
                  </a:lnTo>
                  <a:lnTo>
                    <a:pt x="1602559" y="241734"/>
                  </a:lnTo>
                  <a:lnTo>
                    <a:pt x="1606648" y="239804"/>
                  </a:lnTo>
                  <a:lnTo>
                    <a:pt x="1609884" y="234819"/>
                  </a:lnTo>
                  <a:lnTo>
                    <a:pt x="1610736" y="226296"/>
                  </a:lnTo>
                  <a:lnTo>
                    <a:pt x="1609884" y="220506"/>
                  </a:lnTo>
                  <a:lnTo>
                    <a:pt x="1608692" y="216647"/>
                  </a:lnTo>
                  <a:lnTo>
                    <a:pt x="1609884" y="212305"/>
                  </a:lnTo>
                  <a:lnTo>
                    <a:pt x="1610736" y="210375"/>
                  </a:lnTo>
                  <a:lnTo>
                    <a:pt x="1613972" y="210375"/>
                  </a:lnTo>
                  <a:lnTo>
                    <a:pt x="1616868" y="209732"/>
                  </a:lnTo>
                  <a:lnTo>
                    <a:pt x="1618912" y="208445"/>
                  </a:lnTo>
                  <a:lnTo>
                    <a:pt x="1623341" y="203942"/>
                  </a:lnTo>
                  <a:lnTo>
                    <a:pt x="1626237" y="202013"/>
                  </a:lnTo>
                  <a:lnTo>
                    <a:pt x="1631517" y="202656"/>
                  </a:lnTo>
                  <a:lnTo>
                    <a:pt x="1638501" y="208445"/>
                  </a:lnTo>
                  <a:lnTo>
                    <a:pt x="1641738" y="212305"/>
                  </a:lnTo>
                  <a:lnTo>
                    <a:pt x="1641738" y="215521"/>
                  </a:lnTo>
                  <a:lnTo>
                    <a:pt x="1640545" y="217451"/>
                  </a:lnTo>
                  <a:lnTo>
                    <a:pt x="1635605" y="221310"/>
                  </a:lnTo>
                  <a:lnTo>
                    <a:pt x="1634413" y="223240"/>
                  </a:lnTo>
                  <a:lnTo>
                    <a:pt x="1636457" y="224366"/>
                  </a:lnTo>
                  <a:lnTo>
                    <a:pt x="1640545" y="227100"/>
                  </a:lnTo>
                  <a:lnTo>
                    <a:pt x="1646677" y="229029"/>
                  </a:lnTo>
                  <a:lnTo>
                    <a:pt x="1653150" y="230155"/>
                  </a:lnTo>
                  <a:lnTo>
                    <a:pt x="1658090" y="232085"/>
                  </a:lnTo>
                  <a:lnTo>
                    <a:pt x="1660134" y="234819"/>
                  </a:lnTo>
                  <a:lnTo>
                    <a:pt x="1665415" y="241734"/>
                  </a:lnTo>
                  <a:lnTo>
                    <a:pt x="1667459" y="243663"/>
                  </a:lnTo>
                  <a:lnTo>
                    <a:pt x="1670355" y="245593"/>
                  </a:lnTo>
                  <a:lnTo>
                    <a:pt x="1673591" y="246719"/>
                  </a:lnTo>
                  <a:lnTo>
                    <a:pt x="1676998" y="245593"/>
                  </a:lnTo>
                  <a:lnTo>
                    <a:pt x="1679042" y="244468"/>
                  </a:lnTo>
                  <a:lnTo>
                    <a:pt x="1683130" y="241734"/>
                  </a:lnTo>
                  <a:lnTo>
                    <a:pt x="1685174" y="240608"/>
                  </a:lnTo>
                </a:path>
                <a:path w="1691640" h="986790">
                  <a:moveTo>
                    <a:pt x="1369569" y="0"/>
                  </a:moveTo>
                  <a:lnTo>
                    <a:pt x="1371748" y="2442"/>
                  </a:lnTo>
                  <a:lnTo>
                    <a:pt x="1373793" y="1638"/>
                  </a:lnTo>
                  <a:lnTo>
                    <a:pt x="1375155" y="513"/>
                  </a:lnTo>
                  <a:lnTo>
                    <a:pt x="1375155" y="0"/>
                  </a:lnTo>
                </a:path>
                <a:path w="1691640" h="986790">
                  <a:moveTo>
                    <a:pt x="1685174" y="240608"/>
                  </a:moveTo>
                  <a:lnTo>
                    <a:pt x="1685856" y="240608"/>
                  </a:lnTo>
                  <a:lnTo>
                    <a:pt x="1691307" y="241734"/>
                  </a:lnTo>
                  <a:lnTo>
                    <a:pt x="1689262" y="242538"/>
                  </a:lnTo>
                  <a:lnTo>
                    <a:pt x="1687218" y="242538"/>
                  </a:lnTo>
                  <a:lnTo>
                    <a:pt x="1685174" y="242538"/>
                  </a:lnTo>
                  <a:lnTo>
                    <a:pt x="1683130" y="243663"/>
                  </a:lnTo>
                  <a:lnTo>
                    <a:pt x="1679042" y="246719"/>
                  </a:lnTo>
                  <a:lnTo>
                    <a:pt x="1674443" y="248649"/>
                  </a:lnTo>
                  <a:lnTo>
                    <a:pt x="1657239" y="234819"/>
                  </a:lnTo>
                  <a:lnTo>
                    <a:pt x="1654002" y="232889"/>
                  </a:lnTo>
                  <a:lnTo>
                    <a:pt x="1651106" y="232889"/>
                  </a:lnTo>
                  <a:lnTo>
                    <a:pt x="1639693" y="230155"/>
                  </a:lnTo>
                  <a:lnTo>
                    <a:pt x="1633561" y="226296"/>
                  </a:lnTo>
                  <a:lnTo>
                    <a:pt x="1631517" y="223240"/>
                  </a:lnTo>
                  <a:lnTo>
                    <a:pt x="1633561" y="219381"/>
                  </a:lnTo>
                  <a:lnTo>
                    <a:pt x="1637649" y="217451"/>
                  </a:lnTo>
                  <a:lnTo>
                    <a:pt x="1638501" y="214717"/>
                  </a:lnTo>
                  <a:lnTo>
                    <a:pt x="1625385" y="203942"/>
                  </a:lnTo>
                  <a:lnTo>
                    <a:pt x="1624193" y="205872"/>
                  </a:lnTo>
                  <a:lnTo>
                    <a:pt x="1621297" y="209732"/>
                  </a:lnTo>
                  <a:lnTo>
                    <a:pt x="1616016" y="211662"/>
                  </a:lnTo>
                  <a:lnTo>
                    <a:pt x="1611928" y="212305"/>
                  </a:lnTo>
                  <a:lnTo>
                    <a:pt x="1610736" y="215521"/>
                  </a:lnTo>
                  <a:lnTo>
                    <a:pt x="1610736" y="217451"/>
                  </a:lnTo>
                  <a:lnTo>
                    <a:pt x="1612780" y="222436"/>
                  </a:lnTo>
                  <a:lnTo>
                    <a:pt x="1612780" y="229029"/>
                  </a:lnTo>
                  <a:lnTo>
                    <a:pt x="1611928" y="235944"/>
                  </a:lnTo>
                  <a:lnTo>
                    <a:pt x="1610736" y="238678"/>
                  </a:lnTo>
                  <a:lnTo>
                    <a:pt x="1608692" y="242538"/>
                  </a:lnTo>
                  <a:lnTo>
                    <a:pt x="1604603" y="242538"/>
                  </a:lnTo>
                  <a:lnTo>
                    <a:pt x="1597619" y="245593"/>
                  </a:lnTo>
                  <a:lnTo>
                    <a:pt x="1595575" y="247523"/>
                  </a:lnTo>
                  <a:lnTo>
                    <a:pt x="1594383" y="250578"/>
                  </a:lnTo>
                  <a:lnTo>
                    <a:pt x="1595575" y="256368"/>
                  </a:lnTo>
                  <a:lnTo>
                    <a:pt x="1594383" y="258298"/>
                  </a:lnTo>
                  <a:lnTo>
                    <a:pt x="1586888" y="262318"/>
                  </a:lnTo>
                  <a:lnTo>
                    <a:pt x="1584163" y="262318"/>
                  </a:lnTo>
                  <a:lnTo>
                    <a:pt x="1582119" y="259102"/>
                  </a:lnTo>
                  <a:lnTo>
                    <a:pt x="1580756" y="252508"/>
                  </a:lnTo>
                  <a:lnTo>
                    <a:pt x="1580756" y="243663"/>
                  </a:lnTo>
                  <a:lnTo>
                    <a:pt x="1580074" y="234819"/>
                  </a:lnTo>
                  <a:lnTo>
                    <a:pt x="1580074" y="232889"/>
                  </a:lnTo>
                  <a:lnTo>
                    <a:pt x="1578030" y="232085"/>
                  </a:lnTo>
                  <a:lnTo>
                    <a:pt x="1575986" y="232889"/>
                  </a:lnTo>
                  <a:lnTo>
                    <a:pt x="1562359" y="264248"/>
                  </a:lnTo>
                  <a:lnTo>
                    <a:pt x="1559123" y="266821"/>
                  </a:lnTo>
                  <a:lnTo>
                    <a:pt x="1552990" y="268750"/>
                  </a:lnTo>
                  <a:lnTo>
                    <a:pt x="1552139" y="268750"/>
                  </a:lnTo>
                  <a:lnTo>
                    <a:pt x="1548902" y="268107"/>
                  </a:lnTo>
                  <a:lnTo>
                    <a:pt x="1543962" y="268107"/>
                  </a:lnTo>
                  <a:lnTo>
                    <a:pt x="1539874" y="270037"/>
                  </a:lnTo>
                  <a:lnTo>
                    <a:pt x="1533401" y="273897"/>
                  </a:lnTo>
                  <a:lnTo>
                    <a:pt x="1526417" y="274540"/>
                  </a:lnTo>
                  <a:lnTo>
                    <a:pt x="1523181" y="273897"/>
                  </a:lnTo>
                  <a:lnTo>
                    <a:pt x="1519093" y="270680"/>
                  </a:lnTo>
                  <a:lnTo>
                    <a:pt x="1512109" y="264248"/>
                  </a:lnTo>
                  <a:lnTo>
                    <a:pt x="1508021" y="260388"/>
                  </a:lnTo>
                  <a:lnTo>
                    <a:pt x="1501548" y="257172"/>
                  </a:lnTo>
                  <a:lnTo>
                    <a:pt x="1496608" y="254438"/>
                  </a:lnTo>
                  <a:lnTo>
                    <a:pt x="1492520" y="252508"/>
                  </a:lnTo>
                  <a:lnTo>
                    <a:pt x="1486387" y="253312"/>
                  </a:lnTo>
                  <a:lnTo>
                    <a:pt x="1478892" y="256368"/>
                  </a:lnTo>
                  <a:lnTo>
                    <a:pt x="1472760" y="256368"/>
                  </a:lnTo>
                  <a:lnTo>
                    <a:pt x="1468672" y="255242"/>
                  </a:lnTo>
                  <a:lnTo>
                    <a:pt x="1464584" y="252508"/>
                  </a:lnTo>
                  <a:lnTo>
                    <a:pt x="1461347" y="249453"/>
                  </a:lnTo>
                  <a:lnTo>
                    <a:pt x="1459303" y="249453"/>
                  </a:lnTo>
                  <a:lnTo>
                    <a:pt x="1457259" y="251383"/>
                  </a:lnTo>
                  <a:lnTo>
                    <a:pt x="1452319" y="254438"/>
                  </a:lnTo>
                  <a:lnTo>
                    <a:pt x="1449083" y="254438"/>
                  </a:lnTo>
                  <a:lnTo>
                    <a:pt x="1443802" y="251383"/>
                  </a:lnTo>
                  <a:lnTo>
                    <a:pt x="1435626" y="248649"/>
                  </a:lnTo>
                  <a:lnTo>
                    <a:pt x="1426598" y="239804"/>
                  </a:lnTo>
                  <a:lnTo>
                    <a:pt x="1423362" y="238678"/>
                  </a:lnTo>
                  <a:lnTo>
                    <a:pt x="1417229" y="238678"/>
                  </a:lnTo>
                  <a:lnTo>
                    <a:pt x="1404965" y="243663"/>
                  </a:lnTo>
                  <a:lnTo>
                    <a:pt x="1398833" y="246719"/>
                  </a:lnTo>
                  <a:lnTo>
                    <a:pt x="1384013" y="247523"/>
                  </a:lnTo>
                  <a:lnTo>
                    <a:pt x="1371748" y="246719"/>
                  </a:lnTo>
                  <a:lnTo>
                    <a:pt x="1365616" y="248649"/>
                  </a:lnTo>
                  <a:lnTo>
                    <a:pt x="1361528" y="248649"/>
                  </a:lnTo>
                  <a:lnTo>
                    <a:pt x="1356248" y="246719"/>
                  </a:lnTo>
                  <a:lnTo>
                    <a:pt x="1345175" y="237874"/>
                  </a:lnTo>
                  <a:lnTo>
                    <a:pt x="1337851" y="234015"/>
                  </a:lnTo>
                  <a:lnTo>
                    <a:pt x="1327630" y="223240"/>
                  </a:lnTo>
                  <a:lnTo>
                    <a:pt x="1322350" y="219381"/>
                  </a:lnTo>
                  <a:lnTo>
                    <a:pt x="1315366" y="220506"/>
                  </a:lnTo>
                  <a:lnTo>
                    <a:pt x="1305997" y="215521"/>
                  </a:lnTo>
                  <a:lnTo>
                    <a:pt x="1296628" y="211661"/>
                  </a:lnTo>
                  <a:lnTo>
                    <a:pt x="1288452" y="204586"/>
                  </a:lnTo>
                  <a:lnTo>
                    <a:pt x="1283512" y="196223"/>
                  </a:lnTo>
                  <a:lnTo>
                    <a:pt x="1278913" y="189148"/>
                  </a:lnTo>
                  <a:lnTo>
                    <a:pt x="1274144" y="172584"/>
                  </a:lnTo>
                  <a:lnTo>
                    <a:pt x="1265967" y="151999"/>
                  </a:lnTo>
                  <a:lnTo>
                    <a:pt x="1264605" y="151356"/>
                  </a:lnTo>
                  <a:lnTo>
                    <a:pt x="1260516" y="151999"/>
                  </a:lnTo>
                  <a:lnTo>
                    <a:pt x="1258472" y="151356"/>
                  </a:lnTo>
                  <a:lnTo>
                    <a:pt x="1255747" y="145567"/>
                  </a:lnTo>
                  <a:lnTo>
                    <a:pt x="1254384" y="137848"/>
                  </a:lnTo>
                  <a:lnTo>
                    <a:pt x="1256428" y="134632"/>
                  </a:lnTo>
                  <a:lnTo>
                    <a:pt x="1258472" y="132702"/>
                  </a:lnTo>
                  <a:lnTo>
                    <a:pt x="1264605" y="132702"/>
                  </a:lnTo>
                  <a:lnTo>
                    <a:pt x="1268693" y="132059"/>
                  </a:lnTo>
                  <a:lnTo>
                    <a:pt x="1266649" y="132059"/>
                  </a:lnTo>
                  <a:lnTo>
                    <a:pt x="1265967" y="129968"/>
                  </a:lnTo>
                  <a:lnTo>
                    <a:pt x="1266649" y="128038"/>
                  </a:lnTo>
                  <a:lnTo>
                    <a:pt x="1264605" y="126913"/>
                  </a:lnTo>
                  <a:lnTo>
                    <a:pt x="1260516" y="128038"/>
                  </a:lnTo>
                  <a:lnTo>
                    <a:pt x="1255747" y="128842"/>
                  </a:lnTo>
                  <a:lnTo>
                    <a:pt x="1251488" y="133988"/>
                  </a:lnTo>
                  <a:lnTo>
                    <a:pt x="1250296" y="137848"/>
                  </a:lnTo>
                  <a:lnTo>
                    <a:pt x="1250296" y="148140"/>
                  </a:lnTo>
                  <a:lnTo>
                    <a:pt x="1249104" y="151999"/>
                  </a:lnTo>
                  <a:lnTo>
                    <a:pt x="1247060" y="156341"/>
                  </a:lnTo>
                  <a:lnTo>
                    <a:pt x="1246208" y="161005"/>
                  </a:lnTo>
                  <a:lnTo>
                    <a:pt x="1247060" y="164061"/>
                  </a:lnTo>
                  <a:lnTo>
                    <a:pt x="1249104" y="165990"/>
                  </a:lnTo>
                  <a:lnTo>
                    <a:pt x="1250296" y="165990"/>
                  </a:lnTo>
                  <a:lnTo>
                    <a:pt x="1251488" y="164061"/>
                  </a:lnTo>
                  <a:lnTo>
                    <a:pt x="1253532" y="164061"/>
                  </a:lnTo>
                  <a:lnTo>
                    <a:pt x="1253532" y="166794"/>
                  </a:lnTo>
                  <a:lnTo>
                    <a:pt x="1252340" y="168724"/>
                  </a:lnTo>
                  <a:lnTo>
                    <a:pt x="1253532" y="170654"/>
                  </a:lnTo>
                  <a:lnTo>
                    <a:pt x="1252340" y="170654"/>
                  </a:lnTo>
                  <a:lnTo>
                    <a:pt x="1249104" y="169850"/>
                  </a:lnTo>
                  <a:lnTo>
                    <a:pt x="1246208" y="165990"/>
                  </a:lnTo>
                  <a:lnTo>
                    <a:pt x="1242971" y="159075"/>
                  </a:lnTo>
                  <a:lnTo>
                    <a:pt x="1240076" y="156341"/>
                  </a:lnTo>
                  <a:lnTo>
                    <a:pt x="1238883" y="149426"/>
                  </a:lnTo>
                  <a:lnTo>
                    <a:pt x="1238031" y="144280"/>
                  </a:lnTo>
                  <a:lnTo>
                    <a:pt x="1235987" y="142351"/>
                  </a:lnTo>
                  <a:lnTo>
                    <a:pt x="1229855" y="136561"/>
                  </a:lnTo>
                  <a:lnTo>
                    <a:pt x="1222531" y="130772"/>
                  </a:lnTo>
                  <a:lnTo>
                    <a:pt x="1219294" y="128038"/>
                  </a:lnTo>
                  <a:lnTo>
                    <a:pt x="1219294" y="119998"/>
                  </a:lnTo>
                  <a:lnTo>
                    <a:pt x="1218442" y="119193"/>
                  </a:lnTo>
                  <a:lnTo>
                    <a:pt x="1215206" y="115334"/>
                  </a:lnTo>
                  <a:lnTo>
                    <a:pt x="1213162" y="112278"/>
                  </a:lnTo>
                  <a:lnTo>
                    <a:pt x="1212310" y="110349"/>
                  </a:lnTo>
                  <a:lnTo>
                    <a:pt x="1215206" y="105685"/>
                  </a:lnTo>
                  <a:lnTo>
                    <a:pt x="1215206" y="103755"/>
                  </a:lnTo>
                  <a:lnTo>
                    <a:pt x="1212310" y="96036"/>
                  </a:lnTo>
                  <a:lnTo>
                    <a:pt x="1209074" y="85905"/>
                  </a:lnTo>
                  <a:lnTo>
                    <a:pt x="1208222" y="82045"/>
                  </a:lnTo>
                  <a:lnTo>
                    <a:pt x="1206178" y="81402"/>
                  </a:lnTo>
                  <a:lnTo>
                    <a:pt x="1204134" y="81402"/>
                  </a:lnTo>
                  <a:lnTo>
                    <a:pt x="1200897" y="83975"/>
                  </a:lnTo>
                  <a:lnTo>
                    <a:pt x="1192721" y="87191"/>
                  </a:lnTo>
                  <a:lnTo>
                    <a:pt x="1180457" y="53903"/>
                  </a:lnTo>
                  <a:lnTo>
                    <a:pt x="1181308" y="50043"/>
                  </a:lnTo>
                  <a:lnTo>
                    <a:pt x="1184545" y="48114"/>
                  </a:lnTo>
                  <a:lnTo>
                    <a:pt x="1189485" y="46184"/>
                  </a:lnTo>
                  <a:lnTo>
                    <a:pt x="1195957" y="45380"/>
                  </a:lnTo>
                  <a:lnTo>
                    <a:pt x="1198002" y="43450"/>
                  </a:lnTo>
                  <a:lnTo>
                    <a:pt x="1198002" y="41520"/>
                  </a:lnTo>
                  <a:lnTo>
                    <a:pt x="1198853" y="40395"/>
                  </a:lnTo>
                  <a:lnTo>
                    <a:pt x="1200897" y="40395"/>
                  </a:lnTo>
                  <a:lnTo>
                    <a:pt x="1202941" y="42324"/>
                  </a:lnTo>
                  <a:lnTo>
                    <a:pt x="1204134" y="42324"/>
                  </a:lnTo>
                  <a:lnTo>
                    <a:pt x="1207030" y="41520"/>
                  </a:lnTo>
                  <a:lnTo>
                    <a:pt x="1210266" y="40395"/>
                  </a:lnTo>
                  <a:lnTo>
                    <a:pt x="1213162" y="39591"/>
                  </a:lnTo>
                  <a:lnTo>
                    <a:pt x="1214354" y="36535"/>
                  </a:lnTo>
                  <a:lnTo>
                    <a:pt x="1214354" y="31871"/>
                  </a:lnTo>
                  <a:lnTo>
                    <a:pt x="1213162" y="26886"/>
                  </a:lnTo>
                  <a:lnTo>
                    <a:pt x="1212310" y="17881"/>
                  </a:lnTo>
                  <a:lnTo>
                    <a:pt x="1210266" y="15951"/>
                  </a:lnTo>
                  <a:lnTo>
                    <a:pt x="1209074" y="15308"/>
                  </a:lnTo>
                  <a:lnTo>
                    <a:pt x="1204986" y="15308"/>
                  </a:lnTo>
                  <a:lnTo>
                    <a:pt x="1202090" y="15951"/>
                  </a:lnTo>
                  <a:lnTo>
                    <a:pt x="1198002" y="17881"/>
                  </a:lnTo>
                  <a:lnTo>
                    <a:pt x="1193573" y="21740"/>
                  </a:lnTo>
                  <a:lnTo>
                    <a:pt x="1190677" y="21740"/>
                  </a:lnTo>
                  <a:lnTo>
                    <a:pt x="1188633" y="19810"/>
                  </a:lnTo>
                  <a:lnTo>
                    <a:pt x="1187440" y="15308"/>
                  </a:lnTo>
                  <a:lnTo>
                    <a:pt x="1187440" y="11448"/>
                  </a:lnTo>
                  <a:lnTo>
                    <a:pt x="1185396" y="8232"/>
                  </a:lnTo>
                  <a:lnTo>
                    <a:pt x="1183352" y="6302"/>
                  </a:lnTo>
                  <a:lnTo>
                    <a:pt x="1184545" y="3568"/>
                  </a:lnTo>
                  <a:lnTo>
                    <a:pt x="1185396" y="1638"/>
                  </a:lnTo>
                  <a:lnTo>
                    <a:pt x="1187752" y="0"/>
                  </a:lnTo>
                </a:path>
                <a:path w="1691640" h="986790">
                  <a:moveTo>
                    <a:pt x="0" y="986624"/>
                  </a:moveTo>
                  <a:lnTo>
                    <a:pt x="10220" y="956391"/>
                  </a:lnTo>
                  <a:lnTo>
                    <a:pt x="13456" y="944812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06" name="object 400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252551" y="830135"/>
              <a:ext cx="160886" cy="171667"/>
            </a:xfrm>
            <a:prstGeom prst="rect">
              <a:avLst/>
            </a:prstGeom>
          </p:spPr>
        </p:pic>
        <p:sp>
          <p:nvSpPr>
            <p:cNvPr id="4007" name="object 4007"/>
            <p:cNvSpPr/>
            <p:nvPr/>
          </p:nvSpPr>
          <p:spPr>
            <a:xfrm>
              <a:off x="6386068" y="582523"/>
              <a:ext cx="742315" cy="386715"/>
            </a:xfrm>
            <a:custGeom>
              <a:avLst/>
              <a:gdLst/>
              <a:ahLst/>
              <a:cxnLst/>
              <a:rect l="l" t="t" r="r" b="b"/>
              <a:pathLst>
                <a:path w="742315" h="386715">
                  <a:moveTo>
                    <a:pt x="297243" y="384987"/>
                  </a:moveTo>
                  <a:lnTo>
                    <a:pt x="289064" y="375348"/>
                  </a:lnTo>
                  <a:lnTo>
                    <a:pt x="286169" y="372605"/>
                  </a:lnTo>
                  <a:lnTo>
                    <a:pt x="280885" y="364896"/>
                  </a:lnTo>
                  <a:lnTo>
                    <a:pt x="273900" y="358775"/>
                  </a:lnTo>
                  <a:lnTo>
                    <a:pt x="268617" y="356044"/>
                  </a:lnTo>
                  <a:lnTo>
                    <a:pt x="263347" y="350253"/>
                  </a:lnTo>
                  <a:lnTo>
                    <a:pt x="253123" y="343179"/>
                  </a:lnTo>
                  <a:lnTo>
                    <a:pt x="248183" y="340614"/>
                  </a:lnTo>
                  <a:lnTo>
                    <a:pt x="241706" y="338683"/>
                  </a:lnTo>
                  <a:lnTo>
                    <a:pt x="236766" y="337388"/>
                  </a:lnTo>
                  <a:lnTo>
                    <a:pt x="231482" y="330796"/>
                  </a:lnTo>
                  <a:lnTo>
                    <a:pt x="220421" y="318096"/>
                  </a:lnTo>
                  <a:lnTo>
                    <a:pt x="210883" y="310375"/>
                  </a:lnTo>
                  <a:lnTo>
                    <a:pt x="201510" y="307314"/>
                  </a:lnTo>
                  <a:lnTo>
                    <a:pt x="189242" y="301536"/>
                  </a:lnTo>
                  <a:lnTo>
                    <a:pt x="186004" y="299605"/>
                  </a:lnTo>
                  <a:lnTo>
                    <a:pt x="185153" y="296545"/>
                  </a:lnTo>
                  <a:lnTo>
                    <a:pt x="185153" y="289953"/>
                  </a:lnTo>
                  <a:lnTo>
                    <a:pt x="188048" y="280301"/>
                  </a:lnTo>
                  <a:lnTo>
                    <a:pt x="191287" y="271297"/>
                  </a:lnTo>
                  <a:lnTo>
                    <a:pt x="193332" y="271297"/>
                  </a:lnTo>
                  <a:lnTo>
                    <a:pt x="197421" y="277088"/>
                  </a:lnTo>
                  <a:lnTo>
                    <a:pt x="207645" y="286092"/>
                  </a:lnTo>
                  <a:lnTo>
                    <a:pt x="219049" y="292684"/>
                  </a:lnTo>
                  <a:lnTo>
                    <a:pt x="228587" y="298475"/>
                  </a:lnTo>
                  <a:lnTo>
                    <a:pt x="233527" y="299605"/>
                  </a:lnTo>
                  <a:lnTo>
                    <a:pt x="239661" y="300723"/>
                  </a:lnTo>
                  <a:lnTo>
                    <a:pt x="246138" y="299605"/>
                  </a:lnTo>
                  <a:lnTo>
                    <a:pt x="248716" y="298475"/>
                  </a:lnTo>
                  <a:lnTo>
                    <a:pt x="253123" y="296545"/>
                  </a:lnTo>
                  <a:lnTo>
                    <a:pt x="259257" y="289953"/>
                  </a:lnTo>
                  <a:lnTo>
                    <a:pt x="263347" y="282232"/>
                  </a:lnTo>
                  <a:lnTo>
                    <a:pt x="268617" y="265506"/>
                  </a:lnTo>
                  <a:lnTo>
                    <a:pt x="271513" y="259715"/>
                  </a:lnTo>
                  <a:lnTo>
                    <a:pt x="268617" y="263575"/>
                  </a:lnTo>
                  <a:lnTo>
                    <a:pt x="266573" y="268236"/>
                  </a:lnTo>
                  <a:lnTo>
                    <a:pt x="262496" y="278371"/>
                  </a:lnTo>
                  <a:lnTo>
                    <a:pt x="258406" y="284810"/>
                  </a:lnTo>
                  <a:lnTo>
                    <a:pt x="254317" y="291884"/>
                  </a:lnTo>
                  <a:lnTo>
                    <a:pt x="251079" y="295744"/>
                  </a:lnTo>
                  <a:lnTo>
                    <a:pt x="246989" y="297675"/>
                  </a:lnTo>
                  <a:lnTo>
                    <a:pt x="240855" y="298475"/>
                  </a:lnTo>
                  <a:lnTo>
                    <a:pt x="233527" y="296545"/>
                  </a:lnTo>
                  <a:lnTo>
                    <a:pt x="196570" y="272580"/>
                  </a:lnTo>
                  <a:lnTo>
                    <a:pt x="196202" y="271297"/>
                  </a:lnTo>
                  <a:lnTo>
                    <a:pt x="194525" y="265506"/>
                  </a:lnTo>
                  <a:lnTo>
                    <a:pt x="193332" y="259715"/>
                  </a:lnTo>
                  <a:lnTo>
                    <a:pt x="188048" y="255854"/>
                  </a:lnTo>
                  <a:lnTo>
                    <a:pt x="183959" y="250075"/>
                  </a:lnTo>
                  <a:lnTo>
                    <a:pt x="179019" y="242354"/>
                  </a:lnTo>
                  <a:lnTo>
                    <a:pt x="172897" y="231571"/>
                  </a:lnTo>
                  <a:lnTo>
                    <a:pt x="168808" y="227711"/>
                  </a:lnTo>
                  <a:lnTo>
                    <a:pt x="165735" y="225780"/>
                  </a:lnTo>
                  <a:lnTo>
                    <a:pt x="162674" y="223862"/>
                  </a:lnTo>
                  <a:lnTo>
                    <a:pt x="159435" y="222567"/>
                  </a:lnTo>
                  <a:lnTo>
                    <a:pt x="154152" y="225780"/>
                  </a:lnTo>
                  <a:lnTo>
                    <a:pt x="128257" y="256667"/>
                  </a:lnTo>
                  <a:lnTo>
                    <a:pt x="127584" y="282232"/>
                  </a:lnTo>
                  <a:lnTo>
                    <a:pt x="130302" y="295744"/>
                  </a:lnTo>
                  <a:lnTo>
                    <a:pt x="134912" y="311175"/>
                  </a:lnTo>
                  <a:lnTo>
                    <a:pt x="139839" y="320827"/>
                  </a:lnTo>
                  <a:lnTo>
                    <a:pt x="145973" y="328549"/>
                  </a:lnTo>
                  <a:lnTo>
                    <a:pt x="150063" y="333527"/>
                  </a:lnTo>
                  <a:lnTo>
                    <a:pt x="151257" y="336753"/>
                  </a:lnTo>
                  <a:lnTo>
                    <a:pt x="151257" y="343179"/>
                  </a:lnTo>
                  <a:lnTo>
                    <a:pt x="147167" y="347040"/>
                  </a:lnTo>
                  <a:lnTo>
                    <a:pt x="138988" y="350901"/>
                  </a:lnTo>
                  <a:lnTo>
                    <a:pt x="125539" y="352831"/>
                  </a:lnTo>
                  <a:lnTo>
                    <a:pt x="118046" y="352831"/>
                  </a:lnTo>
                  <a:lnTo>
                    <a:pt x="107823" y="347040"/>
                  </a:lnTo>
                  <a:lnTo>
                    <a:pt x="94361" y="331597"/>
                  </a:lnTo>
                  <a:lnTo>
                    <a:pt x="86194" y="314236"/>
                  </a:lnTo>
                  <a:lnTo>
                    <a:pt x="82105" y="302653"/>
                  </a:lnTo>
                  <a:lnTo>
                    <a:pt x="75971" y="290753"/>
                  </a:lnTo>
                  <a:lnTo>
                    <a:pt x="73926" y="286092"/>
                  </a:lnTo>
                  <a:lnTo>
                    <a:pt x="74777" y="278371"/>
                  </a:lnTo>
                  <a:lnTo>
                    <a:pt x="75971" y="255854"/>
                  </a:lnTo>
                  <a:lnTo>
                    <a:pt x="74777" y="251993"/>
                  </a:lnTo>
                  <a:lnTo>
                    <a:pt x="71882" y="250075"/>
                  </a:lnTo>
                  <a:lnTo>
                    <a:pt x="66598" y="248945"/>
                  </a:lnTo>
                  <a:lnTo>
                    <a:pt x="44119" y="248145"/>
                  </a:lnTo>
                  <a:lnTo>
                    <a:pt x="42926" y="248145"/>
                  </a:lnTo>
                  <a:lnTo>
                    <a:pt x="28613" y="245084"/>
                  </a:lnTo>
                  <a:lnTo>
                    <a:pt x="26200" y="244284"/>
                  </a:lnTo>
                  <a:lnTo>
                    <a:pt x="17030" y="241223"/>
                  </a:lnTo>
                  <a:lnTo>
                    <a:pt x="14300" y="240423"/>
                  </a:lnTo>
                  <a:lnTo>
                    <a:pt x="8178" y="241223"/>
                  </a:lnTo>
                  <a:lnTo>
                    <a:pt x="2717" y="245084"/>
                  </a:lnTo>
                  <a:lnTo>
                    <a:pt x="2044" y="248945"/>
                  </a:lnTo>
                  <a:lnTo>
                    <a:pt x="0" y="252806"/>
                  </a:lnTo>
                  <a:lnTo>
                    <a:pt x="0" y="253923"/>
                  </a:lnTo>
                  <a:lnTo>
                    <a:pt x="673" y="255854"/>
                  </a:lnTo>
                  <a:lnTo>
                    <a:pt x="2717" y="256667"/>
                  </a:lnTo>
                  <a:lnTo>
                    <a:pt x="4762" y="259715"/>
                  </a:lnTo>
                  <a:lnTo>
                    <a:pt x="8178" y="268236"/>
                  </a:lnTo>
                  <a:lnTo>
                    <a:pt x="10210" y="271297"/>
                  </a:lnTo>
                  <a:lnTo>
                    <a:pt x="12941" y="273227"/>
                  </a:lnTo>
                  <a:lnTo>
                    <a:pt x="14300" y="276440"/>
                  </a:lnTo>
                  <a:lnTo>
                    <a:pt x="14300" y="280301"/>
                  </a:lnTo>
                  <a:lnTo>
                    <a:pt x="12255" y="284162"/>
                  </a:lnTo>
                  <a:lnTo>
                    <a:pt x="8851" y="288023"/>
                  </a:lnTo>
                  <a:lnTo>
                    <a:pt x="12255" y="288671"/>
                  </a:lnTo>
                  <a:lnTo>
                    <a:pt x="14300" y="286740"/>
                  </a:lnTo>
                  <a:lnTo>
                    <a:pt x="16344" y="282879"/>
                  </a:lnTo>
                  <a:lnTo>
                    <a:pt x="17030" y="280301"/>
                  </a:lnTo>
                  <a:lnTo>
                    <a:pt x="16916" y="276440"/>
                  </a:lnTo>
                  <a:lnTo>
                    <a:pt x="16344" y="273227"/>
                  </a:lnTo>
                  <a:lnTo>
                    <a:pt x="12255" y="270649"/>
                  </a:lnTo>
                  <a:lnTo>
                    <a:pt x="8178" y="261645"/>
                  </a:lnTo>
                  <a:lnTo>
                    <a:pt x="4762" y="255854"/>
                  </a:lnTo>
                  <a:lnTo>
                    <a:pt x="4089" y="253923"/>
                  </a:lnTo>
                  <a:lnTo>
                    <a:pt x="2717" y="252806"/>
                  </a:lnTo>
                  <a:lnTo>
                    <a:pt x="2717" y="250875"/>
                  </a:lnTo>
                  <a:lnTo>
                    <a:pt x="4762" y="248945"/>
                  </a:lnTo>
                  <a:lnTo>
                    <a:pt x="10210" y="244284"/>
                  </a:lnTo>
                  <a:lnTo>
                    <a:pt x="14300" y="244284"/>
                  </a:lnTo>
                  <a:lnTo>
                    <a:pt x="22479" y="246214"/>
                  </a:lnTo>
                  <a:lnTo>
                    <a:pt x="32702" y="250875"/>
                  </a:lnTo>
                  <a:lnTo>
                    <a:pt x="67792" y="250875"/>
                  </a:lnTo>
                  <a:lnTo>
                    <a:pt x="69837" y="251993"/>
                  </a:lnTo>
                  <a:lnTo>
                    <a:pt x="71882" y="252806"/>
                  </a:lnTo>
                  <a:lnTo>
                    <a:pt x="73926" y="257784"/>
                  </a:lnTo>
                  <a:lnTo>
                    <a:pt x="71882" y="269367"/>
                  </a:lnTo>
                  <a:lnTo>
                    <a:pt x="71882" y="286740"/>
                  </a:lnTo>
                  <a:lnTo>
                    <a:pt x="73926" y="292684"/>
                  </a:lnTo>
                  <a:lnTo>
                    <a:pt x="77165" y="297675"/>
                  </a:lnTo>
                  <a:lnTo>
                    <a:pt x="79209" y="302653"/>
                  </a:lnTo>
                  <a:lnTo>
                    <a:pt x="81254" y="308444"/>
                  </a:lnTo>
                  <a:lnTo>
                    <a:pt x="83299" y="315036"/>
                  </a:lnTo>
                  <a:lnTo>
                    <a:pt x="89420" y="326618"/>
                  </a:lnTo>
                  <a:lnTo>
                    <a:pt x="93510" y="331597"/>
                  </a:lnTo>
                  <a:lnTo>
                    <a:pt x="105092" y="346392"/>
                  </a:lnTo>
                  <a:lnTo>
                    <a:pt x="111912" y="354114"/>
                  </a:lnTo>
                  <a:lnTo>
                    <a:pt x="118046" y="354914"/>
                  </a:lnTo>
                  <a:lnTo>
                    <a:pt x="124180" y="354914"/>
                  </a:lnTo>
                  <a:lnTo>
                    <a:pt x="138988" y="352831"/>
                  </a:lnTo>
                  <a:lnTo>
                    <a:pt x="148018" y="348970"/>
                  </a:lnTo>
                  <a:lnTo>
                    <a:pt x="152107" y="345109"/>
                  </a:lnTo>
                  <a:lnTo>
                    <a:pt x="154152" y="340614"/>
                  </a:lnTo>
                  <a:lnTo>
                    <a:pt x="154152" y="336753"/>
                  </a:lnTo>
                  <a:lnTo>
                    <a:pt x="152107" y="332892"/>
                  </a:lnTo>
                  <a:lnTo>
                    <a:pt x="145973" y="324688"/>
                  </a:lnTo>
                  <a:lnTo>
                    <a:pt x="138988" y="314236"/>
                  </a:lnTo>
                  <a:lnTo>
                    <a:pt x="133718" y="302653"/>
                  </a:lnTo>
                  <a:lnTo>
                    <a:pt x="130302" y="288023"/>
                  </a:lnTo>
                  <a:lnTo>
                    <a:pt x="130302" y="258597"/>
                  </a:lnTo>
                  <a:lnTo>
                    <a:pt x="132867" y="251993"/>
                  </a:lnTo>
                  <a:lnTo>
                    <a:pt x="133718" y="247015"/>
                  </a:lnTo>
                  <a:lnTo>
                    <a:pt x="136944" y="243154"/>
                  </a:lnTo>
                  <a:lnTo>
                    <a:pt x="143078" y="237363"/>
                  </a:lnTo>
                  <a:lnTo>
                    <a:pt x="152107" y="230454"/>
                  </a:lnTo>
                  <a:lnTo>
                    <a:pt x="156197" y="226593"/>
                  </a:lnTo>
                  <a:lnTo>
                    <a:pt x="160629" y="225780"/>
                  </a:lnTo>
                  <a:lnTo>
                    <a:pt x="165569" y="227711"/>
                  </a:lnTo>
                  <a:lnTo>
                    <a:pt x="170853" y="232384"/>
                  </a:lnTo>
                  <a:lnTo>
                    <a:pt x="173748" y="237363"/>
                  </a:lnTo>
                  <a:lnTo>
                    <a:pt x="176974" y="241223"/>
                  </a:lnTo>
                  <a:lnTo>
                    <a:pt x="179870" y="248945"/>
                  </a:lnTo>
                  <a:lnTo>
                    <a:pt x="187198" y="256667"/>
                  </a:lnTo>
                  <a:lnTo>
                    <a:pt x="190436" y="261645"/>
                  </a:lnTo>
                  <a:lnTo>
                    <a:pt x="189242" y="266306"/>
                  </a:lnTo>
                  <a:lnTo>
                    <a:pt x="186004" y="280301"/>
                  </a:lnTo>
                  <a:lnTo>
                    <a:pt x="183108" y="288671"/>
                  </a:lnTo>
                  <a:lnTo>
                    <a:pt x="181914" y="292684"/>
                  </a:lnTo>
                  <a:lnTo>
                    <a:pt x="183108" y="299605"/>
                  </a:lnTo>
                  <a:lnTo>
                    <a:pt x="186004" y="302653"/>
                  </a:lnTo>
                  <a:lnTo>
                    <a:pt x="193332" y="305384"/>
                  </a:lnTo>
                  <a:lnTo>
                    <a:pt x="208838" y="312305"/>
                  </a:lnTo>
                  <a:lnTo>
                    <a:pt x="217004" y="318096"/>
                  </a:lnTo>
                  <a:lnTo>
                    <a:pt x="226555" y="327748"/>
                  </a:lnTo>
                  <a:lnTo>
                    <a:pt x="232676" y="336753"/>
                  </a:lnTo>
                  <a:lnTo>
                    <a:pt x="236766" y="339318"/>
                  </a:lnTo>
                  <a:lnTo>
                    <a:pt x="282079" y="370674"/>
                  </a:lnTo>
                  <a:lnTo>
                    <a:pt x="282930" y="374535"/>
                  </a:lnTo>
                  <a:lnTo>
                    <a:pt x="286169" y="378396"/>
                  </a:lnTo>
                  <a:lnTo>
                    <a:pt x="289064" y="380326"/>
                  </a:lnTo>
                  <a:lnTo>
                    <a:pt x="291109" y="382257"/>
                  </a:lnTo>
                  <a:lnTo>
                    <a:pt x="294347" y="386118"/>
                  </a:lnTo>
                  <a:lnTo>
                    <a:pt x="297243" y="386118"/>
                  </a:lnTo>
                  <a:lnTo>
                    <a:pt x="297243" y="384987"/>
                  </a:lnTo>
                  <a:close/>
                </a:path>
                <a:path w="742315" h="386715">
                  <a:moveTo>
                    <a:pt x="742162" y="384187"/>
                  </a:moveTo>
                  <a:lnTo>
                    <a:pt x="733996" y="386118"/>
                  </a:lnTo>
                  <a:lnTo>
                    <a:pt x="742162" y="386118"/>
                  </a:lnTo>
                  <a:lnTo>
                    <a:pt x="742162" y="384187"/>
                  </a:lnTo>
                  <a:close/>
                </a:path>
                <a:path w="742315" h="386715">
                  <a:moveTo>
                    <a:pt x="742162" y="6921"/>
                  </a:moveTo>
                  <a:lnTo>
                    <a:pt x="737400" y="4991"/>
                  </a:lnTo>
                  <a:lnTo>
                    <a:pt x="733996" y="1930"/>
                  </a:lnTo>
                  <a:lnTo>
                    <a:pt x="729907" y="0"/>
                  </a:lnTo>
                  <a:lnTo>
                    <a:pt x="720534" y="0"/>
                  </a:lnTo>
                  <a:lnTo>
                    <a:pt x="710311" y="1930"/>
                  </a:lnTo>
                  <a:lnTo>
                    <a:pt x="703326" y="3060"/>
                  </a:lnTo>
                  <a:lnTo>
                    <a:pt x="694817" y="8851"/>
                  </a:lnTo>
                  <a:lnTo>
                    <a:pt x="692772" y="14643"/>
                  </a:lnTo>
                  <a:lnTo>
                    <a:pt x="688682" y="20421"/>
                  </a:lnTo>
                  <a:lnTo>
                    <a:pt x="683742" y="23164"/>
                  </a:lnTo>
                  <a:lnTo>
                    <a:pt x="674370" y="29438"/>
                  </a:lnTo>
                  <a:lnTo>
                    <a:pt x="669086" y="37147"/>
                  </a:lnTo>
                  <a:lnTo>
                    <a:pt x="668235" y="37960"/>
                  </a:lnTo>
                  <a:lnTo>
                    <a:pt x="666191" y="43751"/>
                  </a:lnTo>
                  <a:lnTo>
                    <a:pt x="660069" y="49530"/>
                  </a:lnTo>
                  <a:lnTo>
                    <a:pt x="649846" y="62242"/>
                  </a:lnTo>
                  <a:lnTo>
                    <a:pt x="646607" y="69151"/>
                  </a:lnTo>
                  <a:lnTo>
                    <a:pt x="644563" y="69951"/>
                  </a:lnTo>
                  <a:lnTo>
                    <a:pt x="640473" y="69151"/>
                  </a:lnTo>
                  <a:lnTo>
                    <a:pt x="632980" y="69151"/>
                  </a:lnTo>
                  <a:lnTo>
                    <a:pt x="624801" y="67221"/>
                  </a:lnTo>
                  <a:lnTo>
                    <a:pt x="618667" y="66103"/>
                  </a:lnTo>
                  <a:lnTo>
                    <a:pt x="613397" y="68033"/>
                  </a:lnTo>
                  <a:lnTo>
                    <a:pt x="606412" y="67221"/>
                  </a:lnTo>
                  <a:lnTo>
                    <a:pt x="599084" y="67221"/>
                  </a:lnTo>
                  <a:lnTo>
                    <a:pt x="590905" y="73012"/>
                  </a:lnTo>
                  <a:lnTo>
                    <a:pt x="580682" y="80733"/>
                  </a:lnTo>
                  <a:lnTo>
                    <a:pt x="571322" y="85394"/>
                  </a:lnTo>
                  <a:lnTo>
                    <a:pt x="566381" y="89738"/>
                  </a:lnTo>
                  <a:lnTo>
                    <a:pt x="560247" y="91668"/>
                  </a:lnTo>
                  <a:lnTo>
                    <a:pt x="548830" y="89738"/>
                  </a:lnTo>
                  <a:lnTo>
                    <a:pt x="540651" y="88455"/>
                  </a:lnTo>
                  <a:lnTo>
                    <a:pt x="535203" y="87807"/>
                  </a:lnTo>
                  <a:lnTo>
                    <a:pt x="519709" y="87807"/>
                  </a:lnTo>
                  <a:lnTo>
                    <a:pt x="510679" y="90385"/>
                  </a:lnTo>
                  <a:lnTo>
                    <a:pt x="499262" y="95529"/>
                  </a:lnTo>
                  <a:lnTo>
                    <a:pt x="493979" y="100190"/>
                  </a:lnTo>
                  <a:lnTo>
                    <a:pt x="493128" y="102120"/>
                  </a:lnTo>
                  <a:lnTo>
                    <a:pt x="495173" y="105981"/>
                  </a:lnTo>
                  <a:lnTo>
                    <a:pt x="500113" y="112890"/>
                  </a:lnTo>
                  <a:lnTo>
                    <a:pt x="507441" y="116751"/>
                  </a:lnTo>
                  <a:lnTo>
                    <a:pt x="509485" y="119811"/>
                  </a:lnTo>
                  <a:lnTo>
                    <a:pt x="510679" y="122542"/>
                  </a:lnTo>
                  <a:lnTo>
                    <a:pt x="510679" y="124472"/>
                  </a:lnTo>
                  <a:lnTo>
                    <a:pt x="512724" y="129463"/>
                  </a:lnTo>
                  <a:lnTo>
                    <a:pt x="516813" y="133324"/>
                  </a:lnTo>
                  <a:lnTo>
                    <a:pt x="523798" y="137172"/>
                  </a:lnTo>
                  <a:lnTo>
                    <a:pt x="530440" y="142963"/>
                  </a:lnTo>
                  <a:lnTo>
                    <a:pt x="534530" y="144894"/>
                  </a:lnTo>
                  <a:lnTo>
                    <a:pt x="538607" y="145707"/>
                  </a:lnTo>
                  <a:lnTo>
                    <a:pt x="542696" y="150037"/>
                  </a:lnTo>
                  <a:lnTo>
                    <a:pt x="547636" y="155829"/>
                  </a:lnTo>
                  <a:lnTo>
                    <a:pt x="547636" y="158407"/>
                  </a:lnTo>
                  <a:lnTo>
                    <a:pt x="546785" y="164350"/>
                  </a:lnTo>
                  <a:lnTo>
                    <a:pt x="542696" y="169341"/>
                  </a:lnTo>
                  <a:lnTo>
                    <a:pt x="535203" y="173202"/>
                  </a:lnTo>
                  <a:lnTo>
                    <a:pt x="527875" y="175133"/>
                  </a:lnTo>
                  <a:lnTo>
                    <a:pt x="515620" y="175133"/>
                  </a:lnTo>
                  <a:lnTo>
                    <a:pt x="503351" y="168211"/>
                  </a:lnTo>
                  <a:lnTo>
                    <a:pt x="491934" y="161620"/>
                  </a:lnTo>
                  <a:lnTo>
                    <a:pt x="484949" y="155829"/>
                  </a:lnTo>
                  <a:lnTo>
                    <a:pt x="477634" y="151968"/>
                  </a:lnTo>
                  <a:lnTo>
                    <a:pt x="473544" y="148107"/>
                  </a:lnTo>
                  <a:lnTo>
                    <a:pt x="467410" y="137985"/>
                  </a:lnTo>
                  <a:lnTo>
                    <a:pt x="462127" y="129463"/>
                  </a:lnTo>
                  <a:lnTo>
                    <a:pt x="458038" y="119811"/>
                  </a:lnTo>
                  <a:lnTo>
                    <a:pt x="456755" y="117881"/>
                  </a:lnTo>
                  <a:lnTo>
                    <a:pt x="455993" y="116751"/>
                  </a:lnTo>
                  <a:lnTo>
                    <a:pt x="453948" y="115633"/>
                  </a:lnTo>
                  <a:lnTo>
                    <a:pt x="451053" y="116751"/>
                  </a:lnTo>
                  <a:lnTo>
                    <a:pt x="444919" y="120611"/>
                  </a:lnTo>
                  <a:lnTo>
                    <a:pt x="436232" y="127533"/>
                  </a:lnTo>
                  <a:lnTo>
                    <a:pt x="434187" y="129463"/>
                  </a:lnTo>
                  <a:lnTo>
                    <a:pt x="431469" y="132194"/>
                  </a:lnTo>
                  <a:lnTo>
                    <a:pt x="428066" y="133324"/>
                  </a:lnTo>
                  <a:lnTo>
                    <a:pt x="415798" y="133324"/>
                  </a:lnTo>
                  <a:lnTo>
                    <a:pt x="374573" y="126403"/>
                  </a:lnTo>
                  <a:lnTo>
                    <a:pt x="371678" y="126403"/>
                  </a:lnTo>
                  <a:lnTo>
                    <a:pt x="369633" y="126403"/>
                  </a:lnTo>
                  <a:lnTo>
                    <a:pt x="342722" y="126403"/>
                  </a:lnTo>
                  <a:lnTo>
                    <a:pt x="333692" y="131394"/>
                  </a:lnTo>
                  <a:lnTo>
                    <a:pt x="331647" y="135242"/>
                  </a:lnTo>
                  <a:lnTo>
                    <a:pt x="330454" y="139915"/>
                  </a:lnTo>
                  <a:lnTo>
                    <a:pt x="330454" y="150685"/>
                  </a:lnTo>
                  <a:lnTo>
                    <a:pt x="348195" y="175133"/>
                  </a:lnTo>
                  <a:lnTo>
                    <a:pt x="348005" y="175133"/>
                  </a:lnTo>
                  <a:lnTo>
                    <a:pt x="349631" y="176161"/>
                  </a:lnTo>
                  <a:lnTo>
                    <a:pt x="350901" y="177063"/>
                  </a:lnTo>
                  <a:lnTo>
                    <a:pt x="351066" y="177063"/>
                  </a:lnTo>
                  <a:lnTo>
                    <a:pt x="354139" y="178993"/>
                  </a:lnTo>
                  <a:lnTo>
                    <a:pt x="361454" y="186702"/>
                  </a:lnTo>
                  <a:lnTo>
                    <a:pt x="366395" y="191693"/>
                  </a:lnTo>
                  <a:lnTo>
                    <a:pt x="367588" y="193624"/>
                  </a:lnTo>
                  <a:lnTo>
                    <a:pt x="371678" y="199415"/>
                  </a:lnTo>
                  <a:lnTo>
                    <a:pt x="373722" y="204076"/>
                  </a:lnTo>
                  <a:lnTo>
                    <a:pt x="373722" y="206006"/>
                  </a:lnTo>
                  <a:lnTo>
                    <a:pt x="372529" y="209067"/>
                  </a:lnTo>
                  <a:lnTo>
                    <a:pt x="369633" y="210997"/>
                  </a:lnTo>
                  <a:lnTo>
                    <a:pt x="369633" y="211632"/>
                  </a:lnTo>
                  <a:lnTo>
                    <a:pt x="367588" y="212915"/>
                  </a:lnTo>
                  <a:lnTo>
                    <a:pt x="354990" y="218071"/>
                  </a:lnTo>
                  <a:lnTo>
                    <a:pt x="343916" y="221932"/>
                  </a:lnTo>
                  <a:lnTo>
                    <a:pt x="332498" y="224497"/>
                  </a:lnTo>
                  <a:lnTo>
                    <a:pt x="328409" y="224497"/>
                  </a:lnTo>
                  <a:lnTo>
                    <a:pt x="322961" y="220637"/>
                  </a:lnTo>
                  <a:lnTo>
                    <a:pt x="314782" y="214210"/>
                  </a:lnTo>
                  <a:lnTo>
                    <a:pt x="310870" y="209067"/>
                  </a:lnTo>
                  <a:lnTo>
                    <a:pt x="310019" y="207937"/>
                  </a:lnTo>
                  <a:lnTo>
                    <a:pt x="305752" y="207937"/>
                  </a:lnTo>
                  <a:lnTo>
                    <a:pt x="298437" y="209067"/>
                  </a:lnTo>
                  <a:lnTo>
                    <a:pt x="290258" y="216141"/>
                  </a:lnTo>
                  <a:lnTo>
                    <a:pt x="288213" y="222567"/>
                  </a:lnTo>
                  <a:lnTo>
                    <a:pt x="287020" y="228523"/>
                  </a:lnTo>
                  <a:lnTo>
                    <a:pt x="280885" y="243154"/>
                  </a:lnTo>
                  <a:lnTo>
                    <a:pt x="274751" y="254736"/>
                  </a:lnTo>
                  <a:lnTo>
                    <a:pt x="271513" y="259715"/>
                  </a:lnTo>
                  <a:lnTo>
                    <a:pt x="276796" y="256667"/>
                  </a:lnTo>
                  <a:lnTo>
                    <a:pt x="280885" y="248945"/>
                  </a:lnTo>
                  <a:lnTo>
                    <a:pt x="284975" y="236245"/>
                  </a:lnTo>
                  <a:lnTo>
                    <a:pt x="288213" y="226593"/>
                  </a:lnTo>
                  <a:lnTo>
                    <a:pt x="290258" y="218706"/>
                  </a:lnTo>
                  <a:lnTo>
                    <a:pt x="293154" y="216141"/>
                  </a:lnTo>
                  <a:lnTo>
                    <a:pt x="297243" y="210997"/>
                  </a:lnTo>
                  <a:lnTo>
                    <a:pt x="302526" y="210350"/>
                  </a:lnTo>
                  <a:lnTo>
                    <a:pt x="305752" y="209067"/>
                  </a:lnTo>
                  <a:lnTo>
                    <a:pt x="308648" y="210350"/>
                  </a:lnTo>
                  <a:lnTo>
                    <a:pt x="314109" y="214210"/>
                  </a:lnTo>
                  <a:lnTo>
                    <a:pt x="322275" y="222567"/>
                  </a:lnTo>
                  <a:lnTo>
                    <a:pt x="328409" y="227711"/>
                  </a:lnTo>
                  <a:lnTo>
                    <a:pt x="333692" y="227711"/>
                  </a:lnTo>
                  <a:lnTo>
                    <a:pt x="337781" y="226593"/>
                  </a:lnTo>
                  <a:lnTo>
                    <a:pt x="343916" y="224497"/>
                  </a:lnTo>
                  <a:lnTo>
                    <a:pt x="352945" y="220637"/>
                  </a:lnTo>
                  <a:lnTo>
                    <a:pt x="364350" y="216141"/>
                  </a:lnTo>
                  <a:lnTo>
                    <a:pt x="371678" y="210997"/>
                  </a:lnTo>
                  <a:lnTo>
                    <a:pt x="375767" y="207137"/>
                  </a:lnTo>
                  <a:lnTo>
                    <a:pt x="376618" y="205206"/>
                  </a:lnTo>
                  <a:lnTo>
                    <a:pt x="375767" y="201345"/>
                  </a:lnTo>
                  <a:lnTo>
                    <a:pt x="374573" y="200215"/>
                  </a:lnTo>
                  <a:lnTo>
                    <a:pt x="369633" y="191693"/>
                  </a:lnTo>
                  <a:lnTo>
                    <a:pt x="362305" y="185902"/>
                  </a:lnTo>
                  <a:lnTo>
                    <a:pt x="357035" y="180111"/>
                  </a:lnTo>
                  <a:lnTo>
                    <a:pt x="352094" y="175933"/>
                  </a:lnTo>
                  <a:lnTo>
                    <a:pt x="331647" y="143776"/>
                  </a:lnTo>
                  <a:lnTo>
                    <a:pt x="332498" y="137985"/>
                  </a:lnTo>
                  <a:lnTo>
                    <a:pt x="365544" y="127533"/>
                  </a:lnTo>
                  <a:lnTo>
                    <a:pt x="371678" y="128333"/>
                  </a:lnTo>
                  <a:lnTo>
                    <a:pt x="371678" y="127774"/>
                  </a:lnTo>
                  <a:lnTo>
                    <a:pt x="376618" y="128333"/>
                  </a:lnTo>
                  <a:lnTo>
                    <a:pt x="390080" y="131394"/>
                  </a:lnTo>
                  <a:lnTo>
                    <a:pt x="409663" y="134124"/>
                  </a:lnTo>
                  <a:lnTo>
                    <a:pt x="419887" y="135242"/>
                  </a:lnTo>
                  <a:lnTo>
                    <a:pt x="428066" y="134124"/>
                  </a:lnTo>
                  <a:lnTo>
                    <a:pt x="431469" y="134124"/>
                  </a:lnTo>
                  <a:lnTo>
                    <a:pt x="434187" y="133324"/>
                  </a:lnTo>
                  <a:lnTo>
                    <a:pt x="437603" y="129463"/>
                  </a:lnTo>
                  <a:lnTo>
                    <a:pt x="438277" y="127533"/>
                  </a:lnTo>
                  <a:lnTo>
                    <a:pt x="442366" y="124472"/>
                  </a:lnTo>
                  <a:lnTo>
                    <a:pt x="449859" y="119811"/>
                  </a:lnTo>
                  <a:lnTo>
                    <a:pt x="451904" y="117881"/>
                  </a:lnTo>
                  <a:lnTo>
                    <a:pt x="455142" y="117881"/>
                  </a:lnTo>
                  <a:lnTo>
                    <a:pt x="457187" y="119811"/>
                  </a:lnTo>
                  <a:lnTo>
                    <a:pt x="459232" y="127533"/>
                  </a:lnTo>
                  <a:lnTo>
                    <a:pt x="464172" y="137172"/>
                  </a:lnTo>
                  <a:lnTo>
                    <a:pt x="469455" y="148107"/>
                  </a:lnTo>
                  <a:lnTo>
                    <a:pt x="475589" y="152615"/>
                  </a:lnTo>
                  <a:lnTo>
                    <a:pt x="487845" y="159689"/>
                  </a:lnTo>
                  <a:lnTo>
                    <a:pt x="495173" y="165481"/>
                  </a:lnTo>
                  <a:lnTo>
                    <a:pt x="510679" y="174002"/>
                  </a:lnTo>
                  <a:lnTo>
                    <a:pt x="514769" y="175133"/>
                  </a:lnTo>
                  <a:lnTo>
                    <a:pt x="521754" y="177063"/>
                  </a:lnTo>
                  <a:lnTo>
                    <a:pt x="530440" y="177063"/>
                  </a:lnTo>
                  <a:lnTo>
                    <a:pt x="535203" y="175133"/>
                  </a:lnTo>
                  <a:lnTo>
                    <a:pt x="534949" y="175133"/>
                  </a:lnTo>
                  <a:lnTo>
                    <a:pt x="539457" y="173202"/>
                  </a:lnTo>
                  <a:lnTo>
                    <a:pt x="546785" y="168211"/>
                  </a:lnTo>
                  <a:lnTo>
                    <a:pt x="548830" y="162267"/>
                  </a:lnTo>
                  <a:lnTo>
                    <a:pt x="549681" y="158407"/>
                  </a:lnTo>
                  <a:lnTo>
                    <a:pt x="548830" y="154546"/>
                  </a:lnTo>
                  <a:lnTo>
                    <a:pt x="545592" y="150037"/>
                  </a:lnTo>
                  <a:lnTo>
                    <a:pt x="538607" y="143776"/>
                  </a:lnTo>
                  <a:lnTo>
                    <a:pt x="535203" y="142963"/>
                  </a:lnTo>
                  <a:lnTo>
                    <a:pt x="533158" y="142963"/>
                  </a:lnTo>
                  <a:lnTo>
                    <a:pt x="529069" y="139103"/>
                  </a:lnTo>
                  <a:lnTo>
                    <a:pt x="524979" y="136055"/>
                  </a:lnTo>
                  <a:lnTo>
                    <a:pt x="518858" y="132194"/>
                  </a:lnTo>
                  <a:lnTo>
                    <a:pt x="513575" y="127533"/>
                  </a:lnTo>
                  <a:lnTo>
                    <a:pt x="512724" y="124472"/>
                  </a:lnTo>
                  <a:lnTo>
                    <a:pt x="512724" y="120611"/>
                  </a:lnTo>
                  <a:lnTo>
                    <a:pt x="497217" y="105981"/>
                  </a:lnTo>
                  <a:lnTo>
                    <a:pt x="496023" y="102120"/>
                  </a:lnTo>
                  <a:lnTo>
                    <a:pt x="497217" y="100190"/>
                  </a:lnTo>
                  <a:lnTo>
                    <a:pt x="503351" y="96164"/>
                  </a:lnTo>
                  <a:lnTo>
                    <a:pt x="517664" y="89738"/>
                  </a:lnTo>
                  <a:lnTo>
                    <a:pt x="525830" y="89738"/>
                  </a:lnTo>
                  <a:lnTo>
                    <a:pt x="533158" y="88455"/>
                  </a:lnTo>
                  <a:lnTo>
                    <a:pt x="541502" y="90385"/>
                  </a:lnTo>
                  <a:lnTo>
                    <a:pt x="558203" y="93599"/>
                  </a:lnTo>
                  <a:lnTo>
                    <a:pt x="563143" y="93599"/>
                  </a:lnTo>
                  <a:lnTo>
                    <a:pt x="566547" y="91668"/>
                  </a:lnTo>
                  <a:lnTo>
                    <a:pt x="573366" y="87807"/>
                  </a:lnTo>
                  <a:lnTo>
                    <a:pt x="592950" y="73812"/>
                  </a:lnTo>
                  <a:lnTo>
                    <a:pt x="600278" y="69151"/>
                  </a:lnTo>
                  <a:lnTo>
                    <a:pt x="606412" y="69151"/>
                  </a:lnTo>
                  <a:lnTo>
                    <a:pt x="613397" y="69951"/>
                  </a:lnTo>
                  <a:lnTo>
                    <a:pt x="615594" y="69151"/>
                  </a:lnTo>
                  <a:lnTo>
                    <a:pt x="618667" y="68033"/>
                  </a:lnTo>
                  <a:lnTo>
                    <a:pt x="626160" y="69151"/>
                  </a:lnTo>
                  <a:lnTo>
                    <a:pt x="632294" y="69951"/>
                  </a:lnTo>
                  <a:lnTo>
                    <a:pt x="639114" y="69951"/>
                  </a:lnTo>
                  <a:lnTo>
                    <a:pt x="644563" y="71081"/>
                  </a:lnTo>
                  <a:lnTo>
                    <a:pt x="647801" y="71882"/>
                  </a:lnTo>
                  <a:lnTo>
                    <a:pt x="648652" y="69951"/>
                  </a:lnTo>
                  <a:lnTo>
                    <a:pt x="652741" y="62242"/>
                  </a:lnTo>
                  <a:lnTo>
                    <a:pt x="656831" y="56451"/>
                  </a:lnTo>
                  <a:lnTo>
                    <a:pt x="662965" y="49530"/>
                  </a:lnTo>
                  <a:lnTo>
                    <a:pt x="668235" y="44869"/>
                  </a:lnTo>
                  <a:lnTo>
                    <a:pt x="674370" y="45669"/>
                  </a:lnTo>
                  <a:lnTo>
                    <a:pt x="683742" y="45669"/>
                  </a:lnTo>
                  <a:lnTo>
                    <a:pt x="688682" y="46799"/>
                  </a:lnTo>
                  <a:lnTo>
                    <a:pt x="693966" y="49530"/>
                  </a:lnTo>
                  <a:lnTo>
                    <a:pt x="696861" y="49530"/>
                  </a:lnTo>
                  <a:lnTo>
                    <a:pt x="706221" y="48729"/>
                  </a:lnTo>
                  <a:lnTo>
                    <a:pt x="717638" y="46799"/>
                  </a:lnTo>
                  <a:lnTo>
                    <a:pt x="731266" y="46799"/>
                  </a:lnTo>
                  <a:lnTo>
                    <a:pt x="735355" y="48729"/>
                  </a:lnTo>
                  <a:lnTo>
                    <a:pt x="742162" y="52590"/>
                  </a:lnTo>
                  <a:lnTo>
                    <a:pt x="742162" y="49530"/>
                  </a:lnTo>
                  <a:lnTo>
                    <a:pt x="735888" y="46799"/>
                  </a:lnTo>
                  <a:lnTo>
                    <a:pt x="733310" y="45669"/>
                  </a:lnTo>
                  <a:lnTo>
                    <a:pt x="724623" y="43751"/>
                  </a:lnTo>
                  <a:lnTo>
                    <a:pt x="715594" y="45669"/>
                  </a:lnTo>
                  <a:lnTo>
                    <a:pt x="701281" y="47599"/>
                  </a:lnTo>
                  <a:lnTo>
                    <a:pt x="698055" y="48729"/>
                  </a:lnTo>
                  <a:lnTo>
                    <a:pt x="696010" y="48729"/>
                  </a:lnTo>
                  <a:lnTo>
                    <a:pt x="688682" y="45669"/>
                  </a:lnTo>
                  <a:lnTo>
                    <a:pt x="686130" y="44869"/>
                  </a:lnTo>
                  <a:lnTo>
                    <a:pt x="682548" y="43751"/>
                  </a:lnTo>
                  <a:lnTo>
                    <a:pt x="670280" y="43751"/>
                  </a:lnTo>
                  <a:lnTo>
                    <a:pt x="670280" y="41008"/>
                  </a:lnTo>
                  <a:lnTo>
                    <a:pt x="676414" y="29438"/>
                  </a:lnTo>
                  <a:lnTo>
                    <a:pt x="679653" y="27508"/>
                  </a:lnTo>
                  <a:lnTo>
                    <a:pt x="683742" y="26212"/>
                  </a:lnTo>
                  <a:lnTo>
                    <a:pt x="689876" y="22352"/>
                  </a:lnTo>
                  <a:lnTo>
                    <a:pt x="693966" y="17373"/>
                  </a:lnTo>
                  <a:lnTo>
                    <a:pt x="696010" y="10782"/>
                  </a:lnTo>
                  <a:lnTo>
                    <a:pt x="700100" y="6921"/>
                  </a:lnTo>
                  <a:lnTo>
                    <a:pt x="705370" y="3860"/>
                  </a:lnTo>
                  <a:lnTo>
                    <a:pt x="713549" y="1930"/>
                  </a:lnTo>
                  <a:lnTo>
                    <a:pt x="722579" y="3060"/>
                  </a:lnTo>
                  <a:lnTo>
                    <a:pt x="729221" y="3060"/>
                  </a:lnTo>
                  <a:lnTo>
                    <a:pt x="731951" y="3860"/>
                  </a:lnTo>
                  <a:lnTo>
                    <a:pt x="740130" y="8851"/>
                  </a:lnTo>
                  <a:lnTo>
                    <a:pt x="742162" y="9652"/>
                  </a:lnTo>
                  <a:lnTo>
                    <a:pt x="742162" y="692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08" name="object 4008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679226" y="966705"/>
              <a:ext cx="449016" cy="238165"/>
            </a:xfrm>
            <a:prstGeom prst="rect">
              <a:avLst/>
            </a:prstGeom>
          </p:spPr>
        </p:pic>
        <p:sp>
          <p:nvSpPr>
            <p:cNvPr id="4009" name="object 4009"/>
            <p:cNvSpPr/>
            <p:nvPr/>
          </p:nvSpPr>
          <p:spPr>
            <a:xfrm>
              <a:off x="7126199" y="548436"/>
              <a:ext cx="742950" cy="838835"/>
            </a:xfrm>
            <a:custGeom>
              <a:avLst/>
              <a:gdLst/>
              <a:ahLst/>
              <a:cxnLst/>
              <a:rect l="l" t="t" r="r" b="b"/>
              <a:pathLst>
                <a:path w="742950" h="838835">
                  <a:moveTo>
                    <a:pt x="1358" y="637781"/>
                  </a:moveTo>
                  <a:lnTo>
                    <a:pt x="0" y="635215"/>
                  </a:lnTo>
                  <a:lnTo>
                    <a:pt x="0" y="644055"/>
                  </a:lnTo>
                  <a:lnTo>
                    <a:pt x="1358" y="637781"/>
                  </a:lnTo>
                  <a:close/>
                </a:path>
                <a:path w="742950" h="838835">
                  <a:moveTo>
                    <a:pt x="5676" y="495300"/>
                  </a:moveTo>
                  <a:lnTo>
                    <a:pt x="3403" y="495300"/>
                  </a:lnTo>
                  <a:lnTo>
                    <a:pt x="0" y="495300"/>
                  </a:lnTo>
                  <a:lnTo>
                    <a:pt x="2032" y="495947"/>
                  </a:lnTo>
                  <a:lnTo>
                    <a:pt x="5448" y="495947"/>
                  </a:lnTo>
                  <a:lnTo>
                    <a:pt x="5676" y="495300"/>
                  </a:lnTo>
                  <a:close/>
                </a:path>
                <a:path w="742950" h="838835">
                  <a:moveTo>
                    <a:pt x="7493" y="588416"/>
                  </a:moveTo>
                  <a:lnTo>
                    <a:pt x="5448" y="586486"/>
                  </a:lnTo>
                  <a:lnTo>
                    <a:pt x="2032" y="585685"/>
                  </a:lnTo>
                  <a:lnTo>
                    <a:pt x="0" y="585685"/>
                  </a:lnTo>
                  <a:lnTo>
                    <a:pt x="0" y="586486"/>
                  </a:lnTo>
                  <a:lnTo>
                    <a:pt x="3403" y="587616"/>
                  </a:lnTo>
                  <a:lnTo>
                    <a:pt x="4076" y="588416"/>
                  </a:lnTo>
                  <a:lnTo>
                    <a:pt x="5448" y="591477"/>
                  </a:lnTo>
                  <a:lnTo>
                    <a:pt x="4076" y="593407"/>
                  </a:lnTo>
                  <a:lnTo>
                    <a:pt x="2032" y="598068"/>
                  </a:lnTo>
                  <a:lnTo>
                    <a:pt x="0" y="601116"/>
                  </a:lnTo>
                  <a:lnTo>
                    <a:pt x="0" y="603859"/>
                  </a:lnTo>
                  <a:lnTo>
                    <a:pt x="5448" y="597255"/>
                  </a:lnTo>
                  <a:lnTo>
                    <a:pt x="7493" y="593407"/>
                  </a:lnTo>
                  <a:lnTo>
                    <a:pt x="7493" y="588416"/>
                  </a:lnTo>
                  <a:close/>
                </a:path>
                <a:path w="742950" h="838835">
                  <a:moveTo>
                    <a:pt x="7493" y="489356"/>
                  </a:moveTo>
                  <a:lnTo>
                    <a:pt x="0" y="488226"/>
                  </a:lnTo>
                  <a:lnTo>
                    <a:pt x="0" y="491286"/>
                  </a:lnTo>
                  <a:lnTo>
                    <a:pt x="3403" y="491286"/>
                  </a:lnTo>
                  <a:lnTo>
                    <a:pt x="5448" y="494017"/>
                  </a:lnTo>
                  <a:lnTo>
                    <a:pt x="6121" y="494017"/>
                  </a:lnTo>
                  <a:lnTo>
                    <a:pt x="7493" y="490156"/>
                  </a:lnTo>
                  <a:lnTo>
                    <a:pt x="7493" y="489356"/>
                  </a:lnTo>
                  <a:close/>
                </a:path>
                <a:path w="742950" h="838835">
                  <a:moveTo>
                    <a:pt x="16852" y="435648"/>
                  </a:moveTo>
                  <a:lnTo>
                    <a:pt x="11582" y="435000"/>
                  </a:lnTo>
                  <a:lnTo>
                    <a:pt x="5448" y="433717"/>
                  </a:lnTo>
                  <a:lnTo>
                    <a:pt x="0" y="433070"/>
                  </a:lnTo>
                  <a:lnTo>
                    <a:pt x="0" y="433717"/>
                  </a:lnTo>
                  <a:lnTo>
                    <a:pt x="12255" y="435648"/>
                  </a:lnTo>
                  <a:lnTo>
                    <a:pt x="13627" y="437578"/>
                  </a:lnTo>
                  <a:lnTo>
                    <a:pt x="12255" y="440791"/>
                  </a:lnTo>
                  <a:lnTo>
                    <a:pt x="9537" y="444652"/>
                  </a:lnTo>
                  <a:lnTo>
                    <a:pt x="5448" y="447217"/>
                  </a:lnTo>
                  <a:lnTo>
                    <a:pt x="0" y="447217"/>
                  </a:lnTo>
                  <a:lnTo>
                    <a:pt x="0" y="449148"/>
                  </a:lnTo>
                  <a:lnTo>
                    <a:pt x="2032" y="449148"/>
                  </a:lnTo>
                  <a:lnTo>
                    <a:pt x="7493" y="448513"/>
                  </a:lnTo>
                  <a:lnTo>
                    <a:pt x="11582" y="445287"/>
                  </a:lnTo>
                  <a:lnTo>
                    <a:pt x="16852" y="435648"/>
                  </a:lnTo>
                  <a:close/>
                </a:path>
                <a:path w="742950" h="838835">
                  <a:moveTo>
                    <a:pt x="43434" y="0"/>
                  </a:moveTo>
                  <a:lnTo>
                    <a:pt x="39344" y="0"/>
                  </a:lnTo>
                  <a:lnTo>
                    <a:pt x="40195" y="7874"/>
                  </a:lnTo>
                  <a:lnTo>
                    <a:pt x="40195" y="19456"/>
                  </a:lnTo>
                  <a:lnTo>
                    <a:pt x="8166" y="41808"/>
                  </a:lnTo>
                  <a:lnTo>
                    <a:pt x="3403" y="41808"/>
                  </a:lnTo>
                  <a:lnTo>
                    <a:pt x="0" y="39878"/>
                  </a:lnTo>
                  <a:lnTo>
                    <a:pt x="0" y="42938"/>
                  </a:lnTo>
                  <a:lnTo>
                    <a:pt x="4076" y="43738"/>
                  </a:lnTo>
                  <a:lnTo>
                    <a:pt x="11582" y="43738"/>
                  </a:lnTo>
                  <a:lnTo>
                    <a:pt x="17500" y="41808"/>
                  </a:lnTo>
                  <a:lnTo>
                    <a:pt x="25882" y="39077"/>
                  </a:lnTo>
                  <a:lnTo>
                    <a:pt x="34061" y="34086"/>
                  </a:lnTo>
                  <a:lnTo>
                    <a:pt x="37299" y="30226"/>
                  </a:lnTo>
                  <a:lnTo>
                    <a:pt x="41389" y="21386"/>
                  </a:lnTo>
                  <a:lnTo>
                    <a:pt x="43434" y="15595"/>
                  </a:lnTo>
                  <a:lnTo>
                    <a:pt x="43434" y="0"/>
                  </a:lnTo>
                  <a:close/>
                </a:path>
                <a:path w="742950" h="838835">
                  <a:moveTo>
                    <a:pt x="151422" y="103238"/>
                  </a:moveTo>
                  <a:lnTo>
                    <a:pt x="150571" y="101307"/>
                  </a:lnTo>
                  <a:lnTo>
                    <a:pt x="147332" y="100190"/>
                  </a:lnTo>
                  <a:lnTo>
                    <a:pt x="140360" y="99377"/>
                  </a:lnTo>
                  <a:lnTo>
                    <a:pt x="136271" y="100190"/>
                  </a:lnTo>
                  <a:lnTo>
                    <a:pt x="132181" y="102120"/>
                  </a:lnTo>
                  <a:lnTo>
                    <a:pt x="130136" y="105968"/>
                  </a:lnTo>
                  <a:lnTo>
                    <a:pt x="127749" y="113690"/>
                  </a:lnTo>
                  <a:lnTo>
                    <a:pt x="126898" y="115620"/>
                  </a:lnTo>
                  <a:lnTo>
                    <a:pt x="125704" y="115620"/>
                  </a:lnTo>
                  <a:lnTo>
                    <a:pt x="121615" y="114820"/>
                  </a:lnTo>
                  <a:lnTo>
                    <a:pt x="119570" y="114820"/>
                  </a:lnTo>
                  <a:lnTo>
                    <a:pt x="116674" y="115620"/>
                  </a:lnTo>
                  <a:lnTo>
                    <a:pt x="115481" y="122542"/>
                  </a:lnTo>
                  <a:lnTo>
                    <a:pt x="114630" y="123825"/>
                  </a:lnTo>
                  <a:lnTo>
                    <a:pt x="111391" y="123825"/>
                  </a:lnTo>
                  <a:lnTo>
                    <a:pt x="108496" y="120611"/>
                  </a:lnTo>
                  <a:lnTo>
                    <a:pt x="104406" y="113690"/>
                  </a:lnTo>
                  <a:lnTo>
                    <a:pt x="102362" y="107899"/>
                  </a:lnTo>
                  <a:lnTo>
                    <a:pt x="98958" y="107099"/>
                  </a:lnTo>
                  <a:lnTo>
                    <a:pt x="92824" y="104038"/>
                  </a:lnTo>
                  <a:lnTo>
                    <a:pt x="88734" y="102120"/>
                  </a:lnTo>
                  <a:lnTo>
                    <a:pt x="85509" y="101307"/>
                  </a:lnTo>
                  <a:lnTo>
                    <a:pt x="78524" y="103238"/>
                  </a:lnTo>
                  <a:lnTo>
                    <a:pt x="72390" y="104038"/>
                  </a:lnTo>
                  <a:lnTo>
                    <a:pt x="70002" y="103238"/>
                  </a:lnTo>
                  <a:lnTo>
                    <a:pt x="67957" y="102120"/>
                  </a:lnTo>
                  <a:lnTo>
                    <a:pt x="65062" y="98259"/>
                  </a:lnTo>
                  <a:lnTo>
                    <a:pt x="63868" y="93586"/>
                  </a:lnTo>
                  <a:lnTo>
                    <a:pt x="61290" y="91655"/>
                  </a:lnTo>
                  <a:lnTo>
                    <a:pt x="59778" y="90538"/>
                  </a:lnTo>
                  <a:lnTo>
                    <a:pt x="54838" y="89408"/>
                  </a:lnTo>
                  <a:lnTo>
                    <a:pt x="50749" y="89408"/>
                  </a:lnTo>
                  <a:lnTo>
                    <a:pt x="44627" y="92468"/>
                  </a:lnTo>
                  <a:lnTo>
                    <a:pt x="40195" y="93586"/>
                  </a:lnTo>
                  <a:lnTo>
                    <a:pt x="38150" y="93586"/>
                  </a:lnTo>
                  <a:lnTo>
                    <a:pt x="36106" y="92468"/>
                  </a:lnTo>
                  <a:lnTo>
                    <a:pt x="33210" y="87477"/>
                  </a:lnTo>
                  <a:lnTo>
                    <a:pt x="29972" y="82816"/>
                  </a:lnTo>
                  <a:lnTo>
                    <a:pt x="29438" y="80886"/>
                  </a:lnTo>
                  <a:lnTo>
                    <a:pt x="29121" y="79756"/>
                  </a:lnTo>
                  <a:lnTo>
                    <a:pt x="25882" y="78955"/>
                  </a:lnTo>
                  <a:lnTo>
                    <a:pt x="22987" y="77838"/>
                  </a:lnTo>
                  <a:lnTo>
                    <a:pt x="10210" y="83616"/>
                  </a:lnTo>
                  <a:lnTo>
                    <a:pt x="7493" y="84747"/>
                  </a:lnTo>
                  <a:lnTo>
                    <a:pt x="2032" y="83616"/>
                  </a:lnTo>
                  <a:lnTo>
                    <a:pt x="0" y="82816"/>
                  </a:lnTo>
                  <a:lnTo>
                    <a:pt x="0" y="85547"/>
                  </a:lnTo>
                  <a:lnTo>
                    <a:pt x="3403" y="87477"/>
                  </a:lnTo>
                  <a:lnTo>
                    <a:pt x="6121" y="87477"/>
                  </a:lnTo>
                  <a:lnTo>
                    <a:pt x="13614" y="84747"/>
                  </a:lnTo>
                  <a:lnTo>
                    <a:pt x="18897" y="82816"/>
                  </a:lnTo>
                  <a:lnTo>
                    <a:pt x="23837" y="80886"/>
                  </a:lnTo>
                  <a:lnTo>
                    <a:pt x="25882" y="80886"/>
                  </a:lnTo>
                  <a:lnTo>
                    <a:pt x="27927" y="81686"/>
                  </a:lnTo>
                  <a:lnTo>
                    <a:pt x="29121" y="84747"/>
                  </a:lnTo>
                  <a:lnTo>
                    <a:pt x="29972" y="89408"/>
                  </a:lnTo>
                  <a:lnTo>
                    <a:pt x="29972" y="96329"/>
                  </a:lnTo>
                  <a:lnTo>
                    <a:pt x="33210" y="97447"/>
                  </a:lnTo>
                  <a:lnTo>
                    <a:pt x="39344" y="96329"/>
                  </a:lnTo>
                  <a:lnTo>
                    <a:pt x="45339" y="93586"/>
                  </a:lnTo>
                  <a:lnTo>
                    <a:pt x="49568" y="91655"/>
                  </a:lnTo>
                  <a:lnTo>
                    <a:pt x="56883" y="91655"/>
                  </a:lnTo>
                  <a:lnTo>
                    <a:pt x="60972" y="93586"/>
                  </a:lnTo>
                  <a:lnTo>
                    <a:pt x="61823" y="96329"/>
                  </a:lnTo>
                  <a:lnTo>
                    <a:pt x="63868" y="98259"/>
                  </a:lnTo>
                  <a:lnTo>
                    <a:pt x="65062" y="102120"/>
                  </a:lnTo>
                  <a:lnTo>
                    <a:pt x="69151" y="105168"/>
                  </a:lnTo>
                  <a:lnTo>
                    <a:pt x="73240" y="105968"/>
                  </a:lnTo>
                  <a:lnTo>
                    <a:pt x="81419" y="104038"/>
                  </a:lnTo>
                  <a:lnTo>
                    <a:pt x="85509" y="102120"/>
                  </a:lnTo>
                  <a:lnTo>
                    <a:pt x="87553" y="103238"/>
                  </a:lnTo>
                  <a:lnTo>
                    <a:pt x="91643" y="105168"/>
                  </a:lnTo>
                  <a:lnTo>
                    <a:pt x="95719" y="107899"/>
                  </a:lnTo>
                  <a:lnTo>
                    <a:pt x="99809" y="109029"/>
                  </a:lnTo>
                  <a:lnTo>
                    <a:pt x="101003" y="109829"/>
                  </a:lnTo>
                  <a:lnTo>
                    <a:pt x="103047" y="115620"/>
                  </a:lnTo>
                  <a:lnTo>
                    <a:pt x="107137" y="120611"/>
                  </a:lnTo>
                  <a:lnTo>
                    <a:pt x="111391" y="124472"/>
                  </a:lnTo>
                  <a:lnTo>
                    <a:pt x="114630" y="125755"/>
                  </a:lnTo>
                  <a:lnTo>
                    <a:pt x="116674" y="124472"/>
                  </a:lnTo>
                  <a:lnTo>
                    <a:pt x="116967" y="123825"/>
                  </a:lnTo>
                  <a:lnTo>
                    <a:pt x="117525" y="122542"/>
                  </a:lnTo>
                  <a:lnTo>
                    <a:pt x="117525" y="118681"/>
                  </a:lnTo>
                  <a:lnTo>
                    <a:pt x="119570" y="116751"/>
                  </a:lnTo>
                  <a:lnTo>
                    <a:pt x="122809" y="117551"/>
                  </a:lnTo>
                  <a:lnTo>
                    <a:pt x="126898" y="117551"/>
                  </a:lnTo>
                  <a:lnTo>
                    <a:pt x="128943" y="116751"/>
                  </a:lnTo>
                  <a:lnTo>
                    <a:pt x="130136" y="115620"/>
                  </a:lnTo>
                  <a:lnTo>
                    <a:pt x="130987" y="109829"/>
                  </a:lnTo>
                  <a:lnTo>
                    <a:pt x="132181" y="105168"/>
                  </a:lnTo>
                  <a:lnTo>
                    <a:pt x="134226" y="102120"/>
                  </a:lnTo>
                  <a:lnTo>
                    <a:pt x="138315" y="101307"/>
                  </a:lnTo>
                  <a:lnTo>
                    <a:pt x="144437" y="101307"/>
                  </a:lnTo>
                  <a:lnTo>
                    <a:pt x="148526" y="102120"/>
                  </a:lnTo>
                  <a:lnTo>
                    <a:pt x="151422" y="103238"/>
                  </a:lnTo>
                  <a:close/>
                </a:path>
                <a:path w="742950" h="838835">
                  <a:moveTo>
                    <a:pt x="234899" y="406692"/>
                  </a:moveTo>
                  <a:lnTo>
                    <a:pt x="229958" y="411365"/>
                  </a:lnTo>
                  <a:lnTo>
                    <a:pt x="225869" y="414413"/>
                  </a:lnTo>
                  <a:lnTo>
                    <a:pt x="219735" y="413296"/>
                  </a:lnTo>
                  <a:lnTo>
                    <a:pt x="215646" y="415213"/>
                  </a:lnTo>
                  <a:lnTo>
                    <a:pt x="211455" y="418274"/>
                  </a:lnTo>
                  <a:lnTo>
                    <a:pt x="211048" y="418274"/>
                  </a:lnTo>
                  <a:lnTo>
                    <a:pt x="210362" y="419074"/>
                  </a:lnTo>
                  <a:lnTo>
                    <a:pt x="209003" y="420204"/>
                  </a:lnTo>
                  <a:lnTo>
                    <a:pt x="209296" y="420204"/>
                  </a:lnTo>
                  <a:lnTo>
                    <a:pt x="204914" y="424865"/>
                  </a:lnTo>
                  <a:lnTo>
                    <a:pt x="198780" y="425996"/>
                  </a:lnTo>
                  <a:lnTo>
                    <a:pt x="194005" y="422135"/>
                  </a:lnTo>
                  <a:lnTo>
                    <a:pt x="187883" y="418274"/>
                  </a:lnTo>
                  <a:lnTo>
                    <a:pt x="182422" y="414413"/>
                  </a:lnTo>
                  <a:lnTo>
                    <a:pt x="170167" y="411365"/>
                  </a:lnTo>
                  <a:lnTo>
                    <a:pt x="159943" y="409435"/>
                  </a:lnTo>
                  <a:lnTo>
                    <a:pt x="154660" y="410552"/>
                  </a:lnTo>
                  <a:lnTo>
                    <a:pt x="148526" y="412483"/>
                  </a:lnTo>
                  <a:lnTo>
                    <a:pt x="145288" y="414413"/>
                  </a:lnTo>
                  <a:lnTo>
                    <a:pt x="139166" y="414413"/>
                  </a:lnTo>
                  <a:lnTo>
                    <a:pt x="132181" y="413296"/>
                  </a:lnTo>
                  <a:lnTo>
                    <a:pt x="128943" y="412483"/>
                  </a:lnTo>
                  <a:lnTo>
                    <a:pt x="126898" y="411365"/>
                  </a:lnTo>
                  <a:lnTo>
                    <a:pt x="118719" y="406692"/>
                  </a:lnTo>
                  <a:lnTo>
                    <a:pt x="116459" y="405574"/>
                  </a:lnTo>
                  <a:lnTo>
                    <a:pt x="112585" y="403644"/>
                  </a:lnTo>
                  <a:lnTo>
                    <a:pt x="105092" y="403644"/>
                  </a:lnTo>
                  <a:lnTo>
                    <a:pt x="104406" y="408622"/>
                  </a:lnTo>
                  <a:lnTo>
                    <a:pt x="101003" y="410552"/>
                  </a:lnTo>
                  <a:lnTo>
                    <a:pt x="97764" y="405574"/>
                  </a:lnTo>
                  <a:lnTo>
                    <a:pt x="95719" y="400913"/>
                  </a:lnTo>
                  <a:lnTo>
                    <a:pt x="96913" y="398983"/>
                  </a:lnTo>
                  <a:lnTo>
                    <a:pt x="98958" y="395922"/>
                  </a:lnTo>
                  <a:lnTo>
                    <a:pt x="96913" y="392861"/>
                  </a:lnTo>
                  <a:lnTo>
                    <a:pt x="93675" y="388200"/>
                  </a:lnTo>
                  <a:lnTo>
                    <a:pt x="91643" y="384340"/>
                  </a:lnTo>
                  <a:lnTo>
                    <a:pt x="89662" y="383057"/>
                  </a:lnTo>
                  <a:lnTo>
                    <a:pt x="86702" y="381127"/>
                  </a:lnTo>
                  <a:lnTo>
                    <a:pt x="79375" y="382409"/>
                  </a:lnTo>
                  <a:lnTo>
                    <a:pt x="77330" y="383057"/>
                  </a:lnTo>
                  <a:lnTo>
                    <a:pt x="75285" y="384340"/>
                  </a:lnTo>
                  <a:lnTo>
                    <a:pt x="74434" y="384340"/>
                  </a:lnTo>
                  <a:lnTo>
                    <a:pt x="73240" y="386918"/>
                  </a:lnTo>
                  <a:lnTo>
                    <a:pt x="76479" y="392061"/>
                  </a:lnTo>
                  <a:lnTo>
                    <a:pt x="83464" y="397052"/>
                  </a:lnTo>
                  <a:lnTo>
                    <a:pt x="85509" y="399783"/>
                  </a:lnTo>
                  <a:lnTo>
                    <a:pt x="85509" y="401713"/>
                  </a:lnTo>
                  <a:lnTo>
                    <a:pt x="84658" y="403644"/>
                  </a:lnTo>
                  <a:lnTo>
                    <a:pt x="81419" y="403644"/>
                  </a:lnTo>
                  <a:lnTo>
                    <a:pt x="73240" y="402831"/>
                  </a:lnTo>
                  <a:lnTo>
                    <a:pt x="65913" y="399783"/>
                  </a:lnTo>
                  <a:lnTo>
                    <a:pt x="60972" y="394792"/>
                  </a:lnTo>
                  <a:lnTo>
                    <a:pt x="58928" y="393992"/>
                  </a:lnTo>
                  <a:lnTo>
                    <a:pt x="55689" y="393992"/>
                  </a:lnTo>
                  <a:lnTo>
                    <a:pt x="50749" y="394792"/>
                  </a:lnTo>
                  <a:lnTo>
                    <a:pt x="47523" y="394792"/>
                  </a:lnTo>
                  <a:lnTo>
                    <a:pt x="46672" y="392061"/>
                  </a:lnTo>
                  <a:lnTo>
                    <a:pt x="42240" y="390131"/>
                  </a:lnTo>
                  <a:lnTo>
                    <a:pt x="39344" y="390131"/>
                  </a:lnTo>
                  <a:lnTo>
                    <a:pt x="37299" y="392061"/>
                  </a:lnTo>
                  <a:lnTo>
                    <a:pt x="36106" y="392861"/>
                  </a:lnTo>
                  <a:lnTo>
                    <a:pt x="32016" y="394792"/>
                  </a:lnTo>
                  <a:lnTo>
                    <a:pt x="27076" y="394792"/>
                  </a:lnTo>
                  <a:lnTo>
                    <a:pt x="25984" y="393992"/>
                  </a:lnTo>
                  <a:lnTo>
                    <a:pt x="21793" y="390931"/>
                  </a:lnTo>
                  <a:lnTo>
                    <a:pt x="19748" y="390931"/>
                  </a:lnTo>
                  <a:lnTo>
                    <a:pt x="18897" y="393992"/>
                  </a:lnTo>
                  <a:lnTo>
                    <a:pt x="17703" y="397852"/>
                  </a:lnTo>
                  <a:lnTo>
                    <a:pt x="27076" y="405574"/>
                  </a:lnTo>
                  <a:lnTo>
                    <a:pt x="25031" y="407504"/>
                  </a:lnTo>
                  <a:lnTo>
                    <a:pt x="18897" y="405574"/>
                  </a:lnTo>
                  <a:lnTo>
                    <a:pt x="14300" y="404761"/>
                  </a:lnTo>
                  <a:lnTo>
                    <a:pt x="8166" y="406692"/>
                  </a:lnTo>
                  <a:lnTo>
                    <a:pt x="7493" y="406692"/>
                  </a:lnTo>
                  <a:lnTo>
                    <a:pt x="6121" y="409435"/>
                  </a:lnTo>
                  <a:lnTo>
                    <a:pt x="8166" y="413296"/>
                  </a:lnTo>
                  <a:lnTo>
                    <a:pt x="15659" y="413296"/>
                  </a:lnTo>
                  <a:lnTo>
                    <a:pt x="14300" y="415213"/>
                  </a:lnTo>
                  <a:lnTo>
                    <a:pt x="13627" y="416344"/>
                  </a:lnTo>
                  <a:lnTo>
                    <a:pt x="0" y="419074"/>
                  </a:lnTo>
                  <a:lnTo>
                    <a:pt x="0" y="420204"/>
                  </a:lnTo>
                  <a:lnTo>
                    <a:pt x="0" y="422135"/>
                  </a:lnTo>
                  <a:lnTo>
                    <a:pt x="7302" y="420204"/>
                  </a:lnTo>
                  <a:lnTo>
                    <a:pt x="7493" y="420204"/>
                  </a:lnTo>
                  <a:lnTo>
                    <a:pt x="11582" y="419074"/>
                  </a:lnTo>
                  <a:lnTo>
                    <a:pt x="14300" y="418274"/>
                  </a:lnTo>
                  <a:lnTo>
                    <a:pt x="13766" y="418274"/>
                  </a:lnTo>
                  <a:lnTo>
                    <a:pt x="16852" y="417144"/>
                  </a:lnTo>
                  <a:lnTo>
                    <a:pt x="18897" y="415213"/>
                  </a:lnTo>
                  <a:lnTo>
                    <a:pt x="18897" y="412483"/>
                  </a:lnTo>
                  <a:lnTo>
                    <a:pt x="14300" y="410552"/>
                  </a:lnTo>
                  <a:lnTo>
                    <a:pt x="9537" y="410552"/>
                  </a:lnTo>
                  <a:lnTo>
                    <a:pt x="8166" y="409435"/>
                  </a:lnTo>
                  <a:lnTo>
                    <a:pt x="9537" y="408622"/>
                  </a:lnTo>
                  <a:lnTo>
                    <a:pt x="13627" y="406692"/>
                  </a:lnTo>
                  <a:lnTo>
                    <a:pt x="18897" y="408622"/>
                  </a:lnTo>
                  <a:lnTo>
                    <a:pt x="25031" y="409435"/>
                  </a:lnTo>
                  <a:lnTo>
                    <a:pt x="27927" y="408622"/>
                  </a:lnTo>
                  <a:lnTo>
                    <a:pt x="29972" y="407504"/>
                  </a:lnTo>
                  <a:lnTo>
                    <a:pt x="29121" y="404761"/>
                  </a:lnTo>
                  <a:lnTo>
                    <a:pt x="22987" y="397852"/>
                  </a:lnTo>
                  <a:lnTo>
                    <a:pt x="21793" y="395922"/>
                  </a:lnTo>
                  <a:lnTo>
                    <a:pt x="21793" y="393992"/>
                  </a:lnTo>
                  <a:lnTo>
                    <a:pt x="23837" y="394792"/>
                  </a:lnTo>
                  <a:lnTo>
                    <a:pt x="27927" y="397852"/>
                  </a:lnTo>
                  <a:lnTo>
                    <a:pt x="36106" y="398983"/>
                  </a:lnTo>
                  <a:lnTo>
                    <a:pt x="37820" y="394792"/>
                  </a:lnTo>
                  <a:lnTo>
                    <a:pt x="38150" y="393992"/>
                  </a:lnTo>
                  <a:lnTo>
                    <a:pt x="39344" y="392061"/>
                  </a:lnTo>
                  <a:lnTo>
                    <a:pt x="43434" y="392061"/>
                  </a:lnTo>
                  <a:lnTo>
                    <a:pt x="44627" y="394792"/>
                  </a:lnTo>
                  <a:lnTo>
                    <a:pt x="46672" y="397852"/>
                  </a:lnTo>
                  <a:lnTo>
                    <a:pt x="48717" y="395922"/>
                  </a:lnTo>
                  <a:lnTo>
                    <a:pt x="54838" y="395922"/>
                  </a:lnTo>
                  <a:lnTo>
                    <a:pt x="57734" y="394792"/>
                  </a:lnTo>
                  <a:lnTo>
                    <a:pt x="60972" y="397852"/>
                  </a:lnTo>
                  <a:lnTo>
                    <a:pt x="67957" y="401713"/>
                  </a:lnTo>
                  <a:lnTo>
                    <a:pt x="75285" y="403644"/>
                  </a:lnTo>
                  <a:lnTo>
                    <a:pt x="81419" y="405574"/>
                  </a:lnTo>
                  <a:lnTo>
                    <a:pt x="84658" y="404761"/>
                  </a:lnTo>
                  <a:lnTo>
                    <a:pt x="85839" y="403644"/>
                  </a:lnTo>
                  <a:lnTo>
                    <a:pt x="86702" y="402831"/>
                  </a:lnTo>
                  <a:lnTo>
                    <a:pt x="87553" y="398983"/>
                  </a:lnTo>
                  <a:lnTo>
                    <a:pt x="84658" y="395922"/>
                  </a:lnTo>
                  <a:lnTo>
                    <a:pt x="79375" y="390931"/>
                  </a:lnTo>
                  <a:lnTo>
                    <a:pt x="76479" y="389001"/>
                  </a:lnTo>
                  <a:lnTo>
                    <a:pt x="77330" y="386270"/>
                  </a:lnTo>
                  <a:lnTo>
                    <a:pt x="79375" y="383057"/>
                  </a:lnTo>
                  <a:lnTo>
                    <a:pt x="84658" y="383057"/>
                  </a:lnTo>
                  <a:lnTo>
                    <a:pt x="88734" y="386270"/>
                  </a:lnTo>
                  <a:lnTo>
                    <a:pt x="94869" y="392061"/>
                  </a:lnTo>
                  <a:lnTo>
                    <a:pt x="95719" y="395922"/>
                  </a:lnTo>
                  <a:lnTo>
                    <a:pt x="93675" y="397852"/>
                  </a:lnTo>
                  <a:lnTo>
                    <a:pt x="93675" y="399783"/>
                  </a:lnTo>
                  <a:lnTo>
                    <a:pt x="92824" y="403644"/>
                  </a:lnTo>
                  <a:lnTo>
                    <a:pt x="99809" y="410552"/>
                  </a:lnTo>
                  <a:lnTo>
                    <a:pt x="101003" y="412483"/>
                  </a:lnTo>
                  <a:lnTo>
                    <a:pt x="104406" y="412483"/>
                  </a:lnTo>
                  <a:lnTo>
                    <a:pt x="104838" y="410552"/>
                  </a:lnTo>
                  <a:lnTo>
                    <a:pt x="105092" y="409435"/>
                  </a:lnTo>
                  <a:lnTo>
                    <a:pt x="106451" y="408622"/>
                  </a:lnTo>
                  <a:lnTo>
                    <a:pt x="109347" y="405574"/>
                  </a:lnTo>
                  <a:lnTo>
                    <a:pt x="112585" y="405574"/>
                  </a:lnTo>
                  <a:lnTo>
                    <a:pt x="116674" y="407504"/>
                  </a:lnTo>
                  <a:lnTo>
                    <a:pt x="124853" y="412483"/>
                  </a:lnTo>
                  <a:lnTo>
                    <a:pt x="133032" y="414413"/>
                  </a:lnTo>
                  <a:lnTo>
                    <a:pt x="143256" y="416344"/>
                  </a:lnTo>
                  <a:lnTo>
                    <a:pt x="146481" y="416344"/>
                  </a:lnTo>
                  <a:lnTo>
                    <a:pt x="148310" y="414413"/>
                  </a:lnTo>
                  <a:lnTo>
                    <a:pt x="149377" y="413296"/>
                  </a:lnTo>
                  <a:lnTo>
                    <a:pt x="154660" y="411365"/>
                  </a:lnTo>
                  <a:lnTo>
                    <a:pt x="160794" y="411365"/>
                  </a:lnTo>
                  <a:lnTo>
                    <a:pt x="168973" y="412483"/>
                  </a:lnTo>
                  <a:lnTo>
                    <a:pt x="179197" y="415213"/>
                  </a:lnTo>
                  <a:lnTo>
                    <a:pt x="184518" y="418274"/>
                  </a:lnTo>
                  <a:lnTo>
                    <a:pt x="187883" y="420204"/>
                  </a:lnTo>
                  <a:lnTo>
                    <a:pt x="194691" y="425996"/>
                  </a:lnTo>
                  <a:lnTo>
                    <a:pt x="200825" y="427926"/>
                  </a:lnTo>
                  <a:lnTo>
                    <a:pt x="204914" y="427113"/>
                  </a:lnTo>
                  <a:lnTo>
                    <a:pt x="206959" y="425996"/>
                  </a:lnTo>
                  <a:lnTo>
                    <a:pt x="209003" y="424865"/>
                  </a:lnTo>
                  <a:lnTo>
                    <a:pt x="211048" y="421005"/>
                  </a:lnTo>
                  <a:lnTo>
                    <a:pt x="212394" y="420204"/>
                  </a:lnTo>
                  <a:lnTo>
                    <a:pt x="215646" y="418274"/>
                  </a:lnTo>
                  <a:lnTo>
                    <a:pt x="217690" y="417144"/>
                  </a:lnTo>
                  <a:lnTo>
                    <a:pt x="227914" y="417144"/>
                  </a:lnTo>
                  <a:lnTo>
                    <a:pt x="230809" y="414413"/>
                  </a:lnTo>
                  <a:lnTo>
                    <a:pt x="232854" y="412483"/>
                  </a:lnTo>
                  <a:lnTo>
                    <a:pt x="234899" y="406692"/>
                  </a:lnTo>
                  <a:close/>
                </a:path>
                <a:path w="742950" h="838835">
                  <a:moveTo>
                    <a:pt x="291617" y="58369"/>
                  </a:moveTo>
                  <a:lnTo>
                    <a:pt x="287528" y="57251"/>
                  </a:lnTo>
                  <a:lnTo>
                    <a:pt x="273215" y="56438"/>
                  </a:lnTo>
                  <a:lnTo>
                    <a:pt x="264706" y="57251"/>
                  </a:lnTo>
                  <a:lnTo>
                    <a:pt x="251587" y="59664"/>
                  </a:lnTo>
                  <a:lnTo>
                    <a:pt x="245452" y="59664"/>
                  </a:lnTo>
                  <a:lnTo>
                    <a:pt x="241020" y="58369"/>
                  </a:lnTo>
                  <a:lnTo>
                    <a:pt x="229958" y="51460"/>
                  </a:lnTo>
                  <a:lnTo>
                    <a:pt x="220586" y="46799"/>
                  </a:lnTo>
                  <a:lnTo>
                    <a:pt x="211048" y="39878"/>
                  </a:lnTo>
                  <a:lnTo>
                    <a:pt x="202184" y="34086"/>
                  </a:lnTo>
                  <a:lnTo>
                    <a:pt x="187883" y="24447"/>
                  </a:lnTo>
                  <a:lnTo>
                    <a:pt x="182422" y="19456"/>
                  </a:lnTo>
                  <a:lnTo>
                    <a:pt x="179197" y="15595"/>
                  </a:lnTo>
                  <a:lnTo>
                    <a:pt x="178346" y="11734"/>
                  </a:lnTo>
                  <a:lnTo>
                    <a:pt x="178346" y="5791"/>
                  </a:lnTo>
                  <a:lnTo>
                    <a:pt x="179197" y="0"/>
                  </a:lnTo>
                  <a:lnTo>
                    <a:pt x="176301" y="0"/>
                  </a:lnTo>
                  <a:lnTo>
                    <a:pt x="176301" y="3860"/>
                  </a:lnTo>
                  <a:lnTo>
                    <a:pt x="174256" y="9004"/>
                  </a:lnTo>
                  <a:lnTo>
                    <a:pt x="175107" y="13665"/>
                  </a:lnTo>
                  <a:lnTo>
                    <a:pt x="179197" y="19456"/>
                  </a:lnTo>
                  <a:lnTo>
                    <a:pt x="191973" y="29425"/>
                  </a:lnTo>
                  <a:lnTo>
                    <a:pt x="202184" y="36017"/>
                  </a:lnTo>
                  <a:lnTo>
                    <a:pt x="218541" y="47599"/>
                  </a:lnTo>
                  <a:lnTo>
                    <a:pt x="228765" y="53390"/>
                  </a:lnTo>
                  <a:lnTo>
                    <a:pt x="238975" y="60299"/>
                  </a:lnTo>
                  <a:lnTo>
                    <a:pt x="242214" y="62230"/>
                  </a:lnTo>
                  <a:lnTo>
                    <a:pt x="245452" y="61595"/>
                  </a:lnTo>
                  <a:lnTo>
                    <a:pt x="248348" y="61595"/>
                  </a:lnTo>
                  <a:lnTo>
                    <a:pt x="250393" y="62230"/>
                  </a:lnTo>
                  <a:lnTo>
                    <a:pt x="255676" y="62230"/>
                  </a:lnTo>
                  <a:lnTo>
                    <a:pt x="258686" y="61595"/>
                  </a:lnTo>
                  <a:lnTo>
                    <a:pt x="264706" y="60299"/>
                  </a:lnTo>
                  <a:lnTo>
                    <a:pt x="269989" y="60299"/>
                  </a:lnTo>
                  <a:lnTo>
                    <a:pt x="279349" y="61595"/>
                  </a:lnTo>
                  <a:lnTo>
                    <a:pt x="287528" y="63525"/>
                  </a:lnTo>
                  <a:lnTo>
                    <a:pt x="290423" y="62230"/>
                  </a:lnTo>
                  <a:lnTo>
                    <a:pt x="291617" y="60299"/>
                  </a:lnTo>
                  <a:lnTo>
                    <a:pt x="291617" y="59664"/>
                  </a:lnTo>
                  <a:lnTo>
                    <a:pt x="291617" y="58369"/>
                  </a:lnTo>
                  <a:close/>
                </a:path>
                <a:path w="742950" h="838835">
                  <a:moveTo>
                    <a:pt x="518337" y="647915"/>
                  </a:moveTo>
                  <a:lnTo>
                    <a:pt x="512889" y="647915"/>
                  </a:lnTo>
                  <a:lnTo>
                    <a:pt x="508114" y="651776"/>
                  </a:lnTo>
                  <a:lnTo>
                    <a:pt x="504024" y="654507"/>
                  </a:lnTo>
                  <a:lnTo>
                    <a:pt x="499948" y="660298"/>
                  </a:lnTo>
                  <a:lnTo>
                    <a:pt x="496531" y="664159"/>
                  </a:lnTo>
                  <a:lnTo>
                    <a:pt x="494487" y="669950"/>
                  </a:lnTo>
                  <a:lnTo>
                    <a:pt x="491248" y="672998"/>
                  </a:lnTo>
                  <a:lnTo>
                    <a:pt x="486321" y="676859"/>
                  </a:lnTo>
                  <a:lnTo>
                    <a:pt x="490397" y="676859"/>
                  </a:lnTo>
                  <a:lnTo>
                    <a:pt x="493293" y="672998"/>
                  </a:lnTo>
                  <a:lnTo>
                    <a:pt x="497903" y="668020"/>
                  </a:lnTo>
                  <a:lnTo>
                    <a:pt x="498576" y="666089"/>
                  </a:lnTo>
                  <a:lnTo>
                    <a:pt x="502666" y="661428"/>
                  </a:lnTo>
                  <a:lnTo>
                    <a:pt x="506069" y="655637"/>
                  </a:lnTo>
                  <a:lnTo>
                    <a:pt x="508114" y="652576"/>
                  </a:lnTo>
                  <a:lnTo>
                    <a:pt x="512203" y="650646"/>
                  </a:lnTo>
                  <a:lnTo>
                    <a:pt x="518337" y="647915"/>
                  </a:lnTo>
                  <a:close/>
                </a:path>
                <a:path w="742950" h="838835">
                  <a:moveTo>
                    <a:pt x="742848" y="808253"/>
                  </a:moveTo>
                  <a:lnTo>
                    <a:pt x="732624" y="807123"/>
                  </a:lnTo>
                  <a:lnTo>
                    <a:pt x="716953" y="803262"/>
                  </a:lnTo>
                  <a:lnTo>
                    <a:pt x="711669" y="802462"/>
                  </a:lnTo>
                  <a:lnTo>
                    <a:pt x="706729" y="803262"/>
                  </a:lnTo>
                  <a:lnTo>
                    <a:pt x="704684" y="802462"/>
                  </a:lnTo>
                  <a:lnTo>
                    <a:pt x="703503" y="799401"/>
                  </a:lnTo>
                  <a:lnTo>
                    <a:pt x="695325" y="797471"/>
                  </a:lnTo>
                  <a:lnTo>
                    <a:pt x="687997" y="790562"/>
                  </a:lnTo>
                  <a:lnTo>
                    <a:pt x="685101" y="789749"/>
                  </a:lnTo>
                  <a:lnTo>
                    <a:pt x="672833" y="787831"/>
                  </a:lnTo>
                  <a:lnTo>
                    <a:pt x="663473" y="784771"/>
                  </a:lnTo>
                  <a:lnTo>
                    <a:pt x="659384" y="783971"/>
                  </a:lnTo>
                  <a:lnTo>
                    <a:pt x="652056" y="782040"/>
                  </a:lnTo>
                  <a:lnTo>
                    <a:pt x="650011" y="782040"/>
                  </a:lnTo>
                  <a:lnTo>
                    <a:pt x="649160" y="777049"/>
                  </a:lnTo>
                  <a:lnTo>
                    <a:pt x="647115" y="774319"/>
                  </a:lnTo>
                  <a:lnTo>
                    <a:pt x="643877" y="771258"/>
                  </a:lnTo>
                  <a:lnTo>
                    <a:pt x="639787" y="770458"/>
                  </a:lnTo>
                  <a:lnTo>
                    <a:pt x="635698" y="770458"/>
                  </a:lnTo>
                  <a:lnTo>
                    <a:pt x="630250" y="771258"/>
                  </a:lnTo>
                  <a:lnTo>
                    <a:pt x="626160" y="774319"/>
                  </a:lnTo>
                  <a:lnTo>
                    <a:pt x="620026" y="776249"/>
                  </a:lnTo>
                  <a:lnTo>
                    <a:pt x="613905" y="777049"/>
                  </a:lnTo>
                  <a:lnTo>
                    <a:pt x="611860" y="777049"/>
                  </a:lnTo>
                  <a:lnTo>
                    <a:pt x="609815" y="775119"/>
                  </a:lnTo>
                  <a:lnTo>
                    <a:pt x="599592" y="771258"/>
                  </a:lnTo>
                  <a:lnTo>
                    <a:pt x="591413" y="768527"/>
                  </a:lnTo>
                  <a:lnTo>
                    <a:pt x="585279" y="764667"/>
                  </a:lnTo>
                  <a:lnTo>
                    <a:pt x="580859" y="760323"/>
                  </a:lnTo>
                  <a:lnTo>
                    <a:pt x="575919" y="756462"/>
                  </a:lnTo>
                  <a:lnTo>
                    <a:pt x="570636" y="753897"/>
                  </a:lnTo>
                  <a:lnTo>
                    <a:pt x="566547" y="752602"/>
                  </a:lnTo>
                  <a:lnTo>
                    <a:pt x="560412" y="752602"/>
                  </a:lnTo>
                  <a:lnTo>
                    <a:pt x="557517" y="753897"/>
                  </a:lnTo>
                  <a:lnTo>
                    <a:pt x="556323" y="753897"/>
                  </a:lnTo>
                  <a:lnTo>
                    <a:pt x="556323" y="754138"/>
                  </a:lnTo>
                  <a:lnTo>
                    <a:pt x="554278" y="754532"/>
                  </a:lnTo>
                  <a:lnTo>
                    <a:pt x="542874" y="754532"/>
                  </a:lnTo>
                  <a:lnTo>
                    <a:pt x="537933" y="753897"/>
                  </a:lnTo>
                  <a:lnTo>
                    <a:pt x="536740" y="751967"/>
                  </a:lnTo>
                  <a:lnTo>
                    <a:pt x="537933" y="750036"/>
                  </a:lnTo>
                  <a:lnTo>
                    <a:pt x="538784" y="744893"/>
                  </a:lnTo>
                  <a:lnTo>
                    <a:pt x="538784" y="741032"/>
                  </a:lnTo>
                  <a:lnTo>
                    <a:pt x="536740" y="737171"/>
                  </a:lnTo>
                  <a:lnTo>
                    <a:pt x="534695" y="734441"/>
                  </a:lnTo>
                  <a:lnTo>
                    <a:pt x="531075" y="731380"/>
                  </a:lnTo>
                  <a:lnTo>
                    <a:pt x="529755" y="730250"/>
                  </a:lnTo>
                  <a:lnTo>
                    <a:pt x="524471" y="729449"/>
                  </a:lnTo>
                  <a:lnTo>
                    <a:pt x="519023" y="728319"/>
                  </a:lnTo>
                  <a:lnTo>
                    <a:pt x="512889" y="730250"/>
                  </a:lnTo>
                  <a:lnTo>
                    <a:pt x="508800" y="731380"/>
                  </a:lnTo>
                  <a:lnTo>
                    <a:pt x="500621" y="732510"/>
                  </a:lnTo>
                  <a:lnTo>
                    <a:pt x="495338" y="733310"/>
                  </a:lnTo>
                  <a:lnTo>
                    <a:pt x="493293" y="733310"/>
                  </a:lnTo>
                  <a:lnTo>
                    <a:pt x="492442" y="732510"/>
                  </a:lnTo>
                  <a:lnTo>
                    <a:pt x="491248" y="731380"/>
                  </a:lnTo>
                  <a:lnTo>
                    <a:pt x="489966" y="729449"/>
                  </a:lnTo>
                  <a:lnTo>
                    <a:pt x="489216" y="728319"/>
                  </a:lnTo>
                  <a:lnTo>
                    <a:pt x="487172" y="726389"/>
                  </a:lnTo>
                  <a:lnTo>
                    <a:pt x="483082" y="727519"/>
                  </a:lnTo>
                  <a:lnTo>
                    <a:pt x="480187" y="729449"/>
                  </a:lnTo>
                  <a:lnTo>
                    <a:pt x="478142" y="730250"/>
                  </a:lnTo>
                  <a:lnTo>
                    <a:pt x="476948" y="725589"/>
                  </a:lnTo>
                  <a:lnTo>
                    <a:pt x="476948" y="722541"/>
                  </a:lnTo>
                  <a:lnTo>
                    <a:pt x="474903" y="720610"/>
                  </a:lnTo>
                  <a:lnTo>
                    <a:pt x="472008" y="720610"/>
                  </a:lnTo>
                  <a:lnTo>
                    <a:pt x="467575" y="721728"/>
                  </a:lnTo>
                  <a:lnTo>
                    <a:pt x="465531" y="723658"/>
                  </a:lnTo>
                  <a:lnTo>
                    <a:pt x="465531" y="724458"/>
                  </a:lnTo>
                  <a:lnTo>
                    <a:pt x="462635" y="726389"/>
                  </a:lnTo>
                  <a:lnTo>
                    <a:pt x="459397" y="727519"/>
                  </a:lnTo>
                  <a:lnTo>
                    <a:pt x="455307" y="730250"/>
                  </a:lnTo>
                  <a:lnTo>
                    <a:pt x="453263" y="734441"/>
                  </a:lnTo>
                  <a:lnTo>
                    <a:pt x="453605" y="734441"/>
                  </a:lnTo>
                  <a:lnTo>
                    <a:pt x="453263" y="735241"/>
                  </a:lnTo>
                  <a:lnTo>
                    <a:pt x="451231" y="741032"/>
                  </a:lnTo>
                  <a:lnTo>
                    <a:pt x="447141" y="742962"/>
                  </a:lnTo>
                  <a:lnTo>
                    <a:pt x="443052" y="746010"/>
                  </a:lnTo>
                  <a:lnTo>
                    <a:pt x="439813" y="748106"/>
                  </a:lnTo>
                  <a:lnTo>
                    <a:pt x="437769" y="752602"/>
                  </a:lnTo>
                  <a:lnTo>
                    <a:pt x="435724" y="765467"/>
                  </a:lnTo>
                  <a:lnTo>
                    <a:pt x="432828" y="772388"/>
                  </a:lnTo>
                  <a:lnTo>
                    <a:pt x="429590" y="775119"/>
                  </a:lnTo>
                  <a:lnTo>
                    <a:pt x="427545" y="776249"/>
                  </a:lnTo>
                  <a:lnTo>
                    <a:pt x="425500" y="776249"/>
                  </a:lnTo>
                  <a:lnTo>
                    <a:pt x="424649" y="773188"/>
                  </a:lnTo>
                  <a:lnTo>
                    <a:pt x="421411" y="771258"/>
                  </a:lnTo>
                  <a:lnTo>
                    <a:pt x="420560" y="770458"/>
                  </a:lnTo>
                  <a:lnTo>
                    <a:pt x="419366" y="769327"/>
                  </a:lnTo>
                  <a:lnTo>
                    <a:pt x="413067" y="768527"/>
                  </a:lnTo>
                  <a:lnTo>
                    <a:pt x="408978" y="768527"/>
                  </a:lnTo>
                  <a:lnTo>
                    <a:pt x="401650" y="769327"/>
                  </a:lnTo>
                  <a:lnTo>
                    <a:pt x="398754" y="768527"/>
                  </a:lnTo>
                  <a:lnTo>
                    <a:pt x="397573" y="766597"/>
                  </a:lnTo>
                  <a:lnTo>
                    <a:pt x="396709" y="761619"/>
                  </a:lnTo>
                  <a:lnTo>
                    <a:pt x="396709" y="759688"/>
                  </a:lnTo>
                  <a:lnTo>
                    <a:pt x="399618" y="756462"/>
                  </a:lnTo>
                  <a:lnTo>
                    <a:pt x="401370" y="755827"/>
                  </a:lnTo>
                  <a:lnTo>
                    <a:pt x="404888" y="754532"/>
                  </a:lnTo>
                  <a:lnTo>
                    <a:pt x="415112" y="750671"/>
                  </a:lnTo>
                  <a:lnTo>
                    <a:pt x="417156" y="748753"/>
                  </a:lnTo>
                  <a:lnTo>
                    <a:pt x="420560" y="744080"/>
                  </a:lnTo>
                  <a:lnTo>
                    <a:pt x="421411" y="736371"/>
                  </a:lnTo>
                  <a:lnTo>
                    <a:pt x="422008" y="734441"/>
                  </a:lnTo>
                  <a:lnTo>
                    <a:pt x="422605" y="734441"/>
                  </a:lnTo>
                  <a:lnTo>
                    <a:pt x="424649" y="724458"/>
                  </a:lnTo>
                  <a:lnTo>
                    <a:pt x="424649" y="719797"/>
                  </a:lnTo>
                  <a:lnTo>
                    <a:pt x="422605" y="715937"/>
                  </a:lnTo>
                  <a:lnTo>
                    <a:pt x="420560" y="709028"/>
                  </a:lnTo>
                  <a:lnTo>
                    <a:pt x="420560" y="705167"/>
                  </a:lnTo>
                  <a:lnTo>
                    <a:pt x="422605" y="700024"/>
                  </a:lnTo>
                  <a:lnTo>
                    <a:pt x="425500" y="695515"/>
                  </a:lnTo>
                  <a:lnTo>
                    <a:pt x="428739" y="694232"/>
                  </a:lnTo>
                  <a:lnTo>
                    <a:pt x="431634" y="695515"/>
                  </a:lnTo>
                  <a:lnTo>
                    <a:pt x="432828" y="696163"/>
                  </a:lnTo>
                  <a:lnTo>
                    <a:pt x="436918" y="700024"/>
                  </a:lnTo>
                  <a:lnTo>
                    <a:pt x="439813" y="701306"/>
                  </a:lnTo>
                  <a:lnTo>
                    <a:pt x="445096" y="703237"/>
                  </a:lnTo>
                  <a:lnTo>
                    <a:pt x="452412" y="702437"/>
                  </a:lnTo>
                  <a:lnTo>
                    <a:pt x="458546" y="700024"/>
                  </a:lnTo>
                  <a:lnTo>
                    <a:pt x="462635" y="696163"/>
                  </a:lnTo>
                  <a:lnTo>
                    <a:pt x="465531" y="692302"/>
                  </a:lnTo>
                  <a:lnTo>
                    <a:pt x="468769" y="689724"/>
                  </a:lnTo>
                  <a:lnTo>
                    <a:pt x="472859" y="684580"/>
                  </a:lnTo>
                  <a:lnTo>
                    <a:pt x="474903" y="682650"/>
                  </a:lnTo>
                  <a:lnTo>
                    <a:pt x="474903" y="680720"/>
                  </a:lnTo>
                  <a:lnTo>
                    <a:pt x="476097" y="679919"/>
                  </a:lnTo>
                  <a:lnTo>
                    <a:pt x="484276" y="679919"/>
                  </a:lnTo>
                  <a:lnTo>
                    <a:pt x="486321" y="678789"/>
                  </a:lnTo>
                  <a:lnTo>
                    <a:pt x="488022" y="677989"/>
                  </a:lnTo>
                  <a:lnTo>
                    <a:pt x="483082" y="677989"/>
                  </a:lnTo>
                  <a:lnTo>
                    <a:pt x="480187" y="677989"/>
                  </a:lnTo>
                  <a:lnTo>
                    <a:pt x="476097" y="677989"/>
                  </a:lnTo>
                  <a:lnTo>
                    <a:pt x="474052" y="679919"/>
                  </a:lnTo>
                  <a:lnTo>
                    <a:pt x="472859" y="682650"/>
                  </a:lnTo>
                  <a:lnTo>
                    <a:pt x="470814" y="684580"/>
                  </a:lnTo>
                  <a:lnTo>
                    <a:pt x="465531" y="688441"/>
                  </a:lnTo>
                  <a:lnTo>
                    <a:pt x="463486" y="691654"/>
                  </a:lnTo>
                  <a:lnTo>
                    <a:pt x="462635" y="692302"/>
                  </a:lnTo>
                  <a:lnTo>
                    <a:pt x="458546" y="697445"/>
                  </a:lnTo>
                  <a:lnTo>
                    <a:pt x="456501" y="698093"/>
                  </a:lnTo>
                  <a:lnTo>
                    <a:pt x="452412" y="700024"/>
                  </a:lnTo>
                  <a:lnTo>
                    <a:pt x="443052" y="700024"/>
                  </a:lnTo>
                  <a:lnTo>
                    <a:pt x="439813" y="699376"/>
                  </a:lnTo>
                  <a:lnTo>
                    <a:pt x="434873" y="695515"/>
                  </a:lnTo>
                  <a:lnTo>
                    <a:pt x="432422" y="694232"/>
                  </a:lnTo>
                  <a:lnTo>
                    <a:pt x="428739" y="692302"/>
                  </a:lnTo>
                  <a:lnTo>
                    <a:pt x="429590" y="686511"/>
                  </a:lnTo>
                  <a:lnTo>
                    <a:pt x="429590" y="683780"/>
                  </a:lnTo>
                  <a:lnTo>
                    <a:pt x="430784" y="681850"/>
                  </a:lnTo>
                  <a:lnTo>
                    <a:pt x="433679" y="681850"/>
                  </a:lnTo>
                  <a:lnTo>
                    <a:pt x="438962" y="683780"/>
                  </a:lnTo>
                  <a:lnTo>
                    <a:pt x="450367" y="687793"/>
                  </a:lnTo>
                  <a:lnTo>
                    <a:pt x="457352" y="687793"/>
                  </a:lnTo>
                  <a:lnTo>
                    <a:pt x="458152" y="686511"/>
                  </a:lnTo>
                  <a:lnTo>
                    <a:pt x="458546" y="685863"/>
                  </a:lnTo>
                  <a:lnTo>
                    <a:pt x="460590" y="680720"/>
                  </a:lnTo>
                  <a:lnTo>
                    <a:pt x="460590" y="676059"/>
                  </a:lnTo>
                  <a:lnTo>
                    <a:pt x="459397" y="669950"/>
                  </a:lnTo>
                  <a:lnTo>
                    <a:pt x="458546" y="664159"/>
                  </a:lnTo>
                  <a:lnTo>
                    <a:pt x="458546" y="661428"/>
                  </a:lnTo>
                  <a:lnTo>
                    <a:pt x="459397" y="660298"/>
                  </a:lnTo>
                  <a:lnTo>
                    <a:pt x="464680" y="660298"/>
                  </a:lnTo>
                  <a:lnTo>
                    <a:pt x="468769" y="657567"/>
                  </a:lnTo>
                  <a:lnTo>
                    <a:pt x="468769" y="654507"/>
                  </a:lnTo>
                  <a:lnTo>
                    <a:pt x="469963" y="651776"/>
                  </a:lnTo>
                  <a:lnTo>
                    <a:pt x="474052" y="649846"/>
                  </a:lnTo>
                  <a:lnTo>
                    <a:pt x="476097" y="645985"/>
                  </a:lnTo>
                  <a:lnTo>
                    <a:pt x="478993" y="642937"/>
                  </a:lnTo>
                  <a:lnTo>
                    <a:pt x="482231" y="641007"/>
                  </a:lnTo>
                  <a:lnTo>
                    <a:pt x="487172" y="637781"/>
                  </a:lnTo>
                  <a:lnTo>
                    <a:pt x="490397" y="635215"/>
                  </a:lnTo>
                  <a:lnTo>
                    <a:pt x="493293" y="629424"/>
                  </a:lnTo>
                  <a:lnTo>
                    <a:pt x="496531" y="628142"/>
                  </a:lnTo>
                  <a:lnTo>
                    <a:pt x="499948" y="627494"/>
                  </a:lnTo>
                  <a:lnTo>
                    <a:pt x="498348" y="627494"/>
                  </a:lnTo>
                  <a:lnTo>
                    <a:pt x="501980" y="626211"/>
                  </a:lnTo>
                  <a:lnTo>
                    <a:pt x="510844" y="623633"/>
                  </a:lnTo>
                  <a:lnTo>
                    <a:pt x="519023" y="622350"/>
                  </a:lnTo>
                  <a:lnTo>
                    <a:pt x="525665" y="620420"/>
                  </a:lnTo>
                  <a:lnTo>
                    <a:pt x="530606" y="620420"/>
                  </a:lnTo>
                  <a:lnTo>
                    <a:pt x="534695" y="621703"/>
                  </a:lnTo>
                  <a:lnTo>
                    <a:pt x="538784" y="620420"/>
                  </a:lnTo>
                  <a:lnTo>
                    <a:pt x="542010" y="619620"/>
                  </a:lnTo>
                  <a:lnTo>
                    <a:pt x="544906" y="617689"/>
                  </a:lnTo>
                  <a:lnTo>
                    <a:pt x="546950" y="615759"/>
                  </a:lnTo>
                  <a:lnTo>
                    <a:pt x="551040" y="614629"/>
                  </a:lnTo>
                  <a:lnTo>
                    <a:pt x="551040" y="612698"/>
                  </a:lnTo>
                  <a:lnTo>
                    <a:pt x="546100" y="613829"/>
                  </a:lnTo>
                  <a:lnTo>
                    <a:pt x="542010" y="616559"/>
                  </a:lnTo>
                  <a:lnTo>
                    <a:pt x="538784" y="618490"/>
                  </a:lnTo>
                  <a:lnTo>
                    <a:pt x="535889" y="619620"/>
                  </a:lnTo>
                  <a:lnTo>
                    <a:pt x="520382" y="619620"/>
                  </a:lnTo>
                  <a:lnTo>
                    <a:pt x="514248" y="620420"/>
                  </a:lnTo>
                  <a:lnTo>
                    <a:pt x="506755" y="622350"/>
                  </a:lnTo>
                  <a:lnTo>
                    <a:pt x="501980" y="624281"/>
                  </a:lnTo>
                  <a:lnTo>
                    <a:pt x="497903" y="625563"/>
                  </a:lnTo>
                  <a:lnTo>
                    <a:pt x="494487" y="626211"/>
                  </a:lnTo>
                  <a:lnTo>
                    <a:pt x="491248" y="628142"/>
                  </a:lnTo>
                  <a:lnTo>
                    <a:pt x="490397" y="629424"/>
                  </a:lnTo>
                  <a:lnTo>
                    <a:pt x="489216" y="631355"/>
                  </a:lnTo>
                  <a:lnTo>
                    <a:pt x="486321" y="635215"/>
                  </a:lnTo>
                  <a:lnTo>
                    <a:pt x="484276" y="637146"/>
                  </a:lnTo>
                  <a:lnTo>
                    <a:pt x="480187" y="639076"/>
                  </a:lnTo>
                  <a:lnTo>
                    <a:pt x="478142" y="641007"/>
                  </a:lnTo>
                  <a:lnTo>
                    <a:pt x="476097" y="642124"/>
                  </a:lnTo>
                  <a:lnTo>
                    <a:pt x="474052" y="644867"/>
                  </a:lnTo>
                  <a:lnTo>
                    <a:pt x="472008" y="647915"/>
                  </a:lnTo>
                  <a:lnTo>
                    <a:pt x="469963" y="648716"/>
                  </a:lnTo>
                  <a:lnTo>
                    <a:pt x="467575" y="649846"/>
                  </a:lnTo>
                  <a:lnTo>
                    <a:pt x="466725" y="651776"/>
                  </a:lnTo>
                  <a:lnTo>
                    <a:pt x="466725" y="656437"/>
                  </a:lnTo>
                  <a:lnTo>
                    <a:pt x="465531" y="657567"/>
                  </a:lnTo>
                  <a:lnTo>
                    <a:pt x="460590" y="658368"/>
                  </a:lnTo>
                  <a:lnTo>
                    <a:pt x="457352" y="658368"/>
                  </a:lnTo>
                  <a:lnTo>
                    <a:pt x="456501" y="660298"/>
                  </a:lnTo>
                  <a:lnTo>
                    <a:pt x="456501" y="666089"/>
                  </a:lnTo>
                  <a:lnTo>
                    <a:pt x="458546" y="672198"/>
                  </a:lnTo>
                  <a:lnTo>
                    <a:pt x="458546" y="680720"/>
                  </a:lnTo>
                  <a:lnTo>
                    <a:pt x="457352" y="684580"/>
                  </a:lnTo>
                  <a:lnTo>
                    <a:pt x="456501" y="685863"/>
                  </a:lnTo>
                  <a:lnTo>
                    <a:pt x="454456" y="686511"/>
                  </a:lnTo>
                  <a:lnTo>
                    <a:pt x="449186" y="685863"/>
                  </a:lnTo>
                  <a:lnTo>
                    <a:pt x="442201" y="682650"/>
                  </a:lnTo>
                  <a:lnTo>
                    <a:pt x="440639" y="681850"/>
                  </a:lnTo>
                  <a:lnTo>
                    <a:pt x="436918" y="679919"/>
                  </a:lnTo>
                  <a:lnTo>
                    <a:pt x="432828" y="678789"/>
                  </a:lnTo>
                  <a:lnTo>
                    <a:pt x="430784" y="679919"/>
                  </a:lnTo>
                  <a:lnTo>
                    <a:pt x="427545" y="681850"/>
                  </a:lnTo>
                  <a:lnTo>
                    <a:pt x="427545" y="692302"/>
                  </a:lnTo>
                  <a:lnTo>
                    <a:pt x="421411" y="697445"/>
                  </a:lnTo>
                  <a:lnTo>
                    <a:pt x="418515" y="704367"/>
                  </a:lnTo>
                  <a:lnTo>
                    <a:pt x="418515" y="708228"/>
                  </a:lnTo>
                  <a:lnTo>
                    <a:pt x="420560" y="715937"/>
                  </a:lnTo>
                  <a:lnTo>
                    <a:pt x="422605" y="721728"/>
                  </a:lnTo>
                  <a:lnTo>
                    <a:pt x="422605" y="724458"/>
                  </a:lnTo>
                  <a:lnTo>
                    <a:pt x="420560" y="730250"/>
                  </a:lnTo>
                  <a:lnTo>
                    <a:pt x="419366" y="734441"/>
                  </a:lnTo>
                  <a:lnTo>
                    <a:pt x="420154" y="734441"/>
                  </a:lnTo>
                  <a:lnTo>
                    <a:pt x="419366" y="738289"/>
                  </a:lnTo>
                  <a:lnTo>
                    <a:pt x="416471" y="741032"/>
                  </a:lnTo>
                  <a:lnTo>
                    <a:pt x="413067" y="742962"/>
                  </a:lnTo>
                  <a:lnTo>
                    <a:pt x="405739" y="748106"/>
                  </a:lnTo>
                  <a:lnTo>
                    <a:pt x="399618" y="750671"/>
                  </a:lnTo>
                  <a:lnTo>
                    <a:pt x="397573" y="750671"/>
                  </a:lnTo>
                  <a:lnTo>
                    <a:pt x="397573" y="746823"/>
                  </a:lnTo>
                  <a:lnTo>
                    <a:pt x="394677" y="742149"/>
                  </a:lnTo>
                  <a:lnTo>
                    <a:pt x="391439" y="740219"/>
                  </a:lnTo>
                  <a:lnTo>
                    <a:pt x="387350" y="738289"/>
                  </a:lnTo>
                  <a:lnTo>
                    <a:pt x="377126" y="738289"/>
                  </a:lnTo>
                  <a:lnTo>
                    <a:pt x="375081" y="736371"/>
                  </a:lnTo>
                  <a:lnTo>
                    <a:pt x="373037" y="732510"/>
                  </a:lnTo>
                  <a:lnTo>
                    <a:pt x="370992" y="729449"/>
                  </a:lnTo>
                  <a:lnTo>
                    <a:pt x="370992" y="717867"/>
                  </a:lnTo>
                  <a:lnTo>
                    <a:pt x="351409" y="699376"/>
                  </a:lnTo>
                  <a:lnTo>
                    <a:pt x="346125" y="694232"/>
                  </a:lnTo>
                  <a:lnTo>
                    <a:pt x="344081" y="678789"/>
                  </a:lnTo>
                  <a:lnTo>
                    <a:pt x="343230" y="677989"/>
                  </a:lnTo>
                  <a:lnTo>
                    <a:pt x="339140" y="677989"/>
                  </a:lnTo>
                  <a:lnTo>
                    <a:pt x="335051" y="678789"/>
                  </a:lnTo>
                  <a:lnTo>
                    <a:pt x="333006" y="679919"/>
                  </a:lnTo>
                  <a:lnTo>
                    <a:pt x="329768" y="678789"/>
                  </a:lnTo>
                  <a:lnTo>
                    <a:pt x="315468" y="665289"/>
                  </a:lnTo>
                  <a:lnTo>
                    <a:pt x="315468" y="663359"/>
                  </a:lnTo>
                  <a:lnTo>
                    <a:pt x="316141" y="661428"/>
                  </a:lnTo>
                  <a:lnTo>
                    <a:pt x="320230" y="659498"/>
                  </a:lnTo>
                  <a:lnTo>
                    <a:pt x="325678" y="656437"/>
                  </a:lnTo>
                  <a:lnTo>
                    <a:pt x="330962" y="654507"/>
                  </a:lnTo>
                  <a:lnTo>
                    <a:pt x="333006" y="651776"/>
                  </a:lnTo>
                  <a:lnTo>
                    <a:pt x="335902" y="648716"/>
                  </a:lnTo>
                  <a:lnTo>
                    <a:pt x="339140" y="648716"/>
                  </a:lnTo>
                  <a:lnTo>
                    <a:pt x="341185" y="650646"/>
                  </a:lnTo>
                  <a:lnTo>
                    <a:pt x="347319" y="652576"/>
                  </a:lnTo>
                  <a:lnTo>
                    <a:pt x="350215" y="654507"/>
                  </a:lnTo>
                  <a:lnTo>
                    <a:pt x="351409" y="655637"/>
                  </a:lnTo>
                  <a:lnTo>
                    <a:pt x="351409" y="652576"/>
                  </a:lnTo>
                  <a:lnTo>
                    <a:pt x="349364" y="650646"/>
                  </a:lnTo>
                  <a:lnTo>
                    <a:pt x="342036" y="648716"/>
                  </a:lnTo>
                  <a:lnTo>
                    <a:pt x="337947" y="646798"/>
                  </a:lnTo>
                  <a:lnTo>
                    <a:pt x="337096" y="644867"/>
                  </a:lnTo>
                  <a:lnTo>
                    <a:pt x="335902" y="644867"/>
                  </a:lnTo>
                  <a:lnTo>
                    <a:pt x="335902" y="641007"/>
                  </a:lnTo>
                  <a:lnTo>
                    <a:pt x="335051" y="637146"/>
                  </a:lnTo>
                  <a:lnTo>
                    <a:pt x="331812" y="633933"/>
                  </a:lnTo>
                  <a:lnTo>
                    <a:pt x="327723" y="633285"/>
                  </a:lnTo>
                  <a:lnTo>
                    <a:pt x="322275" y="632002"/>
                  </a:lnTo>
                  <a:lnTo>
                    <a:pt x="313423" y="633285"/>
                  </a:lnTo>
                  <a:lnTo>
                    <a:pt x="305930" y="635850"/>
                  </a:lnTo>
                  <a:lnTo>
                    <a:pt x="296557" y="642124"/>
                  </a:lnTo>
                  <a:lnTo>
                    <a:pt x="295706" y="644055"/>
                  </a:lnTo>
                  <a:lnTo>
                    <a:pt x="295706" y="649846"/>
                  </a:lnTo>
                  <a:lnTo>
                    <a:pt x="297751" y="658368"/>
                  </a:lnTo>
                  <a:lnTo>
                    <a:pt x="299110" y="661428"/>
                  </a:lnTo>
                  <a:lnTo>
                    <a:pt x="297751" y="663359"/>
                  </a:lnTo>
                  <a:lnTo>
                    <a:pt x="295706" y="664159"/>
                  </a:lnTo>
                  <a:lnTo>
                    <a:pt x="287528" y="664159"/>
                  </a:lnTo>
                  <a:lnTo>
                    <a:pt x="283438" y="662228"/>
                  </a:lnTo>
                  <a:lnTo>
                    <a:pt x="279349" y="662228"/>
                  </a:lnTo>
                  <a:lnTo>
                    <a:pt x="271170" y="663359"/>
                  </a:lnTo>
                  <a:lnTo>
                    <a:pt x="268795" y="664159"/>
                  </a:lnTo>
                  <a:lnTo>
                    <a:pt x="266750" y="669150"/>
                  </a:lnTo>
                  <a:lnTo>
                    <a:pt x="261810" y="671080"/>
                  </a:lnTo>
                  <a:lnTo>
                    <a:pt x="259765" y="669950"/>
                  </a:lnTo>
                  <a:lnTo>
                    <a:pt x="255676" y="666089"/>
                  </a:lnTo>
                  <a:lnTo>
                    <a:pt x="254482" y="662228"/>
                  </a:lnTo>
                  <a:lnTo>
                    <a:pt x="254482" y="659498"/>
                  </a:lnTo>
                  <a:lnTo>
                    <a:pt x="256527" y="655637"/>
                  </a:lnTo>
                  <a:lnTo>
                    <a:pt x="258572" y="649846"/>
                  </a:lnTo>
                  <a:lnTo>
                    <a:pt x="258572" y="648716"/>
                  </a:lnTo>
                  <a:lnTo>
                    <a:pt x="256527" y="646798"/>
                  </a:lnTo>
                  <a:lnTo>
                    <a:pt x="252437" y="642124"/>
                  </a:lnTo>
                  <a:lnTo>
                    <a:pt x="249542" y="640194"/>
                  </a:lnTo>
                  <a:lnTo>
                    <a:pt x="248348" y="637781"/>
                  </a:lnTo>
                  <a:lnTo>
                    <a:pt x="249542" y="633285"/>
                  </a:lnTo>
                  <a:lnTo>
                    <a:pt x="244259" y="635850"/>
                  </a:lnTo>
                  <a:lnTo>
                    <a:pt x="234899" y="635850"/>
                  </a:lnTo>
                  <a:lnTo>
                    <a:pt x="232854" y="639076"/>
                  </a:lnTo>
                  <a:lnTo>
                    <a:pt x="232854" y="644055"/>
                  </a:lnTo>
                  <a:lnTo>
                    <a:pt x="234035" y="647915"/>
                  </a:lnTo>
                  <a:lnTo>
                    <a:pt x="234035" y="650646"/>
                  </a:lnTo>
                  <a:lnTo>
                    <a:pt x="232003" y="653707"/>
                  </a:lnTo>
                  <a:lnTo>
                    <a:pt x="229958" y="655637"/>
                  </a:lnTo>
                  <a:lnTo>
                    <a:pt x="220586" y="658368"/>
                  </a:lnTo>
                  <a:lnTo>
                    <a:pt x="204914" y="658368"/>
                  </a:lnTo>
                  <a:lnTo>
                    <a:pt x="200139" y="661428"/>
                  </a:lnTo>
                  <a:lnTo>
                    <a:pt x="198780" y="663359"/>
                  </a:lnTo>
                  <a:lnTo>
                    <a:pt x="198094" y="669150"/>
                  </a:lnTo>
                  <a:lnTo>
                    <a:pt x="196049" y="676059"/>
                  </a:lnTo>
                  <a:lnTo>
                    <a:pt x="189928" y="688441"/>
                  </a:lnTo>
                  <a:lnTo>
                    <a:pt x="187883" y="691654"/>
                  </a:lnTo>
                  <a:lnTo>
                    <a:pt x="185839" y="692302"/>
                  </a:lnTo>
                  <a:lnTo>
                    <a:pt x="185839" y="692899"/>
                  </a:lnTo>
                  <a:lnTo>
                    <a:pt x="178346" y="697445"/>
                  </a:lnTo>
                  <a:lnTo>
                    <a:pt x="173062" y="698093"/>
                  </a:lnTo>
                  <a:lnTo>
                    <a:pt x="166928" y="698093"/>
                  </a:lnTo>
                  <a:lnTo>
                    <a:pt x="159943" y="697445"/>
                  </a:lnTo>
                  <a:lnTo>
                    <a:pt x="154660" y="694232"/>
                  </a:lnTo>
                  <a:lnTo>
                    <a:pt x="150571" y="689724"/>
                  </a:lnTo>
                  <a:lnTo>
                    <a:pt x="149377" y="688441"/>
                  </a:lnTo>
                  <a:lnTo>
                    <a:pt x="148526" y="684580"/>
                  </a:lnTo>
                  <a:lnTo>
                    <a:pt x="148526" y="677989"/>
                  </a:lnTo>
                  <a:lnTo>
                    <a:pt x="137121" y="667219"/>
                  </a:lnTo>
                  <a:lnTo>
                    <a:pt x="130136" y="663359"/>
                  </a:lnTo>
                  <a:lnTo>
                    <a:pt x="117525" y="658368"/>
                  </a:lnTo>
                  <a:lnTo>
                    <a:pt x="113436" y="656437"/>
                  </a:lnTo>
                  <a:lnTo>
                    <a:pt x="113436" y="654507"/>
                  </a:lnTo>
                  <a:lnTo>
                    <a:pt x="112585" y="652576"/>
                  </a:lnTo>
                  <a:lnTo>
                    <a:pt x="114630" y="633920"/>
                  </a:lnTo>
                  <a:lnTo>
                    <a:pt x="113436" y="630072"/>
                  </a:lnTo>
                  <a:lnTo>
                    <a:pt x="112585" y="628142"/>
                  </a:lnTo>
                  <a:lnTo>
                    <a:pt x="109347" y="625563"/>
                  </a:lnTo>
                  <a:lnTo>
                    <a:pt x="108191" y="624281"/>
                  </a:lnTo>
                  <a:lnTo>
                    <a:pt x="106451" y="622350"/>
                  </a:lnTo>
                  <a:lnTo>
                    <a:pt x="103047" y="621703"/>
                  </a:lnTo>
                  <a:lnTo>
                    <a:pt x="101003" y="620420"/>
                  </a:lnTo>
                  <a:lnTo>
                    <a:pt x="98958" y="621703"/>
                  </a:lnTo>
                  <a:lnTo>
                    <a:pt x="95719" y="624281"/>
                  </a:lnTo>
                  <a:lnTo>
                    <a:pt x="91643" y="629424"/>
                  </a:lnTo>
                  <a:lnTo>
                    <a:pt x="92227" y="629424"/>
                  </a:lnTo>
                  <a:lnTo>
                    <a:pt x="90779" y="631355"/>
                  </a:lnTo>
                  <a:lnTo>
                    <a:pt x="87553" y="639076"/>
                  </a:lnTo>
                  <a:lnTo>
                    <a:pt x="84658" y="642937"/>
                  </a:lnTo>
                  <a:lnTo>
                    <a:pt x="82613" y="644055"/>
                  </a:lnTo>
                  <a:lnTo>
                    <a:pt x="80568" y="644055"/>
                  </a:lnTo>
                  <a:lnTo>
                    <a:pt x="77330" y="641007"/>
                  </a:lnTo>
                  <a:lnTo>
                    <a:pt x="74434" y="637781"/>
                  </a:lnTo>
                  <a:lnTo>
                    <a:pt x="72390" y="635850"/>
                  </a:lnTo>
                  <a:lnTo>
                    <a:pt x="70002" y="635215"/>
                  </a:lnTo>
                  <a:lnTo>
                    <a:pt x="65062" y="635215"/>
                  </a:lnTo>
                  <a:lnTo>
                    <a:pt x="61823" y="637146"/>
                  </a:lnTo>
                  <a:lnTo>
                    <a:pt x="56883" y="645985"/>
                  </a:lnTo>
                  <a:lnTo>
                    <a:pt x="53644" y="656437"/>
                  </a:lnTo>
                  <a:lnTo>
                    <a:pt x="53644" y="669950"/>
                  </a:lnTo>
                  <a:lnTo>
                    <a:pt x="51612" y="672998"/>
                  </a:lnTo>
                  <a:lnTo>
                    <a:pt x="45478" y="685863"/>
                  </a:lnTo>
                  <a:lnTo>
                    <a:pt x="44627" y="689724"/>
                  </a:lnTo>
                  <a:lnTo>
                    <a:pt x="45478" y="691654"/>
                  </a:lnTo>
                  <a:lnTo>
                    <a:pt x="46672" y="693585"/>
                  </a:lnTo>
                  <a:lnTo>
                    <a:pt x="50749" y="694232"/>
                  </a:lnTo>
                  <a:lnTo>
                    <a:pt x="51612" y="695515"/>
                  </a:lnTo>
                  <a:lnTo>
                    <a:pt x="53644" y="699376"/>
                  </a:lnTo>
                  <a:lnTo>
                    <a:pt x="53644" y="702437"/>
                  </a:lnTo>
                  <a:lnTo>
                    <a:pt x="52793" y="703237"/>
                  </a:lnTo>
                  <a:lnTo>
                    <a:pt x="49568" y="703237"/>
                  </a:lnTo>
                  <a:lnTo>
                    <a:pt x="45478" y="702437"/>
                  </a:lnTo>
                  <a:lnTo>
                    <a:pt x="42240" y="698093"/>
                  </a:lnTo>
                  <a:lnTo>
                    <a:pt x="40195" y="693585"/>
                  </a:lnTo>
                  <a:lnTo>
                    <a:pt x="39560" y="689724"/>
                  </a:lnTo>
                  <a:lnTo>
                    <a:pt x="39344" y="688441"/>
                  </a:lnTo>
                  <a:lnTo>
                    <a:pt x="38150" y="687793"/>
                  </a:lnTo>
                  <a:lnTo>
                    <a:pt x="36106" y="686511"/>
                  </a:lnTo>
                  <a:lnTo>
                    <a:pt x="33210" y="687793"/>
                  </a:lnTo>
                  <a:lnTo>
                    <a:pt x="29121" y="691654"/>
                  </a:lnTo>
                  <a:lnTo>
                    <a:pt x="27076" y="692302"/>
                  </a:lnTo>
                  <a:lnTo>
                    <a:pt x="25031" y="693585"/>
                  </a:lnTo>
                  <a:lnTo>
                    <a:pt x="3403" y="653707"/>
                  </a:lnTo>
                  <a:lnTo>
                    <a:pt x="0" y="644055"/>
                  </a:lnTo>
                  <a:lnTo>
                    <a:pt x="0" y="649846"/>
                  </a:lnTo>
                  <a:lnTo>
                    <a:pt x="1358" y="651776"/>
                  </a:lnTo>
                  <a:lnTo>
                    <a:pt x="3403" y="660298"/>
                  </a:lnTo>
                  <a:lnTo>
                    <a:pt x="12255" y="680720"/>
                  </a:lnTo>
                  <a:lnTo>
                    <a:pt x="15659" y="688441"/>
                  </a:lnTo>
                  <a:lnTo>
                    <a:pt x="18897" y="691654"/>
                  </a:lnTo>
                  <a:lnTo>
                    <a:pt x="21793" y="694232"/>
                  </a:lnTo>
                  <a:lnTo>
                    <a:pt x="29972" y="694232"/>
                  </a:lnTo>
                  <a:lnTo>
                    <a:pt x="30314" y="693585"/>
                  </a:lnTo>
                  <a:lnTo>
                    <a:pt x="32016" y="690372"/>
                  </a:lnTo>
                  <a:lnTo>
                    <a:pt x="34061" y="689724"/>
                  </a:lnTo>
                  <a:lnTo>
                    <a:pt x="36106" y="689724"/>
                  </a:lnTo>
                  <a:lnTo>
                    <a:pt x="37299" y="690372"/>
                  </a:lnTo>
                  <a:lnTo>
                    <a:pt x="38150" y="693585"/>
                  </a:lnTo>
                  <a:lnTo>
                    <a:pt x="40195" y="699376"/>
                  </a:lnTo>
                  <a:lnTo>
                    <a:pt x="43434" y="703237"/>
                  </a:lnTo>
                  <a:lnTo>
                    <a:pt x="47523" y="705167"/>
                  </a:lnTo>
                  <a:lnTo>
                    <a:pt x="52793" y="706297"/>
                  </a:lnTo>
                  <a:lnTo>
                    <a:pt x="54838" y="703237"/>
                  </a:lnTo>
                  <a:lnTo>
                    <a:pt x="58928" y="699376"/>
                  </a:lnTo>
                  <a:lnTo>
                    <a:pt x="61823" y="695515"/>
                  </a:lnTo>
                  <a:lnTo>
                    <a:pt x="61823" y="694232"/>
                  </a:lnTo>
                  <a:lnTo>
                    <a:pt x="59778" y="692302"/>
                  </a:lnTo>
                  <a:lnTo>
                    <a:pt x="57734" y="691654"/>
                  </a:lnTo>
                  <a:lnTo>
                    <a:pt x="54838" y="690372"/>
                  </a:lnTo>
                  <a:lnTo>
                    <a:pt x="48717" y="690372"/>
                  </a:lnTo>
                  <a:lnTo>
                    <a:pt x="47523" y="688441"/>
                  </a:lnTo>
                  <a:lnTo>
                    <a:pt x="48717" y="686511"/>
                  </a:lnTo>
                  <a:lnTo>
                    <a:pt x="53644" y="672998"/>
                  </a:lnTo>
                  <a:lnTo>
                    <a:pt x="56883" y="668020"/>
                  </a:lnTo>
                  <a:lnTo>
                    <a:pt x="56883" y="653707"/>
                  </a:lnTo>
                  <a:lnTo>
                    <a:pt x="59778" y="644055"/>
                  </a:lnTo>
                  <a:lnTo>
                    <a:pt x="60972" y="642124"/>
                  </a:lnTo>
                  <a:lnTo>
                    <a:pt x="63868" y="637781"/>
                  </a:lnTo>
                  <a:lnTo>
                    <a:pt x="69151" y="637781"/>
                  </a:lnTo>
                  <a:lnTo>
                    <a:pt x="72390" y="639076"/>
                  </a:lnTo>
                  <a:lnTo>
                    <a:pt x="77330" y="644867"/>
                  </a:lnTo>
                  <a:lnTo>
                    <a:pt x="80568" y="646785"/>
                  </a:lnTo>
                  <a:lnTo>
                    <a:pt x="83464" y="646785"/>
                  </a:lnTo>
                  <a:lnTo>
                    <a:pt x="86702" y="644867"/>
                  </a:lnTo>
                  <a:lnTo>
                    <a:pt x="87261" y="644055"/>
                  </a:lnTo>
                  <a:lnTo>
                    <a:pt x="90779" y="639076"/>
                  </a:lnTo>
                  <a:lnTo>
                    <a:pt x="94869" y="632002"/>
                  </a:lnTo>
                  <a:lnTo>
                    <a:pt x="96913" y="627494"/>
                  </a:lnTo>
                  <a:lnTo>
                    <a:pt x="98958" y="625563"/>
                  </a:lnTo>
                  <a:lnTo>
                    <a:pt x="101003" y="624281"/>
                  </a:lnTo>
                  <a:lnTo>
                    <a:pt x="103047" y="624281"/>
                  </a:lnTo>
                  <a:lnTo>
                    <a:pt x="106451" y="625563"/>
                  </a:lnTo>
                  <a:lnTo>
                    <a:pt x="108610" y="627494"/>
                  </a:lnTo>
                  <a:lnTo>
                    <a:pt x="109347" y="628142"/>
                  </a:lnTo>
                  <a:lnTo>
                    <a:pt x="111391" y="631355"/>
                  </a:lnTo>
                  <a:lnTo>
                    <a:pt x="112585" y="633920"/>
                  </a:lnTo>
                  <a:lnTo>
                    <a:pt x="110629" y="653707"/>
                  </a:lnTo>
                  <a:lnTo>
                    <a:pt x="110540" y="656437"/>
                  </a:lnTo>
                  <a:lnTo>
                    <a:pt x="112585" y="659498"/>
                  </a:lnTo>
                  <a:lnTo>
                    <a:pt x="117525" y="661428"/>
                  </a:lnTo>
                  <a:lnTo>
                    <a:pt x="127749" y="664159"/>
                  </a:lnTo>
                  <a:lnTo>
                    <a:pt x="132181" y="667219"/>
                  </a:lnTo>
                  <a:lnTo>
                    <a:pt x="147332" y="683780"/>
                  </a:lnTo>
                  <a:lnTo>
                    <a:pt x="147332" y="688441"/>
                  </a:lnTo>
                  <a:lnTo>
                    <a:pt x="148526" y="690372"/>
                  </a:lnTo>
                  <a:lnTo>
                    <a:pt x="152615" y="696163"/>
                  </a:lnTo>
                  <a:lnTo>
                    <a:pt x="155511" y="699376"/>
                  </a:lnTo>
                  <a:lnTo>
                    <a:pt x="161988" y="700024"/>
                  </a:lnTo>
                  <a:lnTo>
                    <a:pt x="166928" y="701306"/>
                  </a:lnTo>
                  <a:lnTo>
                    <a:pt x="172212" y="701306"/>
                  </a:lnTo>
                  <a:lnTo>
                    <a:pt x="179197" y="699376"/>
                  </a:lnTo>
                  <a:lnTo>
                    <a:pt x="181851" y="698093"/>
                  </a:lnTo>
                  <a:lnTo>
                    <a:pt x="185839" y="696163"/>
                  </a:lnTo>
                  <a:lnTo>
                    <a:pt x="187883" y="693585"/>
                  </a:lnTo>
                  <a:lnTo>
                    <a:pt x="194691" y="684580"/>
                  </a:lnTo>
                  <a:lnTo>
                    <a:pt x="198094" y="678789"/>
                  </a:lnTo>
                  <a:lnTo>
                    <a:pt x="198780" y="674128"/>
                  </a:lnTo>
                  <a:lnTo>
                    <a:pt x="200825" y="664159"/>
                  </a:lnTo>
                  <a:lnTo>
                    <a:pt x="202184" y="662228"/>
                  </a:lnTo>
                  <a:lnTo>
                    <a:pt x="213093" y="660298"/>
                  </a:lnTo>
                  <a:lnTo>
                    <a:pt x="218541" y="661428"/>
                  </a:lnTo>
                  <a:lnTo>
                    <a:pt x="220586" y="661428"/>
                  </a:lnTo>
                  <a:lnTo>
                    <a:pt x="225869" y="659498"/>
                  </a:lnTo>
                  <a:lnTo>
                    <a:pt x="236080" y="654507"/>
                  </a:lnTo>
                  <a:lnTo>
                    <a:pt x="236931" y="653707"/>
                  </a:lnTo>
                  <a:lnTo>
                    <a:pt x="238125" y="650646"/>
                  </a:lnTo>
                  <a:lnTo>
                    <a:pt x="238125" y="646798"/>
                  </a:lnTo>
                  <a:lnTo>
                    <a:pt x="236080" y="642124"/>
                  </a:lnTo>
                  <a:lnTo>
                    <a:pt x="236080" y="640194"/>
                  </a:lnTo>
                  <a:lnTo>
                    <a:pt x="236931" y="637781"/>
                  </a:lnTo>
                  <a:lnTo>
                    <a:pt x="241020" y="637781"/>
                  </a:lnTo>
                  <a:lnTo>
                    <a:pt x="250393" y="644867"/>
                  </a:lnTo>
                  <a:lnTo>
                    <a:pt x="254482" y="646798"/>
                  </a:lnTo>
                  <a:lnTo>
                    <a:pt x="255676" y="647915"/>
                  </a:lnTo>
                  <a:lnTo>
                    <a:pt x="256527" y="649846"/>
                  </a:lnTo>
                  <a:lnTo>
                    <a:pt x="255676" y="651776"/>
                  </a:lnTo>
                  <a:lnTo>
                    <a:pt x="252437" y="656437"/>
                  </a:lnTo>
                  <a:lnTo>
                    <a:pt x="252437" y="662228"/>
                  </a:lnTo>
                  <a:lnTo>
                    <a:pt x="253631" y="667219"/>
                  </a:lnTo>
                  <a:lnTo>
                    <a:pt x="256527" y="669950"/>
                  </a:lnTo>
                  <a:lnTo>
                    <a:pt x="260616" y="672198"/>
                  </a:lnTo>
                  <a:lnTo>
                    <a:pt x="262661" y="672998"/>
                  </a:lnTo>
                  <a:lnTo>
                    <a:pt x="264706" y="672198"/>
                  </a:lnTo>
                  <a:lnTo>
                    <a:pt x="268795" y="669150"/>
                  </a:lnTo>
                  <a:lnTo>
                    <a:pt x="269989" y="667219"/>
                  </a:lnTo>
                  <a:lnTo>
                    <a:pt x="278155" y="664159"/>
                  </a:lnTo>
                  <a:lnTo>
                    <a:pt x="281393" y="664159"/>
                  </a:lnTo>
                  <a:lnTo>
                    <a:pt x="285483" y="666089"/>
                  </a:lnTo>
                  <a:lnTo>
                    <a:pt x="292468" y="667219"/>
                  </a:lnTo>
                  <a:lnTo>
                    <a:pt x="295706" y="666089"/>
                  </a:lnTo>
                  <a:lnTo>
                    <a:pt x="299110" y="665289"/>
                  </a:lnTo>
                  <a:lnTo>
                    <a:pt x="301155" y="664159"/>
                  </a:lnTo>
                  <a:lnTo>
                    <a:pt x="301155" y="662228"/>
                  </a:lnTo>
                  <a:lnTo>
                    <a:pt x="299110" y="649846"/>
                  </a:lnTo>
                  <a:lnTo>
                    <a:pt x="299110" y="646798"/>
                  </a:lnTo>
                  <a:lnTo>
                    <a:pt x="303199" y="641007"/>
                  </a:lnTo>
                  <a:lnTo>
                    <a:pt x="311378" y="637146"/>
                  </a:lnTo>
                  <a:lnTo>
                    <a:pt x="316141" y="633933"/>
                  </a:lnTo>
                  <a:lnTo>
                    <a:pt x="324319" y="633933"/>
                  </a:lnTo>
                  <a:lnTo>
                    <a:pt x="329768" y="635850"/>
                  </a:lnTo>
                  <a:lnTo>
                    <a:pt x="333006" y="637781"/>
                  </a:lnTo>
                  <a:lnTo>
                    <a:pt x="335051" y="644867"/>
                  </a:lnTo>
                  <a:lnTo>
                    <a:pt x="333006" y="647915"/>
                  </a:lnTo>
                  <a:lnTo>
                    <a:pt x="329768" y="651776"/>
                  </a:lnTo>
                  <a:lnTo>
                    <a:pt x="324319" y="654507"/>
                  </a:lnTo>
                  <a:lnTo>
                    <a:pt x="320230" y="657567"/>
                  </a:lnTo>
                  <a:lnTo>
                    <a:pt x="316141" y="659498"/>
                  </a:lnTo>
                  <a:lnTo>
                    <a:pt x="313423" y="660298"/>
                  </a:lnTo>
                  <a:lnTo>
                    <a:pt x="310007" y="662228"/>
                  </a:lnTo>
                  <a:lnTo>
                    <a:pt x="329768" y="680720"/>
                  </a:lnTo>
                  <a:lnTo>
                    <a:pt x="335051" y="680720"/>
                  </a:lnTo>
                  <a:lnTo>
                    <a:pt x="339991" y="682650"/>
                  </a:lnTo>
                  <a:lnTo>
                    <a:pt x="341185" y="683780"/>
                  </a:lnTo>
                  <a:lnTo>
                    <a:pt x="341185" y="695515"/>
                  </a:lnTo>
                  <a:lnTo>
                    <a:pt x="343230" y="699376"/>
                  </a:lnTo>
                  <a:lnTo>
                    <a:pt x="347319" y="703237"/>
                  </a:lnTo>
                  <a:lnTo>
                    <a:pt x="354304" y="706297"/>
                  </a:lnTo>
                  <a:lnTo>
                    <a:pt x="364858" y="710158"/>
                  </a:lnTo>
                  <a:lnTo>
                    <a:pt x="366903" y="712076"/>
                  </a:lnTo>
                  <a:lnTo>
                    <a:pt x="368947" y="717867"/>
                  </a:lnTo>
                  <a:lnTo>
                    <a:pt x="368947" y="730250"/>
                  </a:lnTo>
                  <a:lnTo>
                    <a:pt x="370039" y="732510"/>
                  </a:lnTo>
                  <a:lnTo>
                    <a:pt x="369798" y="732510"/>
                  </a:lnTo>
                  <a:lnTo>
                    <a:pt x="370509" y="733488"/>
                  </a:lnTo>
                  <a:lnTo>
                    <a:pt x="370992" y="734441"/>
                  </a:lnTo>
                  <a:lnTo>
                    <a:pt x="371233" y="734441"/>
                  </a:lnTo>
                  <a:lnTo>
                    <a:pt x="371843" y="735241"/>
                  </a:lnTo>
                  <a:lnTo>
                    <a:pt x="375081" y="739101"/>
                  </a:lnTo>
                  <a:lnTo>
                    <a:pt x="379171" y="740219"/>
                  </a:lnTo>
                  <a:lnTo>
                    <a:pt x="387350" y="742149"/>
                  </a:lnTo>
                  <a:lnTo>
                    <a:pt x="392633" y="742962"/>
                  </a:lnTo>
                  <a:lnTo>
                    <a:pt x="394677" y="746010"/>
                  </a:lnTo>
                  <a:lnTo>
                    <a:pt x="394677" y="750036"/>
                  </a:lnTo>
                  <a:lnTo>
                    <a:pt x="393484" y="752602"/>
                  </a:lnTo>
                  <a:lnTo>
                    <a:pt x="389394" y="755827"/>
                  </a:lnTo>
                  <a:lnTo>
                    <a:pt x="387350" y="760323"/>
                  </a:lnTo>
                  <a:lnTo>
                    <a:pt x="387350" y="765467"/>
                  </a:lnTo>
                  <a:lnTo>
                    <a:pt x="390588" y="771258"/>
                  </a:lnTo>
                  <a:lnTo>
                    <a:pt x="396709" y="777049"/>
                  </a:lnTo>
                  <a:lnTo>
                    <a:pt x="401650" y="778979"/>
                  </a:lnTo>
                  <a:lnTo>
                    <a:pt x="404888" y="778179"/>
                  </a:lnTo>
                  <a:lnTo>
                    <a:pt x="407771" y="777049"/>
                  </a:lnTo>
                  <a:lnTo>
                    <a:pt x="409829" y="776249"/>
                  </a:lnTo>
                  <a:lnTo>
                    <a:pt x="415112" y="776249"/>
                  </a:lnTo>
                  <a:lnTo>
                    <a:pt x="421411" y="778979"/>
                  </a:lnTo>
                  <a:lnTo>
                    <a:pt x="425500" y="783971"/>
                  </a:lnTo>
                  <a:lnTo>
                    <a:pt x="427545" y="788631"/>
                  </a:lnTo>
                  <a:lnTo>
                    <a:pt x="428739" y="790562"/>
                  </a:lnTo>
                  <a:lnTo>
                    <a:pt x="428739" y="794740"/>
                  </a:lnTo>
                  <a:lnTo>
                    <a:pt x="429590" y="797471"/>
                  </a:lnTo>
                  <a:lnTo>
                    <a:pt x="431634" y="804392"/>
                  </a:lnTo>
                  <a:lnTo>
                    <a:pt x="435724" y="812914"/>
                  </a:lnTo>
                  <a:lnTo>
                    <a:pt x="437769" y="816127"/>
                  </a:lnTo>
                  <a:lnTo>
                    <a:pt x="437769" y="819988"/>
                  </a:lnTo>
                  <a:lnTo>
                    <a:pt x="436918" y="823849"/>
                  </a:lnTo>
                  <a:lnTo>
                    <a:pt x="438962" y="828827"/>
                  </a:lnTo>
                  <a:lnTo>
                    <a:pt x="446290" y="838479"/>
                  </a:lnTo>
                  <a:lnTo>
                    <a:pt x="445096" y="834618"/>
                  </a:lnTo>
                  <a:lnTo>
                    <a:pt x="441007" y="826909"/>
                  </a:lnTo>
                  <a:lnTo>
                    <a:pt x="438962" y="823849"/>
                  </a:lnTo>
                  <a:lnTo>
                    <a:pt x="439813" y="819988"/>
                  </a:lnTo>
                  <a:lnTo>
                    <a:pt x="439813" y="816127"/>
                  </a:lnTo>
                  <a:lnTo>
                    <a:pt x="437769" y="812266"/>
                  </a:lnTo>
                  <a:lnTo>
                    <a:pt x="433679" y="802462"/>
                  </a:lnTo>
                  <a:lnTo>
                    <a:pt x="430784" y="796671"/>
                  </a:lnTo>
                  <a:lnTo>
                    <a:pt x="430784" y="792810"/>
                  </a:lnTo>
                  <a:lnTo>
                    <a:pt x="429590" y="788631"/>
                  </a:lnTo>
                  <a:lnTo>
                    <a:pt x="428739" y="785901"/>
                  </a:lnTo>
                  <a:lnTo>
                    <a:pt x="424649" y="778979"/>
                  </a:lnTo>
                  <a:lnTo>
                    <a:pt x="420255" y="776249"/>
                  </a:lnTo>
                  <a:lnTo>
                    <a:pt x="417156" y="774319"/>
                  </a:lnTo>
                  <a:lnTo>
                    <a:pt x="414426" y="773188"/>
                  </a:lnTo>
                  <a:lnTo>
                    <a:pt x="409829" y="773188"/>
                  </a:lnTo>
                  <a:lnTo>
                    <a:pt x="406933" y="776249"/>
                  </a:lnTo>
                  <a:lnTo>
                    <a:pt x="404888" y="777049"/>
                  </a:lnTo>
                  <a:lnTo>
                    <a:pt x="402844" y="777049"/>
                  </a:lnTo>
                  <a:lnTo>
                    <a:pt x="398754" y="776249"/>
                  </a:lnTo>
                  <a:lnTo>
                    <a:pt x="392633" y="771258"/>
                  </a:lnTo>
                  <a:lnTo>
                    <a:pt x="390588" y="767397"/>
                  </a:lnTo>
                  <a:lnTo>
                    <a:pt x="389394" y="762736"/>
                  </a:lnTo>
                  <a:lnTo>
                    <a:pt x="390588" y="759688"/>
                  </a:lnTo>
                  <a:lnTo>
                    <a:pt x="391439" y="756462"/>
                  </a:lnTo>
                  <a:lnTo>
                    <a:pt x="392633" y="755827"/>
                  </a:lnTo>
                  <a:lnTo>
                    <a:pt x="393484" y="755827"/>
                  </a:lnTo>
                  <a:lnTo>
                    <a:pt x="394677" y="756462"/>
                  </a:lnTo>
                  <a:lnTo>
                    <a:pt x="394728" y="760323"/>
                  </a:lnTo>
                  <a:lnTo>
                    <a:pt x="395414" y="767397"/>
                  </a:lnTo>
                  <a:lnTo>
                    <a:pt x="395528" y="770458"/>
                  </a:lnTo>
                  <a:lnTo>
                    <a:pt x="398754" y="771258"/>
                  </a:lnTo>
                  <a:lnTo>
                    <a:pt x="405739" y="770458"/>
                  </a:lnTo>
                  <a:lnTo>
                    <a:pt x="413067" y="770458"/>
                  </a:lnTo>
                  <a:lnTo>
                    <a:pt x="415112" y="771258"/>
                  </a:lnTo>
                  <a:lnTo>
                    <a:pt x="419366" y="772388"/>
                  </a:lnTo>
                  <a:lnTo>
                    <a:pt x="425500" y="778179"/>
                  </a:lnTo>
                  <a:lnTo>
                    <a:pt x="428739" y="778979"/>
                  </a:lnTo>
                  <a:lnTo>
                    <a:pt x="430784" y="778179"/>
                  </a:lnTo>
                  <a:lnTo>
                    <a:pt x="433247" y="776249"/>
                  </a:lnTo>
                  <a:lnTo>
                    <a:pt x="435724" y="774319"/>
                  </a:lnTo>
                  <a:lnTo>
                    <a:pt x="445096" y="748106"/>
                  </a:lnTo>
                  <a:lnTo>
                    <a:pt x="447141" y="746010"/>
                  </a:lnTo>
                  <a:lnTo>
                    <a:pt x="453263" y="741032"/>
                  </a:lnTo>
                  <a:lnTo>
                    <a:pt x="455307" y="737171"/>
                  </a:lnTo>
                  <a:lnTo>
                    <a:pt x="457200" y="734441"/>
                  </a:lnTo>
                  <a:lnTo>
                    <a:pt x="457352" y="734441"/>
                  </a:lnTo>
                  <a:lnTo>
                    <a:pt x="457555" y="733933"/>
                  </a:lnTo>
                  <a:lnTo>
                    <a:pt x="458546" y="732510"/>
                  </a:lnTo>
                  <a:lnTo>
                    <a:pt x="458139" y="732510"/>
                  </a:lnTo>
                  <a:lnTo>
                    <a:pt x="459397" y="729449"/>
                  </a:lnTo>
                  <a:lnTo>
                    <a:pt x="461441" y="727519"/>
                  </a:lnTo>
                  <a:lnTo>
                    <a:pt x="464680" y="727519"/>
                  </a:lnTo>
                  <a:lnTo>
                    <a:pt x="467575" y="726389"/>
                  </a:lnTo>
                  <a:lnTo>
                    <a:pt x="470814" y="722541"/>
                  </a:lnTo>
                  <a:lnTo>
                    <a:pt x="474052" y="722541"/>
                  </a:lnTo>
                  <a:lnTo>
                    <a:pt x="474903" y="723658"/>
                  </a:lnTo>
                  <a:lnTo>
                    <a:pt x="476097" y="730250"/>
                  </a:lnTo>
                  <a:lnTo>
                    <a:pt x="476948" y="732510"/>
                  </a:lnTo>
                  <a:lnTo>
                    <a:pt x="478142" y="733310"/>
                  </a:lnTo>
                  <a:lnTo>
                    <a:pt x="480187" y="732510"/>
                  </a:lnTo>
                  <a:lnTo>
                    <a:pt x="482320" y="730250"/>
                  </a:lnTo>
                  <a:lnTo>
                    <a:pt x="483082" y="729449"/>
                  </a:lnTo>
                  <a:lnTo>
                    <a:pt x="488353" y="729449"/>
                  </a:lnTo>
                  <a:lnTo>
                    <a:pt x="490397" y="733310"/>
                  </a:lnTo>
                  <a:lnTo>
                    <a:pt x="491248" y="735241"/>
                  </a:lnTo>
                  <a:lnTo>
                    <a:pt x="497903" y="735241"/>
                  </a:lnTo>
                  <a:lnTo>
                    <a:pt x="500722" y="734441"/>
                  </a:lnTo>
                  <a:lnTo>
                    <a:pt x="501980" y="734441"/>
                  </a:lnTo>
                  <a:lnTo>
                    <a:pt x="504710" y="733310"/>
                  </a:lnTo>
                  <a:lnTo>
                    <a:pt x="510159" y="733310"/>
                  </a:lnTo>
                  <a:lnTo>
                    <a:pt x="512889" y="732510"/>
                  </a:lnTo>
                  <a:lnTo>
                    <a:pt x="512127" y="732510"/>
                  </a:lnTo>
                  <a:lnTo>
                    <a:pt x="514934" y="731380"/>
                  </a:lnTo>
                  <a:lnTo>
                    <a:pt x="519023" y="731380"/>
                  </a:lnTo>
                  <a:lnTo>
                    <a:pt x="525665" y="732510"/>
                  </a:lnTo>
                  <a:lnTo>
                    <a:pt x="529755" y="734441"/>
                  </a:lnTo>
                  <a:lnTo>
                    <a:pt x="529996" y="734441"/>
                  </a:lnTo>
                  <a:lnTo>
                    <a:pt x="531799" y="735241"/>
                  </a:lnTo>
                  <a:lnTo>
                    <a:pt x="533844" y="738289"/>
                  </a:lnTo>
                  <a:lnTo>
                    <a:pt x="535889" y="742149"/>
                  </a:lnTo>
                  <a:lnTo>
                    <a:pt x="535889" y="746010"/>
                  </a:lnTo>
                  <a:lnTo>
                    <a:pt x="533844" y="752602"/>
                  </a:lnTo>
                  <a:lnTo>
                    <a:pt x="534695" y="754532"/>
                  </a:lnTo>
                  <a:lnTo>
                    <a:pt x="548995" y="756462"/>
                  </a:lnTo>
                  <a:lnTo>
                    <a:pt x="555472" y="756462"/>
                  </a:lnTo>
                  <a:lnTo>
                    <a:pt x="556323" y="756285"/>
                  </a:lnTo>
                  <a:lnTo>
                    <a:pt x="556323" y="756462"/>
                  </a:lnTo>
                  <a:lnTo>
                    <a:pt x="557060" y="756119"/>
                  </a:lnTo>
                  <a:lnTo>
                    <a:pt x="558368" y="755827"/>
                  </a:lnTo>
                  <a:lnTo>
                    <a:pt x="558368" y="755497"/>
                  </a:lnTo>
                  <a:lnTo>
                    <a:pt x="560412" y="754532"/>
                  </a:lnTo>
                  <a:lnTo>
                    <a:pt x="564502" y="754532"/>
                  </a:lnTo>
                  <a:lnTo>
                    <a:pt x="567740" y="755827"/>
                  </a:lnTo>
                  <a:lnTo>
                    <a:pt x="570636" y="756462"/>
                  </a:lnTo>
                  <a:lnTo>
                    <a:pt x="573874" y="757758"/>
                  </a:lnTo>
                  <a:lnTo>
                    <a:pt x="579996" y="763536"/>
                  </a:lnTo>
                  <a:lnTo>
                    <a:pt x="583234" y="767397"/>
                  </a:lnTo>
                  <a:lnTo>
                    <a:pt x="602488" y="774319"/>
                  </a:lnTo>
                  <a:lnTo>
                    <a:pt x="613219" y="780110"/>
                  </a:lnTo>
                  <a:lnTo>
                    <a:pt x="615264" y="778979"/>
                  </a:lnTo>
                  <a:lnTo>
                    <a:pt x="622071" y="778179"/>
                  </a:lnTo>
                  <a:lnTo>
                    <a:pt x="627532" y="776249"/>
                  </a:lnTo>
                  <a:lnTo>
                    <a:pt x="635698" y="772388"/>
                  </a:lnTo>
                  <a:lnTo>
                    <a:pt x="641832" y="772388"/>
                  </a:lnTo>
                  <a:lnTo>
                    <a:pt x="645922" y="775119"/>
                  </a:lnTo>
                  <a:lnTo>
                    <a:pt x="645922" y="777049"/>
                  </a:lnTo>
                  <a:lnTo>
                    <a:pt x="647966" y="782040"/>
                  </a:lnTo>
                  <a:lnTo>
                    <a:pt x="649160" y="783971"/>
                  </a:lnTo>
                  <a:lnTo>
                    <a:pt x="656145" y="784771"/>
                  </a:lnTo>
                  <a:lnTo>
                    <a:pt x="664324" y="786701"/>
                  </a:lnTo>
                  <a:lnTo>
                    <a:pt x="671639" y="789749"/>
                  </a:lnTo>
                  <a:lnTo>
                    <a:pt x="676922" y="789749"/>
                  </a:lnTo>
                  <a:lnTo>
                    <a:pt x="683056" y="790562"/>
                  </a:lnTo>
                  <a:lnTo>
                    <a:pt x="687146" y="792810"/>
                  </a:lnTo>
                  <a:lnTo>
                    <a:pt x="690041" y="794740"/>
                  </a:lnTo>
                  <a:lnTo>
                    <a:pt x="694131" y="798601"/>
                  </a:lnTo>
                  <a:lnTo>
                    <a:pt x="700608" y="800531"/>
                  </a:lnTo>
                  <a:lnTo>
                    <a:pt x="702652" y="804392"/>
                  </a:lnTo>
                  <a:lnTo>
                    <a:pt x="704684" y="805192"/>
                  </a:lnTo>
                  <a:lnTo>
                    <a:pt x="717804" y="805192"/>
                  </a:lnTo>
                  <a:lnTo>
                    <a:pt x="721042" y="806323"/>
                  </a:lnTo>
                  <a:lnTo>
                    <a:pt x="733475" y="809053"/>
                  </a:lnTo>
                  <a:lnTo>
                    <a:pt x="735520" y="810183"/>
                  </a:lnTo>
                  <a:lnTo>
                    <a:pt x="742848" y="80825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6392714" y="549684"/>
              <a:ext cx="1480820" cy="841375"/>
            </a:xfrm>
            <a:custGeom>
              <a:avLst/>
              <a:gdLst/>
              <a:ahLst/>
              <a:cxnLst/>
              <a:rect l="l" t="t" r="r" b="b"/>
              <a:pathLst>
                <a:path w="1480820" h="841375">
                  <a:moveTo>
                    <a:pt x="1440907" y="801849"/>
                  </a:moveTo>
                  <a:lnTo>
                    <a:pt x="1442099" y="804904"/>
                  </a:lnTo>
                  <a:lnTo>
                    <a:pt x="1444143" y="805708"/>
                  </a:lnTo>
                  <a:lnTo>
                    <a:pt x="1449083" y="804904"/>
                  </a:lnTo>
                  <a:lnTo>
                    <a:pt x="1454363" y="805708"/>
                  </a:lnTo>
                  <a:lnTo>
                    <a:pt x="1462540" y="807638"/>
                  </a:lnTo>
                  <a:lnTo>
                    <a:pt x="1470035" y="809568"/>
                  </a:lnTo>
                  <a:lnTo>
                    <a:pt x="1480255" y="810694"/>
                  </a:lnTo>
                  <a:lnTo>
                    <a:pt x="1472760" y="812623"/>
                  </a:lnTo>
                  <a:lnTo>
                    <a:pt x="1470716" y="811498"/>
                  </a:lnTo>
                  <a:lnTo>
                    <a:pt x="1467991" y="810694"/>
                  </a:lnTo>
                  <a:lnTo>
                    <a:pt x="1462540" y="809568"/>
                  </a:lnTo>
                  <a:lnTo>
                    <a:pt x="1458452" y="808764"/>
                  </a:lnTo>
                  <a:lnTo>
                    <a:pt x="1455215" y="807638"/>
                  </a:lnTo>
                  <a:lnTo>
                    <a:pt x="1446187" y="807638"/>
                  </a:lnTo>
                  <a:lnTo>
                    <a:pt x="1442099" y="807638"/>
                  </a:lnTo>
                  <a:lnTo>
                    <a:pt x="1440055" y="806834"/>
                  </a:lnTo>
                  <a:lnTo>
                    <a:pt x="1438011" y="802975"/>
                  </a:lnTo>
                  <a:lnTo>
                    <a:pt x="1434774" y="801849"/>
                  </a:lnTo>
                  <a:lnTo>
                    <a:pt x="1431538" y="801045"/>
                  </a:lnTo>
                  <a:lnTo>
                    <a:pt x="1427450" y="797185"/>
                  </a:lnTo>
                  <a:lnTo>
                    <a:pt x="1424554" y="795255"/>
                  </a:lnTo>
                  <a:lnTo>
                    <a:pt x="1420466" y="793004"/>
                  </a:lnTo>
                  <a:lnTo>
                    <a:pt x="1414334" y="792200"/>
                  </a:lnTo>
                  <a:lnTo>
                    <a:pt x="1409053" y="792200"/>
                  </a:lnTo>
                  <a:lnTo>
                    <a:pt x="1401728" y="789145"/>
                  </a:lnTo>
                  <a:lnTo>
                    <a:pt x="1393552" y="787215"/>
                  </a:lnTo>
                  <a:lnTo>
                    <a:pt x="1386568" y="786411"/>
                  </a:lnTo>
                  <a:lnTo>
                    <a:pt x="1385376" y="784481"/>
                  </a:lnTo>
                  <a:lnTo>
                    <a:pt x="1383161" y="779496"/>
                  </a:lnTo>
                  <a:lnTo>
                    <a:pt x="1383161" y="777566"/>
                  </a:lnTo>
                  <a:lnTo>
                    <a:pt x="1379073" y="774832"/>
                  </a:lnTo>
                  <a:lnTo>
                    <a:pt x="1374985" y="774832"/>
                  </a:lnTo>
                  <a:lnTo>
                    <a:pt x="1372941" y="774832"/>
                  </a:lnTo>
                  <a:lnTo>
                    <a:pt x="1368853" y="776762"/>
                  </a:lnTo>
                  <a:lnTo>
                    <a:pt x="1364765" y="778692"/>
                  </a:lnTo>
                  <a:lnTo>
                    <a:pt x="1359484" y="780621"/>
                  </a:lnTo>
                  <a:lnTo>
                    <a:pt x="1352500" y="781425"/>
                  </a:lnTo>
                  <a:lnTo>
                    <a:pt x="1350456" y="782551"/>
                  </a:lnTo>
                  <a:lnTo>
                    <a:pt x="1347220" y="780621"/>
                  </a:lnTo>
                  <a:lnTo>
                    <a:pt x="1345175" y="779496"/>
                  </a:lnTo>
                  <a:lnTo>
                    <a:pt x="1339895" y="776762"/>
                  </a:lnTo>
                  <a:lnTo>
                    <a:pt x="1328823" y="772902"/>
                  </a:lnTo>
                  <a:lnTo>
                    <a:pt x="1323542" y="770973"/>
                  </a:lnTo>
                  <a:lnTo>
                    <a:pt x="1320646" y="769847"/>
                  </a:lnTo>
                  <a:lnTo>
                    <a:pt x="1317410" y="765827"/>
                  </a:lnTo>
                  <a:lnTo>
                    <a:pt x="1314174" y="762771"/>
                  </a:lnTo>
                  <a:lnTo>
                    <a:pt x="1311278" y="760037"/>
                  </a:lnTo>
                  <a:lnTo>
                    <a:pt x="1308041" y="758912"/>
                  </a:lnTo>
                  <a:lnTo>
                    <a:pt x="1305146" y="758107"/>
                  </a:lnTo>
                  <a:lnTo>
                    <a:pt x="1301909" y="756982"/>
                  </a:lnTo>
                  <a:lnTo>
                    <a:pt x="1297821" y="756982"/>
                  </a:lnTo>
                  <a:lnTo>
                    <a:pt x="1292881" y="758912"/>
                  </a:lnTo>
                  <a:lnTo>
                    <a:pt x="1286238" y="758912"/>
                  </a:lnTo>
                  <a:lnTo>
                    <a:pt x="1281468" y="758107"/>
                  </a:lnTo>
                  <a:lnTo>
                    <a:pt x="1271929" y="756982"/>
                  </a:lnTo>
                  <a:lnTo>
                    <a:pt x="1271248" y="755052"/>
                  </a:lnTo>
                  <a:lnTo>
                    <a:pt x="1273292" y="748459"/>
                  </a:lnTo>
                  <a:lnTo>
                    <a:pt x="1273292" y="744599"/>
                  </a:lnTo>
                  <a:lnTo>
                    <a:pt x="1271248" y="740740"/>
                  </a:lnTo>
                  <a:lnTo>
                    <a:pt x="1269204" y="737684"/>
                  </a:lnTo>
                  <a:lnTo>
                    <a:pt x="1263071" y="734950"/>
                  </a:lnTo>
                  <a:lnTo>
                    <a:pt x="1256428" y="733825"/>
                  </a:lnTo>
                  <a:lnTo>
                    <a:pt x="1252340" y="733825"/>
                  </a:lnTo>
                  <a:lnTo>
                    <a:pt x="1247400" y="735754"/>
                  </a:lnTo>
                  <a:lnTo>
                    <a:pt x="1242120" y="735754"/>
                  </a:lnTo>
                  <a:lnTo>
                    <a:pt x="1235136" y="737684"/>
                  </a:lnTo>
                  <a:lnTo>
                    <a:pt x="1230707" y="737684"/>
                  </a:lnTo>
                  <a:lnTo>
                    <a:pt x="1228663" y="737684"/>
                  </a:lnTo>
                  <a:lnTo>
                    <a:pt x="1227811" y="735754"/>
                  </a:lnTo>
                  <a:lnTo>
                    <a:pt x="1225767" y="731895"/>
                  </a:lnTo>
                  <a:lnTo>
                    <a:pt x="1223723" y="731895"/>
                  </a:lnTo>
                  <a:lnTo>
                    <a:pt x="1220486" y="731895"/>
                  </a:lnTo>
                  <a:lnTo>
                    <a:pt x="1217591" y="734950"/>
                  </a:lnTo>
                  <a:lnTo>
                    <a:pt x="1215547" y="735754"/>
                  </a:lnTo>
                  <a:lnTo>
                    <a:pt x="1214354" y="734950"/>
                  </a:lnTo>
                  <a:lnTo>
                    <a:pt x="1213503" y="732699"/>
                  </a:lnTo>
                  <a:lnTo>
                    <a:pt x="1212310" y="726105"/>
                  </a:lnTo>
                  <a:lnTo>
                    <a:pt x="1211458" y="724980"/>
                  </a:lnTo>
                  <a:lnTo>
                    <a:pt x="1210266" y="724980"/>
                  </a:lnTo>
                  <a:lnTo>
                    <a:pt x="1208222" y="724980"/>
                  </a:lnTo>
                  <a:lnTo>
                    <a:pt x="1204986" y="728839"/>
                  </a:lnTo>
                  <a:lnTo>
                    <a:pt x="1202090" y="729965"/>
                  </a:lnTo>
                  <a:lnTo>
                    <a:pt x="1198853" y="729965"/>
                  </a:lnTo>
                  <a:lnTo>
                    <a:pt x="1196809" y="731895"/>
                  </a:lnTo>
                  <a:lnTo>
                    <a:pt x="1192721" y="739614"/>
                  </a:lnTo>
                  <a:lnTo>
                    <a:pt x="1190677" y="743473"/>
                  </a:lnTo>
                  <a:lnTo>
                    <a:pt x="1184545" y="748459"/>
                  </a:lnTo>
                  <a:lnTo>
                    <a:pt x="1182501" y="750388"/>
                  </a:lnTo>
                  <a:lnTo>
                    <a:pt x="1182501" y="752318"/>
                  </a:lnTo>
                  <a:lnTo>
                    <a:pt x="1181649" y="760037"/>
                  </a:lnTo>
                  <a:lnTo>
                    <a:pt x="1166148" y="781425"/>
                  </a:lnTo>
                  <a:lnTo>
                    <a:pt x="1162741" y="780621"/>
                  </a:lnTo>
                  <a:lnTo>
                    <a:pt x="1158653" y="776762"/>
                  </a:lnTo>
                  <a:lnTo>
                    <a:pt x="1156609" y="774832"/>
                  </a:lnTo>
                  <a:lnTo>
                    <a:pt x="1152521" y="773706"/>
                  </a:lnTo>
                  <a:lnTo>
                    <a:pt x="1150477" y="772902"/>
                  </a:lnTo>
                  <a:lnTo>
                    <a:pt x="1143152" y="772902"/>
                  </a:lnTo>
                  <a:lnTo>
                    <a:pt x="1136168" y="773706"/>
                  </a:lnTo>
                  <a:lnTo>
                    <a:pt x="1132932" y="772902"/>
                  </a:lnTo>
                  <a:lnTo>
                    <a:pt x="1132932" y="770973"/>
                  </a:lnTo>
                  <a:lnTo>
                    <a:pt x="1132080" y="761967"/>
                  </a:lnTo>
                  <a:lnTo>
                    <a:pt x="1132080" y="758912"/>
                  </a:lnTo>
                  <a:lnTo>
                    <a:pt x="1130888" y="758107"/>
                  </a:lnTo>
                  <a:lnTo>
                    <a:pt x="1130036" y="758107"/>
                  </a:lnTo>
                  <a:lnTo>
                    <a:pt x="1128843" y="758912"/>
                  </a:lnTo>
                  <a:lnTo>
                    <a:pt x="1127992" y="761967"/>
                  </a:lnTo>
                  <a:lnTo>
                    <a:pt x="1126799" y="765183"/>
                  </a:lnTo>
                  <a:lnTo>
                    <a:pt x="1142300" y="779496"/>
                  </a:lnTo>
                  <a:lnTo>
                    <a:pt x="1144344" y="778692"/>
                  </a:lnTo>
                  <a:lnTo>
                    <a:pt x="1147240" y="775636"/>
                  </a:lnTo>
                  <a:lnTo>
                    <a:pt x="1151669" y="775636"/>
                  </a:lnTo>
                  <a:lnTo>
                    <a:pt x="1154565" y="776762"/>
                  </a:lnTo>
                  <a:lnTo>
                    <a:pt x="1162060" y="781425"/>
                  </a:lnTo>
                  <a:lnTo>
                    <a:pt x="1166148" y="788340"/>
                  </a:lnTo>
                  <a:lnTo>
                    <a:pt x="1166829" y="791074"/>
                  </a:lnTo>
                  <a:lnTo>
                    <a:pt x="1168192" y="795255"/>
                  </a:lnTo>
                  <a:lnTo>
                    <a:pt x="1168192" y="799115"/>
                  </a:lnTo>
                  <a:lnTo>
                    <a:pt x="1170917" y="804904"/>
                  </a:lnTo>
                  <a:lnTo>
                    <a:pt x="1175006" y="814553"/>
                  </a:lnTo>
                  <a:lnTo>
                    <a:pt x="1177050" y="818413"/>
                  </a:lnTo>
                  <a:lnTo>
                    <a:pt x="1177050" y="822272"/>
                  </a:lnTo>
                  <a:lnTo>
                    <a:pt x="1176368" y="826132"/>
                  </a:lnTo>
                  <a:lnTo>
                    <a:pt x="1178412" y="829348"/>
                  </a:lnTo>
                  <a:lnTo>
                    <a:pt x="1182501" y="837067"/>
                  </a:lnTo>
                  <a:lnTo>
                    <a:pt x="1183693" y="840927"/>
                  </a:lnTo>
                  <a:lnTo>
                    <a:pt x="1176368" y="831278"/>
                  </a:lnTo>
                  <a:lnTo>
                    <a:pt x="1174324" y="826132"/>
                  </a:lnTo>
                  <a:lnTo>
                    <a:pt x="1175006" y="822272"/>
                  </a:lnTo>
                  <a:lnTo>
                    <a:pt x="1175006" y="818413"/>
                  </a:lnTo>
                  <a:lnTo>
                    <a:pt x="1166148" y="793004"/>
                  </a:lnTo>
                  <a:lnTo>
                    <a:pt x="1164785" y="791074"/>
                  </a:lnTo>
                  <a:lnTo>
                    <a:pt x="1147240" y="778692"/>
                  </a:lnTo>
                  <a:lnTo>
                    <a:pt x="1142300" y="780621"/>
                  </a:lnTo>
                  <a:lnTo>
                    <a:pt x="1139064" y="781425"/>
                  </a:lnTo>
                  <a:lnTo>
                    <a:pt x="1134124" y="779496"/>
                  </a:lnTo>
                  <a:lnTo>
                    <a:pt x="1127992" y="773706"/>
                  </a:lnTo>
                  <a:lnTo>
                    <a:pt x="1124755" y="767917"/>
                  </a:lnTo>
                  <a:lnTo>
                    <a:pt x="1124755" y="762771"/>
                  </a:lnTo>
                  <a:lnTo>
                    <a:pt x="1126799" y="758107"/>
                  </a:lnTo>
                  <a:lnTo>
                    <a:pt x="1130888" y="755052"/>
                  </a:lnTo>
                  <a:lnTo>
                    <a:pt x="1132080" y="752318"/>
                  </a:lnTo>
                  <a:lnTo>
                    <a:pt x="1132080" y="748459"/>
                  </a:lnTo>
                  <a:lnTo>
                    <a:pt x="1130036" y="745403"/>
                  </a:lnTo>
                  <a:lnTo>
                    <a:pt x="1124755" y="744599"/>
                  </a:lnTo>
                  <a:lnTo>
                    <a:pt x="1116579" y="742669"/>
                  </a:lnTo>
                  <a:lnTo>
                    <a:pt x="1112491" y="741544"/>
                  </a:lnTo>
                  <a:lnTo>
                    <a:pt x="1109254" y="737684"/>
                  </a:lnTo>
                  <a:lnTo>
                    <a:pt x="1106359" y="732699"/>
                  </a:lnTo>
                  <a:lnTo>
                    <a:pt x="1106359" y="720316"/>
                  </a:lnTo>
                  <a:lnTo>
                    <a:pt x="1104315" y="714527"/>
                  </a:lnTo>
                  <a:lnTo>
                    <a:pt x="1102270" y="712597"/>
                  </a:lnTo>
                  <a:lnTo>
                    <a:pt x="1091709" y="708738"/>
                  </a:lnTo>
                  <a:lnTo>
                    <a:pt x="1084725" y="705682"/>
                  </a:lnTo>
                  <a:lnTo>
                    <a:pt x="1080637" y="701662"/>
                  </a:lnTo>
                  <a:lnTo>
                    <a:pt x="1078593" y="697802"/>
                  </a:lnTo>
                  <a:lnTo>
                    <a:pt x="1078593" y="686224"/>
                  </a:lnTo>
                  <a:lnTo>
                    <a:pt x="1077401" y="685098"/>
                  </a:lnTo>
                  <a:lnTo>
                    <a:pt x="1072461" y="683168"/>
                  </a:lnTo>
                  <a:lnTo>
                    <a:pt x="1067010" y="683168"/>
                  </a:lnTo>
                  <a:lnTo>
                    <a:pt x="1062922" y="682364"/>
                  </a:lnTo>
                  <a:lnTo>
                    <a:pt x="1057641" y="679309"/>
                  </a:lnTo>
                  <a:lnTo>
                    <a:pt x="1051509" y="674645"/>
                  </a:lnTo>
                  <a:lnTo>
                    <a:pt x="1048613" y="668534"/>
                  </a:lnTo>
                  <a:lnTo>
                    <a:pt x="1047421" y="664675"/>
                  </a:lnTo>
                  <a:lnTo>
                    <a:pt x="1050657" y="662745"/>
                  </a:lnTo>
                  <a:lnTo>
                    <a:pt x="1053553" y="661941"/>
                  </a:lnTo>
                  <a:lnTo>
                    <a:pt x="1057641" y="660011"/>
                  </a:lnTo>
                  <a:lnTo>
                    <a:pt x="1061729" y="656955"/>
                  </a:lnTo>
                  <a:lnTo>
                    <a:pt x="1067010" y="654222"/>
                  </a:lnTo>
                  <a:lnTo>
                    <a:pt x="1070417" y="650362"/>
                  </a:lnTo>
                  <a:lnTo>
                    <a:pt x="1072461" y="647307"/>
                  </a:lnTo>
                  <a:lnTo>
                    <a:pt x="1071098" y="643447"/>
                  </a:lnTo>
                  <a:lnTo>
                    <a:pt x="1070417" y="640231"/>
                  </a:lnTo>
                  <a:lnTo>
                    <a:pt x="1067010" y="638301"/>
                  </a:lnTo>
                  <a:lnTo>
                    <a:pt x="1061729" y="636371"/>
                  </a:lnTo>
                  <a:lnTo>
                    <a:pt x="1056790" y="636371"/>
                  </a:lnTo>
                  <a:lnTo>
                    <a:pt x="1053553" y="636371"/>
                  </a:lnTo>
                  <a:lnTo>
                    <a:pt x="1048613" y="639427"/>
                  </a:lnTo>
                  <a:lnTo>
                    <a:pt x="1040437" y="643447"/>
                  </a:lnTo>
                  <a:lnTo>
                    <a:pt x="1038393" y="646503"/>
                  </a:lnTo>
                  <a:lnTo>
                    <a:pt x="1036349" y="649236"/>
                  </a:lnTo>
                  <a:lnTo>
                    <a:pt x="1036349" y="652292"/>
                  </a:lnTo>
                  <a:lnTo>
                    <a:pt x="1037200" y="656955"/>
                  </a:lnTo>
                  <a:lnTo>
                    <a:pt x="1038393" y="664675"/>
                  </a:lnTo>
                  <a:lnTo>
                    <a:pt x="1038393" y="666604"/>
                  </a:lnTo>
                  <a:lnTo>
                    <a:pt x="1036349" y="667730"/>
                  </a:lnTo>
                  <a:lnTo>
                    <a:pt x="1033112" y="668534"/>
                  </a:lnTo>
                  <a:lnTo>
                    <a:pt x="1029876" y="669660"/>
                  </a:lnTo>
                  <a:lnTo>
                    <a:pt x="1022892" y="668534"/>
                  </a:lnTo>
                  <a:lnTo>
                    <a:pt x="1018804" y="666604"/>
                  </a:lnTo>
                  <a:lnTo>
                    <a:pt x="1015567" y="666604"/>
                  </a:lnTo>
                  <a:lnTo>
                    <a:pt x="1012672" y="667730"/>
                  </a:lnTo>
                  <a:lnTo>
                    <a:pt x="1007391" y="669660"/>
                  </a:lnTo>
                  <a:lnTo>
                    <a:pt x="1006199" y="671590"/>
                  </a:lnTo>
                  <a:lnTo>
                    <a:pt x="1002110" y="674645"/>
                  </a:lnTo>
                  <a:lnTo>
                    <a:pt x="1000066" y="675449"/>
                  </a:lnTo>
                  <a:lnTo>
                    <a:pt x="998022" y="674645"/>
                  </a:lnTo>
                  <a:lnTo>
                    <a:pt x="989846" y="658885"/>
                  </a:lnTo>
                  <a:lnTo>
                    <a:pt x="991890" y="656151"/>
                  </a:lnTo>
                  <a:lnTo>
                    <a:pt x="993082" y="654222"/>
                  </a:lnTo>
                  <a:lnTo>
                    <a:pt x="993934" y="652292"/>
                  </a:lnTo>
                  <a:lnTo>
                    <a:pt x="993082" y="650362"/>
                  </a:lnTo>
                  <a:lnTo>
                    <a:pt x="991890" y="649236"/>
                  </a:lnTo>
                  <a:lnTo>
                    <a:pt x="987802" y="647307"/>
                  </a:lnTo>
                  <a:lnTo>
                    <a:pt x="982862" y="643447"/>
                  </a:lnTo>
                  <a:lnTo>
                    <a:pt x="978263" y="640231"/>
                  </a:lnTo>
                  <a:lnTo>
                    <a:pt x="977581" y="640231"/>
                  </a:lnTo>
                  <a:lnTo>
                    <a:pt x="974175" y="640231"/>
                  </a:lnTo>
                  <a:lnTo>
                    <a:pt x="973493" y="642643"/>
                  </a:lnTo>
                  <a:lnTo>
                    <a:pt x="973493" y="644573"/>
                  </a:lnTo>
                  <a:lnTo>
                    <a:pt x="975537" y="649236"/>
                  </a:lnTo>
                  <a:lnTo>
                    <a:pt x="975537" y="653096"/>
                  </a:lnTo>
                  <a:lnTo>
                    <a:pt x="957822" y="663870"/>
                  </a:lnTo>
                  <a:lnTo>
                    <a:pt x="955778" y="663870"/>
                  </a:lnTo>
                  <a:lnTo>
                    <a:pt x="950497" y="662745"/>
                  </a:lnTo>
                  <a:lnTo>
                    <a:pt x="944365" y="663870"/>
                  </a:lnTo>
                  <a:lnTo>
                    <a:pt x="935337" y="681238"/>
                  </a:lnTo>
                  <a:lnTo>
                    <a:pt x="932101" y="687028"/>
                  </a:lnTo>
                  <a:lnTo>
                    <a:pt x="929205" y="690887"/>
                  </a:lnTo>
                  <a:lnTo>
                    <a:pt x="925117" y="695872"/>
                  </a:lnTo>
                  <a:lnTo>
                    <a:pt x="923073" y="698606"/>
                  </a:lnTo>
                  <a:lnTo>
                    <a:pt x="916600" y="701662"/>
                  </a:lnTo>
                  <a:lnTo>
                    <a:pt x="909616" y="703591"/>
                  </a:lnTo>
                  <a:lnTo>
                    <a:pt x="904335" y="703591"/>
                  </a:lnTo>
                  <a:lnTo>
                    <a:pt x="899395" y="702466"/>
                  </a:lnTo>
                  <a:lnTo>
                    <a:pt x="892922" y="701662"/>
                  </a:lnTo>
                  <a:lnTo>
                    <a:pt x="890027" y="698606"/>
                  </a:lnTo>
                  <a:lnTo>
                    <a:pt x="885938" y="692817"/>
                  </a:lnTo>
                  <a:lnTo>
                    <a:pt x="884746" y="690887"/>
                  </a:lnTo>
                  <a:lnTo>
                    <a:pt x="884746" y="686224"/>
                  </a:lnTo>
                  <a:lnTo>
                    <a:pt x="882702" y="680434"/>
                  </a:lnTo>
                  <a:lnTo>
                    <a:pt x="880658" y="677379"/>
                  </a:lnTo>
                  <a:lnTo>
                    <a:pt x="878614" y="674645"/>
                  </a:lnTo>
                  <a:lnTo>
                    <a:pt x="873674" y="671590"/>
                  </a:lnTo>
                  <a:lnTo>
                    <a:pt x="869586" y="669660"/>
                  </a:lnTo>
                  <a:lnTo>
                    <a:pt x="864987" y="666604"/>
                  </a:lnTo>
                  <a:lnTo>
                    <a:pt x="854766" y="663870"/>
                  </a:lnTo>
                  <a:lnTo>
                    <a:pt x="849997" y="661941"/>
                  </a:lnTo>
                  <a:lnTo>
                    <a:pt x="847953" y="658885"/>
                  </a:lnTo>
                  <a:lnTo>
                    <a:pt x="847953" y="656955"/>
                  </a:lnTo>
                  <a:lnTo>
                    <a:pt x="849997" y="636371"/>
                  </a:lnTo>
                  <a:lnTo>
                    <a:pt x="848634" y="633637"/>
                  </a:lnTo>
                  <a:lnTo>
                    <a:pt x="846590" y="630582"/>
                  </a:lnTo>
                  <a:lnTo>
                    <a:pt x="843864" y="627848"/>
                  </a:lnTo>
                  <a:lnTo>
                    <a:pt x="840458" y="626722"/>
                  </a:lnTo>
                  <a:lnTo>
                    <a:pt x="838414" y="626722"/>
                  </a:lnTo>
                  <a:lnTo>
                    <a:pt x="836369" y="627848"/>
                  </a:lnTo>
                  <a:lnTo>
                    <a:pt x="834325" y="629778"/>
                  </a:lnTo>
                  <a:lnTo>
                    <a:pt x="832281" y="634441"/>
                  </a:lnTo>
                  <a:lnTo>
                    <a:pt x="828193" y="641517"/>
                  </a:lnTo>
                  <a:lnTo>
                    <a:pt x="824105" y="647307"/>
                  </a:lnTo>
                  <a:lnTo>
                    <a:pt x="820869" y="649236"/>
                  </a:lnTo>
                  <a:lnTo>
                    <a:pt x="817973" y="649236"/>
                  </a:lnTo>
                  <a:lnTo>
                    <a:pt x="814736" y="647307"/>
                  </a:lnTo>
                  <a:lnTo>
                    <a:pt x="809796" y="641517"/>
                  </a:lnTo>
                  <a:lnTo>
                    <a:pt x="806560" y="640231"/>
                  </a:lnTo>
                  <a:lnTo>
                    <a:pt x="804516" y="640231"/>
                  </a:lnTo>
                  <a:lnTo>
                    <a:pt x="801279" y="640231"/>
                  </a:lnTo>
                  <a:lnTo>
                    <a:pt x="798384" y="644573"/>
                  </a:lnTo>
                  <a:lnTo>
                    <a:pt x="797191" y="646503"/>
                  </a:lnTo>
                  <a:lnTo>
                    <a:pt x="794295" y="656151"/>
                  </a:lnTo>
                  <a:lnTo>
                    <a:pt x="794295" y="668534"/>
                  </a:lnTo>
                  <a:lnTo>
                    <a:pt x="794295" y="670464"/>
                  </a:lnTo>
                  <a:lnTo>
                    <a:pt x="791059" y="675449"/>
                  </a:lnTo>
                  <a:lnTo>
                    <a:pt x="786119" y="688957"/>
                  </a:lnTo>
                  <a:lnTo>
                    <a:pt x="784927" y="690887"/>
                  </a:lnTo>
                  <a:lnTo>
                    <a:pt x="786119" y="692817"/>
                  </a:lnTo>
                  <a:lnTo>
                    <a:pt x="788163" y="692817"/>
                  </a:lnTo>
                  <a:lnTo>
                    <a:pt x="792251" y="692817"/>
                  </a:lnTo>
                  <a:lnTo>
                    <a:pt x="795147" y="693943"/>
                  </a:lnTo>
                  <a:lnTo>
                    <a:pt x="797191" y="694747"/>
                  </a:lnTo>
                  <a:lnTo>
                    <a:pt x="799235" y="696676"/>
                  </a:lnTo>
                  <a:lnTo>
                    <a:pt x="799235" y="697802"/>
                  </a:lnTo>
                  <a:lnTo>
                    <a:pt x="796340" y="701662"/>
                  </a:lnTo>
                  <a:lnTo>
                    <a:pt x="792251" y="705682"/>
                  </a:lnTo>
                  <a:lnTo>
                    <a:pt x="790207" y="708738"/>
                  </a:lnTo>
                  <a:lnTo>
                    <a:pt x="774706" y="692817"/>
                  </a:lnTo>
                  <a:lnTo>
                    <a:pt x="773514" y="692013"/>
                  </a:lnTo>
                  <a:lnTo>
                    <a:pt x="771470" y="692013"/>
                  </a:lnTo>
                  <a:lnTo>
                    <a:pt x="769426" y="692817"/>
                  </a:lnTo>
                  <a:lnTo>
                    <a:pt x="767382" y="696676"/>
                  </a:lnTo>
                  <a:lnTo>
                    <a:pt x="764486" y="696676"/>
                  </a:lnTo>
                  <a:lnTo>
                    <a:pt x="762442" y="696676"/>
                  </a:lnTo>
                  <a:lnTo>
                    <a:pt x="759035" y="696676"/>
                  </a:lnTo>
                  <a:lnTo>
                    <a:pt x="756310" y="693943"/>
                  </a:lnTo>
                  <a:lnTo>
                    <a:pt x="752903" y="690887"/>
                  </a:lnTo>
                  <a:lnTo>
                    <a:pt x="749666" y="683168"/>
                  </a:lnTo>
                  <a:lnTo>
                    <a:pt x="740638" y="662745"/>
                  </a:lnTo>
                  <a:lnTo>
                    <a:pt x="738594" y="654222"/>
                  </a:lnTo>
                  <a:lnTo>
                    <a:pt x="735358" y="649236"/>
                  </a:lnTo>
                  <a:lnTo>
                    <a:pt x="735358" y="646503"/>
                  </a:lnTo>
                  <a:lnTo>
                    <a:pt x="728374" y="634441"/>
                  </a:lnTo>
                  <a:lnTo>
                    <a:pt x="721901" y="633637"/>
                  </a:lnTo>
                  <a:lnTo>
                    <a:pt x="717813" y="634441"/>
                  </a:lnTo>
                  <a:lnTo>
                    <a:pt x="714917" y="633637"/>
                  </a:lnTo>
                  <a:lnTo>
                    <a:pt x="711681" y="629778"/>
                  </a:lnTo>
                  <a:lnTo>
                    <a:pt x="708785" y="626722"/>
                  </a:lnTo>
                  <a:lnTo>
                    <a:pt x="705548" y="622059"/>
                  </a:lnTo>
                  <a:lnTo>
                    <a:pt x="702652" y="618199"/>
                  </a:lnTo>
                  <a:lnTo>
                    <a:pt x="703504" y="616269"/>
                  </a:lnTo>
                  <a:lnTo>
                    <a:pt x="704697" y="614340"/>
                  </a:lnTo>
                  <a:lnTo>
                    <a:pt x="706741" y="612410"/>
                  </a:lnTo>
                  <a:lnTo>
                    <a:pt x="708785" y="612410"/>
                  </a:lnTo>
                  <a:lnTo>
                    <a:pt x="711681" y="614340"/>
                  </a:lnTo>
                  <a:lnTo>
                    <a:pt x="719005" y="617074"/>
                  </a:lnTo>
                  <a:lnTo>
                    <a:pt x="725137" y="618199"/>
                  </a:lnTo>
                  <a:lnTo>
                    <a:pt x="728374" y="618199"/>
                  </a:lnTo>
                  <a:lnTo>
                    <a:pt x="730418" y="615144"/>
                  </a:lnTo>
                  <a:lnTo>
                    <a:pt x="732462" y="612410"/>
                  </a:lnTo>
                  <a:lnTo>
                    <a:pt x="735358" y="605495"/>
                  </a:lnTo>
                  <a:lnTo>
                    <a:pt x="739446" y="600510"/>
                  </a:lnTo>
                  <a:lnTo>
                    <a:pt x="741490" y="595846"/>
                  </a:lnTo>
                  <a:lnTo>
                    <a:pt x="732462" y="588931"/>
                  </a:lnTo>
                  <a:lnTo>
                    <a:pt x="728374" y="590057"/>
                  </a:lnTo>
                  <a:lnTo>
                    <a:pt x="723945" y="590861"/>
                  </a:lnTo>
                  <a:lnTo>
                    <a:pt x="719005" y="592791"/>
                  </a:lnTo>
                  <a:lnTo>
                    <a:pt x="715769" y="593916"/>
                  </a:lnTo>
                  <a:lnTo>
                    <a:pt x="711681" y="593916"/>
                  </a:lnTo>
                  <a:lnTo>
                    <a:pt x="710829" y="592791"/>
                  </a:lnTo>
                  <a:lnTo>
                    <a:pt x="706741" y="586197"/>
                  </a:lnTo>
                  <a:lnTo>
                    <a:pt x="704697" y="584267"/>
                  </a:lnTo>
                  <a:lnTo>
                    <a:pt x="702652" y="583142"/>
                  </a:lnTo>
                  <a:lnTo>
                    <a:pt x="699416" y="582338"/>
                  </a:lnTo>
                  <a:lnTo>
                    <a:pt x="695328" y="581212"/>
                  </a:lnTo>
                  <a:lnTo>
                    <a:pt x="694135" y="579282"/>
                  </a:lnTo>
                  <a:lnTo>
                    <a:pt x="694135" y="575262"/>
                  </a:lnTo>
                  <a:lnTo>
                    <a:pt x="695328" y="572206"/>
                  </a:lnTo>
                  <a:lnTo>
                    <a:pt x="698564" y="568347"/>
                  </a:lnTo>
                  <a:lnTo>
                    <a:pt x="702652" y="566417"/>
                  </a:lnTo>
                  <a:lnTo>
                    <a:pt x="703504" y="566417"/>
                  </a:lnTo>
                  <a:lnTo>
                    <a:pt x="704697" y="565613"/>
                  </a:lnTo>
                  <a:lnTo>
                    <a:pt x="712873" y="564487"/>
                  </a:lnTo>
                  <a:lnTo>
                    <a:pt x="719005" y="562558"/>
                  </a:lnTo>
                  <a:lnTo>
                    <a:pt x="719857" y="561754"/>
                  </a:lnTo>
                  <a:lnTo>
                    <a:pt x="721049" y="558698"/>
                  </a:lnTo>
                  <a:lnTo>
                    <a:pt x="719857" y="556768"/>
                  </a:lnTo>
                  <a:lnTo>
                    <a:pt x="717813" y="554034"/>
                  </a:lnTo>
                  <a:lnTo>
                    <a:pt x="710829" y="550979"/>
                  </a:lnTo>
                  <a:lnTo>
                    <a:pt x="704697" y="547924"/>
                  </a:lnTo>
                  <a:lnTo>
                    <a:pt x="696520" y="547924"/>
                  </a:lnTo>
                  <a:lnTo>
                    <a:pt x="688003" y="549853"/>
                  </a:lnTo>
                  <a:lnTo>
                    <a:pt x="670799" y="556768"/>
                  </a:lnTo>
                  <a:lnTo>
                    <a:pt x="666200" y="555964"/>
                  </a:lnTo>
                  <a:lnTo>
                    <a:pt x="662112" y="550979"/>
                  </a:lnTo>
                  <a:lnTo>
                    <a:pt x="663474" y="545190"/>
                  </a:lnTo>
                  <a:lnTo>
                    <a:pt x="668755" y="537471"/>
                  </a:lnTo>
                  <a:lnTo>
                    <a:pt x="674887" y="524766"/>
                  </a:lnTo>
                  <a:lnTo>
                    <a:pt x="673695" y="519620"/>
                  </a:lnTo>
                  <a:lnTo>
                    <a:pt x="670799" y="517691"/>
                  </a:lnTo>
                  <a:lnTo>
                    <a:pt x="666200" y="517691"/>
                  </a:lnTo>
                  <a:lnTo>
                    <a:pt x="659386" y="519620"/>
                  </a:lnTo>
                  <a:lnTo>
                    <a:pt x="649166" y="518977"/>
                  </a:lnTo>
                  <a:lnTo>
                    <a:pt x="639627" y="517047"/>
                  </a:lnTo>
                  <a:lnTo>
                    <a:pt x="633494" y="513027"/>
                  </a:lnTo>
                  <a:lnTo>
                    <a:pt x="627362" y="511901"/>
                  </a:lnTo>
                  <a:lnTo>
                    <a:pt x="625318" y="515117"/>
                  </a:lnTo>
                  <a:lnTo>
                    <a:pt x="624126" y="519620"/>
                  </a:lnTo>
                  <a:lnTo>
                    <a:pt x="623274" y="524766"/>
                  </a:lnTo>
                  <a:lnTo>
                    <a:pt x="617993" y="533611"/>
                  </a:lnTo>
                  <a:lnTo>
                    <a:pt x="613905" y="536345"/>
                  </a:lnTo>
                  <a:lnTo>
                    <a:pt x="609817" y="534415"/>
                  </a:lnTo>
                  <a:lnTo>
                    <a:pt x="605729" y="533611"/>
                  </a:lnTo>
                  <a:lnTo>
                    <a:pt x="602493" y="533611"/>
                  </a:lnTo>
                  <a:lnTo>
                    <a:pt x="599597" y="528626"/>
                  </a:lnTo>
                  <a:lnTo>
                    <a:pt x="598404" y="523962"/>
                  </a:lnTo>
                  <a:lnTo>
                    <a:pt x="596360" y="515761"/>
                  </a:lnTo>
                  <a:lnTo>
                    <a:pt x="594316" y="513027"/>
                  </a:lnTo>
                  <a:lnTo>
                    <a:pt x="592272" y="511901"/>
                  </a:lnTo>
                  <a:lnTo>
                    <a:pt x="589376" y="511901"/>
                  </a:lnTo>
                  <a:lnTo>
                    <a:pt x="586140" y="515761"/>
                  </a:lnTo>
                  <a:lnTo>
                    <a:pt x="584096" y="523962"/>
                  </a:lnTo>
                  <a:lnTo>
                    <a:pt x="580008" y="537471"/>
                  </a:lnTo>
                  <a:lnTo>
                    <a:pt x="577964" y="544064"/>
                  </a:lnTo>
                  <a:lnTo>
                    <a:pt x="580008" y="550979"/>
                  </a:lnTo>
                  <a:lnTo>
                    <a:pt x="582052" y="555964"/>
                  </a:lnTo>
                  <a:lnTo>
                    <a:pt x="591420" y="559824"/>
                  </a:lnTo>
                  <a:lnTo>
                    <a:pt x="594316" y="562558"/>
                  </a:lnTo>
                  <a:lnTo>
                    <a:pt x="609817" y="586197"/>
                  </a:lnTo>
                  <a:lnTo>
                    <a:pt x="608625" y="588931"/>
                  </a:lnTo>
                  <a:lnTo>
                    <a:pt x="580008" y="601635"/>
                  </a:lnTo>
                  <a:lnTo>
                    <a:pt x="578815" y="601635"/>
                  </a:lnTo>
                  <a:lnTo>
                    <a:pt x="548154" y="576066"/>
                  </a:lnTo>
                  <a:lnTo>
                    <a:pt x="542022" y="568347"/>
                  </a:lnTo>
                  <a:lnTo>
                    <a:pt x="532483" y="556768"/>
                  </a:lnTo>
                  <a:lnTo>
                    <a:pt x="526350" y="549049"/>
                  </a:lnTo>
                  <a:lnTo>
                    <a:pt x="522262" y="541330"/>
                  </a:lnTo>
                  <a:lnTo>
                    <a:pt x="516982" y="539400"/>
                  </a:lnTo>
                  <a:lnTo>
                    <a:pt x="510850" y="539400"/>
                  </a:lnTo>
                  <a:lnTo>
                    <a:pt x="503866" y="541330"/>
                  </a:lnTo>
                  <a:lnTo>
                    <a:pt x="491260" y="541330"/>
                  </a:lnTo>
                  <a:lnTo>
                    <a:pt x="492453" y="542134"/>
                  </a:lnTo>
                  <a:lnTo>
                    <a:pt x="497393" y="545190"/>
                  </a:lnTo>
                  <a:lnTo>
                    <a:pt x="500629" y="547119"/>
                  </a:lnTo>
                  <a:lnTo>
                    <a:pt x="502673" y="549853"/>
                  </a:lnTo>
                  <a:lnTo>
                    <a:pt x="520218" y="579926"/>
                  </a:lnTo>
                  <a:lnTo>
                    <a:pt x="524306" y="584267"/>
                  </a:lnTo>
                  <a:lnTo>
                    <a:pt x="526350" y="588127"/>
                  </a:lnTo>
                  <a:lnTo>
                    <a:pt x="526350" y="590057"/>
                  </a:lnTo>
                  <a:lnTo>
                    <a:pt x="526350" y="593916"/>
                  </a:lnTo>
                  <a:lnTo>
                    <a:pt x="528395" y="595846"/>
                  </a:lnTo>
                  <a:lnTo>
                    <a:pt x="534527" y="600510"/>
                  </a:lnTo>
                  <a:lnTo>
                    <a:pt x="539978" y="605495"/>
                  </a:lnTo>
                  <a:lnTo>
                    <a:pt x="537934" y="604369"/>
                  </a:lnTo>
                  <a:lnTo>
                    <a:pt x="532483" y="601635"/>
                  </a:lnTo>
                  <a:lnTo>
                    <a:pt x="526350" y="595846"/>
                  </a:lnTo>
                  <a:lnTo>
                    <a:pt x="524306" y="592791"/>
                  </a:lnTo>
                  <a:lnTo>
                    <a:pt x="523114" y="588127"/>
                  </a:lnTo>
                  <a:lnTo>
                    <a:pt x="520218" y="584267"/>
                  </a:lnTo>
                  <a:lnTo>
                    <a:pt x="516130" y="581212"/>
                  </a:lnTo>
                  <a:lnTo>
                    <a:pt x="512042" y="575262"/>
                  </a:lnTo>
                  <a:lnTo>
                    <a:pt x="506761" y="569473"/>
                  </a:lnTo>
                  <a:lnTo>
                    <a:pt x="501821" y="555964"/>
                  </a:lnTo>
                  <a:lnTo>
                    <a:pt x="500629" y="549853"/>
                  </a:lnTo>
                  <a:lnTo>
                    <a:pt x="497393" y="549049"/>
                  </a:lnTo>
                  <a:lnTo>
                    <a:pt x="491260" y="544064"/>
                  </a:lnTo>
                  <a:lnTo>
                    <a:pt x="488365" y="542134"/>
                  </a:lnTo>
                  <a:lnTo>
                    <a:pt x="478996" y="542134"/>
                  </a:lnTo>
                  <a:lnTo>
                    <a:pt x="470820" y="544064"/>
                  </a:lnTo>
                  <a:lnTo>
                    <a:pt x="462643" y="547119"/>
                  </a:lnTo>
                  <a:lnTo>
                    <a:pt x="453104" y="547119"/>
                  </a:lnTo>
                  <a:lnTo>
                    <a:pt x="446291" y="545190"/>
                  </a:lnTo>
                  <a:lnTo>
                    <a:pt x="442202" y="540204"/>
                  </a:lnTo>
                  <a:lnTo>
                    <a:pt x="440840" y="536345"/>
                  </a:lnTo>
                  <a:lnTo>
                    <a:pt x="442884" y="528626"/>
                  </a:lnTo>
                  <a:lnTo>
                    <a:pt x="444247" y="518977"/>
                  </a:lnTo>
                  <a:lnTo>
                    <a:pt x="444247" y="515761"/>
                  </a:lnTo>
                  <a:lnTo>
                    <a:pt x="437603" y="509971"/>
                  </a:lnTo>
                  <a:lnTo>
                    <a:pt x="424487" y="498393"/>
                  </a:lnTo>
                  <a:lnTo>
                    <a:pt x="415118" y="493729"/>
                  </a:lnTo>
                  <a:lnTo>
                    <a:pt x="407794" y="486814"/>
                  </a:lnTo>
                  <a:lnTo>
                    <a:pt x="401662" y="485689"/>
                  </a:lnTo>
                  <a:lnTo>
                    <a:pt x="396722" y="485689"/>
                  </a:lnTo>
                  <a:lnTo>
                    <a:pt x="391441" y="481829"/>
                  </a:lnTo>
                  <a:lnTo>
                    <a:pt x="381221" y="479899"/>
                  </a:lnTo>
                  <a:lnTo>
                    <a:pt x="371000" y="476040"/>
                  </a:lnTo>
                  <a:lnTo>
                    <a:pt x="362824" y="476040"/>
                  </a:lnTo>
                  <a:lnTo>
                    <a:pt x="355499" y="477165"/>
                  </a:lnTo>
                  <a:lnTo>
                    <a:pt x="350048" y="482955"/>
                  </a:lnTo>
                  <a:lnTo>
                    <a:pt x="341191" y="490674"/>
                  </a:lnTo>
                  <a:lnTo>
                    <a:pt x="333014" y="500323"/>
                  </a:lnTo>
                  <a:lnTo>
                    <a:pt x="330970" y="503378"/>
                  </a:lnTo>
                  <a:lnTo>
                    <a:pt x="327564" y="504182"/>
                  </a:lnTo>
                  <a:lnTo>
                    <a:pt x="311211" y="468321"/>
                  </a:lnTo>
                  <a:lnTo>
                    <a:pt x="310019" y="459797"/>
                  </a:lnTo>
                  <a:lnTo>
                    <a:pt x="307123" y="453526"/>
                  </a:lnTo>
                  <a:lnTo>
                    <a:pt x="303886" y="445807"/>
                  </a:lnTo>
                  <a:lnTo>
                    <a:pt x="295710" y="430368"/>
                  </a:lnTo>
                  <a:lnTo>
                    <a:pt x="292473" y="422649"/>
                  </a:lnTo>
                  <a:lnTo>
                    <a:pt x="291622" y="422649"/>
                  </a:lnTo>
                  <a:lnTo>
                    <a:pt x="288385" y="418790"/>
                  </a:lnTo>
                  <a:lnTo>
                    <a:pt x="286341" y="416860"/>
                  </a:lnTo>
                  <a:lnTo>
                    <a:pt x="283445" y="414930"/>
                  </a:lnTo>
                  <a:lnTo>
                    <a:pt x="280209" y="411071"/>
                  </a:lnTo>
                  <a:lnTo>
                    <a:pt x="279357" y="407211"/>
                  </a:lnTo>
                  <a:lnTo>
                    <a:pt x="276121" y="404156"/>
                  </a:lnTo>
                  <a:lnTo>
                    <a:pt x="264708" y="393220"/>
                  </a:lnTo>
                  <a:lnTo>
                    <a:pt x="253636" y="383572"/>
                  </a:lnTo>
                  <a:lnTo>
                    <a:pt x="245460" y="378908"/>
                  </a:lnTo>
                  <a:lnTo>
                    <a:pt x="234047" y="375853"/>
                  </a:lnTo>
                  <a:lnTo>
                    <a:pt x="229959" y="373119"/>
                  </a:lnTo>
                  <a:lnTo>
                    <a:pt x="190610" y="341921"/>
                  </a:lnTo>
                  <a:lnTo>
                    <a:pt x="183285" y="339187"/>
                  </a:lnTo>
                  <a:lnTo>
                    <a:pt x="180390" y="336131"/>
                  </a:lnTo>
                  <a:lnTo>
                    <a:pt x="179197" y="329056"/>
                  </a:lnTo>
                  <a:lnTo>
                    <a:pt x="180390" y="325196"/>
                  </a:lnTo>
                  <a:lnTo>
                    <a:pt x="183285" y="316673"/>
                  </a:lnTo>
                  <a:lnTo>
                    <a:pt x="186522" y="302843"/>
                  </a:lnTo>
                  <a:lnTo>
                    <a:pt x="187714" y="298179"/>
                  </a:lnTo>
                  <a:lnTo>
                    <a:pt x="184478" y="293194"/>
                  </a:lnTo>
                  <a:lnTo>
                    <a:pt x="177153" y="285475"/>
                  </a:lnTo>
                  <a:lnTo>
                    <a:pt x="174257" y="277756"/>
                  </a:lnTo>
                  <a:lnTo>
                    <a:pt x="171021" y="273896"/>
                  </a:lnTo>
                  <a:lnTo>
                    <a:pt x="168125" y="268750"/>
                  </a:lnTo>
                  <a:lnTo>
                    <a:pt x="162845" y="264248"/>
                  </a:lnTo>
                  <a:lnTo>
                    <a:pt x="157905" y="262318"/>
                  </a:lnTo>
                  <a:lnTo>
                    <a:pt x="153476" y="262961"/>
                  </a:lnTo>
                  <a:lnTo>
                    <a:pt x="149388" y="266821"/>
                  </a:lnTo>
                  <a:lnTo>
                    <a:pt x="140360" y="273896"/>
                  </a:lnTo>
                  <a:lnTo>
                    <a:pt x="134228" y="279686"/>
                  </a:lnTo>
                  <a:lnTo>
                    <a:pt x="130821" y="283545"/>
                  </a:lnTo>
                  <a:lnTo>
                    <a:pt x="130139" y="288531"/>
                  </a:lnTo>
                  <a:lnTo>
                    <a:pt x="127584" y="295124"/>
                  </a:lnTo>
                  <a:lnTo>
                    <a:pt x="130821" y="339187"/>
                  </a:lnTo>
                  <a:lnTo>
                    <a:pt x="149388" y="369259"/>
                  </a:lnTo>
                  <a:lnTo>
                    <a:pt x="151432" y="373119"/>
                  </a:lnTo>
                  <a:lnTo>
                    <a:pt x="121452" y="391291"/>
                  </a:lnTo>
                  <a:lnTo>
                    <a:pt x="119408" y="391291"/>
                  </a:lnTo>
                  <a:lnTo>
                    <a:pt x="115320" y="391291"/>
                  </a:lnTo>
                  <a:lnTo>
                    <a:pt x="109188" y="390647"/>
                  </a:lnTo>
                  <a:lnTo>
                    <a:pt x="102204" y="382768"/>
                  </a:lnTo>
                  <a:lnTo>
                    <a:pt x="90791" y="368133"/>
                  </a:lnTo>
                  <a:lnTo>
                    <a:pt x="86703" y="363148"/>
                  </a:lnTo>
                  <a:lnTo>
                    <a:pt x="80570" y="351570"/>
                  </a:lnTo>
                  <a:lnTo>
                    <a:pt x="78526" y="344976"/>
                  </a:lnTo>
                  <a:lnTo>
                    <a:pt x="76482" y="339187"/>
                  </a:lnTo>
                  <a:lnTo>
                    <a:pt x="74438" y="334202"/>
                  </a:lnTo>
                  <a:lnTo>
                    <a:pt x="71202" y="329056"/>
                  </a:lnTo>
                  <a:lnTo>
                    <a:pt x="69158" y="323266"/>
                  </a:lnTo>
                  <a:lnTo>
                    <a:pt x="69158" y="316673"/>
                  </a:lnTo>
                  <a:lnTo>
                    <a:pt x="69158" y="312813"/>
                  </a:lnTo>
                  <a:lnTo>
                    <a:pt x="69158" y="305898"/>
                  </a:lnTo>
                  <a:lnTo>
                    <a:pt x="71202" y="294320"/>
                  </a:lnTo>
                  <a:lnTo>
                    <a:pt x="69158" y="289335"/>
                  </a:lnTo>
                  <a:lnTo>
                    <a:pt x="67114" y="288531"/>
                  </a:lnTo>
                  <a:lnTo>
                    <a:pt x="65069" y="287405"/>
                  </a:lnTo>
                  <a:lnTo>
                    <a:pt x="63025" y="287405"/>
                  </a:lnTo>
                  <a:lnTo>
                    <a:pt x="56893" y="287405"/>
                  </a:lnTo>
                  <a:lnTo>
                    <a:pt x="40029" y="287405"/>
                  </a:lnTo>
                  <a:lnTo>
                    <a:pt x="29809" y="287405"/>
                  </a:lnTo>
                  <a:lnTo>
                    <a:pt x="19589" y="282741"/>
                  </a:lnTo>
                  <a:lnTo>
                    <a:pt x="11412" y="280811"/>
                  </a:lnTo>
                  <a:lnTo>
                    <a:pt x="7324" y="280811"/>
                  </a:lnTo>
                  <a:lnTo>
                    <a:pt x="2044" y="285475"/>
                  </a:lnTo>
                  <a:lnTo>
                    <a:pt x="0" y="287405"/>
                  </a:lnTo>
                  <a:lnTo>
                    <a:pt x="0" y="289335"/>
                  </a:lnTo>
                  <a:lnTo>
                    <a:pt x="1192" y="290460"/>
                  </a:lnTo>
                  <a:lnTo>
                    <a:pt x="2044" y="292390"/>
                  </a:lnTo>
                  <a:lnTo>
                    <a:pt x="5280" y="298179"/>
                  </a:lnTo>
                  <a:lnTo>
                    <a:pt x="9368" y="307024"/>
                  </a:lnTo>
                  <a:lnTo>
                    <a:pt x="13456" y="309758"/>
                  </a:lnTo>
                  <a:lnTo>
                    <a:pt x="14308" y="313618"/>
                  </a:lnTo>
                  <a:lnTo>
                    <a:pt x="14308" y="316673"/>
                  </a:lnTo>
                  <a:lnTo>
                    <a:pt x="13456" y="319407"/>
                  </a:lnTo>
                  <a:lnTo>
                    <a:pt x="11412" y="323266"/>
                  </a:lnTo>
                  <a:lnTo>
                    <a:pt x="9368" y="325196"/>
                  </a:lnTo>
                  <a:lnTo>
                    <a:pt x="6132" y="324553"/>
                  </a:lnTo>
                </a:path>
                <a:path w="1480820" h="841375">
                  <a:moveTo>
                    <a:pt x="846590" y="408015"/>
                  </a:moveTo>
                  <a:lnTo>
                    <a:pt x="843864" y="411071"/>
                  </a:lnTo>
                  <a:lnTo>
                    <a:pt x="842502" y="411875"/>
                  </a:lnTo>
                  <a:lnTo>
                    <a:pt x="841650" y="414930"/>
                  </a:lnTo>
                  <a:lnTo>
                    <a:pt x="838414" y="414930"/>
                  </a:lnTo>
                  <a:lnTo>
                    <a:pt x="837221" y="413001"/>
                  </a:lnTo>
                  <a:lnTo>
                    <a:pt x="830237" y="406086"/>
                  </a:lnTo>
                  <a:lnTo>
                    <a:pt x="831089" y="402226"/>
                  </a:lnTo>
                  <a:lnTo>
                    <a:pt x="831089" y="400296"/>
                  </a:lnTo>
                  <a:lnTo>
                    <a:pt x="833133" y="398367"/>
                  </a:lnTo>
                  <a:lnTo>
                    <a:pt x="816780" y="385501"/>
                  </a:lnTo>
                  <a:lnTo>
                    <a:pt x="814736" y="388718"/>
                  </a:lnTo>
                  <a:lnTo>
                    <a:pt x="813885" y="391291"/>
                  </a:lnTo>
                  <a:lnTo>
                    <a:pt x="816780" y="393220"/>
                  </a:lnTo>
                  <a:lnTo>
                    <a:pt x="822061" y="398367"/>
                  </a:lnTo>
                  <a:lnTo>
                    <a:pt x="824957" y="401422"/>
                  </a:lnTo>
                  <a:lnTo>
                    <a:pt x="824105" y="405282"/>
                  </a:lnTo>
                  <a:lnTo>
                    <a:pt x="822061" y="407211"/>
                  </a:lnTo>
                  <a:lnTo>
                    <a:pt x="818824" y="408015"/>
                  </a:lnTo>
                  <a:lnTo>
                    <a:pt x="812692" y="406086"/>
                  </a:lnTo>
                  <a:lnTo>
                    <a:pt x="805368" y="404156"/>
                  </a:lnTo>
                  <a:lnTo>
                    <a:pt x="798384" y="400296"/>
                  </a:lnTo>
                  <a:lnTo>
                    <a:pt x="795147" y="397080"/>
                  </a:lnTo>
                  <a:lnTo>
                    <a:pt x="792251" y="398367"/>
                  </a:lnTo>
                  <a:lnTo>
                    <a:pt x="786119" y="398367"/>
                  </a:lnTo>
                  <a:lnTo>
                    <a:pt x="784075" y="400296"/>
                  </a:lnTo>
                  <a:lnTo>
                    <a:pt x="782031" y="397080"/>
                  </a:lnTo>
                  <a:lnTo>
                    <a:pt x="780839" y="394507"/>
                  </a:lnTo>
                  <a:lnTo>
                    <a:pt x="778795" y="394507"/>
                  </a:lnTo>
                  <a:lnTo>
                    <a:pt x="776750" y="394507"/>
                  </a:lnTo>
                  <a:lnTo>
                    <a:pt x="775558" y="396437"/>
                  </a:lnTo>
                  <a:lnTo>
                    <a:pt x="773514" y="401422"/>
                  </a:lnTo>
                  <a:lnTo>
                    <a:pt x="765338" y="400296"/>
                  </a:lnTo>
                  <a:lnTo>
                    <a:pt x="761079" y="397080"/>
                  </a:lnTo>
                  <a:lnTo>
                    <a:pt x="759035" y="396437"/>
                  </a:lnTo>
                  <a:lnTo>
                    <a:pt x="759035" y="398367"/>
                  </a:lnTo>
                  <a:lnTo>
                    <a:pt x="760398" y="400296"/>
                  </a:lnTo>
                  <a:lnTo>
                    <a:pt x="766530" y="407211"/>
                  </a:lnTo>
                  <a:lnTo>
                    <a:pt x="767382" y="409945"/>
                  </a:lnTo>
                  <a:lnTo>
                    <a:pt x="765338" y="411071"/>
                  </a:lnTo>
                  <a:lnTo>
                    <a:pt x="762442" y="411875"/>
                  </a:lnTo>
                  <a:lnTo>
                    <a:pt x="756310" y="411071"/>
                  </a:lnTo>
                  <a:lnTo>
                    <a:pt x="750859" y="409141"/>
                  </a:lnTo>
                  <a:lnTo>
                    <a:pt x="746771" y="411071"/>
                  </a:lnTo>
                  <a:lnTo>
                    <a:pt x="745578" y="411875"/>
                  </a:lnTo>
                  <a:lnTo>
                    <a:pt x="746771" y="413001"/>
                  </a:lnTo>
                  <a:lnTo>
                    <a:pt x="751710" y="413001"/>
                  </a:lnTo>
                  <a:lnTo>
                    <a:pt x="756310" y="414930"/>
                  </a:lnTo>
                  <a:lnTo>
                    <a:pt x="756310" y="417664"/>
                  </a:lnTo>
                  <a:lnTo>
                    <a:pt x="754266" y="419594"/>
                  </a:lnTo>
                  <a:lnTo>
                    <a:pt x="748815" y="421524"/>
                  </a:lnTo>
                  <a:lnTo>
                    <a:pt x="736550" y="424579"/>
                  </a:lnTo>
                  <a:lnTo>
                    <a:pt x="732462" y="424579"/>
                  </a:lnTo>
                  <a:lnTo>
                    <a:pt x="731270" y="425383"/>
                  </a:lnTo>
                  <a:lnTo>
                    <a:pt x="754266" y="438088"/>
                  </a:lnTo>
                  <a:lnTo>
                    <a:pt x="748815" y="447736"/>
                  </a:lnTo>
                  <a:lnTo>
                    <a:pt x="744727" y="450953"/>
                  </a:lnTo>
                  <a:lnTo>
                    <a:pt x="739446" y="451596"/>
                  </a:lnTo>
                  <a:lnTo>
                    <a:pt x="734506" y="451596"/>
                  </a:lnTo>
                  <a:lnTo>
                    <a:pt x="732462" y="453526"/>
                  </a:lnTo>
                  <a:lnTo>
                    <a:pt x="732462" y="458672"/>
                  </a:lnTo>
                  <a:lnTo>
                    <a:pt x="732462" y="461727"/>
                  </a:lnTo>
                  <a:lnTo>
                    <a:pt x="728374" y="464461"/>
                  </a:lnTo>
                  <a:lnTo>
                    <a:pt x="725137" y="468321"/>
                  </a:lnTo>
                  <a:lnTo>
                    <a:pt x="726330" y="470250"/>
                  </a:lnTo>
                  <a:lnTo>
                    <a:pt x="728374" y="471376"/>
                  </a:lnTo>
                  <a:lnTo>
                    <a:pt x="734506" y="473306"/>
                  </a:lnTo>
                  <a:lnTo>
                    <a:pt x="736550" y="475236"/>
                  </a:lnTo>
                  <a:lnTo>
                    <a:pt x="736550" y="477969"/>
                  </a:lnTo>
                  <a:lnTo>
                    <a:pt x="735358" y="481025"/>
                  </a:lnTo>
                  <a:lnTo>
                    <a:pt x="734506" y="486814"/>
                  </a:lnTo>
                  <a:lnTo>
                    <a:pt x="735358" y="489870"/>
                  </a:lnTo>
                  <a:lnTo>
                    <a:pt x="737402" y="490674"/>
                  </a:lnTo>
                  <a:lnTo>
                    <a:pt x="744727" y="491799"/>
                  </a:lnTo>
                  <a:lnTo>
                    <a:pt x="744727" y="492604"/>
                  </a:lnTo>
                  <a:lnTo>
                    <a:pt x="743534" y="496463"/>
                  </a:lnTo>
                  <a:lnTo>
                    <a:pt x="742682" y="498393"/>
                  </a:lnTo>
                  <a:lnTo>
                    <a:pt x="739446" y="498393"/>
                  </a:lnTo>
                  <a:lnTo>
                    <a:pt x="723945" y="493729"/>
                  </a:lnTo>
                  <a:lnTo>
                    <a:pt x="714917" y="493729"/>
                  </a:lnTo>
                  <a:lnTo>
                    <a:pt x="704697" y="493729"/>
                  </a:lnTo>
                  <a:lnTo>
                    <a:pt x="700608" y="494533"/>
                  </a:lnTo>
                  <a:lnTo>
                    <a:pt x="700608" y="495659"/>
                  </a:lnTo>
                  <a:lnTo>
                    <a:pt x="703504" y="499519"/>
                  </a:lnTo>
                  <a:lnTo>
                    <a:pt x="705548" y="504182"/>
                  </a:lnTo>
                  <a:lnTo>
                    <a:pt x="704697" y="506112"/>
                  </a:lnTo>
                  <a:lnTo>
                    <a:pt x="700608" y="509971"/>
                  </a:lnTo>
                  <a:lnTo>
                    <a:pt x="697372" y="513831"/>
                  </a:lnTo>
                  <a:lnTo>
                    <a:pt x="696520" y="517047"/>
                  </a:lnTo>
                  <a:lnTo>
                    <a:pt x="695328" y="518977"/>
                  </a:lnTo>
                  <a:lnTo>
                    <a:pt x="691240" y="522032"/>
                  </a:lnTo>
                  <a:lnTo>
                    <a:pt x="681019" y="524766"/>
                  </a:lnTo>
                  <a:lnTo>
                    <a:pt x="676931" y="525892"/>
                  </a:lnTo>
                  <a:lnTo>
                    <a:pt x="672843" y="533611"/>
                  </a:lnTo>
                  <a:lnTo>
                    <a:pt x="667562" y="542134"/>
                  </a:lnTo>
                  <a:lnTo>
                    <a:pt x="666200" y="547119"/>
                  </a:lnTo>
                  <a:lnTo>
                    <a:pt x="665518" y="550979"/>
                  </a:lnTo>
                  <a:lnTo>
                    <a:pt x="667562" y="554034"/>
                  </a:lnTo>
                  <a:lnTo>
                    <a:pt x="670799" y="554839"/>
                  </a:lnTo>
                  <a:lnTo>
                    <a:pt x="683915" y="549049"/>
                  </a:lnTo>
                  <a:lnTo>
                    <a:pt x="696520" y="547119"/>
                  </a:lnTo>
                  <a:lnTo>
                    <a:pt x="723093" y="558698"/>
                  </a:lnTo>
                  <a:lnTo>
                    <a:pt x="719005" y="563683"/>
                  </a:lnTo>
                  <a:lnTo>
                    <a:pt x="714917" y="565613"/>
                  </a:lnTo>
                  <a:lnTo>
                    <a:pt x="708785" y="566417"/>
                  </a:lnTo>
                  <a:lnTo>
                    <a:pt x="705548" y="567543"/>
                  </a:lnTo>
                  <a:lnTo>
                    <a:pt x="703504" y="568347"/>
                  </a:lnTo>
                  <a:lnTo>
                    <a:pt x="699416" y="569473"/>
                  </a:lnTo>
                  <a:lnTo>
                    <a:pt x="697372" y="572206"/>
                  </a:lnTo>
                  <a:lnTo>
                    <a:pt x="696520" y="574136"/>
                  </a:lnTo>
                  <a:lnTo>
                    <a:pt x="696520" y="577352"/>
                  </a:lnTo>
                  <a:lnTo>
                    <a:pt x="698564" y="579282"/>
                  </a:lnTo>
                  <a:lnTo>
                    <a:pt x="700608" y="581212"/>
                  </a:lnTo>
                  <a:lnTo>
                    <a:pt x="705548" y="582338"/>
                  </a:lnTo>
                  <a:lnTo>
                    <a:pt x="707592" y="584267"/>
                  </a:lnTo>
                  <a:lnTo>
                    <a:pt x="711681" y="591987"/>
                  </a:lnTo>
                  <a:lnTo>
                    <a:pt x="712873" y="592791"/>
                  </a:lnTo>
                  <a:lnTo>
                    <a:pt x="715769" y="591987"/>
                  </a:lnTo>
                  <a:lnTo>
                    <a:pt x="716961" y="591987"/>
                  </a:lnTo>
                  <a:lnTo>
                    <a:pt x="721049" y="590057"/>
                  </a:lnTo>
                  <a:lnTo>
                    <a:pt x="725137" y="588127"/>
                  </a:lnTo>
                  <a:lnTo>
                    <a:pt x="734506" y="587001"/>
                  </a:lnTo>
                  <a:lnTo>
                    <a:pt x="739446" y="588127"/>
                  </a:lnTo>
                  <a:lnTo>
                    <a:pt x="742682" y="588931"/>
                  </a:lnTo>
                  <a:lnTo>
                    <a:pt x="744727" y="590861"/>
                  </a:lnTo>
                  <a:lnTo>
                    <a:pt x="744727" y="595846"/>
                  </a:lnTo>
                  <a:lnTo>
                    <a:pt x="742682" y="599706"/>
                  </a:lnTo>
                  <a:lnTo>
                    <a:pt x="737402" y="606299"/>
                  </a:lnTo>
                  <a:lnTo>
                    <a:pt x="734506" y="612410"/>
                  </a:lnTo>
                  <a:lnTo>
                    <a:pt x="732462" y="615144"/>
                  </a:lnTo>
                  <a:lnTo>
                    <a:pt x="732462" y="618199"/>
                  </a:lnTo>
                  <a:lnTo>
                    <a:pt x="731270" y="619003"/>
                  </a:lnTo>
                  <a:lnTo>
                    <a:pt x="729226" y="620129"/>
                  </a:lnTo>
                  <a:lnTo>
                    <a:pt x="726330" y="620129"/>
                  </a:lnTo>
                  <a:lnTo>
                    <a:pt x="721901" y="619003"/>
                  </a:lnTo>
                  <a:lnTo>
                    <a:pt x="719005" y="619003"/>
                  </a:lnTo>
                  <a:lnTo>
                    <a:pt x="717813" y="620129"/>
                  </a:lnTo>
                  <a:lnTo>
                    <a:pt x="712873" y="620129"/>
                  </a:lnTo>
                  <a:lnTo>
                    <a:pt x="707592" y="618199"/>
                  </a:lnTo>
                  <a:lnTo>
                    <a:pt x="705548" y="618199"/>
                  </a:lnTo>
                  <a:lnTo>
                    <a:pt x="706741" y="620129"/>
                  </a:lnTo>
                  <a:lnTo>
                    <a:pt x="709636" y="623989"/>
                  </a:lnTo>
                  <a:lnTo>
                    <a:pt x="714917" y="630582"/>
                  </a:lnTo>
                  <a:lnTo>
                    <a:pt x="719005" y="632512"/>
                  </a:lnTo>
                  <a:lnTo>
                    <a:pt x="721049" y="633637"/>
                  </a:lnTo>
                  <a:lnTo>
                    <a:pt x="723945" y="632512"/>
                  </a:lnTo>
                  <a:lnTo>
                    <a:pt x="726330" y="631708"/>
                  </a:lnTo>
                  <a:lnTo>
                    <a:pt x="732462" y="632512"/>
                  </a:lnTo>
                  <a:lnTo>
                    <a:pt x="736550" y="635567"/>
                  </a:lnTo>
                  <a:lnTo>
                    <a:pt x="737402" y="637497"/>
                  </a:lnTo>
                  <a:lnTo>
                    <a:pt x="738594" y="640231"/>
                  </a:lnTo>
                  <a:lnTo>
                    <a:pt x="737402" y="646503"/>
                  </a:lnTo>
                  <a:lnTo>
                    <a:pt x="738594" y="650362"/>
                  </a:lnTo>
                  <a:lnTo>
                    <a:pt x="740638" y="656151"/>
                  </a:lnTo>
                  <a:lnTo>
                    <a:pt x="744727" y="669660"/>
                  </a:lnTo>
                  <a:lnTo>
                    <a:pt x="749666" y="678505"/>
                  </a:lnTo>
                  <a:lnTo>
                    <a:pt x="754947" y="688153"/>
                  </a:lnTo>
                  <a:lnTo>
                    <a:pt x="756991" y="690887"/>
                  </a:lnTo>
                  <a:lnTo>
                    <a:pt x="760398" y="693943"/>
                  </a:lnTo>
                  <a:lnTo>
                    <a:pt x="762442" y="695872"/>
                  </a:lnTo>
                  <a:lnTo>
                    <a:pt x="764486" y="694747"/>
                  </a:lnTo>
                  <a:lnTo>
                    <a:pt x="766530" y="693943"/>
                  </a:lnTo>
                  <a:lnTo>
                    <a:pt x="768574" y="692013"/>
                  </a:lnTo>
                  <a:lnTo>
                    <a:pt x="770618" y="690083"/>
                  </a:lnTo>
                  <a:lnTo>
                    <a:pt x="773514" y="688957"/>
                  </a:lnTo>
                  <a:lnTo>
                    <a:pt x="775558" y="690083"/>
                  </a:lnTo>
                  <a:lnTo>
                    <a:pt x="776750" y="690887"/>
                  </a:lnTo>
                  <a:lnTo>
                    <a:pt x="777602" y="695872"/>
                  </a:lnTo>
                  <a:lnTo>
                    <a:pt x="779646" y="700536"/>
                  </a:lnTo>
                  <a:lnTo>
                    <a:pt x="782883" y="704878"/>
                  </a:lnTo>
                  <a:lnTo>
                    <a:pt x="786971" y="705682"/>
                  </a:lnTo>
                  <a:lnTo>
                    <a:pt x="790207" y="705682"/>
                  </a:lnTo>
                  <a:lnTo>
                    <a:pt x="791059" y="704878"/>
                  </a:lnTo>
                  <a:lnTo>
                    <a:pt x="791059" y="701662"/>
                  </a:lnTo>
                  <a:lnTo>
                    <a:pt x="789015" y="697802"/>
                  </a:lnTo>
                  <a:lnTo>
                    <a:pt x="788163" y="696676"/>
                  </a:lnTo>
                  <a:lnTo>
                    <a:pt x="784075" y="695872"/>
                  </a:lnTo>
                  <a:lnTo>
                    <a:pt x="782883" y="693943"/>
                  </a:lnTo>
                  <a:lnTo>
                    <a:pt x="782031" y="692013"/>
                  </a:lnTo>
                  <a:lnTo>
                    <a:pt x="782883" y="688153"/>
                  </a:lnTo>
                  <a:lnTo>
                    <a:pt x="789015" y="675449"/>
                  </a:lnTo>
                  <a:lnTo>
                    <a:pt x="791059" y="672394"/>
                  </a:lnTo>
                  <a:lnTo>
                    <a:pt x="791059" y="669660"/>
                  </a:lnTo>
                  <a:lnTo>
                    <a:pt x="791059" y="664674"/>
                  </a:lnTo>
                  <a:lnTo>
                    <a:pt x="791059" y="658885"/>
                  </a:lnTo>
                  <a:lnTo>
                    <a:pt x="792251" y="655026"/>
                  </a:lnTo>
                  <a:lnTo>
                    <a:pt x="794295" y="648432"/>
                  </a:lnTo>
                  <a:lnTo>
                    <a:pt x="799235" y="639427"/>
                  </a:lnTo>
                  <a:lnTo>
                    <a:pt x="802472" y="637497"/>
                  </a:lnTo>
                  <a:lnTo>
                    <a:pt x="807412" y="637497"/>
                  </a:lnTo>
                  <a:lnTo>
                    <a:pt x="809796" y="638301"/>
                  </a:lnTo>
                  <a:lnTo>
                    <a:pt x="811841" y="640231"/>
                  </a:lnTo>
                  <a:lnTo>
                    <a:pt x="814736" y="643447"/>
                  </a:lnTo>
                  <a:lnTo>
                    <a:pt x="817973" y="646503"/>
                  </a:lnTo>
                  <a:lnTo>
                    <a:pt x="820017" y="646503"/>
                  </a:lnTo>
                  <a:lnTo>
                    <a:pt x="822061" y="645377"/>
                  </a:lnTo>
                  <a:lnTo>
                    <a:pt x="824957" y="641517"/>
                  </a:lnTo>
                  <a:lnTo>
                    <a:pt x="828193" y="633637"/>
                  </a:lnTo>
                  <a:lnTo>
                    <a:pt x="833133" y="626722"/>
                  </a:lnTo>
                  <a:lnTo>
                    <a:pt x="836369" y="623989"/>
                  </a:lnTo>
                  <a:lnTo>
                    <a:pt x="838414" y="622863"/>
                  </a:lnTo>
                  <a:lnTo>
                    <a:pt x="840458" y="623989"/>
                  </a:lnTo>
                  <a:lnTo>
                    <a:pt x="843864" y="624793"/>
                  </a:lnTo>
                  <a:lnTo>
                    <a:pt x="846590" y="627848"/>
                  </a:lnTo>
                  <a:lnTo>
                    <a:pt x="849997" y="630582"/>
                  </a:lnTo>
                  <a:lnTo>
                    <a:pt x="850678" y="632512"/>
                  </a:lnTo>
                  <a:lnTo>
                    <a:pt x="852041" y="636371"/>
                  </a:lnTo>
                  <a:lnTo>
                    <a:pt x="849997" y="655026"/>
                  </a:lnTo>
                  <a:lnTo>
                    <a:pt x="850678" y="656955"/>
                  </a:lnTo>
                  <a:lnTo>
                    <a:pt x="850678" y="658885"/>
                  </a:lnTo>
                  <a:lnTo>
                    <a:pt x="854766" y="660815"/>
                  </a:lnTo>
                  <a:lnTo>
                    <a:pt x="867542" y="665800"/>
                  </a:lnTo>
                  <a:lnTo>
                    <a:pt x="874526" y="669660"/>
                  </a:lnTo>
                  <a:lnTo>
                    <a:pt x="879806" y="674645"/>
                  </a:lnTo>
                  <a:lnTo>
                    <a:pt x="882702" y="677379"/>
                  </a:lnTo>
                  <a:lnTo>
                    <a:pt x="885938" y="680434"/>
                  </a:lnTo>
                  <a:lnTo>
                    <a:pt x="885938" y="687028"/>
                  </a:lnTo>
                  <a:lnTo>
                    <a:pt x="886790" y="690887"/>
                  </a:lnTo>
                  <a:lnTo>
                    <a:pt x="887983" y="692013"/>
                  </a:lnTo>
                  <a:lnTo>
                    <a:pt x="892071" y="696676"/>
                  </a:lnTo>
                  <a:lnTo>
                    <a:pt x="897351" y="699732"/>
                  </a:lnTo>
                  <a:lnTo>
                    <a:pt x="904335" y="700536"/>
                  </a:lnTo>
                  <a:lnTo>
                    <a:pt x="910467" y="700536"/>
                  </a:lnTo>
                  <a:lnTo>
                    <a:pt x="915748" y="699732"/>
                  </a:lnTo>
                  <a:lnTo>
                    <a:pt x="936189" y="665800"/>
                  </a:lnTo>
                  <a:lnTo>
                    <a:pt x="937381" y="663870"/>
                  </a:lnTo>
                  <a:lnTo>
                    <a:pt x="942321" y="660815"/>
                  </a:lnTo>
                  <a:lnTo>
                    <a:pt x="948453" y="660815"/>
                  </a:lnTo>
                  <a:lnTo>
                    <a:pt x="957822" y="660815"/>
                  </a:lnTo>
                  <a:lnTo>
                    <a:pt x="961229" y="660011"/>
                  </a:lnTo>
                  <a:lnTo>
                    <a:pt x="967361" y="658081"/>
                  </a:lnTo>
                  <a:lnTo>
                    <a:pt x="969405" y="656151"/>
                  </a:lnTo>
                  <a:lnTo>
                    <a:pt x="971449" y="653096"/>
                  </a:lnTo>
                  <a:lnTo>
                    <a:pt x="971449" y="650362"/>
                  </a:lnTo>
                  <a:lnTo>
                    <a:pt x="970086" y="646503"/>
                  </a:lnTo>
                  <a:lnTo>
                    <a:pt x="970086" y="641517"/>
                  </a:lnTo>
                  <a:lnTo>
                    <a:pt x="972131" y="638301"/>
                  </a:lnTo>
                  <a:lnTo>
                    <a:pt x="974175" y="638301"/>
                  </a:lnTo>
                  <a:lnTo>
                    <a:pt x="979626" y="638301"/>
                  </a:lnTo>
                  <a:lnTo>
                    <a:pt x="981670" y="638301"/>
                  </a:lnTo>
                  <a:lnTo>
                    <a:pt x="986950" y="635567"/>
                  </a:lnTo>
                  <a:lnTo>
                    <a:pt x="985758" y="640231"/>
                  </a:lnTo>
                  <a:lnTo>
                    <a:pt x="986950" y="642643"/>
                  </a:lnTo>
                  <a:lnTo>
                    <a:pt x="989846" y="644573"/>
                  </a:lnTo>
                  <a:lnTo>
                    <a:pt x="993934" y="649236"/>
                  </a:lnTo>
                  <a:lnTo>
                    <a:pt x="995978" y="651166"/>
                  </a:lnTo>
                  <a:lnTo>
                    <a:pt x="995978" y="652292"/>
                  </a:lnTo>
                  <a:lnTo>
                    <a:pt x="995126" y="654222"/>
                  </a:lnTo>
                  <a:lnTo>
                    <a:pt x="993934" y="658081"/>
                  </a:lnTo>
                  <a:lnTo>
                    <a:pt x="991890" y="661941"/>
                  </a:lnTo>
                  <a:lnTo>
                    <a:pt x="991890" y="664675"/>
                  </a:lnTo>
                  <a:lnTo>
                    <a:pt x="993082" y="668534"/>
                  </a:lnTo>
                  <a:lnTo>
                    <a:pt x="997171" y="672394"/>
                  </a:lnTo>
                  <a:lnTo>
                    <a:pt x="999215" y="673519"/>
                  </a:lnTo>
                  <a:lnTo>
                    <a:pt x="1002110" y="672394"/>
                  </a:lnTo>
                  <a:lnTo>
                    <a:pt x="1004155" y="671590"/>
                  </a:lnTo>
                  <a:lnTo>
                    <a:pt x="1006199" y="666604"/>
                  </a:lnTo>
                  <a:lnTo>
                    <a:pt x="1008583" y="665800"/>
                  </a:lnTo>
                  <a:lnTo>
                    <a:pt x="1016760" y="664675"/>
                  </a:lnTo>
                  <a:lnTo>
                    <a:pt x="1020848" y="664675"/>
                  </a:lnTo>
                  <a:lnTo>
                    <a:pt x="1024936" y="666604"/>
                  </a:lnTo>
                  <a:lnTo>
                    <a:pt x="1029876" y="666604"/>
                  </a:lnTo>
                  <a:lnTo>
                    <a:pt x="1033112" y="666604"/>
                  </a:lnTo>
                  <a:lnTo>
                    <a:pt x="1035156" y="665800"/>
                  </a:lnTo>
                  <a:lnTo>
                    <a:pt x="1036349" y="663870"/>
                  </a:lnTo>
                  <a:lnTo>
                    <a:pt x="1035156" y="660815"/>
                  </a:lnTo>
                  <a:lnTo>
                    <a:pt x="1033112" y="652292"/>
                  </a:lnTo>
                  <a:lnTo>
                    <a:pt x="1059685" y="634441"/>
                  </a:lnTo>
                  <a:lnTo>
                    <a:pt x="1064966" y="635567"/>
                  </a:lnTo>
                  <a:lnTo>
                    <a:pt x="1069054" y="636371"/>
                  </a:lnTo>
                  <a:lnTo>
                    <a:pt x="1072461" y="639427"/>
                  </a:lnTo>
                  <a:lnTo>
                    <a:pt x="1073142" y="643447"/>
                  </a:lnTo>
                  <a:lnTo>
                    <a:pt x="1073142" y="647307"/>
                  </a:lnTo>
                  <a:lnTo>
                    <a:pt x="1074505" y="647307"/>
                  </a:lnTo>
                  <a:lnTo>
                    <a:pt x="1075357" y="649236"/>
                  </a:lnTo>
                  <a:lnTo>
                    <a:pt x="1079445" y="651166"/>
                  </a:lnTo>
                  <a:lnTo>
                    <a:pt x="1083533" y="652292"/>
                  </a:lnTo>
                  <a:lnTo>
                    <a:pt x="1086769" y="653096"/>
                  </a:lnTo>
                  <a:lnTo>
                    <a:pt x="1088814" y="655026"/>
                  </a:lnTo>
                  <a:lnTo>
                    <a:pt x="1088814" y="658081"/>
                  </a:lnTo>
                  <a:lnTo>
                    <a:pt x="1087621" y="656955"/>
                  </a:lnTo>
                  <a:lnTo>
                    <a:pt x="1084725" y="655026"/>
                  </a:lnTo>
                  <a:lnTo>
                    <a:pt x="1082681" y="654222"/>
                  </a:lnTo>
                  <a:lnTo>
                    <a:pt x="1078593" y="653096"/>
                  </a:lnTo>
                  <a:lnTo>
                    <a:pt x="1076549" y="651166"/>
                  </a:lnTo>
                  <a:lnTo>
                    <a:pt x="1073142" y="651166"/>
                  </a:lnTo>
                  <a:lnTo>
                    <a:pt x="1070417" y="654222"/>
                  </a:lnTo>
                  <a:lnTo>
                    <a:pt x="1068373" y="656955"/>
                  </a:lnTo>
                  <a:lnTo>
                    <a:pt x="1064966" y="658081"/>
                  </a:lnTo>
                  <a:lnTo>
                    <a:pt x="1062922" y="658885"/>
                  </a:lnTo>
                  <a:lnTo>
                    <a:pt x="1057641" y="661941"/>
                  </a:lnTo>
                  <a:lnTo>
                    <a:pt x="1053553" y="663870"/>
                  </a:lnTo>
                  <a:lnTo>
                    <a:pt x="1052701" y="665800"/>
                  </a:lnTo>
                  <a:lnTo>
                    <a:pt x="1052701" y="667730"/>
                  </a:lnTo>
                  <a:lnTo>
                    <a:pt x="1053553" y="671590"/>
                  </a:lnTo>
                  <a:lnTo>
                    <a:pt x="1054746" y="673519"/>
                  </a:lnTo>
                  <a:lnTo>
                    <a:pt x="1056790" y="675449"/>
                  </a:lnTo>
                  <a:lnTo>
                    <a:pt x="1059685" y="678505"/>
                  </a:lnTo>
                  <a:lnTo>
                    <a:pt x="1062922" y="680434"/>
                  </a:lnTo>
                  <a:lnTo>
                    <a:pt x="1067010" y="681238"/>
                  </a:lnTo>
                  <a:lnTo>
                    <a:pt x="1070417" y="682364"/>
                  </a:lnTo>
                  <a:lnTo>
                    <a:pt x="1072461" y="681238"/>
                  </a:lnTo>
                  <a:lnTo>
                    <a:pt x="1076549" y="680434"/>
                  </a:lnTo>
                  <a:lnTo>
                    <a:pt x="1080637" y="680434"/>
                  </a:lnTo>
                  <a:lnTo>
                    <a:pt x="1081489" y="681238"/>
                  </a:lnTo>
                  <a:lnTo>
                    <a:pt x="1083533" y="696676"/>
                  </a:lnTo>
                  <a:lnTo>
                    <a:pt x="1085577" y="698606"/>
                  </a:lnTo>
                  <a:lnTo>
                    <a:pt x="1088814" y="701662"/>
                  </a:lnTo>
                  <a:lnTo>
                    <a:pt x="1096138" y="703592"/>
                  </a:lnTo>
                  <a:lnTo>
                    <a:pt x="1103122" y="706808"/>
                  </a:lnTo>
                  <a:lnTo>
                    <a:pt x="1105166" y="708738"/>
                  </a:lnTo>
                  <a:lnTo>
                    <a:pt x="1107210" y="715331"/>
                  </a:lnTo>
                  <a:lnTo>
                    <a:pt x="1108403" y="720316"/>
                  </a:lnTo>
                  <a:lnTo>
                    <a:pt x="1108403" y="726105"/>
                  </a:lnTo>
                  <a:lnTo>
                    <a:pt x="1108403" y="731895"/>
                  </a:lnTo>
                  <a:lnTo>
                    <a:pt x="1112491" y="738810"/>
                  </a:lnTo>
                  <a:lnTo>
                    <a:pt x="1114535" y="740740"/>
                  </a:lnTo>
                  <a:lnTo>
                    <a:pt x="1119475" y="740740"/>
                  </a:lnTo>
                  <a:lnTo>
                    <a:pt x="1124755" y="740740"/>
                  </a:lnTo>
                  <a:lnTo>
                    <a:pt x="1128843" y="742669"/>
                  </a:lnTo>
                  <a:lnTo>
                    <a:pt x="1132080" y="744599"/>
                  </a:lnTo>
                  <a:lnTo>
                    <a:pt x="1134976" y="749263"/>
                  </a:lnTo>
                  <a:lnTo>
                    <a:pt x="1134976" y="752318"/>
                  </a:lnTo>
                  <a:lnTo>
                    <a:pt x="1134976" y="753122"/>
                  </a:lnTo>
                  <a:lnTo>
                    <a:pt x="1137020" y="753122"/>
                  </a:lnTo>
                  <a:lnTo>
                    <a:pt x="1143152" y="750388"/>
                  </a:lnTo>
                  <a:lnTo>
                    <a:pt x="1150477" y="745403"/>
                  </a:lnTo>
                  <a:lnTo>
                    <a:pt x="1153883" y="743473"/>
                  </a:lnTo>
                  <a:lnTo>
                    <a:pt x="1156609" y="740740"/>
                  </a:lnTo>
                  <a:lnTo>
                    <a:pt x="1157972" y="732699"/>
                  </a:lnTo>
                  <a:lnTo>
                    <a:pt x="1160016" y="726910"/>
                  </a:lnTo>
                  <a:lnTo>
                    <a:pt x="1160016" y="724176"/>
                  </a:lnTo>
                  <a:lnTo>
                    <a:pt x="1157972" y="718386"/>
                  </a:lnTo>
                  <a:lnTo>
                    <a:pt x="1155928" y="710667"/>
                  </a:lnTo>
                  <a:lnTo>
                    <a:pt x="1155928" y="706808"/>
                  </a:lnTo>
                  <a:lnTo>
                    <a:pt x="1158653" y="699732"/>
                  </a:lnTo>
                  <a:lnTo>
                    <a:pt x="1164785" y="694747"/>
                  </a:lnTo>
                  <a:lnTo>
                    <a:pt x="1164785" y="687028"/>
                  </a:lnTo>
                  <a:lnTo>
                    <a:pt x="1164785" y="684294"/>
                  </a:lnTo>
                  <a:lnTo>
                    <a:pt x="1168192" y="682364"/>
                  </a:lnTo>
                  <a:lnTo>
                    <a:pt x="1170236" y="681238"/>
                  </a:lnTo>
                  <a:lnTo>
                    <a:pt x="1174324" y="682364"/>
                  </a:lnTo>
                  <a:lnTo>
                    <a:pt x="1179605" y="685098"/>
                  </a:lnTo>
                  <a:lnTo>
                    <a:pt x="1186589" y="688153"/>
                  </a:lnTo>
                  <a:lnTo>
                    <a:pt x="1191869" y="688957"/>
                  </a:lnTo>
                  <a:lnTo>
                    <a:pt x="1193913" y="688153"/>
                  </a:lnTo>
                  <a:lnTo>
                    <a:pt x="1194765" y="687028"/>
                  </a:lnTo>
                  <a:lnTo>
                    <a:pt x="1195957" y="683168"/>
                  </a:lnTo>
                  <a:lnTo>
                    <a:pt x="1195957" y="679309"/>
                  </a:lnTo>
                  <a:lnTo>
                    <a:pt x="1195957" y="674645"/>
                  </a:lnTo>
                  <a:lnTo>
                    <a:pt x="1193913" y="668534"/>
                  </a:lnTo>
                  <a:lnTo>
                    <a:pt x="1193913" y="662745"/>
                  </a:lnTo>
                  <a:lnTo>
                    <a:pt x="1194765" y="660815"/>
                  </a:lnTo>
                  <a:lnTo>
                    <a:pt x="1198002" y="660815"/>
                  </a:lnTo>
                  <a:lnTo>
                    <a:pt x="1202941" y="660011"/>
                  </a:lnTo>
                  <a:lnTo>
                    <a:pt x="1204134" y="658885"/>
                  </a:lnTo>
                  <a:lnTo>
                    <a:pt x="1204134" y="654222"/>
                  </a:lnTo>
                  <a:lnTo>
                    <a:pt x="1204986" y="652292"/>
                  </a:lnTo>
                  <a:lnTo>
                    <a:pt x="1207370" y="651166"/>
                  </a:lnTo>
                  <a:lnTo>
                    <a:pt x="1209414" y="650362"/>
                  </a:lnTo>
                  <a:lnTo>
                    <a:pt x="1211458" y="647307"/>
                  </a:lnTo>
                  <a:lnTo>
                    <a:pt x="1213503" y="644573"/>
                  </a:lnTo>
                  <a:lnTo>
                    <a:pt x="1215547" y="643447"/>
                  </a:lnTo>
                  <a:lnTo>
                    <a:pt x="1217591" y="641517"/>
                  </a:lnTo>
                  <a:lnTo>
                    <a:pt x="1221679" y="639427"/>
                  </a:lnTo>
                  <a:lnTo>
                    <a:pt x="1223723" y="637497"/>
                  </a:lnTo>
                  <a:lnTo>
                    <a:pt x="1226619" y="633637"/>
                  </a:lnTo>
                  <a:lnTo>
                    <a:pt x="1228663" y="630582"/>
                  </a:lnTo>
                  <a:lnTo>
                    <a:pt x="1231899" y="628652"/>
                  </a:lnTo>
                  <a:lnTo>
                    <a:pt x="1235136" y="627848"/>
                  </a:lnTo>
                  <a:lnTo>
                    <a:pt x="1239224" y="626722"/>
                  </a:lnTo>
                  <a:lnTo>
                    <a:pt x="1244164" y="624793"/>
                  </a:lnTo>
                  <a:lnTo>
                    <a:pt x="1251488" y="622863"/>
                  </a:lnTo>
                  <a:lnTo>
                    <a:pt x="1257621" y="622059"/>
                  </a:lnTo>
                  <a:lnTo>
                    <a:pt x="1263753" y="622059"/>
                  </a:lnTo>
                  <a:lnTo>
                    <a:pt x="1269885" y="622059"/>
                  </a:lnTo>
                  <a:lnTo>
                    <a:pt x="1273292" y="622059"/>
                  </a:lnTo>
                  <a:lnTo>
                    <a:pt x="1276017" y="620933"/>
                  </a:lnTo>
                  <a:lnTo>
                    <a:pt x="1279424" y="619003"/>
                  </a:lnTo>
                  <a:lnTo>
                    <a:pt x="1283512" y="616270"/>
                  </a:lnTo>
                  <a:lnTo>
                    <a:pt x="1288282" y="615144"/>
                  </a:lnTo>
                  <a:lnTo>
                    <a:pt x="1288282" y="617074"/>
                  </a:lnTo>
                  <a:lnTo>
                    <a:pt x="1284194" y="618199"/>
                  </a:lnTo>
                  <a:lnTo>
                    <a:pt x="1282150" y="620129"/>
                  </a:lnTo>
                  <a:lnTo>
                    <a:pt x="1279424" y="622059"/>
                  </a:lnTo>
                  <a:lnTo>
                    <a:pt x="1276017" y="622863"/>
                  </a:lnTo>
                  <a:lnTo>
                    <a:pt x="1271929" y="623989"/>
                  </a:lnTo>
                  <a:lnTo>
                    <a:pt x="1267841" y="622863"/>
                  </a:lnTo>
                  <a:lnTo>
                    <a:pt x="1263071" y="622863"/>
                  </a:lnTo>
                  <a:lnTo>
                    <a:pt x="1256428" y="624793"/>
                  </a:lnTo>
                  <a:lnTo>
                    <a:pt x="1248252" y="625918"/>
                  </a:lnTo>
                  <a:lnTo>
                    <a:pt x="1239224" y="628652"/>
                  </a:lnTo>
                  <a:lnTo>
                    <a:pt x="1233943" y="630582"/>
                  </a:lnTo>
                  <a:lnTo>
                    <a:pt x="1230707" y="631708"/>
                  </a:lnTo>
                  <a:lnTo>
                    <a:pt x="1227811" y="637497"/>
                  </a:lnTo>
                  <a:lnTo>
                    <a:pt x="1224575" y="640231"/>
                  </a:lnTo>
                  <a:lnTo>
                    <a:pt x="1219635" y="643447"/>
                  </a:lnTo>
                  <a:lnTo>
                    <a:pt x="1216398" y="645377"/>
                  </a:lnTo>
                  <a:lnTo>
                    <a:pt x="1213503" y="648432"/>
                  </a:lnTo>
                  <a:lnTo>
                    <a:pt x="1211458" y="652292"/>
                  </a:lnTo>
                  <a:lnTo>
                    <a:pt x="1207370" y="654222"/>
                  </a:lnTo>
                  <a:lnTo>
                    <a:pt x="1206178" y="656955"/>
                  </a:lnTo>
                  <a:lnTo>
                    <a:pt x="1206178" y="660011"/>
                  </a:lnTo>
                  <a:lnTo>
                    <a:pt x="1204986" y="660815"/>
                  </a:lnTo>
                  <a:lnTo>
                    <a:pt x="1202090" y="662745"/>
                  </a:lnTo>
                  <a:lnTo>
                    <a:pt x="1196809" y="662745"/>
                  </a:lnTo>
                  <a:lnTo>
                    <a:pt x="1195957" y="663870"/>
                  </a:lnTo>
                  <a:lnTo>
                    <a:pt x="1195957" y="666604"/>
                  </a:lnTo>
                  <a:lnTo>
                    <a:pt x="1196809" y="672394"/>
                  </a:lnTo>
                  <a:lnTo>
                    <a:pt x="1198002" y="678505"/>
                  </a:lnTo>
                  <a:lnTo>
                    <a:pt x="1198002" y="683168"/>
                  </a:lnTo>
                  <a:lnTo>
                    <a:pt x="1195957" y="688153"/>
                  </a:lnTo>
                  <a:lnTo>
                    <a:pt x="1194765" y="690083"/>
                  </a:lnTo>
                  <a:lnTo>
                    <a:pt x="1192721" y="690083"/>
                  </a:lnTo>
                  <a:lnTo>
                    <a:pt x="1187781" y="690083"/>
                  </a:lnTo>
                  <a:lnTo>
                    <a:pt x="1176368" y="686224"/>
                  </a:lnTo>
                  <a:lnTo>
                    <a:pt x="1170917" y="684294"/>
                  </a:lnTo>
                  <a:lnTo>
                    <a:pt x="1168873" y="684294"/>
                  </a:lnTo>
                  <a:lnTo>
                    <a:pt x="1168192" y="684294"/>
                  </a:lnTo>
                  <a:lnTo>
                    <a:pt x="1166829" y="686224"/>
                  </a:lnTo>
                  <a:lnTo>
                    <a:pt x="1166829" y="688957"/>
                  </a:lnTo>
                  <a:lnTo>
                    <a:pt x="1166148" y="694747"/>
                  </a:lnTo>
                  <a:lnTo>
                    <a:pt x="1172280" y="697802"/>
                  </a:lnTo>
                  <a:lnTo>
                    <a:pt x="1177050" y="701662"/>
                  </a:lnTo>
                  <a:lnTo>
                    <a:pt x="1180457" y="702466"/>
                  </a:lnTo>
                  <a:lnTo>
                    <a:pt x="1183693" y="702466"/>
                  </a:lnTo>
                  <a:lnTo>
                    <a:pt x="1189825" y="702466"/>
                  </a:lnTo>
                  <a:lnTo>
                    <a:pt x="1193913" y="700536"/>
                  </a:lnTo>
                  <a:lnTo>
                    <a:pt x="1195957" y="699732"/>
                  </a:lnTo>
                  <a:lnTo>
                    <a:pt x="1200046" y="694747"/>
                  </a:lnTo>
                  <a:lnTo>
                    <a:pt x="1200897" y="693943"/>
                  </a:lnTo>
                  <a:lnTo>
                    <a:pt x="1202941" y="690887"/>
                  </a:lnTo>
                  <a:lnTo>
                    <a:pt x="1208222" y="687028"/>
                  </a:lnTo>
                  <a:lnTo>
                    <a:pt x="1210266" y="685098"/>
                  </a:lnTo>
                  <a:lnTo>
                    <a:pt x="1211458" y="682364"/>
                  </a:lnTo>
                  <a:lnTo>
                    <a:pt x="1213503" y="680434"/>
                  </a:lnTo>
                  <a:lnTo>
                    <a:pt x="1214354" y="679309"/>
                  </a:lnTo>
                  <a:lnTo>
                    <a:pt x="1217591" y="680434"/>
                  </a:lnTo>
                  <a:lnTo>
                    <a:pt x="1220486" y="680434"/>
                  </a:lnTo>
                  <a:lnTo>
                    <a:pt x="1223723" y="679309"/>
                  </a:lnTo>
                  <a:lnTo>
                    <a:pt x="1228663" y="675449"/>
                  </a:lnTo>
                  <a:lnTo>
                    <a:pt x="1231899" y="672394"/>
                  </a:lnTo>
                  <a:lnTo>
                    <a:pt x="1233943" y="666604"/>
                  </a:lnTo>
                  <a:lnTo>
                    <a:pt x="1237180" y="662745"/>
                  </a:lnTo>
                  <a:lnTo>
                    <a:pt x="1241268" y="656955"/>
                  </a:lnTo>
                  <a:lnTo>
                    <a:pt x="1245356" y="654222"/>
                  </a:lnTo>
                  <a:lnTo>
                    <a:pt x="1250296" y="650362"/>
                  </a:lnTo>
                  <a:lnTo>
                    <a:pt x="1253532" y="650362"/>
                  </a:lnTo>
                  <a:lnTo>
                    <a:pt x="1255577" y="650362"/>
                  </a:lnTo>
                  <a:lnTo>
                    <a:pt x="1249444" y="653096"/>
                  </a:lnTo>
                  <a:lnTo>
                    <a:pt x="1245356" y="655026"/>
                  </a:lnTo>
                  <a:lnTo>
                    <a:pt x="1243312" y="658081"/>
                  </a:lnTo>
                  <a:lnTo>
                    <a:pt x="1240076" y="663870"/>
                  </a:lnTo>
                  <a:lnTo>
                    <a:pt x="1235987" y="668534"/>
                  </a:lnTo>
                  <a:lnTo>
                    <a:pt x="1235136" y="670464"/>
                  </a:lnTo>
                  <a:lnTo>
                    <a:pt x="1230707" y="675449"/>
                  </a:lnTo>
                  <a:lnTo>
                    <a:pt x="1227811" y="679309"/>
                  </a:lnTo>
                  <a:lnTo>
                    <a:pt x="1223723" y="681238"/>
                  </a:lnTo>
                  <a:lnTo>
                    <a:pt x="1221679" y="682364"/>
                  </a:lnTo>
                  <a:lnTo>
                    <a:pt x="1215547" y="682364"/>
                  </a:lnTo>
                  <a:lnTo>
                    <a:pt x="1213503" y="682364"/>
                  </a:lnTo>
                  <a:lnTo>
                    <a:pt x="1212310" y="683168"/>
                  </a:lnTo>
                  <a:lnTo>
                    <a:pt x="1212310" y="685098"/>
                  </a:lnTo>
                  <a:lnTo>
                    <a:pt x="1210266" y="687028"/>
                  </a:lnTo>
                  <a:lnTo>
                    <a:pt x="1206178" y="692013"/>
                  </a:lnTo>
                  <a:lnTo>
                    <a:pt x="1202941" y="694747"/>
                  </a:lnTo>
                  <a:lnTo>
                    <a:pt x="1200046" y="698606"/>
                  </a:lnTo>
                  <a:lnTo>
                    <a:pt x="1195957" y="702466"/>
                  </a:lnTo>
                  <a:lnTo>
                    <a:pt x="1189825" y="704878"/>
                  </a:lnTo>
                  <a:lnTo>
                    <a:pt x="1182501" y="705682"/>
                  </a:lnTo>
                  <a:lnTo>
                    <a:pt x="1177050" y="703592"/>
                  </a:lnTo>
                  <a:lnTo>
                    <a:pt x="1174324" y="702466"/>
                  </a:lnTo>
                  <a:lnTo>
                    <a:pt x="1170236" y="698606"/>
                  </a:lnTo>
                  <a:lnTo>
                    <a:pt x="1168873" y="697802"/>
                  </a:lnTo>
                  <a:lnTo>
                    <a:pt x="1166148" y="696677"/>
                  </a:lnTo>
                  <a:lnTo>
                    <a:pt x="1162741" y="697802"/>
                  </a:lnTo>
                  <a:lnTo>
                    <a:pt x="1160016" y="702466"/>
                  </a:lnTo>
                  <a:lnTo>
                    <a:pt x="1157972" y="707612"/>
                  </a:lnTo>
                  <a:lnTo>
                    <a:pt x="1157972" y="711471"/>
                  </a:lnTo>
                  <a:lnTo>
                    <a:pt x="1160016" y="718386"/>
                  </a:lnTo>
                  <a:lnTo>
                    <a:pt x="1162060" y="722246"/>
                  </a:lnTo>
                  <a:lnTo>
                    <a:pt x="1162060" y="726910"/>
                  </a:lnTo>
                  <a:lnTo>
                    <a:pt x="1160697" y="732699"/>
                  </a:lnTo>
                  <a:lnTo>
                    <a:pt x="1158653" y="738810"/>
                  </a:lnTo>
                  <a:lnTo>
                    <a:pt x="1157972" y="746529"/>
                  </a:lnTo>
                  <a:lnTo>
                    <a:pt x="1154565" y="751192"/>
                  </a:lnTo>
                  <a:lnTo>
                    <a:pt x="1152521" y="753122"/>
                  </a:lnTo>
                  <a:lnTo>
                    <a:pt x="1142300" y="756982"/>
                  </a:lnTo>
                  <a:lnTo>
                    <a:pt x="1137020" y="758912"/>
                  </a:lnTo>
                  <a:lnTo>
                    <a:pt x="1134124" y="761967"/>
                  </a:lnTo>
                  <a:lnTo>
                    <a:pt x="1134124" y="763897"/>
                  </a:lnTo>
                  <a:lnTo>
                    <a:pt x="1134976" y="769043"/>
                  </a:lnTo>
                  <a:lnTo>
                    <a:pt x="1136168" y="770973"/>
                  </a:lnTo>
                  <a:lnTo>
                    <a:pt x="1139064" y="771777"/>
                  </a:lnTo>
                  <a:lnTo>
                    <a:pt x="1146389" y="770973"/>
                  </a:lnTo>
                  <a:lnTo>
                    <a:pt x="1150477" y="770973"/>
                  </a:lnTo>
                  <a:lnTo>
                    <a:pt x="1156609" y="771777"/>
                  </a:lnTo>
                  <a:lnTo>
                    <a:pt x="1158653" y="773706"/>
                  </a:lnTo>
                  <a:lnTo>
                    <a:pt x="1162060" y="775636"/>
                  </a:lnTo>
                  <a:lnTo>
                    <a:pt x="1162741" y="778692"/>
                  </a:lnTo>
                  <a:lnTo>
                    <a:pt x="1164785" y="778692"/>
                  </a:lnTo>
                  <a:lnTo>
                    <a:pt x="1166829" y="777566"/>
                  </a:lnTo>
                  <a:lnTo>
                    <a:pt x="1170236" y="774832"/>
                  </a:lnTo>
                  <a:lnTo>
                    <a:pt x="1172962" y="767917"/>
                  </a:lnTo>
                  <a:lnTo>
                    <a:pt x="1175006" y="755052"/>
                  </a:lnTo>
                  <a:lnTo>
                    <a:pt x="1177050" y="750388"/>
                  </a:lnTo>
                  <a:lnTo>
                    <a:pt x="1180457" y="748459"/>
                  </a:lnTo>
                  <a:lnTo>
                    <a:pt x="1184545" y="745403"/>
                  </a:lnTo>
                  <a:lnTo>
                    <a:pt x="1188633" y="743473"/>
                  </a:lnTo>
                  <a:lnTo>
                    <a:pt x="1190677" y="737684"/>
                  </a:lnTo>
                  <a:lnTo>
                    <a:pt x="1192721" y="732699"/>
                  </a:lnTo>
                  <a:lnTo>
                    <a:pt x="1196809" y="729965"/>
                  </a:lnTo>
                  <a:lnTo>
                    <a:pt x="1200046" y="728839"/>
                  </a:lnTo>
                  <a:lnTo>
                    <a:pt x="1202941" y="726910"/>
                  </a:lnTo>
                  <a:lnTo>
                    <a:pt x="1202941" y="726105"/>
                  </a:lnTo>
                  <a:lnTo>
                    <a:pt x="1204986" y="724176"/>
                  </a:lnTo>
                  <a:lnTo>
                    <a:pt x="1209414" y="723050"/>
                  </a:lnTo>
                  <a:lnTo>
                    <a:pt x="1212310" y="723050"/>
                  </a:lnTo>
                  <a:lnTo>
                    <a:pt x="1214354" y="724980"/>
                  </a:lnTo>
                  <a:lnTo>
                    <a:pt x="1214354" y="728035"/>
                  </a:lnTo>
                  <a:lnTo>
                    <a:pt x="1215547" y="732699"/>
                  </a:lnTo>
                  <a:lnTo>
                    <a:pt x="1217591" y="731895"/>
                  </a:lnTo>
                  <a:lnTo>
                    <a:pt x="1220486" y="729965"/>
                  </a:lnTo>
                  <a:lnTo>
                    <a:pt x="1224575" y="728839"/>
                  </a:lnTo>
                  <a:lnTo>
                    <a:pt x="1226619" y="730769"/>
                  </a:lnTo>
                  <a:lnTo>
                    <a:pt x="1228663" y="733825"/>
                  </a:lnTo>
                  <a:lnTo>
                    <a:pt x="1230707" y="735754"/>
                  </a:lnTo>
                  <a:lnTo>
                    <a:pt x="1232751" y="735754"/>
                  </a:lnTo>
                  <a:lnTo>
                    <a:pt x="1238031" y="734950"/>
                  </a:lnTo>
                  <a:lnTo>
                    <a:pt x="1246208" y="733825"/>
                  </a:lnTo>
                  <a:lnTo>
                    <a:pt x="1250296" y="732699"/>
                  </a:lnTo>
                  <a:lnTo>
                    <a:pt x="1256428" y="730769"/>
                  </a:lnTo>
                  <a:lnTo>
                    <a:pt x="1261709" y="731895"/>
                  </a:lnTo>
                  <a:lnTo>
                    <a:pt x="1276017" y="747333"/>
                  </a:lnTo>
                  <a:lnTo>
                    <a:pt x="1275336" y="752318"/>
                  </a:lnTo>
                  <a:lnTo>
                    <a:pt x="1273973" y="754248"/>
                  </a:lnTo>
                  <a:lnTo>
                    <a:pt x="1275336" y="756178"/>
                  </a:lnTo>
                  <a:lnTo>
                    <a:pt x="1280106" y="756982"/>
                  </a:lnTo>
                  <a:lnTo>
                    <a:pt x="1287600" y="756982"/>
                  </a:lnTo>
                  <a:lnTo>
                    <a:pt x="1291689" y="756982"/>
                  </a:lnTo>
                  <a:lnTo>
                    <a:pt x="1294925" y="756178"/>
                  </a:lnTo>
                  <a:lnTo>
                    <a:pt x="1297821" y="755052"/>
                  </a:lnTo>
                  <a:lnTo>
                    <a:pt x="1303953" y="755052"/>
                  </a:lnTo>
                  <a:lnTo>
                    <a:pt x="1308041" y="756178"/>
                  </a:lnTo>
                  <a:lnTo>
                    <a:pt x="1313322" y="758912"/>
                  </a:lnTo>
                  <a:lnTo>
                    <a:pt x="1318262" y="762771"/>
                  </a:lnTo>
                  <a:lnTo>
                    <a:pt x="1322691" y="767113"/>
                  </a:lnTo>
                  <a:lnTo>
                    <a:pt x="1325586" y="769043"/>
                  </a:lnTo>
                  <a:lnTo>
                    <a:pt x="1328823" y="770973"/>
                  </a:lnTo>
                  <a:lnTo>
                    <a:pt x="1336999" y="773706"/>
                  </a:lnTo>
                  <a:lnTo>
                    <a:pt x="1341939" y="775636"/>
                  </a:lnTo>
                  <a:lnTo>
                    <a:pt x="1347220" y="777566"/>
                  </a:lnTo>
                  <a:lnTo>
                    <a:pt x="1349264" y="779496"/>
                  </a:lnTo>
                  <a:lnTo>
                    <a:pt x="1351308" y="779496"/>
                  </a:lnTo>
                  <a:lnTo>
                    <a:pt x="1357440" y="778692"/>
                  </a:lnTo>
                  <a:lnTo>
                    <a:pt x="1363572" y="776762"/>
                  </a:lnTo>
                  <a:lnTo>
                    <a:pt x="1367660" y="773706"/>
                  </a:lnTo>
                  <a:lnTo>
                    <a:pt x="1372941" y="772902"/>
                  </a:lnTo>
                  <a:lnTo>
                    <a:pt x="1387420" y="784481"/>
                  </a:lnTo>
                  <a:lnTo>
                    <a:pt x="1389464" y="784481"/>
                  </a:lnTo>
                  <a:lnTo>
                    <a:pt x="1396788" y="786411"/>
                  </a:lnTo>
                  <a:lnTo>
                    <a:pt x="1400877" y="787215"/>
                  </a:lnTo>
                  <a:lnTo>
                    <a:pt x="1410245" y="790270"/>
                  </a:lnTo>
                  <a:lnTo>
                    <a:pt x="1432730" y="799919"/>
                  </a:lnTo>
                  <a:lnTo>
                    <a:pt x="1438011" y="801045"/>
                  </a:lnTo>
                  <a:lnTo>
                    <a:pt x="1440907" y="801849"/>
                  </a:lnTo>
                </a:path>
                <a:path w="1480820" h="841375">
                  <a:moveTo>
                    <a:pt x="690047" y="51169"/>
                  </a:moveTo>
                  <a:lnTo>
                    <a:pt x="692091" y="45380"/>
                  </a:lnTo>
                  <a:lnTo>
                    <a:pt x="700608" y="39590"/>
                  </a:lnTo>
                  <a:lnTo>
                    <a:pt x="707592" y="38465"/>
                  </a:lnTo>
                  <a:lnTo>
                    <a:pt x="717813" y="36535"/>
                  </a:lnTo>
                  <a:lnTo>
                    <a:pt x="727181" y="36535"/>
                  </a:lnTo>
                  <a:lnTo>
                    <a:pt x="731270" y="38465"/>
                  </a:lnTo>
                  <a:lnTo>
                    <a:pt x="734506" y="41520"/>
                  </a:lnTo>
                  <a:lnTo>
                    <a:pt x="740638" y="44254"/>
                  </a:lnTo>
                  <a:lnTo>
                    <a:pt x="777602" y="21740"/>
                  </a:lnTo>
                  <a:lnTo>
                    <a:pt x="777602" y="17881"/>
                  </a:lnTo>
                  <a:lnTo>
                    <a:pt x="777602" y="10162"/>
                  </a:lnTo>
                  <a:lnTo>
                    <a:pt x="776750" y="1638"/>
                  </a:lnTo>
                  <a:lnTo>
                    <a:pt x="776952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11" name="object 401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303231" y="548541"/>
              <a:ext cx="119650" cy="68089"/>
            </a:xfrm>
            <a:prstGeom prst="rect">
              <a:avLst/>
            </a:prstGeom>
          </p:spPr>
        </p:pic>
        <p:sp>
          <p:nvSpPr>
            <p:cNvPr id="4012" name="object 4012"/>
            <p:cNvSpPr/>
            <p:nvPr/>
          </p:nvSpPr>
          <p:spPr>
            <a:xfrm>
              <a:off x="6164117" y="549684"/>
              <a:ext cx="1200785" cy="598805"/>
            </a:xfrm>
            <a:custGeom>
              <a:avLst/>
              <a:gdLst/>
              <a:ahLst/>
              <a:cxnLst/>
              <a:rect l="l" t="t" r="r" b="b"/>
              <a:pathLst>
                <a:path w="1200784" h="598805">
                  <a:moveTo>
                    <a:pt x="1009938" y="0"/>
                  </a:moveTo>
                  <a:lnTo>
                    <a:pt x="1009435" y="2442"/>
                  </a:lnTo>
                  <a:lnTo>
                    <a:pt x="1009435" y="9518"/>
                  </a:lnTo>
                  <a:lnTo>
                    <a:pt x="1009435" y="17881"/>
                  </a:lnTo>
                  <a:lnTo>
                    <a:pt x="1007391" y="23670"/>
                  </a:lnTo>
                  <a:lnTo>
                    <a:pt x="1003303" y="32676"/>
                  </a:lnTo>
                  <a:lnTo>
                    <a:pt x="1000066" y="36535"/>
                  </a:lnTo>
                  <a:lnTo>
                    <a:pt x="991720" y="41520"/>
                  </a:lnTo>
                  <a:lnTo>
                    <a:pt x="977411" y="46184"/>
                  </a:lnTo>
                  <a:lnTo>
                    <a:pt x="970086" y="46184"/>
                  </a:lnTo>
                  <a:lnTo>
                    <a:pt x="965998" y="45380"/>
                  </a:lnTo>
                  <a:lnTo>
                    <a:pt x="957822" y="40395"/>
                  </a:lnTo>
                  <a:lnTo>
                    <a:pt x="954926" y="39591"/>
                  </a:lnTo>
                  <a:lnTo>
                    <a:pt x="948453" y="39591"/>
                  </a:lnTo>
                  <a:lnTo>
                    <a:pt x="939425" y="38465"/>
                  </a:lnTo>
                  <a:lnTo>
                    <a:pt x="931249" y="40395"/>
                  </a:lnTo>
                  <a:lnTo>
                    <a:pt x="925968" y="43450"/>
                  </a:lnTo>
                  <a:lnTo>
                    <a:pt x="921880" y="47310"/>
                  </a:lnTo>
                  <a:lnTo>
                    <a:pt x="919836" y="53903"/>
                  </a:lnTo>
                  <a:lnTo>
                    <a:pt x="915748" y="58888"/>
                  </a:lnTo>
                  <a:lnTo>
                    <a:pt x="909616" y="62748"/>
                  </a:lnTo>
                  <a:lnTo>
                    <a:pt x="905528" y="63873"/>
                  </a:lnTo>
                  <a:lnTo>
                    <a:pt x="902291" y="65803"/>
                  </a:lnTo>
                  <a:lnTo>
                    <a:pt x="896159" y="77543"/>
                  </a:lnTo>
                  <a:lnTo>
                    <a:pt x="896159" y="80116"/>
                  </a:lnTo>
                  <a:lnTo>
                    <a:pt x="897351" y="80116"/>
                  </a:lnTo>
                  <a:lnTo>
                    <a:pt x="900247" y="80116"/>
                  </a:lnTo>
                  <a:lnTo>
                    <a:pt x="908423" y="80116"/>
                  </a:lnTo>
                  <a:lnTo>
                    <a:pt x="914556" y="82045"/>
                  </a:lnTo>
                  <a:lnTo>
                    <a:pt x="921880" y="85262"/>
                  </a:lnTo>
                  <a:lnTo>
                    <a:pt x="923924" y="85262"/>
                  </a:lnTo>
                  <a:lnTo>
                    <a:pt x="927161" y="83975"/>
                  </a:lnTo>
                  <a:lnTo>
                    <a:pt x="941469" y="82045"/>
                  </a:lnTo>
                  <a:lnTo>
                    <a:pt x="950497" y="80116"/>
                  </a:lnTo>
                  <a:lnTo>
                    <a:pt x="959014" y="82045"/>
                  </a:lnTo>
                  <a:lnTo>
                    <a:pt x="968042" y="85905"/>
                  </a:lnTo>
                  <a:lnTo>
                    <a:pt x="973323" y="87191"/>
                  </a:lnTo>
                  <a:lnTo>
                    <a:pt x="976219" y="85905"/>
                  </a:lnTo>
                  <a:lnTo>
                    <a:pt x="988994" y="80116"/>
                  </a:lnTo>
                  <a:lnTo>
                    <a:pt x="991720" y="81402"/>
                  </a:lnTo>
                  <a:lnTo>
                    <a:pt x="995126" y="82045"/>
                  </a:lnTo>
                  <a:lnTo>
                    <a:pt x="995978" y="85262"/>
                  </a:lnTo>
                  <a:lnTo>
                    <a:pt x="999215" y="89925"/>
                  </a:lnTo>
                  <a:lnTo>
                    <a:pt x="1002110" y="94911"/>
                  </a:lnTo>
                  <a:lnTo>
                    <a:pt x="1004155" y="96036"/>
                  </a:lnTo>
                  <a:lnTo>
                    <a:pt x="1006199" y="96036"/>
                  </a:lnTo>
                  <a:lnTo>
                    <a:pt x="1010627" y="94911"/>
                  </a:lnTo>
                  <a:lnTo>
                    <a:pt x="1016760" y="91855"/>
                  </a:lnTo>
                  <a:lnTo>
                    <a:pt x="1020848" y="91855"/>
                  </a:lnTo>
                  <a:lnTo>
                    <a:pt x="1025788" y="92981"/>
                  </a:lnTo>
                  <a:lnTo>
                    <a:pt x="1029876" y="96036"/>
                  </a:lnTo>
                  <a:lnTo>
                    <a:pt x="1031068" y="100700"/>
                  </a:lnTo>
                  <a:lnTo>
                    <a:pt x="1033964" y="104559"/>
                  </a:lnTo>
                  <a:lnTo>
                    <a:pt x="1036008" y="105685"/>
                  </a:lnTo>
                  <a:lnTo>
                    <a:pt x="1038393" y="106489"/>
                  </a:lnTo>
                  <a:lnTo>
                    <a:pt x="1044525" y="105685"/>
                  </a:lnTo>
                  <a:lnTo>
                    <a:pt x="1051509" y="103755"/>
                  </a:lnTo>
                  <a:lnTo>
                    <a:pt x="1054746" y="104559"/>
                  </a:lnTo>
                  <a:lnTo>
                    <a:pt x="1058834" y="106489"/>
                  </a:lnTo>
                  <a:lnTo>
                    <a:pt x="1064966" y="109545"/>
                  </a:lnTo>
                  <a:lnTo>
                    <a:pt x="1068202" y="110349"/>
                  </a:lnTo>
                  <a:lnTo>
                    <a:pt x="1070246" y="116138"/>
                  </a:lnTo>
                  <a:lnTo>
                    <a:pt x="1074505" y="123053"/>
                  </a:lnTo>
                  <a:lnTo>
                    <a:pt x="1077230" y="126108"/>
                  </a:lnTo>
                  <a:lnTo>
                    <a:pt x="1080637" y="126108"/>
                  </a:lnTo>
                  <a:lnTo>
                    <a:pt x="1081319" y="124983"/>
                  </a:lnTo>
                  <a:lnTo>
                    <a:pt x="1082681" y="118068"/>
                  </a:lnTo>
                  <a:lnTo>
                    <a:pt x="1085407" y="117264"/>
                  </a:lnTo>
                  <a:lnTo>
                    <a:pt x="1087451" y="117264"/>
                  </a:lnTo>
                  <a:lnTo>
                    <a:pt x="1091539" y="118068"/>
                  </a:lnTo>
                  <a:lnTo>
                    <a:pt x="1092902" y="118068"/>
                  </a:lnTo>
                  <a:lnTo>
                    <a:pt x="1093583" y="116138"/>
                  </a:lnTo>
                  <a:lnTo>
                    <a:pt x="1096138" y="108419"/>
                  </a:lnTo>
                  <a:lnTo>
                    <a:pt x="1098182" y="104559"/>
                  </a:lnTo>
                  <a:lnTo>
                    <a:pt x="1102270" y="102630"/>
                  </a:lnTo>
                  <a:lnTo>
                    <a:pt x="1106359" y="101826"/>
                  </a:lnTo>
                  <a:lnTo>
                    <a:pt x="1113343" y="102630"/>
                  </a:lnTo>
                  <a:lnTo>
                    <a:pt x="1116579" y="103755"/>
                  </a:lnTo>
                  <a:lnTo>
                    <a:pt x="1117431" y="105685"/>
                  </a:lnTo>
                  <a:lnTo>
                    <a:pt x="1114535" y="104559"/>
                  </a:lnTo>
                  <a:lnTo>
                    <a:pt x="1110447" y="103755"/>
                  </a:lnTo>
                  <a:lnTo>
                    <a:pt x="1096138" y="118068"/>
                  </a:lnTo>
                  <a:lnTo>
                    <a:pt x="1094946" y="119193"/>
                  </a:lnTo>
                  <a:lnTo>
                    <a:pt x="1092902" y="119998"/>
                  </a:lnTo>
                  <a:lnTo>
                    <a:pt x="1088814" y="119998"/>
                  </a:lnTo>
                  <a:lnTo>
                    <a:pt x="1085407" y="119193"/>
                  </a:lnTo>
                  <a:lnTo>
                    <a:pt x="1083363" y="121123"/>
                  </a:lnTo>
                  <a:lnTo>
                    <a:pt x="1083363" y="124983"/>
                  </a:lnTo>
                  <a:lnTo>
                    <a:pt x="1082681" y="126913"/>
                  </a:lnTo>
                  <a:lnTo>
                    <a:pt x="1080637" y="128038"/>
                  </a:lnTo>
                  <a:lnTo>
                    <a:pt x="1077230" y="126913"/>
                  </a:lnTo>
                  <a:lnTo>
                    <a:pt x="1073142" y="123053"/>
                  </a:lnTo>
                  <a:lnTo>
                    <a:pt x="1069054" y="118068"/>
                  </a:lnTo>
                  <a:lnTo>
                    <a:pt x="1067010" y="112278"/>
                  </a:lnTo>
                  <a:lnTo>
                    <a:pt x="1065818" y="111474"/>
                  </a:lnTo>
                  <a:lnTo>
                    <a:pt x="1061729" y="110349"/>
                  </a:lnTo>
                  <a:lnTo>
                    <a:pt x="1057641" y="107615"/>
                  </a:lnTo>
                  <a:lnTo>
                    <a:pt x="1053553" y="105685"/>
                  </a:lnTo>
                  <a:lnTo>
                    <a:pt x="1051509" y="104559"/>
                  </a:lnTo>
                  <a:lnTo>
                    <a:pt x="1047421" y="106489"/>
                  </a:lnTo>
                  <a:lnTo>
                    <a:pt x="1039245" y="108419"/>
                  </a:lnTo>
                  <a:lnTo>
                    <a:pt x="1035156" y="107615"/>
                  </a:lnTo>
                  <a:lnTo>
                    <a:pt x="1031068" y="104559"/>
                  </a:lnTo>
                  <a:lnTo>
                    <a:pt x="1029876" y="100700"/>
                  </a:lnTo>
                  <a:lnTo>
                    <a:pt x="1027832" y="98770"/>
                  </a:lnTo>
                  <a:lnTo>
                    <a:pt x="1026980" y="96036"/>
                  </a:lnTo>
                  <a:lnTo>
                    <a:pt x="1022892" y="94106"/>
                  </a:lnTo>
                  <a:lnTo>
                    <a:pt x="1019655" y="94106"/>
                  </a:lnTo>
                  <a:lnTo>
                    <a:pt x="1015567" y="94106"/>
                  </a:lnTo>
                  <a:lnTo>
                    <a:pt x="1005347" y="98770"/>
                  </a:lnTo>
                  <a:lnTo>
                    <a:pt x="999215" y="99896"/>
                  </a:lnTo>
                  <a:lnTo>
                    <a:pt x="995978" y="98770"/>
                  </a:lnTo>
                  <a:lnTo>
                    <a:pt x="995978" y="96840"/>
                  </a:lnTo>
                  <a:lnTo>
                    <a:pt x="995978" y="91855"/>
                  </a:lnTo>
                  <a:lnTo>
                    <a:pt x="995126" y="87191"/>
                  </a:lnTo>
                  <a:lnTo>
                    <a:pt x="993934" y="83975"/>
                  </a:lnTo>
                  <a:lnTo>
                    <a:pt x="991720" y="83332"/>
                  </a:lnTo>
                  <a:lnTo>
                    <a:pt x="989676" y="83332"/>
                  </a:lnTo>
                  <a:lnTo>
                    <a:pt x="984906" y="85262"/>
                  </a:lnTo>
                  <a:lnTo>
                    <a:pt x="972131" y="89925"/>
                  </a:lnTo>
                  <a:lnTo>
                    <a:pt x="969235" y="89925"/>
                  </a:lnTo>
                  <a:lnTo>
                    <a:pt x="961058" y="85262"/>
                  </a:lnTo>
                  <a:lnTo>
                    <a:pt x="956970" y="83332"/>
                  </a:lnTo>
                  <a:lnTo>
                    <a:pt x="950497" y="83332"/>
                  </a:lnTo>
                  <a:lnTo>
                    <a:pt x="943513" y="83332"/>
                  </a:lnTo>
                  <a:lnTo>
                    <a:pt x="932101" y="85262"/>
                  </a:lnTo>
                  <a:lnTo>
                    <a:pt x="922732" y="85905"/>
                  </a:lnTo>
                  <a:lnTo>
                    <a:pt x="919836" y="85905"/>
                  </a:lnTo>
                  <a:lnTo>
                    <a:pt x="914556" y="83332"/>
                  </a:lnTo>
                  <a:lnTo>
                    <a:pt x="909616" y="82045"/>
                  </a:lnTo>
                  <a:lnTo>
                    <a:pt x="900247" y="82045"/>
                  </a:lnTo>
                  <a:lnTo>
                    <a:pt x="894115" y="81402"/>
                  </a:lnTo>
                  <a:lnTo>
                    <a:pt x="888664" y="85905"/>
                  </a:lnTo>
                  <a:lnTo>
                    <a:pt x="882532" y="92981"/>
                  </a:lnTo>
                  <a:lnTo>
                    <a:pt x="878443" y="98770"/>
                  </a:lnTo>
                  <a:lnTo>
                    <a:pt x="876399" y="102630"/>
                  </a:lnTo>
                  <a:lnTo>
                    <a:pt x="874355" y="106489"/>
                  </a:lnTo>
                  <a:lnTo>
                    <a:pt x="873674" y="108419"/>
                  </a:lnTo>
                  <a:lnTo>
                    <a:pt x="870267" y="107615"/>
                  </a:lnTo>
                  <a:lnTo>
                    <a:pt x="864987" y="106489"/>
                  </a:lnTo>
                  <a:lnTo>
                    <a:pt x="858003" y="106489"/>
                  </a:lnTo>
                  <a:lnTo>
                    <a:pt x="851870" y="105685"/>
                  </a:lnTo>
                  <a:lnTo>
                    <a:pt x="844546" y="104559"/>
                  </a:lnTo>
                  <a:lnTo>
                    <a:pt x="839265" y="106489"/>
                  </a:lnTo>
                  <a:lnTo>
                    <a:pt x="832281" y="105685"/>
                  </a:lnTo>
                  <a:lnTo>
                    <a:pt x="826149" y="105685"/>
                  </a:lnTo>
                  <a:lnTo>
                    <a:pt x="818824" y="110349"/>
                  </a:lnTo>
                  <a:lnTo>
                    <a:pt x="799235" y="124179"/>
                  </a:lnTo>
                  <a:lnTo>
                    <a:pt x="789015" y="129968"/>
                  </a:lnTo>
                  <a:lnTo>
                    <a:pt x="784075" y="129968"/>
                  </a:lnTo>
                  <a:lnTo>
                    <a:pt x="767211" y="126912"/>
                  </a:lnTo>
                  <a:lnTo>
                    <a:pt x="759035" y="124983"/>
                  </a:lnTo>
                  <a:lnTo>
                    <a:pt x="751710" y="126108"/>
                  </a:lnTo>
                  <a:lnTo>
                    <a:pt x="743534" y="126108"/>
                  </a:lnTo>
                  <a:lnTo>
                    <a:pt x="729226" y="132702"/>
                  </a:lnTo>
                  <a:lnTo>
                    <a:pt x="723093" y="136561"/>
                  </a:lnTo>
                  <a:lnTo>
                    <a:pt x="721901" y="138491"/>
                  </a:lnTo>
                  <a:lnTo>
                    <a:pt x="723093" y="142351"/>
                  </a:lnTo>
                  <a:lnTo>
                    <a:pt x="727181" y="146210"/>
                  </a:lnTo>
                  <a:lnTo>
                    <a:pt x="736550" y="155216"/>
                  </a:lnTo>
                  <a:lnTo>
                    <a:pt x="738594" y="157146"/>
                  </a:lnTo>
                  <a:lnTo>
                    <a:pt x="738594" y="161005"/>
                  </a:lnTo>
                  <a:lnTo>
                    <a:pt x="739446" y="164061"/>
                  </a:lnTo>
                  <a:lnTo>
                    <a:pt x="744727" y="168724"/>
                  </a:lnTo>
                  <a:lnTo>
                    <a:pt x="750859" y="172584"/>
                  </a:lnTo>
                  <a:lnTo>
                    <a:pt x="754947" y="175639"/>
                  </a:lnTo>
                  <a:lnTo>
                    <a:pt x="759035" y="179499"/>
                  </a:lnTo>
                  <a:lnTo>
                    <a:pt x="761079" y="179499"/>
                  </a:lnTo>
                  <a:lnTo>
                    <a:pt x="764486" y="180303"/>
                  </a:lnTo>
                  <a:lnTo>
                    <a:pt x="771300" y="186414"/>
                  </a:lnTo>
                  <a:lnTo>
                    <a:pt x="774706" y="191077"/>
                  </a:lnTo>
                  <a:lnTo>
                    <a:pt x="775388" y="194937"/>
                  </a:lnTo>
                  <a:lnTo>
                    <a:pt x="774706" y="198796"/>
                  </a:lnTo>
                  <a:lnTo>
                    <a:pt x="772662" y="204586"/>
                  </a:lnTo>
                  <a:lnTo>
                    <a:pt x="765167" y="209732"/>
                  </a:lnTo>
                  <a:lnTo>
                    <a:pt x="756139" y="213591"/>
                  </a:lnTo>
                  <a:lnTo>
                    <a:pt x="747622" y="213591"/>
                  </a:lnTo>
                  <a:lnTo>
                    <a:pt x="736550" y="210375"/>
                  </a:lnTo>
                  <a:lnTo>
                    <a:pt x="721049" y="202013"/>
                  </a:lnTo>
                  <a:lnTo>
                    <a:pt x="713725" y="196223"/>
                  </a:lnTo>
                  <a:lnTo>
                    <a:pt x="701460" y="189148"/>
                  </a:lnTo>
                  <a:lnTo>
                    <a:pt x="695328" y="184484"/>
                  </a:lnTo>
                  <a:lnTo>
                    <a:pt x="690047" y="173709"/>
                  </a:lnTo>
                  <a:lnTo>
                    <a:pt x="685107" y="164061"/>
                  </a:lnTo>
                  <a:lnTo>
                    <a:pt x="683063" y="156341"/>
                  </a:lnTo>
                  <a:lnTo>
                    <a:pt x="681019" y="154412"/>
                  </a:lnTo>
                  <a:lnTo>
                    <a:pt x="677612" y="154412"/>
                  </a:lnTo>
                  <a:lnTo>
                    <a:pt x="675568" y="156341"/>
                  </a:lnTo>
                  <a:lnTo>
                    <a:pt x="668244" y="161005"/>
                  </a:lnTo>
                  <a:lnTo>
                    <a:pt x="664156" y="164061"/>
                  </a:lnTo>
                  <a:lnTo>
                    <a:pt x="663304" y="165990"/>
                  </a:lnTo>
                  <a:lnTo>
                    <a:pt x="660067" y="169850"/>
                  </a:lnTo>
                  <a:lnTo>
                    <a:pt x="657172" y="170654"/>
                  </a:lnTo>
                  <a:lnTo>
                    <a:pt x="653935" y="170654"/>
                  </a:lnTo>
                  <a:lnTo>
                    <a:pt x="645759" y="171780"/>
                  </a:lnTo>
                  <a:lnTo>
                    <a:pt x="635538" y="170654"/>
                  </a:lnTo>
                  <a:lnTo>
                    <a:pt x="615949" y="167920"/>
                  </a:lnTo>
                  <a:lnTo>
                    <a:pt x="602493" y="164865"/>
                  </a:lnTo>
                  <a:lnTo>
                    <a:pt x="591420" y="164061"/>
                  </a:lnTo>
                  <a:lnTo>
                    <a:pt x="557523" y="180303"/>
                  </a:lnTo>
                  <a:lnTo>
                    <a:pt x="559567" y="193007"/>
                  </a:lnTo>
                  <a:lnTo>
                    <a:pt x="560248" y="196867"/>
                  </a:lnTo>
                  <a:lnTo>
                    <a:pt x="565699" y="202013"/>
                  </a:lnTo>
                  <a:lnTo>
                    <a:pt x="572513" y="208445"/>
                  </a:lnTo>
                  <a:lnTo>
                    <a:pt x="577964" y="212305"/>
                  </a:lnTo>
                  <a:lnTo>
                    <a:pt x="582733" y="216647"/>
                  </a:lnTo>
                  <a:lnTo>
                    <a:pt x="588184" y="222436"/>
                  </a:lnTo>
                  <a:lnTo>
                    <a:pt x="595509" y="228225"/>
                  </a:lnTo>
                  <a:lnTo>
                    <a:pt x="600448" y="236748"/>
                  </a:lnTo>
                  <a:lnTo>
                    <a:pt x="601641" y="237874"/>
                  </a:lnTo>
                  <a:lnTo>
                    <a:pt x="602493" y="241734"/>
                  </a:lnTo>
                  <a:lnTo>
                    <a:pt x="601641" y="243663"/>
                  </a:lnTo>
                  <a:lnTo>
                    <a:pt x="597553" y="247523"/>
                  </a:lnTo>
                  <a:lnTo>
                    <a:pt x="590228" y="252508"/>
                  </a:lnTo>
                  <a:lnTo>
                    <a:pt x="578645" y="257172"/>
                  </a:lnTo>
                  <a:lnTo>
                    <a:pt x="569787" y="261031"/>
                  </a:lnTo>
                  <a:lnTo>
                    <a:pt x="563655" y="262961"/>
                  </a:lnTo>
                  <a:lnTo>
                    <a:pt x="559567" y="264248"/>
                  </a:lnTo>
                  <a:lnTo>
                    <a:pt x="554116" y="264248"/>
                  </a:lnTo>
                  <a:lnTo>
                    <a:pt x="547984" y="259102"/>
                  </a:lnTo>
                  <a:lnTo>
                    <a:pt x="539807" y="250578"/>
                  </a:lnTo>
                  <a:lnTo>
                    <a:pt x="534527" y="246719"/>
                  </a:lnTo>
                  <a:lnTo>
                    <a:pt x="531631" y="245593"/>
                  </a:lnTo>
                  <a:lnTo>
                    <a:pt x="528395" y="246719"/>
                  </a:lnTo>
                  <a:lnTo>
                    <a:pt x="523114" y="247523"/>
                  </a:lnTo>
                  <a:lnTo>
                    <a:pt x="519026" y="252508"/>
                  </a:lnTo>
                  <a:lnTo>
                    <a:pt x="516130" y="255242"/>
                  </a:lnTo>
                  <a:lnTo>
                    <a:pt x="514086" y="262961"/>
                  </a:lnTo>
                  <a:lnTo>
                    <a:pt x="510850" y="272610"/>
                  </a:lnTo>
                  <a:lnTo>
                    <a:pt x="506761" y="285475"/>
                  </a:lnTo>
                  <a:lnTo>
                    <a:pt x="502673" y="293194"/>
                  </a:lnTo>
                  <a:lnTo>
                    <a:pt x="497393" y="296250"/>
                  </a:lnTo>
                  <a:lnTo>
                    <a:pt x="494497" y="302039"/>
                  </a:lnTo>
                  <a:lnTo>
                    <a:pt x="489216" y="318603"/>
                  </a:lnTo>
                  <a:lnTo>
                    <a:pt x="485128" y="326483"/>
                  </a:lnTo>
                  <a:lnTo>
                    <a:pt x="478996" y="332915"/>
                  </a:lnTo>
                  <a:lnTo>
                    <a:pt x="472012" y="336131"/>
                  </a:lnTo>
                  <a:lnTo>
                    <a:pt x="465369" y="337257"/>
                  </a:lnTo>
                  <a:lnTo>
                    <a:pt x="459236" y="336131"/>
                  </a:lnTo>
                  <a:lnTo>
                    <a:pt x="454467" y="334845"/>
                  </a:lnTo>
                  <a:lnTo>
                    <a:pt x="444928" y="329056"/>
                  </a:lnTo>
                  <a:lnTo>
                    <a:pt x="433515" y="322623"/>
                  </a:lnTo>
                  <a:lnTo>
                    <a:pt x="423295" y="313618"/>
                  </a:lnTo>
                  <a:lnTo>
                    <a:pt x="419207" y="307828"/>
                  </a:lnTo>
                  <a:lnTo>
                    <a:pt x="417162" y="307828"/>
                  </a:lnTo>
                  <a:lnTo>
                    <a:pt x="413926" y="316673"/>
                  </a:lnTo>
                  <a:lnTo>
                    <a:pt x="411030" y="326483"/>
                  </a:lnTo>
                  <a:lnTo>
                    <a:pt x="411030" y="332915"/>
                  </a:lnTo>
                  <a:lnTo>
                    <a:pt x="411882" y="336131"/>
                  </a:lnTo>
                  <a:lnTo>
                    <a:pt x="415118" y="338061"/>
                  </a:lnTo>
                  <a:lnTo>
                    <a:pt x="427383" y="343851"/>
                  </a:lnTo>
                  <a:lnTo>
                    <a:pt x="436752" y="346906"/>
                  </a:lnTo>
                  <a:lnTo>
                    <a:pt x="446120" y="354625"/>
                  </a:lnTo>
                  <a:lnTo>
                    <a:pt x="457192" y="367329"/>
                  </a:lnTo>
                  <a:lnTo>
                    <a:pt x="462643" y="373923"/>
                  </a:lnTo>
                  <a:lnTo>
                    <a:pt x="467413" y="375048"/>
                  </a:lnTo>
                  <a:lnTo>
                    <a:pt x="474056" y="376978"/>
                  </a:lnTo>
                  <a:lnTo>
                    <a:pt x="478996" y="379712"/>
                  </a:lnTo>
                  <a:lnTo>
                    <a:pt x="489216" y="386788"/>
                  </a:lnTo>
                  <a:lnTo>
                    <a:pt x="494497" y="392577"/>
                  </a:lnTo>
                  <a:lnTo>
                    <a:pt x="499777" y="395150"/>
                  </a:lnTo>
                  <a:lnTo>
                    <a:pt x="506761" y="401422"/>
                  </a:lnTo>
                  <a:lnTo>
                    <a:pt x="512042" y="409141"/>
                  </a:lnTo>
                  <a:lnTo>
                    <a:pt x="514938" y="411875"/>
                  </a:lnTo>
                  <a:lnTo>
                    <a:pt x="523114" y="421524"/>
                  </a:lnTo>
                  <a:lnTo>
                    <a:pt x="527202" y="432298"/>
                  </a:lnTo>
                  <a:lnTo>
                    <a:pt x="532483" y="443073"/>
                  </a:lnTo>
                  <a:lnTo>
                    <a:pt x="540659" y="456742"/>
                  </a:lnTo>
                  <a:lnTo>
                    <a:pt x="541851" y="463657"/>
                  </a:lnTo>
                  <a:lnTo>
                    <a:pt x="541851" y="468321"/>
                  </a:lnTo>
                  <a:lnTo>
                    <a:pt x="541851" y="475236"/>
                  </a:lnTo>
                  <a:lnTo>
                    <a:pt x="542703" y="483759"/>
                  </a:lnTo>
                  <a:lnTo>
                    <a:pt x="548835" y="495659"/>
                  </a:lnTo>
                  <a:lnTo>
                    <a:pt x="552924" y="502252"/>
                  </a:lnTo>
                  <a:lnTo>
                    <a:pt x="554968" y="503378"/>
                  </a:lnTo>
                  <a:lnTo>
                    <a:pt x="557523" y="502252"/>
                  </a:lnTo>
                  <a:lnTo>
                    <a:pt x="559567" y="499519"/>
                  </a:lnTo>
                  <a:lnTo>
                    <a:pt x="566380" y="491799"/>
                  </a:lnTo>
                  <a:lnTo>
                    <a:pt x="580689" y="477165"/>
                  </a:lnTo>
                  <a:lnTo>
                    <a:pt x="589376" y="474110"/>
                  </a:lnTo>
                  <a:lnTo>
                    <a:pt x="595509" y="474110"/>
                  </a:lnTo>
                  <a:lnTo>
                    <a:pt x="606581" y="477165"/>
                  </a:lnTo>
                  <a:lnTo>
                    <a:pt x="620038" y="481025"/>
                  </a:lnTo>
                  <a:lnTo>
                    <a:pt x="630258" y="482955"/>
                  </a:lnTo>
                  <a:lnTo>
                    <a:pt x="637583" y="484884"/>
                  </a:lnTo>
                  <a:lnTo>
                    <a:pt x="644907" y="491799"/>
                  </a:lnTo>
                  <a:lnTo>
                    <a:pt x="663304" y="504182"/>
                  </a:lnTo>
                  <a:lnTo>
                    <a:pt x="669436" y="509971"/>
                  </a:lnTo>
                  <a:lnTo>
                    <a:pt x="673524" y="515761"/>
                  </a:lnTo>
                  <a:lnTo>
                    <a:pt x="674887" y="519620"/>
                  </a:lnTo>
                  <a:lnTo>
                    <a:pt x="673524" y="528626"/>
                  </a:lnTo>
                  <a:lnTo>
                    <a:pt x="670799" y="535541"/>
                  </a:lnTo>
                  <a:lnTo>
                    <a:pt x="671480" y="540204"/>
                  </a:lnTo>
                  <a:lnTo>
                    <a:pt x="674887" y="543260"/>
                  </a:lnTo>
                  <a:lnTo>
                    <a:pt x="681019" y="545190"/>
                  </a:lnTo>
                  <a:lnTo>
                    <a:pt x="687152" y="545994"/>
                  </a:lnTo>
                  <a:lnTo>
                    <a:pt x="701460" y="542134"/>
                  </a:lnTo>
                  <a:lnTo>
                    <a:pt x="712873" y="537471"/>
                  </a:lnTo>
                  <a:lnTo>
                    <a:pt x="721901" y="538275"/>
                  </a:lnTo>
                  <a:lnTo>
                    <a:pt x="727181" y="539400"/>
                  </a:lnTo>
                  <a:lnTo>
                    <a:pt x="735358" y="538275"/>
                  </a:lnTo>
                  <a:lnTo>
                    <a:pt x="744727" y="537471"/>
                  </a:lnTo>
                  <a:lnTo>
                    <a:pt x="750859" y="538275"/>
                  </a:lnTo>
                  <a:lnTo>
                    <a:pt x="754947" y="543260"/>
                  </a:lnTo>
                  <a:lnTo>
                    <a:pt x="764486" y="557894"/>
                  </a:lnTo>
                  <a:lnTo>
                    <a:pt x="773344" y="568347"/>
                  </a:lnTo>
                  <a:lnTo>
                    <a:pt x="776750" y="573332"/>
                  </a:lnTo>
                  <a:lnTo>
                    <a:pt x="781520" y="579926"/>
                  </a:lnTo>
                  <a:lnTo>
                    <a:pt x="786119" y="587001"/>
                  </a:lnTo>
                  <a:lnTo>
                    <a:pt x="815929" y="598580"/>
                  </a:lnTo>
                  <a:lnTo>
                    <a:pt x="822061" y="594720"/>
                  </a:lnTo>
                  <a:lnTo>
                    <a:pt x="831089" y="591987"/>
                  </a:lnTo>
                  <a:lnTo>
                    <a:pt x="834325" y="588931"/>
                  </a:lnTo>
                  <a:lnTo>
                    <a:pt x="835177" y="587001"/>
                  </a:lnTo>
                  <a:lnTo>
                    <a:pt x="836369" y="583142"/>
                  </a:lnTo>
                  <a:lnTo>
                    <a:pt x="836369" y="579926"/>
                  </a:lnTo>
                  <a:lnTo>
                    <a:pt x="815929" y="560628"/>
                  </a:lnTo>
                  <a:lnTo>
                    <a:pt x="810648" y="556768"/>
                  </a:lnTo>
                  <a:lnTo>
                    <a:pt x="806560" y="552909"/>
                  </a:lnTo>
                  <a:lnTo>
                    <a:pt x="804516" y="540204"/>
                  </a:lnTo>
                  <a:lnTo>
                    <a:pt x="808604" y="529752"/>
                  </a:lnTo>
                  <a:lnTo>
                    <a:pt x="811841" y="522032"/>
                  </a:lnTo>
                  <a:lnTo>
                    <a:pt x="814736" y="513027"/>
                  </a:lnTo>
                  <a:lnTo>
                    <a:pt x="818824" y="509167"/>
                  </a:lnTo>
                  <a:lnTo>
                    <a:pt x="822061" y="509167"/>
                  </a:lnTo>
                  <a:lnTo>
                    <a:pt x="824957" y="511901"/>
                  </a:lnTo>
                  <a:lnTo>
                    <a:pt x="829045" y="528626"/>
                  </a:lnTo>
                  <a:lnTo>
                    <a:pt x="833133" y="532485"/>
                  </a:lnTo>
                  <a:lnTo>
                    <a:pt x="843694" y="534415"/>
                  </a:lnTo>
                  <a:lnTo>
                    <a:pt x="847782" y="531681"/>
                  </a:lnTo>
                  <a:lnTo>
                    <a:pt x="850678" y="522837"/>
                  </a:lnTo>
                  <a:lnTo>
                    <a:pt x="851870" y="515117"/>
                  </a:lnTo>
                  <a:lnTo>
                    <a:pt x="853915" y="509971"/>
                  </a:lnTo>
                  <a:lnTo>
                    <a:pt x="858854" y="509971"/>
                  </a:lnTo>
                  <a:lnTo>
                    <a:pt x="862943" y="509971"/>
                  </a:lnTo>
                  <a:lnTo>
                    <a:pt x="866179" y="511901"/>
                  </a:lnTo>
                  <a:lnTo>
                    <a:pt x="870267" y="515761"/>
                  </a:lnTo>
                  <a:lnTo>
                    <a:pt x="874355" y="517047"/>
                  </a:lnTo>
                  <a:lnTo>
                    <a:pt x="886620" y="517691"/>
                  </a:lnTo>
                  <a:lnTo>
                    <a:pt x="894796" y="517047"/>
                  </a:lnTo>
                  <a:lnTo>
                    <a:pt x="899395" y="517047"/>
                  </a:lnTo>
                  <a:lnTo>
                    <a:pt x="903483" y="520907"/>
                  </a:lnTo>
                  <a:lnTo>
                    <a:pt x="904335" y="523962"/>
                  </a:lnTo>
                  <a:lnTo>
                    <a:pt x="909616" y="522837"/>
                  </a:lnTo>
                  <a:lnTo>
                    <a:pt x="923924" y="511901"/>
                  </a:lnTo>
                  <a:lnTo>
                    <a:pt x="930057" y="508042"/>
                  </a:lnTo>
                  <a:lnTo>
                    <a:pt x="932101" y="504182"/>
                  </a:lnTo>
                  <a:lnTo>
                    <a:pt x="931249" y="502252"/>
                  </a:lnTo>
                  <a:lnTo>
                    <a:pt x="929205" y="497589"/>
                  </a:lnTo>
                  <a:lnTo>
                    <a:pt x="927161" y="494533"/>
                  </a:lnTo>
                  <a:lnTo>
                    <a:pt x="929205" y="492604"/>
                  </a:lnTo>
                  <a:lnTo>
                    <a:pt x="934145" y="490674"/>
                  </a:lnTo>
                  <a:lnTo>
                    <a:pt x="943513" y="491799"/>
                  </a:lnTo>
                  <a:lnTo>
                    <a:pt x="954926" y="492604"/>
                  </a:lnTo>
                  <a:lnTo>
                    <a:pt x="963954" y="495659"/>
                  </a:lnTo>
                  <a:lnTo>
                    <a:pt x="969235" y="497589"/>
                  </a:lnTo>
                  <a:lnTo>
                    <a:pt x="971279" y="496463"/>
                  </a:lnTo>
                  <a:lnTo>
                    <a:pt x="969235" y="493729"/>
                  </a:lnTo>
                  <a:lnTo>
                    <a:pt x="963103" y="492604"/>
                  </a:lnTo>
                  <a:lnTo>
                    <a:pt x="959866" y="491799"/>
                  </a:lnTo>
                  <a:lnTo>
                    <a:pt x="961058" y="485689"/>
                  </a:lnTo>
                  <a:lnTo>
                    <a:pt x="961910" y="479095"/>
                  </a:lnTo>
                  <a:lnTo>
                    <a:pt x="963103" y="476040"/>
                  </a:lnTo>
                  <a:lnTo>
                    <a:pt x="961910" y="475236"/>
                  </a:lnTo>
                  <a:lnTo>
                    <a:pt x="959866" y="475236"/>
                  </a:lnTo>
                  <a:lnTo>
                    <a:pt x="953734" y="473306"/>
                  </a:lnTo>
                  <a:lnTo>
                    <a:pt x="951690" y="469446"/>
                  </a:lnTo>
                  <a:lnTo>
                    <a:pt x="952541" y="466391"/>
                  </a:lnTo>
                  <a:lnTo>
                    <a:pt x="957822" y="461727"/>
                  </a:lnTo>
                  <a:lnTo>
                    <a:pt x="957822" y="457385"/>
                  </a:lnTo>
                  <a:lnTo>
                    <a:pt x="959866" y="451596"/>
                  </a:lnTo>
                  <a:lnTo>
                    <a:pt x="961910" y="449666"/>
                  </a:lnTo>
                  <a:lnTo>
                    <a:pt x="971279" y="449666"/>
                  </a:lnTo>
                  <a:lnTo>
                    <a:pt x="975367" y="446932"/>
                  </a:lnTo>
                  <a:lnTo>
                    <a:pt x="978263" y="443073"/>
                  </a:lnTo>
                  <a:lnTo>
                    <a:pt x="979455" y="440017"/>
                  </a:lnTo>
                  <a:lnTo>
                    <a:pt x="978263" y="438088"/>
                  </a:lnTo>
                  <a:lnTo>
                    <a:pt x="974175" y="437284"/>
                  </a:lnTo>
                  <a:lnTo>
                    <a:pt x="965998" y="436158"/>
                  </a:lnTo>
                  <a:lnTo>
                    <a:pt x="959014" y="435354"/>
                  </a:lnTo>
                  <a:lnTo>
                    <a:pt x="956970" y="433424"/>
                  </a:lnTo>
                  <a:lnTo>
                    <a:pt x="955778" y="428439"/>
                  </a:lnTo>
                  <a:lnTo>
                    <a:pt x="959014" y="424579"/>
                  </a:lnTo>
                  <a:lnTo>
                    <a:pt x="959866" y="422649"/>
                  </a:lnTo>
                  <a:lnTo>
                    <a:pt x="970086" y="420720"/>
                  </a:lnTo>
                  <a:lnTo>
                    <a:pt x="979455" y="418790"/>
                  </a:lnTo>
                  <a:lnTo>
                    <a:pt x="980307" y="417664"/>
                  </a:lnTo>
                  <a:lnTo>
                    <a:pt x="981499" y="415734"/>
                  </a:lnTo>
                  <a:lnTo>
                    <a:pt x="974175" y="415734"/>
                  </a:lnTo>
                  <a:lnTo>
                    <a:pt x="972131" y="411875"/>
                  </a:lnTo>
                  <a:lnTo>
                    <a:pt x="973323" y="409141"/>
                  </a:lnTo>
                  <a:lnTo>
                    <a:pt x="974175" y="409141"/>
                  </a:lnTo>
                  <a:lnTo>
                    <a:pt x="980307" y="407211"/>
                  </a:lnTo>
                  <a:lnTo>
                    <a:pt x="984906" y="408015"/>
                  </a:lnTo>
                  <a:lnTo>
                    <a:pt x="991038" y="409945"/>
                  </a:lnTo>
                  <a:lnTo>
                    <a:pt x="991720" y="409141"/>
                  </a:lnTo>
                  <a:lnTo>
                    <a:pt x="993082" y="408015"/>
                  </a:lnTo>
                  <a:lnTo>
                    <a:pt x="983543" y="400296"/>
                  </a:lnTo>
                  <a:lnTo>
                    <a:pt x="984906" y="396437"/>
                  </a:lnTo>
                  <a:lnTo>
                    <a:pt x="985587" y="393220"/>
                  </a:lnTo>
                  <a:lnTo>
                    <a:pt x="987632" y="393220"/>
                  </a:lnTo>
                  <a:lnTo>
                    <a:pt x="993082" y="397080"/>
                  </a:lnTo>
                  <a:lnTo>
                    <a:pt x="998022" y="397080"/>
                  </a:lnTo>
                  <a:lnTo>
                    <a:pt x="1002110" y="395150"/>
                  </a:lnTo>
                  <a:lnTo>
                    <a:pt x="1003303" y="394507"/>
                  </a:lnTo>
                  <a:lnTo>
                    <a:pt x="1005347" y="392577"/>
                  </a:lnTo>
                  <a:lnTo>
                    <a:pt x="1008243" y="392577"/>
                  </a:lnTo>
                  <a:lnTo>
                    <a:pt x="1012672" y="394507"/>
                  </a:lnTo>
                  <a:lnTo>
                    <a:pt x="1013523" y="397080"/>
                  </a:lnTo>
                  <a:lnTo>
                    <a:pt x="1016760" y="397080"/>
                  </a:lnTo>
                  <a:lnTo>
                    <a:pt x="1021700" y="396437"/>
                  </a:lnTo>
                  <a:lnTo>
                    <a:pt x="1024936" y="396437"/>
                  </a:lnTo>
                  <a:lnTo>
                    <a:pt x="1026980" y="397080"/>
                  </a:lnTo>
                  <a:lnTo>
                    <a:pt x="1031920" y="402226"/>
                  </a:lnTo>
                  <a:lnTo>
                    <a:pt x="1039245" y="405282"/>
                  </a:lnTo>
                  <a:lnTo>
                    <a:pt x="1047421" y="406086"/>
                  </a:lnTo>
                  <a:lnTo>
                    <a:pt x="1050657" y="406086"/>
                  </a:lnTo>
                  <a:lnTo>
                    <a:pt x="1051509" y="404156"/>
                  </a:lnTo>
                  <a:lnTo>
                    <a:pt x="1051509" y="402226"/>
                  </a:lnTo>
                  <a:lnTo>
                    <a:pt x="1049465" y="399492"/>
                  </a:lnTo>
                  <a:lnTo>
                    <a:pt x="1042481" y="394507"/>
                  </a:lnTo>
                  <a:lnTo>
                    <a:pt x="1039245" y="389361"/>
                  </a:lnTo>
                  <a:lnTo>
                    <a:pt x="1040437" y="386788"/>
                  </a:lnTo>
                  <a:lnTo>
                    <a:pt x="1041289" y="386788"/>
                  </a:lnTo>
                  <a:lnTo>
                    <a:pt x="1043333" y="385501"/>
                  </a:lnTo>
                  <a:lnTo>
                    <a:pt x="1045377" y="384697"/>
                  </a:lnTo>
                  <a:lnTo>
                    <a:pt x="1052701" y="383572"/>
                  </a:lnTo>
                  <a:lnTo>
                    <a:pt x="1057641" y="386788"/>
                  </a:lnTo>
                  <a:lnTo>
                    <a:pt x="1059685" y="390647"/>
                  </a:lnTo>
                  <a:lnTo>
                    <a:pt x="1062922" y="395150"/>
                  </a:lnTo>
                  <a:lnTo>
                    <a:pt x="1064966" y="398367"/>
                  </a:lnTo>
                  <a:lnTo>
                    <a:pt x="1062922" y="401422"/>
                  </a:lnTo>
                  <a:lnTo>
                    <a:pt x="1061729" y="403352"/>
                  </a:lnTo>
                  <a:lnTo>
                    <a:pt x="1063774" y="408015"/>
                  </a:lnTo>
                  <a:lnTo>
                    <a:pt x="1067010" y="413001"/>
                  </a:lnTo>
                  <a:lnTo>
                    <a:pt x="1070246" y="411071"/>
                  </a:lnTo>
                  <a:lnTo>
                    <a:pt x="1071098" y="406086"/>
                  </a:lnTo>
                  <a:lnTo>
                    <a:pt x="1078593" y="406086"/>
                  </a:lnTo>
                  <a:lnTo>
                    <a:pt x="1084725" y="409141"/>
                  </a:lnTo>
                  <a:lnTo>
                    <a:pt x="1092902" y="413805"/>
                  </a:lnTo>
                  <a:lnTo>
                    <a:pt x="1094946" y="414930"/>
                  </a:lnTo>
                  <a:lnTo>
                    <a:pt x="1098182" y="415734"/>
                  </a:lnTo>
                  <a:lnTo>
                    <a:pt x="1105166" y="416860"/>
                  </a:lnTo>
                  <a:lnTo>
                    <a:pt x="1111298" y="416860"/>
                  </a:lnTo>
                  <a:lnTo>
                    <a:pt x="1114535" y="414930"/>
                  </a:lnTo>
                  <a:lnTo>
                    <a:pt x="1120667" y="413001"/>
                  </a:lnTo>
                  <a:lnTo>
                    <a:pt x="1159845" y="424579"/>
                  </a:lnTo>
                  <a:lnTo>
                    <a:pt x="1164785" y="428439"/>
                  </a:lnTo>
                  <a:lnTo>
                    <a:pt x="1170917" y="427313"/>
                  </a:lnTo>
                  <a:lnTo>
                    <a:pt x="1176198" y="421524"/>
                  </a:lnTo>
                  <a:lnTo>
                    <a:pt x="1181649" y="417664"/>
                  </a:lnTo>
                  <a:lnTo>
                    <a:pt x="1185737" y="415734"/>
                  </a:lnTo>
                  <a:lnTo>
                    <a:pt x="1191869" y="416860"/>
                  </a:lnTo>
                  <a:lnTo>
                    <a:pt x="1195957" y="413805"/>
                  </a:lnTo>
                  <a:lnTo>
                    <a:pt x="1200727" y="409141"/>
                  </a:lnTo>
                  <a:lnTo>
                    <a:pt x="1198683" y="414930"/>
                  </a:lnTo>
                  <a:lnTo>
                    <a:pt x="1193913" y="419594"/>
                  </a:lnTo>
                  <a:lnTo>
                    <a:pt x="1190507" y="419594"/>
                  </a:lnTo>
                  <a:lnTo>
                    <a:pt x="1183693" y="419594"/>
                  </a:lnTo>
                  <a:lnTo>
                    <a:pt x="1181649" y="420720"/>
                  </a:lnTo>
                  <a:lnTo>
                    <a:pt x="1177050" y="423454"/>
                  </a:lnTo>
                  <a:lnTo>
                    <a:pt x="1175006" y="427313"/>
                  </a:lnTo>
                  <a:lnTo>
                    <a:pt x="1170917" y="429564"/>
                  </a:lnTo>
                  <a:lnTo>
                    <a:pt x="1166829" y="430369"/>
                  </a:lnTo>
                  <a:lnTo>
                    <a:pt x="1160697" y="428439"/>
                  </a:lnTo>
                  <a:lnTo>
                    <a:pt x="1153713" y="422649"/>
                  </a:lnTo>
                  <a:lnTo>
                    <a:pt x="1145196" y="417664"/>
                  </a:lnTo>
                  <a:lnTo>
                    <a:pt x="1134976" y="414930"/>
                  </a:lnTo>
                  <a:lnTo>
                    <a:pt x="1126799" y="413805"/>
                  </a:lnTo>
                  <a:lnTo>
                    <a:pt x="1120667" y="413805"/>
                  </a:lnTo>
                  <a:lnTo>
                    <a:pt x="1115387" y="415734"/>
                  </a:lnTo>
                  <a:lnTo>
                    <a:pt x="1112491" y="418790"/>
                  </a:lnTo>
                  <a:lnTo>
                    <a:pt x="1109254" y="418790"/>
                  </a:lnTo>
                  <a:lnTo>
                    <a:pt x="1099034" y="416860"/>
                  </a:lnTo>
                  <a:lnTo>
                    <a:pt x="1090858" y="414930"/>
                  </a:lnTo>
                  <a:lnTo>
                    <a:pt x="1082681" y="409945"/>
                  </a:lnTo>
                  <a:lnTo>
                    <a:pt x="1078593" y="408015"/>
                  </a:lnTo>
                  <a:lnTo>
                    <a:pt x="1075186" y="408015"/>
                  </a:lnTo>
                </a:path>
                <a:path w="1200784" h="598805">
                  <a:moveTo>
                    <a:pt x="234728" y="324553"/>
                  </a:moveTo>
                  <a:lnTo>
                    <a:pt x="237965" y="320533"/>
                  </a:lnTo>
                  <a:lnTo>
                    <a:pt x="240009" y="316673"/>
                  </a:lnTo>
                  <a:lnTo>
                    <a:pt x="240009" y="312813"/>
                  </a:lnTo>
                  <a:lnTo>
                    <a:pt x="238816" y="309758"/>
                  </a:lnTo>
                  <a:lnTo>
                    <a:pt x="235921" y="307828"/>
                  </a:lnTo>
                  <a:lnTo>
                    <a:pt x="233876" y="304773"/>
                  </a:lnTo>
                  <a:lnTo>
                    <a:pt x="230640" y="296250"/>
                  </a:lnTo>
                  <a:lnTo>
                    <a:pt x="228596" y="293194"/>
                  </a:lnTo>
                  <a:lnTo>
                    <a:pt x="226552" y="292390"/>
                  </a:lnTo>
                  <a:lnTo>
                    <a:pt x="225700" y="290460"/>
                  </a:lnTo>
                  <a:lnTo>
                    <a:pt x="225700" y="289335"/>
                  </a:lnTo>
                  <a:lnTo>
                    <a:pt x="227744" y="285475"/>
                  </a:lnTo>
                  <a:lnTo>
                    <a:pt x="228596" y="281616"/>
                  </a:lnTo>
                  <a:lnTo>
                    <a:pt x="233876" y="277756"/>
                  </a:lnTo>
                  <a:lnTo>
                    <a:pt x="240009" y="276952"/>
                  </a:lnTo>
                  <a:lnTo>
                    <a:pt x="242905" y="277756"/>
                  </a:lnTo>
                  <a:lnTo>
                    <a:pt x="254317" y="281616"/>
                  </a:lnTo>
                  <a:lnTo>
                    <a:pt x="268626" y="284671"/>
                  </a:lnTo>
                  <a:lnTo>
                    <a:pt x="301842" y="292390"/>
                  </a:lnTo>
                  <a:lnTo>
                    <a:pt x="300650" y="314743"/>
                  </a:lnTo>
                  <a:lnTo>
                    <a:pt x="299798" y="322623"/>
                  </a:lnTo>
                  <a:lnTo>
                    <a:pt x="301842" y="327126"/>
                  </a:lnTo>
                  <a:lnTo>
                    <a:pt x="307974" y="339187"/>
                  </a:lnTo>
                  <a:lnTo>
                    <a:pt x="312063" y="350766"/>
                  </a:lnTo>
                  <a:lnTo>
                    <a:pt x="320239" y="368133"/>
                  </a:lnTo>
                  <a:lnTo>
                    <a:pt x="333696" y="383572"/>
                  </a:lnTo>
                  <a:lnTo>
                    <a:pt x="343916" y="389361"/>
                  </a:lnTo>
                  <a:lnTo>
                    <a:pt x="351241" y="389361"/>
                  </a:lnTo>
                  <a:lnTo>
                    <a:pt x="364868" y="387431"/>
                  </a:lnTo>
                  <a:lnTo>
                    <a:pt x="373044" y="383572"/>
                  </a:lnTo>
                  <a:lnTo>
                    <a:pt x="377133" y="379712"/>
                  </a:lnTo>
                  <a:lnTo>
                    <a:pt x="377133" y="373119"/>
                  </a:lnTo>
                  <a:lnTo>
                    <a:pt x="375940" y="370063"/>
                  </a:lnTo>
                  <a:lnTo>
                    <a:pt x="371682" y="365078"/>
                  </a:lnTo>
                  <a:lnTo>
                    <a:pt x="365549" y="357359"/>
                  </a:lnTo>
                  <a:lnTo>
                    <a:pt x="360780" y="347710"/>
                  </a:lnTo>
                  <a:lnTo>
                    <a:pt x="356181" y="332272"/>
                  </a:lnTo>
                  <a:lnTo>
                    <a:pt x="353285" y="318603"/>
                  </a:lnTo>
                  <a:lnTo>
                    <a:pt x="353285" y="307024"/>
                  </a:lnTo>
                  <a:lnTo>
                    <a:pt x="354137" y="293194"/>
                  </a:lnTo>
                  <a:lnTo>
                    <a:pt x="380028" y="262318"/>
                  </a:lnTo>
                  <a:lnTo>
                    <a:pt x="385309" y="259102"/>
                  </a:lnTo>
                  <a:lnTo>
                    <a:pt x="388545" y="260388"/>
                  </a:lnTo>
                  <a:lnTo>
                    <a:pt x="394678" y="264248"/>
                  </a:lnTo>
                  <a:lnTo>
                    <a:pt x="398766" y="268107"/>
                  </a:lnTo>
                  <a:lnTo>
                    <a:pt x="404898" y="278882"/>
                  </a:lnTo>
                  <a:lnTo>
                    <a:pt x="409838" y="286601"/>
                  </a:lnTo>
                  <a:lnTo>
                    <a:pt x="413926" y="292390"/>
                  </a:lnTo>
                  <a:lnTo>
                    <a:pt x="419207" y="296250"/>
                  </a:lnTo>
                  <a:lnTo>
                    <a:pt x="420399" y="302039"/>
                  </a:lnTo>
                  <a:lnTo>
                    <a:pt x="456511" y="332272"/>
                  </a:lnTo>
                  <a:lnTo>
                    <a:pt x="459236" y="332915"/>
                  </a:lnTo>
                  <a:lnTo>
                    <a:pt x="466731" y="334845"/>
                  </a:lnTo>
                  <a:lnTo>
                    <a:pt x="472864" y="334202"/>
                  </a:lnTo>
                  <a:lnTo>
                    <a:pt x="476952" y="332272"/>
                  </a:lnTo>
                  <a:lnTo>
                    <a:pt x="480188" y="328412"/>
                  </a:lnTo>
                  <a:lnTo>
                    <a:pt x="484276" y="321337"/>
                  </a:lnTo>
                  <a:lnTo>
                    <a:pt x="488365" y="314743"/>
                  </a:lnTo>
                  <a:lnTo>
                    <a:pt x="492453" y="304773"/>
                  </a:lnTo>
                  <a:lnTo>
                    <a:pt x="494497" y="300109"/>
                  </a:lnTo>
                  <a:lnTo>
                    <a:pt x="497393" y="296250"/>
                  </a:lnTo>
                  <a:lnTo>
                    <a:pt x="500629" y="291264"/>
                  </a:lnTo>
                  <a:lnTo>
                    <a:pt x="506761" y="279686"/>
                  </a:lnTo>
                  <a:lnTo>
                    <a:pt x="512894" y="264891"/>
                  </a:lnTo>
                  <a:lnTo>
                    <a:pt x="514086" y="259102"/>
                  </a:lnTo>
                  <a:lnTo>
                    <a:pt x="516130" y="252508"/>
                  </a:lnTo>
                  <a:lnTo>
                    <a:pt x="524306" y="245593"/>
                  </a:lnTo>
                  <a:lnTo>
                    <a:pt x="531631" y="244468"/>
                  </a:lnTo>
                  <a:lnTo>
                    <a:pt x="535719" y="244468"/>
                  </a:lnTo>
                  <a:lnTo>
                    <a:pt x="540659" y="250578"/>
                  </a:lnTo>
                  <a:lnTo>
                    <a:pt x="548835" y="257172"/>
                  </a:lnTo>
                  <a:lnTo>
                    <a:pt x="554116" y="261031"/>
                  </a:lnTo>
                  <a:lnTo>
                    <a:pt x="558204" y="261031"/>
                  </a:lnTo>
                  <a:lnTo>
                    <a:pt x="569787" y="258298"/>
                  </a:lnTo>
                  <a:lnTo>
                    <a:pt x="580689" y="254438"/>
                  </a:lnTo>
                  <a:lnTo>
                    <a:pt x="593464" y="249453"/>
                  </a:lnTo>
                  <a:lnTo>
                    <a:pt x="598404" y="245593"/>
                  </a:lnTo>
                  <a:lnTo>
                    <a:pt x="599597" y="242538"/>
                  </a:lnTo>
                  <a:lnTo>
                    <a:pt x="599597" y="240608"/>
                  </a:lnTo>
                  <a:lnTo>
                    <a:pt x="597553" y="235944"/>
                  </a:lnTo>
                  <a:lnTo>
                    <a:pt x="593464" y="230155"/>
                  </a:lnTo>
                  <a:lnTo>
                    <a:pt x="592272" y="228225"/>
                  </a:lnTo>
                  <a:lnTo>
                    <a:pt x="587332" y="223240"/>
                  </a:lnTo>
                  <a:lnTo>
                    <a:pt x="580008" y="215521"/>
                  </a:lnTo>
                  <a:lnTo>
                    <a:pt x="569787" y="208445"/>
                  </a:lnTo>
                  <a:lnTo>
                    <a:pt x="556160" y="176443"/>
                  </a:lnTo>
                  <a:lnTo>
                    <a:pt x="557523" y="171780"/>
                  </a:lnTo>
                  <a:lnTo>
                    <a:pt x="559567" y="167920"/>
                  </a:lnTo>
                  <a:lnTo>
                    <a:pt x="568424" y="162935"/>
                  </a:lnTo>
                  <a:lnTo>
                    <a:pt x="576601" y="162935"/>
                  </a:lnTo>
                  <a:lnTo>
                    <a:pt x="600448" y="162935"/>
                  </a:lnTo>
                  <a:lnTo>
                    <a:pt x="619186" y="165990"/>
                  </a:lnTo>
                  <a:lnTo>
                    <a:pt x="641671" y="169850"/>
                  </a:lnTo>
                  <a:lnTo>
                    <a:pt x="653935" y="169850"/>
                  </a:lnTo>
                  <a:lnTo>
                    <a:pt x="657172" y="168724"/>
                  </a:lnTo>
                  <a:lnTo>
                    <a:pt x="660067" y="165990"/>
                  </a:lnTo>
                  <a:lnTo>
                    <a:pt x="662112" y="164061"/>
                  </a:lnTo>
                  <a:lnTo>
                    <a:pt x="670799" y="157146"/>
                  </a:lnTo>
                  <a:lnTo>
                    <a:pt x="676931" y="153286"/>
                  </a:lnTo>
                  <a:lnTo>
                    <a:pt x="679657" y="151999"/>
                  </a:lnTo>
                  <a:lnTo>
                    <a:pt x="681701" y="153286"/>
                  </a:lnTo>
                  <a:lnTo>
                    <a:pt x="683915" y="156341"/>
                  </a:lnTo>
                  <a:lnTo>
                    <a:pt x="688003" y="165990"/>
                  </a:lnTo>
                  <a:lnTo>
                    <a:pt x="693284" y="174513"/>
                  </a:lnTo>
                  <a:lnTo>
                    <a:pt x="699416" y="184484"/>
                  </a:lnTo>
                  <a:lnTo>
                    <a:pt x="703504" y="188343"/>
                  </a:lnTo>
                  <a:lnTo>
                    <a:pt x="710829" y="192203"/>
                  </a:lnTo>
                  <a:lnTo>
                    <a:pt x="717813" y="198153"/>
                  </a:lnTo>
                  <a:lnTo>
                    <a:pt x="729226" y="204586"/>
                  </a:lnTo>
                  <a:lnTo>
                    <a:pt x="741490" y="211661"/>
                  </a:lnTo>
                  <a:lnTo>
                    <a:pt x="748815" y="211661"/>
                  </a:lnTo>
                  <a:lnTo>
                    <a:pt x="773344" y="194937"/>
                  </a:lnTo>
                  <a:lnTo>
                    <a:pt x="773344" y="192203"/>
                  </a:lnTo>
                  <a:lnTo>
                    <a:pt x="768574" y="186414"/>
                  </a:lnTo>
                  <a:lnTo>
                    <a:pt x="764486" y="182233"/>
                  </a:lnTo>
                  <a:lnTo>
                    <a:pt x="760227" y="181428"/>
                  </a:lnTo>
                  <a:lnTo>
                    <a:pt x="756139" y="179499"/>
                  </a:lnTo>
                  <a:lnTo>
                    <a:pt x="749666" y="173709"/>
                  </a:lnTo>
                  <a:lnTo>
                    <a:pt x="742682" y="169850"/>
                  </a:lnTo>
                  <a:lnTo>
                    <a:pt x="738594" y="165990"/>
                  </a:lnTo>
                  <a:lnTo>
                    <a:pt x="736550" y="161005"/>
                  </a:lnTo>
                  <a:lnTo>
                    <a:pt x="736550" y="159075"/>
                  </a:lnTo>
                  <a:lnTo>
                    <a:pt x="735358" y="156341"/>
                  </a:lnTo>
                  <a:lnTo>
                    <a:pt x="733314" y="153286"/>
                  </a:lnTo>
                  <a:lnTo>
                    <a:pt x="725989" y="149426"/>
                  </a:lnTo>
                  <a:lnTo>
                    <a:pt x="721049" y="142351"/>
                  </a:lnTo>
                  <a:lnTo>
                    <a:pt x="719005" y="138491"/>
                  </a:lnTo>
                  <a:lnTo>
                    <a:pt x="719857" y="136561"/>
                  </a:lnTo>
                  <a:lnTo>
                    <a:pt x="725137" y="132059"/>
                  </a:lnTo>
                  <a:lnTo>
                    <a:pt x="736550" y="126912"/>
                  </a:lnTo>
                  <a:lnTo>
                    <a:pt x="745578" y="124179"/>
                  </a:lnTo>
                  <a:lnTo>
                    <a:pt x="754947" y="124179"/>
                  </a:lnTo>
                  <a:lnTo>
                    <a:pt x="761079" y="124179"/>
                  </a:lnTo>
                  <a:lnTo>
                    <a:pt x="766530" y="124983"/>
                  </a:lnTo>
                  <a:lnTo>
                    <a:pt x="774706" y="126108"/>
                  </a:lnTo>
                  <a:lnTo>
                    <a:pt x="786119" y="128038"/>
                  </a:lnTo>
                  <a:lnTo>
                    <a:pt x="792251" y="126108"/>
                  </a:lnTo>
                  <a:lnTo>
                    <a:pt x="797191" y="121927"/>
                  </a:lnTo>
                  <a:lnTo>
                    <a:pt x="806560" y="117264"/>
                  </a:lnTo>
                  <a:lnTo>
                    <a:pt x="816780" y="109545"/>
                  </a:lnTo>
                  <a:lnTo>
                    <a:pt x="824957" y="103755"/>
                  </a:lnTo>
                  <a:lnTo>
                    <a:pt x="826149" y="103755"/>
                  </a:lnTo>
                  <a:lnTo>
                    <a:pt x="832281" y="103755"/>
                  </a:lnTo>
                  <a:lnTo>
                    <a:pt x="839265" y="104559"/>
                  </a:lnTo>
                  <a:lnTo>
                    <a:pt x="844546" y="102630"/>
                  </a:lnTo>
                  <a:lnTo>
                    <a:pt x="850678" y="103755"/>
                  </a:lnTo>
                  <a:lnTo>
                    <a:pt x="858854" y="105685"/>
                  </a:lnTo>
                  <a:lnTo>
                    <a:pt x="866179" y="105685"/>
                  </a:lnTo>
                  <a:lnTo>
                    <a:pt x="870267" y="106489"/>
                  </a:lnTo>
                  <a:lnTo>
                    <a:pt x="872311" y="105685"/>
                  </a:lnTo>
                  <a:lnTo>
                    <a:pt x="875718" y="98770"/>
                  </a:lnTo>
                  <a:lnTo>
                    <a:pt x="885938" y="85905"/>
                  </a:lnTo>
                  <a:lnTo>
                    <a:pt x="892071" y="80116"/>
                  </a:lnTo>
                  <a:lnTo>
                    <a:pt x="894115" y="74326"/>
                  </a:lnTo>
                  <a:lnTo>
                    <a:pt x="894796" y="73683"/>
                  </a:lnTo>
                  <a:lnTo>
                    <a:pt x="900247" y="65803"/>
                  </a:lnTo>
                  <a:lnTo>
                    <a:pt x="909616" y="59692"/>
                  </a:lnTo>
                  <a:lnTo>
                    <a:pt x="914556" y="56958"/>
                  </a:lnTo>
                  <a:lnTo>
                    <a:pt x="918644" y="51169"/>
                  </a:lnTo>
                </a:path>
                <a:path w="1200784" h="598805">
                  <a:moveTo>
                    <a:pt x="89598" y="450953"/>
                  </a:moveTo>
                  <a:lnTo>
                    <a:pt x="83466" y="452882"/>
                  </a:lnTo>
                  <a:lnTo>
                    <a:pt x="76482" y="457385"/>
                  </a:lnTo>
                  <a:lnTo>
                    <a:pt x="65921" y="466391"/>
                  </a:lnTo>
                  <a:lnTo>
                    <a:pt x="59619" y="469446"/>
                  </a:lnTo>
                  <a:lnTo>
                    <a:pt x="54849" y="470250"/>
                  </a:lnTo>
                  <a:lnTo>
                    <a:pt x="46673" y="468321"/>
                  </a:lnTo>
                  <a:lnTo>
                    <a:pt x="37134" y="467516"/>
                  </a:lnTo>
                  <a:lnTo>
                    <a:pt x="26913" y="467516"/>
                  </a:lnTo>
                  <a:lnTo>
                    <a:pt x="16352" y="468321"/>
                  </a:lnTo>
                  <a:lnTo>
                    <a:pt x="8176" y="468321"/>
                  </a:lnTo>
                  <a:lnTo>
                    <a:pt x="0" y="46751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6307203" y="876167"/>
              <a:ext cx="121285" cy="608965"/>
            </a:xfrm>
            <a:custGeom>
              <a:avLst/>
              <a:gdLst/>
              <a:ahLst/>
              <a:cxnLst/>
              <a:rect l="l" t="t" r="r" b="b"/>
              <a:pathLst>
                <a:path w="121285" h="608965">
                  <a:moveTo>
                    <a:pt x="106462" y="0"/>
                  </a:moveTo>
                  <a:lnTo>
                    <a:pt x="105099" y="0"/>
                  </a:lnTo>
                  <a:lnTo>
                    <a:pt x="106462" y="2573"/>
                  </a:lnTo>
                  <a:lnTo>
                    <a:pt x="110550" y="8362"/>
                  </a:lnTo>
                  <a:lnTo>
                    <a:pt x="113276" y="13508"/>
                  </a:lnTo>
                  <a:lnTo>
                    <a:pt x="104418" y="55159"/>
                  </a:lnTo>
                  <a:lnTo>
                    <a:pt x="95731" y="66737"/>
                  </a:lnTo>
                  <a:lnTo>
                    <a:pt x="92835" y="73813"/>
                  </a:lnTo>
                  <a:lnTo>
                    <a:pt x="91642" y="77673"/>
                  </a:lnTo>
                  <a:lnTo>
                    <a:pt x="91642" y="94236"/>
                  </a:lnTo>
                  <a:lnTo>
                    <a:pt x="95731" y="113534"/>
                  </a:lnTo>
                  <a:lnTo>
                    <a:pt x="98967" y="125113"/>
                  </a:lnTo>
                  <a:lnTo>
                    <a:pt x="97775" y="130259"/>
                  </a:lnTo>
                  <a:lnTo>
                    <a:pt x="91642" y="141033"/>
                  </a:lnTo>
                  <a:lnTo>
                    <a:pt x="78526" y="159205"/>
                  </a:lnTo>
                  <a:lnTo>
                    <a:pt x="67114" y="176895"/>
                  </a:lnTo>
                  <a:lnTo>
                    <a:pt x="60981" y="187348"/>
                  </a:lnTo>
                  <a:lnTo>
                    <a:pt x="57745" y="203268"/>
                  </a:lnTo>
                  <a:lnTo>
                    <a:pt x="57745" y="211792"/>
                  </a:lnTo>
                  <a:lnTo>
                    <a:pt x="59789" y="223370"/>
                  </a:lnTo>
                  <a:lnTo>
                    <a:pt x="67114" y="239130"/>
                  </a:lnTo>
                  <a:lnTo>
                    <a:pt x="95731" y="305224"/>
                  </a:lnTo>
                  <a:lnTo>
                    <a:pt x="99819" y="316964"/>
                  </a:lnTo>
                  <a:lnTo>
                    <a:pt x="109188" y="341247"/>
                  </a:lnTo>
                  <a:lnTo>
                    <a:pt x="114638" y="352021"/>
                  </a:lnTo>
                  <a:lnTo>
                    <a:pt x="116682" y="356685"/>
                  </a:lnTo>
                  <a:lnTo>
                    <a:pt x="117364" y="361670"/>
                  </a:lnTo>
                  <a:lnTo>
                    <a:pt x="118727" y="366334"/>
                  </a:lnTo>
                  <a:lnTo>
                    <a:pt x="118727" y="368264"/>
                  </a:lnTo>
                  <a:lnTo>
                    <a:pt x="108506" y="388044"/>
                  </a:lnTo>
                  <a:lnTo>
                    <a:pt x="96923" y="406216"/>
                  </a:lnTo>
                  <a:lnTo>
                    <a:pt x="91642" y="411201"/>
                  </a:lnTo>
                  <a:lnTo>
                    <a:pt x="81422" y="422779"/>
                  </a:lnTo>
                  <a:lnTo>
                    <a:pt x="60981" y="444489"/>
                  </a:lnTo>
                  <a:lnTo>
                    <a:pt x="49568" y="454138"/>
                  </a:lnTo>
                  <a:lnTo>
                    <a:pt x="11583" y="490000"/>
                  </a:lnTo>
                  <a:lnTo>
                    <a:pt x="8176" y="498523"/>
                  </a:lnTo>
                  <a:lnTo>
                    <a:pt x="8176" y="501578"/>
                  </a:lnTo>
                  <a:lnTo>
                    <a:pt x="10220" y="522967"/>
                  </a:lnTo>
                  <a:lnTo>
                    <a:pt x="8176" y="529882"/>
                  </a:lnTo>
                  <a:lnTo>
                    <a:pt x="4088" y="541460"/>
                  </a:lnTo>
                  <a:lnTo>
                    <a:pt x="2044" y="545320"/>
                  </a:lnTo>
                  <a:lnTo>
                    <a:pt x="2044" y="554969"/>
                  </a:lnTo>
                  <a:lnTo>
                    <a:pt x="3406" y="585202"/>
                  </a:lnTo>
                  <a:lnTo>
                    <a:pt x="2044" y="595976"/>
                  </a:lnTo>
                  <a:lnTo>
                    <a:pt x="1362" y="603695"/>
                  </a:lnTo>
                  <a:lnTo>
                    <a:pt x="0" y="608680"/>
                  </a:lnTo>
                  <a:lnTo>
                    <a:pt x="1362" y="608680"/>
                  </a:lnTo>
                  <a:lnTo>
                    <a:pt x="4088" y="602891"/>
                  </a:lnTo>
                  <a:lnTo>
                    <a:pt x="4088" y="592117"/>
                  </a:lnTo>
                  <a:lnTo>
                    <a:pt x="5450" y="583272"/>
                  </a:lnTo>
                  <a:lnTo>
                    <a:pt x="5450" y="578608"/>
                  </a:lnTo>
                  <a:lnTo>
                    <a:pt x="4088" y="552235"/>
                  </a:lnTo>
                  <a:lnTo>
                    <a:pt x="5450" y="544516"/>
                  </a:lnTo>
                  <a:lnTo>
                    <a:pt x="7494" y="539530"/>
                  </a:lnTo>
                  <a:lnTo>
                    <a:pt x="10220" y="531007"/>
                  </a:lnTo>
                  <a:lnTo>
                    <a:pt x="12264" y="522967"/>
                  </a:lnTo>
                  <a:lnTo>
                    <a:pt x="12264" y="515248"/>
                  </a:lnTo>
                  <a:lnTo>
                    <a:pt x="10220" y="506724"/>
                  </a:lnTo>
                  <a:lnTo>
                    <a:pt x="10220" y="497719"/>
                  </a:lnTo>
                  <a:lnTo>
                    <a:pt x="11583" y="494663"/>
                  </a:lnTo>
                  <a:lnTo>
                    <a:pt x="29128" y="475366"/>
                  </a:lnTo>
                  <a:lnTo>
                    <a:pt x="52805" y="454942"/>
                  </a:lnTo>
                  <a:lnTo>
                    <a:pt x="59789" y="448349"/>
                  </a:lnTo>
                  <a:lnTo>
                    <a:pt x="92835" y="414256"/>
                  </a:lnTo>
                  <a:lnTo>
                    <a:pt x="105099" y="396567"/>
                  </a:lnTo>
                  <a:lnTo>
                    <a:pt x="106462" y="395763"/>
                  </a:lnTo>
                  <a:lnTo>
                    <a:pt x="114638" y="381129"/>
                  </a:lnTo>
                  <a:lnTo>
                    <a:pt x="120771" y="367459"/>
                  </a:lnTo>
                  <a:lnTo>
                    <a:pt x="119408" y="361670"/>
                  </a:lnTo>
                  <a:lnTo>
                    <a:pt x="118727" y="355881"/>
                  </a:lnTo>
                  <a:lnTo>
                    <a:pt x="115320" y="350092"/>
                  </a:lnTo>
                  <a:lnTo>
                    <a:pt x="110550" y="334332"/>
                  </a:lnTo>
                  <a:lnTo>
                    <a:pt x="96923" y="305224"/>
                  </a:lnTo>
                  <a:lnTo>
                    <a:pt x="82614" y="271293"/>
                  </a:lnTo>
                  <a:lnTo>
                    <a:pt x="69158" y="238004"/>
                  </a:lnTo>
                  <a:lnTo>
                    <a:pt x="63877" y="228355"/>
                  </a:lnTo>
                  <a:lnTo>
                    <a:pt x="61833" y="222566"/>
                  </a:lnTo>
                  <a:lnTo>
                    <a:pt x="59789" y="205198"/>
                  </a:lnTo>
                  <a:lnTo>
                    <a:pt x="61833" y="194424"/>
                  </a:lnTo>
                  <a:lnTo>
                    <a:pt x="65921" y="183488"/>
                  </a:lnTo>
                  <a:lnTo>
                    <a:pt x="76482" y="165316"/>
                  </a:lnTo>
                  <a:lnTo>
                    <a:pt x="91642" y="145697"/>
                  </a:lnTo>
                  <a:lnTo>
                    <a:pt x="98967" y="130902"/>
                  </a:lnTo>
                  <a:lnTo>
                    <a:pt x="101011" y="125113"/>
                  </a:lnTo>
                  <a:lnTo>
                    <a:pt x="97775" y="107745"/>
                  </a:lnTo>
                  <a:lnTo>
                    <a:pt x="94879" y="85392"/>
                  </a:lnTo>
                  <a:lnTo>
                    <a:pt x="93687" y="78798"/>
                  </a:lnTo>
                  <a:lnTo>
                    <a:pt x="94879" y="73009"/>
                  </a:lnTo>
                  <a:lnTo>
                    <a:pt x="102374" y="62235"/>
                  </a:lnTo>
                  <a:lnTo>
                    <a:pt x="107143" y="53229"/>
                  </a:lnTo>
                  <a:lnTo>
                    <a:pt x="109188" y="46636"/>
                  </a:lnTo>
                  <a:lnTo>
                    <a:pt x="110550" y="39721"/>
                  </a:lnTo>
                  <a:lnTo>
                    <a:pt x="114638" y="22353"/>
                  </a:lnTo>
                  <a:lnTo>
                    <a:pt x="115320" y="17367"/>
                  </a:lnTo>
                  <a:lnTo>
                    <a:pt x="114638" y="12704"/>
                  </a:lnTo>
                  <a:lnTo>
                    <a:pt x="109188" y="3859"/>
                  </a:lnTo>
                  <a:lnTo>
                    <a:pt x="106462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5906904" y="876167"/>
              <a:ext cx="521334" cy="633730"/>
            </a:xfrm>
            <a:custGeom>
              <a:avLst/>
              <a:gdLst/>
              <a:ahLst/>
              <a:cxnLst/>
              <a:rect l="l" t="t" r="r" b="b"/>
              <a:pathLst>
                <a:path w="521335" h="633730">
                  <a:moveTo>
                    <a:pt x="505399" y="396567"/>
                  </a:moveTo>
                  <a:lnTo>
                    <a:pt x="460088" y="448349"/>
                  </a:lnTo>
                  <a:lnTo>
                    <a:pt x="429427" y="475366"/>
                  </a:lnTo>
                  <a:lnTo>
                    <a:pt x="417162" y="488874"/>
                  </a:lnTo>
                  <a:lnTo>
                    <a:pt x="411882" y="494663"/>
                  </a:lnTo>
                  <a:lnTo>
                    <a:pt x="410519" y="497719"/>
                  </a:lnTo>
                  <a:lnTo>
                    <a:pt x="410519" y="506724"/>
                  </a:lnTo>
                  <a:lnTo>
                    <a:pt x="412563" y="515248"/>
                  </a:lnTo>
                  <a:lnTo>
                    <a:pt x="412563" y="522967"/>
                  </a:lnTo>
                  <a:lnTo>
                    <a:pt x="411882" y="526022"/>
                  </a:lnTo>
                  <a:lnTo>
                    <a:pt x="410519" y="531007"/>
                  </a:lnTo>
                  <a:lnTo>
                    <a:pt x="407794" y="539530"/>
                  </a:lnTo>
                  <a:lnTo>
                    <a:pt x="405750" y="544516"/>
                  </a:lnTo>
                  <a:lnTo>
                    <a:pt x="404387" y="552235"/>
                  </a:lnTo>
                  <a:lnTo>
                    <a:pt x="405750" y="578608"/>
                  </a:lnTo>
                  <a:lnTo>
                    <a:pt x="405750" y="583272"/>
                  </a:lnTo>
                  <a:lnTo>
                    <a:pt x="404387" y="592117"/>
                  </a:lnTo>
                  <a:lnTo>
                    <a:pt x="404387" y="602891"/>
                  </a:lnTo>
                  <a:lnTo>
                    <a:pt x="401662" y="608680"/>
                  </a:lnTo>
                  <a:lnTo>
                    <a:pt x="400299" y="608680"/>
                  </a:lnTo>
                  <a:lnTo>
                    <a:pt x="401662" y="603695"/>
                  </a:lnTo>
                  <a:lnTo>
                    <a:pt x="402343" y="595976"/>
                  </a:lnTo>
                  <a:lnTo>
                    <a:pt x="403706" y="585202"/>
                  </a:lnTo>
                  <a:lnTo>
                    <a:pt x="403706" y="582468"/>
                  </a:lnTo>
                  <a:lnTo>
                    <a:pt x="402343" y="554969"/>
                  </a:lnTo>
                  <a:lnTo>
                    <a:pt x="402343" y="545320"/>
                  </a:lnTo>
                  <a:lnTo>
                    <a:pt x="404387" y="541460"/>
                  </a:lnTo>
                  <a:lnTo>
                    <a:pt x="408475" y="529882"/>
                  </a:lnTo>
                  <a:lnTo>
                    <a:pt x="410519" y="522967"/>
                  </a:lnTo>
                  <a:lnTo>
                    <a:pt x="409838" y="514443"/>
                  </a:lnTo>
                  <a:lnTo>
                    <a:pt x="408475" y="501578"/>
                  </a:lnTo>
                  <a:lnTo>
                    <a:pt x="408475" y="498523"/>
                  </a:lnTo>
                  <a:lnTo>
                    <a:pt x="449868" y="454138"/>
                  </a:lnTo>
                  <a:lnTo>
                    <a:pt x="461281" y="444489"/>
                  </a:lnTo>
                  <a:lnTo>
                    <a:pt x="481721" y="422779"/>
                  </a:lnTo>
                  <a:lnTo>
                    <a:pt x="491942" y="411201"/>
                  </a:lnTo>
                  <a:lnTo>
                    <a:pt x="497222" y="406216"/>
                  </a:lnTo>
                  <a:lnTo>
                    <a:pt x="508805" y="388044"/>
                  </a:lnTo>
                  <a:lnTo>
                    <a:pt x="516982" y="372123"/>
                  </a:lnTo>
                  <a:lnTo>
                    <a:pt x="519026" y="368264"/>
                  </a:lnTo>
                  <a:lnTo>
                    <a:pt x="519026" y="366334"/>
                  </a:lnTo>
                  <a:lnTo>
                    <a:pt x="517663" y="361670"/>
                  </a:lnTo>
                  <a:lnTo>
                    <a:pt x="516982" y="356685"/>
                  </a:lnTo>
                  <a:lnTo>
                    <a:pt x="514938" y="352021"/>
                  </a:lnTo>
                  <a:lnTo>
                    <a:pt x="509487" y="341247"/>
                  </a:lnTo>
                  <a:lnTo>
                    <a:pt x="500118" y="316964"/>
                  </a:lnTo>
                  <a:lnTo>
                    <a:pt x="496030" y="305224"/>
                  </a:lnTo>
                  <a:lnTo>
                    <a:pt x="467413" y="239130"/>
                  </a:lnTo>
                  <a:lnTo>
                    <a:pt x="460088" y="223370"/>
                  </a:lnTo>
                  <a:lnTo>
                    <a:pt x="458044" y="211792"/>
                  </a:lnTo>
                  <a:lnTo>
                    <a:pt x="458044" y="203268"/>
                  </a:lnTo>
                  <a:lnTo>
                    <a:pt x="461281" y="187348"/>
                  </a:lnTo>
                  <a:lnTo>
                    <a:pt x="467413" y="176895"/>
                  </a:lnTo>
                  <a:lnTo>
                    <a:pt x="478826" y="159205"/>
                  </a:lnTo>
                  <a:lnTo>
                    <a:pt x="491942" y="141033"/>
                  </a:lnTo>
                  <a:lnTo>
                    <a:pt x="498074" y="130259"/>
                  </a:lnTo>
                  <a:lnTo>
                    <a:pt x="499266" y="125113"/>
                  </a:lnTo>
                  <a:lnTo>
                    <a:pt x="496030" y="113534"/>
                  </a:lnTo>
                  <a:lnTo>
                    <a:pt x="491942" y="94236"/>
                  </a:lnTo>
                  <a:lnTo>
                    <a:pt x="491942" y="79602"/>
                  </a:lnTo>
                  <a:lnTo>
                    <a:pt x="491942" y="77673"/>
                  </a:lnTo>
                  <a:lnTo>
                    <a:pt x="493134" y="73813"/>
                  </a:lnTo>
                  <a:lnTo>
                    <a:pt x="496030" y="66737"/>
                  </a:lnTo>
                  <a:lnTo>
                    <a:pt x="501310" y="60305"/>
                  </a:lnTo>
                  <a:lnTo>
                    <a:pt x="504717" y="55159"/>
                  </a:lnTo>
                  <a:lnTo>
                    <a:pt x="507443" y="46636"/>
                  </a:lnTo>
                  <a:lnTo>
                    <a:pt x="508805" y="40846"/>
                  </a:lnTo>
                  <a:lnTo>
                    <a:pt x="512894" y="24282"/>
                  </a:lnTo>
                  <a:lnTo>
                    <a:pt x="513575" y="17367"/>
                  </a:lnTo>
                  <a:lnTo>
                    <a:pt x="513575" y="13508"/>
                  </a:lnTo>
                  <a:lnTo>
                    <a:pt x="510850" y="8362"/>
                  </a:lnTo>
                  <a:lnTo>
                    <a:pt x="506761" y="2573"/>
                  </a:lnTo>
                  <a:lnTo>
                    <a:pt x="505399" y="0"/>
                  </a:lnTo>
                  <a:lnTo>
                    <a:pt x="506761" y="0"/>
                  </a:lnTo>
                  <a:lnTo>
                    <a:pt x="509487" y="3859"/>
                  </a:lnTo>
                  <a:lnTo>
                    <a:pt x="514938" y="12704"/>
                  </a:lnTo>
                  <a:lnTo>
                    <a:pt x="515619" y="17367"/>
                  </a:lnTo>
                  <a:lnTo>
                    <a:pt x="514938" y="22353"/>
                  </a:lnTo>
                  <a:lnTo>
                    <a:pt x="513575" y="28142"/>
                  </a:lnTo>
                  <a:lnTo>
                    <a:pt x="510850" y="39721"/>
                  </a:lnTo>
                  <a:lnTo>
                    <a:pt x="509487" y="46636"/>
                  </a:lnTo>
                  <a:lnTo>
                    <a:pt x="507443" y="53229"/>
                  </a:lnTo>
                  <a:lnTo>
                    <a:pt x="502673" y="62235"/>
                  </a:lnTo>
                  <a:lnTo>
                    <a:pt x="495178" y="73009"/>
                  </a:lnTo>
                  <a:lnTo>
                    <a:pt x="493986" y="78798"/>
                  </a:lnTo>
                  <a:lnTo>
                    <a:pt x="495178" y="85392"/>
                  </a:lnTo>
                  <a:lnTo>
                    <a:pt x="498074" y="107745"/>
                  </a:lnTo>
                  <a:lnTo>
                    <a:pt x="501310" y="125113"/>
                  </a:lnTo>
                  <a:lnTo>
                    <a:pt x="499266" y="130902"/>
                  </a:lnTo>
                  <a:lnTo>
                    <a:pt x="491942" y="145697"/>
                  </a:lnTo>
                  <a:lnTo>
                    <a:pt x="476781" y="165316"/>
                  </a:lnTo>
                  <a:lnTo>
                    <a:pt x="466220" y="183488"/>
                  </a:lnTo>
                  <a:lnTo>
                    <a:pt x="462132" y="194424"/>
                  </a:lnTo>
                  <a:lnTo>
                    <a:pt x="460088" y="205198"/>
                  </a:lnTo>
                  <a:lnTo>
                    <a:pt x="461281" y="214847"/>
                  </a:lnTo>
                  <a:lnTo>
                    <a:pt x="462132" y="222566"/>
                  </a:lnTo>
                  <a:lnTo>
                    <a:pt x="464176" y="228355"/>
                  </a:lnTo>
                  <a:lnTo>
                    <a:pt x="469457" y="238004"/>
                  </a:lnTo>
                  <a:lnTo>
                    <a:pt x="482914" y="271293"/>
                  </a:lnTo>
                  <a:lnTo>
                    <a:pt x="497222" y="305224"/>
                  </a:lnTo>
                  <a:lnTo>
                    <a:pt x="501310" y="313748"/>
                  </a:lnTo>
                  <a:lnTo>
                    <a:pt x="510850" y="334332"/>
                  </a:lnTo>
                  <a:lnTo>
                    <a:pt x="515619" y="350092"/>
                  </a:lnTo>
                  <a:lnTo>
                    <a:pt x="519026" y="355881"/>
                  </a:lnTo>
                  <a:lnTo>
                    <a:pt x="519707" y="361670"/>
                  </a:lnTo>
                  <a:lnTo>
                    <a:pt x="521070" y="367459"/>
                  </a:lnTo>
                  <a:lnTo>
                    <a:pt x="519026" y="372123"/>
                  </a:lnTo>
                  <a:lnTo>
                    <a:pt x="514938" y="381129"/>
                  </a:lnTo>
                  <a:lnTo>
                    <a:pt x="506761" y="395763"/>
                  </a:lnTo>
                  <a:lnTo>
                    <a:pt x="505399" y="396567"/>
                  </a:lnTo>
                  <a:close/>
                </a:path>
                <a:path w="521335" h="633730">
                  <a:moveTo>
                    <a:pt x="0" y="511388"/>
                  </a:moveTo>
                  <a:lnTo>
                    <a:pt x="15160" y="517177"/>
                  </a:lnTo>
                  <a:lnTo>
                    <a:pt x="47013" y="520233"/>
                  </a:lnTo>
                  <a:lnTo>
                    <a:pt x="66602" y="516373"/>
                  </a:lnTo>
                  <a:lnTo>
                    <a:pt x="82103" y="507528"/>
                  </a:lnTo>
                  <a:lnTo>
                    <a:pt x="101863" y="497719"/>
                  </a:lnTo>
                  <a:lnTo>
                    <a:pt x="114127" y="499649"/>
                  </a:lnTo>
                  <a:lnTo>
                    <a:pt x="126392" y="513318"/>
                  </a:lnTo>
                  <a:lnTo>
                    <a:pt x="150069" y="553039"/>
                  </a:lnTo>
                  <a:lnTo>
                    <a:pt x="165570" y="575553"/>
                  </a:lnTo>
                  <a:lnTo>
                    <a:pt x="193336" y="595976"/>
                  </a:lnTo>
                  <a:lnTo>
                    <a:pt x="280039" y="633124"/>
                  </a:lnTo>
                  <a:lnTo>
                    <a:pt x="314107" y="621546"/>
                  </a:lnTo>
                  <a:lnTo>
                    <a:pt x="335740" y="615274"/>
                  </a:lnTo>
                  <a:lnTo>
                    <a:pt x="338636" y="615274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6245540" y="1489512"/>
              <a:ext cx="59055" cy="5080"/>
            </a:xfrm>
            <a:custGeom>
              <a:avLst/>
              <a:gdLst/>
              <a:ahLst/>
              <a:cxnLst/>
              <a:rect l="l" t="t" r="r" b="b"/>
              <a:pathLst>
                <a:path w="59054" h="5080">
                  <a:moveTo>
                    <a:pt x="23677" y="0"/>
                  </a:moveTo>
                  <a:lnTo>
                    <a:pt x="15500" y="0"/>
                  </a:lnTo>
                  <a:lnTo>
                    <a:pt x="0" y="1929"/>
                  </a:lnTo>
                  <a:lnTo>
                    <a:pt x="12264" y="3055"/>
                  </a:lnTo>
                  <a:lnTo>
                    <a:pt x="23677" y="3055"/>
                  </a:lnTo>
                  <a:lnTo>
                    <a:pt x="33045" y="3859"/>
                  </a:lnTo>
                  <a:lnTo>
                    <a:pt x="45310" y="3859"/>
                  </a:lnTo>
                  <a:lnTo>
                    <a:pt x="56723" y="4985"/>
                  </a:lnTo>
                  <a:lnTo>
                    <a:pt x="58767" y="4985"/>
                  </a:lnTo>
                  <a:lnTo>
                    <a:pt x="58767" y="3055"/>
                  </a:lnTo>
                  <a:lnTo>
                    <a:pt x="56723" y="1929"/>
                  </a:lnTo>
                  <a:lnTo>
                    <a:pt x="43266" y="1125"/>
                  </a:lnTo>
                  <a:lnTo>
                    <a:pt x="31001" y="1125"/>
                  </a:lnTo>
                  <a:lnTo>
                    <a:pt x="2367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6004679" y="1484848"/>
              <a:ext cx="304165" cy="1130300"/>
            </a:xfrm>
            <a:custGeom>
              <a:avLst/>
              <a:gdLst/>
              <a:ahLst/>
              <a:cxnLst/>
              <a:rect l="l" t="t" r="r" b="b"/>
              <a:pathLst>
                <a:path w="304164" h="1130300">
                  <a:moveTo>
                    <a:pt x="299628" y="9648"/>
                  </a:moveTo>
                  <a:lnTo>
                    <a:pt x="297584" y="9648"/>
                  </a:lnTo>
                  <a:lnTo>
                    <a:pt x="286171" y="8523"/>
                  </a:lnTo>
                  <a:lnTo>
                    <a:pt x="273906" y="8523"/>
                  </a:lnTo>
                  <a:lnTo>
                    <a:pt x="264538" y="7719"/>
                  </a:lnTo>
                  <a:lnTo>
                    <a:pt x="253125" y="7719"/>
                  </a:lnTo>
                  <a:lnTo>
                    <a:pt x="240860" y="6593"/>
                  </a:lnTo>
                  <a:lnTo>
                    <a:pt x="256361" y="4663"/>
                  </a:lnTo>
                  <a:lnTo>
                    <a:pt x="264538" y="4663"/>
                  </a:lnTo>
                  <a:lnTo>
                    <a:pt x="271862" y="5789"/>
                  </a:lnTo>
                  <a:lnTo>
                    <a:pt x="284127" y="5789"/>
                  </a:lnTo>
                  <a:lnTo>
                    <a:pt x="297584" y="6593"/>
                  </a:lnTo>
                  <a:lnTo>
                    <a:pt x="299628" y="7719"/>
                  </a:lnTo>
                  <a:lnTo>
                    <a:pt x="299628" y="9648"/>
                  </a:lnTo>
                  <a:close/>
                </a:path>
                <a:path w="304164" h="1130300">
                  <a:moveTo>
                    <a:pt x="299628" y="7719"/>
                  </a:moveTo>
                  <a:lnTo>
                    <a:pt x="303886" y="0"/>
                  </a:lnTo>
                </a:path>
                <a:path w="304164" h="1130300">
                  <a:moveTo>
                    <a:pt x="0" y="1122160"/>
                  </a:moveTo>
                  <a:lnTo>
                    <a:pt x="42074" y="112987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7" name="object 4017"/>
            <p:cNvSpPr/>
            <p:nvPr/>
          </p:nvSpPr>
          <p:spPr>
            <a:xfrm>
              <a:off x="5718505" y="1532610"/>
              <a:ext cx="568960" cy="1334770"/>
            </a:xfrm>
            <a:custGeom>
              <a:avLst/>
              <a:gdLst/>
              <a:ahLst/>
              <a:cxnLst/>
              <a:rect l="l" t="t" r="r" b="b"/>
              <a:pathLst>
                <a:path w="568960" h="1334770">
                  <a:moveTo>
                    <a:pt x="282244" y="1070711"/>
                  </a:moveTo>
                  <a:lnTo>
                    <a:pt x="279019" y="1068781"/>
                  </a:lnTo>
                  <a:lnTo>
                    <a:pt x="276796" y="1067968"/>
                  </a:lnTo>
                  <a:lnTo>
                    <a:pt x="272707" y="1066850"/>
                  </a:lnTo>
                  <a:lnTo>
                    <a:pt x="266573" y="1067968"/>
                  </a:lnTo>
                  <a:lnTo>
                    <a:pt x="260451" y="1068781"/>
                  </a:lnTo>
                  <a:lnTo>
                    <a:pt x="253123" y="1069898"/>
                  </a:lnTo>
                  <a:lnTo>
                    <a:pt x="238810" y="1072629"/>
                  </a:lnTo>
                  <a:lnTo>
                    <a:pt x="229450" y="1075690"/>
                  </a:lnTo>
                  <a:lnTo>
                    <a:pt x="224510" y="1075690"/>
                  </a:lnTo>
                  <a:lnTo>
                    <a:pt x="221272" y="1074559"/>
                  </a:lnTo>
                  <a:lnTo>
                    <a:pt x="158750" y="1055268"/>
                  </a:lnTo>
                  <a:lnTo>
                    <a:pt x="123494" y="1046416"/>
                  </a:lnTo>
                  <a:lnTo>
                    <a:pt x="90017" y="1035964"/>
                  </a:lnTo>
                  <a:lnTo>
                    <a:pt x="80225" y="1032916"/>
                  </a:lnTo>
                  <a:lnTo>
                    <a:pt x="91643" y="997699"/>
                  </a:lnTo>
                  <a:lnTo>
                    <a:pt x="97777" y="977595"/>
                  </a:lnTo>
                  <a:lnTo>
                    <a:pt x="109181" y="949286"/>
                  </a:lnTo>
                  <a:lnTo>
                    <a:pt x="112077" y="939647"/>
                  </a:lnTo>
                  <a:lnTo>
                    <a:pt x="116166" y="930795"/>
                  </a:lnTo>
                  <a:lnTo>
                    <a:pt x="126733" y="913434"/>
                  </a:lnTo>
                  <a:lnTo>
                    <a:pt x="134912" y="897509"/>
                  </a:lnTo>
                  <a:lnTo>
                    <a:pt x="150571" y="869365"/>
                  </a:lnTo>
                  <a:lnTo>
                    <a:pt x="153301" y="865505"/>
                  </a:lnTo>
                  <a:lnTo>
                    <a:pt x="162839" y="858913"/>
                  </a:lnTo>
                  <a:lnTo>
                    <a:pt x="183286" y="848144"/>
                  </a:lnTo>
                  <a:lnTo>
                    <a:pt x="227406" y="825627"/>
                  </a:lnTo>
                  <a:lnTo>
                    <a:pt x="246989" y="814844"/>
                  </a:lnTo>
                  <a:lnTo>
                    <a:pt x="254317" y="809066"/>
                  </a:lnTo>
                  <a:lnTo>
                    <a:pt x="257213" y="806323"/>
                  </a:lnTo>
                  <a:lnTo>
                    <a:pt x="248183" y="812114"/>
                  </a:lnTo>
                  <a:lnTo>
                    <a:pt x="234721" y="819035"/>
                  </a:lnTo>
                  <a:lnTo>
                    <a:pt x="213093" y="831418"/>
                  </a:lnTo>
                  <a:lnTo>
                    <a:pt x="171018" y="851992"/>
                  </a:lnTo>
                  <a:lnTo>
                    <a:pt x="158750" y="859713"/>
                  </a:lnTo>
                  <a:lnTo>
                    <a:pt x="151257" y="866635"/>
                  </a:lnTo>
                  <a:lnTo>
                    <a:pt x="141033" y="881265"/>
                  </a:lnTo>
                  <a:lnTo>
                    <a:pt x="132867" y="896861"/>
                  </a:lnTo>
                  <a:lnTo>
                    <a:pt x="112077" y="933526"/>
                  </a:lnTo>
                  <a:lnTo>
                    <a:pt x="103898" y="953960"/>
                  </a:lnTo>
                  <a:lnTo>
                    <a:pt x="94881" y="982256"/>
                  </a:lnTo>
                  <a:lnTo>
                    <a:pt x="90449" y="994956"/>
                  </a:lnTo>
                  <a:lnTo>
                    <a:pt x="78181" y="1034034"/>
                  </a:lnTo>
                  <a:lnTo>
                    <a:pt x="67106" y="1074559"/>
                  </a:lnTo>
                  <a:lnTo>
                    <a:pt x="67106" y="1078420"/>
                  </a:lnTo>
                  <a:lnTo>
                    <a:pt x="74091" y="1111707"/>
                  </a:lnTo>
                  <a:lnTo>
                    <a:pt x="80225" y="1143876"/>
                  </a:lnTo>
                  <a:lnTo>
                    <a:pt x="80225" y="1156576"/>
                  </a:lnTo>
                  <a:lnTo>
                    <a:pt x="76136" y="1164297"/>
                  </a:lnTo>
                  <a:lnTo>
                    <a:pt x="72047" y="1170089"/>
                  </a:lnTo>
                  <a:lnTo>
                    <a:pt x="59791" y="1202093"/>
                  </a:lnTo>
                  <a:lnTo>
                    <a:pt x="59791" y="1206754"/>
                  </a:lnTo>
                  <a:lnTo>
                    <a:pt x="62509" y="1217688"/>
                  </a:lnTo>
                  <a:lnTo>
                    <a:pt x="72047" y="1240840"/>
                  </a:lnTo>
                  <a:lnTo>
                    <a:pt x="75285" y="1251623"/>
                  </a:lnTo>
                  <a:lnTo>
                    <a:pt x="76136" y="1256601"/>
                  </a:lnTo>
                  <a:lnTo>
                    <a:pt x="76136" y="1262392"/>
                  </a:lnTo>
                  <a:lnTo>
                    <a:pt x="75285" y="1268183"/>
                  </a:lnTo>
                  <a:lnTo>
                    <a:pt x="75285" y="1268984"/>
                  </a:lnTo>
                  <a:lnTo>
                    <a:pt x="69151" y="1277188"/>
                  </a:lnTo>
                  <a:lnTo>
                    <a:pt x="59791" y="1283779"/>
                  </a:lnTo>
                  <a:lnTo>
                    <a:pt x="52285" y="1287640"/>
                  </a:lnTo>
                  <a:lnTo>
                    <a:pt x="51612" y="1290701"/>
                  </a:lnTo>
                  <a:lnTo>
                    <a:pt x="47523" y="1296492"/>
                  </a:lnTo>
                  <a:lnTo>
                    <a:pt x="46164" y="1299222"/>
                  </a:lnTo>
                  <a:lnTo>
                    <a:pt x="35090" y="1307261"/>
                  </a:lnTo>
                  <a:lnTo>
                    <a:pt x="26568" y="1313853"/>
                  </a:lnTo>
                  <a:lnTo>
                    <a:pt x="9359" y="1326565"/>
                  </a:lnTo>
                  <a:lnTo>
                    <a:pt x="0" y="1334439"/>
                  </a:lnTo>
                  <a:lnTo>
                    <a:pt x="7315" y="1331226"/>
                  </a:lnTo>
                  <a:lnTo>
                    <a:pt x="28613" y="1313853"/>
                  </a:lnTo>
                  <a:lnTo>
                    <a:pt x="40030" y="1306131"/>
                  </a:lnTo>
                  <a:lnTo>
                    <a:pt x="52285" y="1296492"/>
                  </a:lnTo>
                  <a:lnTo>
                    <a:pt x="53657" y="1294561"/>
                  </a:lnTo>
                  <a:lnTo>
                    <a:pt x="54330" y="1289570"/>
                  </a:lnTo>
                  <a:lnTo>
                    <a:pt x="54330" y="1287640"/>
                  </a:lnTo>
                  <a:lnTo>
                    <a:pt x="62509" y="1283779"/>
                  </a:lnTo>
                  <a:lnTo>
                    <a:pt x="70002" y="1278001"/>
                  </a:lnTo>
                  <a:lnTo>
                    <a:pt x="74091" y="1274140"/>
                  </a:lnTo>
                  <a:lnTo>
                    <a:pt x="78181" y="1268183"/>
                  </a:lnTo>
                  <a:lnTo>
                    <a:pt x="79375" y="1259344"/>
                  </a:lnTo>
                  <a:lnTo>
                    <a:pt x="78181" y="1251623"/>
                  </a:lnTo>
                  <a:lnTo>
                    <a:pt x="67106" y="1219619"/>
                  </a:lnTo>
                  <a:lnTo>
                    <a:pt x="62509" y="1211897"/>
                  </a:lnTo>
                  <a:lnTo>
                    <a:pt x="61836" y="1206106"/>
                  </a:lnTo>
                  <a:lnTo>
                    <a:pt x="65062" y="1198232"/>
                  </a:lnTo>
                  <a:lnTo>
                    <a:pt x="72047" y="1177810"/>
                  </a:lnTo>
                  <a:lnTo>
                    <a:pt x="76136" y="1170089"/>
                  </a:lnTo>
                  <a:lnTo>
                    <a:pt x="82270" y="1157389"/>
                  </a:lnTo>
                  <a:lnTo>
                    <a:pt x="83464" y="1153528"/>
                  </a:lnTo>
                  <a:lnTo>
                    <a:pt x="83464" y="1143876"/>
                  </a:lnTo>
                  <a:lnTo>
                    <a:pt x="79375" y="1126350"/>
                  </a:lnTo>
                  <a:lnTo>
                    <a:pt x="69151" y="1077785"/>
                  </a:lnTo>
                  <a:lnTo>
                    <a:pt x="73240" y="1057998"/>
                  </a:lnTo>
                  <a:lnTo>
                    <a:pt x="80225" y="1035964"/>
                  </a:lnTo>
                  <a:lnTo>
                    <a:pt x="96926" y="1040638"/>
                  </a:lnTo>
                  <a:lnTo>
                    <a:pt x="123494" y="1048346"/>
                  </a:lnTo>
                  <a:lnTo>
                    <a:pt x="189420" y="1066038"/>
                  </a:lnTo>
                  <a:lnTo>
                    <a:pt x="211048" y="1072629"/>
                  </a:lnTo>
                  <a:lnTo>
                    <a:pt x="214287" y="1073759"/>
                  </a:lnTo>
                  <a:lnTo>
                    <a:pt x="220421" y="1075690"/>
                  </a:lnTo>
                  <a:lnTo>
                    <a:pt x="225361" y="1077785"/>
                  </a:lnTo>
                  <a:lnTo>
                    <a:pt x="231482" y="1076490"/>
                  </a:lnTo>
                  <a:lnTo>
                    <a:pt x="238810" y="1075690"/>
                  </a:lnTo>
                  <a:lnTo>
                    <a:pt x="249034" y="1071829"/>
                  </a:lnTo>
                  <a:lnTo>
                    <a:pt x="255168" y="1071829"/>
                  </a:lnTo>
                  <a:lnTo>
                    <a:pt x="261810" y="1069898"/>
                  </a:lnTo>
                  <a:lnTo>
                    <a:pt x="266573" y="1068781"/>
                  </a:lnTo>
                  <a:lnTo>
                    <a:pt x="276796" y="1068781"/>
                  </a:lnTo>
                  <a:lnTo>
                    <a:pt x="282244" y="1070711"/>
                  </a:lnTo>
                  <a:close/>
                </a:path>
                <a:path w="568960" h="1334770">
                  <a:moveTo>
                    <a:pt x="298602" y="723671"/>
                  </a:moveTo>
                  <a:lnTo>
                    <a:pt x="294513" y="726719"/>
                  </a:lnTo>
                  <a:lnTo>
                    <a:pt x="292468" y="730580"/>
                  </a:lnTo>
                  <a:lnTo>
                    <a:pt x="290423" y="732510"/>
                  </a:lnTo>
                  <a:lnTo>
                    <a:pt x="289229" y="738301"/>
                  </a:lnTo>
                  <a:lnTo>
                    <a:pt x="285140" y="754545"/>
                  </a:lnTo>
                  <a:lnTo>
                    <a:pt x="283095" y="761453"/>
                  </a:lnTo>
                  <a:lnTo>
                    <a:pt x="283095" y="762152"/>
                  </a:lnTo>
                  <a:lnTo>
                    <a:pt x="282244" y="765314"/>
                  </a:lnTo>
                  <a:lnTo>
                    <a:pt x="278168" y="772401"/>
                  </a:lnTo>
                  <a:lnTo>
                    <a:pt x="272034" y="782853"/>
                  </a:lnTo>
                  <a:lnTo>
                    <a:pt x="263855" y="798614"/>
                  </a:lnTo>
                  <a:lnTo>
                    <a:pt x="261810" y="801344"/>
                  </a:lnTo>
                  <a:lnTo>
                    <a:pt x="257213" y="806323"/>
                  </a:lnTo>
                  <a:lnTo>
                    <a:pt x="264541" y="799414"/>
                  </a:lnTo>
                  <a:lnTo>
                    <a:pt x="272034" y="785901"/>
                  </a:lnTo>
                  <a:lnTo>
                    <a:pt x="280200" y="772401"/>
                  </a:lnTo>
                  <a:lnTo>
                    <a:pt x="283095" y="765314"/>
                  </a:lnTo>
                  <a:lnTo>
                    <a:pt x="285140" y="758723"/>
                  </a:lnTo>
                  <a:lnTo>
                    <a:pt x="290423" y="738301"/>
                  </a:lnTo>
                  <a:lnTo>
                    <a:pt x="291617" y="733323"/>
                  </a:lnTo>
                  <a:lnTo>
                    <a:pt x="294513" y="728649"/>
                  </a:lnTo>
                  <a:lnTo>
                    <a:pt x="298602" y="723671"/>
                  </a:lnTo>
                  <a:close/>
                </a:path>
                <a:path w="568960" h="1334770">
                  <a:moveTo>
                    <a:pt x="345960" y="611898"/>
                  </a:moveTo>
                  <a:lnTo>
                    <a:pt x="343916" y="614641"/>
                  </a:lnTo>
                  <a:lnTo>
                    <a:pt x="342722" y="618502"/>
                  </a:lnTo>
                  <a:lnTo>
                    <a:pt x="341871" y="622350"/>
                  </a:lnTo>
                  <a:lnTo>
                    <a:pt x="340677" y="627341"/>
                  </a:lnTo>
                  <a:lnTo>
                    <a:pt x="339826" y="632002"/>
                  </a:lnTo>
                  <a:lnTo>
                    <a:pt x="338632" y="636993"/>
                  </a:lnTo>
                  <a:lnTo>
                    <a:pt x="336588" y="640207"/>
                  </a:lnTo>
                  <a:lnTo>
                    <a:pt x="335737" y="642785"/>
                  </a:lnTo>
                  <a:lnTo>
                    <a:pt x="318185" y="692315"/>
                  </a:lnTo>
                  <a:lnTo>
                    <a:pt x="301840" y="718680"/>
                  </a:lnTo>
                  <a:lnTo>
                    <a:pt x="298602" y="723671"/>
                  </a:lnTo>
                  <a:lnTo>
                    <a:pt x="302691" y="719810"/>
                  </a:lnTo>
                  <a:lnTo>
                    <a:pt x="307975" y="712736"/>
                  </a:lnTo>
                  <a:lnTo>
                    <a:pt x="312915" y="703084"/>
                  </a:lnTo>
                  <a:lnTo>
                    <a:pt x="317004" y="697293"/>
                  </a:lnTo>
                  <a:lnTo>
                    <a:pt x="319379" y="694563"/>
                  </a:lnTo>
                  <a:lnTo>
                    <a:pt x="324319" y="678802"/>
                  </a:lnTo>
                  <a:lnTo>
                    <a:pt x="329603" y="666419"/>
                  </a:lnTo>
                  <a:lnTo>
                    <a:pt x="329209" y="666419"/>
                  </a:lnTo>
                  <a:lnTo>
                    <a:pt x="333692" y="655650"/>
                  </a:lnTo>
                  <a:lnTo>
                    <a:pt x="335737" y="646633"/>
                  </a:lnTo>
                  <a:lnTo>
                    <a:pt x="337781" y="640854"/>
                  </a:lnTo>
                  <a:lnTo>
                    <a:pt x="341871" y="625411"/>
                  </a:lnTo>
                  <a:lnTo>
                    <a:pt x="343916" y="619620"/>
                  </a:lnTo>
                  <a:lnTo>
                    <a:pt x="344766" y="615759"/>
                  </a:lnTo>
                  <a:lnTo>
                    <a:pt x="345960" y="612711"/>
                  </a:lnTo>
                  <a:lnTo>
                    <a:pt x="345960" y="611898"/>
                  </a:lnTo>
                  <a:close/>
                </a:path>
                <a:path w="568960" h="1334770">
                  <a:moveTo>
                    <a:pt x="351942" y="597738"/>
                  </a:moveTo>
                  <a:lnTo>
                    <a:pt x="350050" y="599998"/>
                  </a:lnTo>
                  <a:lnTo>
                    <a:pt x="348005" y="603059"/>
                  </a:lnTo>
                  <a:lnTo>
                    <a:pt x="347154" y="604989"/>
                  </a:lnTo>
                  <a:lnTo>
                    <a:pt x="345960" y="608037"/>
                  </a:lnTo>
                  <a:lnTo>
                    <a:pt x="345960" y="610781"/>
                  </a:lnTo>
                  <a:lnTo>
                    <a:pt x="348005" y="606107"/>
                  </a:lnTo>
                  <a:lnTo>
                    <a:pt x="349199" y="604189"/>
                  </a:lnTo>
                  <a:lnTo>
                    <a:pt x="349199" y="603059"/>
                  </a:lnTo>
                  <a:lnTo>
                    <a:pt x="351243" y="599998"/>
                  </a:lnTo>
                  <a:lnTo>
                    <a:pt x="351942" y="597738"/>
                  </a:lnTo>
                  <a:close/>
                </a:path>
                <a:path w="568960" h="1334770">
                  <a:moveTo>
                    <a:pt x="353669" y="594918"/>
                  </a:moveTo>
                  <a:lnTo>
                    <a:pt x="352094" y="597268"/>
                  </a:lnTo>
                  <a:lnTo>
                    <a:pt x="351942" y="597738"/>
                  </a:lnTo>
                  <a:lnTo>
                    <a:pt x="353275" y="596138"/>
                  </a:lnTo>
                  <a:lnTo>
                    <a:pt x="353669" y="594918"/>
                  </a:lnTo>
                  <a:close/>
                </a:path>
                <a:path w="568960" h="1334770">
                  <a:moveTo>
                    <a:pt x="536130" y="62242"/>
                  </a:moveTo>
                  <a:lnTo>
                    <a:pt x="527202" y="62242"/>
                  </a:lnTo>
                  <a:lnTo>
                    <a:pt x="521068" y="62242"/>
                  </a:lnTo>
                  <a:lnTo>
                    <a:pt x="520217" y="63360"/>
                  </a:lnTo>
                  <a:lnTo>
                    <a:pt x="519023" y="66103"/>
                  </a:lnTo>
                  <a:lnTo>
                    <a:pt x="515785" y="81534"/>
                  </a:lnTo>
                  <a:lnTo>
                    <a:pt x="513740" y="88620"/>
                  </a:lnTo>
                  <a:lnTo>
                    <a:pt x="507606" y="128333"/>
                  </a:lnTo>
                  <a:lnTo>
                    <a:pt x="504710" y="141846"/>
                  </a:lnTo>
                  <a:lnTo>
                    <a:pt x="503516" y="151980"/>
                  </a:lnTo>
                  <a:lnTo>
                    <a:pt x="503516" y="161620"/>
                  </a:lnTo>
                  <a:lnTo>
                    <a:pt x="507606" y="180111"/>
                  </a:lnTo>
                  <a:lnTo>
                    <a:pt x="510844" y="192493"/>
                  </a:lnTo>
                  <a:lnTo>
                    <a:pt x="512889" y="202145"/>
                  </a:lnTo>
                  <a:lnTo>
                    <a:pt x="514934" y="210350"/>
                  </a:lnTo>
                  <a:lnTo>
                    <a:pt x="516978" y="214210"/>
                  </a:lnTo>
                  <a:lnTo>
                    <a:pt x="518172" y="216141"/>
                  </a:lnTo>
                  <a:lnTo>
                    <a:pt x="523113" y="218871"/>
                  </a:lnTo>
                  <a:lnTo>
                    <a:pt x="525157" y="220802"/>
                  </a:lnTo>
                  <a:lnTo>
                    <a:pt x="526351" y="223862"/>
                  </a:lnTo>
                  <a:lnTo>
                    <a:pt x="526351" y="231571"/>
                  </a:lnTo>
                  <a:lnTo>
                    <a:pt x="525157" y="238493"/>
                  </a:lnTo>
                  <a:lnTo>
                    <a:pt x="522262" y="253936"/>
                  </a:lnTo>
                  <a:lnTo>
                    <a:pt x="506755" y="298792"/>
                  </a:lnTo>
                  <a:lnTo>
                    <a:pt x="503516" y="305396"/>
                  </a:lnTo>
                  <a:lnTo>
                    <a:pt x="499427" y="316966"/>
                  </a:lnTo>
                  <a:lnTo>
                    <a:pt x="496531" y="326618"/>
                  </a:lnTo>
                  <a:lnTo>
                    <a:pt x="495350" y="334822"/>
                  </a:lnTo>
                  <a:lnTo>
                    <a:pt x="492455" y="361835"/>
                  </a:lnTo>
                  <a:lnTo>
                    <a:pt x="490410" y="371487"/>
                  </a:lnTo>
                  <a:lnTo>
                    <a:pt x="490410" y="375348"/>
                  </a:lnTo>
                  <a:lnTo>
                    <a:pt x="488365" y="379209"/>
                  </a:lnTo>
                  <a:lnTo>
                    <a:pt x="483082" y="386118"/>
                  </a:lnTo>
                  <a:lnTo>
                    <a:pt x="423291" y="448360"/>
                  </a:lnTo>
                  <a:lnTo>
                    <a:pt x="419201" y="454139"/>
                  </a:lnTo>
                  <a:lnTo>
                    <a:pt x="415963" y="461225"/>
                  </a:lnTo>
                  <a:lnTo>
                    <a:pt x="413067" y="474726"/>
                  </a:lnTo>
                  <a:lnTo>
                    <a:pt x="408978" y="505599"/>
                  </a:lnTo>
                  <a:lnTo>
                    <a:pt x="407797" y="511873"/>
                  </a:lnTo>
                  <a:lnTo>
                    <a:pt x="406933" y="517664"/>
                  </a:lnTo>
                  <a:lnTo>
                    <a:pt x="405752" y="522173"/>
                  </a:lnTo>
                  <a:lnTo>
                    <a:pt x="405752" y="529247"/>
                  </a:lnTo>
                  <a:lnTo>
                    <a:pt x="397573" y="554329"/>
                  </a:lnTo>
                  <a:lnTo>
                    <a:pt x="397573" y="555459"/>
                  </a:lnTo>
                  <a:lnTo>
                    <a:pt x="396379" y="557390"/>
                  </a:lnTo>
                  <a:lnTo>
                    <a:pt x="395528" y="560120"/>
                  </a:lnTo>
                  <a:lnTo>
                    <a:pt x="393484" y="563981"/>
                  </a:lnTo>
                  <a:lnTo>
                    <a:pt x="391439" y="565912"/>
                  </a:lnTo>
                  <a:lnTo>
                    <a:pt x="390245" y="567842"/>
                  </a:lnTo>
                  <a:lnTo>
                    <a:pt x="389394" y="567842"/>
                  </a:lnTo>
                  <a:lnTo>
                    <a:pt x="388200" y="569772"/>
                  </a:lnTo>
                  <a:lnTo>
                    <a:pt x="386156" y="570890"/>
                  </a:lnTo>
                  <a:lnTo>
                    <a:pt x="383260" y="572820"/>
                  </a:lnTo>
                  <a:lnTo>
                    <a:pt x="381215" y="574116"/>
                  </a:lnTo>
                  <a:lnTo>
                    <a:pt x="375932" y="577977"/>
                  </a:lnTo>
                  <a:lnTo>
                    <a:pt x="371843" y="579907"/>
                  </a:lnTo>
                  <a:lnTo>
                    <a:pt x="369811" y="581825"/>
                  </a:lnTo>
                  <a:lnTo>
                    <a:pt x="366395" y="583755"/>
                  </a:lnTo>
                  <a:lnTo>
                    <a:pt x="363677" y="586333"/>
                  </a:lnTo>
                  <a:lnTo>
                    <a:pt x="361632" y="587616"/>
                  </a:lnTo>
                  <a:lnTo>
                    <a:pt x="359587" y="589546"/>
                  </a:lnTo>
                  <a:lnTo>
                    <a:pt x="356171" y="592289"/>
                  </a:lnTo>
                  <a:lnTo>
                    <a:pt x="354139" y="593407"/>
                  </a:lnTo>
                  <a:lnTo>
                    <a:pt x="353669" y="594918"/>
                  </a:lnTo>
                  <a:lnTo>
                    <a:pt x="354139" y="594207"/>
                  </a:lnTo>
                  <a:lnTo>
                    <a:pt x="356171" y="593407"/>
                  </a:lnTo>
                  <a:lnTo>
                    <a:pt x="357543" y="591477"/>
                  </a:lnTo>
                  <a:lnTo>
                    <a:pt x="360260" y="590359"/>
                  </a:lnTo>
                  <a:lnTo>
                    <a:pt x="362305" y="588264"/>
                  </a:lnTo>
                  <a:lnTo>
                    <a:pt x="365721" y="586333"/>
                  </a:lnTo>
                  <a:lnTo>
                    <a:pt x="368439" y="583755"/>
                  </a:lnTo>
                  <a:lnTo>
                    <a:pt x="370484" y="582472"/>
                  </a:lnTo>
                  <a:lnTo>
                    <a:pt x="372529" y="580542"/>
                  </a:lnTo>
                  <a:lnTo>
                    <a:pt x="375081" y="579907"/>
                  </a:lnTo>
                  <a:lnTo>
                    <a:pt x="377977" y="577977"/>
                  </a:lnTo>
                  <a:lnTo>
                    <a:pt x="381215" y="576046"/>
                  </a:lnTo>
                  <a:lnTo>
                    <a:pt x="383260" y="574116"/>
                  </a:lnTo>
                  <a:lnTo>
                    <a:pt x="386156" y="571703"/>
                  </a:lnTo>
                  <a:lnTo>
                    <a:pt x="388200" y="571703"/>
                  </a:lnTo>
                  <a:lnTo>
                    <a:pt x="389394" y="570890"/>
                  </a:lnTo>
                  <a:lnTo>
                    <a:pt x="392290" y="567842"/>
                  </a:lnTo>
                  <a:lnTo>
                    <a:pt x="394335" y="565912"/>
                  </a:lnTo>
                  <a:lnTo>
                    <a:pt x="395528" y="563181"/>
                  </a:lnTo>
                  <a:lnTo>
                    <a:pt x="397573" y="560120"/>
                  </a:lnTo>
                  <a:lnTo>
                    <a:pt x="398424" y="557390"/>
                  </a:lnTo>
                  <a:lnTo>
                    <a:pt x="399618" y="555459"/>
                  </a:lnTo>
                  <a:lnTo>
                    <a:pt x="400469" y="552399"/>
                  </a:lnTo>
                  <a:lnTo>
                    <a:pt x="402513" y="549668"/>
                  </a:lnTo>
                  <a:lnTo>
                    <a:pt x="403707" y="546608"/>
                  </a:lnTo>
                  <a:lnTo>
                    <a:pt x="404888" y="542747"/>
                  </a:lnTo>
                  <a:lnTo>
                    <a:pt x="405752" y="535838"/>
                  </a:lnTo>
                  <a:lnTo>
                    <a:pt x="406933" y="531977"/>
                  </a:lnTo>
                  <a:lnTo>
                    <a:pt x="406933" y="525386"/>
                  </a:lnTo>
                  <a:lnTo>
                    <a:pt x="407797" y="519595"/>
                  </a:lnTo>
                  <a:lnTo>
                    <a:pt x="408978" y="517664"/>
                  </a:lnTo>
                  <a:lnTo>
                    <a:pt x="408978" y="512521"/>
                  </a:lnTo>
                  <a:lnTo>
                    <a:pt x="409829" y="509460"/>
                  </a:lnTo>
                  <a:lnTo>
                    <a:pt x="411022" y="504799"/>
                  </a:lnTo>
                  <a:lnTo>
                    <a:pt x="415963" y="471678"/>
                  </a:lnTo>
                  <a:lnTo>
                    <a:pt x="418007" y="459930"/>
                  </a:lnTo>
                  <a:lnTo>
                    <a:pt x="421246" y="455434"/>
                  </a:lnTo>
                  <a:lnTo>
                    <a:pt x="427380" y="448360"/>
                  </a:lnTo>
                  <a:lnTo>
                    <a:pt x="449008" y="425196"/>
                  </a:lnTo>
                  <a:lnTo>
                    <a:pt x="475589" y="397700"/>
                  </a:lnTo>
                  <a:lnTo>
                    <a:pt x="487172" y="383070"/>
                  </a:lnTo>
                  <a:lnTo>
                    <a:pt x="490410" y="379209"/>
                  </a:lnTo>
                  <a:lnTo>
                    <a:pt x="492455" y="371487"/>
                  </a:lnTo>
                  <a:lnTo>
                    <a:pt x="494499" y="362966"/>
                  </a:lnTo>
                  <a:lnTo>
                    <a:pt x="499427" y="324688"/>
                  </a:lnTo>
                  <a:lnTo>
                    <a:pt x="501472" y="316166"/>
                  </a:lnTo>
                  <a:lnTo>
                    <a:pt x="506755" y="303466"/>
                  </a:lnTo>
                  <a:lnTo>
                    <a:pt x="513740" y="284962"/>
                  </a:lnTo>
                  <a:lnTo>
                    <a:pt x="520217" y="266801"/>
                  </a:lnTo>
                  <a:lnTo>
                    <a:pt x="522262" y="257784"/>
                  </a:lnTo>
                  <a:lnTo>
                    <a:pt x="525157" y="250875"/>
                  </a:lnTo>
                  <a:lnTo>
                    <a:pt x="526351" y="242354"/>
                  </a:lnTo>
                  <a:lnTo>
                    <a:pt x="528396" y="231571"/>
                  </a:lnTo>
                  <a:lnTo>
                    <a:pt x="529247" y="225793"/>
                  </a:lnTo>
                  <a:lnTo>
                    <a:pt x="528396" y="220802"/>
                  </a:lnTo>
                  <a:lnTo>
                    <a:pt x="526351" y="218071"/>
                  </a:lnTo>
                  <a:lnTo>
                    <a:pt x="523113" y="216141"/>
                  </a:lnTo>
                  <a:lnTo>
                    <a:pt x="519023" y="212280"/>
                  </a:lnTo>
                  <a:lnTo>
                    <a:pt x="516978" y="209219"/>
                  </a:lnTo>
                  <a:lnTo>
                    <a:pt x="514934" y="203276"/>
                  </a:lnTo>
                  <a:lnTo>
                    <a:pt x="509651" y="182041"/>
                  </a:lnTo>
                  <a:lnTo>
                    <a:pt x="505561" y="155829"/>
                  </a:lnTo>
                  <a:lnTo>
                    <a:pt x="505561" y="150850"/>
                  </a:lnTo>
                  <a:lnTo>
                    <a:pt x="507606" y="139915"/>
                  </a:lnTo>
                  <a:lnTo>
                    <a:pt x="510844" y="119811"/>
                  </a:lnTo>
                  <a:lnTo>
                    <a:pt x="514934" y="96329"/>
                  </a:lnTo>
                  <a:lnTo>
                    <a:pt x="518172" y="80733"/>
                  </a:lnTo>
                  <a:lnTo>
                    <a:pt x="519023" y="69964"/>
                  </a:lnTo>
                  <a:lnTo>
                    <a:pt x="520217" y="65290"/>
                  </a:lnTo>
                  <a:lnTo>
                    <a:pt x="522262" y="64173"/>
                  </a:lnTo>
                  <a:lnTo>
                    <a:pt x="523113" y="63360"/>
                  </a:lnTo>
                  <a:lnTo>
                    <a:pt x="531291" y="64173"/>
                  </a:lnTo>
                  <a:lnTo>
                    <a:pt x="535381" y="63360"/>
                  </a:lnTo>
                  <a:lnTo>
                    <a:pt x="536130" y="62242"/>
                  </a:lnTo>
                  <a:close/>
                </a:path>
                <a:path w="568960" h="1334770">
                  <a:moveTo>
                    <a:pt x="568426" y="0"/>
                  </a:moveTo>
                  <a:lnTo>
                    <a:pt x="567232" y="1130"/>
                  </a:lnTo>
                  <a:lnTo>
                    <a:pt x="565188" y="1930"/>
                  </a:lnTo>
                  <a:lnTo>
                    <a:pt x="563143" y="0"/>
                  </a:lnTo>
                  <a:lnTo>
                    <a:pt x="562292" y="1130"/>
                  </a:lnTo>
                  <a:lnTo>
                    <a:pt x="563143" y="1930"/>
                  </a:lnTo>
                  <a:lnTo>
                    <a:pt x="565188" y="7721"/>
                  </a:lnTo>
                  <a:lnTo>
                    <a:pt x="564337" y="10782"/>
                  </a:lnTo>
                  <a:lnTo>
                    <a:pt x="539457" y="55651"/>
                  </a:lnTo>
                  <a:lnTo>
                    <a:pt x="536562" y="59512"/>
                  </a:lnTo>
                  <a:lnTo>
                    <a:pt x="532485" y="61442"/>
                  </a:lnTo>
                  <a:lnTo>
                    <a:pt x="536663" y="61442"/>
                  </a:lnTo>
                  <a:lnTo>
                    <a:pt x="537425" y="60312"/>
                  </a:lnTo>
                  <a:lnTo>
                    <a:pt x="540651" y="55651"/>
                  </a:lnTo>
                  <a:lnTo>
                    <a:pt x="558203" y="27508"/>
                  </a:lnTo>
                  <a:lnTo>
                    <a:pt x="565188" y="13512"/>
                  </a:lnTo>
                  <a:lnTo>
                    <a:pt x="567232" y="6921"/>
                  </a:lnTo>
                  <a:lnTo>
                    <a:pt x="568083" y="1930"/>
                  </a:lnTo>
                  <a:lnTo>
                    <a:pt x="56842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5722425" y="1536308"/>
              <a:ext cx="568960" cy="1334770"/>
            </a:xfrm>
            <a:custGeom>
              <a:avLst/>
              <a:gdLst/>
              <a:ahLst/>
              <a:cxnLst/>
              <a:rect l="l" t="t" r="r" b="b"/>
              <a:pathLst>
                <a:path w="568960" h="1334770">
                  <a:moveTo>
                    <a:pt x="0" y="1334273"/>
                  </a:moveTo>
                  <a:lnTo>
                    <a:pt x="9368" y="1326554"/>
                  </a:lnTo>
                  <a:lnTo>
                    <a:pt x="26573" y="1313850"/>
                  </a:lnTo>
                  <a:lnTo>
                    <a:pt x="35090" y="1307256"/>
                  </a:lnTo>
                  <a:lnTo>
                    <a:pt x="46162" y="1299216"/>
                  </a:lnTo>
                  <a:lnTo>
                    <a:pt x="47354" y="1296482"/>
                  </a:lnTo>
                  <a:lnTo>
                    <a:pt x="51442" y="1290693"/>
                  </a:lnTo>
                  <a:lnTo>
                    <a:pt x="52294" y="1287637"/>
                  </a:lnTo>
                  <a:lnTo>
                    <a:pt x="59619" y="1283617"/>
                  </a:lnTo>
                  <a:lnTo>
                    <a:pt x="69158" y="1277184"/>
                  </a:lnTo>
                  <a:lnTo>
                    <a:pt x="75290" y="1268983"/>
                  </a:lnTo>
                  <a:lnTo>
                    <a:pt x="75290" y="1268179"/>
                  </a:lnTo>
                  <a:lnTo>
                    <a:pt x="75971" y="1262389"/>
                  </a:lnTo>
                  <a:lnTo>
                    <a:pt x="75971" y="1256600"/>
                  </a:lnTo>
                  <a:lnTo>
                    <a:pt x="75290" y="1251615"/>
                  </a:lnTo>
                  <a:lnTo>
                    <a:pt x="71883" y="1240840"/>
                  </a:lnTo>
                  <a:lnTo>
                    <a:pt x="62514" y="1217522"/>
                  </a:lnTo>
                  <a:lnTo>
                    <a:pt x="59619" y="1206748"/>
                  </a:lnTo>
                  <a:lnTo>
                    <a:pt x="59619" y="1202084"/>
                  </a:lnTo>
                  <a:lnTo>
                    <a:pt x="71883" y="1170082"/>
                  </a:lnTo>
                  <a:lnTo>
                    <a:pt x="75971" y="1164293"/>
                  </a:lnTo>
                  <a:lnTo>
                    <a:pt x="80059" y="1156574"/>
                  </a:lnTo>
                  <a:lnTo>
                    <a:pt x="80059" y="1150302"/>
                  </a:lnTo>
                  <a:lnTo>
                    <a:pt x="80059" y="1143709"/>
                  </a:lnTo>
                  <a:lnTo>
                    <a:pt x="73927" y="1111707"/>
                  </a:lnTo>
                  <a:lnTo>
                    <a:pt x="67114" y="1078418"/>
                  </a:lnTo>
                  <a:lnTo>
                    <a:pt x="67114" y="1074559"/>
                  </a:lnTo>
                  <a:lnTo>
                    <a:pt x="78015" y="1034033"/>
                  </a:lnTo>
                  <a:lnTo>
                    <a:pt x="90280" y="994956"/>
                  </a:lnTo>
                  <a:lnTo>
                    <a:pt x="94879" y="982251"/>
                  </a:lnTo>
                  <a:lnTo>
                    <a:pt x="103907" y="953948"/>
                  </a:lnTo>
                  <a:lnTo>
                    <a:pt x="112083" y="933525"/>
                  </a:lnTo>
                  <a:lnTo>
                    <a:pt x="132865" y="896698"/>
                  </a:lnTo>
                  <a:lnTo>
                    <a:pt x="141041" y="881260"/>
                  </a:lnTo>
                  <a:lnTo>
                    <a:pt x="151262" y="866626"/>
                  </a:lnTo>
                  <a:lnTo>
                    <a:pt x="158586" y="859711"/>
                  </a:lnTo>
                  <a:lnTo>
                    <a:pt x="170851" y="851992"/>
                  </a:lnTo>
                  <a:lnTo>
                    <a:pt x="213095" y="831408"/>
                  </a:lnTo>
                  <a:lnTo>
                    <a:pt x="234728" y="819025"/>
                  </a:lnTo>
                  <a:lnTo>
                    <a:pt x="271862" y="782681"/>
                  </a:lnTo>
                  <a:lnTo>
                    <a:pt x="278165" y="772228"/>
                  </a:lnTo>
                  <a:lnTo>
                    <a:pt x="282253" y="765313"/>
                  </a:lnTo>
                  <a:lnTo>
                    <a:pt x="284979" y="754539"/>
                  </a:lnTo>
                  <a:lnTo>
                    <a:pt x="289067" y="738297"/>
                  </a:lnTo>
                  <a:lnTo>
                    <a:pt x="290429" y="732507"/>
                  </a:lnTo>
                  <a:lnTo>
                    <a:pt x="292473" y="730577"/>
                  </a:lnTo>
                  <a:lnTo>
                    <a:pt x="294518" y="726718"/>
                  </a:lnTo>
                  <a:lnTo>
                    <a:pt x="298606" y="723662"/>
                  </a:lnTo>
                  <a:lnTo>
                    <a:pt x="301842" y="718516"/>
                  </a:lnTo>
                  <a:lnTo>
                    <a:pt x="327564" y="668342"/>
                  </a:lnTo>
                  <a:lnTo>
                    <a:pt x="335740" y="642773"/>
                  </a:lnTo>
                  <a:lnTo>
                    <a:pt x="336592" y="640039"/>
                  </a:lnTo>
                  <a:lnTo>
                    <a:pt x="338636" y="636984"/>
                  </a:lnTo>
                  <a:lnTo>
                    <a:pt x="339828" y="631998"/>
                  </a:lnTo>
                  <a:lnTo>
                    <a:pt x="340680" y="627335"/>
                  </a:lnTo>
                  <a:lnTo>
                    <a:pt x="341872" y="622350"/>
                  </a:lnTo>
                  <a:lnTo>
                    <a:pt x="342724" y="618490"/>
                  </a:lnTo>
                  <a:lnTo>
                    <a:pt x="343916" y="614631"/>
                  </a:lnTo>
                  <a:lnTo>
                    <a:pt x="345960" y="611897"/>
                  </a:lnTo>
                  <a:lnTo>
                    <a:pt x="345960" y="608037"/>
                  </a:lnTo>
                  <a:lnTo>
                    <a:pt x="347153" y="604982"/>
                  </a:lnTo>
                  <a:lnTo>
                    <a:pt x="348004" y="603052"/>
                  </a:lnTo>
                  <a:lnTo>
                    <a:pt x="350048" y="599836"/>
                  </a:lnTo>
                  <a:lnTo>
                    <a:pt x="353285" y="595976"/>
                  </a:lnTo>
                  <a:lnTo>
                    <a:pt x="354137" y="593403"/>
                  </a:lnTo>
                  <a:lnTo>
                    <a:pt x="356181" y="592117"/>
                  </a:lnTo>
                  <a:lnTo>
                    <a:pt x="359417" y="589544"/>
                  </a:lnTo>
                  <a:lnTo>
                    <a:pt x="361461" y="587614"/>
                  </a:lnTo>
                  <a:lnTo>
                    <a:pt x="363505" y="586327"/>
                  </a:lnTo>
                  <a:lnTo>
                    <a:pt x="366401" y="583593"/>
                  </a:lnTo>
                  <a:lnTo>
                    <a:pt x="369638" y="581664"/>
                  </a:lnTo>
                  <a:lnTo>
                    <a:pt x="371682" y="579734"/>
                  </a:lnTo>
                  <a:lnTo>
                    <a:pt x="375770" y="577804"/>
                  </a:lnTo>
                  <a:lnTo>
                    <a:pt x="381221" y="573945"/>
                  </a:lnTo>
                  <a:lnTo>
                    <a:pt x="383265" y="572819"/>
                  </a:lnTo>
                  <a:lnTo>
                    <a:pt x="385990" y="570889"/>
                  </a:lnTo>
                  <a:lnTo>
                    <a:pt x="388034" y="569763"/>
                  </a:lnTo>
                  <a:lnTo>
                    <a:pt x="389397" y="567834"/>
                  </a:lnTo>
                  <a:lnTo>
                    <a:pt x="390078" y="567834"/>
                  </a:lnTo>
                  <a:lnTo>
                    <a:pt x="391441" y="565904"/>
                  </a:lnTo>
                  <a:lnTo>
                    <a:pt x="393485" y="563974"/>
                  </a:lnTo>
                  <a:lnTo>
                    <a:pt x="395529" y="560115"/>
                  </a:lnTo>
                  <a:lnTo>
                    <a:pt x="396211" y="557381"/>
                  </a:lnTo>
                  <a:lnTo>
                    <a:pt x="397573" y="555451"/>
                  </a:lnTo>
                  <a:lnTo>
                    <a:pt x="397573" y="554325"/>
                  </a:lnTo>
                  <a:lnTo>
                    <a:pt x="399617" y="551591"/>
                  </a:lnTo>
                  <a:lnTo>
                    <a:pt x="401661" y="546606"/>
                  </a:lnTo>
                  <a:lnTo>
                    <a:pt x="402343" y="543872"/>
                  </a:lnTo>
                  <a:lnTo>
                    <a:pt x="403706" y="539530"/>
                  </a:lnTo>
                  <a:lnTo>
                    <a:pt x="404898" y="533741"/>
                  </a:lnTo>
                  <a:lnTo>
                    <a:pt x="405750" y="529238"/>
                  </a:lnTo>
                  <a:lnTo>
                    <a:pt x="405750" y="522163"/>
                  </a:lnTo>
                  <a:lnTo>
                    <a:pt x="406942" y="517499"/>
                  </a:lnTo>
                  <a:lnTo>
                    <a:pt x="407794" y="511710"/>
                  </a:lnTo>
                  <a:lnTo>
                    <a:pt x="408986" y="505599"/>
                  </a:lnTo>
                  <a:lnTo>
                    <a:pt x="413074" y="474722"/>
                  </a:lnTo>
                  <a:lnTo>
                    <a:pt x="415970" y="461214"/>
                  </a:lnTo>
                  <a:lnTo>
                    <a:pt x="419207" y="454138"/>
                  </a:lnTo>
                  <a:lnTo>
                    <a:pt x="423295" y="448349"/>
                  </a:lnTo>
                  <a:lnTo>
                    <a:pt x="442884" y="427926"/>
                  </a:lnTo>
                  <a:lnTo>
                    <a:pt x="482914" y="386114"/>
                  </a:lnTo>
                  <a:lnTo>
                    <a:pt x="488365" y="379199"/>
                  </a:lnTo>
                  <a:lnTo>
                    <a:pt x="490409" y="375339"/>
                  </a:lnTo>
                  <a:lnTo>
                    <a:pt x="490409" y="371480"/>
                  </a:lnTo>
                  <a:lnTo>
                    <a:pt x="492453" y="361831"/>
                  </a:lnTo>
                  <a:lnTo>
                    <a:pt x="499266" y="316964"/>
                  </a:lnTo>
                  <a:lnTo>
                    <a:pt x="506761" y="298792"/>
                  </a:lnTo>
                  <a:lnTo>
                    <a:pt x="522262" y="253925"/>
                  </a:lnTo>
                  <a:lnTo>
                    <a:pt x="525158" y="238487"/>
                  </a:lnTo>
                  <a:lnTo>
                    <a:pt x="526350" y="231572"/>
                  </a:lnTo>
                  <a:lnTo>
                    <a:pt x="526350" y="227712"/>
                  </a:lnTo>
                  <a:lnTo>
                    <a:pt x="526350" y="223853"/>
                  </a:lnTo>
                  <a:lnTo>
                    <a:pt x="525158" y="220636"/>
                  </a:lnTo>
                  <a:lnTo>
                    <a:pt x="523114" y="218707"/>
                  </a:lnTo>
                  <a:lnTo>
                    <a:pt x="518174" y="216134"/>
                  </a:lnTo>
                  <a:lnTo>
                    <a:pt x="516982" y="214204"/>
                  </a:lnTo>
                  <a:lnTo>
                    <a:pt x="514938" y="210344"/>
                  </a:lnTo>
                  <a:lnTo>
                    <a:pt x="512894" y="202143"/>
                  </a:lnTo>
                  <a:lnTo>
                    <a:pt x="510850" y="192494"/>
                  </a:lnTo>
                  <a:lnTo>
                    <a:pt x="507613" y="180111"/>
                  </a:lnTo>
                  <a:lnTo>
                    <a:pt x="503355" y="161618"/>
                  </a:lnTo>
                  <a:lnTo>
                    <a:pt x="503355" y="156472"/>
                  </a:lnTo>
                  <a:lnTo>
                    <a:pt x="503355" y="151969"/>
                  </a:lnTo>
                  <a:lnTo>
                    <a:pt x="504717" y="141837"/>
                  </a:lnTo>
                  <a:lnTo>
                    <a:pt x="507613" y="128329"/>
                  </a:lnTo>
                  <a:lnTo>
                    <a:pt x="513745" y="88447"/>
                  </a:lnTo>
                  <a:lnTo>
                    <a:pt x="515789" y="81532"/>
                  </a:lnTo>
                  <a:lnTo>
                    <a:pt x="519026" y="66094"/>
                  </a:lnTo>
                  <a:lnTo>
                    <a:pt x="520218" y="63360"/>
                  </a:lnTo>
                  <a:lnTo>
                    <a:pt x="521070" y="62235"/>
                  </a:lnTo>
                  <a:lnTo>
                    <a:pt x="523114" y="61430"/>
                  </a:lnTo>
                  <a:lnTo>
                    <a:pt x="527202" y="62235"/>
                  </a:lnTo>
                  <a:lnTo>
                    <a:pt x="532483" y="61430"/>
                  </a:lnTo>
                  <a:lnTo>
                    <a:pt x="536571" y="59501"/>
                  </a:lnTo>
                  <a:lnTo>
                    <a:pt x="539467" y="55641"/>
                  </a:lnTo>
                  <a:lnTo>
                    <a:pt x="564336" y="10774"/>
                  </a:lnTo>
                  <a:lnTo>
                    <a:pt x="565188" y="7719"/>
                  </a:lnTo>
                  <a:lnTo>
                    <a:pt x="563144" y="1929"/>
                  </a:lnTo>
                  <a:lnTo>
                    <a:pt x="562292" y="1125"/>
                  </a:lnTo>
                  <a:lnTo>
                    <a:pt x="563144" y="0"/>
                  </a:lnTo>
                  <a:lnTo>
                    <a:pt x="565188" y="1929"/>
                  </a:lnTo>
                  <a:lnTo>
                    <a:pt x="567232" y="1125"/>
                  </a:lnTo>
                  <a:lnTo>
                    <a:pt x="568424" y="0"/>
                  </a:lnTo>
                  <a:lnTo>
                    <a:pt x="567232" y="6915"/>
                  </a:lnTo>
                  <a:lnTo>
                    <a:pt x="565188" y="13508"/>
                  </a:lnTo>
                  <a:lnTo>
                    <a:pt x="558204" y="27499"/>
                  </a:lnTo>
                  <a:lnTo>
                    <a:pt x="540659" y="55641"/>
                  </a:lnTo>
                  <a:lnTo>
                    <a:pt x="537423" y="60305"/>
                  </a:lnTo>
                  <a:lnTo>
                    <a:pt x="535378" y="63360"/>
                  </a:lnTo>
                  <a:lnTo>
                    <a:pt x="531290" y="64164"/>
                  </a:lnTo>
                  <a:lnTo>
                    <a:pt x="523114" y="63360"/>
                  </a:lnTo>
                  <a:lnTo>
                    <a:pt x="522262" y="64164"/>
                  </a:lnTo>
                  <a:lnTo>
                    <a:pt x="520218" y="65290"/>
                  </a:lnTo>
                  <a:lnTo>
                    <a:pt x="519026" y="69954"/>
                  </a:lnTo>
                  <a:lnTo>
                    <a:pt x="518174" y="80728"/>
                  </a:lnTo>
                  <a:lnTo>
                    <a:pt x="514938" y="96166"/>
                  </a:lnTo>
                  <a:lnTo>
                    <a:pt x="510850" y="119806"/>
                  </a:lnTo>
                  <a:lnTo>
                    <a:pt x="507613" y="139908"/>
                  </a:lnTo>
                  <a:lnTo>
                    <a:pt x="505399" y="150682"/>
                  </a:lnTo>
                  <a:lnTo>
                    <a:pt x="505399" y="155828"/>
                  </a:lnTo>
                  <a:lnTo>
                    <a:pt x="506761" y="163547"/>
                  </a:lnTo>
                  <a:lnTo>
                    <a:pt x="509657" y="182041"/>
                  </a:lnTo>
                  <a:lnTo>
                    <a:pt x="526350" y="218063"/>
                  </a:lnTo>
                  <a:lnTo>
                    <a:pt x="528395" y="220636"/>
                  </a:lnTo>
                  <a:lnTo>
                    <a:pt x="529246" y="225782"/>
                  </a:lnTo>
                  <a:lnTo>
                    <a:pt x="528395" y="231572"/>
                  </a:lnTo>
                  <a:lnTo>
                    <a:pt x="526350" y="242346"/>
                  </a:lnTo>
                  <a:lnTo>
                    <a:pt x="525158" y="250869"/>
                  </a:lnTo>
                  <a:lnTo>
                    <a:pt x="522262" y="257784"/>
                  </a:lnTo>
                  <a:lnTo>
                    <a:pt x="520218" y="266629"/>
                  </a:lnTo>
                  <a:lnTo>
                    <a:pt x="513745" y="284801"/>
                  </a:lnTo>
                  <a:lnTo>
                    <a:pt x="506761" y="303456"/>
                  </a:lnTo>
                  <a:lnTo>
                    <a:pt x="501310" y="316160"/>
                  </a:lnTo>
                  <a:lnTo>
                    <a:pt x="499266" y="324683"/>
                  </a:lnTo>
                  <a:lnTo>
                    <a:pt x="494497" y="362957"/>
                  </a:lnTo>
                  <a:lnTo>
                    <a:pt x="492453" y="371480"/>
                  </a:lnTo>
                  <a:lnTo>
                    <a:pt x="490409" y="379199"/>
                  </a:lnTo>
                  <a:lnTo>
                    <a:pt x="487002" y="383058"/>
                  </a:lnTo>
                  <a:lnTo>
                    <a:pt x="475589" y="397693"/>
                  </a:lnTo>
                  <a:lnTo>
                    <a:pt x="449016" y="425192"/>
                  </a:lnTo>
                  <a:lnTo>
                    <a:pt x="421251" y="455264"/>
                  </a:lnTo>
                  <a:lnTo>
                    <a:pt x="411030" y="504795"/>
                  </a:lnTo>
                  <a:lnTo>
                    <a:pt x="409838" y="509458"/>
                  </a:lnTo>
                  <a:lnTo>
                    <a:pt x="408986" y="512514"/>
                  </a:lnTo>
                  <a:lnTo>
                    <a:pt x="408986" y="517499"/>
                  </a:lnTo>
                  <a:lnTo>
                    <a:pt x="407794" y="519429"/>
                  </a:lnTo>
                  <a:lnTo>
                    <a:pt x="406942" y="525379"/>
                  </a:lnTo>
                  <a:lnTo>
                    <a:pt x="406942" y="531811"/>
                  </a:lnTo>
                  <a:lnTo>
                    <a:pt x="405750" y="535671"/>
                  </a:lnTo>
                  <a:lnTo>
                    <a:pt x="404898" y="542747"/>
                  </a:lnTo>
                  <a:lnTo>
                    <a:pt x="403706" y="546606"/>
                  </a:lnTo>
                  <a:lnTo>
                    <a:pt x="402343" y="549662"/>
                  </a:lnTo>
                  <a:lnTo>
                    <a:pt x="400299" y="552396"/>
                  </a:lnTo>
                  <a:lnTo>
                    <a:pt x="399617" y="555451"/>
                  </a:lnTo>
                  <a:lnTo>
                    <a:pt x="398255" y="557381"/>
                  </a:lnTo>
                  <a:lnTo>
                    <a:pt x="397573" y="560115"/>
                  </a:lnTo>
                  <a:lnTo>
                    <a:pt x="395529" y="563170"/>
                  </a:lnTo>
                  <a:lnTo>
                    <a:pt x="394167" y="565904"/>
                  </a:lnTo>
                  <a:lnTo>
                    <a:pt x="392122" y="567834"/>
                  </a:lnTo>
                  <a:lnTo>
                    <a:pt x="389397" y="570889"/>
                  </a:lnTo>
                  <a:lnTo>
                    <a:pt x="388034" y="571693"/>
                  </a:lnTo>
                  <a:lnTo>
                    <a:pt x="385990" y="571693"/>
                  </a:lnTo>
                  <a:lnTo>
                    <a:pt x="383265" y="573945"/>
                  </a:lnTo>
                  <a:lnTo>
                    <a:pt x="381221" y="575874"/>
                  </a:lnTo>
                  <a:lnTo>
                    <a:pt x="377814" y="577804"/>
                  </a:lnTo>
                  <a:lnTo>
                    <a:pt x="375088" y="579734"/>
                  </a:lnTo>
                  <a:lnTo>
                    <a:pt x="372533" y="580538"/>
                  </a:lnTo>
                  <a:lnTo>
                    <a:pt x="370489" y="582468"/>
                  </a:lnTo>
                  <a:lnTo>
                    <a:pt x="368445" y="583593"/>
                  </a:lnTo>
                  <a:lnTo>
                    <a:pt x="365549" y="586327"/>
                  </a:lnTo>
                  <a:lnTo>
                    <a:pt x="362313" y="588257"/>
                  </a:lnTo>
                  <a:lnTo>
                    <a:pt x="360269" y="590187"/>
                  </a:lnTo>
                  <a:lnTo>
                    <a:pt x="357373" y="591473"/>
                  </a:lnTo>
                  <a:lnTo>
                    <a:pt x="356181" y="593403"/>
                  </a:lnTo>
                  <a:lnTo>
                    <a:pt x="354137" y="594046"/>
                  </a:lnTo>
                  <a:lnTo>
                    <a:pt x="352093" y="597263"/>
                  </a:lnTo>
                  <a:lnTo>
                    <a:pt x="351241" y="599836"/>
                  </a:lnTo>
                  <a:lnTo>
                    <a:pt x="349197" y="603052"/>
                  </a:lnTo>
                  <a:lnTo>
                    <a:pt x="349197" y="604178"/>
                  </a:lnTo>
                  <a:lnTo>
                    <a:pt x="348004" y="606107"/>
                  </a:lnTo>
                  <a:lnTo>
                    <a:pt x="347153" y="608037"/>
                  </a:lnTo>
                  <a:lnTo>
                    <a:pt x="345960" y="610771"/>
                  </a:lnTo>
                  <a:lnTo>
                    <a:pt x="345960" y="612701"/>
                  </a:lnTo>
                  <a:lnTo>
                    <a:pt x="344768" y="615756"/>
                  </a:lnTo>
                  <a:lnTo>
                    <a:pt x="343916" y="619616"/>
                  </a:lnTo>
                  <a:lnTo>
                    <a:pt x="341872" y="625405"/>
                  </a:lnTo>
                  <a:lnTo>
                    <a:pt x="339828" y="633124"/>
                  </a:lnTo>
                  <a:lnTo>
                    <a:pt x="337784" y="640843"/>
                  </a:lnTo>
                  <a:lnTo>
                    <a:pt x="335740" y="646633"/>
                  </a:lnTo>
                  <a:lnTo>
                    <a:pt x="333696" y="655638"/>
                  </a:lnTo>
                  <a:lnTo>
                    <a:pt x="324327" y="678795"/>
                  </a:lnTo>
                  <a:lnTo>
                    <a:pt x="319387" y="694555"/>
                  </a:lnTo>
                  <a:lnTo>
                    <a:pt x="317002" y="697289"/>
                  </a:lnTo>
                  <a:lnTo>
                    <a:pt x="312914" y="703078"/>
                  </a:lnTo>
                  <a:lnTo>
                    <a:pt x="307974" y="712727"/>
                  </a:lnTo>
                  <a:lnTo>
                    <a:pt x="302694" y="719803"/>
                  </a:lnTo>
                  <a:lnTo>
                    <a:pt x="298606" y="723662"/>
                  </a:lnTo>
                  <a:lnTo>
                    <a:pt x="294518" y="728648"/>
                  </a:lnTo>
                  <a:lnTo>
                    <a:pt x="291622" y="733311"/>
                  </a:lnTo>
                  <a:lnTo>
                    <a:pt x="290429" y="738297"/>
                  </a:lnTo>
                  <a:lnTo>
                    <a:pt x="284979" y="758720"/>
                  </a:lnTo>
                  <a:lnTo>
                    <a:pt x="282934" y="765313"/>
                  </a:lnTo>
                  <a:lnTo>
                    <a:pt x="280209" y="772228"/>
                  </a:lnTo>
                  <a:lnTo>
                    <a:pt x="271862" y="785897"/>
                  </a:lnTo>
                  <a:lnTo>
                    <a:pt x="264538" y="799406"/>
                  </a:lnTo>
                  <a:lnTo>
                    <a:pt x="262494" y="801336"/>
                  </a:lnTo>
                  <a:lnTo>
                    <a:pt x="254317" y="809055"/>
                  </a:lnTo>
                  <a:lnTo>
                    <a:pt x="246993" y="814844"/>
                  </a:lnTo>
                  <a:lnTo>
                    <a:pt x="227404" y="825619"/>
                  </a:lnTo>
                  <a:lnTo>
                    <a:pt x="183115" y="848132"/>
                  </a:lnTo>
                  <a:lnTo>
                    <a:pt x="162674" y="858907"/>
                  </a:lnTo>
                  <a:lnTo>
                    <a:pt x="153306" y="865500"/>
                  </a:lnTo>
                  <a:lnTo>
                    <a:pt x="150410" y="869360"/>
                  </a:lnTo>
                  <a:lnTo>
                    <a:pt x="134909" y="897502"/>
                  </a:lnTo>
                  <a:lnTo>
                    <a:pt x="126733" y="913423"/>
                  </a:lnTo>
                  <a:lnTo>
                    <a:pt x="116171" y="930791"/>
                  </a:lnTo>
                  <a:lnTo>
                    <a:pt x="112083" y="939636"/>
                  </a:lnTo>
                  <a:lnTo>
                    <a:pt x="109188" y="949284"/>
                  </a:lnTo>
                  <a:lnTo>
                    <a:pt x="97775" y="977588"/>
                  </a:lnTo>
                  <a:lnTo>
                    <a:pt x="91642" y="997689"/>
                  </a:lnTo>
                  <a:lnTo>
                    <a:pt x="80059" y="1032908"/>
                  </a:lnTo>
                  <a:lnTo>
                    <a:pt x="123496" y="1046416"/>
                  </a:lnTo>
                  <a:lnTo>
                    <a:pt x="158586" y="1055261"/>
                  </a:lnTo>
                  <a:lnTo>
                    <a:pt x="215139" y="1072629"/>
                  </a:lnTo>
                  <a:lnTo>
                    <a:pt x="221271" y="1074559"/>
                  </a:lnTo>
                  <a:lnTo>
                    <a:pt x="224508" y="1075684"/>
                  </a:lnTo>
                  <a:lnTo>
                    <a:pt x="229448" y="1075684"/>
                  </a:lnTo>
                  <a:lnTo>
                    <a:pt x="238816" y="1072629"/>
                  </a:lnTo>
                  <a:lnTo>
                    <a:pt x="253125" y="1069895"/>
                  </a:lnTo>
                  <a:lnTo>
                    <a:pt x="260450" y="1068769"/>
                  </a:lnTo>
                  <a:lnTo>
                    <a:pt x="266582" y="1067965"/>
                  </a:lnTo>
                  <a:lnTo>
                    <a:pt x="272714" y="1066840"/>
                  </a:lnTo>
                  <a:lnTo>
                    <a:pt x="276802" y="1067965"/>
                  </a:lnTo>
                  <a:lnTo>
                    <a:pt x="278846" y="1068769"/>
                  </a:lnTo>
                  <a:lnTo>
                    <a:pt x="282253" y="1070699"/>
                  </a:lnTo>
                  <a:lnTo>
                    <a:pt x="276802" y="1068769"/>
                  </a:lnTo>
                  <a:lnTo>
                    <a:pt x="272714" y="1068769"/>
                  </a:lnTo>
                  <a:lnTo>
                    <a:pt x="266582" y="1068769"/>
                  </a:lnTo>
                  <a:lnTo>
                    <a:pt x="261642" y="1069895"/>
                  </a:lnTo>
                  <a:lnTo>
                    <a:pt x="255169" y="1071825"/>
                  </a:lnTo>
                  <a:lnTo>
                    <a:pt x="249037" y="1071825"/>
                  </a:lnTo>
                  <a:lnTo>
                    <a:pt x="238816" y="1075684"/>
                  </a:lnTo>
                  <a:lnTo>
                    <a:pt x="231492" y="1076488"/>
                  </a:lnTo>
                  <a:lnTo>
                    <a:pt x="225359" y="1077614"/>
                  </a:lnTo>
                  <a:lnTo>
                    <a:pt x="220420" y="1075684"/>
                  </a:lnTo>
                  <a:lnTo>
                    <a:pt x="214287" y="1073755"/>
                  </a:lnTo>
                  <a:lnTo>
                    <a:pt x="211051" y="1072629"/>
                  </a:lnTo>
                  <a:lnTo>
                    <a:pt x="189247" y="1066035"/>
                  </a:lnTo>
                  <a:lnTo>
                    <a:pt x="137805" y="1052205"/>
                  </a:lnTo>
                  <a:lnTo>
                    <a:pt x="123496" y="1048346"/>
                  </a:lnTo>
                  <a:lnTo>
                    <a:pt x="96923" y="1040627"/>
                  </a:lnTo>
                  <a:lnTo>
                    <a:pt x="80059" y="1035963"/>
                  </a:lnTo>
                  <a:lnTo>
                    <a:pt x="73246" y="1057995"/>
                  </a:lnTo>
                  <a:lnTo>
                    <a:pt x="69158" y="1077614"/>
                  </a:lnTo>
                  <a:lnTo>
                    <a:pt x="79378" y="1126341"/>
                  </a:lnTo>
                  <a:lnTo>
                    <a:pt x="83466" y="1143709"/>
                  </a:lnTo>
                  <a:lnTo>
                    <a:pt x="83466" y="1153357"/>
                  </a:lnTo>
                  <a:lnTo>
                    <a:pt x="82103" y="1157217"/>
                  </a:lnTo>
                  <a:lnTo>
                    <a:pt x="75971" y="1170082"/>
                  </a:lnTo>
                  <a:lnTo>
                    <a:pt x="71883" y="1177801"/>
                  </a:lnTo>
                  <a:lnTo>
                    <a:pt x="65069" y="1198225"/>
                  </a:lnTo>
                  <a:lnTo>
                    <a:pt x="61663" y="1205944"/>
                  </a:lnTo>
                  <a:lnTo>
                    <a:pt x="62514" y="1211733"/>
                  </a:lnTo>
                  <a:lnTo>
                    <a:pt x="67114" y="1219452"/>
                  </a:lnTo>
                  <a:lnTo>
                    <a:pt x="78015" y="1251615"/>
                  </a:lnTo>
                  <a:lnTo>
                    <a:pt x="79378" y="1259334"/>
                  </a:lnTo>
                  <a:lnTo>
                    <a:pt x="78015" y="1268179"/>
                  </a:lnTo>
                  <a:lnTo>
                    <a:pt x="73927" y="1273968"/>
                  </a:lnTo>
                  <a:lnTo>
                    <a:pt x="69839" y="1277827"/>
                  </a:lnTo>
                  <a:lnTo>
                    <a:pt x="62514" y="1283617"/>
                  </a:lnTo>
                  <a:lnTo>
                    <a:pt x="54338" y="1287637"/>
                  </a:lnTo>
                  <a:lnTo>
                    <a:pt x="54338" y="1289567"/>
                  </a:lnTo>
                  <a:lnTo>
                    <a:pt x="53486" y="1294552"/>
                  </a:lnTo>
                  <a:lnTo>
                    <a:pt x="52294" y="1296482"/>
                  </a:lnTo>
                  <a:lnTo>
                    <a:pt x="40029" y="1306131"/>
                  </a:lnTo>
                  <a:lnTo>
                    <a:pt x="28617" y="1313850"/>
                  </a:lnTo>
                  <a:lnTo>
                    <a:pt x="7324" y="1331218"/>
                  </a:lnTo>
                  <a:lnTo>
                    <a:pt x="0" y="1334273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6616541" y="2403739"/>
              <a:ext cx="38100" cy="35560"/>
            </a:xfrm>
            <a:custGeom>
              <a:avLst/>
              <a:gdLst/>
              <a:ahLst/>
              <a:cxnLst/>
              <a:rect l="l" t="t" r="r" b="b"/>
              <a:pathLst>
                <a:path w="38100" h="35560">
                  <a:moveTo>
                    <a:pt x="27765" y="0"/>
                  </a:moveTo>
                  <a:lnTo>
                    <a:pt x="24528" y="1125"/>
                  </a:lnTo>
                  <a:lnTo>
                    <a:pt x="23677" y="3859"/>
                  </a:lnTo>
                  <a:lnTo>
                    <a:pt x="21633" y="7719"/>
                  </a:lnTo>
                  <a:lnTo>
                    <a:pt x="21633" y="9648"/>
                  </a:lnTo>
                  <a:lnTo>
                    <a:pt x="20440" y="12704"/>
                  </a:lnTo>
                  <a:lnTo>
                    <a:pt x="18396" y="13830"/>
                  </a:lnTo>
                  <a:lnTo>
                    <a:pt x="17034" y="15759"/>
                  </a:lnTo>
                  <a:lnTo>
                    <a:pt x="16352" y="17689"/>
                  </a:lnTo>
                  <a:lnTo>
                    <a:pt x="16352" y="23478"/>
                  </a:lnTo>
                  <a:lnTo>
                    <a:pt x="14308" y="24282"/>
                  </a:lnTo>
                  <a:lnTo>
                    <a:pt x="12264" y="25408"/>
                  </a:lnTo>
                  <a:lnTo>
                    <a:pt x="6813" y="23478"/>
                  </a:lnTo>
                  <a:lnTo>
                    <a:pt x="4769" y="21549"/>
                  </a:lnTo>
                  <a:lnTo>
                    <a:pt x="4769" y="17689"/>
                  </a:lnTo>
                  <a:lnTo>
                    <a:pt x="4088" y="14634"/>
                  </a:lnTo>
                  <a:lnTo>
                    <a:pt x="2725" y="11900"/>
                  </a:lnTo>
                  <a:lnTo>
                    <a:pt x="2044" y="9648"/>
                  </a:lnTo>
                  <a:lnTo>
                    <a:pt x="2044" y="6915"/>
                  </a:lnTo>
                  <a:lnTo>
                    <a:pt x="0" y="6915"/>
                  </a:lnTo>
                  <a:lnTo>
                    <a:pt x="0" y="9648"/>
                  </a:lnTo>
                  <a:lnTo>
                    <a:pt x="681" y="13830"/>
                  </a:lnTo>
                  <a:lnTo>
                    <a:pt x="2044" y="16563"/>
                  </a:lnTo>
                  <a:lnTo>
                    <a:pt x="681" y="18493"/>
                  </a:lnTo>
                  <a:lnTo>
                    <a:pt x="681" y="21549"/>
                  </a:lnTo>
                  <a:lnTo>
                    <a:pt x="4769" y="26212"/>
                  </a:lnTo>
                  <a:lnTo>
                    <a:pt x="6813" y="28142"/>
                  </a:lnTo>
                  <a:lnTo>
                    <a:pt x="6813" y="29268"/>
                  </a:lnTo>
                  <a:lnTo>
                    <a:pt x="4769" y="33127"/>
                  </a:lnTo>
                  <a:lnTo>
                    <a:pt x="12264" y="33931"/>
                  </a:lnTo>
                  <a:lnTo>
                    <a:pt x="12264" y="35057"/>
                  </a:lnTo>
                  <a:lnTo>
                    <a:pt x="12945" y="33931"/>
                  </a:lnTo>
                  <a:lnTo>
                    <a:pt x="14308" y="31197"/>
                  </a:lnTo>
                  <a:lnTo>
                    <a:pt x="16352" y="28142"/>
                  </a:lnTo>
                  <a:lnTo>
                    <a:pt x="20440" y="26212"/>
                  </a:lnTo>
                  <a:lnTo>
                    <a:pt x="24528" y="25408"/>
                  </a:lnTo>
                  <a:lnTo>
                    <a:pt x="27765" y="26212"/>
                  </a:lnTo>
                  <a:lnTo>
                    <a:pt x="29809" y="26212"/>
                  </a:lnTo>
                  <a:lnTo>
                    <a:pt x="29809" y="25408"/>
                  </a:lnTo>
                  <a:lnTo>
                    <a:pt x="27765" y="24282"/>
                  </a:lnTo>
                  <a:lnTo>
                    <a:pt x="21633" y="23478"/>
                  </a:lnTo>
                  <a:lnTo>
                    <a:pt x="19589" y="23478"/>
                  </a:lnTo>
                  <a:lnTo>
                    <a:pt x="18396" y="21549"/>
                  </a:lnTo>
                  <a:lnTo>
                    <a:pt x="20440" y="18493"/>
                  </a:lnTo>
                  <a:lnTo>
                    <a:pt x="23677" y="13830"/>
                  </a:lnTo>
                  <a:lnTo>
                    <a:pt x="24528" y="10774"/>
                  </a:lnTo>
                  <a:lnTo>
                    <a:pt x="25721" y="6915"/>
                  </a:lnTo>
                  <a:lnTo>
                    <a:pt x="26573" y="4985"/>
                  </a:lnTo>
                  <a:lnTo>
                    <a:pt x="29809" y="3859"/>
                  </a:lnTo>
                  <a:lnTo>
                    <a:pt x="34749" y="4985"/>
                  </a:lnTo>
                  <a:lnTo>
                    <a:pt x="36793" y="4985"/>
                  </a:lnTo>
                  <a:lnTo>
                    <a:pt x="36793" y="3055"/>
                  </a:lnTo>
                  <a:lnTo>
                    <a:pt x="37985" y="1125"/>
                  </a:lnTo>
                  <a:lnTo>
                    <a:pt x="34749" y="3055"/>
                  </a:lnTo>
                  <a:lnTo>
                    <a:pt x="29809" y="1125"/>
                  </a:lnTo>
                  <a:lnTo>
                    <a:pt x="27765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6616541" y="2403739"/>
              <a:ext cx="38100" cy="35560"/>
            </a:xfrm>
            <a:custGeom>
              <a:avLst/>
              <a:gdLst/>
              <a:ahLst/>
              <a:cxnLst/>
              <a:rect l="l" t="t" r="r" b="b"/>
              <a:pathLst>
                <a:path w="38100" h="35560">
                  <a:moveTo>
                    <a:pt x="12264" y="35057"/>
                  </a:moveTo>
                  <a:lnTo>
                    <a:pt x="12264" y="33931"/>
                  </a:lnTo>
                  <a:lnTo>
                    <a:pt x="4769" y="33127"/>
                  </a:lnTo>
                  <a:lnTo>
                    <a:pt x="6813" y="29268"/>
                  </a:lnTo>
                  <a:lnTo>
                    <a:pt x="6813" y="28142"/>
                  </a:lnTo>
                  <a:lnTo>
                    <a:pt x="4769" y="26212"/>
                  </a:lnTo>
                  <a:lnTo>
                    <a:pt x="681" y="21549"/>
                  </a:lnTo>
                  <a:lnTo>
                    <a:pt x="681" y="18493"/>
                  </a:lnTo>
                  <a:lnTo>
                    <a:pt x="2044" y="16563"/>
                  </a:lnTo>
                  <a:lnTo>
                    <a:pt x="681" y="13830"/>
                  </a:lnTo>
                  <a:lnTo>
                    <a:pt x="0" y="9648"/>
                  </a:lnTo>
                  <a:lnTo>
                    <a:pt x="0" y="6915"/>
                  </a:lnTo>
                  <a:lnTo>
                    <a:pt x="681" y="6915"/>
                  </a:lnTo>
                  <a:lnTo>
                    <a:pt x="2044" y="6915"/>
                  </a:lnTo>
                  <a:lnTo>
                    <a:pt x="2044" y="9648"/>
                  </a:lnTo>
                  <a:lnTo>
                    <a:pt x="2725" y="11900"/>
                  </a:lnTo>
                  <a:lnTo>
                    <a:pt x="4088" y="14634"/>
                  </a:lnTo>
                  <a:lnTo>
                    <a:pt x="4769" y="17689"/>
                  </a:lnTo>
                  <a:lnTo>
                    <a:pt x="4769" y="21549"/>
                  </a:lnTo>
                  <a:lnTo>
                    <a:pt x="6813" y="23478"/>
                  </a:lnTo>
                  <a:lnTo>
                    <a:pt x="12264" y="25408"/>
                  </a:lnTo>
                  <a:lnTo>
                    <a:pt x="14308" y="24282"/>
                  </a:lnTo>
                  <a:lnTo>
                    <a:pt x="16352" y="23478"/>
                  </a:lnTo>
                  <a:lnTo>
                    <a:pt x="16352" y="21549"/>
                  </a:lnTo>
                  <a:lnTo>
                    <a:pt x="16352" y="17689"/>
                  </a:lnTo>
                  <a:lnTo>
                    <a:pt x="17034" y="15759"/>
                  </a:lnTo>
                  <a:lnTo>
                    <a:pt x="18396" y="13830"/>
                  </a:lnTo>
                  <a:lnTo>
                    <a:pt x="20440" y="12704"/>
                  </a:lnTo>
                  <a:lnTo>
                    <a:pt x="21633" y="9648"/>
                  </a:lnTo>
                  <a:lnTo>
                    <a:pt x="21633" y="7719"/>
                  </a:lnTo>
                  <a:lnTo>
                    <a:pt x="23677" y="3859"/>
                  </a:lnTo>
                  <a:lnTo>
                    <a:pt x="24528" y="1125"/>
                  </a:lnTo>
                  <a:lnTo>
                    <a:pt x="27765" y="0"/>
                  </a:lnTo>
                  <a:lnTo>
                    <a:pt x="29809" y="1125"/>
                  </a:lnTo>
                  <a:lnTo>
                    <a:pt x="31853" y="1929"/>
                  </a:lnTo>
                  <a:lnTo>
                    <a:pt x="34749" y="3055"/>
                  </a:lnTo>
                  <a:lnTo>
                    <a:pt x="37985" y="1125"/>
                  </a:lnTo>
                  <a:lnTo>
                    <a:pt x="36793" y="3055"/>
                  </a:lnTo>
                  <a:lnTo>
                    <a:pt x="36793" y="4985"/>
                  </a:lnTo>
                  <a:lnTo>
                    <a:pt x="34749" y="4985"/>
                  </a:lnTo>
                  <a:lnTo>
                    <a:pt x="29809" y="3859"/>
                  </a:lnTo>
                  <a:lnTo>
                    <a:pt x="26573" y="4985"/>
                  </a:lnTo>
                  <a:lnTo>
                    <a:pt x="25721" y="6915"/>
                  </a:lnTo>
                  <a:lnTo>
                    <a:pt x="24528" y="10774"/>
                  </a:lnTo>
                  <a:lnTo>
                    <a:pt x="23677" y="13830"/>
                  </a:lnTo>
                  <a:lnTo>
                    <a:pt x="20440" y="18493"/>
                  </a:lnTo>
                  <a:lnTo>
                    <a:pt x="18396" y="21549"/>
                  </a:lnTo>
                  <a:lnTo>
                    <a:pt x="19589" y="23478"/>
                  </a:lnTo>
                  <a:lnTo>
                    <a:pt x="21633" y="23478"/>
                  </a:lnTo>
                  <a:lnTo>
                    <a:pt x="27765" y="24282"/>
                  </a:lnTo>
                  <a:lnTo>
                    <a:pt x="29809" y="25408"/>
                  </a:lnTo>
                  <a:lnTo>
                    <a:pt x="29809" y="26212"/>
                  </a:lnTo>
                  <a:lnTo>
                    <a:pt x="27765" y="26212"/>
                  </a:lnTo>
                  <a:lnTo>
                    <a:pt x="24528" y="25408"/>
                  </a:lnTo>
                  <a:lnTo>
                    <a:pt x="20440" y="26212"/>
                  </a:lnTo>
                  <a:lnTo>
                    <a:pt x="16352" y="28142"/>
                  </a:lnTo>
                  <a:lnTo>
                    <a:pt x="14308" y="31197"/>
                  </a:lnTo>
                  <a:lnTo>
                    <a:pt x="12945" y="33931"/>
                  </a:lnTo>
                  <a:lnTo>
                    <a:pt x="12264" y="35057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21" name="object 4021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217768" y="4321360"/>
              <a:ext cx="229667" cy="69515"/>
            </a:xfrm>
            <a:prstGeom prst="rect">
              <a:avLst/>
            </a:prstGeom>
          </p:spPr>
        </p:pic>
        <p:sp>
          <p:nvSpPr>
            <p:cNvPr id="4022" name="object 4022"/>
            <p:cNvSpPr/>
            <p:nvPr/>
          </p:nvSpPr>
          <p:spPr>
            <a:xfrm>
              <a:off x="4338582" y="5614101"/>
              <a:ext cx="2265045" cy="209550"/>
            </a:xfrm>
            <a:custGeom>
              <a:avLst/>
              <a:gdLst/>
              <a:ahLst/>
              <a:cxnLst/>
              <a:rect l="l" t="t" r="r" b="b"/>
              <a:pathLst>
                <a:path w="2265045" h="209550">
                  <a:moveTo>
                    <a:pt x="44969" y="0"/>
                  </a:moveTo>
                  <a:lnTo>
                    <a:pt x="47013" y="6963"/>
                  </a:lnTo>
                  <a:lnTo>
                    <a:pt x="50250" y="13926"/>
                  </a:lnTo>
                  <a:lnTo>
                    <a:pt x="51102" y="16628"/>
                  </a:lnTo>
                  <a:lnTo>
                    <a:pt x="51102" y="24363"/>
                  </a:lnTo>
                  <a:lnTo>
                    <a:pt x="49057" y="40203"/>
                  </a:lnTo>
                  <a:lnTo>
                    <a:pt x="47013" y="49870"/>
                  </a:lnTo>
                  <a:lnTo>
                    <a:pt x="42925" y="64172"/>
                  </a:lnTo>
                  <a:lnTo>
                    <a:pt x="42074" y="68424"/>
                  </a:lnTo>
                  <a:lnTo>
                    <a:pt x="40029" y="74995"/>
                  </a:lnTo>
                  <a:lnTo>
                    <a:pt x="37985" y="88524"/>
                  </a:lnTo>
                  <a:lnTo>
                    <a:pt x="34749" y="97414"/>
                  </a:lnTo>
                  <a:lnTo>
                    <a:pt x="29809" y="110170"/>
                  </a:lnTo>
                  <a:lnTo>
                    <a:pt x="25380" y="117902"/>
                  </a:lnTo>
                  <a:lnTo>
                    <a:pt x="19248" y="130658"/>
                  </a:lnTo>
                  <a:lnTo>
                    <a:pt x="13116" y="144959"/>
                  </a:lnTo>
                  <a:lnTo>
                    <a:pt x="6983" y="156943"/>
                  </a:lnTo>
                  <a:lnTo>
                    <a:pt x="851" y="170470"/>
                  </a:lnTo>
                  <a:lnTo>
                    <a:pt x="0" y="177043"/>
                  </a:lnTo>
                  <a:lnTo>
                    <a:pt x="0" y="182840"/>
                  </a:lnTo>
                  <a:lnTo>
                    <a:pt x="2044" y="191731"/>
                  </a:lnTo>
                  <a:lnTo>
                    <a:pt x="6983" y="202554"/>
                  </a:lnTo>
                  <a:lnTo>
                    <a:pt x="9028" y="207192"/>
                  </a:lnTo>
                  <a:lnTo>
                    <a:pt x="9028" y="209125"/>
                  </a:lnTo>
                  <a:lnTo>
                    <a:pt x="12264" y="209125"/>
                  </a:lnTo>
                  <a:lnTo>
                    <a:pt x="12264" y="208352"/>
                  </a:lnTo>
                  <a:lnTo>
                    <a:pt x="9028" y="203327"/>
                  </a:lnTo>
                  <a:lnTo>
                    <a:pt x="6132" y="196756"/>
                  </a:lnTo>
                  <a:lnTo>
                    <a:pt x="2895" y="186706"/>
                  </a:lnTo>
                  <a:lnTo>
                    <a:pt x="2121" y="178974"/>
                  </a:lnTo>
                  <a:lnTo>
                    <a:pt x="2044" y="173177"/>
                  </a:lnTo>
                  <a:lnTo>
                    <a:pt x="4088" y="168539"/>
                  </a:lnTo>
                  <a:lnTo>
                    <a:pt x="9028" y="158874"/>
                  </a:lnTo>
                  <a:lnTo>
                    <a:pt x="16352" y="144959"/>
                  </a:lnTo>
                  <a:lnTo>
                    <a:pt x="20440" y="138388"/>
                  </a:lnTo>
                  <a:lnTo>
                    <a:pt x="23336" y="130658"/>
                  </a:lnTo>
                  <a:lnTo>
                    <a:pt x="28617" y="115969"/>
                  </a:lnTo>
                  <a:lnTo>
                    <a:pt x="31853" y="110170"/>
                  </a:lnTo>
                  <a:lnTo>
                    <a:pt x="36793" y="97414"/>
                  </a:lnTo>
                  <a:lnTo>
                    <a:pt x="38837" y="93550"/>
                  </a:lnTo>
                  <a:lnTo>
                    <a:pt x="38837" y="89684"/>
                  </a:lnTo>
                  <a:lnTo>
                    <a:pt x="40029" y="82727"/>
                  </a:lnTo>
                  <a:lnTo>
                    <a:pt x="42925" y="72290"/>
                  </a:lnTo>
                  <a:lnTo>
                    <a:pt x="44118" y="68424"/>
                  </a:lnTo>
                  <a:lnTo>
                    <a:pt x="49057" y="51803"/>
                  </a:lnTo>
                  <a:lnTo>
                    <a:pt x="50250" y="40975"/>
                  </a:lnTo>
                  <a:lnTo>
                    <a:pt x="51102" y="39045"/>
                  </a:lnTo>
                  <a:lnTo>
                    <a:pt x="53146" y="16628"/>
                  </a:lnTo>
                  <a:lnTo>
                    <a:pt x="53146" y="12768"/>
                  </a:lnTo>
                  <a:lnTo>
                    <a:pt x="49057" y="6963"/>
                  </a:lnTo>
                  <a:lnTo>
                    <a:pt x="44969" y="0"/>
                  </a:lnTo>
                  <a:close/>
                </a:path>
                <a:path w="2265045" h="209550">
                  <a:moveTo>
                    <a:pt x="2222427" y="205259"/>
                  </a:moveTo>
                  <a:lnTo>
                    <a:pt x="2219191" y="205259"/>
                  </a:lnTo>
                  <a:lnTo>
                    <a:pt x="2218339" y="206419"/>
                  </a:lnTo>
                  <a:lnTo>
                    <a:pt x="2218339" y="207193"/>
                  </a:lnTo>
                  <a:lnTo>
                    <a:pt x="2219191" y="208352"/>
                  </a:lnTo>
                  <a:lnTo>
                    <a:pt x="2220383" y="209125"/>
                  </a:lnTo>
                  <a:lnTo>
                    <a:pt x="2220383" y="207193"/>
                  </a:lnTo>
                  <a:lnTo>
                    <a:pt x="2221235" y="206419"/>
                  </a:lnTo>
                  <a:lnTo>
                    <a:pt x="2223279" y="206419"/>
                  </a:lnTo>
                  <a:lnTo>
                    <a:pt x="2222427" y="205259"/>
                  </a:lnTo>
                  <a:close/>
                </a:path>
                <a:path w="2265045" h="209550">
                  <a:moveTo>
                    <a:pt x="2223279" y="206419"/>
                  </a:moveTo>
                  <a:lnTo>
                    <a:pt x="2221235" y="206419"/>
                  </a:lnTo>
                  <a:lnTo>
                    <a:pt x="2222427" y="208352"/>
                  </a:lnTo>
                  <a:lnTo>
                    <a:pt x="2226515" y="208352"/>
                  </a:lnTo>
                  <a:lnTo>
                    <a:pt x="2227741" y="207193"/>
                  </a:lnTo>
                  <a:lnTo>
                    <a:pt x="2225323" y="207193"/>
                  </a:lnTo>
                  <a:lnTo>
                    <a:pt x="2223279" y="206419"/>
                  </a:lnTo>
                  <a:close/>
                </a:path>
                <a:path w="2265045" h="209550">
                  <a:moveTo>
                    <a:pt x="2235543" y="184773"/>
                  </a:moveTo>
                  <a:lnTo>
                    <a:pt x="2234691" y="184773"/>
                  </a:lnTo>
                  <a:lnTo>
                    <a:pt x="2233499" y="185933"/>
                  </a:lnTo>
                  <a:lnTo>
                    <a:pt x="2233499" y="186706"/>
                  </a:lnTo>
                  <a:lnTo>
                    <a:pt x="2234691" y="189025"/>
                  </a:lnTo>
                  <a:lnTo>
                    <a:pt x="2235543" y="189025"/>
                  </a:lnTo>
                  <a:lnTo>
                    <a:pt x="2237928" y="189797"/>
                  </a:lnTo>
                  <a:lnTo>
                    <a:pt x="2244060" y="189797"/>
                  </a:lnTo>
                  <a:lnTo>
                    <a:pt x="2244060" y="192890"/>
                  </a:lnTo>
                  <a:lnTo>
                    <a:pt x="2242868" y="192890"/>
                  </a:lnTo>
                  <a:lnTo>
                    <a:pt x="2242016" y="193664"/>
                  </a:lnTo>
                  <a:lnTo>
                    <a:pt x="2236736" y="193664"/>
                  </a:lnTo>
                  <a:lnTo>
                    <a:pt x="2232647" y="194823"/>
                  </a:lnTo>
                  <a:lnTo>
                    <a:pt x="2227367" y="197529"/>
                  </a:lnTo>
                  <a:lnTo>
                    <a:pt x="2225323" y="198689"/>
                  </a:lnTo>
                  <a:lnTo>
                    <a:pt x="2225323" y="202554"/>
                  </a:lnTo>
                  <a:lnTo>
                    <a:pt x="2226515" y="205259"/>
                  </a:lnTo>
                  <a:lnTo>
                    <a:pt x="2226515" y="206419"/>
                  </a:lnTo>
                  <a:lnTo>
                    <a:pt x="2225323" y="207193"/>
                  </a:lnTo>
                  <a:lnTo>
                    <a:pt x="2227741" y="207193"/>
                  </a:lnTo>
                  <a:lnTo>
                    <a:pt x="2228559" y="206419"/>
                  </a:lnTo>
                  <a:lnTo>
                    <a:pt x="2227367" y="205259"/>
                  </a:lnTo>
                  <a:lnTo>
                    <a:pt x="2227367" y="203327"/>
                  </a:lnTo>
                  <a:lnTo>
                    <a:pt x="2226515" y="201394"/>
                  </a:lnTo>
                  <a:lnTo>
                    <a:pt x="2227367" y="200621"/>
                  </a:lnTo>
                  <a:lnTo>
                    <a:pt x="2228559" y="198689"/>
                  </a:lnTo>
                  <a:lnTo>
                    <a:pt x="2231455" y="196756"/>
                  </a:lnTo>
                  <a:lnTo>
                    <a:pt x="2235543" y="195596"/>
                  </a:lnTo>
                  <a:lnTo>
                    <a:pt x="2239972" y="194823"/>
                  </a:lnTo>
                  <a:lnTo>
                    <a:pt x="2242868" y="194823"/>
                  </a:lnTo>
                  <a:lnTo>
                    <a:pt x="2244060" y="193664"/>
                  </a:lnTo>
                  <a:lnTo>
                    <a:pt x="2244912" y="192890"/>
                  </a:lnTo>
                  <a:lnTo>
                    <a:pt x="2246104" y="191731"/>
                  </a:lnTo>
                  <a:lnTo>
                    <a:pt x="2246104" y="190958"/>
                  </a:lnTo>
                  <a:lnTo>
                    <a:pt x="2244912" y="189797"/>
                  </a:lnTo>
                  <a:lnTo>
                    <a:pt x="2244060" y="189025"/>
                  </a:lnTo>
                  <a:lnTo>
                    <a:pt x="2242868" y="187866"/>
                  </a:lnTo>
                  <a:lnTo>
                    <a:pt x="2237928" y="187866"/>
                  </a:lnTo>
                  <a:lnTo>
                    <a:pt x="2235543" y="186706"/>
                  </a:lnTo>
                  <a:lnTo>
                    <a:pt x="2235543" y="184773"/>
                  </a:lnTo>
                  <a:close/>
                </a:path>
                <a:path w="2265045" h="209550">
                  <a:moveTo>
                    <a:pt x="2264501" y="177043"/>
                  </a:moveTo>
                  <a:lnTo>
                    <a:pt x="2263309" y="178202"/>
                  </a:lnTo>
                  <a:lnTo>
                    <a:pt x="2260413" y="178974"/>
                  </a:lnTo>
                  <a:lnTo>
                    <a:pt x="2255132" y="180907"/>
                  </a:lnTo>
                  <a:lnTo>
                    <a:pt x="2252237" y="182840"/>
                  </a:lnTo>
                  <a:lnTo>
                    <a:pt x="2249000" y="184000"/>
                  </a:lnTo>
                  <a:lnTo>
                    <a:pt x="2246104" y="184000"/>
                  </a:lnTo>
                  <a:lnTo>
                    <a:pt x="2240824" y="184773"/>
                  </a:lnTo>
                  <a:lnTo>
                    <a:pt x="2248148" y="184773"/>
                  </a:lnTo>
                  <a:lnTo>
                    <a:pt x="2250192" y="184000"/>
                  </a:lnTo>
                  <a:lnTo>
                    <a:pt x="2255132" y="182840"/>
                  </a:lnTo>
                  <a:lnTo>
                    <a:pt x="2261265" y="180907"/>
                  </a:lnTo>
                  <a:lnTo>
                    <a:pt x="2263309" y="178974"/>
                  </a:lnTo>
                  <a:lnTo>
                    <a:pt x="2264501" y="178202"/>
                  </a:lnTo>
                  <a:lnTo>
                    <a:pt x="2264501" y="17704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4342500" y="5617784"/>
              <a:ext cx="2265045" cy="204470"/>
            </a:xfrm>
            <a:custGeom>
              <a:avLst/>
              <a:gdLst/>
              <a:ahLst/>
              <a:cxnLst/>
              <a:rect l="l" t="t" r="r" b="b"/>
              <a:pathLst>
                <a:path w="2265045" h="204470">
                  <a:moveTo>
                    <a:pt x="2239972" y="184762"/>
                  </a:moveTo>
                  <a:lnTo>
                    <a:pt x="2237928" y="184762"/>
                  </a:lnTo>
                  <a:lnTo>
                    <a:pt x="2236736" y="184762"/>
                  </a:lnTo>
                  <a:lnTo>
                    <a:pt x="2235543" y="184762"/>
                  </a:lnTo>
                  <a:lnTo>
                    <a:pt x="2235543" y="185922"/>
                  </a:lnTo>
                  <a:lnTo>
                    <a:pt x="2235543" y="186695"/>
                  </a:lnTo>
                  <a:lnTo>
                    <a:pt x="2237928" y="187854"/>
                  </a:lnTo>
                  <a:lnTo>
                    <a:pt x="2239972" y="187854"/>
                  </a:lnTo>
                  <a:lnTo>
                    <a:pt x="2240824" y="187854"/>
                  </a:lnTo>
                  <a:lnTo>
                    <a:pt x="2242868" y="187854"/>
                  </a:lnTo>
                  <a:lnTo>
                    <a:pt x="2244060" y="189014"/>
                  </a:lnTo>
                  <a:lnTo>
                    <a:pt x="2244912" y="189787"/>
                  </a:lnTo>
                  <a:lnTo>
                    <a:pt x="2246104" y="190947"/>
                  </a:lnTo>
                  <a:lnTo>
                    <a:pt x="2246104" y="191720"/>
                  </a:lnTo>
                  <a:lnTo>
                    <a:pt x="2244912" y="192879"/>
                  </a:lnTo>
                  <a:lnTo>
                    <a:pt x="2244060" y="193653"/>
                  </a:lnTo>
                  <a:lnTo>
                    <a:pt x="2242868" y="194813"/>
                  </a:lnTo>
                  <a:lnTo>
                    <a:pt x="2242016" y="194813"/>
                  </a:lnTo>
                  <a:lnTo>
                    <a:pt x="2239972" y="194813"/>
                  </a:lnTo>
                  <a:lnTo>
                    <a:pt x="2235543" y="195586"/>
                  </a:lnTo>
                  <a:lnTo>
                    <a:pt x="2231455" y="196745"/>
                  </a:lnTo>
                  <a:lnTo>
                    <a:pt x="2228559" y="198678"/>
                  </a:lnTo>
                  <a:lnTo>
                    <a:pt x="2227367" y="200611"/>
                  </a:lnTo>
                  <a:lnTo>
                    <a:pt x="2226515" y="201383"/>
                  </a:lnTo>
                  <a:lnTo>
                    <a:pt x="2227367" y="203316"/>
                  </a:lnTo>
                  <a:lnTo>
                    <a:pt x="2227367" y="203895"/>
                  </a:lnTo>
                </a:path>
                <a:path w="2265045" h="204470">
                  <a:moveTo>
                    <a:pt x="2225919" y="203895"/>
                  </a:moveTo>
                  <a:lnTo>
                    <a:pt x="2225323" y="202543"/>
                  </a:lnTo>
                  <a:lnTo>
                    <a:pt x="2225323" y="200611"/>
                  </a:lnTo>
                  <a:lnTo>
                    <a:pt x="2225323" y="198678"/>
                  </a:lnTo>
                  <a:lnTo>
                    <a:pt x="2227367" y="197518"/>
                  </a:lnTo>
                  <a:lnTo>
                    <a:pt x="2232647" y="194813"/>
                  </a:lnTo>
                  <a:lnTo>
                    <a:pt x="2236736" y="193653"/>
                  </a:lnTo>
                  <a:lnTo>
                    <a:pt x="2239972" y="193653"/>
                  </a:lnTo>
                  <a:lnTo>
                    <a:pt x="2242016" y="193653"/>
                  </a:lnTo>
                  <a:lnTo>
                    <a:pt x="2242868" y="192879"/>
                  </a:lnTo>
                  <a:lnTo>
                    <a:pt x="2244060" y="192879"/>
                  </a:lnTo>
                  <a:lnTo>
                    <a:pt x="2244060" y="191720"/>
                  </a:lnTo>
                  <a:lnTo>
                    <a:pt x="2244060" y="190947"/>
                  </a:lnTo>
                  <a:lnTo>
                    <a:pt x="2244060" y="189787"/>
                  </a:lnTo>
                  <a:lnTo>
                    <a:pt x="2242016" y="189787"/>
                  </a:lnTo>
                  <a:lnTo>
                    <a:pt x="2239972" y="189787"/>
                  </a:lnTo>
                  <a:lnTo>
                    <a:pt x="2237928" y="189787"/>
                  </a:lnTo>
                  <a:lnTo>
                    <a:pt x="2235543" y="189014"/>
                  </a:lnTo>
                  <a:lnTo>
                    <a:pt x="2234692" y="189014"/>
                  </a:lnTo>
                  <a:lnTo>
                    <a:pt x="2233499" y="186695"/>
                  </a:lnTo>
                  <a:lnTo>
                    <a:pt x="2233499" y="185922"/>
                  </a:lnTo>
                  <a:lnTo>
                    <a:pt x="2234692" y="184762"/>
                  </a:lnTo>
                  <a:lnTo>
                    <a:pt x="2235543" y="184762"/>
                  </a:lnTo>
                  <a:lnTo>
                    <a:pt x="2237928" y="184762"/>
                  </a:lnTo>
                  <a:lnTo>
                    <a:pt x="2240824" y="184762"/>
                  </a:lnTo>
                  <a:lnTo>
                    <a:pt x="2246104" y="183989"/>
                  </a:lnTo>
                  <a:lnTo>
                    <a:pt x="2248148" y="183989"/>
                  </a:lnTo>
                  <a:lnTo>
                    <a:pt x="2249000" y="183989"/>
                  </a:lnTo>
                  <a:lnTo>
                    <a:pt x="2252237" y="182829"/>
                  </a:lnTo>
                  <a:lnTo>
                    <a:pt x="2255132" y="180898"/>
                  </a:lnTo>
                  <a:lnTo>
                    <a:pt x="2260413" y="178965"/>
                  </a:lnTo>
                  <a:lnTo>
                    <a:pt x="2263309" y="178191"/>
                  </a:lnTo>
                  <a:lnTo>
                    <a:pt x="2264501" y="177032"/>
                  </a:lnTo>
                  <a:lnTo>
                    <a:pt x="2264501" y="178191"/>
                  </a:lnTo>
                  <a:lnTo>
                    <a:pt x="2263309" y="178965"/>
                  </a:lnTo>
                  <a:lnTo>
                    <a:pt x="2261265" y="180898"/>
                  </a:lnTo>
                  <a:lnTo>
                    <a:pt x="2255132" y="182829"/>
                  </a:lnTo>
                  <a:lnTo>
                    <a:pt x="2250192" y="183989"/>
                  </a:lnTo>
                  <a:lnTo>
                    <a:pt x="2248148" y="184762"/>
                  </a:lnTo>
                  <a:lnTo>
                    <a:pt x="2246104" y="184762"/>
                  </a:lnTo>
                  <a:lnTo>
                    <a:pt x="2242868" y="184762"/>
                  </a:lnTo>
                  <a:lnTo>
                    <a:pt x="2240824" y="184762"/>
                  </a:lnTo>
                  <a:lnTo>
                    <a:pt x="2239972" y="184762"/>
                  </a:lnTo>
                </a:path>
                <a:path w="2265045" h="204470">
                  <a:moveTo>
                    <a:pt x="7409" y="203895"/>
                  </a:moveTo>
                  <a:lnTo>
                    <a:pt x="6813" y="202543"/>
                  </a:lnTo>
                  <a:lnTo>
                    <a:pt x="2044" y="191720"/>
                  </a:lnTo>
                  <a:lnTo>
                    <a:pt x="0" y="182829"/>
                  </a:lnTo>
                  <a:lnTo>
                    <a:pt x="0" y="177032"/>
                  </a:lnTo>
                  <a:lnTo>
                    <a:pt x="681" y="170461"/>
                  </a:lnTo>
                  <a:lnTo>
                    <a:pt x="6813" y="156931"/>
                  </a:lnTo>
                  <a:lnTo>
                    <a:pt x="12945" y="144949"/>
                  </a:lnTo>
                  <a:lnTo>
                    <a:pt x="19078" y="130646"/>
                  </a:lnTo>
                  <a:lnTo>
                    <a:pt x="25210" y="117891"/>
                  </a:lnTo>
                  <a:lnTo>
                    <a:pt x="29809" y="110160"/>
                  </a:lnTo>
                  <a:lnTo>
                    <a:pt x="34749" y="97405"/>
                  </a:lnTo>
                  <a:lnTo>
                    <a:pt x="37985" y="88513"/>
                  </a:lnTo>
                  <a:lnTo>
                    <a:pt x="40029" y="74985"/>
                  </a:lnTo>
                  <a:lnTo>
                    <a:pt x="42074" y="68413"/>
                  </a:lnTo>
                  <a:lnTo>
                    <a:pt x="42925" y="64163"/>
                  </a:lnTo>
                  <a:lnTo>
                    <a:pt x="47013" y="49860"/>
                  </a:lnTo>
                  <a:lnTo>
                    <a:pt x="49057" y="40203"/>
                  </a:lnTo>
                  <a:lnTo>
                    <a:pt x="51102" y="24347"/>
                  </a:lnTo>
                  <a:lnTo>
                    <a:pt x="51102" y="16612"/>
                  </a:lnTo>
                  <a:lnTo>
                    <a:pt x="50250" y="13910"/>
                  </a:lnTo>
                  <a:lnTo>
                    <a:pt x="47013" y="6947"/>
                  </a:lnTo>
                  <a:lnTo>
                    <a:pt x="44969" y="0"/>
                  </a:lnTo>
                  <a:lnTo>
                    <a:pt x="49057" y="6947"/>
                  </a:lnTo>
                  <a:lnTo>
                    <a:pt x="53146" y="12752"/>
                  </a:lnTo>
                  <a:lnTo>
                    <a:pt x="53146" y="16612"/>
                  </a:lnTo>
                  <a:lnTo>
                    <a:pt x="51102" y="39029"/>
                  </a:lnTo>
                  <a:lnTo>
                    <a:pt x="50250" y="40975"/>
                  </a:lnTo>
                  <a:lnTo>
                    <a:pt x="49057" y="51793"/>
                  </a:lnTo>
                  <a:lnTo>
                    <a:pt x="44118" y="68413"/>
                  </a:lnTo>
                  <a:lnTo>
                    <a:pt x="42925" y="72279"/>
                  </a:lnTo>
                  <a:lnTo>
                    <a:pt x="40029" y="82716"/>
                  </a:lnTo>
                  <a:lnTo>
                    <a:pt x="38837" y="89673"/>
                  </a:lnTo>
                  <a:lnTo>
                    <a:pt x="38837" y="93539"/>
                  </a:lnTo>
                  <a:lnTo>
                    <a:pt x="36793" y="97405"/>
                  </a:lnTo>
                  <a:lnTo>
                    <a:pt x="31853" y="110160"/>
                  </a:lnTo>
                  <a:lnTo>
                    <a:pt x="28617" y="115958"/>
                  </a:lnTo>
                  <a:lnTo>
                    <a:pt x="23166" y="130646"/>
                  </a:lnTo>
                  <a:lnTo>
                    <a:pt x="20440" y="138377"/>
                  </a:lnTo>
                  <a:lnTo>
                    <a:pt x="16352" y="144949"/>
                  </a:lnTo>
                  <a:lnTo>
                    <a:pt x="8857" y="158864"/>
                  </a:lnTo>
                  <a:lnTo>
                    <a:pt x="4088" y="168528"/>
                  </a:lnTo>
                  <a:lnTo>
                    <a:pt x="2044" y="173166"/>
                  </a:lnTo>
                  <a:lnTo>
                    <a:pt x="2044" y="178191"/>
                  </a:lnTo>
                  <a:lnTo>
                    <a:pt x="2725" y="186695"/>
                  </a:lnTo>
                  <a:lnTo>
                    <a:pt x="6132" y="196745"/>
                  </a:lnTo>
                  <a:lnTo>
                    <a:pt x="8857" y="203316"/>
                  </a:lnTo>
                  <a:lnTo>
                    <a:pt x="9250" y="20389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2547112" y="548436"/>
              <a:ext cx="2430145" cy="894080"/>
            </a:xfrm>
            <a:custGeom>
              <a:avLst/>
              <a:gdLst/>
              <a:ahLst/>
              <a:cxnLst/>
              <a:rect l="l" t="t" r="r" b="b"/>
              <a:pathLst>
                <a:path w="2430145" h="894080">
                  <a:moveTo>
                    <a:pt x="1215542" y="887209"/>
                  </a:moveTo>
                  <a:lnTo>
                    <a:pt x="1212303" y="884148"/>
                  </a:lnTo>
                  <a:lnTo>
                    <a:pt x="1202093" y="873213"/>
                  </a:lnTo>
                  <a:lnTo>
                    <a:pt x="1197152" y="865505"/>
                  </a:lnTo>
                  <a:lnTo>
                    <a:pt x="1197152" y="861644"/>
                  </a:lnTo>
                  <a:lnTo>
                    <a:pt x="1199197" y="857783"/>
                  </a:lnTo>
                  <a:lnTo>
                    <a:pt x="1199197" y="856970"/>
                  </a:lnTo>
                  <a:lnTo>
                    <a:pt x="1198003" y="855040"/>
                  </a:lnTo>
                  <a:lnTo>
                    <a:pt x="1197152" y="855040"/>
                  </a:lnTo>
                  <a:lnTo>
                    <a:pt x="1195959" y="857783"/>
                  </a:lnTo>
                  <a:lnTo>
                    <a:pt x="1192720" y="856970"/>
                  </a:lnTo>
                  <a:lnTo>
                    <a:pt x="1190675" y="855853"/>
                  </a:lnTo>
                  <a:lnTo>
                    <a:pt x="1186586" y="845070"/>
                  </a:lnTo>
                  <a:lnTo>
                    <a:pt x="1184541" y="842340"/>
                  </a:lnTo>
                  <a:lnTo>
                    <a:pt x="1173467" y="835431"/>
                  </a:lnTo>
                  <a:lnTo>
                    <a:pt x="1162735" y="827709"/>
                  </a:lnTo>
                  <a:lnTo>
                    <a:pt x="1153883" y="818705"/>
                  </a:lnTo>
                  <a:lnTo>
                    <a:pt x="1144346" y="807123"/>
                  </a:lnTo>
                  <a:lnTo>
                    <a:pt x="1136167" y="800531"/>
                  </a:lnTo>
                  <a:lnTo>
                    <a:pt x="1125943" y="794740"/>
                  </a:lnTo>
                  <a:lnTo>
                    <a:pt x="1115720" y="791679"/>
                  </a:lnTo>
                  <a:lnTo>
                    <a:pt x="1088809" y="786701"/>
                  </a:lnTo>
                  <a:lnTo>
                    <a:pt x="1072464" y="782840"/>
                  </a:lnTo>
                  <a:lnTo>
                    <a:pt x="1064285" y="782040"/>
                  </a:lnTo>
                  <a:lnTo>
                    <a:pt x="1043330" y="777049"/>
                  </a:lnTo>
                  <a:lnTo>
                    <a:pt x="1031062" y="773188"/>
                  </a:lnTo>
                  <a:lnTo>
                    <a:pt x="1014717" y="773188"/>
                  </a:lnTo>
                  <a:lnTo>
                    <a:pt x="1009434" y="772388"/>
                  </a:lnTo>
                  <a:lnTo>
                    <a:pt x="974686" y="760323"/>
                  </a:lnTo>
                  <a:lnTo>
                    <a:pt x="966000" y="757758"/>
                  </a:lnTo>
                  <a:lnTo>
                    <a:pt x="942835" y="746823"/>
                  </a:lnTo>
                  <a:lnTo>
                    <a:pt x="933284" y="742962"/>
                  </a:lnTo>
                  <a:lnTo>
                    <a:pt x="917790" y="735241"/>
                  </a:lnTo>
                  <a:lnTo>
                    <a:pt x="899388" y="723658"/>
                  </a:lnTo>
                  <a:lnTo>
                    <a:pt x="892073" y="719797"/>
                  </a:lnTo>
                  <a:lnTo>
                    <a:pt x="878611" y="714006"/>
                  </a:lnTo>
                  <a:lnTo>
                    <a:pt x="870432" y="712076"/>
                  </a:lnTo>
                  <a:lnTo>
                    <a:pt x="863447" y="712076"/>
                  </a:lnTo>
                  <a:lnTo>
                    <a:pt x="849998" y="710158"/>
                  </a:lnTo>
                  <a:lnTo>
                    <a:pt x="842505" y="710958"/>
                  </a:lnTo>
                  <a:lnTo>
                    <a:pt x="834326" y="714006"/>
                  </a:lnTo>
                  <a:lnTo>
                    <a:pt x="824953" y="719797"/>
                  </a:lnTo>
                  <a:lnTo>
                    <a:pt x="814730" y="724458"/>
                  </a:lnTo>
                  <a:lnTo>
                    <a:pt x="805700" y="729449"/>
                  </a:lnTo>
                  <a:lnTo>
                    <a:pt x="789012" y="733310"/>
                  </a:lnTo>
                  <a:lnTo>
                    <a:pt x="769759" y="741032"/>
                  </a:lnTo>
                  <a:lnTo>
                    <a:pt x="748982" y="750036"/>
                  </a:lnTo>
                  <a:lnTo>
                    <a:pt x="720191" y="758393"/>
                  </a:lnTo>
                  <a:lnTo>
                    <a:pt x="708787" y="759688"/>
                  </a:lnTo>
                  <a:lnTo>
                    <a:pt x="701459" y="759688"/>
                  </a:lnTo>
                  <a:lnTo>
                    <a:pt x="667562" y="735241"/>
                  </a:lnTo>
                  <a:lnTo>
                    <a:pt x="634720" y="706272"/>
                  </a:lnTo>
                  <a:lnTo>
                    <a:pt x="604875" y="674928"/>
                  </a:lnTo>
                  <a:lnTo>
                    <a:pt x="601637" y="669950"/>
                  </a:lnTo>
                  <a:lnTo>
                    <a:pt x="554278" y="605790"/>
                  </a:lnTo>
                  <a:lnTo>
                    <a:pt x="542023" y="589546"/>
                  </a:lnTo>
                  <a:lnTo>
                    <a:pt x="538607" y="584555"/>
                  </a:lnTo>
                  <a:lnTo>
                    <a:pt x="536575" y="580694"/>
                  </a:lnTo>
                  <a:lnTo>
                    <a:pt x="532485" y="576834"/>
                  </a:lnTo>
                  <a:lnTo>
                    <a:pt x="514083" y="558177"/>
                  </a:lnTo>
                  <a:lnTo>
                    <a:pt x="504710" y="546608"/>
                  </a:lnTo>
                  <a:lnTo>
                    <a:pt x="503847" y="545477"/>
                  </a:lnTo>
                  <a:lnTo>
                    <a:pt x="491959" y="530034"/>
                  </a:lnTo>
                  <a:lnTo>
                    <a:pt x="460590" y="495947"/>
                  </a:lnTo>
                  <a:lnTo>
                    <a:pt x="444246" y="482434"/>
                  </a:lnTo>
                  <a:lnTo>
                    <a:pt x="438962" y="479386"/>
                  </a:lnTo>
                  <a:lnTo>
                    <a:pt x="436067" y="477456"/>
                  </a:lnTo>
                  <a:lnTo>
                    <a:pt x="434022" y="474726"/>
                  </a:lnTo>
                  <a:lnTo>
                    <a:pt x="430618" y="473595"/>
                  </a:lnTo>
                  <a:lnTo>
                    <a:pt x="426529" y="472795"/>
                  </a:lnTo>
                  <a:lnTo>
                    <a:pt x="424484" y="469734"/>
                  </a:lnTo>
                  <a:lnTo>
                    <a:pt x="421246" y="468934"/>
                  </a:lnTo>
                  <a:lnTo>
                    <a:pt x="418350" y="467804"/>
                  </a:lnTo>
                  <a:lnTo>
                    <a:pt x="416306" y="467804"/>
                  </a:lnTo>
                  <a:lnTo>
                    <a:pt x="416306" y="467004"/>
                  </a:lnTo>
                  <a:lnTo>
                    <a:pt x="416306" y="465874"/>
                  </a:lnTo>
                  <a:lnTo>
                    <a:pt x="410171" y="465874"/>
                  </a:lnTo>
                  <a:lnTo>
                    <a:pt x="408368" y="465074"/>
                  </a:lnTo>
                  <a:lnTo>
                    <a:pt x="404037" y="463143"/>
                  </a:lnTo>
                  <a:lnTo>
                    <a:pt x="402005" y="462013"/>
                  </a:lnTo>
                  <a:lnTo>
                    <a:pt x="397573" y="462013"/>
                  </a:lnTo>
                  <a:lnTo>
                    <a:pt x="394677" y="460082"/>
                  </a:lnTo>
                  <a:lnTo>
                    <a:pt x="391439" y="459282"/>
                  </a:lnTo>
                  <a:lnTo>
                    <a:pt x="380365" y="459282"/>
                  </a:lnTo>
                  <a:lnTo>
                    <a:pt x="367766" y="457352"/>
                  </a:lnTo>
                  <a:lnTo>
                    <a:pt x="364871" y="458152"/>
                  </a:lnTo>
                  <a:lnTo>
                    <a:pt x="361632" y="460082"/>
                  </a:lnTo>
                  <a:lnTo>
                    <a:pt x="357543" y="461213"/>
                  </a:lnTo>
                  <a:lnTo>
                    <a:pt x="352602" y="461213"/>
                  </a:lnTo>
                  <a:lnTo>
                    <a:pt x="348513" y="462013"/>
                  </a:lnTo>
                  <a:lnTo>
                    <a:pt x="341871" y="462013"/>
                  </a:lnTo>
                  <a:lnTo>
                    <a:pt x="339140" y="461213"/>
                  </a:lnTo>
                  <a:lnTo>
                    <a:pt x="337096" y="461213"/>
                  </a:lnTo>
                  <a:lnTo>
                    <a:pt x="330962" y="463143"/>
                  </a:lnTo>
                  <a:lnTo>
                    <a:pt x="307124" y="463143"/>
                  </a:lnTo>
                  <a:lnTo>
                    <a:pt x="303885" y="463943"/>
                  </a:lnTo>
                  <a:lnTo>
                    <a:pt x="300990" y="465074"/>
                  </a:lnTo>
                  <a:lnTo>
                    <a:pt x="297751" y="465074"/>
                  </a:lnTo>
                  <a:lnTo>
                    <a:pt x="294855" y="463943"/>
                  </a:lnTo>
                  <a:lnTo>
                    <a:pt x="278168" y="463943"/>
                  </a:lnTo>
                  <a:lnTo>
                    <a:pt x="267093" y="463143"/>
                  </a:lnTo>
                  <a:lnTo>
                    <a:pt x="259765" y="462013"/>
                  </a:lnTo>
                  <a:lnTo>
                    <a:pt x="257721" y="463143"/>
                  </a:lnTo>
                  <a:lnTo>
                    <a:pt x="256527" y="463943"/>
                  </a:lnTo>
                  <a:lnTo>
                    <a:pt x="253631" y="467004"/>
                  </a:lnTo>
                  <a:lnTo>
                    <a:pt x="250393" y="467004"/>
                  </a:lnTo>
                  <a:lnTo>
                    <a:pt x="251587" y="463943"/>
                  </a:lnTo>
                  <a:lnTo>
                    <a:pt x="251587" y="462013"/>
                  </a:lnTo>
                  <a:lnTo>
                    <a:pt x="249542" y="461213"/>
                  </a:lnTo>
                  <a:lnTo>
                    <a:pt x="243408" y="459282"/>
                  </a:lnTo>
                  <a:lnTo>
                    <a:pt x="240182" y="459282"/>
                  </a:lnTo>
                  <a:lnTo>
                    <a:pt x="239318" y="458152"/>
                  </a:lnTo>
                  <a:lnTo>
                    <a:pt x="238137" y="456222"/>
                  </a:lnTo>
                  <a:lnTo>
                    <a:pt x="237286" y="455104"/>
                  </a:lnTo>
                  <a:lnTo>
                    <a:pt x="236093" y="456222"/>
                  </a:lnTo>
                  <a:lnTo>
                    <a:pt x="235242" y="457352"/>
                  </a:lnTo>
                  <a:lnTo>
                    <a:pt x="233197" y="458152"/>
                  </a:lnTo>
                  <a:lnTo>
                    <a:pt x="231152" y="458152"/>
                  </a:lnTo>
                  <a:lnTo>
                    <a:pt x="212242" y="454291"/>
                  </a:lnTo>
                  <a:lnTo>
                    <a:pt x="198780" y="451243"/>
                  </a:lnTo>
                  <a:lnTo>
                    <a:pt x="194691" y="450443"/>
                  </a:lnTo>
                  <a:lnTo>
                    <a:pt x="190601" y="448856"/>
                  </a:lnTo>
                  <a:lnTo>
                    <a:pt x="190601" y="477456"/>
                  </a:lnTo>
                  <a:lnTo>
                    <a:pt x="190601" y="479386"/>
                  </a:lnTo>
                  <a:lnTo>
                    <a:pt x="186524" y="479386"/>
                  </a:lnTo>
                  <a:lnTo>
                    <a:pt x="181584" y="478574"/>
                  </a:lnTo>
                  <a:lnTo>
                    <a:pt x="176301" y="478574"/>
                  </a:lnTo>
                  <a:lnTo>
                    <a:pt x="168973" y="479386"/>
                  </a:lnTo>
                  <a:lnTo>
                    <a:pt x="162839" y="480504"/>
                  </a:lnTo>
                  <a:lnTo>
                    <a:pt x="148539" y="480504"/>
                  </a:lnTo>
                  <a:lnTo>
                    <a:pt x="147688" y="479386"/>
                  </a:lnTo>
                  <a:lnTo>
                    <a:pt x="145300" y="480504"/>
                  </a:lnTo>
                  <a:lnTo>
                    <a:pt x="144449" y="480504"/>
                  </a:lnTo>
                  <a:lnTo>
                    <a:pt x="143256" y="479386"/>
                  </a:lnTo>
                  <a:lnTo>
                    <a:pt x="145300" y="477456"/>
                  </a:lnTo>
                  <a:lnTo>
                    <a:pt x="146850" y="476656"/>
                  </a:lnTo>
                  <a:lnTo>
                    <a:pt x="150583" y="474726"/>
                  </a:lnTo>
                  <a:lnTo>
                    <a:pt x="142405" y="475526"/>
                  </a:lnTo>
                  <a:lnTo>
                    <a:pt x="139166" y="476656"/>
                  </a:lnTo>
                  <a:lnTo>
                    <a:pt x="132181" y="476656"/>
                  </a:lnTo>
                  <a:lnTo>
                    <a:pt x="128943" y="471665"/>
                  </a:lnTo>
                  <a:lnTo>
                    <a:pt x="128943" y="469734"/>
                  </a:lnTo>
                  <a:lnTo>
                    <a:pt x="128943" y="467804"/>
                  </a:lnTo>
                  <a:lnTo>
                    <a:pt x="130136" y="467004"/>
                  </a:lnTo>
                  <a:lnTo>
                    <a:pt x="132181" y="467004"/>
                  </a:lnTo>
                  <a:lnTo>
                    <a:pt x="130987" y="469734"/>
                  </a:lnTo>
                  <a:lnTo>
                    <a:pt x="132181" y="470865"/>
                  </a:lnTo>
                  <a:lnTo>
                    <a:pt x="135343" y="467004"/>
                  </a:lnTo>
                  <a:lnTo>
                    <a:pt x="136271" y="465874"/>
                  </a:lnTo>
                  <a:lnTo>
                    <a:pt x="140360" y="465074"/>
                  </a:lnTo>
                  <a:lnTo>
                    <a:pt x="142405" y="465074"/>
                  </a:lnTo>
                  <a:lnTo>
                    <a:pt x="142405" y="463943"/>
                  </a:lnTo>
                  <a:lnTo>
                    <a:pt x="141211" y="463143"/>
                  </a:lnTo>
                  <a:lnTo>
                    <a:pt x="140360" y="462013"/>
                  </a:lnTo>
                  <a:lnTo>
                    <a:pt x="141211" y="462013"/>
                  </a:lnTo>
                  <a:lnTo>
                    <a:pt x="148539" y="463943"/>
                  </a:lnTo>
                  <a:lnTo>
                    <a:pt x="153809" y="465074"/>
                  </a:lnTo>
                  <a:lnTo>
                    <a:pt x="155854" y="467004"/>
                  </a:lnTo>
                  <a:lnTo>
                    <a:pt x="156705" y="467004"/>
                  </a:lnTo>
                  <a:lnTo>
                    <a:pt x="154660" y="465074"/>
                  </a:lnTo>
                  <a:lnTo>
                    <a:pt x="153809" y="463143"/>
                  </a:lnTo>
                  <a:lnTo>
                    <a:pt x="153809" y="462013"/>
                  </a:lnTo>
                  <a:lnTo>
                    <a:pt x="154660" y="459282"/>
                  </a:lnTo>
                  <a:lnTo>
                    <a:pt x="152615" y="458152"/>
                  </a:lnTo>
                  <a:lnTo>
                    <a:pt x="152615" y="457352"/>
                  </a:lnTo>
                  <a:lnTo>
                    <a:pt x="153809" y="456222"/>
                  </a:lnTo>
                  <a:lnTo>
                    <a:pt x="154660" y="456222"/>
                  </a:lnTo>
                  <a:lnTo>
                    <a:pt x="158750" y="457352"/>
                  </a:lnTo>
                  <a:lnTo>
                    <a:pt x="162839" y="459282"/>
                  </a:lnTo>
                  <a:lnTo>
                    <a:pt x="164033" y="460082"/>
                  </a:lnTo>
                  <a:lnTo>
                    <a:pt x="168122" y="463143"/>
                  </a:lnTo>
                  <a:lnTo>
                    <a:pt x="168973" y="463143"/>
                  </a:lnTo>
                  <a:lnTo>
                    <a:pt x="172212" y="463943"/>
                  </a:lnTo>
                  <a:lnTo>
                    <a:pt x="174256" y="465874"/>
                  </a:lnTo>
                  <a:lnTo>
                    <a:pt x="177495" y="469734"/>
                  </a:lnTo>
                  <a:lnTo>
                    <a:pt x="179539" y="470865"/>
                  </a:lnTo>
                  <a:lnTo>
                    <a:pt x="181584" y="470865"/>
                  </a:lnTo>
                  <a:lnTo>
                    <a:pt x="182435" y="471665"/>
                  </a:lnTo>
                  <a:lnTo>
                    <a:pt x="182435" y="473595"/>
                  </a:lnTo>
                  <a:lnTo>
                    <a:pt x="190601" y="477456"/>
                  </a:lnTo>
                  <a:lnTo>
                    <a:pt x="190601" y="448856"/>
                  </a:lnTo>
                  <a:lnTo>
                    <a:pt x="189750" y="448513"/>
                  </a:lnTo>
                  <a:lnTo>
                    <a:pt x="185674" y="446582"/>
                  </a:lnTo>
                  <a:lnTo>
                    <a:pt x="184480" y="445287"/>
                  </a:lnTo>
                  <a:lnTo>
                    <a:pt x="184264" y="444652"/>
                  </a:lnTo>
                  <a:lnTo>
                    <a:pt x="183629" y="442722"/>
                  </a:lnTo>
                  <a:lnTo>
                    <a:pt x="183629" y="441426"/>
                  </a:lnTo>
                  <a:lnTo>
                    <a:pt x="182435" y="441426"/>
                  </a:lnTo>
                  <a:lnTo>
                    <a:pt x="181584" y="442722"/>
                  </a:lnTo>
                  <a:lnTo>
                    <a:pt x="180390" y="443357"/>
                  </a:lnTo>
                  <a:lnTo>
                    <a:pt x="179539" y="444652"/>
                  </a:lnTo>
                  <a:lnTo>
                    <a:pt x="168973" y="438861"/>
                  </a:lnTo>
                  <a:lnTo>
                    <a:pt x="158750" y="435000"/>
                  </a:lnTo>
                  <a:lnTo>
                    <a:pt x="154660" y="433070"/>
                  </a:lnTo>
                  <a:lnTo>
                    <a:pt x="151765" y="429856"/>
                  </a:lnTo>
                  <a:lnTo>
                    <a:pt x="149720" y="429044"/>
                  </a:lnTo>
                  <a:lnTo>
                    <a:pt x="146494" y="427926"/>
                  </a:lnTo>
                  <a:lnTo>
                    <a:pt x="141211" y="425996"/>
                  </a:lnTo>
                  <a:lnTo>
                    <a:pt x="137121" y="422135"/>
                  </a:lnTo>
                  <a:lnTo>
                    <a:pt x="134226" y="420204"/>
                  </a:lnTo>
                  <a:lnTo>
                    <a:pt x="85509" y="401713"/>
                  </a:lnTo>
                  <a:lnTo>
                    <a:pt x="27762" y="392861"/>
                  </a:lnTo>
                  <a:lnTo>
                    <a:pt x="12776" y="419074"/>
                  </a:lnTo>
                  <a:lnTo>
                    <a:pt x="8686" y="419074"/>
                  </a:lnTo>
                  <a:lnTo>
                    <a:pt x="2044" y="424065"/>
                  </a:lnTo>
                  <a:lnTo>
                    <a:pt x="0" y="427926"/>
                  </a:lnTo>
                  <a:lnTo>
                    <a:pt x="1193" y="433070"/>
                  </a:lnTo>
                  <a:lnTo>
                    <a:pt x="4597" y="437578"/>
                  </a:lnTo>
                  <a:lnTo>
                    <a:pt x="45478" y="440791"/>
                  </a:lnTo>
                  <a:lnTo>
                    <a:pt x="48717" y="441426"/>
                  </a:lnTo>
                  <a:lnTo>
                    <a:pt x="49568" y="443357"/>
                  </a:lnTo>
                  <a:lnTo>
                    <a:pt x="50761" y="445287"/>
                  </a:lnTo>
                  <a:lnTo>
                    <a:pt x="52806" y="447217"/>
                  </a:lnTo>
                  <a:lnTo>
                    <a:pt x="57746" y="450443"/>
                  </a:lnTo>
                  <a:lnTo>
                    <a:pt x="60972" y="453174"/>
                  </a:lnTo>
                  <a:lnTo>
                    <a:pt x="63017" y="454291"/>
                  </a:lnTo>
                  <a:lnTo>
                    <a:pt x="65062" y="455104"/>
                  </a:lnTo>
                  <a:lnTo>
                    <a:pt x="77330" y="457352"/>
                  </a:lnTo>
                  <a:lnTo>
                    <a:pt x="81419" y="460082"/>
                  </a:lnTo>
                  <a:lnTo>
                    <a:pt x="87553" y="465874"/>
                  </a:lnTo>
                  <a:lnTo>
                    <a:pt x="90792" y="469734"/>
                  </a:lnTo>
                  <a:lnTo>
                    <a:pt x="91986" y="471665"/>
                  </a:lnTo>
                  <a:lnTo>
                    <a:pt x="92837" y="472795"/>
                  </a:lnTo>
                  <a:lnTo>
                    <a:pt x="94030" y="474726"/>
                  </a:lnTo>
                  <a:lnTo>
                    <a:pt x="101003" y="478574"/>
                  </a:lnTo>
                  <a:lnTo>
                    <a:pt x="112420" y="486295"/>
                  </a:lnTo>
                  <a:lnTo>
                    <a:pt x="119913" y="489356"/>
                  </a:lnTo>
                  <a:lnTo>
                    <a:pt x="120599" y="490156"/>
                  </a:lnTo>
                  <a:lnTo>
                    <a:pt x="124853" y="492086"/>
                  </a:lnTo>
                  <a:lnTo>
                    <a:pt x="126898" y="492086"/>
                  </a:lnTo>
                  <a:lnTo>
                    <a:pt x="126047" y="499160"/>
                  </a:lnTo>
                  <a:lnTo>
                    <a:pt x="126047" y="501091"/>
                  </a:lnTo>
                  <a:lnTo>
                    <a:pt x="128092" y="501738"/>
                  </a:lnTo>
                  <a:lnTo>
                    <a:pt x="136271" y="504952"/>
                  </a:lnTo>
                  <a:lnTo>
                    <a:pt x="148539" y="507530"/>
                  </a:lnTo>
                  <a:lnTo>
                    <a:pt x="150583" y="508812"/>
                  </a:lnTo>
                  <a:lnTo>
                    <a:pt x="154660" y="507530"/>
                  </a:lnTo>
                  <a:lnTo>
                    <a:pt x="155854" y="507530"/>
                  </a:lnTo>
                  <a:lnTo>
                    <a:pt x="156705" y="508812"/>
                  </a:lnTo>
                  <a:lnTo>
                    <a:pt x="158750" y="510743"/>
                  </a:lnTo>
                  <a:lnTo>
                    <a:pt x="160794" y="511390"/>
                  </a:lnTo>
                  <a:lnTo>
                    <a:pt x="166077" y="513321"/>
                  </a:lnTo>
                  <a:lnTo>
                    <a:pt x="178346" y="513321"/>
                  </a:lnTo>
                  <a:lnTo>
                    <a:pt x="180390" y="515404"/>
                  </a:lnTo>
                  <a:lnTo>
                    <a:pt x="183629" y="518464"/>
                  </a:lnTo>
                  <a:lnTo>
                    <a:pt x="184480" y="518464"/>
                  </a:lnTo>
                  <a:lnTo>
                    <a:pt x="184480" y="515404"/>
                  </a:lnTo>
                  <a:lnTo>
                    <a:pt x="185674" y="515404"/>
                  </a:lnTo>
                  <a:lnTo>
                    <a:pt x="188569" y="517334"/>
                  </a:lnTo>
                  <a:lnTo>
                    <a:pt x="189750" y="517334"/>
                  </a:lnTo>
                  <a:lnTo>
                    <a:pt x="190601" y="516534"/>
                  </a:lnTo>
                  <a:lnTo>
                    <a:pt x="191300" y="515404"/>
                  </a:lnTo>
                  <a:lnTo>
                    <a:pt x="191795" y="514604"/>
                  </a:lnTo>
                  <a:lnTo>
                    <a:pt x="192646" y="513321"/>
                  </a:lnTo>
                  <a:lnTo>
                    <a:pt x="202018" y="513321"/>
                  </a:lnTo>
                  <a:lnTo>
                    <a:pt x="209511" y="512673"/>
                  </a:lnTo>
                  <a:lnTo>
                    <a:pt x="226555" y="509460"/>
                  </a:lnTo>
                  <a:lnTo>
                    <a:pt x="236093" y="507530"/>
                  </a:lnTo>
                  <a:lnTo>
                    <a:pt x="243408" y="506882"/>
                  </a:lnTo>
                  <a:lnTo>
                    <a:pt x="247497" y="505599"/>
                  </a:lnTo>
                  <a:lnTo>
                    <a:pt x="250393" y="504952"/>
                  </a:lnTo>
                  <a:lnTo>
                    <a:pt x="255676" y="501091"/>
                  </a:lnTo>
                  <a:lnTo>
                    <a:pt x="260959" y="499808"/>
                  </a:lnTo>
                  <a:lnTo>
                    <a:pt x="263855" y="499160"/>
                  </a:lnTo>
                  <a:lnTo>
                    <a:pt x="267944" y="499160"/>
                  </a:lnTo>
                  <a:lnTo>
                    <a:pt x="273227" y="497878"/>
                  </a:lnTo>
                  <a:lnTo>
                    <a:pt x="275272" y="497878"/>
                  </a:lnTo>
                  <a:lnTo>
                    <a:pt x="277317" y="501091"/>
                  </a:lnTo>
                  <a:lnTo>
                    <a:pt x="277317" y="506882"/>
                  </a:lnTo>
                  <a:lnTo>
                    <a:pt x="279349" y="506882"/>
                  </a:lnTo>
                  <a:lnTo>
                    <a:pt x="279349" y="499160"/>
                  </a:lnTo>
                  <a:lnTo>
                    <a:pt x="280720" y="497878"/>
                  </a:lnTo>
                  <a:lnTo>
                    <a:pt x="281393" y="497230"/>
                  </a:lnTo>
                  <a:lnTo>
                    <a:pt x="316661" y="487426"/>
                  </a:lnTo>
                  <a:lnTo>
                    <a:pt x="319379" y="487426"/>
                  </a:lnTo>
                  <a:lnTo>
                    <a:pt x="320751" y="488226"/>
                  </a:lnTo>
                  <a:lnTo>
                    <a:pt x="320751" y="511390"/>
                  </a:lnTo>
                  <a:lnTo>
                    <a:pt x="322795" y="492086"/>
                  </a:lnTo>
                  <a:lnTo>
                    <a:pt x="324840" y="488226"/>
                  </a:lnTo>
                  <a:lnTo>
                    <a:pt x="325018" y="487426"/>
                  </a:lnTo>
                  <a:lnTo>
                    <a:pt x="325513" y="485178"/>
                  </a:lnTo>
                  <a:lnTo>
                    <a:pt x="336334" y="480504"/>
                  </a:lnTo>
                  <a:lnTo>
                    <a:pt x="338937" y="479386"/>
                  </a:lnTo>
                  <a:lnTo>
                    <a:pt x="345274" y="476656"/>
                  </a:lnTo>
                  <a:lnTo>
                    <a:pt x="350558" y="476656"/>
                  </a:lnTo>
                  <a:lnTo>
                    <a:pt x="353453" y="473595"/>
                  </a:lnTo>
                  <a:lnTo>
                    <a:pt x="357543" y="472795"/>
                  </a:lnTo>
                  <a:lnTo>
                    <a:pt x="360781" y="472795"/>
                  </a:lnTo>
                  <a:lnTo>
                    <a:pt x="361632" y="471665"/>
                  </a:lnTo>
                  <a:lnTo>
                    <a:pt x="363677" y="470865"/>
                  </a:lnTo>
                  <a:lnTo>
                    <a:pt x="374230" y="470865"/>
                  </a:lnTo>
                  <a:lnTo>
                    <a:pt x="415112" y="491286"/>
                  </a:lnTo>
                  <a:lnTo>
                    <a:pt x="448335" y="517334"/>
                  </a:lnTo>
                  <a:lnTo>
                    <a:pt x="456514" y="528116"/>
                  </a:lnTo>
                  <a:lnTo>
                    <a:pt x="456514" y="531964"/>
                  </a:lnTo>
                  <a:lnTo>
                    <a:pt x="459740" y="530034"/>
                  </a:lnTo>
                  <a:lnTo>
                    <a:pt x="460590" y="531164"/>
                  </a:lnTo>
                  <a:lnTo>
                    <a:pt x="468769" y="537756"/>
                  </a:lnTo>
                  <a:lnTo>
                    <a:pt x="472008" y="543547"/>
                  </a:lnTo>
                  <a:lnTo>
                    <a:pt x="468769" y="548538"/>
                  </a:lnTo>
                  <a:lnTo>
                    <a:pt x="472859" y="545477"/>
                  </a:lnTo>
                  <a:lnTo>
                    <a:pt x="474903" y="545477"/>
                  </a:lnTo>
                  <a:lnTo>
                    <a:pt x="476097" y="547408"/>
                  </a:lnTo>
                  <a:lnTo>
                    <a:pt x="485127" y="558177"/>
                  </a:lnTo>
                  <a:lnTo>
                    <a:pt x="532485" y="613829"/>
                  </a:lnTo>
                  <a:lnTo>
                    <a:pt x="593458" y="690372"/>
                  </a:lnTo>
                  <a:lnTo>
                    <a:pt x="606920" y="705167"/>
                  </a:lnTo>
                  <a:lnTo>
                    <a:pt x="622084" y="719797"/>
                  </a:lnTo>
                  <a:lnTo>
                    <a:pt x="632815" y="727519"/>
                  </a:lnTo>
                  <a:lnTo>
                    <a:pt x="647115" y="739101"/>
                  </a:lnTo>
                  <a:lnTo>
                    <a:pt x="686295" y="762736"/>
                  </a:lnTo>
                  <a:lnTo>
                    <a:pt x="706742" y="769327"/>
                  </a:lnTo>
                  <a:lnTo>
                    <a:pt x="712876" y="769327"/>
                  </a:lnTo>
                  <a:lnTo>
                    <a:pt x="720191" y="768527"/>
                  </a:lnTo>
                  <a:lnTo>
                    <a:pt x="742848" y="763536"/>
                  </a:lnTo>
                  <a:lnTo>
                    <a:pt x="754265" y="760323"/>
                  </a:lnTo>
                  <a:lnTo>
                    <a:pt x="769759" y="753897"/>
                  </a:lnTo>
                  <a:lnTo>
                    <a:pt x="805700" y="740219"/>
                  </a:lnTo>
                  <a:lnTo>
                    <a:pt x="813879" y="736371"/>
                  </a:lnTo>
                  <a:lnTo>
                    <a:pt x="832281" y="723658"/>
                  </a:lnTo>
                  <a:lnTo>
                    <a:pt x="840460" y="719797"/>
                  </a:lnTo>
                  <a:lnTo>
                    <a:pt x="846582" y="717867"/>
                  </a:lnTo>
                  <a:lnTo>
                    <a:pt x="857313" y="717867"/>
                  </a:lnTo>
                  <a:lnTo>
                    <a:pt x="915746" y="744893"/>
                  </a:lnTo>
                  <a:lnTo>
                    <a:pt x="919835" y="748106"/>
                  </a:lnTo>
                  <a:lnTo>
                    <a:pt x="927163" y="751967"/>
                  </a:lnTo>
                  <a:lnTo>
                    <a:pt x="951001" y="761619"/>
                  </a:lnTo>
                  <a:lnTo>
                    <a:pt x="974686" y="769327"/>
                  </a:lnTo>
                  <a:lnTo>
                    <a:pt x="982865" y="773188"/>
                  </a:lnTo>
                  <a:lnTo>
                    <a:pt x="993927" y="776249"/>
                  </a:lnTo>
                  <a:lnTo>
                    <a:pt x="1020851" y="782840"/>
                  </a:lnTo>
                  <a:lnTo>
                    <a:pt x="1026121" y="784771"/>
                  </a:lnTo>
                  <a:lnTo>
                    <a:pt x="1032256" y="784771"/>
                  </a:lnTo>
                  <a:lnTo>
                    <a:pt x="1059002" y="791679"/>
                  </a:lnTo>
                  <a:lnTo>
                    <a:pt x="1073315" y="791679"/>
                  </a:lnTo>
                  <a:lnTo>
                    <a:pt x="1077404" y="792810"/>
                  </a:lnTo>
                  <a:lnTo>
                    <a:pt x="1086764" y="794740"/>
                  </a:lnTo>
                  <a:lnTo>
                    <a:pt x="1094092" y="795540"/>
                  </a:lnTo>
                  <a:lnTo>
                    <a:pt x="1102271" y="795540"/>
                  </a:lnTo>
                  <a:lnTo>
                    <a:pt x="1106360" y="794740"/>
                  </a:lnTo>
                  <a:lnTo>
                    <a:pt x="1115720" y="796671"/>
                  </a:lnTo>
                  <a:lnTo>
                    <a:pt x="1121854" y="800531"/>
                  </a:lnTo>
                  <a:lnTo>
                    <a:pt x="1130033" y="805192"/>
                  </a:lnTo>
                  <a:lnTo>
                    <a:pt x="1142301" y="818057"/>
                  </a:lnTo>
                  <a:lnTo>
                    <a:pt x="1157973" y="832688"/>
                  </a:lnTo>
                  <a:lnTo>
                    <a:pt x="1170228" y="841209"/>
                  </a:lnTo>
                  <a:lnTo>
                    <a:pt x="1182497" y="852792"/>
                  </a:lnTo>
                  <a:lnTo>
                    <a:pt x="1186586" y="860831"/>
                  </a:lnTo>
                  <a:lnTo>
                    <a:pt x="1188631" y="865505"/>
                  </a:lnTo>
                  <a:lnTo>
                    <a:pt x="1190675" y="869353"/>
                  </a:lnTo>
                  <a:lnTo>
                    <a:pt x="1193914" y="871283"/>
                  </a:lnTo>
                  <a:lnTo>
                    <a:pt x="1206169" y="884148"/>
                  </a:lnTo>
                  <a:lnTo>
                    <a:pt x="1212303" y="889939"/>
                  </a:lnTo>
                  <a:lnTo>
                    <a:pt x="1214348" y="893000"/>
                  </a:lnTo>
                  <a:lnTo>
                    <a:pt x="1215542" y="893800"/>
                  </a:lnTo>
                  <a:lnTo>
                    <a:pt x="1215542" y="887209"/>
                  </a:lnTo>
                  <a:close/>
                </a:path>
                <a:path w="2430145" h="894080">
                  <a:moveTo>
                    <a:pt x="2429903" y="50660"/>
                  </a:moveTo>
                  <a:lnTo>
                    <a:pt x="2428710" y="51460"/>
                  </a:lnTo>
                  <a:lnTo>
                    <a:pt x="2423769" y="56438"/>
                  </a:lnTo>
                  <a:lnTo>
                    <a:pt x="2417635" y="60299"/>
                  </a:lnTo>
                  <a:lnTo>
                    <a:pt x="2410993" y="63525"/>
                  </a:lnTo>
                  <a:lnTo>
                    <a:pt x="2404173" y="65443"/>
                  </a:lnTo>
                  <a:lnTo>
                    <a:pt x="2402128" y="67373"/>
                  </a:lnTo>
                  <a:lnTo>
                    <a:pt x="2398725" y="73977"/>
                  </a:lnTo>
                  <a:lnTo>
                    <a:pt x="2396680" y="79756"/>
                  </a:lnTo>
                  <a:lnTo>
                    <a:pt x="2394635" y="88607"/>
                  </a:lnTo>
                  <a:lnTo>
                    <a:pt x="2391918" y="97447"/>
                  </a:lnTo>
                  <a:lnTo>
                    <a:pt x="2385784" y="110959"/>
                  </a:lnTo>
                  <a:lnTo>
                    <a:pt x="2382380" y="122542"/>
                  </a:lnTo>
                  <a:lnTo>
                    <a:pt x="2378291" y="131546"/>
                  </a:lnTo>
                  <a:lnTo>
                    <a:pt x="2375052" y="135407"/>
                  </a:lnTo>
                  <a:lnTo>
                    <a:pt x="2370112" y="137337"/>
                  </a:lnTo>
                  <a:lnTo>
                    <a:pt x="2368918" y="138137"/>
                  </a:lnTo>
                  <a:lnTo>
                    <a:pt x="2368067" y="136207"/>
                  </a:lnTo>
                  <a:lnTo>
                    <a:pt x="2368918" y="133477"/>
                  </a:lnTo>
                  <a:lnTo>
                    <a:pt x="2368918" y="126403"/>
                  </a:lnTo>
                  <a:lnTo>
                    <a:pt x="2363978" y="89408"/>
                  </a:lnTo>
                  <a:lnTo>
                    <a:pt x="2359888" y="73977"/>
                  </a:lnTo>
                  <a:lnTo>
                    <a:pt x="2354605" y="42938"/>
                  </a:lnTo>
                  <a:lnTo>
                    <a:pt x="2350516" y="36017"/>
                  </a:lnTo>
                  <a:lnTo>
                    <a:pt x="2345245" y="33286"/>
                  </a:lnTo>
                  <a:lnTo>
                    <a:pt x="2337066" y="28295"/>
                  </a:lnTo>
                  <a:lnTo>
                    <a:pt x="2334171" y="24447"/>
                  </a:lnTo>
                  <a:lnTo>
                    <a:pt x="2332977" y="20586"/>
                  </a:lnTo>
                  <a:lnTo>
                    <a:pt x="2334171" y="16725"/>
                  </a:lnTo>
                  <a:lnTo>
                    <a:pt x="2336215" y="14795"/>
                  </a:lnTo>
                  <a:lnTo>
                    <a:pt x="2340305" y="13665"/>
                  </a:lnTo>
                  <a:lnTo>
                    <a:pt x="2350516" y="11734"/>
                  </a:lnTo>
                  <a:lnTo>
                    <a:pt x="2366022" y="11734"/>
                  </a:lnTo>
                  <a:lnTo>
                    <a:pt x="2370963" y="10934"/>
                  </a:lnTo>
                  <a:lnTo>
                    <a:pt x="2375052" y="7874"/>
                  </a:lnTo>
                  <a:lnTo>
                    <a:pt x="2379141" y="3213"/>
                  </a:lnTo>
                  <a:lnTo>
                    <a:pt x="2381186" y="0"/>
                  </a:lnTo>
                  <a:lnTo>
                    <a:pt x="2377097" y="0"/>
                  </a:lnTo>
                  <a:lnTo>
                    <a:pt x="2375052" y="3860"/>
                  </a:lnTo>
                  <a:lnTo>
                    <a:pt x="2370963" y="7874"/>
                  </a:lnTo>
                  <a:lnTo>
                    <a:pt x="2366873" y="9804"/>
                  </a:lnTo>
                  <a:lnTo>
                    <a:pt x="2357844" y="9804"/>
                  </a:lnTo>
                  <a:lnTo>
                    <a:pt x="2342350" y="9004"/>
                  </a:lnTo>
                  <a:lnTo>
                    <a:pt x="2330932" y="9004"/>
                  </a:lnTo>
                  <a:lnTo>
                    <a:pt x="2328888" y="11734"/>
                  </a:lnTo>
                  <a:lnTo>
                    <a:pt x="2328888" y="17526"/>
                  </a:lnTo>
                  <a:lnTo>
                    <a:pt x="2330932" y="23317"/>
                  </a:lnTo>
                  <a:lnTo>
                    <a:pt x="2338260" y="34086"/>
                  </a:lnTo>
                  <a:lnTo>
                    <a:pt x="2340305" y="39077"/>
                  </a:lnTo>
                  <a:lnTo>
                    <a:pt x="2343200" y="50660"/>
                  </a:lnTo>
                  <a:lnTo>
                    <a:pt x="2343200" y="55321"/>
                  </a:lnTo>
                  <a:lnTo>
                    <a:pt x="2356650" y="73164"/>
                  </a:lnTo>
                  <a:lnTo>
                    <a:pt x="2357844" y="78955"/>
                  </a:lnTo>
                  <a:lnTo>
                    <a:pt x="2358694" y="87477"/>
                  </a:lnTo>
                  <a:lnTo>
                    <a:pt x="2358694" y="91655"/>
                  </a:lnTo>
                  <a:lnTo>
                    <a:pt x="2364829" y="107899"/>
                  </a:lnTo>
                  <a:lnTo>
                    <a:pt x="2364829" y="110959"/>
                  </a:lnTo>
                  <a:lnTo>
                    <a:pt x="2361933" y="118681"/>
                  </a:lnTo>
                  <a:lnTo>
                    <a:pt x="2360739" y="119481"/>
                  </a:lnTo>
                  <a:lnTo>
                    <a:pt x="2359888" y="128333"/>
                  </a:lnTo>
                  <a:lnTo>
                    <a:pt x="2357844" y="139268"/>
                  </a:lnTo>
                  <a:lnTo>
                    <a:pt x="2356650" y="143929"/>
                  </a:lnTo>
                  <a:lnTo>
                    <a:pt x="2353411" y="145859"/>
                  </a:lnTo>
                  <a:lnTo>
                    <a:pt x="2332977" y="150837"/>
                  </a:lnTo>
                  <a:lnTo>
                    <a:pt x="2328037" y="149720"/>
                  </a:lnTo>
                  <a:lnTo>
                    <a:pt x="2323604" y="149720"/>
                  </a:lnTo>
                  <a:lnTo>
                    <a:pt x="2287498" y="162420"/>
                  </a:lnTo>
                  <a:lnTo>
                    <a:pt x="2278469" y="166281"/>
                  </a:lnTo>
                  <a:lnTo>
                    <a:pt x="2265007" y="168211"/>
                  </a:lnTo>
                  <a:lnTo>
                    <a:pt x="2256828" y="168211"/>
                  </a:lnTo>
                  <a:lnTo>
                    <a:pt x="2249513" y="167411"/>
                  </a:lnTo>
                  <a:lnTo>
                    <a:pt x="2240140" y="165481"/>
                  </a:lnTo>
                  <a:lnTo>
                    <a:pt x="2233155" y="161620"/>
                  </a:lnTo>
                  <a:lnTo>
                    <a:pt x="2229916" y="158559"/>
                  </a:lnTo>
                  <a:lnTo>
                    <a:pt x="2227872" y="147789"/>
                  </a:lnTo>
                  <a:lnTo>
                    <a:pt x="2229916" y="138137"/>
                  </a:lnTo>
                  <a:lnTo>
                    <a:pt x="2229066" y="135407"/>
                  </a:lnTo>
                  <a:lnTo>
                    <a:pt x="2229916" y="129616"/>
                  </a:lnTo>
                  <a:lnTo>
                    <a:pt x="2227872" y="127685"/>
                  </a:lnTo>
                  <a:lnTo>
                    <a:pt x="2227872" y="123825"/>
                  </a:lnTo>
                  <a:lnTo>
                    <a:pt x="2227021" y="120611"/>
                  </a:lnTo>
                  <a:lnTo>
                    <a:pt x="2219693" y="109829"/>
                  </a:lnTo>
                  <a:lnTo>
                    <a:pt x="2213572" y="105168"/>
                  </a:lnTo>
                  <a:lnTo>
                    <a:pt x="2208111" y="100190"/>
                  </a:lnTo>
                  <a:lnTo>
                    <a:pt x="2201303" y="96329"/>
                  </a:lnTo>
                  <a:lnTo>
                    <a:pt x="2195169" y="92468"/>
                  </a:lnTo>
                  <a:lnTo>
                    <a:pt x="2167229" y="85547"/>
                  </a:lnTo>
                  <a:lnTo>
                    <a:pt x="2132139" y="77825"/>
                  </a:lnTo>
                  <a:lnTo>
                    <a:pt x="2121928" y="77025"/>
                  </a:lnTo>
                  <a:lnTo>
                    <a:pt x="2108466" y="77825"/>
                  </a:lnTo>
                  <a:lnTo>
                    <a:pt x="2092109" y="82816"/>
                  </a:lnTo>
                  <a:lnTo>
                    <a:pt x="2088705" y="82816"/>
                  </a:lnTo>
                  <a:lnTo>
                    <a:pt x="2085987" y="83616"/>
                  </a:lnTo>
                  <a:lnTo>
                    <a:pt x="2078482" y="89408"/>
                  </a:lnTo>
                  <a:lnTo>
                    <a:pt x="2073719" y="93586"/>
                  </a:lnTo>
                  <a:lnTo>
                    <a:pt x="2069122" y="95516"/>
                  </a:lnTo>
                  <a:lnTo>
                    <a:pt x="2041347" y="121894"/>
                  </a:lnTo>
                  <a:lnTo>
                    <a:pt x="2020062" y="155829"/>
                  </a:lnTo>
                  <a:lnTo>
                    <a:pt x="2007450" y="182841"/>
                  </a:lnTo>
                  <a:lnTo>
                    <a:pt x="2000465" y="195707"/>
                  </a:lnTo>
                  <a:lnTo>
                    <a:pt x="1994344" y="209219"/>
                  </a:lnTo>
                  <a:lnTo>
                    <a:pt x="1989061" y="214198"/>
                  </a:lnTo>
                  <a:lnTo>
                    <a:pt x="1983613" y="218871"/>
                  </a:lnTo>
                  <a:lnTo>
                    <a:pt x="1980882" y="222719"/>
                  </a:lnTo>
                  <a:lnTo>
                    <a:pt x="1978837" y="226580"/>
                  </a:lnTo>
                  <a:lnTo>
                    <a:pt x="1975434" y="236232"/>
                  </a:lnTo>
                  <a:lnTo>
                    <a:pt x="1975866" y="236232"/>
                  </a:lnTo>
                  <a:lnTo>
                    <a:pt x="1975434" y="237363"/>
                  </a:lnTo>
                  <a:lnTo>
                    <a:pt x="1972538" y="248932"/>
                  </a:lnTo>
                  <a:lnTo>
                    <a:pt x="1969300" y="254723"/>
                  </a:lnTo>
                  <a:lnTo>
                    <a:pt x="1967255" y="256654"/>
                  </a:lnTo>
                  <a:lnTo>
                    <a:pt x="1966404" y="256654"/>
                  </a:lnTo>
                  <a:lnTo>
                    <a:pt x="1965210" y="250863"/>
                  </a:lnTo>
                  <a:lnTo>
                    <a:pt x="1964359" y="250863"/>
                  </a:lnTo>
                  <a:lnTo>
                    <a:pt x="1963166" y="262610"/>
                  </a:lnTo>
                  <a:lnTo>
                    <a:pt x="1963166" y="266471"/>
                  </a:lnTo>
                  <a:lnTo>
                    <a:pt x="1959076" y="282232"/>
                  </a:lnTo>
                  <a:lnTo>
                    <a:pt x="1957882" y="288823"/>
                  </a:lnTo>
                  <a:lnTo>
                    <a:pt x="1957882" y="296545"/>
                  </a:lnTo>
                  <a:lnTo>
                    <a:pt x="1954987" y="300393"/>
                  </a:lnTo>
                  <a:lnTo>
                    <a:pt x="1954987" y="303453"/>
                  </a:lnTo>
                  <a:lnTo>
                    <a:pt x="1959076" y="312458"/>
                  </a:lnTo>
                  <a:lnTo>
                    <a:pt x="1961121" y="320827"/>
                  </a:lnTo>
                  <a:lnTo>
                    <a:pt x="1961121" y="326771"/>
                  </a:lnTo>
                  <a:lnTo>
                    <a:pt x="1962315" y="342531"/>
                  </a:lnTo>
                  <a:lnTo>
                    <a:pt x="1962315" y="367614"/>
                  </a:lnTo>
                  <a:lnTo>
                    <a:pt x="1942731" y="400913"/>
                  </a:lnTo>
                  <a:lnTo>
                    <a:pt x="1903552" y="420204"/>
                  </a:lnTo>
                  <a:lnTo>
                    <a:pt x="1898091" y="421005"/>
                  </a:lnTo>
                  <a:lnTo>
                    <a:pt x="1893328" y="422135"/>
                  </a:lnTo>
                  <a:lnTo>
                    <a:pt x="1879015" y="427113"/>
                  </a:lnTo>
                  <a:lnTo>
                    <a:pt x="1879015" y="427926"/>
                  </a:lnTo>
                  <a:lnTo>
                    <a:pt x="1881060" y="427113"/>
                  </a:lnTo>
                  <a:lnTo>
                    <a:pt x="1887194" y="425996"/>
                  </a:lnTo>
                  <a:lnTo>
                    <a:pt x="1889239" y="425996"/>
                  </a:lnTo>
                  <a:lnTo>
                    <a:pt x="1887194" y="427113"/>
                  </a:lnTo>
                  <a:lnTo>
                    <a:pt x="1879701" y="429856"/>
                  </a:lnTo>
                  <a:lnTo>
                    <a:pt x="1873567" y="431139"/>
                  </a:lnTo>
                  <a:lnTo>
                    <a:pt x="1869478" y="431139"/>
                  </a:lnTo>
                  <a:lnTo>
                    <a:pt x="1861299" y="435000"/>
                  </a:lnTo>
                  <a:lnTo>
                    <a:pt x="1853984" y="437578"/>
                  </a:lnTo>
                  <a:lnTo>
                    <a:pt x="1842566" y="440791"/>
                  </a:lnTo>
                  <a:lnTo>
                    <a:pt x="1823313" y="447217"/>
                  </a:lnTo>
                  <a:lnTo>
                    <a:pt x="1809864" y="451243"/>
                  </a:lnTo>
                  <a:lnTo>
                    <a:pt x="1797596" y="454291"/>
                  </a:lnTo>
                  <a:lnTo>
                    <a:pt x="1782102" y="456222"/>
                  </a:lnTo>
                  <a:lnTo>
                    <a:pt x="1754162" y="461213"/>
                  </a:lnTo>
                  <a:lnTo>
                    <a:pt x="1706803" y="465874"/>
                  </a:lnTo>
                  <a:lnTo>
                    <a:pt x="1689265" y="465874"/>
                  </a:lnTo>
                  <a:lnTo>
                    <a:pt x="1676146" y="465074"/>
                  </a:lnTo>
                  <a:lnTo>
                    <a:pt x="1663369" y="465874"/>
                  </a:lnTo>
                  <a:lnTo>
                    <a:pt x="1655191" y="465874"/>
                  </a:lnTo>
                  <a:lnTo>
                    <a:pt x="1651101" y="467004"/>
                  </a:lnTo>
                  <a:lnTo>
                    <a:pt x="1644967" y="467804"/>
                  </a:lnTo>
                  <a:lnTo>
                    <a:pt x="1633562" y="467804"/>
                  </a:lnTo>
                  <a:lnTo>
                    <a:pt x="1627428" y="467004"/>
                  </a:lnTo>
                  <a:lnTo>
                    <a:pt x="1622488" y="467804"/>
                  </a:lnTo>
                  <a:lnTo>
                    <a:pt x="1616011" y="471665"/>
                  </a:lnTo>
                  <a:lnTo>
                    <a:pt x="1712937" y="471665"/>
                  </a:lnTo>
                  <a:lnTo>
                    <a:pt x="1750072" y="467004"/>
                  </a:lnTo>
                  <a:lnTo>
                    <a:pt x="1784134" y="462013"/>
                  </a:lnTo>
                  <a:lnTo>
                    <a:pt x="1791462" y="461213"/>
                  </a:lnTo>
                  <a:lnTo>
                    <a:pt x="1806625" y="458152"/>
                  </a:lnTo>
                  <a:lnTo>
                    <a:pt x="1818043" y="454291"/>
                  </a:lnTo>
                  <a:lnTo>
                    <a:pt x="1840522" y="447217"/>
                  </a:lnTo>
                  <a:lnTo>
                    <a:pt x="1864194" y="441426"/>
                  </a:lnTo>
                  <a:lnTo>
                    <a:pt x="1869478" y="441426"/>
                  </a:lnTo>
                  <a:lnTo>
                    <a:pt x="1873567" y="440791"/>
                  </a:lnTo>
                  <a:lnTo>
                    <a:pt x="1895373" y="433717"/>
                  </a:lnTo>
                  <a:lnTo>
                    <a:pt x="1926031" y="419074"/>
                  </a:lnTo>
                  <a:lnTo>
                    <a:pt x="1930120" y="419074"/>
                  </a:lnTo>
                  <a:lnTo>
                    <a:pt x="1935403" y="417144"/>
                  </a:lnTo>
                  <a:lnTo>
                    <a:pt x="1943582" y="412483"/>
                  </a:lnTo>
                  <a:lnTo>
                    <a:pt x="1949716" y="405574"/>
                  </a:lnTo>
                  <a:lnTo>
                    <a:pt x="1953793" y="399783"/>
                  </a:lnTo>
                  <a:lnTo>
                    <a:pt x="1957031" y="397052"/>
                  </a:lnTo>
                  <a:lnTo>
                    <a:pt x="1961121" y="392861"/>
                  </a:lnTo>
                  <a:lnTo>
                    <a:pt x="1965210" y="386918"/>
                  </a:lnTo>
                  <a:lnTo>
                    <a:pt x="1970493" y="368909"/>
                  </a:lnTo>
                  <a:lnTo>
                    <a:pt x="1970493" y="354114"/>
                  </a:lnTo>
                  <a:lnTo>
                    <a:pt x="1972538" y="350253"/>
                  </a:lnTo>
                  <a:lnTo>
                    <a:pt x="1974583" y="333692"/>
                  </a:lnTo>
                  <a:lnTo>
                    <a:pt x="1973389" y="331762"/>
                  </a:lnTo>
                  <a:lnTo>
                    <a:pt x="1972538" y="332562"/>
                  </a:lnTo>
                  <a:lnTo>
                    <a:pt x="1971344" y="340601"/>
                  </a:lnTo>
                  <a:lnTo>
                    <a:pt x="1971344" y="342531"/>
                  </a:lnTo>
                  <a:lnTo>
                    <a:pt x="1970493" y="342531"/>
                  </a:lnTo>
                  <a:lnTo>
                    <a:pt x="1970493" y="339471"/>
                  </a:lnTo>
                  <a:lnTo>
                    <a:pt x="1969300" y="332562"/>
                  </a:lnTo>
                  <a:lnTo>
                    <a:pt x="1969300" y="325970"/>
                  </a:lnTo>
                  <a:lnTo>
                    <a:pt x="1970493" y="316966"/>
                  </a:lnTo>
                  <a:lnTo>
                    <a:pt x="1970493" y="313105"/>
                  </a:lnTo>
                  <a:lnTo>
                    <a:pt x="1969300" y="308597"/>
                  </a:lnTo>
                  <a:lnTo>
                    <a:pt x="1967255" y="303453"/>
                  </a:lnTo>
                  <a:lnTo>
                    <a:pt x="1967255" y="299593"/>
                  </a:lnTo>
                  <a:lnTo>
                    <a:pt x="1971344" y="291871"/>
                  </a:lnTo>
                  <a:lnTo>
                    <a:pt x="1971344" y="288823"/>
                  </a:lnTo>
                  <a:lnTo>
                    <a:pt x="1972538" y="282232"/>
                  </a:lnTo>
                  <a:lnTo>
                    <a:pt x="1973389" y="273380"/>
                  </a:lnTo>
                  <a:lnTo>
                    <a:pt x="1975434" y="267589"/>
                  </a:lnTo>
                  <a:lnTo>
                    <a:pt x="1979523" y="260680"/>
                  </a:lnTo>
                  <a:lnTo>
                    <a:pt x="1984971" y="254723"/>
                  </a:lnTo>
                  <a:lnTo>
                    <a:pt x="1988210" y="250228"/>
                  </a:lnTo>
                  <a:lnTo>
                    <a:pt x="1994344" y="236232"/>
                  </a:lnTo>
                  <a:lnTo>
                    <a:pt x="1995195" y="234302"/>
                  </a:lnTo>
                  <a:lnTo>
                    <a:pt x="1998433" y="225780"/>
                  </a:lnTo>
                  <a:lnTo>
                    <a:pt x="2003361" y="214198"/>
                  </a:lnTo>
                  <a:lnTo>
                    <a:pt x="2012734" y="196354"/>
                  </a:lnTo>
                  <a:lnTo>
                    <a:pt x="2020062" y="180911"/>
                  </a:lnTo>
                  <a:lnTo>
                    <a:pt x="2027047" y="168211"/>
                  </a:lnTo>
                  <a:lnTo>
                    <a:pt x="2029091" y="160489"/>
                  </a:lnTo>
                  <a:lnTo>
                    <a:pt x="2037270" y="148907"/>
                  </a:lnTo>
                  <a:lnTo>
                    <a:pt x="2068271" y="107099"/>
                  </a:lnTo>
                  <a:lnTo>
                    <a:pt x="2081898" y="97447"/>
                  </a:lnTo>
                  <a:lnTo>
                    <a:pt x="2098243" y="86677"/>
                  </a:lnTo>
                  <a:lnTo>
                    <a:pt x="2101481" y="85547"/>
                  </a:lnTo>
                  <a:lnTo>
                    <a:pt x="2107615" y="84747"/>
                  </a:lnTo>
                  <a:lnTo>
                    <a:pt x="2138273" y="84747"/>
                  </a:lnTo>
                  <a:lnTo>
                    <a:pt x="2146452" y="86677"/>
                  </a:lnTo>
                  <a:lnTo>
                    <a:pt x="2161108" y="91655"/>
                  </a:lnTo>
                  <a:lnTo>
                    <a:pt x="2169274" y="93586"/>
                  </a:lnTo>
                  <a:lnTo>
                    <a:pt x="2182393" y="97447"/>
                  </a:lnTo>
                  <a:lnTo>
                    <a:pt x="2197214" y="100190"/>
                  </a:lnTo>
                  <a:lnTo>
                    <a:pt x="2199944" y="101307"/>
                  </a:lnTo>
                  <a:lnTo>
                    <a:pt x="2201989" y="104038"/>
                  </a:lnTo>
                  <a:lnTo>
                    <a:pt x="2210155" y="109829"/>
                  </a:lnTo>
                  <a:lnTo>
                    <a:pt x="2215616" y="114820"/>
                  </a:lnTo>
                  <a:lnTo>
                    <a:pt x="2219693" y="117551"/>
                  </a:lnTo>
                  <a:lnTo>
                    <a:pt x="2220887" y="120611"/>
                  </a:lnTo>
                  <a:lnTo>
                    <a:pt x="2220887" y="131546"/>
                  </a:lnTo>
                  <a:lnTo>
                    <a:pt x="2222931" y="139268"/>
                  </a:lnTo>
                  <a:lnTo>
                    <a:pt x="2222931" y="143116"/>
                  </a:lnTo>
                  <a:lnTo>
                    <a:pt x="2220887" y="149720"/>
                  </a:lnTo>
                  <a:lnTo>
                    <a:pt x="2222931" y="156629"/>
                  </a:lnTo>
                  <a:lnTo>
                    <a:pt x="2223782" y="160489"/>
                  </a:lnTo>
                  <a:lnTo>
                    <a:pt x="2227021" y="164350"/>
                  </a:lnTo>
                  <a:lnTo>
                    <a:pt x="2231961" y="167411"/>
                  </a:lnTo>
                  <a:lnTo>
                    <a:pt x="2239289" y="170141"/>
                  </a:lnTo>
                  <a:lnTo>
                    <a:pt x="2241334" y="171259"/>
                  </a:lnTo>
                  <a:lnTo>
                    <a:pt x="2243378" y="174002"/>
                  </a:lnTo>
                  <a:lnTo>
                    <a:pt x="2242185" y="177050"/>
                  </a:lnTo>
                  <a:lnTo>
                    <a:pt x="2239289" y="179793"/>
                  </a:lnTo>
                  <a:lnTo>
                    <a:pt x="2236051" y="184124"/>
                  </a:lnTo>
                  <a:lnTo>
                    <a:pt x="2237244" y="187985"/>
                  </a:lnTo>
                  <a:lnTo>
                    <a:pt x="2238095" y="184124"/>
                  </a:lnTo>
                  <a:lnTo>
                    <a:pt x="2240140" y="182194"/>
                  </a:lnTo>
                  <a:lnTo>
                    <a:pt x="2244572" y="177050"/>
                  </a:lnTo>
                  <a:lnTo>
                    <a:pt x="2246617" y="174002"/>
                  </a:lnTo>
                  <a:lnTo>
                    <a:pt x="2247468" y="173189"/>
                  </a:lnTo>
                  <a:lnTo>
                    <a:pt x="2250706" y="173189"/>
                  </a:lnTo>
                  <a:lnTo>
                    <a:pt x="2253602" y="175120"/>
                  </a:lnTo>
                  <a:lnTo>
                    <a:pt x="2256828" y="174002"/>
                  </a:lnTo>
                  <a:lnTo>
                    <a:pt x="2262962" y="174002"/>
                  </a:lnTo>
                  <a:lnTo>
                    <a:pt x="2278469" y="172072"/>
                  </a:lnTo>
                  <a:lnTo>
                    <a:pt x="2282558" y="172072"/>
                  </a:lnTo>
                  <a:lnTo>
                    <a:pt x="2286647" y="171259"/>
                  </a:lnTo>
                  <a:lnTo>
                    <a:pt x="2320709" y="159689"/>
                  </a:lnTo>
                  <a:lnTo>
                    <a:pt x="2342350" y="153898"/>
                  </a:lnTo>
                  <a:lnTo>
                    <a:pt x="2380335" y="132181"/>
                  </a:lnTo>
                  <a:lnTo>
                    <a:pt x="2388501" y="109029"/>
                  </a:lnTo>
                  <a:lnTo>
                    <a:pt x="2396007" y="90538"/>
                  </a:lnTo>
                  <a:lnTo>
                    <a:pt x="2398039" y="82816"/>
                  </a:lnTo>
                  <a:lnTo>
                    <a:pt x="2400084" y="77025"/>
                  </a:lnTo>
                  <a:lnTo>
                    <a:pt x="2400770" y="73164"/>
                  </a:lnTo>
                  <a:lnTo>
                    <a:pt x="2410307" y="66090"/>
                  </a:lnTo>
                  <a:lnTo>
                    <a:pt x="2421725" y="60299"/>
                  </a:lnTo>
                  <a:lnTo>
                    <a:pt x="2429903" y="53390"/>
                  </a:lnTo>
                  <a:lnTo>
                    <a:pt x="2429903" y="5066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25" name="object 4025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094314" y="1018166"/>
              <a:ext cx="179197" cy="237361"/>
            </a:xfrm>
            <a:prstGeom prst="rect">
              <a:avLst/>
            </a:prstGeom>
          </p:spPr>
        </p:pic>
        <p:sp>
          <p:nvSpPr>
            <p:cNvPr id="4026" name="object 4026"/>
            <p:cNvSpPr/>
            <p:nvPr/>
          </p:nvSpPr>
          <p:spPr>
            <a:xfrm>
              <a:off x="3760609" y="548500"/>
              <a:ext cx="1487170" cy="941705"/>
            </a:xfrm>
            <a:custGeom>
              <a:avLst/>
              <a:gdLst/>
              <a:ahLst/>
              <a:cxnLst/>
              <a:rect l="l" t="t" r="r" b="b"/>
              <a:pathLst>
                <a:path w="1487170" h="941705">
                  <a:moveTo>
                    <a:pt x="342722" y="705104"/>
                  </a:moveTo>
                  <a:lnTo>
                    <a:pt x="335737" y="705104"/>
                  </a:lnTo>
                  <a:lnTo>
                    <a:pt x="336600" y="710895"/>
                  </a:lnTo>
                  <a:lnTo>
                    <a:pt x="336600" y="715873"/>
                  </a:lnTo>
                  <a:lnTo>
                    <a:pt x="334556" y="724395"/>
                  </a:lnTo>
                  <a:lnTo>
                    <a:pt x="329615" y="749973"/>
                  </a:lnTo>
                  <a:lnTo>
                    <a:pt x="329615" y="754468"/>
                  </a:lnTo>
                  <a:lnTo>
                    <a:pt x="330466" y="760260"/>
                  </a:lnTo>
                  <a:lnTo>
                    <a:pt x="329615" y="768464"/>
                  </a:lnTo>
                  <a:lnTo>
                    <a:pt x="327571" y="780046"/>
                  </a:lnTo>
                  <a:lnTo>
                    <a:pt x="324332" y="802398"/>
                  </a:lnTo>
                  <a:lnTo>
                    <a:pt x="321437" y="810920"/>
                  </a:lnTo>
                  <a:lnTo>
                    <a:pt x="316153" y="821855"/>
                  </a:lnTo>
                  <a:lnTo>
                    <a:pt x="312915" y="824915"/>
                  </a:lnTo>
                  <a:lnTo>
                    <a:pt x="303885" y="829576"/>
                  </a:lnTo>
                  <a:lnTo>
                    <a:pt x="295719" y="833437"/>
                  </a:lnTo>
                  <a:lnTo>
                    <a:pt x="285153" y="839228"/>
                  </a:lnTo>
                  <a:lnTo>
                    <a:pt x="272884" y="844207"/>
                  </a:lnTo>
                  <a:lnTo>
                    <a:pt x="252450" y="853859"/>
                  </a:lnTo>
                  <a:lnTo>
                    <a:pt x="240182" y="860767"/>
                  </a:lnTo>
                  <a:lnTo>
                    <a:pt x="236093" y="862698"/>
                  </a:lnTo>
                  <a:lnTo>
                    <a:pt x="230644" y="867359"/>
                  </a:lnTo>
                  <a:lnTo>
                    <a:pt x="223316" y="872350"/>
                  </a:lnTo>
                  <a:lnTo>
                    <a:pt x="218376" y="875080"/>
                  </a:lnTo>
                  <a:lnTo>
                    <a:pt x="206971" y="882154"/>
                  </a:lnTo>
                  <a:lnTo>
                    <a:pt x="198793" y="887945"/>
                  </a:lnTo>
                  <a:lnTo>
                    <a:pt x="192659" y="891806"/>
                  </a:lnTo>
                  <a:lnTo>
                    <a:pt x="188569" y="892937"/>
                  </a:lnTo>
                  <a:lnTo>
                    <a:pt x="182435" y="895667"/>
                  </a:lnTo>
                  <a:lnTo>
                    <a:pt x="171018" y="901458"/>
                  </a:lnTo>
                  <a:lnTo>
                    <a:pt x="165747" y="903389"/>
                  </a:lnTo>
                  <a:lnTo>
                    <a:pt x="161658" y="906437"/>
                  </a:lnTo>
                  <a:lnTo>
                    <a:pt x="117373" y="926871"/>
                  </a:lnTo>
                  <a:lnTo>
                    <a:pt x="110045" y="928801"/>
                  </a:lnTo>
                  <a:lnTo>
                    <a:pt x="96926" y="933462"/>
                  </a:lnTo>
                  <a:lnTo>
                    <a:pt x="89598" y="935393"/>
                  </a:lnTo>
                  <a:lnTo>
                    <a:pt x="78193" y="936510"/>
                  </a:lnTo>
                  <a:lnTo>
                    <a:pt x="67119" y="935393"/>
                  </a:lnTo>
                  <a:lnTo>
                    <a:pt x="28625" y="916089"/>
                  </a:lnTo>
                  <a:lnTo>
                    <a:pt x="6134" y="891006"/>
                  </a:lnTo>
                  <a:lnTo>
                    <a:pt x="0" y="885215"/>
                  </a:lnTo>
                  <a:lnTo>
                    <a:pt x="0" y="891006"/>
                  </a:lnTo>
                  <a:lnTo>
                    <a:pt x="850" y="892937"/>
                  </a:lnTo>
                  <a:lnTo>
                    <a:pt x="4089" y="895667"/>
                  </a:lnTo>
                  <a:lnTo>
                    <a:pt x="6134" y="900658"/>
                  </a:lnTo>
                  <a:lnTo>
                    <a:pt x="9372" y="907249"/>
                  </a:lnTo>
                  <a:lnTo>
                    <a:pt x="11417" y="908367"/>
                  </a:lnTo>
                  <a:lnTo>
                    <a:pt x="14312" y="909180"/>
                  </a:lnTo>
                  <a:lnTo>
                    <a:pt x="26581" y="919949"/>
                  </a:lnTo>
                  <a:lnTo>
                    <a:pt x="33896" y="925741"/>
                  </a:lnTo>
                  <a:lnTo>
                    <a:pt x="37985" y="929601"/>
                  </a:lnTo>
                  <a:lnTo>
                    <a:pt x="42075" y="931532"/>
                  </a:lnTo>
                  <a:lnTo>
                    <a:pt x="49568" y="937323"/>
                  </a:lnTo>
                  <a:lnTo>
                    <a:pt x="51612" y="938606"/>
                  </a:lnTo>
                  <a:lnTo>
                    <a:pt x="58432" y="938606"/>
                  </a:lnTo>
                  <a:lnTo>
                    <a:pt x="60477" y="939253"/>
                  </a:lnTo>
                  <a:lnTo>
                    <a:pt x="64566" y="941184"/>
                  </a:lnTo>
                  <a:lnTo>
                    <a:pt x="84315" y="941184"/>
                  </a:lnTo>
                  <a:lnTo>
                    <a:pt x="91643" y="940536"/>
                  </a:lnTo>
                  <a:lnTo>
                    <a:pt x="103060" y="937323"/>
                  </a:lnTo>
                  <a:lnTo>
                    <a:pt x="111239" y="936510"/>
                  </a:lnTo>
                  <a:lnTo>
                    <a:pt x="121450" y="931532"/>
                  </a:lnTo>
                  <a:lnTo>
                    <a:pt x="132867" y="927671"/>
                  </a:lnTo>
                  <a:lnTo>
                    <a:pt x="147345" y="921880"/>
                  </a:lnTo>
                  <a:lnTo>
                    <a:pt x="179197" y="905319"/>
                  </a:lnTo>
                  <a:lnTo>
                    <a:pt x="211048" y="887945"/>
                  </a:lnTo>
                  <a:lnTo>
                    <a:pt x="225361" y="878306"/>
                  </a:lnTo>
                  <a:lnTo>
                    <a:pt x="234734" y="871220"/>
                  </a:lnTo>
                  <a:lnTo>
                    <a:pt x="242227" y="867359"/>
                  </a:lnTo>
                  <a:lnTo>
                    <a:pt x="251079" y="863511"/>
                  </a:lnTo>
                  <a:lnTo>
                    <a:pt x="269989" y="856907"/>
                  </a:lnTo>
                  <a:lnTo>
                    <a:pt x="279019" y="852728"/>
                  </a:lnTo>
                  <a:lnTo>
                    <a:pt x="286346" y="846937"/>
                  </a:lnTo>
                  <a:lnTo>
                    <a:pt x="293674" y="843076"/>
                  </a:lnTo>
                  <a:lnTo>
                    <a:pt x="302691" y="837298"/>
                  </a:lnTo>
                  <a:lnTo>
                    <a:pt x="305930" y="834555"/>
                  </a:lnTo>
                  <a:lnTo>
                    <a:pt x="308825" y="832624"/>
                  </a:lnTo>
                  <a:lnTo>
                    <a:pt x="316153" y="828763"/>
                  </a:lnTo>
                  <a:lnTo>
                    <a:pt x="321437" y="824915"/>
                  </a:lnTo>
                  <a:lnTo>
                    <a:pt x="327571" y="816711"/>
                  </a:lnTo>
                  <a:lnTo>
                    <a:pt x="329615" y="812203"/>
                  </a:lnTo>
                  <a:lnTo>
                    <a:pt x="330466" y="807059"/>
                  </a:lnTo>
                  <a:lnTo>
                    <a:pt x="330466" y="800468"/>
                  </a:lnTo>
                  <a:lnTo>
                    <a:pt x="332511" y="792746"/>
                  </a:lnTo>
                  <a:lnTo>
                    <a:pt x="332511" y="780046"/>
                  </a:lnTo>
                  <a:lnTo>
                    <a:pt x="334556" y="776986"/>
                  </a:lnTo>
                  <a:lnTo>
                    <a:pt x="335737" y="773125"/>
                  </a:lnTo>
                  <a:lnTo>
                    <a:pt x="335737" y="763473"/>
                  </a:lnTo>
                  <a:lnTo>
                    <a:pt x="340677" y="735177"/>
                  </a:lnTo>
                  <a:lnTo>
                    <a:pt x="341871" y="726325"/>
                  </a:lnTo>
                  <a:lnTo>
                    <a:pt x="342722" y="714756"/>
                  </a:lnTo>
                  <a:lnTo>
                    <a:pt x="342722" y="705104"/>
                  </a:lnTo>
                  <a:close/>
                </a:path>
                <a:path w="1487170" h="941705">
                  <a:moveTo>
                    <a:pt x="1487068" y="109093"/>
                  </a:moveTo>
                  <a:lnTo>
                    <a:pt x="1485328" y="107061"/>
                  </a:lnTo>
                  <a:lnTo>
                    <a:pt x="1484350" y="105918"/>
                  </a:lnTo>
                  <a:lnTo>
                    <a:pt x="1480934" y="105156"/>
                  </a:lnTo>
                  <a:lnTo>
                    <a:pt x="1477708" y="107061"/>
                  </a:lnTo>
                  <a:lnTo>
                    <a:pt x="1475663" y="110998"/>
                  </a:lnTo>
                  <a:lnTo>
                    <a:pt x="1474812" y="112903"/>
                  </a:lnTo>
                  <a:lnTo>
                    <a:pt x="1471574" y="113665"/>
                  </a:lnTo>
                  <a:lnTo>
                    <a:pt x="1460500" y="96266"/>
                  </a:lnTo>
                  <a:lnTo>
                    <a:pt x="1460500" y="91694"/>
                  </a:lnTo>
                  <a:lnTo>
                    <a:pt x="1464589" y="91694"/>
                  </a:lnTo>
                  <a:lnTo>
                    <a:pt x="1464589" y="89408"/>
                  </a:lnTo>
                  <a:lnTo>
                    <a:pt x="1461350" y="89408"/>
                  </a:lnTo>
                  <a:lnTo>
                    <a:pt x="1459306" y="88646"/>
                  </a:lnTo>
                  <a:lnTo>
                    <a:pt x="1457261" y="86741"/>
                  </a:lnTo>
                  <a:lnTo>
                    <a:pt x="1456410" y="85598"/>
                  </a:lnTo>
                  <a:lnTo>
                    <a:pt x="1457261" y="84709"/>
                  </a:lnTo>
                  <a:lnTo>
                    <a:pt x="1459306" y="80899"/>
                  </a:lnTo>
                  <a:lnTo>
                    <a:pt x="1461350" y="75946"/>
                  </a:lnTo>
                  <a:lnTo>
                    <a:pt x="1461350" y="73914"/>
                  </a:lnTo>
                  <a:lnTo>
                    <a:pt x="1460500" y="71247"/>
                  </a:lnTo>
                  <a:lnTo>
                    <a:pt x="1459306" y="69850"/>
                  </a:lnTo>
                  <a:lnTo>
                    <a:pt x="1459306" y="72009"/>
                  </a:lnTo>
                  <a:lnTo>
                    <a:pt x="1459306" y="77851"/>
                  </a:lnTo>
                  <a:lnTo>
                    <a:pt x="1457261" y="80899"/>
                  </a:lnTo>
                  <a:lnTo>
                    <a:pt x="1456410" y="82804"/>
                  </a:lnTo>
                  <a:lnTo>
                    <a:pt x="1455216" y="84709"/>
                  </a:lnTo>
                  <a:lnTo>
                    <a:pt x="1451127" y="83566"/>
                  </a:lnTo>
                  <a:lnTo>
                    <a:pt x="1447038" y="83566"/>
                  </a:lnTo>
                  <a:lnTo>
                    <a:pt x="1442948" y="85598"/>
                  </a:lnTo>
                  <a:lnTo>
                    <a:pt x="1437678" y="86741"/>
                  </a:lnTo>
                  <a:lnTo>
                    <a:pt x="1435633" y="86741"/>
                  </a:lnTo>
                  <a:lnTo>
                    <a:pt x="1434782" y="85598"/>
                  </a:lnTo>
                  <a:lnTo>
                    <a:pt x="1436827" y="81661"/>
                  </a:lnTo>
                  <a:lnTo>
                    <a:pt x="1436827" y="77089"/>
                  </a:lnTo>
                  <a:lnTo>
                    <a:pt x="1434782" y="73914"/>
                  </a:lnTo>
                  <a:lnTo>
                    <a:pt x="1432737" y="71247"/>
                  </a:lnTo>
                  <a:lnTo>
                    <a:pt x="1425409" y="68072"/>
                  </a:lnTo>
                  <a:lnTo>
                    <a:pt x="1421320" y="64135"/>
                  </a:lnTo>
                  <a:lnTo>
                    <a:pt x="1417231" y="58420"/>
                  </a:lnTo>
                  <a:lnTo>
                    <a:pt x="1416037" y="54483"/>
                  </a:lnTo>
                  <a:lnTo>
                    <a:pt x="1416037" y="48768"/>
                  </a:lnTo>
                  <a:lnTo>
                    <a:pt x="1418082" y="46736"/>
                  </a:lnTo>
                  <a:lnTo>
                    <a:pt x="1421320" y="46736"/>
                  </a:lnTo>
                  <a:lnTo>
                    <a:pt x="1424216" y="45720"/>
                  </a:lnTo>
                  <a:lnTo>
                    <a:pt x="1428648" y="42926"/>
                  </a:lnTo>
                  <a:lnTo>
                    <a:pt x="1431544" y="41783"/>
                  </a:lnTo>
                  <a:lnTo>
                    <a:pt x="1436827" y="41783"/>
                  </a:lnTo>
                  <a:lnTo>
                    <a:pt x="1441767" y="42926"/>
                  </a:lnTo>
                  <a:lnTo>
                    <a:pt x="1447038" y="45720"/>
                  </a:lnTo>
                  <a:lnTo>
                    <a:pt x="1449933" y="48768"/>
                  </a:lnTo>
                  <a:lnTo>
                    <a:pt x="1451127" y="50673"/>
                  </a:lnTo>
                  <a:lnTo>
                    <a:pt x="1451127" y="61595"/>
                  </a:lnTo>
                  <a:lnTo>
                    <a:pt x="1453172" y="63500"/>
                  </a:lnTo>
                  <a:lnTo>
                    <a:pt x="1454365" y="66040"/>
                  </a:lnTo>
                  <a:lnTo>
                    <a:pt x="1455216" y="67437"/>
                  </a:lnTo>
                  <a:lnTo>
                    <a:pt x="1459306" y="72009"/>
                  </a:lnTo>
                  <a:lnTo>
                    <a:pt x="1459306" y="69850"/>
                  </a:lnTo>
                  <a:lnTo>
                    <a:pt x="1457261" y="67437"/>
                  </a:lnTo>
                  <a:lnTo>
                    <a:pt x="1456410" y="65405"/>
                  </a:lnTo>
                  <a:lnTo>
                    <a:pt x="1453172" y="62230"/>
                  </a:lnTo>
                  <a:lnTo>
                    <a:pt x="1453172" y="58420"/>
                  </a:lnTo>
                  <a:lnTo>
                    <a:pt x="1454365" y="50673"/>
                  </a:lnTo>
                  <a:lnTo>
                    <a:pt x="1451978" y="46736"/>
                  </a:lnTo>
                  <a:lnTo>
                    <a:pt x="1449082" y="43688"/>
                  </a:lnTo>
                  <a:lnTo>
                    <a:pt x="1444701" y="41783"/>
                  </a:lnTo>
                  <a:lnTo>
                    <a:pt x="1442948" y="41021"/>
                  </a:lnTo>
                  <a:lnTo>
                    <a:pt x="1436827" y="39116"/>
                  </a:lnTo>
                  <a:lnTo>
                    <a:pt x="1431544" y="39878"/>
                  </a:lnTo>
                  <a:lnTo>
                    <a:pt x="1426603" y="41783"/>
                  </a:lnTo>
                  <a:lnTo>
                    <a:pt x="1420126" y="45720"/>
                  </a:lnTo>
                  <a:lnTo>
                    <a:pt x="1416037" y="47625"/>
                  </a:lnTo>
                  <a:lnTo>
                    <a:pt x="1413992" y="49530"/>
                  </a:lnTo>
                  <a:lnTo>
                    <a:pt x="1413992" y="55372"/>
                  </a:lnTo>
                  <a:lnTo>
                    <a:pt x="1416037" y="60325"/>
                  </a:lnTo>
                  <a:lnTo>
                    <a:pt x="1419275" y="65405"/>
                  </a:lnTo>
                  <a:lnTo>
                    <a:pt x="1424216" y="69342"/>
                  </a:lnTo>
                  <a:lnTo>
                    <a:pt x="1429499" y="71247"/>
                  </a:lnTo>
                  <a:lnTo>
                    <a:pt x="1432737" y="73152"/>
                  </a:lnTo>
                  <a:lnTo>
                    <a:pt x="1435633" y="77089"/>
                  </a:lnTo>
                  <a:lnTo>
                    <a:pt x="1435633" y="78994"/>
                  </a:lnTo>
                  <a:lnTo>
                    <a:pt x="1417231" y="95504"/>
                  </a:lnTo>
                  <a:lnTo>
                    <a:pt x="1413141" y="100203"/>
                  </a:lnTo>
                  <a:lnTo>
                    <a:pt x="1409903" y="103251"/>
                  </a:lnTo>
                  <a:lnTo>
                    <a:pt x="1407007" y="105156"/>
                  </a:lnTo>
                  <a:lnTo>
                    <a:pt x="1404962" y="105156"/>
                  </a:lnTo>
                  <a:lnTo>
                    <a:pt x="1396276" y="102108"/>
                  </a:lnTo>
                  <a:lnTo>
                    <a:pt x="1392186" y="100203"/>
                  </a:lnTo>
                  <a:lnTo>
                    <a:pt x="1391513" y="99441"/>
                  </a:lnTo>
                  <a:lnTo>
                    <a:pt x="1391513" y="96266"/>
                  </a:lnTo>
                  <a:lnTo>
                    <a:pt x="1390154" y="92456"/>
                  </a:lnTo>
                  <a:lnTo>
                    <a:pt x="1387424" y="88646"/>
                  </a:lnTo>
                  <a:lnTo>
                    <a:pt x="1384020" y="86741"/>
                  </a:lnTo>
                  <a:lnTo>
                    <a:pt x="1379931" y="85598"/>
                  </a:lnTo>
                  <a:lnTo>
                    <a:pt x="1372946" y="85598"/>
                  </a:lnTo>
                  <a:lnTo>
                    <a:pt x="1369707" y="84709"/>
                  </a:lnTo>
                  <a:lnTo>
                    <a:pt x="1368513" y="80899"/>
                  </a:lnTo>
                  <a:lnTo>
                    <a:pt x="1369707" y="77089"/>
                  </a:lnTo>
                  <a:lnTo>
                    <a:pt x="1369707" y="71247"/>
                  </a:lnTo>
                  <a:lnTo>
                    <a:pt x="1370901" y="68072"/>
                  </a:lnTo>
                  <a:lnTo>
                    <a:pt x="1371752" y="65405"/>
                  </a:lnTo>
                  <a:lnTo>
                    <a:pt x="1377035" y="59690"/>
                  </a:lnTo>
                  <a:lnTo>
                    <a:pt x="1381125" y="55372"/>
                  </a:lnTo>
                  <a:lnTo>
                    <a:pt x="1381125" y="53340"/>
                  </a:lnTo>
                  <a:lnTo>
                    <a:pt x="1379931" y="49530"/>
                  </a:lnTo>
                  <a:lnTo>
                    <a:pt x="1377886" y="45720"/>
                  </a:lnTo>
                  <a:lnTo>
                    <a:pt x="1377035" y="41783"/>
                  </a:lnTo>
                  <a:lnTo>
                    <a:pt x="1377035" y="39116"/>
                  </a:lnTo>
                  <a:lnTo>
                    <a:pt x="1377886" y="35179"/>
                  </a:lnTo>
                  <a:lnTo>
                    <a:pt x="1381975" y="32131"/>
                  </a:lnTo>
                  <a:lnTo>
                    <a:pt x="1381975" y="29464"/>
                  </a:lnTo>
                  <a:lnTo>
                    <a:pt x="1381544" y="28321"/>
                  </a:lnTo>
                  <a:lnTo>
                    <a:pt x="1381125" y="27178"/>
                  </a:lnTo>
                  <a:lnTo>
                    <a:pt x="1375841" y="26416"/>
                  </a:lnTo>
                  <a:lnTo>
                    <a:pt x="1366469" y="27178"/>
                  </a:lnTo>
                  <a:lnTo>
                    <a:pt x="1355394" y="28321"/>
                  </a:lnTo>
                  <a:lnTo>
                    <a:pt x="1347228" y="31369"/>
                  </a:lnTo>
                  <a:lnTo>
                    <a:pt x="1341945" y="33274"/>
                  </a:lnTo>
                  <a:lnTo>
                    <a:pt x="1339900" y="33274"/>
                  </a:lnTo>
                  <a:lnTo>
                    <a:pt x="1339900" y="32131"/>
                  </a:lnTo>
                  <a:lnTo>
                    <a:pt x="1341094" y="28321"/>
                  </a:lnTo>
                  <a:lnTo>
                    <a:pt x="1346034" y="14859"/>
                  </a:lnTo>
                  <a:lnTo>
                    <a:pt x="1348079" y="9017"/>
                  </a:lnTo>
                  <a:lnTo>
                    <a:pt x="1350124" y="5207"/>
                  </a:lnTo>
                  <a:lnTo>
                    <a:pt x="1354201" y="0"/>
                  </a:lnTo>
                  <a:lnTo>
                    <a:pt x="1352156" y="0"/>
                  </a:lnTo>
                  <a:lnTo>
                    <a:pt x="1349260" y="3810"/>
                  </a:lnTo>
                  <a:lnTo>
                    <a:pt x="1346034" y="9779"/>
                  </a:lnTo>
                  <a:lnTo>
                    <a:pt x="1341094" y="23368"/>
                  </a:lnTo>
                  <a:lnTo>
                    <a:pt x="1338707" y="31369"/>
                  </a:lnTo>
                  <a:lnTo>
                    <a:pt x="1336662" y="36068"/>
                  </a:lnTo>
                  <a:lnTo>
                    <a:pt x="1336662" y="42926"/>
                  </a:lnTo>
                  <a:lnTo>
                    <a:pt x="1335811" y="45720"/>
                  </a:lnTo>
                  <a:lnTo>
                    <a:pt x="1333766" y="47625"/>
                  </a:lnTo>
                  <a:lnTo>
                    <a:pt x="1328483" y="49530"/>
                  </a:lnTo>
                  <a:lnTo>
                    <a:pt x="1314170" y="50673"/>
                  </a:lnTo>
                  <a:lnTo>
                    <a:pt x="1299870" y="50673"/>
                  </a:lnTo>
                  <a:lnTo>
                    <a:pt x="1295781" y="48768"/>
                  </a:lnTo>
                  <a:lnTo>
                    <a:pt x="1291691" y="45720"/>
                  </a:lnTo>
                  <a:lnTo>
                    <a:pt x="1287602" y="42926"/>
                  </a:lnTo>
                  <a:lnTo>
                    <a:pt x="1282153" y="36068"/>
                  </a:lnTo>
                  <a:lnTo>
                    <a:pt x="1277010" y="32131"/>
                  </a:lnTo>
                  <a:lnTo>
                    <a:pt x="1276019" y="31369"/>
                  </a:lnTo>
                  <a:lnTo>
                    <a:pt x="1271930" y="29464"/>
                  </a:lnTo>
                  <a:lnTo>
                    <a:pt x="1266647" y="30226"/>
                  </a:lnTo>
                  <a:lnTo>
                    <a:pt x="1264602" y="31369"/>
                  </a:lnTo>
                  <a:lnTo>
                    <a:pt x="1262557" y="39116"/>
                  </a:lnTo>
                  <a:lnTo>
                    <a:pt x="1260525" y="45720"/>
                  </a:lnTo>
                  <a:lnTo>
                    <a:pt x="1258481" y="49530"/>
                  </a:lnTo>
                  <a:lnTo>
                    <a:pt x="1254391" y="53340"/>
                  </a:lnTo>
                  <a:lnTo>
                    <a:pt x="1250302" y="54483"/>
                  </a:lnTo>
                  <a:lnTo>
                    <a:pt x="1248257" y="53340"/>
                  </a:lnTo>
                  <a:lnTo>
                    <a:pt x="1244168" y="49530"/>
                  </a:lnTo>
                  <a:lnTo>
                    <a:pt x="1238885" y="44831"/>
                  </a:lnTo>
                  <a:lnTo>
                    <a:pt x="1235798" y="42926"/>
                  </a:lnTo>
                  <a:lnTo>
                    <a:pt x="1233944" y="41783"/>
                  </a:lnTo>
                  <a:lnTo>
                    <a:pt x="1224572" y="41783"/>
                  </a:lnTo>
                  <a:lnTo>
                    <a:pt x="1221346" y="43688"/>
                  </a:lnTo>
                  <a:lnTo>
                    <a:pt x="1215212" y="51435"/>
                  </a:lnTo>
                  <a:lnTo>
                    <a:pt x="1214361" y="52578"/>
                  </a:lnTo>
                  <a:lnTo>
                    <a:pt x="1214361" y="55372"/>
                  </a:lnTo>
                  <a:lnTo>
                    <a:pt x="1216406" y="53340"/>
                  </a:lnTo>
                  <a:lnTo>
                    <a:pt x="1221346" y="46736"/>
                  </a:lnTo>
                  <a:lnTo>
                    <a:pt x="1224572" y="43688"/>
                  </a:lnTo>
                  <a:lnTo>
                    <a:pt x="1228661" y="42926"/>
                  </a:lnTo>
                  <a:lnTo>
                    <a:pt x="1232750" y="43688"/>
                  </a:lnTo>
                  <a:lnTo>
                    <a:pt x="1235989" y="44831"/>
                  </a:lnTo>
                  <a:lnTo>
                    <a:pt x="1244168" y="52578"/>
                  </a:lnTo>
                  <a:lnTo>
                    <a:pt x="1249108" y="55372"/>
                  </a:lnTo>
                  <a:lnTo>
                    <a:pt x="1264602" y="37973"/>
                  </a:lnTo>
                  <a:lnTo>
                    <a:pt x="1265796" y="34036"/>
                  </a:lnTo>
                  <a:lnTo>
                    <a:pt x="1267841" y="32131"/>
                  </a:lnTo>
                  <a:lnTo>
                    <a:pt x="1269885" y="32131"/>
                  </a:lnTo>
                  <a:lnTo>
                    <a:pt x="1273975" y="33274"/>
                  </a:lnTo>
                  <a:lnTo>
                    <a:pt x="1276870" y="35179"/>
                  </a:lnTo>
                  <a:lnTo>
                    <a:pt x="1282153" y="39878"/>
                  </a:lnTo>
                  <a:lnTo>
                    <a:pt x="1287602" y="45720"/>
                  </a:lnTo>
                  <a:lnTo>
                    <a:pt x="1293736" y="50673"/>
                  </a:lnTo>
                  <a:lnTo>
                    <a:pt x="1298511" y="52578"/>
                  </a:lnTo>
                  <a:lnTo>
                    <a:pt x="1306004" y="53340"/>
                  </a:lnTo>
                  <a:lnTo>
                    <a:pt x="1316215" y="52578"/>
                  </a:lnTo>
                  <a:lnTo>
                    <a:pt x="1321498" y="51435"/>
                  </a:lnTo>
                  <a:lnTo>
                    <a:pt x="1328483" y="51435"/>
                  </a:lnTo>
                  <a:lnTo>
                    <a:pt x="1338707" y="37211"/>
                  </a:lnTo>
                  <a:lnTo>
                    <a:pt x="1339900" y="36068"/>
                  </a:lnTo>
                  <a:lnTo>
                    <a:pt x="1343139" y="33274"/>
                  </a:lnTo>
                  <a:lnTo>
                    <a:pt x="1349260" y="31369"/>
                  </a:lnTo>
                  <a:lnTo>
                    <a:pt x="1356245" y="30226"/>
                  </a:lnTo>
                  <a:lnTo>
                    <a:pt x="1361528" y="28321"/>
                  </a:lnTo>
                  <a:lnTo>
                    <a:pt x="1377035" y="28321"/>
                  </a:lnTo>
                  <a:lnTo>
                    <a:pt x="1379080" y="29464"/>
                  </a:lnTo>
                  <a:lnTo>
                    <a:pt x="1379080" y="32131"/>
                  </a:lnTo>
                  <a:lnTo>
                    <a:pt x="1374990" y="39116"/>
                  </a:lnTo>
                  <a:lnTo>
                    <a:pt x="1373797" y="41021"/>
                  </a:lnTo>
                  <a:lnTo>
                    <a:pt x="1374990" y="42926"/>
                  </a:lnTo>
                  <a:lnTo>
                    <a:pt x="1377035" y="47625"/>
                  </a:lnTo>
                  <a:lnTo>
                    <a:pt x="1379080" y="51435"/>
                  </a:lnTo>
                  <a:lnTo>
                    <a:pt x="1379080" y="55372"/>
                  </a:lnTo>
                  <a:lnTo>
                    <a:pt x="1374990" y="58420"/>
                  </a:lnTo>
                  <a:lnTo>
                    <a:pt x="1369707" y="66040"/>
                  </a:lnTo>
                  <a:lnTo>
                    <a:pt x="1368513" y="69342"/>
                  </a:lnTo>
                  <a:lnTo>
                    <a:pt x="1367663" y="75057"/>
                  </a:lnTo>
                  <a:lnTo>
                    <a:pt x="1367663" y="82804"/>
                  </a:lnTo>
                  <a:lnTo>
                    <a:pt x="1368513" y="85598"/>
                  </a:lnTo>
                  <a:lnTo>
                    <a:pt x="1370901" y="87503"/>
                  </a:lnTo>
                  <a:lnTo>
                    <a:pt x="1379931" y="87503"/>
                  </a:lnTo>
                  <a:lnTo>
                    <a:pt x="1383169" y="88646"/>
                  </a:lnTo>
                  <a:lnTo>
                    <a:pt x="1386065" y="90551"/>
                  </a:lnTo>
                  <a:lnTo>
                    <a:pt x="1388110" y="94361"/>
                  </a:lnTo>
                  <a:lnTo>
                    <a:pt x="1389468" y="95504"/>
                  </a:lnTo>
                  <a:lnTo>
                    <a:pt x="1390154" y="100203"/>
                  </a:lnTo>
                  <a:lnTo>
                    <a:pt x="1391513" y="102108"/>
                  </a:lnTo>
                  <a:lnTo>
                    <a:pt x="1393558" y="103251"/>
                  </a:lnTo>
                  <a:lnTo>
                    <a:pt x="1403781" y="105918"/>
                  </a:lnTo>
                  <a:lnTo>
                    <a:pt x="1407007" y="105918"/>
                  </a:lnTo>
                  <a:lnTo>
                    <a:pt x="1409903" y="105156"/>
                  </a:lnTo>
                  <a:lnTo>
                    <a:pt x="1413992" y="102108"/>
                  </a:lnTo>
                  <a:lnTo>
                    <a:pt x="1417231" y="98298"/>
                  </a:lnTo>
                  <a:lnTo>
                    <a:pt x="1419275" y="96266"/>
                  </a:lnTo>
                  <a:lnTo>
                    <a:pt x="1425409" y="93599"/>
                  </a:lnTo>
                  <a:lnTo>
                    <a:pt x="1429499" y="92456"/>
                  </a:lnTo>
                  <a:lnTo>
                    <a:pt x="1433588" y="90551"/>
                  </a:lnTo>
                  <a:lnTo>
                    <a:pt x="1441767" y="87503"/>
                  </a:lnTo>
                  <a:lnTo>
                    <a:pt x="1445844" y="86741"/>
                  </a:lnTo>
                  <a:lnTo>
                    <a:pt x="1454365" y="86741"/>
                  </a:lnTo>
                  <a:lnTo>
                    <a:pt x="1455216" y="87503"/>
                  </a:lnTo>
                  <a:lnTo>
                    <a:pt x="1457261" y="91694"/>
                  </a:lnTo>
                  <a:lnTo>
                    <a:pt x="1457261" y="94361"/>
                  </a:lnTo>
                  <a:lnTo>
                    <a:pt x="1458455" y="99441"/>
                  </a:lnTo>
                  <a:lnTo>
                    <a:pt x="1459306" y="103251"/>
                  </a:lnTo>
                  <a:lnTo>
                    <a:pt x="1460500" y="107950"/>
                  </a:lnTo>
                  <a:lnTo>
                    <a:pt x="1463395" y="112903"/>
                  </a:lnTo>
                  <a:lnTo>
                    <a:pt x="1467485" y="114808"/>
                  </a:lnTo>
                  <a:lnTo>
                    <a:pt x="1473619" y="114808"/>
                  </a:lnTo>
                  <a:lnTo>
                    <a:pt x="1477708" y="113665"/>
                  </a:lnTo>
                  <a:lnTo>
                    <a:pt x="1478889" y="110998"/>
                  </a:lnTo>
                  <a:lnTo>
                    <a:pt x="1478889" y="107061"/>
                  </a:lnTo>
                  <a:lnTo>
                    <a:pt x="1480934" y="107061"/>
                  </a:lnTo>
                  <a:lnTo>
                    <a:pt x="1485023" y="107950"/>
                  </a:lnTo>
                  <a:lnTo>
                    <a:pt x="1485023" y="112903"/>
                  </a:lnTo>
                  <a:lnTo>
                    <a:pt x="1484350" y="116713"/>
                  </a:lnTo>
                  <a:lnTo>
                    <a:pt x="1481785" y="118618"/>
                  </a:lnTo>
                  <a:lnTo>
                    <a:pt x="1484350" y="118618"/>
                  </a:lnTo>
                  <a:lnTo>
                    <a:pt x="1485023" y="117602"/>
                  </a:lnTo>
                  <a:lnTo>
                    <a:pt x="1486395" y="112903"/>
                  </a:lnTo>
                  <a:lnTo>
                    <a:pt x="1487068" y="10909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27" name="object 402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221114" y="665179"/>
              <a:ext cx="111232" cy="146983"/>
            </a:xfrm>
            <a:prstGeom prst="rect">
              <a:avLst/>
            </a:prstGeom>
          </p:spPr>
        </p:pic>
        <p:pic>
          <p:nvPicPr>
            <p:cNvPr id="4028" name="object 4028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882866" y="548519"/>
              <a:ext cx="318460" cy="142731"/>
            </a:xfrm>
            <a:prstGeom prst="rect">
              <a:avLst/>
            </a:prstGeom>
          </p:spPr>
        </p:pic>
        <p:sp>
          <p:nvSpPr>
            <p:cNvPr id="4029" name="object 4029"/>
            <p:cNvSpPr/>
            <p:nvPr/>
          </p:nvSpPr>
          <p:spPr>
            <a:xfrm>
              <a:off x="2551033" y="549684"/>
              <a:ext cx="2785745" cy="944244"/>
            </a:xfrm>
            <a:custGeom>
              <a:avLst/>
              <a:gdLst/>
              <a:ahLst/>
              <a:cxnLst/>
              <a:rect l="l" t="t" r="r" b="b"/>
              <a:pathLst>
                <a:path w="2785745" h="944244">
                  <a:moveTo>
                    <a:pt x="216331" y="513831"/>
                  </a:moveTo>
                  <a:lnTo>
                    <a:pt x="226552" y="511901"/>
                  </a:lnTo>
                  <a:lnTo>
                    <a:pt x="235921" y="509971"/>
                  </a:lnTo>
                  <a:lnTo>
                    <a:pt x="243416" y="509167"/>
                  </a:lnTo>
                  <a:lnTo>
                    <a:pt x="247504" y="508042"/>
                  </a:lnTo>
                  <a:lnTo>
                    <a:pt x="250229" y="507237"/>
                  </a:lnTo>
                  <a:lnTo>
                    <a:pt x="255680" y="503378"/>
                  </a:lnTo>
                  <a:lnTo>
                    <a:pt x="260961" y="502252"/>
                  </a:lnTo>
                  <a:lnTo>
                    <a:pt x="263856" y="501448"/>
                  </a:lnTo>
                  <a:lnTo>
                    <a:pt x="267945" y="501448"/>
                  </a:lnTo>
                  <a:lnTo>
                    <a:pt x="273225" y="500322"/>
                  </a:lnTo>
                  <a:lnTo>
                    <a:pt x="275269" y="500322"/>
                  </a:lnTo>
                  <a:lnTo>
                    <a:pt x="277313" y="503378"/>
                  </a:lnTo>
                  <a:lnTo>
                    <a:pt x="277313" y="509167"/>
                  </a:lnTo>
                  <a:lnTo>
                    <a:pt x="279357" y="509167"/>
                  </a:lnTo>
                  <a:lnTo>
                    <a:pt x="279357" y="501448"/>
                  </a:lnTo>
                  <a:lnTo>
                    <a:pt x="281401" y="499518"/>
                  </a:lnTo>
                  <a:lnTo>
                    <a:pt x="316491" y="489870"/>
                  </a:lnTo>
                  <a:lnTo>
                    <a:pt x="319387" y="489870"/>
                  </a:lnTo>
                  <a:lnTo>
                    <a:pt x="320580" y="490674"/>
                  </a:lnTo>
                  <a:lnTo>
                    <a:pt x="320580" y="513831"/>
                  </a:lnTo>
                  <a:lnTo>
                    <a:pt x="322624" y="494533"/>
                  </a:lnTo>
                  <a:lnTo>
                    <a:pt x="324668" y="490674"/>
                  </a:lnTo>
                  <a:lnTo>
                    <a:pt x="325519" y="487618"/>
                  </a:lnTo>
                  <a:lnTo>
                    <a:pt x="345109" y="479095"/>
                  </a:lnTo>
                  <a:lnTo>
                    <a:pt x="350559" y="479095"/>
                  </a:lnTo>
                  <a:lnTo>
                    <a:pt x="353455" y="476040"/>
                  </a:lnTo>
                  <a:lnTo>
                    <a:pt x="357543" y="475236"/>
                  </a:lnTo>
                  <a:lnTo>
                    <a:pt x="360780" y="475236"/>
                  </a:lnTo>
                  <a:lnTo>
                    <a:pt x="361632" y="474110"/>
                  </a:lnTo>
                  <a:lnTo>
                    <a:pt x="363676" y="473306"/>
                  </a:lnTo>
                  <a:lnTo>
                    <a:pt x="415118" y="493729"/>
                  </a:lnTo>
                  <a:lnTo>
                    <a:pt x="448335" y="519620"/>
                  </a:lnTo>
                  <a:lnTo>
                    <a:pt x="456511" y="534415"/>
                  </a:lnTo>
                  <a:lnTo>
                    <a:pt x="459747" y="532485"/>
                  </a:lnTo>
                  <a:lnTo>
                    <a:pt x="460599" y="533611"/>
                  </a:lnTo>
                  <a:lnTo>
                    <a:pt x="468776" y="540204"/>
                  </a:lnTo>
                  <a:lnTo>
                    <a:pt x="472012" y="545994"/>
                  </a:lnTo>
                  <a:lnTo>
                    <a:pt x="468776" y="550979"/>
                  </a:lnTo>
                  <a:lnTo>
                    <a:pt x="472864" y="547923"/>
                  </a:lnTo>
                  <a:lnTo>
                    <a:pt x="474908" y="547923"/>
                  </a:lnTo>
                  <a:lnTo>
                    <a:pt x="476100" y="549853"/>
                  </a:lnTo>
                  <a:lnTo>
                    <a:pt x="485128" y="560628"/>
                  </a:lnTo>
                  <a:lnTo>
                    <a:pt x="505910" y="585071"/>
                  </a:lnTo>
                  <a:lnTo>
                    <a:pt x="532483" y="616269"/>
                  </a:lnTo>
                  <a:lnTo>
                    <a:pt x="553435" y="642643"/>
                  </a:lnTo>
                  <a:lnTo>
                    <a:pt x="593464" y="692817"/>
                  </a:lnTo>
                  <a:lnTo>
                    <a:pt x="622082" y="722246"/>
                  </a:lnTo>
                  <a:lnTo>
                    <a:pt x="632643" y="729965"/>
                  </a:lnTo>
                  <a:lnTo>
                    <a:pt x="646951" y="741543"/>
                  </a:lnTo>
                  <a:lnTo>
                    <a:pt x="686300" y="765183"/>
                  </a:lnTo>
                  <a:lnTo>
                    <a:pt x="712873" y="771777"/>
                  </a:lnTo>
                  <a:lnTo>
                    <a:pt x="720198" y="770972"/>
                  </a:lnTo>
                  <a:lnTo>
                    <a:pt x="742682" y="765826"/>
                  </a:lnTo>
                  <a:lnTo>
                    <a:pt x="754266" y="762771"/>
                  </a:lnTo>
                  <a:lnTo>
                    <a:pt x="763123" y="758911"/>
                  </a:lnTo>
                  <a:lnTo>
                    <a:pt x="769767" y="756178"/>
                  </a:lnTo>
                  <a:lnTo>
                    <a:pt x="805708" y="742669"/>
                  </a:lnTo>
                  <a:lnTo>
                    <a:pt x="813885" y="738810"/>
                  </a:lnTo>
                  <a:lnTo>
                    <a:pt x="820869" y="733824"/>
                  </a:lnTo>
                  <a:lnTo>
                    <a:pt x="832281" y="726105"/>
                  </a:lnTo>
                  <a:lnTo>
                    <a:pt x="840458" y="722246"/>
                  </a:lnTo>
                  <a:lnTo>
                    <a:pt x="846590" y="720316"/>
                  </a:lnTo>
                  <a:lnTo>
                    <a:pt x="850678" y="720316"/>
                  </a:lnTo>
                  <a:lnTo>
                    <a:pt x="857321" y="720316"/>
                  </a:lnTo>
                  <a:lnTo>
                    <a:pt x="899395" y="736880"/>
                  </a:lnTo>
                  <a:lnTo>
                    <a:pt x="909616" y="743473"/>
                  </a:lnTo>
                  <a:lnTo>
                    <a:pt x="915748" y="747333"/>
                  </a:lnTo>
                  <a:lnTo>
                    <a:pt x="950838" y="763897"/>
                  </a:lnTo>
                  <a:lnTo>
                    <a:pt x="963103" y="767917"/>
                  </a:lnTo>
                  <a:lnTo>
                    <a:pt x="974686" y="771777"/>
                  </a:lnTo>
                  <a:lnTo>
                    <a:pt x="978774" y="773706"/>
                  </a:lnTo>
                  <a:lnTo>
                    <a:pt x="982862" y="775636"/>
                  </a:lnTo>
                  <a:lnTo>
                    <a:pt x="993934" y="778692"/>
                  </a:lnTo>
                  <a:lnTo>
                    <a:pt x="1020848" y="785285"/>
                  </a:lnTo>
                  <a:lnTo>
                    <a:pt x="1026128" y="787215"/>
                  </a:lnTo>
                  <a:lnTo>
                    <a:pt x="1032261" y="787215"/>
                  </a:lnTo>
                  <a:lnTo>
                    <a:pt x="1046569" y="791074"/>
                  </a:lnTo>
                  <a:lnTo>
                    <a:pt x="1058834" y="794130"/>
                  </a:lnTo>
                  <a:lnTo>
                    <a:pt x="1064966" y="794130"/>
                  </a:lnTo>
                  <a:lnTo>
                    <a:pt x="1073142" y="794130"/>
                  </a:lnTo>
                  <a:lnTo>
                    <a:pt x="1077230" y="795255"/>
                  </a:lnTo>
                  <a:lnTo>
                    <a:pt x="1086769" y="797185"/>
                  </a:lnTo>
                  <a:lnTo>
                    <a:pt x="1094094" y="797989"/>
                  </a:lnTo>
                  <a:lnTo>
                    <a:pt x="1102270" y="797989"/>
                  </a:lnTo>
                  <a:lnTo>
                    <a:pt x="1106359" y="797185"/>
                  </a:lnTo>
                  <a:lnTo>
                    <a:pt x="1110447" y="797989"/>
                  </a:lnTo>
                  <a:lnTo>
                    <a:pt x="1115727" y="799115"/>
                  </a:lnTo>
                  <a:lnTo>
                    <a:pt x="1121860" y="802974"/>
                  </a:lnTo>
                  <a:lnTo>
                    <a:pt x="1130036" y="807638"/>
                  </a:lnTo>
                  <a:lnTo>
                    <a:pt x="1142300" y="820342"/>
                  </a:lnTo>
                  <a:lnTo>
                    <a:pt x="1157801" y="835137"/>
                  </a:lnTo>
                  <a:lnTo>
                    <a:pt x="1161889" y="837871"/>
                  </a:lnTo>
                  <a:lnTo>
                    <a:pt x="1170066" y="843660"/>
                  </a:lnTo>
                  <a:lnTo>
                    <a:pt x="1177561" y="850575"/>
                  </a:lnTo>
                  <a:lnTo>
                    <a:pt x="1182330" y="855239"/>
                  </a:lnTo>
                  <a:lnTo>
                    <a:pt x="1186418" y="863280"/>
                  </a:lnTo>
                  <a:lnTo>
                    <a:pt x="1188463" y="867943"/>
                  </a:lnTo>
                  <a:lnTo>
                    <a:pt x="1190507" y="871803"/>
                  </a:lnTo>
                  <a:lnTo>
                    <a:pt x="1193913" y="873733"/>
                  </a:lnTo>
                  <a:lnTo>
                    <a:pt x="1206178" y="886437"/>
                  </a:lnTo>
                  <a:lnTo>
                    <a:pt x="1212310" y="892226"/>
                  </a:lnTo>
                  <a:lnTo>
                    <a:pt x="1214354" y="895443"/>
                  </a:lnTo>
                  <a:lnTo>
                    <a:pt x="1217591" y="898176"/>
                  </a:lnTo>
                  <a:lnTo>
                    <a:pt x="1219635" y="903162"/>
                  </a:lnTo>
                  <a:lnTo>
                    <a:pt x="1222871" y="909755"/>
                  </a:lnTo>
                  <a:lnTo>
                    <a:pt x="1224915" y="910881"/>
                  </a:lnTo>
                  <a:lnTo>
                    <a:pt x="1227811" y="911685"/>
                  </a:lnTo>
                  <a:lnTo>
                    <a:pt x="1229003" y="912810"/>
                  </a:lnTo>
                  <a:lnTo>
                    <a:pt x="1237180" y="919725"/>
                  </a:lnTo>
                  <a:lnTo>
                    <a:pt x="1240076" y="922459"/>
                  </a:lnTo>
                  <a:lnTo>
                    <a:pt x="1244164" y="925515"/>
                  </a:lnTo>
                  <a:lnTo>
                    <a:pt x="1247400" y="928249"/>
                  </a:lnTo>
                  <a:lnTo>
                    <a:pt x="1251488" y="932108"/>
                  </a:lnTo>
                  <a:lnTo>
                    <a:pt x="1255577" y="934038"/>
                  </a:lnTo>
                  <a:lnTo>
                    <a:pt x="1262901" y="939827"/>
                  </a:lnTo>
                  <a:lnTo>
                    <a:pt x="1264945" y="940953"/>
                  </a:lnTo>
                  <a:lnTo>
                    <a:pt x="1271929" y="940953"/>
                  </a:lnTo>
                  <a:lnTo>
                    <a:pt x="1273973" y="941757"/>
                  </a:lnTo>
                  <a:lnTo>
                    <a:pt x="1278061" y="943687"/>
                  </a:lnTo>
                  <a:lnTo>
                    <a:pt x="1282661" y="943687"/>
                  </a:lnTo>
                  <a:lnTo>
                    <a:pt x="1287600" y="943687"/>
                  </a:lnTo>
                  <a:lnTo>
                    <a:pt x="1291689" y="943687"/>
                  </a:lnTo>
                  <a:lnTo>
                    <a:pt x="1297821" y="943687"/>
                  </a:lnTo>
                  <a:lnTo>
                    <a:pt x="1305146" y="942883"/>
                  </a:lnTo>
                  <a:lnTo>
                    <a:pt x="1316558" y="939827"/>
                  </a:lnTo>
                  <a:lnTo>
                    <a:pt x="1324735" y="939023"/>
                  </a:lnTo>
                  <a:lnTo>
                    <a:pt x="1334955" y="934038"/>
                  </a:lnTo>
                  <a:lnTo>
                    <a:pt x="1346368" y="930178"/>
                  </a:lnTo>
                  <a:lnTo>
                    <a:pt x="1351308" y="928249"/>
                  </a:lnTo>
                  <a:lnTo>
                    <a:pt x="1392700" y="907825"/>
                  </a:lnTo>
                  <a:lnTo>
                    <a:pt x="1438863" y="880648"/>
                  </a:lnTo>
                  <a:lnTo>
                    <a:pt x="1448231" y="873733"/>
                  </a:lnTo>
                  <a:lnTo>
                    <a:pt x="1455556" y="869873"/>
                  </a:lnTo>
                  <a:lnTo>
                    <a:pt x="1464584" y="866014"/>
                  </a:lnTo>
                  <a:lnTo>
                    <a:pt x="1483492" y="859420"/>
                  </a:lnTo>
                  <a:lnTo>
                    <a:pt x="1492349" y="855239"/>
                  </a:lnTo>
                  <a:lnTo>
                    <a:pt x="1499844" y="849450"/>
                  </a:lnTo>
                  <a:lnTo>
                    <a:pt x="1507169" y="845590"/>
                  </a:lnTo>
                  <a:lnTo>
                    <a:pt x="1516197" y="839801"/>
                  </a:lnTo>
                  <a:lnTo>
                    <a:pt x="1519433" y="837067"/>
                  </a:lnTo>
                  <a:lnTo>
                    <a:pt x="1522329" y="835137"/>
                  </a:lnTo>
                  <a:lnTo>
                    <a:pt x="1529654" y="831278"/>
                  </a:lnTo>
                  <a:lnTo>
                    <a:pt x="1534934" y="827418"/>
                  </a:lnTo>
                  <a:lnTo>
                    <a:pt x="1541067" y="819217"/>
                  </a:lnTo>
                  <a:lnTo>
                    <a:pt x="1543111" y="814553"/>
                  </a:lnTo>
                  <a:lnTo>
                    <a:pt x="1543962" y="809568"/>
                  </a:lnTo>
                  <a:lnTo>
                    <a:pt x="1543962" y="802974"/>
                  </a:lnTo>
                  <a:lnTo>
                    <a:pt x="1546006" y="795255"/>
                  </a:lnTo>
                  <a:lnTo>
                    <a:pt x="1546006" y="790270"/>
                  </a:lnTo>
                  <a:lnTo>
                    <a:pt x="1546006" y="782551"/>
                  </a:lnTo>
                  <a:lnTo>
                    <a:pt x="1548051" y="779496"/>
                  </a:lnTo>
                  <a:lnTo>
                    <a:pt x="1549243" y="775636"/>
                  </a:lnTo>
                  <a:lnTo>
                    <a:pt x="1549243" y="771777"/>
                  </a:lnTo>
                  <a:lnTo>
                    <a:pt x="1549243" y="765826"/>
                  </a:lnTo>
                  <a:lnTo>
                    <a:pt x="1550095" y="760037"/>
                  </a:lnTo>
                  <a:lnTo>
                    <a:pt x="1556227" y="717261"/>
                  </a:lnTo>
                  <a:lnTo>
                    <a:pt x="1556227" y="700536"/>
                  </a:lnTo>
                  <a:lnTo>
                    <a:pt x="1555375" y="694747"/>
                  </a:lnTo>
                  <a:lnTo>
                    <a:pt x="1555375" y="692013"/>
                  </a:lnTo>
                  <a:lnTo>
                    <a:pt x="1557419" y="683168"/>
                  </a:lnTo>
                  <a:lnTo>
                    <a:pt x="1558271" y="676575"/>
                  </a:lnTo>
                  <a:lnTo>
                    <a:pt x="1559463" y="664674"/>
                  </a:lnTo>
                  <a:lnTo>
                    <a:pt x="1563551" y="650362"/>
                  </a:lnTo>
                  <a:lnTo>
                    <a:pt x="1569684" y="632512"/>
                  </a:lnTo>
                  <a:lnTo>
                    <a:pt x="1572920" y="622059"/>
                  </a:lnTo>
                  <a:lnTo>
                    <a:pt x="1574964" y="609354"/>
                  </a:lnTo>
                  <a:lnTo>
                    <a:pt x="1579052" y="590861"/>
                  </a:lnTo>
                  <a:lnTo>
                    <a:pt x="1579904" y="582338"/>
                  </a:lnTo>
                  <a:lnTo>
                    <a:pt x="1583992" y="571402"/>
                  </a:lnTo>
                  <a:lnTo>
                    <a:pt x="1588080" y="562558"/>
                  </a:lnTo>
                  <a:lnTo>
                    <a:pt x="1588080" y="557894"/>
                  </a:lnTo>
                  <a:lnTo>
                    <a:pt x="1591487" y="545994"/>
                  </a:lnTo>
                  <a:lnTo>
                    <a:pt x="1592680" y="536345"/>
                  </a:lnTo>
                  <a:lnTo>
                    <a:pt x="1594724" y="526696"/>
                  </a:lnTo>
                  <a:lnTo>
                    <a:pt x="1595575" y="520907"/>
                  </a:lnTo>
                  <a:lnTo>
                    <a:pt x="1597619" y="513831"/>
                  </a:lnTo>
                  <a:lnTo>
                    <a:pt x="1598812" y="507238"/>
                  </a:lnTo>
                  <a:lnTo>
                    <a:pt x="1600856" y="503378"/>
                  </a:lnTo>
                  <a:lnTo>
                    <a:pt x="1602900" y="499518"/>
                  </a:lnTo>
                  <a:lnTo>
                    <a:pt x="1606988" y="496463"/>
                  </a:lnTo>
                  <a:lnTo>
                    <a:pt x="1609884" y="494533"/>
                  </a:lnTo>
                  <a:lnTo>
                    <a:pt x="1611076" y="492603"/>
                  </a:lnTo>
                  <a:lnTo>
                    <a:pt x="1613120" y="488744"/>
                  </a:lnTo>
                  <a:lnTo>
                    <a:pt x="1616016" y="484884"/>
                  </a:lnTo>
                  <a:lnTo>
                    <a:pt x="1621297" y="481025"/>
                  </a:lnTo>
                  <a:lnTo>
                    <a:pt x="1626577" y="479899"/>
                  </a:lnTo>
                  <a:lnTo>
                    <a:pt x="1634754" y="477165"/>
                  </a:lnTo>
                  <a:lnTo>
                    <a:pt x="1642930" y="477165"/>
                  </a:lnTo>
                  <a:lnTo>
                    <a:pt x="1661327" y="476040"/>
                  </a:lnTo>
                  <a:lnTo>
                    <a:pt x="1672739" y="475236"/>
                  </a:lnTo>
                  <a:lnTo>
                    <a:pt x="1682960" y="474110"/>
                  </a:lnTo>
                  <a:lnTo>
                    <a:pt x="1692499" y="474110"/>
                  </a:lnTo>
                  <a:lnTo>
                    <a:pt x="1700675" y="475236"/>
                  </a:lnTo>
                  <a:lnTo>
                    <a:pt x="1708000" y="475236"/>
                  </a:lnTo>
                  <a:lnTo>
                    <a:pt x="1719072" y="473306"/>
                  </a:lnTo>
                  <a:lnTo>
                    <a:pt x="1750074" y="469446"/>
                  </a:lnTo>
                  <a:lnTo>
                    <a:pt x="1776647" y="465587"/>
                  </a:lnTo>
                  <a:lnTo>
                    <a:pt x="1783972" y="464461"/>
                  </a:lnTo>
                  <a:lnTo>
                    <a:pt x="1791467" y="463657"/>
                  </a:lnTo>
                  <a:lnTo>
                    <a:pt x="1806456" y="460602"/>
                  </a:lnTo>
                  <a:lnTo>
                    <a:pt x="1818040" y="456742"/>
                  </a:lnTo>
                  <a:lnTo>
                    <a:pt x="1840525" y="449666"/>
                  </a:lnTo>
                  <a:lnTo>
                    <a:pt x="1856025" y="445807"/>
                  </a:lnTo>
                  <a:lnTo>
                    <a:pt x="1864202" y="443877"/>
                  </a:lnTo>
                  <a:lnTo>
                    <a:pt x="1869482" y="443877"/>
                  </a:lnTo>
                  <a:lnTo>
                    <a:pt x="1873570" y="443073"/>
                  </a:lnTo>
                  <a:lnTo>
                    <a:pt x="1895204" y="436158"/>
                  </a:lnTo>
                  <a:lnTo>
                    <a:pt x="1903550" y="432298"/>
                  </a:lnTo>
                  <a:lnTo>
                    <a:pt x="1915815" y="426509"/>
                  </a:lnTo>
                  <a:lnTo>
                    <a:pt x="1926035" y="421524"/>
                  </a:lnTo>
                  <a:lnTo>
                    <a:pt x="1930123" y="421524"/>
                  </a:lnTo>
                  <a:lnTo>
                    <a:pt x="1935404" y="419594"/>
                  </a:lnTo>
                  <a:lnTo>
                    <a:pt x="1943580" y="414930"/>
                  </a:lnTo>
                  <a:lnTo>
                    <a:pt x="1949713" y="408015"/>
                  </a:lnTo>
                  <a:lnTo>
                    <a:pt x="1953801" y="402226"/>
                  </a:lnTo>
                  <a:lnTo>
                    <a:pt x="1957037" y="399492"/>
                  </a:lnTo>
                  <a:lnTo>
                    <a:pt x="1970494" y="371189"/>
                  </a:lnTo>
                  <a:lnTo>
                    <a:pt x="1970494" y="356555"/>
                  </a:lnTo>
                  <a:lnTo>
                    <a:pt x="1972538" y="352695"/>
                  </a:lnTo>
                  <a:lnTo>
                    <a:pt x="1973390" y="346906"/>
                  </a:lnTo>
                  <a:lnTo>
                    <a:pt x="1974582" y="336131"/>
                  </a:lnTo>
                  <a:lnTo>
                    <a:pt x="1973390" y="334202"/>
                  </a:lnTo>
                  <a:lnTo>
                    <a:pt x="1972538" y="334845"/>
                  </a:lnTo>
                  <a:lnTo>
                    <a:pt x="1971346" y="343046"/>
                  </a:lnTo>
                  <a:lnTo>
                    <a:pt x="1971346" y="344976"/>
                  </a:lnTo>
                  <a:lnTo>
                    <a:pt x="1970494" y="344976"/>
                  </a:lnTo>
                  <a:lnTo>
                    <a:pt x="1970494" y="341921"/>
                  </a:lnTo>
                  <a:lnTo>
                    <a:pt x="1969302" y="334845"/>
                  </a:lnTo>
                  <a:lnTo>
                    <a:pt x="1969302" y="328412"/>
                  </a:lnTo>
                  <a:lnTo>
                    <a:pt x="1970494" y="319407"/>
                  </a:lnTo>
                  <a:lnTo>
                    <a:pt x="1970494" y="315547"/>
                  </a:lnTo>
                  <a:lnTo>
                    <a:pt x="1969302" y="310884"/>
                  </a:lnTo>
                  <a:lnTo>
                    <a:pt x="1967258" y="305898"/>
                  </a:lnTo>
                  <a:lnTo>
                    <a:pt x="1967258" y="303969"/>
                  </a:lnTo>
                  <a:lnTo>
                    <a:pt x="1967258" y="302039"/>
                  </a:lnTo>
                  <a:lnTo>
                    <a:pt x="1971346" y="294320"/>
                  </a:lnTo>
                  <a:lnTo>
                    <a:pt x="1971346" y="291264"/>
                  </a:lnTo>
                  <a:lnTo>
                    <a:pt x="1972538" y="284671"/>
                  </a:lnTo>
                  <a:lnTo>
                    <a:pt x="1973390" y="275826"/>
                  </a:lnTo>
                  <a:lnTo>
                    <a:pt x="1975434" y="270037"/>
                  </a:lnTo>
                  <a:lnTo>
                    <a:pt x="1979522" y="262961"/>
                  </a:lnTo>
                  <a:lnTo>
                    <a:pt x="1984803" y="257172"/>
                  </a:lnTo>
                  <a:lnTo>
                    <a:pt x="1988209" y="252508"/>
                  </a:lnTo>
                  <a:lnTo>
                    <a:pt x="1992979" y="241734"/>
                  </a:lnTo>
                  <a:lnTo>
                    <a:pt x="1998430" y="228225"/>
                  </a:lnTo>
                  <a:lnTo>
                    <a:pt x="2003199" y="216647"/>
                  </a:lnTo>
                  <a:lnTo>
                    <a:pt x="2012738" y="198796"/>
                  </a:lnTo>
                  <a:lnTo>
                    <a:pt x="2020063" y="183358"/>
                  </a:lnTo>
                  <a:lnTo>
                    <a:pt x="2027047" y="170654"/>
                  </a:lnTo>
                  <a:lnTo>
                    <a:pt x="2029091" y="162935"/>
                  </a:lnTo>
                  <a:lnTo>
                    <a:pt x="2033179" y="157146"/>
                  </a:lnTo>
                  <a:lnTo>
                    <a:pt x="2037267" y="151356"/>
                  </a:lnTo>
                  <a:lnTo>
                    <a:pt x="2042548" y="140421"/>
                  </a:lnTo>
                  <a:lnTo>
                    <a:pt x="2068269" y="109545"/>
                  </a:lnTo>
                  <a:lnTo>
                    <a:pt x="2081726" y="99896"/>
                  </a:lnTo>
                  <a:lnTo>
                    <a:pt x="2091947" y="92981"/>
                  </a:lnTo>
                  <a:lnTo>
                    <a:pt x="2098079" y="89121"/>
                  </a:lnTo>
                  <a:lnTo>
                    <a:pt x="2101486" y="87835"/>
                  </a:lnTo>
                  <a:lnTo>
                    <a:pt x="2107618" y="87191"/>
                  </a:lnTo>
                  <a:lnTo>
                    <a:pt x="2122608" y="87191"/>
                  </a:lnTo>
                  <a:lnTo>
                    <a:pt x="2130103" y="87191"/>
                  </a:lnTo>
                  <a:lnTo>
                    <a:pt x="2138279" y="87191"/>
                  </a:lnTo>
                  <a:lnTo>
                    <a:pt x="2146455" y="89121"/>
                  </a:lnTo>
                  <a:lnTo>
                    <a:pt x="2161105" y="94106"/>
                  </a:lnTo>
                  <a:lnTo>
                    <a:pt x="2169281" y="96036"/>
                  </a:lnTo>
                  <a:lnTo>
                    <a:pt x="2182397" y="99896"/>
                  </a:lnTo>
                  <a:lnTo>
                    <a:pt x="2197046" y="102630"/>
                  </a:lnTo>
                  <a:lnTo>
                    <a:pt x="2199942" y="103755"/>
                  </a:lnTo>
                  <a:lnTo>
                    <a:pt x="2201986" y="106489"/>
                  </a:lnTo>
                  <a:lnTo>
                    <a:pt x="2206074" y="109545"/>
                  </a:lnTo>
                  <a:lnTo>
                    <a:pt x="2210163" y="112278"/>
                  </a:lnTo>
                  <a:lnTo>
                    <a:pt x="2215613" y="117264"/>
                  </a:lnTo>
                  <a:lnTo>
                    <a:pt x="2219702" y="119997"/>
                  </a:lnTo>
                  <a:lnTo>
                    <a:pt x="2220894" y="123053"/>
                  </a:lnTo>
                  <a:lnTo>
                    <a:pt x="2220894" y="126912"/>
                  </a:lnTo>
                  <a:lnTo>
                    <a:pt x="2220894" y="133988"/>
                  </a:lnTo>
                  <a:lnTo>
                    <a:pt x="2221746" y="136561"/>
                  </a:lnTo>
                  <a:lnTo>
                    <a:pt x="2222938" y="141707"/>
                  </a:lnTo>
                  <a:lnTo>
                    <a:pt x="2222938" y="145567"/>
                  </a:lnTo>
                  <a:lnTo>
                    <a:pt x="2220894" y="151999"/>
                  </a:lnTo>
                  <a:lnTo>
                    <a:pt x="2222938" y="159075"/>
                  </a:lnTo>
                  <a:lnTo>
                    <a:pt x="2223790" y="162935"/>
                  </a:lnTo>
                  <a:lnTo>
                    <a:pt x="2227026" y="166794"/>
                  </a:lnTo>
                  <a:lnTo>
                    <a:pt x="2231966" y="169850"/>
                  </a:lnTo>
                  <a:lnTo>
                    <a:pt x="2239291" y="172584"/>
                  </a:lnTo>
                  <a:lnTo>
                    <a:pt x="2241335" y="173709"/>
                  </a:lnTo>
                  <a:lnTo>
                    <a:pt x="2243379" y="176443"/>
                  </a:lnTo>
                  <a:lnTo>
                    <a:pt x="2242187" y="179499"/>
                  </a:lnTo>
                  <a:lnTo>
                    <a:pt x="2239291" y="182233"/>
                  </a:lnTo>
                  <a:lnTo>
                    <a:pt x="2236054" y="186414"/>
                  </a:lnTo>
                  <a:lnTo>
                    <a:pt x="2237247" y="190273"/>
                  </a:lnTo>
                  <a:lnTo>
                    <a:pt x="2238098" y="186414"/>
                  </a:lnTo>
                  <a:lnTo>
                    <a:pt x="2240142" y="184484"/>
                  </a:lnTo>
                  <a:lnTo>
                    <a:pt x="2244571" y="179499"/>
                  </a:lnTo>
                  <a:lnTo>
                    <a:pt x="2246615" y="176443"/>
                  </a:lnTo>
                  <a:lnTo>
                    <a:pt x="2247467" y="175639"/>
                  </a:lnTo>
                  <a:lnTo>
                    <a:pt x="2250704" y="175639"/>
                  </a:lnTo>
                  <a:lnTo>
                    <a:pt x="2253599" y="177569"/>
                  </a:lnTo>
                  <a:lnTo>
                    <a:pt x="2256836" y="176443"/>
                  </a:lnTo>
                  <a:lnTo>
                    <a:pt x="2262968" y="176443"/>
                  </a:lnTo>
                  <a:lnTo>
                    <a:pt x="2269952" y="175639"/>
                  </a:lnTo>
                  <a:lnTo>
                    <a:pt x="2278469" y="174513"/>
                  </a:lnTo>
                  <a:lnTo>
                    <a:pt x="2282557" y="174513"/>
                  </a:lnTo>
                  <a:lnTo>
                    <a:pt x="2286645" y="173709"/>
                  </a:lnTo>
                  <a:lnTo>
                    <a:pt x="2320713" y="162131"/>
                  </a:lnTo>
                  <a:lnTo>
                    <a:pt x="2342346" y="156341"/>
                  </a:lnTo>
                  <a:lnTo>
                    <a:pt x="2380332" y="134632"/>
                  </a:lnTo>
                  <a:lnTo>
                    <a:pt x="2388509" y="111474"/>
                  </a:lnTo>
                  <a:lnTo>
                    <a:pt x="2395833" y="92981"/>
                  </a:lnTo>
                  <a:lnTo>
                    <a:pt x="2397877" y="85262"/>
                  </a:lnTo>
                  <a:lnTo>
                    <a:pt x="2399921" y="79472"/>
                  </a:lnTo>
                  <a:lnTo>
                    <a:pt x="2400773" y="75613"/>
                  </a:lnTo>
                  <a:lnTo>
                    <a:pt x="2406054" y="71753"/>
                  </a:lnTo>
                  <a:lnTo>
                    <a:pt x="2410142" y="68537"/>
                  </a:lnTo>
                  <a:lnTo>
                    <a:pt x="2414230" y="66607"/>
                  </a:lnTo>
                  <a:lnTo>
                    <a:pt x="2421725" y="62748"/>
                  </a:lnTo>
                  <a:lnTo>
                    <a:pt x="2429901" y="55833"/>
                  </a:lnTo>
                  <a:lnTo>
                    <a:pt x="2432627" y="51973"/>
                  </a:lnTo>
                  <a:lnTo>
                    <a:pt x="2434671" y="49239"/>
                  </a:lnTo>
                  <a:lnTo>
                    <a:pt x="2438078" y="46184"/>
                  </a:lnTo>
                  <a:lnTo>
                    <a:pt x="2442166" y="45380"/>
                  </a:lnTo>
                  <a:lnTo>
                    <a:pt x="2446254" y="46184"/>
                  </a:lnTo>
                  <a:lnTo>
                    <a:pt x="2449490" y="47310"/>
                  </a:lnTo>
                  <a:lnTo>
                    <a:pt x="2451535" y="49239"/>
                  </a:lnTo>
                  <a:lnTo>
                    <a:pt x="2453579" y="51169"/>
                  </a:lnTo>
                  <a:lnTo>
                    <a:pt x="2457667" y="55029"/>
                  </a:lnTo>
                  <a:lnTo>
                    <a:pt x="2462607" y="57762"/>
                  </a:lnTo>
                  <a:lnTo>
                    <a:pt x="2465843" y="58888"/>
                  </a:lnTo>
                  <a:lnTo>
                    <a:pt x="2469931" y="56958"/>
                  </a:lnTo>
                  <a:lnTo>
                    <a:pt x="2475212" y="51973"/>
                  </a:lnTo>
                  <a:lnTo>
                    <a:pt x="2477256" y="47310"/>
                  </a:lnTo>
                  <a:lnTo>
                    <a:pt x="2478108" y="40395"/>
                  </a:lnTo>
                  <a:lnTo>
                    <a:pt x="2479300" y="36535"/>
                  </a:lnTo>
                  <a:lnTo>
                    <a:pt x="2481344" y="34605"/>
                  </a:lnTo>
                  <a:lnTo>
                    <a:pt x="2483388" y="34605"/>
                  </a:lnTo>
                  <a:lnTo>
                    <a:pt x="2487476" y="35731"/>
                  </a:lnTo>
                  <a:lnTo>
                    <a:pt x="2490372" y="37661"/>
                  </a:lnTo>
                  <a:lnTo>
                    <a:pt x="2495653" y="42324"/>
                  </a:lnTo>
                  <a:lnTo>
                    <a:pt x="2500933" y="48114"/>
                  </a:lnTo>
                  <a:lnTo>
                    <a:pt x="2507065" y="53099"/>
                  </a:lnTo>
                  <a:lnTo>
                    <a:pt x="2512005" y="55029"/>
                  </a:lnTo>
                  <a:lnTo>
                    <a:pt x="2519500" y="55833"/>
                  </a:lnTo>
                  <a:lnTo>
                    <a:pt x="2529721" y="55029"/>
                  </a:lnTo>
                  <a:lnTo>
                    <a:pt x="2535001" y="53903"/>
                  </a:lnTo>
                  <a:lnTo>
                    <a:pt x="2541985" y="53903"/>
                  </a:lnTo>
                  <a:lnTo>
                    <a:pt x="2552206" y="39591"/>
                  </a:lnTo>
                  <a:lnTo>
                    <a:pt x="2553398" y="38465"/>
                  </a:lnTo>
                  <a:lnTo>
                    <a:pt x="2556634" y="35731"/>
                  </a:lnTo>
                  <a:lnTo>
                    <a:pt x="2562767" y="33801"/>
                  </a:lnTo>
                  <a:lnTo>
                    <a:pt x="2569751" y="32676"/>
                  </a:lnTo>
                  <a:lnTo>
                    <a:pt x="2575031" y="30746"/>
                  </a:lnTo>
                  <a:lnTo>
                    <a:pt x="2584400" y="30746"/>
                  </a:lnTo>
                  <a:lnTo>
                    <a:pt x="2590532" y="30746"/>
                  </a:lnTo>
                  <a:lnTo>
                    <a:pt x="2592576" y="31871"/>
                  </a:lnTo>
                  <a:lnTo>
                    <a:pt x="2592576" y="32676"/>
                  </a:lnTo>
                  <a:lnTo>
                    <a:pt x="2592576" y="34605"/>
                  </a:lnTo>
                  <a:lnTo>
                    <a:pt x="2588488" y="41520"/>
                  </a:lnTo>
                  <a:lnTo>
                    <a:pt x="2587296" y="43450"/>
                  </a:lnTo>
                  <a:lnTo>
                    <a:pt x="2588488" y="45380"/>
                  </a:lnTo>
                  <a:lnTo>
                    <a:pt x="2590532" y="50043"/>
                  </a:lnTo>
                  <a:lnTo>
                    <a:pt x="2592576" y="53903"/>
                  </a:lnTo>
                  <a:lnTo>
                    <a:pt x="2592576" y="55833"/>
                  </a:lnTo>
                  <a:lnTo>
                    <a:pt x="2592576" y="57762"/>
                  </a:lnTo>
                  <a:lnTo>
                    <a:pt x="2588488" y="60818"/>
                  </a:lnTo>
                  <a:lnTo>
                    <a:pt x="2583207" y="68537"/>
                  </a:lnTo>
                  <a:lnTo>
                    <a:pt x="2582015" y="71753"/>
                  </a:lnTo>
                  <a:lnTo>
                    <a:pt x="2581163" y="77543"/>
                  </a:lnTo>
                  <a:lnTo>
                    <a:pt x="2581163" y="79472"/>
                  </a:lnTo>
                  <a:lnTo>
                    <a:pt x="2593428" y="89925"/>
                  </a:lnTo>
                  <a:lnTo>
                    <a:pt x="2596664" y="91051"/>
                  </a:lnTo>
                  <a:lnTo>
                    <a:pt x="2599560" y="92981"/>
                  </a:lnTo>
                  <a:lnTo>
                    <a:pt x="2601604" y="96840"/>
                  </a:lnTo>
                  <a:lnTo>
                    <a:pt x="2602797" y="97966"/>
                  </a:lnTo>
                  <a:lnTo>
                    <a:pt x="2620512" y="108419"/>
                  </a:lnTo>
                  <a:lnTo>
                    <a:pt x="2623237" y="107615"/>
                  </a:lnTo>
                  <a:lnTo>
                    <a:pt x="2627326" y="104559"/>
                  </a:lnTo>
                  <a:lnTo>
                    <a:pt x="2630732" y="100700"/>
                  </a:lnTo>
                  <a:lnTo>
                    <a:pt x="2632776" y="98770"/>
                  </a:lnTo>
                  <a:lnTo>
                    <a:pt x="2638909" y="96036"/>
                  </a:lnTo>
                  <a:lnTo>
                    <a:pt x="2642997" y="94911"/>
                  </a:lnTo>
                  <a:lnTo>
                    <a:pt x="2647085" y="92981"/>
                  </a:lnTo>
                  <a:lnTo>
                    <a:pt x="2655261" y="89925"/>
                  </a:lnTo>
                  <a:lnTo>
                    <a:pt x="2659349" y="89121"/>
                  </a:lnTo>
                  <a:lnTo>
                    <a:pt x="2664630" y="89121"/>
                  </a:lnTo>
                  <a:lnTo>
                    <a:pt x="2667866" y="89121"/>
                  </a:lnTo>
                  <a:lnTo>
                    <a:pt x="2668718" y="89925"/>
                  </a:lnTo>
                  <a:lnTo>
                    <a:pt x="2670762" y="94106"/>
                  </a:lnTo>
                  <a:lnTo>
                    <a:pt x="2670762" y="96840"/>
                  </a:lnTo>
                  <a:lnTo>
                    <a:pt x="2671955" y="101826"/>
                  </a:lnTo>
                  <a:lnTo>
                    <a:pt x="2687115" y="117264"/>
                  </a:lnTo>
                  <a:lnTo>
                    <a:pt x="2691203" y="116138"/>
                  </a:lnTo>
                  <a:lnTo>
                    <a:pt x="2692395" y="113404"/>
                  </a:lnTo>
                  <a:lnTo>
                    <a:pt x="2692395" y="109545"/>
                  </a:lnTo>
                  <a:lnTo>
                    <a:pt x="2694440" y="109545"/>
                  </a:lnTo>
                  <a:lnTo>
                    <a:pt x="2698528" y="110349"/>
                  </a:lnTo>
                  <a:lnTo>
                    <a:pt x="2698528" y="112278"/>
                  </a:lnTo>
                  <a:lnTo>
                    <a:pt x="2698528" y="115334"/>
                  </a:lnTo>
                  <a:lnTo>
                    <a:pt x="2697676" y="119193"/>
                  </a:lnTo>
                  <a:lnTo>
                    <a:pt x="2695291" y="121123"/>
                  </a:lnTo>
                  <a:lnTo>
                    <a:pt x="2691203" y="121927"/>
                  </a:lnTo>
                  <a:lnTo>
                    <a:pt x="2689159" y="123053"/>
                  </a:lnTo>
                  <a:lnTo>
                    <a:pt x="2688307" y="126108"/>
                  </a:lnTo>
                  <a:lnTo>
                    <a:pt x="2686263" y="128842"/>
                  </a:lnTo>
                  <a:lnTo>
                    <a:pt x="2683027" y="130772"/>
                  </a:lnTo>
                  <a:lnTo>
                    <a:pt x="2680983" y="133988"/>
                  </a:lnTo>
                  <a:lnTo>
                    <a:pt x="2680131" y="137848"/>
                  </a:lnTo>
                  <a:lnTo>
                    <a:pt x="2678087" y="140421"/>
                  </a:lnTo>
                  <a:lnTo>
                    <a:pt x="2673999" y="143637"/>
                  </a:lnTo>
                  <a:lnTo>
                    <a:pt x="2674850" y="144280"/>
                  </a:lnTo>
                  <a:lnTo>
                    <a:pt x="2676894" y="150070"/>
                  </a:lnTo>
                  <a:lnTo>
                    <a:pt x="2680131" y="154412"/>
                  </a:lnTo>
                  <a:lnTo>
                    <a:pt x="2680983" y="156341"/>
                  </a:lnTo>
                  <a:lnTo>
                    <a:pt x="2684219" y="162935"/>
                  </a:lnTo>
                  <a:lnTo>
                    <a:pt x="2686263" y="165990"/>
                  </a:lnTo>
                  <a:lnTo>
                    <a:pt x="2695291" y="173709"/>
                  </a:lnTo>
                  <a:lnTo>
                    <a:pt x="2698528" y="176443"/>
                  </a:lnTo>
                  <a:lnTo>
                    <a:pt x="2701764" y="180303"/>
                  </a:lnTo>
                  <a:lnTo>
                    <a:pt x="2705852" y="183358"/>
                  </a:lnTo>
                  <a:lnTo>
                    <a:pt x="2707896" y="185288"/>
                  </a:lnTo>
                  <a:lnTo>
                    <a:pt x="2714880" y="190273"/>
                  </a:lnTo>
                  <a:lnTo>
                    <a:pt x="2724249" y="196867"/>
                  </a:lnTo>
                  <a:lnTo>
                    <a:pt x="2727656" y="200726"/>
                  </a:lnTo>
                  <a:lnTo>
                    <a:pt x="2728337" y="202656"/>
                  </a:lnTo>
                  <a:lnTo>
                    <a:pt x="2727656" y="203942"/>
                  </a:lnTo>
                  <a:lnTo>
                    <a:pt x="2725612" y="207802"/>
                  </a:lnTo>
                  <a:lnTo>
                    <a:pt x="2725612" y="208445"/>
                  </a:lnTo>
                  <a:lnTo>
                    <a:pt x="2725612" y="209732"/>
                  </a:lnTo>
                  <a:lnTo>
                    <a:pt x="2727656" y="212305"/>
                  </a:lnTo>
                  <a:lnTo>
                    <a:pt x="2726293" y="213591"/>
                  </a:lnTo>
                  <a:lnTo>
                    <a:pt x="2723057" y="217451"/>
                  </a:lnTo>
                  <a:lnTo>
                    <a:pt x="2729700" y="213591"/>
                  </a:lnTo>
                  <a:lnTo>
                    <a:pt x="2735832" y="213591"/>
                  </a:lnTo>
                  <a:lnTo>
                    <a:pt x="2740602" y="214717"/>
                  </a:lnTo>
                  <a:lnTo>
                    <a:pt x="2746734" y="217451"/>
                  </a:lnTo>
                  <a:lnTo>
                    <a:pt x="2753377" y="223240"/>
                  </a:lnTo>
                  <a:lnTo>
                    <a:pt x="2756273" y="225170"/>
                  </a:lnTo>
                  <a:lnTo>
                    <a:pt x="2761554" y="228225"/>
                  </a:lnTo>
                  <a:lnTo>
                    <a:pt x="2767686" y="228225"/>
                  </a:lnTo>
                  <a:lnTo>
                    <a:pt x="2771774" y="230155"/>
                  </a:lnTo>
                  <a:lnTo>
                    <a:pt x="2774670" y="232085"/>
                  </a:lnTo>
                  <a:lnTo>
                    <a:pt x="2775862" y="234819"/>
                  </a:lnTo>
                  <a:lnTo>
                    <a:pt x="2774670" y="240608"/>
                  </a:lnTo>
                  <a:lnTo>
                    <a:pt x="2774670" y="243663"/>
                  </a:lnTo>
                  <a:lnTo>
                    <a:pt x="2770582" y="249453"/>
                  </a:lnTo>
                  <a:lnTo>
                    <a:pt x="2768537" y="255242"/>
                  </a:lnTo>
                  <a:lnTo>
                    <a:pt x="2768537" y="260388"/>
                  </a:lnTo>
                  <a:lnTo>
                    <a:pt x="2771774" y="262961"/>
                  </a:lnTo>
                  <a:lnTo>
                    <a:pt x="2775862" y="264891"/>
                  </a:lnTo>
                  <a:lnTo>
                    <a:pt x="2781994" y="266177"/>
                  </a:lnTo>
                  <a:lnTo>
                    <a:pt x="2785231" y="264891"/>
                  </a:lnTo>
                  <a:lnTo>
                    <a:pt x="2781994" y="264891"/>
                  </a:lnTo>
                  <a:lnTo>
                    <a:pt x="2776714" y="264248"/>
                  </a:lnTo>
                  <a:lnTo>
                    <a:pt x="2774670" y="262961"/>
                  </a:lnTo>
                  <a:lnTo>
                    <a:pt x="2771774" y="260388"/>
                  </a:lnTo>
                  <a:lnTo>
                    <a:pt x="2770582" y="258298"/>
                  </a:lnTo>
                  <a:lnTo>
                    <a:pt x="2770582" y="255242"/>
                  </a:lnTo>
                  <a:lnTo>
                    <a:pt x="2772626" y="250578"/>
                  </a:lnTo>
                  <a:lnTo>
                    <a:pt x="2777906" y="241734"/>
                  </a:lnTo>
                  <a:lnTo>
                    <a:pt x="2778758" y="238678"/>
                  </a:lnTo>
                  <a:lnTo>
                    <a:pt x="2777906" y="232889"/>
                  </a:lnTo>
                  <a:lnTo>
                    <a:pt x="2776714" y="230959"/>
                  </a:lnTo>
                  <a:lnTo>
                    <a:pt x="2773818" y="228225"/>
                  </a:lnTo>
                  <a:lnTo>
                    <a:pt x="2766493" y="227100"/>
                  </a:lnTo>
                  <a:lnTo>
                    <a:pt x="2762405" y="226296"/>
                  </a:lnTo>
                  <a:lnTo>
                    <a:pt x="2759509" y="225170"/>
                  </a:lnTo>
                  <a:lnTo>
                    <a:pt x="2756273" y="223240"/>
                  </a:lnTo>
                  <a:lnTo>
                    <a:pt x="2750141" y="217451"/>
                  </a:lnTo>
                  <a:lnTo>
                    <a:pt x="2746734" y="214717"/>
                  </a:lnTo>
                  <a:lnTo>
                    <a:pt x="2741964" y="212305"/>
                  </a:lnTo>
                  <a:lnTo>
                    <a:pt x="2732425" y="211661"/>
                  </a:lnTo>
                  <a:lnTo>
                    <a:pt x="2729700" y="209732"/>
                  </a:lnTo>
                  <a:lnTo>
                    <a:pt x="2727656" y="208445"/>
                  </a:lnTo>
                  <a:lnTo>
                    <a:pt x="2726293" y="206515"/>
                  </a:lnTo>
                  <a:lnTo>
                    <a:pt x="2729700" y="202656"/>
                  </a:lnTo>
                  <a:lnTo>
                    <a:pt x="2729700" y="200726"/>
                  </a:lnTo>
                  <a:lnTo>
                    <a:pt x="2729700" y="200083"/>
                  </a:lnTo>
                  <a:lnTo>
                    <a:pt x="2718969" y="192203"/>
                  </a:lnTo>
                  <a:lnTo>
                    <a:pt x="2709940" y="184484"/>
                  </a:lnTo>
                  <a:lnTo>
                    <a:pt x="2704660" y="180303"/>
                  </a:lnTo>
                  <a:lnTo>
                    <a:pt x="2701764" y="177569"/>
                  </a:lnTo>
                  <a:lnTo>
                    <a:pt x="2696484" y="172584"/>
                  </a:lnTo>
                  <a:lnTo>
                    <a:pt x="2688307" y="165990"/>
                  </a:lnTo>
                  <a:lnTo>
                    <a:pt x="2686263" y="164061"/>
                  </a:lnTo>
                  <a:lnTo>
                    <a:pt x="2682175" y="155216"/>
                  </a:lnTo>
                  <a:lnTo>
                    <a:pt x="2680131" y="150070"/>
                  </a:lnTo>
                  <a:lnTo>
                    <a:pt x="2678087" y="147497"/>
                  </a:lnTo>
                  <a:lnTo>
                    <a:pt x="2676894" y="145567"/>
                  </a:lnTo>
                  <a:lnTo>
                    <a:pt x="2676043" y="143637"/>
                  </a:lnTo>
                  <a:lnTo>
                    <a:pt x="2680983" y="139778"/>
                  </a:lnTo>
                  <a:lnTo>
                    <a:pt x="2682175" y="137848"/>
                  </a:lnTo>
                  <a:lnTo>
                    <a:pt x="2682175" y="134632"/>
                  </a:lnTo>
                  <a:lnTo>
                    <a:pt x="2684219" y="132702"/>
                  </a:lnTo>
                  <a:lnTo>
                    <a:pt x="2684219" y="130772"/>
                  </a:lnTo>
                  <a:lnTo>
                    <a:pt x="2686263" y="130772"/>
                  </a:lnTo>
                  <a:lnTo>
                    <a:pt x="2689159" y="128038"/>
                  </a:lnTo>
                  <a:lnTo>
                    <a:pt x="2691203" y="124179"/>
                  </a:lnTo>
                  <a:lnTo>
                    <a:pt x="2692395" y="123053"/>
                  </a:lnTo>
                  <a:lnTo>
                    <a:pt x="2694440" y="123053"/>
                  </a:lnTo>
                  <a:lnTo>
                    <a:pt x="2696484" y="123053"/>
                  </a:lnTo>
                  <a:lnTo>
                    <a:pt x="2698528" y="119998"/>
                  </a:lnTo>
                  <a:lnTo>
                    <a:pt x="2699720" y="115334"/>
                  </a:lnTo>
                  <a:lnTo>
                    <a:pt x="2700572" y="111474"/>
                  </a:lnTo>
                  <a:lnTo>
                    <a:pt x="2697676" y="108419"/>
                  </a:lnTo>
                  <a:lnTo>
                    <a:pt x="2694440" y="107615"/>
                  </a:lnTo>
                  <a:lnTo>
                    <a:pt x="2691203" y="109545"/>
                  </a:lnTo>
                  <a:lnTo>
                    <a:pt x="2689159" y="113404"/>
                  </a:lnTo>
                  <a:lnTo>
                    <a:pt x="2688307" y="115334"/>
                  </a:lnTo>
                  <a:lnTo>
                    <a:pt x="2685071" y="116138"/>
                  </a:lnTo>
                  <a:lnTo>
                    <a:pt x="2673999" y="94911"/>
                  </a:lnTo>
                  <a:lnTo>
                    <a:pt x="2673999" y="94106"/>
                  </a:lnTo>
                  <a:lnTo>
                    <a:pt x="2678087" y="94106"/>
                  </a:lnTo>
                  <a:lnTo>
                    <a:pt x="2678087" y="91855"/>
                  </a:lnTo>
                  <a:lnTo>
                    <a:pt x="2674850" y="91855"/>
                  </a:lnTo>
                  <a:lnTo>
                    <a:pt x="2672806" y="91051"/>
                  </a:lnTo>
                  <a:lnTo>
                    <a:pt x="2670762" y="89121"/>
                  </a:lnTo>
                  <a:lnTo>
                    <a:pt x="2669911" y="87835"/>
                  </a:lnTo>
                  <a:lnTo>
                    <a:pt x="2670762" y="87191"/>
                  </a:lnTo>
                  <a:lnTo>
                    <a:pt x="2672806" y="83332"/>
                  </a:lnTo>
                  <a:lnTo>
                    <a:pt x="2674850" y="78186"/>
                  </a:lnTo>
                  <a:lnTo>
                    <a:pt x="2674850" y="76256"/>
                  </a:lnTo>
                  <a:lnTo>
                    <a:pt x="2673999" y="73683"/>
                  </a:lnTo>
                  <a:lnTo>
                    <a:pt x="2670762" y="69824"/>
                  </a:lnTo>
                  <a:lnTo>
                    <a:pt x="2666674" y="64678"/>
                  </a:lnTo>
                  <a:lnTo>
                    <a:pt x="2666674" y="63873"/>
                  </a:lnTo>
                  <a:lnTo>
                    <a:pt x="2666674" y="60818"/>
                  </a:lnTo>
                  <a:lnTo>
                    <a:pt x="2667866" y="53099"/>
                  </a:lnTo>
                  <a:lnTo>
                    <a:pt x="2665482" y="49239"/>
                  </a:lnTo>
                  <a:lnTo>
                    <a:pt x="2662586" y="46184"/>
                  </a:lnTo>
                  <a:lnTo>
                    <a:pt x="2656454" y="43450"/>
                  </a:lnTo>
                  <a:lnTo>
                    <a:pt x="2650321" y="41520"/>
                  </a:lnTo>
                  <a:lnTo>
                    <a:pt x="2645041" y="42324"/>
                  </a:lnTo>
                  <a:lnTo>
                    <a:pt x="2640101" y="44254"/>
                  </a:lnTo>
                  <a:lnTo>
                    <a:pt x="2633458" y="48114"/>
                  </a:lnTo>
                  <a:lnTo>
                    <a:pt x="2629370" y="50043"/>
                  </a:lnTo>
                  <a:lnTo>
                    <a:pt x="2627326" y="51973"/>
                  </a:lnTo>
                  <a:lnTo>
                    <a:pt x="2627326" y="57762"/>
                  </a:lnTo>
                  <a:lnTo>
                    <a:pt x="2629370" y="62748"/>
                  </a:lnTo>
                  <a:lnTo>
                    <a:pt x="2632776" y="67733"/>
                  </a:lnTo>
                  <a:lnTo>
                    <a:pt x="2637546" y="71753"/>
                  </a:lnTo>
                  <a:lnTo>
                    <a:pt x="2642997" y="73683"/>
                  </a:lnTo>
                </a:path>
                <a:path w="2785745" h="944244">
                  <a:moveTo>
                    <a:pt x="2378815" y="0"/>
                  </a:moveTo>
                  <a:lnTo>
                    <a:pt x="2375052" y="6302"/>
                  </a:lnTo>
                  <a:lnTo>
                    <a:pt x="2370964" y="10162"/>
                  </a:lnTo>
                  <a:lnTo>
                    <a:pt x="2366875" y="12091"/>
                  </a:lnTo>
                  <a:lnTo>
                    <a:pt x="2361936" y="12091"/>
                  </a:lnTo>
                  <a:lnTo>
                    <a:pt x="2357847" y="12091"/>
                  </a:lnTo>
                  <a:lnTo>
                    <a:pt x="2342346" y="11448"/>
                  </a:lnTo>
                  <a:lnTo>
                    <a:pt x="2334170" y="11448"/>
                  </a:lnTo>
                  <a:lnTo>
                    <a:pt x="2330934" y="11448"/>
                  </a:lnTo>
                  <a:lnTo>
                    <a:pt x="2328890" y="14021"/>
                  </a:lnTo>
                  <a:lnTo>
                    <a:pt x="2328890" y="19810"/>
                  </a:lnTo>
                  <a:lnTo>
                    <a:pt x="2330934" y="25600"/>
                  </a:lnTo>
                  <a:lnTo>
                    <a:pt x="2338258" y="36535"/>
                  </a:lnTo>
                  <a:lnTo>
                    <a:pt x="2340302" y="41520"/>
                  </a:lnTo>
                  <a:lnTo>
                    <a:pt x="2343198" y="53099"/>
                  </a:lnTo>
                  <a:lnTo>
                    <a:pt x="2343198" y="57762"/>
                  </a:lnTo>
                  <a:lnTo>
                    <a:pt x="2348479" y="64677"/>
                  </a:lnTo>
                  <a:lnTo>
                    <a:pt x="2356655" y="75613"/>
                  </a:lnTo>
                  <a:lnTo>
                    <a:pt x="2357847" y="81402"/>
                  </a:lnTo>
                  <a:lnTo>
                    <a:pt x="2358699" y="89925"/>
                  </a:lnTo>
                  <a:lnTo>
                    <a:pt x="2358699" y="94106"/>
                  </a:lnTo>
                  <a:lnTo>
                    <a:pt x="2362787" y="104559"/>
                  </a:lnTo>
                  <a:lnTo>
                    <a:pt x="2364831" y="110349"/>
                  </a:lnTo>
                  <a:lnTo>
                    <a:pt x="2364831" y="113404"/>
                  </a:lnTo>
                  <a:lnTo>
                    <a:pt x="2363980" y="116138"/>
                  </a:lnTo>
                  <a:lnTo>
                    <a:pt x="2361936" y="121123"/>
                  </a:lnTo>
                  <a:lnTo>
                    <a:pt x="2360743" y="121927"/>
                  </a:lnTo>
                  <a:lnTo>
                    <a:pt x="2359892" y="130772"/>
                  </a:lnTo>
                  <a:lnTo>
                    <a:pt x="2338258" y="151999"/>
                  </a:lnTo>
                  <a:lnTo>
                    <a:pt x="2332978" y="153286"/>
                  </a:lnTo>
                  <a:lnTo>
                    <a:pt x="2328038" y="151999"/>
                  </a:lnTo>
                  <a:lnTo>
                    <a:pt x="2323439" y="151999"/>
                  </a:lnTo>
                  <a:lnTo>
                    <a:pt x="2287497" y="164865"/>
                  </a:lnTo>
                  <a:lnTo>
                    <a:pt x="2278469" y="168724"/>
                  </a:lnTo>
                  <a:lnTo>
                    <a:pt x="2265012" y="170654"/>
                  </a:lnTo>
                  <a:lnTo>
                    <a:pt x="2229070" y="156341"/>
                  </a:lnTo>
                  <a:lnTo>
                    <a:pt x="2227878" y="150070"/>
                  </a:lnTo>
                  <a:lnTo>
                    <a:pt x="2229070" y="144280"/>
                  </a:lnTo>
                  <a:lnTo>
                    <a:pt x="2229922" y="140421"/>
                  </a:lnTo>
                  <a:lnTo>
                    <a:pt x="2229070" y="137848"/>
                  </a:lnTo>
                  <a:lnTo>
                    <a:pt x="2229922" y="132059"/>
                  </a:lnTo>
                  <a:lnTo>
                    <a:pt x="2227878" y="129968"/>
                  </a:lnTo>
                  <a:lnTo>
                    <a:pt x="2227878" y="126108"/>
                  </a:lnTo>
                  <a:lnTo>
                    <a:pt x="2227026" y="123053"/>
                  </a:lnTo>
                  <a:lnTo>
                    <a:pt x="2223790" y="118068"/>
                  </a:lnTo>
                  <a:lnTo>
                    <a:pt x="2219702" y="112278"/>
                  </a:lnTo>
                  <a:lnTo>
                    <a:pt x="2213569" y="107615"/>
                  </a:lnTo>
                  <a:lnTo>
                    <a:pt x="2208118" y="102630"/>
                  </a:lnTo>
                  <a:lnTo>
                    <a:pt x="2201135" y="98770"/>
                  </a:lnTo>
                  <a:lnTo>
                    <a:pt x="2195002" y="94911"/>
                  </a:lnTo>
                  <a:lnTo>
                    <a:pt x="2167237" y="87835"/>
                  </a:lnTo>
                  <a:lnTo>
                    <a:pt x="2145604" y="83332"/>
                  </a:lnTo>
                  <a:lnTo>
                    <a:pt x="2132147" y="80116"/>
                  </a:lnTo>
                  <a:lnTo>
                    <a:pt x="2121926" y="79472"/>
                  </a:lnTo>
                  <a:lnTo>
                    <a:pt x="2108299" y="80116"/>
                  </a:lnTo>
                  <a:lnTo>
                    <a:pt x="2096035" y="83975"/>
                  </a:lnTo>
                  <a:lnTo>
                    <a:pt x="2091947" y="85262"/>
                  </a:lnTo>
                  <a:lnTo>
                    <a:pt x="2088710" y="85262"/>
                  </a:lnTo>
                  <a:lnTo>
                    <a:pt x="2085814" y="85905"/>
                  </a:lnTo>
                  <a:lnTo>
                    <a:pt x="2078490" y="91855"/>
                  </a:lnTo>
                  <a:lnTo>
                    <a:pt x="2073550" y="96036"/>
                  </a:lnTo>
                  <a:lnTo>
                    <a:pt x="2069121" y="97966"/>
                  </a:lnTo>
                  <a:lnTo>
                    <a:pt x="2066225" y="99896"/>
                  </a:lnTo>
                  <a:lnTo>
                    <a:pt x="2060093" y="105685"/>
                  </a:lnTo>
                  <a:lnTo>
                    <a:pt x="2050724" y="114208"/>
                  </a:lnTo>
                  <a:lnTo>
                    <a:pt x="2041356" y="124179"/>
                  </a:lnTo>
                  <a:lnTo>
                    <a:pt x="2032327" y="138491"/>
                  </a:lnTo>
                  <a:lnTo>
                    <a:pt x="2025003" y="150070"/>
                  </a:lnTo>
                  <a:lnTo>
                    <a:pt x="2020063" y="158271"/>
                  </a:lnTo>
                  <a:lnTo>
                    <a:pt x="2016827" y="164061"/>
                  </a:lnTo>
                  <a:lnTo>
                    <a:pt x="2012738" y="173709"/>
                  </a:lnTo>
                  <a:lnTo>
                    <a:pt x="2007287" y="185288"/>
                  </a:lnTo>
                  <a:lnTo>
                    <a:pt x="2000474" y="198153"/>
                  </a:lnTo>
                  <a:lnTo>
                    <a:pt x="1994342" y="211661"/>
                  </a:lnTo>
                  <a:lnTo>
                    <a:pt x="1988891" y="216647"/>
                  </a:lnTo>
                  <a:lnTo>
                    <a:pt x="1972538" y="251383"/>
                  </a:lnTo>
                  <a:lnTo>
                    <a:pt x="1969302" y="257172"/>
                  </a:lnTo>
                  <a:lnTo>
                    <a:pt x="1967258" y="259102"/>
                  </a:lnTo>
                  <a:lnTo>
                    <a:pt x="1966406" y="259102"/>
                  </a:lnTo>
                  <a:lnTo>
                    <a:pt x="1966406" y="258298"/>
                  </a:lnTo>
                  <a:lnTo>
                    <a:pt x="1965213" y="253312"/>
                  </a:lnTo>
                  <a:lnTo>
                    <a:pt x="1964362" y="253312"/>
                  </a:lnTo>
                  <a:lnTo>
                    <a:pt x="1963169" y="264891"/>
                  </a:lnTo>
                  <a:lnTo>
                    <a:pt x="1963169" y="268750"/>
                  </a:lnTo>
                  <a:lnTo>
                    <a:pt x="1961125" y="276952"/>
                  </a:lnTo>
                  <a:lnTo>
                    <a:pt x="1959081" y="284671"/>
                  </a:lnTo>
                  <a:lnTo>
                    <a:pt x="1957889" y="291264"/>
                  </a:lnTo>
                  <a:lnTo>
                    <a:pt x="1957889" y="298983"/>
                  </a:lnTo>
                  <a:lnTo>
                    <a:pt x="1954993" y="302843"/>
                  </a:lnTo>
                  <a:lnTo>
                    <a:pt x="1954993" y="305898"/>
                  </a:lnTo>
                  <a:lnTo>
                    <a:pt x="1959081" y="314743"/>
                  </a:lnTo>
                  <a:lnTo>
                    <a:pt x="1961125" y="323266"/>
                  </a:lnTo>
                  <a:lnTo>
                    <a:pt x="1961125" y="329056"/>
                  </a:lnTo>
                  <a:lnTo>
                    <a:pt x="1962318" y="344976"/>
                  </a:lnTo>
                  <a:lnTo>
                    <a:pt x="1962318" y="354625"/>
                  </a:lnTo>
                  <a:lnTo>
                    <a:pt x="1950905" y="396437"/>
                  </a:lnTo>
                  <a:lnTo>
                    <a:pt x="1942729" y="403352"/>
                  </a:lnTo>
                  <a:lnTo>
                    <a:pt x="1903550" y="422649"/>
                  </a:lnTo>
                  <a:lnTo>
                    <a:pt x="1898099" y="423453"/>
                  </a:lnTo>
                  <a:lnTo>
                    <a:pt x="1893160" y="424579"/>
                  </a:lnTo>
                  <a:lnTo>
                    <a:pt x="1878851" y="429564"/>
                  </a:lnTo>
                  <a:lnTo>
                    <a:pt x="1878851" y="430368"/>
                  </a:lnTo>
                  <a:lnTo>
                    <a:pt x="1880895" y="429564"/>
                  </a:lnTo>
                  <a:lnTo>
                    <a:pt x="1887027" y="428439"/>
                  </a:lnTo>
                  <a:lnTo>
                    <a:pt x="1889071" y="428439"/>
                  </a:lnTo>
                  <a:lnTo>
                    <a:pt x="1887027" y="429564"/>
                  </a:lnTo>
                  <a:lnTo>
                    <a:pt x="1879703" y="432298"/>
                  </a:lnTo>
                  <a:lnTo>
                    <a:pt x="1873570" y="433424"/>
                  </a:lnTo>
                  <a:lnTo>
                    <a:pt x="1869482" y="433424"/>
                  </a:lnTo>
                  <a:lnTo>
                    <a:pt x="1861306" y="437283"/>
                  </a:lnTo>
                  <a:lnTo>
                    <a:pt x="1853981" y="440017"/>
                  </a:lnTo>
                  <a:lnTo>
                    <a:pt x="1842569" y="443073"/>
                  </a:lnTo>
                  <a:lnTo>
                    <a:pt x="1823320" y="449666"/>
                  </a:lnTo>
                  <a:lnTo>
                    <a:pt x="1809863" y="453526"/>
                  </a:lnTo>
                  <a:lnTo>
                    <a:pt x="1797599" y="456742"/>
                  </a:lnTo>
                  <a:lnTo>
                    <a:pt x="1781928" y="458672"/>
                  </a:lnTo>
                  <a:lnTo>
                    <a:pt x="1754162" y="463657"/>
                  </a:lnTo>
                  <a:lnTo>
                    <a:pt x="1733721" y="465587"/>
                  </a:lnTo>
                  <a:lnTo>
                    <a:pt x="1714984" y="467517"/>
                  </a:lnTo>
                  <a:lnTo>
                    <a:pt x="1706808" y="468321"/>
                  </a:lnTo>
                  <a:lnTo>
                    <a:pt x="1689092" y="468321"/>
                  </a:lnTo>
                  <a:lnTo>
                    <a:pt x="1676146" y="467517"/>
                  </a:lnTo>
                  <a:lnTo>
                    <a:pt x="1663371" y="468321"/>
                  </a:lnTo>
                  <a:lnTo>
                    <a:pt x="1655194" y="468321"/>
                  </a:lnTo>
                  <a:lnTo>
                    <a:pt x="1651106" y="469446"/>
                  </a:lnTo>
                  <a:lnTo>
                    <a:pt x="1644974" y="470250"/>
                  </a:lnTo>
                  <a:lnTo>
                    <a:pt x="1641738" y="470250"/>
                  </a:lnTo>
                  <a:lnTo>
                    <a:pt x="1633561" y="470250"/>
                  </a:lnTo>
                  <a:lnTo>
                    <a:pt x="1627429" y="469446"/>
                  </a:lnTo>
                  <a:lnTo>
                    <a:pt x="1622489" y="470250"/>
                  </a:lnTo>
                  <a:lnTo>
                    <a:pt x="1619253" y="472180"/>
                  </a:lnTo>
                  <a:lnTo>
                    <a:pt x="1615165" y="475236"/>
                  </a:lnTo>
                  <a:lnTo>
                    <a:pt x="1611076" y="477969"/>
                  </a:lnTo>
                  <a:lnTo>
                    <a:pt x="1609032" y="481829"/>
                  </a:lnTo>
                  <a:lnTo>
                    <a:pt x="1607840" y="482955"/>
                  </a:lnTo>
                  <a:lnTo>
                    <a:pt x="1605796" y="483759"/>
                  </a:lnTo>
                  <a:lnTo>
                    <a:pt x="1600856" y="490674"/>
                  </a:lnTo>
                  <a:lnTo>
                    <a:pt x="1599664" y="491799"/>
                  </a:lnTo>
                  <a:lnTo>
                    <a:pt x="1598812" y="495659"/>
                  </a:lnTo>
                  <a:lnTo>
                    <a:pt x="1597619" y="498393"/>
                  </a:lnTo>
                  <a:lnTo>
                    <a:pt x="1595575" y="499518"/>
                  </a:lnTo>
                  <a:lnTo>
                    <a:pt x="1593531" y="501448"/>
                  </a:lnTo>
                  <a:lnTo>
                    <a:pt x="1593531" y="502252"/>
                  </a:lnTo>
                  <a:lnTo>
                    <a:pt x="1592680" y="506112"/>
                  </a:lnTo>
                  <a:lnTo>
                    <a:pt x="1592680" y="509167"/>
                  </a:lnTo>
                  <a:lnTo>
                    <a:pt x="1590125" y="515761"/>
                  </a:lnTo>
                  <a:lnTo>
                    <a:pt x="1587229" y="524766"/>
                  </a:lnTo>
                  <a:lnTo>
                    <a:pt x="1583992" y="531681"/>
                  </a:lnTo>
                  <a:lnTo>
                    <a:pt x="1583141" y="536345"/>
                  </a:lnTo>
                  <a:lnTo>
                    <a:pt x="1583141" y="543260"/>
                  </a:lnTo>
                  <a:lnTo>
                    <a:pt x="1579052" y="558698"/>
                  </a:lnTo>
                  <a:lnTo>
                    <a:pt x="1577860" y="565613"/>
                  </a:lnTo>
                  <a:lnTo>
                    <a:pt x="1574964" y="574136"/>
                  </a:lnTo>
                  <a:lnTo>
                    <a:pt x="1572920" y="584267"/>
                  </a:lnTo>
                  <a:lnTo>
                    <a:pt x="1564744" y="619003"/>
                  </a:lnTo>
                  <a:lnTo>
                    <a:pt x="1562700" y="624793"/>
                  </a:lnTo>
                  <a:lnTo>
                    <a:pt x="1559463" y="635567"/>
                  </a:lnTo>
                  <a:lnTo>
                    <a:pt x="1557419" y="643447"/>
                  </a:lnTo>
                  <a:lnTo>
                    <a:pt x="1554183" y="655026"/>
                  </a:lnTo>
                  <a:lnTo>
                    <a:pt x="1553331" y="664674"/>
                  </a:lnTo>
                  <a:lnTo>
                    <a:pt x="1550095" y="678504"/>
                  </a:lnTo>
                  <a:lnTo>
                    <a:pt x="1548051" y="688153"/>
                  </a:lnTo>
                  <a:lnTo>
                    <a:pt x="1547199" y="692013"/>
                  </a:lnTo>
                  <a:lnTo>
                    <a:pt x="1548051" y="696676"/>
                  </a:lnTo>
                  <a:lnTo>
                    <a:pt x="1549243" y="704878"/>
                  </a:lnTo>
                  <a:lnTo>
                    <a:pt x="1550095" y="713401"/>
                  </a:lnTo>
                  <a:lnTo>
                    <a:pt x="1550095" y="718386"/>
                  </a:lnTo>
                  <a:lnTo>
                    <a:pt x="1548051" y="726909"/>
                  </a:lnTo>
                  <a:lnTo>
                    <a:pt x="1546006" y="737684"/>
                  </a:lnTo>
                  <a:lnTo>
                    <a:pt x="1545155" y="741544"/>
                  </a:lnTo>
                  <a:lnTo>
                    <a:pt x="1543111" y="752318"/>
                  </a:lnTo>
                  <a:lnTo>
                    <a:pt x="1543111" y="756982"/>
                  </a:lnTo>
                  <a:lnTo>
                    <a:pt x="1543962" y="762771"/>
                  </a:lnTo>
                  <a:lnTo>
                    <a:pt x="1543111" y="770973"/>
                  </a:lnTo>
                  <a:lnTo>
                    <a:pt x="1541918" y="776762"/>
                  </a:lnTo>
                  <a:lnTo>
                    <a:pt x="1541067" y="782551"/>
                  </a:lnTo>
                  <a:lnTo>
                    <a:pt x="1537830" y="804904"/>
                  </a:lnTo>
                  <a:lnTo>
                    <a:pt x="1534934" y="813427"/>
                  </a:lnTo>
                  <a:lnTo>
                    <a:pt x="1509213" y="835941"/>
                  </a:lnTo>
                  <a:lnTo>
                    <a:pt x="1498482" y="841731"/>
                  </a:lnTo>
                  <a:lnTo>
                    <a:pt x="1453512" y="863280"/>
                  </a:lnTo>
                  <a:lnTo>
                    <a:pt x="1449424" y="865209"/>
                  </a:lnTo>
                  <a:lnTo>
                    <a:pt x="1444143" y="869873"/>
                  </a:lnTo>
                  <a:lnTo>
                    <a:pt x="1436818" y="874858"/>
                  </a:lnTo>
                  <a:lnTo>
                    <a:pt x="1431879" y="877592"/>
                  </a:lnTo>
                  <a:lnTo>
                    <a:pt x="1420466" y="884507"/>
                  </a:lnTo>
                  <a:lnTo>
                    <a:pt x="1412289" y="890296"/>
                  </a:lnTo>
                  <a:lnTo>
                    <a:pt x="1406157" y="894156"/>
                  </a:lnTo>
                  <a:lnTo>
                    <a:pt x="1402069" y="895443"/>
                  </a:lnTo>
                  <a:lnTo>
                    <a:pt x="1395937" y="898176"/>
                  </a:lnTo>
                  <a:lnTo>
                    <a:pt x="1384524" y="903966"/>
                  </a:lnTo>
                  <a:lnTo>
                    <a:pt x="1379073" y="905895"/>
                  </a:lnTo>
                  <a:lnTo>
                    <a:pt x="1374985" y="908951"/>
                  </a:lnTo>
                  <a:lnTo>
                    <a:pt x="1330867" y="929374"/>
                  </a:lnTo>
                  <a:lnTo>
                    <a:pt x="1323542" y="931304"/>
                  </a:lnTo>
                  <a:lnTo>
                    <a:pt x="1310426" y="935968"/>
                  </a:lnTo>
                  <a:lnTo>
                    <a:pt x="1303101" y="937897"/>
                  </a:lnTo>
                  <a:lnTo>
                    <a:pt x="1291689" y="939023"/>
                  </a:lnTo>
                  <a:lnTo>
                    <a:pt x="1280617" y="937897"/>
                  </a:lnTo>
                  <a:lnTo>
                    <a:pt x="1242120" y="918600"/>
                  </a:lnTo>
                  <a:lnTo>
                    <a:pt x="1224915" y="899302"/>
                  </a:lnTo>
                  <a:lnTo>
                    <a:pt x="1219635" y="893513"/>
                  </a:lnTo>
                  <a:lnTo>
                    <a:pt x="1212310" y="886437"/>
                  </a:lnTo>
                  <a:lnTo>
                    <a:pt x="1202090" y="875662"/>
                  </a:lnTo>
                  <a:lnTo>
                    <a:pt x="1199194" y="870999"/>
                  </a:lnTo>
                  <a:lnTo>
                    <a:pt x="1197150" y="867943"/>
                  </a:lnTo>
                  <a:lnTo>
                    <a:pt x="1197150" y="864084"/>
                  </a:lnTo>
                  <a:lnTo>
                    <a:pt x="1199194" y="860224"/>
                  </a:lnTo>
                  <a:lnTo>
                    <a:pt x="1199194" y="859420"/>
                  </a:lnTo>
                  <a:lnTo>
                    <a:pt x="1198002" y="857490"/>
                  </a:lnTo>
                  <a:lnTo>
                    <a:pt x="1197150" y="857490"/>
                  </a:lnTo>
                  <a:lnTo>
                    <a:pt x="1195957" y="860224"/>
                  </a:lnTo>
                  <a:lnTo>
                    <a:pt x="1192551" y="859420"/>
                  </a:lnTo>
                  <a:lnTo>
                    <a:pt x="1190507" y="858294"/>
                  </a:lnTo>
                  <a:lnTo>
                    <a:pt x="1188463" y="852505"/>
                  </a:lnTo>
                  <a:lnTo>
                    <a:pt x="1186418" y="847520"/>
                  </a:lnTo>
                  <a:lnTo>
                    <a:pt x="1184374" y="844786"/>
                  </a:lnTo>
                  <a:lnTo>
                    <a:pt x="1173473" y="837871"/>
                  </a:lnTo>
                  <a:lnTo>
                    <a:pt x="1162741" y="829991"/>
                  </a:lnTo>
                  <a:lnTo>
                    <a:pt x="1153713" y="821146"/>
                  </a:lnTo>
                  <a:lnTo>
                    <a:pt x="1144344" y="809568"/>
                  </a:lnTo>
                  <a:lnTo>
                    <a:pt x="1136168" y="802974"/>
                  </a:lnTo>
                  <a:lnTo>
                    <a:pt x="1130888" y="799919"/>
                  </a:lnTo>
                  <a:lnTo>
                    <a:pt x="1125948" y="797185"/>
                  </a:lnTo>
                  <a:lnTo>
                    <a:pt x="1115727" y="794130"/>
                  </a:lnTo>
                  <a:lnTo>
                    <a:pt x="1088814" y="789144"/>
                  </a:lnTo>
                  <a:lnTo>
                    <a:pt x="1072461" y="785285"/>
                  </a:lnTo>
                  <a:lnTo>
                    <a:pt x="1064285" y="784481"/>
                  </a:lnTo>
                  <a:lnTo>
                    <a:pt x="1058834" y="783355"/>
                  </a:lnTo>
                  <a:lnTo>
                    <a:pt x="1043333" y="779496"/>
                  </a:lnTo>
                  <a:lnTo>
                    <a:pt x="1035156" y="776762"/>
                  </a:lnTo>
                  <a:lnTo>
                    <a:pt x="1031068" y="775636"/>
                  </a:lnTo>
                  <a:lnTo>
                    <a:pt x="1020848" y="775636"/>
                  </a:lnTo>
                  <a:lnTo>
                    <a:pt x="1014716" y="775636"/>
                  </a:lnTo>
                  <a:lnTo>
                    <a:pt x="1009435" y="774832"/>
                  </a:lnTo>
                  <a:lnTo>
                    <a:pt x="995126" y="769847"/>
                  </a:lnTo>
                  <a:lnTo>
                    <a:pt x="974686" y="762771"/>
                  </a:lnTo>
                  <a:lnTo>
                    <a:pt x="965998" y="760037"/>
                  </a:lnTo>
                  <a:lnTo>
                    <a:pt x="942662" y="749263"/>
                  </a:lnTo>
                  <a:lnTo>
                    <a:pt x="933293" y="745403"/>
                  </a:lnTo>
                  <a:lnTo>
                    <a:pt x="917792" y="737684"/>
                  </a:lnTo>
                  <a:lnTo>
                    <a:pt x="899395" y="726105"/>
                  </a:lnTo>
                  <a:lnTo>
                    <a:pt x="892071" y="722246"/>
                  </a:lnTo>
                  <a:lnTo>
                    <a:pt x="878444" y="716457"/>
                  </a:lnTo>
                  <a:lnTo>
                    <a:pt x="870267" y="714527"/>
                  </a:lnTo>
                  <a:lnTo>
                    <a:pt x="863454" y="714527"/>
                  </a:lnTo>
                  <a:lnTo>
                    <a:pt x="855959" y="713401"/>
                  </a:lnTo>
                  <a:lnTo>
                    <a:pt x="849826" y="712597"/>
                  </a:lnTo>
                  <a:lnTo>
                    <a:pt x="842502" y="713401"/>
                  </a:lnTo>
                  <a:lnTo>
                    <a:pt x="834325" y="716457"/>
                  </a:lnTo>
                  <a:lnTo>
                    <a:pt x="824957" y="722246"/>
                  </a:lnTo>
                  <a:lnTo>
                    <a:pt x="814736" y="726909"/>
                  </a:lnTo>
                  <a:lnTo>
                    <a:pt x="805708" y="731895"/>
                  </a:lnTo>
                  <a:lnTo>
                    <a:pt x="789015" y="735754"/>
                  </a:lnTo>
                  <a:lnTo>
                    <a:pt x="769767" y="743473"/>
                  </a:lnTo>
                  <a:lnTo>
                    <a:pt x="748815" y="752318"/>
                  </a:lnTo>
                  <a:lnTo>
                    <a:pt x="720198" y="760841"/>
                  </a:lnTo>
                  <a:lnTo>
                    <a:pt x="708785" y="761967"/>
                  </a:lnTo>
                  <a:lnTo>
                    <a:pt x="701460" y="761967"/>
                  </a:lnTo>
                  <a:lnTo>
                    <a:pt x="667562" y="737684"/>
                  </a:lnTo>
                  <a:lnTo>
                    <a:pt x="628555" y="702466"/>
                  </a:lnTo>
                  <a:lnTo>
                    <a:pt x="601641" y="672393"/>
                  </a:lnTo>
                  <a:lnTo>
                    <a:pt x="554116" y="608229"/>
                  </a:lnTo>
                  <a:lnTo>
                    <a:pt x="541851" y="591986"/>
                  </a:lnTo>
                  <a:lnTo>
                    <a:pt x="538615" y="587001"/>
                  </a:lnTo>
                  <a:lnTo>
                    <a:pt x="536571" y="583142"/>
                  </a:lnTo>
                  <a:lnTo>
                    <a:pt x="532483" y="579282"/>
                  </a:lnTo>
                  <a:lnTo>
                    <a:pt x="514086" y="560628"/>
                  </a:lnTo>
                  <a:lnTo>
                    <a:pt x="504717" y="549049"/>
                  </a:lnTo>
                  <a:lnTo>
                    <a:pt x="488365" y="527822"/>
                  </a:lnTo>
                  <a:lnTo>
                    <a:pt x="476952" y="515117"/>
                  </a:lnTo>
                  <a:lnTo>
                    <a:pt x="460599" y="498393"/>
                  </a:lnTo>
                  <a:lnTo>
                    <a:pt x="448335" y="486814"/>
                  </a:lnTo>
                  <a:lnTo>
                    <a:pt x="444247" y="484884"/>
                  </a:lnTo>
                  <a:lnTo>
                    <a:pt x="438796" y="481829"/>
                  </a:lnTo>
                  <a:lnTo>
                    <a:pt x="436070" y="479899"/>
                  </a:lnTo>
                  <a:lnTo>
                    <a:pt x="434026" y="477165"/>
                  </a:lnTo>
                  <a:lnTo>
                    <a:pt x="430619" y="476040"/>
                  </a:lnTo>
                  <a:lnTo>
                    <a:pt x="426531" y="475236"/>
                  </a:lnTo>
                  <a:lnTo>
                    <a:pt x="424487" y="472180"/>
                  </a:lnTo>
                  <a:lnTo>
                    <a:pt x="421251" y="471376"/>
                  </a:lnTo>
                  <a:lnTo>
                    <a:pt x="418355" y="470250"/>
                  </a:lnTo>
                  <a:lnTo>
                    <a:pt x="416311" y="470250"/>
                  </a:lnTo>
                  <a:lnTo>
                    <a:pt x="416311" y="468321"/>
                  </a:lnTo>
                  <a:lnTo>
                    <a:pt x="410179" y="468321"/>
                  </a:lnTo>
                  <a:lnTo>
                    <a:pt x="404046" y="465587"/>
                  </a:lnTo>
                  <a:lnTo>
                    <a:pt x="402002" y="464461"/>
                  </a:lnTo>
                  <a:lnTo>
                    <a:pt x="397573" y="464461"/>
                  </a:lnTo>
                  <a:lnTo>
                    <a:pt x="394678" y="462531"/>
                  </a:lnTo>
                  <a:lnTo>
                    <a:pt x="391441" y="461727"/>
                  </a:lnTo>
                  <a:lnTo>
                    <a:pt x="380369" y="461727"/>
                  </a:lnTo>
                  <a:lnTo>
                    <a:pt x="367764" y="459797"/>
                  </a:lnTo>
                  <a:lnTo>
                    <a:pt x="364868" y="460601"/>
                  </a:lnTo>
                  <a:lnTo>
                    <a:pt x="361632" y="462531"/>
                  </a:lnTo>
                  <a:lnTo>
                    <a:pt x="357543" y="463657"/>
                  </a:lnTo>
                  <a:lnTo>
                    <a:pt x="352604" y="463657"/>
                  </a:lnTo>
                  <a:lnTo>
                    <a:pt x="348515" y="464461"/>
                  </a:lnTo>
                  <a:lnTo>
                    <a:pt x="344427" y="464461"/>
                  </a:lnTo>
                  <a:lnTo>
                    <a:pt x="341872" y="464461"/>
                  </a:lnTo>
                  <a:lnTo>
                    <a:pt x="338976" y="463657"/>
                  </a:lnTo>
                  <a:lnTo>
                    <a:pt x="336932" y="463657"/>
                  </a:lnTo>
                  <a:lnTo>
                    <a:pt x="330800" y="465587"/>
                  </a:lnTo>
                  <a:lnTo>
                    <a:pt x="324668" y="465587"/>
                  </a:lnTo>
                  <a:lnTo>
                    <a:pt x="314107" y="465587"/>
                  </a:lnTo>
                  <a:lnTo>
                    <a:pt x="307123" y="465587"/>
                  </a:lnTo>
                  <a:lnTo>
                    <a:pt x="303886" y="466391"/>
                  </a:lnTo>
                  <a:lnTo>
                    <a:pt x="300990" y="467516"/>
                  </a:lnTo>
                  <a:lnTo>
                    <a:pt x="297754" y="467516"/>
                  </a:lnTo>
                  <a:lnTo>
                    <a:pt x="294858" y="466391"/>
                  </a:lnTo>
                  <a:lnTo>
                    <a:pt x="290770" y="466391"/>
                  </a:lnTo>
                  <a:lnTo>
                    <a:pt x="288726" y="466391"/>
                  </a:lnTo>
                  <a:lnTo>
                    <a:pt x="278165" y="466391"/>
                  </a:lnTo>
                  <a:lnTo>
                    <a:pt x="267093" y="465587"/>
                  </a:lnTo>
                  <a:lnTo>
                    <a:pt x="259768" y="464461"/>
                  </a:lnTo>
                  <a:lnTo>
                    <a:pt x="257724" y="465587"/>
                  </a:lnTo>
                  <a:lnTo>
                    <a:pt x="256361" y="466391"/>
                  </a:lnTo>
                  <a:lnTo>
                    <a:pt x="253636" y="469446"/>
                  </a:lnTo>
                  <a:lnTo>
                    <a:pt x="252273" y="469446"/>
                  </a:lnTo>
                  <a:lnTo>
                    <a:pt x="251592" y="469446"/>
                  </a:lnTo>
                  <a:lnTo>
                    <a:pt x="250229" y="469446"/>
                  </a:lnTo>
                  <a:lnTo>
                    <a:pt x="251592" y="466391"/>
                  </a:lnTo>
                  <a:lnTo>
                    <a:pt x="251592" y="464461"/>
                  </a:lnTo>
                  <a:lnTo>
                    <a:pt x="249548" y="463657"/>
                  </a:lnTo>
                  <a:lnTo>
                    <a:pt x="243416" y="461727"/>
                  </a:lnTo>
                  <a:lnTo>
                    <a:pt x="240009" y="461727"/>
                  </a:lnTo>
                  <a:lnTo>
                    <a:pt x="239327" y="460601"/>
                  </a:lnTo>
                  <a:lnTo>
                    <a:pt x="237965" y="458672"/>
                  </a:lnTo>
                  <a:lnTo>
                    <a:pt x="237283" y="457385"/>
                  </a:lnTo>
                  <a:lnTo>
                    <a:pt x="235921" y="458672"/>
                  </a:lnTo>
                  <a:lnTo>
                    <a:pt x="235239" y="459797"/>
                  </a:lnTo>
                  <a:lnTo>
                    <a:pt x="233195" y="460601"/>
                  </a:lnTo>
                  <a:lnTo>
                    <a:pt x="231151" y="460601"/>
                  </a:lnTo>
                  <a:lnTo>
                    <a:pt x="189758" y="450953"/>
                  </a:lnTo>
                  <a:lnTo>
                    <a:pt x="183626" y="443877"/>
                  </a:lnTo>
                  <a:lnTo>
                    <a:pt x="182434" y="443877"/>
                  </a:lnTo>
                  <a:lnTo>
                    <a:pt x="181582" y="445002"/>
                  </a:lnTo>
                  <a:lnTo>
                    <a:pt x="180390" y="445807"/>
                  </a:lnTo>
                  <a:lnTo>
                    <a:pt x="179538" y="446932"/>
                  </a:lnTo>
                  <a:lnTo>
                    <a:pt x="168977" y="441143"/>
                  </a:lnTo>
                  <a:lnTo>
                    <a:pt x="158756" y="437283"/>
                  </a:lnTo>
                  <a:lnTo>
                    <a:pt x="154668" y="435354"/>
                  </a:lnTo>
                  <a:lnTo>
                    <a:pt x="151773" y="432298"/>
                  </a:lnTo>
                  <a:lnTo>
                    <a:pt x="149728" y="431494"/>
                  </a:lnTo>
                  <a:lnTo>
                    <a:pt x="146492" y="430368"/>
                  </a:lnTo>
                  <a:lnTo>
                    <a:pt x="141041" y="428439"/>
                  </a:lnTo>
                  <a:lnTo>
                    <a:pt x="136953" y="424579"/>
                  </a:lnTo>
                  <a:lnTo>
                    <a:pt x="134228" y="422649"/>
                  </a:lnTo>
                  <a:lnTo>
                    <a:pt x="85510" y="404156"/>
                  </a:lnTo>
                  <a:lnTo>
                    <a:pt x="27765" y="395150"/>
                  </a:lnTo>
                  <a:lnTo>
                    <a:pt x="12605" y="421524"/>
                  </a:lnTo>
                  <a:lnTo>
                    <a:pt x="8517" y="421524"/>
                  </a:lnTo>
                  <a:lnTo>
                    <a:pt x="2044" y="426509"/>
                  </a:lnTo>
                  <a:lnTo>
                    <a:pt x="0" y="430368"/>
                  </a:lnTo>
                  <a:lnTo>
                    <a:pt x="1192" y="435354"/>
                  </a:lnTo>
                  <a:lnTo>
                    <a:pt x="4428" y="440017"/>
                  </a:lnTo>
                  <a:lnTo>
                    <a:pt x="45480" y="443073"/>
                  </a:lnTo>
                  <a:lnTo>
                    <a:pt x="48717" y="443877"/>
                  </a:lnTo>
                  <a:lnTo>
                    <a:pt x="49568" y="445807"/>
                  </a:lnTo>
                  <a:lnTo>
                    <a:pt x="50761" y="447736"/>
                  </a:lnTo>
                  <a:lnTo>
                    <a:pt x="52805" y="449666"/>
                  </a:lnTo>
                  <a:lnTo>
                    <a:pt x="57745" y="452882"/>
                  </a:lnTo>
                  <a:lnTo>
                    <a:pt x="60981" y="455455"/>
                  </a:lnTo>
                  <a:lnTo>
                    <a:pt x="63025" y="456742"/>
                  </a:lnTo>
                  <a:lnTo>
                    <a:pt x="65069" y="457385"/>
                  </a:lnTo>
                  <a:lnTo>
                    <a:pt x="71202" y="458672"/>
                  </a:lnTo>
                  <a:lnTo>
                    <a:pt x="77334" y="459797"/>
                  </a:lnTo>
                  <a:lnTo>
                    <a:pt x="81422" y="462531"/>
                  </a:lnTo>
                  <a:lnTo>
                    <a:pt x="94027" y="477165"/>
                  </a:lnTo>
                  <a:lnTo>
                    <a:pt x="101011" y="481025"/>
                  </a:lnTo>
                  <a:lnTo>
                    <a:pt x="112424" y="488744"/>
                  </a:lnTo>
                  <a:lnTo>
                    <a:pt x="119919" y="491799"/>
                  </a:lnTo>
                  <a:lnTo>
                    <a:pt x="120600" y="492603"/>
                  </a:lnTo>
                  <a:lnTo>
                    <a:pt x="124688" y="494533"/>
                  </a:lnTo>
                  <a:lnTo>
                    <a:pt x="126051" y="494533"/>
                  </a:lnTo>
                  <a:lnTo>
                    <a:pt x="126733" y="494533"/>
                  </a:lnTo>
                  <a:lnTo>
                    <a:pt x="126051" y="501448"/>
                  </a:lnTo>
                  <a:lnTo>
                    <a:pt x="126051" y="503378"/>
                  </a:lnTo>
                  <a:lnTo>
                    <a:pt x="128095" y="504182"/>
                  </a:lnTo>
                  <a:lnTo>
                    <a:pt x="136272" y="507237"/>
                  </a:lnTo>
                  <a:lnTo>
                    <a:pt x="148536" y="509971"/>
                  </a:lnTo>
                  <a:lnTo>
                    <a:pt x="150580" y="511097"/>
                  </a:lnTo>
                  <a:lnTo>
                    <a:pt x="154668" y="509971"/>
                  </a:lnTo>
                  <a:lnTo>
                    <a:pt x="155861" y="509971"/>
                  </a:lnTo>
                  <a:lnTo>
                    <a:pt x="156712" y="511097"/>
                  </a:lnTo>
                  <a:lnTo>
                    <a:pt x="158756" y="513027"/>
                  </a:lnTo>
                  <a:lnTo>
                    <a:pt x="160801" y="513831"/>
                  </a:lnTo>
                  <a:lnTo>
                    <a:pt x="166081" y="515761"/>
                  </a:lnTo>
                  <a:lnTo>
                    <a:pt x="171021" y="515761"/>
                  </a:lnTo>
                  <a:lnTo>
                    <a:pt x="174257" y="515761"/>
                  </a:lnTo>
                  <a:lnTo>
                    <a:pt x="176302" y="515761"/>
                  </a:lnTo>
                  <a:lnTo>
                    <a:pt x="178346" y="515761"/>
                  </a:lnTo>
                  <a:lnTo>
                    <a:pt x="180390" y="517690"/>
                  </a:lnTo>
                  <a:lnTo>
                    <a:pt x="182434" y="519620"/>
                  </a:lnTo>
                  <a:lnTo>
                    <a:pt x="183626" y="520907"/>
                  </a:lnTo>
                  <a:lnTo>
                    <a:pt x="184478" y="520907"/>
                  </a:lnTo>
                  <a:lnTo>
                    <a:pt x="184478" y="519620"/>
                  </a:lnTo>
                  <a:lnTo>
                    <a:pt x="184478" y="517690"/>
                  </a:lnTo>
                  <a:lnTo>
                    <a:pt x="185670" y="517690"/>
                  </a:lnTo>
                  <a:lnTo>
                    <a:pt x="188566" y="519620"/>
                  </a:lnTo>
                  <a:lnTo>
                    <a:pt x="189758" y="519620"/>
                  </a:lnTo>
                  <a:lnTo>
                    <a:pt x="190610" y="518977"/>
                  </a:lnTo>
                  <a:lnTo>
                    <a:pt x="191802" y="517047"/>
                  </a:lnTo>
                  <a:lnTo>
                    <a:pt x="192654" y="515761"/>
                  </a:lnTo>
                  <a:lnTo>
                    <a:pt x="195891" y="515761"/>
                  </a:lnTo>
                  <a:lnTo>
                    <a:pt x="202023" y="515761"/>
                  </a:lnTo>
                  <a:lnTo>
                    <a:pt x="209348" y="515117"/>
                  </a:lnTo>
                  <a:lnTo>
                    <a:pt x="216331" y="513831"/>
                  </a:lnTo>
                </a:path>
                <a:path w="2785745" h="944244">
                  <a:moveTo>
                    <a:pt x="2650321" y="79472"/>
                  </a:moveTo>
                  <a:lnTo>
                    <a:pt x="2650321" y="83975"/>
                  </a:lnTo>
                  <a:lnTo>
                    <a:pt x="2648277" y="87835"/>
                  </a:lnTo>
                  <a:lnTo>
                    <a:pt x="2649129" y="89121"/>
                  </a:lnTo>
                  <a:lnTo>
                    <a:pt x="2651173" y="89121"/>
                  </a:lnTo>
                  <a:lnTo>
                    <a:pt x="2656454" y="87835"/>
                  </a:lnTo>
                  <a:lnTo>
                    <a:pt x="2660542" y="85905"/>
                  </a:lnTo>
                  <a:lnTo>
                    <a:pt x="2664630" y="85905"/>
                  </a:lnTo>
                  <a:lnTo>
                    <a:pt x="2668718" y="87191"/>
                  </a:lnTo>
                  <a:lnTo>
                    <a:pt x="2669911" y="85262"/>
                  </a:lnTo>
                  <a:lnTo>
                    <a:pt x="2670762" y="83332"/>
                  </a:lnTo>
                  <a:lnTo>
                    <a:pt x="2672806" y="80116"/>
                  </a:lnTo>
                  <a:lnTo>
                    <a:pt x="2672806" y="76256"/>
                  </a:lnTo>
                  <a:lnTo>
                    <a:pt x="2672806" y="74326"/>
                  </a:lnTo>
                  <a:lnTo>
                    <a:pt x="2668718" y="69824"/>
                  </a:lnTo>
                  <a:lnTo>
                    <a:pt x="2666674" y="65803"/>
                  </a:lnTo>
                  <a:lnTo>
                    <a:pt x="2664630" y="63873"/>
                  </a:lnTo>
                  <a:lnTo>
                    <a:pt x="2664630" y="59692"/>
                  </a:lnTo>
                  <a:lnTo>
                    <a:pt x="2645041" y="44254"/>
                  </a:lnTo>
                  <a:lnTo>
                    <a:pt x="2642145" y="45380"/>
                  </a:lnTo>
                  <a:lnTo>
                    <a:pt x="2637546" y="48114"/>
                  </a:lnTo>
                  <a:lnTo>
                    <a:pt x="2634820" y="49239"/>
                  </a:lnTo>
                  <a:lnTo>
                    <a:pt x="2631414" y="49239"/>
                  </a:lnTo>
                  <a:lnTo>
                    <a:pt x="2629370" y="51169"/>
                  </a:lnTo>
                  <a:lnTo>
                    <a:pt x="2629370" y="53099"/>
                  </a:lnTo>
                  <a:lnTo>
                    <a:pt x="2629370" y="56958"/>
                  </a:lnTo>
                  <a:lnTo>
                    <a:pt x="2630732" y="60818"/>
                  </a:lnTo>
                  <a:lnTo>
                    <a:pt x="2634820" y="66607"/>
                  </a:lnTo>
                  <a:lnTo>
                    <a:pt x="2638909" y="70467"/>
                  </a:lnTo>
                  <a:lnTo>
                    <a:pt x="2646233" y="73683"/>
                  </a:lnTo>
                  <a:lnTo>
                    <a:pt x="2648277" y="76256"/>
                  </a:lnTo>
                  <a:lnTo>
                    <a:pt x="2650321" y="79472"/>
                  </a:lnTo>
                  <a:close/>
                </a:path>
                <a:path w="2785745" h="944244">
                  <a:moveTo>
                    <a:pt x="128777" y="474110"/>
                  </a:moveTo>
                  <a:lnTo>
                    <a:pt x="132183" y="479095"/>
                  </a:lnTo>
                  <a:lnTo>
                    <a:pt x="134909" y="479095"/>
                  </a:lnTo>
                  <a:lnTo>
                    <a:pt x="138997" y="479095"/>
                  </a:lnTo>
                  <a:lnTo>
                    <a:pt x="142404" y="477969"/>
                  </a:lnTo>
                  <a:lnTo>
                    <a:pt x="150580" y="477165"/>
                  </a:lnTo>
                  <a:lnTo>
                    <a:pt x="145129" y="479899"/>
                  </a:lnTo>
                  <a:lnTo>
                    <a:pt x="143085" y="481829"/>
                  </a:lnTo>
                  <a:lnTo>
                    <a:pt x="144448" y="482955"/>
                  </a:lnTo>
                  <a:lnTo>
                    <a:pt x="145129" y="482955"/>
                  </a:lnTo>
                  <a:lnTo>
                    <a:pt x="147684" y="481829"/>
                  </a:lnTo>
                  <a:lnTo>
                    <a:pt x="148536" y="482955"/>
                  </a:lnTo>
                  <a:lnTo>
                    <a:pt x="152624" y="482955"/>
                  </a:lnTo>
                  <a:lnTo>
                    <a:pt x="155861" y="482955"/>
                  </a:lnTo>
                  <a:lnTo>
                    <a:pt x="162845" y="482955"/>
                  </a:lnTo>
                  <a:lnTo>
                    <a:pt x="168977" y="481829"/>
                  </a:lnTo>
                  <a:lnTo>
                    <a:pt x="176302" y="481025"/>
                  </a:lnTo>
                  <a:lnTo>
                    <a:pt x="181582" y="481025"/>
                  </a:lnTo>
                  <a:lnTo>
                    <a:pt x="186522" y="481829"/>
                  </a:lnTo>
                  <a:lnTo>
                    <a:pt x="189758" y="481829"/>
                  </a:lnTo>
                  <a:lnTo>
                    <a:pt x="190610" y="481829"/>
                  </a:lnTo>
                  <a:lnTo>
                    <a:pt x="190610" y="481025"/>
                  </a:lnTo>
                  <a:lnTo>
                    <a:pt x="190610" y="479899"/>
                  </a:lnTo>
                  <a:lnTo>
                    <a:pt x="186522" y="477969"/>
                  </a:lnTo>
                  <a:lnTo>
                    <a:pt x="182434" y="476040"/>
                  </a:lnTo>
                  <a:lnTo>
                    <a:pt x="182434" y="474110"/>
                  </a:lnTo>
                  <a:lnTo>
                    <a:pt x="181582" y="473306"/>
                  </a:lnTo>
                  <a:lnTo>
                    <a:pt x="179538" y="473306"/>
                  </a:lnTo>
                  <a:lnTo>
                    <a:pt x="177494" y="472180"/>
                  </a:lnTo>
                  <a:lnTo>
                    <a:pt x="174257" y="468320"/>
                  </a:lnTo>
                  <a:lnTo>
                    <a:pt x="172213" y="466391"/>
                  </a:lnTo>
                  <a:lnTo>
                    <a:pt x="168977" y="465587"/>
                  </a:lnTo>
                  <a:lnTo>
                    <a:pt x="168125" y="465587"/>
                  </a:lnTo>
                  <a:lnTo>
                    <a:pt x="162845" y="461727"/>
                  </a:lnTo>
                  <a:lnTo>
                    <a:pt x="158756" y="459797"/>
                  </a:lnTo>
                  <a:lnTo>
                    <a:pt x="154668" y="458672"/>
                  </a:lnTo>
                  <a:lnTo>
                    <a:pt x="153817" y="458672"/>
                  </a:lnTo>
                  <a:lnTo>
                    <a:pt x="152624" y="459797"/>
                  </a:lnTo>
                  <a:lnTo>
                    <a:pt x="152624" y="460601"/>
                  </a:lnTo>
                  <a:lnTo>
                    <a:pt x="154668" y="461727"/>
                  </a:lnTo>
                  <a:lnTo>
                    <a:pt x="153817" y="464461"/>
                  </a:lnTo>
                  <a:lnTo>
                    <a:pt x="153817" y="465587"/>
                  </a:lnTo>
                  <a:lnTo>
                    <a:pt x="154668" y="467516"/>
                  </a:lnTo>
                  <a:lnTo>
                    <a:pt x="156712" y="469446"/>
                  </a:lnTo>
                  <a:lnTo>
                    <a:pt x="155861" y="469446"/>
                  </a:lnTo>
                  <a:lnTo>
                    <a:pt x="153817" y="467516"/>
                  </a:lnTo>
                  <a:lnTo>
                    <a:pt x="148536" y="466391"/>
                  </a:lnTo>
                  <a:lnTo>
                    <a:pt x="141041" y="464461"/>
                  </a:lnTo>
                  <a:lnTo>
                    <a:pt x="140360" y="464461"/>
                  </a:lnTo>
                  <a:lnTo>
                    <a:pt x="141041" y="465587"/>
                  </a:lnTo>
                  <a:lnTo>
                    <a:pt x="142404" y="466391"/>
                  </a:lnTo>
                  <a:lnTo>
                    <a:pt x="142404" y="467516"/>
                  </a:lnTo>
                  <a:lnTo>
                    <a:pt x="140360" y="467516"/>
                  </a:lnTo>
                  <a:lnTo>
                    <a:pt x="136272" y="468320"/>
                  </a:lnTo>
                  <a:lnTo>
                    <a:pt x="132183" y="473306"/>
                  </a:lnTo>
                  <a:lnTo>
                    <a:pt x="130821" y="472180"/>
                  </a:lnTo>
                  <a:lnTo>
                    <a:pt x="132183" y="469446"/>
                  </a:lnTo>
                  <a:lnTo>
                    <a:pt x="130139" y="469446"/>
                  </a:lnTo>
                  <a:lnTo>
                    <a:pt x="128777" y="470250"/>
                  </a:lnTo>
                  <a:lnTo>
                    <a:pt x="128777" y="472180"/>
                  </a:lnTo>
                  <a:lnTo>
                    <a:pt x="128777" y="474110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2901759" y="548436"/>
              <a:ext cx="678815" cy="283210"/>
            </a:xfrm>
            <a:custGeom>
              <a:avLst/>
              <a:gdLst/>
              <a:ahLst/>
              <a:cxnLst/>
              <a:rect l="l" t="t" r="r" b="b"/>
              <a:pathLst>
                <a:path w="678814" h="283209">
                  <a:moveTo>
                    <a:pt x="78181" y="0"/>
                  </a:moveTo>
                  <a:lnTo>
                    <a:pt x="58420" y="0"/>
                  </a:lnTo>
                  <a:lnTo>
                    <a:pt x="52298" y="30226"/>
                  </a:lnTo>
                  <a:lnTo>
                    <a:pt x="47358" y="51460"/>
                  </a:lnTo>
                  <a:lnTo>
                    <a:pt x="44119" y="68021"/>
                  </a:lnTo>
                  <a:lnTo>
                    <a:pt x="42075" y="70116"/>
                  </a:lnTo>
                  <a:lnTo>
                    <a:pt x="40881" y="70116"/>
                  </a:lnTo>
                  <a:lnTo>
                    <a:pt x="17208" y="59664"/>
                  </a:lnTo>
                  <a:lnTo>
                    <a:pt x="2044" y="52578"/>
                  </a:lnTo>
                  <a:lnTo>
                    <a:pt x="850" y="53390"/>
                  </a:lnTo>
                  <a:lnTo>
                    <a:pt x="0" y="53390"/>
                  </a:lnTo>
                  <a:lnTo>
                    <a:pt x="850" y="55321"/>
                  </a:lnTo>
                  <a:lnTo>
                    <a:pt x="25717" y="66090"/>
                  </a:lnTo>
                  <a:lnTo>
                    <a:pt x="44970" y="73164"/>
                  </a:lnTo>
                  <a:lnTo>
                    <a:pt x="47358" y="75907"/>
                  </a:lnTo>
                  <a:lnTo>
                    <a:pt x="47358" y="77025"/>
                  </a:lnTo>
                  <a:lnTo>
                    <a:pt x="44119" y="92468"/>
                  </a:lnTo>
                  <a:lnTo>
                    <a:pt x="40030" y="112890"/>
                  </a:lnTo>
                  <a:lnTo>
                    <a:pt x="34747" y="132181"/>
                  </a:lnTo>
                  <a:lnTo>
                    <a:pt x="33058" y="141198"/>
                  </a:lnTo>
                  <a:lnTo>
                    <a:pt x="32702" y="141198"/>
                  </a:lnTo>
                  <a:lnTo>
                    <a:pt x="30657" y="154698"/>
                  </a:lnTo>
                  <a:lnTo>
                    <a:pt x="29806" y="164350"/>
                  </a:lnTo>
                  <a:lnTo>
                    <a:pt x="29806" y="177863"/>
                  </a:lnTo>
                  <a:lnTo>
                    <a:pt x="30657" y="190563"/>
                  </a:lnTo>
                  <a:lnTo>
                    <a:pt x="32702" y="190563"/>
                  </a:lnTo>
                  <a:lnTo>
                    <a:pt x="31851" y="182194"/>
                  </a:lnTo>
                  <a:lnTo>
                    <a:pt x="31851" y="161620"/>
                  </a:lnTo>
                  <a:lnTo>
                    <a:pt x="33896" y="149720"/>
                  </a:lnTo>
                  <a:lnTo>
                    <a:pt x="35941" y="141198"/>
                  </a:lnTo>
                  <a:lnTo>
                    <a:pt x="35229" y="141198"/>
                  </a:lnTo>
                  <a:lnTo>
                    <a:pt x="40030" y="122542"/>
                  </a:lnTo>
                  <a:lnTo>
                    <a:pt x="46164" y="97447"/>
                  </a:lnTo>
                  <a:lnTo>
                    <a:pt x="50253" y="75907"/>
                  </a:lnTo>
                  <a:lnTo>
                    <a:pt x="52133" y="70116"/>
                  </a:lnTo>
                  <a:lnTo>
                    <a:pt x="55524" y="59664"/>
                  </a:lnTo>
                  <a:lnTo>
                    <a:pt x="61658" y="37947"/>
                  </a:lnTo>
                  <a:lnTo>
                    <a:pt x="68643" y="16725"/>
                  </a:lnTo>
                  <a:lnTo>
                    <a:pt x="70688" y="9004"/>
                  </a:lnTo>
                  <a:lnTo>
                    <a:pt x="71882" y="5791"/>
                  </a:lnTo>
                  <a:lnTo>
                    <a:pt x="73926" y="3213"/>
                  </a:lnTo>
                  <a:lnTo>
                    <a:pt x="78181" y="0"/>
                  </a:lnTo>
                  <a:close/>
                </a:path>
                <a:path w="678814" h="283209">
                  <a:moveTo>
                    <a:pt x="678459" y="0"/>
                  </a:moveTo>
                  <a:lnTo>
                    <a:pt x="676414" y="0"/>
                  </a:lnTo>
                  <a:lnTo>
                    <a:pt x="662965" y="25247"/>
                  </a:lnTo>
                  <a:lnTo>
                    <a:pt x="649846" y="49530"/>
                  </a:lnTo>
                  <a:lnTo>
                    <a:pt x="636384" y="73977"/>
                  </a:lnTo>
                  <a:lnTo>
                    <a:pt x="620039" y="100190"/>
                  </a:lnTo>
                  <a:lnTo>
                    <a:pt x="608622" y="118681"/>
                  </a:lnTo>
                  <a:lnTo>
                    <a:pt x="601129" y="130251"/>
                  </a:lnTo>
                  <a:lnTo>
                    <a:pt x="600443" y="135407"/>
                  </a:lnTo>
                  <a:lnTo>
                    <a:pt x="597446" y="141198"/>
                  </a:lnTo>
                  <a:lnTo>
                    <a:pt x="597039" y="141198"/>
                  </a:lnTo>
                  <a:lnTo>
                    <a:pt x="597039" y="141998"/>
                  </a:lnTo>
                  <a:lnTo>
                    <a:pt x="594309" y="147789"/>
                  </a:lnTo>
                  <a:lnTo>
                    <a:pt x="581533" y="163550"/>
                  </a:lnTo>
                  <a:lnTo>
                    <a:pt x="510844" y="231571"/>
                  </a:lnTo>
                  <a:lnTo>
                    <a:pt x="487857" y="252158"/>
                  </a:lnTo>
                  <a:lnTo>
                    <a:pt x="483768" y="254723"/>
                  </a:lnTo>
                  <a:lnTo>
                    <a:pt x="481723" y="254088"/>
                  </a:lnTo>
                  <a:lnTo>
                    <a:pt x="474903" y="246367"/>
                  </a:lnTo>
                  <a:lnTo>
                    <a:pt x="477634" y="252793"/>
                  </a:lnTo>
                  <a:lnTo>
                    <a:pt x="477634" y="254723"/>
                  </a:lnTo>
                  <a:lnTo>
                    <a:pt x="475589" y="256654"/>
                  </a:lnTo>
                  <a:lnTo>
                    <a:pt x="469455" y="258584"/>
                  </a:lnTo>
                  <a:lnTo>
                    <a:pt x="451904" y="265658"/>
                  </a:lnTo>
                  <a:lnTo>
                    <a:pt x="443738" y="268401"/>
                  </a:lnTo>
                  <a:lnTo>
                    <a:pt x="431469" y="270332"/>
                  </a:lnTo>
                  <a:lnTo>
                    <a:pt x="417156" y="269519"/>
                  </a:lnTo>
                  <a:lnTo>
                    <a:pt x="408647" y="269519"/>
                  </a:lnTo>
                  <a:lnTo>
                    <a:pt x="402513" y="268401"/>
                  </a:lnTo>
                  <a:lnTo>
                    <a:pt x="402513" y="262610"/>
                  </a:lnTo>
                  <a:lnTo>
                    <a:pt x="401662" y="261797"/>
                  </a:lnTo>
                  <a:lnTo>
                    <a:pt x="400469" y="262610"/>
                  </a:lnTo>
                  <a:lnTo>
                    <a:pt x="397573" y="267589"/>
                  </a:lnTo>
                  <a:lnTo>
                    <a:pt x="391439" y="266471"/>
                  </a:lnTo>
                  <a:lnTo>
                    <a:pt x="388200" y="264541"/>
                  </a:lnTo>
                  <a:lnTo>
                    <a:pt x="383946" y="260680"/>
                  </a:lnTo>
                  <a:lnTo>
                    <a:pt x="379857" y="257949"/>
                  </a:lnTo>
                  <a:lnTo>
                    <a:pt x="375767" y="254088"/>
                  </a:lnTo>
                  <a:lnTo>
                    <a:pt x="371678" y="248932"/>
                  </a:lnTo>
                  <a:lnTo>
                    <a:pt x="365544" y="242023"/>
                  </a:lnTo>
                  <a:lnTo>
                    <a:pt x="360273" y="232371"/>
                  </a:lnTo>
                  <a:lnTo>
                    <a:pt x="358228" y="229641"/>
                  </a:lnTo>
                  <a:lnTo>
                    <a:pt x="354139" y="225780"/>
                  </a:lnTo>
                  <a:lnTo>
                    <a:pt x="350050" y="216128"/>
                  </a:lnTo>
                  <a:lnTo>
                    <a:pt x="350901" y="213080"/>
                  </a:lnTo>
                  <a:lnTo>
                    <a:pt x="352945" y="211150"/>
                  </a:lnTo>
                  <a:lnTo>
                    <a:pt x="367588" y="210019"/>
                  </a:lnTo>
                  <a:lnTo>
                    <a:pt x="366395" y="207289"/>
                  </a:lnTo>
                  <a:lnTo>
                    <a:pt x="354139" y="209219"/>
                  </a:lnTo>
                  <a:lnTo>
                    <a:pt x="350901" y="207289"/>
                  </a:lnTo>
                  <a:lnTo>
                    <a:pt x="348856" y="203428"/>
                  </a:lnTo>
                  <a:lnTo>
                    <a:pt x="348005" y="193776"/>
                  </a:lnTo>
                  <a:lnTo>
                    <a:pt x="348005" y="189915"/>
                  </a:lnTo>
                  <a:lnTo>
                    <a:pt x="350050" y="187985"/>
                  </a:lnTo>
                  <a:lnTo>
                    <a:pt x="350050" y="184772"/>
                  </a:lnTo>
                  <a:lnTo>
                    <a:pt x="340677" y="175933"/>
                  </a:lnTo>
                  <a:lnTo>
                    <a:pt x="330454" y="164350"/>
                  </a:lnTo>
                  <a:lnTo>
                    <a:pt x="319049" y="154698"/>
                  </a:lnTo>
                  <a:lnTo>
                    <a:pt x="314960" y="152768"/>
                  </a:lnTo>
                  <a:lnTo>
                    <a:pt x="306781" y="149720"/>
                  </a:lnTo>
                  <a:lnTo>
                    <a:pt x="299288" y="145046"/>
                  </a:lnTo>
                  <a:lnTo>
                    <a:pt x="293814" y="143116"/>
                  </a:lnTo>
                  <a:lnTo>
                    <a:pt x="294513" y="143116"/>
                  </a:lnTo>
                  <a:lnTo>
                    <a:pt x="291109" y="141998"/>
                  </a:lnTo>
                  <a:lnTo>
                    <a:pt x="284975" y="140068"/>
                  </a:lnTo>
                  <a:lnTo>
                    <a:pt x="272707" y="138137"/>
                  </a:lnTo>
                  <a:lnTo>
                    <a:pt x="263347" y="136207"/>
                  </a:lnTo>
                  <a:lnTo>
                    <a:pt x="261645" y="135407"/>
                  </a:lnTo>
                  <a:lnTo>
                    <a:pt x="259257" y="134277"/>
                  </a:lnTo>
                  <a:lnTo>
                    <a:pt x="255168" y="131546"/>
                  </a:lnTo>
                  <a:lnTo>
                    <a:pt x="250228" y="127685"/>
                  </a:lnTo>
                  <a:lnTo>
                    <a:pt x="246989" y="126403"/>
                  </a:lnTo>
                  <a:lnTo>
                    <a:pt x="243751" y="124472"/>
                  </a:lnTo>
                  <a:lnTo>
                    <a:pt x="239661" y="120611"/>
                  </a:lnTo>
                  <a:lnTo>
                    <a:pt x="239661" y="119481"/>
                  </a:lnTo>
                  <a:lnTo>
                    <a:pt x="240855" y="118681"/>
                  </a:lnTo>
                  <a:lnTo>
                    <a:pt x="240855" y="117551"/>
                  </a:lnTo>
                  <a:lnTo>
                    <a:pt x="238810" y="116751"/>
                  </a:lnTo>
                  <a:lnTo>
                    <a:pt x="235572" y="116751"/>
                  </a:lnTo>
                  <a:lnTo>
                    <a:pt x="235572" y="115620"/>
                  </a:lnTo>
                  <a:lnTo>
                    <a:pt x="238810" y="113690"/>
                  </a:lnTo>
                  <a:lnTo>
                    <a:pt x="253123" y="107899"/>
                  </a:lnTo>
                  <a:lnTo>
                    <a:pt x="252272" y="107099"/>
                  </a:lnTo>
                  <a:lnTo>
                    <a:pt x="249034" y="107899"/>
                  </a:lnTo>
                  <a:lnTo>
                    <a:pt x="230644" y="116751"/>
                  </a:lnTo>
                  <a:lnTo>
                    <a:pt x="228600" y="115620"/>
                  </a:lnTo>
                  <a:lnTo>
                    <a:pt x="226555" y="114820"/>
                  </a:lnTo>
                  <a:lnTo>
                    <a:pt x="211899" y="96329"/>
                  </a:lnTo>
                  <a:lnTo>
                    <a:pt x="199631" y="78955"/>
                  </a:lnTo>
                  <a:lnTo>
                    <a:pt x="197104" y="75095"/>
                  </a:lnTo>
                  <a:lnTo>
                    <a:pt x="187375" y="60299"/>
                  </a:lnTo>
                  <a:lnTo>
                    <a:pt x="166928" y="34086"/>
                  </a:lnTo>
                  <a:lnTo>
                    <a:pt x="162839" y="26365"/>
                  </a:lnTo>
                  <a:lnTo>
                    <a:pt x="162839" y="24447"/>
                  </a:lnTo>
                  <a:lnTo>
                    <a:pt x="175793" y="7073"/>
                  </a:lnTo>
                  <a:lnTo>
                    <a:pt x="175793" y="5791"/>
                  </a:lnTo>
                  <a:lnTo>
                    <a:pt x="175107" y="5791"/>
                  </a:lnTo>
                  <a:lnTo>
                    <a:pt x="171704" y="9004"/>
                  </a:lnTo>
                  <a:lnTo>
                    <a:pt x="169659" y="7874"/>
                  </a:lnTo>
                  <a:lnTo>
                    <a:pt x="171018" y="5143"/>
                  </a:lnTo>
                  <a:lnTo>
                    <a:pt x="171018" y="3860"/>
                  </a:lnTo>
                  <a:lnTo>
                    <a:pt x="169659" y="3860"/>
                  </a:lnTo>
                  <a:lnTo>
                    <a:pt x="167614" y="5143"/>
                  </a:lnTo>
                  <a:lnTo>
                    <a:pt x="166928" y="5143"/>
                  </a:lnTo>
                  <a:lnTo>
                    <a:pt x="166928" y="0"/>
                  </a:lnTo>
                  <a:lnTo>
                    <a:pt x="160794" y="0"/>
                  </a:lnTo>
                  <a:lnTo>
                    <a:pt x="161480" y="5143"/>
                  </a:lnTo>
                  <a:lnTo>
                    <a:pt x="164884" y="13665"/>
                  </a:lnTo>
                  <a:lnTo>
                    <a:pt x="164884" y="15595"/>
                  </a:lnTo>
                  <a:lnTo>
                    <a:pt x="163525" y="17526"/>
                  </a:lnTo>
                  <a:lnTo>
                    <a:pt x="160794" y="18656"/>
                  </a:lnTo>
                  <a:lnTo>
                    <a:pt x="160794" y="10934"/>
                  </a:lnTo>
                  <a:lnTo>
                    <a:pt x="158242" y="9004"/>
                  </a:lnTo>
                  <a:lnTo>
                    <a:pt x="156197" y="7073"/>
                  </a:lnTo>
                  <a:lnTo>
                    <a:pt x="156197" y="0"/>
                  </a:lnTo>
                  <a:lnTo>
                    <a:pt x="82270" y="0"/>
                  </a:lnTo>
                  <a:lnTo>
                    <a:pt x="85509" y="1282"/>
                  </a:lnTo>
                  <a:lnTo>
                    <a:pt x="89598" y="5143"/>
                  </a:lnTo>
                  <a:lnTo>
                    <a:pt x="92494" y="9004"/>
                  </a:lnTo>
                  <a:lnTo>
                    <a:pt x="96583" y="12865"/>
                  </a:lnTo>
                  <a:lnTo>
                    <a:pt x="99822" y="13665"/>
                  </a:lnTo>
                  <a:lnTo>
                    <a:pt x="101866" y="14795"/>
                  </a:lnTo>
                  <a:lnTo>
                    <a:pt x="105092" y="17526"/>
                  </a:lnTo>
                  <a:lnTo>
                    <a:pt x="107137" y="21386"/>
                  </a:lnTo>
                  <a:lnTo>
                    <a:pt x="111226" y="22517"/>
                  </a:lnTo>
                  <a:lnTo>
                    <a:pt x="116166" y="26365"/>
                  </a:lnTo>
                  <a:lnTo>
                    <a:pt x="124345" y="33286"/>
                  </a:lnTo>
                  <a:lnTo>
                    <a:pt x="129628" y="37147"/>
                  </a:lnTo>
                  <a:lnTo>
                    <a:pt x="133718" y="39077"/>
                  </a:lnTo>
                  <a:lnTo>
                    <a:pt x="137807" y="41808"/>
                  </a:lnTo>
                  <a:lnTo>
                    <a:pt x="139852" y="47599"/>
                  </a:lnTo>
                  <a:lnTo>
                    <a:pt x="143078" y="50660"/>
                  </a:lnTo>
                  <a:lnTo>
                    <a:pt x="145973" y="52578"/>
                  </a:lnTo>
                  <a:lnTo>
                    <a:pt x="150063" y="57251"/>
                  </a:lnTo>
                  <a:lnTo>
                    <a:pt x="153301" y="61595"/>
                  </a:lnTo>
                  <a:lnTo>
                    <a:pt x="156197" y="63525"/>
                  </a:lnTo>
                  <a:lnTo>
                    <a:pt x="159435" y="65443"/>
                  </a:lnTo>
                  <a:lnTo>
                    <a:pt x="159435" y="70116"/>
                  </a:lnTo>
                  <a:lnTo>
                    <a:pt x="157391" y="72047"/>
                  </a:lnTo>
                  <a:lnTo>
                    <a:pt x="145973" y="77825"/>
                  </a:lnTo>
                  <a:lnTo>
                    <a:pt x="129628" y="85547"/>
                  </a:lnTo>
                  <a:lnTo>
                    <a:pt x="149212" y="78955"/>
                  </a:lnTo>
                  <a:lnTo>
                    <a:pt x="155346" y="75095"/>
                  </a:lnTo>
                  <a:lnTo>
                    <a:pt x="156197" y="75907"/>
                  </a:lnTo>
                  <a:lnTo>
                    <a:pt x="157391" y="78955"/>
                  </a:lnTo>
                  <a:lnTo>
                    <a:pt x="158242" y="79756"/>
                  </a:lnTo>
                  <a:lnTo>
                    <a:pt x="158242" y="82816"/>
                  </a:lnTo>
                  <a:lnTo>
                    <a:pt x="160794" y="86677"/>
                  </a:lnTo>
                  <a:lnTo>
                    <a:pt x="164884" y="93586"/>
                  </a:lnTo>
                  <a:lnTo>
                    <a:pt x="167614" y="98259"/>
                  </a:lnTo>
                  <a:lnTo>
                    <a:pt x="167614" y="103238"/>
                  </a:lnTo>
                  <a:lnTo>
                    <a:pt x="169659" y="104038"/>
                  </a:lnTo>
                  <a:lnTo>
                    <a:pt x="173062" y="107099"/>
                  </a:lnTo>
                  <a:lnTo>
                    <a:pt x="181927" y="115620"/>
                  </a:lnTo>
                  <a:lnTo>
                    <a:pt x="187375" y="122542"/>
                  </a:lnTo>
                  <a:lnTo>
                    <a:pt x="187375" y="125755"/>
                  </a:lnTo>
                  <a:lnTo>
                    <a:pt x="186004" y="127685"/>
                  </a:lnTo>
                  <a:lnTo>
                    <a:pt x="183959" y="128333"/>
                  </a:lnTo>
                  <a:lnTo>
                    <a:pt x="181241" y="128333"/>
                  </a:lnTo>
                  <a:lnTo>
                    <a:pt x="179197" y="130251"/>
                  </a:lnTo>
                  <a:lnTo>
                    <a:pt x="177152" y="131546"/>
                  </a:lnTo>
                  <a:lnTo>
                    <a:pt x="175107" y="132181"/>
                  </a:lnTo>
                  <a:lnTo>
                    <a:pt x="173748" y="134277"/>
                  </a:lnTo>
                  <a:lnTo>
                    <a:pt x="173748" y="136207"/>
                  </a:lnTo>
                  <a:lnTo>
                    <a:pt x="167614" y="141198"/>
                  </a:lnTo>
                  <a:lnTo>
                    <a:pt x="164884" y="145859"/>
                  </a:lnTo>
                  <a:lnTo>
                    <a:pt x="163525" y="149720"/>
                  </a:lnTo>
                  <a:lnTo>
                    <a:pt x="162839" y="152768"/>
                  </a:lnTo>
                  <a:lnTo>
                    <a:pt x="158242" y="156629"/>
                  </a:lnTo>
                  <a:lnTo>
                    <a:pt x="158242" y="159689"/>
                  </a:lnTo>
                  <a:lnTo>
                    <a:pt x="162839" y="162420"/>
                  </a:lnTo>
                  <a:lnTo>
                    <a:pt x="164884" y="165481"/>
                  </a:lnTo>
                  <a:lnTo>
                    <a:pt x="164884" y="167411"/>
                  </a:lnTo>
                  <a:lnTo>
                    <a:pt x="161480" y="169329"/>
                  </a:lnTo>
                  <a:lnTo>
                    <a:pt x="156197" y="177863"/>
                  </a:lnTo>
                  <a:lnTo>
                    <a:pt x="149212" y="193776"/>
                  </a:lnTo>
                  <a:lnTo>
                    <a:pt x="152107" y="196354"/>
                  </a:lnTo>
                  <a:lnTo>
                    <a:pt x="152107" y="198437"/>
                  </a:lnTo>
                  <a:lnTo>
                    <a:pt x="151257" y="202298"/>
                  </a:lnTo>
                  <a:lnTo>
                    <a:pt x="141897" y="218871"/>
                  </a:lnTo>
                  <a:lnTo>
                    <a:pt x="137807" y="218871"/>
                  </a:lnTo>
                  <a:lnTo>
                    <a:pt x="135763" y="218059"/>
                  </a:lnTo>
                  <a:lnTo>
                    <a:pt x="133718" y="218871"/>
                  </a:lnTo>
                  <a:lnTo>
                    <a:pt x="132867" y="221919"/>
                  </a:lnTo>
                  <a:lnTo>
                    <a:pt x="131673" y="224650"/>
                  </a:lnTo>
                  <a:lnTo>
                    <a:pt x="130479" y="226580"/>
                  </a:lnTo>
                  <a:lnTo>
                    <a:pt x="130479" y="229641"/>
                  </a:lnTo>
                  <a:lnTo>
                    <a:pt x="128435" y="232371"/>
                  </a:lnTo>
                  <a:lnTo>
                    <a:pt x="128435" y="233502"/>
                  </a:lnTo>
                  <a:lnTo>
                    <a:pt x="131673" y="236232"/>
                  </a:lnTo>
                  <a:lnTo>
                    <a:pt x="132867" y="236232"/>
                  </a:lnTo>
                  <a:lnTo>
                    <a:pt x="137807" y="232371"/>
                  </a:lnTo>
                  <a:lnTo>
                    <a:pt x="147167" y="220789"/>
                  </a:lnTo>
                  <a:lnTo>
                    <a:pt x="166928" y="201498"/>
                  </a:lnTo>
                  <a:lnTo>
                    <a:pt x="167614" y="199567"/>
                  </a:lnTo>
                  <a:lnTo>
                    <a:pt x="167614" y="196354"/>
                  </a:lnTo>
                  <a:lnTo>
                    <a:pt x="165569" y="190563"/>
                  </a:lnTo>
                  <a:lnTo>
                    <a:pt x="165569" y="187985"/>
                  </a:lnTo>
                  <a:lnTo>
                    <a:pt x="166928" y="184772"/>
                  </a:lnTo>
                  <a:lnTo>
                    <a:pt x="175793" y="175933"/>
                  </a:lnTo>
                  <a:lnTo>
                    <a:pt x="183286" y="169329"/>
                  </a:lnTo>
                  <a:lnTo>
                    <a:pt x="185331" y="166281"/>
                  </a:lnTo>
                  <a:lnTo>
                    <a:pt x="189420" y="161620"/>
                  </a:lnTo>
                  <a:lnTo>
                    <a:pt x="202869" y="141198"/>
                  </a:lnTo>
                  <a:lnTo>
                    <a:pt x="202171" y="141198"/>
                  </a:lnTo>
                  <a:lnTo>
                    <a:pt x="204914" y="137337"/>
                  </a:lnTo>
                  <a:lnTo>
                    <a:pt x="206959" y="136207"/>
                  </a:lnTo>
                  <a:lnTo>
                    <a:pt x="209854" y="135407"/>
                  </a:lnTo>
                  <a:lnTo>
                    <a:pt x="216331" y="137337"/>
                  </a:lnTo>
                  <a:lnTo>
                    <a:pt x="224510" y="141198"/>
                  </a:lnTo>
                  <a:lnTo>
                    <a:pt x="224828" y="141351"/>
                  </a:lnTo>
                  <a:lnTo>
                    <a:pt x="228600" y="143116"/>
                  </a:lnTo>
                  <a:lnTo>
                    <a:pt x="228815" y="143116"/>
                  </a:lnTo>
                  <a:lnTo>
                    <a:pt x="230644" y="143929"/>
                  </a:lnTo>
                  <a:lnTo>
                    <a:pt x="244944" y="147789"/>
                  </a:lnTo>
                  <a:lnTo>
                    <a:pt x="257213" y="148907"/>
                  </a:lnTo>
                  <a:lnTo>
                    <a:pt x="270662" y="151968"/>
                  </a:lnTo>
                  <a:lnTo>
                    <a:pt x="276796" y="153898"/>
                  </a:lnTo>
                  <a:lnTo>
                    <a:pt x="286334" y="157759"/>
                  </a:lnTo>
                  <a:lnTo>
                    <a:pt x="300647" y="162420"/>
                  </a:lnTo>
                  <a:lnTo>
                    <a:pt x="304736" y="165481"/>
                  </a:lnTo>
                  <a:lnTo>
                    <a:pt x="318198" y="174002"/>
                  </a:lnTo>
                  <a:lnTo>
                    <a:pt x="328409" y="182841"/>
                  </a:lnTo>
                  <a:lnTo>
                    <a:pt x="333692" y="191846"/>
                  </a:lnTo>
                  <a:lnTo>
                    <a:pt x="334543" y="196354"/>
                  </a:lnTo>
                  <a:lnTo>
                    <a:pt x="334543" y="203428"/>
                  </a:lnTo>
                  <a:lnTo>
                    <a:pt x="336588" y="210019"/>
                  </a:lnTo>
                  <a:lnTo>
                    <a:pt x="336588" y="218059"/>
                  </a:lnTo>
                  <a:lnTo>
                    <a:pt x="335737" y="226580"/>
                  </a:lnTo>
                  <a:lnTo>
                    <a:pt x="344766" y="235432"/>
                  </a:lnTo>
                  <a:lnTo>
                    <a:pt x="357035" y="245084"/>
                  </a:lnTo>
                  <a:lnTo>
                    <a:pt x="362305" y="267589"/>
                  </a:lnTo>
                  <a:lnTo>
                    <a:pt x="364350" y="269519"/>
                  </a:lnTo>
                  <a:lnTo>
                    <a:pt x="393484" y="283032"/>
                  </a:lnTo>
                  <a:lnTo>
                    <a:pt x="395528" y="283032"/>
                  </a:lnTo>
                  <a:lnTo>
                    <a:pt x="396379" y="282232"/>
                  </a:lnTo>
                  <a:lnTo>
                    <a:pt x="397573" y="279171"/>
                  </a:lnTo>
                  <a:lnTo>
                    <a:pt x="399618" y="277241"/>
                  </a:lnTo>
                  <a:lnTo>
                    <a:pt x="432320" y="281101"/>
                  </a:lnTo>
                  <a:lnTo>
                    <a:pt x="434365" y="278371"/>
                  </a:lnTo>
                  <a:lnTo>
                    <a:pt x="455993" y="272249"/>
                  </a:lnTo>
                  <a:lnTo>
                    <a:pt x="475589" y="265658"/>
                  </a:lnTo>
                  <a:lnTo>
                    <a:pt x="483768" y="261797"/>
                  </a:lnTo>
                  <a:lnTo>
                    <a:pt x="491261" y="256654"/>
                  </a:lnTo>
                  <a:lnTo>
                    <a:pt x="495350" y="254723"/>
                  </a:lnTo>
                  <a:lnTo>
                    <a:pt x="504710" y="254723"/>
                  </a:lnTo>
                  <a:lnTo>
                    <a:pt x="501484" y="250228"/>
                  </a:lnTo>
                  <a:lnTo>
                    <a:pt x="503529" y="244436"/>
                  </a:lnTo>
                  <a:lnTo>
                    <a:pt x="510844" y="237363"/>
                  </a:lnTo>
                  <a:lnTo>
                    <a:pt x="521919" y="227711"/>
                  </a:lnTo>
                  <a:lnTo>
                    <a:pt x="537425" y="211150"/>
                  </a:lnTo>
                  <a:lnTo>
                    <a:pt x="541515" y="209219"/>
                  </a:lnTo>
                  <a:lnTo>
                    <a:pt x="545592" y="209219"/>
                  </a:lnTo>
                  <a:lnTo>
                    <a:pt x="546785" y="208089"/>
                  </a:lnTo>
                  <a:lnTo>
                    <a:pt x="546785" y="205359"/>
                  </a:lnTo>
                  <a:lnTo>
                    <a:pt x="547636" y="203428"/>
                  </a:lnTo>
                  <a:lnTo>
                    <a:pt x="551726" y="198437"/>
                  </a:lnTo>
                  <a:lnTo>
                    <a:pt x="558203" y="191846"/>
                  </a:lnTo>
                  <a:lnTo>
                    <a:pt x="586143" y="167411"/>
                  </a:lnTo>
                  <a:lnTo>
                    <a:pt x="590232" y="163550"/>
                  </a:lnTo>
                  <a:lnTo>
                    <a:pt x="594309" y="157759"/>
                  </a:lnTo>
                  <a:lnTo>
                    <a:pt x="600443" y="146977"/>
                  </a:lnTo>
                  <a:lnTo>
                    <a:pt x="602259" y="143116"/>
                  </a:lnTo>
                  <a:lnTo>
                    <a:pt x="602488" y="143116"/>
                  </a:lnTo>
                  <a:lnTo>
                    <a:pt x="607263" y="132181"/>
                  </a:lnTo>
                  <a:lnTo>
                    <a:pt x="608622" y="126403"/>
                  </a:lnTo>
                  <a:lnTo>
                    <a:pt x="624128" y="103238"/>
                  </a:lnTo>
                  <a:lnTo>
                    <a:pt x="631113" y="90538"/>
                  </a:lnTo>
                  <a:lnTo>
                    <a:pt x="636384" y="82816"/>
                  </a:lnTo>
                  <a:lnTo>
                    <a:pt x="646607" y="64160"/>
                  </a:lnTo>
                  <a:lnTo>
                    <a:pt x="662965" y="31356"/>
                  </a:lnTo>
                  <a:lnTo>
                    <a:pt x="67845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2905681" y="549684"/>
              <a:ext cx="680085" cy="285750"/>
            </a:xfrm>
            <a:custGeom>
              <a:avLst/>
              <a:gdLst/>
              <a:ahLst/>
              <a:cxnLst/>
              <a:rect l="l" t="t" r="r" b="b"/>
              <a:pathLst>
                <a:path w="680085" h="285750">
                  <a:moveTo>
                    <a:pt x="58938" y="0"/>
                  </a:moveTo>
                  <a:lnTo>
                    <a:pt x="52294" y="32676"/>
                  </a:lnTo>
                  <a:lnTo>
                    <a:pt x="47354" y="53903"/>
                  </a:lnTo>
                  <a:lnTo>
                    <a:pt x="44969" y="65803"/>
                  </a:lnTo>
                  <a:lnTo>
                    <a:pt x="44118" y="70467"/>
                  </a:lnTo>
                  <a:lnTo>
                    <a:pt x="42074" y="72397"/>
                  </a:lnTo>
                  <a:lnTo>
                    <a:pt x="40881" y="72397"/>
                  </a:lnTo>
                  <a:lnTo>
                    <a:pt x="17204" y="61944"/>
                  </a:lnTo>
                  <a:lnTo>
                    <a:pt x="2044" y="55029"/>
                  </a:lnTo>
                  <a:lnTo>
                    <a:pt x="851" y="55833"/>
                  </a:lnTo>
                  <a:lnTo>
                    <a:pt x="0" y="55833"/>
                  </a:lnTo>
                  <a:lnTo>
                    <a:pt x="851" y="57762"/>
                  </a:lnTo>
                  <a:lnTo>
                    <a:pt x="25721" y="68537"/>
                  </a:lnTo>
                  <a:lnTo>
                    <a:pt x="44969" y="75613"/>
                  </a:lnTo>
                  <a:lnTo>
                    <a:pt x="47354" y="78186"/>
                  </a:lnTo>
                  <a:lnTo>
                    <a:pt x="47354" y="79472"/>
                  </a:lnTo>
                  <a:lnTo>
                    <a:pt x="44118" y="94911"/>
                  </a:lnTo>
                  <a:lnTo>
                    <a:pt x="40029" y="115334"/>
                  </a:lnTo>
                  <a:lnTo>
                    <a:pt x="34749" y="134632"/>
                  </a:lnTo>
                  <a:lnTo>
                    <a:pt x="30661" y="157146"/>
                  </a:lnTo>
                  <a:lnTo>
                    <a:pt x="29809" y="166794"/>
                  </a:lnTo>
                  <a:lnTo>
                    <a:pt x="29809" y="180303"/>
                  </a:lnTo>
                  <a:lnTo>
                    <a:pt x="30661" y="193007"/>
                  </a:lnTo>
                  <a:lnTo>
                    <a:pt x="32705" y="193007"/>
                  </a:lnTo>
                  <a:lnTo>
                    <a:pt x="31853" y="184484"/>
                  </a:lnTo>
                  <a:lnTo>
                    <a:pt x="31853" y="174513"/>
                  </a:lnTo>
                  <a:lnTo>
                    <a:pt x="40029" y="124983"/>
                  </a:lnTo>
                  <a:lnTo>
                    <a:pt x="46162" y="99896"/>
                  </a:lnTo>
                  <a:lnTo>
                    <a:pt x="50250" y="78186"/>
                  </a:lnTo>
                  <a:lnTo>
                    <a:pt x="55530" y="61944"/>
                  </a:lnTo>
                  <a:lnTo>
                    <a:pt x="61663" y="40395"/>
                  </a:lnTo>
                  <a:lnTo>
                    <a:pt x="68647" y="19167"/>
                  </a:lnTo>
                  <a:lnTo>
                    <a:pt x="70691" y="11448"/>
                  </a:lnTo>
                  <a:lnTo>
                    <a:pt x="71883" y="8232"/>
                  </a:lnTo>
                  <a:lnTo>
                    <a:pt x="73927" y="5659"/>
                  </a:lnTo>
                  <a:lnTo>
                    <a:pt x="78015" y="2442"/>
                  </a:lnTo>
                  <a:lnTo>
                    <a:pt x="82103" y="2442"/>
                  </a:lnTo>
                  <a:lnTo>
                    <a:pt x="85510" y="3568"/>
                  </a:lnTo>
                  <a:lnTo>
                    <a:pt x="89598" y="7589"/>
                  </a:lnTo>
                  <a:lnTo>
                    <a:pt x="92324" y="11448"/>
                  </a:lnTo>
                  <a:lnTo>
                    <a:pt x="94368" y="13378"/>
                  </a:lnTo>
                  <a:lnTo>
                    <a:pt x="96412" y="15308"/>
                  </a:lnTo>
                  <a:lnTo>
                    <a:pt x="99819" y="15951"/>
                  </a:lnTo>
                  <a:lnTo>
                    <a:pt x="101863" y="17237"/>
                  </a:lnTo>
                  <a:lnTo>
                    <a:pt x="105099" y="19810"/>
                  </a:lnTo>
                  <a:lnTo>
                    <a:pt x="107143" y="23670"/>
                  </a:lnTo>
                  <a:lnTo>
                    <a:pt x="111232" y="24956"/>
                  </a:lnTo>
                  <a:lnTo>
                    <a:pt x="116171" y="28816"/>
                  </a:lnTo>
                  <a:lnTo>
                    <a:pt x="124348" y="35731"/>
                  </a:lnTo>
                  <a:lnTo>
                    <a:pt x="129628" y="39591"/>
                  </a:lnTo>
                  <a:lnTo>
                    <a:pt x="133716" y="41520"/>
                  </a:lnTo>
                  <a:lnTo>
                    <a:pt x="137805" y="44254"/>
                  </a:lnTo>
                  <a:lnTo>
                    <a:pt x="139849" y="50043"/>
                  </a:lnTo>
                  <a:lnTo>
                    <a:pt x="143085" y="53099"/>
                  </a:lnTo>
                  <a:lnTo>
                    <a:pt x="145981" y="55029"/>
                  </a:lnTo>
                  <a:lnTo>
                    <a:pt x="150069" y="59692"/>
                  </a:lnTo>
                  <a:lnTo>
                    <a:pt x="153306" y="63873"/>
                  </a:lnTo>
                  <a:lnTo>
                    <a:pt x="156201" y="65803"/>
                  </a:lnTo>
                  <a:lnTo>
                    <a:pt x="159438" y="67733"/>
                  </a:lnTo>
                  <a:lnTo>
                    <a:pt x="159438" y="70467"/>
                  </a:lnTo>
                  <a:lnTo>
                    <a:pt x="159438" y="72397"/>
                  </a:lnTo>
                  <a:lnTo>
                    <a:pt x="157394" y="74326"/>
                  </a:lnTo>
                  <a:lnTo>
                    <a:pt x="145981" y="80116"/>
                  </a:lnTo>
                  <a:lnTo>
                    <a:pt x="129628" y="87835"/>
                  </a:lnTo>
                  <a:lnTo>
                    <a:pt x="149217" y="81402"/>
                  </a:lnTo>
                  <a:lnTo>
                    <a:pt x="155350" y="77543"/>
                  </a:lnTo>
                  <a:lnTo>
                    <a:pt x="156201" y="78186"/>
                  </a:lnTo>
                  <a:lnTo>
                    <a:pt x="157394" y="81402"/>
                  </a:lnTo>
                  <a:lnTo>
                    <a:pt x="158245" y="82045"/>
                  </a:lnTo>
                  <a:lnTo>
                    <a:pt x="158245" y="85262"/>
                  </a:lnTo>
                  <a:lnTo>
                    <a:pt x="160630" y="89121"/>
                  </a:lnTo>
                  <a:lnTo>
                    <a:pt x="164718" y="96036"/>
                  </a:lnTo>
                  <a:lnTo>
                    <a:pt x="167614" y="100700"/>
                  </a:lnTo>
                  <a:lnTo>
                    <a:pt x="167614" y="105685"/>
                  </a:lnTo>
                  <a:lnTo>
                    <a:pt x="169658" y="106489"/>
                  </a:lnTo>
                  <a:lnTo>
                    <a:pt x="172895" y="109545"/>
                  </a:lnTo>
                  <a:lnTo>
                    <a:pt x="181923" y="118068"/>
                  </a:lnTo>
                  <a:lnTo>
                    <a:pt x="187203" y="124983"/>
                  </a:lnTo>
                  <a:lnTo>
                    <a:pt x="187203" y="128038"/>
                  </a:lnTo>
                  <a:lnTo>
                    <a:pt x="186011" y="129968"/>
                  </a:lnTo>
                  <a:lnTo>
                    <a:pt x="183967" y="130772"/>
                  </a:lnTo>
                  <a:lnTo>
                    <a:pt x="181071" y="130772"/>
                  </a:lnTo>
                  <a:lnTo>
                    <a:pt x="179027" y="132702"/>
                  </a:lnTo>
                  <a:lnTo>
                    <a:pt x="176983" y="133988"/>
                  </a:lnTo>
                  <a:lnTo>
                    <a:pt x="174939" y="134632"/>
                  </a:lnTo>
                  <a:lnTo>
                    <a:pt x="173746" y="136561"/>
                  </a:lnTo>
                  <a:lnTo>
                    <a:pt x="173746" y="138491"/>
                  </a:lnTo>
                  <a:lnTo>
                    <a:pt x="167614" y="143637"/>
                  </a:lnTo>
                  <a:lnTo>
                    <a:pt x="164718" y="148140"/>
                  </a:lnTo>
                  <a:lnTo>
                    <a:pt x="163526" y="151999"/>
                  </a:lnTo>
                  <a:lnTo>
                    <a:pt x="162674" y="155216"/>
                  </a:lnTo>
                  <a:lnTo>
                    <a:pt x="158245" y="159075"/>
                  </a:lnTo>
                  <a:lnTo>
                    <a:pt x="158245" y="160201"/>
                  </a:lnTo>
                  <a:lnTo>
                    <a:pt x="158245" y="162131"/>
                  </a:lnTo>
                  <a:lnTo>
                    <a:pt x="162674" y="164865"/>
                  </a:lnTo>
                  <a:lnTo>
                    <a:pt x="164718" y="167920"/>
                  </a:lnTo>
                  <a:lnTo>
                    <a:pt x="164718" y="169850"/>
                  </a:lnTo>
                  <a:lnTo>
                    <a:pt x="161482" y="171780"/>
                  </a:lnTo>
                  <a:lnTo>
                    <a:pt x="156201" y="180303"/>
                  </a:lnTo>
                  <a:lnTo>
                    <a:pt x="150069" y="194133"/>
                  </a:lnTo>
                  <a:lnTo>
                    <a:pt x="149217" y="196223"/>
                  </a:lnTo>
                  <a:lnTo>
                    <a:pt x="152113" y="198796"/>
                  </a:lnTo>
                  <a:lnTo>
                    <a:pt x="152113" y="200726"/>
                  </a:lnTo>
                  <a:lnTo>
                    <a:pt x="151262" y="204586"/>
                  </a:lnTo>
                  <a:lnTo>
                    <a:pt x="141893" y="221310"/>
                  </a:lnTo>
                  <a:lnTo>
                    <a:pt x="137805" y="221310"/>
                  </a:lnTo>
                  <a:lnTo>
                    <a:pt x="135761" y="220506"/>
                  </a:lnTo>
                  <a:lnTo>
                    <a:pt x="133716" y="221310"/>
                  </a:lnTo>
                  <a:lnTo>
                    <a:pt x="132865" y="224366"/>
                  </a:lnTo>
                  <a:lnTo>
                    <a:pt x="131672" y="227100"/>
                  </a:lnTo>
                  <a:lnTo>
                    <a:pt x="130480" y="229029"/>
                  </a:lnTo>
                  <a:lnTo>
                    <a:pt x="130480" y="232085"/>
                  </a:lnTo>
                  <a:lnTo>
                    <a:pt x="128436" y="234819"/>
                  </a:lnTo>
                  <a:lnTo>
                    <a:pt x="128436" y="235944"/>
                  </a:lnTo>
                  <a:lnTo>
                    <a:pt x="131672" y="238678"/>
                  </a:lnTo>
                  <a:lnTo>
                    <a:pt x="132865" y="238678"/>
                  </a:lnTo>
                  <a:lnTo>
                    <a:pt x="137805" y="234819"/>
                  </a:lnTo>
                  <a:lnTo>
                    <a:pt x="147173" y="223240"/>
                  </a:lnTo>
                  <a:lnTo>
                    <a:pt x="158245" y="212305"/>
                  </a:lnTo>
                  <a:lnTo>
                    <a:pt x="166762" y="203942"/>
                  </a:lnTo>
                  <a:lnTo>
                    <a:pt x="167614" y="202013"/>
                  </a:lnTo>
                  <a:lnTo>
                    <a:pt x="167614" y="198796"/>
                  </a:lnTo>
                  <a:lnTo>
                    <a:pt x="165570" y="193007"/>
                  </a:lnTo>
                  <a:lnTo>
                    <a:pt x="165570" y="190273"/>
                  </a:lnTo>
                  <a:lnTo>
                    <a:pt x="166762" y="187218"/>
                  </a:lnTo>
                  <a:lnTo>
                    <a:pt x="175791" y="178373"/>
                  </a:lnTo>
                  <a:lnTo>
                    <a:pt x="183115" y="171780"/>
                  </a:lnTo>
                  <a:lnTo>
                    <a:pt x="185159" y="168724"/>
                  </a:lnTo>
                  <a:lnTo>
                    <a:pt x="189247" y="164061"/>
                  </a:lnTo>
                  <a:lnTo>
                    <a:pt x="197424" y="151356"/>
                  </a:lnTo>
                  <a:lnTo>
                    <a:pt x="204919" y="139778"/>
                  </a:lnTo>
                  <a:lnTo>
                    <a:pt x="206963" y="138491"/>
                  </a:lnTo>
                  <a:lnTo>
                    <a:pt x="209688" y="137848"/>
                  </a:lnTo>
                  <a:lnTo>
                    <a:pt x="216331" y="139778"/>
                  </a:lnTo>
                  <a:lnTo>
                    <a:pt x="230640" y="146210"/>
                  </a:lnTo>
                  <a:lnTo>
                    <a:pt x="237624" y="148140"/>
                  </a:lnTo>
                  <a:lnTo>
                    <a:pt x="244949" y="150070"/>
                  </a:lnTo>
                  <a:lnTo>
                    <a:pt x="257213" y="151356"/>
                  </a:lnTo>
                  <a:lnTo>
                    <a:pt x="270670" y="154412"/>
                  </a:lnTo>
                  <a:lnTo>
                    <a:pt x="276802" y="156341"/>
                  </a:lnTo>
                  <a:lnTo>
                    <a:pt x="286171" y="160201"/>
                  </a:lnTo>
                  <a:lnTo>
                    <a:pt x="292303" y="162131"/>
                  </a:lnTo>
                  <a:lnTo>
                    <a:pt x="300479" y="164865"/>
                  </a:lnTo>
                  <a:lnTo>
                    <a:pt x="304568" y="167920"/>
                  </a:lnTo>
                  <a:lnTo>
                    <a:pt x="312063" y="172584"/>
                  </a:lnTo>
                  <a:lnTo>
                    <a:pt x="334547" y="205872"/>
                  </a:lnTo>
                  <a:lnTo>
                    <a:pt x="336592" y="212305"/>
                  </a:lnTo>
                  <a:lnTo>
                    <a:pt x="336592" y="220506"/>
                  </a:lnTo>
                  <a:lnTo>
                    <a:pt x="335740" y="229029"/>
                  </a:lnTo>
                  <a:lnTo>
                    <a:pt x="344768" y="237874"/>
                  </a:lnTo>
                  <a:lnTo>
                    <a:pt x="357032" y="247523"/>
                  </a:lnTo>
                  <a:lnTo>
                    <a:pt x="358225" y="252508"/>
                  </a:lnTo>
                  <a:lnTo>
                    <a:pt x="361461" y="266177"/>
                  </a:lnTo>
                  <a:lnTo>
                    <a:pt x="362313" y="270037"/>
                  </a:lnTo>
                  <a:lnTo>
                    <a:pt x="364357" y="271967"/>
                  </a:lnTo>
                  <a:lnTo>
                    <a:pt x="393485" y="285475"/>
                  </a:lnTo>
                  <a:lnTo>
                    <a:pt x="395529" y="285475"/>
                  </a:lnTo>
                  <a:lnTo>
                    <a:pt x="396211" y="284671"/>
                  </a:lnTo>
                  <a:lnTo>
                    <a:pt x="397573" y="281616"/>
                  </a:lnTo>
                  <a:lnTo>
                    <a:pt x="399617" y="279686"/>
                  </a:lnTo>
                  <a:lnTo>
                    <a:pt x="408475" y="280812"/>
                  </a:lnTo>
                  <a:lnTo>
                    <a:pt x="432323" y="283545"/>
                  </a:lnTo>
                  <a:lnTo>
                    <a:pt x="434367" y="280812"/>
                  </a:lnTo>
                  <a:lnTo>
                    <a:pt x="456000" y="274540"/>
                  </a:lnTo>
                  <a:lnTo>
                    <a:pt x="475589" y="268107"/>
                  </a:lnTo>
                  <a:lnTo>
                    <a:pt x="483765" y="264248"/>
                  </a:lnTo>
                  <a:lnTo>
                    <a:pt x="491090" y="259102"/>
                  </a:lnTo>
                  <a:lnTo>
                    <a:pt x="495178" y="257172"/>
                  </a:lnTo>
                  <a:lnTo>
                    <a:pt x="499266" y="257172"/>
                  </a:lnTo>
                  <a:lnTo>
                    <a:pt x="504717" y="257172"/>
                  </a:lnTo>
                  <a:lnTo>
                    <a:pt x="501310" y="252508"/>
                  </a:lnTo>
                  <a:lnTo>
                    <a:pt x="502673" y="249453"/>
                  </a:lnTo>
                  <a:lnTo>
                    <a:pt x="503355" y="246719"/>
                  </a:lnTo>
                  <a:lnTo>
                    <a:pt x="510850" y="239804"/>
                  </a:lnTo>
                  <a:lnTo>
                    <a:pt x="521751" y="230155"/>
                  </a:lnTo>
                  <a:lnTo>
                    <a:pt x="537423" y="213591"/>
                  </a:lnTo>
                  <a:lnTo>
                    <a:pt x="541511" y="211662"/>
                  </a:lnTo>
                  <a:lnTo>
                    <a:pt x="544747" y="211662"/>
                  </a:lnTo>
                  <a:lnTo>
                    <a:pt x="545599" y="211662"/>
                  </a:lnTo>
                  <a:lnTo>
                    <a:pt x="546791" y="210375"/>
                  </a:lnTo>
                  <a:lnTo>
                    <a:pt x="546791" y="207802"/>
                  </a:lnTo>
                  <a:lnTo>
                    <a:pt x="547643" y="205872"/>
                  </a:lnTo>
                  <a:lnTo>
                    <a:pt x="551731" y="200726"/>
                  </a:lnTo>
                  <a:lnTo>
                    <a:pt x="558204" y="194133"/>
                  </a:lnTo>
                  <a:lnTo>
                    <a:pt x="570469" y="183358"/>
                  </a:lnTo>
                  <a:lnTo>
                    <a:pt x="581541" y="173709"/>
                  </a:lnTo>
                  <a:lnTo>
                    <a:pt x="585970" y="169850"/>
                  </a:lnTo>
                  <a:lnTo>
                    <a:pt x="607262" y="134632"/>
                  </a:lnTo>
                  <a:lnTo>
                    <a:pt x="608454" y="128842"/>
                  </a:lnTo>
                  <a:lnTo>
                    <a:pt x="624126" y="105685"/>
                  </a:lnTo>
                  <a:lnTo>
                    <a:pt x="631110" y="92981"/>
                  </a:lnTo>
                  <a:lnTo>
                    <a:pt x="636390" y="85262"/>
                  </a:lnTo>
                  <a:lnTo>
                    <a:pt x="646611" y="66607"/>
                  </a:lnTo>
                  <a:lnTo>
                    <a:pt x="662963" y="33801"/>
                  </a:lnTo>
                  <a:lnTo>
                    <a:pt x="680066" y="0"/>
                  </a:lnTo>
                </a:path>
                <a:path w="680085" h="285750">
                  <a:moveTo>
                    <a:pt x="677869" y="0"/>
                  </a:moveTo>
                  <a:lnTo>
                    <a:pt x="649847" y="51973"/>
                  </a:lnTo>
                  <a:lnTo>
                    <a:pt x="620038" y="102630"/>
                  </a:lnTo>
                  <a:lnTo>
                    <a:pt x="601130" y="132702"/>
                  </a:lnTo>
                  <a:lnTo>
                    <a:pt x="600278" y="137848"/>
                  </a:lnTo>
                  <a:lnTo>
                    <a:pt x="597042" y="144280"/>
                  </a:lnTo>
                  <a:lnTo>
                    <a:pt x="594146" y="150070"/>
                  </a:lnTo>
                  <a:lnTo>
                    <a:pt x="588865" y="157146"/>
                  </a:lnTo>
                  <a:lnTo>
                    <a:pt x="581541" y="165990"/>
                  </a:lnTo>
                  <a:lnTo>
                    <a:pt x="572513" y="174513"/>
                  </a:lnTo>
                  <a:lnTo>
                    <a:pt x="539467" y="206515"/>
                  </a:lnTo>
                  <a:lnTo>
                    <a:pt x="510850" y="234015"/>
                  </a:lnTo>
                  <a:lnTo>
                    <a:pt x="487854" y="254438"/>
                  </a:lnTo>
                  <a:lnTo>
                    <a:pt x="483765" y="257172"/>
                  </a:lnTo>
                  <a:lnTo>
                    <a:pt x="481721" y="256368"/>
                  </a:lnTo>
                  <a:lnTo>
                    <a:pt x="474737" y="248649"/>
                  </a:lnTo>
                  <a:lnTo>
                    <a:pt x="477633" y="255242"/>
                  </a:lnTo>
                  <a:lnTo>
                    <a:pt x="477633" y="257172"/>
                  </a:lnTo>
                  <a:lnTo>
                    <a:pt x="475589" y="259102"/>
                  </a:lnTo>
                  <a:lnTo>
                    <a:pt x="469457" y="261031"/>
                  </a:lnTo>
                  <a:lnTo>
                    <a:pt x="451912" y="268107"/>
                  </a:lnTo>
                  <a:lnTo>
                    <a:pt x="443736" y="270680"/>
                  </a:lnTo>
                  <a:lnTo>
                    <a:pt x="431471" y="272610"/>
                  </a:lnTo>
                  <a:lnTo>
                    <a:pt x="417162" y="271967"/>
                  </a:lnTo>
                  <a:lnTo>
                    <a:pt x="408475" y="271967"/>
                  </a:lnTo>
                  <a:lnTo>
                    <a:pt x="402343" y="270680"/>
                  </a:lnTo>
                  <a:lnTo>
                    <a:pt x="402343" y="264891"/>
                  </a:lnTo>
                  <a:lnTo>
                    <a:pt x="401662" y="264248"/>
                  </a:lnTo>
                  <a:lnTo>
                    <a:pt x="400299" y="264891"/>
                  </a:lnTo>
                  <a:lnTo>
                    <a:pt x="397573" y="270037"/>
                  </a:lnTo>
                  <a:lnTo>
                    <a:pt x="391441" y="268750"/>
                  </a:lnTo>
                  <a:lnTo>
                    <a:pt x="388034" y="266821"/>
                  </a:lnTo>
                  <a:lnTo>
                    <a:pt x="387353" y="266177"/>
                  </a:lnTo>
                  <a:lnTo>
                    <a:pt x="383946" y="262961"/>
                  </a:lnTo>
                  <a:lnTo>
                    <a:pt x="379858" y="260388"/>
                  </a:lnTo>
                  <a:lnTo>
                    <a:pt x="375770" y="256368"/>
                  </a:lnTo>
                  <a:lnTo>
                    <a:pt x="371682" y="251383"/>
                  </a:lnTo>
                  <a:lnTo>
                    <a:pt x="365549" y="244468"/>
                  </a:lnTo>
                  <a:lnTo>
                    <a:pt x="360269" y="234819"/>
                  </a:lnTo>
                  <a:lnTo>
                    <a:pt x="358225" y="232085"/>
                  </a:lnTo>
                  <a:lnTo>
                    <a:pt x="354137" y="228225"/>
                  </a:lnTo>
                  <a:lnTo>
                    <a:pt x="352093" y="223240"/>
                  </a:lnTo>
                  <a:lnTo>
                    <a:pt x="350048" y="218576"/>
                  </a:lnTo>
                  <a:lnTo>
                    <a:pt x="350900" y="215521"/>
                  </a:lnTo>
                  <a:lnTo>
                    <a:pt x="352944" y="213591"/>
                  </a:lnTo>
                  <a:lnTo>
                    <a:pt x="367593" y="212305"/>
                  </a:lnTo>
                  <a:lnTo>
                    <a:pt x="366401" y="209732"/>
                  </a:lnTo>
                  <a:lnTo>
                    <a:pt x="348004" y="192203"/>
                  </a:lnTo>
                  <a:lnTo>
                    <a:pt x="350048" y="190273"/>
                  </a:lnTo>
                  <a:lnTo>
                    <a:pt x="350048" y="188343"/>
                  </a:lnTo>
                  <a:lnTo>
                    <a:pt x="350048" y="187218"/>
                  </a:lnTo>
                  <a:lnTo>
                    <a:pt x="344768" y="182233"/>
                  </a:lnTo>
                  <a:lnTo>
                    <a:pt x="340680" y="178373"/>
                  </a:lnTo>
                  <a:lnTo>
                    <a:pt x="330459" y="166794"/>
                  </a:lnTo>
                  <a:lnTo>
                    <a:pt x="319047" y="157146"/>
                  </a:lnTo>
                  <a:lnTo>
                    <a:pt x="314958" y="155216"/>
                  </a:lnTo>
                  <a:lnTo>
                    <a:pt x="306782" y="151999"/>
                  </a:lnTo>
                  <a:lnTo>
                    <a:pt x="299287" y="147497"/>
                  </a:lnTo>
                  <a:lnTo>
                    <a:pt x="291111" y="144280"/>
                  </a:lnTo>
                  <a:lnTo>
                    <a:pt x="284979" y="142351"/>
                  </a:lnTo>
                  <a:lnTo>
                    <a:pt x="272714" y="140421"/>
                  </a:lnTo>
                  <a:lnTo>
                    <a:pt x="263345" y="138491"/>
                  </a:lnTo>
                  <a:lnTo>
                    <a:pt x="259257" y="136561"/>
                  </a:lnTo>
                  <a:lnTo>
                    <a:pt x="255169" y="133988"/>
                  </a:lnTo>
                  <a:lnTo>
                    <a:pt x="250229" y="129968"/>
                  </a:lnTo>
                  <a:lnTo>
                    <a:pt x="246993" y="128842"/>
                  </a:lnTo>
                  <a:lnTo>
                    <a:pt x="243756" y="126913"/>
                  </a:lnTo>
                  <a:lnTo>
                    <a:pt x="239668" y="123053"/>
                  </a:lnTo>
                  <a:lnTo>
                    <a:pt x="239668" y="121927"/>
                  </a:lnTo>
                  <a:lnTo>
                    <a:pt x="240860" y="121123"/>
                  </a:lnTo>
                  <a:lnTo>
                    <a:pt x="240860" y="119998"/>
                  </a:lnTo>
                  <a:lnTo>
                    <a:pt x="238816" y="119193"/>
                  </a:lnTo>
                  <a:lnTo>
                    <a:pt x="235580" y="119193"/>
                  </a:lnTo>
                  <a:lnTo>
                    <a:pt x="235580" y="118068"/>
                  </a:lnTo>
                  <a:lnTo>
                    <a:pt x="238816" y="116138"/>
                  </a:lnTo>
                  <a:lnTo>
                    <a:pt x="253125" y="110349"/>
                  </a:lnTo>
                  <a:lnTo>
                    <a:pt x="252273" y="109545"/>
                  </a:lnTo>
                  <a:lnTo>
                    <a:pt x="249037" y="110349"/>
                  </a:lnTo>
                  <a:lnTo>
                    <a:pt x="230640" y="119193"/>
                  </a:lnTo>
                  <a:lnTo>
                    <a:pt x="228596" y="118068"/>
                  </a:lnTo>
                  <a:lnTo>
                    <a:pt x="226552" y="117264"/>
                  </a:lnTo>
                  <a:lnTo>
                    <a:pt x="211732" y="98770"/>
                  </a:lnTo>
                  <a:lnTo>
                    <a:pt x="199468" y="81402"/>
                  </a:lnTo>
                  <a:lnTo>
                    <a:pt x="187203" y="62748"/>
                  </a:lnTo>
                  <a:lnTo>
                    <a:pt x="166762" y="36535"/>
                  </a:lnTo>
                  <a:lnTo>
                    <a:pt x="162674" y="28816"/>
                  </a:lnTo>
                  <a:lnTo>
                    <a:pt x="162674" y="26886"/>
                  </a:lnTo>
                  <a:lnTo>
                    <a:pt x="164718" y="23027"/>
                  </a:lnTo>
                  <a:lnTo>
                    <a:pt x="171702" y="14021"/>
                  </a:lnTo>
                  <a:lnTo>
                    <a:pt x="175791" y="9518"/>
                  </a:lnTo>
                  <a:lnTo>
                    <a:pt x="175791" y="8232"/>
                  </a:lnTo>
                  <a:lnTo>
                    <a:pt x="174939" y="8232"/>
                  </a:lnTo>
                  <a:lnTo>
                    <a:pt x="171702" y="11448"/>
                  </a:lnTo>
                  <a:lnTo>
                    <a:pt x="169658" y="10162"/>
                  </a:lnTo>
                  <a:lnTo>
                    <a:pt x="170851" y="7589"/>
                  </a:lnTo>
                  <a:lnTo>
                    <a:pt x="170851" y="6302"/>
                  </a:lnTo>
                  <a:lnTo>
                    <a:pt x="169658" y="6302"/>
                  </a:lnTo>
                  <a:lnTo>
                    <a:pt x="167614" y="7589"/>
                  </a:lnTo>
                  <a:lnTo>
                    <a:pt x="166762" y="7589"/>
                  </a:lnTo>
                  <a:lnTo>
                    <a:pt x="166762" y="1638"/>
                  </a:lnTo>
                  <a:lnTo>
                    <a:pt x="165894" y="0"/>
                  </a:lnTo>
                </a:path>
                <a:path w="680085" h="285750">
                  <a:moveTo>
                    <a:pt x="161174" y="0"/>
                  </a:moveTo>
                  <a:lnTo>
                    <a:pt x="160630" y="513"/>
                  </a:lnTo>
                  <a:lnTo>
                    <a:pt x="160630" y="2442"/>
                  </a:lnTo>
                  <a:lnTo>
                    <a:pt x="161482" y="7589"/>
                  </a:lnTo>
                  <a:lnTo>
                    <a:pt x="164718" y="15951"/>
                  </a:lnTo>
                  <a:lnTo>
                    <a:pt x="164718" y="17881"/>
                  </a:lnTo>
                  <a:lnTo>
                    <a:pt x="163526" y="19810"/>
                  </a:lnTo>
                  <a:lnTo>
                    <a:pt x="160630" y="21097"/>
                  </a:lnTo>
                  <a:lnTo>
                    <a:pt x="160630" y="13378"/>
                  </a:lnTo>
                  <a:lnTo>
                    <a:pt x="158245" y="11448"/>
                  </a:lnTo>
                  <a:lnTo>
                    <a:pt x="156201" y="9518"/>
                  </a:lnTo>
                  <a:lnTo>
                    <a:pt x="156201" y="7589"/>
                  </a:lnTo>
                  <a:lnTo>
                    <a:pt x="156201" y="2442"/>
                  </a:lnTo>
                  <a:lnTo>
                    <a:pt x="155350" y="1638"/>
                  </a:lnTo>
                  <a:lnTo>
                    <a:pt x="154157" y="1638"/>
                  </a:lnTo>
                  <a:lnTo>
                    <a:pt x="151262" y="2442"/>
                  </a:lnTo>
                  <a:lnTo>
                    <a:pt x="149217" y="1638"/>
                  </a:lnTo>
                  <a:lnTo>
                    <a:pt x="147729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2" name="object 403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755131" y="841717"/>
              <a:ext cx="161944" cy="169742"/>
            </a:xfrm>
            <a:prstGeom prst="rect">
              <a:avLst/>
            </a:prstGeom>
          </p:spPr>
        </p:pic>
        <p:sp>
          <p:nvSpPr>
            <p:cNvPr id="4033" name="object 4033"/>
            <p:cNvSpPr/>
            <p:nvPr/>
          </p:nvSpPr>
          <p:spPr>
            <a:xfrm>
              <a:off x="2813011" y="1279816"/>
              <a:ext cx="1711960" cy="463550"/>
            </a:xfrm>
            <a:custGeom>
              <a:avLst/>
              <a:gdLst/>
              <a:ahLst/>
              <a:cxnLst/>
              <a:rect l="l" t="t" r="r" b="b"/>
              <a:pathLst>
                <a:path w="1711960" h="463550">
                  <a:moveTo>
                    <a:pt x="782713" y="463143"/>
                  </a:moveTo>
                  <a:lnTo>
                    <a:pt x="781519" y="462013"/>
                  </a:lnTo>
                  <a:lnTo>
                    <a:pt x="777430" y="458000"/>
                  </a:lnTo>
                  <a:lnTo>
                    <a:pt x="717816" y="424065"/>
                  </a:lnTo>
                  <a:lnTo>
                    <a:pt x="708787" y="419074"/>
                  </a:lnTo>
                  <a:lnTo>
                    <a:pt x="702652" y="415226"/>
                  </a:lnTo>
                  <a:lnTo>
                    <a:pt x="681697" y="404774"/>
                  </a:lnTo>
                  <a:lnTo>
                    <a:pt x="672325" y="399783"/>
                  </a:lnTo>
                  <a:lnTo>
                    <a:pt x="651891" y="391909"/>
                  </a:lnTo>
                  <a:lnTo>
                    <a:pt x="625322" y="381127"/>
                  </a:lnTo>
                  <a:lnTo>
                    <a:pt x="582726" y="364566"/>
                  </a:lnTo>
                  <a:lnTo>
                    <a:pt x="568426" y="358775"/>
                  </a:lnTo>
                  <a:lnTo>
                    <a:pt x="532485" y="347192"/>
                  </a:lnTo>
                  <a:lnTo>
                    <a:pt x="522262" y="345262"/>
                  </a:lnTo>
                  <a:lnTo>
                    <a:pt x="485127" y="337553"/>
                  </a:lnTo>
                  <a:lnTo>
                    <a:pt x="457187" y="332397"/>
                  </a:lnTo>
                  <a:lnTo>
                    <a:pt x="435559" y="329666"/>
                  </a:lnTo>
                  <a:lnTo>
                    <a:pt x="418350" y="325805"/>
                  </a:lnTo>
                  <a:lnTo>
                    <a:pt x="406946" y="323875"/>
                  </a:lnTo>
                  <a:lnTo>
                    <a:pt x="393484" y="318897"/>
                  </a:lnTo>
                  <a:lnTo>
                    <a:pt x="385305" y="315036"/>
                  </a:lnTo>
                  <a:lnTo>
                    <a:pt x="362826" y="302336"/>
                  </a:lnTo>
                  <a:lnTo>
                    <a:pt x="300647" y="264375"/>
                  </a:lnTo>
                  <a:lnTo>
                    <a:pt x="261810" y="242023"/>
                  </a:lnTo>
                  <a:lnTo>
                    <a:pt x="249542" y="234302"/>
                  </a:lnTo>
                  <a:lnTo>
                    <a:pt x="238810" y="227711"/>
                  </a:lnTo>
                  <a:lnTo>
                    <a:pt x="230644" y="219989"/>
                  </a:lnTo>
                  <a:lnTo>
                    <a:pt x="226301" y="214198"/>
                  </a:lnTo>
                  <a:lnTo>
                    <a:pt x="226555" y="214198"/>
                  </a:lnTo>
                  <a:lnTo>
                    <a:pt x="221615" y="207937"/>
                  </a:lnTo>
                  <a:lnTo>
                    <a:pt x="211048" y="193624"/>
                  </a:lnTo>
                  <a:lnTo>
                    <a:pt x="206108" y="186702"/>
                  </a:lnTo>
                  <a:lnTo>
                    <a:pt x="202018" y="181724"/>
                  </a:lnTo>
                  <a:lnTo>
                    <a:pt x="188569" y="173202"/>
                  </a:lnTo>
                  <a:lnTo>
                    <a:pt x="177393" y="168211"/>
                  </a:lnTo>
                  <a:lnTo>
                    <a:pt x="173062" y="166281"/>
                  </a:lnTo>
                  <a:lnTo>
                    <a:pt x="166077" y="163550"/>
                  </a:lnTo>
                  <a:lnTo>
                    <a:pt x="164033" y="161620"/>
                  </a:lnTo>
                  <a:lnTo>
                    <a:pt x="162674" y="158559"/>
                  </a:lnTo>
                  <a:lnTo>
                    <a:pt x="160629" y="150837"/>
                  </a:lnTo>
                  <a:lnTo>
                    <a:pt x="160629" y="146989"/>
                  </a:lnTo>
                  <a:lnTo>
                    <a:pt x="161480" y="143764"/>
                  </a:lnTo>
                  <a:lnTo>
                    <a:pt x="158584" y="143764"/>
                  </a:lnTo>
                  <a:lnTo>
                    <a:pt x="157391" y="141833"/>
                  </a:lnTo>
                  <a:lnTo>
                    <a:pt x="151257" y="133311"/>
                  </a:lnTo>
                  <a:lnTo>
                    <a:pt x="145122" y="124472"/>
                  </a:lnTo>
                  <a:lnTo>
                    <a:pt x="139001" y="119481"/>
                  </a:lnTo>
                  <a:lnTo>
                    <a:pt x="132867" y="114820"/>
                  </a:lnTo>
                  <a:lnTo>
                    <a:pt x="125539" y="111760"/>
                  </a:lnTo>
                  <a:lnTo>
                    <a:pt x="112420" y="107099"/>
                  </a:lnTo>
                  <a:lnTo>
                    <a:pt x="108331" y="105168"/>
                  </a:lnTo>
                  <a:lnTo>
                    <a:pt x="87553" y="96329"/>
                  </a:lnTo>
                  <a:lnTo>
                    <a:pt x="73240" y="90538"/>
                  </a:lnTo>
                  <a:lnTo>
                    <a:pt x="69837" y="87325"/>
                  </a:lnTo>
                  <a:lnTo>
                    <a:pt x="69837" y="86677"/>
                  </a:lnTo>
                  <a:lnTo>
                    <a:pt x="69837" y="85394"/>
                  </a:lnTo>
                  <a:lnTo>
                    <a:pt x="67106" y="86677"/>
                  </a:lnTo>
                  <a:lnTo>
                    <a:pt x="63030" y="86677"/>
                  </a:lnTo>
                  <a:lnTo>
                    <a:pt x="51435" y="83464"/>
                  </a:lnTo>
                  <a:lnTo>
                    <a:pt x="48209" y="81534"/>
                  </a:lnTo>
                  <a:lnTo>
                    <a:pt x="46164" y="80886"/>
                  </a:lnTo>
                  <a:lnTo>
                    <a:pt x="41224" y="80886"/>
                  </a:lnTo>
                  <a:lnTo>
                    <a:pt x="33045" y="79603"/>
                  </a:lnTo>
                  <a:lnTo>
                    <a:pt x="22821" y="78803"/>
                  </a:lnTo>
                  <a:lnTo>
                    <a:pt x="11417" y="81534"/>
                  </a:lnTo>
                  <a:lnTo>
                    <a:pt x="8178" y="81534"/>
                  </a:lnTo>
                  <a:lnTo>
                    <a:pt x="3238" y="85394"/>
                  </a:lnTo>
                  <a:lnTo>
                    <a:pt x="1193" y="85394"/>
                  </a:lnTo>
                  <a:lnTo>
                    <a:pt x="0" y="104051"/>
                  </a:lnTo>
                  <a:lnTo>
                    <a:pt x="6134" y="101307"/>
                  </a:lnTo>
                  <a:lnTo>
                    <a:pt x="11417" y="99377"/>
                  </a:lnTo>
                  <a:lnTo>
                    <a:pt x="19583" y="97447"/>
                  </a:lnTo>
                  <a:lnTo>
                    <a:pt x="28956" y="96329"/>
                  </a:lnTo>
                  <a:lnTo>
                    <a:pt x="47358" y="99377"/>
                  </a:lnTo>
                  <a:lnTo>
                    <a:pt x="97777" y="112890"/>
                  </a:lnTo>
                  <a:lnTo>
                    <a:pt x="130822" y="134124"/>
                  </a:lnTo>
                  <a:lnTo>
                    <a:pt x="149212" y="169341"/>
                  </a:lnTo>
                  <a:lnTo>
                    <a:pt x="150406" y="177050"/>
                  </a:lnTo>
                  <a:lnTo>
                    <a:pt x="149212" y="180911"/>
                  </a:lnTo>
                  <a:lnTo>
                    <a:pt x="147167" y="190563"/>
                  </a:lnTo>
                  <a:lnTo>
                    <a:pt x="147294" y="200215"/>
                  </a:lnTo>
                  <a:lnTo>
                    <a:pt x="148361" y="207289"/>
                  </a:lnTo>
                  <a:lnTo>
                    <a:pt x="150406" y="214198"/>
                  </a:lnTo>
                  <a:lnTo>
                    <a:pt x="151091" y="214198"/>
                  </a:lnTo>
                  <a:lnTo>
                    <a:pt x="153301" y="221919"/>
                  </a:lnTo>
                  <a:lnTo>
                    <a:pt x="176301" y="259715"/>
                  </a:lnTo>
                  <a:lnTo>
                    <a:pt x="202018" y="279171"/>
                  </a:lnTo>
                  <a:lnTo>
                    <a:pt x="220421" y="292684"/>
                  </a:lnTo>
                  <a:lnTo>
                    <a:pt x="233870" y="301523"/>
                  </a:lnTo>
                  <a:lnTo>
                    <a:pt x="248183" y="309245"/>
                  </a:lnTo>
                  <a:lnTo>
                    <a:pt x="254317" y="314236"/>
                  </a:lnTo>
                  <a:lnTo>
                    <a:pt x="262496" y="320014"/>
                  </a:lnTo>
                  <a:lnTo>
                    <a:pt x="272707" y="327736"/>
                  </a:lnTo>
                  <a:lnTo>
                    <a:pt x="288378" y="336740"/>
                  </a:lnTo>
                  <a:lnTo>
                    <a:pt x="297751" y="341401"/>
                  </a:lnTo>
                  <a:lnTo>
                    <a:pt x="322287" y="354114"/>
                  </a:lnTo>
                  <a:lnTo>
                    <a:pt x="330454" y="357974"/>
                  </a:lnTo>
                  <a:lnTo>
                    <a:pt x="348005" y="367614"/>
                  </a:lnTo>
                  <a:lnTo>
                    <a:pt x="353288" y="369544"/>
                  </a:lnTo>
                  <a:lnTo>
                    <a:pt x="358228" y="373405"/>
                  </a:lnTo>
                  <a:lnTo>
                    <a:pt x="362826" y="377266"/>
                  </a:lnTo>
                  <a:lnTo>
                    <a:pt x="366915" y="379196"/>
                  </a:lnTo>
                  <a:lnTo>
                    <a:pt x="373722" y="382257"/>
                  </a:lnTo>
                  <a:lnTo>
                    <a:pt x="381215" y="384187"/>
                  </a:lnTo>
                  <a:lnTo>
                    <a:pt x="388035" y="386118"/>
                  </a:lnTo>
                  <a:lnTo>
                    <a:pt x="397573" y="384987"/>
                  </a:lnTo>
                  <a:lnTo>
                    <a:pt x="406946" y="384987"/>
                  </a:lnTo>
                  <a:lnTo>
                    <a:pt x="417156" y="394639"/>
                  </a:lnTo>
                  <a:lnTo>
                    <a:pt x="419201" y="393827"/>
                  </a:lnTo>
                  <a:lnTo>
                    <a:pt x="411022" y="386918"/>
                  </a:lnTo>
                  <a:lnTo>
                    <a:pt x="411022" y="384987"/>
                  </a:lnTo>
                  <a:lnTo>
                    <a:pt x="411022" y="384187"/>
                  </a:lnTo>
                  <a:lnTo>
                    <a:pt x="411886" y="383057"/>
                  </a:lnTo>
                  <a:lnTo>
                    <a:pt x="417156" y="383057"/>
                  </a:lnTo>
                  <a:lnTo>
                    <a:pt x="431469" y="381127"/>
                  </a:lnTo>
                  <a:lnTo>
                    <a:pt x="441693" y="379196"/>
                  </a:lnTo>
                  <a:lnTo>
                    <a:pt x="464515" y="379196"/>
                  </a:lnTo>
                  <a:lnTo>
                    <a:pt x="516128" y="388048"/>
                  </a:lnTo>
                  <a:lnTo>
                    <a:pt x="569785" y="412483"/>
                  </a:lnTo>
                  <a:lnTo>
                    <a:pt x="603681" y="431787"/>
                  </a:lnTo>
                  <a:lnTo>
                    <a:pt x="606577" y="432904"/>
                  </a:lnTo>
                  <a:lnTo>
                    <a:pt x="611860" y="434835"/>
                  </a:lnTo>
                  <a:lnTo>
                    <a:pt x="617994" y="436765"/>
                  </a:lnTo>
                  <a:lnTo>
                    <a:pt x="622084" y="436765"/>
                  </a:lnTo>
                  <a:lnTo>
                    <a:pt x="634339" y="432904"/>
                  </a:lnTo>
                  <a:lnTo>
                    <a:pt x="638429" y="429856"/>
                  </a:lnTo>
                  <a:lnTo>
                    <a:pt x="641667" y="422935"/>
                  </a:lnTo>
                  <a:lnTo>
                    <a:pt x="645756" y="420204"/>
                  </a:lnTo>
                  <a:lnTo>
                    <a:pt x="653084" y="416344"/>
                  </a:lnTo>
                  <a:lnTo>
                    <a:pt x="660069" y="414413"/>
                  </a:lnTo>
                  <a:lnTo>
                    <a:pt x="665353" y="415226"/>
                  </a:lnTo>
                  <a:lnTo>
                    <a:pt x="687832" y="432904"/>
                  </a:lnTo>
                  <a:lnTo>
                    <a:pt x="687832" y="445287"/>
                  </a:lnTo>
                  <a:lnTo>
                    <a:pt x="685101" y="463143"/>
                  </a:lnTo>
                  <a:lnTo>
                    <a:pt x="695325" y="463143"/>
                  </a:lnTo>
                  <a:lnTo>
                    <a:pt x="696010" y="459282"/>
                  </a:lnTo>
                  <a:lnTo>
                    <a:pt x="699414" y="448348"/>
                  </a:lnTo>
                  <a:lnTo>
                    <a:pt x="698055" y="437578"/>
                  </a:lnTo>
                  <a:lnTo>
                    <a:pt x="698055" y="433717"/>
                  </a:lnTo>
                  <a:lnTo>
                    <a:pt x="695325" y="427926"/>
                  </a:lnTo>
                  <a:lnTo>
                    <a:pt x="663308" y="409435"/>
                  </a:lnTo>
                  <a:lnTo>
                    <a:pt x="655129" y="409435"/>
                  </a:lnTo>
                  <a:lnTo>
                    <a:pt x="645756" y="411365"/>
                  </a:lnTo>
                  <a:lnTo>
                    <a:pt x="639622" y="414413"/>
                  </a:lnTo>
                  <a:lnTo>
                    <a:pt x="632294" y="420204"/>
                  </a:lnTo>
                  <a:lnTo>
                    <a:pt x="626173" y="424865"/>
                  </a:lnTo>
                  <a:lnTo>
                    <a:pt x="622084" y="429056"/>
                  </a:lnTo>
                  <a:lnTo>
                    <a:pt x="617994" y="429856"/>
                  </a:lnTo>
                  <a:lnTo>
                    <a:pt x="613905" y="429056"/>
                  </a:lnTo>
                  <a:lnTo>
                    <a:pt x="607771" y="426796"/>
                  </a:lnTo>
                  <a:lnTo>
                    <a:pt x="595503" y="420204"/>
                  </a:lnTo>
                  <a:lnTo>
                    <a:pt x="582726" y="411365"/>
                  </a:lnTo>
                  <a:lnTo>
                    <a:pt x="527202" y="384187"/>
                  </a:lnTo>
                  <a:lnTo>
                    <a:pt x="512889" y="379196"/>
                  </a:lnTo>
                  <a:lnTo>
                    <a:pt x="502272" y="376466"/>
                  </a:lnTo>
                  <a:lnTo>
                    <a:pt x="490410" y="373405"/>
                  </a:lnTo>
                  <a:lnTo>
                    <a:pt x="476948" y="371475"/>
                  </a:lnTo>
                  <a:lnTo>
                    <a:pt x="463321" y="370674"/>
                  </a:lnTo>
                  <a:lnTo>
                    <a:pt x="458381" y="370674"/>
                  </a:lnTo>
                  <a:lnTo>
                    <a:pt x="443738" y="372605"/>
                  </a:lnTo>
                  <a:lnTo>
                    <a:pt x="425335" y="373405"/>
                  </a:lnTo>
                  <a:lnTo>
                    <a:pt x="397573" y="375335"/>
                  </a:lnTo>
                  <a:lnTo>
                    <a:pt x="391439" y="376466"/>
                  </a:lnTo>
                  <a:lnTo>
                    <a:pt x="383946" y="376466"/>
                  </a:lnTo>
                  <a:lnTo>
                    <a:pt x="343065" y="351053"/>
                  </a:lnTo>
                  <a:lnTo>
                    <a:pt x="332498" y="343331"/>
                  </a:lnTo>
                  <a:lnTo>
                    <a:pt x="321424" y="338670"/>
                  </a:lnTo>
                  <a:lnTo>
                    <a:pt x="314109" y="334327"/>
                  </a:lnTo>
                  <a:lnTo>
                    <a:pt x="292468" y="322757"/>
                  </a:lnTo>
                  <a:lnTo>
                    <a:pt x="284302" y="318084"/>
                  </a:lnTo>
                  <a:lnTo>
                    <a:pt x="276123" y="314236"/>
                  </a:lnTo>
                  <a:lnTo>
                    <a:pt x="266585" y="311175"/>
                  </a:lnTo>
                  <a:lnTo>
                    <a:pt x="258406" y="307314"/>
                  </a:lnTo>
                  <a:lnTo>
                    <a:pt x="196735" y="260515"/>
                  </a:lnTo>
                  <a:lnTo>
                    <a:pt x="170167" y="230441"/>
                  </a:lnTo>
                  <a:lnTo>
                    <a:pt x="164033" y="214198"/>
                  </a:lnTo>
                  <a:lnTo>
                    <a:pt x="164033" y="211797"/>
                  </a:lnTo>
                  <a:lnTo>
                    <a:pt x="163550" y="211797"/>
                  </a:lnTo>
                  <a:lnTo>
                    <a:pt x="162801" y="207937"/>
                  </a:lnTo>
                  <a:lnTo>
                    <a:pt x="162674" y="169341"/>
                  </a:lnTo>
                  <a:lnTo>
                    <a:pt x="164033" y="168211"/>
                  </a:lnTo>
                  <a:lnTo>
                    <a:pt x="168122" y="168211"/>
                  </a:lnTo>
                  <a:lnTo>
                    <a:pt x="175107" y="171272"/>
                  </a:lnTo>
                  <a:lnTo>
                    <a:pt x="184480" y="175120"/>
                  </a:lnTo>
                  <a:lnTo>
                    <a:pt x="189420" y="178981"/>
                  </a:lnTo>
                  <a:lnTo>
                    <a:pt x="193840" y="181724"/>
                  </a:lnTo>
                  <a:lnTo>
                    <a:pt x="197929" y="185902"/>
                  </a:lnTo>
                  <a:lnTo>
                    <a:pt x="206108" y="195554"/>
                  </a:lnTo>
                  <a:lnTo>
                    <a:pt x="214287" y="206006"/>
                  </a:lnTo>
                  <a:lnTo>
                    <a:pt x="218617" y="211797"/>
                  </a:lnTo>
                  <a:lnTo>
                    <a:pt x="218376" y="211797"/>
                  </a:lnTo>
                  <a:lnTo>
                    <a:pt x="221615" y="216128"/>
                  </a:lnTo>
                  <a:lnTo>
                    <a:pt x="231825" y="226580"/>
                  </a:lnTo>
                  <a:lnTo>
                    <a:pt x="237959" y="233502"/>
                  </a:lnTo>
                  <a:lnTo>
                    <a:pt x="244094" y="237363"/>
                  </a:lnTo>
                  <a:lnTo>
                    <a:pt x="250228" y="242023"/>
                  </a:lnTo>
                  <a:lnTo>
                    <a:pt x="260451" y="248132"/>
                  </a:lnTo>
                  <a:lnTo>
                    <a:pt x="301840" y="270167"/>
                  </a:lnTo>
                  <a:lnTo>
                    <a:pt x="354139" y="302336"/>
                  </a:lnTo>
                  <a:lnTo>
                    <a:pt x="399618" y="325805"/>
                  </a:lnTo>
                  <a:lnTo>
                    <a:pt x="429425" y="332397"/>
                  </a:lnTo>
                  <a:lnTo>
                    <a:pt x="468604" y="339483"/>
                  </a:lnTo>
                  <a:lnTo>
                    <a:pt x="503859" y="345262"/>
                  </a:lnTo>
                  <a:lnTo>
                    <a:pt x="523113" y="350253"/>
                  </a:lnTo>
                  <a:lnTo>
                    <a:pt x="542696" y="354114"/>
                  </a:lnTo>
                  <a:lnTo>
                    <a:pt x="552069" y="356844"/>
                  </a:lnTo>
                  <a:lnTo>
                    <a:pt x="582726" y="368744"/>
                  </a:lnTo>
                  <a:lnTo>
                    <a:pt x="601637" y="375335"/>
                  </a:lnTo>
                  <a:lnTo>
                    <a:pt x="647801" y="392709"/>
                  </a:lnTo>
                  <a:lnTo>
                    <a:pt x="672325" y="402844"/>
                  </a:lnTo>
                  <a:lnTo>
                    <a:pt x="693280" y="413296"/>
                  </a:lnTo>
                  <a:lnTo>
                    <a:pt x="705548" y="420204"/>
                  </a:lnTo>
                  <a:lnTo>
                    <a:pt x="732459" y="434835"/>
                  </a:lnTo>
                  <a:lnTo>
                    <a:pt x="757847" y="451078"/>
                  </a:lnTo>
                  <a:lnTo>
                    <a:pt x="776579" y="461213"/>
                  </a:lnTo>
                  <a:lnTo>
                    <a:pt x="778624" y="463143"/>
                  </a:lnTo>
                  <a:lnTo>
                    <a:pt x="782713" y="463143"/>
                  </a:lnTo>
                  <a:close/>
                </a:path>
                <a:path w="1711960" h="463550">
                  <a:moveTo>
                    <a:pt x="855954" y="444487"/>
                  </a:moveTo>
                  <a:lnTo>
                    <a:pt x="820864" y="463143"/>
                  </a:lnTo>
                  <a:lnTo>
                    <a:pt x="822909" y="463143"/>
                  </a:lnTo>
                  <a:lnTo>
                    <a:pt x="824103" y="459930"/>
                  </a:lnTo>
                  <a:lnTo>
                    <a:pt x="826998" y="456069"/>
                  </a:lnTo>
                  <a:lnTo>
                    <a:pt x="830237" y="453009"/>
                  </a:lnTo>
                  <a:lnTo>
                    <a:pt x="834326" y="450278"/>
                  </a:lnTo>
                  <a:lnTo>
                    <a:pt x="840460" y="448348"/>
                  </a:lnTo>
                  <a:lnTo>
                    <a:pt x="852716" y="446417"/>
                  </a:lnTo>
                  <a:lnTo>
                    <a:pt x="855954" y="446417"/>
                  </a:lnTo>
                  <a:lnTo>
                    <a:pt x="855954" y="444487"/>
                  </a:lnTo>
                  <a:close/>
                </a:path>
                <a:path w="1711960" h="463550">
                  <a:moveTo>
                    <a:pt x="1711579" y="0"/>
                  </a:moveTo>
                  <a:lnTo>
                    <a:pt x="1678876" y="15443"/>
                  </a:lnTo>
                  <a:lnTo>
                    <a:pt x="1672742" y="18656"/>
                  </a:lnTo>
                  <a:lnTo>
                    <a:pt x="1667459" y="20586"/>
                  </a:lnTo>
                  <a:lnTo>
                    <a:pt x="1660131" y="22517"/>
                  </a:lnTo>
                  <a:lnTo>
                    <a:pt x="1640890" y="27012"/>
                  </a:lnTo>
                  <a:lnTo>
                    <a:pt x="1602384" y="37147"/>
                  </a:lnTo>
                  <a:lnTo>
                    <a:pt x="1546860" y="50660"/>
                  </a:lnTo>
                  <a:lnTo>
                    <a:pt x="1498485" y="64160"/>
                  </a:lnTo>
                  <a:lnTo>
                    <a:pt x="1480934" y="69951"/>
                  </a:lnTo>
                  <a:lnTo>
                    <a:pt x="1476844" y="71081"/>
                  </a:lnTo>
                  <a:lnTo>
                    <a:pt x="1476844" y="69951"/>
                  </a:lnTo>
                  <a:lnTo>
                    <a:pt x="1474800" y="69151"/>
                  </a:lnTo>
                  <a:lnTo>
                    <a:pt x="1471904" y="73012"/>
                  </a:lnTo>
                  <a:lnTo>
                    <a:pt x="1469859" y="73812"/>
                  </a:lnTo>
                  <a:lnTo>
                    <a:pt x="1442097" y="78803"/>
                  </a:lnTo>
                  <a:lnTo>
                    <a:pt x="1421320" y="81534"/>
                  </a:lnTo>
                  <a:lnTo>
                    <a:pt x="1399514" y="86677"/>
                  </a:lnTo>
                  <a:lnTo>
                    <a:pt x="1367663" y="123659"/>
                  </a:lnTo>
                  <a:lnTo>
                    <a:pt x="1364767" y="127520"/>
                  </a:lnTo>
                  <a:lnTo>
                    <a:pt x="1361528" y="129451"/>
                  </a:lnTo>
                  <a:lnTo>
                    <a:pt x="1358633" y="130263"/>
                  </a:lnTo>
                  <a:lnTo>
                    <a:pt x="1355394" y="129451"/>
                  </a:lnTo>
                  <a:lnTo>
                    <a:pt x="1346022" y="124472"/>
                  </a:lnTo>
                  <a:lnTo>
                    <a:pt x="1333766" y="117551"/>
                  </a:lnTo>
                  <a:lnTo>
                    <a:pt x="1329677" y="115620"/>
                  </a:lnTo>
                  <a:lnTo>
                    <a:pt x="1320139" y="115620"/>
                  </a:lnTo>
                  <a:lnTo>
                    <a:pt x="1315364" y="116751"/>
                  </a:lnTo>
                  <a:lnTo>
                    <a:pt x="1273124" y="133311"/>
                  </a:lnTo>
                  <a:lnTo>
                    <a:pt x="1255572" y="146989"/>
                  </a:lnTo>
                  <a:lnTo>
                    <a:pt x="1247394" y="158559"/>
                  </a:lnTo>
                  <a:lnTo>
                    <a:pt x="1243304" y="165481"/>
                  </a:lnTo>
                  <a:lnTo>
                    <a:pt x="1238885" y="169341"/>
                  </a:lnTo>
                  <a:lnTo>
                    <a:pt x="1232750" y="175120"/>
                  </a:lnTo>
                  <a:lnTo>
                    <a:pt x="1231900" y="178981"/>
                  </a:lnTo>
                  <a:lnTo>
                    <a:pt x="1231900" y="194424"/>
                  </a:lnTo>
                  <a:lnTo>
                    <a:pt x="1228661" y="207289"/>
                  </a:lnTo>
                  <a:lnTo>
                    <a:pt x="1227810" y="214198"/>
                  </a:lnTo>
                  <a:lnTo>
                    <a:pt x="1229855" y="214198"/>
                  </a:lnTo>
                  <a:lnTo>
                    <a:pt x="1230807" y="207289"/>
                  </a:lnTo>
                  <a:lnTo>
                    <a:pt x="1231900" y="200215"/>
                  </a:lnTo>
                  <a:lnTo>
                    <a:pt x="1233944" y="193624"/>
                  </a:lnTo>
                  <a:lnTo>
                    <a:pt x="1234795" y="190563"/>
                  </a:lnTo>
                  <a:lnTo>
                    <a:pt x="1233944" y="186702"/>
                  </a:lnTo>
                  <a:lnTo>
                    <a:pt x="1233944" y="179793"/>
                  </a:lnTo>
                  <a:lnTo>
                    <a:pt x="1234795" y="177863"/>
                  </a:lnTo>
                  <a:lnTo>
                    <a:pt x="1240078" y="172072"/>
                  </a:lnTo>
                  <a:lnTo>
                    <a:pt x="1245349" y="165481"/>
                  </a:lnTo>
                  <a:lnTo>
                    <a:pt x="1252334" y="154698"/>
                  </a:lnTo>
                  <a:lnTo>
                    <a:pt x="1257617" y="147624"/>
                  </a:lnTo>
                  <a:lnTo>
                    <a:pt x="1261706" y="141833"/>
                  </a:lnTo>
                  <a:lnTo>
                    <a:pt x="1266647" y="137972"/>
                  </a:lnTo>
                  <a:lnTo>
                    <a:pt x="1277213" y="133311"/>
                  </a:lnTo>
                  <a:lnTo>
                    <a:pt x="1301051" y="124472"/>
                  </a:lnTo>
                  <a:lnTo>
                    <a:pt x="1315364" y="118681"/>
                  </a:lnTo>
                  <a:lnTo>
                    <a:pt x="1320139" y="117551"/>
                  </a:lnTo>
                  <a:lnTo>
                    <a:pt x="1327632" y="117551"/>
                  </a:lnTo>
                  <a:lnTo>
                    <a:pt x="1333766" y="118681"/>
                  </a:lnTo>
                  <a:lnTo>
                    <a:pt x="1337843" y="120611"/>
                  </a:lnTo>
                  <a:lnTo>
                    <a:pt x="1346022" y="126403"/>
                  </a:lnTo>
                  <a:lnTo>
                    <a:pt x="1354543" y="130263"/>
                  </a:lnTo>
                  <a:lnTo>
                    <a:pt x="1359484" y="132194"/>
                  </a:lnTo>
                  <a:lnTo>
                    <a:pt x="1363573" y="131381"/>
                  </a:lnTo>
                  <a:lnTo>
                    <a:pt x="1365453" y="130263"/>
                  </a:lnTo>
                  <a:lnTo>
                    <a:pt x="1366812" y="129451"/>
                  </a:lnTo>
                  <a:lnTo>
                    <a:pt x="1369707" y="125590"/>
                  </a:lnTo>
                  <a:lnTo>
                    <a:pt x="1374978" y="117551"/>
                  </a:lnTo>
                  <a:lnTo>
                    <a:pt x="1383157" y="104051"/>
                  </a:lnTo>
                  <a:lnTo>
                    <a:pt x="1390484" y="95529"/>
                  </a:lnTo>
                  <a:lnTo>
                    <a:pt x="1440053" y="80886"/>
                  </a:lnTo>
                  <a:lnTo>
                    <a:pt x="1468666" y="75742"/>
                  </a:lnTo>
                  <a:lnTo>
                    <a:pt x="1474800" y="73812"/>
                  </a:lnTo>
                  <a:lnTo>
                    <a:pt x="1482979" y="71882"/>
                  </a:lnTo>
                  <a:lnTo>
                    <a:pt x="1484845" y="71081"/>
                  </a:lnTo>
                  <a:lnTo>
                    <a:pt x="1496441" y="66090"/>
                  </a:lnTo>
                  <a:lnTo>
                    <a:pt x="1527606" y="57251"/>
                  </a:lnTo>
                  <a:lnTo>
                    <a:pt x="1554187" y="50660"/>
                  </a:lnTo>
                  <a:lnTo>
                    <a:pt x="1567637" y="47599"/>
                  </a:lnTo>
                  <a:lnTo>
                    <a:pt x="1593354" y="41008"/>
                  </a:lnTo>
                  <a:lnTo>
                    <a:pt x="1625384" y="33286"/>
                  </a:lnTo>
                  <a:lnTo>
                    <a:pt x="1651952" y="26377"/>
                  </a:lnTo>
                  <a:lnTo>
                    <a:pt x="1661325" y="23152"/>
                  </a:lnTo>
                  <a:lnTo>
                    <a:pt x="1671548" y="21221"/>
                  </a:lnTo>
                  <a:lnTo>
                    <a:pt x="1678876" y="17373"/>
                  </a:lnTo>
                  <a:lnTo>
                    <a:pt x="1711579" y="1930"/>
                  </a:lnTo>
                  <a:lnTo>
                    <a:pt x="171157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4" name="object 4034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492673" y="1741025"/>
              <a:ext cx="176302" cy="98900"/>
            </a:xfrm>
            <a:prstGeom prst="rect">
              <a:avLst/>
            </a:prstGeom>
          </p:spPr>
        </p:pic>
        <p:sp>
          <p:nvSpPr>
            <p:cNvPr id="4035" name="object 4035"/>
            <p:cNvSpPr/>
            <p:nvPr/>
          </p:nvSpPr>
          <p:spPr>
            <a:xfrm>
              <a:off x="3666922" y="1073810"/>
              <a:ext cx="1713230" cy="916940"/>
            </a:xfrm>
            <a:custGeom>
              <a:avLst/>
              <a:gdLst/>
              <a:ahLst/>
              <a:cxnLst/>
              <a:rect l="l" t="t" r="r" b="b"/>
              <a:pathLst>
                <a:path w="1713229" h="916939">
                  <a:moveTo>
                    <a:pt x="375945" y="417804"/>
                  </a:moveTo>
                  <a:lnTo>
                    <a:pt x="373900" y="417804"/>
                  </a:lnTo>
                  <a:lnTo>
                    <a:pt x="372706" y="424065"/>
                  </a:lnTo>
                  <a:lnTo>
                    <a:pt x="369811" y="429856"/>
                  </a:lnTo>
                  <a:lnTo>
                    <a:pt x="367766" y="432587"/>
                  </a:lnTo>
                  <a:lnTo>
                    <a:pt x="357035" y="440309"/>
                  </a:lnTo>
                  <a:lnTo>
                    <a:pt x="344766" y="456069"/>
                  </a:lnTo>
                  <a:lnTo>
                    <a:pt x="340677" y="460730"/>
                  </a:lnTo>
                  <a:lnTo>
                    <a:pt x="335915" y="464591"/>
                  </a:lnTo>
                  <a:lnTo>
                    <a:pt x="328422" y="467652"/>
                  </a:lnTo>
                  <a:lnTo>
                    <a:pt x="323138" y="468452"/>
                  </a:lnTo>
                  <a:lnTo>
                    <a:pt x="314960" y="468452"/>
                  </a:lnTo>
                  <a:lnTo>
                    <a:pt x="308825" y="469582"/>
                  </a:lnTo>
                  <a:lnTo>
                    <a:pt x="271691" y="479386"/>
                  </a:lnTo>
                  <a:lnTo>
                    <a:pt x="268795" y="482447"/>
                  </a:lnTo>
                  <a:lnTo>
                    <a:pt x="265569" y="485178"/>
                  </a:lnTo>
                  <a:lnTo>
                    <a:pt x="263525" y="490169"/>
                  </a:lnTo>
                  <a:lnTo>
                    <a:pt x="261480" y="496760"/>
                  </a:lnTo>
                  <a:lnTo>
                    <a:pt x="259435" y="501738"/>
                  </a:lnTo>
                  <a:lnTo>
                    <a:pt x="255346" y="505599"/>
                  </a:lnTo>
                  <a:lnTo>
                    <a:pt x="251256" y="508342"/>
                  </a:lnTo>
                  <a:lnTo>
                    <a:pt x="227406" y="518312"/>
                  </a:lnTo>
                  <a:lnTo>
                    <a:pt x="224510" y="520242"/>
                  </a:lnTo>
                  <a:lnTo>
                    <a:pt x="219227" y="524903"/>
                  </a:lnTo>
                  <a:lnTo>
                    <a:pt x="213956" y="534555"/>
                  </a:lnTo>
                  <a:lnTo>
                    <a:pt x="211061" y="560920"/>
                  </a:lnTo>
                  <a:lnTo>
                    <a:pt x="209016" y="565912"/>
                  </a:lnTo>
                  <a:lnTo>
                    <a:pt x="169837" y="582472"/>
                  </a:lnTo>
                  <a:lnTo>
                    <a:pt x="157568" y="583272"/>
                  </a:lnTo>
                  <a:lnTo>
                    <a:pt x="152120" y="584403"/>
                  </a:lnTo>
                  <a:lnTo>
                    <a:pt x="148031" y="586333"/>
                  </a:lnTo>
                  <a:lnTo>
                    <a:pt x="143941" y="589064"/>
                  </a:lnTo>
                  <a:lnTo>
                    <a:pt x="141211" y="592924"/>
                  </a:lnTo>
                  <a:lnTo>
                    <a:pt x="135077" y="600646"/>
                  </a:lnTo>
                  <a:lnTo>
                    <a:pt x="123494" y="609650"/>
                  </a:lnTo>
                  <a:lnTo>
                    <a:pt x="117373" y="611581"/>
                  </a:lnTo>
                  <a:lnTo>
                    <a:pt x="109194" y="612698"/>
                  </a:lnTo>
                  <a:lnTo>
                    <a:pt x="84328" y="614629"/>
                  </a:lnTo>
                  <a:lnTo>
                    <a:pt x="74104" y="614629"/>
                  </a:lnTo>
                  <a:lnTo>
                    <a:pt x="68821" y="615442"/>
                  </a:lnTo>
                  <a:lnTo>
                    <a:pt x="61836" y="618490"/>
                  </a:lnTo>
                  <a:lnTo>
                    <a:pt x="57746" y="621233"/>
                  </a:lnTo>
                  <a:lnTo>
                    <a:pt x="52463" y="627011"/>
                  </a:lnTo>
                  <a:lnTo>
                    <a:pt x="49568" y="632002"/>
                  </a:lnTo>
                  <a:lnTo>
                    <a:pt x="44297" y="639724"/>
                  </a:lnTo>
                  <a:lnTo>
                    <a:pt x="38836" y="644702"/>
                  </a:lnTo>
                  <a:lnTo>
                    <a:pt x="32702" y="646633"/>
                  </a:lnTo>
                  <a:lnTo>
                    <a:pt x="22491" y="648563"/>
                  </a:lnTo>
                  <a:lnTo>
                    <a:pt x="6985" y="649376"/>
                  </a:lnTo>
                  <a:lnTo>
                    <a:pt x="0" y="650494"/>
                  </a:lnTo>
                  <a:lnTo>
                    <a:pt x="0" y="652424"/>
                  </a:lnTo>
                  <a:lnTo>
                    <a:pt x="22491" y="650494"/>
                  </a:lnTo>
                  <a:lnTo>
                    <a:pt x="55702" y="627011"/>
                  </a:lnTo>
                  <a:lnTo>
                    <a:pt x="61836" y="621233"/>
                  </a:lnTo>
                  <a:lnTo>
                    <a:pt x="67970" y="618490"/>
                  </a:lnTo>
                  <a:lnTo>
                    <a:pt x="77343" y="616559"/>
                  </a:lnTo>
                  <a:lnTo>
                    <a:pt x="88404" y="615442"/>
                  </a:lnTo>
                  <a:lnTo>
                    <a:pt x="108000" y="614629"/>
                  </a:lnTo>
                  <a:lnTo>
                    <a:pt x="121450" y="612698"/>
                  </a:lnTo>
                  <a:lnTo>
                    <a:pt x="127584" y="610781"/>
                  </a:lnTo>
                  <a:lnTo>
                    <a:pt x="137121" y="601764"/>
                  </a:lnTo>
                  <a:lnTo>
                    <a:pt x="143941" y="594055"/>
                  </a:lnTo>
                  <a:lnTo>
                    <a:pt x="154165" y="587133"/>
                  </a:lnTo>
                  <a:lnTo>
                    <a:pt x="160807" y="585203"/>
                  </a:lnTo>
                  <a:lnTo>
                    <a:pt x="166941" y="585203"/>
                  </a:lnTo>
                  <a:lnTo>
                    <a:pt x="175971" y="584403"/>
                  </a:lnTo>
                  <a:lnTo>
                    <a:pt x="211912" y="563981"/>
                  </a:lnTo>
                  <a:lnTo>
                    <a:pt x="218376" y="531812"/>
                  </a:lnTo>
                  <a:lnTo>
                    <a:pt x="219227" y="528764"/>
                  </a:lnTo>
                  <a:lnTo>
                    <a:pt x="222465" y="524903"/>
                  </a:lnTo>
                  <a:lnTo>
                    <a:pt x="227406" y="521042"/>
                  </a:lnTo>
                  <a:lnTo>
                    <a:pt x="238823" y="515251"/>
                  </a:lnTo>
                  <a:lnTo>
                    <a:pt x="248361" y="512521"/>
                  </a:lnTo>
                  <a:lnTo>
                    <a:pt x="255346" y="508342"/>
                  </a:lnTo>
                  <a:lnTo>
                    <a:pt x="259435" y="506412"/>
                  </a:lnTo>
                  <a:lnTo>
                    <a:pt x="263525" y="499808"/>
                  </a:lnTo>
                  <a:lnTo>
                    <a:pt x="267601" y="490169"/>
                  </a:lnTo>
                  <a:lnTo>
                    <a:pt x="268795" y="485178"/>
                  </a:lnTo>
                  <a:lnTo>
                    <a:pt x="270840" y="483247"/>
                  </a:lnTo>
                  <a:lnTo>
                    <a:pt x="271691" y="481317"/>
                  </a:lnTo>
                  <a:lnTo>
                    <a:pt x="276123" y="479386"/>
                  </a:lnTo>
                  <a:lnTo>
                    <a:pt x="281063" y="476173"/>
                  </a:lnTo>
                  <a:lnTo>
                    <a:pt x="300659" y="472313"/>
                  </a:lnTo>
                  <a:lnTo>
                    <a:pt x="312064" y="470382"/>
                  </a:lnTo>
                  <a:lnTo>
                    <a:pt x="320243" y="470382"/>
                  </a:lnTo>
                  <a:lnTo>
                    <a:pt x="327228" y="469582"/>
                  </a:lnTo>
                  <a:lnTo>
                    <a:pt x="358394" y="442239"/>
                  </a:lnTo>
                  <a:lnTo>
                    <a:pt x="360438" y="440309"/>
                  </a:lnTo>
                  <a:lnTo>
                    <a:pt x="364528" y="437578"/>
                  </a:lnTo>
                  <a:lnTo>
                    <a:pt x="370662" y="432587"/>
                  </a:lnTo>
                  <a:lnTo>
                    <a:pt x="372706" y="429856"/>
                  </a:lnTo>
                  <a:lnTo>
                    <a:pt x="374751" y="422948"/>
                  </a:lnTo>
                  <a:lnTo>
                    <a:pt x="375945" y="417804"/>
                  </a:lnTo>
                  <a:close/>
                </a:path>
                <a:path w="1713229" h="916939">
                  <a:moveTo>
                    <a:pt x="857669" y="731380"/>
                  </a:moveTo>
                  <a:lnTo>
                    <a:pt x="847445" y="729449"/>
                  </a:lnTo>
                  <a:lnTo>
                    <a:pt x="836028" y="730097"/>
                  </a:lnTo>
                  <a:lnTo>
                    <a:pt x="831088" y="731380"/>
                  </a:lnTo>
                  <a:lnTo>
                    <a:pt x="824966" y="734123"/>
                  </a:lnTo>
                  <a:lnTo>
                    <a:pt x="817638" y="737171"/>
                  </a:lnTo>
                  <a:lnTo>
                    <a:pt x="810310" y="739101"/>
                  </a:lnTo>
                  <a:lnTo>
                    <a:pt x="805370" y="740473"/>
                  </a:lnTo>
                  <a:lnTo>
                    <a:pt x="805370" y="744893"/>
                  </a:lnTo>
                  <a:lnTo>
                    <a:pt x="803325" y="746823"/>
                  </a:lnTo>
                  <a:lnTo>
                    <a:pt x="791057" y="753414"/>
                  </a:lnTo>
                  <a:lnTo>
                    <a:pt x="785787" y="757593"/>
                  </a:lnTo>
                  <a:lnTo>
                    <a:pt x="782891" y="759523"/>
                  </a:lnTo>
                  <a:lnTo>
                    <a:pt x="781697" y="759523"/>
                  </a:lnTo>
                  <a:lnTo>
                    <a:pt x="781697" y="758405"/>
                  </a:lnTo>
                  <a:lnTo>
                    <a:pt x="783742" y="757593"/>
                  </a:lnTo>
                  <a:lnTo>
                    <a:pt x="791057" y="750684"/>
                  </a:lnTo>
                  <a:lnTo>
                    <a:pt x="797191" y="745693"/>
                  </a:lnTo>
                  <a:lnTo>
                    <a:pt x="802132" y="742962"/>
                  </a:lnTo>
                  <a:lnTo>
                    <a:pt x="804176" y="743762"/>
                  </a:lnTo>
                  <a:lnTo>
                    <a:pt x="805370" y="744893"/>
                  </a:lnTo>
                  <a:lnTo>
                    <a:pt x="805370" y="740473"/>
                  </a:lnTo>
                  <a:lnTo>
                    <a:pt x="803325" y="741032"/>
                  </a:lnTo>
                  <a:lnTo>
                    <a:pt x="797191" y="743762"/>
                  </a:lnTo>
                  <a:lnTo>
                    <a:pt x="789876" y="749554"/>
                  </a:lnTo>
                  <a:lnTo>
                    <a:pt x="781697" y="756475"/>
                  </a:lnTo>
                  <a:lnTo>
                    <a:pt x="780326" y="757593"/>
                  </a:lnTo>
                  <a:lnTo>
                    <a:pt x="777608" y="761453"/>
                  </a:lnTo>
                  <a:lnTo>
                    <a:pt x="774204" y="766127"/>
                  </a:lnTo>
                  <a:lnTo>
                    <a:pt x="772160" y="771105"/>
                  </a:lnTo>
                  <a:lnTo>
                    <a:pt x="772160" y="775766"/>
                  </a:lnTo>
                  <a:lnTo>
                    <a:pt x="774204" y="790409"/>
                  </a:lnTo>
                  <a:lnTo>
                    <a:pt x="774204" y="799414"/>
                  </a:lnTo>
                  <a:lnTo>
                    <a:pt x="775563" y="807123"/>
                  </a:lnTo>
                  <a:lnTo>
                    <a:pt x="774204" y="812914"/>
                  </a:lnTo>
                  <a:lnTo>
                    <a:pt x="773518" y="816775"/>
                  </a:lnTo>
                  <a:lnTo>
                    <a:pt x="759206" y="841870"/>
                  </a:lnTo>
                  <a:lnTo>
                    <a:pt x="755802" y="841870"/>
                  </a:lnTo>
                  <a:lnTo>
                    <a:pt x="741489" y="843800"/>
                  </a:lnTo>
                  <a:lnTo>
                    <a:pt x="735368" y="844918"/>
                  </a:lnTo>
                  <a:lnTo>
                    <a:pt x="728040" y="844918"/>
                  </a:lnTo>
                  <a:lnTo>
                    <a:pt x="710488" y="841870"/>
                  </a:lnTo>
                  <a:lnTo>
                    <a:pt x="694143" y="841870"/>
                  </a:lnTo>
                  <a:lnTo>
                    <a:pt x="658876" y="856500"/>
                  </a:lnTo>
                  <a:lnTo>
                    <a:pt x="654113" y="860513"/>
                  </a:lnTo>
                  <a:lnTo>
                    <a:pt x="647979" y="863574"/>
                  </a:lnTo>
                  <a:lnTo>
                    <a:pt x="642531" y="865505"/>
                  </a:lnTo>
                  <a:lnTo>
                    <a:pt x="636397" y="865505"/>
                  </a:lnTo>
                  <a:lnTo>
                    <a:pt x="627507" y="863574"/>
                  </a:lnTo>
                  <a:lnTo>
                    <a:pt x="618845" y="861644"/>
                  </a:lnTo>
                  <a:lnTo>
                    <a:pt x="612711" y="860513"/>
                  </a:lnTo>
                  <a:lnTo>
                    <a:pt x="599262" y="859713"/>
                  </a:lnTo>
                  <a:lnTo>
                    <a:pt x="590232" y="859713"/>
                  </a:lnTo>
                  <a:lnTo>
                    <a:pt x="551053" y="894448"/>
                  </a:lnTo>
                  <a:lnTo>
                    <a:pt x="544753" y="900239"/>
                  </a:lnTo>
                  <a:lnTo>
                    <a:pt x="537425" y="905230"/>
                  </a:lnTo>
                  <a:lnTo>
                    <a:pt x="531291" y="909091"/>
                  </a:lnTo>
                  <a:lnTo>
                    <a:pt x="525157" y="911009"/>
                  </a:lnTo>
                  <a:lnTo>
                    <a:pt x="517842" y="912304"/>
                  </a:lnTo>
                  <a:lnTo>
                    <a:pt x="508812" y="912304"/>
                  </a:lnTo>
                  <a:lnTo>
                    <a:pt x="498246" y="911009"/>
                  </a:lnTo>
                  <a:lnTo>
                    <a:pt x="490067" y="910374"/>
                  </a:lnTo>
                  <a:lnTo>
                    <a:pt x="483933" y="909091"/>
                  </a:lnTo>
                  <a:lnTo>
                    <a:pt x="473722" y="906030"/>
                  </a:lnTo>
                  <a:lnTo>
                    <a:pt x="467588" y="904100"/>
                  </a:lnTo>
                  <a:lnTo>
                    <a:pt x="463499" y="901369"/>
                  </a:lnTo>
                  <a:lnTo>
                    <a:pt x="453961" y="898309"/>
                  </a:lnTo>
                  <a:lnTo>
                    <a:pt x="449186" y="895578"/>
                  </a:lnTo>
                  <a:lnTo>
                    <a:pt x="445096" y="893648"/>
                  </a:lnTo>
                  <a:lnTo>
                    <a:pt x="438454" y="888657"/>
                  </a:lnTo>
                  <a:lnTo>
                    <a:pt x="421259" y="875157"/>
                  </a:lnTo>
                  <a:lnTo>
                    <a:pt x="410692" y="868235"/>
                  </a:lnTo>
                  <a:lnTo>
                    <a:pt x="397573" y="860513"/>
                  </a:lnTo>
                  <a:lnTo>
                    <a:pt x="388213" y="856500"/>
                  </a:lnTo>
                  <a:lnTo>
                    <a:pt x="373900" y="848779"/>
                  </a:lnTo>
                  <a:lnTo>
                    <a:pt x="371754" y="848131"/>
                  </a:lnTo>
                  <a:lnTo>
                    <a:pt x="363677" y="845718"/>
                  </a:lnTo>
                  <a:lnTo>
                    <a:pt x="350901" y="843800"/>
                  </a:lnTo>
                  <a:lnTo>
                    <a:pt x="342049" y="843800"/>
                  </a:lnTo>
                  <a:lnTo>
                    <a:pt x="336600" y="844918"/>
                  </a:lnTo>
                  <a:lnTo>
                    <a:pt x="329780" y="846848"/>
                  </a:lnTo>
                  <a:lnTo>
                    <a:pt x="322287" y="851992"/>
                  </a:lnTo>
                  <a:lnTo>
                    <a:pt x="317004" y="855853"/>
                  </a:lnTo>
                  <a:lnTo>
                    <a:pt x="312915" y="857783"/>
                  </a:lnTo>
                  <a:lnTo>
                    <a:pt x="306781" y="859713"/>
                  </a:lnTo>
                  <a:lnTo>
                    <a:pt x="295376" y="861644"/>
                  </a:lnTo>
                  <a:lnTo>
                    <a:pt x="282257" y="863574"/>
                  </a:lnTo>
                  <a:lnTo>
                    <a:pt x="269646" y="863574"/>
                  </a:lnTo>
                  <a:lnTo>
                    <a:pt x="260629" y="864374"/>
                  </a:lnTo>
                  <a:lnTo>
                    <a:pt x="248361" y="863574"/>
                  </a:lnTo>
                  <a:lnTo>
                    <a:pt x="235013" y="860513"/>
                  </a:lnTo>
                  <a:lnTo>
                    <a:pt x="231495" y="859713"/>
                  </a:lnTo>
                  <a:lnTo>
                    <a:pt x="219227" y="856500"/>
                  </a:lnTo>
                  <a:lnTo>
                    <a:pt x="209867" y="854570"/>
                  </a:lnTo>
                  <a:lnTo>
                    <a:pt x="183286" y="854570"/>
                  </a:lnTo>
                  <a:lnTo>
                    <a:pt x="143256" y="861644"/>
                  </a:lnTo>
                  <a:lnTo>
                    <a:pt x="135077" y="873226"/>
                  </a:lnTo>
                  <a:lnTo>
                    <a:pt x="127584" y="882878"/>
                  </a:lnTo>
                  <a:lnTo>
                    <a:pt x="123494" y="886726"/>
                  </a:lnTo>
                  <a:lnTo>
                    <a:pt x="122313" y="883996"/>
                  </a:lnTo>
                  <a:lnTo>
                    <a:pt x="119418" y="883996"/>
                  </a:lnTo>
                  <a:lnTo>
                    <a:pt x="109194" y="880135"/>
                  </a:lnTo>
                  <a:lnTo>
                    <a:pt x="106807" y="877887"/>
                  </a:lnTo>
                  <a:lnTo>
                    <a:pt x="105956" y="877087"/>
                  </a:lnTo>
                  <a:lnTo>
                    <a:pt x="103060" y="872096"/>
                  </a:lnTo>
                  <a:lnTo>
                    <a:pt x="101866" y="871296"/>
                  </a:lnTo>
                  <a:lnTo>
                    <a:pt x="100672" y="873226"/>
                  </a:lnTo>
                  <a:lnTo>
                    <a:pt x="103060" y="877087"/>
                  </a:lnTo>
                  <a:lnTo>
                    <a:pt x="101866" y="877887"/>
                  </a:lnTo>
                  <a:lnTo>
                    <a:pt x="99822" y="877087"/>
                  </a:lnTo>
                  <a:lnTo>
                    <a:pt x="97777" y="870165"/>
                  </a:lnTo>
                  <a:lnTo>
                    <a:pt x="96583" y="864374"/>
                  </a:lnTo>
                  <a:lnTo>
                    <a:pt x="85509" y="845718"/>
                  </a:lnTo>
                  <a:lnTo>
                    <a:pt x="79387" y="839127"/>
                  </a:lnTo>
                  <a:lnTo>
                    <a:pt x="75298" y="834148"/>
                  </a:lnTo>
                  <a:lnTo>
                    <a:pt x="70015" y="825627"/>
                  </a:lnTo>
                  <a:lnTo>
                    <a:pt x="68821" y="821766"/>
                  </a:lnTo>
                  <a:lnTo>
                    <a:pt x="68821" y="817905"/>
                  </a:lnTo>
                  <a:lnTo>
                    <a:pt x="65925" y="814844"/>
                  </a:lnTo>
                  <a:lnTo>
                    <a:pt x="60642" y="809053"/>
                  </a:lnTo>
                  <a:lnTo>
                    <a:pt x="53657" y="796353"/>
                  </a:lnTo>
                  <a:lnTo>
                    <a:pt x="42252" y="782688"/>
                  </a:lnTo>
                  <a:lnTo>
                    <a:pt x="36791" y="776897"/>
                  </a:lnTo>
                  <a:lnTo>
                    <a:pt x="25895" y="768045"/>
                  </a:lnTo>
                  <a:lnTo>
                    <a:pt x="8178" y="752614"/>
                  </a:lnTo>
                  <a:lnTo>
                    <a:pt x="4089" y="749554"/>
                  </a:lnTo>
                  <a:lnTo>
                    <a:pt x="0" y="747623"/>
                  </a:lnTo>
                  <a:lnTo>
                    <a:pt x="0" y="754545"/>
                  </a:lnTo>
                  <a:lnTo>
                    <a:pt x="6985" y="759523"/>
                  </a:lnTo>
                  <a:lnTo>
                    <a:pt x="12268" y="763384"/>
                  </a:lnTo>
                  <a:lnTo>
                    <a:pt x="44297" y="798283"/>
                  </a:lnTo>
                  <a:lnTo>
                    <a:pt x="70866" y="837196"/>
                  </a:lnTo>
                  <a:lnTo>
                    <a:pt x="84328" y="858583"/>
                  </a:lnTo>
                  <a:lnTo>
                    <a:pt x="89598" y="866305"/>
                  </a:lnTo>
                  <a:lnTo>
                    <a:pt x="95732" y="875957"/>
                  </a:lnTo>
                  <a:lnTo>
                    <a:pt x="101866" y="882065"/>
                  </a:lnTo>
                  <a:lnTo>
                    <a:pt x="108000" y="885926"/>
                  </a:lnTo>
                  <a:lnTo>
                    <a:pt x="119418" y="889787"/>
                  </a:lnTo>
                  <a:lnTo>
                    <a:pt x="122313" y="891717"/>
                  </a:lnTo>
                  <a:lnTo>
                    <a:pt x="124345" y="892517"/>
                  </a:lnTo>
                  <a:lnTo>
                    <a:pt x="127584" y="891717"/>
                  </a:lnTo>
                  <a:lnTo>
                    <a:pt x="129628" y="893648"/>
                  </a:lnTo>
                  <a:lnTo>
                    <a:pt x="137121" y="893648"/>
                  </a:lnTo>
                  <a:lnTo>
                    <a:pt x="141211" y="892517"/>
                  </a:lnTo>
                  <a:lnTo>
                    <a:pt x="142011" y="891717"/>
                  </a:lnTo>
                  <a:lnTo>
                    <a:pt x="143941" y="889787"/>
                  </a:lnTo>
                  <a:lnTo>
                    <a:pt x="145554" y="886726"/>
                  </a:lnTo>
                  <a:lnTo>
                    <a:pt x="145986" y="885926"/>
                  </a:lnTo>
                  <a:lnTo>
                    <a:pt x="145300" y="880135"/>
                  </a:lnTo>
                  <a:lnTo>
                    <a:pt x="145300" y="869365"/>
                  </a:lnTo>
                  <a:lnTo>
                    <a:pt x="148031" y="866305"/>
                  </a:lnTo>
                  <a:lnTo>
                    <a:pt x="151434" y="863574"/>
                  </a:lnTo>
                  <a:lnTo>
                    <a:pt x="157568" y="861644"/>
                  </a:lnTo>
                  <a:lnTo>
                    <a:pt x="171881" y="860513"/>
                  </a:lnTo>
                  <a:lnTo>
                    <a:pt x="179197" y="860513"/>
                  </a:lnTo>
                  <a:lnTo>
                    <a:pt x="204927" y="861644"/>
                  </a:lnTo>
                  <a:lnTo>
                    <a:pt x="209867" y="862444"/>
                  </a:lnTo>
                  <a:lnTo>
                    <a:pt x="218376" y="864374"/>
                  </a:lnTo>
                  <a:lnTo>
                    <a:pt x="228600" y="865505"/>
                  </a:lnTo>
                  <a:lnTo>
                    <a:pt x="256540" y="868235"/>
                  </a:lnTo>
                  <a:lnTo>
                    <a:pt x="268795" y="870165"/>
                  </a:lnTo>
                  <a:lnTo>
                    <a:pt x="276974" y="870165"/>
                  </a:lnTo>
                  <a:lnTo>
                    <a:pt x="282257" y="869365"/>
                  </a:lnTo>
                  <a:lnTo>
                    <a:pt x="288391" y="867435"/>
                  </a:lnTo>
                  <a:lnTo>
                    <a:pt x="297421" y="866305"/>
                  </a:lnTo>
                  <a:lnTo>
                    <a:pt x="303885" y="866305"/>
                  </a:lnTo>
                  <a:lnTo>
                    <a:pt x="312064" y="864374"/>
                  </a:lnTo>
                  <a:lnTo>
                    <a:pt x="320243" y="860513"/>
                  </a:lnTo>
                  <a:lnTo>
                    <a:pt x="329780" y="851992"/>
                  </a:lnTo>
                  <a:lnTo>
                    <a:pt x="336600" y="848779"/>
                  </a:lnTo>
                  <a:lnTo>
                    <a:pt x="342722" y="848131"/>
                  </a:lnTo>
                  <a:lnTo>
                    <a:pt x="350227" y="848131"/>
                  </a:lnTo>
                  <a:lnTo>
                    <a:pt x="393484" y="864374"/>
                  </a:lnTo>
                  <a:lnTo>
                    <a:pt x="449186" y="902169"/>
                  </a:lnTo>
                  <a:lnTo>
                    <a:pt x="451916" y="904100"/>
                  </a:lnTo>
                  <a:lnTo>
                    <a:pt x="456006" y="906030"/>
                  </a:lnTo>
                  <a:lnTo>
                    <a:pt x="462140" y="907161"/>
                  </a:lnTo>
                  <a:lnTo>
                    <a:pt x="468274" y="907961"/>
                  </a:lnTo>
                  <a:lnTo>
                    <a:pt x="471678" y="907961"/>
                  </a:lnTo>
                  <a:lnTo>
                    <a:pt x="475767" y="910374"/>
                  </a:lnTo>
                  <a:lnTo>
                    <a:pt x="479856" y="912304"/>
                  </a:lnTo>
                  <a:lnTo>
                    <a:pt x="485127" y="912939"/>
                  </a:lnTo>
                  <a:lnTo>
                    <a:pt x="492112" y="914234"/>
                  </a:lnTo>
                  <a:lnTo>
                    <a:pt x="517842" y="916800"/>
                  </a:lnTo>
                  <a:lnTo>
                    <a:pt x="526008" y="916165"/>
                  </a:lnTo>
                  <a:lnTo>
                    <a:pt x="529247" y="916165"/>
                  </a:lnTo>
                  <a:lnTo>
                    <a:pt x="535381" y="912304"/>
                  </a:lnTo>
                  <a:lnTo>
                    <a:pt x="544753" y="906030"/>
                  </a:lnTo>
                  <a:lnTo>
                    <a:pt x="553783" y="897509"/>
                  </a:lnTo>
                  <a:lnTo>
                    <a:pt x="566559" y="882878"/>
                  </a:lnTo>
                  <a:lnTo>
                    <a:pt x="579666" y="869365"/>
                  </a:lnTo>
                  <a:lnTo>
                    <a:pt x="582904" y="867435"/>
                  </a:lnTo>
                  <a:lnTo>
                    <a:pt x="588187" y="864374"/>
                  </a:lnTo>
                  <a:lnTo>
                    <a:pt x="592277" y="863574"/>
                  </a:lnTo>
                  <a:lnTo>
                    <a:pt x="610666" y="863574"/>
                  </a:lnTo>
                  <a:lnTo>
                    <a:pt x="641845" y="868235"/>
                  </a:lnTo>
                  <a:lnTo>
                    <a:pt x="647979" y="867435"/>
                  </a:lnTo>
                  <a:lnTo>
                    <a:pt x="652068" y="865505"/>
                  </a:lnTo>
                  <a:lnTo>
                    <a:pt x="658876" y="861644"/>
                  </a:lnTo>
                  <a:lnTo>
                    <a:pt x="669607" y="854570"/>
                  </a:lnTo>
                  <a:lnTo>
                    <a:pt x="680681" y="850061"/>
                  </a:lnTo>
                  <a:lnTo>
                    <a:pt x="690054" y="846848"/>
                  </a:lnTo>
                  <a:lnTo>
                    <a:pt x="696188" y="845718"/>
                  </a:lnTo>
                  <a:lnTo>
                    <a:pt x="704354" y="846848"/>
                  </a:lnTo>
                  <a:lnTo>
                    <a:pt x="716622" y="846848"/>
                  </a:lnTo>
                  <a:lnTo>
                    <a:pt x="720712" y="848131"/>
                  </a:lnTo>
                  <a:lnTo>
                    <a:pt x="729234" y="850061"/>
                  </a:lnTo>
                  <a:lnTo>
                    <a:pt x="735368" y="848779"/>
                  </a:lnTo>
                  <a:lnTo>
                    <a:pt x="743534" y="848131"/>
                  </a:lnTo>
                  <a:lnTo>
                    <a:pt x="755116" y="848131"/>
                  </a:lnTo>
                  <a:lnTo>
                    <a:pt x="759891" y="846848"/>
                  </a:lnTo>
                  <a:lnTo>
                    <a:pt x="762279" y="845718"/>
                  </a:lnTo>
                  <a:lnTo>
                    <a:pt x="763981" y="844918"/>
                  </a:lnTo>
                  <a:lnTo>
                    <a:pt x="777608" y="809866"/>
                  </a:lnTo>
                  <a:lnTo>
                    <a:pt x="777608" y="771105"/>
                  </a:lnTo>
                  <a:lnTo>
                    <a:pt x="778281" y="767245"/>
                  </a:lnTo>
                  <a:lnTo>
                    <a:pt x="810310" y="744893"/>
                  </a:lnTo>
                  <a:lnTo>
                    <a:pt x="833132" y="735241"/>
                  </a:lnTo>
                  <a:lnTo>
                    <a:pt x="840460" y="735241"/>
                  </a:lnTo>
                  <a:lnTo>
                    <a:pt x="857669" y="736053"/>
                  </a:lnTo>
                  <a:lnTo>
                    <a:pt x="857669" y="735241"/>
                  </a:lnTo>
                  <a:lnTo>
                    <a:pt x="857669" y="731380"/>
                  </a:lnTo>
                  <a:close/>
                </a:path>
                <a:path w="1713229" h="916939">
                  <a:moveTo>
                    <a:pt x="1548053" y="0"/>
                  </a:moveTo>
                  <a:lnTo>
                    <a:pt x="1543621" y="0"/>
                  </a:lnTo>
                  <a:lnTo>
                    <a:pt x="1537487" y="1930"/>
                  </a:lnTo>
                  <a:lnTo>
                    <a:pt x="1535455" y="3860"/>
                  </a:lnTo>
                  <a:lnTo>
                    <a:pt x="1533410" y="7721"/>
                  </a:lnTo>
                  <a:lnTo>
                    <a:pt x="1532559" y="8521"/>
                  </a:lnTo>
                  <a:lnTo>
                    <a:pt x="1513814" y="21234"/>
                  </a:lnTo>
                  <a:lnTo>
                    <a:pt x="1513814" y="22034"/>
                  </a:lnTo>
                  <a:lnTo>
                    <a:pt x="1515859" y="27025"/>
                  </a:lnTo>
                  <a:lnTo>
                    <a:pt x="1515859" y="30073"/>
                  </a:lnTo>
                  <a:lnTo>
                    <a:pt x="1512963" y="30873"/>
                  </a:lnTo>
                  <a:lnTo>
                    <a:pt x="1508874" y="30873"/>
                  </a:lnTo>
                  <a:lnTo>
                    <a:pt x="1501546" y="30073"/>
                  </a:lnTo>
                  <a:lnTo>
                    <a:pt x="1485201" y="34734"/>
                  </a:lnTo>
                  <a:lnTo>
                    <a:pt x="1483842" y="37960"/>
                  </a:lnTo>
                  <a:lnTo>
                    <a:pt x="1483842" y="42456"/>
                  </a:lnTo>
                  <a:lnTo>
                    <a:pt x="1483156" y="43738"/>
                  </a:lnTo>
                  <a:lnTo>
                    <a:pt x="1481112" y="44386"/>
                  </a:lnTo>
                  <a:lnTo>
                    <a:pt x="1475663" y="43738"/>
                  </a:lnTo>
                  <a:lnTo>
                    <a:pt x="1472768" y="43738"/>
                  </a:lnTo>
                  <a:lnTo>
                    <a:pt x="1469529" y="44386"/>
                  </a:lnTo>
                  <a:lnTo>
                    <a:pt x="1468678" y="47599"/>
                  </a:lnTo>
                  <a:lnTo>
                    <a:pt x="1465440" y="49530"/>
                  </a:lnTo>
                  <a:lnTo>
                    <a:pt x="1463395" y="51460"/>
                  </a:lnTo>
                  <a:lnTo>
                    <a:pt x="1461350" y="55321"/>
                  </a:lnTo>
                  <a:lnTo>
                    <a:pt x="1458112" y="58381"/>
                  </a:lnTo>
                  <a:lnTo>
                    <a:pt x="1447038" y="63042"/>
                  </a:lnTo>
                  <a:lnTo>
                    <a:pt x="1443812" y="64973"/>
                  </a:lnTo>
                  <a:lnTo>
                    <a:pt x="1439722" y="68834"/>
                  </a:lnTo>
                  <a:lnTo>
                    <a:pt x="1437678" y="69951"/>
                  </a:lnTo>
                  <a:lnTo>
                    <a:pt x="1423365" y="74625"/>
                  </a:lnTo>
                  <a:lnTo>
                    <a:pt x="1420126" y="76555"/>
                  </a:lnTo>
                  <a:lnTo>
                    <a:pt x="1418082" y="79603"/>
                  </a:lnTo>
                  <a:lnTo>
                    <a:pt x="1417231" y="81534"/>
                  </a:lnTo>
                  <a:lnTo>
                    <a:pt x="1409903" y="84594"/>
                  </a:lnTo>
                  <a:lnTo>
                    <a:pt x="1403781" y="86525"/>
                  </a:lnTo>
                  <a:lnTo>
                    <a:pt x="1396276" y="86525"/>
                  </a:lnTo>
                  <a:lnTo>
                    <a:pt x="1384020" y="91186"/>
                  </a:lnTo>
                  <a:lnTo>
                    <a:pt x="1377886" y="93116"/>
                  </a:lnTo>
                  <a:lnTo>
                    <a:pt x="1361528" y="95046"/>
                  </a:lnTo>
                  <a:lnTo>
                    <a:pt x="1354213" y="96329"/>
                  </a:lnTo>
                  <a:lnTo>
                    <a:pt x="1351318" y="96329"/>
                  </a:lnTo>
                  <a:lnTo>
                    <a:pt x="1348079" y="95046"/>
                  </a:lnTo>
                  <a:lnTo>
                    <a:pt x="1344841" y="92316"/>
                  </a:lnTo>
                  <a:lnTo>
                    <a:pt x="1342796" y="91186"/>
                  </a:lnTo>
                  <a:lnTo>
                    <a:pt x="1326438" y="86525"/>
                  </a:lnTo>
                  <a:lnTo>
                    <a:pt x="1321498" y="84594"/>
                  </a:lnTo>
                  <a:lnTo>
                    <a:pt x="1318260" y="84594"/>
                  </a:lnTo>
                  <a:lnTo>
                    <a:pt x="1314183" y="86525"/>
                  </a:lnTo>
                  <a:lnTo>
                    <a:pt x="1308049" y="88455"/>
                  </a:lnTo>
                  <a:lnTo>
                    <a:pt x="1303959" y="89255"/>
                  </a:lnTo>
                  <a:lnTo>
                    <a:pt x="1298676" y="89255"/>
                  </a:lnTo>
                  <a:lnTo>
                    <a:pt x="1293736" y="85394"/>
                  </a:lnTo>
                  <a:lnTo>
                    <a:pt x="1284363" y="79603"/>
                  </a:lnTo>
                  <a:lnTo>
                    <a:pt x="1280274" y="74625"/>
                  </a:lnTo>
                  <a:lnTo>
                    <a:pt x="1276197" y="73812"/>
                  </a:lnTo>
                  <a:lnTo>
                    <a:pt x="1272781" y="73812"/>
                  </a:lnTo>
                  <a:lnTo>
                    <a:pt x="1256436" y="78486"/>
                  </a:lnTo>
                  <a:lnTo>
                    <a:pt x="1248257" y="81534"/>
                  </a:lnTo>
                  <a:lnTo>
                    <a:pt x="1242123" y="82346"/>
                  </a:lnTo>
                  <a:lnTo>
                    <a:pt x="1238034" y="82346"/>
                  </a:lnTo>
                  <a:lnTo>
                    <a:pt x="1233601" y="80416"/>
                  </a:lnTo>
                  <a:lnTo>
                    <a:pt x="1225435" y="77673"/>
                  </a:lnTo>
                  <a:lnTo>
                    <a:pt x="1220495" y="76555"/>
                  </a:lnTo>
                  <a:lnTo>
                    <a:pt x="1214361" y="77673"/>
                  </a:lnTo>
                  <a:lnTo>
                    <a:pt x="1202944" y="78486"/>
                  </a:lnTo>
                  <a:lnTo>
                    <a:pt x="1183360" y="81534"/>
                  </a:lnTo>
                  <a:lnTo>
                    <a:pt x="1161554" y="81534"/>
                  </a:lnTo>
                  <a:lnTo>
                    <a:pt x="1156614" y="86525"/>
                  </a:lnTo>
                  <a:lnTo>
                    <a:pt x="1148092" y="90385"/>
                  </a:lnTo>
                  <a:lnTo>
                    <a:pt x="1141958" y="94246"/>
                  </a:lnTo>
                  <a:lnTo>
                    <a:pt x="1137018" y="96329"/>
                  </a:lnTo>
                  <a:lnTo>
                    <a:pt x="1128852" y="104051"/>
                  </a:lnTo>
                  <a:lnTo>
                    <a:pt x="1122375" y="107911"/>
                  </a:lnTo>
                  <a:lnTo>
                    <a:pt x="1113345" y="112407"/>
                  </a:lnTo>
                  <a:lnTo>
                    <a:pt x="1092568" y="127203"/>
                  </a:lnTo>
                  <a:lnTo>
                    <a:pt x="1086256" y="131064"/>
                  </a:lnTo>
                  <a:lnTo>
                    <a:pt x="1073315" y="141846"/>
                  </a:lnTo>
                  <a:lnTo>
                    <a:pt x="1065822" y="146824"/>
                  </a:lnTo>
                  <a:lnTo>
                    <a:pt x="1045375" y="156476"/>
                  </a:lnTo>
                  <a:lnTo>
                    <a:pt x="1036015" y="159207"/>
                  </a:lnTo>
                  <a:lnTo>
                    <a:pt x="1026642" y="163068"/>
                  </a:lnTo>
                  <a:lnTo>
                    <a:pt x="1022553" y="164350"/>
                  </a:lnTo>
                  <a:lnTo>
                    <a:pt x="1017612" y="166928"/>
                  </a:lnTo>
                  <a:lnTo>
                    <a:pt x="1008253" y="170789"/>
                  </a:lnTo>
                  <a:lnTo>
                    <a:pt x="996835" y="174650"/>
                  </a:lnTo>
                  <a:lnTo>
                    <a:pt x="988656" y="177863"/>
                  </a:lnTo>
                  <a:lnTo>
                    <a:pt x="981671" y="181724"/>
                  </a:lnTo>
                  <a:lnTo>
                    <a:pt x="972985" y="183654"/>
                  </a:lnTo>
                  <a:lnTo>
                    <a:pt x="966851" y="185585"/>
                  </a:lnTo>
                  <a:lnTo>
                    <a:pt x="962088" y="186702"/>
                  </a:lnTo>
                  <a:lnTo>
                    <a:pt x="954595" y="186702"/>
                  </a:lnTo>
                  <a:lnTo>
                    <a:pt x="946416" y="187515"/>
                  </a:lnTo>
                  <a:lnTo>
                    <a:pt x="928014" y="186702"/>
                  </a:lnTo>
                  <a:lnTo>
                    <a:pt x="911326" y="186702"/>
                  </a:lnTo>
                  <a:lnTo>
                    <a:pt x="906386" y="184785"/>
                  </a:lnTo>
                  <a:lnTo>
                    <a:pt x="904341" y="184785"/>
                  </a:lnTo>
                  <a:lnTo>
                    <a:pt x="900252" y="185585"/>
                  </a:lnTo>
                  <a:lnTo>
                    <a:pt x="896162" y="187515"/>
                  </a:lnTo>
                  <a:lnTo>
                    <a:pt x="890879" y="189445"/>
                  </a:lnTo>
                  <a:lnTo>
                    <a:pt x="876579" y="195237"/>
                  </a:lnTo>
                  <a:lnTo>
                    <a:pt x="871296" y="198285"/>
                  </a:lnTo>
                  <a:lnTo>
                    <a:pt x="861072" y="204876"/>
                  </a:lnTo>
                  <a:lnTo>
                    <a:pt x="855624" y="207137"/>
                  </a:lnTo>
                  <a:lnTo>
                    <a:pt x="855624" y="209067"/>
                  </a:lnTo>
                  <a:lnTo>
                    <a:pt x="861072" y="206006"/>
                  </a:lnTo>
                  <a:lnTo>
                    <a:pt x="876579" y="198285"/>
                  </a:lnTo>
                  <a:lnTo>
                    <a:pt x="890879" y="192493"/>
                  </a:lnTo>
                  <a:lnTo>
                    <a:pt x="899058" y="187515"/>
                  </a:lnTo>
                  <a:lnTo>
                    <a:pt x="903147" y="186702"/>
                  </a:lnTo>
                  <a:lnTo>
                    <a:pt x="906386" y="186702"/>
                  </a:lnTo>
                  <a:lnTo>
                    <a:pt x="910475" y="187515"/>
                  </a:lnTo>
                  <a:lnTo>
                    <a:pt x="913371" y="188633"/>
                  </a:lnTo>
                  <a:lnTo>
                    <a:pt x="949312" y="188633"/>
                  </a:lnTo>
                  <a:lnTo>
                    <a:pt x="960716" y="187515"/>
                  </a:lnTo>
                  <a:lnTo>
                    <a:pt x="968222" y="187515"/>
                  </a:lnTo>
                  <a:lnTo>
                    <a:pt x="979119" y="182854"/>
                  </a:lnTo>
                  <a:lnTo>
                    <a:pt x="989850" y="179793"/>
                  </a:lnTo>
                  <a:lnTo>
                    <a:pt x="1000074" y="175933"/>
                  </a:lnTo>
                  <a:lnTo>
                    <a:pt x="1011478" y="172072"/>
                  </a:lnTo>
                  <a:lnTo>
                    <a:pt x="1017612" y="168859"/>
                  </a:lnTo>
                  <a:lnTo>
                    <a:pt x="1017206" y="168859"/>
                  </a:lnTo>
                  <a:lnTo>
                    <a:pt x="1024597" y="164998"/>
                  </a:lnTo>
                  <a:lnTo>
                    <a:pt x="1036015" y="161137"/>
                  </a:lnTo>
                  <a:lnTo>
                    <a:pt x="1045375" y="157276"/>
                  </a:lnTo>
                  <a:lnTo>
                    <a:pt x="1054404" y="154546"/>
                  </a:lnTo>
                  <a:lnTo>
                    <a:pt x="1064628" y="149555"/>
                  </a:lnTo>
                  <a:lnTo>
                    <a:pt x="1073315" y="144576"/>
                  </a:lnTo>
                  <a:lnTo>
                    <a:pt x="1078090" y="139915"/>
                  </a:lnTo>
                  <a:lnTo>
                    <a:pt x="1086256" y="132994"/>
                  </a:lnTo>
                  <a:lnTo>
                    <a:pt x="1103122" y="122542"/>
                  </a:lnTo>
                  <a:lnTo>
                    <a:pt x="1118285" y="111772"/>
                  </a:lnTo>
                  <a:lnTo>
                    <a:pt x="1123569" y="108546"/>
                  </a:lnTo>
                  <a:lnTo>
                    <a:pt x="1129703" y="105981"/>
                  </a:lnTo>
                  <a:lnTo>
                    <a:pt x="1137881" y="98259"/>
                  </a:lnTo>
                  <a:lnTo>
                    <a:pt x="1143152" y="96329"/>
                  </a:lnTo>
                  <a:lnTo>
                    <a:pt x="1157465" y="87325"/>
                  </a:lnTo>
                  <a:lnTo>
                    <a:pt x="1162748" y="83464"/>
                  </a:lnTo>
                  <a:lnTo>
                    <a:pt x="1166837" y="82346"/>
                  </a:lnTo>
                  <a:lnTo>
                    <a:pt x="1183360" y="82346"/>
                  </a:lnTo>
                  <a:lnTo>
                    <a:pt x="1202944" y="80416"/>
                  </a:lnTo>
                  <a:lnTo>
                    <a:pt x="1214361" y="78486"/>
                  </a:lnTo>
                  <a:lnTo>
                    <a:pt x="1221346" y="79603"/>
                  </a:lnTo>
                  <a:lnTo>
                    <a:pt x="1229512" y="80416"/>
                  </a:lnTo>
                  <a:lnTo>
                    <a:pt x="1240078" y="84594"/>
                  </a:lnTo>
                  <a:lnTo>
                    <a:pt x="1247063" y="82346"/>
                  </a:lnTo>
                  <a:lnTo>
                    <a:pt x="1270736" y="75742"/>
                  </a:lnTo>
                  <a:lnTo>
                    <a:pt x="1274826" y="75742"/>
                  </a:lnTo>
                  <a:lnTo>
                    <a:pt x="1278229" y="76555"/>
                  </a:lnTo>
                  <a:lnTo>
                    <a:pt x="1282319" y="80416"/>
                  </a:lnTo>
                  <a:lnTo>
                    <a:pt x="1293736" y="88455"/>
                  </a:lnTo>
                  <a:lnTo>
                    <a:pt x="1298676" y="90385"/>
                  </a:lnTo>
                  <a:lnTo>
                    <a:pt x="1302766" y="92316"/>
                  </a:lnTo>
                  <a:lnTo>
                    <a:pt x="1314183" y="88455"/>
                  </a:lnTo>
                  <a:lnTo>
                    <a:pt x="1318260" y="86525"/>
                  </a:lnTo>
                  <a:lnTo>
                    <a:pt x="1321498" y="86525"/>
                  </a:lnTo>
                  <a:lnTo>
                    <a:pt x="1337856" y="91186"/>
                  </a:lnTo>
                  <a:lnTo>
                    <a:pt x="1342796" y="92316"/>
                  </a:lnTo>
                  <a:lnTo>
                    <a:pt x="1346885" y="96329"/>
                  </a:lnTo>
                  <a:lnTo>
                    <a:pt x="1351318" y="98259"/>
                  </a:lnTo>
                  <a:lnTo>
                    <a:pt x="1357439" y="96977"/>
                  </a:lnTo>
                  <a:lnTo>
                    <a:pt x="1379245" y="94246"/>
                  </a:lnTo>
                  <a:lnTo>
                    <a:pt x="1386065" y="92316"/>
                  </a:lnTo>
                  <a:lnTo>
                    <a:pt x="1392199" y="89255"/>
                  </a:lnTo>
                  <a:lnTo>
                    <a:pt x="1404632" y="87325"/>
                  </a:lnTo>
                  <a:lnTo>
                    <a:pt x="1411097" y="85394"/>
                  </a:lnTo>
                  <a:lnTo>
                    <a:pt x="1419275" y="82346"/>
                  </a:lnTo>
                  <a:lnTo>
                    <a:pt x="1420126" y="80416"/>
                  </a:lnTo>
                  <a:lnTo>
                    <a:pt x="1423365" y="77673"/>
                  </a:lnTo>
                  <a:lnTo>
                    <a:pt x="1426260" y="75742"/>
                  </a:lnTo>
                  <a:lnTo>
                    <a:pt x="1434782" y="73812"/>
                  </a:lnTo>
                  <a:lnTo>
                    <a:pt x="1440916" y="69951"/>
                  </a:lnTo>
                  <a:lnTo>
                    <a:pt x="1444993" y="66103"/>
                  </a:lnTo>
                  <a:lnTo>
                    <a:pt x="1449933" y="64173"/>
                  </a:lnTo>
                  <a:lnTo>
                    <a:pt x="1461350" y="58381"/>
                  </a:lnTo>
                  <a:lnTo>
                    <a:pt x="1463395" y="56451"/>
                  </a:lnTo>
                  <a:lnTo>
                    <a:pt x="1464589" y="53390"/>
                  </a:lnTo>
                  <a:lnTo>
                    <a:pt x="1466634" y="51460"/>
                  </a:lnTo>
                  <a:lnTo>
                    <a:pt x="1477708" y="48247"/>
                  </a:lnTo>
                  <a:lnTo>
                    <a:pt x="1481112" y="47599"/>
                  </a:lnTo>
                  <a:lnTo>
                    <a:pt x="1483842" y="45669"/>
                  </a:lnTo>
                  <a:lnTo>
                    <a:pt x="1485874" y="43738"/>
                  </a:lnTo>
                  <a:lnTo>
                    <a:pt x="1487246" y="39890"/>
                  </a:lnTo>
                  <a:lnTo>
                    <a:pt x="1487246" y="36664"/>
                  </a:lnTo>
                  <a:lnTo>
                    <a:pt x="1495425" y="34099"/>
                  </a:lnTo>
                  <a:lnTo>
                    <a:pt x="1502740" y="32169"/>
                  </a:lnTo>
                  <a:lnTo>
                    <a:pt x="1508874" y="32804"/>
                  </a:lnTo>
                  <a:lnTo>
                    <a:pt x="1515008" y="32169"/>
                  </a:lnTo>
                  <a:lnTo>
                    <a:pt x="1517904" y="30873"/>
                  </a:lnTo>
                  <a:lnTo>
                    <a:pt x="1517904" y="26212"/>
                  </a:lnTo>
                  <a:lnTo>
                    <a:pt x="1515859" y="22034"/>
                  </a:lnTo>
                  <a:lnTo>
                    <a:pt x="1515859" y="20104"/>
                  </a:lnTo>
                  <a:lnTo>
                    <a:pt x="1517053" y="17373"/>
                  </a:lnTo>
                  <a:lnTo>
                    <a:pt x="1519097" y="15443"/>
                  </a:lnTo>
                  <a:lnTo>
                    <a:pt x="1527276" y="12382"/>
                  </a:lnTo>
                  <a:lnTo>
                    <a:pt x="1533410" y="9652"/>
                  </a:lnTo>
                  <a:lnTo>
                    <a:pt x="1535455" y="7721"/>
                  </a:lnTo>
                  <a:lnTo>
                    <a:pt x="1535455" y="4673"/>
                  </a:lnTo>
                  <a:lnTo>
                    <a:pt x="1539532" y="2743"/>
                  </a:lnTo>
                  <a:lnTo>
                    <a:pt x="1548053" y="0"/>
                  </a:lnTo>
                  <a:close/>
                </a:path>
                <a:path w="1713229" h="916939">
                  <a:moveTo>
                    <a:pt x="1712607" y="323557"/>
                  </a:moveTo>
                  <a:lnTo>
                    <a:pt x="1696085" y="323557"/>
                  </a:lnTo>
                  <a:lnTo>
                    <a:pt x="1686712" y="325488"/>
                  </a:lnTo>
                  <a:lnTo>
                    <a:pt x="1672399" y="327418"/>
                  </a:lnTo>
                  <a:lnTo>
                    <a:pt x="1656054" y="327418"/>
                  </a:lnTo>
                  <a:lnTo>
                    <a:pt x="1641741" y="328549"/>
                  </a:lnTo>
                  <a:lnTo>
                    <a:pt x="1632369" y="327418"/>
                  </a:lnTo>
                  <a:lnTo>
                    <a:pt x="1625053" y="327418"/>
                  </a:lnTo>
                  <a:lnTo>
                    <a:pt x="1622158" y="328549"/>
                  </a:lnTo>
                  <a:lnTo>
                    <a:pt x="1616875" y="329666"/>
                  </a:lnTo>
                  <a:lnTo>
                    <a:pt x="1611934" y="327418"/>
                  </a:lnTo>
                  <a:lnTo>
                    <a:pt x="1603248" y="327418"/>
                  </a:lnTo>
                  <a:lnTo>
                    <a:pt x="1597113" y="326618"/>
                  </a:lnTo>
                  <a:lnTo>
                    <a:pt x="1594383" y="324688"/>
                  </a:lnTo>
                  <a:lnTo>
                    <a:pt x="1593024" y="326618"/>
                  </a:lnTo>
                  <a:lnTo>
                    <a:pt x="1588249" y="326618"/>
                  </a:lnTo>
                  <a:lnTo>
                    <a:pt x="1588249" y="324688"/>
                  </a:lnTo>
                  <a:lnTo>
                    <a:pt x="1582801" y="324688"/>
                  </a:lnTo>
                  <a:lnTo>
                    <a:pt x="1580083" y="323557"/>
                  </a:lnTo>
                  <a:lnTo>
                    <a:pt x="1571396" y="323557"/>
                  </a:lnTo>
                  <a:lnTo>
                    <a:pt x="1559128" y="322757"/>
                  </a:lnTo>
                  <a:lnTo>
                    <a:pt x="1552994" y="322757"/>
                  </a:lnTo>
                  <a:lnTo>
                    <a:pt x="1548726" y="321627"/>
                  </a:lnTo>
                  <a:lnTo>
                    <a:pt x="1545666" y="320827"/>
                  </a:lnTo>
                  <a:lnTo>
                    <a:pt x="1540725" y="321627"/>
                  </a:lnTo>
                  <a:lnTo>
                    <a:pt x="1534591" y="320827"/>
                  </a:lnTo>
                  <a:lnTo>
                    <a:pt x="1526425" y="319697"/>
                  </a:lnTo>
                  <a:lnTo>
                    <a:pt x="1504784" y="319697"/>
                  </a:lnTo>
                  <a:lnTo>
                    <a:pt x="1481112" y="320827"/>
                  </a:lnTo>
                  <a:lnTo>
                    <a:pt x="1451978" y="319697"/>
                  </a:lnTo>
                  <a:lnTo>
                    <a:pt x="1439722" y="319697"/>
                  </a:lnTo>
                  <a:lnTo>
                    <a:pt x="1431544" y="320827"/>
                  </a:lnTo>
                  <a:lnTo>
                    <a:pt x="1426260" y="321627"/>
                  </a:lnTo>
                  <a:lnTo>
                    <a:pt x="1407007" y="326618"/>
                  </a:lnTo>
                  <a:lnTo>
                    <a:pt x="1399692" y="327418"/>
                  </a:lnTo>
                  <a:lnTo>
                    <a:pt x="1372603" y="336270"/>
                  </a:lnTo>
                  <a:lnTo>
                    <a:pt x="1352169" y="343179"/>
                  </a:lnTo>
                  <a:lnTo>
                    <a:pt x="1342796" y="345909"/>
                  </a:lnTo>
                  <a:lnTo>
                    <a:pt x="1334617" y="348970"/>
                  </a:lnTo>
                  <a:lnTo>
                    <a:pt x="1325587" y="352996"/>
                  </a:lnTo>
                  <a:lnTo>
                    <a:pt x="1312989" y="357492"/>
                  </a:lnTo>
                  <a:lnTo>
                    <a:pt x="1306004" y="361835"/>
                  </a:lnTo>
                  <a:lnTo>
                    <a:pt x="1300721" y="364566"/>
                  </a:lnTo>
                  <a:lnTo>
                    <a:pt x="1296631" y="370357"/>
                  </a:lnTo>
                  <a:lnTo>
                    <a:pt x="1278915" y="410083"/>
                  </a:lnTo>
                  <a:lnTo>
                    <a:pt x="1278229" y="415226"/>
                  </a:lnTo>
                  <a:lnTo>
                    <a:pt x="1276197" y="420204"/>
                  </a:lnTo>
                  <a:lnTo>
                    <a:pt x="1280960" y="420204"/>
                  </a:lnTo>
                  <a:lnTo>
                    <a:pt x="1280274" y="417156"/>
                  </a:lnTo>
                  <a:lnTo>
                    <a:pt x="1280274" y="415226"/>
                  </a:lnTo>
                  <a:lnTo>
                    <a:pt x="1282319" y="408152"/>
                  </a:lnTo>
                  <a:lnTo>
                    <a:pt x="1282319" y="403491"/>
                  </a:lnTo>
                  <a:lnTo>
                    <a:pt x="1284363" y="399630"/>
                  </a:lnTo>
                  <a:lnTo>
                    <a:pt x="1287094" y="395770"/>
                  </a:lnTo>
                  <a:lnTo>
                    <a:pt x="1289138" y="389978"/>
                  </a:lnTo>
                  <a:lnTo>
                    <a:pt x="1292542" y="384987"/>
                  </a:lnTo>
                  <a:lnTo>
                    <a:pt x="1296631" y="380009"/>
                  </a:lnTo>
                  <a:lnTo>
                    <a:pt x="1299870" y="371487"/>
                  </a:lnTo>
                  <a:lnTo>
                    <a:pt x="1303959" y="367626"/>
                  </a:lnTo>
                  <a:lnTo>
                    <a:pt x="1310944" y="362635"/>
                  </a:lnTo>
                  <a:lnTo>
                    <a:pt x="1320304" y="358775"/>
                  </a:lnTo>
                  <a:lnTo>
                    <a:pt x="1327632" y="356844"/>
                  </a:lnTo>
                  <a:lnTo>
                    <a:pt x="1331722" y="355561"/>
                  </a:lnTo>
                  <a:lnTo>
                    <a:pt x="1342796" y="349770"/>
                  </a:lnTo>
                  <a:lnTo>
                    <a:pt x="1351305" y="347040"/>
                  </a:lnTo>
                  <a:lnTo>
                    <a:pt x="1354213" y="345109"/>
                  </a:lnTo>
                  <a:lnTo>
                    <a:pt x="1357439" y="345109"/>
                  </a:lnTo>
                  <a:lnTo>
                    <a:pt x="1362379" y="343979"/>
                  </a:lnTo>
                  <a:lnTo>
                    <a:pt x="1366469" y="343179"/>
                  </a:lnTo>
                  <a:lnTo>
                    <a:pt x="1376692" y="340131"/>
                  </a:lnTo>
                  <a:lnTo>
                    <a:pt x="1387424" y="335457"/>
                  </a:lnTo>
                  <a:lnTo>
                    <a:pt x="1409052" y="329666"/>
                  </a:lnTo>
                  <a:lnTo>
                    <a:pt x="1430350" y="323557"/>
                  </a:lnTo>
                  <a:lnTo>
                    <a:pt x="1436827" y="322757"/>
                  </a:lnTo>
                  <a:lnTo>
                    <a:pt x="1454023" y="322757"/>
                  </a:lnTo>
                  <a:lnTo>
                    <a:pt x="1467485" y="323557"/>
                  </a:lnTo>
                  <a:lnTo>
                    <a:pt x="1473619" y="325488"/>
                  </a:lnTo>
                  <a:lnTo>
                    <a:pt x="1487919" y="325488"/>
                  </a:lnTo>
                  <a:lnTo>
                    <a:pt x="1499501" y="323557"/>
                  </a:lnTo>
                  <a:lnTo>
                    <a:pt x="1529321" y="324688"/>
                  </a:lnTo>
                  <a:lnTo>
                    <a:pt x="1539532" y="325488"/>
                  </a:lnTo>
                  <a:lnTo>
                    <a:pt x="1550949" y="323557"/>
                  </a:lnTo>
                  <a:lnTo>
                    <a:pt x="1560322" y="325488"/>
                  </a:lnTo>
                  <a:lnTo>
                    <a:pt x="1576666" y="328549"/>
                  </a:lnTo>
                  <a:lnTo>
                    <a:pt x="1584172" y="329666"/>
                  </a:lnTo>
                  <a:lnTo>
                    <a:pt x="1594383" y="331597"/>
                  </a:lnTo>
                  <a:lnTo>
                    <a:pt x="1603248" y="332409"/>
                  </a:lnTo>
                  <a:lnTo>
                    <a:pt x="1607845" y="334340"/>
                  </a:lnTo>
                  <a:lnTo>
                    <a:pt x="1614830" y="333527"/>
                  </a:lnTo>
                  <a:lnTo>
                    <a:pt x="1622158" y="333527"/>
                  </a:lnTo>
                  <a:lnTo>
                    <a:pt x="1630324" y="332409"/>
                  </a:lnTo>
                  <a:lnTo>
                    <a:pt x="1640547" y="331597"/>
                  </a:lnTo>
                  <a:lnTo>
                    <a:pt x="1649920" y="332409"/>
                  </a:lnTo>
                  <a:lnTo>
                    <a:pt x="1658099" y="333527"/>
                  </a:lnTo>
                  <a:lnTo>
                    <a:pt x="1666265" y="332409"/>
                  </a:lnTo>
                  <a:lnTo>
                    <a:pt x="1679727" y="331597"/>
                  </a:lnTo>
                  <a:lnTo>
                    <a:pt x="1688757" y="330479"/>
                  </a:lnTo>
                  <a:lnTo>
                    <a:pt x="1692122" y="329666"/>
                  </a:lnTo>
                  <a:lnTo>
                    <a:pt x="1696821" y="328549"/>
                  </a:lnTo>
                  <a:lnTo>
                    <a:pt x="1701533" y="327418"/>
                  </a:lnTo>
                  <a:lnTo>
                    <a:pt x="1706295" y="326618"/>
                  </a:lnTo>
                  <a:lnTo>
                    <a:pt x="1710385" y="327418"/>
                  </a:lnTo>
                  <a:lnTo>
                    <a:pt x="1712607" y="327418"/>
                  </a:lnTo>
                  <a:lnTo>
                    <a:pt x="1712607" y="326618"/>
                  </a:lnTo>
                  <a:lnTo>
                    <a:pt x="1712607" y="32355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6" name="object 4036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565201" y="1100020"/>
              <a:ext cx="241712" cy="144571"/>
            </a:xfrm>
            <a:prstGeom prst="rect">
              <a:avLst/>
            </a:prstGeom>
          </p:spPr>
        </p:pic>
        <p:sp>
          <p:nvSpPr>
            <p:cNvPr id="4037" name="object 4037"/>
            <p:cNvSpPr/>
            <p:nvPr/>
          </p:nvSpPr>
          <p:spPr>
            <a:xfrm>
              <a:off x="5377307" y="995654"/>
              <a:ext cx="857250" cy="417830"/>
            </a:xfrm>
            <a:custGeom>
              <a:avLst/>
              <a:gdLst/>
              <a:ahLst/>
              <a:cxnLst/>
              <a:rect l="l" t="t" r="r" b="b"/>
              <a:pathLst>
                <a:path w="857250" h="417830">
                  <a:moveTo>
                    <a:pt x="305930" y="247015"/>
                  </a:moveTo>
                  <a:lnTo>
                    <a:pt x="301840" y="247015"/>
                  </a:lnTo>
                  <a:lnTo>
                    <a:pt x="295719" y="248297"/>
                  </a:lnTo>
                  <a:lnTo>
                    <a:pt x="277317" y="250875"/>
                  </a:lnTo>
                  <a:lnTo>
                    <a:pt x="273227" y="250875"/>
                  </a:lnTo>
                  <a:lnTo>
                    <a:pt x="265899" y="250228"/>
                  </a:lnTo>
                  <a:lnTo>
                    <a:pt x="260629" y="248945"/>
                  </a:lnTo>
                  <a:lnTo>
                    <a:pt x="254495" y="248945"/>
                  </a:lnTo>
                  <a:lnTo>
                    <a:pt x="248361" y="250875"/>
                  </a:lnTo>
                  <a:lnTo>
                    <a:pt x="236093" y="250875"/>
                  </a:lnTo>
                  <a:lnTo>
                    <a:pt x="230809" y="250228"/>
                  </a:lnTo>
                  <a:lnTo>
                    <a:pt x="222643" y="250875"/>
                  </a:lnTo>
                  <a:lnTo>
                    <a:pt x="212420" y="250228"/>
                  </a:lnTo>
                  <a:lnTo>
                    <a:pt x="200152" y="250228"/>
                  </a:lnTo>
                  <a:lnTo>
                    <a:pt x="194703" y="248297"/>
                  </a:lnTo>
                  <a:lnTo>
                    <a:pt x="189928" y="248297"/>
                  </a:lnTo>
                  <a:lnTo>
                    <a:pt x="185839" y="250228"/>
                  </a:lnTo>
                  <a:lnTo>
                    <a:pt x="180390" y="254088"/>
                  </a:lnTo>
                  <a:lnTo>
                    <a:pt x="173062" y="257949"/>
                  </a:lnTo>
                  <a:lnTo>
                    <a:pt x="166090" y="261010"/>
                  </a:lnTo>
                  <a:lnTo>
                    <a:pt x="153822" y="266788"/>
                  </a:lnTo>
                  <a:lnTo>
                    <a:pt x="145300" y="269532"/>
                  </a:lnTo>
                  <a:lnTo>
                    <a:pt x="138315" y="272580"/>
                  </a:lnTo>
                  <a:lnTo>
                    <a:pt x="136093" y="273392"/>
                  </a:lnTo>
                  <a:lnTo>
                    <a:pt x="144792" y="273392"/>
                  </a:lnTo>
                  <a:lnTo>
                    <a:pt x="146494" y="272580"/>
                  </a:lnTo>
                  <a:lnTo>
                    <a:pt x="149733" y="269532"/>
                  </a:lnTo>
                  <a:lnTo>
                    <a:pt x="151777" y="268719"/>
                  </a:lnTo>
                  <a:lnTo>
                    <a:pt x="157911" y="267601"/>
                  </a:lnTo>
                  <a:lnTo>
                    <a:pt x="164896" y="263740"/>
                  </a:lnTo>
                  <a:lnTo>
                    <a:pt x="173062" y="259880"/>
                  </a:lnTo>
                  <a:lnTo>
                    <a:pt x="178346" y="257149"/>
                  </a:lnTo>
                  <a:lnTo>
                    <a:pt x="184480" y="252158"/>
                  </a:lnTo>
                  <a:lnTo>
                    <a:pt x="189928" y="250228"/>
                  </a:lnTo>
                  <a:lnTo>
                    <a:pt x="194703" y="250228"/>
                  </a:lnTo>
                  <a:lnTo>
                    <a:pt x="198107" y="252158"/>
                  </a:lnTo>
                  <a:lnTo>
                    <a:pt x="202882" y="252158"/>
                  </a:lnTo>
                  <a:lnTo>
                    <a:pt x="218554" y="254088"/>
                  </a:lnTo>
                  <a:lnTo>
                    <a:pt x="232003" y="252158"/>
                  </a:lnTo>
                  <a:lnTo>
                    <a:pt x="240182" y="252806"/>
                  </a:lnTo>
                  <a:lnTo>
                    <a:pt x="245465" y="252158"/>
                  </a:lnTo>
                  <a:lnTo>
                    <a:pt x="253644" y="250875"/>
                  </a:lnTo>
                  <a:lnTo>
                    <a:pt x="263004" y="250875"/>
                  </a:lnTo>
                  <a:lnTo>
                    <a:pt x="273227" y="252158"/>
                  </a:lnTo>
                  <a:lnTo>
                    <a:pt x="277317" y="252158"/>
                  </a:lnTo>
                  <a:lnTo>
                    <a:pt x="284302" y="250875"/>
                  </a:lnTo>
                  <a:lnTo>
                    <a:pt x="297078" y="250228"/>
                  </a:lnTo>
                  <a:lnTo>
                    <a:pt x="305257" y="248297"/>
                  </a:lnTo>
                  <a:lnTo>
                    <a:pt x="305930" y="247015"/>
                  </a:lnTo>
                  <a:close/>
                </a:path>
                <a:path w="857250" h="417830">
                  <a:moveTo>
                    <a:pt x="782891" y="17856"/>
                  </a:moveTo>
                  <a:lnTo>
                    <a:pt x="776757" y="14795"/>
                  </a:lnTo>
                  <a:lnTo>
                    <a:pt x="769429" y="12865"/>
                  </a:lnTo>
                  <a:lnTo>
                    <a:pt x="763295" y="7886"/>
                  </a:lnTo>
                  <a:lnTo>
                    <a:pt x="758355" y="7073"/>
                  </a:lnTo>
                  <a:lnTo>
                    <a:pt x="754265" y="5956"/>
                  </a:lnTo>
                  <a:lnTo>
                    <a:pt x="748131" y="7073"/>
                  </a:lnTo>
                  <a:lnTo>
                    <a:pt x="742861" y="9004"/>
                  </a:lnTo>
                  <a:lnTo>
                    <a:pt x="736727" y="12865"/>
                  </a:lnTo>
                  <a:lnTo>
                    <a:pt x="727354" y="18656"/>
                  </a:lnTo>
                  <a:lnTo>
                    <a:pt x="718324" y="24447"/>
                  </a:lnTo>
                  <a:lnTo>
                    <a:pt x="715086" y="29438"/>
                  </a:lnTo>
                  <a:lnTo>
                    <a:pt x="711682" y="33286"/>
                  </a:lnTo>
                  <a:lnTo>
                    <a:pt x="709637" y="42938"/>
                  </a:lnTo>
                  <a:lnTo>
                    <a:pt x="707593" y="50012"/>
                  </a:lnTo>
                  <a:lnTo>
                    <a:pt x="707593" y="56451"/>
                  </a:lnTo>
                  <a:lnTo>
                    <a:pt x="708964" y="58381"/>
                  </a:lnTo>
                  <a:lnTo>
                    <a:pt x="713727" y="64173"/>
                  </a:lnTo>
                  <a:lnTo>
                    <a:pt x="719175" y="70116"/>
                  </a:lnTo>
                  <a:lnTo>
                    <a:pt x="723265" y="78155"/>
                  </a:lnTo>
                  <a:lnTo>
                    <a:pt x="726503" y="87807"/>
                  </a:lnTo>
                  <a:lnTo>
                    <a:pt x="727138" y="93599"/>
                  </a:lnTo>
                  <a:lnTo>
                    <a:pt x="727240" y="110959"/>
                  </a:lnTo>
                  <a:lnTo>
                    <a:pt x="726503" y="114820"/>
                  </a:lnTo>
                  <a:lnTo>
                    <a:pt x="724458" y="118046"/>
                  </a:lnTo>
                  <a:lnTo>
                    <a:pt x="719175" y="121894"/>
                  </a:lnTo>
                  <a:lnTo>
                    <a:pt x="717626" y="122542"/>
                  </a:lnTo>
                  <a:lnTo>
                    <a:pt x="717130" y="122542"/>
                  </a:lnTo>
                  <a:lnTo>
                    <a:pt x="713041" y="124472"/>
                  </a:lnTo>
                  <a:lnTo>
                    <a:pt x="707593" y="129616"/>
                  </a:lnTo>
                  <a:lnTo>
                    <a:pt x="704875" y="136537"/>
                  </a:lnTo>
                  <a:lnTo>
                    <a:pt x="699414" y="144259"/>
                  </a:lnTo>
                  <a:lnTo>
                    <a:pt x="698741" y="146989"/>
                  </a:lnTo>
                  <a:lnTo>
                    <a:pt x="696696" y="148107"/>
                  </a:lnTo>
                  <a:lnTo>
                    <a:pt x="693293" y="148107"/>
                  </a:lnTo>
                  <a:lnTo>
                    <a:pt x="675741" y="141198"/>
                  </a:lnTo>
                  <a:lnTo>
                    <a:pt x="665518" y="138468"/>
                  </a:lnTo>
                  <a:lnTo>
                    <a:pt x="657352" y="134607"/>
                  </a:lnTo>
                  <a:lnTo>
                    <a:pt x="653262" y="128333"/>
                  </a:lnTo>
                  <a:lnTo>
                    <a:pt x="650532" y="124472"/>
                  </a:lnTo>
                  <a:lnTo>
                    <a:pt x="651217" y="124472"/>
                  </a:lnTo>
                  <a:lnTo>
                    <a:pt x="647979" y="120611"/>
                  </a:lnTo>
                  <a:lnTo>
                    <a:pt x="643039" y="112890"/>
                  </a:lnTo>
                  <a:lnTo>
                    <a:pt x="623443" y="74295"/>
                  </a:lnTo>
                  <a:lnTo>
                    <a:pt x="615950" y="69316"/>
                  </a:lnTo>
                  <a:lnTo>
                    <a:pt x="611860" y="67386"/>
                  </a:lnTo>
                  <a:lnTo>
                    <a:pt x="609815" y="64173"/>
                  </a:lnTo>
                  <a:lnTo>
                    <a:pt x="607771" y="59664"/>
                  </a:lnTo>
                  <a:lnTo>
                    <a:pt x="605739" y="54521"/>
                  </a:lnTo>
                  <a:lnTo>
                    <a:pt x="603694" y="48082"/>
                  </a:lnTo>
                  <a:lnTo>
                    <a:pt x="601649" y="42938"/>
                  </a:lnTo>
                  <a:lnTo>
                    <a:pt x="596366" y="35217"/>
                  </a:lnTo>
                  <a:lnTo>
                    <a:pt x="593471" y="32169"/>
                  </a:lnTo>
                  <a:lnTo>
                    <a:pt x="592277" y="24447"/>
                  </a:lnTo>
                  <a:lnTo>
                    <a:pt x="551218" y="1930"/>
                  </a:lnTo>
                  <a:lnTo>
                    <a:pt x="542023" y="0"/>
                  </a:lnTo>
                  <a:lnTo>
                    <a:pt x="535889" y="0"/>
                  </a:lnTo>
                  <a:lnTo>
                    <a:pt x="531799" y="1930"/>
                  </a:lnTo>
                  <a:lnTo>
                    <a:pt x="527723" y="5156"/>
                  </a:lnTo>
                  <a:lnTo>
                    <a:pt x="521589" y="10134"/>
                  </a:lnTo>
                  <a:lnTo>
                    <a:pt x="516991" y="13995"/>
                  </a:lnTo>
                  <a:lnTo>
                    <a:pt x="510171" y="18656"/>
                  </a:lnTo>
                  <a:lnTo>
                    <a:pt x="498589" y="44869"/>
                  </a:lnTo>
                  <a:lnTo>
                    <a:pt x="499948" y="53873"/>
                  </a:lnTo>
                  <a:lnTo>
                    <a:pt x="500634" y="57734"/>
                  </a:lnTo>
                  <a:lnTo>
                    <a:pt x="504723" y="63525"/>
                  </a:lnTo>
                  <a:lnTo>
                    <a:pt x="508812" y="68186"/>
                  </a:lnTo>
                  <a:lnTo>
                    <a:pt x="514261" y="73177"/>
                  </a:lnTo>
                  <a:lnTo>
                    <a:pt x="522439" y="80899"/>
                  </a:lnTo>
                  <a:lnTo>
                    <a:pt x="524484" y="83947"/>
                  </a:lnTo>
                  <a:lnTo>
                    <a:pt x="526529" y="87807"/>
                  </a:lnTo>
                  <a:lnTo>
                    <a:pt x="528574" y="90538"/>
                  </a:lnTo>
                  <a:lnTo>
                    <a:pt x="529755" y="93599"/>
                  </a:lnTo>
                  <a:lnTo>
                    <a:pt x="532650" y="96329"/>
                  </a:lnTo>
                  <a:lnTo>
                    <a:pt x="538784" y="106299"/>
                  </a:lnTo>
                  <a:lnTo>
                    <a:pt x="542874" y="114185"/>
                  </a:lnTo>
                  <a:lnTo>
                    <a:pt x="545503" y="122542"/>
                  </a:lnTo>
                  <a:lnTo>
                    <a:pt x="544918" y="122542"/>
                  </a:lnTo>
                  <a:lnTo>
                    <a:pt x="546112" y="124472"/>
                  </a:lnTo>
                  <a:lnTo>
                    <a:pt x="547306" y="130263"/>
                  </a:lnTo>
                  <a:lnTo>
                    <a:pt x="544918" y="137337"/>
                  </a:lnTo>
                  <a:lnTo>
                    <a:pt x="544068" y="140398"/>
                  </a:lnTo>
                  <a:lnTo>
                    <a:pt x="536740" y="140398"/>
                  </a:lnTo>
                  <a:lnTo>
                    <a:pt x="531799" y="141198"/>
                  </a:lnTo>
                  <a:lnTo>
                    <a:pt x="527723" y="140398"/>
                  </a:lnTo>
                  <a:lnTo>
                    <a:pt x="520395" y="139268"/>
                  </a:lnTo>
                  <a:lnTo>
                    <a:pt x="516305" y="140398"/>
                  </a:lnTo>
                  <a:lnTo>
                    <a:pt x="506082" y="139268"/>
                  </a:lnTo>
                  <a:lnTo>
                    <a:pt x="491769" y="141198"/>
                  </a:lnTo>
                  <a:lnTo>
                    <a:pt x="482231" y="141198"/>
                  </a:lnTo>
                  <a:lnTo>
                    <a:pt x="474916" y="140398"/>
                  </a:lnTo>
                  <a:lnTo>
                    <a:pt x="472871" y="141198"/>
                  </a:lnTo>
                  <a:lnTo>
                    <a:pt x="460603" y="146989"/>
                  </a:lnTo>
                  <a:lnTo>
                    <a:pt x="448335" y="153898"/>
                  </a:lnTo>
                  <a:lnTo>
                    <a:pt x="446290" y="157759"/>
                  </a:lnTo>
                  <a:lnTo>
                    <a:pt x="445096" y="174485"/>
                  </a:lnTo>
                  <a:lnTo>
                    <a:pt x="444246" y="178346"/>
                  </a:lnTo>
                  <a:lnTo>
                    <a:pt x="440156" y="180924"/>
                  </a:lnTo>
                  <a:lnTo>
                    <a:pt x="434035" y="180276"/>
                  </a:lnTo>
                  <a:lnTo>
                    <a:pt x="427558" y="178346"/>
                  </a:lnTo>
                  <a:lnTo>
                    <a:pt x="427558" y="182206"/>
                  </a:lnTo>
                  <a:lnTo>
                    <a:pt x="428752" y="182206"/>
                  </a:lnTo>
                  <a:lnTo>
                    <a:pt x="436930" y="182854"/>
                  </a:lnTo>
                  <a:lnTo>
                    <a:pt x="442201" y="182206"/>
                  </a:lnTo>
                  <a:lnTo>
                    <a:pt x="443839" y="180924"/>
                  </a:lnTo>
                  <a:lnTo>
                    <a:pt x="446290" y="178993"/>
                  </a:lnTo>
                  <a:lnTo>
                    <a:pt x="447141" y="173202"/>
                  </a:lnTo>
                  <a:lnTo>
                    <a:pt x="449186" y="158572"/>
                  </a:lnTo>
                  <a:lnTo>
                    <a:pt x="450380" y="155829"/>
                  </a:lnTo>
                  <a:lnTo>
                    <a:pt x="454469" y="152781"/>
                  </a:lnTo>
                  <a:lnTo>
                    <a:pt x="463842" y="146989"/>
                  </a:lnTo>
                  <a:lnTo>
                    <a:pt x="474065" y="143129"/>
                  </a:lnTo>
                  <a:lnTo>
                    <a:pt x="478142" y="142328"/>
                  </a:lnTo>
                  <a:lnTo>
                    <a:pt x="483082" y="143129"/>
                  </a:lnTo>
                  <a:lnTo>
                    <a:pt x="496544" y="143129"/>
                  </a:lnTo>
                  <a:lnTo>
                    <a:pt x="499948" y="142328"/>
                  </a:lnTo>
                  <a:lnTo>
                    <a:pt x="504723" y="141198"/>
                  </a:lnTo>
                  <a:lnTo>
                    <a:pt x="523633" y="141198"/>
                  </a:lnTo>
                  <a:lnTo>
                    <a:pt x="527723" y="142328"/>
                  </a:lnTo>
                  <a:lnTo>
                    <a:pt x="532650" y="143129"/>
                  </a:lnTo>
                  <a:lnTo>
                    <a:pt x="538784" y="142328"/>
                  </a:lnTo>
                  <a:lnTo>
                    <a:pt x="544068" y="142328"/>
                  </a:lnTo>
                  <a:lnTo>
                    <a:pt x="547306" y="141198"/>
                  </a:lnTo>
                  <a:lnTo>
                    <a:pt x="548157" y="135407"/>
                  </a:lnTo>
                  <a:lnTo>
                    <a:pt x="549351" y="128333"/>
                  </a:lnTo>
                  <a:lnTo>
                    <a:pt x="548157" y="124472"/>
                  </a:lnTo>
                  <a:lnTo>
                    <a:pt x="548157" y="122542"/>
                  </a:lnTo>
                  <a:lnTo>
                    <a:pt x="547789" y="122542"/>
                  </a:lnTo>
                  <a:lnTo>
                    <a:pt x="529755" y="91668"/>
                  </a:lnTo>
                  <a:lnTo>
                    <a:pt x="525678" y="82016"/>
                  </a:lnTo>
                  <a:lnTo>
                    <a:pt x="521589" y="78155"/>
                  </a:lnTo>
                  <a:lnTo>
                    <a:pt x="510857" y="67386"/>
                  </a:lnTo>
                  <a:lnTo>
                    <a:pt x="506768" y="62242"/>
                  </a:lnTo>
                  <a:lnTo>
                    <a:pt x="504037" y="56451"/>
                  </a:lnTo>
                  <a:lnTo>
                    <a:pt x="500634" y="53873"/>
                  </a:lnTo>
                  <a:lnTo>
                    <a:pt x="500634" y="42938"/>
                  </a:lnTo>
                  <a:lnTo>
                    <a:pt x="501992" y="37147"/>
                  </a:lnTo>
                  <a:lnTo>
                    <a:pt x="506082" y="29438"/>
                  </a:lnTo>
                  <a:lnTo>
                    <a:pt x="510171" y="22517"/>
                  </a:lnTo>
                  <a:lnTo>
                    <a:pt x="514261" y="19786"/>
                  </a:lnTo>
                  <a:lnTo>
                    <a:pt x="520395" y="13995"/>
                  </a:lnTo>
                  <a:lnTo>
                    <a:pt x="527723" y="5956"/>
                  </a:lnTo>
                  <a:lnTo>
                    <a:pt x="532650" y="3225"/>
                  </a:lnTo>
                  <a:lnTo>
                    <a:pt x="536740" y="1930"/>
                  </a:lnTo>
                  <a:lnTo>
                    <a:pt x="542023" y="1930"/>
                  </a:lnTo>
                  <a:lnTo>
                    <a:pt x="550202" y="3225"/>
                  </a:lnTo>
                  <a:lnTo>
                    <a:pt x="558380" y="5156"/>
                  </a:lnTo>
                  <a:lnTo>
                    <a:pt x="570649" y="7886"/>
                  </a:lnTo>
                  <a:lnTo>
                    <a:pt x="575068" y="10934"/>
                  </a:lnTo>
                  <a:lnTo>
                    <a:pt x="580009" y="13995"/>
                  </a:lnTo>
                  <a:lnTo>
                    <a:pt x="584098" y="17856"/>
                  </a:lnTo>
                  <a:lnTo>
                    <a:pt x="587336" y="22517"/>
                  </a:lnTo>
                  <a:lnTo>
                    <a:pt x="590232" y="28308"/>
                  </a:lnTo>
                  <a:lnTo>
                    <a:pt x="592277" y="33286"/>
                  </a:lnTo>
                  <a:lnTo>
                    <a:pt x="594321" y="37147"/>
                  </a:lnTo>
                  <a:lnTo>
                    <a:pt x="598411" y="41008"/>
                  </a:lnTo>
                  <a:lnTo>
                    <a:pt x="601649" y="45999"/>
                  </a:lnTo>
                  <a:lnTo>
                    <a:pt x="603694" y="53873"/>
                  </a:lnTo>
                  <a:lnTo>
                    <a:pt x="607098" y="62242"/>
                  </a:lnTo>
                  <a:lnTo>
                    <a:pt x="609142" y="67386"/>
                  </a:lnTo>
                  <a:lnTo>
                    <a:pt x="611860" y="70116"/>
                  </a:lnTo>
                  <a:lnTo>
                    <a:pt x="615276" y="71247"/>
                  </a:lnTo>
                  <a:lnTo>
                    <a:pt x="619366" y="74295"/>
                  </a:lnTo>
                  <a:lnTo>
                    <a:pt x="622261" y="75107"/>
                  </a:lnTo>
                  <a:lnTo>
                    <a:pt x="625487" y="80086"/>
                  </a:lnTo>
                  <a:lnTo>
                    <a:pt x="628383" y="85877"/>
                  </a:lnTo>
                  <a:lnTo>
                    <a:pt x="632815" y="92468"/>
                  </a:lnTo>
                  <a:lnTo>
                    <a:pt x="653262" y="131546"/>
                  </a:lnTo>
                  <a:lnTo>
                    <a:pt x="674890" y="142328"/>
                  </a:lnTo>
                  <a:lnTo>
                    <a:pt x="688352" y="148107"/>
                  </a:lnTo>
                  <a:lnTo>
                    <a:pt x="694474" y="150037"/>
                  </a:lnTo>
                  <a:lnTo>
                    <a:pt x="696696" y="148920"/>
                  </a:lnTo>
                  <a:lnTo>
                    <a:pt x="698398" y="148107"/>
                  </a:lnTo>
                  <a:lnTo>
                    <a:pt x="700786" y="146989"/>
                  </a:lnTo>
                  <a:lnTo>
                    <a:pt x="702830" y="144259"/>
                  </a:lnTo>
                  <a:lnTo>
                    <a:pt x="704875" y="138468"/>
                  </a:lnTo>
                  <a:lnTo>
                    <a:pt x="706920" y="136537"/>
                  </a:lnTo>
                  <a:lnTo>
                    <a:pt x="709498" y="134607"/>
                  </a:lnTo>
                  <a:lnTo>
                    <a:pt x="710996" y="133477"/>
                  </a:lnTo>
                  <a:lnTo>
                    <a:pt x="717130" y="131546"/>
                  </a:lnTo>
                  <a:lnTo>
                    <a:pt x="722414" y="131546"/>
                  </a:lnTo>
                  <a:lnTo>
                    <a:pt x="727354" y="132676"/>
                  </a:lnTo>
                  <a:lnTo>
                    <a:pt x="735533" y="135407"/>
                  </a:lnTo>
                  <a:lnTo>
                    <a:pt x="748131" y="139268"/>
                  </a:lnTo>
                  <a:lnTo>
                    <a:pt x="755116" y="139268"/>
                  </a:lnTo>
                  <a:lnTo>
                    <a:pt x="759206" y="137337"/>
                  </a:lnTo>
                  <a:lnTo>
                    <a:pt x="746086" y="137337"/>
                  </a:lnTo>
                  <a:lnTo>
                    <a:pt x="734682" y="133477"/>
                  </a:lnTo>
                  <a:lnTo>
                    <a:pt x="728548" y="131546"/>
                  </a:lnTo>
                  <a:lnTo>
                    <a:pt x="722414" y="129616"/>
                  </a:lnTo>
                  <a:lnTo>
                    <a:pt x="718324" y="129616"/>
                  </a:lnTo>
                  <a:lnTo>
                    <a:pt x="711682" y="131546"/>
                  </a:lnTo>
                  <a:lnTo>
                    <a:pt x="706920" y="134607"/>
                  </a:lnTo>
                  <a:lnTo>
                    <a:pt x="708964" y="131546"/>
                  </a:lnTo>
                  <a:lnTo>
                    <a:pt x="713727" y="126403"/>
                  </a:lnTo>
                  <a:lnTo>
                    <a:pt x="719175" y="122542"/>
                  </a:lnTo>
                  <a:lnTo>
                    <a:pt x="726503" y="118046"/>
                  </a:lnTo>
                  <a:lnTo>
                    <a:pt x="728548" y="112890"/>
                  </a:lnTo>
                  <a:lnTo>
                    <a:pt x="729399" y="107111"/>
                  </a:lnTo>
                  <a:lnTo>
                    <a:pt x="729399" y="92468"/>
                  </a:lnTo>
                  <a:lnTo>
                    <a:pt x="727354" y="82016"/>
                  </a:lnTo>
                  <a:lnTo>
                    <a:pt x="722414" y="73177"/>
                  </a:lnTo>
                  <a:lnTo>
                    <a:pt x="718324" y="66103"/>
                  </a:lnTo>
                  <a:lnTo>
                    <a:pt x="711682" y="59664"/>
                  </a:lnTo>
                  <a:lnTo>
                    <a:pt x="708964" y="55803"/>
                  </a:lnTo>
                  <a:lnTo>
                    <a:pt x="708964" y="48729"/>
                  </a:lnTo>
                  <a:lnTo>
                    <a:pt x="710996" y="44869"/>
                  </a:lnTo>
                  <a:lnTo>
                    <a:pt x="713041" y="39077"/>
                  </a:lnTo>
                  <a:lnTo>
                    <a:pt x="713727" y="33286"/>
                  </a:lnTo>
                  <a:lnTo>
                    <a:pt x="716280" y="29438"/>
                  </a:lnTo>
                  <a:lnTo>
                    <a:pt x="722414" y="23647"/>
                  </a:lnTo>
                  <a:lnTo>
                    <a:pt x="732637" y="17856"/>
                  </a:lnTo>
                  <a:lnTo>
                    <a:pt x="738771" y="13995"/>
                  </a:lnTo>
                  <a:lnTo>
                    <a:pt x="744905" y="10934"/>
                  </a:lnTo>
                  <a:lnTo>
                    <a:pt x="748131" y="7886"/>
                  </a:lnTo>
                  <a:lnTo>
                    <a:pt x="754265" y="7886"/>
                  </a:lnTo>
                  <a:lnTo>
                    <a:pt x="758355" y="9004"/>
                  </a:lnTo>
                  <a:lnTo>
                    <a:pt x="763295" y="10134"/>
                  </a:lnTo>
                  <a:lnTo>
                    <a:pt x="772668" y="14795"/>
                  </a:lnTo>
                  <a:lnTo>
                    <a:pt x="776757" y="16725"/>
                  </a:lnTo>
                  <a:lnTo>
                    <a:pt x="782891" y="17856"/>
                  </a:lnTo>
                  <a:close/>
                </a:path>
                <a:path w="857250" h="417830">
                  <a:moveTo>
                    <a:pt x="856983" y="298792"/>
                  </a:moveTo>
                  <a:lnTo>
                    <a:pt x="848804" y="304749"/>
                  </a:lnTo>
                  <a:lnTo>
                    <a:pt x="839774" y="313105"/>
                  </a:lnTo>
                  <a:lnTo>
                    <a:pt x="834504" y="319379"/>
                  </a:lnTo>
                  <a:lnTo>
                    <a:pt x="831608" y="320179"/>
                  </a:lnTo>
                  <a:lnTo>
                    <a:pt x="830414" y="320179"/>
                  </a:lnTo>
                  <a:lnTo>
                    <a:pt x="826998" y="321310"/>
                  </a:lnTo>
                  <a:lnTo>
                    <a:pt x="820877" y="320179"/>
                  </a:lnTo>
                  <a:lnTo>
                    <a:pt x="820191" y="322110"/>
                  </a:lnTo>
                  <a:lnTo>
                    <a:pt x="820191" y="327901"/>
                  </a:lnTo>
                  <a:lnTo>
                    <a:pt x="818146" y="327901"/>
                  </a:lnTo>
                  <a:lnTo>
                    <a:pt x="816787" y="325170"/>
                  </a:lnTo>
                  <a:lnTo>
                    <a:pt x="814057" y="322110"/>
                  </a:lnTo>
                  <a:lnTo>
                    <a:pt x="801789" y="316318"/>
                  </a:lnTo>
                  <a:lnTo>
                    <a:pt x="796340" y="317449"/>
                  </a:lnTo>
                  <a:lnTo>
                    <a:pt x="790206" y="319379"/>
                  </a:lnTo>
                  <a:lnTo>
                    <a:pt x="786117" y="317449"/>
                  </a:lnTo>
                  <a:lnTo>
                    <a:pt x="780846" y="316318"/>
                  </a:lnTo>
                  <a:lnTo>
                    <a:pt x="776757" y="316318"/>
                  </a:lnTo>
                  <a:lnTo>
                    <a:pt x="770623" y="315518"/>
                  </a:lnTo>
                  <a:lnTo>
                    <a:pt x="765340" y="316318"/>
                  </a:lnTo>
                  <a:lnTo>
                    <a:pt x="763295" y="316318"/>
                  </a:lnTo>
                  <a:lnTo>
                    <a:pt x="761250" y="315518"/>
                  </a:lnTo>
                  <a:lnTo>
                    <a:pt x="754265" y="314401"/>
                  </a:lnTo>
                  <a:lnTo>
                    <a:pt x="748995" y="313105"/>
                  </a:lnTo>
                  <a:lnTo>
                    <a:pt x="741667" y="312470"/>
                  </a:lnTo>
                  <a:lnTo>
                    <a:pt x="734682" y="314401"/>
                  </a:lnTo>
                  <a:lnTo>
                    <a:pt x="733488" y="313105"/>
                  </a:lnTo>
                  <a:lnTo>
                    <a:pt x="731443" y="312470"/>
                  </a:lnTo>
                  <a:lnTo>
                    <a:pt x="731443" y="310540"/>
                  </a:lnTo>
                  <a:lnTo>
                    <a:pt x="732637" y="306679"/>
                  </a:lnTo>
                  <a:lnTo>
                    <a:pt x="731443" y="304749"/>
                  </a:lnTo>
                  <a:lnTo>
                    <a:pt x="729399" y="303453"/>
                  </a:lnTo>
                  <a:lnTo>
                    <a:pt x="727354" y="304749"/>
                  </a:lnTo>
                  <a:lnTo>
                    <a:pt x="724458" y="305384"/>
                  </a:lnTo>
                  <a:lnTo>
                    <a:pt x="719175" y="309245"/>
                  </a:lnTo>
                  <a:lnTo>
                    <a:pt x="709637" y="309245"/>
                  </a:lnTo>
                  <a:lnTo>
                    <a:pt x="706920" y="310540"/>
                  </a:lnTo>
                  <a:lnTo>
                    <a:pt x="699414" y="310540"/>
                  </a:lnTo>
                  <a:lnTo>
                    <a:pt x="695337" y="311175"/>
                  </a:lnTo>
                  <a:lnTo>
                    <a:pt x="689203" y="313105"/>
                  </a:lnTo>
                  <a:lnTo>
                    <a:pt x="669607" y="313105"/>
                  </a:lnTo>
                  <a:lnTo>
                    <a:pt x="663473" y="315518"/>
                  </a:lnTo>
                  <a:lnTo>
                    <a:pt x="659384" y="316318"/>
                  </a:lnTo>
                  <a:lnTo>
                    <a:pt x="655307" y="320179"/>
                  </a:lnTo>
                  <a:lnTo>
                    <a:pt x="653262" y="323240"/>
                  </a:lnTo>
                  <a:lnTo>
                    <a:pt x="652068" y="329831"/>
                  </a:lnTo>
                  <a:lnTo>
                    <a:pt x="651217" y="331762"/>
                  </a:lnTo>
                  <a:lnTo>
                    <a:pt x="647979" y="332892"/>
                  </a:lnTo>
                  <a:lnTo>
                    <a:pt x="643039" y="332892"/>
                  </a:lnTo>
                  <a:lnTo>
                    <a:pt x="633666" y="329831"/>
                  </a:lnTo>
                  <a:lnTo>
                    <a:pt x="628383" y="329831"/>
                  </a:lnTo>
                  <a:lnTo>
                    <a:pt x="621398" y="330962"/>
                  </a:lnTo>
                  <a:lnTo>
                    <a:pt x="603008" y="331762"/>
                  </a:lnTo>
                  <a:lnTo>
                    <a:pt x="597560" y="330962"/>
                  </a:lnTo>
                  <a:lnTo>
                    <a:pt x="595515" y="329031"/>
                  </a:lnTo>
                  <a:lnTo>
                    <a:pt x="590232" y="329831"/>
                  </a:lnTo>
                  <a:lnTo>
                    <a:pt x="586143" y="329031"/>
                  </a:lnTo>
                  <a:lnTo>
                    <a:pt x="582053" y="327101"/>
                  </a:lnTo>
                  <a:lnTo>
                    <a:pt x="581202" y="325170"/>
                  </a:lnTo>
                  <a:lnTo>
                    <a:pt x="577964" y="323240"/>
                  </a:lnTo>
                  <a:lnTo>
                    <a:pt x="575068" y="322110"/>
                  </a:lnTo>
                  <a:lnTo>
                    <a:pt x="573874" y="323240"/>
                  </a:lnTo>
                  <a:lnTo>
                    <a:pt x="571830" y="327901"/>
                  </a:lnTo>
                  <a:lnTo>
                    <a:pt x="569785" y="329831"/>
                  </a:lnTo>
                  <a:lnTo>
                    <a:pt x="566559" y="329031"/>
                  </a:lnTo>
                  <a:lnTo>
                    <a:pt x="563664" y="327101"/>
                  </a:lnTo>
                  <a:lnTo>
                    <a:pt x="562470" y="325970"/>
                  </a:lnTo>
                  <a:lnTo>
                    <a:pt x="560425" y="327901"/>
                  </a:lnTo>
                  <a:lnTo>
                    <a:pt x="557530" y="333692"/>
                  </a:lnTo>
                  <a:lnTo>
                    <a:pt x="555485" y="336753"/>
                  </a:lnTo>
                  <a:lnTo>
                    <a:pt x="542023" y="340614"/>
                  </a:lnTo>
                  <a:lnTo>
                    <a:pt x="538784" y="339483"/>
                  </a:lnTo>
                  <a:lnTo>
                    <a:pt x="534695" y="338683"/>
                  </a:lnTo>
                  <a:lnTo>
                    <a:pt x="528574" y="339483"/>
                  </a:lnTo>
                  <a:lnTo>
                    <a:pt x="525678" y="339483"/>
                  </a:lnTo>
                  <a:lnTo>
                    <a:pt x="524484" y="338683"/>
                  </a:lnTo>
                  <a:lnTo>
                    <a:pt x="524484" y="335622"/>
                  </a:lnTo>
                  <a:lnTo>
                    <a:pt x="522439" y="333692"/>
                  </a:lnTo>
                  <a:lnTo>
                    <a:pt x="518350" y="330962"/>
                  </a:lnTo>
                  <a:lnTo>
                    <a:pt x="501992" y="325970"/>
                  </a:lnTo>
                  <a:lnTo>
                    <a:pt x="495858" y="323240"/>
                  </a:lnTo>
                  <a:lnTo>
                    <a:pt x="487172" y="320179"/>
                  </a:lnTo>
                  <a:lnTo>
                    <a:pt x="476961" y="317449"/>
                  </a:lnTo>
                  <a:lnTo>
                    <a:pt x="474065" y="313105"/>
                  </a:lnTo>
                  <a:lnTo>
                    <a:pt x="469976" y="310540"/>
                  </a:lnTo>
                  <a:lnTo>
                    <a:pt x="460603" y="307314"/>
                  </a:lnTo>
                  <a:lnTo>
                    <a:pt x="456514" y="303453"/>
                  </a:lnTo>
                  <a:lnTo>
                    <a:pt x="445096" y="298792"/>
                  </a:lnTo>
                  <a:lnTo>
                    <a:pt x="434035" y="294932"/>
                  </a:lnTo>
                  <a:lnTo>
                    <a:pt x="427558" y="293001"/>
                  </a:lnTo>
                  <a:lnTo>
                    <a:pt x="427558" y="293192"/>
                  </a:lnTo>
                  <a:lnTo>
                    <a:pt x="426948" y="293001"/>
                  </a:lnTo>
                  <a:lnTo>
                    <a:pt x="420573" y="291071"/>
                  </a:lnTo>
                  <a:lnTo>
                    <a:pt x="412394" y="289153"/>
                  </a:lnTo>
                  <a:lnTo>
                    <a:pt x="408305" y="289153"/>
                  </a:lnTo>
                  <a:lnTo>
                    <a:pt x="403034" y="291071"/>
                  </a:lnTo>
                  <a:lnTo>
                    <a:pt x="400989" y="293814"/>
                  </a:lnTo>
                  <a:lnTo>
                    <a:pt x="395528" y="300888"/>
                  </a:lnTo>
                  <a:lnTo>
                    <a:pt x="392811" y="309245"/>
                  </a:lnTo>
                  <a:lnTo>
                    <a:pt x="392811" y="313105"/>
                  </a:lnTo>
                  <a:lnTo>
                    <a:pt x="394855" y="319379"/>
                  </a:lnTo>
                  <a:lnTo>
                    <a:pt x="395528" y="321310"/>
                  </a:lnTo>
                  <a:lnTo>
                    <a:pt x="395528" y="323240"/>
                  </a:lnTo>
                  <a:lnTo>
                    <a:pt x="390766" y="332892"/>
                  </a:lnTo>
                  <a:lnTo>
                    <a:pt x="388721" y="336753"/>
                  </a:lnTo>
                  <a:lnTo>
                    <a:pt x="384467" y="340614"/>
                  </a:lnTo>
                  <a:lnTo>
                    <a:pt x="378333" y="343344"/>
                  </a:lnTo>
                  <a:lnTo>
                    <a:pt x="371856" y="346392"/>
                  </a:lnTo>
                  <a:lnTo>
                    <a:pt x="365721" y="347522"/>
                  </a:lnTo>
                  <a:lnTo>
                    <a:pt x="362826" y="347522"/>
                  </a:lnTo>
                  <a:lnTo>
                    <a:pt x="359587" y="346392"/>
                  </a:lnTo>
                  <a:lnTo>
                    <a:pt x="356692" y="344462"/>
                  </a:lnTo>
                  <a:lnTo>
                    <a:pt x="353453" y="344462"/>
                  </a:lnTo>
                  <a:lnTo>
                    <a:pt x="349377" y="347522"/>
                  </a:lnTo>
                  <a:lnTo>
                    <a:pt x="343242" y="353314"/>
                  </a:lnTo>
                  <a:lnTo>
                    <a:pt x="335915" y="357974"/>
                  </a:lnTo>
                  <a:lnTo>
                    <a:pt x="330974" y="361035"/>
                  </a:lnTo>
                  <a:lnTo>
                    <a:pt x="323646" y="366979"/>
                  </a:lnTo>
                  <a:lnTo>
                    <a:pt x="318363" y="369557"/>
                  </a:lnTo>
                  <a:lnTo>
                    <a:pt x="312242" y="373418"/>
                  </a:lnTo>
                  <a:lnTo>
                    <a:pt x="313016" y="373418"/>
                  </a:lnTo>
                  <a:lnTo>
                    <a:pt x="311391" y="374700"/>
                  </a:lnTo>
                  <a:lnTo>
                    <a:pt x="305257" y="378561"/>
                  </a:lnTo>
                  <a:lnTo>
                    <a:pt x="299796" y="383540"/>
                  </a:lnTo>
                  <a:lnTo>
                    <a:pt x="293674" y="388213"/>
                  </a:lnTo>
                  <a:lnTo>
                    <a:pt x="288391" y="391261"/>
                  </a:lnTo>
                  <a:lnTo>
                    <a:pt x="283451" y="393992"/>
                  </a:lnTo>
                  <a:lnTo>
                    <a:pt x="271183" y="401713"/>
                  </a:lnTo>
                  <a:lnTo>
                    <a:pt x="261810" y="408635"/>
                  </a:lnTo>
                  <a:lnTo>
                    <a:pt x="251599" y="413613"/>
                  </a:lnTo>
                  <a:lnTo>
                    <a:pt x="242227" y="414426"/>
                  </a:lnTo>
                  <a:lnTo>
                    <a:pt x="235242" y="414426"/>
                  </a:lnTo>
                  <a:lnTo>
                    <a:pt x="229958" y="413613"/>
                  </a:lnTo>
                  <a:lnTo>
                    <a:pt x="222643" y="411683"/>
                  </a:lnTo>
                  <a:lnTo>
                    <a:pt x="213614" y="405574"/>
                  </a:lnTo>
                  <a:lnTo>
                    <a:pt x="194703" y="393192"/>
                  </a:lnTo>
                  <a:lnTo>
                    <a:pt x="187883" y="386283"/>
                  </a:lnTo>
                  <a:lnTo>
                    <a:pt x="179717" y="378561"/>
                  </a:lnTo>
                  <a:lnTo>
                    <a:pt x="176301" y="373418"/>
                  </a:lnTo>
                  <a:lnTo>
                    <a:pt x="175107" y="371487"/>
                  </a:lnTo>
                  <a:lnTo>
                    <a:pt x="172212" y="366979"/>
                  </a:lnTo>
                  <a:lnTo>
                    <a:pt x="171030" y="361035"/>
                  </a:lnTo>
                  <a:lnTo>
                    <a:pt x="168986" y="357174"/>
                  </a:lnTo>
                  <a:lnTo>
                    <a:pt x="168884" y="345592"/>
                  </a:lnTo>
                  <a:lnTo>
                    <a:pt x="168135" y="339483"/>
                  </a:lnTo>
                  <a:lnTo>
                    <a:pt x="171030" y="329831"/>
                  </a:lnTo>
                  <a:lnTo>
                    <a:pt x="172212" y="325970"/>
                  </a:lnTo>
                  <a:lnTo>
                    <a:pt x="172212" y="321310"/>
                  </a:lnTo>
                  <a:lnTo>
                    <a:pt x="168135" y="317449"/>
                  </a:lnTo>
                  <a:lnTo>
                    <a:pt x="158762" y="306679"/>
                  </a:lnTo>
                  <a:lnTo>
                    <a:pt x="148539" y="293001"/>
                  </a:lnTo>
                  <a:lnTo>
                    <a:pt x="142405" y="286092"/>
                  </a:lnTo>
                  <a:lnTo>
                    <a:pt x="137121" y="279171"/>
                  </a:lnTo>
                  <a:lnTo>
                    <a:pt x="136271" y="277241"/>
                  </a:lnTo>
                  <a:lnTo>
                    <a:pt x="137121" y="275323"/>
                  </a:lnTo>
                  <a:lnTo>
                    <a:pt x="142405" y="274510"/>
                  </a:lnTo>
                  <a:lnTo>
                    <a:pt x="133045" y="274510"/>
                  </a:lnTo>
                  <a:lnTo>
                    <a:pt x="128104" y="274510"/>
                  </a:lnTo>
                  <a:lnTo>
                    <a:pt x="116687" y="274510"/>
                  </a:lnTo>
                  <a:lnTo>
                    <a:pt x="111404" y="276440"/>
                  </a:lnTo>
                  <a:lnTo>
                    <a:pt x="107315" y="278371"/>
                  </a:lnTo>
                  <a:lnTo>
                    <a:pt x="101180" y="278371"/>
                  </a:lnTo>
                  <a:lnTo>
                    <a:pt x="94195" y="280301"/>
                  </a:lnTo>
                  <a:lnTo>
                    <a:pt x="88925" y="282232"/>
                  </a:lnTo>
                  <a:lnTo>
                    <a:pt x="84836" y="284162"/>
                  </a:lnTo>
                  <a:lnTo>
                    <a:pt x="78701" y="289153"/>
                  </a:lnTo>
                  <a:lnTo>
                    <a:pt x="74447" y="293814"/>
                  </a:lnTo>
                  <a:lnTo>
                    <a:pt x="70358" y="297675"/>
                  </a:lnTo>
                  <a:lnTo>
                    <a:pt x="68313" y="301536"/>
                  </a:lnTo>
                  <a:lnTo>
                    <a:pt x="65074" y="305384"/>
                  </a:lnTo>
                  <a:lnTo>
                    <a:pt x="63030" y="307314"/>
                  </a:lnTo>
                  <a:lnTo>
                    <a:pt x="61836" y="312470"/>
                  </a:lnTo>
                  <a:lnTo>
                    <a:pt x="58940" y="327101"/>
                  </a:lnTo>
                  <a:lnTo>
                    <a:pt x="59791" y="340614"/>
                  </a:lnTo>
                  <a:lnTo>
                    <a:pt x="61836" y="357174"/>
                  </a:lnTo>
                  <a:lnTo>
                    <a:pt x="61836" y="371487"/>
                  </a:lnTo>
                  <a:lnTo>
                    <a:pt x="61836" y="373418"/>
                  </a:lnTo>
                  <a:lnTo>
                    <a:pt x="61836" y="374700"/>
                  </a:lnTo>
                  <a:lnTo>
                    <a:pt x="64223" y="378561"/>
                  </a:lnTo>
                  <a:lnTo>
                    <a:pt x="65189" y="386283"/>
                  </a:lnTo>
                  <a:lnTo>
                    <a:pt x="66268" y="393992"/>
                  </a:lnTo>
                  <a:lnTo>
                    <a:pt x="65074" y="397052"/>
                  </a:lnTo>
                  <a:lnTo>
                    <a:pt x="56896" y="402844"/>
                  </a:lnTo>
                  <a:lnTo>
                    <a:pt x="44627" y="406704"/>
                  </a:lnTo>
                  <a:lnTo>
                    <a:pt x="38506" y="406704"/>
                  </a:lnTo>
                  <a:lnTo>
                    <a:pt x="31178" y="404774"/>
                  </a:lnTo>
                  <a:lnTo>
                    <a:pt x="23850" y="399783"/>
                  </a:lnTo>
                  <a:lnTo>
                    <a:pt x="20955" y="399783"/>
                  </a:lnTo>
                  <a:lnTo>
                    <a:pt x="15671" y="401713"/>
                  </a:lnTo>
                  <a:lnTo>
                    <a:pt x="0" y="401713"/>
                  </a:lnTo>
                  <a:lnTo>
                    <a:pt x="0" y="405574"/>
                  </a:lnTo>
                  <a:lnTo>
                    <a:pt x="9537" y="407822"/>
                  </a:lnTo>
                  <a:lnTo>
                    <a:pt x="29133" y="407822"/>
                  </a:lnTo>
                  <a:lnTo>
                    <a:pt x="33223" y="408635"/>
                  </a:lnTo>
                  <a:lnTo>
                    <a:pt x="38506" y="409752"/>
                  </a:lnTo>
                  <a:lnTo>
                    <a:pt x="41402" y="410565"/>
                  </a:lnTo>
                  <a:lnTo>
                    <a:pt x="46672" y="409752"/>
                  </a:lnTo>
                  <a:lnTo>
                    <a:pt x="69062" y="387400"/>
                  </a:lnTo>
                  <a:lnTo>
                    <a:pt x="69037" y="385470"/>
                  </a:lnTo>
                  <a:lnTo>
                    <a:pt x="68313" y="380492"/>
                  </a:lnTo>
                  <a:lnTo>
                    <a:pt x="66268" y="372770"/>
                  </a:lnTo>
                  <a:lnTo>
                    <a:pt x="66268" y="371487"/>
                  </a:lnTo>
                  <a:lnTo>
                    <a:pt x="66268" y="359105"/>
                  </a:lnTo>
                  <a:lnTo>
                    <a:pt x="64338" y="346392"/>
                  </a:lnTo>
                  <a:lnTo>
                    <a:pt x="64223" y="336753"/>
                  </a:lnTo>
                  <a:lnTo>
                    <a:pt x="77343" y="295744"/>
                  </a:lnTo>
                  <a:lnTo>
                    <a:pt x="82791" y="289953"/>
                  </a:lnTo>
                  <a:lnTo>
                    <a:pt x="86880" y="287223"/>
                  </a:lnTo>
                  <a:lnTo>
                    <a:pt x="93014" y="285292"/>
                  </a:lnTo>
                  <a:lnTo>
                    <a:pt x="96240" y="284162"/>
                  </a:lnTo>
                  <a:lnTo>
                    <a:pt x="98285" y="282232"/>
                  </a:lnTo>
                  <a:lnTo>
                    <a:pt x="99136" y="281101"/>
                  </a:lnTo>
                  <a:lnTo>
                    <a:pt x="104419" y="281101"/>
                  </a:lnTo>
                  <a:lnTo>
                    <a:pt x="108508" y="280301"/>
                  </a:lnTo>
                  <a:lnTo>
                    <a:pt x="112598" y="279171"/>
                  </a:lnTo>
                  <a:lnTo>
                    <a:pt x="119583" y="278371"/>
                  </a:lnTo>
                  <a:lnTo>
                    <a:pt x="126060" y="279171"/>
                  </a:lnTo>
                  <a:lnTo>
                    <a:pt x="131000" y="280301"/>
                  </a:lnTo>
                  <a:lnTo>
                    <a:pt x="135077" y="282232"/>
                  </a:lnTo>
                  <a:lnTo>
                    <a:pt x="138315" y="286092"/>
                  </a:lnTo>
                  <a:lnTo>
                    <a:pt x="143256" y="291884"/>
                  </a:lnTo>
                  <a:lnTo>
                    <a:pt x="148539" y="297675"/>
                  </a:lnTo>
                  <a:lnTo>
                    <a:pt x="166090" y="317449"/>
                  </a:lnTo>
                  <a:lnTo>
                    <a:pt x="168135" y="323240"/>
                  </a:lnTo>
                  <a:lnTo>
                    <a:pt x="168135" y="329831"/>
                  </a:lnTo>
                  <a:lnTo>
                    <a:pt x="166090" y="335622"/>
                  </a:lnTo>
                  <a:lnTo>
                    <a:pt x="164896" y="342531"/>
                  </a:lnTo>
                  <a:lnTo>
                    <a:pt x="166090" y="349453"/>
                  </a:lnTo>
                  <a:lnTo>
                    <a:pt x="166941" y="357974"/>
                  </a:lnTo>
                  <a:lnTo>
                    <a:pt x="168986" y="366979"/>
                  </a:lnTo>
                  <a:lnTo>
                    <a:pt x="171234" y="371487"/>
                  </a:lnTo>
                  <a:lnTo>
                    <a:pt x="171030" y="371487"/>
                  </a:lnTo>
                  <a:lnTo>
                    <a:pt x="172212" y="373418"/>
                  </a:lnTo>
                  <a:lnTo>
                    <a:pt x="175107" y="378561"/>
                  </a:lnTo>
                  <a:lnTo>
                    <a:pt x="180390" y="384352"/>
                  </a:lnTo>
                  <a:lnTo>
                    <a:pt x="187883" y="390144"/>
                  </a:lnTo>
                  <a:lnTo>
                    <a:pt x="194017" y="397052"/>
                  </a:lnTo>
                  <a:lnTo>
                    <a:pt x="234048" y="417474"/>
                  </a:lnTo>
                  <a:lnTo>
                    <a:pt x="242227" y="416356"/>
                  </a:lnTo>
                  <a:lnTo>
                    <a:pt x="250405" y="415544"/>
                  </a:lnTo>
                  <a:lnTo>
                    <a:pt x="253390" y="414426"/>
                  </a:lnTo>
                  <a:lnTo>
                    <a:pt x="260629" y="411683"/>
                  </a:lnTo>
                  <a:lnTo>
                    <a:pt x="269138" y="407822"/>
                  </a:lnTo>
                  <a:lnTo>
                    <a:pt x="277317" y="400913"/>
                  </a:lnTo>
                  <a:lnTo>
                    <a:pt x="282257" y="397052"/>
                  </a:lnTo>
                  <a:lnTo>
                    <a:pt x="289585" y="392074"/>
                  </a:lnTo>
                  <a:lnTo>
                    <a:pt x="295033" y="390144"/>
                  </a:lnTo>
                  <a:lnTo>
                    <a:pt x="297764" y="387400"/>
                  </a:lnTo>
                  <a:lnTo>
                    <a:pt x="303885" y="380492"/>
                  </a:lnTo>
                  <a:lnTo>
                    <a:pt x="314286" y="373418"/>
                  </a:lnTo>
                  <a:lnTo>
                    <a:pt x="320751" y="370840"/>
                  </a:lnTo>
                  <a:lnTo>
                    <a:pt x="325691" y="367626"/>
                  </a:lnTo>
                  <a:lnTo>
                    <a:pt x="329780" y="365048"/>
                  </a:lnTo>
                  <a:lnTo>
                    <a:pt x="333870" y="361835"/>
                  </a:lnTo>
                  <a:lnTo>
                    <a:pt x="343242" y="356044"/>
                  </a:lnTo>
                  <a:lnTo>
                    <a:pt x="348513" y="352183"/>
                  </a:lnTo>
                  <a:lnTo>
                    <a:pt x="352602" y="348322"/>
                  </a:lnTo>
                  <a:lnTo>
                    <a:pt x="355498" y="348322"/>
                  </a:lnTo>
                  <a:lnTo>
                    <a:pt x="361632" y="349453"/>
                  </a:lnTo>
                  <a:lnTo>
                    <a:pt x="365721" y="349453"/>
                  </a:lnTo>
                  <a:lnTo>
                    <a:pt x="393484" y="332892"/>
                  </a:lnTo>
                  <a:lnTo>
                    <a:pt x="398945" y="324040"/>
                  </a:lnTo>
                  <a:lnTo>
                    <a:pt x="398945" y="321310"/>
                  </a:lnTo>
                  <a:lnTo>
                    <a:pt x="395528" y="314401"/>
                  </a:lnTo>
                  <a:lnTo>
                    <a:pt x="396900" y="308610"/>
                  </a:lnTo>
                  <a:lnTo>
                    <a:pt x="397573" y="305384"/>
                  </a:lnTo>
                  <a:lnTo>
                    <a:pt x="400989" y="296862"/>
                  </a:lnTo>
                  <a:lnTo>
                    <a:pt x="403707" y="293814"/>
                  </a:lnTo>
                  <a:lnTo>
                    <a:pt x="409155" y="293001"/>
                  </a:lnTo>
                  <a:lnTo>
                    <a:pt x="423468" y="295744"/>
                  </a:lnTo>
                  <a:lnTo>
                    <a:pt x="429602" y="297675"/>
                  </a:lnTo>
                  <a:lnTo>
                    <a:pt x="429602" y="297395"/>
                  </a:lnTo>
                  <a:lnTo>
                    <a:pt x="438124" y="299605"/>
                  </a:lnTo>
                  <a:lnTo>
                    <a:pt x="446290" y="302818"/>
                  </a:lnTo>
                  <a:lnTo>
                    <a:pt x="451231" y="305384"/>
                  </a:lnTo>
                  <a:lnTo>
                    <a:pt x="455320" y="308610"/>
                  </a:lnTo>
                  <a:lnTo>
                    <a:pt x="459409" y="310540"/>
                  </a:lnTo>
                  <a:lnTo>
                    <a:pt x="470827" y="314401"/>
                  </a:lnTo>
                  <a:lnTo>
                    <a:pt x="474065" y="319379"/>
                  </a:lnTo>
                  <a:lnTo>
                    <a:pt x="478142" y="321310"/>
                  </a:lnTo>
                  <a:lnTo>
                    <a:pt x="490410" y="324040"/>
                  </a:lnTo>
                  <a:lnTo>
                    <a:pt x="497903" y="327101"/>
                  </a:lnTo>
                  <a:lnTo>
                    <a:pt x="506082" y="331762"/>
                  </a:lnTo>
                  <a:lnTo>
                    <a:pt x="516305" y="333692"/>
                  </a:lnTo>
                  <a:lnTo>
                    <a:pt x="520395" y="336753"/>
                  </a:lnTo>
                  <a:lnTo>
                    <a:pt x="521589" y="339483"/>
                  </a:lnTo>
                  <a:lnTo>
                    <a:pt x="521589" y="341414"/>
                  </a:lnTo>
                  <a:lnTo>
                    <a:pt x="516991" y="345592"/>
                  </a:lnTo>
                  <a:lnTo>
                    <a:pt x="510857" y="350253"/>
                  </a:lnTo>
                  <a:lnTo>
                    <a:pt x="502678" y="357174"/>
                  </a:lnTo>
                  <a:lnTo>
                    <a:pt x="495858" y="365048"/>
                  </a:lnTo>
                  <a:lnTo>
                    <a:pt x="494499" y="367626"/>
                  </a:lnTo>
                  <a:lnTo>
                    <a:pt x="494499" y="370840"/>
                  </a:lnTo>
                  <a:lnTo>
                    <a:pt x="494830" y="371487"/>
                  </a:lnTo>
                  <a:lnTo>
                    <a:pt x="494499" y="371487"/>
                  </a:lnTo>
                  <a:lnTo>
                    <a:pt x="495858" y="374700"/>
                  </a:lnTo>
                  <a:lnTo>
                    <a:pt x="498589" y="377761"/>
                  </a:lnTo>
                  <a:lnTo>
                    <a:pt x="502678" y="379691"/>
                  </a:lnTo>
                  <a:lnTo>
                    <a:pt x="510171" y="384352"/>
                  </a:lnTo>
                  <a:lnTo>
                    <a:pt x="512902" y="386283"/>
                  </a:lnTo>
                  <a:lnTo>
                    <a:pt x="516305" y="388213"/>
                  </a:lnTo>
                  <a:lnTo>
                    <a:pt x="525678" y="388213"/>
                  </a:lnTo>
                  <a:lnTo>
                    <a:pt x="518350" y="386283"/>
                  </a:lnTo>
                  <a:lnTo>
                    <a:pt x="512902" y="384352"/>
                  </a:lnTo>
                  <a:lnTo>
                    <a:pt x="506082" y="377761"/>
                  </a:lnTo>
                  <a:lnTo>
                    <a:pt x="500634" y="374700"/>
                  </a:lnTo>
                  <a:lnTo>
                    <a:pt x="498589" y="373418"/>
                  </a:lnTo>
                  <a:lnTo>
                    <a:pt x="497903" y="371487"/>
                  </a:lnTo>
                  <a:lnTo>
                    <a:pt x="497052" y="371487"/>
                  </a:lnTo>
                  <a:lnTo>
                    <a:pt x="496544" y="370840"/>
                  </a:lnTo>
                  <a:lnTo>
                    <a:pt x="497903" y="366979"/>
                  </a:lnTo>
                  <a:lnTo>
                    <a:pt x="499948" y="363766"/>
                  </a:lnTo>
                  <a:lnTo>
                    <a:pt x="504723" y="359105"/>
                  </a:lnTo>
                  <a:lnTo>
                    <a:pt x="508127" y="355244"/>
                  </a:lnTo>
                  <a:lnTo>
                    <a:pt x="514261" y="351383"/>
                  </a:lnTo>
                  <a:lnTo>
                    <a:pt x="518350" y="349453"/>
                  </a:lnTo>
                  <a:lnTo>
                    <a:pt x="521589" y="346392"/>
                  </a:lnTo>
                  <a:lnTo>
                    <a:pt x="524484" y="342531"/>
                  </a:lnTo>
                  <a:lnTo>
                    <a:pt x="527723" y="341414"/>
                  </a:lnTo>
                  <a:lnTo>
                    <a:pt x="531799" y="340614"/>
                  </a:lnTo>
                  <a:lnTo>
                    <a:pt x="537933" y="341414"/>
                  </a:lnTo>
                  <a:lnTo>
                    <a:pt x="539978" y="341414"/>
                  </a:lnTo>
                  <a:lnTo>
                    <a:pt x="544068" y="342531"/>
                  </a:lnTo>
                  <a:lnTo>
                    <a:pt x="549351" y="340614"/>
                  </a:lnTo>
                  <a:lnTo>
                    <a:pt x="556336" y="338683"/>
                  </a:lnTo>
                  <a:lnTo>
                    <a:pt x="558380" y="334822"/>
                  </a:lnTo>
                  <a:lnTo>
                    <a:pt x="561619" y="329831"/>
                  </a:lnTo>
                  <a:lnTo>
                    <a:pt x="562470" y="329031"/>
                  </a:lnTo>
                  <a:lnTo>
                    <a:pt x="565708" y="329831"/>
                  </a:lnTo>
                  <a:lnTo>
                    <a:pt x="567753" y="330962"/>
                  </a:lnTo>
                  <a:lnTo>
                    <a:pt x="570649" y="330962"/>
                  </a:lnTo>
                  <a:lnTo>
                    <a:pt x="572681" y="329031"/>
                  </a:lnTo>
                  <a:lnTo>
                    <a:pt x="573874" y="325170"/>
                  </a:lnTo>
                  <a:lnTo>
                    <a:pt x="575919" y="325170"/>
                  </a:lnTo>
                  <a:lnTo>
                    <a:pt x="579158" y="327101"/>
                  </a:lnTo>
                  <a:lnTo>
                    <a:pt x="584098" y="330962"/>
                  </a:lnTo>
                  <a:lnTo>
                    <a:pt x="599605" y="332892"/>
                  </a:lnTo>
                  <a:lnTo>
                    <a:pt x="603008" y="333692"/>
                  </a:lnTo>
                  <a:lnTo>
                    <a:pt x="617994" y="332892"/>
                  </a:lnTo>
                  <a:lnTo>
                    <a:pt x="631621" y="331762"/>
                  </a:lnTo>
                  <a:lnTo>
                    <a:pt x="636905" y="332892"/>
                  </a:lnTo>
                  <a:lnTo>
                    <a:pt x="643039" y="333692"/>
                  </a:lnTo>
                  <a:lnTo>
                    <a:pt x="653262" y="333692"/>
                  </a:lnTo>
                  <a:lnTo>
                    <a:pt x="654113" y="331762"/>
                  </a:lnTo>
                  <a:lnTo>
                    <a:pt x="656158" y="321310"/>
                  </a:lnTo>
                  <a:lnTo>
                    <a:pt x="658202" y="319379"/>
                  </a:lnTo>
                  <a:lnTo>
                    <a:pt x="663473" y="316318"/>
                  </a:lnTo>
                  <a:lnTo>
                    <a:pt x="669607" y="315518"/>
                  </a:lnTo>
                  <a:lnTo>
                    <a:pt x="685114" y="315518"/>
                  </a:lnTo>
                  <a:lnTo>
                    <a:pt x="691248" y="314401"/>
                  </a:lnTo>
                  <a:lnTo>
                    <a:pt x="698741" y="311175"/>
                  </a:lnTo>
                  <a:lnTo>
                    <a:pt x="717130" y="311175"/>
                  </a:lnTo>
                  <a:lnTo>
                    <a:pt x="729399" y="305384"/>
                  </a:lnTo>
                  <a:lnTo>
                    <a:pt x="730592" y="305384"/>
                  </a:lnTo>
                  <a:lnTo>
                    <a:pt x="730592" y="307314"/>
                  </a:lnTo>
                  <a:lnTo>
                    <a:pt x="729399" y="313105"/>
                  </a:lnTo>
                  <a:lnTo>
                    <a:pt x="730592" y="314401"/>
                  </a:lnTo>
                  <a:lnTo>
                    <a:pt x="733488" y="315518"/>
                  </a:lnTo>
                  <a:lnTo>
                    <a:pt x="737577" y="314401"/>
                  </a:lnTo>
                  <a:lnTo>
                    <a:pt x="748131" y="314401"/>
                  </a:lnTo>
                  <a:lnTo>
                    <a:pt x="755116" y="315518"/>
                  </a:lnTo>
                  <a:lnTo>
                    <a:pt x="759206" y="317449"/>
                  </a:lnTo>
                  <a:lnTo>
                    <a:pt x="767384" y="317449"/>
                  </a:lnTo>
                  <a:lnTo>
                    <a:pt x="772668" y="316318"/>
                  </a:lnTo>
                  <a:lnTo>
                    <a:pt x="784936" y="319379"/>
                  </a:lnTo>
                  <a:lnTo>
                    <a:pt x="788162" y="321310"/>
                  </a:lnTo>
                  <a:lnTo>
                    <a:pt x="791057" y="321310"/>
                  </a:lnTo>
                  <a:lnTo>
                    <a:pt x="795147" y="319379"/>
                  </a:lnTo>
                  <a:lnTo>
                    <a:pt x="799236" y="318249"/>
                  </a:lnTo>
                  <a:lnTo>
                    <a:pt x="802474" y="318249"/>
                  </a:lnTo>
                  <a:lnTo>
                    <a:pt x="810653" y="322110"/>
                  </a:lnTo>
                  <a:lnTo>
                    <a:pt x="814057" y="324040"/>
                  </a:lnTo>
                  <a:lnTo>
                    <a:pt x="816102" y="327901"/>
                  </a:lnTo>
                  <a:lnTo>
                    <a:pt x="818146" y="329831"/>
                  </a:lnTo>
                  <a:lnTo>
                    <a:pt x="820191" y="329831"/>
                  </a:lnTo>
                  <a:lnTo>
                    <a:pt x="820877" y="327901"/>
                  </a:lnTo>
                  <a:lnTo>
                    <a:pt x="820877" y="324040"/>
                  </a:lnTo>
                  <a:lnTo>
                    <a:pt x="822236" y="323240"/>
                  </a:lnTo>
                  <a:lnTo>
                    <a:pt x="828370" y="323240"/>
                  </a:lnTo>
                  <a:lnTo>
                    <a:pt x="831608" y="322110"/>
                  </a:lnTo>
                  <a:lnTo>
                    <a:pt x="838593" y="317449"/>
                  </a:lnTo>
                  <a:lnTo>
                    <a:pt x="843864" y="310540"/>
                  </a:lnTo>
                  <a:lnTo>
                    <a:pt x="852043" y="304749"/>
                  </a:lnTo>
                  <a:lnTo>
                    <a:pt x="856983" y="29879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38" name="object 4038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831717" y="1491602"/>
              <a:ext cx="158756" cy="251352"/>
            </a:xfrm>
            <a:prstGeom prst="rect">
              <a:avLst/>
            </a:prstGeom>
          </p:spPr>
        </p:pic>
        <p:sp>
          <p:nvSpPr>
            <p:cNvPr id="4039" name="object 4039"/>
            <p:cNvSpPr/>
            <p:nvPr/>
          </p:nvSpPr>
          <p:spPr>
            <a:xfrm>
              <a:off x="4522549" y="1741025"/>
              <a:ext cx="429895" cy="127000"/>
            </a:xfrm>
            <a:custGeom>
              <a:avLst/>
              <a:gdLst/>
              <a:ahLst/>
              <a:cxnLst/>
              <a:rect l="l" t="t" r="r" b="b"/>
              <a:pathLst>
                <a:path w="429895" h="127000">
                  <a:moveTo>
                    <a:pt x="0" y="62878"/>
                  </a:moveTo>
                  <a:lnTo>
                    <a:pt x="0" y="68828"/>
                  </a:lnTo>
                  <a:lnTo>
                    <a:pt x="3406" y="68828"/>
                  </a:lnTo>
                  <a:lnTo>
                    <a:pt x="10220" y="70758"/>
                  </a:lnTo>
                  <a:lnTo>
                    <a:pt x="17715" y="74617"/>
                  </a:lnTo>
                  <a:lnTo>
                    <a:pt x="27935" y="78477"/>
                  </a:lnTo>
                  <a:lnTo>
                    <a:pt x="37304" y="82336"/>
                  </a:lnTo>
                  <a:lnTo>
                    <a:pt x="48717" y="88126"/>
                  </a:lnTo>
                  <a:lnTo>
                    <a:pt x="55701" y="92307"/>
                  </a:lnTo>
                  <a:lnTo>
                    <a:pt x="65069" y="98096"/>
                  </a:lnTo>
                  <a:lnTo>
                    <a:pt x="73246" y="100830"/>
                  </a:lnTo>
                  <a:lnTo>
                    <a:pt x="82614" y="102760"/>
                  </a:lnTo>
                  <a:lnTo>
                    <a:pt x="88747" y="104689"/>
                  </a:lnTo>
                  <a:lnTo>
                    <a:pt x="93687" y="105815"/>
                  </a:lnTo>
                  <a:lnTo>
                    <a:pt x="100330" y="107745"/>
                  </a:lnTo>
                  <a:lnTo>
                    <a:pt x="105099" y="109675"/>
                  </a:lnTo>
                  <a:lnTo>
                    <a:pt x="117364" y="111604"/>
                  </a:lnTo>
                  <a:lnTo>
                    <a:pt x="126903" y="113534"/>
                  </a:lnTo>
                  <a:lnTo>
                    <a:pt x="138316" y="114338"/>
                  </a:lnTo>
                  <a:lnTo>
                    <a:pt x="156712" y="117394"/>
                  </a:lnTo>
                  <a:lnTo>
                    <a:pt x="171021" y="120610"/>
                  </a:lnTo>
                  <a:lnTo>
                    <a:pt x="177153" y="121253"/>
                  </a:lnTo>
                  <a:lnTo>
                    <a:pt x="196742" y="121253"/>
                  </a:lnTo>
                  <a:lnTo>
                    <a:pt x="204067" y="122540"/>
                  </a:lnTo>
                  <a:lnTo>
                    <a:pt x="210199" y="123183"/>
                  </a:lnTo>
                  <a:lnTo>
                    <a:pt x="219738" y="124470"/>
                  </a:lnTo>
                  <a:lnTo>
                    <a:pt x="226552" y="124470"/>
                  </a:lnTo>
                  <a:lnTo>
                    <a:pt x="238135" y="125113"/>
                  </a:lnTo>
                  <a:lnTo>
                    <a:pt x="248355" y="126399"/>
                  </a:lnTo>
                  <a:lnTo>
                    <a:pt x="265900" y="126399"/>
                  </a:lnTo>
                  <a:lnTo>
                    <a:pt x="273225" y="125113"/>
                  </a:lnTo>
                  <a:lnTo>
                    <a:pt x="277313" y="123183"/>
                  </a:lnTo>
                  <a:lnTo>
                    <a:pt x="243416" y="123183"/>
                  </a:lnTo>
                  <a:lnTo>
                    <a:pt x="236091" y="122540"/>
                  </a:lnTo>
                  <a:lnTo>
                    <a:pt x="206963" y="119323"/>
                  </a:lnTo>
                  <a:lnTo>
                    <a:pt x="194698" y="118198"/>
                  </a:lnTo>
                  <a:lnTo>
                    <a:pt x="168977" y="116268"/>
                  </a:lnTo>
                  <a:lnTo>
                    <a:pt x="160801" y="115464"/>
                  </a:lnTo>
                  <a:lnTo>
                    <a:pt x="152624" y="114338"/>
                  </a:lnTo>
                  <a:lnTo>
                    <a:pt x="139167" y="111604"/>
                  </a:lnTo>
                  <a:lnTo>
                    <a:pt x="132183" y="109675"/>
                  </a:lnTo>
                  <a:lnTo>
                    <a:pt x="115320" y="109675"/>
                  </a:lnTo>
                  <a:lnTo>
                    <a:pt x="109188" y="107745"/>
                  </a:lnTo>
                  <a:lnTo>
                    <a:pt x="88747" y="101956"/>
                  </a:lnTo>
                  <a:lnTo>
                    <a:pt x="82614" y="100026"/>
                  </a:lnTo>
                  <a:lnTo>
                    <a:pt x="75290" y="98096"/>
                  </a:lnTo>
                  <a:lnTo>
                    <a:pt x="70350" y="98096"/>
                  </a:lnTo>
                  <a:lnTo>
                    <a:pt x="65069" y="95041"/>
                  </a:lnTo>
                  <a:lnTo>
                    <a:pt x="55701" y="90377"/>
                  </a:lnTo>
                  <a:lnTo>
                    <a:pt x="50761" y="86196"/>
                  </a:lnTo>
                  <a:lnTo>
                    <a:pt x="42585" y="81532"/>
                  </a:lnTo>
                  <a:lnTo>
                    <a:pt x="39348" y="79602"/>
                  </a:lnTo>
                  <a:lnTo>
                    <a:pt x="29979" y="75743"/>
                  </a:lnTo>
                  <a:lnTo>
                    <a:pt x="21803" y="72687"/>
                  </a:lnTo>
                  <a:lnTo>
                    <a:pt x="17715" y="69954"/>
                  </a:lnTo>
                  <a:lnTo>
                    <a:pt x="11583" y="66898"/>
                  </a:lnTo>
                  <a:lnTo>
                    <a:pt x="3406" y="64164"/>
                  </a:lnTo>
                  <a:lnTo>
                    <a:pt x="0" y="62878"/>
                  </a:lnTo>
                  <a:close/>
                </a:path>
                <a:path w="429895" h="127000">
                  <a:moveTo>
                    <a:pt x="307734" y="110479"/>
                  </a:moveTo>
                  <a:lnTo>
                    <a:pt x="303035" y="110479"/>
                  </a:lnTo>
                  <a:lnTo>
                    <a:pt x="316151" y="117394"/>
                  </a:lnTo>
                  <a:lnTo>
                    <a:pt x="333866" y="126399"/>
                  </a:lnTo>
                  <a:lnTo>
                    <a:pt x="339147" y="126399"/>
                  </a:lnTo>
                  <a:lnTo>
                    <a:pt x="329778" y="121253"/>
                  </a:lnTo>
                  <a:lnTo>
                    <a:pt x="312063" y="112408"/>
                  </a:lnTo>
                  <a:lnTo>
                    <a:pt x="307734" y="110479"/>
                  </a:lnTo>
                  <a:close/>
                </a:path>
                <a:path w="429895" h="127000">
                  <a:moveTo>
                    <a:pt x="429427" y="118198"/>
                  </a:moveTo>
                  <a:lnTo>
                    <a:pt x="424657" y="122540"/>
                  </a:lnTo>
                  <a:lnTo>
                    <a:pt x="420569" y="126399"/>
                  </a:lnTo>
                  <a:lnTo>
                    <a:pt x="424657" y="126399"/>
                  </a:lnTo>
                  <a:lnTo>
                    <a:pt x="429427" y="121253"/>
                  </a:lnTo>
                  <a:lnTo>
                    <a:pt x="429427" y="118198"/>
                  </a:lnTo>
                  <a:close/>
                </a:path>
                <a:path w="429895" h="127000">
                  <a:moveTo>
                    <a:pt x="326882" y="0"/>
                  </a:moveTo>
                  <a:lnTo>
                    <a:pt x="323646" y="0"/>
                  </a:lnTo>
                  <a:lnTo>
                    <a:pt x="324838" y="2733"/>
                  </a:lnTo>
                  <a:lnTo>
                    <a:pt x="324838" y="8523"/>
                  </a:lnTo>
                  <a:lnTo>
                    <a:pt x="325690" y="12382"/>
                  </a:lnTo>
                  <a:lnTo>
                    <a:pt x="324838" y="23157"/>
                  </a:lnTo>
                  <a:lnTo>
                    <a:pt x="323646" y="32806"/>
                  </a:lnTo>
                  <a:lnTo>
                    <a:pt x="321602" y="44384"/>
                  </a:lnTo>
                  <a:lnTo>
                    <a:pt x="321602" y="53229"/>
                  </a:lnTo>
                  <a:lnTo>
                    <a:pt x="320239" y="58375"/>
                  </a:lnTo>
                  <a:lnTo>
                    <a:pt x="318195" y="64164"/>
                  </a:lnTo>
                  <a:lnTo>
                    <a:pt x="314107" y="69954"/>
                  </a:lnTo>
                  <a:lnTo>
                    <a:pt x="310019" y="79602"/>
                  </a:lnTo>
                  <a:lnTo>
                    <a:pt x="307123" y="88126"/>
                  </a:lnTo>
                  <a:lnTo>
                    <a:pt x="303886" y="94237"/>
                  </a:lnTo>
                  <a:lnTo>
                    <a:pt x="299798" y="100830"/>
                  </a:lnTo>
                  <a:lnTo>
                    <a:pt x="296902" y="106619"/>
                  </a:lnTo>
                  <a:lnTo>
                    <a:pt x="291622" y="110479"/>
                  </a:lnTo>
                  <a:lnTo>
                    <a:pt x="285490" y="115464"/>
                  </a:lnTo>
                  <a:lnTo>
                    <a:pt x="277313" y="119323"/>
                  </a:lnTo>
                  <a:lnTo>
                    <a:pt x="269137" y="122540"/>
                  </a:lnTo>
                  <a:lnTo>
                    <a:pt x="261812" y="123183"/>
                  </a:lnTo>
                  <a:lnTo>
                    <a:pt x="277313" y="123183"/>
                  </a:lnTo>
                  <a:lnTo>
                    <a:pt x="281401" y="121253"/>
                  </a:lnTo>
                  <a:lnTo>
                    <a:pt x="288385" y="118198"/>
                  </a:lnTo>
                  <a:lnTo>
                    <a:pt x="292473" y="116268"/>
                  </a:lnTo>
                  <a:lnTo>
                    <a:pt x="294518" y="115464"/>
                  </a:lnTo>
                  <a:lnTo>
                    <a:pt x="300990" y="110479"/>
                  </a:lnTo>
                  <a:lnTo>
                    <a:pt x="307734" y="110479"/>
                  </a:lnTo>
                  <a:lnTo>
                    <a:pt x="305930" y="109675"/>
                  </a:lnTo>
                  <a:lnTo>
                    <a:pt x="301842" y="108549"/>
                  </a:lnTo>
                  <a:lnTo>
                    <a:pt x="301842" y="106619"/>
                  </a:lnTo>
                  <a:lnTo>
                    <a:pt x="303035" y="102760"/>
                  </a:lnTo>
                  <a:lnTo>
                    <a:pt x="307123" y="94237"/>
                  </a:lnTo>
                  <a:lnTo>
                    <a:pt x="309167" y="90377"/>
                  </a:lnTo>
                  <a:lnTo>
                    <a:pt x="311211" y="82336"/>
                  </a:lnTo>
                  <a:lnTo>
                    <a:pt x="313425" y="76547"/>
                  </a:lnTo>
                  <a:lnTo>
                    <a:pt x="320239" y="64968"/>
                  </a:lnTo>
                  <a:lnTo>
                    <a:pt x="323646" y="57088"/>
                  </a:lnTo>
                  <a:lnTo>
                    <a:pt x="324838" y="53229"/>
                  </a:lnTo>
                  <a:lnTo>
                    <a:pt x="324838" y="45510"/>
                  </a:lnTo>
                  <a:lnTo>
                    <a:pt x="325690" y="38595"/>
                  </a:lnTo>
                  <a:lnTo>
                    <a:pt x="326882" y="32806"/>
                  </a:lnTo>
                  <a:lnTo>
                    <a:pt x="326882" y="25086"/>
                  </a:lnTo>
                  <a:lnTo>
                    <a:pt x="328926" y="15438"/>
                  </a:lnTo>
                  <a:lnTo>
                    <a:pt x="328926" y="13508"/>
                  </a:lnTo>
                  <a:lnTo>
                    <a:pt x="327734" y="9648"/>
                  </a:lnTo>
                  <a:lnTo>
                    <a:pt x="327734" y="3859"/>
                  </a:lnTo>
                  <a:lnTo>
                    <a:pt x="326882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4742288" y="1872249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>
                  <a:moveTo>
                    <a:pt x="0" y="0"/>
                  </a:moveTo>
                  <a:lnTo>
                    <a:pt x="206963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4949926" y="1813724"/>
              <a:ext cx="429895" cy="80010"/>
            </a:xfrm>
            <a:custGeom>
              <a:avLst/>
              <a:gdLst/>
              <a:ahLst/>
              <a:cxnLst/>
              <a:rect l="l" t="t" r="r" b="b"/>
              <a:pathLst>
                <a:path w="429895" h="80010">
                  <a:moveTo>
                    <a:pt x="429602" y="20421"/>
                  </a:moveTo>
                  <a:lnTo>
                    <a:pt x="424662" y="18491"/>
                  </a:lnTo>
                  <a:lnTo>
                    <a:pt x="412394" y="17678"/>
                  </a:lnTo>
                  <a:lnTo>
                    <a:pt x="408990" y="17678"/>
                  </a:lnTo>
                  <a:lnTo>
                    <a:pt x="392633" y="42773"/>
                  </a:lnTo>
                  <a:lnTo>
                    <a:pt x="389394" y="47917"/>
                  </a:lnTo>
                  <a:lnTo>
                    <a:pt x="385305" y="50495"/>
                  </a:lnTo>
                  <a:lnTo>
                    <a:pt x="381215" y="51777"/>
                  </a:lnTo>
                  <a:lnTo>
                    <a:pt x="375945" y="52425"/>
                  </a:lnTo>
                  <a:lnTo>
                    <a:pt x="373608" y="51777"/>
                  </a:lnTo>
                  <a:lnTo>
                    <a:pt x="368960" y="50495"/>
                  </a:lnTo>
                  <a:lnTo>
                    <a:pt x="361632" y="49847"/>
                  </a:lnTo>
                  <a:lnTo>
                    <a:pt x="357543" y="49847"/>
                  </a:lnTo>
                  <a:lnTo>
                    <a:pt x="356692" y="50495"/>
                  </a:lnTo>
                  <a:lnTo>
                    <a:pt x="355498" y="52425"/>
                  </a:lnTo>
                  <a:lnTo>
                    <a:pt x="355498" y="53708"/>
                  </a:lnTo>
                  <a:lnTo>
                    <a:pt x="355498" y="57569"/>
                  </a:lnTo>
                  <a:lnTo>
                    <a:pt x="362826" y="64160"/>
                  </a:lnTo>
                  <a:lnTo>
                    <a:pt x="366915" y="67208"/>
                  </a:lnTo>
                  <a:lnTo>
                    <a:pt x="367766" y="69951"/>
                  </a:lnTo>
                  <a:lnTo>
                    <a:pt x="366915" y="71882"/>
                  </a:lnTo>
                  <a:lnTo>
                    <a:pt x="362826" y="73812"/>
                  </a:lnTo>
                  <a:lnTo>
                    <a:pt x="358736" y="74930"/>
                  </a:lnTo>
                  <a:lnTo>
                    <a:pt x="357543" y="75742"/>
                  </a:lnTo>
                  <a:lnTo>
                    <a:pt x="356692" y="77990"/>
                  </a:lnTo>
                  <a:lnTo>
                    <a:pt x="354647" y="76860"/>
                  </a:lnTo>
                  <a:lnTo>
                    <a:pt x="350558" y="73812"/>
                  </a:lnTo>
                  <a:lnTo>
                    <a:pt x="345274" y="69951"/>
                  </a:lnTo>
                  <a:lnTo>
                    <a:pt x="340004" y="67208"/>
                  </a:lnTo>
                  <a:lnTo>
                    <a:pt x="330974" y="65290"/>
                  </a:lnTo>
                  <a:lnTo>
                    <a:pt x="314109" y="63360"/>
                  </a:lnTo>
                  <a:lnTo>
                    <a:pt x="301840" y="62230"/>
                  </a:lnTo>
                  <a:lnTo>
                    <a:pt x="297078" y="63360"/>
                  </a:lnTo>
                  <a:lnTo>
                    <a:pt x="291617" y="65290"/>
                  </a:lnTo>
                  <a:lnTo>
                    <a:pt x="288391" y="64160"/>
                  </a:lnTo>
                  <a:lnTo>
                    <a:pt x="285496" y="62230"/>
                  </a:lnTo>
                  <a:lnTo>
                    <a:pt x="283451" y="59499"/>
                  </a:lnTo>
                  <a:lnTo>
                    <a:pt x="282257" y="56438"/>
                  </a:lnTo>
                  <a:lnTo>
                    <a:pt x="283451" y="53708"/>
                  </a:lnTo>
                  <a:lnTo>
                    <a:pt x="284302" y="51777"/>
                  </a:lnTo>
                  <a:lnTo>
                    <a:pt x="284060" y="51777"/>
                  </a:lnTo>
                  <a:lnTo>
                    <a:pt x="286346" y="44704"/>
                  </a:lnTo>
                  <a:lnTo>
                    <a:pt x="288391" y="39712"/>
                  </a:lnTo>
                  <a:lnTo>
                    <a:pt x="288391" y="30060"/>
                  </a:lnTo>
                  <a:lnTo>
                    <a:pt x="286346" y="27330"/>
                  </a:lnTo>
                  <a:lnTo>
                    <a:pt x="283451" y="24282"/>
                  </a:lnTo>
                  <a:lnTo>
                    <a:pt x="273227" y="19608"/>
                  </a:lnTo>
                  <a:lnTo>
                    <a:pt x="267093" y="18491"/>
                  </a:lnTo>
                  <a:lnTo>
                    <a:pt x="260616" y="18491"/>
                  </a:lnTo>
                  <a:lnTo>
                    <a:pt x="244271" y="16560"/>
                  </a:lnTo>
                  <a:lnTo>
                    <a:pt x="237109" y="15430"/>
                  </a:lnTo>
                  <a:lnTo>
                    <a:pt x="224675" y="13500"/>
                  </a:lnTo>
                  <a:lnTo>
                    <a:pt x="220586" y="12700"/>
                  </a:lnTo>
                  <a:lnTo>
                    <a:pt x="216496" y="14630"/>
                  </a:lnTo>
                  <a:lnTo>
                    <a:pt x="204241" y="21539"/>
                  </a:lnTo>
                  <a:lnTo>
                    <a:pt x="196062" y="24282"/>
                  </a:lnTo>
                  <a:lnTo>
                    <a:pt x="190614" y="27330"/>
                  </a:lnTo>
                  <a:lnTo>
                    <a:pt x="185674" y="27330"/>
                  </a:lnTo>
                  <a:lnTo>
                    <a:pt x="178346" y="26212"/>
                  </a:lnTo>
                  <a:lnTo>
                    <a:pt x="173062" y="26212"/>
                  </a:lnTo>
                  <a:lnTo>
                    <a:pt x="161988" y="27330"/>
                  </a:lnTo>
                  <a:lnTo>
                    <a:pt x="154673" y="29260"/>
                  </a:lnTo>
                  <a:lnTo>
                    <a:pt x="150583" y="30060"/>
                  </a:lnTo>
                  <a:lnTo>
                    <a:pt x="146494" y="31191"/>
                  </a:lnTo>
                  <a:lnTo>
                    <a:pt x="141211" y="31191"/>
                  </a:lnTo>
                  <a:lnTo>
                    <a:pt x="139166" y="29260"/>
                  </a:lnTo>
                  <a:lnTo>
                    <a:pt x="133032" y="21539"/>
                  </a:lnTo>
                  <a:lnTo>
                    <a:pt x="130136" y="13500"/>
                  </a:lnTo>
                  <a:lnTo>
                    <a:pt x="126047" y="6908"/>
                  </a:lnTo>
                  <a:lnTo>
                    <a:pt x="122821" y="3848"/>
                  </a:lnTo>
                  <a:lnTo>
                    <a:pt x="118732" y="1117"/>
                  </a:lnTo>
                  <a:lnTo>
                    <a:pt x="114642" y="0"/>
                  </a:lnTo>
                  <a:lnTo>
                    <a:pt x="108508" y="0"/>
                  </a:lnTo>
                  <a:lnTo>
                    <a:pt x="100330" y="1117"/>
                  </a:lnTo>
                  <a:lnTo>
                    <a:pt x="93687" y="1917"/>
                  </a:lnTo>
                  <a:lnTo>
                    <a:pt x="85509" y="6908"/>
                  </a:lnTo>
                  <a:lnTo>
                    <a:pt x="81419" y="10769"/>
                  </a:lnTo>
                  <a:lnTo>
                    <a:pt x="79375" y="15430"/>
                  </a:lnTo>
                  <a:lnTo>
                    <a:pt x="78524" y="23469"/>
                  </a:lnTo>
                  <a:lnTo>
                    <a:pt x="76479" y="33921"/>
                  </a:lnTo>
                  <a:lnTo>
                    <a:pt x="75285" y="37782"/>
                  </a:lnTo>
                  <a:lnTo>
                    <a:pt x="70345" y="39712"/>
                  </a:lnTo>
                  <a:lnTo>
                    <a:pt x="61836" y="41643"/>
                  </a:lnTo>
                  <a:lnTo>
                    <a:pt x="49568" y="41643"/>
                  </a:lnTo>
                  <a:lnTo>
                    <a:pt x="42583" y="39712"/>
                  </a:lnTo>
                  <a:lnTo>
                    <a:pt x="39535" y="38912"/>
                  </a:lnTo>
                  <a:lnTo>
                    <a:pt x="35255" y="37782"/>
                  </a:lnTo>
                  <a:lnTo>
                    <a:pt x="21805" y="37782"/>
                  </a:lnTo>
                  <a:lnTo>
                    <a:pt x="15671" y="38912"/>
                  </a:lnTo>
                  <a:lnTo>
                    <a:pt x="9537" y="40843"/>
                  </a:lnTo>
                  <a:lnTo>
                    <a:pt x="5448" y="43573"/>
                  </a:lnTo>
                  <a:lnTo>
                    <a:pt x="0" y="47917"/>
                  </a:lnTo>
                  <a:lnTo>
                    <a:pt x="0" y="50495"/>
                  </a:lnTo>
                  <a:lnTo>
                    <a:pt x="3403" y="47917"/>
                  </a:lnTo>
                  <a:lnTo>
                    <a:pt x="8178" y="44704"/>
                  </a:lnTo>
                  <a:lnTo>
                    <a:pt x="14820" y="40843"/>
                  </a:lnTo>
                  <a:lnTo>
                    <a:pt x="20955" y="39712"/>
                  </a:lnTo>
                  <a:lnTo>
                    <a:pt x="27089" y="38912"/>
                  </a:lnTo>
                  <a:lnTo>
                    <a:pt x="39344" y="40843"/>
                  </a:lnTo>
                  <a:lnTo>
                    <a:pt x="45478" y="43573"/>
                  </a:lnTo>
                  <a:lnTo>
                    <a:pt x="52806" y="45504"/>
                  </a:lnTo>
                  <a:lnTo>
                    <a:pt x="61836" y="44704"/>
                  </a:lnTo>
                  <a:lnTo>
                    <a:pt x="69164" y="42773"/>
                  </a:lnTo>
                  <a:lnTo>
                    <a:pt x="72732" y="41643"/>
                  </a:lnTo>
                  <a:lnTo>
                    <a:pt x="75285" y="40843"/>
                  </a:lnTo>
                  <a:lnTo>
                    <a:pt x="78524" y="33921"/>
                  </a:lnTo>
                  <a:lnTo>
                    <a:pt x="80568" y="29260"/>
                  </a:lnTo>
                  <a:lnTo>
                    <a:pt x="82613" y="18491"/>
                  </a:lnTo>
                  <a:lnTo>
                    <a:pt x="84658" y="12700"/>
                  </a:lnTo>
                  <a:lnTo>
                    <a:pt x="86702" y="9639"/>
                  </a:lnTo>
                  <a:lnTo>
                    <a:pt x="93687" y="5778"/>
                  </a:lnTo>
                  <a:lnTo>
                    <a:pt x="101015" y="3048"/>
                  </a:lnTo>
                  <a:lnTo>
                    <a:pt x="107149" y="1117"/>
                  </a:lnTo>
                  <a:lnTo>
                    <a:pt x="113271" y="1917"/>
                  </a:lnTo>
                  <a:lnTo>
                    <a:pt x="118732" y="4978"/>
                  </a:lnTo>
                  <a:lnTo>
                    <a:pt x="122821" y="6908"/>
                  </a:lnTo>
                  <a:lnTo>
                    <a:pt x="126047" y="13500"/>
                  </a:lnTo>
                  <a:lnTo>
                    <a:pt x="130987" y="21539"/>
                  </a:lnTo>
                  <a:lnTo>
                    <a:pt x="135077" y="27330"/>
                  </a:lnTo>
                  <a:lnTo>
                    <a:pt x="136271" y="29260"/>
                  </a:lnTo>
                  <a:lnTo>
                    <a:pt x="139166" y="31991"/>
                  </a:lnTo>
                  <a:lnTo>
                    <a:pt x="142405" y="33121"/>
                  </a:lnTo>
                  <a:lnTo>
                    <a:pt x="145300" y="33121"/>
                  </a:lnTo>
                  <a:lnTo>
                    <a:pt x="152628" y="31991"/>
                  </a:lnTo>
                  <a:lnTo>
                    <a:pt x="154178" y="31191"/>
                  </a:lnTo>
                  <a:lnTo>
                    <a:pt x="157911" y="29260"/>
                  </a:lnTo>
                  <a:lnTo>
                    <a:pt x="166077" y="28130"/>
                  </a:lnTo>
                  <a:lnTo>
                    <a:pt x="182435" y="28130"/>
                  </a:lnTo>
                  <a:lnTo>
                    <a:pt x="189763" y="29260"/>
                  </a:lnTo>
                  <a:lnTo>
                    <a:pt x="193852" y="28130"/>
                  </a:lnTo>
                  <a:lnTo>
                    <a:pt x="195897" y="27330"/>
                  </a:lnTo>
                  <a:lnTo>
                    <a:pt x="200837" y="25400"/>
                  </a:lnTo>
                  <a:lnTo>
                    <a:pt x="215646" y="17678"/>
                  </a:lnTo>
                  <a:lnTo>
                    <a:pt x="220586" y="15430"/>
                  </a:lnTo>
                  <a:lnTo>
                    <a:pt x="226720" y="15430"/>
                  </a:lnTo>
                  <a:lnTo>
                    <a:pt x="234048" y="16560"/>
                  </a:lnTo>
                  <a:lnTo>
                    <a:pt x="247510" y="19608"/>
                  </a:lnTo>
                  <a:lnTo>
                    <a:pt x="257721" y="20421"/>
                  </a:lnTo>
                  <a:lnTo>
                    <a:pt x="274078" y="23469"/>
                  </a:lnTo>
                  <a:lnTo>
                    <a:pt x="278168" y="25400"/>
                  </a:lnTo>
                  <a:lnTo>
                    <a:pt x="283451" y="28130"/>
                  </a:lnTo>
                  <a:lnTo>
                    <a:pt x="285496" y="31991"/>
                  </a:lnTo>
                  <a:lnTo>
                    <a:pt x="285496" y="38912"/>
                  </a:lnTo>
                  <a:lnTo>
                    <a:pt x="284302" y="42773"/>
                  </a:lnTo>
                  <a:lnTo>
                    <a:pt x="281914" y="51777"/>
                  </a:lnTo>
                  <a:lnTo>
                    <a:pt x="281406" y="51777"/>
                  </a:lnTo>
                  <a:lnTo>
                    <a:pt x="280212" y="56438"/>
                  </a:lnTo>
                  <a:lnTo>
                    <a:pt x="279361" y="59499"/>
                  </a:lnTo>
                  <a:lnTo>
                    <a:pt x="280212" y="63360"/>
                  </a:lnTo>
                  <a:lnTo>
                    <a:pt x="283451" y="66090"/>
                  </a:lnTo>
                  <a:lnTo>
                    <a:pt x="287540" y="67208"/>
                  </a:lnTo>
                  <a:lnTo>
                    <a:pt x="293662" y="67208"/>
                  </a:lnTo>
                  <a:lnTo>
                    <a:pt x="299123" y="66090"/>
                  </a:lnTo>
                  <a:lnTo>
                    <a:pt x="305930" y="65290"/>
                  </a:lnTo>
                  <a:lnTo>
                    <a:pt x="335915" y="68021"/>
                  </a:lnTo>
                  <a:lnTo>
                    <a:pt x="342049" y="69951"/>
                  </a:lnTo>
                  <a:lnTo>
                    <a:pt x="345274" y="72999"/>
                  </a:lnTo>
                  <a:lnTo>
                    <a:pt x="351409" y="76860"/>
                  </a:lnTo>
                  <a:lnTo>
                    <a:pt x="353453" y="79921"/>
                  </a:lnTo>
                  <a:lnTo>
                    <a:pt x="357543" y="78790"/>
                  </a:lnTo>
                  <a:lnTo>
                    <a:pt x="358394" y="77990"/>
                  </a:lnTo>
                  <a:lnTo>
                    <a:pt x="359587" y="76860"/>
                  </a:lnTo>
                  <a:lnTo>
                    <a:pt x="363677" y="75742"/>
                  </a:lnTo>
                  <a:lnTo>
                    <a:pt x="367766" y="75742"/>
                  </a:lnTo>
                  <a:lnTo>
                    <a:pt x="369811" y="73812"/>
                  </a:lnTo>
                  <a:lnTo>
                    <a:pt x="371005" y="69138"/>
                  </a:lnTo>
                  <a:lnTo>
                    <a:pt x="371005" y="65290"/>
                  </a:lnTo>
                  <a:lnTo>
                    <a:pt x="368960" y="64160"/>
                  </a:lnTo>
                  <a:lnTo>
                    <a:pt x="360781" y="58369"/>
                  </a:lnTo>
                  <a:lnTo>
                    <a:pt x="358736" y="55638"/>
                  </a:lnTo>
                  <a:lnTo>
                    <a:pt x="358736" y="53708"/>
                  </a:lnTo>
                  <a:lnTo>
                    <a:pt x="358736" y="52425"/>
                  </a:lnTo>
                  <a:lnTo>
                    <a:pt x="361632" y="51777"/>
                  </a:lnTo>
                  <a:lnTo>
                    <a:pt x="367766" y="53708"/>
                  </a:lnTo>
                  <a:lnTo>
                    <a:pt x="368681" y="53708"/>
                  </a:lnTo>
                  <a:lnTo>
                    <a:pt x="371005" y="54343"/>
                  </a:lnTo>
                  <a:lnTo>
                    <a:pt x="377139" y="54343"/>
                  </a:lnTo>
                  <a:lnTo>
                    <a:pt x="383260" y="55638"/>
                  </a:lnTo>
                  <a:lnTo>
                    <a:pt x="389394" y="53708"/>
                  </a:lnTo>
                  <a:lnTo>
                    <a:pt x="390321" y="52425"/>
                  </a:lnTo>
                  <a:lnTo>
                    <a:pt x="396722" y="43573"/>
                  </a:lnTo>
                  <a:lnTo>
                    <a:pt x="413080" y="21539"/>
                  </a:lnTo>
                  <a:lnTo>
                    <a:pt x="422617" y="21539"/>
                  </a:lnTo>
                  <a:lnTo>
                    <a:pt x="429602" y="23469"/>
                  </a:lnTo>
                  <a:lnTo>
                    <a:pt x="429602" y="21539"/>
                  </a:lnTo>
                  <a:lnTo>
                    <a:pt x="429602" y="2042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42" name="object 4042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377316" y="1741025"/>
              <a:ext cx="159949" cy="169980"/>
            </a:xfrm>
            <a:prstGeom prst="rect">
              <a:avLst/>
            </a:prstGeom>
          </p:spPr>
        </p:pic>
        <p:sp>
          <p:nvSpPr>
            <p:cNvPr id="4043" name="object 4043"/>
            <p:cNvSpPr/>
            <p:nvPr/>
          </p:nvSpPr>
          <p:spPr>
            <a:xfrm>
              <a:off x="2816934" y="999351"/>
              <a:ext cx="3421379" cy="995044"/>
            </a:xfrm>
            <a:custGeom>
              <a:avLst/>
              <a:gdLst/>
              <a:ahLst/>
              <a:cxnLst/>
              <a:rect l="l" t="t" r="r" b="b"/>
              <a:pathLst>
                <a:path w="3421379" h="995044">
                  <a:moveTo>
                    <a:pt x="166081" y="506724"/>
                  </a:moveTo>
                  <a:lnTo>
                    <a:pt x="164037" y="498362"/>
                  </a:lnTo>
                  <a:lnTo>
                    <a:pt x="162674" y="491286"/>
                  </a:lnTo>
                  <a:lnTo>
                    <a:pt x="162674" y="480512"/>
                  </a:lnTo>
                  <a:lnTo>
                    <a:pt x="162674" y="465073"/>
                  </a:lnTo>
                  <a:lnTo>
                    <a:pt x="162674" y="455425"/>
                  </a:lnTo>
                  <a:lnTo>
                    <a:pt x="162674" y="453495"/>
                  </a:lnTo>
                  <a:lnTo>
                    <a:pt x="164037" y="452369"/>
                  </a:lnTo>
                  <a:lnTo>
                    <a:pt x="168125" y="452369"/>
                  </a:lnTo>
                  <a:lnTo>
                    <a:pt x="174939" y="455425"/>
                  </a:lnTo>
                  <a:lnTo>
                    <a:pt x="184478" y="459284"/>
                  </a:lnTo>
                  <a:lnTo>
                    <a:pt x="189247" y="463144"/>
                  </a:lnTo>
                  <a:lnTo>
                    <a:pt x="193847" y="465877"/>
                  </a:lnTo>
                  <a:lnTo>
                    <a:pt x="197935" y="470059"/>
                  </a:lnTo>
                  <a:lnTo>
                    <a:pt x="206111" y="479707"/>
                  </a:lnTo>
                  <a:lnTo>
                    <a:pt x="214287" y="490160"/>
                  </a:lnTo>
                  <a:lnTo>
                    <a:pt x="221612" y="500292"/>
                  </a:lnTo>
                  <a:lnTo>
                    <a:pt x="231832" y="510745"/>
                  </a:lnTo>
                  <a:lnTo>
                    <a:pt x="237965" y="517660"/>
                  </a:lnTo>
                  <a:lnTo>
                    <a:pt x="244097" y="521519"/>
                  </a:lnTo>
                  <a:lnTo>
                    <a:pt x="250229" y="526183"/>
                  </a:lnTo>
                  <a:lnTo>
                    <a:pt x="260450" y="532294"/>
                  </a:lnTo>
                  <a:lnTo>
                    <a:pt x="301842" y="554325"/>
                  </a:lnTo>
                  <a:lnTo>
                    <a:pt x="354137" y="586488"/>
                  </a:lnTo>
                  <a:lnTo>
                    <a:pt x="399617" y="609967"/>
                  </a:lnTo>
                  <a:lnTo>
                    <a:pt x="429427" y="616560"/>
                  </a:lnTo>
                  <a:lnTo>
                    <a:pt x="468605" y="623475"/>
                  </a:lnTo>
                  <a:lnTo>
                    <a:pt x="503866" y="629265"/>
                  </a:lnTo>
                  <a:lnTo>
                    <a:pt x="523114" y="634411"/>
                  </a:lnTo>
                  <a:lnTo>
                    <a:pt x="542703" y="638270"/>
                  </a:lnTo>
                  <a:lnTo>
                    <a:pt x="552072" y="641004"/>
                  </a:lnTo>
                  <a:lnTo>
                    <a:pt x="582733" y="652904"/>
                  </a:lnTo>
                  <a:lnTo>
                    <a:pt x="601641" y="659498"/>
                  </a:lnTo>
                  <a:lnTo>
                    <a:pt x="622082" y="667217"/>
                  </a:lnTo>
                  <a:lnTo>
                    <a:pt x="647803" y="676865"/>
                  </a:lnTo>
                  <a:lnTo>
                    <a:pt x="672332" y="686997"/>
                  </a:lnTo>
                  <a:lnTo>
                    <a:pt x="681701" y="691500"/>
                  </a:lnTo>
                  <a:lnTo>
                    <a:pt x="693113" y="697289"/>
                  </a:lnTo>
                  <a:lnTo>
                    <a:pt x="705548" y="704365"/>
                  </a:lnTo>
                  <a:lnTo>
                    <a:pt x="732462" y="718999"/>
                  </a:lnTo>
                  <a:lnTo>
                    <a:pt x="757843" y="735241"/>
                  </a:lnTo>
                  <a:lnTo>
                    <a:pt x="776580" y="745372"/>
                  </a:lnTo>
                  <a:lnTo>
                    <a:pt x="779476" y="747945"/>
                  </a:lnTo>
                  <a:lnTo>
                    <a:pt x="794295" y="760810"/>
                  </a:lnTo>
                  <a:lnTo>
                    <a:pt x="807241" y="769334"/>
                  </a:lnTo>
                  <a:lnTo>
                    <a:pt x="814736" y="776249"/>
                  </a:lnTo>
                  <a:lnTo>
                    <a:pt x="824105" y="782038"/>
                  </a:lnTo>
                  <a:lnTo>
                    <a:pt x="829045" y="785897"/>
                  </a:lnTo>
                  <a:lnTo>
                    <a:pt x="824957" y="781234"/>
                  </a:lnTo>
                  <a:lnTo>
                    <a:pt x="815929" y="773515"/>
                  </a:lnTo>
                  <a:lnTo>
                    <a:pt x="814736" y="770459"/>
                  </a:lnTo>
                  <a:lnTo>
                    <a:pt x="815929" y="767404"/>
                  </a:lnTo>
                  <a:lnTo>
                    <a:pt x="817973" y="759524"/>
                  </a:lnTo>
                  <a:lnTo>
                    <a:pt x="852722" y="730577"/>
                  </a:lnTo>
                  <a:lnTo>
                    <a:pt x="876399" y="728648"/>
                  </a:lnTo>
                  <a:lnTo>
                    <a:pt x="884576" y="727522"/>
                  </a:lnTo>
                  <a:lnTo>
                    <a:pt x="909616" y="705169"/>
                  </a:lnTo>
                  <a:lnTo>
                    <a:pt x="915748" y="699219"/>
                  </a:lnTo>
                  <a:lnTo>
                    <a:pt x="921880" y="696646"/>
                  </a:lnTo>
                  <a:lnTo>
                    <a:pt x="931249" y="694716"/>
                  </a:lnTo>
                  <a:lnTo>
                    <a:pt x="942321" y="693429"/>
                  </a:lnTo>
                  <a:lnTo>
                    <a:pt x="961910" y="692786"/>
                  </a:lnTo>
                  <a:lnTo>
                    <a:pt x="970086" y="691500"/>
                  </a:lnTo>
                  <a:lnTo>
                    <a:pt x="997852" y="672202"/>
                  </a:lnTo>
                  <a:lnTo>
                    <a:pt x="1003132" y="668342"/>
                  </a:lnTo>
                  <a:lnTo>
                    <a:pt x="1008072" y="665287"/>
                  </a:lnTo>
                  <a:lnTo>
                    <a:pt x="1014716" y="663357"/>
                  </a:lnTo>
                  <a:lnTo>
                    <a:pt x="1020848" y="663357"/>
                  </a:lnTo>
                  <a:lnTo>
                    <a:pt x="1029876" y="662553"/>
                  </a:lnTo>
                  <a:lnTo>
                    <a:pt x="1040096" y="660623"/>
                  </a:lnTo>
                  <a:lnTo>
                    <a:pt x="1048613" y="658694"/>
                  </a:lnTo>
                  <a:lnTo>
                    <a:pt x="1051509" y="657568"/>
                  </a:lnTo>
                  <a:lnTo>
                    <a:pt x="1054746" y="654834"/>
                  </a:lnTo>
                  <a:lnTo>
                    <a:pt x="1059685" y="650974"/>
                  </a:lnTo>
                  <a:lnTo>
                    <a:pt x="1072291" y="609967"/>
                  </a:lnTo>
                  <a:lnTo>
                    <a:pt x="1073142" y="606911"/>
                  </a:lnTo>
                  <a:lnTo>
                    <a:pt x="1076379" y="603052"/>
                  </a:lnTo>
                  <a:lnTo>
                    <a:pt x="1081319" y="599192"/>
                  </a:lnTo>
                  <a:lnTo>
                    <a:pt x="1092731" y="593403"/>
                  </a:lnTo>
                  <a:lnTo>
                    <a:pt x="1102270" y="590669"/>
                  </a:lnTo>
                  <a:lnTo>
                    <a:pt x="1109084" y="586488"/>
                  </a:lnTo>
                  <a:lnTo>
                    <a:pt x="1113172" y="584558"/>
                  </a:lnTo>
                  <a:lnTo>
                    <a:pt x="1117260" y="577965"/>
                  </a:lnTo>
                  <a:lnTo>
                    <a:pt x="1121349" y="568316"/>
                  </a:lnTo>
                  <a:lnTo>
                    <a:pt x="1122711" y="563170"/>
                  </a:lnTo>
                  <a:lnTo>
                    <a:pt x="1124755" y="561240"/>
                  </a:lnTo>
                  <a:lnTo>
                    <a:pt x="1125437" y="559310"/>
                  </a:lnTo>
                  <a:lnTo>
                    <a:pt x="1130036" y="557381"/>
                  </a:lnTo>
                  <a:lnTo>
                    <a:pt x="1134976" y="554325"/>
                  </a:lnTo>
                  <a:lnTo>
                    <a:pt x="1144344" y="552395"/>
                  </a:lnTo>
                  <a:lnTo>
                    <a:pt x="1154565" y="550466"/>
                  </a:lnTo>
                  <a:lnTo>
                    <a:pt x="1165978" y="548536"/>
                  </a:lnTo>
                  <a:lnTo>
                    <a:pt x="1174154" y="548536"/>
                  </a:lnTo>
                  <a:lnTo>
                    <a:pt x="1181138" y="547732"/>
                  </a:lnTo>
                  <a:lnTo>
                    <a:pt x="1212140" y="520393"/>
                  </a:lnTo>
                  <a:lnTo>
                    <a:pt x="1214184" y="518464"/>
                  </a:lnTo>
                  <a:lnTo>
                    <a:pt x="1231899" y="484371"/>
                  </a:lnTo>
                  <a:lnTo>
                    <a:pt x="1233943" y="477778"/>
                  </a:lnTo>
                  <a:lnTo>
                    <a:pt x="1234625" y="474722"/>
                  </a:lnTo>
                  <a:lnTo>
                    <a:pt x="1233943" y="470863"/>
                  </a:lnTo>
                  <a:lnTo>
                    <a:pt x="1233943" y="463948"/>
                  </a:lnTo>
                  <a:lnTo>
                    <a:pt x="1234625" y="462018"/>
                  </a:lnTo>
                  <a:lnTo>
                    <a:pt x="1240076" y="456229"/>
                  </a:lnTo>
                  <a:lnTo>
                    <a:pt x="1245356" y="449635"/>
                  </a:lnTo>
                  <a:lnTo>
                    <a:pt x="1252340" y="438700"/>
                  </a:lnTo>
                  <a:lnTo>
                    <a:pt x="1257621" y="431785"/>
                  </a:lnTo>
                  <a:lnTo>
                    <a:pt x="1261709" y="425996"/>
                  </a:lnTo>
                  <a:lnTo>
                    <a:pt x="1266649" y="422136"/>
                  </a:lnTo>
                  <a:lnTo>
                    <a:pt x="1277210" y="417473"/>
                  </a:lnTo>
                  <a:lnTo>
                    <a:pt x="1300887" y="408628"/>
                  </a:lnTo>
                  <a:lnTo>
                    <a:pt x="1315196" y="402838"/>
                  </a:lnTo>
                  <a:lnTo>
                    <a:pt x="1320135" y="401713"/>
                  </a:lnTo>
                  <a:lnTo>
                    <a:pt x="1327630" y="401713"/>
                  </a:lnTo>
                  <a:lnTo>
                    <a:pt x="1333763" y="402838"/>
                  </a:lnTo>
                  <a:lnTo>
                    <a:pt x="1337851" y="404768"/>
                  </a:lnTo>
                  <a:lnTo>
                    <a:pt x="1346027" y="410558"/>
                  </a:lnTo>
                  <a:lnTo>
                    <a:pt x="1354544" y="414417"/>
                  </a:lnTo>
                  <a:lnTo>
                    <a:pt x="1359484" y="416347"/>
                  </a:lnTo>
                  <a:lnTo>
                    <a:pt x="1363572" y="415543"/>
                  </a:lnTo>
                  <a:lnTo>
                    <a:pt x="1366809" y="413613"/>
                  </a:lnTo>
                  <a:lnTo>
                    <a:pt x="1369704" y="409753"/>
                  </a:lnTo>
                  <a:lnTo>
                    <a:pt x="1374985" y="401713"/>
                  </a:lnTo>
                  <a:lnTo>
                    <a:pt x="1383161" y="388204"/>
                  </a:lnTo>
                  <a:lnTo>
                    <a:pt x="1390486" y="379681"/>
                  </a:lnTo>
                  <a:lnTo>
                    <a:pt x="1440055" y="364886"/>
                  </a:lnTo>
                  <a:lnTo>
                    <a:pt x="1468672" y="359901"/>
                  </a:lnTo>
                  <a:lnTo>
                    <a:pt x="1474804" y="357971"/>
                  </a:lnTo>
                  <a:lnTo>
                    <a:pt x="1482981" y="356042"/>
                  </a:lnTo>
                  <a:lnTo>
                    <a:pt x="1496437" y="350252"/>
                  </a:lnTo>
                  <a:lnTo>
                    <a:pt x="1512790" y="345589"/>
                  </a:lnTo>
                  <a:lnTo>
                    <a:pt x="1527610" y="341408"/>
                  </a:lnTo>
                  <a:lnTo>
                    <a:pt x="1554183" y="334814"/>
                  </a:lnTo>
                  <a:lnTo>
                    <a:pt x="1567640" y="331759"/>
                  </a:lnTo>
                  <a:lnTo>
                    <a:pt x="1593361" y="325165"/>
                  </a:lnTo>
                  <a:lnTo>
                    <a:pt x="1625215" y="317446"/>
                  </a:lnTo>
                  <a:lnTo>
                    <a:pt x="1651958" y="310370"/>
                  </a:lnTo>
                  <a:lnTo>
                    <a:pt x="1661327" y="307315"/>
                  </a:lnTo>
                  <a:lnTo>
                    <a:pt x="1671547" y="305385"/>
                  </a:lnTo>
                  <a:lnTo>
                    <a:pt x="1678872" y="301526"/>
                  </a:lnTo>
                  <a:lnTo>
                    <a:pt x="1714813" y="284158"/>
                  </a:lnTo>
                  <a:lnTo>
                    <a:pt x="1730485" y="276439"/>
                  </a:lnTo>
                  <a:lnTo>
                    <a:pt x="1744793" y="270649"/>
                  </a:lnTo>
                  <a:lnTo>
                    <a:pt x="1752970" y="265664"/>
                  </a:lnTo>
                  <a:lnTo>
                    <a:pt x="1757058" y="264860"/>
                  </a:lnTo>
                  <a:lnTo>
                    <a:pt x="1760294" y="264860"/>
                  </a:lnTo>
                  <a:lnTo>
                    <a:pt x="1764382" y="265664"/>
                  </a:lnTo>
                  <a:lnTo>
                    <a:pt x="1767278" y="266790"/>
                  </a:lnTo>
                  <a:lnTo>
                    <a:pt x="1803220" y="266790"/>
                  </a:lnTo>
                  <a:lnTo>
                    <a:pt x="1814633" y="265664"/>
                  </a:lnTo>
                  <a:lnTo>
                    <a:pt x="1821957" y="265664"/>
                  </a:lnTo>
                  <a:lnTo>
                    <a:pt x="1833030" y="261001"/>
                  </a:lnTo>
                  <a:lnTo>
                    <a:pt x="1843761" y="257945"/>
                  </a:lnTo>
                  <a:lnTo>
                    <a:pt x="1853981" y="253925"/>
                  </a:lnTo>
                  <a:lnTo>
                    <a:pt x="1865394" y="250065"/>
                  </a:lnTo>
                  <a:lnTo>
                    <a:pt x="1878510" y="243150"/>
                  </a:lnTo>
                  <a:lnTo>
                    <a:pt x="1883791" y="241220"/>
                  </a:lnTo>
                  <a:lnTo>
                    <a:pt x="1889923" y="239291"/>
                  </a:lnTo>
                  <a:lnTo>
                    <a:pt x="1899292" y="235431"/>
                  </a:lnTo>
                  <a:lnTo>
                    <a:pt x="1908320" y="232697"/>
                  </a:lnTo>
                  <a:lnTo>
                    <a:pt x="1918540" y="227712"/>
                  </a:lnTo>
                  <a:lnTo>
                    <a:pt x="1927057" y="222727"/>
                  </a:lnTo>
                  <a:lnTo>
                    <a:pt x="1931997" y="218063"/>
                  </a:lnTo>
                  <a:lnTo>
                    <a:pt x="1940173" y="211148"/>
                  </a:lnTo>
                  <a:lnTo>
                    <a:pt x="1943580" y="209218"/>
                  </a:lnTo>
                  <a:lnTo>
                    <a:pt x="1949713" y="205359"/>
                  </a:lnTo>
                  <a:lnTo>
                    <a:pt x="1957037" y="200695"/>
                  </a:lnTo>
                  <a:lnTo>
                    <a:pt x="1972197" y="189760"/>
                  </a:lnTo>
                  <a:lnTo>
                    <a:pt x="1977478" y="186704"/>
                  </a:lnTo>
                  <a:lnTo>
                    <a:pt x="1983610" y="183971"/>
                  </a:lnTo>
                  <a:lnTo>
                    <a:pt x="1991787" y="176252"/>
                  </a:lnTo>
                  <a:lnTo>
                    <a:pt x="1997067" y="174322"/>
                  </a:lnTo>
                  <a:lnTo>
                    <a:pt x="2003199" y="170462"/>
                  </a:lnTo>
                  <a:lnTo>
                    <a:pt x="2011376" y="165477"/>
                  </a:lnTo>
                  <a:lnTo>
                    <a:pt x="2016656" y="161618"/>
                  </a:lnTo>
                  <a:lnTo>
                    <a:pt x="2020744" y="160492"/>
                  </a:lnTo>
                  <a:lnTo>
                    <a:pt x="2037097" y="160492"/>
                  </a:lnTo>
                  <a:lnTo>
                    <a:pt x="2044592" y="159688"/>
                  </a:lnTo>
                  <a:lnTo>
                    <a:pt x="2056856" y="158562"/>
                  </a:lnTo>
                  <a:lnTo>
                    <a:pt x="2068269" y="156632"/>
                  </a:lnTo>
                  <a:lnTo>
                    <a:pt x="2075253" y="157758"/>
                  </a:lnTo>
                  <a:lnTo>
                    <a:pt x="2083430" y="158562"/>
                  </a:lnTo>
                  <a:lnTo>
                    <a:pt x="2090754" y="161618"/>
                  </a:lnTo>
                  <a:lnTo>
                    <a:pt x="2093991" y="162743"/>
                  </a:lnTo>
                  <a:lnTo>
                    <a:pt x="2100975" y="160492"/>
                  </a:lnTo>
                  <a:lnTo>
                    <a:pt x="2117327" y="155828"/>
                  </a:lnTo>
                  <a:lnTo>
                    <a:pt x="2124652" y="153898"/>
                  </a:lnTo>
                  <a:lnTo>
                    <a:pt x="2128740" y="153898"/>
                  </a:lnTo>
                  <a:lnTo>
                    <a:pt x="2131976" y="154703"/>
                  </a:lnTo>
                  <a:lnTo>
                    <a:pt x="2136065" y="158562"/>
                  </a:lnTo>
                  <a:lnTo>
                    <a:pt x="2147648" y="166603"/>
                  </a:lnTo>
                  <a:lnTo>
                    <a:pt x="2152417" y="168533"/>
                  </a:lnTo>
                  <a:lnTo>
                    <a:pt x="2156505" y="170462"/>
                  </a:lnTo>
                  <a:lnTo>
                    <a:pt x="2161956" y="168533"/>
                  </a:lnTo>
                  <a:lnTo>
                    <a:pt x="2168089" y="166603"/>
                  </a:lnTo>
                  <a:lnTo>
                    <a:pt x="2172177" y="164673"/>
                  </a:lnTo>
                  <a:lnTo>
                    <a:pt x="2175413" y="164673"/>
                  </a:lnTo>
                  <a:lnTo>
                    <a:pt x="2182397" y="166603"/>
                  </a:lnTo>
                  <a:lnTo>
                    <a:pt x="2191766" y="169337"/>
                  </a:lnTo>
                  <a:lnTo>
                    <a:pt x="2196706" y="170462"/>
                  </a:lnTo>
                  <a:lnTo>
                    <a:pt x="2198750" y="172392"/>
                  </a:lnTo>
                  <a:lnTo>
                    <a:pt x="2200794" y="174322"/>
                  </a:lnTo>
                  <a:lnTo>
                    <a:pt x="2205223" y="176252"/>
                  </a:lnTo>
                  <a:lnTo>
                    <a:pt x="2211355" y="175126"/>
                  </a:lnTo>
                  <a:lnTo>
                    <a:pt x="2232988" y="172392"/>
                  </a:lnTo>
                  <a:lnTo>
                    <a:pt x="2239972" y="170462"/>
                  </a:lnTo>
                  <a:lnTo>
                    <a:pt x="2246104" y="167407"/>
                  </a:lnTo>
                  <a:lnTo>
                    <a:pt x="2251555" y="166603"/>
                  </a:lnTo>
                  <a:lnTo>
                    <a:pt x="2258369" y="165477"/>
                  </a:lnTo>
                  <a:lnTo>
                    <a:pt x="2265012" y="163547"/>
                  </a:lnTo>
                  <a:lnTo>
                    <a:pt x="2269952" y="161618"/>
                  </a:lnTo>
                  <a:lnTo>
                    <a:pt x="2273188" y="160492"/>
                  </a:lnTo>
                  <a:lnTo>
                    <a:pt x="2274040" y="158562"/>
                  </a:lnTo>
                  <a:lnTo>
                    <a:pt x="2277277" y="155828"/>
                  </a:lnTo>
                  <a:lnTo>
                    <a:pt x="2280172" y="153898"/>
                  </a:lnTo>
                  <a:lnTo>
                    <a:pt x="2288689" y="151969"/>
                  </a:lnTo>
                  <a:lnTo>
                    <a:pt x="2290733" y="150843"/>
                  </a:lnTo>
                  <a:lnTo>
                    <a:pt x="2294822" y="148109"/>
                  </a:lnTo>
                  <a:lnTo>
                    <a:pt x="2296866" y="146179"/>
                  </a:lnTo>
                  <a:lnTo>
                    <a:pt x="2298910" y="144250"/>
                  </a:lnTo>
                  <a:lnTo>
                    <a:pt x="2303850" y="142320"/>
                  </a:lnTo>
                  <a:lnTo>
                    <a:pt x="2307938" y="140390"/>
                  </a:lnTo>
                  <a:lnTo>
                    <a:pt x="2315262" y="136531"/>
                  </a:lnTo>
                  <a:lnTo>
                    <a:pt x="2317306" y="134601"/>
                  </a:lnTo>
                  <a:lnTo>
                    <a:pt x="2318499" y="131545"/>
                  </a:lnTo>
                  <a:lnTo>
                    <a:pt x="2320543" y="129616"/>
                  </a:lnTo>
                  <a:lnTo>
                    <a:pt x="2326675" y="127686"/>
                  </a:lnTo>
                  <a:lnTo>
                    <a:pt x="2331615" y="126399"/>
                  </a:lnTo>
                  <a:lnTo>
                    <a:pt x="2334852" y="125595"/>
                  </a:lnTo>
                  <a:lnTo>
                    <a:pt x="2337747" y="123665"/>
                  </a:lnTo>
                  <a:lnTo>
                    <a:pt x="2339791" y="121736"/>
                  </a:lnTo>
                  <a:lnTo>
                    <a:pt x="2340984" y="117876"/>
                  </a:lnTo>
                  <a:lnTo>
                    <a:pt x="2340984" y="114821"/>
                  </a:lnTo>
                  <a:lnTo>
                    <a:pt x="2343028" y="114017"/>
                  </a:lnTo>
                  <a:lnTo>
                    <a:pt x="2349160" y="112087"/>
                  </a:lnTo>
                  <a:lnTo>
                    <a:pt x="2356655" y="110157"/>
                  </a:lnTo>
                  <a:lnTo>
                    <a:pt x="2362787" y="110961"/>
                  </a:lnTo>
                  <a:lnTo>
                    <a:pt x="2368920" y="110157"/>
                  </a:lnTo>
                  <a:lnTo>
                    <a:pt x="2371645" y="109031"/>
                  </a:lnTo>
                  <a:lnTo>
                    <a:pt x="2371645" y="106298"/>
                  </a:lnTo>
                  <a:lnTo>
                    <a:pt x="2371645" y="104368"/>
                  </a:lnTo>
                  <a:lnTo>
                    <a:pt x="2369601" y="100187"/>
                  </a:lnTo>
                  <a:lnTo>
                    <a:pt x="2369601" y="98257"/>
                  </a:lnTo>
                  <a:lnTo>
                    <a:pt x="2370964" y="95523"/>
                  </a:lnTo>
                  <a:lnTo>
                    <a:pt x="2373008" y="93593"/>
                  </a:lnTo>
                  <a:lnTo>
                    <a:pt x="2381184" y="90538"/>
                  </a:lnTo>
                  <a:lnTo>
                    <a:pt x="2387316" y="87804"/>
                  </a:lnTo>
                  <a:lnTo>
                    <a:pt x="2389360" y="85874"/>
                  </a:lnTo>
                  <a:lnTo>
                    <a:pt x="2389360" y="82819"/>
                  </a:lnTo>
                  <a:lnTo>
                    <a:pt x="2393449" y="80889"/>
                  </a:lnTo>
                  <a:lnTo>
                    <a:pt x="2401966" y="78155"/>
                  </a:lnTo>
                  <a:lnTo>
                    <a:pt x="2397537" y="78155"/>
                  </a:lnTo>
                  <a:lnTo>
                    <a:pt x="2391404" y="80085"/>
                  </a:lnTo>
                  <a:lnTo>
                    <a:pt x="2389360" y="82015"/>
                  </a:lnTo>
                  <a:lnTo>
                    <a:pt x="2387316" y="85874"/>
                  </a:lnTo>
                  <a:lnTo>
                    <a:pt x="2386465" y="86678"/>
                  </a:lnTo>
                  <a:lnTo>
                    <a:pt x="2367557" y="99383"/>
                  </a:lnTo>
                  <a:lnTo>
                    <a:pt x="2367557" y="100187"/>
                  </a:lnTo>
                  <a:lnTo>
                    <a:pt x="2369601" y="105172"/>
                  </a:lnTo>
                  <a:lnTo>
                    <a:pt x="2369601" y="108227"/>
                  </a:lnTo>
                  <a:lnTo>
                    <a:pt x="2366875" y="109031"/>
                  </a:lnTo>
                  <a:lnTo>
                    <a:pt x="2362787" y="109031"/>
                  </a:lnTo>
                  <a:lnTo>
                    <a:pt x="2355292" y="108227"/>
                  </a:lnTo>
                  <a:lnTo>
                    <a:pt x="2341835" y="112087"/>
                  </a:lnTo>
                  <a:lnTo>
                    <a:pt x="2338940" y="112891"/>
                  </a:lnTo>
                  <a:lnTo>
                    <a:pt x="2337747" y="115946"/>
                  </a:lnTo>
                  <a:lnTo>
                    <a:pt x="2337747" y="120610"/>
                  </a:lnTo>
                  <a:lnTo>
                    <a:pt x="2336896" y="121736"/>
                  </a:lnTo>
                  <a:lnTo>
                    <a:pt x="2334852" y="122540"/>
                  </a:lnTo>
                  <a:lnTo>
                    <a:pt x="2329571" y="121736"/>
                  </a:lnTo>
                  <a:lnTo>
                    <a:pt x="2326675" y="121736"/>
                  </a:lnTo>
                  <a:lnTo>
                    <a:pt x="2323439" y="122540"/>
                  </a:lnTo>
                  <a:lnTo>
                    <a:pt x="2322587" y="125595"/>
                  </a:lnTo>
                  <a:lnTo>
                    <a:pt x="2319351" y="127686"/>
                  </a:lnTo>
                  <a:lnTo>
                    <a:pt x="2317306" y="129616"/>
                  </a:lnTo>
                  <a:lnTo>
                    <a:pt x="2315262" y="133475"/>
                  </a:lnTo>
                  <a:lnTo>
                    <a:pt x="2312026" y="136531"/>
                  </a:lnTo>
                  <a:lnTo>
                    <a:pt x="2305894" y="139264"/>
                  </a:lnTo>
                  <a:lnTo>
                    <a:pt x="2300954" y="141194"/>
                  </a:lnTo>
                  <a:lnTo>
                    <a:pt x="2297717" y="143124"/>
                  </a:lnTo>
                  <a:lnTo>
                    <a:pt x="2293629" y="146983"/>
                  </a:lnTo>
                  <a:lnTo>
                    <a:pt x="2291585" y="148109"/>
                  </a:lnTo>
                  <a:lnTo>
                    <a:pt x="2283409" y="150843"/>
                  </a:lnTo>
                  <a:lnTo>
                    <a:pt x="2277277" y="152773"/>
                  </a:lnTo>
                  <a:lnTo>
                    <a:pt x="2274040" y="154703"/>
                  </a:lnTo>
                  <a:lnTo>
                    <a:pt x="2271996" y="157758"/>
                  </a:lnTo>
                  <a:lnTo>
                    <a:pt x="2271144" y="159688"/>
                  </a:lnTo>
                  <a:lnTo>
                    <a:pt x="2263820" y="162743"/>
                  </a:lnTo>
                  <a:lnTo>
                    <a:pt x="2257687" y="164673"/>
                  </a:lnTo>
                  <a:lnTo>
                    <a:pt x="2250192" y="164673"/>
                  </a:lnTo>
                  <a:lnTo>
                    <a:pt x="2245253" y="166603"/>
                  </a:lnTo>
                  <a:lnTo>
                    <a:pt x="2237928" y="169337"/>
                  </a:lnTo>
                  <a:lnTo>
                    <a:pt x="2231796" y="171266"/>
                  </a:lnTo>
                  <a:lnTo>
                    <a:pt x="2215443" y="173196"/>
                  </a:lnTo>
                  <a:lnTo>
                    <a:pt x="2208118" y="174322"/>
                  </a:lnTo>
                  <a:lnTo>
                    <a:pt x="2205223" y="174322"/>
                  </a:lnTo>
                  <a:lnTo>
                    <a:pt x="2201986" y="173196"/>
                  </a:lnTo>
                  <a:lnTo>
                    <a:pt x="2198750" y="170462"/>
                  </a:lnTo>
                  <a:lnTo>
                    <a:pt x="2196706" y="169337"/>
                  </a:lnTo>
                  <a:lnTo>
                    <a:pt x="2180353" y="164673"/>
                  </a:lnTo>
                  <a:lnTo>
                    <a:pt x="2175413" y="162743"/>
                  </a:lnTo>
                  <a:lnTo>
                    <a:pt x="2172177" y="162743"/>
                  </a:lnTo>
                  <a:lnTo>
                    <a:pt x="2168089" y="164673"/>
                  </a:lnTo>
                  <a:lnTo>
                    <a:pt x="2161956" y="166603"/>
                  </a:lnTo>
                  <a:lnTo>
                    <a:pt x="2157868" y="167407"/>
                  </a:lnTo>
                  <a:lnTo>
                    <a:pt x="2152417" y="167407"/>
                  </a:lnTo>
                  <a:lnTo>
                    <a:pt x="2147648" y="163547"/>
                  </a:lnTo>
                  <a:lnTo>
                    <a:pt x="2138109" y="157758"/>
                  </a:lnTo>
                  <a:lnTo>
                    <a:pt x="2134021" y="152773"/>
                  </a:lnTo>
                  <a:lnTo>
                    <a:pt x="2129932" y="151969"/>
                  </a:lnTo>
                  <a:lnTo>
                    <a:pt x="2126696" y="151969"/>
                  </a:lnTo>
                  <a:lnTo>
                    <a:pt x="2110343" y="156632"/>
                  </a:lnTo>
                  <a:lnTo>
                    <a:pt x="2102167" y="159688"/>
                  </a:lnTo>
                  <a:lnTo>
                    <a:pt x="2096035" y="160492"/>
                  </a:lnTo>
                  <a:lnTo>
                    <a:pt x="2091947" y="160492"/>
                  </a:lnTo>
                  <a:lnTo>
                    <a:pt x="2087518" y="158562"/>
                  </a:lnTo>
                  <a:lnTo>
                    <a:pt x="2079341" y="155828"/>
                  </a:lnTo>
                  <a:lnTo>
                    <a:pt x="2074401" y="154703"/>
                  </a:lnTo>
                  <a:lnTo>
                    <a:pt x="2068269" y="155828"/>
                  </a:lnTo>
                  <a:lnTo>
                    <a:pt x="2056856" y="156632"/>
                  </a:lnTo>
                  <a:lnTo>
                    <a:pt x="2044592" y="158562"/>
                  </a:lnTo>
                  <a:lnTo>
                    <a:pt x="2037097" y="159688"/>
                  </a:lnTo>
                  <a:lnTo>
                    <a:pt x="2019552" y="159688"/>
                  </a:lnTo>
                  <a:lnTo>
                    <a:pt x="2015464" y="159688"/>
                  </a:lnTo>
                  <a:lnTo>
                    <a:pt x="2010524" y="164673"/>
                  </a:lnTo>
                  <a:lnTo>
                    <a:pt x="2002007" y="168533"/>
                  </a:lnTo>
                  <a:lnTo>
                    <a:pt x="1995875" y="172392"/>
                  </a:lnTo>
                  <a:lnTo>
                    <a:pt x="1990935" y="174322"/>
                  </a:lnTo>
                  <a:lnTo>
                    <a:pt x="1982759" y="182041"/>
                  </a:lnTo>
                  <a:lnTo>
                    <a:pt x="1976286" y="185900"/>
                  </a:lnTo>
                  <a:lnTo>
                    <a:pt x="1967258" y="190564"/>
                  </a:lnTo>
                  <a:lnTo>
                    <a:pt x="1955845" y="198766"/>
                  </a:lnTo>
                  <a:lnTo>
                    <a:pt x="1946306" y="205359"/>
                  </a:lnTo>
                  <a:lnTo>
                    <a:pt x="1940173" y="209218"/>
                  </a:lnTo>
                  <a:lnTo>
                    <a:pt x="1933190" y="215008"/>
                  </a:lnTo>
                  <a:lnTo>
                    <a:pt x="1927057" y="219993"/>
                  </a:lnTo>
                  <a:lnTo>
                    <a:pt x="1919733" y="224978"/>
                  </a:lnTo>
                  <a:lnTo>
                    <a:pt x="1907468" y="230768"/>
                  </a:lnTo>
                  <a:lnTo>
                    <a:pt x="1899292" y="234627"/>
                  </a:lnTo>
                  <a:lnTo>
                    <a:pt x="1889923" y="237361"/>
                  </a:lnTo>
                  <a:lnTo>
                    <a:pt x="1880554" y="241220"/>
                  </a:lnTo>
                  <a:lnTo>
                    <a:pt x="1876466" y="242346"/>
                  </a:lnTo>
                  <a:lnTo>
                    <a:pt x="1871526" y="245080"/>
                  </a:lnTo>
                  <a:lnTo>
                    <a:pt x="1862158" y="248939"/>
                  </a:lnTo>
                  <a:lnTo>
                    <a:pt x="1850575" y="252799"/>
                  </a:lnTo>
                  <a:lnTo>
                    <a:pt x="1842398" y="256015"/>
                  </a:lnTo>
                  <a:lnTo>
                    <a:pt x="1835585" y="259875"/>
                  </a:lnTo>
                  <a:lnTo>
                    <a:pt x="1826897" y="261805"/>
                  </a:lnTo>
                  <a:lnTo>
                    <a:pt x="1820765" y="263734"/>
                  </a:lnTo>
                  <a:lnTo>
                    <a:pt x="1815825" y="264860"/>
                  </a:lnTo>
                  <a:lnTo>
                    <a:pt x="1808501" y="264860"/>
                  </a:lnTo>
                  <a:lnTo>
                    <a:pt x="1800324" y="265664"/>
                  </a:lnTo>
                  <a:lnTo>
                    <a:pt x="1781927" y="264860"/>
                  </a:lnTo>
                  <a:lnTo>
                    <a:pt x="1773410" y="264860"/>
                  </a:lnTo>
                  <a:lnTo>
                    <a:pt x="1765234" y="264860"/>
                  </a:lnTo>
                  <a:lnTo>
                    <a:pt x="1760294" y="262930"/>
                  </a:lnTo>
                  <a:lnTo>
                    <a:pt x="1758250" y="262930"/>
                  </a:lnTo>
                  <a:lnTo>
                    <a:pt x="1754162" y="263734"/>
                  </a:lnTo>
                  <a:lnTo>
                    <a:pt x="1750074" y="265664"/>
                  </a:lnTo>
                  <a:lnTo>
                    <a:pt x="1744793" y="267594"/>
                  </a:lnTo>
                  <a:lnTo>
                    <a:pt x="1730485" y="273383"/>
                  </a:lnTo>
                  <a:lnTo>
                    <a:pt x="1725034" y="276439"/>
                  </a:lnTo>
                  <a:lnTo>
                    <a:pt x="1714813" y="283032"/>
                  </a:lnTo>
                  <a:lnTo>
                    <a:pt x="1678872" y="299596"/>
                  </a:lnTo>
                  <a:lnTo>
                    <a:pt x="1672739" y="302651"/>
                  </a:lnTo>
                  <a:lnTo>
                    <a:pt x="1667459" y="304581"/>
                  </a:lnTo>
                  <a:lnTo>
                    <a:pt x="1660134" y="306511"/>
                  </a:lnTo>
                  <a:lnTo>
                    <a:pt x="1640886" y="311174"/>
                  </a:lnTo>
                  <a:lnTo>
                    <a:pt x="1602389" y="321306"/>
                  </a:lnTo>
                  <a:lnTo>
                    <a:pt x="1546688" y="334814"/>
                  </a:lnTo>
                  <a:lnTo>
                    <a:pt x="1498482" y="348323"/>
                  </a:lnTo>
                  <a:lnTo>
                    <a:pt x="1480937" y="354112"/>
                  </a:lnTo>
                  <a:lnTo>
                    <a:pt x="1476848" y="355238"/>
                  </a:lnTo>
                  <a:lnTo>
                    <a:pt x="1476848" y="354112"/>
                  </a:lnTo>
                  <a:lnTo>
                    <a:pt x="1474804" y="353308"/>
                  </a:lnTo>
                  <a:lnTo>
                    <a:pt x="1471908" y="357167"/>
                  </a:lnTo>
                  <a:lnTo>
                    <a:pt x="1469864" y="357971"/>
                  </a:lnTo>
                  <a:lnTo>
                    <a:pt x="1459303" y="359901"/>
                  </a:lnTo>
                  <a:lnTo>
                    <a:pt x="1442099" y="362957"/>
                  </a:lnTo>
                  <a:lnTo>
                    <a:pt x="1421147" y="365690"/>
                  </a:lnTo>
                  <a:lnTo>
                    <a:pt x="1399514" y="370676"/>
                  </a:lnTo>
                  <a:lnTo>
                    <a:pt x="1367660" y="407824"/>
                  </a:lnTo>
                  <a:lnTo>
                    <a:pt x="1364765" y="411683"/>
                  </a:lnTo>
                  <a:lnTo>
                    <a:pt x="1361528" y="413613"/>
                  </a:lnTo>
                  <a:lnTo>
                    <a:pt x="1358632" y="414417"/>
                  </a:lnTo>
                  <a:lnTo>
                    <a:pt x="1355396" y="413613"/>
                  </a:lnTo>
                  <a:lnTo>
                    <a:pt x="1346027" y="408628"/>
                  </a:lnTo>
                  <a:lnTo>
                    <a:pt x="1333763" y="401713"/>
                  </a:lnTo>
                  <a:lnTo>
                    <a:pt x="1329674" y="399783"/>
                  </a:lnTo>
                  <a:lnTo>
                    <a:pt x="1273122" y="417473"/>
                  </a:lnTo>
                  <a:lnTo>
                    <a:pt x="1243312" y="449635"/>
                  </a:lnTo>
                  <a:lnTo>
                    <a:pt x="1238713" y="453495"/>
                  </a:lnTo>
                  <a:lnTo>
                    <a:pt x="1232581" y="459284"/>
                  </a:lnTo>
                  <a:lnTo>
                    <a:pt x="1231899" y="463144"/>
                  </a:lnTo>
                  <a:lnTo>
                    <a:pt x="1231899" y="471988"/>
                  </a:lnTo>
                  <a:lnTo>
                    <a:pt x="1231899" y="478582"/>
                  </a:lnTo>
                  <a:lnTo>
                    <a:pt x="1228492" y="491286"/>
                  </a:lnTo>
                  <a:lnTo>
                    <a:pt x="1226448" y="502222"/>
                  </a:lnTo>
                  <a:lnTo>
                    <a:pt x="1223723" y="508011"/>
                  </a:lnTo>
                  <a:lnTo>
                    <a:pt x="1221679" y="510745"/>
                  </a:lnTo>
                  <a:lnTo>
                    <a:pt x="1217591" y="513800"/>
                  </a:lnTo>
                  <a:lnTo>
                    <a:pt x="1210947" y="518464"/>
                  </a:lnTo>
                  <a:lnTo>
                    <a:pt x="1204815" y="526183"/>
                  </a:lnTo>
                  <a:lnTo>
                    <a:pt x="1177050" y="546606"/>
                  </a:lnTo>
                  <a:lnTo>
                    <a:pt x="1168873" y="546606"/>
                  </a:lnTo>
                  <a:lnTo>
                    <a:pt x="1162741" y="547732"/>
                  </a:lnTo>
                  <a:lnTo>
                    <a:pt x="1125437" y="557381"/>
                  </a:lnTo>
                  <a:lnTo>
                    <a:pt x="1122711" y="560597"/>
                  </a:lnTo>
                  <a:lnTo>
                    <a:pt x="1119304" y="563170"/>
                  </a:lnTo>
                  <a:lnTo>
                    <a:pt x="1117260" y="568316"/>
                  </a:lnTo>
                  <a:lnTo>
                    <a:pt x="1115216" y="574909"/>
                  </a:lnTo>
                  <a:lnTo>
                    <a:pt x="1113172" y="579895"/>
                  </a:lnTo>
                  <a:lnTo>
                    <a:pt x="1109084" y="583754"/>
                  </a:lnTo>
                  <a:lnTo>
                    <a:pt x="1104996" y="586488"/>
                  </a:lnTo>
                  <a:lnTo>
                    <a:pt x="1095627" y="590669"/>
                  </a:lnTo>
                  <a:lnTo>
                    <a:pt x="1090687" y="592599"/>
                  </a:lnTo>
                  <a:lnTo>
                    <a:pt x="1081319" y="596458"/>
                  </a:lnTo>
                  <a:lnTo>
                    <a:pt x="1064966" y="639074"/>
                  </a:lnTo>
                  <a:lnTo>
                    <a:pt x="1062922" y="644059"/>
                  </a:lnTo>
                  <a:lnTo>
                    <a:pt x="1023744" y="660623"/>
                  </a:lnTo>
                  <a:lnTo>
                    <a:pt x="1011309" y="661427"/>
                  </a:lnTo>
                  <a:lnTo>
                    <a:pt x="1006028" y="662553"/>
                  </a:lnTo>
                  <a:lnTo>
                    <a:pt x="1001940" y="664483"/>
                  </a:lnTo>
                  <a:lnTo>
                    <a:pt x="997852" y="667217"/>
                  </a:lnTo>
                  <a:lnTo>
                    <a:pt x="994956" y="671076"/>
                  </a:lnTo>
                  <a:lnTo>
                    <a:pt x="988824" y="678795"/>
                  </a:lnTo>
                  <a:lnTo>
                    <a:pt x="982351" y="683780"/>
                  </a:lnTo>
                  <a:lnTo>
                    <a:pt x="977411" y="687640"/>
                  </a:lnTo>
                  <a:lnTo>
                    <a:pt x="971279" y="689570"/>
                  </a:lnTo>
                  <a:lnTo>
                    <a:pt x="963103" y="690856"/>
                  </a:lnTo>
                  <a:lnTo>
                    <a:pt x="938233" y="692786"/>
                  </a:lnTo>
                  <a:lnTo>
                    <a:pt x="928012" y="692786"/>
                  </a:lnTo>
                  <a:lnTo>
                    <a:pt x="922562" y="693429"/>
                  </a:lnTo>
                  <a:lnTo>
                    <a:pt x="915748" y="696646"/>
                  </a:lnTo>
                  <a:lnTo>
                    <a:pt x="911660" y="699219"/>
                  </a:lnTo>
                  <a:lnTo>
                    <a:pt x="906209" y="705169"/>
                  </a:lnTo>
                  <a:lnTo>
                    <a:pt x="903484" y="710154"/>
                  </a:lnTo>
                  <a:lnTo>
                    <a:pt x="898033" y="717873"/>
                  </a:lnTo>
                  <a:lnTo>
                    <a:pt x="892752" y="722858"/>
                  </a:lnTo>
                  <a:lnTo>
                    <a:pt x="886620" y="724788"/>
                  </a:lnTo>
                  <a:lnTo>
                    <a:pt x="876399" y="726718"/>
                  </a:lnTo>
                  <a:lnTo>
                    <a:pt x="860898" y="727522"/>
                  </a:lnTo>
                  <a:lnTo>
                    <a:pt x="844546" y="729452"/>
                  </a:lnTo>
                  <a:lnTo>
                    <a:pt x="836369" y="732507"/>
                  </a:lnTo>
                  <a:lnTo>
                    <a:pt x="829045" y="735241"/>
                  </a:lnTo>
                  <a:lnTo>
                    <a:pt x="826149" y="737171"/>
                  </a:lnTo>
                  <a:lnTo>
                    <a:pt x="822913" y="742156"/>
                  </a:lnTo>
                  <a:lnTo>
                    <a:pt x="820017" y="747945"/>
                  </a:lnTo>
                  <a:lnTo>
                    <a:pt x="816780" y="755021"/>
                  </a:lnTo>
                  <a:lnTo>
                    <a:pt x="814736" y="760810"/>
                  </a:lnTo>
                  <a:lnTo>
                    <a:pt x="812692" y="762740"/>
                  </a:lnTo>
                  <a:lnTo>
                    <a:pt x="810648" y="763544"/>
                  </a:lnTo>
                  <a:lnTo>
                    <a:pt x="806560" y="764670"/>
                  </a:lnTo>
                  <a:lnTo>
                    <a:pt x="805197" y="763544"/>
                  </a:lnTo>
                  <a:lnTo>
                    <a:pt x="792933" y="755021"/>
                  </a:lnTo>
                  <a:lnTo>
                    <a:pt x="781520" y="746015"/>
                  </a:lnTo>
                  <a:lnTo>
                    <a:pt x="777432" y="742156"/>
                  </a:lnTo>
                  <a:lnTo>
                    <a:pt x="753755" y="728648"/>
                  </a:lnTo>
                  <a:lnTo>
                    <a:pt x="731270" y="715943"/>
                  </a:lnTo>
                  <a:lnTo>
                    <a:pt x="717813" y="708224"/>
                  </a:lnTo>
                  <a:lnTo>
                    <a:pt x="708785" y="703239"/>
                  </a:lnTo>
                  <a:lnTo>
                    <a:pt x="702652" y="699219"/>
                  </a:lnTo>
                  <a:lnTo>
                    <a:pt x="681701" y="688927"/>
                  </a:lnTo>
                  <a:lnTo>
                    <a:pt x="672332" y="683780"/>
                  </a:lnTo>
                  <a:lnTo>
                    <a:pt x="651891" y="676061"/>
                  </a:lnTo>
                  <a:lnTo>
                    <a:pt x="625318" y="665287"/>
                  </a:lnTo>
                  <a:lnTo>
                    <a:pt x="598234" y="654834"/>
                  </a:lnTo>
                  <a:lnTo>
                    <a:pt x="582733" y="648723"/>
                  </a:lnTo>
                  <a:lnTo>
                    <a:pt x="568424" y="642934"/>
                  </a:lnTo>
                  <a:lnTo>
                    <a:pt x="541851" y="634411"/>
                  </a:lnTo>
                  <a:lnTo>
                    <a:pt x="532483" y="631194"/>
                  </a:lnTo>
                  <a:lnTo>
                    <a:pt x="522262" y="629265"/>
                  </a:lnTo>
                  <a:lnTo>
                    <a:pt x="484958" y="621545"/>
                  </a:lnTo>
                  <a:lnTo>
                    <a:pt x="457192" y="616560"/>
                  </a:lnTo>
                  <a:lnTo>
                    <a:pt x="435559" y="613826"/>
                  </a:lnTo>
                  <a:lnTo>
                    <a:pt x="418355" y="609967"/>
                  </a:lnTo>
                  <a:lnTo>
                    <a:pt x="406942" y="608037"/>
                  </a:lnTo>
                  <a:lnTo>
                    <a:pt x="398766" y="604982"/>
                  </a:lnTo>
                  <a:lnTo>
                    <a:pt x="393315" y="603052"/>
                  </a:lnTo>
                  <a:lnTo>
                    <a:pt x="385139" y="599192"/>
                  </a:lnTo>
                  <a:lnTo>
                    <a:pt x="362654" y="586488"/>
                  </a:lnTo>
                  <a:lnTo>
                    <a:pt x="300479" y="548536"/>
                  </a:lnTo>
                  <a:lnTo>
                    <a:pt x="261642" y="526183"/>
                  </a:lnTo>
                  <a:lnTo>
                    <a:pt x="249377" y="518464"/>
                  </a:lnTo>
                  <a:lnTo>
                    <a:pt x="238816" y="511870"/>
                  </a:lnTo>
                  <a:lnTo>
                    <a:pt x="234728" y="508011"/>
                  </a:lnTo>
                  <a:lnTo>
                    <a:pt x="230640" y="504151"/>
                  </a:lnTo>
                  <a:lnTo>
                    <a:pt x="221612" y="492090"/>
                  </a:lnTo>
                  <a:lnTo>
                    <a:pt x="211051" y="477778"/>
                  </a:lnTo>
                  <a:lnTo>
                    <a:pt x="206111" y="470863"/>
                  </a:lnTo>
                  <a:lnTo>
                    <a:pt x="202023" y="465877"/>
                  </a:lnTo>
                  <a:lnTo>
                    <a:pt x="194698" y="461214"/>
                  </a:lnTo>
                  <a:lnTo>
                    <a:pt x="188566" y="457354"/>
                  </a:lnTo>
                  <a:lnTo>
                    <a:pt x="172895" y="450439"/>
                  </a:lnTo>
                  <a:lnTo>
                    <a:pt x="166081" y="447705"/>
                  </a:lnTo>
                  <a:lnTo>
                    <a:pt x="164037" y="445776"/>
                  </a:lnTo>
                  <a:lnTo>
                    <a:pt x="162674" y="442559"/>
                  </a:lnTo>
                  <a:lnTo>
                    <a:pt x="160630" y="434840"/>
                  </a:lnTo>
                  <a:lnTo>
                    <a:pt x="160630" y="430981"/>
                  </a:lnTo>
                  <a:lnTo>
                    <a:pt x="161482" y="427925"/>
                  </a:lnTo>
                  <a:lnTo>
                    <a:pt x="158586" y="427925"/>
                  </a:lnTo>
                  <a:lnTo>
                    <a:pt x="157394" y="425996"/>
                  </a:lnTo>
                  <a:lnTo>
                    <a:pt x="151262" y="417472"/>
                  </a:lnTo>
                  <a:lnTo>
                    <a:pt x="145129" y="408628"/>
                  </a:lnTo>
                  <a:lnTo>
                    <a:pt x="138997" y="403642"/>
                  </a:lnTo>
                  <a:lnTo>
                    <a:pt x="132865" y="398979"/>
                  </a:lnTo>
                  <a:lnTo>
                    <a:pt x="125540" y="395923"/>
                  </a:lnTo>
                  <a:lnTo>
                    <a:pt x="112424" y="391260"/>
                  </a:lnTo>
                  <a:lnTo>
                    <a:pt x="108336" y="389330"/>
                  </a:lnTo>
                  <a:lnTo>
                    <a:pt x="87554" y="380324"/>
                  </a:lnTo>
                  <a:lnTo>
                    <a:pt x="73075" y="374535"/>
                  </a:lnTo>
                  <a:lnTo>
                    <a:pt x="71031" y="372605"/>
                  </a:lnTo>
                  <a:lnTo>
                    <a:pt x="69839" y="371480"/>
                  </a:lnTo>
                  <a:lnTo>
                    <a:pt x="69839" y="369550"/>
                  </a:lnTo>
                  <a:lnTo>
                    <a:pt x="66943" y="370676"/>
                  </a:lnTo>
                  <a:lnTo>
                    <a:pt x="62855" y="370676"/>
                  </a:lnTo>
                  <a:lnTo>
                    <a:pt x="51442" y="367620"/>
                  </a:lnTo>
                  <a:lnTo>
                    <a:pt x="48206" y="365690"/>
                  </a:lnTo>
                  <a:lnTo>
                    <a:pt x="46162" y="364886"/>
                  </a:lnTo>
                  <a:lnTo>
                    <a:pt x="41222" y="364886"/>
                  </a:lnTo>
                  <a:lnTo>
                    <a:pt x="33045" y="363761"/>
                  </a:lnTo>
                  <a:lnTo>
                    <a:pt x="22825" y="362957"/>
                  </a:lnTo>
                  <a:lnTo>
                    <a:pt x="11412" y="365690"/>
                  </a:lnTo>
                  <a:lnTo>
                    <a:pt x="8176" y="365690"/>
                  </a:lnTo>
                  <a:lnTo>
                    <a:pt x="3236" y="369550"/>
                  </a:lnTo>
                  <a:lnTo>
                    <a:pt x="1192" y="369550"/>
                  </a:lnTo>
                  <a:lnTo>
                    <a:pt x="0" y="388204"/>
                  </a:lnTo>
                </a:path>
                <a:path w="3421379" h="995044">
                  <a:moveTo>
                    <a:pt x="3286712" y="73170"/>
                  </a:moveTo>
                  <a:lnTo>
                    <a:pt x="3282624" y="66094"/>
                  </a:lnTo>
                  <a:lnTo>
                    <a:pt x="3275981" y="59501"/>
                  </a:lnTo>
                  <a:lnTo>
                    <a:pt x="3273085" y="55641"/>
                  </a:lnTo>
                  <a:lnTo>
                    <a:pt x="3273085" y="48726"/>
                  </a:lnTo>
                  <a:lnTo>
                    <a:pt x="3275129" y="44867"/>
                  </a:lnTo>
                  <a:lnTo>
                    <a:pt x="3277173" y="39077"/>
                  </a:lnTo>
                  <a:lnTo>
                    <a:pt x="3278025" y="33288"/>
                  </a:lnTo>
                  <a:lnTo>
                    <a:pt x="3280580" y="29428"/>
                  </a:lnTo>
                  <a:lnTo>
                    <a:pt x="3286712" y="23639"/>
                  </a:lnTo>
                  <a:lnTo>
                    <a:pt x="3296933" y="17850"/>
                  </a:lnTo>
                  <a:lnTo>
                    <a:pt x="3303065" y="13990"/>
                  </a:lnTo>
                  <a:lnTo>
                    <a:pt x="3309197" y="10935"/>
                  </a:lnTo>
                  <a:lnTo>
                    <a:pt x="3312433" y="7719"/>
                  </a:lnTo>
                  <a:lnTo>
                    <a:pt x="3318566" y="7719"/>
                  </a:lnTo>
                  <a:lnTo>
                    <a:pt x="3322654" y="9005"/>
                  </a:lnTo>
                  <a:lnTo>
                    <a:pt x="3327594" y="10131"/>
                  </a:lnTo>
                  <a:lnTo>
                    <a:pt x="3336962" y="14794"/>
                  </a:lnTo>
                  <a:lnTo>
                    <a:pt x="3341051" y="16724"/>
                  </a:lnTo>
                  <a:lnTo>
                    <a:pt x="3347183" y="17850"/>
                  </a:lnTo>
                  <a:lnTo>
                    <a:pt x="3341051" y="14794"/>
                  </a:lnTo>
                  <a:lnTo>
                    <a:pt x="3333726" y="12865"/>
                  </a:lnTo>
                  <a:lnTo>
                    <a:pt x="3327594" y="7719"/>
                  </a:lnTo>
                  <a:lnTo>
                    <a:pt x="3322654" y="7075"/>
                  </a:lnTo>
                  <a:lnTo>
                    <a:pt x="3318566" y="5789"/>
                  </a:lnTo>
                  <a:lnTo>
                    <a:pt x="3312433" y="7075"/>
                  </a:lnTo>
                  <a:lnTo>
                    <a:pt x="3307153" y="9005"/>
                  </a:lnTo>
                  <a:lnTo>
                    <a:pt x="3301021" y="12865"/>
                  </a:lnTo>
                  <a:lnTo>
                    <a:pt x="3291482" y="18654"/>
                  </a:lnTo>
                  <a:lnTo>
                    <a:pt x="3282624" y="24443"/>
                  </a:lnTo>
                  <a:lnTo>
                    <a:pt x="3279217" y="29428"/>
                  </a:lnTo>
                  <a:lnTo>
                    <a:pt x="3275981" y="33288"/>
                  </a:lnTo>
                  <a:lnTo>
                    <a:pt x="3273937" y="42937"/>
                  </a:lnTo>
                  <a:lnTo>
                    <a:pt x="3271893" y="49852"/>
                  </a:lnTo>
                  <a:lnTo>
                    <a:pt x="3271893" y="56445"/>
                  </a:lnTo>
                  <a:lnTo>
                    <a:pt x="3273085" y="58375"/>
                  </a:lnTo>
                  <a:lnTo>
                    <a:pt x="3278025" y="64164"/>
                  </a:lnTo>
                  <a:lnTo>
                    <a:pt x="3283305" y="69954"/>
                  </a:lnTo>
                  <a:lnTo>
                    <a:pt x="3287393" y="78155"/>
                  </a:lnTo>
                  <a:lnTo>
                    <a:pt x="3290800" y="87804"/>
                  </a:lnTo>
                  <a:lnTo>
                    <a:pt x="3291482" y="95523"/>
                  </a:lnTo>
                  <a:lnTo>
                    <a:pt x="3291482" y="110157"/>
                  </a:lnTo>
                  <a:lnTo>
                    <a:pt x="3290800" y="114821"/>
                  </a:lnTo>
                  <a:lnTo>
                    <a:pt x="3288756" y="117876"/>
                  </a:lnTo>
                  <a:lnTo>
                    <a:pt x="3283305" y="121736"/>
                  </a:lnTo>
                  <a:lnTo>
                    <a:pt x="3277173" y="124470"/>
                  </a:lnTo>
                  <a:lnTo>
                    <a:pt x="3271893" y="129616"/>
                  </a:lnTo>
                  <a:lnTo>
                    <a:pt x="3268997" y="136531"/>
                  </a:lnTo>
                  <a:lnTo>
                    <a:pt x="3263716" y="144250"/>
                  </a:lnTo>
                  <a:lnTo>
                    <a:pt x="3262865" y="146983"/>
                  </a:lnTo>
                  <a:lnTo>
                    <a:pt x="3260820" y="148109"/>
                  </a:lnTo>
                  <a:lnTo>
                    <a:pt x="3257584" y="148109"/>
                  </a:lnTo>
                  <a:lnTo>
                    <a:pt x="3252644" y="146179"/>
                  </a:lnTo>
                  <a:lnTo>
                    <a:pt x="3240039" y="141194"/>
                  </a:lnTo>
                  <a:lnTo>
                    <a:pt x="3229819" y="138460"/>
                  </a:lnTo>
                  <a:lnTo>
                    <a:pt x="3225730" y="136531"/>
                  </a:lnTo>
                  <a:lnTo>
                    <a:pt x="3221642" y="134601"/>
                  </a:lnTo>
                  <a:lnTo>
                    <a:pt x="3217554" y="128329"/>
                  </a:lnTo>
                  <a:lnTo>
                    <a:pt x="3212273" y="120610"/>
                  </a:lnTo>
                  <a:lnTo>
                    <a:pt x="3207334" y="112891"/>
                  </a:lnTo>
                  <a:lnTo>
                    <a:pt x="3203245" y="102438"/>
                  </a:lnTo>
                  <a:lnTo>
                    <a:pt x="3194558" y="85874"/>
                  </a:lnTo>
                  <a:lnTo>
                    <a:pt x="3176161" y="67381"/>
                  </a:lnTo>
                  <a:lnTo>
                    <a:pt x="3174117" y="64164"/>
                  </a:lnTo>
                  <a:lnTo>
                    <a:pt x="3172073" y="59501"/>
                  </a:lnTo>
                  <a:lnTo>
                    <a:pt x="3170029" y="54515"/>
                  </a:lnTo>
                  <a:lnTo>
                    <a:pt x="3167985" y="47922"/>
                  </a:lnTo>
                  <a:lnTo>
                    <a:pt x="3165941" y="42937"/>
                  </a:lnTo>
                  <a:lnTo>
                    <a:pt x="3160660" y="35218"/>
                  </a:lnTo>
                  <a:lnTo>
                    <a:pt x="3157765" y="32162"/>
                  </a:lnTo>
                  <a:lnTo>
                    <a:pt x="3156572" y="24443"/>
                  </a:lnTo>
                  <a:lnTo>
                    <a:pt x="3112454" y="1286"/>
                  </a:lnTo>
                  <a:lnTo>
                    <a:pt x="3106322" y="0"/>
                  </a:lnTo>
                  <a:lnTo>
                    <a:pt x="3081282" y="13990"/>
                  </a:lnTo>
                  <a:lnTo>
                    <a:pt x="3074298" y="18654"/>
                  </a:lnTo>
                  <a:lnTo>
                    <a:pt x="3072254" y="21709"/>
                  </a:lnTo>
                  <a:lnTo>
                    <a:pt x="3070210" y="25569"/>
                  </a:lnTo>
                  <a:lnTo>
                    <a:pt x="3066973" y="32162"/>
                  </a:lnTo>
                  <a:lnTo>
                    <a:pt x="3064078" y="37952"/>
                  </a:lnTo>
                  <a:lnTo>
                    <a:pt x="3086562" y="80889"/>
                  </a:lnTo>
                  <a:lnTo>
                    <a:pt x="3088607" y="83944"/>
                  </a:lnTo>
                  <a:lnTo>
                    <a:pt x="3090651" y="87804"/>
                  </a:lnTo>
                  <a:lnTo>
                    <a:pt x="3092695" y="90538"/>
                  </a:lnTo>
                  <a:lnTo>
                    <a:pt x="3094057" y="93593"/>
                  </a:lnTo>
                  <a:lnTo>
                    <a:pt x="3111602" y="130259"/>
                  </a:lnTo>
                  <a:lnTo>
                    <a:pt x="3109218" y="137335"/>
                  </a:lnTo>
                  <a:lnTo>
                    <a:pt x="3108366" y="140390"/>
                  </a:lnTo>
                  <a:lnTo>
                    <a:pt x="3106322" y="140390"/>
                  </a:lnTo>
                  <a:lnTo>
                    <a:pt x="3100871" y="140390"/>
                  </a:lnTo>
                  <a:lnTo>
                    <a:pt x="3096102" y="141194"/>
                  </a:lnTo>
                  <a:lnTo>
                    <a:pt x="3092013" y="140390"/>
                  </a:lnTo>
                  <a:lnTo>
                    <a:pt x="3084518" y="139264"/>
                  </a:lnTo>
                  <a:lnTo>
                    <a:pt x="3080430" y="140390"/>
                  </a:lnTo>
                  <a:lnTo>
                    <a:pt x="3070210" y="139264"/>
                  </a:lnTo>
                  <a:lnTo>
                    <a:pt x="3062034" y="140390"/>
                  </a:lnTo>
                  <a:lnTo>
                    <a:pt x="3055901" y="141194"/>
                  </a:lnTo>
                  <a:lnTo>
                    <a:pt x="3049428" y="141194"/>
                  </a:lnTo>
                  <a:lnTo>
                    <a:pt x="3046533" y="141194"/>
                  </a:lnTo>
                  <a:lnTo>
                    <a:pt x="3039208" y="140390"/>
                  </a:lnTo>
                  <a:lnTo>
                    <a:pt x="3037164" y="141194"/>
                  </a:lnTo>
                  <a:lnTo>
                    <a:pt x="3024899" y="146983"/>
                  </a:lnTo>
                  <a:lnTo>
                    <a:pt x="3012635" y="153898"/>
                  </a:lnTo>
                  <a:lnTo>
                    <a:pt x="3010591" y="157758"/>
                  </a:lnTo>
                  <a:lnTo>
                    <a:pt x="3009398" y="174322"/>
                  </a:lnTo>
                  <a:lnTo>
                    <a:pt x="3008547" y="178181"/>
                  </a:lnTo>
                  <a:lnTo>
                    <a:pt x="3004459" y="180915"/>
                  </a:lnTo>
                  <a:lnTo>
                    <a:pt x="2998326" y="180111"/>
                  </a:lnTo>
                  <a:lnTo>
                    <a:pt x="2988958" y="177056"/>
                  </a:lnTo>
                  <a:lnTo>
                    <a:pt x="2973286" y="171266"/>
                  </a:lnTo>
                  <a:lnTo>
                    <a:pt x="2970561" y="169337"/>
                  </a:lnTo>
                  <a:lnTo>
                    <a:pt x="2969198" y="167407"/>
                  </a:lnTo>
                  <a:lnTo>
                    <a:pt x="2965110" y="164673"/>
                  </a:lnTo>
                  <a:lnTo>
                    <a:pt x="2954890" y="157758"/>
                  </a:lnTo>
                  <a:lnTo>
                    <a:pt x="2949609" y="152773"/>
                  </a:lnTo>
                  <a:lnTo>
                    <a:pt x="2935300" y="142320"/>
                  </a:lnTo>
                  <a:lnTo>
                    <a:pt x="2930020" y="137335"/>
                  </a:lnTo>
                  <a:lnTo>
                    <a:pt x="2925932" y="135405"/>
                  </a:lnTo>
                  <a:lnTo>
                    <a:pt x="2921844" y="131545"/>
                  </a:lnTo>
                  <a:lnTo>
                    <a:pt x="2914860" y="126399"/>
                  </a:lnTo>
                  <a:lnTo>
                    <a:pt x="2906343" y="123665"/>
                  </a:lnTo>
                  <a:lnTo>
                    <a:pt x="2887946" y="115946"/>
                  </a:lnTo>
                  <a:lnTo>
                    <a:pt x="2885902" y="114821"/>
                  </a:lnTo>
                  <a:lnTo>
                    <a:pt x="2880451" y="114017"/>
                  </a:lnTo>
                  <a:lnTo>
                    <a:pt x="2877725" y="112087"/>
                  </a:lnTo>
                  <a:lnTo>
                    <a:pt x="2874319" y="110157"/>
                  </a:lnTo>
                  <a:lnTo>
                    <a:pt x="2872275" y="107102"/>
                  </a:lnTo>
                  <a:lnTo>
                    <a:pt x="2861203" y="104368"/>
                  </a:lnTo>
                  <a:lnTo>
                    <a:pt x="2857966" y="104368"/>
                  </a:lnTo>
                  <a:lnTo>
                    <a:pt x="2855070" y="106298"/>
                  </a:lnTo>
                  <a:lnTo>
                    <a:pt x="2850641" y="108227"/>
                  </a:lnTo>
                  <a:lnTo>
                    <a:pt x="2847746" y="114821"/>
                  </a:lnTo>
                  <a:lnTo>
                    <a:pt x="2843657" y="124470"/>
                  </a:lnTo>
                  <a:lnTo>
                    <a:pt x="2841613" y="133475"/>
                  </a:lnTo>
                  <a:lnTo>
                    <a:pt x="2839569" y="142320"/>
                  </a:lnTo>
                  <a:lnTo>
                    <a:pt x="2860010" y="183971"/>
                  </a:lnTo>
                  <a:lnTo>
                    <a:pt x="2874319" y="201499"/>
                  </a:lnTo>
                  <a:lnTo>
                    <a:pt x="2882495" y="214204"/>
                  </a:lnTo>
                  <a:lnTo>
                    <a:pt x="2885902" y="218867"/>
                  </a:lnTo>
                  <a:lnTo>
                    <a:pt x="2885902" y="220797"/>
                  </a:lnTo>
                  <a:lnTo>
                    <a:pt x="2883858" y="223853"/>
                  </a:lnTo>
                  <a:lnTo>
                    <a:pt x="2885050" y="228838"/>
                  </a:lnTo>
                  <a:lnTo>
                    <a:pt x="2882495" y="233501"/>
                  </a:lnTo>
                  <a:lnTo>
                    <a:pt x="2879770" y="239291"/>
                  </a:lnTo>
                  <a:lnTo>
                    <a:pt x="2873637" y="244276"/>
                  </a:lnTo>
                  <a:lnTo>
                    <a:pt x="2866142" y="247010"/>
                  </a:lnTo>
                  <a:lnTo>
                    <a:pt x="2860010" y="248135"/>
                  </a:lnTo>
                  <a:lnTo>
                    <a:pt x="2841613" y="250869"/>
                  </a:lnTo>
                  <a:lnTo>
                    <a:pt x="2837525" y="250869"/>
                  </a:lnTo>
                  <a:lnTo>
                    <a:pt x="2830201" y="250065"/>
                  </a:lnTo>
                  <a:lnTo>
                    <a:pt x="2824920" y="248940"/>
                  </a:lnTo>
                  <a:lnTo>
                    <a:pt x="2818788" y="248940"/>
                  </a:lnTo>
                  <a:lnTo>
                    <a:pt x="2812656" y="250869"/>
                  </a:lnTo>
                  <a:lnTo>
                    <a:pt x="2806523" y="250869"/>
                  </a:lnTo>
                  <a:lnTo>
                    <a:pt x="2800391" y="250869"/>
                  </a:lnTo>
                  <a:lnTo>
                    <a:pt x="2795111" y="250065"/>
                  </a:lnTo>
                  <a:lnTo>
                    <a:pt x="2786764" y="250869"/>
                  </a:lnTo>
                  <a:lnTo>
                    <a:pt x="2776543" y="250065"/>
                  </a:lnTo>
                  <a:lnTo>
                    <a:pt x="2768367" y="250065"/>
                  </a:lnTo>
                  <a:lnTo>
                    <a:pt x="2764279" y="250065"/>
                  </a:lnTo>
                  <a:lnTo>
                    <a:pt x="2758998" y="248135"/>
                  </a:lnTo>
                  <a:lnTo>
                    <a:pt x="2754059" y="248135"/>
                  </a:lnTo>
                  <a:lnTo>
                    <a:pt x="2749970" y="250065"/>
                  </a:lnTo>
                  <a:lnTo>
                    <a:pt x="2744690" y="253925"/>
                  </a:lnTo>
                  <a:lnTo>
                    <a:pt x="2737365" y="257945"/>
                  </a:lnTo>
                  <a:lnTo>
                    <a:pt x="2730381" y="261001"/>
                  </a:lnTo>
                  <a:lnTo>
                    <a:pt x="2718117" y="266790"/>
                  </a:lnTo>
                  <a:lnTo>
                    <a:pt x="2709600" y="269524"/>
                  </a:lnTo>
                  <a:lnTo>
                    <a:pt x="2702616" y="272579"/>
                  </a:lnTo>
                  <a:lnTo>
                    <a:pt x="2697335" y="274509"/>
                  </a:lnTo>
                  <a:lnTo>
                    <a:pt x="2692395" y="274509"/>
                  </a:lnTo>
                  <a:lnTo>
                    <a:pt x="2686263" y="273383"/>
                  </a:lnTo>
                  <a:lnTo>
                    <a:pt x="2680983" y="274509"/>
                  </a:lnTo>
                  <a:lnTo>
                    <a:pt x="2675532" y="276439"/>
                  </a:lnTo>
                  <a:lnTo>
                    <a:pt x="2671444" y="278369"/>
                  </a:lnTo>
                  <a:lnTo>
                    <a:pt x="2665311" y="278369"/>
                  </a:lnTo>
                  <a:lnTo>
                    <a:pt x="2638738" y="293807"/>
                  </a:lnTo>
                  <a:lnTo>
                    <a:pt x="2634650" y="297666"/>
                  </a:lnTo>
                  <a:lnTo>
                    <a:pt x="2632606" y="301526"/>
                  </a:lnTo>
                  <a:lnTo>
                    <a:pt x="2629370" y="305385"/>
                  </a:lnTo>
                  <a:lnTo>
                    <a:pt x="2627326" y="307315"/>
                  </a:lnTo>
                  <a:lnTo>
                    <a:pt x="2626133" y="312300"/>
                  </a:lnTo>
                  <a:lnTo>
                    <a:pt x="2623237" y="327095"/>
                  </a:lnTo>
                  <a:lnTo>
                    <a:pt x="2624089" y="340604"/>
                  </a:lnTo>
                  <a:lnTo>
                    <a:pt x="2626133" y="357167"/>
                  </a:lnTo>
                  <a:lnTo>
                    <a:pt x="2626133" y="366816"/>
                  </a:lnTo>
                  <a:lnTo>
                    <a:pt x="2626133" y="374535"/>
                  </a:lnTo>
                  <a:lnTo>
                    <a:pt x="2628518" y="378395"/>
                  </a:lnTo>
                  <a:lnTo>
                    <a:pt x="2629370" y="385471"/>
                  </a:lnTo>
                  <a:lnTo>
                    <a:pt x="2630562" y="393994"/>
                  </a:lnTo>
                  <a:lnTo>
                    <a:pt x="2629370" y="397049"/>
                  </a:lnTo>
                  <a:lnTo>
                    <a:pt x="2621193" y="402839"/>
                  </a:lnTo>
                  <a:lnTo>
                    <a:pt x="2615061" y="404768"/>
                  </a:lnTo>
                  <a:lnTo>
                    <a:pt x="2608929" y="406698"/>
                  </a:lnTo>
                  <a:lnTo>
                    <a:pt x="2602797" y="406698"/>
                  </a:lnTo>
                  <a:lnTo>
                    <a:pt x="2595472" y="404768"/>
                  </a:lnTo>
                  <a:lnTo>
                    <a:pt x="2588147" y="399783"/>
                  </a:lnTo>
                  <a:lnTo>
                    <a:pt x="2585252" y="399783"/>
                  </a:lnTo>
                  <a:lnTo>
                    <a:pt x="2579971" y="401713"/>
                  </a:lnTo>
                  <a:lnTo>
                    <a:pt x="2575883" y="401713"/>
                  </a:lnTo>
                  <a:lnTo>
                    <a:pt x="2570432" y="401713"/>
                  </a:lnTo>
                  <a:lnTo>
                    <a:pt x="2566344" y="401713"/>
                  </a:lnTo>
                  <a:lnTo>
                    <a:pt x="2560212" y="401713"/>
                  </a:lnTo>
                  <a:lnTo>
                    <a:pt x="2556123" y="401713"/>
                  </a:lnTo>
                  <a:lnTo>
                    <a:pt x="2549991" y="401713"/>
                  </a:lnTo>
                  <a:lnTo>
                    <a:pt x="2540622" y="403643"/>
                  </a:lnTo>
                  <a:lnTo>
                    <a:pt x="2526314" y="405572"/>
                  </a:lnTo>
                  <a:lnTo>
                    <a:pt x="2509961" y="405572"/>
                  </a:lnTo>
                  <a:lnTo>
                    <a:pt x="2495653" y="406698"/>
                  </a:lnTo>
                  <a:lnTo>
                    <a:pt x="2486284" y="405572"/>
                  </a:lnTo>
                  <a:lnTo>
                    <a:pt x="2478789" y="405572"/>
                  </a:lnTo>
                  <a:lnTo>
                    <a:pt x="2476063" y="406698"/>
                  </a:lnTo>
                  <a:lnTo>
                    <a:pt x="2470613" y="407824"/>
                  </a:lnTo>
                  <a:lnTo>
                    <a:pt x="2465843" y="405572"/>
                  </a:lnTo>
                  <a:lnTo>
                    <a:pt x="2462436" y="405572"/>
                  </a:lnTo>
                  <a:lnTo>
                    <a:pt x="2457156" y="405572"/>
                  </a:lnTo>
                  <a:lnTo>
                    <a:pt x="2451023" y="404768"/>
                  </a:lnTo>
                  <a:lnTo>
                    <a:pt x="2448128" y="402839"/>
                  </a:lnTo>
                  <a:lnTo>
                    <a:pt x="2446935" y="404768"/>
                  </a:lnTo>
                  <a:lnTo>
                    <a:pt x="2441995" y="404768"/>
                  </a:lnTo>
                  <a:lnTo>
                    <a:pt x="2441995" y="402839"/>
                  </a:lnTo>
                  <a:lnTo>
                    <a:pt x="2436715" y="402839"/>
                  </a:lnTo>
                  <a:lnTo>
                    <a:pt x="2433819" y="401713"/>
                  </a:lnTo>
                  <a:lnTo>
                    <a:pt x="2425302" y="401713"/>
                  </a:lnTo>
                  <a:lnTo>
                    <a:pt x="2413038" y="400909"/>
                  </a:lnTo>
                  <a:lnTo>
                    <a:pt x="2406905" y="400909"/>
                  </a:lnTo>
                  <a:lnTo>
                    <a:pt x="2399581" y="398979"/>
                  </a:lnTo>
                  <a:lnTo>
                    <a:pt x="2394641" y="399783"/>
                  </a:lnTo>
                  <a:lnTo>
                    <a:pt x="2388509" y="398979"/>
                  </a:lnTo>
                  <a:lnTo>
                    <a:pt x="2380332" y="397853"/>
                  </a:lnTo>
                  <a:lnTo>
                    <a:pt x="2358699" y="397853"/>
                  </a:lnTo>
                  <a:lnTo>
                    <a:pt x="2334852" y="398979"/>
                  </a:lnTo>
                  <a:lnTo>
                    <a:pt x="2305894" y="397853"/>
                  </a:lnTo>
                  <a:lnTo>
                    <a:pt x="2293629" y="397853"/>
                  </a:lnTo>
                  <a:lnTo>
                    <a:pt x="2285453" y="398979"/>
                  </a:lnTo>
                  <a:lnTo>
                    <a:pt x="2280172" y="399783"/>
                  </a:lnTo>
                  <a:lnTo>
                    <a:pt x="2260924" y="404768"/>
                  </a:lnTo>
                  <a:lnTo>
                    <a:pt x="2253599" y="405572"/>
                  </a:lnTo>
                  <a:lnTo>
                    <a:pt x="2226515" y="414417"/>
                  </a:lnTo>
                  <a:lnTo>
                    <a:pt x="2206074" y="421332"/>
                  </a:lnTo>
                  <a:lnTo>
                    <a:pt x="2196706" y="424066"/>
                  </a:lnTo>
                  <a:lnTo>
                    <a:pt x="2188529" y="427121"/>
                  </a:lnTo>
                  <a:lnTo>
                    <a:pt x="2179501" y="430981"/>
                  </a:lnTo>
                  <a:lnTo>
                    <a:pt x="2166726" y="435645"/>
                  </a:lnTo>
                  <a:lnTo>
                    <a:pt x="2159912" y="439987"/>
                  </a:lnTo>
                  <a:lnTo>
                    <a:pt x="2154461" y="442560"/>
                  </a:lnTo>
                  <a:lnTo>
                    <a:pt x="2150373" y="448510"/>
                  </a:lnTo>
                  <a:lnTo>
                    <a:pt x="2132828" y="488231"/>
                  </a:lnTo>
                  <a:lnTo>
                    <a:pt x="2131976" y="493216"/>
                  </a:lnTo>
                  <a:lnTo>
                    <a:pt x="2128740" y="502222"/>
                  </a:lnTo>
                  <a:lnTo>
                    <a:pt x="2128740" y="504795"/>
                  </a:lnTo>
                  <a:lnTo>
                    <a:pt x="2127888" y="512674"/>
                  </a:lnTo>
                  <a:lnTo>
                    <a:pt x="2128740" y="514604"/>
                  </a:lnTo>
                  <a:lnTo>
                    <a:pt x="2128740" y="517660"/>
                  </a:lnTo>
                  <a:lnTo>
                    <a:pt x="2128740" y="520394"/>
                  </a:lnTo>
                  <a:lnTo>
                    <a:pt x="2128740" y="524253"/>
                  </a:lnTo>
                  <a:lnTo>
                    <a:pt x="2128740" y="540817"/>
                  </a:lnTo>
                  <a:lnTo>
                    <a:pt x="2128740" y="555451"/>
                  </a:lnTo>
                  <a:lnTo>
                    <a:pt x="2129932" y="557381"/>
                  </a:lnTo>
                  <a:lnTo>
                    <a:pt x="2131976" y="561240"/>
                  </a:lnTo>
                  <a:lnTo>
                    <a:pt x="2134021" y="567030"/>
                  </a:lnTo>
                  <a:lnTo>
                    <a:pt x="2136916" y="572980"/>
                  </a:lnTo>
                  <a:lnTo>
                    <a:pt x="2138960" y="580699"/>
                  </a:lnTo>
                  <a:lnTo>
                    <a:pt x="2142197" y="585684"/>
                  </a:lnTo>
                  <a:lnTo>
                    <a:pt x="2146285" y="591473"/>
                  </a:lnTo>
                  <a:lnTo>
                    <a:pt x="2149692" y="597263"/>
                  </a:lnTo>
                  <a:lnTo>
                    <a:pt x="2152417" y="602248"/>
                  </a:lnTo>
                  <a:lnTo>
                    <a:pt x="2156505" y="606107"/>
                  </a:lnTo>
                  <a:lnTo>
                    <a:pt x="2161956" y="608841"/>
                  </a:lnTo>
                  <a:lnTo>
                    <a:pt x="2166044" y="611897"/>
                  </a:lnTo>
                  <a:lnTo>
                    <a:pt x="2168770" y="617686"/>
                  </a:lnTo>
                  <a:lnTo>
                    <a:pt x="2174221" y="623475"/>
                  </a:lnTo>
                  <a:lnTo>
                    <a:pt x="2175413" y="629265"/>
                  </a:lnTo>
                  <a:lnTo>
                    <a:pt x="2175413" y="631194"/>
                  </a:lnTo>
                  <a:lnTo>
                    <a:pt x="2170814" y="635054"/>
                  </a:lnTo>
                  <a:lnTo>
                    <a:pt x="2168089" y="639074"/>
                  </a:lnTo>
                  <a:lnTo>
                    <a:pt x="2164000" y="644059"/>
                  </a:lnTo>
                  <a:lnTo>
                    <a:pt x="2158550" y="648723"/>
                  </a:lnTo>
                  <a:lnTo>
                    <a:pt x="2152417" y="653708"/>
                  </a:lnTo>
                  <a:lnTo>
                    <a:pt x="2143049" y="661427"/>
                  </a:lnTo>
                  <a:lnTo>
                    <a:pt x="2102167" y="676061"/>
                  </a:lnTo>
                  <a:lnTo>
                    <a:pt x="2094842" y="676061"/>
                  </a:lnTo>
                  <a:lnTo>
                    <a:pt x="2076446" y="676061"/>
                  </a:lnTo>
                  <a:lnTo>
                    <a:pt x="2067077" y="674936"/>
                  </a:lnTo>
                  <a:lnTo>
                    <a:pt x="2059582" y="676061"/>
                  </a:lnTo>
                  <a:lnTo>
                    <a:pt x="2055494" y="676866"/>
                  </a:lnTo>
                  <a:lnTo>
                    <a:pt x="2053450" y="678795"/>
                  </a:lnTo>
                  <a:lnTo>
                    <a:pt x="2051406" y="680725"/>
                  </a:lnTo>
                  <a:lnTo>
                    <a:pt x="2048680" y="683137"/>
                  </a:lnTo>
                  <a:lnTo>
                    <a:pt x="2045273" y="685067"/>
                  </a:lnTo>
                  <a:lnTo>
                    <a:pt x="2042548" y="687640"/>
                  </a:lnTo>
                  <a:lnTo>
                    <a:pt x="2030965" y="696646"/>
                  </a:lnTo>
                  <a:lnTo>
                    <a:pt x="2024833" y="701309"/>
                  </a:lnTo>
                  <a:lnTo>
                    <a:pt x="2020744" y="705169"/>
                  </a:lnTo>
                  <a:lnTo>
                    <a:pt x="2018700" y="710154"/>
                  </a:lnTo>
                  <a:lnTo>
                    <a:pt x="2018700" y="715139"/>
                  </a:lnTo>
                  <a:lnTo>
                    <a:pt x="2019552" y="719803"/>
                  </a:lnTo>
                  <a:lnTo>
                    <a:pt x="2019552" y="722858"/>
                  </a:lnTo>
                  <a:lnTo>
                    <a:pt x="2020744" y="725592"/>
                  </a:lnTo>
                  <a:lnTo>
                    <a:pt x="2031816" y="741030"/>
                  </a:lnTo>
                  <a:lnTo>
                    <a:pt x="2033009" y="744086"/>
                  </a:lnTo>
                  <a:lnTo>
                    <a:pt x="2034372" y="747945"/>
                  </a:lnTo>
                  <a:lnTo>
                    <a:pt x="2034372" y="753735"/>
                  </a:lnTo>
                  <a:lnTo>
                    <a:pt x="2035053" y="757594"/>
                  </a:lnTo>
                  <a:lnTo>
                    <a:pt x="2034372" y="768530"/>
                  </a:lnTo>
                  <a:lnTo>
                    <a:pt x="2033009" y="778178"/>
                  </a:lnTo>
                  <a:lnTo>
                    <a:pt x="2030965" y="789757"/>
                  </a:lnTo>
                  <a:lnTo>
                    <a:pt x="2030965" y="798602"/>
                  </a:lnTo>
                  <a:lnTo>
                    <a:pt x="2029772" y="803587"/>
                  </a:lnTo>
                  <a:lnTo>
                    <a:pt x="2027728" y="809537"/>
                  </a:lnTo>
                  <a:lnTo>
                    <a:pt x="2023640" y="815326"/>
                  </a:lnTo>
                  <a:lnTo>
                    <a:pt x="2019552" y="824975"/>
                  </a:lnTo>
                  <a:lnTo>
                    <a:pt x="2016656" y="833498"/>
                  </a:lnTo>
                  <a:lnTo>
                    <a:pt x="2013420" y="839609"/>
                  </a:lnTo>
                  <a:lnTo>
                    <a:pt x="2009332" y="846203"/>
                  </a:lnTo>
                  <a:lnTo>
                    <a:pt x="2006436" y="851992"/>
                  </a:lnTo>
                  <a:lnTo>
                    <a:pt x="2001155" y="855852"/>
                  </a:lnTo>
                  <a:lnTo>
                    <a:pt x="1995023" y="860837"/>
                  </a:lnTo>
                  <a:lnTo>
                    <a:pt x="1986847" y="864696"/>
                  </a:lnTo>
                  <a:lnTo>
                    <a:pt x="1978670" y="867752"/>
                  </a:lnTo>
                  <a:lnTo>
                    <a:pt x="1971346" y="868556"/>
                  </a:lnTo>
                  <a:lnTo>
                    <a:pt x="1952949" y="868556"/>
                  </a:lnTo>
                  <a:lnTo>
                    <a:pt x="1945624" y="867752"/>
                  </a:lnTo>
                  <a:lnTo>
                    <a:pt x="1916496" y="864696"/>
                  </a:lnTo>
                  <a:lnTo>
                    <a:pt x="1904232" y="863571"/>
                  </a:lnTo>
                  <a:lnTo>
                    <a:pt x="1878510" y="861641"/>
                  </a:lnTo>
                  <a:lnTo>
                    <a:pt x="1870334" y="860837"/>
                  </a:lnTo>
                  <a:lnTo>
                    <a:pt x="1862158" y="859711"/>
                  </a:lnTo>
                  <a:lnTo>
                    <a:pt x="1848530" y="856977"/>
                  </a:lnTo>
                  <a:lnTo>
                    <a:pt x="1841717" y="855047"/>
                  </a:lnTo>
                  <a:lnTo>
                    <a:pt x="1832178" y="855047"/>
                  </a:lnTo>
                  <a:lnTo>
                    <a:pt x="1824853" y="855047"/>
                  </a:lnTo>
                  <a:lnTo>
                    <a:pt x="1818721" y="853118"/>
                  </a:lnTo>
                  <a:lnTo>
                    <a:pt x="1798280" y="847328"/>
                  </a:lnTo>
                  <a:lnTo>
                    <a:pt x="1792148" y="845399"/>
                  </a:lnTo>
                  <a:lnTo>
                    <a:pt x="1784823" y="843469"/>
                  </a:lnTo>
                  <a:lnTo>
                    <a:pt x="1779883" y="843469"/>
                  </a:lnTo>
                  <a:lnTo>
                    <a:pt x="1774603" y="840413"/>
                  </a:lnTo>
                  <a:lnTo>
                    <a:pt x="1765234" y="835750"/>
                  </a:lnTo>
                  <a:lnTo>
                    <a:pt x="1760294" y="831569"/>
                  </a:lnTo>
                  <a:lnTo>
                    <a:pt x="1752118" y="826905"/>
                  </a:lnTo>
                  <a:lnTo>
                    <a:pt x="1748882" y="824975"/>
                  </a:lnTo>
                  <a:lnTo>
                    <a:pt x="1739342" y="821116"/>
                  </a:lnTo>
                  <a:lnTo>
                    <a:pt x="1731166" y="817899"/>
                  </a:lnTo>
                  <a:lnTo>
                    <a:pt x="1727078" y="815326"/>
                  </a:lnTo>
                  <a:lnTo>
                    <a:pt x="1720946" y="812110"/>
                  </a:lnTo>
                  <a:lnTo>
                    <a:pt x="1712769" y="809537"/>
                  </a:lnTo>
                  <a:lnTo>
                    <a:pt x="1701357" y="807607"/>
                  </a:lnTo>
                  <a:lnTo>
                    <a:pt x="1689944" y="808251"/>
                  </a:lnTo>
                  <a:lnTo>
                    <a:pt x="1685004" y="809537"/>
                  </a:lnTo>
                  <a:lnTo>
                    <a:pt x="1678872" y="812110"/>
                  </a:lnTo>
                  <a:lnTo>
                    <a:pt x="1671547" y="815326"/>
                  </a:lnTo>
                  <a:lnTo>
                    <a:pt x="1664222" y="817256"/>
                  </a:lnTo>
                  <a:lnTo>
                    <a:pt x="1631347" y="839609"/>
                  </a:lnTo>
                  <a:lnTo>
                    <a:pt x="1626066" y="849258"/>
                  </a:lnTo>
                  <a:lnTo>
                    <a:pt x="1626066" y="853922"/>
                  </a:lnTo>
                  <a:lnTo>
                    <a:pt x="1628110" y="868556"/>
                  </a:lnTo>
                  <a:lnTo>
                    <a:pt x="1628110" y="877561"/>
                  </a:lnTo>
                  <a:lnTo>
                    <a:pt x="1629303" y="885280"/>
                  </a:lnTo>
                  <a:lnTo>
                    <a:pt x="1628110" y="891070"/>
                  </a:lnTo>
                  <a:lnTo>
                    <a:pt x="1627259" y="894929"/>
                  </a:lnTo>
                  <a:lnTo>
                    <a:pt x="1626066" y="903774"/>
                  </a:lnTo>
                  <a:lnTo>
                    <a:pt x="1612950" y="920016"/>
                  </a:lnTo>
                  <a:lnTo>
                    <a:pt x="1609714" y="920016"/>
                  </a:lnTo>
                  <a:lnTo>
                    <a:pt x="1601537" y="921142"/>
                  </a:lnTo>
                  <a:lnTo>
                    <a:pt x="1595405" y="921946"/>
                  </a:lnTo>
                  <a:lnTo>
                    <a:pt x="1589273" y="923072"/>
                  </a:lnTo>
                  <a:lnTo>
                    <a:pt x="1581948" y="923072"/>
                  </a:lnTo>
                  <a:lnTo>
                    <a:pt x="1564403" y="920016"/>
                  </a:lnTo>
                  <a:lnTo>
                    <a:pt x="1548051" y="920016"/>
                  </a:lnTo>
                  <a:lnTo>
                    <a:pt x="1538511" y="921142"/>
                  </a:lnTo>
                  <a:lnTo>
                    <a:pt x="1530335" y="923876"/>
                  </a:lnTo>
                  <a:lnTo>
                    <a:pt x="1523522" y="926931"/>
                  </a:lnTo>
                  <a:lnTo>
                    <a:pt x="1512790" y="934650"/>
                  </a:lnTo>
                  <a:lnTo>
                    <a:pt x="1507850" y="938510"/>
                  </a:lnTo>
                  <a:lnTo>
                    <a:pt x="1501718" y="941726"/>
                  </a:lnTo>
                  <a:lnTo>
                    <a:pt x="1496437" y="943656"/>
                  </a:lnTo>
                  <a:lnTo>
                    <a:pt x="1490305" y="943656"/>
                  </a:lnTo>
                  <a:lnTo>
                    <a:pt x="1485025" y="942369"/>
                  </a:lnTo>
                  <a:lnTo>
                    <a:pt x="1472760" y="939796"/>
                  </a:lnTo>
                  <a:lnTo>
                    <a:pt x="1466628" y="938510"/>
                  </a:lnTo>
                  <a:lnTo>
                    <a:pt x="1453171" y="937867"/>
                  </a:lnTo>
                  <a:lnTo>
                    <a:pt x="1444143" y="937867"/>
                  </a:lnTo>
                  <a:lnTo>
                    <a:pt x="1436818" y="939796"/>
                  </a:lnTo>
                  <a:lnTo>
                    <a:pt x="1432730" y="942369"/>
                  </a:lnTo>
                  <a:lnTo>
                    <a:pt x="1427279" y="946229"/>
                  </a:lnTo>
                  <a:lnTo>
                    <a:pt x="1415015" y="960220"/>
                  </a:lnTo>
                  <a:lnTo>
                    <a:pt x="1404794" y="972602"/>
                  </a:lnTo>
                  <a:lnTo>
                    <a:pt x="1398662" y="978392"/>
                  </a:lnTo>
                  <a:lnTo>
                    <a:pt x="1391338" y="983377"/>
                  </a:lnTo>
                  <a:lnTo>
                    <a:pt x="1385205" y="987237"/>
                  </a:lnTo>
                  <a:lnTo>
                    <a:pt x="1379073" y="989166"/>
                  </a:lnTo>
                  <a:lnTo>
                    <a:pt x="1371748" y="990292"/>
                  </a:lnTo>
                  <a:lnTo>
                    <a:pt x="1362720" y="990292"/>
                  </a:lnTo>
                  <a:lnTo>
                    <a:pt x="1352159" y="989166"/>
                  </a:lnTo>
                  <a:lnTo>
                    <a:pt x="1343983" y="988362"/>
                  </a:lnTo>
                  <a:lnTo>
                    <a:pt x="1337851" y="987237"/>
                  </a:lnTo>
                  <a:lnTo>
                    <a:pt x="1327630" y="984181"/>
                  </a:lnTo>
                  <a:lnTo>
                    <a:pt x="1321328" y="982251"/>
                  </a:lnTo>
                  <a:lnTo>
                    <a:pt x="1317240" y="979517"/>
                  </a:lnTo>
                  <a:lnTo>
                    <a:pt x="1307871" y="976462"/>
                  </a:lnTo>
                  <a:lnTo>
                    <a:pt x="1302931" y="973728"/>
                  </a:lnTo>
                  <a:lnTo>
                    <a:pt x="1298843" y="971798"/>
                  </a:lnTo>
                  <a:lnTo>
                    <a:pt x="1292370" y="966813"/>
                  </a:lnTo>
                  <a:lnTo>
                    <a:pt x="1275166" y="953305"/>
                  </a:lnTo>
                  <a:lnTo>
                    <a:pt x="1264605" y="946229"/>
                  </a:lnTo>
                  <a:lnTo>
                    <a:pt x="1251488" y="938510"/>
                  </a:lnTo>
                  <a:lnTo>
                    <a:pt x="1242120" y="934650"/>
                  </a:lnTo>
                  <a:lnTo>
                    <a:pt x="1227811" y="926931"/>
                  </a:lnTo>
                  <a:lnTo>
                    <a:pt x="1217591" y="923876"/>
                  </a:lnTo>
                  <a:lnTo>
                    <a:pt x="1204815" y="921946"/>
                  </a:lnTo>
                  <a:lnTo>
                    <a:pt x="1195787" y="921946"/>
                  </a:lnTo>
                  <a:lnTo>
                    <a:pt x="1190507" y="923072"/>
                  </a:lnTo>
                  <a:lnTo>
                    <a:pt x="1183523" y="925001"/>
                  </a:lnTo>
                  <a:lnTo>
                    <a:pt x="1176198" y="929987"/>
                  </a:lnTo>
                  <a:lnTo>
                    <a:pt x="1170917" y="934007"/>
                  </a:lnTo>
                  <a:lnTo>
                    <a:pt x="1166829" y="935937"/>
                  </a:lnTo>
                  <a:lnTo>
                    <a:pt x="1160697" y="937867"/>
                  </a:lnTo>
                  <a:lnTo>
                    <a:pt x="1149284" y="939796"/>
                  </a:lnTo>
                  <a:lnTo>
                    <a:pt x="1136168" y="941726"/>
                  </a:lnTo>
                  <a:lnTo>
                    <a:pt x="1123393" y="941726"/>
                  </a:lnTo>
                  <a:lnTo>
                    <a:pt x="1114535" y="942369"/>
                  </a:lnTo>
                  <a:lnTo>
                    <a:pt x="1102270" y="941726"/>
                  </a:lnTo>
                  <a:lnTo>
                    <a:pt x="1085407" y="937867"/>
                  </a:lnTo>
                  <a:lnTo>
                    <a:pt x="1073142" y="934650"/>
                  </a:lnTo>
                  <a:lnTo>
                    <a:pt x="1063774" y="932721"/>
                  </a:lnTo>
                  <a:lnTo>
                    <a:pt x="1052701" y="932721"/>
                  </a:lnTo>
                  <a:lnTo>
                    <a:pt x="1037200" y="932721"/>
                  </a:lnTo>
                  <a:lnTo>
                    <a:pt x="1015567" y="934007"/>
                  </a:lnTo>
                  <a:lnTo>
                    <a:pt x="1003984" y="935937"/>
                  </a:lnTo>
                  <a:lnTo>
                    <a:pt x="997000" y="939796"/>
                  </a:lnTo>
                  <a:lnTo>
                    <a:pt x="994956" y="941726"/>
                  </a:lnTo>
                  <a:lnTo>
                    <a:pt x="988824" y="951375"/>
                  </a:lnTo>
                  <a:lnTo>
                    <a:pt x="981499" y="961024"/>
                  </a:lnTo>
                  <a:lnTo>
                    <a:pt x="977411" y="964883"/>
                  </a:lnTo>
                  <a:lnTo>
                    <a:pt x="976219" y="962150"/>
                  </a:lnTo>
                  <a:lnTo>
                    <a:pt x="973323" y="962150"/>
                  </a:lnTo>
                  <a:lnTo>
                    <a:pt x="963103" y="958290"/>
                  </a:lnTo>
                  <a:lnTo>
                    <a:pt x="959866" y="955235"/>
                  </a:lnTo>
                  <a:lnTo>
                    <a:pt x="956970" y="950088"/>
                  </a:lnTo>
                  <a:lnTo>
                    <a:pt x="955778" y="949445"/>
                  </a:lnTo>
                  <a:lnTo>
                    <a:pt x="954586" y="951375"/>
                  </a:lnTo>
                  <a:lnTo>
                    <a:pt x="956970" y="955235"/>
                  </a:lnTo>
                  <a:lnTo>
                    <a:pt x="955778" y="956039"/>
                  </a:lnTo>
                  <a:lnTo>
                    <a:pt x="953734" y="955235"/>
                  </a:lnTo>
                  <a:lnTo>
                    <a:pt x="951690" y="948159"/>
                  </a:lnTo>
                  <a:lnTo>
                    <a:pt x="950497" y="942369"/>
                  </a:lnTo>
                  <a:lnTo>
                    <a:pt x="939425" y="923876"/>
                  </a:lnTo>
                  <a:lnTo>
                    <a:pt x="922562" y="896055"/>
                  </a:lnTo>
                  <a:lnTo>
                    <a:pt x="919836" y="892999"/>
                  </a:lnTo>
                  <a:lnTo>
                    <a:pt x="914385" y="887210"/>
                  </a:lnTo>
                  <a:lnTo>
                    <a:pt x="907572" y="874345"/>
                  </a:lnTo>
                  <a:lnTo>
                    <a:pt x="895989" y="860837"/>
                  </a:lnTo>
                  <a:lnTo>
                    <a:pt x="890708" y="855047"/>
                  </a:lnTo>
                  <a:lnTo>
                    <a:pt x="879636" y="846203"/>
                  </a:lnTo>
                  <a:lnTo>
                    <a:pt x="862091" y="830764"/>
                  </a:lnTo>
                  <a:lnTo>
                    <a:pt x="858003" y="827709"/>
                  </a:lnTo>
                  <a:lnTo>
                    <a:pt x="849826" y="823689"/>
                  </a:lnTo>
                  <a:lnTo>
                    <a:pt x="842502" y="821116"/>
                  </a:lnTo>
                  <a:lnTo>
                    <a:pt x="834325" y="815970"/>
                  </a:lnTo>
                  <a:lnTo>
                    <a:pt x="826149" y="811467"/>
                  </a:lnTo>
                  <a:lnTo>
                    <a:pt x="817973" y="804391"/>
                  </a:lnTo>
                  <a:lnTo>
                    <a:pt x="809285" y="796672"/>
                  </a:lnTo>
                  <a:lnTo>
                    <a:pt x="805197" y="794742"/>
                  </a:lnTo>
                  <a:lnTo>
                    <a:pt x="801109" y="792812"/>
                  </a:lnTo>
                  <a:lnTo>
                    <a:pt x="794295" y="792812"/>
                  </a:lnTo>
                  <a:lnTo>
                    <a:pt x="785608" y="792812"/>
                  </a:lnTo>
                  <a:lnTo>
                    <a:pt x="778624" y="795546"/>
                  </a:lnTo>
                  <a:lnTo>
                    <a:pt x="773344" y="800531"/>
                  </a:lnTo>
                  <a:lnTo>
                    <a:pt x="767211" y="811467"/>
                  </a:lnTo>
                  <a:lnTo>
                    <a:pt x="762272" y="819829"/>
                  </a:lnTo>
                  <a:lnTo>
                    <a:pt x="754947" y="829639"/>
                  </a:lnTo>
                  <a:lnTo>
                    <a:pt x="751710" y="832694"/>
                  </a:lnTo>
                  <a:lnTo>
                    <a:pt x="747622" y="835750"/>
                  </a:lnTo>
                  <a:lnTo>
                    <a:pt x="744727" y="835750"/>
                  </a:lnTo>
                  <a:lnTo>
                    <a:pt x="734506" y="817899"/>
                  </a:lnTo>
                  <a:lnTo>
                    <a:pt x="732462" y="805677"/>
                  </a:lnTo>
                  <a:lnTo>
                    <a:pt x="705548" y="778178"/>
                  </a:lnTo>
                  <a:lnTo>
                    <a:pt x="701290" y="777374"/>
                  </a:lnTo>
                  <a:lnTo>
                    <a:pt x="698053" y="774319"/>
                  </a:lnTo>
                  <a:lnTo>
                    <a:pt x="693113" y="770459"/>
                  </a:lnTo>
                  <a:lnTo>
                    <a:pt x="689877" y="766600"/>
                  </a:lnTo>
                  <a:lnTo>
                    <a:pt x="687833" y="764670"/>
                  </a:lnTo>
                  <a:lnTo>
                    <a:pt x="686981" y="762740"/>
                  </a:lnTo>
                  <a:lnTo>
                    <a:pt x="687833" y="759524"/>
                  </a:lnTo>
                  <a:lnTo>
                    <a:pt x="691069" y="755664"/>
                  </a:lnTo>
                  <a:lnTo>
                    <a:pt x="693965" y="749875"/>
                  </a:lnTo>
                  <a:lnTo>
                    <a:pt x="696009" y="743442"/>
                  </a:lnTo>
                  <a:lnTo>
                    <a:pt x="699246" y="732507"/>
                  </a:lnTo>
                  <a:lnTo>
                    <a:pt x="698053" y="721733"/>
                  </a:lnTo>
                  <a:lnTo>
                    <a:pt x="698053" y="717873"/>
                  </a:lnTo>
                  <a:lnTo>
                    <a:pt x="695158" y="712084"/>
                  </a:lnTo>
                  <a:lnTo>
                    <a:pt x="686981" y="704365"/>
                  </a:lnTo>
                  <a:lnTo>
                    <a:pt x="679657" y="697289"/>
                  </a:lnTo>
                  <a:lnTo>
                    <a:pt x="672332" y="694716"/>
                  </a:lnTo>
                  <a:lnTo>
                    <a:pt x="663304" y="693429"/>
                  </a:lnTo>
                  <a:lnTo>
                    <a:pt x="655128" y="693429"/>
                  </a:lnTo>
                  <a:lnTo>
                    <a:pt x="645759" y="695359"/>
                  </a:lnTo>
                  <a:lnTo>
                    <a:pt x="639627" y="698575"/>
                  </a:lnTo>
                  <a:lnTo>
                    <a:pt x="632302" y="704365"/>
                  </a:lnTo>
                  <a:lnTo>
                    <a:pt x="626170" y="709028"/>
                  </a:lnTo>
                  <a:lnTo>
                    <a:pt x="622082" y="713209"/>
                  </a:lnTo>
                  <a:lnTo>
                    <a:pt x="617993" y="714013"/>
                  </a:lnTo>
                  <a:lnTo>
                    <a:pt x="613905" y="713209"/>
                  </a:lnTo>
                  <a:lnTo>
                    <a:pt x="607773" y="710958"/>
                  </a:lnTo>
                  <a:lnTo>
                    <a:pt x="595509" y="704365"/>
                  </a:lnTo>
                  <a:lnTo>
                    <a:pt x="582733" y="695359"/>
                  </a:lnTo>
                  <a:lnTo>
                    <a:pt x="550879" y="679921"/>
                  </a:lnTo>
                  <a:lnTo>
                    <a:pt x="512894" y="663357"/>
                  </a:lnTo>
                  <a:lnTo>
                    <a:pt x="463325" y="654834"/>
                  </a:lnTo>
                  <a:lnTo>
                    <a:pt x="458385" y="654834"/>
                  </a:lnTo>
                  <a:lnTo>
                    <a:pt x="443736" y="656764"/>
                  </a:lnTo>
                  <a:lnTo>
                    <a:pt x="425339" y="657568"/>
                  </a:lnTo>
                  <a:lnTo>
                    <a:pt x="397573" y="659498"/>
                  </a:lnTo>
                  <a:lnTo>
                    <a:pt x="391271" y="660623"/>
                  </a:lnTo>
                  <a:lnTo>
                    <a:pt x="383946" y="660623"/>
                  </a:lnTo>
                  <a:lnTo>
                    <a:pt x="343065" y="635054"/>
                  </a:lnTo>
                  <a:lnTo>
                    <a:pt x="332503" y="627335"/>
                  </a:lnTo>
                  <a:lnTo>
                    <a:pt x="321431" y="622832"/>
                  </a:lnTo>
                  <a:lnTo>
                    <a:pt x="314107" y="618490"/>
                  </a:lnTo>
                  <a:lnTo>
                    <a:pt x="301842" y="611897"/>
                  </a:lnTo>
                  <a:lnTo>
                    <a:pt x="292303" y="606911"/>
                  </a:lnTo>
                  <a:lnTo>
                    <a:pt x="284127" y="602248"/>
                  </a:lnTo>
                  <a:lnTo>
                    <a:pt x="275950" y="598388"/>
                  </a:lnTo>
                  <a:lnTo>
                    <a:pt x="266582" y="595333"/>
                  </a:lnTo>
                  <a:lnTo>
                    <a:pt x="258405" y="591473"/>
                  </a:lnTo>
                  <a:lnTo>
                    <a:pt x="248185" y="584558"/>
                  </a:lnTo>
                  <a:lnTo>
                    <a:pt x="208155" y="553521"/>
                  </a:lnTo>
                  <a:lnTo>
                    <a:pt x="196742" y="544676"/>
                  </a:lnTo>
                  <a:lnTo>
                    <a:pt x="186522" y="534223"/>
                  </a:lnTo>
                  <a:lnTo>
                    <a:pt x="176302" y="523449"/>
                  </a:lnTo>
                  <a:lnTo>
                    <a:pt x="170169" y="514604"/>
                  </a:lnTo>
                  <a:lnTo>
                    <a:pt x="166081" y="506724"/>
                  </a:lnTo>
                </a:path>
                <a:path w="3421379" h="995044">
                  <a:moveTo>
                    <a:pt x="2164682" y="440630"/>
                  </a:moveTo>
                  <a:lnTo>
                    <a:pt x="2174221" y="436770"/>
                  </a:lnTo>
                  <a:lnTo>
                    <a:pt x="2181545" y="434840"/>
                  </a:lnTo>
                  <a:lnTo>
                    <a:pt x="2185634" y="433715"/>
                  </a:lnTo>
                  <a:lnTo>
                    <a:pt x="2196706" y="427925"/>
                  </a:lnTo>
                  <a:lnTo>
                    <a:pt x="2205223" y="425192"/>
                  </a:lnTo>
                  <a:lnTo>
                    <a:pt x="2208118" y="423262"/>
                  </a:lnTo>
                  <a:lnTo>
                    <a:pt x="2211355" y="423262"/>
                  </a:lnTo>
                  <a:lnTo>
                    <a:pt x="2216295" y="422136"/>
                  </a:lnTo>
                  <a:lnTo>
                    <a:pt x="2220383" y="421332"/>
                  </a:lnTo>
                  <a:lnTo>
                    <a:pt x="2230603" y="418277"/>
                  </a:lnTo>
                  <a:lnTo>
                    <a:pt x="2241164" y="413613"/>
                  </a:lnTo>
                  <a:lnTo>
                    <a:pt x="2262968" y="407824"/>
                  </a:lnTo>
                  <a:lnTo>
                    <a:pt x="2284261" y="401713"/>
                  </a:lnTo>
                  <a:lnTo>
                    <a:pt x="2290733" y="400909"/>
                  </a:lnTo>
                  <a:lnTo>
                    <a:pt x="2297717" y="400909"/>
                  </a:lnTo>
                  <a:lnTo>
                    <a:pt x="2307938" y="400909"/>
                  </a:lnTo>
                  <a:lnTo>
                    <a:pt x="2321395" y="401713"/>
                  </a:lnTo>
                  <a:lnTo>
                    <a:pt x="2327527" y="403643"/>
                  </a:lnTo>
                  <a:lnTo>
                    <a:pt x="2332807" y="403643"/>
                  </a:lnTo>
                  <a:lnTo>
                    <a:pt x="2341835" y="403643"/>
                  </a:lnTo>
                  <a:lnTo>
                    <a:pt x="2353248" y="401713"/>
                  </a:lnTo>
                  <a:lnTo>
                    <a:pt x="2383228" y="402839"/>
                  </a:lnTo>
                  <a:lnTo>
                    <a:pt x="2393449" y="403643"/>
                  </a:lnTo>
                  <a:lnTo>
                    <a:pt x="2404861" y="401713"/>
                  </a:lnTo>
                  <a:lnTo>
                    <a:pt x="2414230" y="403643"/>
                  </a:lnTo>
                  <a:lnTo>
                    <a:pt x="2430583" y="406698"/>
                  </a:lnTo>
                  <a:lnTo>
                    <a:pt x="2437907" y="407824"/>
                  </a:lnTo>
                  <a:lnTo>
                    <a:pt x="2448128" y="409754"/>
                  </a:lnTo>
                  <a:lnTo>
                    <a:pt x="2457156" y="410558"/>
                  </a:lnTo>
                  <a:lnTo>
                    <a:pt x="2461755" y="412487"/>
                  </a:lnTo>
                  <a:lnTo>
                    <a:pt x="2468569" y="411683"/>
                  </a:lnTo>
                  <a:lnTo>
                    <a:pt x="2476063" y="411683"/>
                  </a:lnTo>
                  <a:lnTo>
                    <a:pt x="2484240" y="410558"/>
                  </a:lnTo>
                  <a:lnTo>
                    <a:pt x="2494460" y="409754"/>
                  </a:lnTo>
                  <a:lnTo>
                    <a:pt x="2503829" y="410558"/>
                  </a:lnTo>
                  <a:lnTo>
                    <a:pt x="2512005" y="411683"/>
                  </a:lnTo>
                  <a:lnTo>
                    <a:pt x="2520182" y="410558"/>
                  </a:lnTo>
                  <a:lnTo>
                    <a:pt x="2533638" y="409754"/>
                  </a:lnTo>
                  <a:lnTo>
                    <a:pt x="2542666" y="408628"/>
                  </a:lnTo>
                  <a:lnTo>
                    <a:pt x="2555272" y="405572"/>
                  </a:lnTo>
                  <a:lnTo>
                    <a:pt x="2560212" y="404768"/>
                  </a:lnTo>
                  <a:lnTo>
                    <a:pt x="2564300" y="405572"/>
                  </a:lnTo>
                  <a:lnTo>
                    <a:pt x="2573839" y="407824"/>
                  </a:lnTo>
                  <a:lnTo>
                    <a:pt x="2579971" y="407824"/>
                  </a:lnTo>
                  <a:lnTo>
                    <a:pt x="2605692" y="410558"/>
                  </a:lnTo>
                  <a:lnTo>
                    <a:pt x="2610973" y="409754"/>
                  </a:lnTo>
                  <a:lnTo>
                    <a:pt x="2633458" y="386275"/>
                  </a:lnTo>
                  <a:lnTo>
                    <a:pt x="2632606" y="380325"/>
                  </a:lnTo>
                  <a:lnTo>
                    <a:pt x="2630562" y="372605"/>
                  </a:lnTo>
                  <a:lnTo>
                    <a:pt x="2630562" y="359097"/>
                  </a:lnTo>
                  <a:lnTo>
                    <a:pt x="2628518" y="345589"/>
                  </a:lnTo>
                  <a:lnTo>
                    <a:pt x="2628518" y="336744"/>
                  </a:lnTo>
                  <a:lnTo>
                    <a:pt x="2627326" y="327899"/>
                  </a:lnTo>
                  <a:lnTo>
                    <a:pt x="2629370" y="317446"/>
                  </a:lnTo>
                  <a:lnTo>
                    <a:pt x="2632606" y="309245"/>
                  </a:lnTo>
                  <a:lnTo>
                    <a:pt x="2636694" y="300722"/>
                  </a:lnTo>
                  <a:lnTo>
                    <a:pt x="2641634" y="295736"/>
                  </a:lnTo>
                  <a:lnTo>
                    <a:pt x="2646915" y="289947"/>
                  </a:lnTo>
                  <a:lnTo>
                    <a:pt x="2651003" y="287213"/>
                  </a:lnTo>
                  <a:lnTo>
                    <a:pt x="2657135" y="285284"/>
                  </a:lnTo>
                  <a:lnTo>
                    <a:pt x="2660542" y="284158"/>
                  </a:lnTo>
                  <a:lnTo>
                    <a:pt x="2662586" y="282228"/>
                  </a:lnTo>
                  <a:lnTo>
                    <a:pt x="2663267" y="281102"/>
                  </a:lnTo>
                  <a:lnTo>
                    <a:pt x="2668718" y="281102"/>
                  </a:lnTo>
                  <a:lnTo>
                    <a:pt x="2672806" y="280298"/>
                  </a:lnTo>
                  <a:lnTo>
                    <a:pt x="2676894" y="279173"/>
                  </a:lnTo>
                  <a:lnTo>
                    <a:pt x="2683708" y="278369"/>
                  </a:lnTo>
                  <a:lnTo>
                    <a:pt x="2690351" y="279173"/>
                  </a:lnTo>
                  <a:lnTo>
                    <a:pt x="2695291" y="280298"/>
                  </a:lnTo>
                  <a:lnTo>
                    <a:pt x="2699379" y="282228"/>
                  </a:lnTo>
                  <a:lnTo>
                    <a:pt x="2702616" y="286088"/>
                  </a:lnTo>
                  <a:lnTo>
                    <a:pt x="2707556" y="291877"/>
                  </a:lnTo>
                  <a:lnTo>
                    <a:pt x="2712836" y="297666"/>
                  </a:lnTo>
                  <a:lnTo>
                    <a:pt x="2730381" y="317446"/>
                  </a:lnTo>
                  <a:lnTo>
                    <a:pt x="2732425" y="323236"/>
                  </a:lnTo>
                  <a:lnTo>
                    <a:pt x="2732425" y="327095"/>
                  </a:lnTo>
                  <a:lnTo>
                    <a:pt x="2732425" y="329829"/>
                  </a:lnTo>
                  <a:lnTo>
                    <a:pt x="2730381" y="335618"/>
                  </a:lnTo>
                  <a:lnTo>
                    <a:pt x="2729189" y="342533"/>
                  </a:lnTo>
                  <a:lnTo>
                    <a:pt x="2730381" y="349448"/>
                  </a:lnTo>
                  <a:lnTo>
                    <a:pt x="2731233" y="357971"/>
                  </a:lnTo>
                  <a:lnTo>
                    <a:pt x="2752014" y="390134"/>
                  </a:lnTo>
                  <a:lnTo>
                    <a:pt x="2758147" y="397049"/>
                  </a:lnTo>
                  <a:lnTo>
                    <a:pt x="2798347" y="417473"/>
                  </a:lnTo>
                  <a:lnTo>
                    <a:pt x="2806523" y="416347"/>
                  </a:lnTo>
                  <a:lnTo>
                    <a:pt x="2814700" y="415543"/>
                  </a:lnTo>
                  <a:lnTo>
                    <a:pt x="2824920" y="411683"/>
                  </a:lnTo>
                  <a:lnTo>
                    <a:pt x="2833437" y="407824"/>
                  </a:lnTo>
                  <a:lnTo>
                    <a:pt x="2841613" y="400909"/>
                  </a:lnTo>
                  <a:lnTo>
                    <a:pt x="2846553" y="397049"/>
                  </a:lnTo>
                  <a:lnTo>
                    <a:pt x="2853878" y="392064"/>
                  </a:lnTo>
                  <a:lnTo>
                    <a:pt x="2859158" y="390134"/>
                  </a:lnTo>
                  <a:lnTo>
                    <a:pt x="2862054" y="387400"/>
                  </a:lnTo>
                  <a:lnTo>
                    <a:pt x="2868186" y="380325"/>
                  </a:lnTo>
                  <a:lnTo>
                    <a:pt x="2878407" y="373410"/>
                  </a:lnTo>
                  <a:lnTo>
                    <a:pt x="2885050" y="370676"/>
                  </a:lnTo>
                  <a:lnTo>
                    <a:pt x="2889990" y="367620"/>
                  </a:lnTo>
                  <a:lnTo>
                    <a:pt x="2894078" y="364886"/>
                  </a:lnTo>
                  <a:lnTo>
                    <a:pt x="2898166" y="361831"/>
                  </a:lnTo>
                  <a:lnTo>
                    <a:pt x="2907535" y="356042"/>
                  </a:lnTo>
                  <a:lnTo>
                    <a:pt x="2912816" y="352182"/>
                  </a:lnTo>
                  <a:lnTo>
                    <a:pt x="2914860" y="350252"/>
                  </a:lnTo>
                  <a:lnTo>
                    <a:pt x="2916904" y="348323"/>
                  </a:lnTo>
                  <a:lnTo>
                    <a:pt x="2919800" y="348323"/>
                  </a:lnTo>
                  <a:lnTo>
                    <a:pt x="2925932" y="349448"/>
                  </a:lnTo>
                  <a:lnTo>
                    <a:pt x="2930020" y="349448"/>
                  </a:lnTo>
                  <a:lnTo>
                    <a:pt x="2935300" y="348323"/>
                  </a:lnTo>
                  <a:lnTo>
                    <a:pt x="2942625" y="345589"/>
                  </a:lnTo>
                  <a:lnTo>
                    <a:pt x="2950801" y="342533"/>
                  </a:lnTo>
                  <a:lnTo>
                    <a:pt x="2954890" y="338674"/>
                  </a:lnTo>
                  <a:lnTo>
                    <a:pt x="2957785" y="332884"/>
                  </a:lnTo>
                  <a:lnTo>
                    <a:pt x="2963066" y="324040"/>
                  </a:lnTo>
                  <a:lnTo>
                    <a:pt x="2963066" y="321306"/>
                  </a:lnTo>
                  <a:lnTo>
                    <a:pt x="2959829" y="314230"/>
                  </a:lnTo>
                  <a:lnTo>
                    <a:pt x="2961022" y="308441"/>
                  </a:lnTo>
                  <a:lnTo>
                    <a:pt x="2961874" y="305385"/>
                  </a:lnTo>
                  <a:lnTo>
                    <a:pt x="2965110" y="296862"/>
                  </a:lnTo>
                  <a:lnTo>
                    <a:pt x="2968006" y="293807"/>
                  </a:lnTo>
                  <a:lnTo>
                    <a:pt x="2973286" y="293003"/>
                  </a:lnTo>
                  <a:lnTo>
                    <a:pt x="2977374" y="293807"/>
                  </a:lnTo>
                  <a:lnTo>
                    <a:pt x="2987595" y="295736"/>
                  </a:lnTo>
                  <a:lnTo>
                    <a:pt x="3002414" y="299596"/>
                  </a:lnTo>
                  <a:lnTo>
                    <a:pt x="3010591" y="302651"/>
                  </a:lnTo>
                  <a:lnTo>
                    <a:pt x="3015531" y="305385"/>
                  </a:lnTo>
                  <a:lnTo>
                    <a:pt x="3019619" y="308441"/>
                  </a:lnTo>
                  <a:lnTo>
                    <a:pt x="3023707" y="310371"/>
                  </a:lnTo>
                  <a:lnTo>
                    <a:pt x="3031032" y="313104"/>
                  </a:lnTo>
                  <a:lnTo>
                    <a:pt x="3035120" y="314230"/>
                  </a:lnTo>
                  <a:lnTo>
                    <a:pt x="3037164" y="317446"/>
                  </a:lnTo>
                  <a:lnTo>
                    <a:pt x="3038356" y="319376"/>
                  </a:lnTo>
                  <a:lnTo>
                    <a:pt x="3042444" y="321306"/>
                  </a:lnTo>
                  <a:lnTo>
                    <a:pt x="3054709" y="324040"/>
                  </a:lnTo>
                  <a:lnTo>
                    <a:pt x="3062034" y="327095"/>
                  </a:lnTo>
                  <a:lnTo>
                    <a:pt x="3070210" y="331759"/>
                  </a:lnTo>
                  <a:lnTo>
                    <a:pt x="3080430" y="333689"/>
                  </a:lnTo>
                  <a:lnTo>
                    <a:pt x="3084518" y="336744"/>
                  </a:lnTo>
                  <a:lnTo>
                    <a:pt x="3085881" y="339478"/>
                  </a:lnTo>
                  <a:lnTo>
                    <a:pt x="3085881" y="341408"/>
                  </a:lnTo>
                  <a:lnTo>
                    <a:pt x="3081282" y="345589"/>
                  </a:lnTo>
                  <a:lnTo>
                    <a:pt x="3075150" y="350252"/>
                  </a:lnTo>
                  <a:lnTo>
                    <a:pt x="3066973" y="357167"/>
                  </a:lnTo>
                  <a:lnTo>
                    <a:pt x="3059989" y="364886"/>
                  </a:lnTo>
                  <a:lnTo>
                    <a:pt x="3058797" y="367620"/>
                  </a:lnTo>
                  <a:lnTo>
                    <a:pt x="3058797" y="370676"/>
                  </a:lnTo>
                  <a:lnTo>
                    <a:pt x="3059989" y="374535"/>
                  </a:lnTo>
                  <a:lnTo>
                    <a:pt x="3062885" y="377752"/>
                  </a:lnTo>
                  <a:lnTo>
                    <a:pt x="3066973" y="379681"/>
                  </a:lnTo>
                  <a:lnTo>
                    <a:pt x="3074298" y="384345"/>
                  </a:lnTo>
                  <a:lnTo>
                    <a:pt x="3077194" y="386275"/>
                  </a:lnTo>
                  <a:lnTo>
                    <a:pt x="3080430" y="388204"/>
                  </a:lnTo>
                  <a:lnTo>
                    <a:pt x="3084518" y="388204"/>
                  </a:lnTo>
                  <a:lnTo>
                    <a:pt x="3089969" y="388204"/>
                  </a:lnTo>
                  <a:lnTo>
                    <a:pt x="3082474" y="386275"/>
                  </a:lnTo>
                  <a:lnTo>
                    <a:pt x="3077194" y="384345"/>
                  </a:lnTo>
                  <a:lnTo>
                    <a:pt x="3070210" y="377752"/>
                  </a:lnTo>
                  <a:lnTo>
                    <a:pt x="3064929" y="374535"/>
                  </a:lnTo>
                  <a:lnTo>
                    <a:pt x="3062885" y="373410"/>
                  </a:lnTo>
                  <a:lnTo>
                    <a:pt x="3060841" y="370676"/>
                  </a:lnTo>
                  <a:lnTo>
                    <a:pt x="3062034" y="366816"/>
                  </a:lnTo>
                  <a:lnTo>
                    <a:pt x="3064078" y="363761"/>
                  </a:lnTo>
                  <a:lnTo>
                    <a:pt x="3069017" y="359097"/>
                  </a:lnTo>
                  <a:lnTo>
                    <a:pt x="3072254" y="355238"/>
                  </a:lnTo>
                  <a:lnTo>
                    <a:pt x="3078386" y="351378"/>
                  </a:lnTo>
                  <a:lnTo>
                    <a:pt x="3082474" y="349448"/>
                  </a:lnTo>
                  <a:lnTo>
                    <a:pt x="3085881" y="346393"/>
                  </a:lnTo>
                  <a:lnTo>
                    <a:pt x="3088607" y="342533"/>
                  </a:lnTo>
                  <a:lnTo>
                    <a:pt x="3092013" y="341408"/>
                  </a:lnTo>
                  <a:lnTo>
                    <a:pt x="3096102" y="340604"/>
                  </a:lnTo>
                  <a:lnTo>
                    <a:pt x="3102234" y="341408"/>
                  </a:lnTo>
                  <a:lnTo>
                    <a:pt x="3104278" y="341408"/>
                  </a:lnTo>
                  <a:lnTo>
                    <a:pt x="3108366" y="342533"/>
                  </a:lnTo>
                  <a:lnTo>
                    <a:pt x="3113647" y="340604"/>
                  </a:lnTo>
                  <a:lnTo>
                    <a:pt x="3120631" y="338674"/>
                  </a:lnTo>
                  <a:lnTo>
                    <a:pt x="3121823" y="336744"/>
                  </a:lnTo>
                  <a:lnTo>
                    <a:pt x="3122675" y="334814"/>
                  </a:lnTo>
                  <a:lnTo>
                    <a:pt x="3125911" y="329829"/>
                  </a:lnTo>
                  <a:lnTo>
                    <a:pt x="3126763" y="329025"/>
                  </a:lnTo>
                  <a:lnTo>
                    <a:pt x="3129999" y="329829"/>
                  </a:lnTo>
                  <a:lnTo>
                    <a:pt x="3132043" y="330955"/>
                  </a:lnTo>
                  <a:lnTo>
                    <a:pt x="3134939" y="330955"/>
                  </a:lnTo>
                  <a:lnTo>
                    <a:pt x="3136983" y="329025"/>
                  </a:lnTo>
                  <a:lnTo>
                    <a:pt x="3138176" y="325165"/>
                  </a:lnTo>
                  <a:lnTo>
                    <a:pt x="3140220" y="325165"/>
                  </a:lnTo>
                  <a:lnTo>
                    <a:pt x="3143456" y="327095"/>
                  </a:lnTo>
                  <a:lnTo>
                    <a:pt x="3148396" y="330955"/>
                  </a:lnTo>
                  <a:lnTo>
                    <a:pt x="3153676" y="331759"/>
                  </a:lnTo>
                  <a:lnTo>
                    <a:pt x="3163897" y="332884"/>
                  </a:lnTo>
                  <a:lnTo>
                    <a:pt x="3167133" y="333689"/>
                  </a:lnTo>
                  <a:lnTo>
                    <a:pt x="3182294" y="332884"/>
                  </a:lnTo>
                  <a:lnTo>
                    <a:pt x="3195921" y="331759"/>
                  </a:lnTo>
                  <a:lnTo>
                    <a:pt x="3201201" y="332884"/>
                  </a:lnTo>
                  <a:lnTo>
                    <a:pt x="3207334" y="333689"/>
                  </a:lnTo>
                  <a:lnTo>
                    <a:pt x="3212273" y="333689"/>
                  </a:lnTo>
                  <a:lnTo>
                    <a:pt x="3217554" y="333689"/>
                  </a:lnTo>
                  <a:lnTo>
                    <a:pt x="3218406" y="331759"/>
                  </a:lnTo>
                  <a:lnTo>
                    <a:pt x="3219598" y="325969"/>
                  </a:lnTo>
                  <a:lnTo>
                    <a:pt x="3220450" y="321306"/>
                  </a:lnTo>
                  <a:lnTo>
                    <a:pt x="3222494" y="319376"/>
                  </a:lnTo>
                  <a:lnTo>
                    <a:pt x="3227774" y="316160"/>
                  </a:lnTo>
                  <a:lnTo>
                    <a:pt x="3233907" y="315517"/>
                  </a:lnTo>
                  <a:lnTo>
                    <a:pt x="3249408" y="315517"/>
                  </a:lnTo>
                  <a:lnTo>
                    <a:pt x="3255540" y="314230"/>
                  </a:lnTo>
                  <a:lnTo>
                    <a:pt x="3258776" y="313104"/>
                  </a:lnTo>
                  <a:lnTo>
                    <a:pt x="3262865" y="311175"/>
                  </a:lnTo>
                  <a:lnTo>
                    <a:pt x="3264909" y="311175"/>
                  </a:lnTo>
                  <a:lnTo>
                    <a:pt x="3268997" y="311175"/>
                  </a:lnTo>
                  <a:lnTo>
                    <a:pt x="3275129" y="311175"/>
                  </a:lnTo>
                  <a:lnTo>
                    <a:pt x="3278025" y="311175"/>
                  </a:lnTo>
                  <a:lnTo>
                    <a:pt x="3281261" y="311175"/>
                  </a:lnTo>
                  <a:lnTo>
                    <a:pt x="3285349" y="309245"/>
                  </a:lnTo>
                  <a:lnTo>
                    <a:pt x="3290800" y="306511"/>
                  </a:lnTo>
                  <a:lnTo>
                    <a:pt x="3293526" y="305385"/>
                  </a:lnTo>
                  <a:lnTo>
                    <a:pt x="3294888" y="305385"/>
                  </a:lnTo>
                  <a:lnTo>
                    <a:pt x="3294888" y="307315"/>
                  </a:lnTo>
                  <a:lnTo>
                    <a:pt x="3293526" y="313104"/>
                  </a:lnTo>
                  <a:lnTo>
                    <a:pt x="3294888" y="314230"/>
                  </a:lnTo>
                  <a:lnTo>
                    <a:pt x="3297614" y="315517"/>
                  </a:lnTo>
                  <a:lnTo>
                    <a:pt x="3301702" y="314230"/>
                  </a:lnTo>
                  <a:lnTo>
                    <a:pt x="3307834" y="314230"/>
                  </a:lnTo>
                  <a:lnTo>
                    <a:pt x="3312433" y="314230"/>
                  </a:lnTo>
                  <a:lnTo>
                    <a:pt x="3319417" y="315517"/>
                  </a:lnTo>
                  <a:lnTo>
                    <a:pt x="3323506" y="317446"/>
                  </a:lnTo>
                  <a:lnTo>
                    <a:pt x="3328786" y="317446"/>
                  </a:lnTo>
                  <a:lnTo>
                    <a:pt x="3331682" y="317446"/>
                  </a:lnTo>
                  <a:lnTo>
                    <a:pt x="3336962" y="316160"/>
                  </a:lnTo>
                  <a:lnTo>
                    <a:pt x="3341051" y="317446"/>
                  </a:lnTo>
                  <a:lnTo>
                    <a:pt x="3349227" y="319376"/>
                  </a:lnTo>
                  <a:lnTo>
                    <a:pt x="3352463" y="321306"/>
                  </a:lnTo>
                  <a:lnTo>
                    <a:pt x="3355359" y="321306"/>
                  </a:lnTo>
                  <a:lnTo>
                    <a:pt x="3359447" y="319376"/>
                  </a:lnTo>
                  <a:lnTo>
                    <a:pt x="3363536" y="318250"/>
                  </a:lnTo>
                  <a:lnTo>
                    <a:pt x="3366772" y="318250"/>
                  </a:lnTo>
                  <a:lnTo>
                    <a:pt x="3370860" y="320180"/>
                  </a:lnTo>
                  <a:lnTo>
                    <a:pt x="3374948" y="322110"/>
                  </a:lnTo>
                  <a:lnTo>
                    <a:pt x="3378185" y="324040"/>
                  </a:lnTo>
                  <a:lnTo>
                    <a:pt x="3380229" y="327899"/>
                  </a:lnTo>
                  <a:lnTo>
                    <a:pt x="3382273" y="329829"/>
                  </a:lnTo>
                  <a:lnTo>
                    <a:pt x="3384317" y="329829"/>
                  </a:lnTo>
                  <a:lnTo>
                    <a:pt x="3385169" y="327899"/>
                  </a:lnTo>
                  <a:lnTo>
                    <a:pt x="3385169" y="324040"/>
                  </a:lnTo>
                  <a:lnTo>
                    <a:pt x="3386361" y="323236"/>
                  </a:lnTo>
                  <a:lnTo>
                    <a:pt x="3389257" y="323236"/>
                  </a:lnTo>
                  <a:lnTo>
                    <a:pt x="3392493" y="323236"/>
                  </a:lnTo>
                  <a:lnTo>
                    <a:pt x="3395900" y="322110"/>
                  </a:lnTo>
                  <a:lnTo>
                    <a:pt x="3398626" y="320180"/>
                  </a:lnTo>
                  <a:lnTo>
                    <a:pt x="3402714" y="317446"/>
                  </a:lnTo>
                  <a:lnTo>
                    <a:pt x="3408165" y="310371"/>
                  </a:lnTo>
                  <a:lnTo>
                    <a:pt x="3416341" y="304581"/>
                  </a:lnTo>
                  <a:lnTo>
                    <a:pt x="3421281" y="298792"/>
                  </a:lnTo>
                  <a:lnTo>
                    <a:pt x="3413104" y="304581"/>
                  </a:lnTo>
                  <a:lnTo>
                    <a:pt x="3404076" y="313104"/>
                  </a:lnTo>
                  <a:lnTo>
                    <a:pt x="3398626" y="319376"/>
                  </a:lnTo>
                  <a:lnTo>
                    <a:pt x="3395900" y="320180"/>
                  </a:lnTo>
                  <a:lnTo>
                    <a:pt x="3394537" y="320180"/>
                  </a:lnTo>
                  <a:lnTo>
                    <a:pt x="3391301" y="321306"/>
                  </a:lnTo>
                  <a:lnTo>
                    <a:pt x="3385169" y="320180"/>
                  </a:lnTo>
                  <a:lnTo>
                    <a:pt x="3384317" y="322110"/>
                  </a:lnTo>
                  <a:lnTo>
                    <a:pt x="3384317" y="324040"/>
                  </a:lnTo>
                  <a:lnTo>
                    <a:pt x="3384317" y="327899"/>
                  </a:lnTo>
                  <a:lnTo>
                    <a:pt x="3382273" y="327899"/>
                  </a:lnTo>
                  <a:lnTo>
                    <a:pt x="3381081" y="325165"/>
                  </a:lnTo>
                  <a:lnTo>
                    <a:pt x="3378185" y="322110"/>
                  </a:lnTo>
                  <a:lnTo>
                    <a:pt x="3374097" y="320180"/>
                  </a:lnTo>
                  <a:lnTo>
                    <a:pt x="3368816" y="317446"/>
                  </a:lnTo>
                  <a:lnTo>
                    <a:pt x="3365920" y="316160"/>
                  </a:lnTo>
                  <a:lnTo>
                    <a:pt x="3360640" y="317446"/>
                  </a:lnTo>
                  <a:lnTo>
                    <a:pt x="3354507" y="319376"/>
                  </a:lnTo>
                  <a:lnTo>
                    <a:pt x="3352463" y="318250"/>
                  </a:lnTo>
                  <a:lnTo>
                    <a:pt x="3350419" y="317446"/>
                  </a:lnTo>
                  <a:lnTo>
                    <a:pt x="3345139" y="316160"/>
                  </a:lnTo>
                  <a:lnTo>
                    <a:pt x="3341051" y="316160"/>
                  </a:lnTo>
                  <a:lnTo>
                    <a:pt x="3334918" y="315517"/>
                  </a:lnTo>
                  <a:lnTo>
                    <a:pt x="3329638" y="316160"/>
                  </a:lnTo>
                  <a:lnTo>
                    <a:pt x="3327594" y="316160"/>
                  </a:lnTo>
                  <a:lnTo>
                    <a:pt x="3325550" y="315517"/>
                  </a:lnTo>
                  <a:lnTo>
                    <a:pt x="3318566" y="314230"/>
                  </a:lnTo>
                  <a:lnTo>
                    <a:pt x="3313285" y="313104"/>
                  </a:lnTo>
                  <a:lnTo>
                    <a:pt x="3305790" y="312300"/>
                  </a:lnTo>
                  <a:lnTo>
                    <a:pt x="3298977" y="314230"/>
                  </a:lnTo>
                  <a:lnTo>
                    <a:pt x="3297614" y="313104"/>
                  </a:lnTo>
                  <a:lnTo>
                    <a:pt x="3295570" y="312300"/>
                  </a:lnTo>
                  <a:lnTo>
                    <a:pt x="3295570" y="310371"/>
                  </a:lnTo>
                  <a:lnTo>
                    <a:pt x="3296933" y="306511"/>
                  </a:lnTo>
                  <a:lnTo>
                    <a:pt x="3295570" y="304581"/>
                  </a:lnTo>
                  <a:lnTo>
                    <a:pt x="3293526" y="303456"/>
                  </a:lnTo>
                  <a:lnTo>
                    <a:pt x="3291482" y="304581"/>
                  </a:lnTo>
                  <a:lnTo>
                    <a:pt x="3288756" y="305385"/>
                  </a:lnTo>
                  <a:lnTo>
                    <a:pt x="3283305" y="309245"/>
                  </a:lnTo>
                  <a:lnTo>
                    <a:pt x="3280580" y="309245"/>
                  </a:lnTo>
                  <a:lnTo>
                    <a:pt x="3273937" y="309245"/>
                  </a:lnTo>
                  <a:lnTo>
                    <a:pt x="3271041" y="310371"/>
                  </a:lnTo>
                  <a:lnTo>
                    <a:pt x="3268997" y="310371"/>
                  </a:lnTo>
                  <a:lnTo>
                    <a:pt x="3265760" y="310371"/>
                  </a:lnTo>
                  <a:lnTo>
                    <a:pt x="3263716" y="310371"/>
                  </a:lnTo>
                  <a:lnTo>
                    <a:pt x="3259628" y="311175"/>
                  </a:lnTo>
                  <a:lnTo>
                    <a:pt x="3253496" y="313104"/>
                  </a:lnTo>
                  <a:lnTo>
                    <a:pt x="3249408" y="313104"/>
                  </a:lnTo>
                  <a:lnTo>
                    <a:pt x="3239187" y="313104"/>
                  </a:lnTo>
                  <a:lnTo>
                    <a:pt x="3233907" y="313104"/>
                  </a:lnTo>
                  <a:lnTo>
                    <a:pt x="3227774" y="315517"/>
                  </a:lnTo>
                  <a:lnTo>
                    <a:pt x="3223686" y="316160"/>
                  </a:lnTo>
                  <a:lnTo>
                    <a:pt x="3219598" y="320180"/>
                  </a:lnTo>
                  <a:lnTo>
                    <a:pt x="3217554" y="323236"/>
                  </a:lnTo>
                  <a:lnTo>
                    <a:pt x="3216362" y="329829"/>
                  </a:lnTo>
                  <a:lnTo>
                    <a:pt x="3215510" y="331759"/>
                  </a:lnTo>
                  <a:lnTo>
                    <a:pt x="3212273" y="332884"/>
                  </a:lnTo>
                  <a:lnTo>
                    <a:pt x="3207334" y="332884"/>
                  </a:lnTo>
                  <a:lnTo>
                    <a:pt x="3197965" y="329829"/>
                  </a:lnTo>
                  <a:lnTo>
                    <a:pt x="3192514" y="329829"/>
                  </a:lnTo>
                  <a:lnTo>
                    <a:pt x="3185700" y="330955"/>
                  </a:lnTo>
                  <a:lnTo>
                    <a:pt x="3167133" y="331759"/>
                  </a:lnTo>
                  <a:lnTo>
                    <a:pt x="3161853" y="330955"/>
                  </a:lnTo>
                  <a:lnTo>
                    <a:pt x="3159809" y="329025"/>
                  </a:lnTo>
                  <a:lnTo>
                    <a:pt x="3154528" y="329829"/>
                  </a:lnTo>
                  <a:lnTo>
                    <a:pt x="3150440" y="329025"/>
                  </a:lnTo>
                  <a:lnTo>
                    <a:pt x="3146352" y="327095"/>
                  </a:lnTo>
                  <a:lnTo>
                    <a:pt x="3145500" y="325165"/>
                  </a:lnTo>
                  <a:lnTo>
                    <a:pt x="3142264" y="323236"/>
                  </a:lnTo>
                  <a:lnTo>
                    <a:pt x="3139368" y="322110"/>
                  </a:lnTo>
                  <a:lnTo>
                    <a:pt x="3138176" y="323236"/>
                  </a:lnTo>
                  <a:lnTo>
                    <a:pt x="3136131" y="327899"/>
                  </a:lnTo>
                  <a:lnTo>
                    <a:pt x="3134087" y="329829"/>
                  </a:lnTo>
                  <a:lnTo>
                    <a:pt x="3130851" y="329025"/>
                  </a:lnTo>
                  <a:lnTo>
                    <a:pt x="3127955" y="327095"/>
                  </a:lnTo>
                  <a:lnTo>
                    <a:pt x="3126763" y="325969"/>
                  </a:lnTo>
                  <a:lnTo>
                    <a:pt x="3124719" y="327899"/>
                  </a:lnTo>
                  <a:lnTo>
                    <a:pt x="3121823" y="333689"/>
                  </a:lnTo>
                  <a:lnTo>
                    <a:pt x="3119779" y="336744"/>
                  </a:lnTo>
                  <a:lnTo>
                    <a:pt x="3116542" y="337548"/>
                  </a:lnTo>
                  <a:lnTo>
                    <a:pt x="3110410" y="339478"/>
                  </a:lnTo>
                  <a:lnTo>
                    <a:pt x="3106322" y="340604"/>
                  </a:lnTo>
                  <a:lnTo>
                    <a:pt x="3102915" y="339478"/>
                  </a:lnTo>
                  <a:lnTo>
                    <a:pt x="3098827" y="338674"/>
                  </a:lnTo>
                  <a:lnTo>
                    <a:pt x="3092695" y="339478"/>
                  </a:lnTo>
                  <a:lnTo>
                    <a:pt x="3089969" y="339478"/>
                  </a:lnTo>
                  <a:lnTo>
                    <a:pt x="3088607" y="338674"/>
                  </a:lnTo>
                  <a:lnTo>
                    <a:pt x="3088607" y="335618"/>
                  </a:lnTo>
                  <a:lnTo>
                    <a:pt x="3086562" y="333689"/>
                  </a:lnTo>
                  <a:lnTo>
                    <a:pt x="3082474" y="330955"/>
                  </a:lnTo>
                  <a:lnTo>
                    <a:pt x="3078386" y="329829"/>
                  </a:lnTo>
                  <a:lnTo>
                    <a:pt x="3072254" y="327899"/>
                  </a:lnTo>
                  <a:lnTo>
                    <a:pt x="3066122" y="325969"/>
                  </a:lnTo>
                  <a:lnTo>
                    <a:pt x="3059989" y="323236"/>
                  </a:lnTo>
                  <a:lnTo>
                    <a:pt x="3051472" y="320180"/>
                  </a:lnTo>
                  <a:lnTo>
                    <a:pt x="3041252" y="317446"/>
                  </a:lnTo>
                  <a:lnTo>
                    <a:pt x="3038356" y="313104"/>
                  </a:lnTo>
                  <a:lnTo>
                    <a:pt x="3034268" y="310371"/>
                  </a:lnTo>
                  <a:lnTo>
                    <a:pt x="3030180" y="309245"/>
                  </a:lnTo>
                  <a:lnTo>
                    <a:pt x="3024899" y="307315"/>
                  </a:lnTo>
                  <a:lnTo>
                    <a:pt x="3020811" y="303456"/>
                  </a:lnTo>
                  <a:lnTo>
                    <a:pt x="3014679" y="300722"/>
                  </a:lnTo>
                  <a:lnTo>
                    <a:pt x="2976693" y="289143"/>
                  </a:lnTo>
                  <a:lnTo>
                    <a:pt x="2972605" y="289143"/>
                  </a:lnTo>
                  <a:lnTo>
                    <a:pt x="2967154" y="291073"/>
                  </a:lnTo>
                  <a:lnTo>
                    <a:pt x="2965110" y="293807"/>
                  </a:lnTo>
                  <a:lnTo>
                    <a:pt x="2959829" y="300722"/>
                  </a:lnTo>
                  <a:lnTo>
                    <a:pt x="2956934" y="309245"/>
                  </a:lnTo>
                  <a:lnTo>
                    <a:pt x="2956934" y="313104"/>
                  </a:lnTo>
                  <a:lnTo>
                    <a:pt x="2958978" y="319376"/>
                  </a:lnTo>
                  <a:lnTo>
                    <a:pt x="2959829" y="321306"/>
                  </a:lnTo>
                  <a:lnTo>
                    <a:pt x="2959829" y="323236"/>
                  </a:lnTo>
                  <a:lnTo>
                    <a:pt x="2954890" y="332884"/>
                  </a:lnTo>
                  <a:lnTo>
                    <a:pt x="2952845" y="336744"/>
                  </a:lnTo>
                  <a:lnTo>
                    <a:pt x="2948757" y="340604"/>
                  </a:lnTo>
                  <a:lnTo>
                    <a:pt x="2942625" y="343337"/>
                  </a:lnTo>
                  <a:lnTo>
                    <a:pt x="2936152" y="346393"/>
                  </a:lnTo>
                  <a:lnTo>
                    <a:pt x="2930020" y="347519"/>
                  </a:lnTo>
                  <a:lnTo>
                    <a:pt x="2927124" y="347519"/>
                  </a:lnTo>
                  <a:lnTo>
                    <a:pt x="2923888" y="346393"/>
                  </a:lnTo>
                  <a:lnTo>
                    <a:pt x="2920992" y="344463"/>
                  </a:lnTo>
                  <a:lnTo>
                    <a:pt x="2917755" y="344463"/>
                  </a:lnTo>
                  <a:lnTo>
                    <a:pt x="2913667" y="347519"/>
                  </a:lnTo>
                  <a:lnTo>
                    <a:pt x="2907535" y="353308"/>
                  </a:lnTo>
                  <a:lnTo>
                    <a:pt x="2900210" y="357971"/>
                  </a:lnTo>
                  <a:lnTo>
                    <a:pt x="2895271" y="361027"/>
                  </a:lnTo>
                  <a:lnTo>
                    <a:pt x="2887946" y="366816"/>
                  </a:lnTo>
                  <a:lnTo>
                    <a:pt x="2882495" y="369550"/>
                  </a:lnTo>
                  <a:lnTo>
                    <a:pt x="2875681" y="374535"/>
                  </a:lnTo>
                  <a:lnTo>
                    <a:pt x="2869379" y="378395"/>
                  </a:lnTo>
                  <a:lnTo>
                    <a:pt x="2864098" y="383541"/>
                  </a:lnTo>
                  <a:lnTo>
                    <a:pt x="2857966" y="388204"/>
                  </a:lnTo>
                  <a:lnTo>
                    <a:pt x="2852685" y="391260"/>
                  </a:lnTo>
                  <a:lnTo>
                    <a:pt x="2847746" y="393994"/>
                  </a:lnTo>
                  <a:lnTo>
                    <a:pt x="2835481" y="401713"/>
                  </a:lnTo>
                  <a:lnTo>
                    <a:pt x="2826112" y="408628"/>
                  </a:lnTo>
                  <a:lnTo>
                    <a:pt x="2815892" y="413613"/>
                  </a:lnTo>
                  <a:lnTo>
                    <a:pt x="2806523" y="414417"/>
                  </a:lnTo>
                  <a:lnTo>
                    <a:pt x="2799539" y="414417"/>
                  </a:lnTo>
                  <a:lnTo>
                    <a:pt x="2794259" y="413613"/>
                  </a:lnTo>
                  <a:lnTo>
                    <a:pt x="2786764" y="411683"/>
                  </a:lnTo>
                  <a:lnTo>
                    <a:pt x="2777906" y="405572"/>
                  </a:lnTo>
                  <a:lnTo>
                    <a:pt x="2758998" y="393190"/>
                  </a:lnTo>
                  <a:lnTo>
                    <a:pt x="2752014" y="386275"/>
                  </a:lnTo>
                  <a:lnTo>
                    <a:pt x="2743838" y="378395"/>
                  </a:lnTo>
                  <a:lnTo>
                    <a:pt x="2740602" y="373410"/>
                  </a:lnTo>
                  <a:lnTo>
                    <a:pt x="2736514" y="366816"/>
                  </a:lnTo>
                  <a:lnTo>
                    <a:pt x="2735321" y="361027"/>
                  </a:lnTo>
                  <a:lnTo>
                    <a:pt x="2733277" y="357167"/>
                  </a:lnTo>
                  <a:lnTo>
                    <a:pt x="2733277" y="346393"/>
                  </a:lnTo>
                  <a:lnTo>
                    <a:pt x="2732425" y="339478"/>
                  </a:lnTo>
                  <a:lnTo>
                    <a:pt x="2735321" y="329829"/>
                  </a:lnTo>
                  <a:lnTo>
                    <a:pt x="2736514" y="325969"/>
                  </a:lnTo>
                  <a:lnTo>
                    <a:pt x="2736514" y="321306"/>
                  </a:lnTo>
                  <a:lnTo>
                    <a:pt x="2732425" y="317446"/>
                  </a:lnTo>
                  <a:lnTo>
                    <a:pt x="2723057" y="306511"/>
                  </a:lnTo>
                  <a:lnTo>
                    <a:pt x="2712836" y="293003"/>
                  </a:lnTo>
                  <a:lnTo>
                    <a:pt x="2706704" y="286088"/>
                  </a:lnTo>
                  <a:lnTo>
                    <a:pt x="2701423" y="279173"/>
                  </a:lnTo>
                  <a:lnTo>
                    <a:pt x="2700572" y="277243"/>
                  </a:lnTo>
                  <a:lnTo>
                    <a:pt x="2701423" y="275313"/>
                  </a:lnTo>
                  <a:lnTo>
                    <a:pt x="2706704" y="274509"/>
                  </a:lnTo>
                  <a:lnTo>
                    <a:pt x="2710792" y="272579"/>
                  </a:lnTo>
                  <a:lnTo>
                    <a:pt x="2714029" y="269524"/>
                  </a:lnTo>
                  <a:lnTo>
                    <a:pt x="2716073" y="268720"/>
                  </a:lnTo>
                  <a:lnTo>
                    <a:pt x="2722205" y="267594"/>
                  </a:lnTo>
                  <a:lnTo>
                    <a:pt x="2729189" y="263734"/>
                  </a:lnTo>
                  <a:lnTo>
                    <a:pt x="2737365" y="259875"/>
                  </a:lnTo>
                  <a:lnTo>
                    <a:pt x="2742646" y="257141"/>
                  </a:lnTo>
                  <a:lnTo>
                    <a:pt x="2748778" y="251995"/>
                  </a:lnTo>
                  <a:lnTo>
                    <a:pt x="2754059" y="250065"/>
                  </a:lnTo>
                  <a:lnTo>
                    <a:pt x="2758998" y="250065"/>
                  </a:lnTo>
                  <a:lnTo>
                    <a:pt x="2762235" y="251995"/>
                  </a:lnTo>
                  <a:lnTo>
                    <a:pt x="2767175" y="251995"/>
                  </a:lnTo>
                  <a:lnTo>
                    <a:pt x="2782676" y="253925"/>
                  </a:lnTo>
                  <a:lnTo>
                    <a:pt x="2796303" y="251995"/>
                  </a:lnTo>
                  <a:lnTo>
                    <a:pt x="2804479" y="252799"/>
                  </a:lnTo>
                  <a:lnTo>
                    <a:pt x="2809760" y="251995"/>
                  </a:lnTo>
                  <a:lnTo>
                    <a:pt x="2817936" y="250869"/>
                  </a:lnTo>
                  <a:lnTo>
                    <a:pt x="2824068" y="250869"/>
                  </a:lnTo>
                  <a:lnTo>
                    <a:pt x="2827305" y="250869"/>
                  </a:lnTo>
                  <a:lnTo>
                    <a:pt x="2837525" y="251995"/>
                  </a:lnTo>
                  <a:lnTo>
                    <a:pt x="2841613" y="251995"/>
                  </a:lnTo>
                  <a:lnTo>
                    <a:pt x="2848597" y="250869"/>
                  </a:lnTo>
                  <a:lnTo>
                    <a:pt x="2861203" y="250065"/>
                  </a:lnTo>
                  <a:lnTo>
                    <a:pt x="2869379" y="248135"/>
                  </a:lnTo>
                  <a:lnTo>
                    <a:pt x="2873637" y="245080"/>
                  </a:lnTo>
                  <a:lnTo>
                    <a:pt x="2879770" y="241220"/>
                  </a:lnTo>
                  <a:lnTo>
                    <a:pt x="2885050" y="233501"/>
                  </a:lnTo>
                  <a:lnTo>
                    <a:pt x="2887094" y="229642"/>
                  </a:lnTo>
                  <a:lnTo>
                    <a:pt x="2889138" y="223853"/>
                  </a:lnTo>
                  <a:lnTo>
                    <a:pt x="2889138" y="220797"/>
                  </a:lnTo>
                  <a:lnTo>
                    <a:pt x="2887946" y="214204"/>
                  </a:lnTo>
                  <a:lnTo>
                    <a:pt x="2877725" y="200695"/>
                  </a:lnTo>
                  <a:lnTo>
                    <a:pt x="2874319" y="195710"/>
                  </a:lnTo>
                  <a:lnTo>
                    <a:pt x="2866142" y="187830"/>
                  </a:lnTo>
                  <a:lnTo>
                    <a:pt x="2857114" y="172392"/>
                  </a:lnTo>
                  <a:lnTo>
                    <a:pt x="2847746" y="157758"/>
                  </a:lnTo>
                  <a:lnTo>
                    <a:pt x="2842465" y="145054"/>
                  </a:lnTo>
                  <a:lnTo>
                    <a:pt x="2842465" y="141194"/>
                  </a:lnTo>
                  <a:lnTo>
                    <a:pt x="2844509" y="132671"/>
                  </a:lnTo>
                  <a:lnTo>
                    <a:pt x="2847746" y="122540"/>
                  </a:lnTo>
                  <a:lnTo>
                    <a:pt x="2851834" y="112087"/>
                  </a:lnTo>
                  <a:lnTo>
                    <a:pt x="2855070" y="108227"/>
                  </a:lnTo>
                  <a:lnTo>
                    <a:pt x="2859158" y="107102"/>
                  </a:lnTo>
                  <a:lnTo>
                    <a:pt x="2862054" y="107102"/>
                  </a:lnTo>
                  <a:lnTo>
                    <a:pt x="2869379" y="109031"/>
                  </a:lnTo>
                  <a:lnTo>
                    <a:pt x="2875681" y="114017"/>
                  </a:lnTo>
                  <a:lnTo>
                    <a:pt x="2879770" y="115946"/>
                  </a:lnTo>
                  <a:lnTo>
                    <a:pt x="2887946" y="118680"/>
                  </a:lnTo>
                  <a:lnTo>
                    <a:pt x="2908387" y="127686"/>
                  </a:lnTo>
                  <a:lnTo>
                    <a:pt x="2913667" y="130259"/>
                  </a:lnTo>
                  <a:lnTo>
                    <a:pt x="2919800" y="135405"/>
                  </a:lnTo>
                  <a:lnTo>
                    <a:pt x="2925080" y="139264"/>
                  </a:lnTo>
                  <a:lnTo>
                    <a:pt x="2937345" y="148109"/>
                  </a:lnTo>
                  <a:lnTo>
                    <a:pt x="2945521" y="153898"/>
                  </a:lnTo>
                  <a:lnTo>
                    <a:pt x="2954890" y="160492"/>
                  </a:lnTo>
                  <a:lnTo>
                    <a:pt x="2968006" y="170462"/>
                  </a:lnTo>
                  <a:lnTo>
                    <a:pt x="2977374" y="176252"/>
                  </a:lnTo>
                  <a:lnTo>
                    <a:pt x="2985551" y="180111"/>
                  </a:lnTo>
                  <a:lnTo>
                    <a:pt x="2993046" y="182041"/>
                  </a:lnTo>
                  <a:lnTo>
                    <a:pt x="3001222" y="182845"/>
                  </a:lnTo>
                  <a:lnTo>
                    <a:pt x="3006503" y="182041"/>
                  </a:lnTo>
                  <a:lnTo>
                    <a:pt x="3010591" y="178985"/>
                  </a:lnTo>
                  <a:lnTo>
                    <a:pt x="3011442" y="173196"/>
                  </a:lnTo>
                  <a:lnTo>
                    <a:pt x="3013487" y="158562"/>
                  </a:lnTo>
                  <a:lnTo>
                    <a:pt x="3014679" y="155828"/>
                  </a:lnTo>
                  <a:lnTo>
                    <a:pt x="3018767" y="152773"/>
                  </a:lnTo>
                  <a:lnTo>
                    <a:pt x="3028136" y="146983"/>
                  </a:lnTo>
                  <a:lnTo>
                    <a:pt x="3038356" y="143124"/>
                  </a:lnTo>
                  <a:lnTo>
                    <a:pt x="3042444" y="142320"/>
                  </a:lnTo>
                  <a:lnTo>
                    <a:pt x="3047384" y="143124"/>
                  </a:lnTo>
                  <a:lnTo>
                    <a:pt x="3053857" y="143124"/>
                  </a:lnTo>
                  <a:lnTo>
                    <a:pt x="3060841" y="143124"/>
                  </a:lnTo>
                  <a:lnTo>
                    <a:pt x="3069017" y="141194"/>
                  </a:lnTo>
                  <a:lnTo>
                    <a:pt x="3074298" y="141194"/>
                  </a:lnTo>
                  <a:lnTo>
                    <a:pt x="3081282" y="141194"/>
                  </a:lnTo>
                  <a:lnTo>
                    <a:pt x="3087925" y="141194"/>
                  </a:lnTo>
                  <a:lnTo>
                    <a:pt x="3092013" y="142320"/>
                  </a:lnTo>
                  <a:lnTo>
                    <a:pt x="3096783" y="143124"/>
                  </a:lnTo>
                  <a:lnTo>
                    <a:pt x="3102915" y="142320"/>
                  </a:lnTo>
                  <a:lnTo>
                    <a:pt x="3108366" y="142320"/>
                  </a:lnTo>
                  <a:lnTo>
                    <a:pt x="3111602" y="141194"/>
                  </a:lnTo>
                  <a:lnTo>
                    <a:pt x="3112454" y="135405"/>
                  </a:lnTo>
                  <a:lnTo>
                    <a:pt x="3113647" y="128329"/>
                  </a:lnTo>
                  <a:lnTo>
                    <a:pt x="3112454" y="124470"/>
                  </a:lnTo>
                  <a:lnTo>
                    <a:pt x="3094057" y="91663"/>
                  </a:lnTo>
                  <a:lnTo>
                    <a:pt x="3089969" y="82015"/>
                  </a:lnTo>
                  <a:lnTo>
                    <a:pt x="3085881" y="78155"/>
                  </a:lnTo>
                  <a:lnTo>
                    <a:pt x="3075150" y="67381"/>
                  </a:lnTo>
                  <a:lnTo>
                    <a:pt x="3071062" y="62235"/>
                  </a:lnTo>
                  <a:lnTo>
                    <a:pt x="3068166" y="56445"/>
                  </a:lnTo>
                  <a:lnTo>
                    <a:pt x="3064929" y="53711"/>
                  </a:lnTo>
                  <a:lnTo>
                    <a:pt x="3078386" y="19780"/>
                  </a:lnTo>
                  <a:lnTo>
                    <a:pt x="3084518" y="13990"/>
                  </a:lnTo>
                  <a:lnTo>
                    <a:pt x="3092013" y="5789"/>
                  </a:lnTo>
                  <a:lnTo>
                    <a:pt x="3096783" y="3216"/>
                  </a:lnTo>
                  <a:lnTo>
                    <a:pt x="3100871" y="1929"/>
                  </a:lnTo>
                  <a:lnTo>
                    <a:pt x="3106322" y="1929"/>
                  </a:lnTo>
                  <a:lnTo>
                    <a:pt x="3114498" y="3216"/>
                  </a:lnTo>
                  <a:lnTo>
                    <a:pt x="3122675" y="5146"/>
                  </a:lnTo>
                  <a:lnTo>
                    <a:pt x="3134939" y="7719"/>
                  </a:lnTo>
                  <a:lnTo>
                    <a:pt x="3139368" y="10935"/>
                  </a:lnTo>
                  <a:lnTo>
                    <a:pt x="3144308" y="13990"/>
                  </a:lnTo>
                  <a:lnTo>
                    <a:pt x="3148396" y="17850"/>
                  </a:lnTo>
                  <a:lnTo>
                    <a:pt x="3151632" y="22513"/>
                  </a:lnTo>
                  <a:lnTo>
                    <a:pt x="3154528" y="28303"/>
                  </a:lnTo>
                  <a:lnTo>
                    <a:pt x="3156572" y="33288"/>
                  </a:lnTo>
                  <a:lnTo>
                    <a:pt x="3158616" y="37148"/>
                  </a:lnTo>
                  <a:lnTo>
                    <a:pt x="3162705" y="41007"/>
                  </a:lnTo>
                  <a:lnTo>
                    <a:pt x="3165941" y="45992"/>
                  </a:lnTo>
                  <a:lnTo>
                    <a:pt x="3167985" y="53711"/>
                  </a:lnTo>
                  <a:lnTo>
                    <a:pt x="3171222" y="62235"/>
                  </a:lnTo>
                  <a:lnTo>
                    <a:pt x="3173266" y="67381"/>
                  </a:lnTo>
                  <a:lnTo>
                    <a:pt x="3176161" y="69954"/>
                  </a:lnTo>
                  <a:lnTo>
                    <a:pt x="3179398" y="71240"/>
                  </a:lnTo>
                  <a:lnTo>
                    <a:pt x="3183656" y="74296"/>
                  </a:lnTo>
                  <a:lnTo>
                    <a:pt x="3186382" y="75100"/>
                  </a:lnTo>
                  <a:lnTo>
                    <a:pt x="3189789" y="80085"/>
                  </a:lnTo>
                  <a:lnTo>
                    <a:pt x="3192514" y="85874"/>
                  </a:lnTo>
                  <a:lnTo>
                    <a:pt x="3197113" y="92468"/>
                  </a:lnTo>
                  <a:lnTo>
                    <a:pt x="3217554" y="131545"/>
                  </a:lnTo>
                  <a:lnTo>
                    <a:pt x="3239187" y="142320"/>
                  </a:lnTo>
                  <a:lnTo>
                    <a:pt x="3252644" y="148109"/>
                  </a:lnTo>
                  <a:lnTo>
                    <a:pt x="3258776" y="150039"/>
                  </a:lnTo>
                  <a:lnTo>
                    <a:pt x="3260820" y="148913"/>
                  </a:lnTo>
                  <a:lnTo>
                    <a:pt x="3264909" y="146983"/>
                  </a:lnTo>
                  <a:lnTo>
                    <a:pt x="3266953" y="144250"/>
                  </a:lnTo>
                  <a:lnTo>
                    <a:pt x="3268997" y="138460"/>
                  </a:lnTo>
                  <a:lnTo>
                    <a:pt x="3271041" y="136531"/>
                  </a:lnTo>
                  <a:lnTo>
                    <a:pt x="3275129" y="133475"/>
                  </a:lnTo>
                  <a:lnTo>
                    <a:pt x="3281261" y="131545"/>
                  </a:lnTo>
                  <a:lnTo>
                    <a:pt x="3286712" y="131545"/>
                  </a:lnTo>
                  <a:lnTo>
                    <a:pt x="3291482" y="132671"/>
                  </a:lnTo>
                  <a:lnTo>
                    <a:pt x="3299658" y="135405"/>
                  </a:lnTo>
                  <a:lnTo>
                    <a:pt x="3312433" y="139264"/>
                  </a:lnTo>
                  <a:lnTo>
                    <a:pt x="3316522" y="139264"/>
                  </a:lnTo>
                  <a:lnTo>
                    <a:pt x="3319417" y="139264"/>
                  </a:lnTo>
                  <a:lnTo>
                    <a:pt x="3323506" y="137335"/>
                  </a:lnTo>
                  <a:lnTo>
                    <a:pt x="3321462" y="137335"/>
                  </a:lnTo>
                  <a:lnTo>
                    <a:pt x="3315329" y="137335"/>
                  </a:lnTo>
                  <a:lnTo>
                    <a:pt x="3310389" y="137335"/>
                  </a:lnTo>
                  <a:lnTo>
                    <a:pt x="3298977" y="133475"/>
                  </a:lnTo>
                  <a:lnTo>
                    <a:pt x="3286712" y="129616"/>
                  </a:lnTo>
                  <a:lnTo>
                    <a:pt x="3282624" y="129616"/>
                  </a:lnTo>
                  <a:lnTo>
                    <a:pt x="3275981" y="131545"/>
                  </a:lnTo>
                  <a:lnTo>
                    <a:pt x="3271041" y="134601"/>
                  </a:lnTo>
                  <a:lnTo>
                    <a:pt x="3273085" y="131545"/>
                  </a:lnTo>
                  <a:lnTo>
                    <a:pt x="3278025" y="126399"/>
                  </a:lnTo>
                  <a:lnTo>
                    <a:pt x="3283305" y="122540"/>
                  </a:lnTo>
                  <a:lnTo>
                    <a:pt x="3290800" y="117876"/>
                  </a:lnTo>
                  <a:lnTo>
                    <a:pt x="3292844" y="112891"/>
                  </a:lnTo>
                  <a:lnTo>
                    <a:pt x="3293526" y="107102"/>
                  </a:lnTo>
                  <a:lnTo>
                    <a:pt x="3293526" y="98257"/>
                  </a:lnTo>
                  <a:lnTo>
                    <a:pt x="3293526" y="92468"/>
                  </a:lnTo>
                  <a:lnTo>
                    <a:pt x="3291482" y="82015"/>
                  </a:lnTo>
                  <a:lnTo>
                    <a:pt x="3286712" y="73170"/>
                  </a:lnTo>
                </a:path>
                <a:path w="3421379" h="995044">
                  <a:moveTo>
                    <a:pt x="611861" y="718999"/>
                  </a:moveTo>
                  <a:lnTo>
                    <a:pt x="617993" y="720929"/>
                  </a:lnTo>
                  <a:lnTo>
                    <a:pt x="622082" y="720929"/>
                  </a:lnTo>
                  <a:lnTo>
                    <a:pt x="628214" y="718999"/>
                  </a:lnTo>
                  <a:lnTo>
                    <a:pt x="634346" y="717069"/>
                  </a:lnTo>
                  <a:lnTo>
                    <a:pt x="638434" y="714013"/>
                  </a:lnTo>
                  <a:lnTo>
                    <a:pt x="641671" y="707098"/>
                  </a:lnTo>
                  <a:lnTo>
                    <a:pt x="645759" y="704365"/>
                  </a:lnTo>
                  <a:lnTo>
                    <a:pt x="653084" y="700505"/>
                  </a:lnTo>
                  <a:lnTo>
                    <a:pt x="660067" y="698575"/>
                  </a:lnTo>
                  <a:lnTo>
                    <a:pt x="665348" y="699219"/>
                  </a:lnTo>
                  <a:lnTo>
                    <a:pt x="687833" y="729452"/>
                  </a:lnTo>
                  <a:lnTo>
                    <a:pt x="684937" y="747945"/>
                  </a:lnTo>
                  <a:lnTo>
                    <a:pt x="679657" y="763544"/>
                  </a:lnTo>
                  <a:lnTo>
                    <a:pt x="679657" y="768529"/>
                  </a:lnTo>
                  <a:lnTo>
                    <a:pt x="702653" y="783968"/>
                  </a:lnTo>
                  <a:lnTo>
                    <a:pt x="710829" y="787023"/>
                  </a:lnTo>
                  <a:lnTo>
                    <a:pt x="728033" y="821116"/>
                  </a:lnTo>
                  <a:lnTo>
                    <a:pt x="728033" y="825618"/>
                  </a:lnTo>
                  <a:lnTo>
                    <a:pt x="729226" y="830764"/>
                  </a:lnTo>
                  <a:lnTo>
                    <a:pt x="732462" y="834624"/>
                  </a:lnTo>
                  <a:lnTo>
                    <a:pt x="734506" y="837679"/>
                  </a:lnTo>
                  <a:lnTo>
                    <a:pt x="736550" y="839609"/>
                  </a:lnTo>
                  <a:lnTo>
                    <a:pt x="745578" y="842343"/>
                  </a:lnTo>
                  <a:lnTo>
                    <a:pt x="748815" y="844273"/>
                  </a:lnTo>
                  <a:lnTo>
                    <a:pt x="749666" y="842343"/>
                  </a:lnTo>
                  <a:lnTo>
                    <a:pt x="774536" y="809537"/>
                  </a:lnTo>
                  <a:lnTo>
                    <a:pt x="778624" y="804391"/>
                  </a:lnTo>
                  <a:lnTo>
                    <a:pt x="781520" y="801336"/>
                  </a:lnTo>
                  <a:lnTo>
                    <a:pt x="785608" y="799406"/>
                  </a:lnTo>
                  <a:lnTo>
                    <a:pt x="792251" y="799406"/>
                  </a:lnTo>
                  <a:lnTo>
                    <a:pt x="800428" y="799406"/>
                  </a:lnTo>
                  <a:lnTo>
                    <a:pt x="804516" y="801336"/>
                  </a:lnTo>
                  <a:lnTo>
                    <a:pt x="810648" y="805677"/>
                  </a:lnTo>
                  <a:lnTo>
                    <a:pt x="818824" y="815970"/>
                  </a:lnTo>
                  <a:lnTo>
                    <a:pt x="822061" y="819186"/>
                  </a:lnTo>
                  <a:lnTo>
                    <a:pt x="827001" y="821759"/>
                  </a:lnTo>
                  <a:lnTo>
                    <a:pt x="851870" y="831569"/>
                  </a:lnTo>
                  <a:lnTo>
                    <a:pt x="860898" y="837679"/>
                  </a:lnTo>
                  <a:lnTo>
                    <a:pt x="898033" y="876275"/>
                  </a:lnTo>
                  <a:lnTo>
                    <a:pt x="924606" y="915353"/>
                  </a:lnTo>
                  <a:lnTo>
                    <a:pt x="938233" y="936580"/>
                  </a:lnTo>
                  <a:lnTo>
                    <a:pt x="943513" y="944299"/>
                  </a:lnTo>
                  <a:lnTo>
                    <a:pt x="949646" y="954109"/>
                  </a:lnTo>
                  <a:lnTo>
                    <a:pt x="955778" y="960220"/>
                  </a:lnTo>
                  <a:lnTo>
                    <a:pt x="961910" y="964079"/>
                  </a:lnTo>
                  <a:lnTo>
                    <a:pt x="973323" y="967939"/>
                  </a:lnTo>
                  <a:lnTo>
                    <a:pt x="976219" y="969869"/>
                  </a:lnTo>
                  <a:lnTo>
                    <a:pt x="978263" y="970673"/>
                  </a:lnTo>
                  <a:lnTo>
                    <a:pt x="981499" y="969869"/>
                  </a:lnTo>
                  <a:lnTo>
                    <a:pt x="983543" y="971798"/>
                  </a:lnTo>
                  <a:lnTo>
                    <a:pt x="990868" y="971798"/>
                  </a:lnTo>
                  <a:lnTo>
                    <a:pt x="994956" y="970673"/>
                  </a:lnTo>
                  <a:lnTo>
                    <a:pt x="997852" y="967939"/>
                  </a:lnTo>
                  <a:lnTo>
                    <a:pt x="999896" y="964079"/>
                  </a:lnTo>
                  <a:lnTo>
                    <a:pt x="999044" y="958290"/>
                  </a:lnTo>
                  <a:lnTo>
                    <a:pt x="999044" y="950088"/>
                  </a:lnTo>
                  <a:lnTo>
                    <a:pt x="1025788" y="938510"/>
                  </a:lnTo>
                  <a:lnTo>
                    <a:pt x="1033112" y="938510"/>
                  </a:lnTo>
                  <a:lnTo>
                    <a:pt x="1058834" y="939796"/>
                  </a:lnTo>
                  <a:lnTo>
                    <a:pt x="1063774" y="940440"/>
                  </a:lnTo>
                  <a:lnTo>
                    <a:pt x="1072291" y="942369"/>
                  </a:lnTo>
                  <a:lnTo>
                    <a:pt x="1082511" y="943656"/>
                  </a:lnTo>
                  <a:lnTo>
                    <a:pt x="1110447" y="946229"/>
                  </a:lnTo>
                  <a:lnTo>
                    <a:pt x="1122711" y="948159"/>
                  </a:lnTo>
                  <a:lnTo>
                    <a:pt x="1130888" y="948159"/>
                  </a:lnTo>
                  <a:lnTo>
                    <a:pt x="1136168" y="947515"/>
                  </a:lnTo>
                  <a:lnTo>
                    <a:pt x="1142300" y="945586"/>
                  </a:lnTo>
                  <a:lnTo>
                    <a:pt x="1151328" y="944299"/>
                  </a:lnTo>
                  <a:lnTo>
                    <a:pt x="1157801" y="944299"/>
                  </a:lnTo>
                  <a:lnTo>
                    <a:pt x="1165978" y="942369"/>
                  </a:lnTo>
                  <a:lnTo>
                    <a:pt x="1174154" y="938510"/>
                  </a:lnTo>
                  <a:lnTo>
                    <a:pt x="1183523" y="929987"/>
                  </a:lnTo>
                  <a:lnTo>
                    <a:pt x="1190507" y="926931"/>
                  </a:lnTo>
                  <a:lnTo>
                    <a:pt x="1196639" y="926127"/>
                  </a:lnTo>
                  <a:lnTo>
                    <a:pt x="1203963" y="926127"/>
                  </a:lnTo>
                  <a:lnTo>
                    <a:pt x="1212140" y="928057"/>
                  </a:lnTo>
                  <a:lnTo>
                    <a:pt x="1259665" y="948159"/>
                  </a:lnTo>
                  <a:lnTo>
                    <a:pt x="1289474" y="969869"/>
                  </a:lnTo>
                  <a:lnTo>
                    <a:pt x="1302931" y="980322"/>
                  </a:lnTo>
                  <a:lnTo>
                    <a:pt x="1325586" y="986111"/>
                  </a:lnTo>
                  <a:lnTo>
                    <a:pt x="1329674" y="988362"/>
                  </a:lnTo>
                  <a:lnTo>
                    <a:pt x="1333763" y="990292"/>
                  </a:lnTo>
                  <a:lnTo>
                    <a:pt x="1339043" y="991096"/>
                  </a:lnTo>
                  <a:lnTo>
                    <a:pt x="1346027" y="992222"/>
                  </a:lnTo>
                  <a:lnTo>
                    <a:pt x="1371748" y="994956"/>
                  </a:lnTo>
                  <a:lnTo>
                    <a:pt x="1379925" y="994152"/>
                  </a:lnTo>
                  <a:lnTo>
                    <a:pt x="1383161" y="994152"/>
                  </a:lnTo>
                  <a:lnTo>
                    <a:pt x="1389294" y="990292"/>
                  </a:lnTo>
                  <a:lnTo>
                    <a:pt x="1398662" y="984181"/>
                  </a:lnTo>
                  <a:lnTo>
                    <a:pt x="1407690" y="975658"/>
                  </a:lnTo>
                  <a:lnTo>
                    <a:pt x="1420466" y="961024"/>
                  </a:lnTo>
                  <a:lnTo>
                    <a:pt x="1433412" y="947515"/>
                  </a:lnTo>
                  <a:lnTo>
                    <a:pt x="1436818" y="945586"/>
                  </a:lnTo>
                  <a:lnTo>
                    <a:pt x="1442099" y="942369"/>
                  </a:lnTo>
                  <a:lnTo>
                    <a:pt x="1446187" y="941726"/>
                  </a:lnTo>
                  <a:lnTo>
                    <a:pt x="1454363" y="941726"/>
                  </a:lnTo>
                  <a:lnTo>
                    <a:pt x="1464584" y="941726"/>
                  </a:lnTo>
                  <a:lnTo>
                    <a:pt x="1495586" y="946229"/>
                  </a:lnTo>
                  <a:lnTo>
                    <a:pt x="1501718" y="945586"/>
                  </a:lnTo>
                  <a:lnTo>
                    <a:pt x="1505806" y="943656"/>
                  </a:lnTo>
                  <a:lnTo>
                    <a:pt x="1512790" y="939796"/>
                  </a:lnTo>
                  <a:lnTo>
                    <a:pt x="1523522" y="932721"/>
                  </a:lnTo>
                  <a:lnTo>
                    <a:pt x="1534423" y="928057"/>
                  </a:lnTo>
                  <a:lnTo>
                    <a:pt x="1543962" y="925002"/>
                  </a:lnTo>
                  <a:lnTo>
                    <a:pt x="1550095" y="923876"/>
                  </a:lnTo>
                  <a:lnTo>
                    <a:pt x="1558271" y="925002"/>
                  </a:lnTo>
                  <a:lnTo>
                    <a:pt x="1570535" y="925002"/>
                  </a:lnTo>
                  <a:lnTo>
                    <a:pt x="1574624" y="926127"/>
                  </a:lnTo>
                  <a:lnTo>
                    <a:pt x="1583141" y="928057"/>
                  </a:lnTo>
                  <a:lnTo>
                    <a:pt x="1589273" y="926931"/>
                  </a:lnTo>
                  <a:lnTo>
                    <a:pt x="1597449" y="926127"/>
                  </a:lnTo>
                  <a:lnTo>
                    <a:pt x="1603581" y="926127"/>
                  </a:lnTo>
                  <a:lnTo>
                    <a:pt x="1608862" y="926127"/>
                  </a:lnTo>
                  <a:lnTo>
                    <a:pt x="1613802" y="925002"/>
                  </a:lnTo>
                  <a:lnTo>
                    <a:pt x="1631347" y="887853"/>
                  </a:lnTo>
                  <a:lnTo>
                    <a:pt x="1631347" y="879491"/>
                  </a:lnTo>
                  <a:lnTo>
                    <a:pt x="1631347" y="855047"/>
                  </a:lnTo>
                  <a:lnTo>
                    <a:pt x="1631347" y="849258"/>
                  </a:lnTo>
                  <a:lnTo>
                    <a:pt x="1664222" y="823045"/>
                  </a:lnTo>
                  <a:lnTo>
                    <a:pt x="1687048" y="813397"/>
                  </a:lnTo>
                  <a:lnTo>
                    <a:pt x="1694373" y="813397"/>
                  </a:lnTo>
                  <a:lnTo>
                    <a:pt x="1712769" y="814040"/>
                  </a:lnTo>
                  <a:lnTo>
                    <a:pt x="1719753" y="815970"/>
                  </a:lnTo>
                  <a:lnTo>
                    <a:pt x="1727078" y="819829"/>
                  </a:lnTo>
                  <a:lnTo>
                    <a:pt x="1737298" y="823689"/>
                  </a:lnTo>
                  <a:lnTo>
                    <a:pt x="1746837" y="827709"/>
                  </a:lnTo>
                  <a:lnTo>
                    <a:pt x="1758250" y="833498"/>
                  </a:lnTo>
                  <a:lnTo>
                    <a:pt x="1765234" y="837680"/>
                  </a:lnTo>
                  <a:lnTo>
                    <a:pt x="1774603" y="843469"/>
                  </a:lnTo>
                  <a:lnTo>
                    <a:pt x="1782779" y="846203"/>
                  </a:lnTo>
                  <a:lnTo>
                    <a:pt x="1792148" y="848132"/>
                  </a:lnTo>
                  <a:lnTo>
                    <a:pt x="1798280" y="850062"/>
                  </a:lnTo>
                  <a:lnTo>
                    <a:pt x="1803220" y="851188"/>
                  </a:lnTo>
                  <a:lnTo>
                    <a:pt x="1809693" y="853118"/>
                  </a:lnTo>
                  <a:lnTo>
                    <a:pt x="1814633" y="855047"/>
                  </a:lnTo>
                  <a:lnTo>
                    <a:pt x="1826897" y="856977"/>
                  </a:lnTo>
                  <a:lnTo>
                    <a:pt x="1836266" y="858907"/>
                  </a:lnTo>
                  <a:lnTo>
                    <a:pt x="1847849" y="859711"/>
                  </a:lnTo>
                  <a:lnTo>
                    <a:pt x="1854663" y="860837"/>
                  </a:lnTo>
                  <a:lnTo>
                    <a:pt x="1866246" y="862767"/>
                  </a:lnTo>
                  <a:lnTo>
                    <a:pt x="1880554" y="865822"/>
                  </a:lnTo>
                  <a:lnTo>
                    <a:pt x="1886687" y="866626"/>
                  </a:lnTo>
                  <a:lnTo>
                    <a:pt x="1897248" y="866626"/>
                  </a:lnTo>
                  <a:lnTo>
                    <a:pt x="1906276" y="866626"/>
                  </a:lnTo>
                  <a:lnTo>
                    <a:pt x="1913600" y="867752"/>
                  </a:lnTo>
                  <a:lnTo>
                    <a:pt x="1919733" y="868556"/>
                  </a:lnTo>
                  <a:lnTo>
                    <a:pt x="1929101" y="869842"/>
                  </a:lnTo>
                  <a:lnTo>
                    <a:pt x="1936085" y="869842"/>
                  </a:lnTo>
                  <a:lnTo>
                    <a:pt x="1947668" y="870486"/>
                  </a:lnTo>
                  <a:lnTo>
                    <a:pt x="1957889" y="871772"/>
                  </a:lnTo>
                  <a:lnTo>
                    <a:pt x="1969302" y="872415"/>
                  </a:lnTo>
                  <a:lnTo>
                    <a:pt x="1975434" y="871772"/>
                  </a:lnTo>
                  <a:lnTo>
                    <a:pt x="1982759" y="870486"/>
                  </a:lnTo>
                  <a:lnTo>
                    <a:pt x="1990935" y="866626"/>
                  </a:lnTo>
                  <a:lnTo>
                    <a:pt x="1997919" y="863571"/>
                  </a:lnTo>
                  <a:lnTo>
                    <a:pt x="2002007" y="861641"/>
                  </a:lnTo>
                  <a:lnTo>
                    <a:pt x="2004051" y="860837"/>
                  </a:lnTo>
                  <a:lnTo>
                    <a:pt x="2010524" y="855852"/>
                  </a:lnTo>
                  <a:lnTo>
                    <a:pt x="2012568" y="855852"/>
                  </a:lnTo>
                  <a:lnTo>
                    <a:pt x="2025684" y="862767"/>
                  </a:lnTo>
                  <a:lnTo>
                    <a:pt x="2055494" y="877561"/>
                  </a:lnTo>
                  <a:lnTo>
                    <a:pt x="2062137" y="880134"/>
                  </a:lnTo>
                  <a:lnTo>
                    <a:pt x="2069121" y="881421"/>
                  </a:lnTo>
                  <a:lnTo>
                    <a:pt x="2109151" y="883351"/>
                  </a:lnTo>
                  <a:lnTo>
                    <a:pt x="2115283" y="882064"/>
                  </a:lnTo>
                  <a:lnTo>
                    <a:pt x="2121756" y="879491"/>
                  </a:lnTo>
                  <a:lnTo>
                    <a:pt x="2125844" y="877561"/>
                  </a:lnTo>
                  <a:lnTo>
                    <a:pt x="2128740" y="876275"/>
                  </a:lnTo>
                  <a:lnTo>
                    <a:pt x="2164000" y="856977"/>
                  </a:lnTo>
                  <a:lnTo>
                    <a:pt x="2176265" y="858907"/>
                  </a:lnTo>
                  <a:lnTo>
                    <a:pt x="2182397" y="861641"/>
                  </a:lnTo>
                  <a:lnTo>
                    <a:pt x="2189722" y="863571"/>
                  </a:lnTo>
                  <a:lnTo>
                    <a:pt x="2219531" y="836554"/>
                  </a:lnTo>
                  <a:lnTo>
                    <a:pt x="2221575" y="830765"/>
                  </a:lnTo>
                  <a:lnTo>
                    <a:pt x="2223619" y="827709"/>
                  </a:lnTo>
                  <a:lnTo>
                    <a:pt x="2230603" y="823689"/>
                  </a:lnTo>
                  <a:lnTo>
                    <a:pt x="2237928" y="821116"/>
                  </a:lnTo>
                  <a:lnTo>
                    <a:pt x="2244060" y="819186"/>
                  </a:lnTo>
                  <a:lnTo>
                    <a:pt x="2250192" y="819829"/>
                  </a:lnTo>
                  <a:lnTo>
                    <a:pt x="2255643" y="823045"/>
                  </a:lnTo>
                  <a:lnTo>
                    <a:pt x="2259732" y="824975"/>
                  </a:lnTo>
                  <a:lnTo>
                    <a:pt x="2262968" y="831569"/>
                  </a:lnTo>
                  <a:lnTo>
                    <a:pt x="2267908" y="839609"/>
                  </a:lnTo>
                  <a:lnTo>
                    <a:pt x="2271996" y="845399"/>
                  </a:lnTo>
                  <a:lnTo>
                    <a:pt x="2273188" y="847328"/>
                  </a:lnTo>
                  <a:lnTo>
                    <a:pt x="2276084" y="850062"/>
                  </a:lnTo>
                  <a:lnTo>
                    <a:pt x="2279321" y="851188"/>
                  </a:lnTo>
                  <a:lnTo>
                    <a:pt x="2282216" y="851188"/>
                  </a:lnTo>
                  <a:lnTo>
                    <a:pt x="2289541" y="850062"/>
                  </a:lnTo>
                  <a:lnTo>
                    <a:pt x="2294822" y="847328"/>
                  </a:lnTo>
                  <a:lnTo>
                    <a:pt x="2302998" y="846203"/>
                  </a:lnTo>
                  <a:lnTo>
                    <a:pt x="2311174" y="846203"/>
                  </a:lnTo>
                  <a:lnTo>
                    <a:pt x="2319351" y="846203"/>
                  </a:lnTo>
                  <a:lnTo>
                    <a:pt x="2326675" y="847328"/>
                  </a:lnTo>
                  <a:lnTo>
                    <a:pt x="2330763" y="846203"/>
                  </a:lnTo>
                  <a:lnTo>
                    <a:pt x="2337747" y="843469"/>
                  </a:lnTo>
                  <a:lnTo>
                    <a:pt x="2352567" y="835750"/>
                  </a:lnTo>
                  <a:lnTo>
                    <a:pt x="2357336" y="833498"/>
                  </a:lnTo>
                  <a:lnTo>
                    <a:pt x="2363469" y="833498"/>
                  </a:lnTo>
                  <a:lnTo>
                    <a:pt x="2370964" y="834624"/>
                  </a:lnTo>
                  <a:lnTo>
                    <a:pt x="2384421" y="837680"/>
                  </a:lnTo>
                  <a:lnTo>
                    <a:pt x="2394641" y="838484"/>
                  </a:lnTo>
                  <a:lnTo>
                    <a:pt x="2422406" y="851992"/>
                  </a:lnTo>
                  <a:lnTo>
                    <a:pt x="2422406" y="856977"/>
                  </a:lnTo>
                  <a:lnTo>
                    <a:pt x="2421214" y="860837"/>
                  </a:lnTo>
                  <a:lnTo>
                    <a:pt x="2417126" y="874345"/>
                  </a:lnTo>
                  <a:lnTo>
                    <a:pt x="2416274" y="877561"/>
                  </a:lnTo>
                  <a:lnTo>
                    <a:pt x="2417126" y="881421"/>
                  </a:lnTo>
                  <a:lnTo>
                    <a:pt x="2420362" y="883994"/>
                  </a:lnTo>
                  <a:lnTo>
                    <a:pt x="2424450" y="885281"/>
                  </a:lnTo>
                  <a:lnTo>
                    <a:pt x="2430583" y="885281"/>
                  </a:lnTo>
                  <a:lnTo>
                    <a:pt x="2435863" y="883994"/>
                  </a:lnTo>
                  <a:lnTo>
                    <a:pt x="2442847" y="883351"/>
                  </a:lnTo>
                  <a:lnTo>
                    <a:pt x="2451023" y="883994"/>
                  </a:lnTo>
                  <a:lnTo>
                    <a:pt x="2472657" y="885924"/>
                  </a:lnTo>
                  <a:lnTo>
                    <a:pt x="2478789" y="887854"/>
                  </a:lnTo>
                  <a:lnTo>
                    <a:pt x="2482196" y="891070"/>
                  </a:lnTo>
                  <a:lnTo>
                    <a:pt x="2488328" y="894929"/>
                  </a:lnTo>
                  <a:lnTo>
                    <a:pt x="2490372" y="897985"/>
                  </a:lnTo>
                  <a:lnTo>
                    <a:pt x="2494460" y="896859"/>
                  </a:lnTo>
                  <a:lnTo>
                    <a:pt x="2496504" y="894929"/>
                  </a:lnTo>
                  <a:lnTo>
                    <a:pt x="2500592" y="893804"/>
                  </a:lnTo>
                  <a:lnTo>
                    <a:pt x="2504681" y="893804"/>
                  </a:lnTo>
                  <a:lnTo>
                    <a:pt x="2506725" y="891874"/>
                  </a:lnTo>
                  <a:lnTo>
                    <a:pt x="2507917" y="887210"/>
                  </a:lnTo>
                  <a:lnTo>
                    <a:pt x="2507917" y="883351"/>
                  </a:lnTo>
                  <a:lnTo>
                    <a:pt x="2505873" y="882064"/>
                  </a:lnTo>
                  <a:lnTo>
                    <a:pt x="2497697" y="876275"/>
                  </a:lnTo>
                  <a:lnTo>
                    <a:pt x="2495653" y="873702"/>
                  </a:lnTo>
                  <a:lnTo>
                    <a:pt x="2495653" y="871772"/>
                  </a:lnTo>
                  <a:lnTo>
                    <a:pt x="2495653" y="870486"/>
                  </a:lnTo>
                  <a:lnTo>
                    <a:pt x="2498548" y="869842"/>
                  </a:lnTo>
                  <a:lnTo>
                    <a:pt x="2507917" y="872415"/>
                  </a:lnTo>
                  <a:lnTo>
                    <a:pt x="2514049" y="872415"/>
                  </a:lnTo>
                  <a:lnTo>
                    <a:pt x="2520182" y="873702"/>
                  </a:lnTo>
                  <a:lnTo>
                    <a:pt x="2526314" y="871772"/>
                  </a:lnTo>
                  <a:lnTo>
                    <a:pt x="2533638" y="861641"/>
                  </a:lnTo>
                  <a:lnTo>
                    <a:pt x="2534490" y="855852"/>
                  </a:lnTo>
                  <a:lnTo>
                    <a:pt x="2535683" y="850062"/>
                  </a:lnTo>
                  <a:lnTo>
                    <a:pt x="2539771" y="844273"/>
                  </a:lnTo>
                  <a:lnTo>
                    <a:pt x="2545051" y="840413"/>
                  </a:lnTo>
                  <a:lnTo>
                    <a:pt x="2549991" y="839609"/>
                  </a:lnTo>
                  <a:lnTo>
                    <a:pt x="2559360" y="839609"/>
                  </a:lnTo>
                  <a:lnTo>
                    <a:pt x="2579971" y="862767"/>
                  </a:lnTo>
                  <a:lnTo>
                    <a:pt x="2583207" y="868556"/>
                  </a:lnTo>
                  <a:lnTo>
                    <a:pt x="2585252" y="870486"/>
                  </a:lnTo>
                  <a:lnTo>
                    <a:pt x="2588147" y="871772"/>
                  </a:lnTo>
                  <a:lnTo>
                    <a:pt x="2592235" y="871772"/>
                  </a:lnTo>
                  <a:lnTo>
                    <a:pt x="2596324" y="869842"/>
                  </a:lnTo>
                  <a:lnTo>
                    <a:pt x="2599560" y="864696"/>
                  </a:lnTo>
                  <a:lnTo>
                    <a:pt x="2604841" y="856977"/>
                  </a:lnTo>
                  <a:lnTo>
                    <a:pt x="2613869" y="842343"/>
                  </a:lnTo>
                  <a:lnTo>
                    <a:pt x="2617105" y="838484"/>
                  </a:lnTo>
                  <a:lnTo>
                    <a:pt x="2620001" y="837680"/>
                  </a:lnTo>
                  <a:lnTo>
                    <a:pt x="2625281" y="837680"/>
                  </a:lnTo>
                  <a:lnTo>
                    <a:pt x="2628518" y="838484"/>
                  </a:lnTo>
                  <a:lnTo>
                    <a:pt x="2634650" y="846203"/>
                  </a:lnTo>
                  <a:lnTo>
                    <a:pt x="2640782" y="853118"/>
                  </a:lnTo>
                  <a:lnTo>
                    <a:pt x="2641634" y="856977"/>
                  </a:lnTo>
                  <a:lnTo>
                    <a:pt x="2641634" y="861641"/>
                  </a:lnTo>
                  <a:lnTo>
                    <a:pt x="2639590" y="868556"/>
                  </a:lnTo>
                  <a:lnTo>
                    <a:pt x="2638738" y="872415"/>
                  </a:lnTo>
                  <a:lnTo>
                    <a:pt x="2639590" y="875632"/>
                  </a:lnTo>
                  <a:lnTo>
                    <a:pt x="2641634" y="877561"/>
                  </a:lnTo>
                  <a:lnTo>
                    <a:pt x="2644871" y="878205"/>
                  </a:lnTo>
                  <a:lnTo>
                    <a:pt x="2644871" y="881421"/>
                  </a:lnTo>
                  <a:lnTo>
                    <a:pt x="2649810" y="879491"/>
                  </a:lnTo>
                  <a:lnTo>
                    <a:pt x="2655091" y="880134"/>
                  </a:lnTo>
                  <a:lnTo>
                    <a:pt x="2663267" y="880134"/>
                  </a:lnTo>
                  <a:lnTo>
                    <a:pt x="2677576" y="880134"/>
                  </a:lnTo>
                  <a:lnTo>
                    <a:pt x="2680983" y="877561"/>
                  </a:lnTo>
                  <a:lnTo>
                    <a:pt x="2680983" y="871772"/>
                  </a:lnTo>
                  <a:lnTo>
                    <a:pt x="2683027" y="870486"/>
                  </a:lnTo>
                  <a:lnTo>
                    <a:pt x="2691203" y="869842"/>
                  </a:lnTo>
                  <a:lnTo>
                    <a:pt x="2692395" y="872415"/>
                  </a:lnTo>
                  <a:lnTo>
                    <a:pt x="2692395" y="878205"/>
                  </a:lnTo>
                  <a:lnTo>
                    <a:pt x="2692395" y="881421"/>
                  </a:lnTo>
                  <a:lnTo>
                    <a:pt x="2694440" y="885281"/>
                  </a:lnTo>
                  <a:lnTo>
                    <a:pt x="2695291" y="891874"/>
                  </a:lnTo>
                  <a:lnTo>
                    <a:pt x="2694440" y="898789"/>
                  </a:lnTo>
                  <a:lnTo>
                    <a:pt x="2694440" y="905704"/>
                  </a:lnTo>
                  <a:lnTo>
                    <a:pt x="2693247" y="910367"/>
                  </a:lnTo>
                  <a:lnTo>
                    <a:pt x="2694440" y="913423"/>
                  </a:lnTo>
                  <a:lnTo>
                    <a:pt x="2698528" y="915353"/>
                  </a:lnTo>
                  <a:lnTo>
                    <a:pt x="2702616" y="915353"/>
                  </a:lnTo>
                  <a:lnTo>
                    <a:pt x="2708748" y="912297"/>
                  </a:lnTo>
                  <a:lnTo>
                    <a:pt x="2718117" y="904578"/>
                  </a:lnTo>
                  <a:lnTo>
                    <a:pt x="2723057" y="896055"/>
                  </a:lnTo>
                  <a:lnTo>
                    <a:pt x="2724249" y="893000"/>
                  </a:lnTo>
                  <a:lnTo>
                    <a:pt x="2723057" y="891874"/>
                  </a:lnTo>
                  <a:lnTo>
                    <a:pt x="2722205" y="893000"/>
                  </a:lnTo>
                  <a:lnTo>
                    <a:pt x="2720161" y="896859"/>
                  </a:lnTo>
                  <a:lnTo>
                    <a:pt x="2711644" y="906508"/>
                  </a:lnTo>
                  <a:lnTo>
                    <a:pt x="2706704" y="909563"/>
                  </a:lnTo>
                  <a:lnTo>
                    <a:pt x="2701423" y="911493"/>
                  </a:lnTo>
                  <a:lnTo>
                    <a:pt x="2697335" y="910367"/>
                  </a:lnTo>
                  <a:lnTo>
                    <a:pt x="2696484" y="907634"/>
                  </a:lnTo>
                  <a:lnTo>
                    <a:pt x="2696484" y="904578"/>
                  </a:lnTo>
                  <a:lnTo>
                    <a:pt x="2697335" y="898789"/>
                  </a:lnTo>
                  <a:lnTo>
                    <a:pt x="2699379" y="891874"/>
                  </a:lnTo>
                  <a:lnTo>
                    <a:pt x="2697335" y="883351"/>
                  </a:lnTo>
                  <a:lnTo>
                    <a:pt x="2697335" y="877561"/>
                  </a:lnTo>
                  <a:lnTo>
                    <a:pt x="2696484" y="871772"/>
                  </a:lnTo>
                  <a:lnTo>
                    <a:pt x="2695291" y="869842"/>
                  </a:lnTo>
                  <a:lnTo>
                    <a:pt x="2692395" y="867752"/>
                  </a:lnTo>
                  <a:lnTo>
                    <a:pt x="2680983" y="868556"/>
                  </a:lnTo>
                  <a:lnTo>
                    <a:pt x="2676894" y="869842"/>
                  </a:lnTo>
                  <a:lnTo>
                    <a:pt x="2677576" y="875632"/>
                  </a:lnTo>
                  <a:lnTo>
                    <a:pt x="2676894" y="877561"/>
                  </a:lnTo>
                  <a:lnTo>
                    <a:pt x="2672806" y="877561"/>
                  </a:lnTo>
                  <a:lnTo>
                    <a:pt x="2666674" y="877561"/>
                  </a:lnTo>
                  <a:lnTo>
                    <a:pt x="2653047" y="877561"/>
                  </a:lnTo>
                  <a:lnTo>
                    <a:pt x="2647766" y="875632"/>
                  </a:lnTo>
                  <a:lnTo>
                    <a:pt x="2642826" y="873702"/>
                  </a:lnTo>
                  <a:lnTo>
                    <a:pt x="2641634" y="871772"/>
                  </a:lnTo>
                  <a:lnTo>
                    <a:pt x="2641634" y="869842"/>
                  </a:lnTo>
                  <a:lnTo>
                    <a:pt x="2643678" y="860837"/>
                  </a:lnTo>
                  <a:lnTo>
                    <a:pt x="2644871" y="855852"/>
                  </a:lnTo>
                  <a:lnTo>
                    <a:pt x="2643678" y="851992"/>
                  </a:lnTo>
                  <a:lnTo>
                    <a:pt x="2639590" y="848132"/>
                  </a:lnTo>
                  <a:lnTo>
                    <a:pt x="2635502" y="843469"/>
                  </a:lnTo>
                  <a:lnTo>
                    <a:pt x="2633458" y="840413"/>
                  </a:lnTo>
                  <a:lnTo>
                    <a:pt x="2628518" y="836554"/>
                  </a:lnTo>
                  <a:lnTo>
                    <a:pt x="2624089" y="834624"/>
                  </a:lnTo>
                  <a:lnTo>
                    <a:pt x="2619149" y="835750"/>
                  </a:lnTo>
                  <a:lnTo>
                    <a:pt x="2613869" y="838484"/>
                  </a:lnTo>
                  <a:lnTo>
                    <a:pt x="2608929" y="843469"/>
                  </a:lnTo>
                  <a:lnTo>
                    <a:pt x="2599560" y="859711"/>
                  </a:lnTo>
                  <a:lnTo>
                    <a:pt x="2594280" y="866626"/>
                  </a:lnTo>
                  <a:lnTo>
                    <a:pt x="2592235" y="868556"/>
                  </a:lnTo>
                  <a:lnTo>
                    <a:pt x="2589340" y="868556"/>
                  </a:lnTo>
                  <a:lnTo>
                    <a:pt x="2586103" y="866626"/>
                  </a:lnTo>
                  <a:lnTo>
                    <a:pt x="2584059" y="862767"/>
                  </a:lnTo>
                  <a:lnTo>
                    <a:pt x="2583207" y="855852"/>
                  </a:lnTo>
                  <a:lnTo>
                    <a:pt x="2582015" y="850062"/>
                  </a:lnTo>
                  <a:lnTo>
                    <a:pt x="2545903" y="835750"/>
                  </a:lnTo>
                  <a:lnTo>
                    <a:pt x="2541815" y="837680"/>
                  </a:lnTo>
                  <a:lnTo>
                    <a:pt x="2538578" y="841539"/>
                  </a:lnTo>
                  <a:lnTo>
                    <a:pt x="2535683" y="847328"/>
                  </a:lnTo>
                  <a:lnTo>
                    <a:pt x="2532446" y="853922"/>
                  </a:lnTo>
                  <a:lnTo>
                    <a:pt x="2529550" y="860837"/>
                  </a:lnTo>
                  <a:lnTo>
                    <a:pt x="2526314" y="865822"/>
                  </a:lnTo>
                  <a:lnTo>
                    <a:pt x="2522226" y="868556"/>
                  </a:lnTo>
                  <a:lnTo>
                    <a:pt x="2518138" y="869842"/>
                  </a:lnTo>
                  <a:lnTo>
                    <a:pt x="2512857" y="870486"/>
                  </a:lnTo>
                  <a:lnTo>
                    <a:pt x="2505873" y="868556"/>
                  </a:lnTo>
                  <a:lnTo>
                    <a:pt x="2498548" y="867752"/>
                  </a:lnTo>
                  <a:lnTo>
                    <a:pt x="2494460" y="867752"/>
                  </a:lnTo>
                  <a:lnTo>
                    <a:pt x="2493609" y="868556"/>
                  </a:lnTo>
                  <a:lnTo>
                    <a:pt x="2492416" y="870486"/>
                  </a:lnTo>
                  <a:lnTo>
                    <a:pt x="2492416" y="875632"/>
                  </a:lnTo>
                  <a:lnTo>
                    <a:pt x="2499741" y="882064"/>
                  </a:lnTo>
                  <a:lnTo>
                    <a:pt x="2503829" y="885281"/>
                  </a:lnTo>
                  <a:lnTo>
                    <a:pt x="2504681" y="887854"/>
                  </a:lnTo>
                  <a:lnTo>
                    <a:pt x="2503829" y="889783"/>
                  </a:lnTo>
                  <a:lnTo>
                    <a:pt x="2499741" y="891874"/>
                  </a:lnTo>
                  <a:lnTo>
                    <a:pt x="2495653" y="893000"/>
                  </a:lnTo>
                  <a:lnTo>
                    <a:pt x="2494460" y="893804"/>
                  </a:lnTo>
                  <a:lnTo>
                    <a:pt x="2493609" y="896055"/>
                  </a:lnTo>
                  <a:lnTo>
                    <a:pt x="2491564" y="894929"/>
                  </a:lnTo>
                  <a:lnTo>
                    <a:pt x="2487476" y="891874"/>
                  </a:lnTo>
                  <a:lnTo>
                    <a:pt x="2482196" y="887854"/>
                  </a:lnTo>
                  <a:lnTo>
                    <a:pt x="2476745" y="885281"/>
                  </a:lnTo>
                  <a:lnTo>
                    <a:pt x="2467887" y="883351"/>
                  </a:lnTo>
                  <a:lnTo>
                    <a:pt x="2451023" y="881421"/>
                  </a:lnTo>
                  <a:lnTo>
                    <a:pt x="2438759" y="880134"/>
                  </a:lnTo>
                  <a:lnTo>
                    <a:pt x="2433819" y="881421"/>
                  </a:lnTo>
                  <a:lnTo>
                    <a:pt x="2428539" y="883351"/>
                  </a:lnTo>
                  <a:lnTo>
                    <a:pt x="2425302" y="882064"/>
                  </a:lnTo>
                  <a:lnTo>
                    <a:pt x="2422406" y="880134"/>
                  </a:lnTo>
                  <a:lnTo>
                    <a:pt x="2420362" y="877561"/>
                  </a:lnTo>
                  <a:lnTo>
                    <a:pt x="2419170" y="874345"/>
                  </a:lnTo>
                  <a:lnTo>
                    <a:pt x="2423258" y="862767"/>
                  </a:lnTo>
                  <a:lnTo>
                    <a:pt x="2425302" y="857781"/>
                  </a:lnTo>
                  <a:lnTo>
                    <a:pt x="2425302" y="851992"/>
                  </a:lnTo>
                  <a:lnTo>
                    <a:pt x="2397537" y="836554"/>
                  </a:lnTo>
                  <a:lnTo>
                    <a:pt x="2390553" y="835750"/>
                  </a:lnTo>
                  <a:lnTo>
                    <a:pt x="2381184" y="834624"/>
                  </a:lnTo>
                  <a:lnTo>
                    <a:pt x="2368920" y="832694"/>
                  </a:lnTo>
                  <a:lnTo>
                    <a:pt x="2361425" y="831569"/>
                  </a:lnTo>
                  <a:lnTo>
                    <a:pt x="2357336" y="830765"/>
                  </a:lnTo>
                  <a:lnTo>
                    <a:pt x="2353248" y="832694"/>
                  </a:lnTo>
                  <a:lnTo>
                    <a:pt x="2340984" y="839609"/>
                  </a:lnTo>
                  <a:lnTo>
                    <a:pt x="2332807" y="842343"/>
                  </a:lnTo>
                  <a:lnTo>
                    <a:pt x="2327527" y="845399"/>
                  </a:lnTo>
                  <a:lnTo>
                    <a:pt x="2322587" y="845399"/>
                  </a:lnTo>
                  <a:lnTo>
                    <a:pt x="2315262" y="844273"/>
                  </a:lnTo>
                  <a:lnTo>
                    <a:pt x="2309982" y="844273"/>
                  </a:lnTo>
                  <a:lnTo>
                    <a:pt x="2298910" y="845399"/>
                  </a:lnTo>
                  <a:lnTo>
                    <a:pt x="2291585" y="847328"/>
                  </a:lnTo>
                  <a:lnTo>
                    <a:pt x="2287497" y="848132"/>
                  </a:lnTo>
                  <a:lnTo>
                    <a:pt x="2283409" y="849258"/>
                  </a:lnTo>
                  <a:lnTo>
                    <a:pt x="2278128" y="849258"/>
                  </a:lnTo>
                  <a:lnTo>
                    <a:pt x="2276084" y="847328"/>
                  </a:lnTo>
                  <a:lnTo>
                    <a:pt x="2269952" y="839609"/>
                  </a:lnTo>
                  <a:lnTo>
                    <a:pt x="2267056" y="831569"/>
                  </a:lnTo>
                  <a:lnTo>
                    <a:pt x="2262968" y="824975"/>
                  </a:lnTo>
                  <a:lnTo>
                    <a:pt x="2259732" y="821759"/>
                  </a:lnTo>
                  <a:lnTo>
                    <a:pt x="2255643" y="819186"/>
                  </a:lnTo>
                  <a:lnTo>
                    <a:pt x="2251555" y="817899"/>
                  </a:lnTo>
                  <a:lnTo>
                    <a:pt x="2245253" y="817899"/>
                  </a:lnTo>
                  <a:lnTo>
                    <a:pt x="2237076" y="819186"/>
                  </a:lnTo>
                  <a:lnTo>
                    <a:pt x="2230603" y="819829"/>
                  </a:lnTo>
                  <a:lnTo>
                    <a:pt x="2222427" y="824975"/>
                  </a:lnTo>
                  <a:lnTo>
                    <a:pt x="2218339" y="828835"/>
                  </a:lnTo>
                  <a:lnTo>
                    <a:pt x="2216295" y="833498"/>
                  </a:lnTo>
                  <a:lnTo>
                    <a:pt x="2215443" y="841539"/>
                  </a:lnTo>
                  <a:lnTo>
                    <a:pt x="2213399" y="851992"/>
                  </a:lnTo>
                  <a:lnTo>
                    <a:pt x="2212207" y="855852"/>
                  </a:lnTo>
                  <a:lnTo>
                    <a:pt x="2207267" y="857781"/>
                  </a:lnTo>
                  <a:lnTo>
                    <a:pt x="2198750" y="859711"/>
                  </a:lnTo>
                  <a:lnTo>
                    <a:pt x="2191766" y="859711"/>
                  </a:lnTo>
                  <a:lnTo>
                    <a:pt x="2186485" y="859711"/>
                  </a:lnTo>
                  <a:lnTo>
                    <a:pt x="2179501" y="857781"/>
                  </a:lnTo>
                  <a:lnTo>
                    <a:pt x="2172177" y="855852"/>
                  </a:lnTo>
                  <a:lnTo>
                    <a:pt x="2166726" y="855852"/>
                  </a:lnTo>
                  <a:lnTo>
                    <a:pt x="2158550" y="855852"/>
                  </a:lnTo>
                  <a:lnTo>
                    <a:pt x="2127888" y="873702"/>
                  </a:lnTo>
                  <a:lnTo>
                    <a:pt x="2119712" y="877561"/>
                  </a:lnTo>
                  <a:lnTo>
                    <a:pt x="2113239" y="879491"/>
                  </a:lnTo>
                  <a:lnTo>
                    <a:pt x="2104211" y="879491"/>
                  </a:lnTo>
                  <a:lnTo>
                    <a:pt x="2073209" y="879491"/>
                  </a:lnTo>
                  <a:lnTo>
                    <a:pt x="2066225" y="879491"/>
                  </a:lnTo>
                  <a:lnTo>
                    <a:pt x="2060945" y="878205"/>
                  </a:lnTo>
                  <a:lnTo>
                    <a:pt x="2051406" y="873702"/>
                  </a:lnTo>
                  <a:lnTo>
                    <a:pt x="2039141" y="866626"/>
                  </a:lnTo>
                  <a:lnTo>
                    <a:pt x="2021596" y="857781"/>
                  </a:lnTo>
                  <a:lnTo>
                    <a:pt x="2015464" y="855047"/>
                  </a:lnTo>
                  <a:lnTo>
                    <a:pt x="2011376" y="853922"/>
                  </a:lnTo>
                  <a:lnTo>
                    <a:pt x="2011376" y="851992"/>
                  </a:lnTo>
                  <a:lnTo>
                    <a:pt x="2012568" y="848132"/>
                  </a:lnTo>
                  <a:lnTo>
                    <a:pt x="2016656" y="839609"/>
                  </a:lnTo>
                  <a:lnTo>
                    <a:pt x="2018700" y="835750"/>
                  </a:lnTo>
                  <a:lnTo>
                    <a:pt x="2020744" y="827709"/>
                  </a:lnTo>
                  <a:lnTo>
                    <a:pt x="2022788" y="821759"/>
                  </a:lnTo>
                  <a:lnTo>
                    <a:pt x="2029772" y="810180"/>
                  </a:lnTo>
                  <a:lnTo>
                    <a:pt x="2033009" y="802461"/>
                  </a:lnTo>
                  <a:lnTo>
                    <a:pt x="2034372" y="798602"/>
                  </a:lnTo>
                  <a:lnTo>
                    <a:pt x="2034372" y="790883"/>
                  </a:lnTo>
                  <a:lnTo>
                    <a:pt x="2035053" y="783968"/>
                  </a:lnTo>
                  <a:lnTo>
                    <a:pt x="2036416" y="778178"/>
                  </a:lnTo>
                  <a:lnTo>
                    <a:pt x="2036416" y="770459"/>
                  </a:lnTo>
                  <a:lnTo>
                    <a:pt x="2038460" y="760810"/>
                  </a:lnTo>
                  <a:lnTo>
                    <a:pt x="2038460" y="758881"/>
                  </a:lnTo>
                  <a:lnTo>
                    <a:pt x="2037097" y="755021"/>
                  </a:lnTo>
                  <a:lnTo>
                    <a:pt x="2037097" y="749232"/>
                  </a:lnTo>
                  <a:lnTo>
                    <a:pt x="2036416" y="744086"/>
                  </a:lnTo>
                  <a:lnTo>
                    <a:pt x="2035053" y="741030"/>
                  </a:lnTo>
                  <a:lnTo>
                    <a:pt x="2028921" y="733311"/>
                  </a:lnTo>
                  <a:lnTo>
                    <a:pt x="2024833" y="728648"/>
                  </a:lnTo>
                  <a:lnTo>
                    <a:pt x="2022788" y="722858"/>
                  </a:lnTo>
                  <a:lnTo>
                    <a:pt x="2020744" y="714014"/>
                  </a:lnTo>
                  <a:lnTo>
                    <a:pt x="2021596" y="710154"/>
                  </a:lnTo>
                  <a:lnTo>
                    <a:pt x="2024833" y="704365"/>
                  </a:lnTo>
                  <a:lnTo>
                    <a:pt x="2029772" y="699219"/>
                  </a:lnTo>
                  <a:lnTo>
                    <a:pt x="2035053" y="696646"/>
                  </a:lnTo>
                  <a:lnTo>
                    <a:pt x="2043229" y="690856"/>
                  </a:lnTo>
                  <a:lnTo>
                    <a:pt x="2050724" y="686997"/>
                  </a:lnTo>
                  <a:lnTo>
                    <a:pt x="2052768" y="685710"/>
                  </a:lnTo>
                  <a:lnTo>
                    <a:pt x="2055494" y="680725"/>
                  </a:lnTo>
                  <a:lnTo>
                    <a:pt x="2057538" y="678795"/>
                  </a:lnTo>
                  <a:lnTo>
                    <a:pt x="2059582" y="677991"/>
                  </a:lnTo>
                  <a:lnTo>
                    <a:pt x="2065033" y="677991"/>
                  </a:lnTo>
                  <a:lnTo>
                    <a:pt x="2068269" y="677991"/>
                  </a:lnTo>
                  <a:lnTo>
                    <a:pt x="2071165" y="678795"/>
                  </a:lnTo>
                  <a:lnTo>
                    <a:pt x="2075253" y="677991"/>
                  </a:lnTo>
                  <a:lnTo>
                    <a:pt x="2080534" y="677991"/>
                  </a:lnTo>
                  <a:lnTo>
                    <a:pt x="2086666" y="678795"/>
                  </a:lnTo>
                  <a:lnTo>
                    <a:pt x="2093991" y="678795"/>
                  </a:lnTo>
                  <a:lnTo>
                    <a:pt x="2112387" y="677991"/>
                  </a:lnTo>
                  <a:lnTo>
                    <a:pt x="2141004" y="666413"/>
                  </a:lnTo>
                  <a:lnTo>
                    <a:pt x="2146285" y="662553"/>
                  </a:lnTo>
                  <a:lnTo>
                    <a:pt x="2153780" y="656764"/>
                  </a:lnTo>
                  <a:lnTo>
                    <a:pt x="2157868" y="652904"/>
                  </a:lnTo>
                  <a:lnTo>
                    <a:pt x="2161956" y="649849"/>
                  </a:lnTo>
                  <a:lnTo>
                    <a:pt x="2164000" y="647919"/>
                  </a:lnTo>
                  <a:lnTo>
                    <a:pt x="2166726" y="644864"/>
                  </a:lnTo>
                  <a:lnTo>
                    <a:pt x="2172177" y="639074"/>
                  </a:lnTo>
                  <a:lnTo>
                    <a:pt x="2174221" y="635054"/>
                  </a:lnTo>
                  <a:lnTo>
                    <a:pt x="2176265" y="632481"/>
                  </a:lnTo>
                  <a:lnTo>
                    <a:pt x="2177457" y="629265"/>
                  </a:lnTo>
                  <a:lnTo>
                    <a:pt x="2175413" y="621546"/>
                  </a:lnTo>
                  <a:lnTo>
                    <a:pt x="2170133" y="612701"/>
                  </a:lnTo>
                  <a:lnTo>
                    <a:pt x="2166044" y="608037"/>
                  </a:lnTo>
                  <a:lnTo>
                    <a:pt x="2160594" y="604982"/>
                  </a:lnTo>
                  <a:lnTo>
                    <a:pt x="2157868" y="603052"/>
                  </a:lnTo>
                  <a:lnTo>
                    <a:pt x="2155824" y="601122"/>
                  </a:lnTo>
                  <a:lnTo>
                    <a:pt x="2151736" y="595333"/>
                  </a:lnTo>
                  <a:lnTo>
                    <a:pt x="2148329" y="591473"/>
                  </a:lnTo>
                  <a:lnTo>
                    <a:pt x="2145093" y="585684"/>
                  </a:lnTo>
                  <a:lnTo>
                    <a:pt x="2142197" y="580699"/>
                  </a:lnTo>
                  <a:lnTo>
                    <a:pt x="2138960" y="572176"/>
                  </a:lnTo>
                  <a:lnTo>
                    <a:pt x="2136916" y="567030"/>
                  </a:lnTo>
                  <a:lnTo>
                    <a:pt x="2136065" y="565100"/>
                  </a:lnTo>
                  <a:lnTo>
                    <a:pt x="2134872" y="560597"/>
                  </a:lnTo>
                  <a:lnTo>
                    <a:pt x="2134021" y="556255"/>
                  </a:lnTo>
                  <a:lnTo>
                    <a:pt x="2131976" y="551591"/>
                  </a:lnTo>
                  <a:lnTo>
                    <a:pt x="2130784" y="547732"/>
                  </a:lnTo>
                  <a:lnTo>
                    <a:pt x="2130784" y="541943"/>
                  </a:lnTo>
                  <a:lnTo>
                    <a:pt x="2131976" y="520394"/>
                  </a:lnTo>
                  <a:lnTo>
                    <a:pt x="2131976" y="515730"/>
                  </a:lnTo>
                  <a:lnTo>
                    <a:pt x="2131976" y="512674"/>
                  </a:lnTo>
                  <a:lnTo>
                    <a:pt x="2131976" y="508011"/>
                  </a:lnTo>
                  <a:lnTo>
                    <a:pt x="2134872" y="504151"/>
                  </a:lnTo>
                  <a:lnTo>
                    <a:pt x="2134872" y="500935"/>
                  </a:lnTo>
                  <a:lnTo>
                    <a:pt x="2134872" y="498362"/>
                  </a:lnTo>
                  <a:lnTo>
                    <a:pt x="2134021" y="495146"/>
                  </a:lnTo>
                  <a:lnTo>
                    <a:pt x="2134021" y="493216"/>
                  </a:lnTo>
                  <a:lnTo>
                    <a:pt x="2136065" y="486301"/>
                  </a:lnTo>
                  <a:lnTo>
                    <a:pt x="2136065" y="481637"/>
                  </a:lnTo>
                  <a:lnTo>
                    <a:pt x="2138109" y="477778"/>
                  </a:lnTo>
                  <a:lnTo>
                    <a:pt x="2141004" y="473918"/>
                  </a:lnTo>
                  <a:lnTo>
                    <a:pt x="2143049" y="468129"/>
                  </a:lnTo>
                  <a:lnTo>
                    <a:pt x="2146285" y="463144"/>
                  </a:lnTo>
                  <a:lnTo>
                    <a:pt x="2150373" y="458159"/>
                  </a:lnTo>
                  <a:lnTo>
                    <a:pt x="2153780" y="449635"/>
                  </a:lnTo>
                  <a:lnTo>
                    <a:pt x="2157868" y="445776"/>
                  </a:lnTo>
                  <a:lnTo>
                    <a:pt x="2164682" y="440630"/>
                  </a:lnTo>
                </a:path>
                <a:path w="3421379" h="995044">
                  <a:moveTo>
                    <a:pt x="0" y="388204"/>
                  </a:moveTo>
                  <a:lnTo>
                    <a:pt x="6132" y="385470"/>
                  </a:lnTo>
                  <a:lnTo>
                    <a:pt x="11412" y="383541"/>
                  </a:lnTo>
                  <a:lnTo>
                    <a:pt x="19589" y="381611"/>
                  </a:lnTo>
                  <a:lnTo>
                    <a:pt x="28957" y="380324"/>
                  </a:lnTo>
                  <a:lnTo>
                    <a:pt x="47354" y="383541"/>
                  </a:lnTo>
                  <a:lnTo>
                    <a:pt x="97775" y="397049"/>
                  </a:lnTo>
                  <a:lnTo>
                    <a:pt x="130821" y="418277"/>
                  </a:lnTo>
                  <a:lnTo>
                    <a:pt x="149217" y="453495"/>
                  </a:lnTo>
                  <a:lnTo>
                    <a:pt x="150410" y="461214"/>
                  </a:lnTo>
                  <a:lnTo>
                    <a:pt x="149217" y="465073"/>
                  </a:lnTo>
                  <a:lnTo>
                    <a:pt x="147173" y="474722"/>
                  </a:lnTo>
                  <a:lnTo>
                    <a:pt x="147173" y="483567"/>
                  </a:lnTo>
                  <a:lnTo>
                    <a:pt x="148366" y="491286"/>
                  </a:lnTo>
                  <a:lnTo>
                    <a:pt x="153306" y="506081"/>
                  </a:lnTo>
                  <a:lnTo>
                    <a:pt x="161482" y="520393"/>
                  </a:lnTo>
                  <a:lnTo>
                    <a:pt x="170851" y="536957"/>
                  </a:lnTo>
                  <a:lnTo>
                    <a:pt x="176302" y="543872"/>
                  </a:lnTo>
                  <a:lnTo>
                    <a:pt x="189247" y="554325"/>
                  </a:lnTo>
                  <a:lnTo>
                    <a:pt x="202023" y="563170"/>
                  </a:lnTo>
                  <a:lnTo>
                    <a:pt x="220420" y="576839"/>
                  </a:lnTo>
                  <a:lnTo>
                    <a:pt x="233876" y="585684"/>
                  </a:lnTo>
                  <a:lnTo>
                    <a:pt x="248185" y="593403"/>
                  </a:lnTo>
                  <a:lnTo>
                    <a:pt x="254317" y="598388"/>
                  </a:lnTo>
                  <a:lnTo>
                    <a:pt x="262494" y="604178"/>
                  </a:lnTo>
                  <a:lnTo>
                    <a:pt x="272714" y="611897"/>
                  </a:lnTo>
                  <a:lnTo>
                    <a:pt x="288215" y="620902"/>
                  </a:lnTo>
                  <a:lnTo>
                    <a:pt x="297754" y="625405"/>
                  </a:lnTo>
                  <a:lnTo>
                    <a:pt x="322283" y="638270"/>
                  </a:lnTo>
                  <a:lnTo>
                    <a:pt x="330459" y="642130"/>
                  </a:lnTo>
                  <a:lnTo>
                    <a:pt x="348004" y="651778"/>
                  </a:lnTo>
                  <a:lnTo>
                    <a:pt x="353285" y="653708"/>
                  </a:lnTo>
                  <a:lnTo>
                    <a:pt x="358225" y="657568"/>
                  </a:lnTo>
                  <a:lnTo>
                    <a:pt x="362654" y="661427"/>
                  </a:lnTo>
                  <a:lnTo>
                    <a:pt x="366742" y="663357"/>
                  </a:lnTo>
                  <a:lnTo>
                    <a:pt x="373726" y="666413"/>
                  </a:lnTo>
                  <a:lnTo>
                    <a:pt x="381050" y="668342"/>
                  </a:lnTo>
                  <a:lnTo>
                    <a:pt x="388034" y="670272"/>
                  </a:lnTo>
                  <a:lnTo>
                    <a:pt x="397573" y="669146"/>
                  </a:lnTo>
                  <a:lnTo>
                    <a:pt x="406942" y="669146"/>
                  </a:lnTo>
                  <a:lnTo>
                    <a:pt x="417162" y="678795"/>
                  </a:lnTo>
                  <a:lnTo>
                    <a:pt x="419207" y="677991"/>
                  </a:lnTo>
                  <a:lnTo>
                    <a:pt x="411030" y="671076"/>
                  </a:lnTo>
                  <a:lnTo>
                    <a:pt x="411030" y="668342"/>
                  </a:lnTo>
                  <a:lnTo>
                    <a:pt x="411882" y="667217"/>
                  </a:lnTo>
                  <a:lnTo>
                    <a:pt x="417162" y="667217"/>
                  </a:lnTo>
                  <a:lnTo>
                    <a:pt x="431471" y="665287"/>
                  </a:lnTo>
                  <a:lnTo>
                    <a:pt x="441691" y="663357"/>
                  </a:lnTo>
                  <a:lnTo>
                    <a:pt x="452253" y="663357"/>
                  </a:lnTo>
                  <a:lnTo>
                    <a:pt x="464517" y="663357"/>
                  </a:lnTo>
                  <a:lnTo>
                    <a:pt x="516130" y="672202"/>
                  </a:lnTo>
                  <a:lnTo>
                    <a:pt x="569617" y="696646"/>
                  </a:lnTo>
                  <a:lnTo>
                    <a:pt x="603685" y="715943"/>
                  </a:lnTo>
                  <a:lnTo>
                    <a:pt x="606410" y="717069"/>
                  </a:lnTo>
                  <a:lnTo>
                    <a:pt x="611861" y="718999"/>
                  </a:lnTo>
                </a:path>
                <a:path w="3421379" h="995044">
                  <a:moveTo>
                    <a:pt x="1637649" y="835750"/>
                  </a:moveTo>
                  <a:lnTo>
                    <a:pt x="1644974" y="828835"/>
                  </a:lnTo>
                  <a:lnTo>
                    <a:pt x="1651106" y="823689"/>
                  </a:lnTo>
                  <a:lnTo>
                    <a:pt x="1656046" y="821116"/>
                  </a:lnTo>
                  <a:lnTo>
                    <a:pt x="1658090" y="821759"/>
                  </a:lnTo>
                  <a:lnTo>
                    <a:pt x="1659283" y="823045"/>
                  </a:lnTo>
                  <a:lnTo>
                    <a:pt x="1657239" y="824975"/>
                  </a:lnTo>
                  <a:lnTo>
                    <a:pt x="1644974" y="831569"/>
                  </a:lnTo>
                  <a:lnTo>
                    <a:pt x="1639694" y="835750"/>
                  </a:lnTo>
                  <a:lnTo>
                    <a:pt x="1636798" y="837680"/>
                  </a:lnTo>
                  <a:lnTo>
                    <a:pt x="1635605" y="837680"/>
                  </a:lnTo>
                  <a:lnTo>
                    <a:pt x="1635605" y="836554"/>
                  </a:lnTo>
                  <a:lnTo>
                    <a:pt x="1637649" y="835750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6261892" y="549684"/>
              <a:ext cx="121920" cy="318770"/>
            </a:xfrm>
            <a:custGeom>
              <a:avLst/>
              <a:gdLst/>
              <a:ahLst/>
              <a:cxnLst/>
              <a:rect l="l" t="t" r="r" b="b"/>
              <a:pathLst>
                <a:path w="121920" h="318769">
                  <a:moveTo>
                    <a:pt x="6351" y="0"/>
                  </a:moveTo>
                  <a:lnTo>
                    <a:pt x="4088" y="0"/>
                  </a:lnTo>
                  <a:lnTo>
                    <a:pt x="4088" y="7589"/>
                  </a:lnTo>
                  <a:lnTo>
                    <a:pt x="1192" y="23670"/>
                  </a:lnTo>
                  <a:lnTo>
                    <a:pt x="44629" y="87191"/>
                  </a:lnTo>
                  <a:lnTo>
                    <a:pt x="54849" y="101826"/>
                  </a:lnTo>
                  <a:lnTo>
                    <a:pt x="56893" y="105685"/>
                  </a:lnTo>
                  <a:lnTo>
                    <a:pt x="56893" y="112278"/>
                  </a:lnTo>
                  <a:lnTo>
                    <a:pt x="55530" y="126913"/>
                  </a:lnTo>
                  <a:lnTo>
                    <a:pt x="52805" y="150070"/>
                  </a:lnTo>
                  <a:lnTo>
                    <a:pt x="51442" y="167920"/>
                  </a:lnTo>
                  <a:lnTo>
                    <a:pt x="44629" y="204586"/>
                  </a:lnTo>
                  <a:lnTo>
                    <a:pt x="44629" y="215521"/>
                  </a:lnTo>
                  <a:lnTo>
                    <a:pt x="49398" y="226296"/>
                  </a:lnTo>
                  <a:lnTo>
                    <a:pt x="53486" y="230959"/>
                  </a:lnTo>
                  <a:lnTo>
                    <a:pt x="55530" y="234015"/>
                  </a:lnTo>
                  <a:lnTo>
                    <a:pt x="57574" y="235944"/>
                  </a:lnTo>
                  <a:lnTo>
                    <a:pt x="62174" y="242538"/>
                  </a:lnTo>
                  <a:lnTo>
                    <a:pt x="68306" y="246719"/>
                  </a:lnTo>
                  <a:lnTo>
                    <a:pt x="103055" y="262961"/>
                  </a:lnTo>
                  <a:lnTo>
                    <a:pt x="111232" y="309758"/>
                  </a:lnTo>
                  <a:lnTo>
                    <a:pt x="114468" y="314743"/>
                  </a:lnTo>
                  <a:lnTo>
                    <a:pt x="118556" y="318603"/>
                  </a:lnTo>
                  <a:lnTo>
                    <a:pt x="121793" y="318603"/>
                  </a:lnTo>
                  <a:lnTo>
                    <a:pt x="119749" y="316673"/>
                  </a:lnTo>
                  <a:lnTo>
                    <a:pt x="116512" y="315547"/>
                  </a:lnTo>
                  <a:lnTo>
                    <a:pt x="117364" y="314743"/>
                  </a:lnTo>
                  <a:lnTo>
                    <a:pt x="120600" y="315547"/>
                  </a:lnTo>
                  <a:lnTo>
                    <a:pt x="120600" y="314743"/>
                  </a:lnTo>
                  <a:lnTo>
                    <a:pt x="116512" y="312813"/>
                  </a:lnTo>
                  <a:lnTo>
                    <a:pt x="114468" y="309758"/>
                  </a:lnTo>
                  <a:lnTo>
                    <a:pt x="112424" y="307828"/>
                  </a:lnTo>
                  <a:lnTo>
                    <a:pt x="112424" y="294320"/>
                  </a:lnTo>
                  <a:lnTo>
                    <a:pt x="108336" y="264891"/>
                  </a:lnTo>
                  <a:lnTo>
                    <a:pt x="104248" y="260388"/>
                  </a:lnTo>
                  <a:lnTo>
                    <a:pt x="98967" y="257172"/>
                  </a:lnTo>
                  <a:lnTo>
                    <a:pt x="77334" y="248649"/>
                  </a:lnTo>
                  <a:lnTo>
                    <a:pt x="66262" y="242538"/>
                  </a:lnTo>
                  <a:lnTo>
                    <a:pt x="62174" y="238678"/>
                  </a:lnTo>
                  <a:lnTo>
                    <a:pt x="55530" y="229029"/>
                  </a:lnTo>
                  <a:lnTo>
                    <a:pt x="52805" y="226296"/>
                  </a:lnTo>
                  <a:lnTo>
                    <a:pt x="47354" y="215521"/>
                  </a:lnTo>
                  <a:lnTo>
                    <a:pt x="45310" y="210375"/>
                  </a:lnTo>
                  <a:lnTo>
                    <a:pt x="46673" y="203942"/>
                  </a:lnTo>
                  <a:lnTo>
                    <a:pt x="52805" y="166794"/>
                  </a:lnTo>
                  <a:lnTo>
                    <a:pt x="58937" y="111474"/>
                  </a:lnTo>
                  <a:lnTo>
                    <a:pt x="57574" y="105685"/>
                  </a:lnTo>
                  <a:lnTo>
                    <a:pt x="56893" y="100700"/>
                  </a:lnTo>
                  <a:lnTo>
                    <a:pt x="47354" y="87835"/>
                  </a:lnTo>
                  <a:lnTo>
                    <a:pt x="24869" y="62748"/>
                  </a:lnTo>
                  <a:lnTo>
                    <a:pt x="6472" y="41520"/>
                  </a:lnTo>
                  <a:lnTo>
                    <a:pt x="3236" y="34605"/>
                  </a:lnTo>
                  <a:lnTo>
                    <a:pt x="2044" y="28816"/>
                  </a:lnTo>
                  <a:lnTo>
                    <a:pt x="3236" y="23027"/>
                  </a:lnTo>
                  <a:lnTo>
                    <a:pt x="4088" y="11448"/>
                  </a:lnTo>
                  <a:lnTo>
                    <a:pt x="6351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6261892" y="549684"/>
              <a:ext cx="121920" cy="318770"/>
            </a:xfrm>
            <a:custGeom>
              <a:avLst/>
              <a:gdLst/>
              <a:ahLst/>
              <a:cxnLst/>
              <a:rect l="l" t="t" r="r" b="b"/>
              <a:pathLst>
                <a:path w="121920" h="318769">
                  <a:moveTo>
                    <a:pt x="4088" y="0"/>
                  </a:moveTo>
                  <a:lnTo>
                    <a:pt x="4088" y="7589"/>
                  </a:lnTo>
                  <a:lnTo>
                    <a:pt x="1192" y="23670"/>
                  </a:lnTo>
                  <a:lnTo>
                    <a:pt x="0" y="31871"/>
                  </a:lnTo>
                  <a:lnTo>
                    <a:pt x="1192" y="36535"/>
                  </a:lnTo>
                  <a:lnTo>
                    <a:pt x="4088" y="41520"/>
                  </a:lnTo>
                  <a:lnTo>
                    <a:pt x="15500" y="55029"/>
                  </a:lnTo>
                  <a:lnTo>
                    <a:pt x="44629" y="87191"/>
                  </a:lnTo>
                  <a:lnTo>
                    <a:pt x="48717" y="92981"/>
                  </a:lnTo>
                  <a:lnTo>
                    <a:pt x="51442" y="96840"/>
                  </a:lnTo>
                  <a:lnTo>
                    <a:pt x="54849" y="101826"/>
                  </a:lnTo>
                  <a:lnTo>
                    <a:pt x="56893" y="105685"/>
                  </a:lnTo>
                  <a:lnTo>
                    <a:pt x="56893" y="112278"/>
                  </a:lnTo>
                  <a:lnTo>
                    <a:pt x="55530" y="126913"/>
                  </a:lnTo>
                  <a:lnTo>
                    <a:pt x="52805" y="150070"/>
                  </a:lnTo>
                  <a:lnTo>
                    <a:pt x="51442" y="166794"/>
                  </a:lnTo>
                  <a:lnTo>
                    <a:pt x="51442" y="167920"/>
                  </a:lnTo>
                  <a:lnTo>
                    <a:pt x="48717" y="182233"/>
                  </a:lnTo>
                  <a:lnTo>
                    <a:pt x="44629" y="204586"/>
                  </a:lnTo>
                  <a:lnTo>
                    <a:pt x="44629" y="210375"/>
                  </a:lnTo>
                  <a:lnTo>
                    <a:pt x="44629" y="215521"/>
                  </a:lnTo>
                  <a:lnTo>
                    <a:pt x="49398" y="226296"/>
                  </a:lnTo>
                  <a:lnTo>
                    <a:pt x="53486" y="230959"/>
                  </a:lnTo>
                  <a:lnTo>
                    <a:pt x="55530" y="234015"/>
                  </a:lnTo>
                  <a:lnTo>
                    <a:pt x="57574" y="235944"/>
                  </a:lnTo>
                  <a:lnTo>
                    <a:pt x="62174" y="242538"/>
                  </a:lnTo>
                  <a:lnTo>
                    <a:pt x="68306" y="246719"/>
                  </a:lnTo>
                  <a:lnTo>
                    <a:pt x="82614" y="253312"/>
                  </a:lnTo>
                  <a:lnTo>
                    <a:pt x="94027" y="258298"/>
                  </a:lnTo>
                  <a:lnTo>
                    <a:pt x="100159" y="261031"/>
                  </a:lnTo>
                  <a:lnTo>
                    <a:pt x="110380" y="300913"/>
                  </a:lnTo>
                  <a:lnTo>
                    <a:pt x="111232" y="309758"/>
                  </a:lnTo>
                  <a:lnTo>
                    <a:pt x="114468" y="314743"/>
                  </a:lnTo>
                  <a:lnTo>
                    <a:pt x="118556" y="318603"/>
                  </a:lnTo>
                  <a:lnTo>
                    <a:pt x="121793" y="318603"/>
                  </a:lnTo>
                  <a:lnTo>
                    <a:pt x="120600" y="317477"/>
                  </a:lnTo>
                  <a:lnTo>
                    <a:pt x="119749" y="316673"/>
                  </a:lnTo>
                  <a:lnTo>
                    <a:pt x="116512" y="315547"/>
                  </a:lnTo>
                  <a:lnTo>
                    <a:pt x="117364" y="314743"/>
                  </a:lnTo>
                  <a:lnTo>
                    <a:pt x="120600" y="315547"/>
                  </a:lnTo>
                  <a:lnTo>
                    <a:pt x="120600" y="314743"/>
                  </a:lnTo>
                  <a:lnTo>
                    <a:pt x="116512" y="312813"/>
                  </a:lnTo>
                  <a:lnTo>
                    <a:pt x="114468" y="309758"/>
                  </a:lnTo>
                  <a:lnTo>
                    <a:pt x="112424" y="307828"/>
                  </a:lnTo>
                  <a:lnTo>
                    <a:pt x="112424" y="294320"/>
                  </a:lnTo>
                  <a:lnTo>
                    <a:pt x="109188" y="270680"/>
                  </a:lnTo>
                  <a:lnTo>
                    <a:pt x="108336" y="264891"/>
                  </a:lnTo>
                  <a:lnTo>
                    <a:pt x="104248" y="260388"/>
                  </a:lnTo>
                  <a:lnTo>
                    <a:pt x="98967" y="257172"/>
                  </a:lnTo>
                  <a:lnTo>
                    <a:pt x="77334" y="248649"/>
                  </a:lnTo>
                  <a:lnTo>
                    <a:pt x="66262" y="242538"/>
                  </a:lnTo>
                  <a:lnTo>
                    <a:pt x="62174" y="238678"/>
                  </a:lnTo>
                  <a:lnTo>
                    <a:pt x="57574" y="232085"/>
                  </a:lnTo>
                  <a:lnTo>
                    <a:pt x="55530" y="229029"/>
                  </a:lnTo>
                  <a:lnTo>
                    <a:pt x="52805" y="226296"/>
                  </a:lnTo>
                  <a:lnTo>
                    <a:pt x="47354" y="215521"/>
                  </a:lnTo>
                  <a:lnTo>
                    <a:pt x="45310" y="210375"/>
                  </a:lnTo>
                  <a:lnTo>
                    <a:pt x="46673" y="203942"/>
                  </a:lnTo>
                  <a:lnTo>
                    <a:pt x="52805" y="166794"/>
                  </a:lnTo>
                  <a:lnTo>
                    <a:pt x="58937" y="111474"/>
                  </a:lnTo>
                  <a:lnTo>
                    <a:pt x="57574" y="105685"/>
                  </a:lnTo>
                  <a:lnTo>
                    <a:pt x="56893" y="100700"/>
                  </a:lnTo>
                  <a:lnTo>
                    <a:pt x="52805" y="94911"/>
                  </a:lnTo>
                  <a:lnTo>
                    <a:pt x="47354" y="87835"/>
                  </a:lnTo>
                  <a:lnTo>
                    <a:pt x="24869" y="62748"/>
                  </a:lnTo>
                  <a:lnTo>
                    <a:pt x="16693" y="53099"/>
                  </a:lnTo>
                  <a:lnTo>
                    <a:pt x="6472" y="41520"/>
                  </a:lnTo>
                  <a:lnTo>
                    <a:pt x="3236" y="34605"/>
                  </a:lnTo>
                  <a:lnTo>
                    <a:pt x="2044" y="28816"/>
                  </a:lnTo>
                  <a:lnTo>
                    <a:pt x="3236" y="23027"/>
                  </a:lnTo>
                  <a:lnTo>
                    <a:pt x="4088" y="11448"/>
                  </a:lnTo>
                  <a:lnTo>
                    <a:pt x="6351" y="0"/>
                  </a:lnTo>
                  <a:lnTo>
                    <a:pt x="4088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2806713" y="1529715"/>
              <a:ext cx="550545" cy="184150"/>
            </a:xfrm>
            <a:custGeom>
              <a:avLst/>
              <a:gdLst/>
              <a:ahLst/>
              <a:cxnLst/>
              <a:rect l="l" t="t" r="r" b="b"/>
              <a:pathLst>
                <a:path w="550545" h="184150">
                  <a:moveTo>
                    <a:pt x="21633" y="0"/>
                  </a:moveTo>
                  <a:lnTo>
                    <a:pt x="20440" y="0"/>
                  </a:lnTo>
                  <a:lnTo>
                    <a:pt x="9368" y="2733"/>
                  </a:lnTo>
                  <a:lnTo>
                    <a:pt x="7324" y="2733"/>
                  </a:lnTo>
                  <a:lnTo>
                    <a:pt x="6132" y="3859"/>
                  </a:lnTo>
                  <a:lnTo>
                    <a:pt x="5280" y="3859"/>
                  </a:lnTo>
                  <a:lnTo>
                    <a:pt x="681" y="804"/>
                  </a:lnTo>
                  <a:lnTo>
                    <a:pt x="0" y="5789"/>
                  </a:lnTo>
                  <a:lnTo>
                    <a:pt x="9368" y="12382"/>
                  </a:lnTo>
                  <a:lnTo>
                    <a:pt x="17545" y="17367"/>
                  </a:lnTo>
                  <a:lnTo>
                    <a:pt x="33897" y="32162"/>
                  </a:lnTo>
                  <a:lnTo>
                    <a:pt x="75971" y="52264"/>
                  </a:lnTo>
                  <a:lnTo>
                    <a:pt x="82103" y="53390"/>
                  </a:lnTo>
                  <a:lnTo>
                    <a:pt x="88747" y="54194"/>
                  </a:lnTo>
                  <a:lnTo>
                    <a:pt x="92835" y="56124"/>
                  </a:lnTo>
                  <a:lnTo>
                    <a:pt x="97775" y="59179"/>
                  </a:lnTo>
                  <a:lnTo>
                    <a:pt x="128777" y="88126"/>
                  </a:lnTo>
                  <a:lnTo>
                    <a:pt x="135761" y="91181"/>
                  </a:lnTo>
                  <a:lnTo>
                    <a:pt x="146322" y="96327"/>
                  </a:lnTo>
                  <a:lnTo>
                    <a:pt x="159438" y="105976"/>
                  </a:lnTo>
                  <a:lnTo>
                    <a:pt x="171702" y="115625"/>
                  </a:lnTo>
                  <a:lnTo>
                    <a:pt x="187203" y="126399"/>
                  </a:lnTo>
                  <a:lnTo>
                    <a:pt x="200831" y="134118"/>
                  </a:lnTo>
                  <a:lnTo>
                    <a:pt x="208155" y="137978"/>
                  </a:lnTo>
                  <a:lnTo>
                    <a:pt x="215139" y="138782"/>
                  </a:lnTo>
                  <a:lnTo>
                    <a:pt x="228596" y="141837"/>
                  </a:lnTo>
                  <a:lnTo>
                    <a:pt x="232684" y="144571"/>
                  </a:lnTo>
                  <a:lnTo>
                    <a:pt x="236772" y="148431"/>
                  </a:lnTo>
                  <a:lnTo>
                    <a:pt x="242905" y="161135"/>
                  </a:lnTo>
                  <a:lnTo>
                    <a:pt x="252273" y="161135"/>
                  </a:lnTo>
                  <a:lnTo>
                    <a:pt x="259598" y="160492"/>
                  </a:lnTo>
                  <a:lnTo>
                    <a:pt x="266582" y="158562"/>
                  </a:lnTo>
                  <a:lnTo>
                    <a:pt x="277995" y="158562"/>
                  </a:lnTo>
                  <a:lnTo>
                    <a:pt x="306612" y="157276"/>
                  </a:lnTo>
                  <a:lnTo>
                    <a:pt x="358225" y="156632"/>
                  </a:lnTo>
                  <a:lnTo>
                    <a:pt x="407794" y="155346"/>
                  </a:lnTo>
                  <a:lnTo>
                    <a:pt x="435559" y="155346"/>
                  </a:lnTo>
                  <a:lnTo>
                    <a:pt x="469457" y="160492"/>
                  </a:lnTo>
                  <a:lnTo>
                    <a:pt x="490409" y="164351"/>
                  </a:lnTo>
                  <a:lnTo>
                    <a:pt x="510850" y="166924"/>
                  </a:lnTo>
                  <a:lnTo>
                    <a:pt x="527202" y="170945"/>
                  </a:lnTo>
                  <a:lnTo>
                    <a:pt x="533334" y="172875"/>
                  </a:lnTo>
                  <a:lnTo>
                    <a:pt x="537423" y="175930"/>
                  </a:lnTo>
                  <a:lnTo>
                    <a:pt x="542703" y="178664"/>
                  </a:lnTo>
                  <a:lnTo>
                    <a:pt x="548835" y="183649"/>
                  </a:lnTo>
                  <a:lnTo>
                    <a:pt x="550028" y="182845"/>
                  </a:lnTo>
                  <a:lnTo>
                    <a:pt x="548835" y="180594"/>
                  </a:lnTo>
                  <a:lnTo>
                    <a:pt x="502673" y="163065"/>
                  </a:lnTo>
                  <a:lnTo>
                    <a:pt x="481721" y="160492"/>
                  </a:lnTo>
                  <a:lnTo>
                    <a:pt x="453956" y="154703"/>
                  </a:lnTo>
                  <a:lnTo>
                    <a:pt x="434707" y="151486"/>
                  </a:lnTo>
                  <a:lnTo>
                    <a:pt x="424146" y="151486"/>
                  </a:lnTo>
                  <a:lnTo>
                    <a:pt x="407794" y="152773"/>
                  </a:lnTo>
                  <a:lnTo>
                    <a:pt x="370489" y="153416"/>
                  </a:lnTo>
                  <a:lnTo>
                    <a:pt x="331652" y="154703"/>
                  </a:lnTo>
                  <a:lnTo>
                    <a:pt x="266582" y="154703"/>
                  </a:lnTo>
                  <a:lnTo>
                    <a:pt x="257213" y="155346"/>
                  </a:lnTo>
                  <a:lnTo>
                    <a:pt x="244949" y="158562"/>
                  </a:lnTo>
                  <a:lnTo>
                    <a:pt x="244949" y="155346"/>
                  </a:lnTo>
                  <a:lnTo>
                    <a:pt x="254317" y="154703"/>
                  </a:lnTo>
                  <a:lnTo>
                    <a:pt x="251081" y="146501"/>
                  </a:lnTo>
                  <a:lnTo>
                    <a:pt x="246993" y="141837"/>
                  </a:lnTo>
                  <a:lnTo>
                    <a:pt x="242905" y="140712"/>
                  </a:lnTo>
                  <a:lnTo>
                    <a:pt x="237965" y="140712"/>
                  </a:lnTo>
                  <a:lnTo>
                    <a:pt x="228596" y="136048"/>
                  </a:lnTo>
                  <a:lnTo>
                    <a:pt x="223315" y="134922"/>
                  </a:lnTo>
                  <a:lnTo>
                    <a:pt x="215139" y="134118"/>
                  </a:lnTo>
                  <a:lnTo>
                    <a:pt x="208155" y="132189"/>
                  </a:lnTo>
                  <a:lnTo>
                    <a:pt x="198786" y="127203"/>
                  </a:lnTo>
                  <a:lnTo>
                    <a:pt x="169658" y="107906"/>
                  </a:lnTo>
                  <a:lnTo>
                    <a:pt x="153306" y="95041"/>
                  </a:lnTo>
                  <a:lnTo>
                    <a:pt x="143937" y="91181"/>
                  </a:lnTo>
                  <a:lnTo>
                    <a:pt x="137805" y="87322"/>
                  </a:lnTo>
                  <a:lnTo>
                    <a:pt x="131672" y="84266"/>
                  </a:lnTo>
                  <a:lnTo>
                    <a:pt x="112083" y="66094"/>
                  </a:lnTo>
                  <a:lnTo>
                    <a:pt x="58426" y="46475"/>
                  </a:lnTo>
                  <a:lnTo>
                    <a:pt x="53486" y="46475"/>
                  </a:lnTo>
                  <a:lnTo>
                    <a:pt x="43266" y="34092"/>
                  </a:lnTo>
                  <a:lnTo>
                    <a:pt x="35941" y="25891"/>
                  </a:lnTo>
                  <a:lnTo>
                    <a:pt x="30661" y="21227"/>
                  </a:lnTo>
                  <a:lnTo>
                    <a:pt x="10220" y="7719"/>
                  </a:lnTo>
                  <a:lnTo>
                    <a:pt x="11412" y="6593"/>
                  </a:lnTo>
                  <a:lnTo>
                    <a:pt x="20440" y="3859"/>
                  </a:lnTo>
                  <a:lnTo>
                    <a:pt x="22484" y="1929"/>
                  </a:lnTo>
                  <a:lnTo>
                    <a:pt x="21633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2806713" y="1529715"/>
              <a:ext cx="550545" cy="184150"/>
            </a:xfrm>
            <a:custGeom>
              <a:avLst/>
              <a:gdLst/>
              <a:ahLst/>
              <a:cxnLst/>
              <a:rect l="l" t="t" r="r" b="b"/>
              <a:pathLst>
                <a:path w="550545" h="184150">
                  <a:moveTo>
                    <a:pt x="0" y="5789"/>
                  </a:moveTo>
                  <a:lnTo>
                    <a:pt x="9368" y="12382"/>
                  </a:lnTo>
                  <a:lnTo>
                    <a:pt x="17545" y="17367"/>
                  </a:lnTo>
                  <a:lnTo>
                    <a:pt x="33897" y="32162"/>
                  </a:lnTo>
                  <a:lnTo>
                    <a:pt x="75971" y="52264"/>
                  </a:lnTo>
                  <a:lnTo>
                    <a:pt x="82103" y="53390"/>
                  </a:lnTo>
                  <a:lnTo>
                    <a:pt x="88747" y="54194"/>
                  </a:lnTo>
                  <a:lnTo>
                    <a:pt x="92835" y="56124"/>
                  </a:lnTo>
                  <a:lnTo>
                    <a:pt x="97775" y="59179"/>
                  </a:lnTo>
                  <a:lnTo>
                    <a:pt x="105099" y="66094"/>
                  </a:lnTo>
                  <a:lnTo>
                    <a:pt x="118556" y="78477"/>
                  </a:lnTo>
                  <a:lnTo>
                    <a:pt x="124688" y="84266"/>
                  </a:lnTo>
                  <a:lnTo>
                    <a:pt x="128777" y="88126"/>
                  </a:lnTo>
                  <a:lnTo>
                    <a:pt x="135761" y="91181"/>
                  </a:lnTo>
                  <a:lnTo>
                    <a:pt x="146322" y="96327"/>
                  </a:lnTo>
                  <a:lnTo>
                    <a:pt x="159438" y="105976"/>
                  </a:lnTo>
                  <a:lnTo>
                    <a:pt x="171702" y="115625"/>
                  </a:lnTo>
                  <a:lnTo>
                    <a:pt x="187203" y="126399"/>
                  </a:lnTo>
                  <a:lnTo>
                    <a:pt x="200831" y="134118"/>
                  </a:lnTo>
                  <a:lnTo>
                    <a:pt x="208155" y="137978"/>
                  </a:lnTo>
                  <a:lnTo>
                    <a:pt x="215139" y="138782"/>
                  </a:lnTo>
                  <a:lnTo>
                    <a:pt x="220420" y="139908"/>
                  </a:lnTo>
                  <a:lnTo>
                    <a:pt x="228596" y="141837"/>
                  </a:lnTo>
                  <a:lnTo>
                    <a:pt x="232684" y="144571"/>
                  </a:lnTo>
                  <a:lnTo>
                    <a:pt x="236772" y="148431"/>
                  </a:lnTo>
                  <a:lnTo>
                    <a:pt x="240860" y="157276"/>
                  </a:lnTo>
                  <a:lnTo>
                    <a:pt x="242905" y="161135"/>
                  </a:lnTo>
                  <a:lnTo>
                    <a:pt x="246141" y="161135"/>
                  </a:lnTo>
                  <a:lnTo>
                    <a:pt x="252273" y="161135"/>
                  </a:lnTo>
                  <a:lnTo>
                    <a:pt x="259598" y="160492"/>
                  </a:lnTo>
                  <a:lnTo>
                    <a:pt x="266582" y="158562"/>
                  </a:lnTo>
                  <a:lnTo>
                    <a:pt x="277995" y="158562"/>
                  </a:lnTo>
                  <a:lnTo>
                    <a:pt x="306612" y="157276"/>
                  </a:lnTo>
                  <a:lnTo>
                    <a:pt x="358225" y="156632"/>
                  </a:lnTo>
                  <a:lnTo>
                    <a:pt x="407794" y="155346"/>
                  </a:lnTo>
                  <a:lnTo>
                    <a:pt x="435559" y="155346"/>
                  </a:lnTo>
                  <a:lnTo>
                    <a:pt x="444928" y="156632"/>
                  </a:lnTo>
                  <a:lnTo>
                    <a:pt x="469457" y="160492"/>
                  </a:lnTo>
                  <a:lnTo>
                    <a:pt x="490409" y="164351"/>
                  </a:lnTo>
                  <a:lnTo>
                    <a:pt x="510850" y="166924"/>
                  </a:lnTo>
                  <a:lnTo>
                    <a:pt x="527202" y="170945"/>
                  </a:lnTo>
                  <a:lnTo>
                    <a:pt x="533334" y="172875"/>
                  </a:lnTo>
                  <a:lnTo>
                    <a:pt x="537423" y="175930"/>
                  </a:lnTo>
                  <a:lnTo>
                    <a:pt x="542703" y="178664"/>
                  </a:lnTo>
                  <a:lnTo>
                    <a:pt x="548835" y="183649"/>
                  </a:lnTo>
                  <a:lnTo>
                    <a:pt x="550028" y="182845"/>
                  </a:lnTo>
                  <a:lnTo>
                    <a:pt x="548835" y="180594"/>
                  </a:lnTo>
                  <a:lnTo>
                    <a:pt x="543896" y="176734"/>
                  </a:lnTo>
                  <a:lnTo>
                    <a:pt x="537423" y="172875"/>
                  </a:lnTo>
                  <a:lnTo>
                    <a:pt x="531290" y="168854"/>
                  </a:lnTo>
                  <a:lnTo>
                    <a:pt x="525158" y="166924"/>
                  </a:lnTo>
                  <a:lnTo>
                    <a:pt x="514086" y="164995"/>
                  </a:lnTo>
                  <a:lnTo>
                    <a:pt x="502673" y="163065"/>
                  </a:lnTo>
                  <a:lnTo>
                    <a:pt x="481721" y="160492"/>
                  </a:lnTo>
                  <a:lnTo>
                    <a:pt x="453956" y="154703"/>
                  </a:lnTo>
                  <a:lnTo>
                    <a:pt x="442884" y="152773"/>
                  </a:lnTo>
                  <a:lnTo>
                    <a:pt x="434707" y="151486"/>
                  </a:lnTo>
                  <a:lnTo>
                    <a:pt x="424146" y="151486"/>
                  </a:lnTo>
                  <a:lnTo>
                    <a:pt x="407794" y="152773"/>
                  </a:lnTo>
                  <a:lnTo>
                    <a:pt x="370489" y="153416"/>
                  </a:lnTo>
                  <a:lnTo>
                    <a:pt x="331652" y="154703"/>
                  </a:lnTo>
                  <a:lnTo>
                    <a:pt x="284979" y="154703"/>
                  </a:lnTo>
                  <a:lnTo>
                    <a:pt x="266582" y="154703"/>
                  </a:lnTo>
                  <a:lnTo>
                    <a:pt x="257213" y="155346"/>
                  </a:lnTo>
                  <a:lnTo>
                    <a:pt x="252273" y="156632"/>
                  </a:lnTo>
                  <a:lnTo>
                    <a:pt x="244949" y="158562"/>
                  </a:lnTo>
                  <a:lnTo>
                    <a:pt x="244949" y="155346"/>
                  </a:lnTo>
                  <a:lnTo>
                    <a:pt x="254317" y="154703"/>
                  </a:lnTo>
                  <a:lnTo>
                    <a:pt x="253125" y="151486"/>
                  </a:lnTo>
                  <a:lnTo>
                    <a:pt x="251081" y="146501"/>
                  </a:lnTo>
                  <a:lnTo>
                    <a:pt x="246993" y="141837"/>
                  </a:lnTo>
                  <a:lnTo>
                    <a:pt x="242905" y="140712"/>
                  </a:lnTo>
                  <a:lnTo>
                    <a:pt x="237965" y="140712"/>
                  </a:lnTo>
                  <a:lnTo>
                    <a:pt x="228596" y="136048"/>
                  </a:lnTo>
                  <a:lnTo>
                    <a:pt x="223315" y="134922"/>
                  </a:lnTo>
                  <a:lnTo>
                    <a:pt x="215139" y="134118"/>
                  </a:lnTo>
                  <a:lnTo>
                    <a:pt x="208155" y="132189"/>
                  </a:lnTo>
                  <a:lnTo>
                    <a:pt x="198786" y="127203"/>
                  </a:lnTo>
                  <a:lnTo>
                    <a:pt x="184478" y="117555"/>
                  </a:lnTo>
                  <a:lnTo>
                    <a:pt x="169658" y="107906"/>
                  </a:lnTo>
                  <a:lnTo>
                    <a:pt x="153306" y="95041"/>
                  </a:lnTo>
                  <a:lnTo>
                    <a:pt x="143937" y="91181"/>
                  </a:lnTo>
                  <a:lnTo>
                    <a:pt x="137805" y="87322"/>
                  </a:lnTo>
                  <a:lnTo>
                    <a:pt x="131672" y="84266"/>
                  </a:lnTo>
                  <a:lnTo>
                    <a:pt x="112083" y="66094"/>
                  </a:lnTo>
                  <a:lnTo>
                    <a:pt x="98967" y="53390"/>
                  </a:lnTo>
                  <a:lnTo>
                    <a:pt x="93516" y="51460"/>
                  </a:lnTo>
                  <a:lnTo>
                    <a:pt x="82103" y="48405"/>
                  </a:lnTo>
                  <a:lnTo>
                    <a:pt x="71031" y="47600"/>
                  </a:lnTo>
                  <a:lnTo>
                    <a:pt x="58426" y="46475"/>
                  </a:lnTo>
                  <a:lnTo>
                    <a:pt x="53486" y="46475"/>
                  </a:lnTo>
                  <a:lnTo>
                    <a:pt x="51442" y="43741"/>
                  </a:lnTo>
                  <a:lnTo>
                    <a:pt x="43266" y="34092"/>
                  </a:lnTo>
                  <a:lnTo>
                    <a:pt x="35941" y="25891"/>
                  </a:lnTo>
                  <a:lnTo>
                    <a:pt x="30661" y="21227"/>
                  </a:lnTo>
                  <a:lnTo>
                    <a:pt x="17545" y="12382"/>
                  </a:lnTo>
                  <a:lnTo>
                    <a:pt x="11412" y="8523"/>
                  </a:lnTo>
                  <a:lnTo>
                    <a:pt x="10220" y="7719"/>
                  </a:lnTo>
                  <a:lnTo>
                    <a:pt x="11412" y="6593"/>
                  </a:lnTo>
                  <a:lnTo>
                    <a:pt x="20440" y="3859"/>
                  </a:lnTo>
                  <a:lnTo>
                    <a:pt x="22484" y="1929"/>
                  </a:lnTo>
                  <a:lnTo>
                    <a:pt x="21633" y="0"/>
                  </a:lnTo>
                  <a:lnTo>
                    <a:pt x="20440" y="0"/>
                  </a:lnTo>
                  <a:lnTo>
                    <a:pt x="9368" y="2733"/>
                  </a:lnTo>
                  <a:lnTo>
                    <a:pt x="7324" y="2733"/>
                  </a:lnTo>
                  <a:lnTo>
                    <a:pt x="6132" y="3859"/>
                  </a:lnTo>
                  <a:lnTo>
                    <a:pt x="5280" y="3859"/>
                  </a:lnTo>
                  <a:lnTo>
                    <a:pt x="681" y="804"/>
                  </a:lnTo>
                  <a:lnTo>
                    <a:pt x="0" y="5789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48" name="object 404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300559" y="1489029"/>
              <a:ext cx="243756" cy="116590"/>
            </a:xfrm>
            <a:prstGeom prst="rect">
              <a:avLst/>
            </a:prstGeom>
          </p:spPr>
        </p:pic>
        <p:sp>
          <p:nvSpPr>
            <p:cNvPr id="4049" name="object 4049"/>
            <p:cNvSpPr/>
            <p:nvPr/>
          </p:nvSpPr>
          <p:spPr>
            <a:xfrm>
              <a:off x="6323038" y="1588261"/>
              <a:ext cx="966469" cy="189865"/>
            </a:xfrm>
            <a:custGeom>
              <a:avLst/>
              <a:gdLst/>
              <a:ahLst/>
              <a:cxnLst/>
              <a:rect l="l" t="t" r="r" b="b"/>
              <a:pathLst>
                <a:path w="966470" h="189864">
                  <a:moveTo>
                    <a:pt x="204914" y="15494"/>
                  </a:moveTo>
                  <a:lnTo>
                    <a:pt x="197942" y="15494"/>
                  </a:lnTo>
                  <a:lnTo>
                    <a:pt x="198793" y="16256"/>
                  </a:lnTo>
                  <a:lnTo>
                    <a:pt x="200837" y="17399"/>
                  </a:lnTo>
                  <a:lnTo>
                    <a:pt x="204914" y="15494"/>
                  </a:lnTo>
                  <a:close/>
                </a:path>
                <a:path w="966470" h="189864">
                  <a:moveTo>
                    <a:pt x="299796" y="92583"/>
                  </a:moveTo>
                  <a:lnTo>
                    <a:pt x="295706" y="91440"/>
                  </a:lnTo>
                  <a:lnTo>
                    <a:pt x="291617" y="89281"/>
                  </a:lnTo>
                  <a:lnTo>
                    <a:pt x="287540" y="88138"/>
                  </a:lnTo>
                  <a:lnTo>
                    <a:pt x="285978" y="87376"/>
                  </a:lnTo>
                  <a:lnTo>
                    <a:pt x="282079" y="85471"/>
                  </a:lnTo>
                  <a:lnTo>
                    <a:pt x="278853" y="84328"/>
                  </a:lnTo>
                  <a:lnTo>
                    <a:pt x="274764" y="85471"/>
                  </a:lnTo>
                  <a:lnTo>
                    <a:pt x="275945" y="85471"/>
                  </a:lnTo>
                  <a:lnTo>
                    <a:pt x="277990" y="86233"/>
                  </a:lnTo>
                  <a:lnTo>
                    <a:pt x="278853" y="86233"/>
                  </a:lnTo>
                  <a:lnTo>
                    <a:pt x="277990" y="87376"/>
                  </a:lnTo>
                  <a:lnTo>
                    <a:pt x="272884" y="85471"/>
                  </a:lnTo>
                  <a:lnTo>
                    <a:pt x="267779" y="83566"/>
                  </a:lnTo>
                  <a:lnTo>
                    <a:pt x="263690" y="82423"/>
                  </a:lnTo>
                  <a:lnTo>
                    <a:pt x="261645" y="82423"/>
                  </a:lnTo>
                  <a:lnTo>
                    <a:pt x="259600" y="83566"/>
                  </a:lnTo>
                  <a:lnTo>
                    <a:pt x="254317" y="81534"/>
                  </a:lnTo>
                  <a:lnTo>
                    <a:pt x="242900" y="81534"/>
                  </a:lnTo>
                  <a:lnTo>
                    <a:pt x="240868" y="84328"/>
                  </a:lnTo>
                  <a:lnTo>
                    <a:pt x="240004" y="89281"/>
                  </a:lnTo>
                  <a:lnTo>
                    <a:pt x="240004" y="95250"/>
                  </a:lnTo>
                  <a:lnTo>
                    <a:pt x="242049" y="95250"/>
                  </a:lnTo>
                  <a:lnTo>
                    <a:pt x="244094" y="96393"/>
                  </a:lnTo>
                  <a:lnTo>
                    <a:pt x="244944" y="97155"/>
                  </a:lnTo>
                  <a:lnTo>
                    <a:pt x="244094" y="98298"/>
                  </a:lnTo>
                  <a:lnTo>
                    <a:pt x="244094" y="100203"/>
                  </a:lnTo>
                  <a:lnTo>
                    <a:pt x="240868" y="102235"/>
                  </a:lnTo>
                  <a:lnTo>
                    <a:pt x="235927" y="104140"/>
                  </a:lnTo>
                  <a:lnTo>
                    <a:pt x="232689" y="104902"/>
                  </a:lnTo>
                  <a:lnTo>
                    <a:pt x="230644" y="104902"/>
                  </a:lnTo>
                  <a:lnTo>
                    <a:pt x="224510" y="102235"/>
                  </a:lnTo>
                  <a:lnTo>
                    <a:pt x="220421" y="100203"/>
                  </a:lnTo>
                  <a:lnTo>
                    <a:pt x="214287" y="99060"/>
                  </a:lnTo>
                  <a:lnTo>
                    <a:pt x="206108" y="99060"/>
                  </a:lnTo>
                  <a:lnTo>
                    <a:pt x="204063" y="97155"/>
                  </a:lnTo>
                  <a:lnTo>
                    <a:pt x="202869" y="95250"/>
                  </a:lnTo>
                  <a:lnTo>
                    <a:pt x="204063" y="94488"/>
                  </a:lnTo>
                  <a:lnTo>
                    <a:pt x="206108" y="91440"/>
                  </a:lnTo>
                  <a:lnTo>
                    <a:pt x="217182" y="81534"/>
                  </a:lnTo>
                  <a:lnTo>
                    <a:pt x="224510" y="74676"/>
                  </a:lnTo>
                  <a:lnTo>
                    <a:pt x="224510" y="61214"/>
                  </a:lnTo>
                  <a:lnTo>
                    <a:pt x="222465" y="57277"/>
                  </a:lnTo>
                  <a:lnTo>
                    <a:pt x="219227" y="55372"/>
                  </a:lnTo>
                  <a:lnTo>
                    <a:pt x="210197" y="51562"/>
                  </a:lnTo>
                  <a:lnTo>
                    <a:pt x="208153" y="51562"/>
                  </a:lnTo>
                  <a:lnTo>
                    <a:pt x="204914" y="54229"/>
                  </a:lnTo>
                  <a:lnTo>
                    <a:pt x="202869" y="58420"/>
                  </a:lnTo>
                  <a:lnTo>
                    <a:pt x="202018" y="60325"/>
                  </a:lnTo>
                  <a:lnTo>
                    <a:pt x="202018" y="61214"/>
                  </a:lnTo>
                  <a:lnTo>
                    <a:pt x="199974" y="62230"/>
                  </a:lnTo>
                  <a:lnTo>
                    <a:pt x="192659" y="63119"/>
                  </a:lnTo>
                  <a:lnTo>
                    <a:pt x="184480" y="64262"/>
                  </a:lnTo>
                  <a:lnTo>
                    <a:pt x="174256" y="66167"/>
                  </a:lnTo>
                  <a:lnTo>
                    <a:pt x="163525" y="68834"/>
                  </a:lnTo>
                  <a:lnTo>
                    <a:pt x="154495" y="68834"/>
                  </a:lnTo>
                  <a:lnTo>
                    <a:pt x="150406" y="66929"/>
                  </a:lnTo>
                  <a:lnTo>
                    <a:pt x="146329" y="62230"/>
                  </a:lnTo>
                  <a:lnTo>
                    <a:pt x="142240" y="59182"/>
                  </a:lnTo>
                  <a:lnTo>
                    <a:pt x="142240" y="44577"/>
                  </a:lnTo>
                  <a:lnTo>
                    <a:pt x="140195" y="38862"/>
                  </a:lnTo>
                  <a:lnTo>
                    <a:pt x="140195" y="34163"/>
                  </a:lnTo>
                  <a:lnTo>
                    <a:pt x="141046" y="33020"/>
                  </a:lnTo>
                  <a:lnTo>
                    <a:pt x="142240" y="32258"/>
                  </a:lnTo>
                  <a:lnTo>
                    <a:pt x="144284" y="32258"/>
                  </a:lnTo>
                  <a:lnTo>
                    <a:pt x="148361" y="36068"/>
                  </a:lnTo>
                  <a:lnTo>
                    <a:pt x="151257" y="36830"/>
                  </a:lnTo>
                  <a:lnTo>
                    <a:pt x="154495" y="36830"/>
                  </a:lnTo>
                  <a:lnTo>
                    <a:pt x="156540" y="36068"/>
                  </a:lnTo>
                  <a:lnTo>
                    <a:pt x="156540" y="34925"/>
                  </a:lnTo>
                  <a:lnTo>
                    <a:pt x="156540" y="28321"/>
                  </a:lnTo>
                  <a:lnTo>
                    <a:pt x="157391" y="27178"/>
                  </a:lnTo>
                  <a:lnTo>
                    <a:pt x="163525" y="25146"/>
                  </a:lnTo>
                  <a:lnTo>
                    <a:pt x="166763" y="24003"/>
                  </a:lnTo>
                  <a:lnTo>
                    <a:pt x="168122" y="23241"/>
                  </a:lnTo>
                  <a:lnTo>
                    <a:pt x="170167" y="16256"/>
                  </a:lnTo>
                  <a:lnTo>
                    <a:pt x="170167" y="15494"/>
                  </a:lnTo>
                  <a:lnTo>
                    <a:pt x="168122" y="15494"/>
                  </a:lnTo>
                  <a:lnTo>
                    <a:pt x="166763" y="20193"/>
                  </a:lnTo>
                  <a:lnTo>
                    <a:pt x="166763" y="22098"/>
                  </a:lnTo>
                  <a:lnTo>
                    <a:pt x="163525" y="23241"/>
                  </a:lnTo>
                  <a:lnTo>
                    <a:pt x="157391" y="24003"/>
                  </a:lnTo>
                  <a:lnTo>
                    <a:pt x="154495" y="25146"/>
                  </a:lnTo>
                  <a:lnTo>
                    <a:pt x="154495" y="34163"/>
                  </a:lnTo>
                  <a:lnTo>
                    <a:pt x="153301" y="34925"/>
                  </a:lnTo>
                  <a:lnTo>
                    <a:pt x="152450" y="34925"/>
                  </a:lnTo>
                  <a:lnTo>
                    <a:pt x="150406" y="34163"/>
                  </a:lnTo>
                  <a:lnTo>
                    <a:pt x="147853" y="32258"/>
                  </a:lnTo>
                  <a:lnTo>
                    <a:pt x="146329" y="31115"/>
                  </a:lnTo>
                  <a:lnTo>
                    <a:pt x="144284" y="30353"/>
                  </a:lnTo>
                  <a:lnTo>
                    <a:pt x="135763" y="30353"/>
                  </a:lnTo>
                  <a:lnTo>
                    <a:pt x="124688" y="29210"/>
                  </a:lnTo>
                  <a:lnTo>
                    <a:pt x="116509" y="29210"/>
                  </a:lnTo>
                  <a:lnTo>
                    <a:pt x="108000" y="30353"/>
                  </a:lnTo>
                  <a:lnTo>
                    <a:pt x="103911" y="31115"/>
                  </a:lnTo>
                  <a:lnTo>
                    <a:pt x="101015" y="34925"/>
                  </a:lnTo>
                  <a:lnTo>
                    <a:pt x="98971" y="38862"/>
                  </a:lnTo>
                  <a:lnTo>
                    <a:pt x="98971" y="51562"/>
                  </a:lnTo>
                  <a:lnTo>
                    <a:pt x="93687" y="59182"/>
                  </a:lnTo>
                  <a:lnTo>
                    <a:pt x="73304" y="92583"/>
                  </a:lnTo>
                  <a:lnTo>
                    <a:pt x="73240" y="100203"/>
                  </a:lnTo>
                  <a:lnTo>
                    <a:pt x="71208" y="106045"/>
                  </a:lnTo>
                  <a:lnTo>
                    <a:pt x="69837" y="111760"/>
                  </a:lnTo>
                  <a:lnTo>
                    <a:pt x="67119" y="118364"/>
                  </a:lnTo>
                  <a:lnTo>
                    <a:pt x="65747" y="121412"/>
                  </a:lnTo>
                  <a:lnTo>
                    <a:pt x="65176" y="132181"/>
                  </a:lnTo>
                  <a:lnTo>
                    <a:pt x="63703" y="142633"/>
                  </a:lnTo>
                  <a:lnTo>
                    <a:pt x="60985" y="157429"/>
                  </a:lnTo>
                  <a:lnTo>
                    <a:pt x="59613" y="165150"/>
                  </a:lnTo>
                  <a:lnTo>
                    <a:pt x="56718" y="172072"/>
                  </a:lnTo>
                  <a:lnTo>
                    <a:pt x="54686" y="177850"/>
                  </a:lnTo>
                  <a:lnTo>
                    <a:pt x="49403" y="182841"/>
                  </a:lnTo>
                  <a:lnTo>
                    <a:pt x="45313" y="184772"/>
                  </a:lnTo>
                  <a:lnTo>
                    <a:pt x="40030" y="186702"/>
                  </a:lnTo>
                  <a:lnTo>
                    <a:pt x="37134" y="186702"/>
                  </a:lnTo>
                  <a:lnTo>
                    <a:pt x="33045" y="184772"/>
                  </a:lnTo>
                  <a:lnTo>
                    <a:pt x="23672" y="174802"/>
                  </a:lnTo>
                  <a:lnTo>
                    <a:pt x="14312" y="151485"/>
                  </a:lnTo>
                  <a:lnTo>
                    <a:pt x="8178" y="132181"/>
                  </a:lnTo>
                  <a:lnTo>
                    <a:pt x="7645" y="132181"/>
                  </a:lnTo>
                  <a:lnTo>
                    <a:pt x="5283" y="123444"/>
                  </a:lnTo>
                  <a:lnTo>
                    <a:pt x="3238" y="111760"/>
                  </a:lnTo>
                  <a:lnTo>
                    <a:pt x="2044" y="93345"/>
                  </a:lnTo>
                  <a:lnTo>
                    <a:pt x="3238" y="89281"/>
                  </a:lnTo>
                  <a:lnTo>
                    <a:pt x="3238" y="87376"/>
                  </a:lnTo>
                  <a:lnTo>
                    <a:pt x="5283" y="84328"/>
                  </a:lnTo>
                  <a:lnTo>
                    <a:pt x="9372" y="81534"/>
                  </a:lnTo>
                  <a:lnTo>
                    <a:pt x="12268" y="80518"/>
                  </a:lnTo>
                  <a:lnTo>
                    <a:pt x="14312" y="81534"/>
                  </a:lnTo>
                  <a:lnTo>
                    <a:pt x="16357" y="83566"/>
                  </a:lnTo>
                  <a:lnTo>
                    <a:pt x="19596" y="85471"/>
                  </a:lnTo>
                  <a:lnTo>
                    <a:pt x="21628" y="85471"/>
                  </a:lnTo>
                  <a:lnTo>
                    <a:pt x="25717" y="86233"/>
                  </a:lnTo>
                  <a:lnTo>
                    <a:pt x="31851" y="84328"/>
                  </a:lnTo>
                  <a:lnTo>
                    <a:pt x="69164" y="54229"/>
                  </a:lnTo>
                  <a:lnTo>
                    <a:pt x="71882" y="36068"/>
                  </a:lnTo>
                  <a:lnTo>
                    <a:pt x="69837" y="24003"/>
                  </a:lnTo>
                  <a:lnTo>
                    <a:pt x="67792" y="15494"/>
                  </a:lnTo>
                  <a:lnTo>
                    <a:pt x="65074" y="15494"/>
                  </a:lnTo>
                  <a:lnTo>
                    <a:pt x="65074" y="17399"/>
                  </a:lnTo>
                  <a:lnTo>
                    <a:pt x="69164" y="36830"/>
                  </a:lnTo>
                  <a:lnTo>
                    <a:pt x="67792" y="43815"/>
                  </a:lnTo>
                  <a:lnTo>
                    <a:pt x="67792" y="48514"/>
                  </a:lnTo>
                  <a:lnTo>
                    <a:pt x="65747" y="54229"/>
                  </a:lnTo>
                  <a:lnTo>
                    <a:pt x="59613" y="65024"/>
                  </a:lnTo>
                  <a:lnTo>
                    <a:pt x="48209" y="76581"/>
                  </a:lnTo>
                  <a:lnTo>
                    <a:pt x="40030" y="80518"/>
                  </a:lnTo>
                  <a:lnTo>
                    <a:pt x="33045" y="81534"/>
                  </a:lnTo>
                  <a:lnTo>
                    <a:pt x="24523" y="83566"/>
                  </a:lnTo>
                  <a:lnTo>
                    <a:pt x="22491" y="83566"/>
                  </a:lnTo>
                  <a:lnTo>
                    <a:pt x="18402" y="81534"/>
                  </a:lnTo>
                  <a:lnTo>
                    <a:pt x="17030" y="80518"/>
                  </a:lnTo>
                  <a:lnTo>
                    <a:pt x="14312" y="78486"/>
                  </a:lnTo>
                  <a:lnTo>
                    <a:pt x="12268" y="77724"/>
                  </a:lnTo>
                  <a:lnTo>
                    <a:pt x="9372" y="77724"/>
                  </a:lnTo>
                  <a:lnTo>
                    <a:pt x="5283" y="79629"/>
                  </a:lnTo>
                  <a:lnTo>
                    <a:pt x="2044" y="81534"/>
                  </a:lnTo>
                  <a:lnTo>
                    <a:pt x="1193" y="85471"/>
                  </a:lnTo>
                  <a:lnTo>
                    <a:pt x="0" y="90551"/>
                  </a:lnTo>
                  <a:lnTo>
                    <a:pt x="1193" y="111760"/>
                  </a:lnTo>
                  <a:lnTo>
                    <a:pt x="4089" y="128397"/>
                  </a:lnTo>
                  <a:lnTo>
                    <a:pt x="5435" y="132181"/>
                  </a:lnTo>
                  <a:lnTo>
                    <a:pt x="5283" y="132181"/>
                  </a:lnTo>
                  <a:lnTo>
                    <a:pt x="21628" y="175920"/>
                  </a:lnTo>
                  <a:lnTo>
                    <a:pt x="37134" y="189433"/>
                  </a:lnTo>
                  <a:lnTo>
                    <a:pt x="40030" y="189433"/>
                  </a:lnTo>
                  <a:lnTo>
                    <a:pt x="42075" y="188633"/>
                  </a:lnTo>
                  <a:lnTo>
                    <a:pt x="45415" y="186702"/>
                  </a:lnTo>
                  <a:lnTo>
                    <a:pt x="47358" y="185572"/>
                  </a:lnTo>
                  <a:lnTo>
                    <a:pt x="48209" y="185572"/>
                  </a:lnTo>
                  <a:lnTo>
                    <a:pt x="52298" y="182841"/>
                  </a:lnTo>
                  <a:lnTo>
                    <a:pt x="57581" y="175920"/>
                  </a:lnTo>
                  <a:lnTo>
                    <a:pt x="61658" y="164350"/>
                  </a:lnTo>
                  <a:lnTo>
                    <a:pt x="65074" y="145694"/>
                  </a:lnTo>
                  <a:lnTo>
                    <a:pt x="67792" y="132181"/>
                  </a:lnTo>
                  <a:lnTo>
                    <a:pt x="67449" y="132181"/>
                  </a:lnTo>
                  <a:lnTo>
                    <a:pt x="67792" y="130302"/>
                  </a:lnTo>
                  <a:lnTo>
                    <a:pt x="69164" y="121412"/>
                  </a:lnTo>
                  <a:lnTo>
                    <a:pt x="69837" y="116459"/>
                  </a:lnTo>
                  <a:lnTo>
                    <a:pt x="71882" y="112649"/>
                  </a:lnTo>
                  <a:lnTo>
                    <a:pt x="73926" y="102997"/>
                  </a:lnTo>
                  <a:lnTo>
                    <a:pt x="75285" y="96393"/>
                  </a:lnTo>
                  <a:lnTo>
                    <a:pt x="75971" y="88138"/>
                  </a:lnTo>
                  <a:lnTo>
                    <a:pt x="77330" y="82423"/>
                  </a:lnTo>
                  <a:lnTo>
                    <a:pt x="79375" y="78486"/>
                  </a:lnTo>
                  <a:lnTo>
                    <a:pt x="83464" y="72771"/>
                  </a:lnTo>
                  <a:lnTo>
                    <a:pt x="89598" y="65024"/>
                  </a:lnTo>
                  <a:lnTo>
                    <a:pt x="95732" y="59182"/>
                  </a:lnTo>
                  <a:lnTo>
                    <a:pt x="99822" y="52324"/>
                  </a:lnTo>
                  <a:lnTo>
                    <a:pt x="101015" y="48514"/>
                  </a:lnTo>
                  <a:lnTo>
                    <a:pt x="101866" y="42672"/>
                  </a:lnTo>
                  <a:lnTo>
                    <a:pt x="101866" y="36830"/>
                  </a:lnTo>
                  <a:lnTo>
                    <a:pt x="103060" y="34163"/>
                  </a:lnTo>
                  <a:lnTo>
                    <a:pt x="107149" y="32258"/>
                  </a:lnTo>
                  <a:lnTo>
                    <a:pt x="111239" y="31115"/>
                  </a:lnTo>
                  <a:lnTo>
                    <a:pt x="132867" y="31115"/>
                  </a:lnTo>
                  <a:lnTo>
                    <a:pt x="136956" y="34925"/>
                  </a:lnTo>
                  <a:lnTo>
                    <a:pt x="137807" y="38862"/>
                  </a:lnTo>
                  <a:lnTo>
                    <a:pt x="140195" y="44577"/>
                  </a:lnTo>
                  <a:lnTo>
                    <a:pt x="140195" y="48514"/>
                  </a:lnTo>
                  <a:lnTo>
                    <a:pt x="139001" y="50419"/>
                  </a:lnTo>
                  <a:lnTo>
                    <a:pt x="137807" y="53467"/>
                  </a:lnTo>
                  <a:lnTo>
                    <a:pt x="137807" y="57277"/>
                  </a:lnTo>
                  <a:lnTo>
                    <a:pt x="139001" y="59182"/>
                  </a:lnTo>
                  <a:lnTo>
                    <a:pt x="142240" y="61214"/>
                  </a:lnTo>
                  <a:lnTo>
                    <a:pt x="144284" y="63119"/>
                  </a:lnTo>
                  <a:lnTo>
                    <a:pt x="148361" y="68072"/>
                  </a:lnTo>
                  <a:lnTo>
                    <a:pt x="151257" y="69977"/>
                  </a:lnTo>
                  <a:lnTo>
                    <a:pt x="156540" y="71882"/>
                  </a:lnTo>
                  <a:lnTo>
                    <a:pt x="162674" y="70866"/>
                  </a:lnTo>
                  <a:lnTo>
                    <a:pt x="176301" y="69977"/>
                  </a:lnTo>
                  <a:lnTo>
                    <a:pt x="180390" y="68834"/>
                  </a:lnTo>
                  <a:lnTo>
                    <a:pt x="187210" y="66929"/>
                  </a:lnTo>
                  <a:lnTo>
                    <a:pt x="193332" y="66167"/>
                  </a:lnTo>
                  <a:lnTo>
                    <a:pt x="197942" y="65024"/>
                  </a:lnTo>
                  <a:lnTo>
                    <a:pt x="200837" y="64262"/>
                  </a:lnTo>
                  <a:lnTo>
                    <a:pt x="204914" y="61214"/>
                  </a:lnTo>
                  <a:lnTo>
                    <a:pt x="206959" y="57277"/>
                  </a:lnTo>
                  <a:lnTo>
                    <a:pt x="209003" y="55372"/>
                  </a:lnTo>
                  <a:lnTo>
                    <a:pt x="214287" y="55372"/>
                  </a:lnTo>
                  <a:lnTo>
                    <a:pt x="217182" y="56134"/>
                  </a:lnTo>
                  <a:lnTo>
                    <a:pt x="221272" y="60325"/>
                  </a:lnTo>
                  <a:lnTo>
                    <a:pt x="223659" y="62230"/>
                  </a:lnTo>
                  <a:lnTo>
                    <a:pt x="223659" y="69977"/>
                  </a:lnTo>
                  <a:lnTo>
                    <a:pt x="222465" y="73914"/>
                  </a:lnTo>
                  <a:lnTo>
                    <a:pt x="221272" y="75819"/>
                  </a:lnTo>
                  <a:lnTo>
                    <a:pt x="215138" y="81534"/>
                  </a:lnTo>
                  <a:lnTo>
                    <a:pt x="210197" y="84328"/>
                  </a:lnTo>
                  <a:lnTo>
                    <a:pt x="204914" y="86233"/>
                  </a:lnTo>
                  <a:lnTo>
                    <a:pt x="200837" y="88138"/>
                  </a:lnTo>
                  <a:lnTo>
                    <a:pt x="197942" y="93345"/>
                  </a:lnTo>
                  <a:lnTo>
                    <a:pt x="196748" y="96393"/>
                  </a:lnTo>
                  <a:lnTo>
                    <a:pt x="197942" y="99060"/>
                  </a:lnTo>
                  <a:lnTo>
                    <a:pt x="202018" y="101092"/>
                  </a:lnTo>
                  <a:lnTo>
                    <a:pt x="204914" y="101092"/>
                  </a:lnTo>
                  <a:lnTo>
                    <a:pt x="217182" y="102235"/>
                  </a:lnTo>
                  <a:lnTo>
                    <a:pt x="221272" y="104140"/>
                  </a:lnTo>
                  <a:lnTo>
                    <a:pt x="226555" y="107950"/>
                  </a:lnTo>
                  <a:lnTo>
                    <a:pt x="230644" y="108712"/>
                  </a:lnTo>
                  <a:lnTo>
                    <a:pt x="234734" y="108712"/>
                  </a:lnTo>
                  <a:lnTo>
                    <a:pt x="240868" y="106807"/>
                  </a:lnTo>
                  <a:lnTo>
                    <a:pt x="243776" y="104902"/>
                  </a:lnTo>
                  <a:lnTo>
                    <a:pt x="244944" y="104140"/>
                  </a:lnTo>
                  <a:lnTo>
                    <a:pt x="246989" y="101092"/>
                  </a:lnTo>
                  <a:lnTo>
                    <a:pt x="246989" y="96393"/>
                  </a:lnTo>
                  <a:lnTo>
                    <a:pt x="244944" y="94488"/>
                  </a:lnTo>
                  <a:lnTo>
                    <a:pt x="244944" y="88138"/>
                  </a:lnTo>
                  <a:lnTo>
                    <a:pt x="246989" y="86233"/>
                  </a:lnTo>
                  <a:lnTo>
                    <a:pt x="249034" y="85471"/>
                  </a:lnTo>
                  <a:lnTo>
                    <a:pt x="267779" y="85471"/>
                  </a:lnTo>
                  <a:lnTo>
                    <a:pt x="281406" y="89281"/>
                  </a:lnTo>
                  <a:lnTo>
                    <a:pt x="287540" y="90551"/>
                  </a:lnTo>
                  <a:lnTo>
                    <a:pt x="292481" y="91440"/>
                  </a:lnTo>
                  <a:lnTo>
                    <a:pt x="294513" y="92583"/>
                  </a:lnTo>
                  <a:lnTo>
                    <a:pt x="296557" y="94488"/>
                  </a:lnTo>
                  <a:lnTo>
                    <a:pt x="296456" y="99060"/>
                  </a:lnTo>
                  <a:lnTo>
                    <a:pt x="295706" y="112649"/>
                  </a:lnTo>
                  <a:lnTo>
                    <a:pt x="294424" y="114554"/>
                  </a:lnTo>
                  <a:lnTo>
                    <a:pt x="296392" y="114554"/>
                  </a:lnTo>
                  <a:lnTo>
                    <a:pt x="296557" y="113792"/>
                  </a:lnTo>
                  <a:lnTo>
                    <a:pt x="298602" y="101092"/>
                  </a:lnTo>
                  <a:lnTo>
                    <a:pt x="299796" y="97155"/>
                  </a:lnTo>
                  <a:lnTo>
                    <a:pt x="299796" y="92583"/>
                  </a:lnTo>
                  <a:close/>
                </a:path>
                <a:path w="966470" h="189864">
                  <a:moveTo>
                    <a:pt x="479564" y="84328"/>
                  </a:moveTo>
                  <a:lnTo>
                    <a:pt x="472694" y="84328"/>
                  </a:lnTo>
                  <a:lnTo>
                    <a:pt x="468604" y="84328"/>
                  </a:lnTo>
                  <a:lnTo>
                    <a:pt x="462470" y="84328"/>
                  </a:lnTo>
                  <a:lnTo>
                    <a:pt x="462470" y="87376"/>
                  </a:lnTo>
                  <a:lnTo>
                    <a:pt x="460425" y="90551"/>
                  </a:lnTo>
                  <a:lnTo>
                    <a:pt x="459232" y="91440"/>
                  </a:lnTo>
                  <a:lnTo>
                    <a:pt x="460425" y="92583"/>
                  </a:lnTo>
                  <a:lnTo>
                    <a:pt x="462470" y="92583"/>
                  </a:lnTo>
                  <a:lnTo>
                    <a:pt x="462470" y="93345"/>
                  </a:lnTo>
                  <a:lnTo>
                    <a:pt x="459232" y="94488"/>
                  </a:lnTo>
                  <a:lnTo>
                    <a:pt x="455155" y="96393"/>
                  </a:lnTo>
                  <a:lnTo>
                    <a:pt x="453110" y="95250"/>
                  </a:lnTo>
                  <a:lnTo>
                    <a:pt x="450215" y="94488"/>
                  </a:lnTo>
                  <a:lnTo>
                    <a:pt x="446976" y="92583"/>
                  </a:lnTo>
                  <a:lnTo>
                    <a:pt x="445782" y="89281"/>
                  </a:lnTo>
                  <a:lnTo>
                    <a:pt x="445782" y="85471"/>
                  </a:lnTo>
                  <a:lnTo>
                    <a:pt x="446976" y="82423"/>
                  </a:lnTo>
                  <a:lnTo>
                    <a:pt x="447827" y="80518"/>
                  </a:lnTo>
                  <a:lnTo>
                    <a:pt x="447827" y="78486"/>
                  </a:lnTo>
                  <a:lnTo>
                    <a:pt x="444931" y="75819"/>
                  </a:lnTo>
                  <a:lnTo>
                    <a:pt x="439254" y="72771"/>
                  </a:lnTo>
                  <a:lnTo>
                    <a:pt x="437603" y="71882"/>
                  </a:lnTo>
                  <a:lnTo>
                    <a:pt x="431469" y="69977"/>
                  </a:lnTo>
                  <a:lnTo>
                    <a:pt x="429425" y="69977"/>
                  </a:lnTo>
                  <a:lnTo>
                    <a:pt x="425335" y="72771"/>
                  </a:lnTo>
                  <a:lnTo>
                    <a:pt x="417169" y="84328"/>
                  </a:lnTo>
                  <a:lnTo>
                    <a:pt x="413931" y="92583"/>
                  </a:lnTo>
                  <a:lnTo>
                    <a:pt x="415124" y="96393"/>
                  </a:lnTo>
                  <a:lnTo>
                    <a:pt x="417169" y="98298"/>
                  </a:lnTo>
                  <a:lnTo>
                    <a:pt x="415975" y="101092"/>
                  </a:lnTo>
                  <a:lnTo>
                    <a:pt x="413931" y="104140"/>
                  </a:lnTo>
                  <a:lnTo>
                    <a:pt x="411035" y="109855"/>
                  </a:lnTo>
                  <a:lnTo>
                    <a:pt x="408990" y="111760"/>
                  </a:lnTo>
                  <a:lnTo>
                    <a:pt x="405752" y="110744"/>
                  </a:lnTo>
                  <a:lnTo>
                    <a:pt x="403707" y="109855"/>
                  </a:lnTo>
                  <a:lnTo>
                    <a:pt x="397573" y="106045"/>
                  </a:lnTo>
                  <a:lnTo>
                    <a:pt x="392125" y="102997"/>
                  </a:lnTo>
                  <a:lnTo>
                    <a:pt x="379183" y="90551"/>
                  </a:lnTo>
                  <a:lnTo>
                    <a:pt x="375767" y="88138"/>
                  </a:lnTo>
                  <a:lnTo>
                    <a:pt x="375094" y="86233"/>
                  </a:lnTo>
                  <a:lnTo>
                    <a:pt x="373722" y="84328"/>
                  </a:lnTo>
                  <a:lnTo>
                    <a:pt x="371792" y="79629"/>
                  </a:lnTo>
                  <a:lnTo>
                    <a:pt x="371005" y="77724"/>
                  </a:lnTo>
                  <a:lnTo>
                    <a:pt x="371005" y="76581"/>
                  </a:lnTo>
                  <a:lnTo>
                    <a:pt x="368782" y="75819"/>
                  </a:lnTo>
                  <a:lnTo>
                    <a:pt x="349199" y="102235"/>
                  </a:lnTo>
                  <a:lnTo>
                    <a:pt x="351243" y="102997"/>
                  </a:lnTo>
                  <a:lnTo>
                    <a:pt x="352094" y="102997"/>
                  </a:lnTo>
                  <a:lnTo>
                    <a:pt x="351243" y="106045"/>
                  </a:lnTo>
                  <a:lnTo>
                    <a:pt x="325526" y="114554"/>
                  </a:lnTo>
                  <a:lnTo>
                    <a:pt x="320243" y="116459"/>
                  </a:lnTo>
                  <a:lnTo>
                    <a:pt x="311213" y="121412"/>
                  </a:lnTo>
                  <a:lnTo>
                    <a:pt x="306781" y="122809"/>
                  </a:lnTo>
                  <a:lnTo>
                    <a:pt x="306781" y="122555"/>
                  </a:lnTo>
                  <a:lnTo>
                    <a:pt x="301840" y="124587"/>
                  </a:lnTo>
                  <a:lnTo>
                    <a:pt x="297751" y="127254"/>
                  </a:lnTo>
                  <a:lnTo>
                    <a:pt x="294513" y="129159"/>
                  </a:lnTo>
                  <a:lnTo>
                    <a:pt x="293662" y="129159"/>
                  </a:lnTo>
                  <a:lnTo>
                    <a:pt x="291617" y="128397"/>
                  </a:lnTo>
                  <a:lnTo>
                    <a:pt x="290258" y="126492"/>
                  </a:lnTo>
                  <a:lnTo>
                    <a:pt x="292481" y="123444"/>
                  </a:lnTo>
                  <a:lnTo>
                    <a:pt x="295706" y="117602"/>
                  </a:lnTo>
                  <a:lnTo>
                    <a:pt x="296138" y="115697"/>
                  </a:lnTo>
                  <a:lnTo>
                    <a:pt x="293662" y="115697"/>
                  </a:lnTo>
                  <a:lnTo>
                    <a:pt x="292481" y="115697"/>
                  </a:lnTo>
                  <a:lnTo>
                    <a:pt x="290258" y="115697"/>
                  </a:lnTo>
                  <a:lnTo>
                    <a:pt x="289585" y="118364"/>
                  </a:lnTo>
                  <a:lnTo>
                    <a:pt x="289585" y="121412"/>
                  </a:lnTo>
                  <a:lnTo>
                    <a:pt x="288213" y="124587"/>
                  </a:lnTo>
                  <a:lnTo>
                    <a:pt x="288213" y="127254"/>
                  </a:lnTo>
                  <a:lnTo>
                    <a:pt x="286169" y="129159"/>
                  </a:lnTo>
                  <a:lnTo>
                    <a:pt x="285496" y="131064"/>
                  </a:lnTo>
                  <a:lnTo>
                    <a:pt x="287540" y="132207"/>
                  </a:lnTo>
                  <a:lnTo>
                    <a:pt x="289585" y="133096"/>
                  </a:lnTo>
                  <a:lnTo>
                    <a:pt x="293662" y="132207"/>
                  </a:lnTo>
                  <a:lnTo>
                    <a:pt x="297751" y="132207"/>
                  </a:lnTo>
                  <a:lnTo>
                    <a:pt x="299796" y="130302"/>
                  </a:lnTo>
                  <a:lnTo>
                    <a:pt x="300570" y="129159"/>
                  </a:lnTo>
                  <a:lnTo>
                    <a:pt x="301840" y="127254"/>
                  </a:lnTo>
                  <a:lnTo>
                    <a:pt x="304736" y="126149"/>
                  </a:lnTo>
                  <a:lnTo>
                    <a:pt x="304736" y="126492"/>
                  </a:lnTo>
                  <a:lnTo>
                    <a:pt x="311213" y="123444"/>
                  </a:lnTo>
                  <a:lnTo>
                    <a:pt x="320243" y="119507"/>
                  </a:lnTo>
                  <a:lnTo>
                    <a:pt x="327571" y="116459"/>
                  </a:lnTo>
                  <a:lnTo>
                    <a:pt x="331647" y="118364"/>
                  </a:lnTo>
                  <a:lnTo>
                    <a:pt x="337781" y="117602"/>
                  </a:lnTo>
                  <a:lnTo>
                    <a:pt x="354139" y="104140"/>
                  </a:lnTo>
                  <a:lnTo>
                    <a:pt x="353288" y="100203"/>
                  </a:lnTo>
                  <a:lnTo>
                    <a:pt x="352094" y="90551"/>
                  </a:lnTo>
                  <a:lnTo>
                    <a:pt x="354139" y="85471"/>
                  </a:lnTo>
                  <a:lnTo>
                    <a:pt x="356184" y="82423"/>
                  </a:lnTo>
                  <a:lnTo>
                    <a:pt x="360273" y="80518"/>
                  </a:lnTo>
                  <a:lnTo>
                    <a:pt x="364363" y="79629"/>
                  </a:lnTo>
                  <a:lnTo>
                    <a:pt x="365556" y="79629"/>
                  </a:lnTo>
                  <a:lnTo>
                    <a:pt x="368782" y="81534"/>
                  </a:lnTo>
                  <a:lnTo>
                    <a:pt x="371005" y="84328"/>
                  </a:lnTo>
                  <a:lnTo>
                    <a:pt x="373049" y="88138"/>
                  </a:lnTo>
                  <a:lnTo>
                    <a:pt x="375094" y="91440"/>
                  </a:lnTo>
                  <a:lnTo>
                    <a:pt x="375767" y="93345"/>
                  </a:lnTo>
                  <a:lnTo>
                    <a:pt x="379183" y="98298"/>
                  </a:lnTo>
                  <a:lnTo>
                    <a:pt x="383260" y="100203"/>
                  </a:lnTo>
                  <a:lnTo>
                    <a:pt x="390080" y="104902"/>
                  </a:lnTo>
                  <a:lnTo>
                    <a:pt x="399618" y="110744"/>
                  </a:lnTo>
                  <a:lnTo>
                    <a:pt x="404901" y="113792"/>
                  </a:lnTo>
                  <a:lnTo>
                    <a:pt x="411886" y="113792"/>
                  </a:lnTo>
                  <a:lnTo>
                    <a:pt x="414045" y="111760"/>
                  </a:lnTo>
                  <a:lnTo>
                    <a:pt x="415124" y="110744"/>
                  </a:lnTo>
                  <a:lnTo>
                    <a:pt x="415124" y="107950"/>
                  </a:lnTo>
                  <a:lnTo>
                    <a:pt x="417169" y="104140"/>
                  </a:lnTo>
                  <a:lnTo>
                    <a:pt x="418020" y="102235"/>
                  </a:lnTo>
                  <a:lnTo>
                    <a:pt x="417906" y="98298"/>
                  </a:lnTo>
                  <a:lnTo>
                    <a:pt x="417169" y="93345"/>
                  </a:lnTo>
                  <a:lnTo>
                    <a:pt x="417169" y="90551"/>
                  </a:lnTo>
                  <a:lnTo>
                    <a:pt x="418020" y="87376"/>
                  </a:lnTo>
                  <a:lnTo>
                    <a:pt x="421246" y="84328"/>
                  </a:lnTo>
                  <a:lnTo>
                    <a:pt x="425335" y="79629"/>
                  </a:lnTo>
                  <a:lnTo>
                    <a:pt x="429425" y="74676"/>
                  </a:lnTo>
                  <a:lnTo>
                    <a:pt x="432663" y="72771"/>
                  </a:lnTo>
                  <a:lnTo>
                    <a:pt x="434708" y="72771"/>
                  </a:lnTo>
                  <a:lnTo>
                    <a:pt x="437603" y="74676"/>
                  </a:lnTo>
                  <a:lnTo>
                    <a:pt x="440842" y="77724"/>
                  </a:lnTo>
                  <a:lnTo>
                    <a:pt x="443738" y="78486"/>
                  </a:lnTo>
                  <a:lnTo>
                    <a:pt x="444931" y="80518"/>
                  </a:lnTo>
                  <a:lnTo>
                    <a:pt x="444931" y="83566"/>
                  </a:lnTo>
                  <a:lnTo>
                    <a:pt x="443738" y="84328"/>
                  </a:lnTo>
                  <a:lnTo>
                    <a:pt x="442887" y="85471"/>
                  </a:lnTo>
                  <a:lnTo>
                    <a:pt x="442887" y="89281"/>
                  </a:lnTo>
                  <a:lnTo>
                    <a:pt x="444931" y="94488"/>
                  </a:lnTo>
                  <a:lnTo>
                    <a:pt x="449021" y="97155"/>
                  </a:lnTo>
                  <a:lnTo>
                    <a:pt x="453110" y="99060"/>
                  </a:lnTo>
                  <a:lnTo>
                    <a:pt x="459232" y="97155"/>
                  </a:lnTo>
                  <a:lnTo>
                    <a:pt x="462470" y="96393"/>
                  </a:lnTo>
                  <a:lnTo>
                    <a:pt x="465366" y="95250"/>
                  </a:lnTo>
                  <a:lnTo>
                    <a:pt x="465366" y="93345"/>
                  </a:lnTo>
                  <a:lnTo>
                    <a:pt x="464515" y="92583"/>
                  </a:lnTo>
                  <a:lnTo>
                    <a:pt x="464515" y="89281"/>
                  </a:lnTo>
                  <a:lnTo>
                    <a:pt x="467410" y="87376"/>
                  </a:lnTo>
                  <a:lnTo>
                    <a:pt x="472694" y="86233"/>
                  </a:lnTo>
                  <a:lnTo>
                    <a:pt x="477634" y="85471"/>
                  </a:lnTo>
                  <a:lnTo>
                    <a:pt x="479564" y="84328"/>
                  </a:lnTo>
                  <a:close/>
                </a:path>
                <a:path w="966470" h="189864">
                  <a:moveTo>
                    <a:pt x="695325" y="6591"/>
                  </a:moveTo>
                  <a:lnTo>
                    <a:pt x="693280" y="3860"/>
                  </a:lnTo>
                  <a:lnTo>
                    <a:pt x="693280" y="1930"/>
                  </a:lnTo>
                  <a:lnTo>
                    <a:pt x="691921" y="0"/>
                  </a:lnTo>
                  <a:lnTo>
                    <a:pt x="689190" y="800"/>
                  </a:lnTo>
                  <a:lnTo>
                    <a:pt x="681697" y="800"/>
                  </a:lnTo>
                  <a:lnTo>
                    <a:pt x="675563" y="1930"/>
                  </a:lnTo>
                  <a:lnTo>
                    <a:pt x="669442" y="4660"/>
                  </a:lnTo>
                  <a:lnTo>
                    <a:pt x="664159" y="7721"/>
                  </a:lnTo>
                  <a:lnTo>
                    <a:pt x="657174" y="10452"/>
                  </a:lnTo>
                  <a:lnTo>
                    <a:pt x="653935" y="10452"/>
                  </a:lnTo>
                  <a:lnTo>
                    <a:pt x="651891" y="13500"/>
                  </a:lnTo>
                  <a:lnTo>
                    <a:pt x="651281" y="15430"/>
                  </a:lnTo>
                  <a:lnTo>
                    <a:pt x="651040" y="15430"/>
                  </a:lnTo>
                  <a:lnTo>
                    <a:pt x="651040" y="16243"/>
                  </a:lnTo>
                  <a:lnTo>
                    <a:pt x="651040" y="17360"/>
                  </a:lnTo>
                  <a:lnTo>
                    <a:pt x="651040" y="21221"/>
                  </a:lnTo>
                  <a:lnTo>
                    <a:pt x="651891" y="23152"/>
                  </a:lnTo>
                  <a:lnTo>
                    <a:pt x="653084" y="25082"/>
                  </a:lnTo>
                  <a:lnTo>
                    <a:pt x="653084" y="27178"/>
                  </a:lnTo>
                  <a:lnTo>
                    <a:pt x="651891" y="29108"/>
                  </a:lnTo>
                  <a:lnTo>
                    <a:pt x="651040" y="34086"/>
                  </a:lnTo>
                  <a:lnTo>
                    <a:pt x="649846" y="40678"/>
                  </a:lnTo>
                  <a:lnTo>
                    <a:pt x="647801" y="43738"/>
                  </a:lnTo>
                  <a:lnTo>
                    <a:pt x="645756" y="45669"/>
                  </a:lnTo>
                  <a:lnTo>
                    <a:pt x="642518" y="44538"/>
                  </a:lnTo>
                  <a:lnTo>
                    <a:pt x="637578" y="43738"/>
                  </a:lnTo>
                  <a:lnTo>
                    <a:pt x="634352" y="42608"/>
                  </a:lnTo>
                  <a:lnTo>
                    <a:pt x="634352" y="42862"/>
                  </a:lnTo>
                  <a:lnTo>
                    <a:pt x="632307" y="41910"/>
                  </a:lnTo>
                  <a:lnTo>
                    <a:pt x="622084" y="40767"/>
                  </a:lnTo>
                  <a:lnTo>
                    <a:pt x="617994" y="40767"/>
                  </a:lnTo>
                  <a:lnTo>
                    <a:pt x="613130" y="37973"/>
                  </a:lnTo>
                  <a:lnTo>
                    <a:pt x="609815" y="36068"/>
                  </a:lnTo>
                  <a:lnTo>
                    <a:pt x="602488" y="33020"/>
                  </a:lnTo>
                  <a:lnTo>
                    <a:pt x="599592" y="33020"/>
                  </a:lnTo>
                  <a:lnTo>
                    <a:pt x="597560" y="34925"/>
                  </a:lnTo>
                  <a:lnTo>
                    <a:pt x="593471" y="36830"/>
                  </a:lnTo>
                  <a:lnTo>
                    <a:pt x="590905" y="39878"/>
                  </a:lnTo>
                  <a:lnTo>
                    <a:pt x="590054" y="41910"/>
                  </a:lnTo>
                  <a:lnTo>
                    <a:pt x="592099" y="45720"/>
                  </a:lnTo>
                  <a:lnTo>
                    <a:pt x="596188" y="49530"/>
                  </a:lnTo>
                  <a:lnTo>
                    <a:pt x="606577" y="49530"/>
                  </a:lnTo>
                  <a:lnTo>
                    <a:pt x="608622" y="50419"/>
                  </a:lnTo>
                  <a:lnTo>
                    <a:pt x="611860" y="53467"/>
                  </a:lnTo>
                  <a:lnTo>
                    <a:pt x="612711" y="56134"/>
                  </a:lnTo>
                  <a:lnTo>
                    <a:pt x="613905" y="60325"/>
                  </a:lnTo>
                  <a:lnTo>
                    <a:pt x="612711" y="62230"/>
                  </a:lnTo>
                  <a:lnTo>
                    <a:pt x="611860" y="65024"/>
                  </a:lnTo>
                  <a:lnTo>
                    <a:pt x="607771" y="69977"/>
                  </a:lnTo>
                  <a:lnTo>
                    <a:pt x="601637" y="74676"/>
                  </a:lnTo>
                  <a:lnTo>
                    <a:pt x="598233" y="77724"/>
                  </a:lnTo>
                  <a:lnTo>
                    <a:pt x="590905" y="78486"/>
                  </a:lnTo>
                  <a:lnTo>
                    <a:pt x="583920" y="79629"/>
                  </a:lnTo>
                  <a:lnTo>
                    <a:pt x="575754" y="80518"/>
                  </a:lnTo>
                  <a:lnTo>
                    <a:pt x="572516" y="78486"/>
                  </a:lnTo>
                  <a:lnTo>
                    <a:pt x="567575" y="75819"/>
                  </a:lnTo>
                  <a:lnTo>
                    <a:pt x="563143" y="68072"/>
                  </a:lnTo>
                  <a:lnTo>
                    <a:pt x="561505" y="65024"/>
                  </a:lnTo>
                  <a:lnTo>
                    <a:pt x="561098" y="64262"/>
                  </a:lnTo>
                  <a:lnTo>
                    <a:pt x="557009" y="62230"/>
                  </a:lnTo>
                  <a:lnTo>
                    <a:pt x="554113" y="61214"/>
                  </a:lnTo>
                  <a:lnTo>
                    <a:pt x="547979" y="63119"/>
                  </a:lnTo>
                  <a:lnTo>
                    <a:pt x="542709" y="66929"/>
                  </a:lnTo>
                  <a:lnTo>
                    <a:pt x="540664" y="69977"/>
                  </a:lnTo>
                  <a:lnTo>
                    <a:pt x="541756" y="79629"/>
                  </a:lnTo>
                  <a:lnTo>
                    <a:pt x="541858" y="92583"/>
                  </a:lnTo>
                  <a:lnTo>
                    <a:pt x="544753" y="107950"/>
                  </a:lnTo>
                  <a:lnTo>
                    <a:pt x="545934" y="113792"/>
                  </a:lnTo>
                  <a:lnTo>
                    <a:pt x="546798" y="113792"/>
                  </a:lnTo>
                  <a:lnTo>
                    <a:pt x="547979" y="112649"/>
                  </a:lnTo>
                  <a:lnTo>
                    <a:pt x="548830" y="114554"/>
                  </a:lnTo>
                  <a:lnTo>
                    <a:pt x="548830" y="118364"/>
                  </a:lnTo>
                  <a:lnTo>
                    <a:pt x="547979" y="122555"/>
                  </a:lnTo>
                  <a:lnTo>
                    <a:pt x="544753" y="127254"/>
                  </a:lnTo>
                  <a:lnTo>
                    <a:pt x="539813" y="131064"/>
                  </a:lnTo>
                  <a:lnTo>
                    <a:pt x="537870" y="132181"/>
                  </a:lnTo>
                  <a:lnTo>
                    <a:pt x="536282" y="133096"/>
                  </a:lnTo>
                  <a:lnTo>
                    <a:pt x="534530" y="134112"/>
                  </a:lnTo>
                  <a:lnTo>
                    <a:pt x="533336" y="134924"/>
                  </a:lnTo>
                  <a:lnTo>
                    <a:pt x="526351" y="136042"/>
                  </a:lnTo>
                  <a:lnTo>
                    <a:pt x="520217" y="136842"/>
                  </a:lnTo>
                  <a:lnTo>
                    <a:pt x="514934" y="136042"/>
                  </a:lnTo>
                  <a:lnTo>
                    <a:pt x="512038" y="134924"/>
                  </a:lnTo>
                  <a:lnTo>
                    <a:pt x="507949" y="134112"/>
                  </a:lnTo>
                  <a:lnTo>
                    <a:pt x="506768" y="131064"/>
                  </a:lnTo>
                  <a:lnTo>
                    <a:pt x="505396" y="126492"/>
                  </a:lnTo>
                  <a:lnTo>
                    <a:pt x="506768" y="122555"/>
                  </a:lnTo>
                  <a:lnTo>
                    <a:pt x="512038" y="112649"/>
                  </a:lnTo>
                  <a:lnTo>
                    <a:pt x="514934" y="106045"/>
                  </a:lnTo>
                  <a:lnTo>
                    <a:pt x="527202" y="94488"/>
                  </a:lnTo>
                  <a:lnTo>
                    <a:pt x="531291" y="87376"/>
                  </a:lnTo>
                  <a:lnTo>
                    <a:pt x="533336" y="81534"/>
                  </a:lnTo>
                  <a:lnTo>
                    <a:pt x="533336" y="75819"/>
                  </a:lnTo>
                  <a:lnTo>
                    <a:pt x="532485" y="70866"/>
                  </a:lnTo>
                  <a:lnTo>
                    <a:pt x="527202" y="66929"/>
                  </a:lnTo>
                  <a:lnTo>
                    <a:pt x="524306" y="66167"/>
                  </a:lnTo>
                  <a:lnTo>
                    <a:pt x="519023" y="64262"/>
                  </a:lnTo>
                  <a:lnTo>
                    <a:pt x="516978" y="63119"/>
                  </a:lnTo>
                  <a:lnTo>
                    <a:pt x="514934" y="61214"/>
                  </a:lnTo>
                  <a:lnTo>
                    <a:pt x="512038" y="62230"/>
                  </a:lnTo>
                  <a:lnTo>
                    <a:pt x="505396" y="63119"/>
                  </a:lnTo>
                  <a:lnTo>
                    <a:pt x="501307" y="66167"/>
                  </a:lnTo>
                  <a:lnTo>
                    <a:pt x="496544" y="69977"/>
                  </a:lnTo>
                  <a:lnTo>
                    <a:pt x="490410" y="71882"/>
                  </a:lnTo>
                  <a:lnTo>
                    <a:pt x="486321" y="74676"/>
                  </a:lnTo>
                  <a:lnTo>
                    <a:pt x="482231" y="77724"/>
                  </a:lnTo>
                  <a:lnTo>
                    <a:pt x="475589" y="82423"/>
                  </a:lnTo>
                  <a:lnTo>
                    <a:pt x="473849" y="83566"/>
                  </a:lnTo>
                  <a:lnTo>
                    <a:pt x="480847" y="83566"/>
                  </a:lnTo>
                  <a:lnTo>
                    <a:pt x="484276" y="81534"/>
                  </a:lnTo>
                  <a:lnTo>
                    <a:pt x="487006" y="77724"/>
                  </a:lnTo>
                  <a:lnTo>
                    <a:pt x="492455" y="75819"/>
                  </a:lnTo>
                  <a:lnTo>
                    <a:pt x="497217" y="72771"/>
                  </a:lnTo>
                  <a:lnTo>
                    <a:pt x="503351" y="68072"/>
                  </a:lnTo>
                  <a:lnTo>
                    <a:pt x="506768" y="65024"/>
                  </a:lnTo>
                  <a:lnTo>
                    <a:pt x="510844" y="64262"/>
                  </a:lnTo>
                  <a:lnTo>
                    <a:pt x="531291" y="76581"/>
                  </a:lnTo>
                  <a:lnTo>
                    <a:pt x="531291" y="80518"/>
                  </a:lnTo>
                  <a:lnTo>
                    <a:pt x="530440" y="82423"/>
                  </a:lnTo>
                  <a:lnTo>
                    <a:pt x="528396" y="87376"/>
                  </a:lnTo>
                  <a:lnTo>
                    <a:pt x="520217" y="98298"/>
                  </a:lnTo>
                  <a:lnTo>
                    <a:pt x="512889" y="104902"/>
                  </a:lnTo>
                  <a:lnTo>
                    <a:pt x="512038" y="107950"/>
                  </a:lnTo>
                  <a:lnTo>
                    <a:pt x="505396" y="118364"/>
                  </a:lnTo>
                  <a:lnTo>
                    <a:pt x="504723" y="123444"/>
                  </a:lnTo>
                  <a:lnTo>
                    <a:pt x="503351" y="128397"/>
                  </a:lnTo>
                  <a:lnTo>
                    <a:pt x="504723" y="131064"/>
                  </a:lnTo>
                  <a:lnTo>
                    <a:pt x="504964" y="132181"/>
                  </a:lnTo>
                  <a:lnTo>
                    <a:pt x="504723" y="132181"/>
                  </a:lnTo>
                  <a:lnTo>
                    <a:pt x="505396" y="134112"/>
                  </a:lnTo>
                  <a:lnTo>
                    <a:pt x="509993" y="136842"/>
                  </a:lnTo>
                  <a:lnTo>
                    <a:pt x="514934" y="137972"/>
                  </a:lnTo>
                  <a:lnTo>
                    <a:pt x="522262" y="137972"/>
                  </a:lnTo>
                  <a:lnTo>
                    <a:pt x="533336" y="136855"/>
                  </a:lnTo>
                  <a:lnTo>
                    <a:pt x="537933" y="134112"/>
                  </a:lnTo>
                  <a:lnTo>
                    <a:pt x="538619" y="134112"/>
                  </a:lnTo>
                  <a:lnTo>
                    <a:pt x="539813" y="133096"/>
                  </a:lnTo>
                  <a:lnTo>
                    <a:pt x="540423" y="132753"/>
                  </a:lnTo>
                  <a:lnTo>
                    <a:pt x="541858" y="132181"/>
                  </a:lnTo>
                  <a:lnTo>
                    <a:pt x="541426" y="132181"/>
                  </a:lnTo>
                  <a:lnTo>
                    <a:pt x="546798" y="129159"/>
                  </a:lnTo>
                  <a:lnTo>
                    <a:pt x="548830" y="126492"/>
                  </a:lnTo>
                  <a:lnTo>
                    <a:pt x="550024" y="122555"/>
                  </a:lnTo>
                  <a:lnTo>
                    <a:pt x="550875" y="116459"/>
                  </a:lnTo>
                  <a:lnTo>
                    <a:pt x="550316" y="112649"/>
                  </a:lnTo>
                  <a:lnTo>
                    <a:pt x="550024" y="110744"/>
                  </a:lnTo>
                  <a:lnTo>
                    <a:pt x="546798" y="98298"/>
                  </a:lnTo>
                  <a:lnTo>
                    <a:pt x="543902" y="84328"/>
                  </a:lnTo>
                  <a:lnTo>
                    <a:pt x="542709" y="76581"/>
                  </a:lnTo>
                  <a:lnTo>
                    <a:pt x="543902" y="72771"/>
                  </a:lnTo>
                  <a:lnTo>
                    <a:pt x="546798" y="68834"/>
                  </a:lnTo>
                  <a:lnTo>
                    <a:pt x="552069" y="66167"/>
                  </a:lnTo>
                  <a:lnTo>
                    <a:pt x="554964" y="65024"/>
                  </a:lnTo>
                  <a:lnTo>
                    <a:pt x="557009" y="65024"/>
                  </a:lnTo>
                  <a:lnTo>
                    <a:pt x="559054" y="66167"/>
                  </a:lnTo>
                  <a:lnTo>
                    <a:pt x="560247" y="68072"/>
                  </a:lnTo>
                  <a:lnTo>
                    <a:pt x="559054" y="68834"/>
                  </a:lnTo>
                  <a:lnTo>
                    <a:pt x="559054" y="70866"/>
                  </a:lnTo>
                  <a:lnTo>
                    <a:pt x="564337" y="76581"/>
                  </a:lnTo>
                  <a:lnTo>
                    <a:pt x="571665" y="82423"/>
                  </a:lnTo>
                  <a:lnTo>
                    <a:pt x="574560" y="83566"/>
                  </a:lnTo>
                  <a:lnTo>
                    <a:pt x="579843" y="82423"/>
                  </a:lnTo>
                  <a:lnTo>
                    <a:pt x="590905" y="80518"/>
                  </a:lnTo>
                  <a:lnTo>
                    <a:pt x="599592" y="80518"/>
                  </a:lnTo>
                  <a:lnTo>
                    <a:pt x="604532" y="77724"/>
                  </a:lnTo>
                  <a:lnTo>
                    <a:pt x="607771" y="73914"/>
                  </a:lnTo>
                  <a:lnTo>
                    <a:pt x="612711" y="68834"/>
                  </a:lnTo>
                  <a:lnTo>
                    <a:pt x="614756" y="63119"/>
                  </a:lnTo>
                  <a:lnTo>
                    <a:pt x="615950" y="60325"/>
                  </a:lnTo>
                  <a:lnTo>
                    <a:pt x="614756" y="53467"/>
                  </a:lnTo>
                  <a:lnTo>
                    <a:pt x="611860" y="48514"/>
                  </a:lnTo>
                  <a:lnTo>
                    <a:pt x="599592" y="46482"/>
                  </a:lnTo>
                  <a:lnTo>
                    <a:pt x="597560" y="45720"/>
                  </a:lnTo>
                  <a:lnTo>
                    <a:pt x="597560" y="43815"/>
                  </a:lnTo>
                  <a:lnTo>
                    <a:pt x="596188" y="40767"/>
                  </a:lnTo>
                  <a:lnTo>
                    <a:pt x="597560" y="39878"/>
                  </a:lnTo>
                  <a:lnTo>
                    <a:pt x="601637" y="37973"/>
                  </a:lnTo>
                  <a:lnTo>
                    <a:pt x="603681" y="38862"/>
                  </a:lnTo>
                  <a:lnTo>
                    <a:pt x="609815" y="38862"/>
                  </a:lnTo>
                  <a:lnTo>
                    <a:pt x="618845" y="42672"/>
                  </a:lnTo>
                  <a:lnTo>
                    <a:pt x="622084" y="43815"/>
                  </a:lnTo>
                  <a:lnTo>
                    <a:pt x="624128" y="43815"/>
                  </a:lnTo>
                  <a:lnTo>
                    <a:pt x="629412" y="44577"/>
                  </a:lnTo>
                  <a:lnTo>
                    <a:pt x="636397" y="46482"/>
                  </a:lnTo>
                  <a:lnTo>
                    <a:pt x="636397" y="46075"/>
                  </a:lnTo>
                  <a:lnTo>
                    <a:pt x="638441" y="46469"/>
                  </a:lnTo>
                  <a:lnTo>
                    <a:pt x="645756" y="47599"/>
                  </a:lnTo>
                  <a:lnTo>
                    <a:pt x="649846" y="46469"/>
                  </a:lnTo>
                  <a:lnTo>
                    <a:pt x="650798" y="45669"/>
                  </a:lnTo>
                  <a:lnTo>
                    <a:pt x="653084" y="43738"/>
                  </a:lnTo>
                  <a:lnTo>
                    <a:pt x="653935" y="37947"/>
                  </a:lnTo>
                  <a:lnTo>
                    <a:pt x="655129" y="32969"/>
                  </a:lnTo>
                  <a:lnTo>
                    <a:pt x="657174" y="25882"/>
                  </a:lnTo>
                  <a:lnTo>
                    <a:pt x="655980" y="17360"/>
                  </a:lnTo>
                  <a:lnTo>
                    <a:pt x="655980" y="15430"/>
                  </a:lnTo>
                  <a:lnTo>
                    <a:pt x="655980" y="13500"/>
                  </a:lnTo>
                  <a:lnTo>
                    <a:pt x="659218" y="12382"/>
                  </a:lnTo>
                  <a:lnTo>
                    <a:pt x="667397" y="10452"/>
                  </a:lnTo>
                  <a:lnTo>
                    <a:pt x="670293" y="8521"/>
                  </a:lnTo>
                  <a:lnTo>
                    <a:pt x="671487" y="6591"/>
                  </a:lnTo>
                  <a:lnTo>
                    <a:pt x="674382" y="5791"/>
                  </a:lnTo>
                  <a:lnTo>
                    <a:pt x="679653" y="3860"/>
                  </a:lnTo>
                  <a:lnTo>
                    <a:pt x="683069" y="2730"/>
                  </a:lnTo>
                  <a:lnTo>
                    <a:pt x="685787" y="1930"/>
                  </a:lnTo>
                  <a:lnTo>
                    <a:pt x="687832" y="2730"/>
                  </a:lnTo>
                  <a:lnTo>
                    <a:pt x="689190" y="5791"/>
                  </a:lnTo>
                  <a:lnTo>
                    <a:pt x="689876" y="8521"/>
                  </a:lnTo>
                  <a:lnTo>
                    <a:pt x="689876" y="10452"/>
                  </a:lnTo>
                  <a:lnTo>
                    <a:pt x="688111" y="15430"/>
                  </a:lnTo>
                  <a:lnTo>
                    <a:pt x="687832" y="15430"/>
                  </a:lnTo>
                  <a:lnTo>
                    <a:pt x="687832" y="16243"/>
                  </a:lnTo>
                  <a:lnTo>
                    <a:pt x="687158" y="17360"/>
                  </a:lnTo>
                  <a:lnTo>
                    <a:pt x="687285" y="17360"/>
                  </a:lnTo>
                  <a:lnTo>
                    <a:pt x="681024" y="30226"/>
                  </a:lnTo>
                  <a:lnTo>
                    <a:pt x="677608" y="36017"/>
                  </a:lnTo>
                  <a:lnTo>
                    <a:pt x="677608" y="38747"/>
                  </a:lnTo>
                  <a:lnTo>
                    <a:pt x="674382" y="42608"/>
                  </a:lnTo>
                  <a:lnTo>
                    <a:pt x="672338" y="50330"/>
                  </a:lnTo>
                  <a:lnTo>
                    <a:pt x="666203" y="57251"/>
                  </a:lnTo>
                  <a:lnTo>
                    <a:pt x="663308" y="60299"/>
                  </a:lnTo>
                  <a:lnTo>
                    <a:pt x="657174" y="63030"/>
                  </a:lnTo>
                  <a:lnTo>
                    <a:pt x="653084" y="66890"/>
                  </a:lnTo>
                  <a:lnTo>
                    <a:pt x="644563" y="72682"/>
                  </a:lnTo>
                  <a:lnTo>
                    <a:pt x="642518" y="77673"/>
                  </a:lnTo>
                  <a:lnTo>
                    <a:pt x="642518" y="81534"/>
                  </a:lnTo>
                  <a:lnTo>
                    <a:pt x="645756" y="87312"/>
                  </a:lnTo>
                  <a:lnTo>
                    <a:pt x="644563" y="87312"/>
                  </a:lnTo>
                  <a:lnTo>
                    <a:pt x="643712" y="85382"/>
                  </a:lnTo>
                  <a:lnTo>
                    <a:pt x="642518" y="85382"/>
                  </a:lnTo>
                  <a:lnTo>
                    <a:pt x="644563" y="94399"/>
                  </a:lnTo>
                  <a:lnTo>
                    <a:pt x="645756" y="99060"/>
                  </a:lnTo>
                  <a:lnTo>
                    <a:pt x="648995" y="100177"/>
                  </a:lnTo>
                  <a:lnTo>
                    <a:pt x="651891" y="100990"/>
                  </a:lnTo>
                  <a:lnTo>
                    <a:pt x="653084" y="102108"/>
                  </a:lnTo>
                  <a:lnTo>
                    <a:pt x="653084" y="104038"/>
                  </a:lnTo>
                  <a:lnTo>
                    <a:pt x="651891" y="106781"/>
                  </a:lnTo>
                  <a:lnTo>
                    <a:pt x="648995" y="110642"/>
                  </a:lnTo>
                  <a:lnTo>
                    <a:pt x="639622" y="122542"/>
                  </a:lnTo>
                  <a:lnTo>
                    <a:pt x="637578" y="126390"/>
                  </a:lnTo>
                  <a:lnTo>
                    <a:pt x="636397" y="128320"/>
                  </a:lnTo>
                  <a:lnTo>
                    <a:pt x="634352" y="127203"/>
                  </a:lnTo>
                  <a:lnTo>
                    <a:pt x="632307" y="129159"/>
                  </a:lnTo>
                  <a:lnTo>
                    <a:pt x="631786" y="132181"/>
                  </a:lnTo>
                  <a:lnTo>
                    <a:pt x="631456" y="132181"/>
                  </a:lnTo>
                  <a:lnTo>
                    <a:pt x="631456" y="134112"/>
                  </a:lnTo>
                  <a:lnTo>
                    <a:pt x="631456" y="134924"/>
                  </a:lnTo>
                  <a:lnTo>
                    <a:pt x="629412" y="143764"/>
                  </a:lnTo>
                  <a:lnTo>
                    <a:pt x="629412" y="147624"/>
                  </a:lnTo>
                  <a:lnTo>
                    <a:pt x="630262" y="152768"/>
                  </a:lnTo>
                  <a:lnTo>
                    <a:pt x="633501" y="156629"/>
                  </a:lnTo>
                  <a:lnTo>
                    <a:pt x="636397" y="163220"/>
                  </a:lnTo>
                  <a:lnTo>
                    <a:pt x="636397" y="153568"/>
                  </a:lnTo>
                  <a:lnTo>
                    <a:pt x="634428" y="150837"/>
                  </a:lnTo>
                  <a:lnTo>
                    <a:pt x="633501" y="149555"/>
                  </a:lnTo>
                  <a:lnTo>
                    <a:pt x="632307" y="150837"/>
                  </a:lnTo>
                  <a:lnTo>
                    <a:pt x="631456" y="147624"/>
                  </a:lnTo>
                  <a:lnTo>
                    <a:pt x="632307" y="146494"/>
                  </a:lnTo>
                  <a:lnTo>
                    <a:pt x="632307" y="143764"/>
                  </a:lnTo>
                  <a:lnTo>
                    <a:pt x="633501" y="140703"/>
                  </a:lnTo>
                  <a:lnTo>
                    <a:pt x="634352" y="134112"/>
                  </a:lnTo>
                  <a:lnTo>
                    <a:pt x="636397" y="131064"/>
                  </a:lnTo>
                  <a:lnTo>
                    <a:pt x="638784" y="128320"/>
                  </a:lnTo>
                  <a:lnTo>
                    <a:pt x="640473" y="126390"/>
                  </a:lnTo>
                  <a:lnTo>
                    <a:pt x="648995" y="113690"/>
                  </a:lnTo>
                  <a:lnTo>
                    <a:pt x="655980" y="106781"/>
                  </a:lnTo>
                  <a:lnTo>
                    <a:pt x="657174" y="104038"/>
                  </a:lnTo>
                  <a:lnTo>
                    <a:pt x="655129" y="100990"/>
                  </a:lnTo>
                  <a:lnTo>
                    <a:pt x="653935" y="96329"/>
                  </a:lnTo>
                  <a:lnTo>
                    <a:pt x="653084" y="93268"/>
                  </a:lnTo>
                  <a:lnTo>
                    <a:pt x="651891" y="90538"/>
                  </a:lnTo>
                  <a:lnTo>
                    <a:pt x="648868" y="87312"/>
                  </a:lnTo>
                  <a:lnTo>
                    <a:pt x="647801" y="86194"/>
                  </a:lnTo>
                  <a:lnTo>
                    <a:pt x="645756" y="80403"/>
                  </a:lnTo>
                  <a:lnTo>
                    <a:pt x="645756" y="76542"/>
                  </a:lnTo>
                  <a:lnTo>
                    <a:pt x="647801" y="72682"/>
                  </a:lnTo>
                  <a:lnTo>
                    <a:pt x="655129" y="66090"/>
                  </a:lnTo>
                  <a:lnTo>
                    <a:pt x="657174" y="64960"/>
                  </a:lnTo>
                  <a:lnTo>
                    <a:pt x="661263" y="63030"/>
                  </a:lnTo>
                  <a:lnTo>
                    <a:pt x="665353" y="62230"/>
                  </a:lnTo>
                  <a:lnTo>
                    <a:pt x="668248" y="59182"/>
                  </a:lnTo>
                  <a:lnTo>
                    <a:pt x="674382" y="51460"/>
                  </a:lnTo>
                  <a:lnTo>
                    <a:pt x="678802" y="43738"/>
                  </a:lnTo>
                  <a:lnTo>
                    <a:pt x="681024" y="38747"/>
                  </a:lnTo>
                  <a:lnTo>
                    <a:pt x="681697" y="34886"/>
                  </a:lnTo>
                  <a:lnTo>
                    <a:pt x="683069" y="32969"/>
                  </a:lnTo>
                  <a:lnTo>
                    <a:pt x="687158" y="22021"/>
                  </a:lnTo>
                  <a:lnTo>
                    <a:pt x="689076" y="17360"/>
                  </a:lnTo>
                  <a:lnTo>
                    <a:pt x="689851" y="15494"/>
                  </a:lnTo>
                  <a:lnTo>
                    <a:pt x="691921" y="9639"/>
                  </a:lnTo>
                  <a:lnTo>
                    <a:pt x="695325" y="6591"/>
                  </a:lnTo>
                  <a:close/>
                </a:path>
                <a:path w="966470" h="189864">
                  <a:moveTo>
                    <a:pt x="966000" y="129133"/>
                  </a:moveTo>
                  <a:lnTo>
                    <a:pt x="963955" y="129133"/>
                  </a:lnTo>
                  <a:lnTo>
                    <a:pt x="959866" y="132181"/>
                  </a:lnTo>
                  <a:lnTo>
                    <a:pt x="953731" y="134112"/>
                  </a:lnTo>
                  <a:lnTo>
                    <a:pt x="961910" y="134112"/>
                  </a:lnTo>
                  <a:lnTo>
                    <a:pt x="966000" y="132181"/>
                  </a:lnTo>
                  <a:lnTo>
                    <a:pt x="966000" y="12913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0" name="object 4050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7286999" y="1563969"/>
              <a:ext cx="330459" cy="158401"/>
            </a:xfrm>
            <a:prstGeom prst="rect">
              <a:avLst/>
            </a:prstGeom>
          </p:spPr>
        </p:pic>
        <p:sp>
          <p:nvSpPr>
            <p:cNvPr id="4051" name="object 4051"/>
            <p:cNvSpPr/>
            <p:nvPr/>
          </p:nvSpPr>
          <p:spPr>
            <a:xfrm>
              <a:off x="6957390" y="1720443"/>
              <a:ext cx="332105" cy="234315"/>
            </a:xfrm>
            <a:custGeom>
              <a:avLst/>
              <a:gdLst/>
              <a:ahLst/>
              <a:cxnLst/>
              <a:rect l="l" t="t" r="r" b="b"/>
              <a:pathLst>
                <a:path w="332104" h="234314">
                  <a:moveTo>
                    <a:pt x="1193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1193" y="0"/>
                  </a:lnTo>
                  <a:close/>
                </a:path>
                <a:path w="332104" h="234314">
                  <a:moveTo>
                    <a:pt x="92824" y="122542"/>
                  </a:moveTo>
                  <a:lnTo>
                    <a:pt x="88747" y="122542"/>
                  </a:lnTo>
                  <a:lnTo>
                    <a:pt x="83464" y="123342"/>
                  </a:lnTo>
                  <a:lnTo>
                    <a:pt x="80568" y="125272"/>
                  </a:lnTo>
                  <a:lnTo>
                    <a:pt x="81419" y="126403"/>
                  </a:lnTo>
                  <a:lnTo>
                    <a:pt x="83464" y="127203"/>
                  </a:lnTo>
                  <a:lnTo>
                    <a:pt x="83464" y="131064"/>
                  </a:lnTo>
                  <a:lnTo>
                    <a:pt x="78524" y="136055"/>
                  </a:lnTo>
                  <a:lnTo>
                    <a:pt x="74434" y="137985"/>
                  </a:lnTo>
                  <a:lnTo>
                    <a:pt x="69151" y="138785"/>
                  </a:lnTo>
                  <a:lnTo>
                    <a:pt x="60972" y="136055"/>
                  </a:lnTo>
                  <a:lnTo>
                    <a:pt x="56883" y="134124"/>
                  </a:lnTo>
                  <a:lnTo>
                    <a:pt x="55524" y="132194"/>
                  </a:lnTo>
                  <a:lnTo>
                    <a:pt x="57569" y="129133"/>
                  </a:lnTo>
                  <a:lnTo>
                    <a:pt x="59613" y="121412"/>
                  </a:lnTo>
                  <a:lnTo>
                    <a:pt x="60401" y="118681"/>
                  </a:lnTo>
                  <a:lnTo>
                    <a:pt x="60972" y="118681"/>
                  </a:lnTo>
                  <a:lnTo>
                    <a:pt x="60972" y="116751"/>
                  </a:lnTo>
                  <a:lnTo>
                    <a:pt x="60972" y="114820"/>
                  </a:lnTo>
                  <a:lnTo>
                    <a:pt x="56883" y="109842"/>
                  </a:lnTo>
                  <a:lnTo>
                    <a:pt x="56883" y="102920"/>
                  </a:lnTo>
                  <a:lnTo>
                    <a:pt x="54838" y="87490"/>
                  </a:lnTo>
                  <a:lnTo>
                    <a:pt x="54838" y="68834"/>
                  </a:lnTo>
                  <a:lnTo>
                    <a:pt x="53479" y="66103"/>
                  </a:lnTo>
                  <a:lnTo>
                    <a:pt x="50901" y="64173"/>
                  </a:lnTo>
                  <a:lnTo>
                    <a:pt x="49390" y="63042"/>
                  </a:lnTo>
                  <a:lnTo>
                    <a:pt x="47345" y="62242"/>
                  </a:lnTo>
                  <a:lnTo>
                    <a:pt x="46672" y="63042"/>
                  </a:lnTo>
                  <a:lnTo>
                    <a:pt x="45300" y="64173"/>
                  </a:lnTo>
                  <a:lnTo>
                    <a:pt x="41211" y="61112"/>
                  </a:lnTo>
                  <a:lnTo>
                    <a:pt x="39509" y="60312"/>
                  </a:lnTo>
                  <a:lnTo>
                    <a:pt x="33045" y="57251"/>
                  </a:lnTo>
                  <a:lnTo>
                    <a:pt x="27762" y="57251"/>
                  </a:lnTo>
                  <a:lnTo>
                    <a:pt x="22821" y="59182"/>
                  </a:lnTo>
                  <a:lnTo>
                    <a:pt x="21628" y="60312"/>
                  </a:lnTo>
                  <a:lnTo>
                    <a:pt x="22821" y="61112"/>
                  </a:lnTo>
                  <a:lnTo>
                    <a:pt x="24866" y="60312"/>
                  </a:lnTo>
                  <a:lnTo>
                    <a:pt x="25717" y="61112"/>
                  </a:lnTo>
                  <a:lnTo>
                    <a:pt x="25717" y="63042"/>
                  </a:lnTo>
                  <a:lnTo>
                    <a:pt x="23672" y="63042"/>
                  </a:lnTo>
                  <a:lnTo>
                    <a:pt x="20777" y="64173"/>
                  </a:lnTo>
                  <a:lnTo>
                    <a:pt x="12255" y="64173"/>
                  </a:lnTo>
                  <a:lnTo>
                    <a:pt x="8166" y="60312"/>
                  </a:lnTo>
                  <a:lnTo>
                    <a:pt x="6121" y="57251"/>
                  </a:lnTo>
                  <a:lnTo>
                    <a:pt x="6121" y="54521"/>
                  </a:lnTo>
                  <a:lnTo>
                    <a:pt x="10210" y="49530"/>
                  </a:lnTo>
                  <a:lnTo>
                    <a:pt x="12255" y="46482"/>
                  </a:lnTo>
                  <a:lnTo>
                    <a:pt x="12255" y="41821"/>
                  </a:lnTo>
                  <a:lnTo>
                    <a:pt x="10210" y="40690"/>
                  </a:lnTo>
                  <a:lnTo>
                    <a:pt x="7315" y="37960"/>
                  </a:lnTo>
                  <a:lnTo>
                    <a:pt x="6121" y="32169"/>
                  </a:lnTo>
                  <a:lnTo>
                    <a:pt x="3225" y="22517"/>
                  </a:lnTo>
                  <a:lnTo>
                    <a:pt x="0" y="18656"/>
                  </a:lnTo>
                  <a:lnTo>
                    <a:pt x="0" y="27178"/>
                  </a:lnTo>
                  <a:lnTo>
                    <a:pt x="1193" y="29108"/>
                  </a:lnTo>
                  <a:lnTo>
                    <a:pt x="4089" y="34899"/>
                  </a:lnTo>
                  <a:lnTo>
                    <a:pt x="4089" y="36830"/>
                  </a:lnTo>
                  <a:lnTo>
                    <a:pt x="7315" y="41821"/>
                  </a:lnTo>
                  <a:lnTo>
                    <a:pt x="9359" y="43738"/>
                  </a:lnTo>
                  <a:lnTo>
                    <a:pt x="9359" y="46482"/>
                  </a:lnTo>
                  <a:lnTo>
                    <a:pt x="5270" y="51460"/>
                  </a:lnTo>
                  <a:lnTo>
                    <a:pt x="4089" y="55321"/>
                  </a:lnTo>
                  <a:lnTo>
                    <a:pt x="5270" y="59182"/>
                  </a:lnTo>
                  <a:lnTo>
                    <a:pt x="9359" y="63042"/>
                  </a:lnTo>
                  <a:lnTo>
                    <a:pt x="13449" y="66103"/>
                  </a:lnTo>
                  <a:lnTo>
                    <a:pt x="17538" y="66103"/>
                  </a:lnTo>
                  <a:lnTo>
                    <a:pt x="21628" y="66903"/>
                  </a:lnTo>
                  <a:lnTo>
                    <a:pt x="25717" y="64973"/>
                  </a:lnTo>
                  <a:lnTo>
                    <a:pt x="26314" y="64173"/>
                  </a:lnTo>
                  <a:lnTo>
                    <a:pt x="27762" y="62242"/>
                  </a:lnTo>
                  <a:lnTo>
                    <a:pt x="29806" y="60312"/>
                  </a:lnTo>
                  <a:lnTo>
                    <a:pt x="33896" y="61112"/>
                  </a:lnTo>
                  <a:lnTo>
                    <a:pt x="41211" y="64173"/>
                  </a:lnTo>
                  <a:lnTo>
                    <a:pt x="48717" y="66103"/>
                  </a:lnTo>
                  <a:lnTo>
                    <a:pt x="50761" y="66903"/>
                  </a:lnTo>
                  <a:lnTo>
                    <a:pt x="51435" y="69951"/>
                  </a:lnTo>
                  <a:lnTo>
                    <a:pt x="50761" y="73812"/>
                  </a:lnTo>
                  <a:lnTo>
                    <a:pt x="51435" y="76555"/>
                  </a:lnTo>
                  <a:lnTo>
                    <a:pt x="52806" y="81534"/>
                  </a:lnTo>
                  <a:lnTo>
                    <a:pt x="53479" y="89420"/>
                  </a:lnTo>
                  <a:lnTo>
                    <a:pt x="52806" y="106781"/>
                  </a:lnTo>
                  <a:lnTo>
                    <a:pt x="53479" y="109842"/>
                  </a:lnTo>
                  <a:lnTo>
                    <a:pt x="56883" y="114820"/>
                  </a:lnTo>
                  <a:lnTo>
                    <a:pt x="57569" y="117563"/>
                  </a:lnTo>
                  <a:lnTo>
                    <a:pt x="56883" y="118681"/>
                  </a:lnTo>
                  <a:lnTo>
                    <a:pt x="57162" y="118681"/>
                  </a:lnTo>
                  <a:lnTo>
                    <a:pt x="56883" y="119494"/>
                  </a:lnTo>
                  <a:lnTo>
                    <a:pt x="54838" y="127203"/>
                  </a:lnTo>
                  <a:lnTo>
                    <a:pt x="53479" y="131064"/>
                  </a:lnTo>
                  <a:lnTo>
                    <a:pt x="53479" y="134124"/>
                  </a:lnTo>
                  <a:lnTo>
                    <a:pt x="55524" y="136055"/>
                  </a:lnTo>
                  <a:lnTo>
                    <a:pt x="60972" y="139915"/>
                  </a:lnTo>
                  <a:lnTo>
                    <a:pt x="73240" y="139915"/>
                  </a:lnTo>
                  <a:lnTo>
                    <a:pt x="76822" y="138785"/>
                  </a:lnTo>
                  <a:lnTo>
                    <a:pt x="79375" y="137985"/>
                  </a:lnTo>
                  <a:lnTo>
                    <a:pt x="82613" y="134924"/>
                  </a:lnTo>
                  <a:lnTo>
                    <a:pt x="84658" y="130263"/>
                  </a:lnTo>
                  <a:lnTo>
                    <a:pt x="85509" y="127203"/>
                  </a:lnTo>
                  <a:lnTo>
                    <a:pt x="87553" y="124472"/>
                  </a:lnTo>
                  <a:lnTo>
                    <a:pt x="89598" y="123342"/>
                  </a:lnTo>
                  <a:lnTo>
                    <a:pt x="92824" y="122542"/>
                  </a:lnTo>
                  <a:close/>
                </a:path>
                <a:path w="332104" h="234314">
                  <a:moveTo>
                    <a:pt x="331647" y="0"/>
                  </a:moveTo>
                  <a:lnTo>
                    <a:pt x="325513" y="0"/>
                  </a:lnTo>
                  <a:lnTo>
                    <a:pt x="319379" y="1930"/>
                  </a:lnTo>
                  <a:lnTo>
                    <a:pt x="313245" y="4673"/>
                  </a:lnTo>
                  <a:lnTo>
                    <a:pt x="307975" y="8521"/>
                  </a:lnTo>
                  <a:lnTo>
                    <a:pt x="303034" y="13512"/>
                  </a:lnTo>
                  <a:lnTo>
                    <a:pt x="297751" y="15443"/>
                  </a:lnTo>
                  <a:lnTo>
                    <a:pt x="290423" y="16243"/>
                  </a:lnTo>
                  <a:lnTo>
                    <a:pt x="286334" y="17373"/>
                  </a:lnTo>
                  <a:lnTo>
                    <a:pt x="283438" y="17373"/>
                  </a:lnTo>
                  <a:lnTo>
                    <a:pt x="280200" y="20586"/>
                  </a:lnTo>
                  <a:lnTo>
                    <a:pt x="275945" y="26377"/>
                  </a:lnTo>
                  <a:lnTo>
                    <a:pt x="273215" y="30238"/>
                  </a:lnTo>
                  <a:lnTo>
                    <a:pt x="266573" y="34899"/>
                  </a:lnTo>
                  <a:lnTo>
                    <a:pt x="263677" y="36830"/>
                  </a:lnTo>
                  <a:lnTo>
                    <a:pt x="258406" y="41821"/>
                  </a:lnTo>
                  <a:lnTo>
                    <a:pt x="255511" y="45669"/>
                  </a:lnTo>
                  <a:lnTo>
                    <a:pt x="254317" y="50660"/>
                  </a:lnTo>
                  <a:lnTo>
                    <a:pt x="256362" y="56451"/>
                  </a:lnTo>
                  <a:lnTo>
                    <a:pt x="262483" y="60312"/>
                  </a:lnTo>
                  <a:lnTo>
                    <a:pt x="269811" y="64173"/>
                  </a:lnTo>
                  <a:lnTo>
                    <a:pt x="271170" y="66903"/>
                  </a:lnTo>
                  <a:lnTo>
                    <a:pt x="271170" y="73812"/>
                  </a:lnTo>
                  <a:lnTo>
                    <a:pt x="268617" y="74625"/>
                  </a:lnTo>
                  <a:lnTo>
                    <a:pt x="267766" y="76555"/>
                  </a:lnTo>
                  <a:lnTo>
                    <a:pt x="266573" y="77673"/>
                  </a:lnTo>
                  <a:lnTo>
                    <a:pt x="259588" y="74625"/>
                  </a:lnTo>
                  <a:lnTo>
                    <a:pt x="257187" y="73812"/>
                  </a:lnTo>
                  <a:lnTo>
                    <a:pt x="251421" y="71882"/>
                  </a:lnTo>
                  <a:lnTo>
                    <a:pt x="244094" y="70764"/>
                  </a:lnTo>
                  <a:lnTo>
                    <a:pt x="241198" y="71882"/>
                  </a:lnTo>
                  <a:lnTo>
                    <a:pt x="237959" y="73812"/>
                  </a:lnTo>
                  <a:lnTo>
                    <a:pt x="237959" y="74625"/>
                  </a:lnTo>
                  <a:lnTo>
                    <a:pt x="234721" y="78968"/>
                  </a:lnTo>
                  <a:lnTo>
                    <a:pt x="233870" y="83464"/>
                  </a:lnTo>
                  <a:lnTo>
                    <a:pt x="233870" y="93281"/>
                  </a:lnTo>
                  <a:lnTo>
                    <a:pt x="237959" y="104851"/>
                  </a:lnTo>
                  <a:lnTo>
                    <a:pt x="240004" y="107911"/>
                  </a:lnTo>
                  <a:lnTo>
                    <a:pt x="242049" y="109842"/>
                  </a:lnTo>
                  <a:lnTo>
                    <a:pt x="242049" y="116751"/>
                  </a:lnTo>
                  <a:lnTo>
                    <a:pt x="240004" y="117563"/>
                  </a:lnTo>
                  <a:lnTo>
                    <a:pt x="228587" y="117563"/>
                  </a:lnTo>
                  <a:lnTo>
                    <a:pt x="226542" y="118681"/>
                  </a:lnTo>
                  <a:lnTo>
                    <a:pt x="226910" y="118681"/>
                  </a:lnTo>
                  <a:lnTo>
                    <a:pt x="225691" y="119494"/>
                  </a:lnTo>
                  <a:lnTo>
                    <a:pt x="220421" y="123342"/>
                  </a:lnTo>
                  <a:lnTo>
                    <a:pt x="213436" y="130263"/>
                  </a:lnTo>
                  <a:lnTo>
                    <a:pt x="206108" y="136855"/>
                  </a:lnTo>
                  <a:lnTo>
                    <a:pt x="200825" y="141198"/>
                  </a:lnTo>
                  <a:lnTo>
                    <a:pt x="197929" y="141846"/>
                  </a:lnTo>
                  <a:lnTo>
                    <a:pt x="184467" y="136855"/>
                  </a:lnTo>
                  <a:lnTo>
                    <a:pt x="183197" y="136055"/>
                  </a:lnTo>
                  <a:lnTo>
                    <a:pt x="178346" y="132994"/>
                  </a:lnTo>
                  <a:lnTo>
                    <a:pt x="174256" y="132994"/>
                  </a:lnTo>
                  <a:lnTo>
                    <a:pt x="166763" y="136055"/>
                  </a:lnTo>
                  <a:lnTo>
                    <a:pt x="162674" y="139915"/>
                  </a:lnTo>
                  <a:lnTo>
                    <a:pt x="162674" y="143129"/>
                  </a:lnTo>
                  <a:lnTo>
                    <a:pt x="164033" y="145707"/>
                  </a:lnTo>
                  <a:lnTo>
                    <a:pt x="164033" y="147624"/>
                  </a:lnTo>
                  <a:lnTo>
                    <a:pt x="144272" y="161302"/>
                  </a:lnTo>
                  <a:lnTo>
                    <a:pt x="141033" y="160489"/>
                  </a:lnTo>
                  <a:lnTo>
                    <a:pt x="138988" y="158572"/>
                  </a:lnTo>
                  <a:lnTo>
                    <a:pt x="136944" y="154711"/>
                  </a:lnTo>
                  <a:lnTo>
                    <a:pt x="134048" y="151650"/>
                  </a:lnTo>
                  <a:lnTo>
                    <a:pt x="127914" y="146989"/>
                  </a:lnTo>
                  <a:lnTo>
                    <a:pt x="127914" y="145707"/>
                  </a:lnTo>
                  <a:lnTo>
                    <a:pt x="123494" y="143776"/>
                  </a:lnTo>
                  <a:lnTo>
                    <a:pt x="114465" y="138785"/>
                  </a:lnTo>
                  <a:lnTo>
                    <a:pt x="109181" y="132994"/>
                  </a:lnTo>
                  <a:lnTo>
                    <a:pt x="101003" y="124472"/>
                  </a:lnTo>
                  <a:lnTo>
                    <a:pt x="97764" y="122542"/>
                  </a:lnTo>
                  <a:lnTo>
                    <a:pt x="92824" y="122542"/>
                  </a:lnTo>
                  <a:lnTo>
                    <a:pt x="95732" y="123342"/>
                  </a:lnTo>
                  <a:lnTo>
                    <a:pt x="101003" y="127203"/>
                  </a:lnTo>
                  <a:lnTo>
                    <a:pt x="105092" y="132194"/>
                  </a:lnTo>
                  <a:lnTo>
                    <a:pt x="110375" y="137985"/>
                  </a:lnTo>
                  <a:lnTo>
                    <a:pt x="116509" y="143129"/>
                  </a:lnTo>
                  <a:lnTo>
                    <a:pt x="128778" y="151650"/>
                  </a:lnTo>
                  <a:lnTo>
                    <a:pt x="134048" y="156641"/>
                  </a:lnTo>
                  <a:lnTo>
                    <a:pt x="138137" y="162420"/>
                  </a:lnTo>
                  <a:lnTo>
                    <a:pt x="142227" y="166281"/>
                  </a:lnTo>
                  <a:lnTo>
                    <a:pt x="144272" y="166281"/>
                  </a:lnTo>
                  <a:lnTo>
                    <a:pt x="147167" y="165163"/>
                  </a:lnTo>
                  <a:lnTo>
                    <a:pt x="151257" y="161302"/>
                  </a:lnTo>
                  <a:lnTo>
                    <a:pt x="155346" y="159372"/>
                  </a:lnTo>
                  <a:lnTo>
                    <a:pt x="160629" y="158572"/>
                  </a:lnTo>
                  <a:lnTo>
                    <a:pt x="166077" y="159372"/>
                  </a:lnTo>
                  <a:lnTo>
                    <a:pt x="166763" y="160489"/>
                  </a:lnTo>
                  <a:lnTo>
                    <a:pt x="172212" y="160489"/>
                  </a:lnTo>
                  <a:lnTo>
                    <a:pt x="179019" y="163233"/>
                  </a:lnTo>
                  <a:lnTo>
                    <a:pt x="187706" y="166281"/>
                  </a:lnTo>
                  <a:lnTo>
                    <a:pt x="192646" y="169024"/>
                  </a:lnTo>
                  <a:lnTo>
                    <a:pt x="192646" y="172072"/>
                  </a:lnTo>
                  <a:lnTo>
                    <a:pt x="190601" y="180924"/>
                  </a:lnTo>
                  <a:lnTo>
                    <a:pt x="187706" y="188633"/>
                  </a:lnTo>
                  <a:lnTo>
                    <a:pt x="186512" y="193306"/>
                  </a:lnTo>
                  <a:lnTo>
                    <a:pt x="188556" y="195237"/>
                  </a:lnTo>
                  <a:lnTo>
                    <a:pt x="189750" y="197167"/>
                  </a:lnTo>
                  <a:lnTo>
                    <a:pt x="192646" y="198285"/>
                  </a:lnTo>
                  <a:lnTo>
                    <a:pt x="202018" y="198285"/>
                  </a:lnTo>
                  <a:lnTo>
                    <a:pt x="202869" y="197167"/>
                  </a:lnTo>
                  <a:lnTo>
                    <a:pt x="204914" y="199085"/>
                  </a:lnTo>
                  <a:lnTo>
                    <a:pt x="204914" y="203428"/>
                  </a:lnTo>
                  <a:lnTo>
                    <a:pt x="206108" y="204076"/>
                  </a:lnTo>
                  <a:lnTo>
                    <a:pt x="210197" y="204076"/>
                  </a:lnTo>
                  <a:lnTo>
                    <a:pt x="216331" y="205359"/>
                  </a:lnTo>
                  <a:lnTo>
                    <a:pt x="222453" y="206006"/>
                  </a:lnTo>
                  <a:lnTo>
                    <a:pt x="229781" y="207937"/>
                  </a:lnTo>
                  <a:lnTo>
                    <a:pt x="237959" y="209867"/>
                  </a:lnTo>
                  <a:lnTo>
                    <a:pt x="247332" y="211950"/>
                  </a:lnTo>
                  <a:lnTo>
                    <a:pt x="256362" y="216941"/>
                  </a:lnTo>
                  <a:lnTo>
                    <a:pt x="259588" y="219671"/>
                  </a:lnTo>
                  <a:lnTo>
                    <a:pt x="263677" y="220802"/>
                  </a:lnTo>
                  <a:lnTo>
                    <a:pt x="267766" y="219671"/>
                  </a:lnTo>
                  <a:lnTo>
                    <a:pt x="268617" y="218871"/>
                  </a:lnTo>
                  <a:lnTo>
                    <a:pt x="271856" y="215811"/>
                  </a:lnTo>
                  <a:lnTo>
                    <a:pt x="271856" y="206006"/>
                  </a:lnTo>
                  <a:lnTo>
                    <a:pt x="273900" y="204076"/>
                  </a:lnTo>
                  <a:lnTo>
                    <a:pt x="275945" y="203428"/>
                  </a:lnTo>
                  <a:lnTo>
                    <a:pt x="279349" y="203428"/>
                  </a:lnTo>
                  <a:lnTo>
                    <a:pt x="282244" y="205359"/>
                  </a:lnTo>
                  <a:lnTo>
                    <a:pt x="283438" y="209219"/>
                  </a:lnTo>
                  <a:lnTo>
                    <a:pt x="283565" y="215011"/>
                  </a:lnTo>
                  <a:lnTo>
                    <a:pt x="284289" y="221602"/>
                  </a:lnTo>
                  <a:lnTo>
                    <a:pt x="287528" y="227393"/>
                  </a:lnTo>
                  <a:lnTo>
                    <a:pt x="289572" y="231254"/>
                  </a:lnTo>
                  <a:lnTo>
                    <a:pt x="292468" y="232384"/>
                  </a:lnTo>
                  <a:lnTo>
                    <a:pt x="295706" y="233502"/>
                  </a:lnTo>
                  <a:lnTo>
                    <a:pt x="297751" y="234315"/>
                  </a:lnTo>
                  <a:lnTo>
                    <a:pt x="300990" y="230454"/>
                  </a:lnTo>
                  <a:lnTo>
                    <a:pt x="301840" y="226593"/>
                  </a:lnTo>
                  <a:lnTo>
                    <a:pt x="301840" y="222732"/>
                  </a:lnTo>
                  <a:lnTo>
                    <a:pt x="299796" y="218871"/>
                  </a:lnTo>
                  <a:lnTo>
                    <a:pt x="295706" y="215011"/>
                  </a:lnTo>
                  <a:lnTo>
                    <a:pt x="295706" y="213880"/>
                  </a:lnTo>
                  <a:lnTo>
                    <a:pt x="296557" y="211950"/>
                  </a:lnTo>
                  <a:lnTo>
                    <a:pt x="303034" y="207289"/>
                  </a:lnTo>
                  <a:lnTo>
                    <a:pt x="311200" y="202145"/>
                  </a:lnTo>
                  <a:lnTo>
                    <a:pt x="314096" y="200215"/>
                  </a:lnTo>
                  <a:lnTo>
                    <a:pt x="315290" y="196354"/>
                  </a:lnTo>
                  <a:lnTo>
                    <a:pt x="316141" y="190563"/>
                  </a:lnTo>
                  <a:lnTo>
                    <a:pt x="318185" y="181724"/>
                  </a:lnTo>
                  <a:lnTo>
                    <a:pt x="318185" y="170141"/>
                  </a:lnTo>
                  <a:lnTo>
                    <a:pt x="319379" y="166281"/>
                  </a:lnTo>
                  <a:lnTo>
                    <a:pt x="320230" y="164350"/>
                  </a:lnTo>
                  <a:lnTo>
                    <a:pt x="322275" y="163233"/>
                  </a:lnTo>
                  <a:lnTo>
                    <a:pt x="325513" y="162420"/>
                  </a:lnTo>
                  <a:lnTo>
                    <a:pt x="331647" y="163233"/>
                  </a:lnTo>
                  <a:lnTo>
                    <a:pt x="331647" y="162420"/>
                  </a:lnTo>
                  <a:lnTo>
                    <a:pt x="331647" y="160489"/>
                  </a:lnTo>
                  <a:lnTo>
                    <a:pt x="323469" y="161302"/>
                  </a:lnTo>
                  <a:lnTo>
                    <a:pt x="320230" y="162420"/>
                  </a:lnTo>
                  <a:lnTo>
                    <a:pt x="317334" y="166281"/>
                  </a:lnTo>
                  <a:lnTo>
                    <a:pt x="316141" y="170141"/>
                  </a:lnTo>
                  <a:lnTo>
                    <a:pt x="316141" y="175133"/>
                  </a:lnTo>
                  <a:lnTo>
                    <a:pt x="315290" y="183654"/>
                  </a:lnTo>
                  <a:lnTo>
                    <a:pt x="314096" y="194424"/>
                  </a:lnTo>
                  <a:lnTo>
                    <a:pt x="313245" y="198285"/>
                  </a:lnTo>
                  <a:lnTo>
                    <a:pt x="307124" y="203428"/>
                  </a:lnTo>
                  <a:lnTo>
                    <a:pt x="296557" y="207937"/>
                  </a:lnTo>
                  <a:lnTo>
                    <a:pt x="294513" y="211950"/>
                  </a:lnTo>
                  <a:lnTo>
                    <a:pt x="293662" y="215811"/>
                  </a:lnTo>
                  <a:lnTo>
                    <a:pt x="295706" y="219671"/>
                  </a:lnTo>
                  <a:lnTo>
                    <a:pt x="299796" y="223532"/>
                  </a:lnTo>
                  <a:lnTo>
                    <a:pt x="300990" y="225463"/>
                  </a:lnTo>
                  <a:lnTo>
                    <a:pt x="298945" y="228523"/>
                  </a:lnTo>
                  <a:lnTo>
                    <a:pt x="295706" y="230454"/>
                  </a:lnTo>
                  <a:lnTo>
                    <a:pt x="293662" y="230454"/>
                  </a:lnTo>
                  <a:lnTo>
                    <a:pt x="289572" y="227393"/>
                  </a:lnTo>
                  <a:lnTo>
                    <a:pt x="287528" y="221602"/>
                  </a:lnTo>
                  <a:lnTo>
                    <a:pt x="286334" y="216941"/>
                  </a:lnTo>
                  <a:lnTo>
                    <a:pt x="285483" y="206006"/>
                  </a:lnTo>
                  <a:lnTo>
                    <a:pt x="284289" y="203428"/>
                  </a:lnTo>
                  <a:lnTo>
                    <a:pt x="283438" y="201498"/>
                  </a:lnTo>
                  <a:lnTo>
                    <a:pt x="278155" y="200215"/>
                  </a:lnTo>
                  <a:lnTo>
                    <a:pt x="273900" y="201498"/>
                  </a:lnTo>
                  <a:lnTo>
                    <a:pt x="271183" y="204076"/>
                  </a:lnTo>
                  <a:lnTo>
                    <a:pt x="268617" y="207289"/>
                  </a:lnTo>
                  <a:lnTo>
                    <a:pt x="268617" y="216941"/>
                  </a:lnTo>
                  <a:lnTo>
                    <a:pt x="266573" y="217741"/>
                  </a:lnTo>
                  <a:lnTo>
                    <a:pt x="264528" y="218871"/>
                  </a:lnTo>
                  <a:lnTo>
                    <a:pt x="260451" y="218871"/>
                  </a:lnTo>
                  <a:lnTo>
                    <a:pt x="257543" y="215011"/>
                  </a:lnTo>
                  <a:lnTo>
                    <a:pt x="253466" y="211950"/>
                  </a:lnTo>
                  <a:lnTo>
                    <a:pt x="242049" y="207937"/>
                  </a:lnTo>
                  <a:lnTo>
                    <a:pt x="222453" y="204076"/>
                  </a:lnTo>
                  <a:lnTo>
                    <a:pt x="210197" y="201498"/>
                  </a:lnTo>
                  <a:lnTo>
                    <a:pt x="208153" y="200215"/>
                  </a:lnTo>
                  <a:lnTo>
                    <a:pt x="206527" y="197167"/>
                  </a:lnTo>
                  <a:lnTo>
                    <a:pt x="206108" y="196354"/>
                  </a:lnTo>
                  <a:lnTo>
                    <a:pt x="201930" y="193306"/>
                  </a:lnTo>
                  <a:lnTo>
                    <a:pt x="200825" y="192493"/>
                  </a:lnTo>
                  <a:lnTo>
                    <a:pt x="195884" y="193306"/>
                  </a:lnTo>
                  <a:lnTo>
                    <a:pt x="190601" y="192493"/>
                  </a:lnTo>
                  <a:lnTo>
                    <a:pt x="190601" y="188633"/>
                  </a:lnTo>
                  <a:lnTo>
                    <a:pt x="191795" y="179793"/>
                  </a:lnTo>
                  <a:lnTo>
                    <a:pt x="194691" y="170141"/>
                  </a:lnTo>
                  <a:lnTo>
                    <a:pt x="194691" y="168211"/>
                  </a:lnTo>
                  <a:lnTo>
                    <a:pt x="192646" y="165163"/>
                  </a:lnTo>
                  <a:lnTo>
                    <a:pt x="188556" y="163233"/>
                  </a:lnTo>
                  <a:lnTo>
                    <a:pt x="184467" y="162420"/>
                  </a:lnTo>
                  <a:lnTo>
                    <a:pt x="172885" y="158572"/>
                  </a:lnTo>
                  <a:lnTo>
                    <a:pt x="166077" y="158572"/>
                  </a:lnTo>
                  <a:lnTo>
                    <a:pt x="162674" y="157441"/>
                  </a:lnTo>
                  <a:lnTo>
                    <a:pt x="162674" y="155511"/>
                  </a:lnTo>
                  <a:lnTo>
                    <a:pt x="164033" y="152781"/>
                  </a:lnTo>
                  <a:lnTo>
                    <a:pt x="166077" y="148920"/>
                  </a:lnTo>
                  <a:lnTo>
                    <a:pt x="166763" y="145707"/>
                  </a:lnTo>
                  <a:lnTo>
                    <a:pt x="166763" y="141846"/>
                  </a:lnTo>
                  <a:lnTo>
                    <a:pt x="168808" y="138785"/>
                  </a:lnTo>
                  <a:lnTo>
                    <a:pt x="172212" y="136055"/>
                  </a:lnTo>
                  <a:lnTo>
                    <a:pt x="174929" y="136055"/>
                  </a:lnTo>
                  <a:lnTo>
                    <a:pt x="185661" y="139915"/>
                  </a:lnTo>
                  <a:lnTo>
                    <a:pt x="195884" y="143129"/>
                  </a:lnTo>
                  <a:lnTo>
                    <a:pt x="199974" y="143129"/>
                  </a:lnTo>
                  <a:lnTo>
                    <a:pt x="203263" y="141846"/>
                  </a:lnTo>
                  <a:lnTo>
                    <a:pt x="204914" y="141198"/>
                  </a:lnTo>
                  <a:lnTo>
                    <a:pt x="214287" y="131064"/>
                  </a:lnTo>
                  <a:lnTo>
                    <a:pt x="223647" y="122542"/>
                  </a:lnTo>
                  <a:lnTo>
                    <a:pt x="227736" y="119494"/>
                  </a:lnTo>
                  <a:lnTo>
                    <a:pt x="230632" y="119494"/>
                  </a:lnTo>
                  <a:lnTo>
                    <a:pt x="231825" y="118681"/>
                  </a:lnTo>
                  <a:lnTo>
                    <a:pt x="237959" y="119494"/>
                  </a:lnTo>
                  <a:lnTo>
                    <a:pt x="240157" y="118681"/>
                  </a:lnTo>
                  <a:lnTo>
                    <a:pt x="241198" y="118681"/>
                  </a:lnTo>
                  <a:lnTo>
                    <a:pt x="243243" y="117563"/>
                  </a:lnTo>
                  <a:lnTo>
                    <a:pt x="244094" y="114820"/>
                  </a:lnTo>
                  <a:lnTo>
                    <a:pt x="245287" y="112890"/>
                  </a:lnTo>
                  <a:lnTo>
                    <a:pt x="245287" y="111772"/>
                  </a:lnTo>
                  <a:lnTo>
                    <a:pt x="246138" y="109842"/>
                  </a:lnTo>
                  <a:lnTo>
                    <a:pt x="238810" y="99060"/>
                  </a:lnTo>
                  <a:lnTo>
                    <a:pt x="236766" y="95211"/>
                  </a:lnTo>
                  <a:lnTo>
                    <a:pt x="237959" y="83464"/>
                  </a:lnTo>
                  <a:lnTo>
                    <a:pt x="238810" y="76555"/>
                  </a:lnTo>
                  <a:lnTo>
                    <a:pt x="241198" y="73812"/>
                  </a:lnTo>
                  <a:lnTo>
                    <a:pt x="243243" y="73812"/>
                  </a:lnTo>
                  <a:lnTo>
                    <a:pt x="251421" y="74625"/>
                  </a:lnTo>
                  <a:lnTo>
                    <a:pt x="262483" y="78968"/>
                  </a:lnTo>
                  <a:lnTo>
                    <a:pt x="265722" y="79603"/>
                  </a:lnTo>
                  <a:lnTo>
                    <a:pt x="267766" y="79603"/>
                  </a:lnTo>
                  <a:lnTo>
                    <a:pt x="269811" y="77673"/>
                  </a:lnTo>
                  <a:lnTo>
                    <a:pt x="271170" y="76555"/>
                  </a:lnTo>
                  <a:lnTo>
                    <a:pt x="271856" y="74625"/>
                  </a:lnTo>
                  <a:lnTo>
                    <a:pt x="273215" y="72694"/>
                  </a:lnTo>
                  <a:lnTo>
                    <a:pt x="273900" y="68834"/>
                  </a:lnTo>
                  <a:lnTo>
                    <a:pt x="273215" y="66103"/>
                  </a:lnTo>
                  <a:lnTo>
                    <a:pt x="268617" y="62242"/>
                  </a:lnTo>
                  <a:lnTo>
                    <a:pt x="260451" y="57251"/>
                  </a:lnTo>
                  <a:lnTo>
                    <a:pt x="258406" y="54521"/>
                  </a:lnTo>
                  <a:lnTo>
                    <a:pt x="257543" y="51460"/>
                  </a:lnTo>
                  <a:lnTo>
                    <a:pt x="258406" y="47599"/>
                  </a:lnTo>
                  <a:lnTo>
                    <a:pt x="263677" y="39890"/>
                  </a:lnTo>
                  <a:lnTo>
                    <a:pt x="273215" y="32169"/>
                  </a:lnTo>
                  <a:lnTo>
                    <a:pt x="278155" y="27178"/>
                  </a:lnTo>
                  <a:lnTo>
                    <a:pt x="282244" y="22517"/>
                  </a:lnTo>
                  <a:lnTo>
                    <a:pt x="284289" y="19304"/>
                  </a:lnTo>
                  <a:lnTo>
                    <a:pt x="289572" y="18656"/>
                  </a:lnTo>
                  <a:lnTo>
                    <a:pt x="300990" y="15443"/>
                  </a:lnTo>
                  <a:lnTo>
                    <a:pt x="307124" y="12382"/>
                  </a:lnTo>
                  <a:lnTo>
                    <a:pt x="313245" y="8521"/>
                  </a:lnTo>
                  <a:lnTo>
                    <a:pt x="325513" y="2743"/>
                  </a:lnTo>
                  <a:lnTo>
                    <a:pt x="33164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2" name="object 4052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7286999" y="1720441"/>
              <a:ext cx="79378" cy="163226"/>
            </a:xfrm>
            <a:prstGeom prst="rect">
              <a:avLst/>
            </a:prstGeom>
          </p:spPr>
        </p:pic>
        <p:sp>
          <p:nvSpPr>
            <p:cNvPr id="4053" name="object 4053"/>
            <p:cNvSpPr/>
            <p:nvPr/>
          </p:nvSpPr>
          <p:spPr>
            <a:xfrm>
              <a:off x="6304307" y="1492567"/>
              <a:ext cx="1317625" cy="466090"/>
            </a:xfrm>
            <a:custGeom>
              <a:avLst/>
              <a:gdLst/>
              <a:ahLst/>
              <a:cxnLst/>
              <a:rect l="l" t="t" r="r" b="b"/>
              <a:pathLst>
                <a:path w="1317625" h="466089">
                  <a:moveTo>
                    <a:pt x="900247" y="349127"/>
                  </a:moveTo>
                  <a:lnTo>
                    <a:pt x="894966" y="351056"/>
                  </a:lnTo>
                  <a:lnTo>
                    <a:pt x="888834" y="350252"/>
                  </a:lnTo>
                  <a:lnTo>
                    <a:pt x="887642" y="351056"/>
                  </a:lnTo>
                  <a:lnTo>
                    <a:pt x="884746" y="351056"/>
                  </a:lnTo>
                  <a:lnTo>
                    <a:pt x="880658" y="354112"/>
                  </a:lnTo>
                  <a:lnTo>
                    <a:pt x="871289" y="362635"/>
                  </a:lnTo>
                  <a:lnTo>
                    <a:pt x="861921" y="372606"/>
                  </a:lnTo>
                  <a:lnTo>
                    <a:pt x="856981" y="374535"/>
                  </a:lnTo>
                  <a:lnTo>
                    <a:pt x="852892" y="374535"/>
                  </a:lnTo>
                  <a:lnTo>
                    <a:pt x="842672" y="371480"/>
                  </a:lnTo>
                  <a:lnTo>
                    <a:pt x="831941" y="367620"/>
                  </a:lnTo>
                  <a:lnTo>
                    <a:pt x="829045" y="367620"/>
                  </a:lnTo>
                  <a:lnTo>
                    <a:pt x="825808" y="370354"/>
                  </a:lnTo>
                  <a:lnTo>
                    <a:pt x="823764" y="373410"/>
                  </a:lnTo>
                  <a:lnTo>
                    <a:pt x="823764" y="377269"/>
                  </a:lnTo>
                  <a:lnTo>
                    <a:pt x="822913" y="380485"/>
                  </a:lnTo>
                  <a:lnTo>
                    <a:pt x="820869" y="384345"/>
                  </a:lnTo>
                  <a:lnTo>
                    <a:pt x="819676" y="386918"/>
                  </a:lnTo>
                  <a:lnTo>
                    <a:pt x="819676" y="388848"/>
                  </a:lnTo>
                  <a:lnTo>
                    <a:pt x="822913" y="390134"/>
                  </a:lnTo>
                  <a:lnTo>
                    <a:pt x="829897" y="390134"/>
                  </a:lnTo>
                  <a:lnTo>
                    <a:pt x="841309" y="393994"/>
                  </a:lnTo>
                  <a:lnTo>
                    <a:pt x="845398" y="394637"/>
                  </a:lnTo>
                  <a:lnTo>
                    <a:pt x="849486" y="396567"/>
                  </a:lnTo>
                  <a:lnTo>
                    <a:pt x="851530" y="399783"/>
                  </a:lnTo>
                  <a:lnTo>
                    <a:pt x="851530" y="401713"/>
                  </a:lnTo>
                  <a:lnTo>
                    <a:pt x="848804" y="411362"/>
                  </a:lnTo>
                  <a:lnTo>
                    <a:pt x="847442" y="420207"/>
                  </a:lnTo>
                  <a:lnTo>
                    <a:pt x="847442" y="424066"/>
                  </a:lnTo>
                  <a:lnTo>
                    <a:pt x="852892" y="424870"/>
                  </a:lnTo>
                  <a:lnTo>
                    <a:pt x="857832" y="424066"/>
                  </a:lnTo>
                  <a:lnTo>
                    <a:pt x="863113" y="427926"/>
                  </a:lnTo>
                  <a:lnTo>
                    <a:pt x="865157" y="431785"/>
                  </a:lnTo>
                  <a:lnTo>
                    <a:pt x="867201" y="432911"/>
                  </a:lnTo>
                  <a:lnTo>
                    <a:pt x="879466" y="435645"/>
                  </a:lnTo>
                  <a:lnTo>
                    <a:pt x="899055" y="439504"/>
                  </a:lnTo>
                  <a:lnTo>
                    <a:pt x="910467" y="443364"/>
                  </a:lnTo>
                  <a:lnTo>
                    <a:pt x="914556" y="446580"/>
                  </a:lnTo>
                  <a:lnTo>
                    <a:pt x="917451" y="450440"/>
                  </a:lnTo>
                  <a:lnTo>
                    <a:pt x="921540" y="450440"/>
                  </a:lnTo>
                  <a:lnTo>
                    <a:pt x="923584" y="449153"/>
                  </a:lnTo>
                  <a:lnTo>
                    <a:pt x="925628" y="448510"/>
                  </a:lnTo>
                  <a:lnTo>
                    <a:pt x="925628" y="445293"/>
                  </a:lnTo>
                  <a:lnTo>
                    <a:pt x="925628" y="444650"/>
                  </a:lnTo>
                  <a:lnTo>
                    <a:pt x="925628" y="441434"/>
                  </a:lnTo>
                  <a:lnTo>
                    <a:pt x="925628" y="438700"/>
                  </a:lnTo>
                  <a:lnTo>
                    <a:pt x="928012" y="435645"/>
                  </a:lnTo>
                  <a:lnTo>
                    <a:pt x="930908" y="432911"/>
                  </a:lnTo>
                  <a:lnTo>
                    <a:pt x="934996" y="431785"/>
                  </a:lnTo>
                  <a:lnTo>
                    <a:pt x="940447" y="432911"/>
                  </a:lnTo>
                  <a:lnTo>
                    <a:pt x="941129" y="434841"/>
                  </a:lnTo>
                  <a:lnTo>
                    <a:pt x="942491" y="437574"/>
                  </a:lnTo>
                  <a:lnTo>
                    <a:pt x="952712" y="462018"/>
                  </a:lnTo>
                  <a:lnTo>
                    <a:pt x="955948" y="460088"/>
                  </a:lnTo>
                  <a:lnTo>
                    <a:pt x="957992" y="456872"/>
                  </a:lnTo>
                  <a:lnTo>
                    <a:pt x="956800" y="454942"/>
                  </a:lnTo>
                  <a:lnTo>
                    <a:pt x="952712" y="451083"/>
                  </a:lnTo>
                  <a:lnTo>
                    <a:pt x="950668" y="447223"/>
                  </a:lnTo>
                  <a:lnTo>
                    <a:pt x="951349" y="443364"/>
                  </a:lnTo>
                  <a:lnTo>
                    <a:pt x="953393" y="439504"/>
                  </a:lnTo>
                  <a:lnTo>
                    <a:pt x="964125" y="434841"/>
                  </a:lnTo>
                  <a:lnTo>
                    <a:pt x="970257" y="429855"/>
                  </a:lnTo>
                  <a:lnTo>
                    <a:pt x="971109" y="425996"/>
                  </a:lnTo>
                  <a:lnTo>
                    <a:pt x="972301" y="415221"/>
                  </a:lnTo>
                  <a:lnTo>
                    <a:pt x="973153" y="406698"/>
                  </a:lnTo>
                  <a:lnTo>
                    <a:pt x="973153" y="401713"/>
                  </a:lnTo>
                  <a:lnTo>
                    <a:pt x="974345" y="397853"/>
                  </a:lnTo>
                  <a:lnTo>
                    <a:pt x="977241" y="393994"/>
                  </a:lnTo>
                  <a:lnTo>
                    <a:pt x="980477" y="392707"/>
                  </a:lnTo>
                  <a:lnTo>
                    <a:pt x="989846" y="392064"/>
                  </a:lnTo>
                  <a:lnTo>
                    <a:pt x="992742" y="390778"/>
                  </a:lnTo>
                  <a:lnTo>
                    <a:pt x="992742" y="388205"/>
                  </a:lnTo>
                  <a:lnTo>
                    <a:pt x="991890" y="383058"/>
                  </a:lnTo>
                  <a:lnTo>
                    <a:pt x="990698" y="378556"/>
                  </a:lnTo>
                  <a:lnTo>
                    <a:pt x="992742" y="376626"/>
                  </a:lnTo>
                  <a:lnTo>
                    <a:pt x="998022" y="375339"/>
                  </a:lnTo>
                  <a:lnTo>
                    <a:pt x="1005006" y="375339"/>
                  </a:lnTo>
                  <a:lnTo>
                    <a:pt x="1012331" y="373410"/>
                  </a:lnTo>
                  <a:lnTo>
                    <a:pt x="1017611" y="369550"/>
                  </a:lnTo>
                  <a:lnTo>
                    <a:pt x="1022551" y="362635"/>
                  </a:lnTo>
                  <a:lnTo>
                    <a:pt x="1026639" y="354112"/>
                  </a:lnTo>
                  <a:lnTo>
                    <a:pt x="1028683" y="351057"/>
                  </a:lnTo>
                  <a:lnTo>
                    <a:pt x="1036860" y="347197"/>
                  </a:lnTo>
                  <a:lnTo>
                    <a:pt x="1047591" y="345267"/>
                  </a:lnTo>
                  <a:lnTo>
                    <a:pt x="1051679" y="343337"/>
                  </a:lnTo>
                  <a:lnTo>
                    <a:pt x="1056449" y="340282"/>
                  </a:lnTo>
                  <a:lnTo>
                    <a:pt x="1060537" y="336422"/>
                  </a:lnTo>
                  <a:lnTo>
                    <a:pt x="1061900" y="333689"/>
                  </a:lnTo>
                  <a:lnTo>
                    <a:pt x="1061900" y="331759"/>
                  </a:lnTo>
                  <a:lnTo>
                    <a:pt x="1059856" y="330472"/>
                  </a:lnTo>
                  <a:lnTo>
                    <a:pt x="1055768" y="328543"/>
                  </a:lnTo>
                  <a:lnTo>
                    <a:pt x="1051679" y="326613"/>
                  </a:lnTo>
                  <a:lnTo>
                    <a:pt x="1049635" y="322753"/>
                  </a:lnTo>
                  <a:lnTo>
                    <a:pt x="1048273" y="318894"/>
                  </a:lnTo>
                  <a:lnTo>
                    <a:pt x="1048273" y="315034"/>
                  </a:lnTo>
                  <a:lnTo>
                    <a:pt x="1050317" y="316321"/>
                  </a:lnTo>
                  <a:lnTo>
                    <a:pt x="1051679" y="320823"/>
                  </a:lnTo>
                  <a:lnTo>
                    <a:pt x="1053723" y="324040"/>
                  </a:lnTo>
                  <a:lnTo>
                    <a:pt x="1058493" y="326613"/>
                  </a:lnTo>
                  <a:lnTo>
                    <a:pt x="1062581" y="330472"/>
                  </a:lnTo>
                  <a:lnTo>
                    <a:pt x="1064625" y="332402"/>
                  </a:lnTo>
                  <a:lnTo>
                    <a:pt x="1065988" y="335618"/>
                  </a:lnTo>
                  <a:lnTo>
                    <a:pt x="1064625" y="339478"/>
                  </a:lnTo>
                  <a:lnTo>
                    <a:pt x="1058493" y="343337"/>
                  </a:lnTo>
                  <a:lnTo>
                    <a:pt x="1053723" y="344463"/>
                  </a:lnTo>
                  <a:lnTo>
                    <a:pt x="1048273" y="347197"/>
                  </a:lnTo>
                  <a:lnTo>
                    <a:pt x="1036860" y="350252"/>
                  </a:lnTo>
                  <a:lnTo>
                    <a:pt x="1031920" y="352182"/>
                  </a:lnTo>
                  <a:lnTo>
                    <a:pt x="1028683" y="354916"/>
                  </a:lnTo>
                  <a:lnTo>
                    <a:pt x="1023744" y="363761"/>
                  </a:lnTo>
                  <a:lnTo>
                    <a:pt x="1018463" y="370354"/>
                  </a:lnTo>
                  <a:lnTo>
                    <a:pt x="1012331" y="375339"/>
                  </a:lnTo>
                  <a:lnTo>
                    <a:pt x="1007050" y="377269"/>
                  </a:lnTo>
                  <a:lnTo>
                    <a:pt x="1002962" y="377269"/>
                  </a:lnTo>
                  <a:lnTo>
                    <a:pt x="995978" y="377269"/>
                  </a:lnTo>
                  <a:lnTo>
                    <a:pt x="993934" y="379199"/>
                  </a:lnTo>
                  <a:lnTo>
                    <a:pt x="992742" y="382415"/>
                  </a:lnTo>
                  <a:lnTo>
                    <a:pt x="994786" y="386275"/>
                  </a:lnTo>
                  <a:lnTo>
                    <a:pt x="995978" y="388205"/>
                  </a:lnTo>
                  <a:lnTo>
                    <a:pt x="996830" y="390134"/>
                  </a:lnTo>
                  <a:lnTo>
                    <a:pt x="995978" y="392707"/>
                  </a:lnTo>
                  <a:lnTo>
                    <a:pt x="991890" y="394637"/>
                  </a:lnTo>
                  <a:lnTo>
                    <a:pt x="988654" y="394637"/>
                  </a:lnTo>
                  <a:lnTo>
                    <a:pt x="982521" y="393994"/>
                  </a:lnTo>
                  <a:lnTo>
                    <a:pt x="979285" y="394637"/>
                  </a:lnTo>
                  <a:lnTo>
                    <a:pt x="977241" y="395924"/>
                  </a:lnTo>
                  <a:lnTo>
                    <a:pt x="976389" y="397853"/>
                  </a:lnTo>
                  <a:lnTo>
                    <a:pt x="975197" y="401713"/>
                  </a:lnTo>
                  <a:lnTo>
                    <a:pt x="975197" y="407502"/>
                  </a:lnTo>
                  <a:lnTo>
                    <a:pt x="975197" y="413292"/>
                  </a:lnTo>
                  <a:lnTo>
                    <a:pt x="973153" y="422136"/>
                  </a:lnTo>
                  <a:lnTo>
                    <a:pt x="972301" y="427926"/>
                  </a:lnTo>
                  <a:lnTo>
                    <a:pt x="971109" y="431785"/>
                  </a:lnTo>
                  <a:lnTo>
                    <a:pt x="968213" y="433715"/>
                  </a:lnTo>
                  <a:lnTo>
                    <a:pt x="960036" y="438700"/>
                  </a:lnTo>
                  <a:lnTo>
                    <a:pt x="953393" y="443364"/>
                  </a:lnTo>
                  <a:lnTo>
                    <a:pt x="952712" y="445294"/>
                  </a:lnTo>
                  <a:lnTo>
                    <a:pt x="952712" y="446580"/>
                  </a:lnTo>
                  <a:lnTo>
                    <a:pt x="956800" y="450440"/>
                  </a:lnTo>
                  <a:lnTo>
                    <a:pt x="958844" y="454299"/>
                  </a:lnTo>
                  <a:lnTo>
                    <a:pt x="958844" y="458159"/>
                  </a:lnTo>
                  <a:lnTo>
                    <a:pt x="957992" y="462018"/>
                  </a:lnTo>
                  <a:lnTo>
                    <a:pt x="954756" y="465878"/>
                  </a:lnTo>
                  <a:lnTo>
                    <a:pt x="952712" y="465074"/>
                  </a:lnTo>
                  <a:lnTo>
                    <a:pt x="949305" y="463948"/>
                  </a:lnTo>
                  <a:lnTo>
                    <a:pt x="946580" y="462822"/>
                  </a:lnTo>
                  <a:lnTo>
                    <a:pt x="944535" y="458802"/>
                  </a:lnTo>
                  <a:lnTo>
                    <a:pt x="941129" y="453013"/>
                  </a:lnTo>
                  <a:lnTo>
                    <a:pt x="940447" y="445294"/>
                  </a:lnTo>
                  <a:lnTo>
                    <a:pt x="940447" y="440791"/>
                  </a:lnTo>
                  <a:lnTo>
                    <a:pt x="939085" y="436770"/>
                  </a:lnTo>
                  <a:lnTo>
                    <a:pt x="936359" y="434841"/>
                  </a:lnTo>
                  <a:lnTo>
                    <a:pt x="932952" y="434841"/>
                  </a:lnTo>
                  <a:lnTo>
                    <a:pt x="930908" y="435645"/>
                  </a:lnTo>
                  <a:lnTo>
                    <a:pt x="928864" y="437574"/>
                  </a:lnTo>
                  <a:lnTo>
                    <a:pt x="928864" y="439504"/>
                  </a:lnTo>
                  <a:lnTo>
                    <a:pt x="928864" y="445294"/>
                  </a:lnTo>
                  <a:lnTo>
                    <a:pt x="928864" y="447223"/>
                  </a:lnTo>
                  <a:lnTo>
                    <a:pt x="924776" y="451083"/>
                  </a:lnTo>
                  <a:lnTo>
                    <a:pt x="920688" y="452369"/>
                  </a:lnTo>
                  <a:lnTo>
                    <a:pt x="916600" y="451083"/>
                  </a:lnTo>
                  <a:lnTo>
                    <a:pt x="913363" y="448510"/>
                  </a:lnTo>
                  <a:lnTo>
                    <a:pt x="904335" y="443364"/>
                  </a:lnTo>
                  <a:lnTo>
                    <a:pt x="894966" y="441434"/>
                  </a:lnTo>
                  <a:lnTo>
                    <a:pt x="886790" y="439504"/>
                  </a:lnTo>
                  <a:lnTo>
                    <a:pt x="879466" y="437574"/>
                  </a:lnTo>
                  <a:lnTo>
                    <a:pt x="873333" y="436770"/>
                  </a:lnTo>
                  <a:lnTo>
                    <a:pt x="867201" y="435645"/>
                  </a:lnTo>
                  <a:lnTo>
                    <a:pt x="863113" y="435645"/>
                  </a:lnTo>
                  <a:lnTo>
                    <a:pt x="861921" y="434841"/>
                  </a:lnTo>
                  <a:lnTo>
                    <a:pt x="861921" y="430659"/>
                  </a:lnTo>
                  <a:lnTo>
                    <a:pt x="861069" y="429855"/>
                  </a:lnTo>
                  <a:lnTo>
                    <a:pt x="859876" y="428730"/>
                  </a:lnTo>
                  <a:lnTo>
                    <a:pt x="859025" y="429855"/>
                  </a:lnTo>
                  <a:lnTo>
                    <a:pt x="854937" y="429855"/>
                  </a:lnTo>
                  <a:lnTo>
                    <a:pt x="849486" y="429855"/>
                  </a:lnTo>
                  <a:lnTo>
                    <a:pt x="846760" y="428730"/>
                  </a:lnTo>
                  <a:lnTo>
                    <a:pt x="845398" y="426800"/>
                  </a:lnTo>
                  <a:lnTo>
                    <a:pt x="843353" y="424870"/>
                  </a:lnTo>
                  <a:lnTo>
                    <a:pt x="844716" y="420207"/>
                  </a:lnTo>
                  <a:lnTo>
                    <a:pt x="847442" y="412487"/>
                  </a:lnTo>
                  <a:lnTo>
                    <a:pt x="849486" y="403643"/>
                  </a:lnTo>
                  <a:lnTo>
                    <a:pt x="823764" y="392064"/>
                  </a:lnTo>
                  <a:lnTo>
                    <a:pt x="822913" y="390778"/>
                  </a:lnTo>
                  <a:lnTo>
                    <a:pt x="817632" y="390134"/>
                  </a:lnTo>
                  <a:lnTo>
                    <a:pt x="812352" y="390778"/>
                  </a:lnTo>
                  <a:lnTo>
                    <a:pt x="808263" y="392707"/>
                  </a:lnTo>
                  <a:lnTo>
                    <a:pt x="804175" y="396567"/>
                  </a:lnTo>
                  <a:lnTo>
                    <a:pt x="801279" y="397853"/>
                  </a:lnTo>
                  <a:lnTo>
                    <a:pt x="799235" y="397853"/>
                  </a:lnTo>
                  <a:lnTo>
                    <a:pt x="795147" y="393994"/>
                  </a:lnTo>
                  <a:lnTo>
                    <a:pt x="791059" y="388205"/>
                  </a:lnTo>
                  <a:lnTo>
                    <a:pt x="785778" y="383058"/>
                  </a:lnTo>
                  <a:lnTo>
                    <a:pt x="773514" y="374535"/>
                  </a:lnTo>
                  <a:lnTo>
                    <a:pt x="767382" y="369550"/>
                  </a:lnTo>
                  <a:lnTo>
                    <a:pt x="762101" y="363761"/>
                  </a:lnTo>
                  <a:lnTo>
                    <a:pt x="758013" y="358776"/>
                  </a:lnTo>
                  <a:lnTo>
                    <a:pt x="752562" y="354916"/>
                  </a:lnTo>
                  <a:lnTo>
                    <a:pt x="749837" y="354112"/>
                  </a:lnTo>
                  <a:lnTo>
                    <a:pt x="746430" y="354916"/>
                  </a:lnTo>
                  <a:lnTo>
                    <a:pt x="744386" y="356042"/>
                  </a:lnTo>
                  <a:lnTo>
                    <a:pt x="742342" y="358776"/>
                  </a:lnTo>
                  <a:lnTo>
                    <a:pt x="741660" y="361831"/>
                  </a:lnTo>
                  <a:lnTo>
                    <a:pt x="739616" y="366495"/>
                  </a:lnTo>
                  <a:lnTo>
                    <a:pt x="736210" y="369550"/>
                  </a:lnTo>
                  <a:lnTo>
                    <a:pt x="730077" y="371480"/>
                  </a:lnTo>
                  <a:lnTo>
                    <a:pt x="722753" y="371480"/>
                  </a:lnTo>
                  <a:lnTo>
                    <a:pt x="717813" y="371480"/>
                  </a:lnTo>
                  <a:lnTo>
                    <a:pt x="712532" y="367620"/>
                  </a:lnTo>
                  <a:lnTo>
                    <a:pt x="710488" y="365691"/>
                  </a:lnTo>
                  <a:lnTo>
                    <a:pt x="710488" y="362635"/>
                  </a:lnTo>
                  <a:lnTo>
                    <a:pt x="711681" y="358776"/>
                  </a:lnTo>
                  <a:lnTo>
                    <a:pt x="713725" y="351056"/>
                  </a:lnTo>
                  <a:lnTo>
                    <a:pt x="714576" y="349127"/>
                  </a:lnTo>
                  <a:lnTo>
                    <a:pt x="713725" y="346393"/>
                  </a:lnTo>
                  <a:lnTo>
                    <a:pt x="710488" y="341408"/>
                  </a:lnTo>
                  <a:lnTo>
                    <a:pt x="709636" y="338352"/>
                  </a:lnTo>
                  <a:lnTo>
                    <a:pt x="710488" y="320823"/>
                  </a:lnTo>
                  <a:lnTo>
                    <a:pt x="709636" y="313104"/>
                  </a:lnTo>
                  <a:lnTo>
                    <a:pt x="708444" y="308119"/>
                  </a:lnTo>
                  <a:lnTo>
                    <a:pt x="707592" y="305385"/>
                  </a:lnTo>
                  <a:lnTo>
                    <a:pt x="708444" y="301526"/>
                  </a:lnTo>
                  <a:lnTo>
                    <a:pt x="707592" y="298470"/>
                  </a:lnTo>
                  <a:lnTo>
                    <a:pt x="705548" y="297666"/>
                  </a:lnTo>
                  <a:lnTo>
                    <a:pt x="698224" y="295736"/>
                  </a:lnTo>
                  <a:lnTo>
                    <a:pt x="690899" y="292681"/>
                  </a:lnTo>
                  <a:lnTo>
                    <a:pt x="686811" y="291877"/>
                  </a:lnTo>
                  <a:lnTo>
                    <a:pt x="684767" y="293807"/>
                  </a:lnTo>
                  <a:lnTo>
                    <a:pt x="682723" y="296541"/>
                  </a:lnTo>
                  <a:lnTo>
                    <a:pt x="678635" y="298470"/>
                  </a:lnTo>
                  <a:lnTo>
                    <a:pt x="674546" y="297666"/>
                  </a:lnTo>
                  <a:lnTo>
                    <a:pt x="670458" y="297666"/>
                  </a:lnTo>
                  <a:lnTo>
                    <a:pt x="666370" y="294611"/>
                  </a:lnTo>
                  <a:lnTo>
                    <a:pt x="662282" y="290751"/>
                  </a:lnTo>
                  <a:lnTo>
                    <a:pt x="661090" y="286892"/>
                  </a:lnTo>
                  <a:lnTo>
                    <a:pt x="662282" y="283032"/>
                  </a:lnTo>
                  <a:lnTo>
                    <a:pt x="666370" y="278047"/>
                  </a:lnTo>
                  <a:lnTo>
                    <a:pt x="666370" y="275313"/>
                  </a:lnTo>
                  <a:lnTo>
                    <a:pt x="665178" y="274187"/>
                  </a:lnTo>
                  <a:lnTo>
                    <a:pt x="664326" y="273383"/>
                  </a:lnTo>
                  <a:lnTo>
                    <a:pt x="661090" y="268237"/>
                  </a:lnTo>
                  <a:lnTo>
                    <a:pt x="661090" y="266308"/>
                  </a:lnTo>
                  <a:lnTo>
                    <a:pt x="658194" y="260518"/>
                  </a:lnTo>
                  <a:lnTo>
                    <a:pt x="656150" y="256015"/>
                  </a:lnTo>
                  <a:lnTo>
                    <a:pt x="652913" y="252156"/>
                  </a:lnTo>
                  <a:lnTo>
                    <a:pt x="652061" y="247010"/>
                  </a:lnTo>
                  <a:lnTo>
                    <a:pt x="652061" y="243150"/>
                  </a:lnTo>
                  <a:lnTo>
                    <a:pt x="654106" y="234306"/>
                  </a:lnTo>
                  <a:lnTo>
                    <a:pt x="654957" y="228516"/>
                  </a:lnTo>
                  <a:lnTo>
                    <a:pt x="657001" y="226586"/>
                  </a:lnTo>
                  <a:lnTo>
                    <a:pt x="659045" y="227712"/>
                  </a:lnTo>
                  <a:lnTo>
                    <a:pt x="660238" y="225782"/>
                  </a:lnTo>
                  <a:lnTo>
                    <a:pt x="662282" y="221923"/>
                  </a:lnTo>
                  <a:lnTo>
                    <a:pt x="671651" y="210023"/>
                  </a:lnTo>
                  <a:lnTo>
                    <a:pt x="674546" y="206002"/>
                  </a:lnTo>
                  <a:lnTo>
                    <a:pt x="675739" y="203429"/>
                  </a:lnTo>
                  <a:lnTo>
                    <a:pt x="675739" y="201499"/>
                  </a:lnTo>
                  <a:lnTo>
                    <a:pt x="674546" y="200213"/>
                  </a:lnTo>
                  <a:lnTo>
                    <a:pt x="671651" y="199570"/>
                  </a:lnTo>
                  <a:lnTo>
                    <a:pt x="668414" y="198283"/>
                  </a:lnTo>
                  <a:lnTo>
                    <a:pt x="667222" y="193780"/>
                  </a:lnTo>
                  <a:lnTo>
                    <a:pt x="665178" y="184775"/>
                  </a:lnTo>
                  <a:lnTo>
                    <a:pt x="666370" y="184775"/>
                  </a:lnTo>
                  <a:lnTo>
                    <a:pt x="667222" y="186705"/>
                  </a:lnTo>
                  <a:lnTo>
                    <a:pt x="668414" y="186705"/>
                  </a:lnTo>
                  <a:lnTo>
                    <a:pt x="665178" y="180915"/>
                  </a:lnTo>
                  <a:lnTo>
                    <a:pt x="665178" y="177056"/>
                  </a:lnTo>
                  <a:lnTo>
                    <a:pt x="667222" y="172071"/>
                  </a:lnTo>
                  <a:lnTo>
                    <a:pt x="675739" y="166281"/>
                  </a:lnTo>
                  <a:lnTo>
                    <a:pt x="679827" y="162422"/>
                  </a:lnTo>
                  <a:lnTo>
                    <a:pt x="685959" y="159688"/>
                  </a:lnTo>
                  <a:lnTo>
                    <a:pt x="688855" y="156632"/>
                  </a:lnTo>
                  <a:lnTo>
                    <a:pt x="694987" y="149717"/>
                  </a:lnTo>
                  <a:lnTo>
                    <a:pt x="697031" y="141837"/>
                  </a:lnTo>
                  <a:lnTo>
                    <a:pt x="700268" y="137978"/>
                  </a:lnTo>
                  <a:lnTo>
                    <a:pt x="700268" y="135405"/>
                  </a:lnTo>
                  <a:lnTo>
                    <a:pt x="703504" y="129616"/>
                  </a:lnTo>
                  <a:lnTo>
                    <a:pt x="710488" y="115625"/>
                  </a:lnTo>
                  <a:lnTo>
                    <a:pt x="712532" y="109835"/>
                  </a:lnTo>
                  <a:lnTo>
                    <a:pt x="712532" y="107906"/>
                  </a:lnTo>
                  <a:lnTo>
                    <a:pt x="711681" y="105172"/>
                  </a:lnTo>
                  <a:lnTo>
                    <a:pt x="710488" y="102116"/>
                  </a:lnTo>
                  <a:lnTo>
                    <a:pt x="708444" y="101312"/>
                  </a:lnTo>
                  <a:lnTo>
                    <a:pt x="705548" y="102116"/>
                  </a:lnTo>
                  <a:lnTo>
                    <a:pt x="702312" y="103242"/>
                  </a:lnTo>
                  <a:lnTo>
                    <a:pt x="697031" y="105172"/>
                  </a:lnTo>
                  <a:lnTo>
                    <a:pt x="694135" y="105976"/>
                  </a:lnTo>
                  <a:lnTo>
                    <a:pt x="692943" y="107906"/>
                  </a:lnTo>
                  <a:lnTo>
                    <a:pt x="690047" y="109835"/>
                  </a:lnTo>
                  <a:lnTo>
                    <a:pt x="681871" y="111765"/>
                  </a:lnTo>
                  <a:lnTo>
                    <a:pt x="678635" y="112891"/>
                  </a:lnTo>
                  <a:lnTo>
                    <a:pt x="678635" y="116750"/>
                  </a:lnTo>
                  <a:lnTo>
                    <a:pt x="679827" y="125274"/>
                  </a:lnTo>
                  <a:lnTo>
                    <a:pt x="677783" y="132189"/>
                  </a:lnTo>
                  <a:lnTo>
                    <a:pt x="676590" y="137335"/>
                  </a:lnTo>
                  <a:lnTo>
                    <a:pt x="675739" y="143124"/>
                  </a:lnTo>
                  <a:lnTo>
                    <a:pt x="672502" y="145858"/>
                  </a:lnTo>
                  <a:lnTo>
                    <a:pt x="668414" y="146984"/>
                  </a:lnTo>
                  <a:lnTo>
                    <a:pt x="661090" y="145858"/>
                  </a:lnTo>
                  <a:lnTo>
                    <a:pt x="652061" y="143928"/>
                  </a:lnTo>
                  <a:lnTo>
                    <a:pt x="646781" y="143124"/>
                  </a:lnTo>
                  <a:lnTo>
                    <a:pt x="644737" y="143124"/>
                  </a:lnTo>
                  <a:lnTo>
                    <a:pt x="641330" y="141837"/>
                  </a:lnTo>
                  <a:lnTo>
                    <a:pt x="632472" y="137978"/>
                  </a:lnTo>
                  <a:lnTo>
                    <a:pt x="626340" y="137978"/>
                  </a:lnTo>
                  <a:lnTo>
                    <a:pt x="624296" y="137335"/>
                  </a:lnTo>
                  <a:lnTo>
                    <a:pt x="620038" y="139264"/>
                  </a:lnTo>
                  <a:lnTo>
                    <a:pt x="618845" y="139908"/>
                  </a:lnTo>
                  <a:lnTo>
                    <a:pt x="620038" y="143124"/>
                  </a:lnTo>
                  <a:lnTo>
                    <a:pt x="620038" y="145054"/>
                  </a:lnTo>
                  <a:lnTo>
                    <a:pt x="622252" y="145858"/>
                  </a:lnTo>
                  <a:lnTo>
                    <a:pt x="629066" y="146984"/>
                  </a:lnTo>
                  <a:lnTo>
                    <a:pt x="634516" y="147788"/>
                  </a:lnTo>
                  <a:lnTo>
                    <a:pt x="637242" y="152773"/>
                  </a:lnTo>
                  <a:lnTo>
                    <a:pt x="638605" y="159688"/>
                  </a:lnTo>
                  <a:lnTo>
                    <a:pt x="637242" y="162422"/>
                  </a:lnTo>
                  <a:lnTo>
                    <a:pt x="635198" y="168211"/>
                  </a:lnTo>
                  <a:lnTo>
                    <a:pt x="630428" y="173196"/>
                  </a:lnTo>
                  <a:lnTo>
                    <a:pt x="627021" y="177056"/>
                  </a:lnTo>
                  <a:lnTo>
                    <a:pt x="622252" y="179790"/>
                  </a:lnTo>
                  <a:lnTo>
                    <a:pt x="618845" y="179790"/>
                  </a:lnTo>
                  <a:lnTo>
                    <a:pt x="616801" y="179790"/>
                  </a:lnTo>
                  <a:lnTo>
                    <a:pt x="613565" y="179790"/>
                  </a:lnTo>
                  <a:lnTo>
                    <a:pt x="602493" y="181719"/>
                  </a:lnTo>
                  <a:lnTo>
                    <a:pt x="597212" y="182845"/>
                  </a:lnTo>
                  <a:lnTo>
                    <a:pt x="594316" y="181719"/>
                  </a:lnTo>
                  <a:lnTo>
                    <a:pt x="586992" y="175930"/>
                  </a:lnTo>
                  <a:lnTo>
                    <a:pt x="581711" y="170141"/>
                  </a:lnTo>
                  <a:lnTo>
                    <a:pt x="581711" y="168211"/>
                  </a:lnTo>
                  <a:lnTo>
                    <a:pt x="582903" y="167407"/>
                  </a:lnTo>
                  <a:lnTo>
                    <a:pt x="581711" y="165477"/>
                  </a:lnTo>
                  <a:lnTo>
                    <a:pt x="579667" y="164351"/>
                  </a:lnTo>
                  <a:lnTo>
                    <a:pt x="577623" y="164351"/>
                  </a:lnTo>
                  <a:lnTo>
                    <a:pt x="574727" y="165477"/>
                  </a:lnTo>
                  <a:lnTo>
                    <a:pt x="569447" y="168211"/>
                  </a:lnTo>
                  <a:lnTo>
                    <a:pt x="566551" y="172071"/>
                  </a:lnTo>
                  <a:lnTo>
                    <a:pt x="565358" y="175930"/>
                  </a:lnTo>
                  <a:lnTo>
                    <a:pt x="566551" y="183649"/>
                  </a:lnTo>
                  <a:lnTo>
                    <a:pt x="569447" y="197640"/>
                  </a:lnTo>
                  <a:lnTo>
                    <a:pt x="572683" y="210023"/>
                  </a:lnTo>
                  <a:lnTo>
                    <a:pt x="573535" y="215812"/>
                  </a:lnTo>
                  <a:lnTo>
                    <a:pt x="572683" y="221923"/>
                  </a:lnTo>
                  <a:lnTo>
                    <a:pt x="571491" y="225782"/>
                  </a:lnTo>
                  <a:lnTo>
                    <a:pt x="569447" y="228516"/>
                  </a:lnTo>
                  <a:lnTo>
                    <a:pt x="562463" y="232376"/>
                  </a:lnTo>
                  <a:lnTo>
                    <a:pt x="555990" y="236235"/>
                  </a:lnTo>
                  <a:lnTo>
                    <a:pt x="544918" y="237361"/>
                  </a:lnTo>
                  <a:lnTo>
                    <a:pt x="537423" y="237361"/>
                  </a:lnTo>
                  <a:lnTo>
                    <a:pt x="532653" y="236235"/>
                  </a:lnTo>
                  <a:lnTo>
                    <a:pt x="528054" y="233501"/>
                  </a:lnTo>
                  <a:lnTo>
                    <a:pt x="527202" y="230446"/>
                  </a:lnTo>
                  <a:lnTo>
                    <a:pt x="526010" y="227712"/>
                  </a:lnTo>
                  <a:lnTo>
                    <a:pt x="527202" y="222727"/>
                  </a:lnTo>
                  <a:lnTo>
                    <a:pt x="528054" y="217742"/>
                  </a:lnTo>
                  <a:lnTo>
                    <a:pt x="534697" y="207289"/>
                  </a:lnTo>
                  <a:lnTo>
                    <a:pt x="535379" y="204072"/>
                  </a:lnTo>
                  <a:lnTo>
                    <a:pt x="542873" y="197640"/>
                  </a:lnTo>
                  <a:lnTo>
                    <a:pt x="545769" y="193780"/>
                  </a:lnTo>
                  <a:lnTo>
                    <a:pt x="551050" y="186705"/>
                  </a:lnTo>
                  <a:lnTo>
                    <a:pt x="553094" y="181719"/>
                  </a:lnTo>
                  <a:lnTo>
                    <a:pt x="553946" y="179790"/>
                  </a:lnTo>
                  <a:lnTo>
                    <a:pt x="533334" y="163547"/>
                  </a:lnTo>
                  <a:lnTo>
                    <a:pt x="529246" y="164351"/>
                  </a:lnTo>
                  <a:lnTo>
                    <a:pt x="526010" y="167407"/>
                  </a:lnTo>
                  <a:lnTo>
                    <a:pt x="519878" y="172071"/>
                  </a:lnTo>
                  <a:lnTo>
                    <a:pt x="514938" y="175126"/>
                  </a:lnTo>
                  <a:lnTo>
                    <a:pt x="509657" y="177056"/>
                  </a:lnTo>
                  <a:lnTo>
                    <a:pt x="506761" y="180915"/>
                  </a:lnTo>
                  <a:lnTo>
                    <a:pt x="500288" y="184775"/>
                  </a:lnTo>
                  <a:lnTo>
                    <a:pt x="495349" y="185579"/>
                  </a:lnTo>
                  <a:lnTo>
                    <a:pt x="490068" y="186705"/>
                  </a:lnTo>
                  <a:lnTo>
                    <a:pt x="487172" y="188634"/>
                  </a:lnTo>
                  <a:lnTo>
                    <a:pt x="487172" y="191851"/>
                  </a:lnTo>
                  <a:lnTo>
                    <a:pt x="488024" y="192494"/>
                  </a:lnTo>
                  <a:lnTo>
                    <a:pt x="488024" y="194424"/>
                  </a:lnTo>
                  <a:lnTo>
                    <a:pt x="485128" y="195710"/>
                  </a:lnTo>
                  <a:lnTo>
                    <a:pt x="481892" y="196353"/>
                  </a:lnTo>
                  <a:lnTo>
                    <a:pt x="475759" y="198283"/>
                  </a:lnTo>
                  <a:lnTo>
                    <a:pt x="465539" y="184775"/>
                  </a:lnTo>
                  <a:lnTo>
                    <a:pt x="466391" y="183649"/>
                  </a:lnTo>
                  <a:lnTo>
                    <a:pt x="467583" y="182845"/>
                  </a:lnTo>
                  <a:lnTo>
                    <a:pt x="467583" y="179790"/>
                  </a:lnTo>
                  <a:lnTo>
                    <a:pt x="466391" y="177860"/>
                  </a:lnTo>
                  <a:lnTo>
                    <a:pt x="463495" y="177056"/>
                  </a:lnTo>
                  <a:lnTo>
                    <a:pt x="460259" y="174000"/>
                  </a:lnTo>
                  <a:lnTo>
                    <a:pt x="457363" y="172070"/>
                  </a:lnTo>
                  <a:lnTo>
                    <a:pt x="455319" y="172070"/>
                  </a:lnTo>
                  <a:lnTo>
                    <a:pt x="452082" y="174000"/>
                  </a:lnTo>
                  <a:lnTo>
                    <a:pt x="447994" y="178985"/>
                  </a:lnTo>
                  <a:lnTo>
                    <a:pt x="443906" y="183649"/>
                  </a:lnTo>
                  <a:lnTo>
                    <a:pt x="440499" y="186705"/>
                  </a:lnTo>
                  <a:lnTo>
                    <a:pt x="439818" y="189921"/>
                  </a:lnTo>
                  <a:lnTo>
                    <a:pt x="439818" y="192494"/>
                  </a:lnTo>
                  <a:lnTo>
                    <a:pt x="440499" y="198283"/>
                  </a:lnTo>
                  <a:lnTo>
                    <a:pt x="440499" y="201499"/>
                  </a:lnTo>
                  <a:lnTo>
                    <a:pt x="439818" y="203429"/>
                  </a:lnTo>
                  <a:lnTo>
                    <a:pt x="437774" y="207289"/>
                  </a:lnTo>
                  <a:lnTo>
                    <a:pt x="437774" y="210023"/>
                  </a:lnTo>
                  <a:lnTo>
                    <a:pt x="434367" y="213078"/>
                  </a:lnTo>
                  <a:lnTo>
                    <a:pt x="431641" y="213078"/>
                  </a:lnTo>
                  <a:lnTo>
                    <a:pt x="427553" y="213078"/>
                  </a:lnTo>
                  <a:lnTo>
                    <a:pt x="422102" y="210023"/>
                  </a:lnTo>
                  <a:lnTo>
                    <a:pt x="412734" y="204072"/>
                  </a:lnTo>
                  <a:lnTo>
                    <a:pt x="405750" y="199570"/>
                  </a:lnTo>
                  <a:lnTo>
                    <a:pt x="401662" y="197640"/>
                  </a:lnTo>
                  <a:lnTo>
                    <a:pt x="398425" y="192494"/>
                  </a:lnTo>
                  <a:lnTo>
                    <a:pt x="397573" y="190564"/>
                  </a:lnTo>
                  <a:lnTo>
                    <a:pt x="395529" y="187509"/>
                  </a:lnTo>
                  <a:lnTo>
                    <a:pt x="393485" y="183649"/>
                  </a:lnTo>
                  <a:lnTo>
                    <a:pt x="391441" y="180915"/>
                  </a:lnTo>
                  <a:lnTo>
                    <a:pt x="388205" y="178985"/>
                  </a:lnTo>
                  <a:lnTo>
                    <a:pt x="387012" y="178985"/>
                  </a:lnTo>
                  <a:lnTo>
                    <a:pt x="382924" y="179790"/>
                  </a:lnTo>
                  <a:lnTo>
                    <a:pt x="378836" y="181719"/>
                  </a:lnTo>
                  <a:lnTo>
                    <a:pt x="376792" y="184775"/>
                  </a:lnTo>
                  <a:lnTo>
                    <a:pt x="374748" y="189921"/>
                  </a:lnTo>
                  <a:lnTo>
                    <a:pt x="375940" y="199570"/>
                  </a:lnTo>
                  <a:lnTo>
                    <a:pt x="376792" y="203429"/>
                  </a:lnTo>
                  <a:lnTo>
                    <a:pt x="375940" y="205359"/>
                  </a:lnTo>
                  <a:lnTo>
                    <a:pt x="373896" y="208093"/>
                  </a:lnTo>
                  <a:lnTo>
                    <a:pt x="366571" y="213078"/>
                  </a:lnTo>
                  <a:lnTo>
                    <a:pt x="360439" y="216938"/>
                  </a:lnTo>
                  <a:lnTo>
                    <a:pt x="354307" y="217742"/>
                  </a:lnTo>
                  <a:lnTo>
                    <a:pt x="350219" y="215812"/>
                  </a:lnTo>
                  <a:lnTo>
                    <a:pt x="342894" y="218867"/>
                  </a:lnTo>
                  <a:lnTo>
                    <a:pt x="333866" y="222727"/>
                  </a:lnTo>
                  <a:lnTo>
                    <a:pt x="324497" y="226586"/>
                  </a:lnTo>
                  <a:lnTo>
                    <a:pt x="322453" y="229642"/>
                  </a:lnTo>
                  <a:lnTo>
                    <a:pt x="320409" y="231572"/>
                  </a:lnTo>
                  <a:lnTo>
                    <a:pt x="316321" y="231572"/>
                  </a:lnTo>
                  <a:lnTo>
                    <a:pt x="312233" y="232376"/>
                  </a:lnTo>
                  <a:lnTo>
                    <a:pt x="310019" y="231572"/>
                  </a:lnTo>
                  <a:lnTo>
                    <a:pt x="307974" y="230446"/>
                  </a:lnTo>
                  <a:lnTo>
                    <a:pt x="308826" y="228516"/>
                  </a:lnTo>
                  <a:lnTo>
                    <a:pt x="310870" y="226586"/>
                  </a:lnTo>
                  <a:lnTo>
                    <a:pt x="310870" y="223853"/>
                  </a:lnTo>
                  <a:lnTo>
                    <a:pt x="312233" y="220797"/>
                  </a:lnTo>
                  <a:lnTo>
                    <a:pt x="312233" y="217742"/>
                  </a:lnTo>
                  <a:lnTo>
                    <a:pt x="312914" y="215008"/>
                  </a:lnTo>
                  <a:lnTo>
                    <a:pt x="314277" y="213882"/>
                  </a:lnTo>
                  <a:lnTo>
                    <a:pt x="314958" y="215008"/>
                  </a:lnTo>
                  <a:lnTo>
                    <a:pt x="316321" y="215008"/>
                  </a:lnTo>
                  <a:lnTo>
                    <a:pt x="318365" y="211952"/>
                  </a:lnTo>
                  <a:lnTo>
                    <a:pt x="319047" y="196353"/>
                  </a:lnTo>
                  <a:lnTo>
                    <a:pt x="319047" y="193780"/>
                  </a:lnTo>
                  <a:lnTo>
                    <a:pt x="317002" y="191851"/>
                  </a:lnTo>
                  <a:lnTo>
                    <a:pt x="314958" y="190564"/>
                  </a:lnTo>
                  <a:lnTo>
                    <a:pt x="310019" y="189921"/>
                  </a:lnTo>
                  <a:lnTo>
                    <a:pt x="303886" y="188634"/>
                  </a:lnTo>
                  <a:lnTo>
                    <a:pt x="290429" y="184775"/>
                  </a:lnTo>
                  <a:lnTo>
                    <a:pt x="286341" y="184775"/>
                  </a:lnTo>
                  <a:lnTo>
                    <a:pt x="281061" y="184775"/>
                  </a:lnTo>
                  <a:lnTo>
                    <a:pt x="276973" y="184775"/>
                  </a:lnTo>
                  <a:lnTo>
                    <a:pt x="271692" y="184775"/>
                  </a:lnTo>
                  <a:lnTo>
                    <a:pt x="269648" y="185579"/>
                  </a:lnTo>
                  <a:lnTo>
                    <a:pt x="267604" y="187509"/>
                  </a:lnTo>
                  <a:lnTo>
                    <a:pt x="267604" y="189921"/>
                  </a:lnTo>
                  <a:lnTo>
                    <a:pt x="267604" y="193780"/>
                  </a:lnTo>
                  <a:lnTo>
                    <a:pt x="269648" y="195710"/>
                  </a:lnTo>
                  <a:lnTo>
                    <a:pt x="269648" y="198283"/>
                  </a:lnTo>
                  <a:lnTo>
                    <a:pt x="269648" y="200213"/>
                  </a:lnTo>
                  <a:lnTo>
                    <a:pt x="267604" y="203429"/>
                  </a:lnTo>
                  <a:lnTo>
                    <a:pt x="263516" y="206002"/>
                  </a:lnTo>
                  <a:lnTo>
                    <a:pt x="257383" y="208093"/>
                  </a:lnTo>
                  <a:lnTo>
                    <a:pt x="253295" y="208093"/>
                  </a:lnTo>
                  <a:lnTo>
                    <a:pt x="249207" y="207289"/>
                  </a:lnTo>
                  <a:lnTo>
                    <a:pt x="243927" y="203429"/>
                  </a:lnTo>
                  <a:lnTo>
                    <a:pt x="239838" y="201499"/>
                  </a:lnTo>
                  <a:lnTo>
                    <a:pt x="227404" y="200213"/>
                  </a:lnTo>
                  <a:lnTo>
                    <a:pt x="224678" y="200213"/>
                  </a:lnTo>
                  <a:lnTo>
                    <a:pt x="220590" y="198283"/>
                  </a:lnTo>
                  <a:lnTo>
                    <a:pt x="219227" y="195710"/>
                  </a:lnTo>
                  <a:lnTo>
                    <a:pt x="220590" y="192494"/>
                  </a:lnTo>
                  <a:lnTo>
                    <a:pt x="223315" y="187509"/>
                  </a:lnTo>
                  <a:lnTo>
                    <a:pt x="227404" y="185579"/>
                  </a:lnTo>
                  <a:lnTo>
                    <a:pt x="232854" y="183649"/>
                  </a:lnTo>
                  <a:lnTo>
                    <a:pt x="237794" y="180915"/>
                  </a:lnTo>
                  <a:lnTo>
                    <a:pt x="243927" y="175126"/>
                  </a:lnTo>
                  <a:lnTo>
                    <a:pt x="245119" y="173196"/>
                  </a:lnTo>
                  <a:lnTo>
                    <a:pt x="246311" y="169337"/>
                  </a:lnTo>
                  <a:lnTo>
                    <a:pt x="246311" y="161618"/>
                  </a:lnTo>
                  <a:lnTo>
                    <a:pt x="243927" y="159688"/>
                  </a:lnTo>
                  <a:lnTo>
                    <a:pt x="239838" y="155507"/>
                  </a:lnTo>
                  <a:lnTo>
                    <a:pt x="236943" y="154703"/>
                  </a:lnTo>
                  <a:lnTo>
                    <a:pt x="233536" y="154703"/>
                  </a:lnTo>
                  <a:lnTo>
                    <a:pt x="231492" y="154703"/>
                  </a:lnTo>
                  <a:lnTo>
                    <a:pt x="229448" y="156632"/>
                  </a:lnTo>
                  <a:lnTo>
                    <a:pt x="227404" y="160492"/>
                  </a:lnTo>
                  <a:lnTo>
                    <a:pt x="223315" y="163547"/>
                  </a:lnTo>
                  <a:lnTo>
                    <a:pt x="220590" y="164351"/>
                  </a:lnTo>
                  <a:lnTo>
                    <a:pt x="215991" y="165477"/>
                  </a:lnTo>
                  <a:lnTo>
                    <a:pt x="209859" y="166281"/>
                  </a:lnTo>
                  <a:lnTo>
                    <a:pt x="198786" y="169337"/>
                  </a:lnTo>
                  <a:lnTo>
                    <a:pt x="185330" y="170141"/>
                  </a:lnTo>
                  <a:lnTo>
                    <a:pt x="179197" y="171266"/>
                  </a:lnTo>
                  <a:lnTo>
                    <a:pt x="173917" y="169337"/>
                  </a:lnTo>
                  <a:lnTo>
                    <a:pt x="171021" y="167407"/>
                  </a:lnTo>
                  <a:lnTo>
                    <a:pt x="166933" y="162422"/>
                  </a:lnTo>
                  <a:lnTo>
                    <a:pt x="164889" y="160492"/>
                  </a:lnTo>
                  <a:lnTo>
                    <a:pt x="161652" y="158562"/>
                  </a:lnTo>
                  <a:lnTo>
                    <a:pt x="160460" y="156632"/>
                  </a:lnTo>
                  <a:lnTo>
                    <a:pt x="160460" y="152773"/>
                  </a:lnTo>
                  <a:lnTo>
                    <a:pt x="161652" y="149717"/>
                  </a:lnTo>
                  <a:lnTo>
                    <a:pt x="162845" y="147788"/>
                  </a:lnTo>
                  <a:lnTo>
                    <a:pt x="162845" y="143928"/>
                  </a:lnTo>
                  <a:lnTo>
                    <a:pt x="160460" y="137978"/>
                  </a:lnTo>
                  <a:lnTo>
                    <a:pt x="159608" y="134118"/>
                  </a:lnTo>
                  <a:lnTo>
                    <a:pt x="157564" y="132189"/>
                  </a:lnTo>
                  <a:lnTo>
                    <a:pt x="155520" y="130259"/>
                  </a:lnTo>
                  <a:lnTo>
                    <a:pt x="152284" y="130259"/>
                  </a:lnTo>
                  <a:lnTo>
                    <a:pt x="145300" y="130259"/>
                  </a:lnTo>
                  <a:lnTo>
                    <a:pt x="139167" y="130259"/>
                  </a:lnTo>
                  <a:lnTo>
                    <a:pt x="133887" y="130259"/>
                  </a:lnTo>
                  <a:lnTo>
                    <a:pt x="129799" y="131545"/>
                  </a:lnTo>
                  <a:lnTo>
                    <a:pt x="125711" y="133475"/>
                  </a:lnTo>
                  <a:lnTo>
                    <a:pt x="124348" y="136048"/>
                  </a:lnTo>
                  <a:lnTo>
                    <a:pt x="124348" y="141837"/>
                  </a:lnTo>
                  <a:lnTo>
                    <a:pt x="123666" y="147788"/>
                  </a:lnTo>
                  <a:lnTo>
                    <a:pt x="122304" y="151647"/>
                  </a:lnTo>
                  <a:lnTo>
                    <a:pt x="118216" y="158562"/>
                  </a:lnTo>
                  <a:lnTo>
                    <a:pt x="112083" y="164351"/>
                  </a:lnTo>
                  <a:lnTo>
                    <a:pt x="105951" y="172070"/>
                  </a:lnTo>
                  <a:lnTo>
                    <a:pt x="101863" y="177860"/>
                  </a:lnTo>
                  <a:lnTo>
                    <a:pt x="99819" y="181719"/>
                  </a:lnTo>
                  <a:lnTo>
                    <a:pt x="98626" y="187509"/>
                  </a:lnTo>
                  <a:lnTo>
                    <a:pt x="97775" y="195710"/>
                  </a:lnTo>
                  <a:lnTo>
                    <a:pt x="96582" y="202143"/>
                  </a:lnTo>
                  <a:lnTo>
                    <a:pt x="94538" y="211952"/>
                  </a:lnTo>
                  <a:lnTo>
                    <a:pt x="92494" y="215812"/>
                  </a:lnTo>
                  <a:lnTo>
                    <a:pt x="91642" y="220797"/>
                  </a:lnTo>
                  <a:lnTo>
                    <a:pt x="90450" y="229642"/>
                  </a:lnTo>
                  <a:lnTo>
                    <a:pt x="87554" y="245080"/>
                  </a:lnTo>
                  <a:lnTo>
                    <a:pt x="84318" y="263734"/>
                  </a:lnTo>
                  <a:lnTo>
                    <a:pt x="80230" y="275313"/>
                  </a:lnTo>
                  <a:lnTo>
                    <a:pt x="74949" y="282228"/>
                  </a:lnTo>
                  <a:lnTo>
                    <a:pt x="70861" y="284962"/>
                  </a:lnTo>
                  <a:lnTo>
                    <a:pt x="70009" y="284962"/>
                  </a:lnTo>
                  <a:lnTo>
                    <a:pt x="64729" y="288017"/>
                  </a:lnTo>
                  <a:lnTo>
                    <a:pt x="62685" y="288821"/>
                  </a:lnTo>
                  <a:lnTo>
                    <a:pt x="59789" y="288821"/>
                  </a:lnTo>
                  <a:lnTo>
                    <a:pt x="55701" y="288017"/>
                  </a:lnTo>
                  <a:lnTo>
                    <a:pt x="32023" y="247010"/>
                  </a:lnTo>
                  <a:lnTo>
                    <a:pt x="22655" y="189921"/>
                  </a:lnTo>
                  <a:lnTo>
                    <a:pt x="23847" y="184775"/>
                  </a:lnTo>
                  <a:lnTo>
                    <a:pt x="24699" y="180915"/>
                  </a:lnTo>
                  <a:lnTo>
                    <a:pt x="27935" y="178985"/>
                  </a:lnTo>
                  <a:lnTo>
                    <a:pt x="32023" y="177056"/>
                  </a:lnTo>
                  <a:lnTo>
                    <a:pt x="34919" y="177056"/>
                  </a:lnTo>
                  <a:lnTo>
                    <a:pt x="36963" y="177860"/>
                  </a:lnTo>
                  <a:lnTo>
                    <a:pt x="41051" y="180915"/>
                  </a:lnTo>
                  <a:lnTo>
                    <a:pt x="45140" y="182845"/>
                  </a:lnTo>
                  <a:lnTo>
                    <a:pt x="47184" y="182845"/>
                  </a:lnTo>
                  <a:lnTo>
                    <a:pt x="55701" y="180915"/>
                  </a:lnTo>
                  <a:lnTo>
                    <a:pt x="62685" y="179790"/>
                  </a:lnTo>
                  <a:lnTo>
                    <a:pt x="70861" y="175930"/>
                  </a:lnTo>
                  <a:lnTo>
                    <a:pt x="82274" y="164351"/>
                  </a:lnTo>
                  <a:lnTo>
                    <a:pt x="88406" y="153577"/>
                  </a:lnTo>
                  <a:lnTo>
                    <a:pt x="90450" y="147788"/>
                  </a:lnTo>
                  <a:lnTo>
                    <a:pt x="90450" y="143124"/>
                  </a:lnTo>
                  <a:lnTo>
                    <a:pt x="91642" y="136048"/>
                  </a:lnTo>
                  <a:lnTo>
                    <a:pt x="90450" y="129616"/>
                  </a:lnTo>
                  <a:lnTo>
                    <a:pt x="87554" y="116750"/>
                  </a:lnTo>
                  <a:lnTo>
                    <a:pt x="84318" y="105172"/>
                  </a:lnTo>
                  <a:lnTo>
                    <a:pt x="84318" y="101312"/>
                  </a:lnTo>
                  <a:lnTo>
                    <a:pt x="80230" y="87482"/>
                  </a:lnTo>
                  <a:lnTo>
                    <a:pt x="78186" y="75100"/>
                  </a:lnTo>
                  <a:lnTo>
                    <a:pt x="74949" y="66094"/>
                  </a:lnTo>
                  <a:lnTo>
                    <a:pt x="70009" y="58375"/>
                  </a:lnTo>
                  <a:lnTo>
                    <a:pt x="63877" y="49530"/>
                  </a:lnTo>
                  <a:lnTo>
                    <a:pt x="56552" y="41007"/>
                  </a:lnTo>
                  <a:lnTo>
                    <a:pt x="49568" y="34896"/>
                  </a:lnTo>
                  <a:lnTo>
                    <a:pt x="36112" y="22513"/>
                  </a:lnTo>
                  <a:lnTo>
                    <a:pt x="20611" y="11578"/>
                  </a:lnTo>
                  <a:lnTo>
                    <a:pt x="8346" y="5146"/>
                  </a:lnTo>
                  <a:lnTo>
                    <a:pt x="0" y="1929"/>
                  </a:lnTo>
                  <a:lnTo>
                    <a:pt x="0" y="0"/>
                  </a:lnTo>
                </a:path>
                <a:path w="1317625" h="466089">
                  <a:moveTo>
                    <a:pt x="265560" y="180915"/>
                  </a:moveTo>
                  <a:lnTo>
                    <a:pt x="270840" y="180915"/>
                  </a:lnTo>
                  <a:lnTo>
                    <a:pt x="276973" y="180915"/>
                  </a:lnTo>
                  <a:lnTo>
                    <a:pt x="282253" y="182845"/>
                  </a:lnTo>
                  <a:lnTo>
                    <a:pt x="284297" y="181719"/>
                  </a:lnTo>
                  <a:lnTo>
                    <a:pt x="286341" y="181719"/>
                  </a:lnTo>
                  <a:lnTo>
                    <a:pt x="290429" y="182845"/>
                  </a:lnTo>
                  <a:lnTo>
                    <a:pt x="300650" y="186705"/>
                  </a:lnTo>
                  <a:lnTo>
                    <a:pt x="301502" y="185579"/>
                  </a:lnTo>
                  <a:lnTo>
                    <a:pt x="300650" y="185579"/>
                  </a:lnTo>
                  <a:lnTo>
                    <a:pt x="298606" y="184775"/>
                  </a:lnTo>
                  <a:lnTo>
                    <a:pt x="297413" y="184775"/>
                  </a:lnTo>
                  <a:lnTo>
                    <a:pt x="301502" y="183649"/>
                  </a:lnTo>
                  <a:lnTo>
                    <a:pt x="304738" y="184775"/>
                  </a:lnTo>
                  <a:lnTo>
                    <a:pt x="310019" y="187509"/>
                  </a:lnTo>
                  <a:lnTo>
                    <a:pt x="314277" y="188634"/>
                  </a:lnTo>
                  <a:lnTo>
                    <a:pt x="318365" y="190564"/>
                  </a:lnTo>
                  <a:lnTo>
                    <a:pt x="322453" y="191851"/>
                  </a:lnTo>
                  <a:lnTo>
                    <a:pt x="322453" y="193780"/>
                  </a:lnTo>
                  <a:lnTo>
                    <a:pt x="322453" y="196353"/>
                  </a:lnTo>
                  <a:lnTo>
                    <a:pt x="321091" y="200213"/>
                  </a:lnTo>
                  <a:lnTo>
                    <a:pt x="319047" y="213078"/>
                  </a:lnTo>
                  <a:lnTo>
                    <a:pt x="318365" y="216938"/>
                  </a:lnTo>
                  <a:lnTo>
                    <a:pt x="314958" y="222727"/>
                  </a:lnTo>
                  <a:lnTo>
                    <a:pt x="312914" y="225782"/>
                  </a:lnTo>
                  <a:lnTo>
                    <a:pt x="314277" y="227712"/>
                  </a:lnTo>
                  <a:lnTo>
                    <a:pt x="316321" y="228516"/>
                  </a:lnTo>
                  <a:lnTo>
                    <a:pt x="317002" y="228516"/>
                  </a:lnTo>
                  <a:lnTo>
                    <a:pt x="320409" y="226586"/>
                  </a:lnTo>
                  <a:lnTo>
                    <a:pt x="324497" y="223853"/>
                  </a:lnTo>
                  <a:lnTo>
                    <a:pt x="333866" y="220797"/>
                  </a:lnTo>
                  <a:lnTo>
                    <a:pt x="342894" y="215812"/>
                  </a:lnTo>
                  <a:lnTo>
                    <a:pt x="348175" y="213882"/>
                  </a:lnTo>
                  <a:lnTo>
                    <a:pt x="358395" y="213078"/>
                  </a:lnTo>
                  <a:lnTo>
                    <a:pt x="361632" y="211952"/>
                  </a:lnTo>
                  <a:lnTo>
                    <a:pt x="368616" y="209219"/>
                  </a:lnTo>
                  <a:lnTo>
                    <a:pt x="370660" y="208093"/>
                  </a:lnTo>
                  <a:lnTo>
                    <a:pt x="373896" y="205359"/>
                  </a:lnTo>
                  <a:lnTo>
                    <a:pt x="374748" y="202143"/>
                  </a:lnTo>
                  <a:lnTo>
                    <a:pt x="373896" y="202143"/>
                  </a:lnTo>
                  <a:lnTo>
                    <a:pt x="371852" y="201499"/>
                  </a:lnTo>
                  <a:lnTo>
                    <a:pt x="391441" y="175126"/>
                  </a:lnTo>
                  <a:lnTo>
                    <a:pt x="393485" y="175930"/>
                  </a:lnTo>
                  <a:lnTo>
                    <a:pt x="393485" y="177056"/>
                  </a:lnTo>
                  <a:lnTo>
                    <a:pt x="396381" y="183649"/>
                  </a:lnTo>
                  <a:lnTo>
                    <a:pt x="397573" y="185579"/>
                  </a:lnTo>
                  <a:lnTo>
                    <a:pt x="398425" y="187509"/>
                  </a:lnTo>
                  <a:lnTo>
                    <a:pt x="401662" y="189921"/>
                  </a:lnTo>
                  <a:lnTo>
                    <a:pt x="414778" y="202143"/>
                  </a:lnTo>
                  <a:lnTo>
                    <a:pt x="420058" y="205359"/>
                  </a:lnTo>
                  <a:lnTo>
                    <a:pt x="426190" y="209219"/>
                  </a:lnTo>
                  <a:lnTo>
                    <a:pt x="428235" y="210023"/>
                  </a:lnTo>
                  <a:lnTo>
                    <a:pt x="431641" y="211148"/>
                  </a:lnTo>
                  <a:lnTo>
                    <a:pt x="433685" y="209219"/>
                  </a:lnTo>
                  <a:lnTo>
                    <a:pt x="436411" y="203429"/>
                  </a:lnTo>
                  <a:lnTo>
                    <a:pt x="438455" y="200213"/>
                  </a:lnTo>
                  <a:lnTo>
                    <a:pt x="439818" y="197640"/>
                  </a:lnTo>
                  <a:lnTo>
                    <a:pt x="437774" y="195710"/>
                  </a:lnTo>
                  <a:lnTo>
                    <a:pt x="436411" y="191851"/>
                  </a:lnTo>
                  <a:lnTo>
                    <a:pt x="439818" y="183649"/>
                  </a:lnTo>
                  <a:lnTo>
                    <a:pt x="443906" y="177860"/>
                  </a:lnTo>
                  <a:lnTo>
                    <a:pt x="447994" y="172070"/>
                  </a:lnTo>
                  <a:lnTo>
                    <a:pt x="452082" y="169337"/>
                  </a:lnTo>
                  <a:lnTo>
                    <a:pt x="453275" y="169337"/>
                  </a:lnTo>
                  <a:lnTo>
                    <a:pt x="454126" y="169337"/>
                  </a:lnTo>
                  <a:lnTo>
                    <a:pt x="460259" y="171266"/>
                  </a:lnTo>
                  <a:lnTo>
                    <a:pt x="467583" y="175126"/>
                  </a:lnTo>
                  <a:lnTo>
                    <a:pt x="470479" y="177860"/>
                  </a:lnTo>
                  <a:lnTo>
                    <a:pt x="470479" y="179790"/>
                  </a:lnTo>
                  <a:lnTo>
                    <a:pt x="469627" y="181719"/>
                  </a:lnTo>
                  <a:lnTo>
                    <a:pt x="468435" y="184775"/>
                  </a:lnTo>
                  <a:lnTo>
                    <a:pt x="468435" y="188634"/>
                  </a:lnTo>
                  <a:lnTo>
                    <a:pt x="469627" y="191851"/>
                  </a:lnTo>
                  <a:lnTo>
                    <a:pt x="472864" y="193780"/>
                  </a:lnTo>
                  <a:lnTo>
                    <a:pt x="475759" y="194424"/>
                  </a:lnTo>
                  <a:lnTo>
                    <a:pt x="477804" y="195710"/>
                  </a:lnTo>
                  <a:lnTo>
                    <a:pt x="481892" y="193780"/>
                  </a:lnTo>
                  <a:lnTo>
                    <a:pt x="485128" y="192494"/>
                  </a:lnTo>
                  <a:lnTo>
                    <a:pt x="485128" y="191851"/>
                  </a:lnTo>
                  <a:lnTo>
                    <a:pt x="483084" y="191851"/>
                  </a:lnTo>
                  <a:lnTo>
                    <a:pt x="481892" y="190564"/>
                  </a:lnTo>
                  <a:lnTo>
                    <a:pt x="483084" y="189921"/>
                  </a:lnTo>
                  <a:lnTo>
                    <a:pt x="485128" y="186705"/>
                  </a:lnTo>
                  <a:lnTo>
                    <a:pt x="485128" y="183649"/>
                  </a:lnTo>
                  <a:lnTo>
                    <a:pt x="488024" y="182845"/>
                  </a:lnTo>
                  <a:lnTo>
                    <a:pt x="491260" y="183649"/>
                  </a:lnTo>
                  <a:lnTo>
                    <a:pt x="495349" y="183649"/>
                  </a:lnTo>
                  <a:lnTo>
                    <a:pt x="498244" y="181719"/>
                  </a:lnTo>
                  <a:lnTo>
                    <a:pt x="504717" y="177056"/>
                  </a:lnTo>
                  <a:lnTo>
                    <a:pt x="508805" y="174000"/>
                  </a:lnTo>
                  <a:lnTo>
                    <a:pt x="512894" y="171266"/>
                  </a:lnTo>
                  <a:lnTo>
                    <a:pt x="519026" y="169337"/>
                  </a:lnTo>
                  <a:lnTo>
                    <a:pt x="523966" y="165477"/>
                  </a:lnTo>
                  <a:lnTo>
                    <a:pt x="528054" y="162422"/>
                  </a:lnTo>
                  <a:lnTo>
                    <a:pt x="534697" y="161618"/>
                  </a:lnTo>
                  <a:lnTo>
                    <a:pt x="537423" y="160492"/>
                  </a:lnTo>
                  <a:lnTo>
                    <a:pt x="539467" y="162422"/>
                  </a:lnTo>
                  <a:lnTo>
                    <a:pt x="541511" y="163547"/>
                  </a:lnTo>
                  <a:lnTo>
                    <a:pt x="546962" y="165477"/>
                  </a:lnTo>
                  <a:lnTo>
                    <a:pt x="549857" y="166281"/>
                  </a:lnTo>
                  <a:lnTo>
                    <a:pt x="555138" y="170141"/>
                  </a:lnTo>
                  <a:lnTo>
                    <a:pt x="555990" y="175126"/>
                  </a:lnTo>
                  <a:lnTo>
                    <a:pt x="555990" y="180915"/>
                  </a:lnTo>
                  <a:lnTo>
                    <a:pt x="553946" y="186705"/>
                  </a:lnTo>
                  <a:lnTo>
                    <a:pt x="549857" y="193780"/>
                  </a:lnTo>
                  <a:lnTo>
                    <a:pt x="544918" y="198283"/>
                  </a:lnTo>
                  <a:lnTo>
                    <a:pt x="541511" y="201499"/>
                  </a:lnTo>
                  <a:lnTo>
                    <a:pt x="537423" y="205359"/>
                  </a:lnTo>
                  <a:lnTo>
                    <a:pt x="534697" y="211952"/>
                  </a:lnTo>
                  <a:lnTo>
                    <a:pt x="529246" y="221923"/>
                  </a:lnTo>
                  <a:lnTo>
                    <a:pt x="528054" y="225782"/>
                  </a:lnTo>
                  <a:lnTo>
                    <a:pt x="529246" y="230446"/>
                  </a:lnTo>
                  <a:lnTo>
                    <a:pt x="530609" y="233501"/>
                  </a:lnTo>
                  <a:lnTo>
                    <a:pt x="534697" y="234306"/>
                  </a:lnTo>
                  <a:lnTo>
                    <a:pt x="537423" y="235431"/>
                  </a:lnTo>
                  <a:lnTo>
                    <a:pt x="542873" y="236235"/>
                  </a:lnTo>
                  <a:lnTo>
                    <a:pt x="549006" y="235431"/>
                  </a:lnTo>
                  <a:lnTo>
                    <a:pt x="555990" y="234306"/>
                  </a:lnTo>
                  <a:lnTo>
                    <a:pt x="562463" y="230446"/>
                  </a:lnTo>
                  <a:lnTo>
                    <a:pt x="567402" y="226586"/>
                  </a:lnTo>
                  <a:lnTo>
                    <a:pt x="570639" y="221923"/>
                  </a:lnTo>
                  <a:lnTo>
                    <a:pt x="571491" y="217742"/>
                  </a:lnTo>
                  <a:lnTo>
                    <a:pt x="571491" y="213882"/>
                  </a:lnTo>
                  <a:lnTo>
                    <a:pt x="570639" y="211952"/>
                  </a:lnTo>
                  <a:lnTo>
                    <a:pt x="569447" y="213078"/>
                  </a:lnTo>
                  <a:lnTo>
                    <a:pt x="568595" y="213078"/>
                  </a:lnTo>
                  <a:lnTo>
                    <a:pt x="567402" y="207289"/>
                  </a:lnTo>
                  <a:lnTo>
                    <a:pt x="564507" y="191851"/>
                  </a:lnTo>
                  <a:lnTo>
                    <a:pt x="564507" y="179790"/>
                  </a:lnTo>
                  <a:lnTo>
                    <a:pt x="563314" y="169337"/>
                  </a:lnTo>
                  <a:lnTo>
                    <a:pt x="565358" y="166281"/>
                  </a:lnTo>
                  <a:lnTo>
                    <a:pt x="570639" y="162422"/>
                  </a:lnTo>
                  <a:lnTo>
                    <a:pt x="576771" y="160492"/>
                  </a:lnTo>
                  <a:lnTo>
                    <a:pt x="579667" y="161618"/>
                  </a:lnTo>
                  <a:lnTo>
                    <a:pt x="583755" y="163547"/>
                  </a:lnTo>
                  <a:lnTo>
                    <a:pt x="585799" y="167407"/>
                  </a:lnTo>
                  <a:lnTo>
                    <a:pt x="590228" y="175126"/>
                  </a:lnTo>
                  <a:lnTo>
                    <a:pt x="595168" y="177860"/>
                  </a:lnTo>
                  <a:lnTo>
                    <a:pt x="598404" y="179790"/>
                  </a:lnTo>
                  <a:lnTo>
                    <a:pt x="606581" y="178986"/>
                  </a:lnTo>
                  <a:lnTo>
                    <a:pt x="613565" y="177860"/>
                  </a:lnTo>
                  <a:lnTo>
                    <a:pt x="620889" y="177056"/>
                  </a:lnTo>
                  <a:lnTo>
                    <a:pt x="624296" y="174000"/>
                  </a:lnTo>
                  <a:lnTo>
                    <a:pt x="630428" y="169337"/>
                  </a:lnTo>
                  <a:lnTo>
                    <a:pt x="634516" y="164351"/>
                  </a:lnTo>
                  <a:lnTo>
                    <a:pt x="635198" y="161618"/>
                  </a:lnTo>
                  <a:lnTo>
                    <a:pt x="636561" y="159688"/>
                  </a:lnTo>
                  <a:lnTo>
                    <a:pt x="635198" y="155507"/>
                  </a:lnTo>
                  <a:lnTo>
                    <a:pt x="634516" y="152773"/>
                  </a:lnTo>
                  <a:lnTo>
                    <a:pt x="631110" y="149717"/>
                  </a:lnTo>
                  <a:lnTo>
                    <a:pt x="629066" y="148913"/>
                  </a:lnTo>
                  <a:lnTo>
                    <a:pt x="626340" y="148913"/>
                  </a:lnTo>
                  <a:lnTo>
                    <a:pt x="618845" y="148913"/>
                  </a:lnTo>
                  <a:lnTo>
                    <a:pt x="616801" y="146984"/>
                  </a:lnTo>
                  <a:lnTo>
                    <a:pt x="614757" y="145054"/>
                  </a:lnTo>
                  <a:lnTo>
                    <a:pt x="612713" y="141194"/>
                  </a:lnTo>
                  <a:lnTo>
                    <a:pt x="613565" y="139264"/>
                  </a:lnTo>
                  <a:lnTo>
                    <a:pt x="615949" y="136048"/>
                  </a:lnTo>
                  <a:lnTo>
                    <a:pt x="620038" y="134118"/>
                  </a:lnTo>
                  <a:lnTo>
                    <a:pt x="622252" y="132189"/>
                  </a:lnTo>
                  <a:lnTo>
                    <a:pt x="624977" y="132189"/>
                  </a:lnTo>
                  <a:lnTo>
                    <a:pt x="632472" y="135405"/>
                  </a:lnTo>
                  <a:lnTo>
                    <a:pt x="640649" y="139908"/>
                  </a:lnTo>
                  <a:lnTo>
                    <a:pt x="644737" y="139908"/>
                  </a:lnTo>
                  <a:lnTo>
                    <a:pt x="654957" y="141194"/>
                  </a:lnTo>
                  <a:lnTo>
                    <a:pt x="660238" y="143124"/>
                  </a:lnTo>
                  <a:lnTo>
                    <a:pt x="665178" y="143928"/>
                  </a:lnTo>
                  <a:lnTo>
                    <a:pt x="674546" y="128329"/>
                  </a:lnTo>
                  <a:lnTo>
                    <a:pt x="675739" y="126399"/>
                  </a:lnTo>
                  <a:lnTo>
                    <a:pt x="675739" y="124470"/>
                  </a:lnTo>
                  <a:lnTo>
                    <a:pt x="674546" y="122540"/>
                  </a:lnTo>
                  <a:lnTo>
                    <a:pt x="673695" y="120610"/>
                  </a:lnTo>
                  <a:lnTo>
                    <a:pt x="673695" y="115625"/>
                  </a:lnTo>
                  <a:lnTo>
                    <a:pt x="674546" y="112891"/>
                  </a:lnTo>
                  <a:lnTo>
                    <a:pt x="676590" y="109835"/>
                  </a:lnTo>
                  <a:lnTo>
                    <a:pt x="679827" y="109835"/>
                  </a:lnTo>
                  <a:lnTo>
                    <a:pt x="686811" y="107102"/>
                  </a:lnTo>
                  <a:lnTo>
                    <a:pt x="692091" y="104046"/>
                  </a:lnTo>
                  <a:lnTo>
                    <a:pt x="698224" y="101312"/>
                  </a:lnTo>
                  <a:lnTo>
                    <a:pt x="704356" y="100187"/>
                  </a:lnTo>
                  <a:lnTo>
                    <a:pt x="711681" y="100187"/>
                  </a:lnTo>
                  <a:lnTo>
                    <a:pt x="714576" y="99383"/>
                  </a:lnTo>
                  <a:lnTo>
                    <a:pt x="715769" y="101312"/>
                  </a:lnTo>
                  <a:lnTo>
                    <a:pt x="715769" y="103242"/>
                  </a:lnTo>
                  <a:lnTo>
                    <a:pt x="717813" y="105976"/>
                  </a:lnTo>
                  <a:lnTo>
                    <a:pt x="714576" y="109031"/>
                  </a:lnTo>
                  <a:lnTo>
                    <a:pt x="709636" y="121414"/>
                  </a:lnTo>
                  <a:lnTo>
                    <a:pt x="705548" y="132189"/>
                  </a:lnTo>
                  <a:lnTo>
                    <a:pt x="704356" y="134118"/>
                  </a:lnTo>
                  <a:lnTo>
                    <a:pt x="683915" y="162422"/>
                  </a:lnTo>
                  <a:lnTo>
                    <a:pt x="679827" y="164351"/>
                  </a:lnTo>
                  <a:lnTo>
                    <a:pt x="677783" y="165477"/>
                  </a:lnTo>
                  <a:lnTo>
                    <a:pt x="670458" y="172071"/>
                  </a:lnTo>
                  <a:lnTo>
                    <a:pt x="668414" y="175930"/>
                  </a:lnTo>
                  <a:lnTo>
                    <a:pt x="668414" y="179790"/>
                  </a:lnTo>
                  <a:lnTo>
                    <a:pt x="670458" y="185579"/>
                  </a:lnTo>
                  <a:lnTo>
                    <a:pt x="674546" y="189921"/>
                  </a:lnTo>
                  <a:lnTo>
                    <a:pt x="675739" y="192494"/>
                  </a:lnTo>
                  <a:lnTo>
                    <a:pt x="676590" y="195710"/>
                  </a:lnTo>
                  <a:lnTo>
                    <a:pt x="677783" y="200213"/>
                  </a:lnTo>
                  <a:lnTo>
                    <a:pt x="679827" y="203429"/>
                  </a:lnTo>
                  <a:lnTo>
                    <a:pt x="678635" y="206002"/>
                  </a:lnTo>
                  <a:lnTo>
                    <a:pt x="671651" y="213078"/>
                  </a:lnTo>
                  <a:lnTo>
                    <a:pt x="665178" y="222727"/>
                  </a:lnTo>
                  <a:lnTo>
                    <a:pt x="663134" y="225782"/>
                  </a:lnTo>
                  <a:lnTo>
                    <a:pt x="659045" y="230446"/>
                  </a:lnTo>
                  <a:lnTo>
                    <a:pt x="657001" y="233501"/>
                  </a:lnTo>
                  <a:lnTo>
                    <a:pt x="656150" y="240095"/>
                  </a:lnTo>
                  <a:lnTo>
                    <a:pt x="654957" y="243150"/>
                  </a:lnTo>
                  <a:lnTo>
                    <a:pt x="654957" y="245884"/>
                  </a:lnTo>
                  <a:lnTo>
                    <a:pt x="654106" y="247010"/>
                  </a:lnTo>
                  <a:lnTo>
                    <a:pt x="654957" y="250226"/>
                  </a:lnTo>
                  <a:lnTo>
                    <a:pt x="656150" y="248940"/>
                  </a:lnTo>
                  <a:lnTo>
                    <a:pt x="660238" y="254086"/>
                  </a:lnTo>
                  <a:lnTo>
                    <a:pt x="663134" y="263734"/>
                  </a:lnTo>
                  <a:lnTo>
                    <a:pt x="664326" y="269524"/>
                  </a:lnTo>
                  <a:lnTo>
                    <a:pt x="667222" y="272258"/>
                  </a:lnTo>
                  <a:lnTo>
                    <a:pt x="669266" y="273383"/>
                  </a:lnTo>
                  <a:lnTo>
                    <a:pt x="669266" y="274187"/>
                  </a:lnTo>
                  <a:lnTo>
                    <a:pt x="669266" y="278047"/>
                  </a:lnTo>
                  <a:lnTo>
                    <a:pt x="667222" y="281102"/>
                  </a:lnTo>
                  <a:lnTo>
                    <a:pt x="663134" y="286088"/>
                  </a:lnTo>
                  <a:lnTo>
                    <a:pt x="663134" y="288821"/>
                  </a:lnTo>
                  <a:lnTo>
                    <a:pt x="665178" y="291877"/>
                  </a:lnTo>
                  <a:lnTo>
                    <a:pt x="669266" y="295736"/>
                  </a:lnTo>
                  <a:lnTo>
                    <a:pt x="671651" y="295736"/>
                  </a:lnTo>
                  <a:lnTo>
                    <a:pt x="677783" y="295736"/>
                  </a:lnTo>
                  <a:lnTo>
                    <a:pt x="680679" y="294611"/>
                  </a:lnTo>
                  <a:lnTo>
                    <a:pt x="682723" y="294611"/>
                  </a:lnTo>
                  <a:lnTo>
                    <a:pt x="682723" y="292681"/>
                  </a:lnTo>
                  <a:lnTo>
                    <a:pt x="681871" y="291877"/>
                  </a:lnTo>
                  <a:lnTo>
                    <a:pt x="679827" y="292681"/>
                  </a:lnTo>
                  <a:lnTo>
                    <a:pt x="678635" y="291877"/>
                  </a:lnTo>
                  <a:lnTo>
                    <a:pt x="679827" y="290751"/>
                  </a:lnTo>
                  <a:lnTo>
                    <a:pt x="684767" y="288821"/>
                  </a:lnTo>
                  <a:lnTo>
                    <a:pt x="690047" y="288821"/>
                  </a:lnTo>
                  <a:lnTo>
                    <a:pt x="698224" y="292681"/>
                  </a:lnTo>
                  <a:lnTo>
                    <a:pt x="702312" y="295736"/>
                  </a:lnTo>
                  <a:lnTo>
                    <a:pt x="703504" y="294611"/>
                  </a:lnTo>
                  <a:lnTo>
                    <a:pt x="711681" y="314391"/>
                  </a:lnTo>
                  <a:lnTo>
                    <a:pt x="711681" y="318894"/>
                  </a:lnTo>
                  <a:lnTo>
                    <a:pt x="713725" y="334493"/>
                  </a:lnTo>
                  <a:lnTo>
                    <a:pt x="713725" y="341408"/>
                  </a:lnTo>
                  <a:lnTo>
                    <a:pt x="717813" y="346393"/>
                  </a:lnTo>
                  <a:lnTo>
                    <a:pt x="717813" y="348323"/>
                  </a:lnTo>
                  <a:lnTo>
                    <a:pt x="716620" y="352986"/>
                  </a:lnTo>
                  <a:lnTo>
                    <a:pt x="714576" y="360705"/>
                  </a:lnTo>
                  <a:lnTo>
                    <a:pt x="712532" y="363761"/>
                  </a:lnTo>
                  <a:lnTo>
                    <a:pt x="713725" y="365691"/>
                  </a:lnTo>
                  <a:lnTo>
                    <a:pt x="717813" y="367620"/>
                  </a:lnTo>
                  <a:lnTo>
                    <a:pt x="725989" y="370354"/>
                  </a:lnTo>
                  <a:lnTo>
                    <a:pt x="731440" y="369550"/>
                  </a:lnTo>
                  <a:lnTo>
                    <a:pt x="735528" y="367620"/>
                  </a:lnTo>
                  <a:lnTo>
                    <a:pt x="740298" y="362635"/>
                  </a:lnTo>
                  <a:lnTo>
                    <a:pt x="740298" y="360705"/>
                  </a:lnTo>
                  <a:lnTo>
                    <a:pt x="740298" y="358776"/>
                  </a:lnTo>
                  <a:lnTo>
                    <a:pt x="738254" y="357971"/>
                  </a:lnTo>
                  <a:lnTo>
                    <a:pt x="737572" y="356846"/>
                  </a:lnTo>
                  <a:lnTo>
                    <a:pt x="740298" y="354916"/>
                  </a:lnTo>
                  <a:lnTo>
                    <a:pt x="745749" y="354112"/>
                  </a:lnTo>
                  <a:lnTo>
                    <a:pt x="750518" y="354112"/>
                  </a:lnTo>
                  <a:lnTo>
                    <a:pt x="754606" y="354112"/>
                  </a:lnTo>
                  <a:lnTo>
                    <a:pt x="758013" y="356042"/>
                  </a:lnTo>
                  <a:lnTo>
                    <a:pt x="766189" y="364565"/>
                  </a:lnTo>
                  <a:lnTo>
                    <a:pt x="771470" y="370354"/>
                  </a:lnTo>
                  <a:lnTo>
                    <a:pt x="780498" y="375339"/>
                  </a:lnTo>
                  <a:lnTo>
                    <a:pt x="784927" y="377269"/>
                  </a:lnTo>
                  <a:lnTo>
                    <a:pt x="784927" y="378556"/>
                  </a:lnTo>
                  <a:lnTo>
                    <a:pt x="791059" y="383058"/>
                  </a:lnTo>
                  <a:lnTo>
                    <a:pt x="793955" y="386275"/>
                  </a:lnTo>
                  <a:lnTo>
                    <a:pt x="795999" y="390134"/>
                  </a:lnTo>
                  <a:lnTo>
                    <a:pt x="798043" y="392064"/>
                  </a:lnTo>
                  <a:lnTo>
                    <a:pt x="801279" y="392707"/>
                  </a:lnTo>
                  <a:lnTo>
                    <a:pt x="804175" y="392064"/>
                  </a:lnTo>
                  <a:lnTo>
                    <a:pt x="812352" y="388848"/>
                  </a:lnTo>
                  <a:lnTo>
                    <a:pt x="815588" y="386918"/>
                  </a:lnTo>
                  <a:lnTo>
                    <a:pt x="818824" y="383058"/>
                  </a:lnTo>
                  <a:lnTo>
                    <a:pt x="820869" y="379199"/>
                  </a:lnTo>
                  <a:lnTo>
                    <a:pt x="820869" y="377269"/>
                  </a:lnTo>
                  <a:lnTo>
                    <a:pt x="819676" y="374535"/>
                  </a:lnTo>
                  <a:lnTo>
                    <a:pt x="819676" y="371480"/>
                  </a:lnTo>
                  <a:lnTo>
                    <a:pt x="823764" y="367620"/>
                  </a:lnTo>
                  <a:lnTo>
                    <a:pt x="831089" y="364565"/>
                  </a:lnTo>
                  <a:lnTo>
                    <a:pt x="835177" y="364565"/>
                  </a:lnTo>
                  <a:lnTo>
                    <a:pt x="841309" y="368424"/>
                  </a:lnTo>
                  <a:lnTo>
                    <a:pt x="849486" y="371480"/>
                  </a:lnTo>
                  <a:lnTo>
                    <a:pt x="854937" y="373410"/>
                  </a:lnTo>
                  <a:lnTo>
                    <a:pt x="857832" y="372606"/>
                  </a:lnTo>
                  <a:lnTo>
                    <a:pt x="863113" y="368424"/>
                  </a:lnTo>
                  <a:lnTo>
                    <a:pt x="870438" y="361831"/>
                  </a:lnTo>
                  <a:lnTo>
                    <a:pt x="877421" y="354916"/>
                  </a:lnTo>
                  <a:lnTo>
                    <a:pt x="882702" y="351056"/>
                  </a:lnTo>
                  <a:lnTo>
                    <a:pt x="885598" y="349127"/>
                  </a:lnTo>
                  <a:lnTo>
                    <a:pt x="891730" y="349127"/>
                  </a:lnTo>
                  <a:lnTo>
                    <a:pt x="897011" y="349127"/>
                  </a:lnTo>
                  <a:lnTo>
                    <a:pt x="899055" y="348323"/>
                  </a:lnTo>
                  <a:lnTo>
                    <a:pt x="899055" y="345267"/>
                  </a:lnTo>
                  <a:lnTo>
                    <a:pt x="899055" y="341408"/>
                  </a:lnTo>
                  <a:lnTo>
                    <a:pt x="897011" y="339478"/>
                  </a:lnTo>
                  <a:lnTo>
                    <a:pt x="894966" y="336422"/>
                  </a:lnTo>
                  <a:lnTo>
                    <a:pt x="892922" y="330472"/>
                  </a:lnTo>
                  <a:lnTo>
                    <a:pt x="890878" y="324683"/>
                  </a:lnTo>
                  <a:lnTo>
                    <a:pt x="890878" y="315034"/>
                  </a:lnTo>
                  <a:lnTo>
                    <a:pt x="891730" y="310371"/>
                  </a:lnTo>
                  <a:lnTo>
                    <a:pt x="894966" y="306189"/>
                  </a:lnTo>
                  <a:lnTo>
                    <a:pt x="894966" y="305385"/>
                  </a:lnTo>
                  <a:lnTo>
                    <a:pt x="898203" y="303456"/>
                  </a:lnTo>
                  <a:lnTo>
                    <a:pt x="901099" y="302330"/>
                  </a:lnTo>
                  <a:lnTo>
                    <a:pt x="908423" y="303456"/>
                  </a:lnTo>
                  <a:lnTo>
                    <a:pt x="916600" y="306189"/>
                  </a:lnTo>
                  <a:lnTo>
                    <a:pt x="923584" y="309245"/>
                  </a:lnTo>
                  <a:lnTo>
                    <a:pt x="924776" y="308119"/>
                  </a:lnTo>
                  <a:lnTo>
                    <a:pt x="925628" y="306189"/>
                  </a:lnTo>
                  <a:lnTo>
                    <a:pt x="928012" y="305385"/>
                  </a:lnTo>
                  <a:lnTo>
                    <a:pt x="928012" y="302330"/>
                  </a:lnTo>
                  <a:lnTo>
                    <a:pt x="928012" y="298470"/>
                  </a:lnTo>
                  <a:lnTo>
                    <a:pt x="926820" y="295736"/>
                  </a:lnTo>
                  <a:lnTo>
                    <a:pt x="919495" y="291877"/>
                  </a:lnTo>
                  <a:lnTo>
                    <a:pt x="913363" y="288017"/>
                  </a:lnTo>
                  <a:lnTo>
                    <a:pt x="911319" y="282228"/>
                  </a:lnTo>
                  <a:lnTo>
                    <a:pt x="912512" y="277243"/>
                  </a:lnTo>
                  <a:lnTo>
                    <a:pt x="915407" y="273383"/>
                  </a:lnTo>
                  <a:lnTo>
                    <a:pt x="920688" y="268237"/>
                  </a:lnTo>
                  <a:lnTo>
                    <a:pt x="923584" y="266308"/>
                  </a:lnTo>
                  <a:lnTo>
                    <a:pt x="930057" y="261805"/>
                  </a:lnTo>
                  <a:lnTo>
                    <a:pt x="932952" y="257945"/>
                  </a:lnTo>
                  <a:lnTo>
                    <a:pt x="937041" y="252156"/>
                  </a:lnTo>
                  <a:lnTo>
                    <a:pt x="940447" y="248940"/>
                  </a:lnTo>
                  <a:lnTo>
                    <a:pt x="943173" y="248940"/>
                  </a:lnTo>
                  <a:lnTo>
                    <a:pt x="947261" y="247814"/>
                  </a:lnTo>
                  <a:lnTo>
                    <a:pt x="954756" y="247010"/>
                  </a:lnTo>
                  <a:lnTo>
                    <a:pt x="960036" y="245080"/>
                  </a:lnTo>
                  <a:lnTo>
                    <a:pt x="964976" y="240095"/>
                  </a:lnTo>
                  <a:lnTo>
                    <a:pt x="970257" y="236235"/>
                  </a:lnTo>
                  <a:lnTo>
                    <a:pt x="976389" y="233501"/>
                  </a:lnTo>
                  <a:lnTo>
                    <a:pt x="982521" y="231572"/>
                  </a:lnTo>
                  <a:lnTo>
                    <a:pt x="986609" y="228516"/>
                  </a:lnTo>
                  <a:lnTo>
                    <a:pt x="990698" y="227712"/>
                  </a:lnTo>
                  <a:lnTo>
                    <a:pt x="996830" y="228516"/>
                  </a:lnTo>
                  <a:lnTo>
                    <a:pt x="1004155" y="232376"/>
                  </a:lnTo>
                  <a:lnTo>
                    <a:pt x="1012331" y="234306"/>
                  </a:lnTo>
                  <a:lnTo>
                    <a:pt x="1023744" y="224657"/>
                  </a:lnTo>
                  <a:lnTo>
                    <a:pt x="1020507" y="215008"/>
                  </a:lnTo>
                  <a:lnTo>
                    <a:pt x="1019655" y="205359"/>
                  </a:lnTo>
                  <a:lnTo>
                    <a:pt x="1021700" y="197640"/>
                  </a:lnTo>
                  <a:lnTo>
                    <a:pt x="1025788" y="187509"/>
                  </a:lnTo>
                  <a:lnTo>
                    <a:pt x="1029876" y="183649"/>
                  </a:lnTo>
                  <a:lnTo>
                    <a:pt x="1033964" y="182845"/>
                  </a:lnTo>
                  <a:lnTo>
                    <a:pt x="1043503" y="183649"/>
                  </a:lnTo>
                  <a:lnTo>
                    <a:pt x="1050317" y="183649"/>
                  </a:lnTo>
                  <a:lnTo>
                    <a:pt x="1053723" y="181719"/>
                  </a:lnTo>
                  <a:lnTo>
                    <a:pt x="1057812" y="179790"/>
                  </a:lnTo>
                  <a:lnTo>
                    <a:pt x="1059856" y="174000"/>
                  </a:lnTo>
                  <a:lnTo>
                    <a:pt x="1058493" y="166281"/>
                  </a:lnTo>
                  <a:lnTo>
                    <a:pt x="1056449" y="159688"/>
                  </a:lnTo>
                  <a:lnTo>
                    <a:pt x="1052361" y="154703"/>
                  </a:lnTo>
                  <a:lnTo>
                    <a:pt x="1046229" y="151647"/>
                  </a:lnTo>
                  <a:lnTo>
                    <a:pt x="1036008" y="145054"/>
                  </a:lnTo>
                  <a:lnTo>
                    <a:pt x="1032772" y="141837"/>
                  </a:lnTo>
                  <a:lnTo>
                    <a:pt x="1032772" y="136048"/>
                  </a:lnTo>
                  <a:lnTo>
                    <a:pt x="1033964" y="128329"/>
                  </a:lnTo>
                  <a:lnTo>
                    <a:pt x="1077401" y="116751"/>
                  </a:lnTo>
                  <a:lnTo>
                    <a:pt x="1090517" y="115625"/>
                  </a:lnTo>
                  <a:lnTo>
                    <a:pt x="1099034" y="116751"/>
                  </a:lnTo>
                  <a:lnTo>
                    <a:pt x="1112150" y="122540"/>
                  </a:lnTo>
                  <a:lnTo>
                    <a:pt x="1119475" y="124470"/>
                  </a:lnTo>
                  <a:lnTo>
                    <a:pt x="1127651" y="124470"/>
                  </a:lnTo>
                  <a:lnTo>
                    <a:pt x="1131739" y="124470"/>
                  </a:lnTo>
                  <a:lnTo>
                    <a:pt x="1132932" y="125274"/>
                  </a:lnTo>
                  <a:lnTo>
                    <a:pt x="1133783" y="127686"/>
                  </a:lnTo>
                  <a:lnTo>
                    <a:pt x="1133783" y="133475"/>
                  </a:lnTo>
                  <a:lnTo>
                    <a:pt x="1133783" y="137978"/>
                  </a:lnTo>
                  <a:lnTo>
                    <a:pt x="1135827" y="141194"/>
                  </a:lnTo>
                  <a:lnTo>
                    <a:pt x="1137872" y="143124"/>
                  </a:lnTo>
                  <a:lnTo>
                    <a:pt x="1141108" y="143928"/>
                  </a:lnTo>
                  <a:lnTo>
                    <a:pt x="1145196" y="143124"/>
                  </a:lnTo>
                  <a:lnTo>
                    <a:pt x="1148092" y="141194"/>
                  </a:lnTo>
                  <a:lnTo>
                    <a:pt x="1152180" y="134118"/>
                  </a:lnTo>
                  <a:lnTo>
                    <a:pt x="1157461" y="128329"/>
                  </a:lnTo>
                  <a:lnTo>
                    <a:pt x="1162912" y="124470"/>
                  </a:lnTo>
                  <a:lnTo>
                    <a:pt x="1167851" y="123344"/>
                  </a:lnTo>
                  <a:lnTo>
                    <a:pt x="1171940" y="124470"/>
                  </a:lnTo>
                  <a:lnTo>
                    <a:pt x="1175176" y="130259"/>
                  </a:lnTo>
                  <a:lnTo>
                    <a:pt x="1175176" y="136048"/>
                  </a:lnTo>
                  <a:lnTo>
                    <a:pt x="1177220" y="139264"/>
                  </a:lnTo>
                  <a:lnTo>
                    <a:pt x="1179264" y="143124"/>
                  </a:lnTo>
                  <a:lnTo>
                    <a:pt x="1181308" y="143124"/>
                  </a:lnTo>
                  <a:lnTo>
                    <a:pt x="1186589" y="143124"/>
                  </a:lnTo>
                  <a:lnTo>
                    <a:pt x="1192721" y="141838"/>
                  </a:lnTo>
                  <a:lnTo>
                    <a:pt x="1194765" y="141838"/>
                  </a:lnTo>
                  <a:lnTo>
                    <a:pt x="1198853" y="143124"/>
                  </a:lnTo>
                  <a:lnTo>
                    <a:pt x="1200897" y="143124"/>
                  </a:lnTo>
                  <a:lnTo>
                    <a:pt x="1201749" y="141838"/>
                  </a:lnTo>
                  <a:lnTo>
                    <a:pt x="1201749" y="141194"/>
                  </a:lnTo>
                  <a:lnTo>
                    <a:pt x="1197661" y="129616"/>
                  </a:lnTo>
                  <a:lnTo>
                    <a:pt x="1195617" y="124470"/>
                  </a:lnTo>
                  <a:lnTo>
                    <a:pt x="1195617" y="119484"/>
                  </a:lnTo>
                  <a:lnTo>
                    <a:pt x="1193573" y="116751"/>
                  </a:lnTo>
                  <a:lnTo>
                    <a:pt x="1192721" y="114821"/>
                  </a:lnTo>
                  <a:lnTo>
                    <a:pt x="1189485" y="113695"/>
                  </a:lnTo>
                  <a:lnTo>
                    <a:pt x="1185396" y="109836"/>
                  </a:lnTo>
                  <a:lnTo>
                    <a:pt x="1184545" y="105976"/>
                  </a:lnTo>
                  <a:lnTo>
                    <a:pt x="1185396" y="102116"/>
                  </a:lnTo>
                  <a:lnTo>
                    <a:pt x="1189485" y="98257"/>
                  </a:lnTo>
                  <a:lnTo>
                    <a:pt x="1193573" y="98257"/>
                  </a:lnTo>
                  <a:lnTo>
                    <a:pt x="1199705" y="98257"/>
                  </a:lnTo>
                  <a:lnTo>
                    <a:pt x="1205837" y="99383"/>
                  </a:lnTo>
                  <a:lnTo>
                    <a:pt x="1211118" y="99383"/>
                  </a:lnTo>
                  <a:lnTo>
                    <a:pt x="1215206" y="102116"/>
                  </a:lnTo>
                  <a:lnTo>
                    <a:pt x="1219294" y="107102"/>
                  </a:lnTo>
                  <a:lnTo>
                    <a:pt x="1221338" y="107906"/>
                  </a:lnTo>
                  <a:lnTo>
                    <a:pt x="1223382" y="107906"/>
                  </a:lnTo>
                  <a:lnTo>
                    <a:pt x="1225426" y="102116"/>
                  </a:lnTo>
                  <a:lnTo>
                    <a:pt x="1228663" y="97453"/>
                  </a:lnTo>
                  <a:lnTo>
                    <a:pt x="1233603" y="93272"/>
                  </a:lnTo>
                  <a:lnTo>
                    <a:pt x="1240927" y="91342"/>
                  </a:lnTo>
                  <a:lnTo>
                    <a:pt x="1249104" y="91342"/>
                  </a:lnTo>
                  <a:lnTo>
                    <a:pt x="1258643" y="88608"/>
                  </a:lnTo>
                  <a:lnTo>
                    <a:pt x="1268863" y="83623"/>
                  </a:lnTo>
                  <a:lnTo>
                    <a:pt x="1276188" y="79763"/>
                  </a:lnTo>
                  <a:lnTo>
                    <a:pt x="1280276" y="79763"/>
                  </a:lnTo>
                  <a:lnTo>
                    <a:pt x="1288452" y="81693"/>
                  </a:lnTo>
                  <a:lnTo>
                    <a:pt x="1294584" y="81693"/>
                  </a:lnTo>
                  <a:lnTo>
                    <a:pt x="1299865" y="78959"/>
                  </a:lnTo>
                  <a:lnTo>
                    <a:pt x="1308893" y="75100"/>
                  </a:lnTo>
                  <a:lnTo>
                    <a:pt x="1315025" y="75100"/>
                  </a:lnTo>
                  <a:lnTo>
                    <a:pt x="1317069" y="75100"/>
                  </a:lnTo>
                  <a:lnTo>
                    <a:pt x="1314174" y="75743"/>
                  </a:lnTo>
                  <a:lnTo>
                    <a:pt x="1308041" y="78959"/>
                  </a:lnTo>
                  <a:lnTo>
                    <a:pt x="1298673" y="81693"/>
                  </a:lnTo>
                  <a:lnTo>
                    <a:pt x="1293392" y="83623"/>
                  </a:lnTo>
                  <a:lnTo>
                    <a:pt x="1288452" y="83623"/>
                  </a:lnTo>
                  <a:lnTo>
                    <a:pt x="1283172" y="82819"/>
                  </a:lnTo>
                  <a:lnTo>
                    <a:pt x="1280276" y="82819"/>
                  </a:lnTo>
                  <a:lnTo>
                    <a:pt x="1276188" y="83623"/>
                  </a:lnTo>
                  <a:lnTo>
                    <a:pt x="1264775" y="87482"/>
                  </a:lnTo>
                  <a:lnTo>
                    <a:pt x="1257280" y="92468"/>
                  </a:lnTo>
                  <a:lnTo>
                    <a:pt x="1249104" y="93272"/>
                  </a:lnTo>
                  <a:lnTo>
                    <a:pt x="1242290" y="95201"/>
                  </a:lnTo>
                  <a:lnTo>
                    <a:pt x="1238883" y="95201"/>
                  </a:lnTo>
                  <a:lnTo>
                    <a:pt x="1233603" y="96327"/>
                  </a:lnTo>
                  <a:lnTo>
                    <a:pt x="1230707" y="99383"/>
                  </a:lnTo>
                  <a:lnTo>
                    <a:pt x="1226619" y="107102"/>
                  </a:lnTo>
                  <a:lnTo>
                    <a:pt x="1222531" y="109836"/>
                  </a:lnTo>
                  <a:lnTo>
                    <a:pt x="1220486" y="109836"/>
                  </a:lnTo>
                  <a:lnTo>
                    <a:pt x="1216398" y="109031"/>
                  </a:lnTo>
                  <a:lnTo>
                    <a:pt x="1213162" y="104046"/>
                  </a:lnTo>
                  <a:lnTo>
                    <a:pt x="1209074" y="103242"/>
                  </a:lnTo>
                  <a:lnTo>
                    <a:pt x="1204986" y="100187"/>
                  </a:lnTo>
                  <a:lnTo>
                    <a:pt x="1198853" y="100187"/>
                  </a:lnTo>
                  <a:lnTo>
                    <a:pt x="1193573" y="100187"/>
                  </a:lnTo>
                  <a:lnTo>
                    <a:pt x="1189485" y="101312"/>
                  </a:lnTo>
                  <a:lnTo>
                    <a:pt x="1187440" y="104046"/>
                  </a:lnTo>
                  <a:lnTo>
                    <a:pt x="1187440" y="109031"/>
                  </a:lnTo>
                  <a:lnTo>
                    <a:pt x="1189485" y="110961"/>
                  </a:lnTo>
                  <a:lnTo>
                    <a:pt x="1193573" y="113695"/>
                  </a:lnTo>
                  <a:lnTo>
                    <a:pt x="1195617" y="115625"/>
                  </a:lnTo>
                  <a:lnTo>
                    <a:pt x="1197661" y="119484"/>
                  </a:lnTo>
                  <a:lnTo>
                    <a:pt x="1197661" y="123344"/>
                  </a:lnTo>
                  <a:lnTo>
                    <a:pt x="1199705" y="131545"/>
                  </a:lnTo>
                  <a:lnTo>
                    <a:pt x="1203793" y="141194"/>
                  </a:lnTo>
                  <a:lnTo>
                    <a:pt x="1203793" y="143124"/>
                  </a:lnTo>
                  <a:lnTo>
                    <a:pt x="1202941" y="143928"/>
                  </a:lnTo>
                  <a:lnTo>
                    <a:pt x="1199705" y="145054"/>
                  </a:lnTo>
                  <a:lnTo>
                    <a:pt x="1195617" y="145054"/>
                  </a:lnTo>
                  <a:lnTo>
                    <a:pt x="1190677" y="145054"/>
                  </a:lnTo>
                  <a:lnTo>
                    <a:pt x="1187440" y="145054"/>
                  </a:lnTo>
                  <a:lnTo>
                    <a:pt x="1184545" y="145858"/>
                  </a:lnTo>
                  <a:lnTo>
                    <a:pt x="1182501" y="145858"/>
                  </a:lnTo>
                  <a:lnTo>
                    <a:pt x="1178072" y="143928"/>
                  </a:lnTo>
                  <a:lnTo>
                    <a:pt x="1176028" y="141194"/>
                  </a:lnTo>
                  <a:lnTo>
                    <a:pt x="1171940" y="130259"/>
                  </a:lnTo>
                  <a:lnTo>
                    <a:pt x="1171940" y="128329"/>
                  </a:lnTo>
                  <a:lnTo>
                    <a:pt x="1169044" y="126399"/>
                  </a:lnTo>
                  <a:lnTo>
                    <a:pt x="1165807" y="125274"/>
                  </a:lnTo>
                  <a:lnTo>
                    <a:pt x="1161549" y="126399"/>
                  </a:lnTo>
                  <a:lnTo>
                    <a:pt x="1157461" y="129616"/>
                  </a:lnTo>
                  <a:lnTo>
                    <a:pt x="1155417" y="133475"/>
                  </a:lnTo>
                  <a:lnTo>
                    <a:pt x="1149284" y="141838"/>
                  </a:lnTo>
                  <a:lnTo>
                    <a:pt x="1146048" y="145054"/>
                  </a:lnTo>
                  <a:lnTo>
                    <a:pt x="1141108" y="145858"/>
                  </a:lnTo>
                  <a:lnTo>
                    <a:pt x="1137020" y="145858"/>
                  </a:lnTo>
                  <a:lnTo>
                    <a:pt x="1133783" y="141838"/>
                  </a:lnTo>
                  <a:lnTo>
                    <a:pt x="1132932" y="139264"/>
                  </a:lnTo>
                  <a:lnTo>
                    <a:pt x="1131739" y="134118"/>
                  </a:lnTo>
                  <a:lnTo>
                    <a:pt x="1131739" y="129616"/>
                  </a:lnTo>
                  <a:lnTo>
                    <a:pt x="1130888" y="127686"/>
                  </a:lnTo>
                  <a:lnTo>
                    <a:pt x="1129695" y="126399"/>
                  </a:lnTo>
                  <a:lnTo>
                    <a:pt x="1126799" y="126399"/>
                  </a:lnTo>
                  <a:lnTo>
                    <a:pt x="1117431" y="125274"/>
                  </a:lnTo>
                  <a:lnTo>
                    <a:pt x="1115387" y="125274"/>
                  </a:lnTo>
                  <a:lnTo>
                    <a:pt x="1106018" y="122540"/>
                  </a:lnTo>
                  <a:lnTo>
                    <a:pt x="1099034" y="118680"/>
                  </a:lnTo>
                  <a:lnTo>
                    <a:pt x="1091709" y="117555"/>
                  </a:lnTo>
                  <a:lnTo>
                    <a:pt x="1083533" y="117555"/>
                  </a:lnTo>
                  <a:lnTo>
                    <a:pt x="1069224" y="119484"/>
                  </a:lnTo>
                  <a:lnTo>
                    <a:pt x="1056449" y="119484"/>
                  </a:lnTo>
                  <a:lnTo>
                    <a:pt x="1046229" y="121414"/>
                  </a:lnTo>
                  <a:lnTo>
                    <a:pt x="1043503" y="122540"/>
                  </a:lnTo>
                  <a:lnTo>
                    <a:pt x="1040096" y="123344"/>
                  </a:lnTo>
                  <a:lnTo>
                    <a:pt x="1038052" y="126399"/>
                  </a:lnTo>
                  <a:lnTo>
                    <a:pt x="1036860" y="134118"/>
                  </a:lnTo>
                  <a:lnTo>
                    <a:pt x="1036008" y="139264"/>
                  </a:lnTo>
                  <a:lnTo>
                    <a:pt x="1036860" y="143124"/>
                  </a:lnTo>
                  <a:lnTo>
                    <a:pt x="1042140" y="145858"/>
                  </a:lnTo>
                  <a:lnTo>
                    <a:pt x="1055768" y="155507"/>
                  </a:lnTo>
                  <a:lnTo>
                    <a:pt x="1058493" y="159688"/>
                  </a:lnTo>
                  <a:lnTo>
                    <a:pt x="1062581" y="172071"/>
                  </a:lnTo>
                  <a:lnTo>
                    <a:pt x="1061900" y="177860"/>
                  </a:lnTo>
                  <a:lnTo>
                    <a:pt x="1058493" y="181719"/>
                  </a:lnTo>
                  <a:lnTo>
                    <a:pt x="1051679" y="186705"/>
                  </a:lnTo>
                  <a:lnTo>
                    <a:pt x="1045547" y="185579"/>
                  </a:lnTo>
                  <a:lnTo>
                    <a:pt x="1036008" y="184775"/>
                  </a:lnTo>
                  <a:lnTo>
                    <a:pt x="1023744" y="204073"/>
                  </a:lnTo>
                  <a:lnTo>
                    <a:pt x="1022551" y="210023"/>
                  </a:lnTo>
                  <a:lnTo>
                    <a:pt x="1025788" y="224657"/>
                  </a:lnTo>
                  <a:lnTo>
                    <a:pt x="1025788" y="228516"/>
                  </a:lnTo>
                  <a:lnTo>
                    <a:pt x="1023744" y="231572"/>
                  </a:lnTo>
                  <a:lnTo>
                    <a:pt x="1021700" y="234306"/>
                  </a:lnTo>
                  <a:lnTo>
                    <a:pt x="1018463" y="235431"/>
                  </a:lnTo>
                  <a:lnTo>
                    <a:pt x="1015567" y="236235"/>
                  </a:lnTo>
                  <a:lnTo>
                    <a:pt x="1008243" y="236235"/>
                  </a:lnTo>
                  <a:lnTo>
                    <a:pt x="1000918" y="235431"/>
                  </a:lnTo>
                  <a:lnTo>
                    <a:pt x="993934" y="232376"/>
                  </a:lnTo>
                  <a:lnTo>
                    <a:pt x="989846" y="231572"/>
                  </a:lnTo>
                  <a:lnTo>
                    <a:pt x="982521" y="234306"/>
                  </a:lnTo>
                  <a:lnTo>
                    <a:pt x="970257" y="240095"/>
                  </a:lnTo>
                  <a:lnTo>
                    <a:pt x="964125" y="243954"/>
                  </a:lnTo>
                  <a:lnTo>
                    <a:pt x="957992" y="247010"/>
                  </a:lnTo>
                  <a:lnTo>
                    <a:pt x="946580" y="250226"/>
                  </a:lnTo>
                  <a:lnTo>
                    <a:pt x="941129" y="250869"/>
                  </a:lnTo>
                  <a:lnTo>
                    <a:pt x="939085" y="254086"/>
                  </a:lnTo>
                  <a:lnTo>
                    <a:pt x="934996" y="258588"/>
                  </a:lnTo>
                  <a:lnTo>
                    <a:pt x="930057" y="263735"/>
                  </a:lnTo>
                  <a:lnTo>
                    <a:pt x="920688" y="271454"/>
                  </a:lnTo>
                  <a:lnTo>
                    <a:pt x="915407" y="279173"/>
                  </a:lnTo>
                  <a:lnTo>
                    <a:pt x="914556" y="283032"/>
                  </a:lnTo>
                  <a:lnTo>
                    <a:pt x="915407" y="286088"/>
                  </a:lnTo>
                  <a:lnTo>
                    <a:pt x="917451" y="288821"/>
                  </a:lnTo>
                  <a:lnTo>
                    <a:pt x="925628" y="293807"/>
                  </a:lnTo>
                  <a:lnTo>
                    <a:pt x="930057" y="297666"/>
                  </a:lnTo>
                  <a:lnTo>
                    <a:pt x="930908" y="300400"/>
                  </a:lnTo>
                  <a:lnTo>
                    <a:pt x="930057" y="304260"/>
                  </a:lnTo>
                  <a:lnTo>
                    <a:pt x="928864" y="306189"/>
                  </a:lnTo>
                  <a:lnTo>
                    <a:pt x="928012" y="308119"/>
                  </a:lnTo>
                  <a:lnTo>
                    <a:pt x="926820" y="309245"/>
                  </a:lnTo>
                  <a:lnTo>
                    <a:pt x="924776" y="311175"/>
                  </a:lnTo>
                  <a:lnTo>
                    <a:pt x="922732" y="311175"/>
                  </a:lnTo>
                  <a:lnTo>
                    <a:pt x="919495" y="310371"/>
                  </a:lnTo>
                  <a:lnTo>
                    <a:pt x="911319" y="307315"/>
                  </a:lnTo>
                  <a:lnTo>
                    <a:pt x="908423" y="306189"/>
                  </a:lnTo>
                  <a:lnTo>
                    <a:pt x="900247" y="305385"/>
                  </a:lnTo>
                  <a:lnTo>
                    <a:pt x="898203" y="305385"/>
                  </a:lnTo>
                  <a:lnTo>
                    <a:pt x="895818" y="308119"/>
                  </a:lnTo>
                  <a:lnTo>
                    <a:pt x="894966" y="315034"/>
                  </a:lnTo>
                  <a:lnTo>
                    <a:pt x="893774" y="326613"/>
                  </a:lnTo>
                  <a:lnTo>
                    <a:pt x="895818" y="330472"/>
                  </a:lnTo>
                  <a:lnTo>
                    <a:pt x="903143" y="341408"/>
                  </a:lnTo>
                  <a:lnTo>
                    <a:pt x="902291" y="343337"/>
                  </a:lnTo>
                  <a:lnTo>
                    <a:pt x="902291" y="344463"/>
                  </a:lnTo>
                  <a:lnTo>
                    <a:pt x="901099" y="346393"/>
                  </a:lnTo>
                  <a:lnTo>
                    <a:pt x="900247" y="349127"/>
                  </a:lnTo>
                </a:path>
                <a:path w="1317625" h="466089">
                  <a:moveTo>
                    <a:pt x="0" y="0"/>
                  </a:moveTo>
                  <a:lnTo>
                    <a:pt x="34068" y="18654"/>
                  </a:lnTo>
                  <a:lnTo>
                    <a:pt x="70009" y="53390"/>
                  </a:lnTo>
                  <a:lnTo>
                    <a:pt x="84318" y="89412"/>
                  </a:lnTo>
                  <a:lnTo>
                    <a:pt x="86362" y="101312"/>
                  </a:lnTo>
                  <a:lnTo>
                    <a:pt x="92494" y="123344"/>
                  </a:lnTo>
                  <a:lnTo>
                    <a:pt x="94538" y="135405"/>
                  </a:lnTo>
                  <a:lnTo>
                    <a:pt x="93687" y="145054"/>
                  </a:lnTo>
                  <a:lnTo>
                    <a:pt x="91642" y="153577"/>
                  </a:lnTo>
                  <a:lnTo>
                    <a:pt x="61833" y="181719"/>
                  </a:lnTo>
                  <a:lnTo>
                    <a:pt x="54508" y="183649"/>
                  </a:lnTo>
                  <a:lnTo>
                    <a:pt x="48376" y="185579"/>
                  </a:lnTo>
                  <a:lnTo>
                    <a:pt x="44288" y="184775"/>
                  </a:lnTo>
                  <a:lnTo>
                    <a:pt x="42244" y="184775"/>
                  </a:lnTo>
                  <a:lnTo>
                    <a:pt x="39007" y="182845"/>
                  </a:lnTo>
                  <a:lnTo>
                    <a:pt x="36963" y="180915"/>
                  </a:lnTo>
                  <a:lnTo>
                    <a:pt x="34919" y="179790"/>
                  </a:lnTo>
                  <a:lnTo>
                    <a:pt x="32023" y="180915"/>
                  </a:lnTo>
                  <a:lnTo>
                    <a:pt x="27935" y="183649"/>
                  </a:lnTo>
                  <a:lnTo>
                    <a:pt x="25891" y="186705"/>
                  </a:lnTo>
                  <a:lnTo>
                    <a:pt x="25891" y="188634"/>
                  </a:lnTo>
                  <a:lnTo>
                    <a:pt x="24699" y="192494"/>
                  </a:lnTo>
                  <a:lnTo>
                    <a:pt x="36963" y="250869"/>
                  </a:lnTo>
                  <a:lnTo>
                    <a:pt x="55701" y="284158"/>
                  </a:lnTo>
                  <a:lnTo>
                    <a:pt x="62685" y="286088"/>
                  </a:lnTo>
                  <a:lnTo>
                    <a:pt x="67965" y="284158"/>
                  </a:lnTo>
                  <a:lnTo>
                    <a:pt x="72053" y="282228"/>
                  </a:lnTo>
                  <a:lnTo>
                    <a:pt x="77334" y="277243"/>
                  </a:lnTo>
                  <a:lnTo>
                    <a:pt x="79378" y="271454"/>
                  </a:lnTo>
                  <a:lnTo>
                    <a:pt x="82274" y="264378"/>
                  </a:lnTo>
                  <a:lnTo>
                    <a:pt x="83466" y="256659"/>
                  </a:lnTo>
                  <a:lnTo>
                    <a:pt x="86362" y="242025"/>
                  </a:lnTo>
                  <a:lnTo>
                    <a:pt x="88406" y="220797"/>
                  </a:lnTo>
                  <a:lnTo>
                    <a:pt x="89598" y="217742"/>
                  </a:lnTo>
                  <a:lnTo>
                    <a:pt x="92494" y="211148"/>
                  </a:lnTo>
                  <a:lnTo>
                    <a:pt x="93687" y="205359"/>
                  </a:lnTo>
                  <a:lnTo>
                    <a:pt x="95731" y="199570"/>
                  </a:lnTo>
                  <a:lnTo>
                    <a:pt x="95731" y="192494"/>
                  </a:lnTo>
                  <a:lnTo>
                    <a:pt x="96582" y="183649"/>
                  </a:lnTo>
                  <a:lnTo>
                    <a:pt x="98626" y="179790"/>
                  </a:lnTo>
                  <a:lnTo>
                    <a:pt x="101863" y="174000"/>
                  </a:lnTo>
                  <a:lnTo>
                    <a:pt x="110039" y="164351"/>
                  </a:lnTo>
                  <a:lnTo>
                    <a:pt x="116171" y="158562"/>
                  </a:lnTo>
                  <a:lnTo>
                    <a:pt x="121622" y="150843"/>
                  </a:lnTo>
                  <a:lnTo>
                    <a:pt x="121622" y="145858"/>
                  </a:lnTo>
                  <a:lnTo>
                    <a:pt x="121622" y="137978"/>
                  </a:lnTo>
                  <a:lnTo>
                    <a:pt x="123666" y="134118"/>
                  </a:lnTo>
                  <a:lnTo>
                    <a:pt x="126392" y="130259"/>
                  </a:lnTo>
                  <a:lnTo>
                    <a:pt x="130480" y="129616"/>
                  </a:lnTo>
                  <a:lnTo>
                    <a:pt x="139167" y="128329"/>
                  </a:lnTo>
                  <a:lnTo>
                    <a:pt x="147344" y="128329"/>
                  </a:lnTo>
                  <a:lnTo>
                    <a:pt x="158416" y="129616"/>
                  </a:lnTo>
                  <a:lnTo>
                    <a:pt x="163696" y="129616"/>
                  </a:lnTo>
                  <a:lnTo>
                    <a:pt x="166933" y="129616"/>
                  </a:lnTo>
                  <a:lnTo>
                    <a:pt x="168977" y="130259"/>
                  </a:lnTo>
                  <a:lnTo>
                    <a:pt x="173065" y="133475"/>
                  </a:lnTo>
                  <a:lnTo>
                    <a:pt x="175109" y="134118"/>
                  </a:lnTo>
                  <a:lnTo>
                    <a:pt x="175961" y="134118"/>
                  </a:lnTo>
                  <a:lnTo>
                    <a:pt x="177153" y="133475"/>
                  </a:lnTo>
                  <a:lnTo>
                    <a:pt x="177153" y="130259"/>
                  </a:lnTo>
                  <a:lnTo>
                    <a:pt x="177153" y="127686"/>
                  </a:lnTo>
                  <a:lnTo>
                    <a:pt x="177153" y="124470"/>
                  </a:lnTo>
                  <a:lnTo>
                    <a:pt x="180049" y="123344"/>
                  </a:lnTo>
                  <a:lnTo>
                    <a:pt x="186181" y="122540"/>
                  </a:lnTo>
                  <a:lnTo>
                    <a:pt x="189418" y="121414"/>
                  </a:lnTo>
                  <a:lnTo>
                    <a:pt x="189418" y="119484"/>
                  </a:lnTo>
                  <a:lnTo>
                    <a:pt x="190610" y="112891"/>
                  </a:lnTo>
                  <a:lnTo>
                    <a:pt x="193506" y="105976"/>
                  </a:lnTo>
                  <a:lnTo>
                    <a:pt x="197594" y="101312"/>
                  </a:lnTo>
                  <a:lnTo>
                    <a:pt x="200831" y="101312"/>
                  </a:lnTo>
                  <a:lnTo>
                    <a:pt x="203726" y="101312"/>
                  </a:lnTo>
                  <a:lnTo>
                    <a:pt x="209007" y="102116"/>
                  </a:lnTo>
                  <a:lnTo>
                    <a:pt x="211903" y="102116"/>
                  </a:lnTo>
                  <a:lnTo>
                    <a:pt x="215991" y="98257"/>
                  </a:lnTo>
                  <a:lnTo>
                    <a:pt x="219227" y="93272"/>
                  </a:lnTo>
                  <a:lnTo>
                    <a:pt x="222634" y="92468"/>
                  </a:lnTo>
                  <a:lnTo>
                    <a:pt x="223315" y="93272"/>
                  </a:lnTo>
                  <a:lnTo>
                    <a:pt x="224678" y="96327"/>
                  </a:lnTo>
                  <a:lnTo>
                    <a:pt x="222634" y="101312"/>
                  </a:lnTo>
                  <a:lnTo>
                    <a:pt x="222634" y="104046"/>
                  </a:lnTo>
                  <a:lnTo>
                    <a:pt x="221271" y="109031"/>
                  </a:lnTo>
                  <a:lnTo>
                    <a:pt x="221271" y="110961"/>
                  </a:lnTo>
                  <a:lnTo>
                    <a:pt x="221271" y="112891"/>
                  </a:lnTo>
                  <a:lnTo>
                    <a:pt x="222634" y="113695"/>
                  </a:lnTo>
                  <a:lnTo>
                    <a:pt x="223315" y="114821"/>
                  </a:lnTo>
                  <a:lnTo>
                    <a:pt x="229448" y="112891"/>
                  </a:lnTo>
                  <a:lnTo>
                    <a:pt x="234899" y="110961"/>
                  </a:lnTo>
                  <a:lnTo>
                    <a:pt x="241031" y="109835"/>
                  </a:lnTo>
                  <a:lnTo>
                    <a:pt x="243075" y="109835"/>
                  </a:lnTo>
                  <a:lnTo>
                    <a:pt x="243927" y="110961"/>
                  </a:lnTo>
                  <a:lnTo>
                    <a:pt x="243927" y="111765"/>
                  </a:lnTo>
                  <a:lnTo>
                    <a:pt x="238987" y="111765"/>
                  </a:lnTo>
                  <a:lnTo>
                    <a:pt x="234899" y="112891"/>
                  </a:lnTo>
                  <a:lnTo>
                    <a:pt x="227404" y="114821"/>
                  </a:lnTo>
                  <a:lnTo>
                    <a:pt x="223315" y="116750"/>
                  </a:lnTo>
                  <a:lnTo>
                    <a:pt x="221271" y="115625"/>
                  </a:lnTo>
                  <a:lnTo>
                    <a:pt x="219227" y="113695"/>
                  </a:lnTo>
                  <a:lnTo>
                    <a:pt x="220590" y="110961"/>
                  </a:lnTo>
                  <a:lnTo>
                    <a:pt x="220590" y="107102"/>
                  </a:lnTo>
                  <a:lnTo>
                    <a:pt x="219227" y="101312"/>
                  </a:lnTo>
                  <a:lnTo>
                    <a:pt x="220590" y="99383"/>
                  </a:lnTo>
                  <a:lnTo>
                    <a:pt x="222634" y="97453"/>
                  </a:lnTo>
                  <a:lnTo>
                    <a:pt x="222634" y="95201"/>
                  </a:lnTo>
                  <a:lnTo>
                    <a:pt x="221271" y="95201"/>
                  </a:lnTo>
                  <a:lnTo>
                    <a:pt x="219227" y="95201"/>
                  </a:lnTo>
                  <a:lnTo>
                    <a:pt x="215991" y="101312"/>
                  </a:lnTo>
                  <a:lnTo>
                    <a:pt x="213947" y="103242"/>
                  </a:lnTo>
                  <a:lnTo>
                    <a:pt x="211051" y="104046"/>
                  </a:lnTo>
                  <a:lnTo>
                    <a:pt x="209007" y="105172"/>
                  </a:lnTo>
                  <a:lnTo>
                    <a:pt x="201682" y="103242"/>
                  </a:lnTo>
                  <a:lnTo>
                    <a:pt x="199638" y="104046"/>
                  </a:lnTo>
                  <a:lnTo>
                    <a:pt x="194698" y="109835"/>
                  </a:lnTo>
                  <a:lnTo>
                    <a:pt x="192654" y="115625"/>
                  </a:lnTo>
                  <a:lnTo>
                    <a:pt x="190610" y="122540"/>
                  </a:lnTo>
                  <a:lnTo>
                    <a:pt x="189418" y="123344"/>
                  </a:lnTo>
                  <a:lnTo>
                    <a:pt x="186181" y="124470"/>
                  </a:lnTo>
                  <a:lnTo>
                    <a:pt x="180049" y="126399"/>
                  </a:lnTo>
                  <a:lnTo>
                    <a:pt x="179197" y="127686"/>
                  </a:lnTo>
                  <a:lnTo>
                    <a:pt x="179197" y="132189"/>
                  </a:lnTo>
                  <a:lnTo>
                    <a:pt x="179197" y="135405"/>
                  </a:lnTo>
                  <a:lnTo>
                    <a:pt x="177153" y="136048"/>
                  </a:lnTo>
                  <a:lnTo>
                    <a:pt x="173917" y="136048"/>
                  </a:lnTo>
                  <a:lnTo>
                    <a:pt x="171021" y="135405"/>
                  </a:lnTo>
                  <a:lnTo>
                    <a:pt x="168977" y="133475"/>
                  </a:lnTo>
                  <a:lnTo>
                    <a:pt x="166933" y="131545"/>
                  </a:lnTo>
                  <a:lnTo>
                    <a:pt x="164889" y="131545"/>
                  </a:lnTo>
                  <a:lnTo>
                    <a:pt x="163696" y="132189"/>
                  </a:lnTo>
                  <a:lnTo>
                    <a:pt x="162845" y="133475"/>
                  </a:lnTo>
                  <a:lnTo>
                    <a:pt x="162845" y="135405"/>
                  </a:lnTo>
                  <a:lnTo>
                    <a:pt x="162845" y="137978"/>
                  </a:lnTo>
                  <a:lnTo>
                    <a:pt x="164889" y="143928"/>
                  </a:lnTo>
                  <a:lnTo>
                    <a:pt x="164889" y="147788"/>
                  </a:lnTo>
                  <a:lnTo>
                    <a:pt x="164889" y="152773"/>
                  </a:lnTo>
                  <a:lnTo>
                    <a:pt x="164889" y="156632"/>
                  </a:lnTo>
                  <a:lnTo>
                    <a:pt x="164889" y="158562"/>
                  </a:lnTo>
                  <a:lnTo>
                    <a:pt x="168977" y="161618"/>
                  </a:lnTo>
                  <a:lnTo>
                    <a:pt x="173065" y="166281"/>
                  </a:lnTo>
                  <a:lnTo>
                    <a:pt x="177153" y="168211"/>
                  </a:lnTo>
                  <a:lnTo>
                    <a:pt x="186181" y="168211"/>
                  </a:lnTo>
                  <a:lnTo>
                    <a:pt x="196742" y="165477"/>
                  </a:lnTo>
                  <a:lnTo>
                    <a:pt x="206963" y="163547"/>
                  </a:lnTo>
                  <a:lnTo>
                    <a:pt x="215139" y="162422"/>
                  </a:lnTo>
                  <a:lnTo>
                    <a:pt x="222634" y="161618"/>
                  </a:lnTo>
                  <a:lnTo>
                    <a:pt x="224678" y="160492"/>
                  </a:lnTo>
                  <a:lnTo>
                    <a:pt x="224678" y="159688"/>
                  </a:lnTo>
                  <a:lnTo>
                    <a:pt x="225359" y="157758"/>
                  </a:lnTo>
                  <a:lnTo>
                    <a:pt x="227404" y="153577"/>
                  </a:lnTo>
                  <a:lnTo>
                    <a:pt x="230810" y="150843"/>
                  </a:lnTo>
                  <a:lnTo>
                    <a:pt x="232854" y="150843"/>
                  </a:lnTo>
                  <a:lnTo>
                    <a:pt x="247163" y="172070"/>
                  </a:lnTo>
                  <a:lnTo>
                    <a:pt x="247163" y="174000"/>
                  </a:lnTo>
                  <a:lnTo>
                    <a:pt x="239838" y="180915"/>
                  </a:lnTo>
                  <a:lnTo>
                    <a:pt x="228766" y="190564"/>
                  </a:lnTo>
                  <a:lnTo>
                    <a:pt x="226722" y="193780"/>
                  </a:lnTo>
                  <a:lnTo>
                    <a:pt x="225359" y="194424"/>
                  </a:lnTo>
                  <a:lnTo>
                    <a:pt x="226722" y="196353"/>
                  </a:lnTo>
                  <a:lnTo>
                    <a:pt x="228766" y="198283"/>
                  </a:lnTo>
                  <a:lnTo>
                    <a:pt x="231492" y="198283"/>
                  </a:lnTo>
                  <a:lnTo>
                    <a:pt x="236943" y="198283"/>
                  </a:lnTo>
                  <a:lnTo>
                    <a:pt x="243075" y="199570"/>
                  </a:lnTo>
                  <a:lnTo>
                    <a:pt x="247163" y="201499"/>
                  </a:lnTo>
                  <a:lnTo>
                    <a:pt x="253295" y="204072"/>
                  </a:lnTo>
                  <a:lnTo>
                    <a:pt x="255339" y="204072"/>
                  </a:lnTo>
                  <a:lnTo>
                    <a:pt x="258576" y="203429"/>
                  </a:lnTo>
                  <a:lnTo>
                    <a:pt x="263516" y="201499"/>
                  </a:lnTo>
                  <a:lnTo>
                    <a:pt x="266752" y="199570"/>
                  </a:lnTo>
                  <a:lnTo>
                    <a:pt x="266752" y="197640"/>
                  </a:lnTo>
                  <a:lnTo>
                    <a:pt x="267604" y="196353"/>
                  </a:lnTo>
                  <a:lnTo>
                    <a:pt x="266752" y="195710"/>
                  </a:lnTo>
                  <a:lnTo>
                    <a:pt x="264708" y="194424"/>
                  </a:lnTo>
                  <a:lnTo>
                    <a:pt x="262664" y="194424"/>
                  </a:lnTo>
                  <a:lnTo>
                    <a:pt x="262664" y="188634"/>
                  </a:lnTo>
                  <a:lnTo>
                    <a:pt x="263516" y="183649"/>
                  </a:lnTo>
                  <a:lnTo>
                    <a:pt x="265560" y="18091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4" name="object 405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521764" y="1594845"/>
              <a:ext cx="429427" cy="402839"/>
            </a:xfrm>
            <a:prstGeom prst="rect">
              <a:avLst/>
            </a:prstGeom>
          </p:spPr>
        </p:pic>
        <p:sp>
          <p:nvSpPr>
            <p:cNvPr id="4055" name="object 4055"/>
            <p:cNvSpPr/>
            <p:nvPr/>
          </p:nvSpPr>
          <p:spPr>
            <a:xfrm>
              <a:off x="5525682" y="1647270"/>
              <a:ext cx="429895" cy="354330"/>
            </a:xfrm>
            <a:custGeom>
              <a:avLst/>
              <a:gdLst/>
              <a:ahLst/>
              <a:cxnLst/>
              <a:rect l="l" t="t" r="r" b="b"/>
              <a:pathLst>
                <a:path w="429895" h="354330">
                  <a:moveTo>
                    <a:pt x="143937" y="90377"/>
                  </a:moveTo>
                  <a:lnTo>
                    <a:pt x="148366" y="88447"/>
                  </a:lnTo>
                  <a:lnTo>
                    <a:pt x="153306" y="84588"/>
                  </a:lnTo>
                  <a:lnTo>
                    <a:pt x="158586" y="78798"/>
                  </a:lnTo>
                  <a:lnTo>
                    <a:pt x="161482" y="81532"/>
                  </a:lnTo>
                  <a:lnTo>
                    <a:pt x="166933" y="81532"/>
                  </a:lnTo>
                  <a:lnTo>
                    <a:pt x="169658" y="81532"/>
                  </a:lnTo>
                  <a:lnTo>
                    <a:pt x="177153" y="80728"/>
                  </a:lnTo>
                  <a:lnTo>
                    <a:pt x="182434" y="75743"/>
                  </a:lnTo>
                  <a:lnTo>
                    <a:pt x="185330" y="71079"/>
                  </a:lnTo>
                  <a:lnTo>
                    <a:pt x="187374" y="67220"/>
                  </a:lnTo>
                  <a:lnTo>
                    <a:pt x="191462" y="71079"/>
                  </a:lnTo>
                  <a:lnTo>
                    <a:pt x="190610" y="73813"/>
                  </a:lnTo>
                  <a:lnTo>
                    <a:pt x="186522" y="78798"/>
                  </a:lnTo>
                  <a:lnTo>
                    <a:pt x="181241" y="82658"/>
                  </a:lnTo>
                  <a:lnTo>
                    <a:pt x="176302" y="86517"/>
                  </a:lnTo>
                  <a:lnTo>
                    <a:pt x="167614" y="88447"/>
                  </a:lnTo>
                  <a:lnTo>
                    <a:pt x="163526" y="91181"/>
                  </a:lnTo>
                  <a:lnTo>
                    <a:pt x="155350" y="92307"/>
                  </a:lnTo>
                  <a:lnTo>
                    <a:pt x="152454" y="97453"/>
                  </a:lnTo>
                  <a:lnTo>
                    <a:pt x="148366" y="100026"/>
                  </a:lnTo>
                  <a:lnTo>
                    <a:pt x="146322" y="101956"/>
                  </a:lnTo>
                  <a:lnTo>
                    <a:pt x="146322" y="105172"/>
                  </a:lnTo>
                  <a:lnTo>
                    <a:pt x="149217" y="105815"/>
                  </a:lnTo>
                  <a:lnTo>
                    <a:pt x="149217" y="110961"/>
                  </a:lnTo>
                  <a:lnTo>
                    <a:pt x="146322" y="113534"/>
                  </a:lnTo>
                  <a:lnTo>
                    <a:pt x="147173" y="118680"/>
                  </a:lnTo>
                  <a:lnTo>
                    <a:pt x="151262" y="119484"/>
                  </a:lnTo>
                  <a:lnTo>
                    <a:pt x="156542" y="116750"/>
                  </a:lnTo>
                  <a:lnTo>
                    <a:pt x="162845" y="115625"/>
                  </a:lnTo>
                  <a:lnTo>
                    <a:pt x="165570" y="112891"/>
                  </a:lnTo>
                  <a:lnTo>
                    <a:pt x="168977" y="111604"/>
                  </a:lnTo>
                  <a:lnTo>
                    <a:pt x="167614" y="114821"/>
                  </a:lnTo>
                  <a:lnTo>
                    <a:pt x="165570" y="119484"/>
                  </a:lnTo>
                  <a:lnTo>
                    <a:pt x="166933" y="122540"/>
                  </a:lnTo>
                  <a:lnTo>
                    <a:pt x="171021" y="122540"/>
                  </a:lnTo>
                  <a:lnTo>
                    <a:pt x="176302" y="119484"/>
                  </a:lnTo>
                  <a:lnTo>
                    <a:pt x="181241" y="119484"/>
                  </a:lnTo>
                  <a:lnTo>
                    <a:pt x="184478" y="117555"/>
                  </a:lnTo>
                  <a:lnTo>
                    <a:pt x="186522" y="115625"/>
                  </a:lnTo>
                  <a:lnTo>
                    <a:pt x="190610" y="115625"/>
                  </a:lnTo>
                  <a:lnTo>
                    <a:pt x="194698" y="116750"/>
                  </a:lnTo>
                  <a:lnTo>
                    <a:pt x="196742" y="114821"/>
                  </a:lnTo>
                  <a:lnTo>
                    <a:pt x="196742" y="109031"/>
                  </a:lnTo>
                  <a:lnTo>
                    <a:pt x="197594" y="105172"/>
                  </a:lnTo>
                  <a:lnTo>
                    <a:pt x="202875" y="101956"/>
                  </a:lnTo>
                  <a:lnTo>
                    <a:pt x="206111" y="97453"/>
                  </a:lnTo>
                  <a:lnTo>
                    <a:pt x="206963" y="93111"/>
                  </a:lnTo>
                  <a:lnTo>
                    <a:pt x="212243" y="89251"/>
                  </a:lnTo>
                  <a:lnTo>
                    <a:pt x="214287" y="83462"/>
                  </a:lnTo>
                  <a:lnTo>
                    <a:pt x="215139" y="74939"/>
                  </a:lnTo>
                  <a:lnTo>
                    <a:pt x="219227" y="71079"/>
                  </a:lnTo>
                  <a:lnTo>
                    <a:pt x="221271" y="67220"/>
                  </a:lnTo>
                  <a:lnTo>
                    <a:pt x="227404" y="64164"/>
                  </a:lnTo>
                  <a:lnTo>
                    <a:pt x="231832" y="62235"/>
                  </a:lnTo>
                  <a:lnTo>
                    <a:pt x="231832" y="64164"/>
                  </a:lnTo>
                  <a:lnTo>
                    <a:pt x="228596" y="69150"/>
                  </a:lnTo>
                  <a:lnTo>
                    <a:pt x="221271" y="73813"/>
                  </a:lnTo>
                  <a:lnTo>
                    <a:pt x="219227" y="76869"/>
                  </a:lnTo>
                  <a:lnTo>
                    <a:pt x="220420" y="81532"/>
                  </a:lnTo>
                  <a:lnTo>
                    <a:pt x="223315" y="82658"/>
                  </a:lnTo>
                  <a:lnTo>
                    <a:pt x="233876" y="78798"/>
                  </a:lnTo>
                  <a:lnTo>
                    <a:pt x="244949" y="73009"/>
                  </a:lnTo>
                  <a:lnTo>
                    <a:pt x="250229" y="67220"/>
                  </a:lnTo>
                  <a:lnTo>
                    <a:pt x="251081" y="61109"/>
                  </a:lnTo>
                  <a:lnTo>
                    <a:pt x="251081" y="53390"/>
                  </a:lnTo>
                  <a:lnTo>
                    <a:pt x="253125" y="53390"/>
                  </a:lnTo>
                  <a:lnTo>
                    <a:pt x="256361" y="58375"/>
                  </a:lnTo>
                  <a:lnTo>
                    <a:pt x="260450" y="55320"/>
                  </a:lnTo>
                  <a:lnTo>
                    <a:pt x="263856" y="55320"/>
                  </a:lnTo>
                  <a:lnTo>
                    <a:pt x="263856" y="59179"/>
                  </a:lnTo>
                  <a:lnTo>
                    <a:pt x="260450" y="66094"/>
                  </a:lnTo>
                  <a:lnTo>
                    <a:pt x="253125" y="73009"/>
                  </a:lnTo>
                  <a:lnTo>
                    <a:pt x="246993" y="76869"/>
                  </a:lnTo>
                  <a:lnTo>
                    <a:pt x="244949" y="81532"/>
                  </a:lnTo>
                  <a:lnTo>
                    <a:pt x="240860" y="82658"/>
                  </a:lnTo>
                  <a:lnTo>
                    <a:pt x="235921" y="85392"/>
                  </a:lnTo>
                  <a:lnTo>
                    <a:pt x="230640" y="90377"/>
                  </a:lnTo>
                  <a:lnTo>
                    <a:pt x="224508" y="90377"/>
                  </a:lnTo>
                  <a:lnTo>
                    <a:pt x="218376" y="94237"/>
                  </a:lnTo>
                  <a:lnTo>
                    <a:pt x="213095" y="97453"/>
                  </a:lnTo>
                  <a:lnTo>
                    <a:pt x="208155" y="103885"/>
                  </a:lnTo>
                  <a:lnTo>
                    <a:pt x="204067" y="105815"/>
                  </a:lnTo>
                  <a:lnTo>
                    <a:pt x="204067" y="111604"/>
                  </a:lnTo>
                  <a:lnTo>
                    <a:pt x="204067" y="118680"/>
                  </a:lnTo>
                  <a:lnTo>
                    <a:pt x="208155" y="117555"/>
                  </a:lnTo>
                  <a:lnTo>
                    <a:pt x="213095" y="113534"/>
                  </a:lnTo>
                  <a:lnTo>
                    <a:pt x="218376" y="113534"/>
                  </a:lnTo>
                  <a:lnTo>
                    <a:pt x="221271" y="113534"/>
                  </a:lnTo>
                  <a:lnTo>
                    <a:pt x="225359" y="113534"/>
                  </a:lnTo>
                  <a:lnTo>
                    <a:pt x="232684" y="112891"/>
                  </a:lnTo>
                  <a:lnTo>
                    <a:pt x="237965" y="113534"/>
                  </a:lnTo>
                  <a:lnTo>
                    <a:pt x="242905" y="117555"/>
                  </a:lnTo>
                  <a:lnTo>
                    <a:pt x="249037" y="118680"/>
                  </a:lnTo>
                  <a:lnTo>
                    <a:pt x="255169" y="117555"/>
                  </a:lnTo>
                  <a:lnTo>
                    <a:pt x="261812" y="118680"/>
                  </a:lnTo>
                  <a:lnTo>
                    <a:pt x="266582" y="115625"/>
                  </a:lnTo>
                  <a:lnTo>
                    <a:pt x="270670" y="110961"/>
                  </a:lnTo>
                  <a:lnTo>
                    <a:pt x="270670" y="103885"/>
                  </a:lnTo>
                  <a:lnTo>
                    <a:pt x="276802" y="93111"/>
                  </a:lnTo>
                  <a:lnTo>
                    <a:pt x="282934" y="88447"/>
                  </a:lnTo>
                  <a:lnTo>
                    <a:pt x="291622" y="83462"/>
                  </a:lnTo>
                  <a:lnTo>
                    <a:pt x="294518" y="82658"/>
                  </a:lnTo>
                  <a:lnTo>
                    <a:pt x="296562" y="83462"/>
                  </a:lnTo>
                  <a:lnTo>
                    <a:pt x="295710" y="86517"/>
                  </a:lnTo>
                  <a:lnTo>
                    <a:pt x="286341" y="92307"/>
                  </a:lnTo>
                  <a:lnTo>
                    <a:pt x="280209" y="99383"/>
                  </a:lnTo>
                  <a:lnTo>
                    <a:pt x="276121" y="105815"/>
                  </a:lnTo>
                  <a:lnTo>
                    <a:pt x="276121" y="113534"/>
                  </a:lnTo>
                  <a:lnTo>
                    <a:pt x="276802" y="117555"/>
                  </a:lnTo>
                  <a:lnTo>
                    <a:pt x="280890" y="118680"/>
                  </a:lnTo>
                  <a:lnTo>
                    <a:pt x="286341" y="119484"/>
                  </a:lnTo>
                  <a:lnTo>
                    <a:pt x="289578" y="121414"/>
                  </a:lnTo>
                  <a:lnTo>
                    <a:pt x="293666" y="122540"/>
                  </a:lnTo>
                  <a:lnTo>
                    <a:pt x="296562" y="116750"/>
                  </a:lnTo>
                  <a:lnTo>
                    <a:pt x="307974" y="98096"/>
                  </a:lnTo>
                  <a:lnTo>
                    <a:pt x="310019" y="97453"/>
                  </a:lnTo>
                  <a:lnTo>
                    <a:pt x="312063" y="99383"/>
                  </a:lnTo>
                  <a:lnTo>
                    <a:pt x="310870" y="105172"/>
                  </a:lnTo>
                  <a:lnTo>
                    <a:pt x="307974" y="109031"/>
                  </a:lnTo>
                  <a:lnTo>
                    <a:pt x="306782" y="111604"/>
                  </a:lnTo>
                  <a:lnTo>
                    <a:pt x="306782" y="114821"/>
                  </a:lnTo>
                  <a:lnTo>
                    <a:pt x="308826" y="116750"/>
                  </a:lnTo>
                  <a:lnTo>
                    <a:pt x="306782" y="120610"/>
                  </a:lnTo>
                  <a:lnTo>
                    <a:pt x="301842" y="123344"/>
                  </a:lnTo>
                  <a:lnTo>
                    <a:pt x="300650" y="127525"/>
                  </a:lnTo>
                  <a:lnTo>
                    <a:pt x="302694" y="128329"/>
                  </a:lnTo>
                  <a:lnTo>
                    <a:pt x="310019" y="129455"/>
                  </a:lnTo>
                  <a:lnTo>
                    <a:pt x="312914" y="131385"/>
                  </a:lnTo>
                  <a:lnTo>
                    <a:pt x="316151" y="135244"/>
                  </a:lnTo>
                  <a:lnTo>
                    <a:pt x="320239" y="135244"/>
                  </a:lnTo>
                  <a:lnTo>
                    <a:pt x="325519" y="134118"/>
                  </a:lnTo>
                  <a:lnTo>
                    <a:pt x="331652" y="136048"/>
                  </a:lnTo>
                  <a:lnTo>
                    <a:pt x="338636" y="139104"/>
                  </a:lnTo>
                  <a:lnTo>
                    <a:pt x="345109" y="137978"/>
                  </a:lnTo>
                  <a:lnTo>
                    <a:pt x="351241" y="139104"/>
                  </a:lnTo>
                  <a:lnTo>
                    <a:pt x="360269" y="141837"/>
                  </a:lnTo>
                  <a:lnTo>
                    <a:pt x="368445" y="141033"/>
                  </a:lnTo>
                  <a:lnTo>
                    <a:pt x="377814" y="137174"/>
                  </a:lnTo>
                  <a:lnTo>
                    <a:pt x="390078" y="134118"/>
                  </a:lnTo>
                  <a:lnTo>
                    <a:pt x="406942" y="130259"/>
                  </a:lnTo>
                  <a:lnTo>
                    <a:pt x="421251" y="129455"/>
                  </a:lnTo>
                  <a:lnTo>
                    <a:pt x="428235" y="130259"/>
                  </a:lnTo>
                  <a:lnTo>
                    <a:pt x="429427" y="131385"/>
                  </a:lnTo>
                  <a:lnTo>
                    <a:pt x="427383" y="133314"/>
                  </a:lnTo>
                  <a:lnTo>
                    <a:pt x="420058" y="136048"/>
                  </a:lnTo>
                  <a:lnTo>
                    <a:pt x="411030" y="137174"/>
                  </a:lnTo>
                  <a:lnTo>
                    <a:pt x="399617" y="137174"/>
                  </a:lnTo>
                  <a:lnTo>
                    <a:pt x="383265" y="141033"/>
                  </a:lnTo>
                  <a:lnTo>
                    <a:pt x="377133" y="143767"/>
                  </a:lnTo>
                  <a:lnTo>
                    <a:pt x="375088" y="147627"/>
                  </a:lnTo>
                  <a:lnTo>
                    <a:pt x="377133" y="151486"/>
                  </a:lnTo>
                  <a:lnTo>
                    <a:pt x="381221" y="151486"/>
                  </a:lnTo>
                  <a:lnTo>
                    <a:pt x="383265" y="153416"/>
                  </a:lnTo>
                  <a:lnTo>
                    <a:pt x="387353" y="155667"/>
                  </a:lnTo>
                  <a:lnTo>
                    <a:pt x="391441" y="155667"/>
                  </a:lnTo>
                  <a:lnTo>
                    <a:pt x="391441" y="158401"/>
                  </a:lnTo>
                  <a:lnTo>
                    <a:pt x="388034" y="163547"/>
                  </a:lnTo>
                  <a:lnTo>
                    <a:pt x="385309" y="162261"/>
                  </a:lnTo>
                  <a:lnTo>
                    <a:pt x="375770" y="157758"/>
                  </a:lnTo>
                  <a:lnTo>
                    <a:pt x="372533" y="154542"/>
                  </a:lnTo>
                  <a:lnTo>
                    <a:pt x="368445" y="150682"/>
                  </a:lnTo>
                  <a:lnTo>
                    <a:pt x="365549" y="150682"/>
                  </a:lnTo>
                  <a:lnTo>
                    <a:pt x="363505" y="150682"/>
                  </a:lnTo>
                  <a:lnTo>
                    <a:pt x="357373" y="147627"/>
                  </a:lnTo>
                  <a:lnTo>
                    <a:pt x="354137" y="147627"/>
                  </a:lnTo>
                  <a:lnTo>
                    <a:pt x="351241" y="150682"/>
                  </a:lnTo>
                  <a:lnTo>
                    <a:pt x="347153" y="150682"/>
                  </a:lnTo>
                  <a:lnTo>
                    <a:pt x="345960" y="145697"/>
                  </a:lnTo>
                  <a:lnTo>
                    <a:pt x="341872" y="144893"/>
                  </a:lnTo>
                  <a:lnTo>
                    <a:pt x="331652" y="143767"/>
                  </a:lnTo>
                  <a:lnTo>
                    <a:pt x="327564" y="144893"/>
                  </a:lnTo>
                  <a:lnTo>
                    <a:pt x="325519" y="146823"/>
                  </a:lnTo>
                  <a:lnTo>
                    <a:pt x="322283" y="143767"/>
                  </a:lnTo>
                  <a:lnTo>
                    <a:pt x="314958" y="141033"/>
                  </a:lnTo>
                  <a:lnTo>
                    <a:pt x="310019" y="139104"/>
                  </a:lnTo>
                  <a:lnTo>
                    <a:pt x="305930" y="134118"/>
                  </a:lnTo>
                  <a:lnTo>
                    <a:pt x="304738" y="141837"/>
                  </a:lnTo>
                  <a:lnTo>
                    <a:pt x="303886" y="145697"/>
                  </a:lnTo>
                  <a:lnTo>
                    <a:pt x="299798" y="145697"/>
                  </a:lnTo>
                  <a:lnTo>
                    <a:pt x="298606" y="142963"/>
                  </a:lnTo>
                  <a:lnTo>
                    <a:pt x="297754" y="135244"/>
                  </a:lnTo>
                  <a:lnTo>
                    <a:pt x="293666" y="131385"/>
                  </a:lnTo>
                  <a:lnTo>
                    <a:pt x="288385" y="129455"/>
                  </a:lnTo>
                  <a:lnTo>
                    <a:pt x="278846" y="129455"/>
                  </a:lnTo>
                  <a:lnTo>
                    <a:pt x="276802" y="125595"/>
                  </a:lnTo>
                  <a:lnTo>
                    <a:pt x="272714" y="122540"/>
                  </a:lnTo>
                  <a:lnTo>
                    <a:pt x="269989" y="123344"/>
                  </a:lnTo>
                  <a:lnTo>
                    <a:pt x="267945" y="126399"/>
                  </a:lnTo>
                  <a:lnTo>
                    <a:pt x="263856" y="128329"/>
                  </a:lnTo>
                  <a:lnTo>
                    <a:pt x="259257" y="130259"/>
                  </a:lnTo>
                  <a:lnTo>
                    <a:pt x="260450" y="133314"/>
                  </a:lnTo>
                  <a:lnTo>
                    <a:pt x="264538" y="135244"/>
                  </a:lnTo>
                  <a:lnTo>
                    <a:pt x="266582" y="137174"/>
                  </a:lnTo>
                  <a:lnTo>
                    <a:pt x="266582" y="141033"/>
                  </a:lnTo>
                  <a:lnTo>
                    <a:pt x="264538" y="141837"/>
                  </a:lnTo>
                  <a:lnTo>
                    <a:pt x="261812" y="141033"/>
                  </a:lnTo>
                  <a:lnTo>
                    <a:pt x="256361" y="141033"/>
                  </a:lnTo>
                  <a:lnTo>
                    <a:pt x="253125" y="137978"/>
                  </a:lnTo>
                  <a:lnTo>
                    <a:pt x="252273" y="134118"/>
                  </a:lnTo>
                  <a:lnTo>
                    <a:pt x="252273" y="127525"/>
                  </a:lnTo>
                  <a:lnTo>
                    <a:pt x="249037" y="126399"/>
                  </a:lnTo>
                  <a:lnTo>
                    <a:pt x="244949" y="127525"/>
                  </a:lnTo>
                  <a:lnTo>
                    <a:pt x="240860" y="124470"/>
                  </a:lnTo>
                  <a:lnTo>
                    <a:pt x="232684" y="123344"/>
                  </a:lnTo>
                  <a:lnTo>
                    <a:pt x="229448" y="125595"/>
                  </a:lnTo>
                  <a:lnTo>
                    <a:pt x="225359" y="128329"/>
                  </a:lnTo>
                  <a:lnTo>
                    <a:pt x="223315" y="126399"/>
                  </a:lnTo>
                  <a:lnTo>
                    <a:pt x="220420" y="122540"/>
                  </a:lnTo>
                  <a:lnTo>
                    <a:pt x="215139" y="123344"/>
                  </a:lnTo>
                  <a:lnTo>
                    <a:pt x="211051" y="126399"/>
                  </a:lnTo>
                  <a:lnTo>
                    <a:pt x="206111" y="125595"/>
                  </a:lnTo>
                  <a:lnTo>
                    <a:pt x="199638" y="126399"/>
                  </a:lnTo>
                  <a:lnTo>
                    <a:pt x="194698" y="128329"/>
                  </a:lnTo>
                  <a:lnTo>
                    <a:pt x="185330" y="128329"/>
                  </a:lnTo>
                  <a:lnTo>
                    <a:pt x="182434" y="130259"/>
                  </a:lnTo>
                  <a:lnTo>
                    <a:pt x="185330" y="135244"/>
                  </a:lnTo>
                  <a:lnTo>
                    <a:pt x="188566" y="141033"/>
                  </a:lnTo>
                  <a:lnTo>
                    <a:pt x="190610" y="147627"/>
                  </a:lnTo>
                  <a:lnTo>
                    <a:pt x="193506" y="148752"/>
                  </a:lnTo>
                  <a:lnTo>
                    <a:pt x="198786" y="145697"/>
                  </a:lnTo>
                  <a:lnTo>
                    <a:pt x="201682" y="148752"/>
                  </a:lnTo>
                  <a:lnTo>
                    <a:pt x="209007" y="148752"/>
                  </a:lnTo>
                  <a:lnTo>
                    <a:pt x="216331" y="148752"/>
                  </a:lnTo>
                  <a:lnTo>
                    <a:pt x="223315" y="146823"/>
                  </a:lnTo>
                  <a:lnTo>
                    <a:pt x="226552" y="146823"/>
                  </a:lnTo>
                  <a:lnTo>
                    <a:pt x="227404" y="148752"/>
                  </a:lnTo>
                  <a:lnTo>
                    <a:pt x="223315" y="149557"/>
                  </a:lnTo>
                  <a:lnTo>
                    <a:pt x="218376" y="151486"/>
                  </a:lnTo>
                  <a:lnTo>
                    <a:pt x="219227" y="154542"/>
                  </a:lnTo>
                  <a:lnTo>
                    <a:pt x="220420" y="160331"/>
                  </a:lnTo>
                  <a:lnTo>
                    <a:pt x="219227" y="163547"/>
                  </a:lnTo>
                  <a:lnTo>
                    <a:pt x="215139" y="161618"/>
                  </a:lnTo>
                  <a:lnTo>
                    <a:pt x="209007" y="155667"/>
                  </a:lnTo>
                  <a:lnTo>
                    <a:pt x="204919" y="154542"/>
                  </a:lnTo>
                  <a:lnTo>
                    <a:pt x="195550" y="152612"/>
                  </a:lnTo>
                  <a:lnTo>
                    <a:pt x="187374" y="150682"/>
                  </a:lnTo>
                  <a:lnTo>
                    <a:pt x="185330" y="145697"/>
                  </a:lnTo>
                  <a:lnTo>
                    <a:pt x="183285" y="139908"/>
                  </a:lnTo>
                  <a:lnTo>
                    <a:pt x="179197" y="137978"/>
                  </a:lnTo>
                  <a:lnTo>
                    <a:pt x="178346" y="136048"/>
                  </a:lnTo>
                  <a:lnTo>
                    <a:pt x="175109" y="136048"/>
                  </a:lnTo>
                  <a:lnTo>
                    <a:pt x="173065" y="137978"/>
                  </a:lnTo>
                  <a:lnTo>
                    <a:pt x="171702" y="141033"/>
                  </a:lnTo>
                  <a:lnTo>
                    <a:pt x="169658" y="139104"/>
                  </a:lnTo>
                  <a:lnTo>
                    <a:pt x="168977" y="133314"/>
                  </a:lnTo>
                  <a:lnTo>
                    <a:pt x="164889" y="132189"/>
                  </a:lnTo>
                  <a:lnTo>
                    <a:pt x="158586" y="131385"/>
                  </a:lnTo>
                  <a:lnTo>
                    <a:pt x="149217" y="132189"/>
                  </a:lnTo>
                  <a:lnTo>
                    <a:pt x="146322" y="133314"/>
                  </a:lnTo>
                  <a:lnTo>
                    <a:pt x="138997" y="134118"/>
                  </a:lnTo>
                  <a:lnTo>
                    <a:pt x="112083" y="148752"/>
                  </a:lnTo>
                  <a:lnTo>
                    <a:pt x="114127" y="150682"/>
                  </a:lnTo>
                  <a:lnTo>
                    <a:pt x="117364" y="150682"/>
                  </a:lnTo>
                  <a:lnTo>
                    <a:pt x="122644" y="147627"/>
                  </a:lnTo>
                  <a:lnTo>
                    <a:pt x="130821" y="146823"/>
                  </a:lnTo>
                  <a:lnTo>
                    <a:pt x="132865" y="147627"/>
                  </a:lnTo>
                  <a:lnTo>
                    <a:pt x="130821" y="149557"/>
                  </a:lnTo>
                  <a:lnTo>
                    <a:pt x="126733" y="153416"/>
                  </a:lnTo>
                  <a:lnTo>
                    <a:pt x="126733" y="156472"/>
                  </a:lnTo>
                  <a:lnTo>
                    <a:pt x="130821" y="158401"/>
                  </a:lnTo>
                  <a:lnTo>
                    <a:pt x="134909" y="160331"/>
                  </a:lnTo>
                  <a:lnTo>
                    <a:pt x="134909" y="162261"/>
                  </a:lnTo>
                  <a:lnTo>
                    <a:pt x="132865" y="163547"/>
                  </a:lnTo>
                  <a:lnTo>
                    <a:pt x="124688" y="163547"/>
                  </a:lnTo>
                  <a:lnTo>
                    <a:pt x="116171" y="160331"/>
                  </a:lnTo>
                  <a:lnTo>
                    <a:pt x="112083" y="161618"/>
                  </a:lnTo>
                  <a:lnTo>
                    <a:pt x="113276" y="163547"/>
                  </a:lnTo>
                  <a:lnTo>
                    <a:pt x="119408" y="167407"/>
                  </a:lnTo>
                  <a:lnTo>
                    <a:pt x="118556" y="169337"/>
                  </a:lnTo>
                  <a:lnTo>
                    <a:pt x="115320" y="171910"/>
                  </a:lnTo>
                  <a:lnTo>
                    <a:pt x="112083" y="171266"/>
                  </a:lnTo>
                  <a:lnTo>
                    <a:pt x="107995" y="171266"/>
                  </a:lnTo>
                  <a:lnTo>
                    <a:pt x="105099" y="171910"/>
                  </a:lnTo>
                  <a:lnTo>
                    <a:pt x="103055" y="169980"/>
                  </a:lnTo>
                  <a:lnTo>
                    <a:pt x="97775" y="169980"/>
                  </a:lnTo>
                  <a:lnTo>
                    <a:pt x="95731" y="169337"/>
                  </a:lnTo>
                  <a:lnTo>
                    <a:pt x="88406" y="169337"/>
                  </a:lnTo>
                  <a:lnTo>
                    <a:pt x="83466" y="173196"/>
                  </a:lnTo>
                  <a:lnTo>
                    <a:pt x="79378" y="178985"/>
                  </a:lnTo>
                  <a:lnTo>
                    <a:pt x="75971" y="183649"/>
                  </a:lnTo>
                  <a:lnTo>
                    <a:pt x="79378" y="183649"/>
                  </a:lnTo>
                  <a:lnTo>
                    <a:pt x="83466" y="180915"/>
                  </a:lnTo>
                  <a:lnTo>
                    <a:pt x="90791" y="178985"/>
                  </a:lnTo>
                  <a:lnTo>
                    <a:pt x="101011" y="180915"/>
                  </a:lnTo>
                  <a:lnTo>
                    <a:pt x="103055" y="181719"/>
                  </a:lnTo>
                  <a:lnTo>
                    <a:pt x="101011" y="185579"/>
                  </a:lnTo>
                  <a:lnTo>
                    <a:pt x="96923" y="188634"/>
                  </a:lnTo>
                  <a:lnTo>
                    <a:pt x="94879" y="187830"/>
                  </a:lnTo>
                  <a:lnTo>
                    <a:pt x="90791" y="185579"/>
                  </a:lnTo>
                  <a:lnTo>
                    <a:pt x="87554" y="186705"/>
                  </a:lnTo>
                  <a:lnTo>
                    <a:pt x="82103" y="188634"/>
                  </a:lnTo>
                  <a:lnTo>
                    <a:pt x="81422" y="190564"/>
                  </a:lnTo>
                  <a:lnTo>
                    <a:pt x="83466" y="193620"/>
                  </a:lnTo>
                  <a:lnTo>
                    <a:pt x="84148" y="196353"/>
                  </a:lnTo>
                  <a:lnTo>
                    <a:pt x="83466" y="198283"/>
                  </a:lnTo>
                  <a:lnTo>
                    <a:pt x="85510" y="202143"/>
                  </a:lnTo>
                  <a:lnTo>
                    <a:pt x="86362" y="205198"/>
                  </a:lnTo>
                  <a:lnTo>
                    <a:pt x="89598" y="206002"/>
                  </a:lnTo>
                  <a:lnTo>
                    <a:pt x="91642" y="202143"/>
                  </a:lnTo>
                  <a:lnTo>
                    <a:pt x="94879" y="197479"/>
                  </a:lnTo>
                  <a:lnTo>
                    <a:pt x="97775" y="196353"/>
                  </a:lnTo>
                  <a:lnTo>
                    <a:pt x="97775" y="199409"/>
                  </a:lnTo>
                  <a:lnTo>
                    <a:pt x="97775" y="205198"/>
                  </a:lnTo>
                  <a:lnTo>
                    <a:pt x="94879" y="207932"/>
                  </a:lnTo>
                  <a:lnTo>
                    <a:pt x="91642" y="209862"/>
                  </a:lnTo>
                  <a:lnTo>
                    <a:pt x="91642" y="213721"/>
                  </a:lnTo>
                  <a:lnTo>
                    <a:pt x="95731" y="219832"/>
                  </a:lnTo>
                  <a:lnTo>
                    <a:pt x="101011" y="224496"/>
                  </a:lnTo>
                  <a:lnTo>
                    <a:pt x="103055" y="226426"/>
                  </a:lnTo>
                  <a:lnTo>
                    <a:pt x="105951" y="223853"/>
                  </a:lnTo>
                  <a:lnTo>
                    <a:pt x="109188" y="220636"/>
                  </a:lnTo>
                  <a:lnTo>
                    <a:pt x="112083" y="222566"/>
                  </a:lnTo>
                  <a:lnTo>
                    <a:pt x="116171" y="224496"/>
                  </a:lnTo>
                  <a:lnTo>
                    <a:pt x="119408" y="222566"/>
                  </a:lnTo>
                  <a:lnTo>
                    <a:pt x="125540" y="220636"/>
                  </a:lnTo>
                  <a:lnTo>
                    <a:pt x="130821" y="219832"/>
                  </a:lnTo>
                  <a:lnTo>
                    <a:pt x="134909" y="216777"/>
                  </a:lnTo>
                  <a:lnTo>
                    <a:pt x="136953" y="211792"/>
                  </a:lnTo>
                  <a:lnTo>
                    <a:pt x="141893" y="210987"/>
                  </a:lnTo>
                  <a:lnTo>
                    <a:pt x="147173" y="210987"/>
                  </a:lnTo>
                  <a:lnTo>
                    <a:pt x="151262" y="209058"/>
                  </a:lnTo>
                  <a:lnTo>
                    <a:pt x="155350" y="209862"/>
                  </a:lnTo>
                  <a:lnTo>
                    <a:pt x="157394" y="211792"/>
                  </a:lnTo>
                  <a:lnTo>
                    <a:pt x="155350" y="212917"/>
                  </a:lnTo>
                  <a:lnTo>
                    <a:pt x="150410" y="212917"/>
                  </a:lnTo>
                  <a:lnTo>
                    <a:pt x="146322" y="214847"/>
                  </a:lnTo>
                  <a:lnTo>
                    <a:pt x="143937" y="217902"/>
                  </a:lnTo>
                  <a:lnTo>
                    <a:pt x="138997" y="218707"/>
                  </a:lnTo>
                  <a:lnTo>
                    <a:pt x="136953" y="220636"/>
                  </a:lnTo>
                  <a:lnTo>
                    <a:pt x="138997" y="225782"/>
                  </a:lnTo>
                  <a:lnTo>
                    <a:pt x="137805" y="227712"/>
                  </a:lnTo>
                  <a:lnTo>
                    <a:pt x="133716" y="229642"/>
                  </a:lnTo>
                  <a:lnTo>
                    <a:pt x="126733" y="229642"/>
                  </a:lnTo>
                  <a:lnTo>
                    <a:pt x="121452" y="229642"/>
                  </a:lnTo>
                  <a:lnTo>
                    <a:pt x="119408" y="230285"/>
                  </a:lnTo>
                  <a:lnTo>
                    <a:pt x="120600" y="233501"/>
                  </a:lnTo>
                  <a:lnTo>
                    <a:pt x="121452" y="237361"/>
                  </a:lnTo>
                  <a:lnTo>
                    <a:pt x="119408" y="238004"/>
                  </a:lnTo>
                  <a:lnTo>
                    <a:pt x="115320" y="239934"/>
                  </a:lnTo>
                  <a:lnTo>
                    <a:pt x="116171" y="243150"/>
                  </a:lnTo>
                  <a:lnTo>
                    <a:pt x="120600" y="245884"/>
                  </a:lnTo>
                  <a:lnTo>
                    <a:pt x="123496" y="248940"/>
                  </a:lnTo>
                  <a:lnTo>
                    <a:pt x="119408" y="250065"/>
                  </a:lnTo>
                  <a:lnTo>
                    <a:pt x="117364" y="248940"/>
                  </a:lnTo>
                  <a:lnTo>
                    <a:pt x="113276" y="243954"/>
                  </a:lnTo>
                  <a:lnTo>
                    <a:pt x="109188" y="238004"/>
                  </a:lnTo>
                  <a:lnTo>
                    <a:pt x="105951" y="238004"/>
                  </a:lnTo>
                  <a:lnTo>
                    <a:pt x="103055" y="239934"/>
                  </a:lnTo>
                  <a:lnTo>
                    <a:pt x="103055" y="243954"/>
                  </a:lnTo>
                  <a:lnTo>
                    <a:pt x="105951" y="250065"/>
                  </a:lnTo>
                  <a:lnTo>
                    <a:pt x="113276" y="253925"/>
                  </a:lnTo>
                  <a:lnTo>
                    <a:pt x="122644" y="257784"/>
                  </a:lnTo>
                  <a:lnTo>
                    <a:pt x="128777" y="262448"/>
                  </a:lnTo>
                  <a:lnTo>
                    <a:pt x="129628" y="265503"/>
                  </a:lnTo>
                  <a:lnTo>
                    <a:pt x="128777" y="268237"/>
                  </a:lnTo>
                  <a:lnTo>
                    <a:pt x="124688" y="267433"/>
                  </a:lnTo>
                  <a:lnTo>
                    <a:pt x="118556" y="264378"/>
                  </a:lnTo>
                  <a:lnTo>
                    <a:pt x="113276" y="265503"/>
                  </a:lnTo>
                  <a:lnTo>
                    <a:pt x="110039" y="267433"/>
                  </a:lnTo>
                  <a:lnTo>
                    <a:pt x="111232" y="271293"/>
                  </a:lnTo>
                  <a:lnTo>
                    <a:pt x="117364" y="275152"/>
                  </a:lnTo>
                  <a:lnTo>
                    <a:pt x="117364" y="277082"/>
                  </a:lnTo>
                  <a:lnTo>
                    <a:pt x="113276" y="278208"/>
                  </a:lnTo>
                  <a:lnTo>
                    <a:pt x="107995" y="277082"/>
                  </a:lnTo>
                  <a:lnTo>
                    <a:pt x="109188" y="279012"/>
                  </a:lnTo>
                  <a:lnTo>
                    <a:pt x="113276" y="283997"/>
                  </a:lnTo>
                  <a:lnTo>
                    <a:pt x="116171" y="289947"/>
                  </a:lnTo>
                  <a:lnTo>
                    <a:pt x="118556" y="295736"/>
                  </a:lnTo>
                  <a:lnTo>
                    <a:pt x="121452" y="300239"/>
                  </a:lnTo>
                  <a:lnTo>
                    <a:pt x="126733" y="303456"/>
                  </a:lnTo>
                  <a:lnTo>
                    <a:pt x="128777" y="305385"/>
                  </a:lnTo>
                  <a:lnTo>
                    <a:pt x="129628" y="307315"/>
                  </a:lnTo>
                  <a:lnTo>
                    <a:pt x="133716" y="309245"/>
                  </a:lnTo>
                  <a:lnTo>
                    <a:pt x="133716" y="314230"/>
                  </a:lnTo>
                  <a:lnTo>
                    <a:pt x="128777" y="316160"/>
                  </a:lnTo>
                  <a:lnTo>
                    <a:pt x="126733" y="314230"/>
                  </a:lnTo>
                  <a:lnTo>
                    <a:pt x="121452" y="309245"/>
                  </a:lnTo>
                  <a:lnTo>
                    <a:pt x="118556" y="312300"/>
                  </a:lnTo>
                  <a:lnTo>
                    <a:pt x="114127" y="316964"/>
                  </a:lnTo>
                  <a:lnTo>
                    <a:pt x="114127" y="324683"/>
                  </a:lnTo>
                  <a:lnTo>
                    <a:pt x="115320" y="332402"/>
                  </a:lnTo>
                  <a:lnTo>
                    <a:pt x="115320" y="334332"/>
                  </a:lnTo>
                  <a:lnTo>
                    <a:pt x="111232" y="337387"/>
                  </a:lnTo>
                  <a:lnTo>
                    <a:pt x="111232" y="340443"/>
                  </a:lnTo>
                  <a:lnTo>
                    <a:pt x="113276" y="344302"/>
                  </a:lnTo>
                  <a:lnTo>
                    <a:pt x="118556" y="350896"/>
                  </a:lnTo>
                  <a:lnTo>
                    <a:pt x="118556" y="354112"/>
                  </a:lnTo>
                  <a:lnTo>
                    <a:pt x="116171" y="354112"/>
                  </a:lnTo>
                  <a:lnTo>
                    <a:pt x="103055" y="342372"/>
                  </a:lnTo>
                  <a:lnTo>
                    <a:pt x="101011" y="339317"/>
                  </a:lnTo>
                  <a:lnTo>
                    <a:pt x="101011" y="334332"/>
                  </a:lnTo>
                  <a:lnTo>
                    <a:pt x="105951" y="330472"/>
                  </a:lnTo>
                  <a:lnTo>
                    <a:pt x="109188" y="327738"/>
                  </a:lnTo>
                  <a:lnTo>
                    <a:pt x="111232" y="307315"/>
                  </a:lnTo>
                  <a:lnTo>
                    <a:pt x="111232" y="299596"/>
                  </a:lnTo>
                  <a:lnTo>
                    <a:pt x="109188" y="295736"/>
                  </a:lnTo>
                  <a:lnTo>
                    <a:pt x="107143" y="286088"/>
                  </a:lnTo>
                  <a:lnTo>
                    <a:pt x="101863" y="280137"/>
                  </a:lnTo>
                  <a:lnTo>
                    <a:pt x="97775" y="278208"/>
                  </a:lnTo>
                  <a:lnTo>
                    <a:pt x="91642" y="278208"/>
                  </a:lnTo>
                  <a:lnTo>
                    <a:pt x="88406" y="280942"/>
                  </a:lnTo>
                  <a:lnTo>
                    <a:pt x="84148" y="282067"/>
                  </a:lnTo>
                  <a:lnTo>
                    <a:pt x="79378" y="283997"/>
                  </a:lnTo>
                  <a:lnTo>
                    <a:pt x="79378" y="288661"/>
                  </a:lnTo>
                  <a:lnTo>
                    <a:pt x="79378" y="302169"/>
                  </a:lnTo>
                  <a:lnTo>
                    <a:pt x="77334" y="308119"/>
                  </a:lnTo>
                  <a:lnTo>
                    <a:pt x="77334" y="312300"/>
                  </a:lnTo>
                  <a:lnTo>
                    <a:pt x="75290" y="312300"/>
                  </a:lnTo>
                  <a:lnTo>
                    <a:pt x="73246" y="310371"/>
                  </a:lnTo>
                  <a:lnTo>
                    <a:pt x="73246" y="301526"/>
                  </a:lnTo>
                  <a:lnTo>
                    <a:pt x="75290" y="294450"/>
                  </a:lnTo>
                  <a:lnTo>
                    <a:pt x="73246" y="288017"/>
                  </a:lnTo>
                  <a:lnTo>
                    <a:pt x="73246" y="282067"/>
                  </a:lnTo>
                  <a:lnTo>
                    <a:pt x="71883" y="280137"/>
                  </a:lnTo>
                  <a:lnTo>
                    <a:pt x="69839" y="282067"/>
                  </a:lnTo>
                  <a:lnTo>
                    <a:pt x="69839" y="286731"/>
                  </a:lnTo>
                  <a:lnTo>
                    <a:pt x="67795" y="290590"/>
                  </a:lnTo>
                  <a:lnTo>
                    <a:pt x="67114" y="289947"/>
                  </a:lnTo>
                  <a:lnTo>
                    <a:pt x="65069" y="286088"/>
                  </a:lnTo>
                  <a:lnTo>
                    <a:pt x="61663" y="283997"/>
                  </a:lnTo>
                  <a:lnTo>
                    <a:pt x="58426" y="282067"/>
                  </a:lnTo>
                  <a:lnTo>
                    <a:pt x="58426" y="278208"/>
                  </a:lnTo>
                  <a:lnTo>
                    <a:pt x="65069" y="275956"/>
                  </a:lnTo>
                  <a:lnTo>
                    <a:pt x="73246" y="274027"/>
                  </a:lnTo>
                  <a:lnTo>
                    <a:pt x="83466" y="271293"/>
                  </a:lnTo>
                  <a:lnTo>
                    <a:pt x="92835" y="271293"/>
                  </a:lnTo>
                  <a:lnTo>
                    <a:pt x="97775" y="268237"/>
                  </a:lnTo>
                  <a:lnTo>
                    <a:pt x="101011" y="263574"/>
                  </a:lnTo>
                  <a:lnTo>
                    <a:pt x="101863" y="256659"/>
                  </a:lnTo>
                  <a:lnTo>
                    <a:pt x="97775" y="252799"/>
                  </a:lnTo>
                  <a:lnTo>
                    <a:pt x="92835" y="247010"/>
                  </a:lnTo>
                  <a:lnTo>
                    <a:pt x="92835" y="239934"/>
                  </a:lnTo>
                  <a:lnTo>
                    <a:pt x="90791" y="235431"/>
                  </a:lnTo>
                  <a:lnTo>
                    <a:pt x="84148" y="230285"/>
                  </a:lnTo>
                  <a:lnTo>
                    <a:pt x="82103" y="228355"/>
                  </a:lnTo>
                  <a:lnTo>
                    <a:pt x="81422" y="221923"/>
                  </a:lnTo>
                  <a:lnTo>
                    <a:pt x="79378" y="219832"/>
                  </a:lnTo>
                  <a:lnTo>
                    <a:pt x="75290" y="219832"/>
                  </a:lnTo>
                  <a:lnTo>
                    <a:pt x="71883" y="218707"/>
                  </a:lnTo>
                  <a:lnTo>
                    <a:pt x="71883" y="211792"/>
                  </a:lnTo>
                  <a:lnTo>
                    <a:pt x="69158" y="204072"/>
                  </a:lnTo>
                  <a:lnTo>
                    <a:pt x="69158" y="196353"/>
                  </a:lnTo>
                  <a:lnTo>
                    <a:pt x="67114" y="192494"/>
                  </a:lnTo>
                  <a:lnTo>
                    <a:pt x="65751" y="192494"/>
                  </a:lnTo>
                  <a:lnTo>
                    <a:pt x="63025" y="196353"/>
                  </a:lnTo>
                  <a:lnTo>
                    <a:pt x="63025" y="205198"/>
                  </a:lnTo>
                  <a:lnTo>
                    <a:pt x="60470" y="211792"/>
                  </a:lnTo>
                  <a:lnTo>
                    <a:pt x="56382" y="217902"/>
                  </a:lnTo>
                  <a:lnTo>
                    <a:pt x="56382" y="221923"/>
                  </a:lnTo>
                  <a:lnTo>
                    <a:pt x="58426" y="225782"/>
                  </a:lnTo>
                  <a:lnTo>
                    <a:pt x="60470" y="230285"/>
                  </a:lnTo>
                  <a:lnTo>
                    <a:pt x="61663" y="233501"/>
                  </a:lnTo>
                  <a:lnTo>
                    <a:pt x="61663" y="235431"/>
                  </a:lnTo>
                  <a:lnTo>
                    <a:pt x="58426" y="238004"/>
                  </a:lnTo>
                  <a:lnTo>
                    <a:pt x="55530" y="241864"/>
                  </a:lnTo>
                  <a:lnTo>
                    <a:pt x="53486" y="247010"/>
                  </a:lnTo>
                  <a:lnTo>
                    <a:pt x="54338" y="250065"/>
                  </a:lnTo>
                  <a:lnTo>
                    <a:pt x="56382" y="255855"/>
                  </a:lnTo>
                  <a:lnTo>
                    <a:pt x="55530" y="258588"/>
                  </a:lnTo>
                  <a:lnTo>
                    <a:pt x="51442" y="258588"/>
                  </a:lnTo>
                  <a:lnTo>
                    <a:pt x="48206" y="253925"/>
                  </a:lnTo>
                  <a:lnTo>
                    <a:pt x="45310" y="255855"/>
                  </a:lnTo>
                  <a:lnTo>
                    <a:pt x="41222" y="260518"/>
                  </a:lnTo>
                  <a:lnTo>
                    <a:pt x="37134" y="265503"/>
                  </a:lnTo>
                  <a:lnTo>
                    <a:pt x="30661" y="269363"/>
                  </a:lnTo>
                  <a:lnTo>
                    <a:pt x="22484" y="274027"/>
                  </a:lnTo>
                  <a:lnTo>
                    <a:pt x="20440" y="277082"/>
                  </a:lnTo>
                  <a:lnTo>
                    <a:pt x="21633" y="280137"/>
                  </a:lnTo>
                  <a:lnTo>
                    <a:pt x="26573" y="280942"/>
                  </a:lnTo>
                  <a:lnTo>
                    <a:pt x="37134" y="280137"/>
                  </a:lnTo>
                  <a:lnTo>
                    <a:pt x="49398" y="280137"/>
                  </a:lnTo>
                  <a:lnTo>
                    <a:pt x="50250" y="280942"/>
                  </a:lnTo>
                  <a:lnTo>
                    <a:pt x="48206" y="282871"/>
                  </a:lnTo>
                  <a:lnTo>
                    <a:pt x="40029" y="286088"/>
                  </a:lnTo>
                  <a:lnTo>
                    <a:pt x="31853" y="286088"/>
                  </a:lnTo>
                  <a:lnTo>
                    <a:pt x="21633" y="283997"/>
                  </a:lnTo>
                  <a:lnTo>
                    <a:pt x="15500" y="282871"/>
                  </a:lnTo>
                  <a:lnTo>
                    <a:pt x="12264" y="280942"/>
                  </a:lnTo>
                  <a:lnTo>
                    <a:pt x="14308" y="275152"/>
                  </a:lnTo>
                  <a:lnTo>
                    <a:pt x="19589" y="269363"/>
                  </a:lnTo>
                  <a:lnTo>
                    <a:pt x="26573" y="265503"/>
                  </a:lnTo>
                  <a:lnTo>
                    <a:pt x="35090" y="260518"/>
                  </a:lnTo>
                  <a:lnTo>
                    <a:pt x="35941" y="254729"/>
                  </a:lnTo>
                  <a:lnTo>
                    <a:pt x="39178" y="251995"/>
                  </a:lnTo>
                  <a:lnTo>
                    <a:pt x="44118" y="248135"/>
                  </a:lnTo>
                  <a:lnTo>
                    <a:pt x="47354" y="239934"/>
                  </a:lnTo>
                  <a:lnTo>
                    <a:pt x="51442" y="230285"/>
                  </a:lnTo>
                  <a:lnTo>
                    <a:pt x="50250" y="222566"/>
                  </a:lnTo>
                  <a:lnTo>
                    <a:pt x="50250" y="213721"/>
                  </a:lnTo>
                  <a:lnTo>
                    <a:pt x="53486" y="206002"/>
                  </a:lnTo>
                  <a:lnTo>
                    <a:pt x="53486" y="192494"/>
                  </a:lnTo>
                  <a:lnTo>
                    <a:pt x="49398" y="188634"/>
                  </a:lnTo>
                  <a:lnTo>
                    <a:pt x="44118" y="187830"/>
                  </a:lnTo>
                  <a:lnTo>
                    <a:pt x="39178" y="188634"/>
                  </a:lnTo>
                  <a:lnTo>
                    <a:pt x="39178" y="190564"/>
                  </a:lnTo>
                  <a:lnTo>
                    <a:pt x="42074" y="196353"/>
                  </a:lnTo>
                  <a:lnTo>
                    <a:pt x="42074" y="204072"/>
                  </a:lnTo>
                  <a:lnTo>
                    <a:pt x="39178" y="207932"/>
                  </a:lnTo>
                  <a:lnTo>
                    <a:pt x="35941" y="210987"/>
                  </a:lnTo>
                  <a:lnTo>
                    <a:pt x="35090" y="219832"/>
                  </a:lnTo>
                  <a:lnTo>
                    <a:pt x="31853" y="222566"/>
                  </a:lnTo>
                  <a:lnTo>
                    <a:pt x="29809" y="221923"/>
                  </a:lnTo>
                  <a:lnTo>
                    <a:pt x="28617" y="215651"/>
                  </a:lnTo>
                  <a:lnTo>
                    <a:pt x="29809" y="204072"/>
                  </a:lnTo>
                  <a:lnTo>
                    <a:pt x="29809" y="200213"/>
                  </a:lnTo>
                  <a:lnTo>
                    <a:pt x="28617" y="200213"/>
                  </a:lnTo>
                  <a:lnTo>
                    <a:pt x="25721" y="204072"/>
                  </a:lnTo>
                  <a:lnTo>
                    <a:pt x="21633" y="212917"/>
                  </a:lnTo>
                  <a:lnTo>
                    <a:pt x="19589" y="226426"/>
                  </a:lnTo>
                  <a:lnTo>
                    <a:pt x="18396" y="233501"/>
                  </a:lnTo>
                  <a:lnTo>
                    <a:pt x="16352" y="232215"/>
                  </a:lnTo>
                  <a:lnTo>
                    <a:pt x="15500" y="228355"/>
                  </a:lnTo>
                  <a:lnTo>
                    <a:pt x="16352" y="203268"/>
                  </a:lnTo>
                  <a:lnTo>
                    <a:pt x="12264" y="195549"/>
                  </a:lnTo>
                  <a:lnTo>
                    <a:pt x="11412" y="188634"/>
                  </a:lnTo>
                  <a:lnTo>
                    <a:pt x="11412" y="177699"/>
                  </a:lnTo>
                  <a:lnTo>
                    <a:pt x="14308" y="171266"/>
                  </a:lnTo>
                  <a:lnTo>
                    <a:pt x="19589" y="165477"/>
                  </a:lnTo>
                  <a:lnTo>
                    <a:pt x="19589" y="161618"/>
                  </a:lnTo>
                  <a:lnTo>
                    <a:pt x="18396" y="156472"/>
                  </a:lnTo>
                  <a:lnTo>
                    <a:pt x="17545" y="150682"/>
                  </a:lnTo>
                  <a:lnTo>
                    <a:pt x="19589" y="143767"/>
                  </a:lnTo>
                  <a:lnTo>
                    <a:pt x="20440" y="137978"/>
                  </a:lnTo>
                  <a:lnTo>
                    <a:pt x="22484" y="134118"/>
                  </a:lnTo>
                  <a:lnTo>
                    <a:pt x="24528" y="135244"/>
                  </a:lnTo>
                  <a:lnTo>
                    <a:pt x="26573" y="137978"/>
                  </a:lnTo>
                  <a:lnTo>
                    <a:pt x="27765" y="147627"/>
                  </a:lnTo>
                  <a:lnTo>
                    <a:pt x="28617" y="173839"/>
                  </a:lnTo>
                  <a:lnTo>
                    <a:pt x="30661" y="177056"/>
                  </a:lnTo>
                  <a:lnTo>
                    <a:pt x="33897" y="177056"/>
                  </a:lnTo>
                  <a:lnTo>
                    <a:pt x="39178" y="173839"/>
                  </a:lnTo>
                  <a:lnTo>
                    <a:pt x="43266" y="169980"/>
                  </a:lnTo>
                  <a:lnTo>
                    <a:pt x="47354" y="163547"/>
                  </a:lnTo>
                  <a:lnTo>
                    <a:pt x="47354" y="160331"/>
                  </a:lnTo>
                  <a:lnTo>
                    <a:pt x="45310" y="158401"/>
                  </a:lnTo>
                  <a:lnTo>
                    <a:pt x="42074" y="155667"/>
                  </a:lnTo>
                  <a:lnTo>
                    <a:pt x="45310" y="153416"/>
                  </a:lnTo>
                  <a:lnTo>
                    <a:pt x="48206" y="150682"/>
                  </a:lnTo>
                  <a:lnTo>
                    <a:pt x="49398" y="148752"/>
                  </a:lnTo>
                  <a:lnTo>
                    <a:pt x="47354" y="144893"/>
                  </a:lnTo>
                  <a:lnTo>
                    <a:pt x="47354" y="139908"/>
                  </a:lnTo>
                  <a:lnTo>
                    <a:pt x="46162" y="139104"/>
                  </a:lnTo>
                  <a:lnTo>
                    <a:pt x="40029" y="137174"/>
                  </a:lnTo>
                  <a:lnTo>
                    <a:pt x="39178" y="133314"/>
                  </a:lnTo>
                  <a:lnTo>
                    <a:pt x="37134" y="121414"/>
                  </a:lnTo>
                  <a:lnTo>
                    <a:pt x="35941" y="111604"/>
                  </a:lnTo>
                  <a:lnTo>
                    <a:pt x="33897" y="103242"/>
                  </a:lnTo>
                  <a:lnTo>
                    <a:pt x="35090" y="101312"/>
                  </a:lnTo>
                  <a:lnTo>
                    <a:pt x="39178" y="99383"/>
                  </a:lnTo>
                  <a:lnTo>
                    <a:pt x="39178" y="95523"/>
                  </a:lnTo>
                  <a:lnTo>
                    <a:pt x="35941" y="87321"/>
                  </a:lnTo>
                  <a:lnTo>
                    <a:pt x="29809" y="77673"/>
                  </a:lnTo>
                  <a:lnTo>
                    <a:pt x="33897" y="74939"/>
                  </a:lnTo>
                  <a:lnTo>
                    <a:pt x="33897" y="71079"/>
                  </a:lnTo>
                  <a:lnTo>
                    <a:pt x="26573" y="62235"/>
                  </a:lnTo>
                  <a:lnTo>
                    <a:pt x="24528" y="57249"/>
                  </a:lnTo>
                  <a:lnTo>
                    <a:pt x="26573" y="47440"/>
                  </a:lnTo>
                  <a:lnTo>
                    <a:pt x="25721" y="43580"/>
                  </a:lnTo>
                  <a:lnTo>
                    <a:pt x="22484" y="43580"/>
                  </a:lnTo>
                  <a:lnTo>
                    <a:pt x="19589" y="42937"/>
                  </a:lnTo>
                  <a:lnTo>
                    <a:pt x="16352" y="39721"/>
                  </a:lnTo>
                  <a:lnTo>
                    <a:pt x="13456" y="39077"/>
                  </a:lnTo>
                  <a:lnTo>
                    <a:pt x="6132" y="39721"/>
                  </a:lnTo>
                  <a:lnTo>
                    <a:pt x="2044" y="39077"/>
                  </a:lnTo>
                  <a:lnTo>
                    <a:pt x="0" y="35861"/>
                  </a:lnTo>
                  <a:lnTo>
                    <a:pt x="0" y="32806"/>
                  </a:lnTo>
                  <a:lnTo>
                    <a:pt x="2895" y="32806"/>
                  </a:lnTo>
                  <a:lnTo>
                    <a:pt x="10220" y="32806"/>
                  </a:lnTo>
                  <a:lnTo>
                    <a:pt x="14308" y="30876"/>
                  </a:lnTo>
                  <a:lnTo>
                    <a:pt x="21633" y="30876"/>
                  </a:lnTo>
                  <a:lnTo>
                    <a:pt x="26573" y="30072"/>
                  </a:lnTo>
                  <a:lnTo>
                    <a:pt x="30661" y="30072"/>
                  </a:lnTo>
                  <a:lnTo>
                    <a:pt x="33045" y="32001"/>
                  </a:lnTo>
                  <a:lnTo>
                    <a:pt x="33045" y="35218"/>
                  </a:lnTo>
                  <a:lnTo>
                    <a:pt x="35941" y="35861"/>
                  </a:lnTo>
                  <a:lnTo>
                    <a:pt x="39178" y="32806"/>
                  </a:lnTo>
                  <a:lnTo>
                    <a:pt x="39178" y="28946"/>
                  </a:lnTo>
                  <a:lnTo>
                    <a:pt x="39178" y="25086"/>
                  </a:lnTo>
                  <a:lnTo>
                    <a:pt x="41222" y="22353"/>
                  </a:lnTo>
                  <a:lnTo>
                    <a:pt x="42074" y="19297"/>
                  </a:lnTo>
                  <a:lnTo>
                    <a:pt x="41222" y="15438"/>
                  </a:lnTo>
                  <a:lnTo>
                    <a:pt x="41222" y="12704"/>
                  </a:lnTo>
                  <a:lnTo>
                    <a:pt x="45310" y="12704"/>
                  </a:lnTo>
                  <a:lnTo>
                    <a:pt x="47354" y="16563"/>
                  </a:lnTo>
                  <a:lnTo>
                    <a:pt x="49398" y="21227"/>
                  </a:lnTo>
                  <a:lnTo>
                    <a:pt x="52294" y="23157"/>
                  </a:lnTo>
                  <a:lnTo>
                    <a:pt x="58426" y="24282"/>
                  </a:lnTo>
                  <a:lnTo>
                    <a:pt x="63707" y="22353"/>
                  </a:lnTo>
                  <a:lnTo>
                    <a:pt x="67114" y="14634"/>
                  </a:lnTo>
                  <a:lnTo>
                    <a:pt x="67795" y="9648"/>
                  </a:lnTo>
                  <a:lnTo>
                    <a:pt x="67795" y="5789"/>
                  </a:lnTo>
                  <a:lnTo>
                    <a:pt x="71202" y="3055"/>
                  </a:lnTo>
                  <a:lnTo>
                    <a:pt x="73927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6" name="object 4056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5564543" y="1597362"/>
              <a:ext cx="106257" cy="216566"/>
            </a:xfrm>
            <a:prstGeom prst="rect">
              <a:avLst/>
            </a:prstGeom>
          </p:spPr>
        </p:pic>
        <p:pic>
          <p:nvPicPr>
            <p:cNvPr id="4057" name="object 4057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6327133" y="1780215"/>
              <a:ext cx="240996" cy="262850"/>
            </a:xfrm>
            <a:prstGeom prst="rect">
              <a:avLst/>
            </a:prstGeom>
          </p:spPr>
        </p:pic>
        <p:sp>
          <p:nvSpPr>
            <p:cNvPr id="4058" name="object 4058"/>
            <p:cNvSpPr/>
            <p:nvPr/>
          </p:nvSpPr>
          <p:spPr>
            <a:xfrm>
              <a:off x="1751228" y="2885541"/>
              <a:ext cx="5154295" cy="1881505"/>
            </a:xfrm>
            <a:custGeom>
              <a:avLst/>
              <a:gdLst/>
              <a:ahLst/>
              <a:cxnLst/>
              <a:rect l="l" t="t" r="r" b="b"/>
              <a:pathLst>
                <a:path w="5154295" h="1881504">
                  <a:moveTo>
                    <a:pt x="4417136" y="1081151"/>
                  </a:moveTo>
                  <a:lnTo>
                    <a:pt x="4411015" y="1083411"/>
                  </a:lnTo>
                  <a:lnTo>
                    <a:pt x="4406925" y="1085342"/>
                  </a:lnTo>
                  <a:lnTo>
                    <a:pt x="4394657" y="1085342"/>
                  </a:lnTo>
                  <a:lnTo>
                    <a:pt x="4384433" y="1087272"/>
                  </a:lnTo>
                  <a:lnTo>
                    <a:pt x="4350537" y="1097724"/>
                  </a:lnTo>
                  <a:lnTo>
                    <a:pt x="4331627" y="1100772"/>
                  </a:lnTo>
                  <a:lnTo>
                    <a:pt x="4305909" y="1102868"/>
                  </a:lnTo>
                  <a:lnTo>
                    <a:pt x="4285462" y="1101572"/>
                  </a:lnTo>
                  <a:lnTo>
                    <a:pt x="4278147" y="1100772"/>
                  </a:lnTo>
                  <a:lnTo>
                    <a:pt x="4267924" y="1096911"/>
                  </a:lnTo>
                  <a:lnTo>
                    <a:pt x="4258894" y="1088072"/>
                  </a:lnTo>
                  <a:lnTo>
                    <a:pt x="4250372" y="1079220"/>
                  </a:lnTo>
                  <a:lnTo>
                    <a:pt x="4243400" y="1073442"/>
                  </a:lnTo>
                  <a:lnTo>
                    <a:pt x="4229773" y="1062977"/>
                  </a:lnTo>
                  <a:lnTo>
                    <a:pt x="4223639" y="1061059"/>
                  </a:lnTo>
                  <a:lnTo>
                    <a:pt x="4215460" y="1053338"/>
                  </a:lnTo>
                  <a:lnTo>
                    <a:pt x="4209326" y="1050277"/>
                  </a:lnTo>
                  <a:lnTo>
                    <a:pt x="4204043" y="1048346"/>
                  </a:lnTo>
                  <a:lnTo>
                    <a:pt x="4197908" y="1044486"/>
                  </a:lnTo>
                  <a:lnTo>
                    <a:pt x="4183608" y="1031621"/>
                  </a:lnTo>
                  <a:lnTo>
                    <a:pt x="4181564" y="1029690"/>
                  </a:lnTo>
                  <a:lnTo>
                    <a:pt x="4181360" y="1029690"/>
                  </a:lnTo>
                  <a:lnTo>
                    <a:pt x="4156697" y="1008468"/>
                  </a:lnTo>
                  <a:lnTo>
                    <a:pt x="4151757" y="1005408"/>
                  </a:lnTo>
                  <a:lnTo>
                    <a:pt x="4147667" y="1003477"/>
                  </a:lnTo>
                  <a:lnTo>
                    <a:pt x="4136250" y="994956"/>
                  </a:lnTo>
                  <a:lnTo>
                    <a:pt x="4130802" y="988682"/>
                  </a:lnTo>
                  <a:lnTo>
                    <a:pt x="4123982" y="984834"/>
                  </a:lnTo>
                  <a:lnTo>
                    <a:pt x="4120578" y="982256"/>
                  </a:lnTo>
                  <a:lnTo>
                    <a:pt x="4112399" y="972439"/>
                  </a:lnTo>
                  <a:lnTo>
                    <a:pt x="4106265" y="968590"/>
                  </a:lnTo>
                  <a:lnTo>
                    <a:pt x="4104221" y="966660"/>
                  </a:lnTo>
                  <a:lnTo>
                    <a:pt x="4103039" y="964730"/>
                  </a:lnTo>
                  <a:lnTo>
                    <a:pt x="4102189" y="963599"/>
                  </a:lnTo>
                  <a:lnTo>
                    <a:pt x="4096905" y="959739"/>
                  </a:lnTo>
                  <a:lnTo>
                    <a:pt x="4094861" y="956691"/>
                  </a:lnTo>
                  <a:lnTo>
                    <a:pt x="4091965" y="950899"/>
                  </a:lnTo>
                  <a:lnTo>
                    <a:pt x="4089920" y="945108"/>
                  </a:lnTo>
                  <a:lnTo>
                    <a:pt x="4086682" y="943178"/>
                  </a:lnTo>
                  <a:lnTo>
                    <a:pt x="4084637" y="941247"/>
                  </a:lnTo>
                  <a:lnTo>
                    <a:pt x="4075265" y="933526"/>
                  </a:lnTo>
                  <a:lnTo>
                    <a:pt x="4070324" y="928382"/>
                  </a:lnTo>
                  <a:lnTo>
                    <a:pt x="4060113" y="922591"/>
                  </a:lnTo>
                  <a:lnTo>
                    <a:pt x="4048696" y="912304"/>
                  </a:lnTo>
                  <a:lnTo>
                    <a:pt x="4041368" y="906348"/>
                  </a:lnTo>
                  <a:lnTo>
                    <a:pt x="4033189" y="899439"/>
                  </a:lnTo>
                  <a:lnTo>
                    <a:pt x="4027068" y="893648"/>
                  </a:lnTo>
                  <a:lnTo>
                    <a:pt x="4023652" y="892517"/>
                  </a:lnTo>
                  <a:lnTo>
                    <a:pt x="4019562" y="890587"/>
                  </a:lnTo>
                  <a:lnTo>
                    <a:pt x="4017518" y="887857"/>
                  </a:lnTo>
                  <a:lnTo>
                    <a:pt x="4012577" y="882865"/>
                  </a:lnTo>
                  <a:lnTo>
                    <a:pt x="4007307" y="882865"/>
                  </a:lnTo>
                  <a:lnTo>
                    <a:pt x="4005262" y="880948"/>
                  </a:lnTo>
                  <a:lnTo>
                    <a:pt x="4002367" y="875157"/>
                  </a:lnTo>
                  <a:lnTo>
                    <a:pt x="4001414" y="874344"/>
                  </a:lnTo>
                  <a:lnTo>
                    <a:pt x="3990949" y="865505"/>
                  </a:lnTo>
                  <a:lnTo>
                    <a:pt x="3983621" y="859713"/>
                  </a:lnTo>
                  <a:lnTo>
                    <a:pt x="3979532" y="852639"/>
                  </a:lnTo>
                  <a:lnTo>
                    <a:pt x="3973411" y="847979"/>
                  </a:lnTo>
                  <a:lnTo>
                    <a:pt x="3966083" y="844118"/>
                  </a:lnTo>
                  <a:lnTo>
                    <a:pt x="3959098" y="842187"/>
                  </a:lnTo>
                  <a:lnTo>
                    <a:pt x="3959098" y="840257"/>
                  </a:lnTo>
                  <a:lnTo>
                    <a:pt x="3963187" y="834148"/>
                  </a:lnTo>
                  <a:lnTo>
                    <a:pt x="3963187" y="833335"/>
                  </a:lnTo>
                  <a:lnTo>
                    <a:pt x="3960545" y="827557"/>
                  </a:lnTo>
                  <a:lnTo>
                    <a:pt x="3957904" y="821766"/>
                  </a:lnTo>
                  <a:lnTo>
                    <a:pt x="3952964" y="812114"/>
                  </a:lnTo>
                  <a:lnTo>
                    <a:pt x="3948874" y="809053"/>
                  </a:lnTo>
                  <a:lnTo>
                    <a:pt x="3943591" y="806005"/>
                  </a:lnTo>
                  <a:lnTo>
                    <a:pt x="3941546" y="806005"/>
                  </a:lnTo>
                  <a:lnTo>
                    <a:pt x="3937470" y="803910"/>
                  </a:lnTo>
                  <a:lnTo>
                    <a:pt x="3934053" y="801344"/>
                  </a:lnTo>
                  <a:lnTo>
                    <a:pt x="3932009" y="797483"/>
                  </a:lnTo>
                  <a:lnTo>
                    <a:pt x="3927919" y="790409"/>
                  </a:lnTo>
                  <a:lnTo>
                    <a:pt x="3925874" y="787831"/>
                  </a:lnTo>
                  <a:lnTo>
                    <a:pt x="3917708" y="780757"/>
                  </a:lnTo>
                  <a:lnTo>
                    <a:pt x="3911574" y="775766"/>
                  </a:lnTo>
                  <a:lnTo>
                    <a:pt x="3909530" y="771906"/>
                  </a:lnTo>
                  <a:lnTo>
                    <a:pt x="3904246" y="762266"/>
                  </a:lnTo>
                  <a:lnTo>
                    <a:pt x="3896068" y="745693"/>
                  </a:lnTo>
                  <a:lnTo>
                    <a:pt x="3891978" y="733310"/>
                  </a:lnTo>
                  <a:lnTo>
                    <a:pt x="3887889" y="720445"/>
                  </a:lnTo>
                  <a:lnTo>
                    <a:pt x="3883812" y="708875"/>
                  </a:lnTo>
                  <a:lnTo>
                    <a:pt x="3879723" y="693432"/>
                  </a:lnTo>
                  <a:lnTo>
                    <a:pt x="3878529" y="687641"/>
                  </a:lnTo>
                  <a:lnTo>
                    <a:pt x="3878529" y="686523"/>
                  </a:lnTo>
                  <a:lnTo>
                    <a:pt x="3878529" y="677506"/>
                  </a:lnTo>
                  <a:lnTo>
                    <a:pt x="3874439" y="671080"/>
                  </a:lnTo>
                  <a:lnTo>
                    <a:pt x="3875633" y="667219"/>
                  </a:lnTo>
                  <a:lnTo>
                    <a:pt x="3875633" y="665937"/>
                  </a:lnTo>
                  <a:lnTo>
                    <a:pt x="3874439" y="665289"/>
                  </a:lnTo>
                  <a:lnTo>
                    <a:pt x="3874439" y="664006"/>
                  </a:lnTo>
                  <a:lnTo>
                    <a:pt x="3868305" y="658215"/>
                  </a:lnTo>
                  <a:lnTo>
                    <a:pt x="3868305" y="657567"/>
                  </a:lnTo>
                  <a:lnTo>
                    <a:pt x="3869499" y="656285"/>
                  </a:lnTo>
                  <a:lnTo>
                    <a:pt x="3876484" y="660146"/>
                  </a:lnTo>
                  <a:lnTo>
                    <a:pt x="3876484" y="658215"/>
                  </a:lnTo>
                  <a:lnTo>
                    <a:pt x="3878529" y="654354"/>
                  </a:lnTo>
                  <a:lnTo>
                    <a:pt x="3876484" y="652424"/>
                  </a:lnTo>
                  <a:lnTo>
                    <a:pt x="3875633" y="650494"/>
                  </a:lnTo>
                  <a:lnTo>
                    <a:pt x="3874439" y="638911"/>
                  </a:lnTo>
                  <a:lnTo>
                    <a:pt x="3875633" y="630072"/>
                  </a:lnTo>
                  <a:lnTo>
                    <a:pt x="3875633" y="624281"/>
                  </a:lnTo>
                  <a:lnTo>
                    <a:pt x="3878529" y="619302"/>
                  </a:lnTo>
                  <a:lnTo>
                    <a:pt x="3891127" y="606920"/>
                  </a:lnTo>
                  <a:lnTo>
                    <a:pt x="3904246" y="601129"/>
                  </a:lnTo>
                  <a:lnTo>
                    <a:pt x="3927246" y="586333"/>
                  </a:lnTo>
                  <a:lnTo>
                    <a:pt x="3934053" y="584403"/>
                  </a:lnTo>
                  <a:lnTo>
                    <a:pt x="3941546" y="579412"/>
                  </a:lnTo>
                  <a:lnTo>
                    <a:pt x="3955859" y="575551"/>
                  </a:lnTo>
                  <a:lnTo>
                    <a:pt x="3991800" y="546608"/>
                  </a:lnTo>
                  <a:lnTo>
                    <a:pt x="3995890" y="528764"/>
                  </a:lnTo>
                  <a:lnTo>
                    <a:pt x="3999128" y="517182"/>
                  </a:lnTo>
                  <a:lnTo>
                    <a:pt x="3999128" y="515251"/>
                  </a:lnTo>
                  <a:lnTo>
                    <a:pt x="3999979" y="513321"/>
                  </a:lnTo>
                  <a:lnTo>
                    <a:pt x="3999128" y="511390"/>
                  </a:lnTo>
                  <a:lnTo>
                    <a:pt x="3995039" y="507530"/>
                  </a:lnTo>
                  <a:lnTo>
                    <a:pt x="3995890" y="505599"/>
                  </a:lnTo>
                  <a:lnTo>
                    <a:pt x="3997934" y="507530"/>
                  </a:lnTo>
                  <a:lnTo>
                    <a:pt x="3999979" y="505599"/>
                  </a:lnTo>
                  <a:lnTo>
                    <a:pt x="3999979" y="494830"/>
                  </a:lnTo>
                  <a:lnTo>
                    <a:pt x="3995890" y="490169"/>
                  </a:lnTo>
                  <a:lnTo>
                    <a:pt x="3995039" y="486943"/>
                  </a:lnTo>
                  <a:lnTo>
                    <a:pt x="3995890" y="486308"/>
                  </a:lnTo>
                  <a:lnTo>
                    <a:pt x="3997083" y="489038"/>
                  </a:lnTo>
                  <a:lnTo>
                    <a:pt x="3999128" y="492099"/>
                  </a:lnTo>
                  <a:lnTo>
                    <a:pt x="4001173" y="492899"/>
                  </a:lnTo>
                  <a:lnTo>
                    <a:pt x="4003217" y="492099"/>
                  </a:lnTo>
                  <a:lnTo>
                    <a:pt x="3997083" y="465721"/>
                  </a:lnTo>
                  <a:lnTo>
                    <a:pt x="3988905" y="449160"/>
                  </a:lnTo>
                  <a:lnTo>
                    <a:pt x="3979532" y="433717"/>
                  </a:lnTo>
                  <a:lnTo>
                    <a:pt x="3970172" y="422783"/>
                  </a:lnTo>
                  <a:lnTo>
                    <a:pt x="3955859" y="413131"/>
                  </a:lnTo>
                  <a:lnTo>
                    <a:pt x="3938320" y="399630"/>
                  </a:lnTo>
                  <a:lnTo>
                    <a:pt x="3925874" y="392709"/>
                  </a:lnTo>
                  <a:lnTo>
                    <a:pt x="3913619" y="384987"/>
                  </a:lnTo>
                  <a:lnTo>
                    <a:pt x="3879723" y="372287"/>
                  </a:lnTo>
                  <a:lnTo>
                    <a:pt x="3875633" y="371487"/>
                  </a:lnTo>
                  <a:lnTo>
                    <a:pt x="3872395" y="370357"/>
                  </a:lnTo>
                  <a:lnTo>
                    <a:pt x="3865410" y="366496"/>
                  </a:lnTo>
                  <a:lnTo>
                    <a:pt x="3860127" y="364566"/>
                  </a:lnTo>
                  <a:lnTo>
                    <a:pt x="3856888" y="365696"/>
                  </a:lnTo>
                  <a:lnTo>
                    <a:pt x="3853992" y="365696"/>
                  </a:lnTo>
                  <a:lnTo>
                    <a:pt x="3849903" y="364566"/>
                  </a:lnTo>
                  <a:lnTo>
                    <a:pt x="3846677" y="362635"/>
                  </a:lnTo>
                  <a:lnTo>
                    <a:pt x="3844633" y="360553"/>
                  </a:lnTo>
                  <a:lnTo>
                    <a:pt x="3837648" y="357974"/>
                  </a:lnTo>
                  <a:lnTo>
                    <a:pt x="3831005" y="357974"/>
                  </a:lnTo>
                  <a:lnTo>
                    <a:pt x="3826916" y="356044"/>
                  </a:lnTo>
                  <a:lnTo>
                    <a:pt x="3818051" y="356044"/>
                  </a:lnTo>
                  <a:lnTo>
                    <a:pt x="3811917" y="352831"/>
                  </a:lnTo>
                  <a:lnTo>
                    <a:pt x="3807841" y="350253"/>
                  </a:lnTo>
                  <a:lnTo>
                    <a:pt x="3806469" y="352831"/>
                  </a:lnTo>
                  <a:lnTo>
                    <a:pt x="3810558" y="357974"/>
                  </a:lnTo>
                  <a:lnTo>
                    <a:pt x="3809873" y="358622"/>
                  </a:lnTo>
                  <a:lnTo>
                    <a:pt x="3807841" y="357974"/>
                  </a:lnTo>
                  <a:lnTo>
                    <a:pt x="3805796" y="356692"/>
                  </a:lnTo>
                  <a:lnTo>
                    <a:pt x="3804424" y="354114"/>
                  </a:lnTo>
                  <a:lnTo>
                    <a:pt x="3800335" y="352183"/>
                  </a:lnTo>
                  <a:lnTo>
                    <a:pt x="3793020" y="350253"/>
                  </a:lnTo>
                  <a:lnTo>
                    <a:pt x="3788079" y="345909"/>
                  </a:lnTo>
                  <a:lnTo>
                    <a:pt x="3780752" y="342049"/>
                  </a:lnTo>
                  <a:lnTo>
                    <a:pt x="3780244" y="342049"/>
                  </a:lnTo>
                  <a:lnTo>
                    <a:pt x="3778707" y="341249"/>
                  </a:lnTo>
                  <a:lnTo>
                    <a:pt x="3774617" y="337388"/>
                  </a:lnTo>
                  <a:lnTo>
                    <a:pt x="3769334" y="335457"/>
                  </a:lnTo>
                  <a:lnTo>
                    <a:pt x="3766439" y="333527"/>
                  </a:lnTo>
                  <a:lnTo>
                    <a:pt x="3762349" y="329666"/>
                  </a:lnTo>
                  <a:lnTo>
                    <a:pt x="3758260" y="329666"/>
                  </a:lnTo>
                  <a:lnTo>
                    <a:pt x="3748049" y="324688"/>
                  </a:lnTo>
                  <a:lnTo>
                    <a:pt x="3740721" y="317766"/>
                  </a:lnTo>
                  <a:lnTo>
                    <a:pt x="3740721" y="315036"/>
                  </a:lnTo>
                  <a:lnTo>
                    <a:pt x="3738676" y="313905"/>
                  </a:lnTo>
                  <a:lnTo>
                    <a:pt x="3736632" y="315036"/>
                  </a:lnTo>
                  <a:lnTo>
                    <a:pt x="3737483" y="316966"/>
                  </a:lnTo>
                  <a:lnTo>
                    <a:pt x="3736632" y="317766"/>
                  </a:lnTo>
                  <a:lnTo>
                    <a:pt x="3730498" y="315036"/>
                  </a:lnTo>
                  <a:lnTo>
                    <a:pt x="3730498" y="313105"/>
                  </a:lnTo>
                  <a:lnTo>
                    <a:pt x="3734587" y="313905"/>
                  </a:lnTo>
                  <a:lnTo>
                    <a:pt x="3734587" y="313105"/>
                  </a:lnTo>
                  <a:lnTo>
                    <a:pt x="3732542" y="311175"/>
                  </a:lnTo>
                  <a:lnTo>
                    <a:pt x="3726408" y="306197"/>
                  </a:lnTo>
                  <a:lnTo>
                    <a:pt x="3722319" y="301523"/>
                  </a:lnTo>
                  <a:lnTo>
                    <a:pt x="3712959" y="295744"/>
                  </a:lnTo>
                  <a:lnTo>
                    <a:pt x="3706825" y="292519"/>
                  </a:lnTo>
                  <a:lnTo>
                    <a:pt x="3700526" y="290588"/>
                  </a:lnTo>
                  <a:lnTo>
                    <a:pt x="3692347" y="291884"/>
                  </a:lnTo>
                  <a:lnTo>
                    <a:pt x="3687915" y="291884"/>
                  </a:lnTo>
                  <a:lnTo>
                    <a:pt x="3685870" y="290588"/>
                  </a:lnTo>
                  <a:lnTo>
                    <a:pt x="3680930" y="286740"/>
                  </a:lnTo>
                  <a:lnTo>
                    <a:pt x="3666617" y="277888"/>
                  </a:lnTo>
                  <a:lnTo>
                    <a:pt x="3657257" y="273227"/>
                  </a:lnTo>
                  <a:lnTo>
                    <a:pt x="3647033" y="267436"/>
                  </a:lnTo>
                  <a:lnTo>
                    <a:pt x="3642944" y="267436"/>
                  </a:lnTo>
                  <a:lnTo>
                    <a:pt x="3634765" y="263575"/>
                  </a:lnTo>
                  <a:lnTo>
                    <a:pt x="3617226" y="250875"/>
                  </a:lnTo>
                  <a:lnTo>
                    <a:pt x="3603599" y="245884"/>
                  </a:lnTo>
                  <a:lnTo>
                    <a:pt x="3601555" y="247015"/>
                  </a:lnTo>
                  <a:lnTo>
                    <a:pt x="3600361" y="248945"/>
                  </a:lnTo>
                  <a:lnTo>
                    <a:pt x="3598316" y="247815"/>
                  </a:lnTo>
                  <a:lnTo>
                    <a:pt x="3597465" y="243954"/>
                  </a:lnTo>
                  <a:lnTo>
                    <a:pt x="3598316" y="241223"/>
                  </a:lnTo>
                  <a:lnTo>
                    <a:pt x="3596271" y="238163"/>
                  </a:lnTo>
                  <a:lnTo>
                    <a:pt x="3594227" y="233502"/>
                  </a:lnTo>
                  <a:lnTo>
                    <a:pt x="3590137" y="229641"/>
                  </a:lnTo>
                  <a:lnTo>
                    <a:pt x="3577882" y="223367"/>
                  </a:lnTo>
                  <a:lnTo>
                    <a:pt x="3577018" y="220637"/>
                  </a:lnTo>
                  <a:lnTo>
                    <a:pt x="3573792" y="217589"/>
                  </a:lnTo>
                  <a:lnTo>
                    <a:pt x="3569703" y="214845"/>
                  </a:lnTo>
                  <a:lnTo>
                    <a:pt x="3565614" y="214845"/>
                  </a:lnTo>
                  <a:lnTo>
                    <a:pt x="3558286" y="210985"/>
                  </a:lnTo>
                  <a:lnTo>
                    <a:pt x="3553345" y="206006"/>
                  </a:lnTo>
                  <a:lnTo>
                    <a:pt x="3544824" y="199415"/>
                  </a:lnTo>
                  <a:lnTo>
                    <a:pt x="3535807" y="189445"/>
                  </a:lnTo>
                  <a:lnTo>
                    <a:pt x="3535807" y="186702"/>
                  </a:lnTo>
                  <a:lnTo>
                    <a:pt x="3538702" y="183654"/>
                  </a:lnTo>
                  <a:lnTo>
                    <a:pt x="3535807" y="179793"/>
                  </a:lnTo>
                  <a:lnTo>
                    <a:pt x="3527628" y="170141"/>
                  </a:lnTo>
                  <a:lnTo>
                    <a:pt x="3522345" y="161137"/>
                  </a:lnTo>
                  <a:lnTo>
                    <a:pt x="3506673" y="146824"/>
                  </a:lnTo>
                  <a:lnTo>
                    <a:pt x="3489134" y="134124"/>
                  </a:lnTo>
                  <a:lnTo>
                    <a:pt x="3480955" y="126403"/>
                  </a:lnTo>
                  <a:lnTo>
                    <a:pt x="3471926" y="116751"/>
                  </a:lnTo>
                  <a:lnTo>
                    <a:pt x="3462553" y="109029"/>
                  </a:lnTo>
                  <a:lnTo>
                    <a:pt x="3459315" y="105816"/>
                  </a:lnTo>
                  <a:lnTo>
                    <a:pt x="3450285" y="93116"/>
                  </a:lnTo>
                  <a:lnTo>
                    <a:pt x="3440925" y="84594"/>
                  </a:lnTo>
                  <a:lnTo>
                    <a:pt x="3428657" y="74942"/>
                  </a:lnTo>
                  <a:lnTo>
                    <a:pt x="3414344" y="64173"/>
                  </a:lnTo>
                  <a:lnTo>
                    <a:pt x="3398850" y="58381"/>
                  </a:lnTo>
                  <a:lnTo>
                    <a:pt x="3388461" y="52590"/>
                  </a:lnTo>
                  <a:lnTo>
                    <a:pt x="3373805" y="43738"/>
                  </a:lnTo>
                  <a:lnTo>
                    <a:pt x="3367671" y="41656"/>
                  </a:lnTo>
                  <a:lnTo>
                    <a:pt x="3364776" y="41656"/>
                  </a:lnTo>
                  <a:lnTo>
                    <a:pt x="3355416" y="38595"/>
                  </a:lnTo>
                  <a:lnTo>
                    <a:pt x="3350476" y="35864"/>
                  </a:lnTo>
                  <a:lnTo>
                    <a:pt x="3343148" y="34734"/>
                  </a:lnTo>
                  <a:lnTo>
                    <a:pt x="3339058" y="34734"/>
                  </a:lnTo>
                  <a:lnTo>
                    <a:pt x="3319475" y="32004"/>
                  </a:lnTo>
                  <a:lnTo>
                    <a:pt x="3311296" y="30073"/>
                  </a:lnTo>
                  <a:lnTo>
                    <a:pt x="3305848" y="27025"/>
                  </a:lnTo>
                  <a:lnTo>
                    <a:pt x="3293580" y="23164"/>
                  </a:lnTo>
                  <a:lnTo>
                    <a:pt x="3282162" y="17373"/>
                  </a:lnTo>
                  <a:lnTo>
                    <a:pt x="3271088" y="16560"/>
                  </a:lnTo>
                  <a:lnTo>
                    <a:pt x="3248266" y="13512"/>
                  </a:lnTo>
                  <a:lnTo>
                    <a:pt x="3238042" y="10452"/>
                  </a:lnTo>
                  <a:lnTo>
                    <a:pt x="3228683" y="8521"/>
                  </a:lnTo>
                  <a:lnTo>
                    <a:pt x="3212325" y="7721"/>
                  </a:lnTo>
                  <a:lnTo>
                    <a:pt x="3189846" y="4660"/>
                  </a:lnTo>
                  <a:lnTo>
                    <a:pt x="3163951" y="4660"/>
                  </a:lnTo>
                  <a:lnTo>
                    <a:pt x="3157817" y="3860"/>
                  </a:lnTo>
                  <a:lnTo>
                    <a:pt x="3155772" y="3860"/>
                  </a:lnTo>
                  <a:lnTo>
                    <a:pt x="3149295" y="6591"/>
                  </a:lnTo>
                  <a:lnTo>
                    <a:pt x="3143173" y="8521"/>
                  </a:lnTo>
                  <a:lnTo>
                    <a:pt x="3137039" y="9652"/>
                  </a:lnTo>
                  <a:lnTo>
                    <a:pt x="3117443" y="3860"/>
                  </a:lnTo>
                  <a:lnTo>
                    <a:pt x="3111309" y="812"/>
                  </a:lnTo>
                  <a:lnTo>
                    <a:pt x="3105188" y="0"/>
                  </a:lnTo>
                  <a:lnTo>
                    <a:pt x="3094964" y="2730"/>
                  </a:lnTo>
                  <a:lnTo>
                    <a:pt x="3082531" y="4660"/>
                  </a:lnTo>
                  <a:lnTo>
                    <a:pt x="3057652" y="7721"/>
                  </a:lnTo>
                  <a:lnTo>
                    <a:pt x="3031083" y="12382"/>
                  </a:lnTo>
                  <a:lnTo>
                    <a:pt x="2982874" y="26212"/>
                  </a:lnTo>
                  <a:lnTo>
                    <a:pt x="2961932" y="34734"/>
                  </a:lnTo>
                  <a:lnTo>
                    <a:pt x="2943529" y="46799"/>
                  </a:lnTo>
                  <a:lnTo>
                    <a:pt x="2934157" y="52590"/>
                  </a:lnTo>
                  <a:lnTo>
                    <a:pt x="2920708" y="60312"/>
                  </a:lnTo>
                  <a:lnTo>
                    <a:pt x="2901454" y="70764"/>
                  </a:lnTo>
                  <a:lnTo>
                    <a:pt x="2890037" y="78803"/>
                  </a:lnTo>
                  <a:lnTo>
                    <a:pt x="2878455" y="89255"/>
                  </a:lnTo>
                  <a:lnTo>
                    <a:pt x="2849842" y="113703"/>
                  </a:lnTo>
                  <a:lnTo>
                    <a:pt x="2828213" y="131064"/>
                  </a:lnTo>
                  <a:lnTo>
                    <a:pt x="2804528" y="148755"/>
                  </a:lnTo>
                  <a:lnTo>
                    <a:pt x="2793123" y="159207"/>
                  </a:lnTo>
                  <a:lnTo>
                    <a:pt x="2778810" y="174002"/>
                  </a:lnTo>
                  <a:lnTo>
                    <a:pt x="2767228" y="180924"/>
                  </a:lnTo>
                  <a:lnTo>
                    <a:pt x="2736570" y="204076"/>
                  </a:lnTo>
                  <a:lnTo>
                    <a:pt x="2728391" y="214845"/>
                  </a:lnTo>
                  <a:lnTo>
                    <a:pt x="2719019" y="222567"/>
                  </a:lnTo>
                  <a:lnTo>
                    <a:pt x="2710840" y="232219"/>
                  </a:lnTo>
                  <a:lnTo>
                    <a:pt x="2704706" y="241223"/>
                  </a:lnTo>
                  <a:lnTo>
                    <a:pt x="2698585" y="247815"/>
                  </a:lnTo>
                  <a:lnTo>
                    <a:pt x="2693301" y="255536"/>
                  </a:lnTo>
                  <a:lnTo>
                    <a:pt x="2673540" y="292519"/>
                  </a:lnTo>
                  <a:lnTo>
                    <a:pt x="2670810" y="297675"/>
                  </a:lnTo>
                  <a:lnTo>
                    <a:pt x="2670810" y="301523"/>
                  </a:lnTo>
                  <a:lnTo>
                    <a:pt x="2668257" y="304266"/>
                  </a:lnTo>
                  <a:lnTo>
                    <a:pt x="2666212" y="329666"/>
                  </a:lnTo>
                  <a:lnTo>
                    <a:pt x="2664168" y="343979"/>
                  </a:lnTo>
                  <a:lnTo>
                    <a:pt x="2663317" y="362635"/>
                  </a:lnTo>
                  <a:lnTo>
                    <a:pt x="2663317" y="372287"/>
                  </a:lnTo>
                  <a:lnTo>
                    <a:pt x="2664168" y="381127"/>
                  </a:lnTo>
                  <a:lnTo>
                    <a:pt x="2666212" y="384987"/>
                  </a:lnTo>
                  <a:lnTo>
                    <a:pt x="2667406" y="395770"/>
                  </a:lnTo>
                  <a:lnTo>
                    <a:pt x="2668257" y="399630"/>
                  </a:lnTo>
                  <a:lnTo>
                    <a:pt x="2667406" y="402361"/>
                  </a:lnTo>
                  <a:lnTo>
                    <a:pt x="2664168" y="406222"/>
                  </a:lnTo>
                  <a:lnTo>
                    <a:pt x="2664168" y="415061"/>
                  </a:lnTo>
                  <a:lnTo>
                    <a:pt x="2665361" y="425996"/>
                  </a:lnTo>
                  <a:lnTo>
                    <a:pt x="2665361" y="430657"/>
                  </a:lnTo>
                  <a:lnTo>
                    <a:pt x="2664168" y="441439"/>
                  </a:lnTo>
                  <a:lnTo>
                    <a:pt x="2666212" y="451091"/>
                  </a:lnTo>
                  <a:lnTo>
                    <a:pt x="2666212" y="454139"/>
                  </a:lnTo>
                  <a:lnTo>
                    <a:pt x="2665361" y="458000"/>
                  </a:lnTo>
                  <a:lnTo>
                    <a:pt x="2667406" y="461860"/>
                  </a:lnTo>
                  <a:lnTo>
                    <a:pt x="2664168" y="468452"/>
                  </a:lnTo>
                  <a:lnTo>
                    <a:pt x="2665361" y="473443"/>
                  </a:lnTo>
                  <a:lnTo>
                    <a:pt x="2670810" y="486308"/>
                  </a:lnTo>
                  <a:lnTo>
                    <a:pt x="2673540" y="490169"/>
                  </a:lnTo>
                  <a:lnTo>
                    <a:pt x="2673540" y="495947"/>
                  </a:lnTo>
                  <a:lnTo>
                    <a:pt x="2672854" y="503669"/>
                  </a:lnTo>
                  <a:lnTo>
                    <a:pt x="2672854" y="510590"/>
                  </a:lnTo>
                  <a:lnTo>
                    <a:pt x="2671495" y="521042"/>
                  </a:lnTo>
                  <a:lnTo>
                    <a:pt x="2667406" y="535025"/>
                  </a:lnTo>
                  <a:lnTo>
                    <a:pt x="2663317" y="542747"/>
                  </a:lnTo>
                  <a:lnTo>
                    <a:pt x="2660078" y="547255"/>
                  </a:lnTo>
                  <a:lnTo>
                    <a:pt x="2658033" y="553199"/>
                  </a:lnTo>
                  <a:lnTo>
                    <a:pt x="2659227" y="558190"/>
                  </a:lnTo>
                  <a:lnTo>
                    <a:pt x="2657183" y="560120"/>
                  </a:lnTo>
                  <a:lnTo>
                    <a:pt x="2637599" y="595337"/>
                  </a:lnTo>
                  <a:lnTo>
                    <a:pt x="2610688" y="642772"/>
                  </a:lnTo>
                  <a:lnTo>
                    <a:pt x="2582062" y="681532"/>
                  </a:lnTo>
                  <a:lnTo>
                    <a:pt x="2570696" y="686523"/>
                  </a:lnTo>
                  <a:lnTo>
                    <a:pt x="2570480" y="686523"/>
                  </a:lnTo>
                  <a:lnTo>
                    <a:pt x="2569032" y="687171"/>
                  </a:lnTo>
                  <a:lnTo>
                    <a:pt x="2565717" y="688441"/>
                  </a:lnTo>
                  <a:lnTo>
                    <a:pt x="2566149" y="688441"/>
                  </a:lnTo>
                  <a:lnTo>
                    <a:pt x="2541867" y="699223"/>
                  </a:lnTo>
                  <a:lnTo>
                    <a:pt x="2525179" y="708875"/>
                  </a:lnTo>
                  <a:lnTo>
                    <a:pt x="2516149" y="711606"/>
                  </a:lnTo>
                  <a:lnTo>
                    <a:pt x="2506776" y="716584"/>
                  </a:lnTo>
                  <a:lnTo>
                    <a:pt x="2505926" y="718515"/>
                  </a:lnTo>
                  <a:lnTo>
                    <a:pt x="2500642" y="721741"/>
                  </a:lnTo>
                  <a:lnTo>
                    <a:pt x="2456357" y="739749"/>
                  </a:lnTo>
                  <a:lnTo>
                    <a:pt x="2444940" y="745693"/>
                  </a:lnTo>
                  <a:lnTo>
                    <a:pt x="2437625" y="746823"/>
                  </a:lnTo>
                  <a:lnTo>
                    <a:pt x="2431491" y="748753"/>
                  </a:lnTo>
                  <a:lnTo>
                    <a:pt x="2423312" y="751814"/>
                  </a:lnTo>
                  <a:lnTo>
                    <a:pt x="2413939" y="754545"/>
                  </a:lnTo>
                  <a:lnTo>
                    <a:pt x="2394699" y="758405"/>
                  </a:lnTo>
                  <a:lnTo>
                    <a:pt x="2377833" y="759523"/>
                  </a:lnTo>
                  <a:lnTo>
                    <a:pt x="2369655" y="760336"/>
                  </a:lnTo>
                  <a:lnTo>
                    <a:pt x="2358745" y="760336"/>
                  </a:lnTo>
                  <a:lnTo>
                    <a:pt x="2352103" y="762266"/>
                  </a:lnTo>
                  <a:lnTo>
                    <a:pt x="2345118" y="769175"/>
                  </a:lnTo>
                  <a:lnTo>
                    <a:pt x="2335758" y="774966"/>
                  </a:lnTo>
                  <a:lnTo>
                    <a:pt x="2317356" y="792327"/>
                  </a:lnTo>
                  <a:lnTo>
                    <a:pt x="2313267" y="800049"/>
                  </a:lnTo>
                  <a:lnTo>
                    <a:pt x="2284311" y="821766"/>
                  </a:lnTo>
                  <a:lnTo>
                    <a:pt x="2275281" y="826427"/>
                  </a:lnTo>
                  <a:lnTo>
                    <a:pt x="2253653" y="842187"/>
                  </a:lnTo>
                  <a:lnTo>
                    <a:pt x="2249563" y="846048"/>
                  </a:lnTo>
                  <a:lnTo>
                    <a:pt x="2242070" y="853922"/>
                  </a:lnTo>
                  <a:lnTo>
                    <a:pt x="2231847" y="862291"/>
                  </a:lnTo>
                  <a:lnTo>
                    <a:pt x="2208174" y="880948"/>
                  </a:lnTo>
                  <a:lnTo>
                    <a:pt x="2202040" y="884796"/>
                  </a:lnTo>
                  <a:lnTo>
                    <a:pt x="2198801" y="885926"/>
                  </a:lnTo>
                  <a:lnTo>
                    <a:pt x="2194712" y="888657"/>
                  </a:lnTo>
                  <a:lnTo>
                    <a:pt x="2187384" y="895578"/>
                  </a:lnTo>
                  <a:lnTo>
                    <a:pt x="2179218" y="900557"/>
                  </a:lnTo>
                  <a:lnTo>
                    <a:pt x="2168144" y="906348"/>
                  </a:lnTo>
                  <a:lnTo>
                    <a:pt x="2158771" y="909078"/>
                  </a:lnTo>
                  <a:lnTo>
                    <a:pt x="2141055" y="918730"/>
                  </a:lnTo>
                  <a:lnTo>
                    <a:pt x="2128786" y="926452"/>
                  </a:lnTo>
                  <a:lnTo>
                    <a:pt x="2124710" y="929665"/>
                  </a:lnTo>
                  <a:lnTo>
                    <a:pt x="2116531" y="932726"/>
                  </a:lnTo>
                  <a:lnTo>
                    <a:pt x="2098979" y="943178"/>
                  </a:lnTo>
                  <a:lnTo>
                    <a:pt x="2056904" y="969391"/>
                  </a:lnTo>
                  <a:lnTo>
                    <a:pt x="2040039" y="980325"/>
                  </a:lnTo>
                  <a:lnTo>
                    <a:pt x="2024888" y="988682"/>
                  </a:lnTo>
                  <a:lnTo>
                    <a:pt x="2017560" y="991908"/>
                  </a:lnTo>
                  <a:lnTo>
                    <a:pt x="2014321" y="994956"/>
                  </a:lnTo>
                  <a:lnTo>
                    <a:pt x="2011426" y="996886"/>
                  </a:lnTo>
                  <a:lnTo>
                    <a:pt x="2004098" y="999617"/>
                  </a:lnTo>
                  <a:lnTo>
                    <a:pt x="1997125" y="1003477"/>
                  </a:lnTo>
                  <a:lnTo>
                    <a:pt x="1993887" y="1004608"/>
                  </a:lnTo>
                  <a:lnTo>
                    <a:pt x="1990991" y="1008468"/>
                  </a:lnTo>
                  <a:lnTo>
                    <a:pt x="1980425" y="1014260"/>
                  </a:lnTo>
                  <a:lnTo>
                    <a:pt x="1967306" y="1023099"/>
                  </a:lnTo>
                  <a:lnTo>
                    <a:pt x="1956574" y="1027760"/>
                  </a:lnTo>
                  <a:lnTo>
                    <a:pt x="1942274" y="1037412"/>
                  </a:lnTo>
                  <a:lnTo>
                    <a:pt x="1930006" y="1043203"/>
                  </a:lnTo>
                  <a:lnTo>
                    <a:pt x="1915693" y="1052207"/>
                  </a:lnTo>
                  <a:lnTo>
                    <a:pt x="1886737" y="1066838"/>
                  </a:lnTo>
                  <a:lnTo>
                    <a:pt x="1866303" y="1079220"/>
                  </a:lnTo>
                  <a:lnTo>
                    <a:pt x="1822856" y="1106728"/>
                  </a:lnTo>
                  <a:lnTo>
                    <a:pt x="1812645" y="1110589"/>
                  </a:lnTo>
                  <a:lnTo>
                    <a:pt x="1802422" y="1115568"/>
                  </a:lnTo>
                  <a:lnTo>
                    <a:pt x="1787766" y="1122159"/>
                  </a:lnTo>
                  <a:lnTo>
                    <a:pt x="1746885" y="1136802"/>
                  </a:lnTo>
                  <a:lnTo>
                    <a:pt x="1736674" y="1139532"/>
                  </a:lnTo>
                  <a:lnTo>
                    <a:pt x="1733257" y="1142580"/>
                  </a:lnTo>
                  <a:lnTo>
                    <a:pt x="1729168" y="1149502"/>
                  </a:lnTo>
                  <a:lnTo>
                    <a:pt x="1725942" y="1154163"/>
                  </a:lnTo>
                  <a:lnTo>
                    <a:pt x="1721853" y="1158024"/>
                  </a:lnTo>
                  <a:lnTo>
                    <a:pt x="1710778" y="1161084"/>
                  </a:lnTo>
                  <a:lnTo>
                    <a:pt x="1687957" y="1171536"/>
                  </a:lnTo>
                  <a:lnTo>
                    <a:pt x="1685912" y="1174750"/>
                  </a:lnTo>
                  <a:lnTo>
                    <a:pt x="1685061" y="1177810"/>
                  </a:lnTo>
                  <a:lnTo>
                    <a:pt x="1680972" y="1181658"/>
                  </a:lnTo>
                  <a:lnTo>
                    <a:pt x="1630210" y="1207871"/>
                  </a:lnTo>
                  <a:lnTo>
                    <a:pt x="1560372" y="1223314"/>
                  </a:lnTo>
                  <a:lnTo>
                    <a:pt x="1546910" y="1224114"/>
                  </a:lnTo>
                  <a:lnTo>
                    <a:pt x="1536522" y="1225245"/>
                  </a:lnTo>
                  <a:lnTo>
                    <a:pt x="1522209" y="1226045"/>
                  </a:lnTo>
                  <a:lnTo>
                    <a:pt x="1512836" y="1226045"/>
                  </a:lnTo>
                  <a:lnTo>
                    <a:pt x="1508760" y="1225245"/>
                  </a:lnTo>
                  <a:lnTo>
                    <a:pt x="1505521" y="1225245"/>
                  </a:lnTo>
                  <a:lnTo>
                    <a:pt x="1501432" y="1227175"/>
                  </a:lnTo>
                  <a:lnTo>
                    <a:pt x="1495298" y="1227975"/>
                  </a:lnTo>
                  <a:lnTo>
                    <a:pt x="1478940" y="1227975"/>
                  </a:lnTo>
                  <a:lnTo>
                    <a:pt x="1470774" y="1229106"/>
                  </a:lnTo>
                  <a:lnTo>
                    <a:pt x="1470774" y="1229309"/>
                  </a:lnTo>
                  <a:lnTo>
                    <a:pt x="1464640" y="1229906"/>
                  </a:lnTo>
                  <a:lnTo>
                    <a:pt x="1458506" y="1231836"/>
                  </a:lnTo>
                  <a:lnTo>
                    <a:pt x="1453222" y="1233119"/>
                  </a:lnTo>
                  <a:lnTo>
                    <a:pt x="1447774" y="1235049"/>
                  </a:lnTo>
                  <a:lnTo>
                    <a:pt x="1441640" y="1235049"/>
                  </a:lnTo>
                  <a:lnTo>
                    <a:pt x="1432788" y="1236980"/>
                  </a:lnTo>
                  <a:lnTo>
                    <a:pt x="1410982" y="1238910"/>
                  </a:lnTo>
                  <a:lnTo>
                    <a:pt x="1393431" y="1240840"/>
                  </a:lnTo>
                  <a:lnTo>
                    <a:pt x="1362430" y="1242771"/>
                  </a:lnTo>
                  <a:lnTo>
                    <a:pt x="1308773" y="1246632"/>
                  </a:lnTo>
                  <a:lnTo>
                    <a:pt x="1283398" y="1249692"/>
                  </a:lnTo>
                  <a:lnTo>
                    <a:pt x="1196695" y="1257401"/>
                  </a:lnTo>
                  <a:lnTo>
                    <a:pt x="1157516" y="1262075"/>
                  </a:lnTo>
                  <a:lnTo>
                    <a:pt x="1135710" y="1266253"/>
                  </a:lnTo>
                  <a:lnTo>
                    <a:pt x="1118679" y="1268984"/>
                  </a:lnTo>
                  <a:lnTo>
                    <a:pt x="1107097" y="1272044"/>
                  </a:lnTo>
                  <a:lnTo>
                    <a:pt x="1056843" y="1272044"/>
                  </a:lnTo>
                  <a:lnTo>
                    <a:pt x="1041336" y="1270914"/>
                  </a:lnTo>
                  <a:lnTo>
                    <a:pt x="1024483" y="1267053"/>
                  </a:lnTo>
                  <a:lnTo>
                    <a:pt x="1009484" y="1263192"/>
                  </a:lnTo>
                  <a:lnTo>
                    <a:pt x="978319" y="1259332"/>
                  </a:lnTo>
                  <a:lnTo>
                    <a:pt x="973378" y="1257401"/>
                  </a:lnTo>
                  <a:lnTo>
                    <a:pt x="970140" y="1255483"/>
                  </a:lnTo>
                  <a:lnTo>
                    <a:pt x="968095" y="1252423"/>
                  </a:lnTo>
                  <a:lnTo>
                    <a:pt x="966050" y="1252423"/>
                  </a:lnTo>
                  <a:lnTo>
                    <a:pt x="966050" y="1255483"/>
                  </a:lnTo>
                  <a:lnTo>
                    <a:pt x="966901" y="1256284"/>
                  </a:lnTo>
                  <a:lnTo>
                    <a:pt x="966901" y="1258214"/>
                  </a:lnTo>
                  <a:lnTo>
                    <a:pt x="933005" y="1252423"/>
                  </a:lnTo>
                  <a:lnTo>
                    <a:pt x="926871" y="1248562"/>
                  </a:lnTo>
                  <a:lnTo>
                    <a:pt x="918692" y="1245831"/>
                  </a:lnTo>
                  <a:lnTo>
                    <a:pt x="909154" y="1243901"/>
                  </a:lnTo>
                  <a:lnTo>
                    <a:pt x="894854" y="1244701"/>
                  </a:lnTo>
                  <a:lnTo>
                    <a:pt x="869124" y="1241971"/>
                  </a:lnTo>
                  <a:lnTo>
                    <a:pt x="868273" y="1240040"/>
                  </a:lnTo>
                  <a:lnTo>
                    <a:pt x="867079" y="1238910"/>
                  </a:lnTo>
                  <a:lnTo>
                    <a:pt x="862990" y="1241971"/>
                  </a:lnTo>
                  <a:lnTo>
                    <a:pt x="837272" y="1240040"/>
                  </a:lnTo>
                  <a:lnTo>
                    <a:pt x="832332" y="1240840"/>
                  </a:lnTo>
                  <a:lnTo>
                    <a:pt x="820915" y="1243901"/>
                  </a:lnTo>
                  <a:lnTo>
                    <a:pt x="814793" y="1242771"/>
                  </a:lnTo>
                  <a:lnTo>
                    <a:pt x="804570" y="1241971"/>
                  </a:lnTo>
                  <a:lnTo>
                    <a:pt x="795032" y="1242771"/>
                  </a:lnTo>
                  <a:lnTo>
                    <a:pt x="782764" y="1242771"/>
                  </a:lnTo>
                  <a:lnTo>
                    <a:pt x="765225" y="1243901"/>
                  </a:lnTo>
                  <a:lnTo>
                    <a:pt x="744778" y="1245831"/>
                  </a:lnTo>
                  <a:lnTo>
                    <a:pt x="729272" y="1249692"/>
                  </a:lnTo>
                  <a:lnTo>
                    <a:pt x="721956" y="1249692"/>
                  </a:lnTo>
                  <a:lnTo>
                    <a:pt x="717867" y="1248562"/>
                  </a:lnTo>
                  <a:lnTo>
                    <a:pt x="694016" y="1252423"/>
                  </a:lnTo>
                  <a:lnTo>
                    <a:pt x="681748" y="1252423"/>
                  </a:lnTo>
                  <a:lnTo>
                    <a:pt x="678522" y="1253553"/>
                  </a:lnTo>
                  <a:lnTo>
                    <a:pt x="660120" y="1257401"/>
                  </a:lnTo>
                  <a:lnTo>
                    <a:pt x="643763" y="1262075"/>
                  </a:lnTo>
                  <a:lnTo>
                    <a:pt x="599135" y="1270914"/>
                  </a:lnTo>
                  <a:lnTo>
                    <a:pt x="537476" y="1295361"/>
                  </a:lnTo>
                  <a:lnTo>
                    <a:pt x="518223" y="1308862"/>
                  </a:lnTo>
                  <a:lnTo>
                    <a:pt x="508863" y="1315783"/>
                  </a:lnTo>
                  <a:lnTo>
                    <a:pt x="464845" y="1374140"/>
                  </a:lnTo>
                  <a:lnTo>
                    <a:pt x="464616" y="1374140"/>
                  </a:lnTo>
                  <a:lnTo>
                    <a:pt x="461352" y="1378775"/>
                  </a:lnTo>
                  <a:lnTo>
                    <a:pt x="447852" y="1390751"/>
                  </a:lnTo>
                  <a:lnTo>
                    <a:pt x="440905" y="1396555"/>
                  </a:lnTo>
                  <a:lnTo>
                    <a:pt x="435597" y="1430566"/>
                  </a:lnTo>
                  <a:lnTo>
                    <a:pt x="379145" y="1501317"/>
                  </a:lnTo>
                  <a:lnTo>
                    <a:pt x="320255" y="1549234"/>
                  </a:lnTo>
                  <a:lnTo>
                    <a:pt x="303885" y="1561604"/>
                  </a:lnTo>
                  <a:lnTo>
                    <a:pt x="292442" y="1572425"/>
                  </a:lnTo>
                  <a:lnTo>
                    <a:pt x="280174" y="1581315"/>
                  </a:lnTo>
                  <a:lnTo>
                    <a:pt x="276885" y="1589049"/>
                  </a:lnTo>
                  <a:lnTo>
                    <a:pt x="272796" y="1596783"/>
                  </a:lnTo>
                  <a:lnTo>
                    <a:pt x="269938" y="1600644"/>
                  </a:lnTo>
                  <a:lnTo>
                    <a:pt x="266661" y="1602574"/>
                  </a:lnTo>
                  <a:lnTo>
                    <a:pt x="263804" y="1603730"/>
                  </a:lnTo>
                  <a:lnTo>
                    <a:pt x="259308" y="1603730"/>
                  </a:lnTo>
                  <a:lnTo>
                    <a:pt x="255219" y="1606448"/>
                  </a:lnTo>
                  <a:lnTo>
                    <a:pt x="242138" y="1619973"/>
                  </a:lnTo>
                  <a:lnTo>
                    <a:pt x="235991" y="1625765"/>
                  </a:lnTo>
                  <a:lnTo>
                    <a:pt x="233946" y="1624990"/>
                  </a:lnTo>
                  <a:lnTo>
                    <a:pt x="229450" y="1619973"/>
                  </a:lnTo>
                  <a:lnTo>
                    <a:pt x="222504" y="1613395"/>
                  </a:lnTo>
                  <a:lnTo>
                    <a:pt x="206959" y="1596783"/>
                  </a:lnTo>
                  <a:lnTo>
                    <a:pt x="206146" y="1595628"/>
                  </a:lnTo>
                  <a:lnTo>
                    <a:pt x="202869" y="1592910"/>
                  </a:lnTo>
                  <a:lnTo>
                    <a:pt x="201637" y="1590979"/>
                  </a:lnTo>
                  <a:lnTo>
                    <a:pt x="203695" y="1596783"/>
                  </a:lnTo>
                  <a:lnTo>
                    <a:pt x="216369" y="1612239"/>
                  </a:lnTo>
                  <a:lnTo>
                    <a:pt x="227406" y="1621142"/>
                  </a:lnTo>
                  <a:lnTo>
                    <a:pt x="231495" y="1625765"/>
                  </a:lnTo>
                  <a:lnTo>
                    <a:pt x="232714" y="1627708"/>
                  </a:lnTo>
                  <a:lnTo>
                    <a:pt x="226593" y="1631569"/>
                  </a:lnTo>
                  <a:lnTo>
                    <a:pt x="204914" y="1643557"/>
                  </a:lnTo>
                  <a:lnTo>
                    <a:pt x="169748" y="1679498"/>
                  </a:lnTo>
                  <a:lnTo>
                    <a:pt x="158686" y="1688007"/>
                  </a:lnTo>
                  <a:lnTo>
                    <a:pt x="151333" y="1691881"/>
                  </a:lnTo>
                  <a:lnTo>
                    <a:pt x="151333" y="1696123"/>
                  </a:lnTo>
                  <a:lnTo>
                    <a:pt x="113296" y="1732838"/>
                  </a:lnTo>
                  <a:lnTo>
                    <a:pt x="90398" y="1743671"/>
                  </a:lnTo>
                  <a:lnTo>
                    <a:pt x="79349" y="1755267"/>
                  </a:lnTo>
                  <a:lnTo>
                    <a:pt x="76073" y="1764144"/>
                  </a:lnTo>
                  <a:lnTo>
                    <a:pt x="76073" y="1769948"/>
                  </a:lnTo>
                  <a:lnTo>
                    <a:pt x="71983" y="1774583"/>
                  </a:lnTo>
                  <a:lnTo>
                    <a:pt x="57683" y="1783473"/>
                  </a:lnTo>
                  <a:lnTo>
                    <a:pt x="52362" y="1790446"/>
                  </a:lnTo>
                  <a:lnTo>
                    <a:pt x="37223" y="1802803"/>
                  </a:lnTo>
                  <a:lnTo>
                    <a:pt x="20459" y="1809775"/>
                  </a:lnTo>
                  <a:lnTo>
                    <a:pt x="11468" y="1815566"/>
                  </a:lnTo>
                  <a:lnTo>
                    <a:pt x="7353" y="1816722"/>
                  </a:lnTo>
                  <a:lnTo>
                    <a:pt x="0" y="1816722"/>
                  </a:lnTo>
                  <a:lnTo>
                    <a:pt x="0" y="1819440"/>
                  </a:lnTo>
                  <a:lnTo>
                    <a:pt x="2044" y="1820595"/>
                  </a:lnTo>
                  <a:lnTo>
                    <a:pt x="8178" y="1819440"/>
                  </a:lnTo>
                  <a:lnTo>
                    <a:pt x="14325" y="1817484"/>
                  </a:lnTo>
                  <a:lnTo>
                    <a:pt x="47459" y="1800872"/>
                  </a:lnTo>
                  <a:lnTo>
                    <a:pt x="63804" y="1786585"/>
                  </a:lnTo>
                  <a:lnTo>
                    <a:pt x="67894" y="1785404"/>
                  </a:lnTo>
                  <a:lnTo>
                    <a:pt x="71170" y="1785404"/>
                  </a:lnTo>
                  <a:lnTo>
                    <a:pt x="73215" y="1788515"/>
                  </a:lnTo>
                  <a:lnTo>
                    <a:pt x="74028" y="1790446"/>
                  </a:lnTo>
                  <a:lnTo>
                    <a:pt x="77304" y="1796237"/>
                  </a:lnTo>
                  <a:lnTo>
                    <a:pt x="76073" y="1798942"/>
                  </a:lnTo>
                  <a:lnTo>
                    <a:pt x="65849" y="1802803"/>
                  </a:lnTo>
                  <a:lnTo>
                    <a:pt x="41313" y="1821370"/>
                  </a:lnTo>
                  <a:lnTo>
                    <a:pt x="21678" y="1880882"/>
                  </a:lnTo>
                  <a:lnTo>
                    <a:pt x="105930" y="1859241"/>
                  </a:lnTo>
                  <a:lnTo>
                    <a:pt x="107975" y="1842630"/>
                  </a:lnTo>
                  <a:lnTo>
                    <a:pt x="114109" y="1831035"/>
                  </a:lnTo>
                  <a:lnTo>
                    <a:pt x="122694" y="1826387"/>
                  </a:lnTo>
                  <a:lnTo>
                    <a:pt x="133756" y="1819440"/>
                  </a:lnTo>
                  <a:lnTo>
                    <a:pt x="175056" y="1762213"/>
                  </a:lnTo>
                  <a:lnTo>
                    <a:pt x="189369" y="1734007"/>
                  </a:lnTo>
                  <a:lnTo>
                    <a:pt x="198767" y="1720088"/>
                  </a:lnTo>
                  <a:lnTo>
                    <a:pt x="208191" y="1709648"/>
                  </a:lnTo>
                  <a:lnTo>
                    <a:pt x="216369" y="1699983"/>
                  </a:lnTo>
                  <a:lnTo>
                    <a:pt x="220459" y="1691881"/>
                  </a:lnTo>
                  <a:lnTo>
                    <a:pt x="229450" y="1681441"/>
                  </a:lnTo>
                  <a:lnTo>
                    <a:pt x="240919" y="1671777"/>
                  </a:lnTo>
                  <a:lnTo>
                    <a:pt x="251129" y="1664042"/>
                  </a:lnTo>
                  <a:lnTo>
                    <a:pt x="256451" y="1657845"/>
                  </a:lnTo>
                  <a:lnTo>
                    <a:pt x="272796" y="1641627"/>
                  </a:lnTo>
                  <a:lnTo>
                    <a:pt x="346011" y="1572425"/>
                  </a:lnTo>
                  <a:lnTo>
                    <a:pt x="384048" y="1537258"/>
                  </a:lnTo>
                  <a:lnTo>
                    <a:pt x="406958" y="1519859"/>
                  </a:lnTo>
                  <a:lnTo>
                    <a:pt x="431495" y="1497444"/>
                  </a:lnTo>
                  <a:lnTo>
                    <a:pt x="457263" y="1468462"/>
                  </a:lnTo>
                  <a:lnTo>
                    <a:pt x="467487" y="1453756"/>
                  </a:lnTo>
                  <a:lnTo>
                    <a:pt x="492442" y="1406220"/>
                  </a:lnTo>
                  <a:lnTo>
                    <a:pt x="508863" y="1379931"/>
                  </a:lnTo>
                  <a:lnTo>
                    <a:pt x="510667" y="1376070"/>
                  </a:lnTo>
                  <a:lnTo>
                    <a:pt x="510895" y="1376070"/>
                  </a:lnTo>
                  <a:lnTo>
                    <a:pt x="515670" y="1364475"/>
                  </a:lnTo>
                  <a:lnTo>
                    <a:pt x="533387" y="1330464"/>
                  </a:lnTo>
                  <a:lnTo>
                    <a:pt x="548894" y="1321574"/>
                  </a:lnTo>
                  <a:lnTo>
                    <a:pt x="554164" y="1316583"/>
                  </a:lnTo>
                  <a:lnTo>
                    <a:pt x="563194" y="1309992"/>
                  </a:lnTo>
                  <a:lnTo>
                    <a:pt x="568477" y="1308862"/>
                  </a:lnTo>
                  <a:lnTo>
                    <a:pt x="588060" y="1301153"/>
                  </a:lnTo>
                  <a:lnTo>
                    <a:pt x="600329" y="1295996"/>
                  </a:lnTo>
                  <a:lnTo>
                    <a:pt x="610717" y="1293431"/>
                  </a:lnTo>
                  <a:lnTo>
                    <a:pt x="618896" y="1292148"/>
                  </a:lnTo>
                  <a:lnTo>
                    <a:pt x="679704" y="1280566"/>
                  </a:lnTo>
                  <a:lnTo>
                    <a:pt x="681748" y="1281696"/>
                  </a:lnTo>
                  <a:lnTo>
                    <a:pt x="703554" y="1279766"/>
                  </a:lnTo>
                  <a:lnTo>
                    <a:pt x="708329" y="1278636"/>
                  </a:lnTo>
                  <a:lnTo>
                    <a:pt x="713778" y="1280566"/>
                  </a:lnTo>
                  <a:lnTo>
                    <a:pt x="717867" y="1278636"/>
                  </a:lnTo>
                  <a:lnTo>
                    <a:pt x="724001" y="1277835"/>
                  </a:lnTo>
                  <a:lnTo>
                    <a:pt x="763181" y="1274775"/>
                  </a:lnTo>
                  <a:lnTo>
                    <a:pt x="800481" y="1272844"/>
                  </a:lnTo>
                  <a:lnTo>
                    <a:pt x="808659" y="1272044"/>
                  </a:lnTo>
                  <a:lnTo>
                    <a:pt x="816838" y="1273975"/>
                  </a:lnTo>
                  <a:lnTo>
                    <a:pt x="854824" y="1280566"/>
                  </a:lnTo>
                  <a:lnTo>
                    <a:pt x="855675" y="1282496"/>
                  </a:lnTo>
                  <a:lnTo>
                    <a:pt x="853630" y="1284427"/>
                  </a:lnTo>
                  <a:lnTo>
                    <a:pt x="851585" y="1283614"/>
                  </a:lnTo>
                  <a:lnTo>
                    <a:pt x="850734" y="1284427"/>
                  </a:lnTo>
                  <a:lnTo>
                    <a:pt x="851585" y="1285544"/>
                  </a:lnTo>
                  <a:lnTo>
                    <a:pt x="854824" y="1286357"/>
                  </a:lnTo>
                  <a:lnTo>
                    <a:pt x="856869" y="1285544"/>
                  </a:lnTo>
                  <a:lnTo>
                    <a:pt x="860094" y="1282496"/>
                  </a:lnTo>
                  <a:lnTo>
                    <a:pt x="858050" y="1280566"/>
                  </a:lnTo>
                  <a:lnTo>
                    <a:pt x="858901" y="1279766"/>
                  </a:lnTo>
                  <a:lnTo>
                    <a:pt x="879348" y="1280566"/>
                  </a:lnTo>
                  <a:lnTo>
                    <a:pt x="883437" y="1282496"/>
                  </a:lnTo>
                  <a:lnTo>
                    <a:pt x="885825" y="1284427"/>
                  </a:lnTo>
                  <a:lnTo>
                    <a:pt x="887869" y="1282496"/>
                  </a:lnTo>
                  <a:lnTo>
                    <a:pt x="892810" y="1282496"/>
                  </a:lnTo>
                  <a:lnTo>
                    <a:pt x="898931" y="1285544"/>
                  </a:lnTo>
                  <a:lnTo>
                    <a:pt x="903020" y="1284427"/>
                  </a:lnTo>
                  <a:lnTo>
                    <a:pt x="930109" y="1286357"/>
                  </a:lnTo>
                  <a:lnTo>
                    <a:pt x="1035215" y="1286357"/>
                  </a:lnTo>
                  <a:lnTo>
                    <a:pt x="1042187" y="1288288"/>
                  </a:lnTo>
                  <a:lnTo>
                    <a:pt x="1061783" y="1289405"/>
                  </a:lnTo>
                  <a:lnTo>
                    <a:pt x="1088694" y="1291336"/>
                  </a:lnTo>
                  <a:lnTo>
                    <a:pt x="1116634" y="1292148"/>
                  </a:lnTo>
                  <a:lnTo>
                    <a:pt x="1131620" y="1292148"/>
                  </a:lnTo>
                  <a:lnTo>
                    <a:pt x="1147292" y="1291336"/>
                  </a:lnTo>
                  <a:lnTo>
                    <a:pt x="1162799" y="1287475"/>
                  </a:lnTo>
                  <a:lnTo>
                    <a:pt x="1179144" y="1284427"/>
                  </a:lnTo>
                  <a:lnTo>
                    <a:pt x="1184427" y="1287475"/>
                  </a:lnTo>
                  <a:lnTo>
                    <a:pt x="1187323" y="1287475"/>
                  </a:lnTo>
                  <a:lnTo>
                    <a:pt x="1185278" y="1286357"/>
                  </a:lnTo>
                  <a:lnTo>
                    <a:pt x="1184427" y="1285544"/>
                  </a:lnTo>
                  <a:lnTo>
                    <a:pt x="1185278" y="1283614"/>
                  </a:lnTo>
                  <a:lnTo>
                    <a:pt x="1195501" y="1282496"/>
                  </a:lnTo>
                  <a:lnTo>
                    <a:pt x="1242174" y="1275905"/>
                  </a:lnTo>
                  <a:lnTo>
                    <a:pt x="1264653" y="1272044"/>
                  </a:lnTo>
                  <a:lnTo>
                    <a:pt x="1268742" y="1270914"/>
                  </a:lnTo>
                  <a:lnTo>
                    <a:pt x="1270787" y="1270914"/>
                  </a:lnTo>
                  <a:lnTo>
                    <a:pt x="1272832" y="1272844"/>
                  </a:lnTo>
                  <a:lnTo>
                    <a:pt x="1274025" y="1272844"/>
                  </a:lnTo>
                  <a:lnTo>
                    <a:pt x="1276070" y="1270114"/>
                  </a:lnTo>
                  <a:lnTo>
                    <a:pt x="1278966" y="1268984"/>
                  </a:lnTo>
                  <a:lnTo>
                    <a:pt x="1303832" y="1265123"/>
                  </a:lnTo>
                  <a:lnTo>
                    <a:pt x="1330413" y="1263192"/>
                  </a:lnTo>
                  <a:lnTo>
                    <a:pt x="1350162" y="1262075"/>
                  </a:lnTo>
                  <a:lnTo>
                    <a:pt x="1373847" y="1261262"/>
                  </a:lnTo>
                  <a:lnTo>
                    <a:pt x="1375041" y="1262075"/>
                  </a:lnTo>
                  <a:lnTo>
                    <a:pt x="1375892" y="1263192"/>
                  </a:lnTo>
                  <a:lnTo>
                    <a:pt x="1377937" y="1262075"/>
                  </a:lnTo>
                  <a:lnTo>
                    <a:pt x="1379982" y="1260144"/>
                  </a:lnTo>
                  <a:lnTo>
                    <a:pt x="1432788" y="1256284"/>
                  </a:lnTo>
                  <a:lnTo>
                    <a:pt x="1461401" y="1253553"/>
                  </a:lnTo>
                  <a:lnTo>
                    <a:pt x="1470774" y="1251038"/>
                  </a:lnTo>
                  <a:lnTo>
                    <a:pt x="1470774" y="1251623"/>
                  </a:lnTo>
                  <a:lnTo>
                    <a:pt x="1476895" y="1249692"/>
                  </a:lnTo>
                  <a:lnTo>
                    <a:pt x="1500581" y="1249692"/>
                  </a:lnTo>
                  <a:lnTo>
                    <a:pt x="1509941" y="1248562"/>
                  </a:lnTo>
                  <a:lnTo>
                    <a:pt x="1522209" y="1246632"/>
                  </a:lnTo>
                  <a:lnTo>
                    <a:pt x="1536522" y="1242771"/>
                  </a:lnTo>
                  <a:lnTo>
                    <a:pt x="1542821" y="1241971"/>
                  </a:lnTo>
                  <a:lnTo>
                    <a:pt x="1559179" y="1240840"/>
                  </a:lnTo>
                  <a:lnTo>
                    <a:pt x="1574673" y="1238110"/>
                  </a:lnTo>
                  <a:lnTo>
                    <a:pt x="1588985" y="1236179"/>
                  </a:lnTo>
                  <a:lnTo>
                    <a:pt x="1596313" y="1233766"/>
                  </a:lnTo>
                  <a:lnTo>
                    <a:pt x="1604479" y="1233119"/>
                  </a:lnTo>
                  <a:lnTo>
                    <a:pt x="1608569" y="1231836"/>
                  </a:lnTo>
                  <a:lnTo>
                    <a:pt x="1611807" y="1231188"/>
                  </a:lnTo>
                  <a:lnTo>
                    <a:pt x="1613852" y="1229906"/>
                  </a:lnTo>
                  <a:lnTo>
                    <a:pt x="1614703" y="1229906"/>
                  </a:lnTo>
                  <a:lnTo>
                    <a:pt x="1614703" y="1231188"/>
                  </a:lnTo>
                  <a:lnTo>
                    <a:pt x="1610614" y="1231836"/>
                  </a:lnTo>
                  <a:lnTo>
                    <a:pt x="1610614" y="1233766"/>
                  </a:lnTo>
                  <a:lnTo>
                    <a:pt x="1611807" y="1233766"/>
                  </a:lnTo>
                  <a:lnTo>
                    <a:pt x="1616748" y="1231836"/>
                  </a:lnTo>
                  <a:lnTo>
                    <a:pt x="1619986" y="1229906"/>
                  </a:lnTo>
                  <a:lnTo>
                    <a:pt x="1622031" y="1227975"/>
                  </a:lnTo>
                  <a:lnTo>
                    <a:pt x="1630210" y="1227975"/>
                  </a:lnTo>
                  <a:lnTo>
                    <a:pt x="1635658" y="1227175"/>
                  </a:lnTo>
                  <a:lnTo>
                    <a:pt x="1645881" y="1222184"/>
                  </a:lnTo>
                  <a:lnTo>
                    <a:pt x="1659331" y="1217523"/>
                  </a:lnTo>
                  <a:lnTo>
                    <a:pt x="1676539" y="1209802"/>
                  </a:lnTo>
                  <a:lnTo>
                    <a:pt x="1695272" y="1199032"/>
                  </a:lnTo>
                  <a:lnTo>
                    <a:pt x="1703451" y="1195171"/>
                  </a:lnTo>
                  <a:lnTo>
                    <a:pt x="1717763" y="1185519"/>
                  </a:lnTo>
                  <a:lnTo>
                    <a:pt x="1721002" y="1184402"/>
                  </a:lnTo>
                  <a:lnTo>
                    <a:pt x="1719808" y="1183589"/>
                  </a:lnTo>
                  <a:lnTo>
                    <a:pt x="1719808" y="1181658"/>
                  </a:lnTo>
                  <a:lnTo>
                    <a:pt x="1721002" y="1180541"/>
                  </a:lnTo>
                  <a:lnTo>
                    <a:pt x="1723047" y="1180541"/>
                  </a:lnTo>
                  <a:lnTo>
                    <a:pt x="1725942" y="1179728"/>
                  </a:lnTo>
                  <a:lnTo>
                    <a:pt x="1725942" y="1180541"/>
                  </a:lnTo>
                  <a:lnTo>
                    <a:pt x="1723898" y="1182471"/>
                  </a:lnTo>
                  <a:lnTo>
                    <a:pt x="1725942" y="1183589"/>
                  </a:lnTo>
                  <a:lnTo>
                    <a:pt x="1732064" y="1180541"/>
                  </a:lnTo>
                  <a:lnTo>
                    <a:pt x="1731213" y="1178610"/>
                  </a:lnTo>
                  <a:lnTo>
                    <a:pt x="1727987" y="1179728"/>
                  </a:lnTo>
                  <a:lnTo>
                    <a:pt x="1727136" y="1177810"/>
                  </a:lnTo>
                  <a:lnTo>
                    <a:pt x="1730032" y="1175880"/>
                  </a:lnTo>
                  <a:lnTo>
                    <a:pt x="1748929" y="1165745"/>
                  </a:lnTo>
                  <a:lnTo>
                    <a:pt x="1761197" y="1157224"/>
                  </a:lnTo>
                  <a:lnTo>
                    <a:pt x="1767332" y="1154163"/>
                  </a:lnTo>
                  <a:lnTo>
                    <a:pt x="1788960" y="1145641"/>
                  </a:lnTo>
                  <a:lnTo>
                    <a:pt x="1801228" y="1138732"/>
                  </a:lnTo>
                  <a:lnTo>
                    <a:pt x="1816735" y="1131011"/>
                  </a:lnTo>
                  <a:lnTo>
                    <a:pt x="1854034" y="1110589"/>
                  </a:lnTo>
                  <a:lnTo>
                    <a:pt x="1868347" y="1099654"/>
                  </a:lnTo>
                  <a:lnTo>
                    <a:pt x="1877707" y="1093863"/>
                  </a:lnTo>
                  <a:lnTo>
                    <a:pt x="1911604" y="1079220"/>
                  </a:lnTo>
                  <a:lnTo>
                    <a:pt x="1926767" y="1069581"/>
                  </a:lnTo>
                  <a:lnTo>
                    <a:pt x="1945678" y="1056068"/>
                  </a:lnTo>
                  <a:lnTo>
                    <a:pt x="1951812" y="1053338"/>
                  </a:lnTo>
                  <a:lnTo>
                    <a:pt x="1995932" y="1025829"/>
                  </a:lnTo>
                  <a:lnTo>
                    <a:pt x="2016366" y="1014260"/>
                  </a:lnTo>
                  <a:lnTo>
                    <a:pt x="2055545" y="993025"/>
                  </a:lnTo>
                  <a:lnTo>
                    <a:pt x="2080590" y="978395"/>
                  </a:lnTo>
                  <a:lnTo>
                    <a:pt x="2094890" y="968590"/>
                  </a:lnTo>
                  <a:lnTo>
                    <a:pt x="2116531" y="954760"/>
                  </a:lnTo>
                  <a:lnTo>
                    <a:pt x="2134920" y="939317"/>
                  </a:lnTo>
                  <a:lnTo>
                    <a:pt x="2141055" y="935456"/>
                  </a:lnTo>
                  <a:lnTo>
                    <a:pt x="2145144" y="933526"/>
                  </a:lnTo>
                  <a:lnTo>
                    <a:pt x="2151278" y="928382"/>
                  </a:lnTo>
                  <a:lnTo>
                    <a:pt x="2155367" y="923874"/>
                  </a:lnTo>
                  <a:lnTo>
                    <a:pt x="2162010" y="921943"/>
                  </a:lnTo>
                  <a:lnTo>
                    <a:pt x="2176322" y="916800"/>
                  </a:lnTo>
                  <a:lnTo>
                    <a:pt x="2213114" y="893648"/>
                  </a:lnTo>
                  <a:lnTo>
                    <a:pt x="2250249" y="864222"/>
                  </a:lnTo>
                  <a:lnTo>
                    <a:pt x="2255697" y="858431"/>
                  </a:lnTo>
                  <a:lnTo>
                    <a:pt x="2262505" y="852639"/>
                  </a:lnTo>
                  <a:lnTo>
                    <a:pt x="2265921" y="850709"/>
                  </a:lnTo>
                  <a:lnTo>
                    <a:pt x="2288400" y="834148"/>
                  </a:lnTo>
                  <a:lnTo>
                    <a:pt x="2323490" y="805192"/>
                  </a:lnTo>
                  <a:lnTo>
                    <a:pt x="2328430" y="798118"/>
                  </a:lnTo>
                  <a:lnTo>
                    <a:pt x="2328430" y="792327"/>
                  </a:lnTo>
                  <a:lnTo>
                    <a:pt x="2339848" y="782688"/>
                  </a:lnTo>
                  <a:lnTo>
                    <a:pt x="2348014" y="778827"/>
                  </a:lnTo>
                  <a:lnTo>
                    <a:pt x="2354148" y="778027"/>
                  </a:lnTo>
                  <a:lnTo>
                    <a:pt x="2357386" y="778027"/>
                  </a:lnTo>
                  <a:lnTo>
                    <a:pt x="2362835" y="778827"/>
                  </a:lnTo>
                  <a:lnTo>
                    <a:pt x="2366924" y="778827"/>
                  </a:lnTo>
                  <a:lnTo>
                    <a:pt x="2371699" y="778027"/>
                  </a:lnTo>
                  <a:lnTo>
                    <a:pt x="2377148" y="775766"/>
                  </a:lnTo>
                  <a:lnTo>
                    <a:pt x="2416327" y="769175"/>
                  </a:lnTo>
                  <a:lnTo>
                    <a:pt x="2428595" y="766114"/>
                  </a:lnTo>
                  <a:lnTo>
                    <a:pt x="2434717" y="763384"/>
                  </a:lnTo>
                  <a:lnTo>
                    <a:pt x="2454313" y="758405"/>
                  </a:lnTo>
                  <a:lnTo>
                    <a:pt x="2470835" y="751814"/>
                  </a:lnTo>
                  <a:lnTo>
                    <a:pt x="2499449" y="737819"/>
                  </a:lnTo>
                  <a:lnTo>
                    <a:pt x="2507970" y="735241"/>
                  </a:lnTo>
                  <a:lnTo>
                    <a:pt x="2514955" y="730097"/>
                  </a:lnTo>
                  <a:lnTo>
                    <a:pt x="2521089" y="726236"/>
                  </a:lnTo>
                  <a:lnTo>
                    <a:pt x="2524328" y="723671"/>
                  </a:lnTo>
                  <a:lnTo>
                    <a:pt x="2538628" y="715467"/>
                  </a:lnTo>
                  <a:lnTo>
                    <a:pt x="2554135" y="703884"/>
                  </a:lnTo>
                  <a:lnTo>
                    <a:pt x="2575941" y="694232"/>
                  </a:lnTo>
                  <a:lnTo>
                    <a:pt x="2587345" y="691502"/>
                  </a:lnTo>
                  <a:lnTo>
                    <a:pt x="2595524" y="686523"/>
                  </a:lnTo>
                  <a:lnTo>
                    <a:pt x="2595334" y="686523"/>
                  </a:lnTo>
                  <a:lnTo>
                    <a:pt x="2598420" y="684593"/>
                  </a:lnTo>
                  <a:lnTo>
                    <a:pt x="2601658" y="679602"/>
                  </a:lnTo>
                  <a:lnTo>
                    <a:pt x="2611882" y="665937"/>
                  </a:lnTo>
                  <a:lnTo>
                    <a:pt x="2625331" y="644702"/>
                  </a:lnTo>
                  <a:lnTo>
                    <a:pt x="2630271" y="632002"/>
                  </a:lnTo>
                  <a:lnTo>
                    <a:pt x="2632316" y="625411"/>
                  </a:lnTo>
                  <a:lnTo>
                    <a:pt x="2649016" y="601129"/>
                  </a:lnTo>
                  <a:lnTo>
                    <a:pt x="2653093" y="597268"/>
                  </a:lnTo>
                  <a:lnTo>
                    <a:pt x="2651061" y="594055"/>
                  </a:lnTo>
                  <a:lnTo>
                    <a:pt x="2651061" y="592124"/>
                  </a:lnTo>
                  <a:lnTo>
                    <a:pt x="2653093" y="590994"/>
                  </a:lnTo>
                  <a:lnTo>
                    <a:pt x="2658033" y="581342"/>
                  </a:lnTo>
                  <a:lnTo>
                    <a:pt x="2668257" y="558190"/>
                  </a:lnTo>
                  <a:lnTo>
                    <a:pt x="2669451" y="553199"/>
                  </a:lnTo>
                  <a:lnTo>
                    <a:pt x="2672854" y="543394"/>
                  </a:lnTo>
                  <a:lnTo>
                    <a:pt x="2675585" y="536956"/>
                  </a:lnTo>
                  <a:lnTo>
                    <a:pt x="2677630" y="533095"/>
                  </a:lnTo>
                  <a:lnTo>
                    <a:pt x="2681033" y="528764"/>
                  </a:lnTo>
                  <a:lnTo>
                    <a:pt x="2683078" y="521042"/>
                  </a:lnTo>
                  <a:lnTo>
                    <a:pt x="2683078" y="503669"/>
                  </a:lnTo>
                  <a:lnTo>
                    <a:pt x="2683764" y="492899"/>
                  </a:lnTo>
                  <a:lnTo>
                    <a:pt x="2683078" y="485013"/>
                  </a:lnTo>
                  <a:lnTo>
                    <a:pt x="2681719" y="478586"/>
                  </a:lnTo>
                  <a:lnTo>
                    <a:pt x="2679674" y="473443"/>
                  </a:lnTo>
                  <a:lnTo>
                    <a:pt x="2678988" y="468452"/>
                  </a:lnTo>
                  <a:lnTo>
                    <a:pt x="2677630" y="463791"/>
                  </a:lnTo>
                  <a:lnTo>
                    <a:pt x="2676944" y="452208"/>
                  </a:lnTo>
                  <a:lnTo>
                    <a:pt x="2676944" y="425996"/>
                  </a:lnTo>
                  <a:lnTo>
                    <a:pt x="2674899" y="420852"/>
                  </a:lnTo>
                  <a:lnTo>
                    <a:pt x="2674899" y="416991"/>
                  </a:lnTo>
                  <a:lnTo>
                    <a:pt x="2675585" y="415061"/>
                  </a:lnTo>
                  <a:lnTo>
                    <a:pt x="2675585" y="410083"/>
                  </a:lnTo>
                  <a:lnTo>
                    <a:pt x="2672854" y="374218"/>
                  </a:lnTo>
                  <a:lnTo>
                    <a:pt x="2672854" y="359905"/>
                  </a:lnTo>
                  <a:lnTo>
                    <a:pt x="2674899" y="350253"/>
                  </a:lnTo>
                  <a:lnTo>
                    <a:pt x="2674899" y="308127"/>
                  </a:lnTo>
                  <a:lnTo>
                    <a:pt x="2677630" y="295744"/>
                  </a:lnTo>
                  <a:lnTo>
                    <a:pt x="2681719" y="289953"/>
                  </a:lnTo>
                  <a:lnTo>
                    <a:pt x="2687167" y="284810"/>
                  </a:lnTo>
                  <a:lnTo>
                    <a:pt x="2689212" y="277888"/>
                  </a:lnTo>
                  <a:lnTo>
                    <a:pt x="2691942" y="273227"/>
                  </a:lnTo>
                  <a:lnTo>
                    <a:pt x="2697391" y="262445"/>
                  </a:lnTo>
                  <a:lnTo>
                    <a:pt x="2705570" y="253606"/>
                  </a:lnTo>
                  <a:lnTo>
                    <a:pt x="2709646" y="247815"/>
                  </a:lnTo>
                  <a:lnTo>
                    <a:pt x="2716974" y="242023"/>
                  </a:lnTo>
                  <a:lnTo>
                    <a:pt x="2719870" y="235432"/>
                  </a:lnTo>
                  <a:lnTo>
                    <a:pt x="2723959" y="227711"/>
                  </a:lnTo>
                  <a:lnTo>
                    <a:pt x="2740660" y="215658"/>
                  </a:lnTo>
                  <a:lnTo>
                    <a:pt x="2747632" y="207937"/>
                  </a:lnTo>
                  <a:lnTo>
                    <a:pt x="2766377" y="189445"/>
                  </a:lnTo>
                  <a:lnTo>
                    <a:pt x="2786138" y="177863"/>
                  </a:lnTo>
                  <a:lnTo>
                    <a:pt x="2803334" y="164998"/>
                  </a:lnTo>
                  <a:lnTo>
                    <a:pt x="2810662" y="157276"/>
                  </a:lnTo>
                  <a:lnTo>
                    <a:pt x="2838424" y="132994"/>
                  </a:lnTo>
                  <a:lnTo>
                    <a:pt x="2855976" y="118681"/>
                  </a:lnTo>
                  <a:lnTo>
                    <a:pt x="2872321" y="104698"/>
                  </a:lnTo>
                  <a:lnTo>
                    <a:pt x="2892768" y="89255"/>
                  </a:lnTo>
                  <a:lnTo>
                    <a:pt x="2899410" y="82664"/>
                  </a:lnTo>
                  <a:lnTo>
                    <a:pt x="2932112" y="63042"/>
                  </a:lnTo>
                  <a:lnTo>
                    <a:pt x="2945574" y="55321"/>
                  </a:lnTo>
                  <a:lnTo>
                    <a:pt x="2959036" y="47599"/>
                  </a:lnTo>
                  <a:lnTo>
                    <a:pt x="2985605" y="30073"/>
                  </a:lnTo>
                  <a:lnTo>
                    <a:pt x="2997873" y="26212"/>
                  </a:lnTo>
                  <a:lnTo>
                    <a:pt x="3045396" y="16560"/>
                  </a:lnTo>
                  <a:lnTo>
                    <a:pt x="3063786" y="12382"/>
                  </a:lnTo>
                  <a:lnTo>
                    <a:pt x="3079292" y="11582"/>
                  </a:lnTo>
                  <a:lnTo>
                    <a:pt x="3093593" y="8521"/>
                  </a:lnTo>
                  <a:lnTo>
                    <a:pt x="3104324" y="8521"/>
                  </a:lnTo>
                  <a:lnTo>
                    <a:pt x="3112503" y="6591"/>
                  </a:lnTo>
                  <a:lnTo>
                    <a:pt x="3117443" y="7721"/>
                  </a:lnTo>
                  <a:lnTo>
                    <a:pt x="3145205" y="12382"/>
                  </a:lnTo>
                  <a:lnTo>
                    <a:pt x="3152533" y="12382"/>
                  </a:lnTo>
                  <a:lnTo>
                    <a:pt x="3166846" y="9652"/>
                  </a:lnTo>
                  <a:lnTo>
                    <a:pt x="3187801" y="12382"/>
                  </a:lnTo>
                  <a:lnTo>
                    <a:pt x="3204146" y="12382"/>
                  </a:lnTo>
                  <a:lnTo>
                    <a:pt x="3214370" y="13512"/>
                  </a:lnTo>
                  <a:lnTo>
                    <a:pt x="3221698" y="13512"/>
                  </a:lnTo>
                  <a:lnTo>
                    <a:pt x="3238042" y="16560"/>
                  </a:lnTo>
                  <a:lnTo>
                    <a:pt x="3244177" y="18491"/>
                  </a:lnTo>
                  <a:lnTo>
                    <a:pt x="3263773" y="20421"/>
                  </a:lnTo>
                  <a:lnTo>
                    <a:pt x="3279267" y="22352"/>
                  </a:lnTo>
                  <a:lnTo>
                    <a:pt x="3290341" y="27025"/>
                  </a:lnTo>
                  <a:lnTo>
                    <a:pt x="3297669" y="30873"/>
                  </a:lnTo>
                  <a:lnTo>
                    <a:pt x="3307207" y="33934"/>
                  </a:lnTo>
                  <a:lnTo>
                    <a:pt x="3320326" y="38595"/>
                  </a:lnTo>
                  <a:lnTo>
                    <a:pt x="3329686" y="38595"/>
                  </a:lnTo>
                  <a:lnTo>
                    <a:pt x="3343148" y="39725"/>
                  </a:lnTo>
                  <a:lnTo>
                    <a:pt x="3362731" y="44869"/>
                  </a:lnTo>
                  <a:lnTo>
                    <a:pt x="3377044" y="53390"/>
                  </a:lnTo>
                  <a:lnTo>
                    <a:pt x="3390506" y="60312"/>
                  </a:lnTo>
                  <a:lnTo>
                    <a:pt x="3396805" y="63042"/>
                  </a:lnTo>
                  <a:lnTo>
                    <a:pt x="3427463" y="80733"/>
                  </a:lnTo>
                  <a:lnTo>
                    <a:pt x="3440074" y="93116"/>
                  </a:lnTo>
                  <a:lnTo>
                    <a:pt x="3450285" y="98907"/>
                  </a:lnTo>
                  <a:lnTo>
                    <a:pt x="3452330" y="103886"/>
                  </a:lnTo>
                  <a:lnTo>
                    <a:pt x="3454374" y="113703"/>
                  </a:lnTo>
                  <a:lnTo>
                    <a:pt x="3459315" y="119481"/>
                  </a:lnTo>
                  <a:lnTo>
                    <a:pt x="3480104" y="137985"/>
                  </a:lnTo>
                  <a:lnTo>
                    <a:pt x="3486239" y="144894"/>
                  </a:lnTo>
                  <a:lnTo>
                    <a:pt x="3495776" y="150685"/>
                  </a:lnTo>
                  <a:lnTo>
                    <a:pt x="3528479" y="183654"/>
                  </a:lnTo>
                  <a:lnTo>
                    <a:pt x="3529673" y="191376"/>
                  </a:lnTo>
                  <a:lnTo>
                    <a:pt x="3533762" y="197485"/>
                  </a:lnTo>
                  <a:lnTo>
                    <a:pt x="3542792" y="207137"/>
                  </a:lnTo>
                  <a:lnTo>
                    <a:pt x="3548062" y="209067"/>
                  </a:lnTo>
                  <a:lnTo>
                    <a:pt x="3554196" y="212915"/>
                  </a:lnTo>
                  <a:lnTo>
                    <a:pt x="3565614" y="217589"/>
                  </a:lnTo>
                  <a:lnTo>
                    <a:pt x="3571748" y="227711"/>
                  </a:lnTo>
                  <a:lnTo>
                    <a:pt x="3577882" y="230289"/>
                  </a:lnTo>
                  <a:lnTo>
                    <a:pt x="3581108" y="234315"/>
                  </a:lnTo>
                  <a:lnTo>
                    <a:pt x="3583152" y="237363"/>
                  </a:lnTo>
                  <a:lnTo>
                    <a:pt x="3585197" y="239293"/>
                  </a:lnTo>
                  <a:lnTo>
                    <a:pt x="3584003" y="241223"/>
                  </a:lnTo>
                  <a:lnTo>
                    <a:pt x="3587242" y="243154"/>
                  </a:lnTo>
                  <a:lnTo>
                    <a:pt x="3587242" y="241223"/>
                  </a:lnTo>
                  <a:lnTo>
                    <a:pt x="3590137" y="241223"/>
                  </a:lnTo>
                  <a:lnTo>
                    <a:pt x="3590137" y="242023"/>
                  </a:lnTo>
                  <a:lnTo>
                    <a:pt x="3589286" y="243954"/>
                  </a:lnTo>
                  <a:lnTo>
                    <a:pt x="3589286" y="245884"/>
                  </a:lnTo>
                  <a:lnTo>
                    <a:pt x="3593376" y="249745"/>
                  </a:lnTo>
                  <a:lnTo>
                    <a:pt x="3597465" y="250875"/>
                  </a:lnTo>
                  <a:lnTo>
                    <a:pt x="3605644" y="251675"/>
                  </a:lnTo>
                  <a:lnTo>
                    <a:pt x="3617226" y="261645"/>
                  </a:lnTo>
                  <a:lnTo>
                    <a:pt x="3635616" y="270167"/>
                  </a:lnTo>
                  <a:lnTo>
                    <a:pt x="3638854" y="273227"/>
                  </a:lnTo>
                  <a:lnTo>
                    <a:pt x="3645839" y="279019"/>
                  </a:lnTo>
                  <a:lnTo>
                    <a:pt x="3660152" y="283679"/>
                  </a:lnTo>
                  <a:lnTo>
                    <a:pt x="3664585" y="286740"/>
                  </a:lnTo>
                  <a:lnTo>
                    <a:pt x="3674795" y="291884"/>
                  </a:lnTo>
                  <a:lnTo>
                    <a:pt x="3678885" y="293598"/>
                  </a:lnTo>
                  <a:lnTo>
                    <a:pt x="3678885" y="293814"/>
                  </a:lnTo>
                  <a:lnTo>
                    <a:pt x="3685870" y="296379"/>
                  </a:lnTo>
                  <a:lnTo>
                    <a:pt x="3692347" y="300405"/>
                  </a:lnTo>
                  <a:lnTo>
                    <a:pt x="3695242" y="299605"/>
                  </a:lnTo>
                  <a:lnTo>
                    <a:pt x="3696436" y="299605"/>
                  </a:lnTo>
                  <a:lnTo>
                    <a:pt x="3700526" y="298475"/>
                  </a:lnTo>
                  <a:lnTo>
                    <a:pt x="3703421" y="300405"/>
                  </a:lnTo>
                  <a:lnTo>
                    <a:pt x="3708870" y="303453"/>
                  </a:lnTo>
                  <a:lnTo>
                    <a:pt x="3710914" y="303453"/>
                  </a:lnTo>
                  <a:lnTo>
                    <a:pt x="3713632" y="304266"/>
                  </a:lnTo>
                  <a:lnTo>
                    <a:pt x="3717721" y="303453"/>
                  </a:lnTo>
                  <a:lnTo>
                    <a:pt x="3717721" y="304266"/>
                  </a:lnTo>
                  <a:lnTo>
                    <a:pt x="3725214" y="309245"/>
                  </a:lnTo>
                  <a:lnTo>
                    <a:pt x="3725214" y="311175"/>
                  </a:lnTo>
                  <a:lnTo>
                    <a:pt x="3723170" y="311175"/>
                  </a:lnTo>
                  <a:lnTo>
                    <a:pt x="3722319" y="311988"/>
                  </a:lnTo>
                  <a:lnTo>
                    <a:pt x="3721138" y="313905"/>
                  </a:lnTo>
                  <a:lnTo>
                    <a:pt x="3715677" y="313905"/>
                  </a:lnTo>
                  <a:lnTo>
                    <a:pt x="3715004" y="315836"/>
                  </a:lnTo>
                  <a:lnTo>
                    <a:pt x="3715004" y="316966"/>
                  </a:lnTo>
                  <a:lnTo>
                    <a:pt x="3721138" y="316966"/>
                  </a:lnTo>
                  <a:lnTo>
                    <a:pt x="3725214" y="320027"/>
                  </a:lnTo>
                  <a:lnTo>
                    <a:pt x="3728453" y="321957"/>
                  </a:lnTo>
                  <a:lnTo>
                    <a:pt x="3741572" y="328549"/>
                  </a:lnTo>
                  <a:lnTo>
                    <a:pt x="3755034" y="334340"/>
                  </a:lnTo>
                  <a:lnTo>
                    <a:pt x="3772573" y="343979"/>
                  </a:lnTo>
                  <a:lnTo>
                    <a:pt x="3774617" y="345109"/>
                  </a:lnTo>
                  <a:lnTo>
                    <a:pt x="3790975" y="352831"/>
                  </a:lnTo>
                  <a:lnTo>
                    <a:pt x="3800335" y="358622"/>
                  </a:lnTo>
                  <a:lnTo>
                    <a:pt x="3812603" y="362635"/>
                  </a:lnTo>
                  <a:lnTo>
                    <a:pt x="3820782" y="364566"/>
                  </a:lnTo>
                  <a:lnTo>
                    <a:pt x="3826916" y="366496"/>
                  </a:lnTo>
                  <a:lnTo>
                    <a:pt x="3841737" y="370357"/>
                  </a:lnTo>
                  <a:lnTo>
                    <a:pt x="3856037" y="375348"/>
                  </a:lnTo>
                  <a:lnTo>
                    <a:pt x="3870350" y="378079"/>
                  </a:lnTo>
                  <a:lnTo>
                    <a:pt x="3878529" y="381127"/>
                  </a:lnTo>
                  <a:lnTo>
                    <a:pt x="3903395" y="392709"/>
                  </a:lnTo>
                  <a:lnTo>
                    <a:pt x="3921112" y="400431"/>
                  </a:lnTo>
                  <a:lnTo>
                    <a:pt x="3935425" y="408152"/>
                  </a:lnTo>
                  <a:lnTo>
                    <a:pt x="3950919" y="418274"/>
                  </a:lnTo>
                  <a:lnTo>
                    <a:pt x="3961993" y="431787"/>
                  </a:lnTo>
                  <a:lnTo>
                    <a:pt x="3975455" y="445300"/>
                  </a:lnTo>
                  <a:lnTo>
                    <a:pt x="3987711" y="463791"/>
                  </a:lnTo>
                  <a:lnTo>
                    <a:pt x="3991800" y="475373"/>
                  </a:lnTo>
                  <a:lnTo>
                    <a:pt x="3991800" y="515251"/>
                  </a:lnTo>
                  <a:lnTo>
                    <a:pt x="3977487" y="558190"/>
                  </a:lnTo>
                  <a:lnTo>
                    <a:pt x="3963187" y="565099"/>
                  </a:lnTo>
                  <a:lnTo>
                    <a:pt x="3955008" y="569772"/>
                  </a:lnTo>
                  <a:lnTo>
                    <a:pt x="3951770" y="570890"/>
                  </a:lnTo>
                  <a:lnTo>
                    <a:pt x="3937470" y="573620"/>
                  </a:lnTo>
                  <a:lnTo>
                    <a:pt x="3923842" y="579412"/>
                  </a:lnTo>
                  <a:lnTo>
                    <a:pt x="3915664" y="585203"/>
                  </a:lnTo>
                  <a:lnTo>
                    <a:pt x="3902202" y="592924"/>
                  </a:lnTo>
                  <a:lnTo>
                    <a:pt x="3897261" y="597903"/>
                  </a:lnTo>
                  <a:lnTo>
                    <a:pt x="3884663" y="604989"/>
                  </a:lnTo>
                  <a:lnTo>
                    <a:pt x="3880574" y="607555"/>
                  </a:lnTo>
                  <a:lnTo>
                    <a:pt x="3873589" y="616559"/>
                  </a:lnTo>
                  <a:lnTo>
                    <a:pt x="3873589" y="619302"/>
                  </a:lnTo>
                  <a:lnTo>
                    <a:pt x="3868305" y="621233"/>
                  </a:lnTo>
                  <a:lnTo>
                    <a:pt x="3858933" y="625411"/>
                  </a:lnTo>
                  <a:lnTo>
                    <a:pt x="3850767" y="632002"/>
                  </a:lnTo>
                  <a:lnTo>
                    <a:pt x="3847858" y="635863"/>
                  </a:lnTo>
                  <a:lnTo>
                    <a:pt x="3845826" y="639724"/>
                  </a:lnTo>
                  <a:lnTo>
                    <a:pt x="3844633" y="640842"/>
                  </a:lnTo>
                  <a:lnTo>
                    <a:pt x="3841737" y="642772"/>
                  </a:lnTo>
                  <a:lnTo>
                    <a:pt x="3837648" y="646633"/>
                  </a:lnTo>
                  <a:lnTo>
                    <a:pt x="3834409" y="652424"/>
                  </a:lnTo>
                  <a:lnTo>
                    <a:pt x="3834409" y="654354"/>
                  </a:lnTo>
                  <a:lnTo>
                    <a:pt x="3833558" y="655485"/>
                  </a:lnTo>
                  <a:lnTo>
                    <a:pt x="3834409" y="659498"/>
                  </a:lnTo>
                  <a:lnTo>
                    <a:pt x="3837648" y="665937"/>
                  </a:lnTo>
                  <a:lnTo>
                    <a:pt x="3837648" y="660146"/>
                  </a:lnTo>
                  <a:lnTo>
                    <a:pt x="3836454" y="655485"/>
                  </a:lnTo>
                  <a:lnTo>
                    <a:pt x="3836454" y="653224"/>
                  </a:lnTo>
                  <a:lnTo>
                    <a:pt x="3838498" y="647446"/>
                  </a:lnTo>
                  <a:lnTo>
                    <a:pt x="3842588" y="644702"/>
                  </a:lnTo>
                  <a:lnTo>
                    <a:pt x="3843782" y="643585"/>
                  </a:lnTo>
                  <a:lnTo>
                    <a:pt x="3848722" y="640842"/>
                  </a:lnTo>
                  <a:lnTo>
                    <a:pt x="3850767" y="637794"/>
                  </a:lnTo>
                  <a:lnTo>
                    <a:pt x="3853992" y="632002"/>
                  </a:lnTo>
                  <a:lnTo>
                    <a:pt x="3858082" y="628142"/>
                  </a:lnTo>
                  <a:lnTo>
                    <a:pt x="3866261" y="624281"/>
                  </a:lnTo>
                  <a:lnTo>
                    <a:pt x="3870350" y="623163"/>
                  </a:lnTo>
                  <a:lnTo>
                    <a:pt x="3870350" y="624281"/>
                  </a:lnTo>
                  <a:lnTo>
                    <a:pt x="3869499" y="627341"/>
                  </a:lnTo>
                  <a:lnTo>
                    <a:pt x="3867454" y="630072"/>
                  </a:lnTo>
                  <a:lnTo>
                    <a:pt x="3868305" y="633133"/>
                  </a:lnTo>
                  <a:lnTo>
                    <a:pt x="3868305" y="635863"/>
                  </a:lnTo>
                  <a:lnTo>
                    <a:pt x="3864216" y="642772"/>
                  </a:lnTo>
                  <a:lnTo>
                    <a:pt x="3864216" y="650494"/>
                  </a:lnTo>
                  <a:lnTo>
                    <a:pt x="3865410" y="658215"/>
                  </a:lnTo>
                  <a:lnTo>
                    <a:pt x="3867454" y="664006"/>
                  </a:lnTo>
                  <a:lnTo>
                    <a:pt x="3867454" y="671080"/>
                  </a:lnTo>
                  <a:lnTo>
                    <a:pt x="3868305" y="673011"/>
                  </a:lnTo>
                  <a:lnTo>
                    <a:pt x="3869499" y="673658"/>
                  </a:lnTo>
                  <a:lnTo>
                    <a:pt x="3870350" y="674941"/>
                  </a:lnTo>
                  <a:lnTo>
                    <a:pt x="3871544" y="675576"/>
                  </a:lnTo>
                  <a:lnTo>
                    <a:pt x="3871544" y="686523"/>
                  </a:lnTo>
                  <a:lnTo>
                    <a:pt x="3871544" y="688441"/>
                  </a:lnTo>
                  <a:lnTo>
                    <a:pt x="3871722" y="688441"/>
                  </a:lnTo>
                  <a:lnTo>
                    <a:pt x="3872395" y="695363"/>
                  </a:lnTo>
                  <a:lnTo>
                    <a:pt x="3875633" y="705015"/>
                  </a:lnTo>
                  <a:lnTo>
                    <a:pt x="3880574" y="721741"/>
                  </a:lnTo>
                  <a:lnTo>
                    <a:pt x="3882618" y="722376"/>
                  </a:lnTo>
                  <a:lnTo>
                    <a:pt x="3883812" y="724306"/>
                  </a:lnTo>
                  <a:lnTo>
                    <a:pt x="3883812" y="731380"/>
                  </a:lnTo>
                  <a:lnTo>
                    <a:pt x="3891127" y="743762"/>
                  </a:lnTo>
                  <a:lnTo>
                    <a:pt x="3896068" y="753732"/>
                  </a:lnTo>
                  <a:lnTo>
                    <a:pt x="3902202" y="768045"/>
                  </a:lnTo>
                  <a:lnTo>
                    <a:pt x="3907485" y="775766"/>
                  </a:lnTo>
                  <a:lnTo>
                    <a:pt x="3911574" y="782688"/>
                  </a:lnTo>
                  <a:lnTo>
                    <a:pt x="3917708" y="787831"/>
                  </a:lnTo>
                  <a:lnTo>
                    <a:pt x="3925201" y="791692"/>
                  </a:lnTo>
                  <a:lnTo>
                    <a:pt x="3927246" y="793623"/>
                  </a:lnTo>
                  <a:lnTo>
                    <a:pt x="3927919" y="798118"/>
                  </a:lnTo>
                  <a:lnTo>
                    <a:pt x="3925874" y="800049"/>
                  </a:lnTo>
                  <a:lnTo>
                    <a:pt x="3929291" y="803275"/>
                  </a:lnTo>
                  <a:lnTo>
                    <a:pt x="3929291" y="805192"/>
                  </a:lnTo>
                  <a:lnTo>
                    <a:pt x="3927919" y="807123"/>
                  </a:lnTo>
                  <a:lnTo>
                    <a:pt x="3929291" y="810983"/>
                  </a:lnTo>
                  <a:lnTo>
                    <a:pt x="3934053" y="815975"/>
                  </a:lnTo>
                  <a:lnTo>
                    <a:pt x="3935425" y="817905"/>
                  </a:lnTo>
                  <a:lnTo>
                    <a:pt x="3942397" y="825627"/>
                  </a:lnTo>
                  <a:lnTo>
                    <a:pt x="3944442" y="829487"/>
                  </a:lnTo>
                  <a:lnTo>
                    <a:pt x="3946829" y="829487"/>
                  </a:lnTo>
                  <a:lnTo>
                    <a:pt x="3947680" y="827557"/>
                  </a:lnTo>
                  <a:lnTo>
                    <a:pt x="3950919" y="827557"/>
                  </a:lnTo>
                  <a:lnTo>
                    <a:pt x="3952964" y="828357"/>
                  </a:lnTo>
                  <a:lnTo>
                    <a:pt x="3952964" y="835266"/>
                  </a:lnTo>
                  <a:lnTo>
                    <a:pt x="3955008" y="837196"/>
                  </a:lnTo>
                  <a:lnTo>
                    <a:pt x="3955859" y="840257"/>
                  </a:lnTo>
                  <a:lnTo>
                    <a:pt x="3955859" y="846048"/>
                  </a:lnTo>
                  <a:lnTo>
                    <a:pt x="3961993" y="852639"/>
                  </a:lnTo>
                  <a:lnTo>
                    <a:pt x="3971366" y="861644"/>
                  </a:lnTo>
                  <a:lnTo>
                    <a:pt x="3974592" y="864222"/>
                  </a:lnTo>
                  <a:lnTo>
                    <a:pt x="3987711" y="869365"/>
                  </a:lnTo>
                  <a:lnTo>
                    <a:pt x="3991800" y="872413"/>
                  </a:lnTo>
                  <a:lnTo>
                    <a:pt x="3991800" y="874344"/>
                  </a:lnTo>
                  <a:lnTo>
                    <a:pt x="3989755" y="874344"/>
                  </a:lnTo>
                  <a:lnTo>
                    <a:pt x="3976636" y="866152"/>
                  </a:lnTo>
                  <a:lnTo>
                    <a:pt x="3976636" y="867435"/>
                  </a:lnTo>
                  <a:lnTo>
                    <a:pt x="3982770" y="873226"/>
                  </a:lnTo>
                  <a:lnTo>
                    <a:pt x="3991800" y="882865"/>
                  </a:lnTo>
                  <a:lnTo>
                    <a:pt x="4005262" y="892517"/>
                  </a:lnTo>
                  <a:lnTo>
                    <a:pt x="4013441" y="901369"/>
                  </a:lnTo>
                  <a:lnTo>
                    <a:pt x="4018889" y="904417"/>
                  </a:lnTo>
                  <a:lnTo>
                    <a:pt x="4022979" y="908278"/>
                  </a:lnTo>
                  <a:lnTo>
                    <a:pt x="4027068" y="912939"/>
                  </a:lnTo>
                  <a:lnTo>
                    <a:pt x="4033189" y="920026"/>
                  </a:lnTo>
                  <a:lnTo>
                    <a:pt x="4039324" y="925804"/>
                  </a:lnTo>
                  <a:lnTo>
                    <a:pt x="4050741" y="935456"/>
                  </a:lnTo>
                  <a:lnTo>
                    <a:pt x="4055681" y="939317"/>
                  </a:lnTo>
                  <a:lnTo>
                    <a:pt x="4058920" y="942378"/>
                  </a:lnTo>
                  <a:lnTo>
                    <a:pt x="4060964" y="943178"/>
                  </a:lnTo>
                  <a:lnTo>
                    <a:pt x="4066235" y="950087"/>
                  </a:lnTo>
                  <a:lnTo>
                    <a:pt x="4086682" y="967460"/>
                  </a:lnTo>
                  <a:lnTo>
                    <a:pt x="4086682" y="970521"/>
                  </a:lnTo>
                  <a:lnTo>
                    <a:pt x="4087876" y="973251"/>
                  </a:lnTo>
                  <a:lnTo>
                    <a:pt x="4091965" y="976464"/>
                  </a:lnTo>
                  <a:lnTo>
                    <a:pt x="4096905" y="978395"/>
                  </a:lnTo>
                  <a:lnTo>
                    <a:pt x="4103039" y="982903"/>
                  </a:lnTo>
                  <a:lnTo>
                    <a:pt x="4107116" y="984834"/>
                  </a:lnTo>
                  <a:lnTo>
                    <a:pt x="4112399" y="990612"/>
                  </a:lnTo>
                  <a:lnTo>
                    <a:pt x="4117848" y="995768"/>
                  </a:lnTo>
                  <a:lnTo>
                    <a:pt x="4145623" y="1011199"/>
                  </a:lnTo>
                  <a:lnTo>
                    <a:pt x="4158742" y="1018921"/>
                  </a:lnTo>
                  <a:lnTo>
                    <a:pt x="4164863" y="1025029"/>
                  </a:lnTo>
                  <a:lnTo>
                    <a:pt x="4171480" y="1029690"/>
                  </a:lnTo>
                  <a:lnTo>
                    <a:pt x="4170997" y="1029690"/>
                  </a:lnTo>
                  <a:lnTo>
                    <a:pt x="4179519" y="1035481"/>
                  </a:lnTo>
                  <a:lnTo>
                    <a:pt x="4189742" y="1046416"/>
                  </a:lnTo>
                  <a:lnTo>
                    <a:pt x="4193819" y="1050277"/>
                  </a:lnTo>
                  <a:lnTo>
                    <a:pt x="4201998" y="1056068"/>
                  </a:lnTo>
                  <a:lnTo>
                    <a:pt x="4209326" y="1059129"/>
                  </a:lnTo>
                  <a:lnTo>
                    <a:pt x="4212221" y="1061059"/>
                  </a:lnTo>
                  <a:lnTo>
                    <a:pt x="4219549" y="1066838"/>
                  </a:lnTo>
                  <a:lnTo>
                    <a:pt x="4224490" y="1074559"/>
                  </a:lnTo>
                  <a:lnTo>
                    <a:pt x="4235894" y="1082281"/>
                  </a:lnTo>
                  <a:lnTo>
                    <a:pt x="4244073" y="1088072"/>
                  </a:lnTo>
                  <a:lnTo>
                    <a:pt x="4251566" y="1093050"/>
                  </a:lnTo>
                  <a:lnTo>
                    <a:pt x="4265028" y="1102868"/>
                  </a:lnTo>
                  <a:lnTo>
                    <a:pt x="4267924" y="1106728"/>
                  </a:lnTo>
                  <a:lnTo>
                    <a:pt x="4272013" y="1110589"/>
                  </a:lnTo>
                  <a:lnTo>
                    <a:pt x="4275252" y="1115568"/>
                  </a:lnTo>
                  <a:lnTo>
                    <a:pt x="4276102" y="1120228"/>
                  </a:lnTo>
                  <a:lnTo>
                    <a:pt x="4281386" y="1127950"/>
                  </a:lnTo>
                  <a:lnTo>
                    <a:pt x="4285462" y="1131811"/>
                  </a:lnTo>
                  <a:lnTo>
                    <a:pt x="4297731" y="1145641"/>
                  </a:lnTo>
                  <a:lnTo>
                    <a:pt x="4303014" y="1150302"/>
                  </a:lnTo>
                  <a:lnTo>
                    <a:pt x="4307954" y="1155293"/>
                  </a:lnTo>
                  <a:lnTo>
                    <a:pt x="4314431" y="1158024"/>
                  </a:lnTo>
                  <a:lnTo>
                    <a:pt x="4321416" y="1159954"/>
                  </a:lnTo>
                  <a:lnTo>
                    <a:pt x="4326864" y="1161884"/>
                  </a:lnTo>
                  <a:lnTo>
                    <a:pt x="4328909" y="1165745"/>
                  </a:lnTo>
                  <a:lnTo>
                    <a:pt x="4328909" y="1169606"/>
                  </a:lnTo>
                  <a:lnTo>
                    <a:pt x="4321416" y="1176680"/>
                  </a:lnTo>
                  <a:lnTo>
                    <a:pt x="4305909" y="1183589"/>
                  </a:lnTo>
                  <a:lnTo>
                    <a:pt x="4296880" y="1191310"/>
                  </a:lnTo>
                  <a:lnTo>
                    <a:pt x="4292790" y="1195171"/>
                  </a:lnTo>
                  <a:lnTo>
                    <a:pt x="4276102" y="1209802"/>
                  </a:lnTo>
                  <a:lnTo>
                    <a:pt x="4269968" y="1223314"/>
                  </a:lnTo>
                  <a:lnTo>
                    <a:pt x="4267073" y="1233119"/>
                  </a:lnTo>
                  <a:lnTo>
                    <a:pt x="4269117" y="1249692"/>
                  </a:lnTo>
                  <a:lnTo>
                    <a:pt x="4272013" y="1257401"/>
                  </a:lnTo>
                  <a:lnTo>
                    <a:pt x="4279341" y="1272044"/>
                  </a:lnTo>
                  <a:lnTo>
                    <a:pt x="4284281" y="1277835"/>
                  </a:lnTo>
                  <a:lnTo>
                    <a:pt x="4288701" y="1280566"/>
                  </a:lnTo>
                  <a:lnTo>
                    <a:pt x="4291596" y="1282496"/>
                  </a:lnTo>
                  <a:lnTo>
                    <a:pt x="4291596" y="1284427"/>
                  </a:lnTo>
                  <a:lnTo>
                    <a:pt x="4293641" y="1286357"/>
                  </a:lnTo>
                  <a:lnTo>
                    <a:pt x="4295686" y="1284427"/>
                  </a:lnTo>
                  <a:lnTo>
                    <a:pt x="4297731" y="1279766"/>
                  </a:lnTo>
                  <a:lnTo>
                    <a:pt x="4305058" y="1276705"/>
                  </a:lnTo>
                  <a:lnTo>
                    <a:pt x="4307522" y="1274775"/>
                  </a:lnTo>
                  <a:lnTo>
                    <a:pt x="4309999" y="1272844"/>
                  </a:lnTo>
                  <a:lnTo>
                    <a:pt x="4318520" y="1260144"/>
                  </a:lnTo>
                  <a:lnTo>
                    <a:pt x="4333672" y="1233766"/>
                  </a:lnTo>
                  <a:lnTo>
                    <a:pt x="4337761" y="1229906"/>
                  </a:lnTo>
                  <a:lnTo>
                    <a:pt x="4339120" y="1224114"/>
                  </a:lnTo>
                  <a:lnTo>
                    <a:pt x="4343209" y="1218323"/>
                  </a:lnTo>
                  <a:lnTo>
                    <a:pt x="4347299" y="1213662"/>
                  </a:lnTo>
                  <a:lnTo>
                    <a:pt x="4357522" y="1208684"/>
                  </a:lnTo>
                  <a:lnTo>
                    <a:pt x="4363656" y="1210614"/>
                  </a:lnTo>
                  <a:lnTo>
                    <a:pt x="4368939" y="1212545"/>
                  </a:lnTo>
                  <a:lnTo>
                    <a:pt x="4370984" y="1213662"/>
                  </a:lnTo>
                  <a:lnTo>
                    <a:pt x="4376255" y="1215593"/>
                  </a:lnTo>
                  <a:lnTo>
                    <a:pt x="4385284" y="1216406"/>
                  </a:lnTo>
                  <a:lnTo>
                    <a:pt x="4393463" y="1221384"/>
                  </a:lnTo>
                  <a:lnTo>
                    <a:pt x="4415091" y="1227975"/>
                  </a:lnTo>
                  <a:lnTo>
                    <a:pt x="4417136" y="1227975"/>
                  </a:lnTo>
                  <a:lnTo>
                    <a:pt x="4417136" y="1223314"/>
                  </a:lnTo>
                  <a:lnTo>
                    <a:pt x="4390568" y="1214475"/>
                  </a:lnTo>
                  <a:lnTo>
                    <a:pt x="4381195" y="1209802"/>
                  </a:lnTo>
                  <a:lnTo>
                    <a:pt x="4379760" y="1208684"/>
                  </a:lnTo>
                  <a:lnTo>
                    <a:pt x="4376255" y="1205941"/>
                  </a:lnTo>
                  <a:lnTo>
                    <a:pt x="4366895" y="1204823"/>
                  </a:lnTo>
                  <a:lnTo>
                    <a:pt x="4327537" y="1227975"/>
                  </a:lnTo>
                  <a:lnTo>
                    <a:pt x="4309148" y="1267053"/>
                  </a:lnTo>
                  <a:lnTo>
                    <a:pt x="4303865" y="1270914"/>
                  </a:lnTo>
                  <a:lnTo>
                    <a:pt x="4298924" y="1274775"/>
                  </a:lnTo>
                  <a:lnTo>
                    <a:pt x="4292790" y="1274775"/>
                  </a:lnTo>
                  <a:lnTo>
                    <a:pt x="4287507" y="1273975"/>
                  </a:lnTo>
                  <a:lnTo>
                    <a:pt x="4283430" y="1263192"/>
                  </a:lnTo>
                  <a:lnTo>
                    <a:pt x="4276102" y="1249692"/>
                  </a:lnTo>
                  <a:lnTo>
                    <a:pt x="4275252" y="1246632"/>
                  </a:lnTo>
                  <a:lnTo>
                    <a:pt x="4277296" y="1238910"/>
                  </a:lnTo>
                  <a:lnTo>
                    <a:pt x="4275252" y="1233766"/>
                  </a:lnTo>
                  <a:lnTo>
                    <a:pt x="4275252" y="1227975"/>
                  </a:lnTo>
                  <a:lnTo>
                    <a:pt x="4280192" y="1218323"/>
                  </a:lnTo>
                  <a:lnTo>
                    <a:pt x="4284281" y="1210614"/>
                  </a:lnTo>
                  <a:lnTo>
                    <a:pt x="4293641" y="1200962"/>
                  </a:lnTo>
                  <a:lnTo>
                    <a:pt x="4298924" y="1195171"/>
                  </a:lnTo>
                  <a:lnTo>
                    <a:pt x="4307103" y="1190193"/>
                  </a:lnTo>
                  <a:lnTo>
                    <a:pt x="4314431" y="1187450"/>
                  </a:lnTo>
                  <a:lnTo>
                    <a:pt x="4327537" y="1181658"/>
                  </a:lnTo>
                  <a:lnTo>
                    <a:pt x="4335043" y="1174750"/>
                  </a:lnTo>
                  <a:lnTo>
                    <a:pt x="4337761" y="1165745"/>
                  </a:lnTo>
                  <a:lnTo>
                    <a:pt x="4335043" y="1159954"/>
                  </a:lnTo>
                  <a:lnTo>
                    <a:pt x="4324820" y="1157224"/>
                  </a:lnTo>
                  <a:lnTo>
                    <a:pt x="4311193" y="1148372"/>
                  </a:lnTo>
                  <a:lnTo>
                    <a:pt x="4295686" y="1134872"/>
                  </a:lnTo>
                  <a:lnTo>
                    <a:pt x="4283430" y="1121359"/>
                  </a:lnTo>
                  <a:lnTo>
                    <a:pt x="4279341" y="1110589"/>
                  </a:lnTo>
                  <a:lnTo>
                    <a:pt x="4281386" y="1107363"/>
                  </a:lnTo>
                  <a:lnTo>
                    <a:pt x="4289552" y="1108659"/>
                  </a:lnTo>
                  <a:lnTo>
                    <a:pt x="4298924" y="1109294"/>
                  </a:lnTo>
                  <a:lnTo>
                    <a:pt x="4323448" y="1109294"/>
                  </a:lnTo>
                  <a:lnTo>
                    <a:pt x="4329582" y="1108659"/>
                  </a:lnTo>
                  <a:lnTo>
                    <a:pt x="4334522" y="1107363"/>
                  </a:lnTo>
                  <a:lnTo>
                    <a:pt x="4344403" y="1104798"/>
                  </a:lnTo>
                  <a:lnTo>
                    <a:pt x="4354220" y="1102868"/>
                  </a:lnTo>
                  <a:lnTo>
                    <a:pt x="4364850" y="1100772"/>
                  </a:lnTo>
                  <a:lnTo>
                    <a:pt x="4380344" y="1093863"/>
                  </a:lnTo>
                  <a:lnTo>
                    <a:pt x="4383240" y="1097724"/>
                  </a:lnTo>
                  <a:lnTo>
                    <a:pt x="4385284" y="1102868"/>
                  </a:lnTo>
                  <a:lnTo>
                    <a:pt x="4389374" y="1107363"/>
                  </a:lnTo>
                  <a:lnTo>
                    <a:pt x="4393463" y="1110589"/>
                  </a:lnTo>
                  <a:lnTo>
                    <a:pt x="4397553" y="1114450"/>
                  </a:lnTo>
                  <a:lnTo>
                    <a:pt x="4401985" y="1119428"/>
                  </a:lnTo>
                  <a:lnTo>
                    <a:pt x="4408119" y="1123289"/>
                  </a:lnTo>
                  <a:lnTo>
                    <a:pt x="4415091" y="1125220"/>
                  </a:lnTo>
                  <a:lnTo>
                    <a:pt x="4417136" y="1124089"/>
                  </a:lnTo>
                  <a:lnTo>
                    <a:pt x="4417136" y="1123289"/>
                  </a:lnTo>
                  <a:lnTo>
                    <a:pt x="4416285" y="1123289"/>
                  </a:lnTo>
                  <a:lnTo>
                    <a:pt x="4411015" y="1122159"/>
                  </a:lnTo>
                  <a:lnTo>
                    <a:pt x="4406925" y="1121359"/>
                  </a:lnTo>
                  <a:lnTo>
                    <a:pt x="4399940" y="1114450"/>
                  </a:lnTo>
                  <a:lnTo>
                    <a:pt x="4393463" y="1109294"/>
                  </a:lnTo>
                  <a:lnTo>
                    <a:pt x="4390568" y="1105433"/>
                  </a:lnTo>
                  <a:lnTo>
                    <a:pt x="4385284" y="1097724"/>
                  </a:lnTo>
                  <a:lnTo>
                    <a:pt x="4384433" y="1094981"/>
                  </a:lnTo>
                  <a:lnTo>
                    <a:pt x="4383240" y="1093863"/>
                  </a:lnTo>
                  <a:lnTo>
                    <a:pt x="4382389" y="1093050"/>
                  </a:lnTo>
                  <a:lnTo>
                    <a:pt x="4391418" y="1090002"/>
                  </a:lnTo>
                  <a:lnTo>
                    <a:pt x="4406074" y="1088072"/>
                  </a:lnTo>
                  <a:lnTo>
                    <a:pt x="4417136" y="1089190"/>
                  </a:lnTo>
                  <a:lnTo>
                    <a:pt x="4417136" y="1088072"/>
                  </a:lnTo>
                  <a:lnTo>
                    <a:pt x="4417136" y="1081151"/>
                  </a:lnTo>
                  <a:close/>
                </a:path>
                <a:path w="5154295" h="1881504">
                  <a:moveTo>
                    <a:pt x="4417136" y="710806"/>
                  </a:moveTo>
                  <a:lnTo>
                    <a:pt x="4415091" y="712736"/>
                  </a:lnTo>
                  <a:lnTo>
                    <a:pt x="4408119" y="718515"/>
                  </a:lnTo>
                  <a:lnTo>
                    <a:pt x="4404880" y="725601"/>
                  </a:lnTo>
                  <a:lnTo>
                    <a:pt x="4404195" y="733310"/>
                  </a:lnTo>
                  <a:lnTo>
                    <a:pt x="4404093" y="735888"/>
                  </a:lnTo>
                  <a:lnTo>
                    <a:pt x="4406074" y="754545"/>
                  </a:lnTo>
                  <a:lnTo>
                    <a:pt x="4412196" y="771906"/>
                  </a:lnTo>
                  <a:lnTo>
                    <a:pt x="4414240" y="778827"/>
                  </a:lnTo>
                  <a:lnTo>
                    <a:pt x="4417136" y="784618"/>
                  </a:lnTo>
                  <a:lnTo>
                    <a:pt x="4417136" y="771105"/>
                  </a:lnTo>
                  <a:lnTo>
                    <a:pt x="4415091" y="764197"/>
                  </a:lnTo>
                  <a:lnTo>
                    <a:pt x="4414240" y="755662"/>
                  </a:lnTo>
                  <a:lnTo>
                    <a:pt x="4408119" y="741032"/>
                  </a:lnTo>
                  <a:lnTo>
                    <a:pt x="4408119" y="735888"/>
                  </a:lnTo>
                  <a:lnTo>
                    <a:pt x="4408970" y="733310"/>
                  </a:lnTo>
                  <a:lnTo>
                    <a:pt x="4411015" y="729449"/>
                  </a:lnTo>
                  <a:lnTo>
                    <a:pt x="4411015" y="727519"/>
                  </a:lnTo>
                  <a:lnTo>
                    <a:pt x="4410164" y="726236"/>
                  </a:lnTo>
                  <a:lnTo>
                    <a:pt x="4411015" y="723671"/>
                  </a:lnTo>
                  <a:lnTo>
                    <a:pt x="4416285" y="717715"/>
                  </a:lnTo>
                  <a:lnTo>
                    <a:pt x="4417136" y="716584"/>
                  </a:lnTo>
                  <a:lnTo>
                    <a:pt x="4417136" y="710806"/>
                  </a:lnTo>
                  <a:close/>
                </a:path>
                <a:path w="5154295" h="1881504">
                  <a:moveTo>
                    <a:pt x="4611840" y="688441"/>
                  </a:moveTo>
                  <a:lnTo>
                    <a:pt x="4610989" y="687641"/>
                  </a:lnTo>
                  <a:lnTo>
                    <a:pt x="4607750" y="682663"/>
                  </a:lnTo>
                  <a:lnTo>
                    <a:pt x="4603102" y="677506"/>
                  </a:lnTo>
                  <a:lnTo>
                    <a:pt x="4600765" y="674941"/>
                  </a:lnTo>
                  <a:lnTo>
                    <a:pt x="4590212" y="667219"/>
                  </a:lnTo>
                  <a:lnTo>
                    <a:pt x="4587138" y="665937"/>
                  </a:lnTo>
                  <a:lnTo>
                    <a:pt x="4577943" y="662076"/>
                  </a:lnTo>
                  <a:lnTo>
                    <a:pt x="4564481" y="659498"/>
                  </a:lnTo>
                  <a:lnTo>
                    <a:pt x="4554271" y="655485"/>
                  </a:lnTo>
                  <a:lnTo>
                    <a:pt x="4553420" y="656285"/>
                  </a:lnTo>
                  <a:lnTo>
                    <a:pt x="4551375" y="657567"/>
                  </a:lnTo>
                  <a:lnTo>
                    <a:pt x="4549330" y="662076"/>
                  </a:lnTo>
                  <a:lnTo>
                    <a:pt x="4547286" y="664006"/>
                  </a:lnTo>
                  <a:lnTo>
                    <a:pt x="4536554" y="664006"/>
                  </a:lnTo>
                  <a:lnTo>
                    <a:pt x="4531614" y="665289"/>
                  </a:lnTo>
                  <a:lnTo>
                    <a:pt x="4531614" y="667219"/>
                  </a:lnTo>
                  <a:lnTo>
                    <a:pt x="4530420" y="669150"/>
                  </a:lnTo>
                  <a:lnTo>
                    <a:pt x="4529569" y="669798"/>
                  </a:lnTo>
                  <a:lnTo>
                    <a:pt x="4527524" y="669798"/>
                  </a:lnTo>
                  <a:lnTo>
                    <a:pt x="4526331" y="669150"/>
                  </a:lnTo>
                  <a:lnTo>
                    <a:pt x="4522241" y="667867"/>
                  </a:lnTo>
                  <a:lnTo>
                    <a:pt x="4515256" y="667219"/>
                  </a:lnTo>
                  <a:lnTo>
                    <a:pt x="4506734" y="667867"/>
                  </a:lnTo>
                  <a:lnTo>
                    <a:pt x="4501794" y="671728"/>
                  </a:lnTo>
                  <a:lnTo>
                    <a:pt x="4496524" y="671728"/>
                  </a:lnTo>
                  <a:lnTo>
                    <a:pt x="4492434" y="675576"/>
                  </a:lnTo>
                  <a:lnTo>
                    <a:pt x="4487494" y="679602"/>
                  </a:lnTo>
                  <a:lnTo>
                    <a:pt x="4482211" y="681532"/>
                  </a:lnTo>
                  <a:lnTo>
                    <a:pt x="4469943" y="688441"/>
                  </a:lnTo>
                  <a:lnTo>
                    <a:pt x="4489539" y="688441"/>
                  </a:lnTo>
                  <a:lnTo>
                    <a:pt x="4495673" y="684593"/>
                  </a:lnTo>
                  <a:lnTo>
                    <a:pt x="4497717" y="682663"/>
                  </a:lnTo>
                  <a:lnTo>
                    <a:pt x="4498784" y="681532"/>
                  </a:lnTo>
                  <a:lnTo>
                    <a:pt x="4500613" y="679602"/>
                  </a:lnTo>
                  <a:lnTo>
                    <a:pt x="4499762" y="677506"/>
                  </a:lnTo>
                  <a:lnTo>
                    <a:pt x="4496524" y="680732"/>
                  </a:lnTo>
                  <a:lnTo>
                    <a:pt x="4494479" y="681532"/>
                  </a:lnTo>
                  <a:lnTo>
                    <a:pt x="4493628" y="679602"/>
                  </a:lnTo>
                  <a:lnTo>
                    <a:pt x="4494479" y="678802"/>
                  </a:lnTo>
                  <a:lnTo>
                    <a:pt x="4512018" y="671728"/>
                  </a:lnTo>
                  <a:lnTo>
                    <a:pt x="4519346" y="671728"/>
                  </a:lnTo>
                  <a:lnTo>
                    <a:pt x="4526331" y="673011"/>
                  </a:lnTo>
                  <a:lnTo>
                    <a:pt x="4531614" y="673658"/>
                  </a:lnTo>
                  <a:lnTo>
                    <a:pt x="4535703" y="673658"/>
                  </a:lnTo>
                  <a:lnTo>
                    <a:pt x="4541151" y="674941"/>
                  </a:lnTo>
                  <a:lnTo>
                    <a:pt x="4549330" y="673658"/>
                  </a:lnTo>
                  <a:lnTo>
                    <a:pt x="4553420" y="669798"/>
                  </a:lnTo>
                  <a:lnTo>
                    <a:pt x="4557496" y="667219"/>
                  </a:lnTo>
                  <a:lnTo>
                    <a:pt x="4558347" y="665937"/>
                  </a:lnTo>
                  <a:lnTo>
                    <a:pt x="4562437" y="665937"/>
                  </a:lnTo>
                  <a:lnTo>
                    <a:pt x="4568914" y="667219"/>
                  </a:lnTo>
                  <a:lnTo>
                    <a:pt x="4584077" y="671080"/>
                  </a:lnTo>
                  <a:lnTo>
                    <a:pt x="4589361" y="673011"/>
                  </a:lnTo>
                  <a:lnTo>
                    <a:pt x="4590212" y="673658"/>
                  </a:lnTo>
                  <a:lnTo>
                    <a:pt x="4591405" y="681532"/>
                  </a:lnTo>
                  <a:lnTo>
                    <a:pt x="4593437" y="685711"/>
                  </a:lnTo>
                  <a:lnTo>
                    <a:pt x="4595482" y="686523"/>
                  </a:lnTo>
                  <a:lnTo>
                    <a:pt x="4599571" y="686523"/>
                  </a:lnTo>
                  <a:lnTo>
                    <a:pt x="4599571" y="684593"/>
                  </a:lnTo>
                  <a:lnTo>
                    <a:pt x="4596333" y="681532"/>
                  </a:lnTo>
                  <a:lnTo>
                    <a:pt x="4593437" y="679602"/>
                  </a:lnTo>
                  <a:lnTo>
                    <a:pt x="4594301" y="677506"/>
                  </a:lnTo>
                  <a:lnTo>
                    <a:pt x="4595482" y="677506"/>
                  </a:lnTo>
                  <a:lnTo>
                    <a:pt x="4598721" y="679602"/>
                  </a:lnTo>
                  <a:lnTo>
                    <a:pt x="4605706" y="685711"/>
                  </a:lnTo>
                  <a:lnTo>
                    <a:pt x="4607750" y="688441"/>
                  </a:lnTo>
                  <a:lnTo>
                    <a:pt x="4611840" y="688441"/>
                  </a:lnTo>
                  <a:close/>
                </a:path>
                <a:path w="5154295" h="1881504">
                  <a:moveTo>
                    <a:pt x="5153698" y="609485"/>
                  </a:moveTo>
                  <a:lnTo>
                    <a:pt x="5148415" y="610768"/>
                  </a:lnTo>
                  <a:lnTo>
                    <a:pt x="5143474" y="612698"/>
                  </a:lnTo>
                  <a:lnTo>
                    <a:pt x="5142281" y="615442"/>
                  </a:lnTo>
                  <a:lnTo>
                    <a:pt x="5134953" y="612698"/>
                  </a:lnTo>
                  <a:lnTo>
                    <a:pt x="5125923" y="607555"/>
                  </a:lnTo>
                  <a:lnTo>
                    <a:pt x="5120640" y="603694"/>
                  </a:lnTo>
                  <a:lnTo>
                    <a:pt x="5112474" y="597903"/>
                  </a:lnTo>
                  <a:lnTo>
                    <a:pt x="5110429" y="597268"/>
                  </a:lnTo>
                  <a:lnTo>
                    <a:pt x="5105882" y="595337"/>
                  </a:lnTo>
                  <a:lnTo>
                    <a:pt x="5100205" y="592924"/>
                  </a:lnTo>
                  <a:lnTo>
                    <a:pt x="5094922" y="595337"/>
                  </a:lnTo>
                  <a:lnTo>
                    <a:pt x="5092878" y="594055"/>
                  </a:lnTo>
                  <a:lnTo>
                    <a:pt x="5094922" y="592924"/>
                  </a:lnTo>
                  <a:lnTo>
                    <a:pt x="5096967" y="592124"/>
                  </a:lnTo>
                  <a:lnTo>
                    <a:pt x="5096967" y="590994"/>
                  </a:lnTo>
                  <a:lnTo>
                    <a:pt x="5094922" y="590194"/>
                  </a:lnTo>
                  <a:lnTo>
                    <a:pt x="5092027" y="590994"/>
                  </a:lnTo>
                  <a:lnTo>
                    <a:pt x="5085893" y="590994"/>
                  </a:lnTo>
                  <a:lnTo>
                    <a:pt x="5084699" y="589064"/>
                  </a:lnTo>
                  <a:lnTo>
                    <a:pt x="5064950" y="584403"/>
                  </a:lnTo>
                  <a:lnTo>
                    <a:pt x="5056771" y="583272"/>
                  </a:lnTo>
                  <a:lnTo>
                    <a:pt x="5054727" y="584403"/>
                  </a:lnTo>
                  <a:lnTo>
                    <a:pt x="5054041" y="586333"/>
                  </a:lnTo>
                  <a:lnTo>
                    <a:pt x="5052682" y="587133"/>
                  </a:lnTo>
                  <a:lnTo>
                    <a:pt x="5051996" y="585203"/>
                  </a:lnTo>
                  <a:lnTo>
                    <a:pt x="5049444" y="585203"/>
                  </a:lnTo>
                  <a:lnTo>
                    <a:pt x="5049444" y="586333"/>
                  </a:lnTo>
                  <a:lnTo>
                    <a:pt x="5046548" y="587133"/>
                  </a:lnTo>
                  <a:lnTo>
                    <a:pt x="5041265" y="589064"/>
                  </a:lnTo>
                  <a:lnTo>
                    <a:pt x="5026965" y="592924"/>
                  </a:lnTo>
                  <a:lnTo>
                    <a:pt x="5017592" y="597903"/>
                  </a:lnTo>
                  <a:lnTo>
                    <a:pt x="4973472" y="613346"/>
                  </a:lnTo>
                  <a:lnTo>
                    <a:pt x="4936172" y="642772"/>
                  </a:lnTo>
                  <a:lnTo>
                    <a:pt x="4935321" y="644702"/>
                  </a:lnTo>
                  <a:lnTo>
                    <a:pt x="4935321" y="649363"/>
                  </a:lnTo>
                  <a:lnTo>
                    <a:pt x="4934128" y="650494"/>
                  </a:lnTo>
                  <a:lnTo>
                    <a:pt x="4931232" y="651294"/>
                  </a:lnTo>
                  <a:lnTo>
                    <a:pt x="4925949" y="652424"/>
                  </a:lnTo>
                  <a:lnTo>
                    <a:pt x="4912830" y="653224"/>
                  </a:lnTo>
                  <a:lnTo>
                    <a:pt x="4904308" y="653224"/>
                  </a:lnTo>
                  <a:lnTo>
                    <a:pt x="4899380" y="651294"/>
                  </a:lnTo>
                  <a:lnTo>
                    <a:pt x="4887963" y="651294"/>
                  </a:lnTo>
                  <a:lnTo>
                    <a:pt x="4879784" y="649363"/>
                  </a:lnTo>
                  <a:lnTo>
                    <a:pt x="4875695" y="646633"/>
                  </a:lnTo>
                  <a:lnTo>
                    <a:pt x="4873650" y="643585"/>
                  </a:lnTo>
                  <a:lnTo>
                    <a:pt x="4871605" y="640842"/>
                  </a:lnTo>
                  <a:lnTo>
                    <a:pt x="4870412" y="635063"/>
                  </a:lnTo>
                  <a:lnTo>
                    <a:pt x="4869561" y="632002"/>
                  </a:lnTo>
                  <a:lnTo>
                    <a:pt x="4870348" y="623163"/>
                  </a:lnTo>
                  <a:lnTo>
                    <a:pt x="4870412" y="617372"/>
                  </a:lnTo>
                  <a:lnTo>
                    <a:pt x="4871745" y="615442"/>
                  </a:lnTo>
                  <a:lnTo>
                    <a:pt x="4874501" y="611416"/>
                  </a:lnTo>
                  <a:lnTo>
                    <a:pt x="4880978" y="604989"/>
                  </a:lnTo>
                  <a:lnTo>
                    <a:pt x="4887112" y="594055"/>
                  </a:lnTo>
                  <a:lnTo>
                    <a:pt x="4890008" y="587133"/>
                  </a:lnTo>
                  <a:lnTo>
                    <a:pt x="4894097" y="577481"/>
                  </a:lnTo>
                  <a:lnTo>
                    <a:pt x="4896142" y="571690"/>
                  </a:lnTo>
                  <a:lnTo>
                    <a:pt x="4896142" y="568960"/>
                  </a:lnTo>
                  <a:lnTo>
                    <a:pt x="4894097" y="565912"/>
                  </a:lnTo>
                  <a:lnTo>
                    <a:pt x="4891202" y="563981"/>
                  </a:lnTo>
                  <a:lnTo>
                    <a:pt x="4889157" y="557060"/>
                  </a:lnTo>
                  <a:lnTo>
                    <a:pt x="4887963" y="551116"/>
                  </a:lnTo>
                  <a:lnTo>
                    <a:pt x="4883874" y="545325"/>
                  </a:lnTo>
                  <a:lnTo>
                    <a:pt x="4883023" y="540816"/>
                  </a:lnTo>
                  <a:lnTo>
                    <a:pt x="4881829" y="536956"/>
                  </a:lnTo>
                  <a:lnTo>
                    <a:pt x="4881829" y="531812"/>
                  </a:lnTo>
                  <a:lnTo>
                    <a:pt x="4883023" y="528764"/>
                  </a:lnTo>
                  <a:lnTo>
                    <a:pt x="4883874" y="524903"/>
                  </a:lnTo>
                  <a:lnTo>
                    <a:pt x="4885067" y="519112"/>
                  </a:lnTo>
                  <a:lnTo>
                    <a:pt x="4883861" y="516382"/>
                  </a:lnTo>
                  <a:lnTo>
                    <a:pt x="4883023" y="513321"/>
                  </a:lnTo>
                  <a:lnTo>
                    <a:pt x="4881677" y="512521"/>
                  </a:lnTo>
                  <a:lnTo>
                    <a:pt x="4879784" y="511390"/>
                  </a:lnTo>
                  <a:lnTo>
                    <a:pt x="4872456" y="509460"/>
                  </a:lnTo>
                  <a:lnTo>
                    <a:pt x="4865471" y="508660"/>
                  </a:lnTo>
                  <a:lnTo>
                    <a:pt x="4861395" y="506730"/>
                  </a:lnTo>
                  <a:lnTo>
                    <a:pt x="4842484" y="500621"/>
                  </a:lnTo>
                  <a:lnTo>
                    <a:pt x="4826127" y="495947"/>
                  </a:lnTo>
                  <a:lnTo>
                    <a:pt x="4819993" y="495947"/>
                  </a:lnTo>
                  <a:lnTo>
                    <a:pt x="4816754" y="494030"/>
                  </a:lnTo>
                  <a:lnTo>
                    <a:pt x="4813859" y="489038"/>
                  </a:lnTo>
                  <a:lnTo>
                    <a:pt x="4813859" y="480517"/>
                  </a:lnTo>
                  <a:lnTo>
                    <a:pt x="4815903" y="477304"/>
                  </a:lnTo>
                  <a:lnTo>
                    <a:pt x="4820844" y="476656"/>
                  </a:lnTo>
                  <a:lnTo>
                    <a:pt x="4831410" y="472795"/>
                  </a:lnTo>
                  <a:lnTo>
                    <a:pt x="4832261" y="469582"/>
                  </a:lnTo>
                  <a:lnTo>
                    <a:pt x="4831410" y="466521"/>
                  </a:lnTo>
                  <a:lnTo>
                    <a:pt x="4829365" y="463791"/>
                  </a:lnTo>
                  <a:lnTo>
                    <a:pt x="4826127" y="462661"/>
                  </a:lnTo>
                  <a:lnTo>
                    <a:pt x="4820844" y="458800"/>
                  </a:lnTo>
                  <a:lnTo>
                    <a:pt x="4816754" y="454139"/>
                  </a:lnTo>
                  <a:lnTo>
                    <a:pt x="4815903" y="449160"/>
                  </a:lnTo>
                  <a:lnTo>
                    <a:pt x="4819993" y="444487"/>
                  </a:lnTo>
                  <a:lnTo>
                    <a:pt x="4826127" y="436448"/>
                  </a:lnTo>
                  <a:lnTo>
                    <a:pt x="4830216" y="432587"/>
                  </a:lnTo>
                  <a:lnTo>
                    <a:pt x="4832261" y="427926"/>
                  </a:lnTo>
                  <a:lnTo>
                    <a:pt x="4837544" y="422783"/>
                  </a:lnTo>
                  <a:lnTo>
                    <a:pt x="4842484" y="418274"/>
                  </a:lnTo>
                  <a:lnTo>
                    <a:pt x="4846574" y="416356"/>
                  </a:lnTo>
                  <a:lnTo>
                    <a:pt x="4850663" y="416356"/>
                  </a:lnTo>
                  <a:lnTo>
                    <a:pt x="4853216" y="416991"/>
                  </a:lnTo>
                  <a:lnTo>
                    <a:pt x="4855261" y="420204"/>
                  </a:lnTo>
                  <a:lnTo>
                    <a:pt x="4857978" y="424878"/>
                  </a:lnTo>
                  <a:lnTo>
                    <a:pt x="4862068" y="429856"/>
                  </a:lnTo>
                  <a:lnTo>
                    <a:pt x="4871605" y="437578"/>
                  </a:lnTo>
                  <a:lnTo>
                    <a:pt x="4876546" y="440309"/>
                  </a:lnTo>
                  <a:lnTo>
                    <a:pt x="4887963" y="445300"/>
                  </a:lnTo>
                  <a:lnTo>
                    <a:pt x="4896142" y="447230"/>
                  </a:lnTo>
                  <a:lnTo>
                    <a:pt x="4902276" y="449160"/>
                  </a:lnTo>
                  <a:lnTo>
                    <a:pt x="4906353" y="450278"/>
                  </a:lnTo>
                  <a:lnTo>
                    <a:pt x="4913681" y="450278"/>
                  </a:lnTo>
                  <a:lnTo>
                    <a:pt x="4914976" y="448348"/>
                  </a:lnTo>
                  <a:lnTo>
                    <a:pt x="4915725" y="447230"/>
                  </a:lnTo>
                  <a:lnTo>
                    <a:pt x="4918964" y="440309"/>
                  </a:lnTo>
                  <a:lnTo>
                    <a:pt x="4923904" y="434517"/>
                  </a:lnTo>
                  <a:lnTo>
                    <a:pt x="4933277" y="430657"/>
                  </a:lnTo>
                  <a:lnTo>
                    <a:pt x="4940592" y="429856"/>
                  </a:lnTo>
                  <a:lnTo>
                    <a:pt x="4945532" y="434517"/>
                  </a:lnTo>
                  <a:lnTo>
                    <a:pt x="4947577" y="441439"/>
                  </a:lnTo>
                  <a:lnTo>
                    <a:pt x="4944859" y="449160"/>
                  </a:lnTo>
                  <a:lnTo>
                    <a:pt x="4943487" y="456069"/>
                  </a:lnTo>
                  <a:lnTo>
                    <a:pt x="4945532" y="460730"/>
                  </a:lnTo>
                  <a:lnTo>
                    <a:pt x="4953711" y="466521"/>
                  </a:lnTo>
                  <a:lnTo>
                    <a:pt x="4951666" y="464591"/>
                  </a:lnTo>
                  <a:lnTo>
                    <a:pt x="4948948" y="461860"/>
                  </a:lnTo>
                  <a:lnTo>
                    <a:pt x="4947577" y="456069"/>
                  </a:lnTo>
                  <a:lnTo>
                    <a:pt x="4949622" y="448348"/>
                  </a:lnTo>
                  <a:lnTo>
                    <a:pt x="4949622" y="434517"/>
                  </a:lnTo>
                  <a:lnTo>
                    <a:pt x="4945786" y="429856"/>
                  </a:lnTo>
                  <a:lnTo>
                    <a:pt x="4944859" y="428739"/>
                  </a:lnTo>
                  <a:lnTo>
                    <a:pt x="4939398" y="427926"/>
                  </a:lnTo>
                  <a:lnTo>
                    <a:pt x="4931232" y="429856"/>
                  </a:lnTo>
                  <a:lnTo>
                    <a:pt x="4921859" y="434517"/>
                  </a:lnTo>
                  <a:lnTo>
                    <a:pt x="4916919" y="439508"/>
                  </a:lnTo>
                  <a:lnTo>
                    <a:pt x="4915725" y="444487"/>
                  </a:lnTo>
                  <a:lnTo>
                    <a:pt x="4912830" y="448348"/>
                  </a:lnTo>
                  <a:lnTo>
                    <a:pt x="4903457" y="448348"/>
                  </a:lnTo>
                  <a:lnTo>
                    <a:pt x="4898187" y="446417"/>
                  </a:lnTo>
                  <a:lnTo>
                    <a:pt x="4893246" y="444487"/>
                  </a:lnTo>
                  <a:lnTo>
                    <a:pt x="4887963" y="443369"/>
                  </a:lnTo>
                  <a:lnTo>
                    <a:pt x="4876546" y="439508"/>
                  </a:lnTo>
                  <a:lnTo>
                    <a:pt x="4870412" y="433717"/>
                  </a:lnTo>
                  <a:lnTo>
                    <a:pt x="4865471" y="428739"/>
                  </a:lnTo>
                  <a:lnTo>
                    <a:pt x="4860023" y="425996"/>
                  </a:lnTo>
                  <a:lnTo>
                    <a:pt x="4857978" y="420852"/>
                  </a:lnTo>
                  <a:lnTo>
                    <a:pt x="4859350" y="416991"/>
                  </a:lnTo>
                  <a:lnTo>
                    <a:pt x="4860023" y="416356"/>
                  </a:lnTo>
                  <a:lnTo>
                    <a:pt x="4863655" y="415061"/>
                  </a:lnTo>
                  <a:lnTo>
                    <a:pt x="4865471" y="414426"/>
                  </a:lnTo>
                  <a:lnTo>
                    <a:pt x="4866322" y="411200"/>
                  </a:lnTo>
                  <a:lnTo>
                    <a:pt x="4864290" y="409270"/>
                  </a:lnTo>
                  <a:lnTo>
                    <a:pt x="4860023" y="406222"/>
                  </a:lnTo>
                  <a:lnTo>
                    <a:pt x="4853216" y="403491"/>
                  </a:lnTo>
                  <a:lnTo>
                    <a:pt x="4845723" y="398500"/>
                  </a:lnTo>
                  <a:lnTo>
                    <a:pt x="4842484" y="394639"/>
                  </a:lnTo>
                  <a:lnTo>
                    <a:pt x="4843678" y="392709"/>
                  </a:lnTo>
                  <a:lnTo>
                    <a:pt x="4845723" y="390779"/>
                  </a:lnTo>
                  <a:lnTo>
                    <a:pt x="4850663" y="388848"/>
                  </a:lnTo>
                  <a:lnTo>
                    <a:pt x="4853889" y="388048"/>
                  </a:lnTo>
                  <a:lnTo>
                    <a:pt x="4857305" y="386918"/>
                  </a:lnTo>
                  <a:lnTo>
                    <a:pt x="4861395" y="383057"/>
                  </a:lnTo>
                  <a:lnTo>
                    <a:pt x="4863427" y="377278"/>
                  </a:lnTo>
                  <a:lnTo>
                    <a:pt x="4862068" y="371487"/>
                  </a:lnTo>
                  <a:lnTo>
                    <a:pt x="4860023" y="369557"/>
                  </a:lnTo>
                  <a:lnTo>
                    <a:pt x="4853889" y="367626"/>
                  </a:lnTo>
                  <a:lnTo>
                    <a:pt x="4850663" y="367626"/>
                  </a:lnTo>
                  <a:lnTo>
                    <a:pt x="4849800" y="369557"/>
                  </a:lnTo>
                  <a:lnTo>
                    <a:pt x="4847768" y="371487"/>
                  </a:lnTo>
                  <a:lnTo>
                    <a:pt x="4844529" y="371487"/>
                  </a:lnTo>
                  <a:lnTo>
                    <a:pt x="4842484" y="369557"/>
                  </a:lnTo>
                  <a:lnTo>
                    <a:pt x="4841633" y="365696"/>
                  </a:lnTo>
                  <a:lnTo>
                    <a:pt x="4842484" y="361835"/>
                  </a:lnTo>
                  <a:lnTo>
                    <a:pt x="4844529" y="359905"/>
                  </a:lnTo>
                  <a:lnTo>
                    <a:pt x="4846574" y="358622"/>
                  </a:lnTo>
                  <a:lnTo>
                    <a:pt x="4847768" y="358622"/>
                  </a:lnTo>
                  <a:lnTo>
                    <a:pt x="4849800" y="360553"/>
                  </a:lnTo>
                  <a:lnTo>
                    <a:pt x="4857305" y="360553"/>
                  </a:lnTo>
                  <a:lnTo>
                    <a:pt x="4867516" y="359905"/>
                  </a:lnTo>
                  <a:lnTo>
                    <a:pt x="4872456" y="356044"/>
                  </a:lnTo>
                  <a:lnTo>
                    <a:pt x="4873650" y="352183"/>
                  </a:lnTo>
                  <a:lnTo>
                    <a:pt x="4874501" y="347040"/>
                  </a:lnTo>
                  <a:lnTo>
                    <a:pt x="4874501" y="343979"/>
                  </a:lnTo>
                  <a:lnTo>
                    <a:pt x="4874501" y="342049"/>
                  </a:lnTo>
                  <a:lnTo>
                    <a:pt x="4873650" y="337388"/>
                  </a:lnTo>
                  <a:lnTo>
                    <a:pt x="4874501" y="335457"/>
                  </a:lnTo>
                  <a:lnTo>
                    <a:pt x="4878590" y="334340"/>
                  </a:lnTo>
                  <a:lnTo>
                    <a:pt x="4885067" y="334340"/>
                  </a:lnTo>
                  <a:lnTo>
                    <a:pt x="4887112" y="335457"/>
                  </a:lnTo>
                  <a:lnTo>
                    <a:pt x="4891202" y="334340"/>
                  </a:lnTo>
                  <a:lnTo>
                    <a:pt x="4893246" y="332409"/>
                  </a:lnTo>
                  <a:lnTo>
                    <a:pt x="4894097" y="330479"/>
                  </a:lnTo>
                  <a:lnTo>
                    <a:pt x="4893246" y="327736"/>
                  </a:lnTo>
                  <a:lnTo>
                    <a:pt x="4889157" y="325818"/>
                  </a:lnTo>
                  <a:lnTo>
                    <a:pt x="4887112" y="322757"/>
                  </a:lnTo>
                  <a:lnTo>
                    <a:pt x="4887112" y="315836"/>
                  </a:lnTo>
                  <a:lnTo>
                    <a:pt x="4883023" y="313905"/>
                  </a:lnTo>
                  <a:lnTo>
                    <a:pt x="4877740" y="313105"/>
                  </a:lnTo>
                  <a:lnTo>
                    <a:pt x="4874501" y="311175"/>
                  </a:lnTo>
                  <a:lnTo>
                    <a:pt x="4864290" y="298475"/>
                  </a:lnTo>
                  <a:lnTo>
                    <a:pt x="4860023" y="296379"/>
                  </a:lnTo>
                  <a:lnTo>
                    <a:pt x="4861395" y="291884"/>
                  </a:lnTo>
                  <a:lnTo>
                    <a:pt x="4862068" y="290588"/>
                  </a:lnTo>
                  <a:lnTo>
                    <a:pt x="4864290" y="288658"/>
                  </a:lnTo>
                  <a:lnTo>
                    <a:pt x="4867516" y="290588"/>
                  </a:lnTo>
                  <a:lnTo>
                    <a:pt x="4871605" y="294449"/>
                  </a:lnTo>
                  <a:lnTo>
                    <a:pt x="4873650" y="295744"/>
                  </a:lnTo>
                  <a:lnTo>
                    <a:pt x="4875695" y="297675"/>
                  </a:lnTo>
                  <a:lnTo>
                    <a:pt x="4880978" y="299605"/>
                  </a:lnTo>
                  <a:lnTo>
                    <a:pt x="4897336" y="308127"/>
                  </a:lnTo>
                  <a:lnTo>
                    <a:pt x="4903457" y="307314"/>
                  </a:lnTo>
                  <a:lnTo>
                    <a:pt x="4909591" y="305384"/>
                  </a:lnTo>
                  <a:lnTo>
                    <a:pt x="4912830" y="303453"/>
                  </a:lnTo>
                  <a:lnTo>
                    <a:pt x="4913681" y="300405"/>
                  </a:lnTo>
                  <a:lnTo>
                    <a:pt x="4912830" y="296379"/>
                  </a:lnTo>
                  <a:lnTo>
                    <a:pt x="4909591" y="293814"/>
                  </a:lnTo>
                  <a:lnTo>
                    <a:pt x="4907546" y="290588"/>
                  </a:lnTo>
                  <a:lnTo>
                    <a:pt x="4908740" y="285610"/>
                  </a:lnTo>
                  <a:lnTo>
                    <a:pt x="4910785" y="281749"/>
                  </a:lnTo>
                  <a:lnTo>
                    <a:pt x="4917770" y="281749"/>
                  </a:lnTo>
                  <a:lnTo>
                    <a:pt x="4921008" y="282879"/>
                  </a:lnTo>
                  <a:lnTo>
                    <a:pt x="4931232" y="275158"/>
                  </a:lnTo>
                  <a:lnTo>
                    <a:pt x="4942814" y="272097"/>
                  </a:lnTo>
                  <a:lnTo>
                    <a:pt x="4945532" y="268236"/>
                  </a:lnTo>
                  <a:lnTo>
                    <a:pt x="4944859" y="263575"/>
                  </a:lnTo>
                  <a:lnTo>
                    <a:pt x="4942814" y="258597"/>
                  </a:lnTo>
                  <a:lnTo>
                    <a:pt x="4944859" y="256667"/>
                  </a:lnTo>
                  <a:lnTo>
                    <a:pt x="4947577" y="257467"/>
                  </a:lnTo>
                  <a:lnTo>
                    <a:pt x="4953038" y="260527"/>
                  </a:lnTo>
                  <a:lnTo>
                    <a:pt x="4963934" y="264375"/>
                  </a:lnTo>
                  <a:lnTo>
                    <a:pt x="4968532" y="265506"/>
                  </a:lnTo>
                  <a:lnTo>
                    <a:pt x="4974666" y="264375"/>
                  </a:lnTo>
                  <a:lnTo>
                    <a:pt x="4976711" y="263575"/>
                  </a:lnTo>
                  <a:lnTo>
                    <a:pt x="4976711" y="257467"/>
                  </a:lnTo>
                  <a:lnTo>
                    <a:pt x="4971427" y="250875"/>
                  </a:lnTo>
                  <a:lnTo>
                    <a:pt x="4972621" y="248945"/>
                  </a:lnTo>
                  <a:lnTo>
                    <a:pt x="4980800" y="243154"/>
                  </a:lnTo>
                  <a:lnTo>
                    <a:pt x="4980800" y="241223"/>
                  </a:lnTo>
                  <a:lnTo>
                    <a:pt x="4978755" y="238163"/>
                  </a:lnTo>
                  <a:lnTo>
                    <a:pt x="4975517" y="239293"/>
                  </a:lnTo>
                  <a:lnTo>
                    <a:pt x="4974666" y="239293"/>
                  </a:lnTo>
                  <a:lnTo>
                    <a:pt x="4971427" y="240093"/>
                  </a:lnTo>
                  <a:lnTo>
                    <a:pt x="4969383" y="238163"/>
                  </a:lnTo>
                  <a:lnTo>
                    <a:pt x="4968532" y="236232"/>
                  </a:lnTo>
                  <a:lnTo>
                    <a:pt x="4966487" y="233502"/>
                  </a:lnTo>
                  <a:lnTo>
                    <a:pt x="4963934" y="232219"/>
                  </a:lnTo>
                  <a:lnTo>
                    <a:pt x="4961890" y="233502"/>
                  </a:lnTo>
                  <a:lnTo>
                    <a:pt x="4961204" y="234315"/>
                  </a:lnTo>
                  <a:lnTo>
                    <a:pt x="4957115" y="234315"/>
                  </a:lnTo>
                  <a:lnTo>
                    <a:pt x="4953711" y="233502"/>
                  </a:lnTo>
                  <a:lnTo>
                    <a:pt x="4949622" y="231571"/>
                  </a:lnTo>
                  <a:lnTo>
                    <a:pt x="4947577" y="230289"/>
                  </a:lnTo>
                  <a:lnTo>
                    <a:pt x="4945532" y="227711"/>
                  </a:lnTo>
                  <a:lnTo>
                    <a:pt x="4945532" y="225298"/>
                  </a:lnTo>
                  <a:lnTo>
                    <a:pt x="4947577" y="224497"/>
                  </a:lnTo>
                  <a:lnTo>
                    <a:pt x="4948948" y="224497"/>
                  </a:lnTo>
                  <a:lnTo>
                    <a:pt x="4949622" y="225298"/>
                  </a:lnTo>
                  <a:lnTo>
                    <a:pt x="4953711" y="227711"/>
                  </a:lnTo>
                  <a:lnTo>
                    <a:pt x="4957800" y="227711"/>
                  </a:lnTo>
                  <a:lnTo>
                    <a:pt x="4963249" y="225298"/>
                  </a:lnTo>
                  <a:lnTo>
                    <a:pt x="4967338" y="222567"/>
                  </a:lnTo>
                  <a:lnTo>
                    <a:pt x="4971427" y="218706"/>
                  </a:lnTo>
                  <a:lnTo>
                    <a:pt x="4971427" y="215658"/>
                  </a:lnTo>
                  <a:lnTo>
                    <a:pt x="4969383" y="213728"/>
                  </a:lnTo>
                  <a:lnTo>
                    <a:pt x="4965293" y="209067"/>
                  </a:lnTo>
                  <a:lnTo>
                    <a:pt x="4959845" y="206006"/>
                  </a:lnTo>
                  <a:lnTo>
                    <a:pt x="4957800" y="203276"/>
                  </a:lnTo>
                  <a:lnTo>
                    <a:pt x="4959159" y="202145"/>
                  </a:lnTo>
                  <a:lnTo>
                    <a:pt x="4961204" y="201345"/>
                  </a:lnTo>
                  <a:lnTo>
                    <a:pt x="4966487" y="203276"/>
                  </a:lnTo>
                  <a:lnTo>
                    <a:pt x="4970577" y="203276"/>
                  </a:lnTo>
                  <a:lnTo>
                    <a:pt x="4972621" y="201345"/>
                  </a:lnTo>
                  <a:lnTo>
                    <a:pt x="4971427" y="198285"/>
                  </a:lnTo>
                  <a:lnTo>
                    <a:pt x="4970577" y="194424"/>
                  </a:lnTo>
                  <a:lnTo>
                    <a:pt x="4969383" y="192493"/>
                  </a:lnTo>
                  <a:lnTo>
                    <a:pt x="4971427" y="190563"/>
                  </a:lnTo>
                  <a:lnTo>
                    <a:pt x="4975517" y="190563"/>
                  </a:lnTo>
                  <a:lnTo>
                    <a:pt x="4979606" y="192493"/>
                  </a:lnTo>
                  <a:lnTo>
                    <a:pt x="4986934" y="194424"/>
                  </a:lnTo>
                  <a:lnTo>
                    <a:pt x="4988979" y="193306"/>
                  </a:lnTo>
                  <a:lnTo>
                    <a:pt x="4988979" y="189445"/>
                  </a:lnTo>
                  <a:lnTo>
                    <a:pt x="4986934" y="185585"/>
                  </a:lnTo>
                  <a:lnTo>
                    <a:pt x="4966805" y="172072"/>
                  </a:lnTo>
                  <a:lnTo>
                    <a:pt x="4967338" y="172072"/>
                  </a:lnTo>
                  <a:lnTo>
                    <a:pt x="4963934" y="170141"/>
                  </a:lnTo>
                  <a:lnTo>
                    <a:pt x="4961204" y="166128"/>
                  </a:lnTo>
                  <a:lnTo>
                    <a:pt x="4961204" y="162267"/>
                  </a:lnTo>
                  <a:lnTo>
                    <a:pt x="4961890" y="161137"/>
                  </a:lnTo>
                  <a:lnTo>
                    <a:pt x="4968532" y="161137"/>
                  </a:lnTo>
                  <a:lnTo>
                    <a:pt x="4977562" y="164998"/>
                  </a:lnTo>
                  <a:lnTo>
                    <a:pt x="4981651" y="164198"/>
                  </a:lnTo>
                  <a:lnTo>
                    <a:pt x="4985740" y="161137"/>
                  </a:lnTo>
                  <a:lnTo>
                    <a:pt x="4989830" y="156476"/>
                  </a:lnTo>
                  <a:lnTo>
                    <a:pt x="4991024" y="154546"/>
                  </a:lnTo>
                  <a:lnTo>
                    <a:pt x="4989830" y="152615"/>
                  </a:lnTo>
                  <a:lnTo>
                    <a:pt x="4985740" y="150685"/>
                  </a:lnTo>
                  <a:lnTo>
                    <a:pt x="4980800" y="150685"/>
                  </a:lnTo>
                  <a:lnTo>
                    <a:pt x="4978755" y="149555"/>
                  </a:lnTo>
                  <a:lnTo>
                    <a:pt x="4973472" y="143776"/>
                  </a:lnTo>
                  <a:lnTo>
                    <a:pt x="4970577" y="136055"/>
                  </a:lnTo>
                  <a:lnTo>
                    <a:pt x="4969383" y="134124"/>
                  </a:lnTo>
                  <a:lnTo>
                    <a:pt x="4973472" y="131064"/>
                  </a:lnTo>
                  <a:lnTo>
                    <a:pt x="4976711" y="131064"/>
                  </a:lnTo>
                  <a:lnTo>
                    <a:pt x="4983696" y="136055"/>
                  </a:lnTo>
                  <a:lnTo>
                    <a:pt x="4988979" y="137985"/>
                  </a:lnTo>
                  <a:lnTo>
                    <a:pt x="4991024" y="136055"/>
                  </a:lnTo>
                  <a:lnTo>
                    <a:pt x="4991024" y="132994"/>
                  </a:lnTo>
                  <a:lnTo>
                    <a:pt x="4989830" y="128333"/>
                  </a:lnTo>
                  <a:lnTo>
                    <a:pt x="4989830" y="126403"/>
                  </a:lnTo>
                  <a:lnTo>
                    <a:pt x="4995100" y="125272"/>
                  </a:lnTo>
                  <a:lnTo>
                    <a:pt x="4999190" y="122542"/>
                  </a:lnTo>
                  <a:lnTo>
                    <a:pt x="5000383" y="119481"/>
                  </a:lnTo>
                  <a:lnTo>
                    <a:pt x="5000383" y="113703"/>
                  </a:lnTo>
                  <a:lnTo>
                    <a:pt x="5001234" y="111772"/>
                  </a:lnTo>
                  <a:lnTo>
                    <a:pt x="5004473" y="109029"/>
                  </a:lnTo>
                  <a:lnTo>
                    <a:pt x="5009413" y="109029"/>
                  </a:lnTo>
                  <a:lnTo>
                    <a:pt x="5011458" y="109842"/>
                  </a:lnTo>
                  <a:lnTo>
                    <a:pt x="5018786" y="114820"/>
                  </a:lnTo>
                  <a:lnTo>
                    <a:pt x="5022024" y="117563"/>
                  </a:lnTo>
                  <a:lnTo>
                    <a:pt x="5029009" y="117563"/>
                  </a:lnTo>
                  <a:lnTo>
                    <a:pt x="5033086" y="115633"/>
                  </a:lnTo>
                  <a:lnTo>
                    <a:pt x="5037175" y="112890"/>
                  </a:lnTo>
                  <a:lnTo>
                    <a:pt x="5038369" y="107911"/>
                  </a:lnTo>
                  <a:lnTo>
                    <a:pt x="5037175" y="103886"/>
                  </a:lnTo>
                  <a:lnTo>
                    <a:pt x="5037175" y="100838"/>
                  </a:lnTo>
                  <a:lnTo>
                    <a:pt x="5040414" y="100025"/>
                  </a:lnTo>
                  <a:lnTo>
                    <a:pt x="5047399" y="100838"/>
                  </a:lnTo>
                  <a:lnTo>
                    <a:pt x="5050637" y="101955"/>
                  </a:lnTo>
                  <a:lnTo>
                    <a:pt x="5054041" y="101955"/>
                  </a:lnTo>
                  <a:lnTo>
                    <a:pt x="5058130" y="100838"/>
                  </a:lnTo>
                  <a:lnTo>
                    <a:pt x="5060861" y="100838"/>
                  </a:lnTo>
                  <a:lnTo>
                    <a:pt x="5060175" y="107099"/>
                  </a:lnTo>
                  <a:lnTo>
                    <a:pt x="5060861" y="109842"/>
                  </a:lnTo>
                  <a:lnTo>
                    <a:pt x="5062906" y="112890"/>
                  </a:lnTo>
                  <a:lnTo>
                    <a:pt x="5066309" y="114820"/>
                  </a:lnTo>
                  <a:lnTo>
                    <a:pt x="5070399" y="116751"/>
                  </a:lnTo>
                  <a:lnTo>
                    <a:pt x="5084699" y="116751"/>
                  </a:lnTo>
                  <a:lnTo>
                    <a:pt x="5094922" y="114820"/>
                  </a:lnTo>
                  <a:lnTo>
                    <a:pt x="5099012" y="114820"/>
                  </a:lnTo>
                  <a:lnTo>
                    <a:pt x="5102250" y="115633"/>
                  </a:lnTo>
                  <a:lnTo>
                    <a:pt x="5104295" y="117563"/>
                  </a:lnTo>
                  <a:lnTo>
                    <a:pt x="5104295" y="118681"/>
                  </a:lnTo>
                  <a:lnTo>
                    <a:pt x="5101056" y="121412"/>
                  </a:lnTo>
                  <a:lnTo>
                    <a:pt x="5100205" y="124472"/>
                  </a:lnTo>
                  <a:lnTo>
                    <a:pt x="5101056" y="127203"/>
                  </a:lnTo>
                  <a:lnTo>
                    <a:pt x="5103101" y="128333"/>
                  </a:lnTo>
                  <a:lnTo>
                    <a:pt x="5108384" y="130263"/>
                  </a:lnTo>
                  <a:lnTo>
                    <a:pt x="5109578" y="131064"/>
                  </a:lnTo>
                  <a:lnTo>
                    <a:pt x="5108384" y="134124"/>
                  </a:lnTo>
                  <a:lnTo>
                    <a:pt x="5108384" y="136055"/>
                  </a:lnTo>
                  <a:lnTo>
                    <a:pt x="5110429" y="137172"/>
                  </a:lnTo>
                  <a:lnTo>
                    <a:pt x="5113667" y="137172"/>
                  </a:lnTo>
                  <a:lnTo>
                    <a:pt x="5117744" y="131064"/>
                  </a:lnTo>
                  <a:lnTo>
                    <a:pt x="5120652" y="129133"/>
                  </a:lnTo>
                  <a:lnTo>
                    <a:pt x="5117744" y="129133"/>
                  </a:lnTo>
                  <a:lnTo>
                    <a:pt x="5112474" y="130263"/>
                  </a:lnTo>
                  <a:lnTo>
                    <a:pt x="5106340" y="128333"/>
                  </a:lnTo>
                  <a:lnTo>
                    <a:pt x="5103101" y="126403"/>
                  </a:lnTo>
                  <a:lnTo>
                    <a:pt x="5102250" y="124472"/>
                  </a:lnTo>
                  <a:lnTo>
                    <a:pt x="5106340" y="119481"/>
                  </a:lnTo>
                  <a:lnTo>
                    <a:pt x="5106340" y="117563"/>
                  </a:lnTo>
                  <a:lnTo>
                    <a:pt x="5103101" y="114820"/>
                  </a:lnTo>
                  <a:lnTo>
                    <a:pt x="5100205" y="113703"/>
                  </a:lnTo>
                  <a:lnTo>
                    <a:pt x="5094071" y="113703"/>
                  </a:lnTo>
                  <a:lnTo>
                    <a:pt x="5084699" y="114820"/>
                  </a:lnTo>
                  <a:lnTo>
                    <a:pt x="5072443" y="114820"/>
                  </a:lnTo>
                  <a:lnTo>
                    <a:pt x="5066995" y="112890"/>
                  </a:lnTo>
                  <a:lnTo>
                    <a:pt x="5064950" y="111772"/>
                  </a:lnTo>
                  <a:lnTo>
                    <a:pt x="5062906" y="107099"/>
                  </a:lnTo>
                  <a:lnTo>
                    <a:pt x="5064264" y="102768"/>
                  </a:lnTo>
                  <a:lnTo>
                    <a:pt x="5062906" y="100025"/>
                  </a:lnTo>
                  <a:lnTo>
                    <a:pt x="5060175" y="98907"/>
                  </a:lnTo>
                  <a:lnTo>
                    <a:pt x="5052682" y="100838"/>
                  </a:lnTo>
                  <a:lnTo>
                    <a:pt x="5047399" y="98907"/>
                  </a:lnTo>
                  <a:lnTo>
                    <a:pt x="5042459" y="98094"/>
                  </a:lnTo>
                  <a:lnTo>
                    <a:pt x="5038369" y="98907"/>
                  </a:lnTo>
                  <a:lnTo>
                    <a:pt x="5034280" y="98907"/>
                  </a:lnTo>
                  <a:lnTo>
                    <a:pt x="5037175" y="109029"/>
                  </a:lnTo>
                  <a:lnTo>
                    <a:pt x="5035131" y="111772"/>
                  </a:lnTo>
                  <a:lnTo>
                    <a:pt x="5029009" y="115633"/>
                  </a:lnTo>
                  <a:lnTo>
                    <a:pt x="5022875" y="115633"/>
                  </a:lnTo>
                  <a:lnTo>
                    <a:pt x="5017592" y="110959"/>
                  </a:lnTo>
                  <a:lnTo>
                    <a:pt x="5012652" y="107099"/>
                  </a:lnTo>
                  <a:lnTo>
                    <a:pt x="5005324" y="107099"/>
                  </a:lnTo>
                  <a:lnTo>
                    <a:pt x="5000383" y="109029"/>
                  </a:lnTo>
                  <a:lnTo>
                    <a:pt x="4997145" y="112890"/>
                  </a:lnTo>
                  <a:lnTo>
                    <a:pt x="4998339" y="117563"/>
                  </a:lnTo>
                  <a:lnTo>
                    <a:pt x="4998339" y="121412"/>
                  </a:lnTo>
                  <a:lnTo>
                    <a:pt x="4994249" y="123342"/>
                  </a:lnTo>
                  <a:lnTo>
                    <a:pt x="4988979" y="125272"/>
                  </a:lnTo>
                  <a:lnTo>
                    <a:pt x="4986934" y="127203"/>
                  </a:lnTo>
                  <a:lnTo>
                    <a:pt x="4989830" y="132994"/>
                  </a:lnTo>
                  <a:lnTo>
                    <a:pt x="4989830" y="134924"/>
                  </a:lnTo>
                  <a:lnTo>
                    <a:pt x="4987785" y="136055"/>
                  </a:lnTo>
                  <a:lnTo>
                    <a:pt x="4983696" y="132994"/>
                  </a:lnTo>
                  <a:lnTo>
                    <a:pt x="4976711" y="128333"/>
                  </a:lnTo>
                  <a:lnTo>
                    <a:pt x="4971427" y="129133"/>
                  </a:lnTo>
                  <a:lnTo>
                    <a:pt x="4968532" y="132194"/>
                  </a:lnTo>
                  <a:lnTo>
                    <a:pt x="4967338" y="137172"/>
                  </a:lnTo>
                  <a:lnTo>
                    <a:pt x="4971427" y="145694"/>
                  </a:lnTo>
                  <a:lnTo>
                    <a:pt x="4974666" y="150685"/>
                  </a:lnTo>
                  <a:lnTo>
                    <a:pt x="4977562" y="152615"/>
                  </a:lnTo>
                  <a:lnTo>
                    <a:pt x="4980800" y="153416"/>
                  </a:lnTo>
                  <a:lnTo>
                    <a:pt x="4984889" y="153416"/>
                  </a:lnTo>
                  <a:lnTo>
                    <a:pt x="4987785" y="154546"/>
                  </a:lnTo>
                  <a:lnTo>
                    <a:pt x="4989830" y="154546"/>
                  </a:lnTo>
                  <a:lnTo>
                    <a:pt x="4983696" y="158407"/>
                  </a:lnTo>
                  <a:lnTo>
                    <a:pt x="4982845" y="160337"/>
                  </a:lnTo>
                  <a:lnTo>
                    <a:pt x="4979606" y="163068"/>
                  </a:lnTo>
                  <a:lnTo>
                    <a:pt x="4976711" y="163068"/>
                  </a:lnTo>
                  <a:lnTo>
                    <a:pt x="4969383" y="160337"/>
                  </a:lnTo>
                  <a:lnTo>
                    <a:pt x="4965293" y="159207"/>
                  </a:lnTo>
                  <a:lnTo>
                    <a:pt x="4959159" y="160337"/>
                  </a:lnTo>
                  <a:lnTo>
                    <a:pt x="4959159" y="164198"/>
                  </a:lnTo>
                  <a:lnTo>
                    <a:pt x="4959845" y="167411"/>
                  </a:lnTo>
                  <a:lnTo>
                    <a:pt x="4962423" y="170967"/>
                  </a:lnTo>
                  <a:lnTo>
                    <a:pt x="4963934" y="173202"/>
                  </a:lnTo>
                  <a:lnTo>
                    <a:pt x="4969383" y="177063"/>
                  </a:lnTo>
                  <a:lnTo>
                    <a:pt x="4978755" y="181724"/>
                  </a:lnTo>
                  <a:lnTo>
                    <a:pt x="4981651" y="183654"/>
                  </a:lnTo>
                  <a:lnTo>
                    <a:pt x="4985740" y="187515"/>
                  </a:lnTo>
                  <a:lnTo>
                    <a:pt x="4986934" y="189445"/>
                  </a:lnTo>
                  <a:lnTo>
                    <a:pt x="4986934" y="191376"/>
                  </a:lnTo>
                  <a:lnTo>
                    <a:pt x="4981651" y="191376"/>
                  </a:lnTo>
                  <a:lnTo>
                    <a:pt x="4975517" y="188633"/>
                  </a:lnTo>
                  <a:lnTo>
                    <a:pt x="4970577" y="189445"/>
                  </a:lnTo>
                  <a:lnTo>
                    <a:pt x="4967338" y="193306"/>
                  </a:lnTo>
                  <a:lnTo>
                    <a:pt x="4969383" y="196354"/>
                  </a:lnTo>
                  <a:lnTo>
                    <a:pt x="4969383" y="200215"/>
                  </a:lnTo>
                  <a:lnTo>
                    <a:pt x="4967338" y="202145"/>
                  </a:lnTo>
                  <a:lnTo>
                    <a:pt x="4961204" y="198285"/>
                  </a:lnTo>
                  <a:lnTo>
                    <a:pt x="4957800" y="199415"/>
                  </a:lnTo>
                  <a:lnTo>
                    <a:pt x="4957115" y="200215"/>
                  </a:lnTo>
                  <a:lnTo>
                    <a:pt x="4957115" y="203276"/>
                  </a:lnTo>
                  <a:lnTo>
                    <a:pt x="4957800" y="206006"/>
                  </a:lnTo>
                  <a:lnTo>
                    <a:pt x="4961890" y="209867"/>
                  </a:lnTo>
                  <a:lnTo>
                    <a:pt x="4968532" y="213728"/>
                  </a:lnTo>
                  <a:lnTo>
                    <a:pt x="4970577" y="216776"/>
                  </a:lnTo>
                  <a:lnTo>
                    <a:pt x="4967338" y="220637"/>
                  </a:lnTo>
                  <a:lnTo>
                    <a:pt x="4961204" y="225298"/>
                  </a:lnTo>
                  <a:lnTo>
                    <a:pt x="4957800" y="226428"/>
                  </a:lnTo>
                  <a:lnTo>
                    <a:pt x="4951666" y="225298"/>
                  </a:lnTo>
                  <a:lnTo>
                    <a:pt x="4947577" y="221449"/>
                  </a:lnTo>
                  <a:lnTo>
                    <a:pt x="4945532" y="222567"/>
                  </a:lnTo>
                  <a:lnTo>
                    <a:pt x="4943487" y="225298"/>
                  </a:lnTo>
                  <a:lnTo>
                    <a:pt x="4945532" y="230289"/>
                  </a:lnTo>
                  <a:lnTo>
                    <a:pt x="4948948" y="232219"/>
                  </a:lnTo>
                  <a:lnTo>
                    <a:pt x="4951666" y="234315"/>
                  </a:lnTo>
                  <a:lnTo>
                    <a:pt x="4955756" y="235432"/>
                  </a:lnTo>
                  <a:lnTo>
                    <a:pt x="4961204" y="235432"/>
                  </a:lnTo>
                  <a:lnTo>
                    <a:pt x="4963934" y="234315"/>
                  </a:lnTo>
                  <a:lnTo>
                    <a:pt x="4966487" y="235432"/>
                  </a:lnTo>
                  <a:lnTo>
                    <a:pt x="4966487" y="237363"/>
                  </a:lnTo>
                  <a:lnTo>
                    <a:pt x="4967338" y="240093"/>
                  </a:lnTo>
                  <a:lnTo>
                    <a:pt x="4968532" y="240093"/>
                  </a:lnTo>
                  <a:lnTo>
                    <a:pt x="4971427" y="241223"/>
                  </a:lnTo>
                  <a:lnTo>
                    <a:pt x="4976711" y="240093"/>
                  </a:lnTo>
                  <a:lnTo>
                    <a:pt x="4978755" y="241223"/>
                  </a:lnTo>
                  <a:lnTo>
                    <a:pt x="4978755" y="243154"/>
                  </a:lnTo>
                  <a:lnTo>
                    <a:pt x="4975517" y="245084"/>
                  </a:lnTo>
                  <a:lnTo>
                    <a:pt x="4970577" y="247015"/>
                  </a:lnTo>
                  <a:lnTo>
                    <a:pt x="4970577" y="248945"/>
                  </a:lnTo>
                  <a:lnTo>
                    <a:pt x="4969383" y="250875"/>
                  </a:lnTo>
                  <a:lnTo>
                    <a:pt x="4970577" y="253606"/>
                  </a:lnTo>
                  <a:lnTo>
                    <a:pt x="4972621" y="256667"/>
                  </a:lnTo>
                  <a:lnTo>
                    <a:pt x="4973472" y="258597"/>
                  </a:lnTo>
                  <a:lnTo>
                    <a:pt x="4973472" y="262445"/>
                  </a:lnTo>
                  <a:lnTo>
                    <a:pt x="4972621" y="263575"/>
                  </a:lnTo>
                  <a:lnTo>
                    <a:pt x="4963249" y="263575"/>
                  </a:lnTo>
                  <a:lnTo>
                    <a:pt x="4953711" y="258597"/>
                  </a:lnTo>
                  <a:lnTo>
                    <a:pt x="4944859" y="254736"/>
                  </a:lnTo>
                  <a:lnTo>
                    <a:pt x="4940592" y="255536"/>
                  </a:lnTo>
                  <a:lnTo>
                    <a:pt x="4940592" y="260527"/>
                  </a:lnTo>
                  <a:lnTo>
                    <a:pt x="4941443" y="263575"/>
                  </a:lnTo>
                  <a:lnTo>
                    <a:pt x="4942814" y="266306"/>
                  </a:lnTo>
                  <a:lnTo>
                    <a:pt x="4941443" y="269367"/>
                  </a:lnTo>
                  <a:lnTo>
                    <a:pt x="4938547" y="271297"/>
                  </a:lnTo>
                  <a:lnTo>
                    <a:pt x="4931232" y="273227"/>
                  </a:lnTo>
                  <a:lnTo>
                    <a:pt x="4925098" y="275958"/>
                  </a:lnTo>
                  <a:lnTo>
                    <a:pt x="4921008" y="279819"/>
                  </a:lnTo>
                  <a:lnTo>
                    <a:pt x="4915725" y="280949"/>
                  </a:lnTo>
                  <a:lnTo>
                    <a:pt x="4909591" y="280949"/>
                  </a:lnTo>
                  <a:lnTo>
                    <a:pt x="4905502" y="282879"/>
                  </a:lnTo>
                  <a:lnTo>
                    <a:pt x="4905502" y="290588"/>
                  </a:lnTo>
                  <a:lnTo>
                    <a:pt x="4908740" y="294449"/>
                  </a:lnTo>
                  <a:lnTo>
                    <a:pt x="4911636" y="299605"/>
                  </a:lnTo>
                  <a:lnTo>
                    <a:pt x="4911636" y="301523"/>
                  </a:lnTo>
                  <a:lnTo>
                    <a:pt x="4908740" y="304266"/>
                  </a:lnTo>
                  <a:lnTo>
                    <a:pt x="4901412" y="306197"/>
                  </a:lnTo>
                  <a:lnTo>
                    <a:pt x="4894097" y="306197"/>
                  </a:lnTo>
                  <a:lnTo>
                    <a:pt x="4890008" y="302336"/>
                  </a:lnTo>
                  <a:lnTo>
                    <a:pt x="4883874" y="297675"/>
                  </a:lnTo>
                  <a:lnTo>
                    <a:pt x="4880978" y="296379"/>
                  </a:lnTo>
                  <a:lnTo>
                    <a:pt x="4873650" y="294449"/>
                  </a:lnTo>
                  <a:lnTo>
                    <a:pt x="4868367" y="288658"/>
                  </a:lnTo>
                  <a:lnTo>
                    <a:pt x="4864290" y="287540"/>
                  </a:lnTo>
                  <a:lnTo>
                    <a:pt x="4860023" y="288658"/>
                  </a:lnTo>
                  <a:lnTo>
                    <a:pt x="4857305" y="292519"/>
                  </a:lnTo>
                  <a:lnTo>
                    <a:pt x="4857305" y="295744"/>
                  </a:lnTo>
                  <a:lnTo>
                    <a:pt x="4857978" y="297675"/>
                  </a:lnTo>
                  <a:lnTo>
                    <a:pt x="4864290" y="302336"/>
                  </a:lnTo>
                  <a:lnTo>
                    <a:pt x="4867516" y="305384"/>
                  </a:lnTo>
                  <a:lnTo>
                    <a:pt x="4871605" y="311988"/>
                  </a:lnTo>
                  <a:lnTo>
                    <a:pt x="4881829" y="316966"/>
                  </a:lnTo>
                  <a:lnTo>
                    <a:pt x="4883023" y="320027"/>
                  </a:lnTo>
                  <a:lnTo>
                    <a:pt x="4887112" y="324688"/>
                  </a:lnTo>
                  <a:lnTo>
                    <a:pt x="4889157" y="329666"/>
                  </a:lnTo>
                  <a:lnTo>
                    <a:pt x="4889157" y="331597"/>
                  </a:lnTo>
                  <a:lnTo>
                    <a:pt x="4885918" y="333527"/>
                  </a:lnTo>
                  <a:lnTo>
                    <a:pt x="4876546" y="332409"/>
                  </a:lnTo>
                  <a:lnTo>
                    <a:pt x="4872456" y="334340"/>
                  </a:lnTo>
                  <a:lnTo>
                    <a:pt x="4872456" y="342049"/>
                  </a:lnTo>
                  <a:lnTo>
                    <a:pt x="4872456" y="343979"/>
                  </a:lnTo>
                  <a:lnTo>
                    <a:pt x="4872456" y="347040"/>
                  </a:lnTo>
                  <a:lnTo>
                    <a:pt x="4871605" y="352183"/>
                  </a:lnTo>
                  <a:lnTo>
                    <a:pt x="4867516" y="356692"/>
                  </a:lnTo>
                  <a:lnTo>
                    <a:pt x="4862068" y="357974"/>
                  </a:lnTo>
                  <a:lnTo>
                    <a:pt x="4857305" y="358622"/>
                  </a:lnTo>
                  <a:lnTo>
                    <a:pt x="4851844" y="358622"/>
                  </a:lnTo>
                  <a:lnTo>
                    <a:pt x="4848618" y="356044"/>
                  </a:lnTo>
                  <a:lnTo>
                    <a:pt x="4845723" y="356044"/>
                  </a:lnTo>
                  <a:lnTo>
                    <a:pt x="4841633" y="359905"/>
                  </a:lnTo>
                  <a:lnTo>
                    <a:pt x="4840440" y="365696"/>
                  </a:lnTo>
                  <a:lnTo>
                    <a:pt x="4840440" y="368427"/>
                  </a:lnTo>
                  <a:lnTo>
                    <a:pt x="4841633" y="370357"/>
                  </a:lnTo>
                  <a:lnTo>
                    <a:pt x="4842484" y="372287"/>
                  </a:lnTo>
                  <a:lnTo>
                    <a:pt x="4845723" y="374218"/>
                  </a:lnTo>
                  <a:lnTo>
                    <a:pt x="4846574" y="374218"/>
                  </a:lnTo>
                  <a:lnTo>
                    <a:pt x="4849469" y="371487"/>
                  </a:lnTo>
                  <a:lnTo>
                    <a:pt x="4850663" y="370357"/>
                  </a:lnTo>
                  <a:lnTo>
                    <a:pt x="4853216" y="369557"/>
                  </a:lnTo>
                  <a:lnTo>
                    <a:pt x="4855934" y="369557"/>
                  </a:lnTo>
                  <a:lnTo>
                    <a:pt x="4860023" y="371487"/>
                  </a:lnTo>
                  <a:lnTo>
                    <a:pt x="4860023" y="378079"/>
                  </a:lnTo>
                  <a:lnTo>
                    <a:pt x="4859350" y="380326"/>
                  </a:lnTo>
                  <a:lnTo>
                    <a:pt x="4857305" y="383057"/>
                  </a:lnTo>
                  <a:lnTo>
                    <a:pt x="4853216" y="386118"/>
                  </a:lnTo>
                  <a:lnTo>
                    <a:pt x="4845723" y="388048"/>
                  </a:lnTo>
                  <a:lnTo>
                    <a:pt x="4840440" y="390779"/>
                  </a:lnTo>
                  <a:lnTo>
                    <a:pt x="4841633" y="393839"/>
                  </a:lnTo>
                  <a:lnTo>
                    <a:pt x="4842484" y="397700"/>
                  </a:lnTo>
                  <a:lnTo>
                    <a:pt x="4844529" y="400431"/>
                  </a:lnTo>
                  <a:lnTo>
                    <a:pt x="4847768" y="402361"/>
                  </a:lnTo>
                  <a:lnTo>
                    <a:pt x="4853889" y="405409"/>
                  </a:lnTo>
                  <a:lnTo>
                    <a:pt x="4857978" y="408152"/>
                  </a:lnTo>
                  <a:lnTo>
                    <a:pt x="4862068" y="410083"/>
                  </a:lnTo>
                  <a:lnTo>
                    <a:pt x="4862068" y="413131"/>
                  </a:lnTo>
                  <a:lnTo>
                    <a:pt x="4859350" y="415061"/>
                  </a:lnTo>
                  <a:lnTo>
                    <a:pt x="4853216" y="413131"/>
                  </a:lnTo>
                  <a:lnTo>
                    <a:pt x="4845723" y="415061"/>
                  </a:lnTo>
                  <a:lnTo>
                    <a:pt x="4836350" y="420852"/>
                  </a:lnTo>
                  <a:lnTo>
                    <a:pt x="4832261" y="425996"/>
                  </a:lnTo>
                  <a:lnTo>
                    <a:pt x="4828171" y="429856"/>
                  </a:lnTo>
                  <a:lnTo>
                    <a:pt x="4826127" y="433717"/>
                  </a:lnTo>
                  <a:lnTo>
                    <a:pt x="4822888" y="437578"/>
                  </a:lnTo>
                  <a:lnTo>
                    <a:pt x="4816754" y="444487"/>
                  </a:lnTo>
                  <a:lnTo>
                    <a:pt x="4813859" y="449160"/>
                  </a:lnTo>
                  <a:lnTo>
                    <a:pt x="4829365" y="467652"/>
                  </a:lnTo>
                  <a:lnTo>
                    <a:pt x="4830216" y="469582"/>
                  </a:lnTo>
                  <a:lnTo>
                    <a:pt x="4830216" y="470382"/>
                  </a:lnTo>
                  <a:lnTo>
                    <a:pt x="4827321" y="471512"/>
                  </a:lnTo>
                  <a:lnTo>
                    <a:pt x="4826127" y="472795"/>
                  </a:lnTo>
                  <a:lnTo>
                    <a:pt x="4822037" y="474726"/>
                  </a:lnTo>
                  <a:lnTo>
                    <a:pt x="4816754" y="474726"/>
                  </a:lnTo>
                  <a:lnTo>
                    <a:pt x="4811814" y="476656"/>
                  </a:lnTo>
                  <a:lnTo>
                    <a:pt x="4809769" y="478586"/>
                  </a:lnTo>
                  <a:lnTo>
                    <a:pt x="4809769" y="482447"/>
                  </a:lnTo>
                  <a:lnTo>
                    <a:pt x="4811814" y="486943"/>
                  </a:lnTo>
                  <a:lnTo>
                    <a:pt x="4813859" y="494030"/>
                  </a:lnTo>
                  <a:lnTo>
                    <a:pt x="4811814" y="498690"/>
                  </a:lnTo>
                  <a:lnTo>
                    <a:pt x="4804499" y="501738"/>
                  </a:lnTo>
                  <a:lnTo>
                    <a:pt x="4795469" y="501738"/>
                  </a:lnTo>
                  <a:lnTo>
                    <a:pt x="4792383" y="500621"/>
                  </a:lnTo>
                  <a:lnTo>
                    <a:pt x="4790186" y="499808"/>
                  </a:lnTo>
                  <a:lnTo>
                    <a:pt x="4786947" y="499808"/>
                  </a:lnTo>
                  <a:lnTo>
                    <a:pt x="4784903" y="500621"/>
                  </a:lnTo>
                  <a:lnTo>
                    <a:pt x="4780813" y="498690"/>
                  </a:lnTo>
                  <a:lnTo>
                    <a:pt x="4766513" y="494830"/>
                  </a:lnTo>
                  <a:lnTo>
                    <a:pt x="4754931" y="492099"/>
                  </a:lnTo>
                  <a:lnTo>
                    <a:pt x="4739932" y="492099"/>
                  </a:lnTo>
                  <a:lnTo>
                    <a:pt x="4735334" y="490969"/>
                  </a:lnTo>
                  <a:lnTo>
                    <a:pt x="4730394" y="489038"/>
                  </a:lnTo>
                  <a:lnTo>
                    <a:pt x="4722215" y="490169"/>
                  </a:lnTo>
                  <a:lnTo>
                    <a:pt x="4722215" y="488238"/>
                  </a:lnTo>
                  <a:lnTo>
                    <a:pt x="4720171" y="486943"/>
                  </a:lnTo>
                  <a:lnTo>
                    <a:pt x="4718990" y="488238"/>
                  </a:lnTo>
                  <a:lnTo>
                    <a:pt x="4716094" y="489038"/>
                  </a:lnTo>
                  <a:lnTo>
                    <a:pt x="4709617" y="489038"/>
                  </a:lnTo>
                  <a:lnTo>
                    <a:pt x="4706721" y="490169"/>
                  </a:lnTo>
                  <a:lnTo>
                    <a:pt x="4700587" y="490169"/>
                  </a:lnTo>
                  <a:lnTo>
                    <a:pt x="4697349" y="492099"/>
                  </a:lnTo>
                  <a:lnTo>
                    <a:pt x="4694453" y="492899"/>
                  </a:lnTo>
                  <a:lnTo>
                    <a:pt x="4686274" y="495947"/>
                  </a:lnTo>
                  <a:lnTo>
                    <a:pt x="4683049" y="499808"/>
                  </a:lnTo>
                  <a:lnTo>
                    <a:pt x="4681004" y="499808"/>
                  </a:lnTo>
                  <a:lnTo>
                    <a:pt x="4679810" y="500621"/>
                  </a:lnTo>
                  <a:lnTo>
                    <a:pt x="4678959" y="504799"/>
                  </a:lnTo>
                  <a:lnTo>
                    <a:pt x="4676914" y="509460"/>
                  </a:lnTo>
                  <a:lnTo>
                    <a:pt x="4675429" y="514451"/>
                  </a:lnTo>
                  <a:lnTo>
                    <a:pt x="4674870" y="514451"/>
                  </a:lnTo>
                  <a:lnTo>
                    <a:pt x="4673676" y="518312"/>
                  </a:lnTo>
                  <a:lnTo>
                    <a:pt x="4670780" y="526834"/>
                  </a:lnTo>
                  <a:lnTo>
                    <a:pt x="4669587" y="537603"/>
                  </a:lnTo>
                  <a:lnTo>
                    <a:pt x="4670780" y="541464"/>
                  </a:lnTo>
                  <a:lnTo>
                    <a:pt x="4670780" y="547255"/>
                  </a:lnTo>
                  <a:lnTo>
                    <a:pt x="4684230" y="587133"/>
                  </a:lnTo>
                  <a:lnTo>
                    <a:pt x="4686274" y="590994"/>
                  </a:lnTo>
                  <a:lnTo>
                    <a:pt x="4687125" y="604989"/>
                  </a:lnTo>
                  <a:lnTo>
                    <a:pt x="4689170" y="617372"/>
                  </a:lnTo>
                  <a:lnTo>
                    <a:pt x="4687125" y="622350"/>
                  </a:lnTo>
                  <a:lnTo>
                    <a:pt x="4687125" y="629272"/>
                  </a:lnTo>
                  <a:lnTo>
                    <a:pt x="4690364" y="642772"/>
                  </a:lnTo>
                  <a:lnTo>
                    <a:pt x="4697349" y="655485"/>
                  </a:lnTo>
                  <a:lnTo>
                    <a:pt x="4700587" y="659498"/>
                  </a:lnTo>
                  <a:lnTo>
                    <a:pt x="4704677" y="664006"/>
                  </a:lnTo>
                  <a:lnTo>
                    <a:pt x="4708766" y="678802"/>
                  </a:lnTo>
                  <a:lnTo>
                    <a:pt x="4710811" y="688441"/>
                  </a:lnTo>
                  <a:lnTo>
                    <a:pt x="4716945" y="688441"/>
                  </a:lnTo>
                  <a:lnTo>
                    <a:pt x="4716945" y="677506"/>
                  </a:lnTo>
                  <a:lnTo>
                    <a:pt x="4714900" y="669798"/>
                  </a:lnTo>
                  <a:lnTo>
                    <a:pt x="4709617" y="660146"/>
                  </a:lnTo>
                  <a:lnTo>
                    <a:pt x="4706721" y="655485"/>
                  </a:lnTo>
                  <a:lnTo>
                    <a:pt x="4703483" y="649363"/>
                  </a:lnTo>
                  <a:lnTo>
                    <a:pt x="4699393" y="643585"/>
                  </a:lnTo>
                  <a:lnTo>
                    <a:pt x="4697349" y="637794"/>
                  </a:lnTo>
                  <a:lnTo>
                    <a:pt x="4695304" y="627341"/>
                  </a:lnTo>
                  <a:lnTo>
                    <a:pt x="4693259" y="611416"/>
                  </a:lnTo>
                  <a:lnTo>
                    <a:pt x="4693259" y="590994"/>
                  </a:lnTo>
                  <a:lnTo>
                    <a:pt x="4691215" y="584403"/>
                  </a:lnTo>
                  <a:lnTo>
                    <a:pt x="4689170" y="582472"/>
                  </a:lnTo>
                  <a:lnTo>
                    <a:pt x="4684230" y="580542"/>
                  </a:lnTo>
                  <a:lnTo>
                    <a:pt x="4685081" y="579412"/>
                  </a:lnTo>
                  <a:lnTo>
                    <a:pt x="4686274" y="577481"/>
                  </a:lnTo>
                  <a:lnTo>
                    <a:pt x="4686274" y="574751"/>
                  </a:lnTo>
                  <a:lnTo>
                    <a:pt x="4683049" y="567842"/>
                  </a:lnTo>
                  <a:lnTo>
                    <a:pt x="4678959" y="558190"/>
                  </a:lnTo>
                  <a:lnTo>
                    <a:pt x="4679696" y="541464"/>
                  </a:lnTo>
                  <a:lnTo>
                    <a:pt x="4679810" y="524090"/>
                  </a:lnTo>
                  <a:lnTo>
                    <a:pt x="4681004" y="518312"/>
                  </a:lnTo>
                  <a:lnTo>
                    <a:pt x="4681740" y="516382"/>
                  </a:lnTo>
                  <a:lnTo>
                    <a:pt x="4682185" y="516382"/>
                  </a:lnTo>
                  <a:lnTo>
                    <a:pt x="4682185" y="515251"/>
                  </a:lnTo>
                  <a:lnTo>
                    <a:pt x="4683049" y="514451"/>
                  </a:lnTo>
                  <a:lnTo>
                    <a:pt x="4685081" y="512521"/>
                  </a:lnTo>
                  <a:lnTo>
                    <a:pt x="4685081" y="506730"/>
                  </a:lnTo>
                  <a:lnTo>
                    <a:pt x="4690364" y="508660"/>
                  </a:lnTo>
                  <a:lnTo>
                    <a:pt x="4691215" y="508660"/>
                  </a:lnTo>
                  <a:lnTo>
                    <a:pt x="4692408" y="507530"/>
                  </a:lnTo>
                  <a:lnTo>
                    <a:pt x="4691215" y="505599"/>
                  </a:lnTo>
                  <a:lnTo>
                    <a:pt x="4687125" y="504799"/>
                  </a:lnTo>
                  <a:lnTo>
                    <a:pt x="4686274" y="503669"/>
                  </a:lnTo>
                  <a:lnTo>
                    <a:pt x="4684230" y="502869"/>
                  </a:lnTo>
                  <a:lnTo>
                    <a:pt x="4686274" y="500621"/>
                  </a:lnTo>
                  <a:lnTo>
                    <a:pt x="4696498" y="494030"/>
                  </a:lnTo>
                  <a:lnTo>
                    <a:pt x="4702632" y="492899"/>
                  </a:lnTo>
                  <a:lnTo>
                    <a:pt x="4707572" y="492899"/>
                  </a:lnTo>
                  <a:lnTo>
                    <a:pt x="4709617" y="492099"/>
                  </a:lnTo>
                  <a:lnTo>
                    <a:pt x="4716945" y="492099"/>
                  </a:lnTo>
                  <a:lnTo>
                    <a:pt x="4714900" y="492899"/>
                  </a:lnTo>
                  <a:lnTo>
                    <a:pt x="4712855" y="494030"/>
                  </a:lnTo>
                  <a:lnTo>
                    <a:pt x="4710811" y="494030"/>
                  </a:lnTo>
                  <a:lnTo>
                    <a:pt x="4709617" y="494830"/>
                  </a:lnTo>
                  <a:lnTo>
                    <a:pt x="4712855" y="495947"/>
                  </a:lnTo>
                  <a:lnTo>
                    <a:pt x="4710811" y="497878"/>
                  </a:lnTo>
                  <a:lnTo>
                    <a:pt x="4712005" y="499808"/>
                  </a:lnTo>
                  <a:lnTo>
                    <a:pt x="4714900" y="498690"/>
                  </a:lnTo>
                  <a:lnTo>
                    <a:pt x="4725111" y="492099"/>
                  </a:lnTo>
                  <a:lnTo>
                    <a:pt x="4728349" y="492899"/>
                  </a:lnTo>
                  <a:lnTo>
                    <a:pt x="4728349" y="494030"/>
                  </a:lnTo>
                  <a:lnTo>
                    <a:pt x="4725111" y="494830"/>
                  </a:lnTo>
                  <a:lnTo>
                    <a:pt x="4724260" y="496760"/>
                  </a:lnTo>
                  <a:lnTo>
                    <a:pt x="4726305" y="497878"/>
                  </a:lnTo>
                  <a:lnTo>
                    <a:pt x="4728349" y="497878"/>
                  </a:lnTo>
                  <a:lnTo>
                    <a:pt x="4735334" y="495947"/>
                  </a:lnTo>
                  <a:lnTo>
                    <a:pt x="4737379" y="496760"/>
                  </a:lnTo>
                  <a:lnTo>
                    <a:pt x="4738573" y="498690"/>
                  </a:lnTo>
                  <a:lnTo>
                    <a:pt x="4754245" y="498690"/>
                  </a:lnTo>
                  <a:lnTo>
                    <a:pt x="4763097" y="499808"/>
                  </a:lnTo>
                  <a:lnTo>
                    <a:pt x="4772647" y="500621"/>
                  </a:lnTo>
                  <a:lnTo>
                    <a:pt x="4782007" y="501738"/>
                  </a:lnTo>
                  <a:lnTo>
                    <a:pt x="4784903" y="502869"/>
                  </a:lnTo>
                  <a:lnTo>
                    <a:pt x="4784903" y="502094"/>
                  </a:lnTo>
                  <a:lnTo>
                    <a:pt x="4794275" y="503669"/>
                  </a:lnTo>
                  <a:lnTo>
                    <a:pt x="4800409" y="503669"/>
                  </a:lnTo>
                  <a:lnTo>
                    <a:pt x="4806543" y="504799"/>
                  </a:lnTo>
                  <a:lnTo>
                    <a:pt x="4811814" y="501738"/>
                  </a:lnTo>
                  <a:lnTo>
                    <a:pt x="4815903" y="500621"/>
                  </a:lnTo>
                  <a:lnTo>
                    <a:pt x="4818799" y="501738"/>
                  </a:lnTo>
                  <a:lnTo>
                    <a:pt x="4825276" y="502869"/>
                  </a:lnTo>
                  <a:lnTo>
                    <a:pt x="4832261" y="504799"/>
                  </a:lnTo>
                  <a:lnTo>
                    <a:pt x="4839589" y="508660"/>
                  </a:lnTo>
                  <a:lnTo>
                    <a:pt x="4842484" y="508660"/>
                  </a:lnTo>
                  <a:lnTo>
                    <a:pt x="4849800" y="509460"/>
                  </a:lnTo>
                  <a:lnTo>
                    <a:pt x="4853216" y="509460"/>
                  </a:lnTo>
                  <a:lnTo>
                    <a:pt x="4857305" y="511390"/>
                  </a:lnTo>
                  <a:lnTo>
                    <a:pt x="4859350" y="511390"/>
                  </a:lnTo>
                  <a:lnTo>
                    <a:pt x="4862068" y="512521"/>
                  </a:lnTo>
                  <a:lnTo>
                    <a:pt x="4861395" y="513321"/>
                  </a:lnTo>
                  <a:lnTo>
                    <a:pt x="4862068" y="515251"/>
                  </a:lnTo>
                  <a:lnTo>
                    <a:pt x="4865471" y="515251"/>
                  </a:lnTo>
                  <a:lnTo>
                    <a:pt x="4867516" y="514451"/>
                  </a:lnTo>
                  <a:lnTo>
                    <a:pt x="4866665" y="514451"/>
                  </a:lnTo>
                  <a:lnTo>
                    <a:pt x="4868367" y="513321"/>
                  </a:lnTo>
                  <a:lnTo>
                    <a:pt x="4869561" y="514451"/>
                  </a:lnTo>
                  <a:lnTo>
                    <a:pt x="4871605" y="514451"/>
                  </a:lnTo>
                  <a:lnTo>
                    <a:pt x="4871605" y="513321"/>
                  </a:lnTo>
                  <a:lnTo>
                    <a:pt x="4871605" y="512521"/>
                  </a:lnTo>
                  <a:lnTo>
                    <a:pt x="4874501" y="512521"/>
                  </a:lnTo>
                  <a:lnTo>
                    <a:pt x="4876546" y="513321"/>
                  </a:lnTo>
                  <a:lnTo>
                    <a:pt x="4878590" y="516382"/>
                  </a:lnTo>
                  <a:lnTo>
                    <a:pt x="4879175" y="516382"/>
                  </a:lnTo>
                  <a:lnTo>
                    <a:pt x="4879784" y="517182"/>
                  </a:lnTo>
                  <a:lnTo>
                    <a:pt x="4879784" y="519112"/>
                  </a:lnTo>
                  <a:lnTo>
                    <a:pt x="4880978" y="524090"/>
                  </a:lnTo>
                  <a:lnTo>
                    <a:pt x="4879784" y="528764"/>
                  </a:lnTo>
                  <a:lnTo>
                    <a:pt x="4877740" y="533095"/>
                  </a:lnTo>
                  <a:lnTo>
                    <a:pt x="4879784" y="535673"/>
                  </a:lnTo>
                  <a:lnTo>
                    <a:pt x="4877740" y="539534"/>
                  </a:lnTo>
                  <a:lnTo>
                    <a:pt x="4879784" y="543394"/>
                  </a:lnTo>
                  <a:lnTo>
                    <a:pt x="4881829" y="551116"/>
                  </a:lnTo>
                  <a:lnTo>
                    <a:pt x="4883874" y="560920"/>
                  </a:lnTo>
                  <a:lnTo>
                    <a:pt x="4887112" y="568960"/>
                  </a:lnTo>
                  <a:lnTo>
                    <a:pt x="4889157" y="572820"/>
                  </a:lnTo>
                  <a:lnTo>
                    <a:pt x="4890008" y="578612"/>
                  </a:lnTo>
                  <a:lnTo>
                    <a:pt x="4883023" y="592924"/>
                  </a:lnTo>
                  <a:lnTo>
                    <a:pt x="4874501" y="607555"/>
                  </a:lnTo>
                  <a:lnTo>
                    <a:pt x="4870412" y="613346"/>
                  </a:lnTo>
                  <a:lnTo>
                    <a:pt x="4870412" y="615442"/>
                  </a:lnTo>
                  <a:lnTo>
                    <a:pt x="4868367" y="613346"/>
                  </a:lnTo>
                  <a:lnTo>
                    <a:pt x="4867516" y="611416"/>
                  </a:lnTo>
                  <a:lnTo>
                    <a:pt x="4867516" y="609485"/>
                  </a:lnTo>
                  <a:lnTo>
                    <a:pt x="4865471" y="609485"/>
                  </a:lnTo>
                  <a:lnTo>
                    <a:pt x="4864290" y="613346"/>
                  </a:lnTo>
                  <a:lnTo>
                    <a:pt x="4863427" y="623163"/>
                  </a:lnTo>
                  <a:lnTo>
                    <a:pt x="4865471" y="637794"/>
                  </a:lnTo>
                  <a:lnTo>
                    <a:pt x="4909591" y="655485"/>
                  </a:lnTo>
                  <a:lnTo>
                    <a:pt x="4930038" y="655485"/>
                  </a:lnTo>
                  <a:lnTo>
                    <a:pt x="4933048" y="653224"/>
                  </a:lnTo>
                  <a:lnTo>
                    <a:pt x="4934128" y="652424"/>
                  </a:lnTo>
                  <a:lnTo>
                    <a:pt x="4939398" y="644702"/>
                  </a:lnTo>
                  <a:lnTo>
                    <a:pt x="4946904" y="638911"/>
                  </a:lnTo>
                  <a:lnTo>
                    <a:pt x="4959845" y="630072"/>
                  </a:lnTo>
                  <a:lnTo>
                    <a:pt x="4974666" y="617372"/>
                  </a:lnTo>
                  <a:lnTo>
                    <a:pt x="4976711" y="615442"/>
                  </a:lnTo>
                  <a:lnTo>
                    <a:pt x="4996294" y="611416"/>
                  </a:lnTo>
                  <a:lnTo>
                    <a:pt x="5006518" y="610768"/>
                  </a:lnTo>
                  <a:lnTo>
                    <a:pt x="5015547" y="607555"/>
                  </a:lnTo>
                  <a:lnTo>
                    <a:pt x="5026965" y="601129"/>
                  </a:lnTo>
                  <a:lnTo>
                    <a:pt x="5037175" y="595985"/>
                  </a:lnTo>
                  <a:lnTo>
                    <a:pt x="5046548" y="595337"/>
                  </a:lnTo>
                  <a:lnTo>
                    <a:pt x="5050637" y="592924"/>
                  </a:lnTo>
                  <a:lnTo>
                    <a:pt x="5054727" y="590194"/>
                  </a:lnTo>
                  <a:lnTo>
                    <a:pt x="5060861" y="588264"/>
                  </a:lnTo>
                  <a:lnTo>
                    <a:pt x="5064264" y="587133"/>
                  </a:lnTo>
                  <a:lnTo>
                    <a:pt x="5074488" y="590994"/>
                  </a:lnTo>
                  <a:lnTo>
                    <a:pt x="5082654" y="595985"/>
                  </a:lnTo>
                  <a:lnTo>
                    <a:pt x="5087937" y="597903"/>
                  </a:lnTo>
                  <a:lnTo>
                    <a:pt x="5092878" y="599198"/>
                  </a:lnTo>
                  <a:lnTo>
                    <a:pt x="5102250" y="603059"/>
                  </a:lnTo>
                  <a:lnTo>
                    <a:pt x="5108384" y="604989"/>
                  </a:lnTo>
                  <a:lnTo>
                    <a:pt x="5110429" y="606920"/>
                  </a:lnTo>
                  <a:lnTo>
                    <a:pt x="5116563" y="611416"/>
                  </a:lnTo>
                  <a:lnTo>
                    <a:pt x="5120640" y="613346"/>
                  </a:lnTo>
                  <a:lnTo>
                    <a:pt x="5130863" y="618490"/>
                  </a:lnTo>
                  <a:lnTo>
                    <a:pt x="5136146" y="621233"/>
                  </a:lnTo>
                  <a:lnTo>
                    <a:pt x="5143474" y="627341"/>
                  </a:lnTo>
                  <a:lnTo>
                    <a:pt x="5147564" y="630072"/>
                  </a:lnTo>
                  <a:lnTo>
                    <a:pt x="5150459" y="630072"/>
                  </a:lnTo>
                  <a:lnTo>
                    <a:pt x="5151653" y="632002"/>
                  </a:lnTo>
                  <a:lnTo>
                    <a:pt x="5152504" y="633133"/>
                  </a:lnTo>
                  <a:lnTo>
                    <a:pt x="5153698" y="632002"/>
                  </a:lnTo>
                  <a:lnTo>
                    <a:pt x="5153698" y="619302"/>
                  </a:lnTo>
                  <a:lnTo>
                    <a:pt x="5150459" y="617372"/>
                  </a:lnTo>
                  <a:lnTo>
                    <a:pt x="5144325" y="617372"/>
                  </a:lnTo>
                  <a:lnTo>
                    <a:pt x="5144325" y="615442"/>
                  </a:lnTo>
                  <a:lnTo>
                    <a:pt x="5146370" y="613346"/>
                  </a:lnTo>
                  <a:lnTo>
                    <a:pt x="5152504" y="611416"/>
                  </a:lnTo>
                  <a:lnTo>
                    <a:pt x="5153698" y="611416"/>
                  </a:lnTo>
                  <a:lnTo>
                    <a:pt x="5153698" y="609485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9" name="object 4059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6902882" y="3432788"/>
              <a:ext cx="86362" cy="141194"/>
            </a:xfrm>
            <a:prstGeom prst="rect">
              <a:avLst/>
            </a:prstGeom>
          </p:spPr>
        </p:pic>
        <p:sp>
          <p:nvSpPr>
            <p:cNvPr id="4060" name="object 4060"/>
            <p:cNvSpPr/>
            <p:nvPr/>
          </p:nvSpPr>
          <p:spPr>
            <a:xfrm>
              <a:off x="6166320" y="3572065"/>
              <a:ext cx="739140" cy="489584"/>
            </a:xfrm>
            <a:custGeom>
              <a:avLst/>
              <a:gdLst/>
              <a:ahLst/>
              <a:cxnLst/>
              <a:rect l="l" t="t" r="r" b="b"/>
              <a:pathLst>
                <a:path w="739140" h="489585">
                  <a:moveTo>
                    <a:pt x="77343" y="0"/>
                  </a:moveTo>
                  <a:lnTo>
                    <a:pt x="57746" y="0"/>
                  </a:lnTo>
                  <a:lnTo>
                    <a:pt x="52806" y="3048"/>
                  </a:lnTo>
                  <a:lnTo>
                    <a:pt x="39357" y="7708"/>
                  </a:lnTo>
                  <a:lnTo>
                    <a:pt x="27089" y="11569"/>
                  </a:lnTo>
                  <a:lnTo>
                    <a:pt x="9372" y="19291"/>
                  </a:lnTo>
                  <a:lnTo>
                    <a:pt x="0" y="26212"/>
                  </a:lnTo>
                  <a:lnTo>
                    <a:pt x="0" y="31991"/>
                  </a:lnTo>
                  <a:lnTo>
                    <a:pt x="1193" y="31191"/>
                  </a:lnTo>
                  <a:lnTo>
                    <a:pt x="9372" y="24282"/>
                  </a:lnTo>
                  <a:lnTo>
                    <a:pt x="45491" y="10769"/>
                  </a:lnTo>
                  <a:lnTo>
                    <a:pt x="57746" y="4978"/>
                  </a:lnTo>
                  <a:lnTo>
                    <a:pt x="65925" y="3048"/>
                  </a:lnTo>
                  <a:lnTo>
                    <a:pt x="74447" y="1917"/>
                  </a:lnTo>
                  <a:lnTo>
                    <a:pt x="77343" y="0"/>
                  </a:lnTo>
                  <a:close/>
                </a:path>
                <a:path w="739140" h="489585">
                  <a:moveTo>
                    <a:pt x="123507" y="321945"/>
                  </a:moveTo>
                  <a:lnTo>
                    <a:pt x="121462" y="303453"/>
                  </a:lnTo>
                  <a:lnTo>
                    <a:pt x="117373" y="292519"/>
                  </a:lnTo>
                  <a:lnTo>
                    <a:pt x="116522" y="280936"/>
                  </a:lnTo>
                  <a:lnTo>
                    <a:pt x="114477" y="275145"/>
                  </a:lnTo>
                  <a:lnTo>
                    <a:pt x="112433" y="262445"/>
                  </a:lnTo>
                  <a:lnTo>
                    <a:pt x="112433" y="255854"/>
                  </a:lnTo>
                  <a:lnTo>
                    <a:pt x="109194" y="247002"/>
                  </a:lnTo>
                  <a:lnTo>
                    <a:pt x="100164" y="235419"/>
                  </a:lnTo>
                  <a:lnTo>
                    <a:pt x="95732" y="230276"/>
                  </a:lnTo>
                  <a:lnTo>
                    <a:pt x="91643" y="227711"/>
                  </a:lnTo>
                  <a:lnTo>
                    <a:pt x="90792" y="222554"/>
                  </a:lnTo>
                  <a:lnTo>
                    <a:pt x="84670" y="218706"/>
                  </a:lnTo>
                  <a:lnTo>
                    <a:pt x="82626" y="214033"/>
                  </a:lnTo>
                  <a:lnTo>
                    <a:pt x="77343" y="207924"/>
                  </a:lnTo>
                  <a:lnTo>
                    <a:pt x="70358" y="198272"/>
                  </a:lnTo>
                  <a:lnTo>
                    <a:pt x="67119" y="194424"/>
                  </a:lnTo>
                  <a:lnTo>
                    <a:pt x="67119" y="191681"/>
                  </a:lnTo>
                  <a:lnTo>
                    <a:pt x="60985" y="181559"/>
                  </a:lnTo>
                  <a:lnTo>
                    <a:pt x="53657" y="173837"/>
                  </a:lnTo>
                  <a:lnTo>
                    <a:pt x="50761" y="171259"/>
                  </a:lnTo>
                  <a:lnTo>
                    <a:pt x="50571" y="171259"/>
                  </a:lnTo>
                  <a:lnTo>
                    <a:pt x="44640" y="166116"/>
                  </a:lnTo>
                  <a:lnTo>
                    <a:pt x="35267" y="156464"/>
                  </a:lnTo>
                  <a:lnTo>
                    <a:pt x="29133" y="145694"/>
                  </a:lnTo>
                  <a:lnTo>
                    <a:pt x="27774" y="137972"/>
                  </a:lnTo>
                  <a:lnTo>
                    <a:pt x="22999" y="130251"/>
                  </a:lnTo>
                  <a:lnTo>
                    <a:pt x="21640" y="123659"/>
                  </a:lnTo>
                  <a:lnTo>
                    <a:pt x="19596" y="119481"/>
                  </a:lnTo>
                  <a:lnTo>
                    <a:pt x="17551" y="115455"/>
                  </a:lnTo>
                  <a:lnTo>
                    <a:pt x="17551" y="111594"/>
                  </a:lnTo>
                  <a:lnTo>
                    <a:pt x="13462" y="105803"/>
                  </a:lnTo>
                  <a:lnTo>
                    <a:pt x="6134" y="92303"/>
                  </a:lnTo>
                  <a:lnTo>
                    <a:pt x="2044" y="84582"/>
                  </a:lnTo>
                  <a:lnTo>
                    <a:pt x="0" y="77673"/>
                  </a:lnTo>
                  <a:lnTo>
                    <a:pt x="0" y="94234"/>
                  </a:lnTo>
                  <a:lnTo>
                    <a:pt x="4089" y="101955"/>
                  </a:lnTo>
                  <a:lnTo>
                    <a:pt x="7327" y="107099"/>
                  </a:lnTo>
                  <a:lnTo>
                    <a:pt x="11417" y="116751"/>
                  </a:lnTo>
                  <a:lnTo>
                    <a:pt x="11417" y="118668"/>
                  </a:lnTo>
                  <a:lnTo>
                    <a:pt x="12776" y="118668"/>
                  </a:lnTo>
                  <a:lnTo>
                    <a:pt x="12776" y="126390"/>
                  </a:lnTo>
                  <a:lnTo>
                    <a:pt x="15506" y="136042"/>
                  </a:lnTo>
                  <a:lnTo>
                    <a:pt x="23685" y="146812"/>
                  </a:lnTo>
                  <a:lnTo>
                    <a:pt x="29819" y="159524"/>
                  </a:lnTo>
                  <a:lnTo>
                    <a:pt x="37312" y="168046"/>
                  </a:lnTo>
                  <a:lnTo>
                    <a:pt x="41402" y="173189"/>
                  </a:lnTo>
                  <a:lnTo>
                    <a:pt x="42189" y="173189"/>
                  </a:lnTo>
                  <a:lnTo>
                    <a:pt x="45491" y="177050"/>
                  </a:lnTo>
                  <a:lnTo>
                    <a:pt x="53657" y="183959"/>
                  </a:lnTo>
                  <a:lnTo>
                    <a:pt x="56896" y="187820"/>
                  </a:lnTo>
                  <a:lnTo>
                    <a:pt x="61836" y="190563"/>
                  </a:lnTo>
                  <a:lnTo>
                    <a:pt x="67119" y="201333"/>
                  </a:lnTo>
                  <a:lnTo>
                    <a:pt x="67119" y="203263"/>
                  </a:lnTo>
                  <a:lnTo>
                    <a:pt x="69164" y="205994"/>
                  </a:lnTo>
                  <a:lnTo>
                    <a:pt x="71208" y="209854"/>
                  </a:lnTo>
                  <a:lnTo>
                    <a:pt x="74447" y="212915"/>
                  </a:lnTo>
                  <a:lnTo>
                    <a:pt x="77343" y="217893"/>
                  </a:lnTo>
                  <a:lnTo>
                    <a:pt x="78536" y="222554"/>
                  </a:lnTo>
                  <a:lnTo>
                    <a:pt x="80581" y="223685"/>
                  </a:lnTo>
                  <a:lnTo>
                    <a:pt x="81432" y="224485"/>
                  </a:lnTo>
                  <a:lnTo>
                    <a:pt x="84670" y="225780"/>
                  </a:lnTo>
                  <a:lnTo>
                    <a:pt x="84670" y="228346"/>
                  </a:lnTo>
                  <a:lnTo>
                    <a:pt x="88747" y="228346"/>
                  </a:lnTo>
                  <a:lnTo>
                    <a:pt x="88747" y="230276"/>
                  </a:lnTo>
                  <a:lnTo>
                    <a:pt x="90792" y="232206"/>
                  </a:lnTo>
                  <a:lnTo>
                    <a:pt x="93687" y="233502"/>
                  </a:lnTo>
                  <a:lnTo>
                    <a:pt x="94881" y="237350"/>
                  </a:lnTo>
                  <a:lnTo>
                    <a:pt x="98120" y="241211"/>
                  </a:lnTo>
                  <a:lnTo>
                    <a:pt x="105105" y="250863"/>
                  </a:lnTo>
                  <a:lnTo>
                    <a:pt x="106299" y="257784"/>
                  </a:lnTo>
                  <a:lnTo>
                    <a:pt x="106299" y="263563"/>
                  </a:lnTo>
                  <a:lnTo>
                    <a:pt x="107149" y="271284"/>
                  </a:lnTo>
                  <a:lnTo>
                    <a:pt x="108343" y="273215"/>
                  </a:lnTo>
                  <a:lnTo>
                    <a:pt x="108343" y="274345"/>
                  </a:lnTo>
                  <a:lnTo>
                    <a:pt x="107149" y="275145"/>
                  </a:lnTo>
                  <a:lnTo>
                    <a:pt x="105105" y="273215"/>
                  </a:lnTo>
                  <a:lnTo>
                    <a:pt x="103060" y="272097"/>
                  </a:lnTo>
                  <a:lnTo>
                    <a:pt x="102209" y="272097"/>
                  </a:lnTo>
                  <a:lnTo>
                    <a:pt x="102209" y="274345"/>
                  </a:lnTo>
                  <a:lnTo>
                    <a:pt x="104254" y="278206"/>
                  </a:lnTo>
                  <a:lnTo>
                    <a:pt x="110388" y="286727"/>
                  </a:lnTo>
                  <a:lnTo>
                    <a:pt x="110388" y="291871"/>
                  </a:lnTo>
                  <a:lnTo>
                    <a:pt x="113284" y="301523"/>
                  </a:lnTo>
                  <a:lnTo>
                    <a:pt x="114477" y="314223"/>
                  </a:lnTo>
                  <a:lnTo>
                    <a:pt x="117373" y="321945"/>
                  </a:lnTo>
                  <a:lnTo>
                    <a:pt x="117373" y="327736"/>
                  </a:lnTo>
                  <a:lnTo>
                    <a:pt x="116522" y="337388"/>
                  </a:lnTo>
                  <a:lnTo>
                    <a:pt x="114084" y="343166"/>
                  </a:lnTo>
                  <a:lnTo>
                    <a:pt x="113284" y="343166"/>
                  </a:lnTo>
                  <a:lnTo>
                    <a:pt x="110388" y="350888"/>
                  </a:lnTo>
                  <a:lnTo>
                    <a:pt x="107149" y="360540"/>
                  </a:lnTo>
                  <a:lnTo>
                    <a:pt x="104254" y="367614"/>
                  </a:lnTo>
                  <a:lnTo>
                    <a:pt x="98120" y="375335"/>
                  </a:lnTo>
                  <a:lnTo>
                    <a:pt x="90792" y="381127"/>
                  </a:lnTo>
                  <a:lnTo>
                    <a:pt x="81432" y="390766"/>
                  </a:lnTo>
                  <a:lnTo>
                    <a:pt x="75298" y="395757"/>
                  </a:lnTo>
                  <a:lnTo>
                    <a:pt x="72402" y="396887"/>
                  </a:lnTo>
                  <a:lnTo>
                    <a:pt x="65074" y="394627"/>
                  </a:lnTo>
                  <a:lnTo>
                    <a:pt x="59791" y="389966"/>
                  </a:lnTo>
                  <a:lnTo>
                    <a:pt x="56896" y="388848"/>
                  </a:lnTo>
                  <a:lnTo>
                    <a:pt x="48717" y="388848"/>
                  </a:lnTo>
                  <a:lnTo>
                    <a:pt x="44640" y="389966"/>
                  </a:lnTo>
                  <a:lnTo>
                    <a:pt x="23685" y="391896"/>
                  </a:lnTo>
                  <a:lnTo>
                    <a:pt x="6134" y="393827"/>
                  </a:lnTo>
                  <a:lnTo>
                    <a:pt x="0" y="395757"/>
                  </a:lnTo>
                  <a:lnTo>
                    <a:pt x="0" y="402666"/>
                  </a:lnTo>
                  <a:lnTo>
                    <a:pt x="7327" y="402666"/>
                  </a:lnTo>
                  <a:lnTo>
                    <a:pt x="15506" y="400748"/>
                  </a:lnTo>
                  <a:lnTo>
                    <a:pt x="35267" y="399618"/>
                  </a:lnTo>
                  <a:lnTo>
                    <a:pt x="42595" y="399618"/>
                  </a:lnTo>
                  <a:lnTo>
                    <a:pt x="41402" y="402666"/>
                  </a:lnTo>
                  <a:lnTo>
                    <a:pt x="44640" y="403479"/>
                  </a:lnTo>
                  <a:lnTo>
                    <a:pt x="47536" y="403479"/>
                  </a:lnTo>
                  <a:lnTo>
                    <a:pt x="52806" y="400748"/>
                  </a:lnTo>
                  <a:lnTo>
                    <a:pt x="54495" y="399618"/>
                  </a:lnTo>
                  <a:lnTo>
                    <a:pt x="55702" y="398818"/>
                  </a:lnTo>
                  <a:lnTo>
                    <a:pt x="61836" y="399618"/>
                  </a:lnTo>
                  <a:lnTo>
                    <a:pt x="67119" y="401548"/>
                  </a:lnTo>
                  <a:lnTo>
                    <a:pt x="69164" y="400748"/>
                  </a:lnTo>
                  <a:lnTo>
                    <a:pt x="72402" y="398818"/>
                  </a:lnTo>
                  <a:lnTo>
                    <a:pt x="76492" y="397687"/>
                  </a:lnTo>
                  <a:lnTo>
                    <a:pt x="80581" y="396887"/>
                  </a:lnTo>
                  <a:lnTo>
                    <a:pt x="86702" y="393827"/>
                  </a:lnTo>
                  <a:lnTo>
                    <a:pt x="89611" y="389966"/>
                  </a:lnTo>
                  <a:lnTo>
                    <a:pt x="90792" y="388035"/>
                  </a:lnTo>
                  <a:lnTo>
                    <a:pt x="96926" y="383057"/>
                  </a:lnTo>
                  <a:lnTo>
                    <a:pt x="100164" y="379196"/>
                  </a:lnTo>
                  <a:lnTo>
                    <a:pt x="104254" y="375335"/>
                  </a:lnTo>
                  <a:lnTo>
                    <a:pt x="105105" y="373405"/>
                  </a:lnTo>
                  <a:lnTo>
                    <a:pt x="111239" y="361823"/>
                  </a:lnTo>
                  <a:lnTo>
                    <a:pt x="118567" y="350088"/>
                  </a:lnTo>
                  <a:lnTo>
                    <a:pt x="119418" y="347027"/>
                  </a:lnTo>
                  <a:lnTo>
                    <a:pt x="120611" y="346227"/>
                  </a:lnTo>
                  <a:lnTo>
                    <a:pt x="121462" y="346227"/>
                  </a:lnTo>
                  <a:lnTo>
                    <a:pt x="122656" y="345097"/>
                  </a:lnTo>
                  <a:lnTo>
                    <a:pt x="121462" y="344297"/>
                  </a:lnTo>
                  <a:lnTo>
                    <a:pt x="118567" y="343166"/>
                  </a:lnTo>
                  <a:lnTo>
                    <a:pt x="119418" y="341236"/>
                  </a:lnTo>
                  <a:lnTo>
                    <a:pt x="123507" y="335457"/>
                  </a:lnTo>
                  <a:lnTo>
                    <a:pt x="123507" y="321945"/>
                  </a:lnTo>
                  <a:close/>
                </a:path>
                <a:path w="739140" h="489585">
                  <a:moveTo>
                    <a:pt x="158762" y="445287"/>
                  </a:moveTo>
                  <a:lnTo>
                    <a:pt x="155867" y="446417"/>
                  </a:lnTo>
                  <a:lnTo>
                    <a:pt x="152628" y="448348"/>
                  </a:lnTo>
                  <a:lnTo>
                    <a:pt x="152628" y="456869"/>
                  </a:lnTo>
                  <a:lnTo>
                    <a:pt x="151434" y="459117"/>
                  </a:lnTo>
                  <a:lnTo>
                    <a:pt x="145300" y="459117"/>
                  </a:lnTo>
                  <a:lnTo>
                    <a:pt x="143256" y="461848"/>
                  </a:lnTo>
                  <a:lnTo>
                    <a:pt x="144449" y="464908"/>
                  </a:lnTo>
                  <a:lnTo>
                    <a:pt x="145186" y="471500"/>
                  </a:lnTo>
                  <a:lnTo>
                    <a:pt x="145300" y="475361"/>
                  </a:lnTo>
                  <a:lnTo>
                    <a:pt x="141224" y="482434"/>
                  </a:lnTo>
                  <a:lnTo>
                    <a:pt x="136283" y="486943"/>
                  </a:lnTo>
                  <a:lnTo>
                    <a:pt x="126060" y="486295"/>
                  </a:lnTo>
                  <a:lnTo>
                    <a:pt x="123507" y="484365"/>
                  </a:lnTo>
                  <a:lnTo>
                    <a:pt x="123507" y="474560"/>
                  </a:lnTo>
                  <a:lnTo>
                    <a:pt x="121462" y="468769"/>
                  </a:lnTo>
                  <a:lnTo>
                    <a:pt x="116522" y="463778"/>
                  </a:lnTo>
                  <a:lnTo>
                    <a:pt x="105384" y="459917"/>
                  </a:lnTo>
                  <a:lnTo>
                    <a:pt x="103060" y="459117"/>
                  </a:lnTo>
                  <a:lnTo>
                    <a:pt x="94881" y="457987"/>
                  </a:lnTo>
                  <a:lnTo>
                    <a:pt x="89611" y="459117"/>
                  </a:lnTo>
                  <a:lnTo>
                    <a:pt x="80581" y="461848"/>
                  </a:lnTo>
                  <a:lnTo>
                    <a:pt x="77343" y="464908"/>
                  </a:lnTo>
                  <a:lnTo>
                    <a:pt x="72402" y="466839"/>
                  </a:lnTo>
                  <a:lnTo>
                    <a:pt x="67970" y="467639"/>
                  </a:lnTo>
                  <a:lnTo>
                    <a:pt x="63881" y="463778"/>
                  </a:lnTo>
                  <a:lnTo>
                    <a:pt x="53657" y="457987"/>
                  </a:lnTo>
                  <a:lnTo>
                    <a:pt x="44640" y="452208"/>
                  </a:lnTo>
                  <a:lnTo>
                    <a:pt x="37985" y="448348"/>
                  </a:lnTo>
                  <a:lnTo>
                    <a:pt x="29133" y="440626"/>
                  </a:lnTo>
                  <a:lnTo>
                    <a:pt x="23685" y="436765"/>
                  </a:lnTo>
                  <a:lnTo>
                    <a:pt x="21424" y="435635"/>
                  </a:lnTo>
                  <a:lnTo>
                    <a:pt x="17551" y="433705"/>
                  </a:lnTo>
                  <a:lnTo>
                    <a:pt x="11417" y="433705"/>
                  </a:lnTo>
                  <a:lnTo>
                    <a:pt x="6134" y="435635"/>
                  </a:lnTo>
                  <a:lnTo>
                    <a:pt x="1193" y="436765"/>
                  </a:lnTo>
                  <a:lnTo>
                    <a:pt x="0" y="436765"/>
                  </a:lnTo>
                  <a:lnTo>
                    <a:pt x="0" y="438696"/>
                  </a:lnTo>
                  <a:lnTo>
                    <a:pt x="8178" y="436765"/>
                  </a:lnTo>
                  <a:lnTo>
                    <a:pt x="13462" y="435635"/>
                  </a:lnTo>
                  <a:lnTo>
                    <a:pt x="20955" y="435635"/>
                  </a:lnTo>
                  <a:lnTo>
                    <a:pt x="25730" y="438696"/>
                  </a:lnTo>
                  <a:lnTo>
                    <a:pt x="31178" y="444487"/>
                  </a:lnTo>
                  <a:lnTo>
                    <a:pt x="35267" y="448348"/>
                  </a:lnTo>
                  <a:lnTo>
                    <a:pt x="40551" y="452208"/>
                  </a:lnTo>
                  <a:lnTo>
                    <a:pt x="47536" y="456057"/>
                  </a:lnTo>
                  <a:lnTo>
                    <a:pt x="51612" y="461848"/>
                  </a:lnTo>
                  <a:lnTo>
                    <a:pt x="59791" y="465709"/>
                  </a:lnTo>
                  <a:lnTo>
                    <a:pt x="67970" y="473430"/>
                  </a:lnTo>
                  <a:lnTo>
                    <a:pt x="70358" y="472630"/>
                  </a:lnTo>
                  <a:lnTo>
                    <a:pt x="77724" y="467639"/>
                  </a:lnTo>
                  <a:lnTo>
                    <a:pt x="80581" y="465709"/>
                  </a:lnTo>
                  <a:lnTo>
                    <a:pt x="86702" y="461848"/>
                  </a:lnTo>
                  <a:lnTo>
                    <a:pt x="94881" y="461048"/>
                  </a:lnTo>
                  <a:lnTo>
                    <a:pt x="98971" y="459917"/>
                  </a:lnTo>
                  <a:lnTo>
                    <a:pt x="116522" y="465709"/>
                  </a:lnTo>
                  <a:lnTo>
                    <a:pt x="119418" y="468769"/>
                  </a:lnTo>
                  <a:lnTo>
                    <a:pt x="120611" y="471500"/>
                  </a:lnTo>
                  <a:lnTo>
                    <a:pt x="121462" y="485013"/>
                  </a:lnTo>
                  <a:lnTo>
                    <a:pt x="122656" y="486943"/>
                  </a:lnTo>
                  <a:lnTo>
                    <a:pt x="128104" y="489356"/>
                  </a:lnTo>
                  <a:lnTo>
                    <a:pt x="136283" y="488226"/>
                  </a:lnTo>
                  <a:lnTo>
                    <a:pt x="138607" y="486943"/>
                  </a:lnTo>
                  <a:lnTo>
                    <a:pt x="143256" y="484365"/>
                  </a:lnTo>
                  <a:lnTo>
                    <a:pt x="147345" y="479221"/>
                  </a:lnTo>
                  <a:lnTo>
                    <a:pt x="148539" y="474560"/>
                  </a:lnTo>
                  <a:lnTo>
                    <a:pt x="147345" y="468769"/>
                  </a:lnTo>
                  <a:lnTo>
                    <a:pt x="146494" y="466839"/>
                  </a:lnTo>
                  <a:lnTo>
                    <a:pt x="146494" y="461848"/>
                  </a:lnTo>
                  <a:lnTo>
                    <a:pt x="149390" y="459917"/>
                  </a:lnTo>
                  <a:lnTo>
                    <a:pt x="154673" y="459917"/>
                  </a:lnTo>
                  <a:lnTo>
                    <a:pt x="156718" y="457987"/>
                  </a:lnTo>
                  <a:lnTo>
                    <a:pt x="155867" y="454939"/>
                  </a:lnTo>
                  <a:lnTo>
                    <a:pt x="155867" y="450278"/>
                  </a:lnTo>
                  <a:lnTo>
                    <a:pt x="158762" y="445287"/>
                  </a:lnTo>
                  <a:close/>
                </a:path>
                <a:path w="739140" h="489585">
                  <a:moveTo>
                    <a:pt x="208584" y="16560"/>
                  </a:moveTo>
                  <a:lnTo>
                    <a:pt x="206971" y="14630"/>
                  </a:lnTo>
                  <a:lnTo>
                    <a:pt x="204076" y="9639"/>
                  </a:lnTo>
                  <a:lnTo>
                    <a:pt x="198793" y="8839"/>
                  </a:lnTo>
                  <a:lnTo>
                    <a:pt x="197942" y="6908"/>
                  </a:lnTo>
                  <a:lnTo>
                    <a:pt x="197942" y="3848"/>
                  </a:lnTo>
                  <a:lnTo>
                    <a:pt x="195897" y="1117"/>
                  </a:lnTo>
                  <a:lnTo>
                    <a:pt x="194703" y="0"/>
                  </a:lnTo>
                  <a:lnTo>
                    <a:pt x="191808" y="0"/>
                  </a:lnTo>
                  <a:lnTo>
                    <a:pt x="193852" y="3048"/>
                  </a:lnTo>
                  <a:lnTo>
                    <a:pt x="195897" y="5778"/>
                  </a:lnTo>
                  <a:lnTo>
                    <a:pt x="195897" y="10769"/>
                  </a:lnTo>
                  <a:lnTo>
                    <a:pt x="198793" y="11569"/>
                  </a:lnTo>
                  <a:lnTo>
                    <a:pt x="202031" y="13500"/>
                  </a:lnTo>
                  <a:lnTo>
                    <a:pt x="204927" y="16560"/>
                  </a:lnTo>
                  <a:lnTo>
                    <a:pt x="208584" y="16560"/>
                  </a:lnTo>
                  <a:close/>
                </a:path>
                <a:path w="739140" h="489585">
                  <a:moveTo>
                    <a:pt x="382422" y="101307"/>
                  </a:moveTo>
                  <a:lnTo>
                    <a:pt x="381228" y="98094"/>
                  </a:lnTo>
                  <a:lnTo>
                    <a:pt x="379882" y="97282"/>
                  </a:lnTo>
                  <a:lnTo>
                    <a:pt x="377990" y="96164"/>
                  </a:lnTo>
                  <a:lnTo>
                    <a:pt x="373900" y="97282"/>
                  </a:lnTo>
                  <a:lnTo>
                    <a:pt x="367766" y="98094"/>
                  </a:lnTo>
                  <a:lnTo>
                    <a:pt x="363677" y="98094"/>
                  </a:lnTo>
                  <a:lnTo>
                    <a:pt x="363677" y="96164"/>
                  </a:lnTo>
                  <a:lnTo>
                    <a:pt x="362826" y="93421"/>
                  </a:lnTo>
                  <a:lnTo>
                    <a:pt x="365721" y="91503"/>
                  </a:lnTo>
                  <a:lnTo>
                    <a:pt x="366915" y="89242"/>
                  </a:lnTo>
                  <a:lnTo>
                    <a:pt x="366915" y="87312"/>
                  </a:lnTo>
                  <a:lnTo>
                    <a:pt x="364871" y="83451"/>
                  </a:lnTo>
                  <a:lnTo>
                    <a:pt x="361632" y="79590"/>
                  </a:lnTo>
                  <a:lnTo>
                    <a:pt x="363677" y="72999"/>
                  </a:lnTo>
                  <a:lnTo>
                    <a:pt x="363677" y="68021"/>
                  </a:lnTo>
                  <a:lnTo>
                    <a:pt x="365721" y="67208"/>
                  </a:lnTo>
                  <a:lnTo>
                    <a:pt x="367614" y="66090"/>
                  </a:lnTo>
                  <a:lnTo>
                    <a:pt x="367766" y="66001"/>
                  </a:lnTo>
                  <a:lnTo>
                    <a:pt x="368960" y="65290"/>
                  </a:lnTo>
                  <a:lnTo>
                    <a:pt x="369811" y="65290"/>
                  </a:lnTo>
                  <a:lnTo>
                    <a:pt x="373049" y="65290"/>
                  </a:lnTo>
                  <a:lnTo>
                    <a:pt x="375945" y="64160"/>
                  </a:lnTo>
                  <a:lnTo>
                    <a:pt x="369811" y="64160"/>
                  </a:lnTo>
                  <a:lnTo>
                    <a:pt x="367766" y="64160"/>
                  </a:lnTo>
                  <a:lnTo>
                    <a:pt x="362826" y="66090"/>
                  </a:lnTo>
                  <a:lnTo>
                    <a:pt x="361124" y="65290"/>
                  </a:lnTo>
                  <a:lnTo>
                    <a:pt x="358736" y="64160"/>
                  </a:lnTo>
                  <a:lnTo>
                    <a:pt x="355511" y="64160"/>
                  </a:lnTo>
                  <a:lnTo>
                    <a:pt x="352615" y="66090"/>
                  </a:lnTo>
                  <a:lnTo>
                    <a:pt x="349377" y="69138"/>
                  </a:lnTo>
                  <a:lnTo>
                    <a:pt x="349377" y="71069"/>
                  </a:lnTo>
                  <a:lnTo>
                    <a:pt x="345960" y="71882"/>
                  </a:lnTo>
                  <a:lnTo>
                    <a:pt x="343928" y="71882"/>
                  </a:lnTo>
                  <a:lnTo>
                    <a:pt x="341884" y="71069"/>
                  </a:lnTo>
                  <a:lnTo>
                    <a:pt x="339153" y="66090"/>
                  </a:lnTo>
                  <a:lnTo>
                    <a:pt x="337794" y="64160"/>
                  </a:lnTo>
                  <a:lnTo>
                    <a:pt x="335749" y="65290"/>
                  </a:lnTo>
                  <a:lnTo>
                    <a:pt x="331660" y="67208"/>
                  </a:lnTo>
                  <a:lnTo>
                    <a:pt x="329615" y="69138"/>
                  </a:lnTo>
                  <a:lnTo>
                    <a:pt x="324840" y="69951"/>
                  </a:lnTo>
                  <a:lnTo>
                    <a:pt x="310019" y="69951"/>
                  </a:lnTo>
                  <a:lnTo>
                    <a:pt x="301853" y="71069"/>
                  </a:lnTo>
                  <a:lnTo>
                    <a:pt x="295719" y="72999"/>
                  </a:lnTo>
                  <a:lnTo>
                    <a:pt x="293674" y="72999"/>
                  </a:lnTo>
                  <a:lnTo>
                    <a:pt x="288391" y="71882"/>
                  </a:lnTo>
                  <a:lnTo>
                    <a:pt x="285496" y="71882"/>
                  </a:lnTo>
                  <a:lnTo>
                    <a:pt x="284302" y="69138"/>
                  </a:lnTo>
                  <a:lnTo>
                    <a:pt x="283451" y="64160"/>
                  </a:lnTo>
                  <a:lnTo>
                    <a:pt x="280212" y="58369"/>
                  </a:lnTo>
                  <a:lnTo>
                    <a:pt x="277317" y="57238"/>
                  </a:lnTo>
                  <a:lnTo>
                    <a:pt x="276123" y="54508"/>
                  </a:lnTo>
                  <a:lnTo>
                    <a:pt x="277317" y="54508"/>
                  </a:lnTo>
                  <a:lnTo>
                    <a:pt x="280212" y="53225"/>
                  </a:lnTo>
                  <a:lnTo>
                    <a:pt x="282257" y="51295"/>
                  </a:lnTo>
                  <a:lnTo>
                    <a:pt x="284302" y="51295"/>
                  </a:lnTo>
                  <a:lnTo>
                    <a:pt x="284302" y="52578"/>
                  </a:lnTo>
                  <a:lnTo>
                    <a:pt x="281406" y="53225"/>
                  </a:lnTo>
                  <a:lnTo>
                    <a:pt x="281406" y="55156"/>
                  </a:lnTo>
                  <a:lnTo>
                    <a:pt x="282257" y="56438"/>
                  </a:lnTo>
                  <a:lnTo>
                    <a:pt x="285496" y="54508"/>
                  </a:lnTo>
                  <a:lnTo>
                    <a:pt x="288391" y="51295"/>
                  </a:lnTo>
                  <a:lnTo>
                    <a:pt x="292481" y="45504"/>
                  </a:lnTo>
                  <a:lnTo>
                    <a:pt x="293674" y="44856"/>
                  </a:lnTo>
                  <a:lnTo>
                    <a:pt x="296913" y="43573"/>
                  </a:lnTo>
                  <a:lnTo>
                    <a:pt x="297764" y="37147"/>
                  </a:lnTo>
                  <a:lnTo>
                    <a:pt x="301002" y="20421"/>
                  </a:lnTo>
                  <a:lnTo>
                    <a:pt x="301853" y="0"/>
                  </a:lnTo>
                  <a:lnTo>
                    <a:pt x="294525" y="0"/>
                  </a:lnTo>
                  <a:lnTo>
                    <a:pt x="295465" y="3048"/>
                  </a:lnTo>
                  <a:lnTo>
                    <a:pt x="295592" y="4978"/>
                  </a:lnTo>
                  <a:lnTo>
                    <a:pt x="294525" y="14630"/>
                  </a:lnTo>
                  <a:lnTo>
                    <a:pt x="291630" y="31191"/>
                  </a:lnTo>
                  <a:lnTo>
                    <a:pt x="288391" y="40995"/>
                  </a:lnTo>
                  <a:lnTo>
                    <a:pt x="287540" y="44856"/>
                  </a:lnTo>
                  <a:lnTo>
                    <a:pt x="282257" y="46786"/>
                  </a:lnTo>
                  <a:lnTo>
                    <a:pt x="271183" y="46786"/>
                  </a:lnTo>
                  <a:lnTo>
                    <a:pt x="265912" y="49364"/>
                  </a:lnTo>
                  <a:lnTo>
                    <a:pt x="261823" y="52578"/>
                  </a:lnTo>
                  <a:lnTo>
                    <a:pt x="257733" y="55156"/>
                  </a:lnTo>
                  <a:lnTo>
                    <a:pt x="253644" y="57238"/>
                  </a:lnTo>
                  <a:lnTo>
                    <a:pt x="249555" y="61429"/>
                  </a:lnTo>
                  <a:lnTo>
                    <a:pt x="248361" y="65290"/>
                  </a:lnTo>
                  <a:lnTo>
                    <a:pt x="244271" y="66090"/>
                  </a:lnTo>
                  <a:lnTo>
                    <a:pt x="241376" y="69138"/>
                  </a:lnTo>
                  <a:lnTo>
                    <a:pt x="238137" y="71069"/>
                  </a:lnTo>
                  <a:lnTo>
                    <a:pt x="236093" y="71069"/>
                  </a:lnTo>
                  <a:lnTo>
                    <a:pt x="234048" y="69951"/>
                  </a:lnTo>
                  <a:lnTo>
                    <a:pt x="232689" y="69138"/>
                  </a:lnTo>
                  <a:lnTo>
                    <a:pt x="232003" y="67208"/>
                  </a:lnTo>
                  <a:lnTo>
                    <a:pt x="230644" y="64160"/>
                  </a:lnTo>
                  <a:lnTo>
                    <a:pt x="232003" y="61429"/>
                  </a:lnTo>
                  <a:lnTo>
                    <a:pt x="236778" y="60299"/>
                  </a:lnTo>
                  <a:lnTo>
                    <a:pt x="236093" y="59169"/>
                  </a:lnTo>
                  <a:lnTo>
                    <a:pt x="234048" y="59169"/>
                  </a:lnTo>
                  <a:lnTo>
                    <a:pt x="232689" y="57238"/>
                  </a:lnTo>
                  <a:lnTo>
                    <a:pt x="234048" y="53225"/>
                  </a:lnTo>
                  <a:lnTo>
                    <a:pt x="238137" y="50647"/>
                  </a:lnTo>
                  <a:lnTo>
                    <a:pt x="236778" y="47434"/>
                  </a:lnTo>
                  <a:lnTo>
                    <a:pt x="234048" y="47434"/>
                  </a:lnTo>
                  <a:lnTo>
                    <a:pt x="233375" y="46786"/>
                  </a:lnTo>
                  <a:lnTo>
                    <a:pt x="232003" y="45504"/>
                  </a:lnTo>
                  <a:lnTo>
                    <a:pt x="228600" y="40995"/>
                  </a:lnTo>
                  <a:lnTo>
                    <a:pt x="228600" y="33921"/>
                  </a:lnTo>
                  <a:lnTo>
                    <a:pt x="227926" y="31991"/>
                  </a:lnTo>
                  <a:lnTo>
                    <a:pt x="224510" y="30060"/>
                  </a:lnTo>
                  <a:lnTo>
                    <a:pt x="224510" y="28130"/>
                  </a:lnTo>
                  <a:lnTo>
                    <a:pt x="221792" y="25082"/>
                  </a:lnTo>
                  <a:lnTo>
                    <a:pt x="219748" y="23152"/>
                  </a:lnTo>
                  <a:lnTo>
                    <a:pt x="214299" y="20421"/>
                  </a:lnTo>
                  <a:lnTo>
                    <a:pt x="211912" y="19291"/>
                  </a:lnTo>
                  <a:lnTo>
                    <a:pt x="210210" y="18491"/>
                  </a:lnTo>
                  <a:lnTo>
                    <a:pt x="209257" y="17360"/>
                  </a:lnTo>
                  <a:lnTo>
                    <a:pt x="204927" y="17360"/>
                  </a:lnTo>
                  <a:lnTo>
                    <a:pt x="198793" y="17360"/>
                  </a:lnTo>
                  <a:lnTo>
                    <a:pt x="199986" y="18491"/>
                  </a:lnTo>
                  <a:lnTo>
                    <a:pt x="202031" y="19291"/>
                  </a:lnTo>
                  <a:lnTo>
                    <a:pt x="204076" y="20421"/>
                  </a:lnTo>
                  <a:lnTo>
                    <a:pt x="206121" y="19291"/>
                  </a:lnTo>
                  <a:lnTo>
                    <a:pt x="208165" y="19291"/>
                  </a:lnTo>
                  <a:lnTo>
                    <a:pt x="206971" y="22352"/>
                  </a:lnTo>
                  <a:lnTo>
                    <a:pt x="209016" y="22352"/>
                  </a:lnTo>
                  <a:lnTo>
                    <a:pt x="209016" y="23152"/>
                  </a:lnTo>
                  <a:lnTo>
                    <a:pt x="208165" y="24282"/>
                  </a:lnTo>
                  <a:lnTo>
                    <a:pt x="208165" y="25082"/>
                  </a:lnTo>
                  <a:lnTo>
                    <a:pt x="213436" y="28130"/>
                  </a:lnTo>
                  <a:lnTo>
                    <a:pt x="216331" y="33921"/>
                  </a:lnTo>
                  <a:lnTo>
                    <a:pt x="218376" y="37782"/>
                  </a:lnTo>
                  <a:lnTo>
                    <a:pt x="220421" y="40995"/>
                  </a:lnTo>
                  <a:lnTo>
                    <a:pt x="220421" y="43573"/>
                  </a:lnTo>
                  <a:lnTo>
                    <a:pt x="218376" y="44856"/>
                  </a:lnTo>
                  <a:lnTo>
                    <a:pt x="218376" y="46786"/>
                  </a:lnTo>
                  <a:lnTo>
                    <a:pt x="220421" y="47434"/>
                  </a:lnTo>
                  <a:lnTo>
                    <a:pt x="223837" y="46786"/>
                  </a:lnTo>
                  <a:lnTo>
                    <a:pt x="225882" y="47434"/>
                  </a:lnTo>
                  <a:lnTo>
                    <a:pt x="225767" y="53225"/>
                  </a:lnTo>
                  <a:lnTo>
                    <a:pt x="224015" y="64160"/>
                  </a:lnTo>
                  <a:lnTo>
                    <a:pt x="223926" y="66090"/>
                  </a:lnTo>
                  <a:lnTo>
                    <a:pt x="224510" y="71069"/>
                  </a:lnTo>
                  <a:lnTo>
                    <a:pt x="224510" y="75742"/>
                  </a:lnTo>
                  <a:lnTo>
                    <a:pt x="226555" y="77673"/>
                  </a:lnTo>
                  <a:lnTo>
                    <a:pt x="229958" y="77673"/>
                  </a:lnTo>
                  <a:lnTo>
                    <a:pt x="238137" y="74930"/>
                  </a:lnTo>
                  <a:lnTo>
                    <a:pt x="244271" y="71069"/>
                  </a:lnTo>
                  <a:lnTo>
                    <a:pt x="248361" y="69951"/>
                  </a:lnTo>
                  <a:lnTo>
                    <a:pt x="249555" y="69138"/>
                  </a:lnTo>
                  <a:lnTo>
                    <a:pt x="249555" y="68021"/>
                  </a:lnTo>
                  <a:lnTo>
                    <a:pt x="248361" y="66090"/>
                  </a:lnTo>
                  <a:lnTo>
                    <a:pt x="252450" y="63360"/>
                  </a:lnTo>
                  <a:lnTo>
                    <a:pt x="254495" y="62230"/>
                  </a:lnTo>
                  <a:lnTo>
                    <a:pt x="256540" y="64160"/>
                  </a:lnTo>
                  <a:lnTo>
                    <a:pt x="257797" y="62230"/>
                  </a:lnTo>
                  <a:lnTo>
                    <a:pt x="259778" y="59169"/>
                  </a:lnTo>
                  <a:lnTo>
                    <a:pt x="261823" y="57238"/>
                  </a:lnTo>
                  <a:lnTo>
                    <a:pt x="264718" y="55156"/>
                  </a:lnTo>
                  <a:lnTo>
                    <a:pt x="267093" y="54508"/>
                  </a:lnTo>
                  <a:lnTo>
                    <a:pt x="264718" y="52578"/>
                  </a:lnTo>
                  <a:lnTo>
                    <a:pt x="265912" y="51295"/>
                  </a:lnTo>
                  <a:lnTo>
                    <a:pt x="271183" y="51295"/>
                  </a:lnTo>
                  <a:lnTo>
                    <a:pt x="272034" y="53225"/>
                  </a:lnTo>
                  <a:lnTo>
                    <a:pt x="273227" y="56438"/>
                  </a:lnTo>
                  <a:lnTo>
                    <a:pt x="275272" y="59169"/>
                  </a:lnTo>
                  <a:lnTo>
                    <a:pt x="278168" y="61429"/>
                  </a:lnTo>
                  <a:lnTo>
                    <a:pt x="280212" y="64160"/>
                  </a:lnTo>
                  <a:lnTo>
                    <a:pt x="281406" y="68021"/>
                  </a:lnTo>
                  <a:lnTo>
                    <a:pt x="283451" y="71882"/>
                  </a:lnTo>
                  <a:lnTo>
                    <a:pt x="285496" y="73812"/>
                  </a:lnTo>
                  <a:lnTo>
                    <a:pt x="288391" y="73812"/>
                  </a:lnTo>
                  <a:lnTo>
                    <a:pt x="293674" y="74930"/>
                  </a:lnTo>
                  <a:lnTo>
                    <a:pt x="301421" y="72999"/>
                  </a:lnTo>
                  <a:lnTo>
                    <a:pt x="305943" y="71882"/>
                  </a:lnTo>
                  <a:lnTo>
                    <a:pt x="311213" y="71069"/>
                  </a:lnTo>
                  <a:lnTo>
                    <a:pt x="318198" y="71882"/>
                  </a:lnTo>
                  <a:lnTo>
                    <a:pt x="326885" y="71882"/>
                  </a:lnTo>
                  <a:lnTo>
                    <a:pt x="328091" y="71069"/>
                  </a:lnTo>
                  <a:lnTo>
                    <a:pt x="330974" y="69138"/>
                  </a:lnTo>
                  <a:lnTo>
                    <a:pt x="335064" y="66090"/>
                  </a:lnTo>
                  <a:lnTo>
                    <a:pt x="337108" y="67208"/>
                  </a:lnTo>
                  <a:lnTo>
                    <a:pt x="337794" y="68021"/>
                  </a:lnTo>
                  <a:lnTo>
                    <a:pt x="339839" y="71882"/>
                  </a:lnTo>
                  <a:lnTo>
                    <a:pt x="341884" y="72999"/>
                  </a:lnTo>
                  <a:lnTo>
                    <a:pt x="345960" y="73812"/>
                  </a:lnTo>
                  <a:lnTo>
                    <a:pt x="348005" y="72999"/>
                  </a:lnTo>
                  <a:lnTo>
                    <a:pt x="349199" y="71882"/>
                  </a:lnTo>
                  <a:lnTo>
                    <a:pt x="350050" y="71069"/>
                  </a:lnTo>
                  <a:lnTo>
                    <a:pt x="352615" y="69138"/>
                  </a:lnTo>
                  <a:lnTo>
                    <a:pt x="353466" y="68021"/>
                  </a:lnTo>
                  <a:lnTo>
                    <a:pt x="354660" y="66090"/>
                  </a:lnTo>
                  <a:lnTo>
                    <a:pt x="356692" y="66090"/>
                  </a:lnTo>
                  <a:lnTo>
                    <a:pt x="358736" y="65290"/>
                  </a:lnTo>
                  <a:lnTo>
                    <a:pt x="360781" y="67208"/>
                  </a:lnTo>
                  <a:lnTo>
                    <a:pt x="361632" y="69138"/>
                  </a:lnTo>
                  <a:lnTo>
                    <a:pt x="361632" y="73812"/>
                  </a:lnTo>
                  <a:lnTo>
                    <a:pt x="359587" y="77673"/>
                  </a:lnTo>
                  <a:lnTo>
                    <a:pt x="359587" y="80721"/>
                  </a:lnTo>
                  <a:lnTo>
                    <a:pt x="360781" y="82651"/>
                  </a:lnTo>
                  <a:lnTo>
                    <a:pt x="364871" y="85382"/>
                  </a:lnTo>
                  <a:lnTo>
                    <a:pt x="363677" y="89242"/>
                  </a:lnTo>
                  <a:lnTo>
                    <a:pt x="360781" y="93421"/>
                  </a:lnTo>
                  <a:lnTo>
                    <a:pt x="360781" y="98094"/>
                  </a:lnTo>
                  <a:lnTo>
                    <a:pt x="363677" y="99377"/>
                  </a:lnTo>
                  <a:lnTo>
                    <a:pt x="367766" y="100025"/>
                  </a:lnTo>
                  <a:lnTo>
                    <a:pt x="369811" y="99377"/>
                  </a:lnTo>
                  <a:lnTo>
                    <a:pt x="373049" y="98094"/>
                  </a:lnTo>
                  <a:lnTo>
                    <a:pt x="377139" y="97282"/>
                  </a:lnTo>
                  <a:lnTo>
                    <a:pt x="379183" y="98094"/>
                  </a:lnTo>
                  <a:lnTo>
                    <a:pt x="380377" y="101307"/>
                  </a:lnTo>
                  <a:lnTo>
                    <a:pt x="377139" y="107099"/>
                  </a:lnTo>
                  <a:lnTo>
                    <a:pt x="377139" y="110959"/>
                  </a:lnTo>
                  <a:lnTo>
                    <a:pt x="379183" y="107734"/>
                  </a:lnTo>
                  <a:lnTo>
                    <a:pt x="380377" y="105168"/>
                  </a:lnTo>
                  <a:lnTo>
                    <a:pt x="382422" y="101955"/>
                  </a:lnTo>
                  <a:lnTo>
                    <a:pt x="382422" y="101307"/>
                  </a:lnTo>
                  <a:close/>
                </a:path>
                <a:path w="739140" h="489585">
                  <a:moveTo>
                    <a:pt x="738606" y="195541"/>
                  </a:moveTo>
                  <a:lnTo>
                    <a:pt x="736561" y="196342"/>
                  </a:lnTo>
                  <a:lnTo>
                    <a:pt x="728383" y="201333"/>
                  </a:lnTo>
                  <a:lnTo>
                    <a:pt x="719010" y="210985"/>
                  </a:lnTo>
                  <a:lnTo>
                    <a:pt x="715772" y="217893"/>
                  </a:lnTo>
                  <a:lnTo>
                    <a:pt x="717816" y="222554"/>
                  </a:lnTo>
                  <a:lnTo>
                    <a:pt x="719861" y="231571"/>
                  </a:lnTo>
                  <a:lnTo>
                    <a:pt x="721055" y="234137"/>
                  </a:lnTo>
                  <a:lnTo>
                    <a:pt x="725144" y="236067"/>
                  </a:lnTo>
                  <a:lnTo>
                    <a:pt x="731278" y="239928"/>
                  </a:lnTo>
                  <a:lnTo>
                    <a:pt x="737412" y="244271"/>
                  </a:lnTo>
                  <a:lnTo>
                    <a:pt x="738606" y="244271"/>
                  </a:lnTo>
                  <a:lnTo>
                    <a:pt x="738606" y="236067"/>
                  </a:lnTo>
                  <a:lnTo>
                    <a:pt x="727189" y="234137"/>
                  </a:lnTo>
                  <a:lnTo>
                    <a:pt x="723099" y="229641"/>
                  </a:lnTo>
                  <a:lnTo>
                    <a:pt x="722249" y="225780"/>
                  </a:lnTo>
                  <a:lnTo>
                    <a:pt x="719861" y="220637"/>
                  </a:lnTo>
                  <a:lnTo>
                    <a:pt x="721055" y="217893"/>
                  </a:lnTo>
                  <a:lnTo>
                    <a:pt x="722249" y="217893"/>
                  </a:lnTo>
                  <a:lnTo>
                    <a:pt x="723099" y="218706"/>
                  </a:lnTo>
                  <a:lnTo>
                    <a:pt x="725144" y="218706"/>
                  </a:lnTo>
                  <a:lnTo>
                    <a:pt x="725144" y="217893"/>
                  </a:lnTo>
                  <a:lnTo>
                    <a:pt x="725144" y="212915"/>
                  </a:lnTo>
                  <a:lnTo>
                    <a:pt x="728383" y="209054"/>
                  </a:lnTo>
                  <a:lnTo>
                    <a:pt x="738606" y="202133"/>
                  </a:lnTo>
                  <a:lnTo>
                    <a:pt x="738606" y="19554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1" name="object 4061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166332" y="4087301"/>
              <a:ext cx="249548" cy="174306"/>
            </a:xfrm>
            <a:prstGeom prst="rect">
              <a:avLst/>
            </a:prstGeom>
          </p:spPr>
        </p:pic>
        <p:sp>
          <p:nvSpPr>
            <p:cNvPr id="4062" name="object 4062"/>
            <p:cNvSpPr/>
            <p:nvPr/>
          </p:nvSpPr>
          <p:spPr>
            <a:xfrm>
              <a:off x="6176543" y="3572065"/>
              <a:ext cx="913130" cy="1205230"/>
            </a:xfrm>
            <a:custGeom>
              <a:avLst/>
              <a:gdLst/>
              <a:ahLst/>
              <a:cxnLst/>
              <a:rect l="l" t="t" r="r" b="b"/>
              <a:pathLst>
                <a:path w="913129" h="1205229">
                  <a:moveTo>
                    <a:pt x="318706" y="1005357"/>
                  </a:moveTo>
                  <a:lnTo>
                    <a:pt x="317893" y="1004582"/>
                  </a:lnTo>
                  <a:lnTo>
                    <a:pt x="316661" y="1003414"/>
                  </a:lnTo>
                  <a:lnTo>
                    <a:pt x="307124" y="1003414"/>
                  </a:lnTo>
                  <a:lnTo>
                    <a:pt x="305079" y="1001483"/>
                  </a:lnTo>
                  <a:lnTo>
                    <a:pt x="305930" y="998778"/>
                  </a:lnTo>
                  <a:lnTo>
                    <a:pt x="307975" y="998778"/>
                  </a:lnTo>
                  <a:lnTo>
                    <a:pt x="311213" y="1000709"/>
                  </a:lnTo>
                  <a:lnTo>
                    <a:pt x="313258" y="999553"/>
                  </a:lnTo>
                  <a:lnTo>
                    <a:pt x="313258" y="998778"/>
                  </a:lnTo>
                  <a:lnTo>
                    <a:pt x="313258" y="997623"/>
                  </a:lnTo>
                  <a:lnTo>
                    <a:pt x="311213" y="997623"/>
                  </a:lnTo>
                  <a:lnTo>
                    <a:pt x="310019" y="997623"/>
                  </a:lnTo>
                  <a:lnTo>
                    <a:pt x="305079" y="997623"/>
                  </a:lnTo>
                  <a:lnTo>
                    <a:pt x="303034" y="998778"/>
                  </a:lnTo>
                  <a:lnTo>
                    <a:pt x="303885" y="1002639"/>
                  </a:lnTo>
                  <a:lnTo>
                    <a:pt x="307124" y="1004582"/>
                  </a:lnTo>
                  <a:lnTo>
                    <a:pt x="307975" y="1005357"/>
                  </a:lnTo>
                  <a:lnTo>
                    <a:pt x="312064" y="1004582"/>
                  </a:lnTo>
                  <a:lnTo>
                    <a:pt x="314617" y="1004582"/>
                  </a:lnTo>
                  <a:lnTo>
                    <a:pt x="315302" y="1005357"/>
                  </a:lnTo>
                  <a:lnTo>
                    <a:pt x="316661" y="1007668"/>
                  </a:lnTo>
                  <a:lnTo>
                    <a:pt x="316661" y="1010373"/>
                  </a:lnTo>
                  <a:lnTo>
                    <a:pt x="314617" y="1014234"/>
                  </a:lnTo>
                  <a:lnTo>
                    <a:pt x="313524" y="1017333"/>
                  </a:lnTo>
                  <a:lnTo>
                    <a:pt x="315302" y="1017333"/>
                  </a:lnTo>
                  <a:lnTo>
                    <a:pt x="318706" y="1013460"/>
                  </a:lnTo>
                  <a:lnTo>
                    <a:pt x="318706" y="1005357"/>
                  </a:lnTo>
                  <a:close/>
                </a:path>
                <a:path w="913129" h="1205229">
                  <a:moveTo>
                    <a:pt x="584098" y="812076"/>
                  </a:moveTo>
                  <a:lnTo>
                    <a:pt x="580009" y="810145"/>
                  </a:lnTo>
                  <a:lnTo>
                    <a:pt x="577113" y="807059"/>
                  </a:lnTo>
                  <a:lnTo>
                    <a:pt x="577113" y="804354"/>
                  </a:lnTo>
                  <a:lnTo>
                    <a:pt x="580009" y="799325"/>
                  </a:lnTo>
                  <a:lnTo>
                    <a:pt x="582053" y="797394"/>
                  </a:lnTo>
                  <a:lnTo>
                    <a:pt x="582053" y="793534"/>
                  </a:lnTo>
                  <a:lnTo>
                    <a:pt x="580009" y="788492"/>
                  </a:lnTo>
                  <a:lnTo>
                    <a:pt x="578548" y="786561"/>
                  </a:lnTo>
                  <a:lnTo>
                    <a:pt x="577964" y="785799"/>
                  </a:lnTo>
                  <a:lnTo>
                    <a:pt x="575068" y="784644"/>
                  </a:lnTo>
                  <a:lnTo>
                    <a:pt x="566559" y="787730"/>
                  </a:lnTo>
                  <a:lnTo>
                    <a:pt x="562470" y="788492"/>
                  </a:lnTo>
                  <a:lnTo>
                    <a:pt x="560425" y="787730"/>
                  </a:lnTo>
                  <a:lnTo>
                    <a:pt x="556336" y="784644"/>
                  </a:lnTo>
                  <a:lnTo>
                    <a:pt x="555485" y="782713"/>
                  </a:lnTo>
                  <a:lnTo>
                    <a:pt x="556336" y="779995"/>
                  </a:lnTo>
                  <a:lnTo>
                    <a:pt x="559574" y="778827"/>
                  </a:lnTo>
                  <a:lnTo>
                    <a:pt x="562470" y="778065"/>
                  </a:lnTo>
                  <a:lnTo>
                    <a:pt x="567740" y="776897"/>
                  </a:lnTo>
                  <a:lnTo>
                    <a:pt x="570979" y="774966"/>
                  </a:lnTo>
                  <a:lnTo>
                    <a:pt x="573024" y="774204"/>
                  </a:lnTo>
                  <a:lnTo>
                    <a:pt x="573874" y="773049"/>
                  </a:lnTo>
                  <a:lnTo>
                    <a:pt x="573532" y="773049"/>
                  </a:lnTo>
                  <a:lnTo>
                    <a:pt x="573874" y="772274"/>
                  </a:lnTo>
                  <a:lnTo>
                    <a:pt x="573874" y="768400"/>
                  </a:lnTo>
                  <a:lnTo>
                    <a:pt x="567740" y="765302"/>
                  </a:lnTo>
                  <a:lnTo>
                    <a:pt x="564515" y="763384"/>
                  </a:lnTo>
                  <a:lnTo>
                    <a:pt x="563664" y="761453"/>
                  </a:lnTo>
                  <a:lnTo>
                    <a:pt x="563664" y="760272"/>
                  </a:lnTo>
                  <a:lnTo>
                    <a:pt x="565708" y="757567"/>
                  </a:lnTo>
                  <a:lnTo>
                    <a:pt x="565708" y="755637"/>
                  </a:lnTo>
                  <a:lnTo>
                    <a:pt x="563664" y="745972"/>
                  </a:lnTo>
                  <a:lnTo>
                    <a:pt x="561721" y="744816"/>
                  </a:lnTo>
                  <a:lnTo>
                    <a:pt x="560425" y="744042"/>
                  </a:lnTo>
                  <a:lnTo>
                    <a:pt x="557530" y="744042"/>
                  </a:lnTo>
                  <a:lnTo>
                    <a:pt x="552246" y="744816"/>
                  </a:lnTo>
                  <a:lnTo>
                    <a:pt x="547306" y="742886"/>
                  </a:lnTo>
                  <a:lnTo>
                    <a:pt x="542023" y="738238"/>
                  </a:lnTo>
                  <a:lnTo>
                    <a:pt x="541172" y="736307"/>
                  </a:lnTo>
                  <a:lnTo>
                    <a:pt x="538619" y="734377"/>
                  </a:lnTo>
                  <a:lnTo>
                    <a:pt x="539978" y="734377"/>
                  </a:lnTo>
                  <a:lnTo>
                    <a:pt x="541172" y="733221"/>
                  </a:lnTo>
                  <a:lnTo>
                    <a:pt x="542023" y="731291"/>
                  </a:lnTo>
                  <a:lnTo>
                    <a:pt x="543217" y="730135"/>
                  </a:lnTo>
                  <a:lnTo>
                    <a:pt x="541172" y="728192"/>
                  </a:lnTo>
                  <a:lnTo>
                    <a:pt x="538619" y="726262"/>
                  </a:lnTo>
                  <a:lnTo>
                    <a:pt x="535889" y="725487"/>
                  </a:lnTo>
                  <a:lnTo>
                    <a:pt x="533844" y="723557"/>
                  </a:lnTo>
                  <a:lnTo>
                    <a:pt x="532485" y="721626"/>
                  </a:lnTo>
                  <a:lnTo>
                    <a:pt x="532485" y="716597"/>
                  </a:lnTo>
                  <a:lnTo>
                    <a:pt x="531799" y="715822"/>
                  </a:lnTo>
                  <a:lnTo>
                    <a:pt x="531799" y="713892"/>
                  </a:lnTo>
                  <a:lnTo>
                    <a:pt x="530440" y="711962"/>
                  </a:lnTo>
                  <a:lnTo>
                    <a:pt x="529755" y="710031"/>
                  </a:lnTo>
                  <a:lnTo>
                    <a:pt x="524306" y="706932"/>
                  </a:lnTo>
                  <a:lnTo>
                    <a:pt x="518172" y="705002"/>
                  </a:lnTo>
                  <a:lnTo>
                    <a:pt x="515277" y="703072"/>
                  </a:lnTo>
                  <a:lnTo>
                    <a:pt x="514083" y="699985"/>
                  </a:lnTo>
                  <a:lnTo>
                    <a:pt x="517499" y="699211"/>
                  </a:lnTo>
                  <a:lnTo>
                    <a:pt x="512051" y="699985"/>
                  </a:lnTo>
                  <a:lnTo>
                    <a:pt x="513232" y="702297"/>
                  </a:lnTo>
                  <a:lnTo>
                    <a:pt x="514083" y="704227"/>
                  </a:lnTo>
                  <a:lnTo>
                    <a:pt x="516128" y="706158"/>
                  </a:lnTo>
                  <a:lnTo>
                    <a:pt x="529755" y="714667"/>
                  </a:lnTo>
                  <a:lnTo>
                    <a:pt x="530440" y="715822"/>
                  </a:lnTo>
                  <a:lnTo>
                    <a:pt x="530440" y="720471"/>
                  </a:lnTo>
                  <a:lnTo>
                    <a:pt x="534530" y="726262"/>
                  </a:lnTo>
                  <a:lnTo>
                    <a:pt x="535889" y="727417"/>
                  </a:lnTo>
                  <a:lnTo>
                    <a:pt x="537933" y="729361"/>
                  </a:lnTo>
                  <a:lnTo>
                    <a:pt x="537933" y="730135"/>
                  </a:lnTo>
                  <a:lnTo>
                    <a:pt x="536575" y="733221"/>
                  </a:lnTo>
                  <a:lnTo>
                    <a:pt x="537933" y="735152"/>
                  </a:lnTo>
                  <a:lnTo>
                    <a:pt x="542594" y="739571"/>
                  </a:lnTo>
                  <a:lnTo>
                    <a:pt x="545261" y="742124"/>
                  </a:lnTo>
                  <a:lnTo>
                    <a:pt x="549351" y="744816"/>
                  </a:lnTo>
                  <a:lnTo>
                    <a:pt x="559574" y="746747"/>
                  </a:lnTo>
                  <a:lnTo>
                    <a:pt x="561619" y="748677"/>
                  </a:lnTo>
                  <a:lnTo>
                    <a:pt x="562470" y="754481"/>
                  </a:lnTo>
                  <a:lnTo>
                    <a:pt x="561619" y="758342"/>
                  </a:lnTo>
                  <a:lnTo>
                    <a:pt x="561619" y="762215"/>
                  </a:lnTo>
                  <a:lnTo>
                    <a:pt x="562470" y="763384"/>
                  </a:lnTo>
                  <a:lnTo>
                    <a:pt x="564515" y="766470"/>
                  </a:lnTo>
                  <a:lnTo>
                    <a:pt x="567740" y="767232"/>
                  </a:lnTo>
                  <a:lnTo>
                    <a:pt x="571830" y="769162"/>
                  </a:lnTo>
                  <a:lnTo>
                    <a:pt x="571830" y="772274"/>
                  </a:lnTo>
                  <a:lnTo>
                    <a:pt x="570661" y="773049"/>
                  </a:lnTo>
                  <a:lnTo>
                    <a:pt x="569785" y="773049"/>
                  </a:lnTo>
                  <a:lnTo>
                    <a:pt x="568934" y="774204"/>
                  </a:lnTo>
                  <a:lnTo>
                    <a:pt x="563664" y="774966"/>
                  </a:lnTo>
                  <a:lnTo>
                    <a:pt x="565238" y="774966"/>
                  </a:lnTo>
                  <a:lnTo>
                    <a:pt x="559574" y="776135"/>
                  </a:lnTo>
                  <a:lnTo>
                    <a:pt x="555485" y="778065"/>
                  </a:lnTo>
                  <a:lnTo>
                    <a:pt x="552246" y="780757"/>
                  </a:lnTo>
                  <a:lnTo>
                    <a:pt x="552246" y="784644"/>
                  </a:lnTo>
                  <a:lnTo>
                    <a:pt x="555485" y="784644"/>
                  </a:lnTo>
                  <a:lnTo>
                    <a:pt x="557530" y="787730"/>
                  </a:lnTo>
                  <a:lnTo>
                    <a:pt x="558380" y="789660"/>
                  </a:lnTo>
                  <a:lnTo>
                    <a:pt x="562470" y="790422"/>
                  </a:lnTo>
                  <a:lnTo>
                    <a:pt x="566559" y="789660"/>
                  </a:lnTo>
                  <a:lnTo>
                    <a:pt x="568985" y="788492"/>
                  </a:lnTo>
                  <a:lnTo>
                    <a:pt x="573024" y="786561"/>
                  </a:lnTo>
                  <a:lnTo>
                    <a:pt x="575068" y="786561"/>
                  </a:lnTo>
                  <a:lnTo>
                    <a:pt x="579158" y="790422"/>
                  </a:lnTo>
                  <a:lnTo>
                    <a:pt x="579158" y="798550"/>
                  </a:lnTo>
                  <a:lnTo>
                    <a:pt x="577113" y="802411"/>
                  </a:lnTo>
                  <a:lnTo>
                    <a:pt x="575068" y="808215"/>
                  </a:lnTo>
                  <a:lnTo>
                    <a:pt x="577113" y="810145"/>
                  </a:lnTo>
                  <a:lnTo>
                    <a:pt x="581202" y="812076"/>
                  </a:lnTo>
                  <a:lnTo>
                    <a:pt x="581202" y="814019"/>
                  </a:lnTo>
                  <a:lnTo>
                    <a:pt x="579158" y="815949"/>
                  </a:lnTo>
                  <a:lnTo>
                    <a:pt x="575919" y="816724"/>
                  </a:lnTo>
                  <a:lnTo>
                    <a:pt x="569785" y="817880"/>
                  </a:lnTo>
                  <a:lnTo>
                    <a:pt x="564515" y="817880"/>
                  </a:lnTo>
                  <a:lnTo>
                    <a:pt x="559574" y="819810"/>
                  </a:lnTo>
                  <a:lnTo>
                    <a:pt x="555485" y="823671"/>
                  </a:lnTo>
                  <a:lnTo>
                    <a:pt x="555485" y="829475"/>
                  </a:lnTo>
                  <a:lnTo>
                    <a:pt x="558380" y="835279"/>
                  </a:lnTo>
                  <a:lnTo>
                    <a:pt x="560425" y="838365"/>
                  </a:lnTo>
                  <a:lnTo>
                    <a:pt x="565708" y="840295"/>
                  </a:lnTo>
                  <a:lnTo>
                    <a:pt x="566559" y="841070"/>
                  </a:lnTo>
                  <a:lnTo>
                    <a:pt x="566559" y="843000"/>
                  </a:lnTo>
                  <a:lnTo>
                    <a:pt x="563664" y="844156"/>
                  </a:lnTo>
                  <a:lnTo>
                    <a:pt x="559574" y="843000"/>
                  </a:lnTo>
                  <a:lnTo>
                    <a:pt x="558380" y="841070"/>
                  </a:lnTo>
                  <a:lnTo>
                    <a:pt x="557530" y="836434"/>
                  </a:lnTo>
                  <a:lnTo>
                    <a:pt x="555485" y="835279"/>
                  </a:lnTo>
                  <a:lnTo>
                    <a:pt x="553440" y="833335"/>
                  </a:lnTo>
                  <a:lnTo>
                    <a:pt x="549351" y="833335"/>
                  </a:lnTo>
                  <a:lnTo>
                    <a:pt x="546112" y="832561"/>
                  </a:lnTo>
                  <a:lnTo>
                    <a:pt x="544068" y="831989"/>
                  </a:lnTo>
                  <a:lnTo>
                    <a:pt x="544068" y="831405"/>
                  </a:lnTo>
                  <a:lnTo>
                    <a:pt x="542023" y="831405"/>
                  </a:lnTo>
                  <a:lnTo>
                    <a:pt x="538619" y="832561"/>
                  </a:lnTo>
                  <a:lnTo>
                    <a:pt x="537933" y="832561"/>
                  </a:lnTo>
                  <a:lnTo>
                    <a:pt x="537933" y="828700"/>
                  </a:lnTo>
                  <a:lnTo>
                    <a:pt x="536575" y="825614"/>
                  </a:lnTo>
                  <a:lnTo>
                    <a:pt x="535495" y="824839"/>
                  </a:lnTo>
                  <a:lnTo>
                    <a:pt x="533844" y="823671"/>
                  </a:lnTo>
                  <a:lnTo>
                    <a:pt x="530440" y="823671"/>
                  </a:lnTo>
                  <a:lnTo>
                    <a:pt x="527710" y="824839"/>
                  </a:lnTo>
                  <a:lnTo>
                    <a:pt x="524306" y="828700"/>
                  </a:lnTo>
                  <a:lnTo>
                    <a:pt x="521589" y="833335"/>
                  </a:lnTo>
                  <a:lnTo>
                    <a:pt x="520217" y="837209"/>
                  </a:lnTo>
                  <a:lnTo>
                    <a:pt x="520217" y="850734"/>
                  </a:lnTo>
                  <a:lnTo>
                    <a:pt x="522262" y="852665"/>
                  </a:lnTo>
                  <a:lnTo>
                    <a:pt x="524306" y="854976"/>
                  </a:lnTo>
                  <a:lnTo>
                    <a:pt x="531799" y="854976"/>
                  </a:lnTo>
                  <a:lnTo>
                    <a:pt x="534530" y="855764"/>
                  </a:lnTo>
                  <a:lnTo>
                    <a:pt x="536575" y="856919"/>
                  </a:lnTo>
                  <a:lnTo>
                    <a:pt x="536575" y="858850"/>
                  </a:lnTo>
                  <a:lnTo>
                    <a:pt x="536575" y="860780"/>
                  </a:lnTo>
                  <a:lnTo>
                    <a:pt x="536575" y="861555"/>
                  </a:lnTo>
                  <a:lnTo>
                    <a:pt x="534530" y="868514"/>
                  </a:lnTo>
                  <a:lnTo>
                    <a:pt x="532485" y="877023"/>
                  </a:lnTo>
                  <a:lnTo>
                    <a:pt x="531799" y="882815"/>
                  </a:lnTo>
                  <a:lnTo>
                    <a:pt x="530440" y="885126"/>
                  </a:lnTo>
                  <a:lnTo>
                    <a:pt x="528396" y="885126"/>
                  </a:lnTo>
                  <a:lnTo>
                    <a:pt x="526351" y="883970"/>
                  </a:lnTo>
                  <a:lnTo>
                    <a:pt x="525678" y="880110"/>
                  </a:lnTo>
                  <a:lnTo>
                    <a:pt x="522262" y="874306"/>
                  </a:lnTo>
                  <a:lnTo>
                    <a:pt x="520217" y="872375"/>
                  </a:lnTo>
                  <a:lnTo>
                    <a:pt x="515277" y="871220"/>
                  </a:lnTo>
                  <a:lnTo>
                    <a:pt x="513816" y="869289"/>
                  </a:lnTo>
                  <a:lnTo>
                    <a:pt x="513232" y="868514"/>
                  </a:lnTo>
                  <a:lnTo>
                    <a:pt x="508812" y="867359"/>
                  </a:lnTo>
                  <a:lnTo>
                    <a:pt x="503872" y="867359"/>
                  </a:lnTo>
                  <a:lnTo>
                    <a:pt x="498589" y="870445"/>
                  </a:lnTo>
                  <a:lnTo>
                    <a:pt x="495693" y="874306"/>
                  </a:lnTo>
                  <a:lnTo>
                    <a:pt x="495693" y="878954"/>
                  </a:lnTo>
                  <a:lnTo>
                    <a:pt x="496544" y="878954"/>
                  </a:lnTo>
                  <a:lnTo>
                    <a:pt x="497738" y="880110"/>
                  </a:lnTo>
                  <a:lnTo>
                    <a:pt x="501827" y="882040"/>
                  </a:lnTo>
                  <a:lnTo>
                    <a:pt x="502678" y="883970"/>
                  </a:lnTo>
                  <a:lnTo>
                    <a:pt x="502678" y="885901"/>
                  </a:lnTo>
                  <a:lnTo>
                    <a:pt x="501827" y="890930"/>
                  </a:lnTo>
                  <a:lnTo>
                    <a:pt x="501827" y="894791"/>
                  </a:lnTo>
                  <a:lnTo>
                    <a:pt x="499783" y="896721"/>
                  </a:lnTo>
                  <a:lnTo>
                    <a:pt x="497738" y="899439"/>
                  </a:lnTo>
                  <a:lnTo>
                    <a:pt x="493649" y="900595"/>
                  </a:lnTo>
                  <a:lnTo>
                    <a:pt x="488365" y="900595"/>
                  </a:lnTo>
                  <a:lnTo>
                    <a:pt x="484276" y="902525"/>
                  </a:lnTo>
                  <a:lnTo>
                    <a:pt x="481037" y="902525"/>
                  </a:lnTo>
                  <a:lnTo>
                    <a:pt x="478993" y="901369"/>
                  </a:lnTo>
                  <a:lnTo>
                    <a:pt x="474065" y="897496"/>
                  </a:lnTo>
                  <a:lnTo>
                    <a:pt x="472897" y="896721"/>
                  </a:lnTo>
                  <a:lnTo>
                    <a:pt x="469976" y="894791"/>
                  </a:lnTo>
                  <a:lnTo>
                    <a:pt x="466737" y="893635"/>
                  </a:lnTo>
                  <a:lnTo>
                    <a:pt x="461797" y="893635"/>
                  </a:lnTo>
                  <a:lnTo>
                    <a:pt x="461797" y="889774"/>
                  </a:lnTo>
                  <a:lnTo>
                    <a:pt x="463842" y="885126"/>
                  </a:lnTo>
                  <a:lnTo>
                    <a:pt x="462940" y="882815"/>
                  </a:lnTo>
                  <a:lnTo>
                    <a:pt x="462648" y="882040"/>
                  </a:lnTo>
                  <a:lnTo>
                    <a:pt x="458558" y="880110"/>
                  </a:lnTo>
                  <a:lnTo>
                    <a:pt x="451231" y="882040"/>
                  </a:lnTo>
                  <a:lnTo>
                    <a:pt x="448335" y="882040"/>
                  </a:lnTo>
                  <a:lnTo>
                    <a:pt x="444246" y="880884"/>
                  </a:lnTo>
                  <a:lnTo>
                    <a:pt x="442201" y="882040"/>
                  </a:lnTo>
                  <a:lnTo>
                    <a:pt x="438975" y="882040"/>
                  </a:lnTo>
                  <a:lnTo>
                    <a:pt x="436079" y="880884"/>
                  </a:lnTo>
                  <a:lnTo>
                    <a:pt x="431990" y="880884"/>
                  </a:lnTo>
                  <a:lnTo>
                    <a:pt x="430618" y="882815"/>
                  </a:lnTo>
                  <a:lnTo>
                    <a:pt x="430618" y="892860"/>
                  </a:lnTo>
                  <a:lnTo>
                    <a:pt x="427901" y="892860"/>
                  </a:lnTo>
                  <a:lnTo>
                    <a:pt x="420408" y="891705"/>
                  </a:lnTo>
                  <a:lnTo>
                    <a:pt x="413080" y="889774"/>
                  </a:lnTo>
                  <a:lnTo>
                    <a:pt x="411035" y="887844"/>
                  </a:lnTo>
                  <a:lnTo>
                    <a:pt x="410184" y="882815"/>
                  </a:lnTo>
                  <a:lnTo>
                    <a:pt x="408990" y="878179"/>
                  </a:lnTo>
                  <a:lnTo>
                    <a:pt x="406946" y="877023"/>
                  </a:lnTo>
                  <a:lnTo>
                    <a:pt x="404901" y="876236"/>
                  </a:lnTo>
                  <a:lnTo>
                    <a:pt x="400812" y="877023"/>
                  </a:lnTo>
                  <a:lnTo>
                    <a:pt x="398767" y="878954"/>
                  </a:lnTo>
                  <a:lnTo>
                    <a:pt x="397573" y="883970"/>
                  </a:lnTo>
                  <a:lnTo>
                    <a:pt x="398767" y="887844"/>
                  </a:lnTo>
                  <a:lnTo>
                    <a:pt x="399961" y="893635"/>
                  </a:lnTo>
                  <a:lnTo>
                    <a:pt x="406946" y="905230"/>
                  </a:lnTo>
                  <a:lnTo>
                    <a:pt x="412229" y="908316"/>
                  </a:lnTo>
                  <a:lnTo>
                    <a:pt x="413080" y="911034"/>
                  </a:lnTo>
                  <a:lnTo>
                    <a:pt x="413080" y="912190"/>
                  </a:lnTo>
                  <a:lnTo>
                    <a:pt x="412229" y="916051"/>
                  </a:lnTo>
                  <a:lnTo>
                    <a:pt x="408139" y="919137"/>
                  </a:lnTo>
                  <a:lnTo>
                    <a:pt x="404901" y="923785"/>
                  </a:lnTo>
                  <a:lnTo>
                    <a:pt x="402005" y="926884"/>
                  </a:lnTo>
                  <a:lnTo>
                    <a:pt x="398767" y="932688"/>
                  </a:lnTo>
                  <a:lnTo>
                    <a:pt x="395528" y="934618"/>
                  </a:lnTo>
                  <a:lnTo>
                    <a:pt x="393484" y="935380"/>
                  </a:lnTo>
                  <a:lnTo>
                    <a:pt x="392633" y="934618"/>
                  </a:lnTo>
                  <a:lnTo>
                    <a:pt x="391439" y="931519"/>
                  </a:lnTo>
                  <a:lnTo>
                    <a:pt x="386905" y="929576"/>
                  </a:lnTo>
                  <a:lnTo>
                    <a:pt x="382422" y="927646"/>
                  </a:lnTo>
                  <a:lnTo>
                    <a:pt x="377139" y="927646"/>
                  </a:lnTo>
                  <a:lnTo>
                    <a:pt x="374243" y="930757"/>
                  </a:lnTo>
                  <a:lnTo>
                    <a:pt x="371005" y="936548"/>
                  </a:lnTo>
                  <a:lnTo>
                    <a:pt x="370154" y="940396"/>
                  </a:lnTo>
                  <a:lnTo>
                    <a:pt x="367982" y="944283"/>
                  </a:lnTo>
                  <a:lnTo>
                    <a:pt x="367766" y="944283"/>
                  </a:lnTo>
                  <a:lnTo>
                    <a:pt x="366915" y="946213"/>
                  </a:lnTo>
                  <a:lnTo>
                    <a:pt x="363677" y="948131"/>
                  </a:lnTo>
                  <a:lnTo>
                    <a:pt x="359587" y="949426"/>
                  </a:lnTo>
                  <a:lnTo>
                    <a:pt x="359587" y="949299"/>
                  </a:lnTo>
                  <a:lnTo>
                    <a:pt x="355498" y="950061"/>
                  </a:lnTo>
                  <a:lnTo>
                    <a:pt x="350558" y="952017"/>
                  </a:lnTo>
                  <a:lnTo>
                    <a:pt x="347332" y="955103"/>
                  </a:lnTo>
                  <a:lnTo>
                    <a:pt x="346468" y="959726"/>
                  </a:lnTo>
                  <a:lnTo>
                    <a:pt x="347332" y="962837"/>
                  </a:lnTo>
                  <a:lnTo>
                    <a:pt x="347332" y="969391"/>
                  </a:lnTo>
                  <a:lnTo>
                    <a:pt x="346468" y="971321"/>
                  </a:lnTo>
                  <a:lnTo>
                    <a:pt x="344436" y="972502"/>
                  </a:lnTo>
                  <a:lnTo>
                    <a:pt x="339153" y="973277"/>
                  </a:lnTo>
                  <a:lnTo>
                    <a:pt x="335737" y="973277"/>
                  </a:lnTo>
                  <a:lnTo>
                    <a:pt x="333705" y="976363"/>
                  </a:lnTo>
                  <a:lnTo>
                    <a:pt x="330974" y="982154"/>
                  </a:lnTo>
                  <a:lnTo>
                    <a:pt x="326885" y="982154"/>
                  </a:lnTo>
                  <a:lnTo>
                    <a:pt x="323481" y="980224"/>
                  </a:lnTo>
                  <a:lnTo>
                    <a:pt x="322795" y="979449"/>
                  </a:lnTo>
                  <a:lnTo>
                    <a:pt x="319392" y="980224"/>
                  </a:lnTo>
                  <a:lnTo>
                    <a:pt x="318706" y="981379"/>
                  </a:lnTo>
                  <a:lnTo>
                    <a:pt x="317347" y="984097"/>
                  </a:lnTo>
                  <a:lnTo>
                    <a:pt x="317347" y="989114"/>
                  </a:lnTo>
                  <a:lnTo>
                    <a:pt x="316661" y="989888"/>
                  </a:lnTo>
                  <a:lnTo>
                    <a:pt x="312064" y="989888"/>
                  </a:lnTo>
                  <a:lnTo>
                    <a:pt x="309168" y="991044"/>
                  </a:lnTo>
                  <a:lnTo>
                    <a:pt x="309168" y="992974"/>
                  </a:lnTo>
                  <a:lnTo>
                    <a:pt x="311213" y="995692"/>
                  </a:lnTo>
                  <a:lnTo>
                    <a:pt x="311213" y="996848"/>
                  </a:lnTo>
                  <a:lnTo>
                    <a:pt x="313258" y="996848"/>
                  </a:lnTo>
                  <a:lnTo>
                    <a:pt x="311213" y="993762"/>
                  </a:lnTo>
                  <a:lnTo>
                    <a:pt x="310019" y="992974"/>
                  </a:lnTo>
                  <a:lnTo>
                    <a:pt x="312064" y="991819"/>
                  </a:lnTo>
                  <a:lnTo>
                    <a:pt x="318706" y="991819"/>
                  </a:lnTo>
                  <a:lnTo>
                    <a:pt x="319392" y="991044"/>
                  </a:lnTo>
                  <a:lnTo>
                    <a:pt x="319392" y="989114"/>
                  </a:lnTo>
                  <a:lnTo>
                    <a:pt x="318706" y="986028"/>
                  </a:lnTo>
                  <a:lnTo>
                    <a:pt x="318706" y="984097"/>
                  </a:lnTo>
                  <a:lnTo>
                    <a:pt x="321437" y="982154"/>
                  </a:lnTo>
                  <a:lnTo>
                    <a:pt x="322795" y="982154"/>
                  </a:lnTo>
                  <a:lnTo>
                    <a:pt x="324840" y="984097"/>
                  </a:lnTo>
                  <a:lnTo>
                    <a:pt x="327571" y="985253"/>
                  </a:lnTo>
                  <a:lnTo>
                    <a:pt x="330974" y="984097"/>
                  </a:lnTo>
                  <a:lnTo>
                    <a:pt x="333019" y="982154"/>
                  </a:lnTo>
                  <a:lnTo>
                    <a:pt x="339153" y="974432"/>
                  </a:lnTo>
                  <a:lnTo>
                    <a:pt x="347332" y="974432"/>
                  </a:lnTo>
                  <a:lnTo>
                    <a:pt x="350558" y="972502"/>
                  </a:lnTo>
                  <a:lnTo>
                    <a:pt x="350558" y="970559"/>
                  </a:lnTo>
                  <a:lnTo>
                    <a:pt x="349364" y="965542"/>
                  </a:lnTo>
                  <a:lnTo>
                    <a:pt x="348513" y="960894"/>
                  </a:lnTo>
                  <a:lnTo>
                    <a:pt x="349364" y="957033"/>
                  </a:lnTo>
                  <a:lnTo>
                    <a:pt x="352602" y="953173"/>
                  </a:lnTo>
                  <a:lnTo>
                    <a:pt x="357543" y="952017"/>
                  </a:lnTo>
                  <a:lnTo>
                    <a:pt x="364871" y="950061"/>
                  </a:lnTo>
                  <a:lnTo>
                    <a:pt x="368947" y="946213"/>
                  </a:lnTo>
                  <a:lnTo>
                    <a:pt x="371005" y="944283"/>
                  </a:lnTo>
                  <a:lnTo>
                    <a:pt x="372198" y="939241"/>
                  </a:lnTo>
                  <a:lnTo>
                    <a:pt x="373049" y="935380"/>
                  </a:lnTo>
                  <a:lnTo>
                    <a:pt x="374243" y="931519"/>
                  </a:lnTo>
                  <a:lnTo>
                    <a:pt x="380377" y="929576"/>
                  </a:lnTo>
                  <a:lnTo>
                    <a:pt x="388543" y="933450"/>
                  </a:lnTo>
                  <a:lnTo>
                    <a:pt x="390588" y="936548"/>
                  </a:lnTo>
                  <a:lnTo>
                    <a:pt x="392633" y="937310"/>
                  </a:lnTo>
                  <a:lnTo>
                    <a:pt x="410184" y="919137"/>
                  </a:lnTo>
                  <a:lnTo>
                    <a:pt x="413080" y="916051"/>
                  </a:lnTo>
                  <a:lnTo>
                    <a:pt x="415124" y="912964"/>
                  </a:lnTo>
                  <a:lnTo>
                    <a:pt x="416318" y="911034"/>
                  </a:lnTo>
                  <a:lnTo>
                    <a:pt x="415124" y="908316"/>
                  </a:lnTo>
                  <a:lnTo>
                    <a:pt x="412229" y="905230"/>
                  </a:lnTo>
                  <a:lnTo>
                    <a:pt x="406946" y="901369"/>
                  </a:lnTo>
                  <a:lnTo>
                    <a:pt x="399961" y="889000"/>
                  </a:lnTo>
                  <a:lnTo>
                    <a:pt x="399961" y="883970"/>
                  </a:lnTo>
                  <a:lnTo>
                    <a:pt x="402005" y="880110"/>
                  </a:lnTo>
                  <a:lnTo>
                    <a:pt x="404050" y="878179"/>
                  </a:lnTo>
                  <a:lnTo>
                    <a:pt x="406946" y="878954"/>
                  </a:lnTo>
                  <a:lnTo>
                    <a:pt x="408139" y="880884"/>
                  </a:lnTo>
                  <a:lnTo>
                    <a:pt x="408139" y="887056"/>
                  </a:lnTo>
                  <a:lnTo>
                    <a:pt x="408990" y="889774"/>
                  </a:lnTo>
                  <a:lnTo>
                    <a:pt x="412229" y="891705"/>
                  </a:lnTo>
                  <a:lnTo>
                    <a:pt x="420408" y="893635"/>
                  </a:lnTo>
                  <a:lnTo>
                    <a:pt x="430618" y="894791"/>
                  </a:lnTo>
                  <a:lnTo>
                    <a:pt x="432663" y="893635"/>
                  </a:lnTo>
                  <a:lnTo>
                    <a:pt x="432663" y="892860"/>
                  </a:lnTo>
                  <a:lnTo>
                    <a:pt x="432574" y="890930"/>
                  </a:lnTo>
                  <a:lnTo>
                    <a:pt x="431990" y="885901"/>
                  </a:lnTo>
                  <a:lnTo>
                    <a:pt x="434035" y="883970"/>
                  </a:lnTo>
                  <a:lnTo>
                    <a:pt x="436753" y="882815"/>
                  </a:lnTo>
                  <a:lnTo>
                    <a:pt x="443052" y="885126"/>
                  </a:lnTo>
                  <a:lnTo>
                    <a:pt x="450380" y="885126"/>
                  </a:lnTo>
                  <a:lnTo>
                    <a:pt x="454469" y="883970"/>
                  </a:lnTo>
                  <a:lnTo>
                    <a:pt x="456514" y="882815"/>
                  </a:lnTo>
                  <a:lnTo>
                    <a:pt x="459752" y="882815"/>
                  </a:lnTo>
                  <a:lnTo>
                    <a:pt x="460603" y="883970"/>
                  </a:lnTo>
                  <a:lnTo>
                    <a:pt x="459752" y="889000"/>
                  </a:lnTo>
                  <a:lnTo>
                    <a:pt x="459752" y="895565"/>
                  </a:lnTo>
                  <a:lnTo>
                    <a:pt x="460603" y="896721"/>
                  </a:lnTo>
                  <a:lnTo>
                    <a:pt x="462648" y="897496"/>
                  </a:lnTo>
                  <a:lnTo>
                    <a:pt x="465886" y="896721"/>
                  </a:lnTo>
                  <a:lnTo>
                    <a:pt x="468782" y="896721"/>
                  </a:lnTo>
                  <a:lnTo>
                    <a:pt x="472020" y="897496"/>
                  </a:lnTo>
                  <a:lnTo>
                    <a:pt x="476097" y="901369"/>
                  </a:lnTo>
                  <a:lnTo>
                    <a:pt x="478993" y="904455"/>
                  </a:lnTo>
                  <a:lnTo>
                    <a:pt x="481037" y="904455"/>
                  </a:lnTo>
                  <a:lnTo>
                    <a:pt x="485470" y="903300"/>
                  </a:lnTo>
                  <a:lnTo>
                    <a:pt x="489559" y="902525"/>
                  </a:lnTo>
                  <a:lnTo>
                    <a:pt x="497738" y="900595"/>
                  </a:lnTo>
                  <a:lnTo>
                    <a:pt x="501827" y="897496"/>
                  </a:lnTo>
                  <a:lnTo>
                    <a:pt x="503872" y="895565"/>
                  </a:lnTo>
                  <a:lnTo>
                    <a:pt x="503872" y="889774"/>
                  </a:lnTo>
                  <a:lnTo>
                    <a:pt x="505917" y="885126"/>
                  </a:lnTo>
                  <a:lnTo>
                    <a:pt x="505917" y="882815"/>
                  </a:lnTo>
                  <a:lnTo>
                    <a:pt x="503872" y="880884"/>
                  </a:lnTo>
                  <a:lnTo>
                    <a:pt x="499783" y="880110"/>
                  </a:lnTo>
                  <a:lnTo>
                    <a:pt x="497738" y="877023"/>
                  </a:lnTo>
                  <a:lnTo>
                    <a:pt x="496544" y="875080"/>
                  </a:lnTo>
                  <a:lnTo>
                    <a:pt x="498589" y="872375"/>
                  </a:lnTo>
                  <a:lnTo>
                    <a:pt x="502678" y="869289"/>
                  </a:lnTo>
                  <a:lnTo>
                    <a:pt x="510006" y="869289"/>
                  </a:lnTo>
                  <a:lnTo>
                    <a:pt x="512051" y="871220"/>
                  </a:lnTo>
                  <a:lnTo>
                    <a:pt x="520217" y="875080"/>
                  </a:lnTo>
                  <a:lnTo>
                    <a:pt x="525678" y="885901"/>
                  </a:lnTo>
                  <a:lnTo>
                    <a:pt x="527710" y="887056"/>
                  </a:lnTo>
                  <a:lnTo>
                    <a:pt x="529755" y="887056"/>
                  </a:lnTo>
                  <a:lnTo>
                    <a:pt x="530440" y="885901"/>
                  </a:lnTo>
                  <a:lnTo>
                    <a:pt x="530948" y="885126"/>
                  </a:lnTo>
                  <a:lnTo>
                    <a:pt x="532485" y="882815"/>
                  </a:lnTo>
                  <a:lnTo>
                    <a:pt x="533844" y="880884"/>
                  </a:lnTo>
                  <a:lnTo>
                    <a:pt x="533844" y="877023"/>
                  </a:lnTo>
                  <a:lnTo>
                    <a:pt x="535889" y="872375"/>
                  </a:lnTo>
                  <a:lnTo>
                    <a:pt x="537933" y="862711"/>
                  </a:lnTo>
                  <a:lnTo>
                    <a:pt x="537933" y="860780"/>
                  </a:lnTo>
                  <a:lnTo>
                    <a:pt x="537933" y="858850"/>
                  </a:lnTo>
                  <a:lnTo>
                    <a:pt x="537933" y="853821"/>
                  </a:lnTo>
                  <a:lnTo>
                    <a:pt x="535889" y="852665"/>
                  </a:lnTo>
                  <a:lnTo>
                    <a:pt x="524306" y="852665"/>
                  </a:lnTo>
                  <a:lnTo>
                    <a:pt x="522262" y="850734"/>
                  </a:lnTo>
                  <a:lnTo>
                    <a:pt x="521589" y="842225"/>
                  </a:lnTo>
                  <a:lnTo>
                    <a:pt x="521589" y="837209"/>
                  </a:lnTo>
                  <a:lnTo>
                    <a:pt x="525678" y="829475"/>
                  </a:lnTo>
                  <a:lnTo>
                    <a:pt x="528396" y="825614"/>
                  </a:lnTo>
                  <a:lnTo>
                    <a:pt x="531799" y="824839"/>
                  </a:lnTo>
                  <a:lnTo>
                    <a:pt x="533844" y="825614"/>
                  </a:lnTo>
                  <a:lnTo>
                    <a:pt x="535889" y="827544"/>
                  </a:lnTo>
                  <a:lnTo>
                    <a:pt x="536575" y="833335"/>
                  </a:lnTo>
                  <a:lnTo>
                    <a:pt x="538619" y="834491"/>
                  </a:lnTo>
                  <a:lnTo>
                    <a:pt x="542023" y="833335"/>
                  </a:lnTo>
                  <a:lnTo>
                    <a:pt x="544068" y="833335"/>
                  </a:lnTo>
                  <a:lnTo>
                    <a:pt x="545261" y="833335"/>
                  </a:lnTo>
                  <a:lnTo>
                    <a:pt x="552246" y="835279"/>
                  </a:lnTo>
                  <a:lnTo>
                    <a:pt x="554291" y="837209"/>
                  </a:lnTo>
                  <a:lnTo>
                    <a:pt x="555485" y="842225"/>
                  </a:lnTo>
                  <a:lnTo>
                    <a:pt x="556336" y="843000"/>
                  </a:lnTo>
                  <a:lnTo>
                    <a:pt x="559574" y="844931"/>
                  </a:lnTo>
                  <a:lnTo>
                    <a:pt x="562470" y="846099"/>
                  </a:lnTo>
                  <a:lnTo>
                    <a:pt x="565708" y="844931"/>
                  </a:lnTo>
                  <a:lnTo>
                    <a:pt x="566864" y="844156"/>
                  </a:lnTo>
                  <a:lnTo>
                    <a:pt x="569785" y="842225"/>
                  </a:lnTo>
                  <a:lnTo>
                    <a:pt x="568934" y="839139"/>
                  </a:lnTo>
                  <a:lnTo>
                    <a:pt x="566559" y="838365"/>
                  </a:lnTo>
                  <a:lnTo>
                    <a:pt x="561619" y="836434"/>
                  </a:lnTo>
                  <a:lnTo>
                    <a:pt x="559574" y="835279"/>
                  </a:lnTo>
                  <a:lnTo>
                    <a:pt x="559574" y="832561"/>
                  </a:lnTo>
                  <a:lnTo>
                    <a:pt x="558380" y="829475"/>
                  </a:lnTo>
                  <a:lnTo>
                    <a:pt x="579158" y="817880"/>
                  </a:lnTo>
                  <a:lnTo>
                    <a:pt x="582053" y="815949"/>
                  </a:lnTo>
                  <a:lnTo>
                    <a:pt x="583247" y="814019"/>
                  </a:lnTo>
                  <a:lnTo>
                    <a:pt x="584098" y="812076"/>
                  </a:lnTo>
                  <a:close/>
                </a:path>
                <a:path w="913129" h="1205229">
                  <a:moveTo>
                    <a:pt x="728383" y="1197076"/>
                  </a:moveTo>
                  <a:lnTo>
                    <a:pt x="727189" y="1195146"/>
                  </a:lnTo>
                  <a:lnTo>
                    <a:pt x="726389" y="1193203"/>
                  </a:lnTo>
                  <a:lnTo>
                    <a:pt x="725144" y="1190117"/>
                  </a:lnTo>
                  <a:lnTo>
                    <a:pt x="723506" y="1189342"/>
                  </a:lnTo>
                  <a:lnTo>
                    <a:pt x="721055" y="1188186"/>
                  </a:lnTo>
                  <a:lnTo>
                    <a:pt x="718159" y="1189342"/>
                  </a:lnTo>
                  <a:lnTo>
                    <a:pt x="716114" y="1188186"/>
                  </a:lnTo>
                  <a:lnTo>
                    <a:pt x="714070" y="1186256"/>
                  </a:lnTo>
                  <a:lnTo>
                    <a:pt x="709637" y="1185481"/>
                  </a:lnTo>
                  <a:lnTo>
                    <a:pt x="705548" y="1184325"/>
                  </a:lnTo>
                  <a:lnTo>
                    <a:pt x="701459" y="1185481"/>
                  </a:lnTo>
                  <a:lnTo>
                    <a:pt x="698563" y="1188186"/>
                  </a:lnTo>
                  <a:lnTo>
                    <a:pt x="694474" y="1194358"/>
                  </a:lnTo>
                  <a:lnTo>
                    <a:pt x="693293" y="1197076"/>
                  </a:lnTo>
                  <a:lnTo>
                    <a:pt x="689203" y="1199007"/>
                  </a:lnTo>
                  <a:lnTo>
                    <a:pt x="686308" y="1200162"/>
                  </a:lnTo>
                  <a:lnTo>
                    <a:pt x="683069" y="1199007"/>
                  </a:lnTo>
                  <a:lnTo>
                    <a:pt x="674370" y="1192428"/>
                  </a:lnTo>
                  <a:lnTo>
                    <a:pt x="668756" y="1188186"/>
                  </a:lnTo>
                  <a:lnTo>
                    <a:pt x="663473" y="1188186"/>
                  </a:lnTo>
                  <a:lnTo>
                    <a:pt x="659384" y="1190117"/>
                  </a:lnTo>
                  <a:lnTo>
                    <a:pt x="657339" y="1192428"/>
                  </a:lnTo>
                  <a:lnTo>
                    <a:pt x="657339" y="1194358"/>
                  </a:lnTo>
                  <a:lnTo>
                    <a:pt x="656488" y="1199007"/>
                  </a:lnTo>
                  <a:lnTo>
                    <a:pt x="655307" y="1204798"/>
                  </a:lnTo>
                  <a:lnTo>
                    <a:pt x="661428" y="1204798"/>
                  </a:lnTo>
                  <a:lnTo>
                    <a:pt x="660577" y="1200937"/>
                  </a:lnTo>
                  <a:lnTo>
                    <a:pt x="659384" y="1198232"/>
                  </a:lnTo>
                  <a:lnTo>
                    <a:pt x="660577" y="1194358"/>
                  </a:lnTo>
                  <a:lnTo>
                    <a:pt x="664667" y="1192428"/>
                  </a:lnTo>
                  <a:lnTo>
                    <a:pt x="668756" y="1193203"/>
                  </a:lnTo>
                  <a:lnTo>
                    <a:pt x="672846" y="1194358"/>
                  </a:lnTo>
                  <a:lnTo>
                    <a:pt x="673696" y="1196301"/>
                  </a:lnTo>
                  <a:lnTo>
                    <a:pt x="676935" y="1198232"/>
                  </a:lnTo>
                  <a:lnTo>
                    <a:pt x="677786" y="1199007"/>
                  </a:lnTo>
                  <a:lnTo>
                    <a:pt x="678980" y="1200937"/>
                  </a:lnTo>
                  <a:lnTo>
                    <a:pt x="679831" y="1202867"/>
                  </a:lnTo>
                  <a:lnTo>
                    <a:pt x="687158" y="1204798"/>
                  </a:lnTo>
                  <a:lnTo>
                    <a:pt x="689203" y="1204798"/>
                  </a:lnTo>
                  <a:lnTo>
                    <a:pt x="693293" y="1202093"/>
                  </a:lnTo>
                  <a:lnTo>
                    <a:pt x="694563" y="1200162"/>
                  </a:lnTo>
                  <a:lnTo>
                    <a:pt x="695337" y="1199007"/>
                  </a:lnTo>
                  <a:lnTo>
                    <a:pt x="698563" y="1195146"/>
                  </a:lnTo>
                  <a:lnTo>
                    <a:pt x="701459" y="1193203"/>
                  </a:lnTo>
                  <a:lnTo>
                    <a:pt x="706742" y="1193203"/>
                  </a:lnTo>
                  <a:lnTo>
                    <a:pt x="714070" y="1196301"/>
                  </a:lnTo>
                  <a:lnTo>
                    <a:pt x="718159" y="1197076"/>
                  </a:lnTo>
                  <a:lnTo>
                    <a:pt x="721055" y="1198232"/>
                  </a:lnTo>
                  <a:lnTo>
                    <a:pt x="721055" y="1200162"/>
                  </a:lnTo>
                  <a:lnTo>
                    <a:pt x="725144" y="1200162"/>
                  </a:lnTo>
                  <a:lnTo>
                    <a:pt x="728383" y="1202093"/>
                  </a:lnTo>
                  <a:lnTo>
                    <a:pt x="728383" y="1197076"/>
                  </a:lnTo>
                  <a:close/>
                </a:path>
                <a:path w="913129" h="1205229">
                  <a:moveTo>
                    <a:pt x="728383" y="753719"/>
                  </a:moveTo>
                  <a:lnTo>
                    <a:pt x="724293" y="754481"/>
                  </a:lnTo>
                  <a:lnTo>
                    <a:pt x="716965" y="754481"/>
                  </a:lnTo>
                  <a:lnTo>
                    <a:pt x="712876" y="756412"/>
                  </a:lnTo>
                  <a:lnTo>
                    <a:pt x="712876" y="764540"/>
                  </a:lnTo>
                  <a:lnTo>
                    <a:pt x="712025" y="765302"/>
                  </a:lnTo>
                  <a:lnTo>
                    <a:pt x="710831" y="766470"/>
                  </a:lnTo>
                  <a:lnTo>
                    <a:pt x="708787" y="765302"/>
                  </a:lnTo>
                  <a:lnTo>
                    <a:pt x="704697" y="762215"/>
                  </a:lnTo>
                  <a:lnTo>
                    <a:pt x="704697" y="759498"/>
                  </a:lnTo>
                  <a:lnTo>
                    <a:pt x="702652" y="759498"/>
                  </a:lnTo>
                  <a:lnTo>
                    <a:pt x="700608" y="757567"/>
                  </a:lnTo>
                  <a:lnTo>
                    <a:pt x="698563" y="757567"/>
                  </a:lnTo>
                  <a:lnTo>
                    <a:pt x="695325" y="758342"/>
                  </a:lnTo>
                  <a:lnTo>
                    <a:pt x="694474" y="761453"/>
                  </a:lnTo>
                  <a:lnTo>
                    <a:pt x="693293" y="763384"/>
                  </a:lnTo>
                  <a:lnTo>
                    <a:pt x="692429" y="765302"/>
                  </a:lnTo>
                  <a:lnTo>
                    <a:pt x="690397" y="765302"/>
                  </a:lnTo>
                  <a:lnTo>
                    <a:pt x="686308" y="764540"/>
                  </a:lnTo>
                  <a:lnTo>
                    <a:pt x="679831" y="764540"/>
                  </a:lnTo>
                  <a:lnTo>
                    <a:pt x="677786" y="770331"/>
                  </a:lnTo>
                  <a:lnTo>
                    <a:pt x="677786" y="773049"/>
                  </a:lnTo>
                  <a:lnTo>
                    <a:pt x="679831" y="774966"/>
                  </a:lnTo>
                  <a:lnTo>
                    <a:pt x="681024" y="776897"/>
                  </a:lnTo>
                  <a:lnTo>
                    <a:pt x="683069" y="778827"/>
                  </a:lnTo>
                  <a:lnTo>
                    <a:pt x="686308" y="781939"/>
                  </a:lnTo>
                  <a:lnTo>
                    <a:pt x="688352" y="785799"/>
                  </a:lnTo>
                  <a:lnTo>
                    <a:pt x="689203" y="789660"/>
                  </a:lnTo>
                  <a:lnTo>
                    <a:pt x="687158" y="792378"/>
                  </a:lnTo>
                  <a:lnTo>
                    <a:pt x="685114" y="793534"/>
                  </a:lnTo>
                  <a:lnTo>
                    <a:pt x="683069" y="792378"/>
                  </a:lnTo>
                  <a:lnTo>
                    <a:pt x="681024" y="789660"/>
                  </a:lnTo>
                  <a:lnTo>
                    <a:pt x="677786" y="786561"/>
                  </a:lnTo>
                  <a:lnTo>
                    <a:pt x="675741" y="786561"/>
                  </a:lnTo>
                  <a:lnTo>
                    <a:pt x="673989" y="785799"/>
                  </a:lnTo>
                  <a:lnTo>
                    <a:pt x="669607" y="783869"/>
                  </a:lnTo>
                  <a:lnTo>
                    <a:pt x="666711" y="783869"/>
                  </a:lnTo>
                  <a:lnTo>
                    <a:pt x="664667" y="785799"/>
                  </a:lnTo>
                  <a:lnTo>
                    <a:pt x="662622" y="791591"/>
                  </a:lnTo>
                  <a:lnTo>
                    <a:pt x="664667" y="795464"/>
                  </a:lnTo>
                  <a:lnTo>
                    <a:pt x="666711" y="800481"/>
                  </a:lnTo>
                  <a:lnTo>
                    <a:pt x="669607" y="804354"/>
                  </a:lnTo>
                  <a:lnTo>
                    <a:pt x="673696" y="805129"/>
                  </a:lnTo>
                  <a:lnTo>
                    <a:pt x="676935" y="806284"/>
                  </a:lnTo>
                  <a:lnTo>
                    <a:pt x="676935" y="807059"/>
                  </a:lnTo>
                  <a:lnTo>
                    <a:pt x="674890" y="808990"/>
                  </a:lnTo>
                  <a:lnTo>
                    <a:pt x="669607" y="808990"/>
                  </a:lnTo>
                  <a:lnTo>
                    <a:pt x="666711" y="810145"/>
                  </a:lnTo>
                  <a:lnTo>
                    <a:pt x="663473" y="812850"/>
                  </a:lnTo>
                  <a:lnTo>
                    <a:pt x="662622" y="814019"/>
                  </a:lnTo>
                  <a:lnTo>
                    <a:pt x="654443" y="817880"/>
                  </a:lnTo>
                  <a:lnTo>
                    <a:pt x="654443" y="823671"/>
                  </a:lnTo>
                  <a:lnTo>
                    <a:pt x="657339" y="825614"/>
                  </a:lnTo>
                  <a:lnTo>
                    <a:pt x="659384" y="827544"/>
                  </a:lnTo>
                  <a:lnTo>
                    <a:pt x="661428" y="830630"/>
                  </a:lnTo>
                  <a:lnTo>
                    <a:pt x="661428" y="839139"/>
                  </a:lnTo>
                  <a:lnTo>
                    <a:pt x="660577" y="841070"/>
                  </a:lnTo>
                  <a:lnTo>
                    <a:pt x="653262" y="848029"/>
                  </a:lnTo>
                  <a:lnTo>
                    <a:pt x="649846" y="852665"/>
                  </a:lnTo>
                  <a:lnTo>
                    <a:pt x="645756" y="859624"/>
                  </a:lnTo>
                  <a:lnTo>
                    <a:pt x="645756" y="860780"/>
                  </a:lnTo>
                  <a:lnTo>
                    <a:pt x="645756" y="863485"/>
                  </a:lnTo>
                  <a:lnTo>
                    <a:pt x="649173" y="865416"/>
                  </a:lnTo>
                  <a:lnTo>
                    <a:pt x="651891" y="866584"/>
                  </a:lnTo>
                  <a:lnTo>
                    <a:pt x="658533" y="866584"/>
                  </a:lnTo>
                  <a:lnTo>
                    <a:pt x="659384" y="868514"/>
                  </a:lnTo>
                  <a:lnTo>
                    <a:pt x="659384" y="871220"/>
                  </a:lnTo>
                  <a:lnTo>
                    <a:pt x="658533" y="873150"/>
                  </a:lnTo>
                  <a:lnTo>
                    <a:pt x="658533" y="880884"/>
                  </a:lnTo>
                  <a:lnTo>
                    <a:pt x="660577" y="882815"/>
                  </a:lnTo>
                  <a:lnTo>
                    <a:pt x="663473" y="883970"/>
                  </a:lnTo>
                  <a:lnTo>
                    <a:pt x="669607" y="885901"/>
                  </a:lnTo>
                  <a:lnTo>
                    <a:pt x="673696" y="889000"/>
                  </a:lnTo>
                  <a:lnTo>
                    <a:pt x="674890" y="891705"/>
                  </a:lnTo>
                  <a:lnTo>
                    <a:pt x="673696" y="893635"/>
                  </a:lnTo>
                  <a:lnTo>
                    <a:pt x="672846" y="895565"/>
                  </a:lnTo>
                  <a:lnTo>
                    <a:pt x="666711" y="897496"/>
                  </a:lnTo>
                  <a:lnTo>
                    <a:pt x="662622" y="899439"/>
                  </a:lnTo>
                  <a:lnTo>
                    <a:pt x="659384" y="900595"/>
                  </a:lnTo>
                  <a:lnTo>
                    <a:pt x="659384" y="903300"/>
                  </a:lnTo>
                  <a:lnTo>
                    <a:pt x="660577" y="906386"/>
                  </a:lnTo>
                  <a:lnTo>
                    <a:pt x="660577" y="907161"/>
                  </a:lnTo>
                  <a:lnTo>
                    <a:pt x="658533" y="909104"/>
                  </a:lnTo>
                  <a:lnTo>
                    <a:pt x="655307" y="911034"/>
                  </a:lnTo>
                  <a:lnTo>
                    <a:pt x="651891" y="912964"/>
                  </a:lnTo>
                  <a:lnTo>
                    <a:pt x="651891" y="914895"/>
                  </a:lnTo>
                  <a:lnTo>
                    <a:pt x="655307" y="917206"/>
                  </a:lnTo>
                  <a:lnTo>
                    <a:pt x="658533" y="917206"/>
                  </a:lnTo>
                  <a:lnTo>
                    <a:pt x="664667" y="916051"/>
                  </a:lnTo>
                  <a:lnTo>
                    <a:pt x="671652" y="914120"/>
                  </a:lnTo>
                  <a:lnTo>
                    <a:pt x="678980" y="921092"/>
                  </a:lnTo>
                  <a:lnTo>
                    <a:pt x="678980" y="923023"/>
                  </a:lnTo>
                  <a:lnTo>
                    <a:pt x="677786" y="926884"/>
                  </a:lnTo>
                  <a:lnTo>
                    <a:pt x="673696" y="928801"/>
                  </a:lnTo>
                  <a:lnTo>
                    <a:pt x="667562" y="927646"/>
                  </a:lnTo>
                  <a:lnTo>
                    <a:pt x="660577" y="928801"/>
                  </a:lnTo>
                  <a:lnTo>
                    <a:pt x="651891" y="928801"/>
                  </a:lnTo>
                  <a:lnTo>
                    <a:pt x="643712" y="929576"/>
                  </a:lnTo>
                  <a:lnTo>
                    <a:pt x="637590" y="927646"/>
                  </a:lnTo>
                  <a:lnTo>
                    <a:pt x="635546" y="925715"/>
                  </a:lnTo>
                  <a:lnTo>
                    <a:pt x="635546" y="919924"/>
                  </a:lnTo>
                  <a:lnTo>
                    <a:pt x="636905" y="914120"/>
                  </a:lnTo>
                  <a:lnTo>
                    <a:pt x="634860" y="911034"/>
                  </a:lnTo>
                  <a:lnTo>
                    <a:pt x="633501" y="910259"/>
                  </a:lnTo>
                  <a:lnTo>
                    <a:pt x="631456" y="909104"/>
                  </a:lnTo>
                  <a:lnTo>
                    <a:pt x="626681" y="908316"/>
                  </a:lnTo>
                  <a:lnTo>
                    <a:pt x="624128" y="908316"/>
                  </a:lnTo>
                  <a:lnTo>
                    <a:pt x="617143" y="912190"/>
                  </a:lnTo>
                  <a:lnTo>
                    <a:pt x="613054" y="917206"/>
                  </a:lnTo>
                  <a:lnTo>
                    <a:pt x="609815" y="927646"/>
                  </a:lnTo>
                  <a:lnTo>
                    <a:pt x="607771" y="930757"/>
                  </a:lnTo>
                  <a:lnTo>
                    <a:pt x="600798" y="935380"/>
                  </a:lnTo>
                  <a:lnTo>
                    <a:pt x="597560" y="939241"/>
                  </a:lnTo>
                  <a:lnTo>
                    <a:pt x="599605" y="942352"/>
                  </a:lnTo>
                  <a:lnTo>
                    <a:pt x="603694" y="944283"/>
                  </a:lnTo>
                  <a:lnTo>
                    <a:pt x="604875" y="946213"/>
                  </a:lnTo>
                  <a:lnTo>
                    <a:pt x="605726" y="947369"/>
                  </a:lnTo>
                  <a:lnTo>
                    <a:pt x="605726" y="952017"/>
                  </a:lnTo>
                  <a:lnTo>
                    <a:pt x="603694" y="953173"/>
                  </a:lnTo>
                  <a:lnTo>
                    <a:pt x="600798" y="955878"/>
                  </a:lnTo>
                  <a:lnTo>
                    <a:pt x="597560" y="955878"/>
                  </a:lnTo>
                  <a:lnTo>
                    <a:pt x="596709" y="955103"/>
                  </a:lnTo>
                  <a:lnTo>
                    <a:pt x="595515" y="953947"/>
                  </a:lnTo>
                  <a:lnTo>
                    <a:pt x="594321" y="951242"/>
                  </a:lnTo>
                  <a:lnTo>
                    <a:pt x="588187" y="944283"/>
                  </a:lnTo>
                  <a:lnTo>
                    <a:pt x="587806" y="944283"/>
                  </a:lnTo>
                  <a:lnTo>
                    <a:pt x="585292" y="941184"/>
                  </a:lnTo>
                  <a:lnTo>
                    <a:pt x="582726" y="939241"/>
                  </a:lnTo>
                  <a:lnTo>
                    <a:pt x="579158" y="936548"/>
                  </a:lnTo>
                  <a:lnTo>
                    <a:pt x="575919" y="937310"/>
                  </a:lnTo>
                  <a:lnTo>
                    <a:pt x="573024" y="939241"/>
                  </a:lnTo>
                  <a:lnTo>
                    <a:pt x="569785" y="944283"/>
                  </a:lnTo>
                  <a:lnTo>
                    <a:pt x="570979" y="948131"/>
                  </a:lnTo>
                  <a:lnTo>
                    <a:pt x="573874" y="952017"/>
                  </a:lnTo>
                  <a:lnTo>
                    <a:pt x="575919" y="955103"/>
                  </a:lnTo>
                  <a:lnTo>
                    <a:pt x="575068" y="962837"/>
                  </a:lnTo>
                  <a:lnTo>
                    <a:pt x="573874" y="963612"/>
                  </a:lnTo>
                  <a:lnTo>
                    <a:pt x="571830" y="966698"/>
                  </a:lnTo>
                  <a:lnTo>
                    <a:pt x="571830" y="970559"/>
                  </a:lnTo>
                  <a:lnTo>
                    <a:pt x="573874" y="972502"/>
                  </a:lnTo>
                  <a:lnTo>
                    <a:pt x="577113" y="976363"/>
                  </a:lnTo>
                  <a:lnTo>
                    <a:pt x="581202" y="977519"/>
                  </a:lnTo>
                  <a:lnTo>
                    <a:pt x="586143" y="977519"/>
                  </a:lnTo>
                  <a:lnTo>
                    <a:pt x="587336" y="978293"/>
                  </a:lnTo>
                  <a:lnTo>
                    <a:pt x="587336" y="981379"/>
                  </a:lnTo>
                  <a:lnTo>
                    <a:pt x="586143" y="983322"/>
                  </a:lnTo>
                  <a:lnTo>
                    <a:pt x="587336" y="987183"/>
                  </a:lnTo>
                  <a:lnTo>
                    <a:pt x="592277" y="989114"/>
                  </a:lnTo>
                  <a:lnTo>
                    <a:pt x="595515" y="989114"/>
                  </a:lnTo>
                  <a:lnTo>
                    <a:pt x="594321" y="991819"/>
                  </a:lnTo>
                  <a:lnTo>
                    <a:pt x="594321" y="992974"/>
                  </a:lnTo>
                  <a:lnTo>
                    <a:pt x="591426" y="994918"/>
                  </a:lnTo>
                  <a:lnTo>
                    <a:pt x="590232" y="999553"/>
                  </a:lnTo>
                  <a:lnTo>
                    <a:pt x="586143" y="1002639"/>
                  </a:lnTo>
                  <a:lnTo>
                    <a:pt x="584098" y="1006513"/>
                  </a:lnTo>
                  <a:lnTo>
                    <a:pt x="582053" y="1007668"/>
                  </a:lnTo>
                  <a:lnTo>
                    <a:pt x="577113" y="1010373"/>
                  </a:lnTo>
                  <a:lnTo>
                    <a:pt x="573874" y="1015403"/>
                  </a:lnTo>
                  <a:lnTo>
                    <a:pt x="571830" y="1016177"/>
                  </a:lnTo>
                  <a:lnTo>
                    <a:pt x="568934" y="1015403"/>
                  </a:lnTo>
                  <a:lnTo>
                    <a:pt x="559574" y="1011529"/>
                  </a:lnTo>
                  <a:lnTo>
                    <a:pt x="553440" y="1009599"/>
                  </a:lnTo>
                  <a:lnTo>
                    <a:pt x="551395" y="1006513"/>
                  </a:lnTo>
                  <a:lnTo>
                    <a:pt x="547306" y="1002639"/>
                  </a:lnTo>
                  <a:lnTo>
                    <a:pt x="545261" y="999553"/>
                  </a:lnTo>
                  <a:lnTo>
                    <a:pt x="544068" y="996848"/>
                  </a:lnTo>
                  <a:lnTo>
                    <a:pt x="543217" y="994918"/>
                  </a:lnTo>
                  <a:lnTo>
                    <a:pt x="543217" y="989888"/>
                  </a:lnTo>
                  <a:lnTo>
                    <a:pt x="542023" y="986066"/>
                  </a:lnTo>
                  <a:lnTo>
                    <a:pt x="541172" y="983322"/>
                  </a:lnTo>
                  <a:lnTo>
                    <a:pt x="533844" y="983322"/>
                  </a:lnTo>
                  <a:lnTo>
                    <a:pt x="528396" y="985253"/>
                  </a:lnTo>
                  <a:lnTo>
                    <a:pt x="525678" y="985253"/>
                  </a:lnTo>
                  <a:lnTo>
                    <a:pt x="525678" y="983322"/>
                  </a:lnTo>
                  <a:lnTo>
                    <a:pt x="523633" y="966698"/>
                  </a:lnTo>
                  <a:lnTo>
                    <a:pt x="521855" y="961682"/>
                  </a:lnTo>
                  <a:lnTo>
                    <a:pt x="521589" y="960894"/>
                  </a:lnTo>
                  <a:lnTo>
                    <a:pt x="518172" y="958964"/>
                  </a:lnTo>
                  <a:lnTo>
                    <a:pt x="516128" y="958964"/>
                  </a:lnTo>
                  <a:lnTo>
                    <a:pt x="514083" y="960894"/>
                  </a:lnTo>
                  <a:lnTo>
                    <a:pt x="512051" y="966698"/>
                  </a:lnTo>
                  <a:lnTo>
                    <a:pt x="508812" y="969391"/>
                  </a:lnTo>
                  <a:lnTo>
                    <a:pt x="504723" y="970559"/>
                  </a:lnTo>
                  <a:lnTo>
                    <a:pt x="501827" y="969391"/>
                  </a:lnTo>
                  <a:lnTo>
                    <a:pt x="497738" y="968629"/>
                  </a:lnTo>
                  <a:lnTo>
                    <a:pt x="492455" y="971321"/>
                  </a:lnTo>
                  <a:lnTo>
                    <a:pt x="491604" y="973277"/>
                  </a:lnTo>
                  <a:lnTo>
                    <a:pt x="487514" y="982154"/>
                  </a:lnTo>
                  <a:lnTo>
                    <a:pt x="485470" y="984097"/>
                  </a:lnTo>
                  <a:lnTo>
                    <a:pt x="482231" y="981379"/>
                  </a:lnTo>
                  <a:lnTo>
                    <a:pt x="476097" y="975207"/>
                  </a:lnTo>
                  <a:lnTo>
                    <a:pt x="472871" y="972502"/>
                  </a:lnTo>
                  <a:lnTo>
                    <a:pt x="472020" y="962837"/>
                  </a:lnTo>
                  <a:lnTo>
                    <a:pt x="470814" y="961682"/>
                  </a:lnTo>
                  <a:lnTo>
                    <a:pt x="468782" y="959726"/>
                  </a:lnTo>
                  <a:lnTo>
                    <a:pt x="466737" y="959726"/>
                  </a:lnTo>
                  <a:lnTo>
                    <a:pt x="462648" y="961682"/>
                  </a:lnTo>
                  <a:lnTo>
                    <a:pt x="456514" y="967473"/>
                  </a:lnTo>
                  <a:lnTo>
                    <a:pt x="450380" y="972502"/>
                  </a:lnTo>
                  <a:lnTo>
                    <a:pt x="448335" y="974432"/>
                  </a:lnTo>
                  <a:lnTo>
                    <a:pt x="443052" y="975207"/>
                  </a:lnTo>
                  <a:lnTo>
                    <a:pt x="438975" y="973277"/>
                  </a:lnTo>
                  <a:lnTo>
                    <a:pt x="436753" y="970559"/>
                  </a:lnTo>
                  <a:lnTo>
                    <a:pt x="436753" y="965542"/>
                  </a:lnTo>
                  <a:lnTo>
                    <a:pt x="440156" y="960894"/>
                  </a:lnTo>
                  <a:lnTo>
                    <a:pt x="440156" y="957033"/>
                  </a:lnTo>
                  <a:lnTo>
                    <a:pt x="436753" y="955878"/>
                  </a:lnTo>
                  <a:lnTo>
                    <a:pt x="434809" y="953947"/>
                  </a:lnTo>
                  <a:lnTo>
                    <a:pt x="434035" y="953173"/>
                  </a:lnTo>
                  <a:lnTo>
                    <a:pt x="429945" y="953173"/>
                  </a:lnTo>
                  <a:lnTo>
                    <a:pt x="425348" y="953947"/>
                  </a:lnTo>
                  <a:lnTo>
                    <a:pt x="420408" y="958964"/>
                  </a:lnTo>
                  <a:lnTo>
                    <a:pt x="418363" y="962837"/>
                  </a:lnTo>
                  <a:lnTo>
                    <a:pt x="414274" y="966698"/>
                  </a:lnTo>
                  <a:lnTo>
                    <a:pt x="412229" y="966698"/>
                  </a:lnTo>
                  <a:lnTo>
                    <a:pt x="408990" y="965542"/>
                  </a:lnTo>
                  <a:lnTo>
                    <a:pt x="404901" y="959726"/>
                  </a:lnTo>
                  <a:lnTo>
                    <a:pt x="402005" y="953947"/>
                  </a:lnTo>
                  <a:lnTo>
                    <a:pt x="397573" y="949299"/>
                  </a:lnTo>
                  <a:lnTo>
                    <a:pt x="396354" y="948131"/>
                  </a:lnTo>
                  <a:lnTo>
                    <a:pt x="395528" y="947369"/>
                  </a:lnTo>
                  <a:lnTo>
                    <a:pt x="390588" y="946213"/>
                  </a:lnTo>
                  <a:lnTo>
                    <a:pt x="387362" y="948131"/>
                  </a:lnTo>
                  <a:lnTo>
                    <a:pt x="386499" y="951242"/>
                  </a:lnTo>
                  <a:lnTo>
                    <a:pt x="385318" y="952017"/>
                  </a:lnTo>
                  <a:lnTo>
                    <a:pt x="382422" y="951242"/>
                  </a:lnTo>
                  <a:lnTo>
                    <a:pt x="380377" y="950061"/>
                  </a:lnTo>
                  <a:lnTo>
                    <a:pt x="377139" y="951242"/>
                  </a:lnTo>
                  <a:lnTo>
                    <a:pt x="375094" y="955878"/>
                  </a:lnTo>
                  <a:lnTo>
                    <a:pt x="374243" y="960894"/>
                  </a:lnTo>
                  <a:lnTo>
                    <a:pt x="376288" y="963612"/>
                  </a:lnTo>
                  <a:lnTo>
                    <a:pt x="379183" y="966698"/>
                  </a:lnTo>
                  <a:lnTo>
                    <a:pt x="380377" y="969391"/>
                  </a:lnTo>
                  <a:lnTo>
                    <a:pt x="380377" y="973277"/>
                  </a:lnTo>
                  <a:lnTo>
                    <a:pt x="377139" y="979449"/>
                  </a:lnTo>
                  <a:lnTo>
                    <a:pt x="376288" y="985253"/>
                  </a:lnTo>
                  <a:lnTo>
                    <a:pt x="374243" y="989888"/>
                  </a:lnTo>
                  <a:lnTo>
                    <a:pt x="374243" y="993762"/>
                  </a:lnTo>
                  <a:lnTo>
                    <a:pt x="376288" y="994918"/>
                  </a:lnTo>
                  <a:lnTo>
                    <a:pt x="379183" y="996848"/>
                  </a:lnTo>
                  <a:lnTo>
                    <a:pt x="380377" y="998778"/>
                  </a:lnTo>
                  <a:lnTo>
                    <a:pt x="381228" y="1001483"/>
                  </a:lnTo>
                  <a:lnTo>
                    <a:pt x="380377" y="1002639"/>
                  </a:lnTo>
                  <a:lnTo>
                    <a:pt x="379183" y="1010373"/>
                  </a:lnTo>
                  <a:lnTo>
                    <a:pt x="381228" y="1013460"/>
                  </a:lnTo>
                  <a:lnTo>
                    <a:pt x="383273" y="1015403"/>
                  </a:lnTo>
                  <a:lnTo>
                    <a:pt x="387362" y="1016177"/>
                  </a:lnTo>
                  <a:lnTo>
                    <a:pt x="390588" y="1017333"/>
                  </a:lnTo>
                  <a:lnTo>
                    <a:pt x="392633" y="1018108"/>
                  </a:lnTo>
                  <a:lnTo>
                    <a:pt x="393484" y="1021194"/>
                  </a:lnTo>
                  <a:lnTo>
                    <a:pt x="390588" y="1023124"/>
                  </a:lnTo>
                  <a:lnTo>
                    <a:pt x="390588" y="1025842"/>
                  </a:lnTo>
                  <a:lnTo>
                    <a:pt x="391439" y="1027772"/>
                  </a:lnTo>
                  <a:lnTo>
                    <a:pt x="394677" y="1029703"/>
                  </a:lnTo>
                  <a:lnTo>
                    <a:pt x="397116" y="1030859"/>
                  </a:lnTo>
                  <a:lnTo>
                    <a:pt x="396722" y="1030859"/>
                  </a:lnTo>
                  <a:lnTo>
                    <a:pt x="398767" y="1031633"/>
                  </a:lnTo>
                  <a:lnTo>
                    <a:pt x="398767" y="1032789"/>
                  </a:lnTo>
                  <a:lnTo>
                    <a:pt x="399211" y="1032789"/>
                  </a:lnTo>
                  <a:lnTo>
                    <a:pt x="399961" y="1034719"/>
                  </a:lnTo>
                  <a:lnTo>
                    <a:pt x="400812" y="1035494"/>
                  </a:lnTo>
                  <a:lnTo>
                    <a:pt x="402005" y="1037437"/>
                  </a:lnTo>
                  <a:lnTo>
                    <a:pt x="402005" y="1041679"/>
                  </a:lnTo>
                  <a:lnTo>
                    <a:pt x="400812" y="1046314"/>
                  </a:lnTo>
                  <a:lnTo>
                    <a:pt x="402005" y="1049413"/>
                  </a:lnTo>
                  <a:lnTo>
                    <a:pt x="402856" y="1052118"/>
                  </a:lnTo>
                  <a:lnTo>
                    <a:pt x="408990" y="1055204"/>
                  </a:lnTo>
                  <a:lnTo>
                    <a:pt x="411035" y="1057922"/>
                  </a:lnTo>
                  <a:lnTo>
                    <a:pt x="410184" y="1059853"/>
                  </a:lnTo>
                  <a:lnTo>
                    <a:pt x="404050" y="1064869"/>
                  </a:lnTo>
                  <a:lnTo>
                    <a:pt x="397573" y="1070673"/>
                  </a:lnTo>
                  <a:lnTo>
                    <a:pt x="393484" y="1077620"/>
                  </a:lnTo>
                  <a:lnTo>
                    <a:pt x="388543" y="1079576"/>
                  </a:lnTo>
                  <a:lnTo>
                    <a:pt x="386499" y="1079576"/>
                  </a:lnTo>
                  <a:lnTo>
                    <a:pt x="381228" y="1080338"/>
                  </a:lnTo>
                  <a:lnTo>
                    <a:pt x="378333" y="1083424"/>
                  </a:lnTo>
                  <a:lnTo>
                    <a:pt x="374243" y="1085354"/>
                  </a:lnTo>
                  <a:lnTo>
                    <a:pt x="371005" y="1088059"/>
                  </a:lnTo>
                  <a:lnTo>
                    <a:pt x="367766" y="1093089"/>
                  </a:lnTo>
                  <a:lnTo>
                    <a:pt x="367766" y="1109713"/>
                  </a:lnTo>
                  <a:lnTo>
                    <a:pt x="365721" y="1113586"/>
                  </a:lnTo>
                  <a:lnTo>
                    <a:pt x="362826" y="1114348"/>
                  </a:lnTo>
                  <a:lnTo>
                    <a:pt x="359587" y="1113586"/>
                  </a:lnTo>
                  <a:lnTo>
                    <a:pt x="356692" y="1111656"/>
                  </a:lnTo>
                  <a:lnTo>
                    <a:pt x="352602" y="1103922"/>
                  </a:lnTo>
                  <a:lnTo>
                    <a:pt x="351409" y="1100061"/>
                  </a:lnTo>
                  <a:lnTo>
                    <a:pt x="350558" y="1091171"/>
                  </a:lnTo>
                  <a:lnTo>
                    <a:pt x="350558" y="1084199"/>
                  </a:lnTo>
                  <a:lnTo>
                    <a:pt x="351409" y="1078407"/>
                  </a:lnTo>
                  <a:lnTo>
                    <a:pt x="350558" y="1074534"/>
                  </a:lnTo>
                  <a:lnTo>
                    <a:pt x="348513" y="1072603"/>
                  </a:lnTo>
                  <a:lnTo>
                    <a:pt x="344436" y="1071829"/>
                  </a:lnTo>
                  <a:lnTo>
                    <a:pt x="335064" y="1071829"/>
                  </a:lnTo>
                  <a:lnTo>
                    <a:pt x="330974" y="1072603"/>
                  </a:lnTo>
                  <a:lnTo>
                    <a:pt x="328930" y="1072603"/>
                  </a:lnTo>
                  <a:lnTo>
                    <a:pt x="324840" y="1069911"/>
                  </a:lnTo>
                  <a:lnTo>
                    <a:pt x="322795" y="1066800"/>
                  </a:lnTo>
                  <a:lnTo>
                    <a:pt x="322795" y="1064869"/>
                  </a:lnTo>
                  <a:lnTo>
                    <a:pt x="324840" y="1063713"/>
                  </a:lnTo>
                  <a:lnTo>
                    <a:pt x="327571" y="1061008"/>
                  </a:lnTo>
                  <a:lnTo>
                    <a:pt x="326885" y="1055204"/>
                  </a:lnTo>
                  <a:lnTo>
                    <a:pt x="324840" y="1052118"/>
                  </a:lnTo>
                  <a:lnTo>
                    <a:pt x="320751" y="1050188"/>
                  </a:lnTo>
                  <a:lnTo>
                    <a:pt x="312064" y="1050188"/>
                  </a:lnTo>
                  <a:lnTo>
                    <a:pt x="311213" y="1049413"/>
                  </a:lnTo>
                  <a:lnTo>
                    <a:pt x="312064" y="1047483"/>
                  </a:lnTo>
                  <a:lnTo>
                    <a:pt x="314617" y="1045540"/>
                  </a:lnTo>
                  <a:lnTo>
                    <a:pt x="316661" y="1044384"/>
                  </a:lnTo>
                  <a:lnTo>
                    <a:pt x="318706" y="1038593"/>
                  </a:lnTo>
                  <a:lnTo>
                    <a:pt x="318706" y="1035494"/>
                  </a:lnTo>
                  <a:lnTo>
                    <a:pt x="317347" y="1033564"/>
                  </a:lnTo>
                  <a:lnTo>
                    <a:pt x="315302" y="1032789"/>
                  </a:lnTo>
                  <a:lnTo>
                    <a:pt x="311213" y="1033564"/>
                  </a:lnTo>
                  <a:lnTo>
                    <a:pt x="305930" y="1033564"/>
                  </a:lnTo>
                  <a:lnTo>
                    <a:pt x="303885" y="1032789"/>
                  </a:lnTo>
                  <a:lnTo>
                    <a:pt x="303034" y="1031633"/>
                  </a:lnTo>
                  <a:lnTo>
                    <a:pt x="298945" y="1030859"/>
                  </a:lnTo>
                  <a:lnTo>
                    <a:pt x="296900" y="1031633"/>
                  </a:lnTo>
                  <a:lnTo>
                    <a:pt x="294855" y="1030859"/>
                  </a:lnTo>
                  <a:lnTo>
                    <a:pt x="294855" y="1029703"/>
                  </a:lnTo>
                  <a:lnTo>
                    <a:pt x="296900" y="1027772"/>
                  </a:lnTo>
                  <a:lnTo>
                    <a:pt x="296900" y="1026998"/>
                  </a:lnTo>
                  <a:lnTo>
                    <a:pt x="297751" y="1021194"/>
                  </a:lnTo>
                  <a:lnTo>
                    <a:pt x="298945" y="1019263"/>
                  </a:lnTo>
                  <a:lnTo>
                    <a:pt x="303885" y="1019263"/>
                  </a:lnTo>
                  <a:lnTo>
                    <a:pt x="307124" y="1020038"/>
                  </a:lnTo>
                  <a:lnTo>
                    <a:pt x="312064" y="1020038"/>
                  </a:lnTo>
                  <a:lnTo>
                    <a:pt x="312991" y="1019263"/>
                  </a:lnTo>
                  <a:lnTo>
                    <a:pt x="314375" y="1018108"/>
                  </a:lnTo>
                  <a:lnTo>
                    <a:pt x="313258" y="1018108"/>
                  </a:lnTo>
                  <a:lnTo>
                    <a:pt x="303034" y="1018108"/>
                  </a:lnTo>
                  <a:lnTo>
                    <a:pt x="297751" y="1018108"/>
                  </a:lnTo>
                  <a:lnTo>
                    <a:pt x="295719" y="1021969"/>
                  </a:lnTo>
                  <a:lnTo>
                    <a:pt x="295719" y="1025842"/>
                  </a:lnTo>
                  <a:lnTo>
                    <a:pt x="294855" y="1027772"/>
                  </a:lnTo>
                  <a:lnTo>
                    <a:pt x="292823" y="1029703"/>
                  </a:lnTo>
                  <a:lnTo>
                    <a:pt x="291630" y="1030859"/>
                  </a:lnTo>
                  <a:lnTo>
                    <a:pt x="291630" y="1031633"/>
                  </a:lnTo>
                  <a:lnTo>
                    <a:pt x="293674" y="1032789"/>
                  </a:lnTo>
                  <a:lnTo>
                    <a:pt x="294068" y="1032789"/>
                  </a:lnTo>
                  <a:lnTo>
                    <a:pt x="295719" y="1033564"/>
                  </a:lnTo>
                  <a:lnTo>
                    <a:pt x="298945" y="1033564"/>
                  </a:lnTo>
                  <a:lnTo>
                    <a:pt x="303034" y="1035494"/>
                  </a:lnTo>
                  <a:lnTo>
                    <a:pt x="305930" y="1035494"/>
                  </a:lnTo>
                  <a:lnTo>
                    <a:pt x="307975" y="1036662"/>
                  </a:lnTo>
                  <a:lnTo>
                    <a:pt x="310019" y="1035494"/>
                  </a:lnTo>
                  <a:lnTo>
                    <a:pt x="313258" y="1035494"/>
                  </a:lnTo>
                  <a:lnTo>
                    <a:pt x="314617" y="1036662"/>
                  </a:lnTo>
                  <a:lnTo>
                    <a:pt x="316661" y="1037437"/>
                  </a:lnTo>
                  <a:lnTo>
                    <a:pt x="316661" y="1040523"/>
                  </a:lnTo>
                  <a:lnTo>
                    <a:pt x="314617" y="1043609"/>
                  </a:lnTo>
                  <a:lnTo>
                    <a:pt x="311213" y="1045540"/>
                  </a:lnTo>
                  <a:lnTo>
                    <a:pt x="309168" y="1047483"/>
                  </a:lnTo>
                  <a:lnTo>
                    <a:pt x="307975" y="1050188"/>
                  </a:lnTo>
                  <a:lnTo>
                    <a:pt x="310019" y="1052118"/>
                  </a:lnTo>
                  <a:lnTo>
                    <a:pt x="314617" y="1052118"/>
                  </a:lnTo>
                  <a:lnTo>
                    <a:pt x="318706" y="1051344"/>
                  </a:lnTo>
                  <a:lnTo>
                    <a:pt x="320751" y="1051344"/>
                  </a:lnTo>
                  <a:lnTo>
                    <a:pt x="323481" y="1054049"/>
                  </a:lnTo>
                  <a:lnTo>
                    <a:pt x="324840" y="1057148"/>
                  </a:lnTo>
                  <a:lnTo>
                    <a:pt x="326885" y="1059853"/>
                  </a:lnTo>
                  <a:lnTo>
                    <a:pt x="324840" y="1061783"/>
                  </a:lnTo>
                  <a:lnTo>
                    <a:pt x="322795" y="1062939"/>
                  </a:lnTo>
                  <a:lnTo>
                    <a:pt x="320751" y="1063713"/>
                  </a:lnTo>
                  <a:lnTo>
                    <a:pt x="319392" y="1065644"/>
                  </a:lnTo>
                  <a:lnTo>
                    <a:pt x="321437" y="1068743"/>
                  </a:lnTo>
                  <a:lnTo>
                    <a:pt x="324840" y="1071829"/>
                  </a:lnTo>
                  <a:lnTo>
                    <a:pt x="324840" y="1073759"/>
                  </a:lnTo>
                  <a:lnTo>
                    <a:pt x="323481" y="1075690"/>
                  </a:lnTo>
                  <a:lnTo>
                    <a:pt x="319392" y="1078407"/>
                  </a:lnTo>
                  <a:lnTo>
                    <a:pt x="315302" y="1082268"/>
                  </a:lnTo>
                  <a:lnTo>
                    <a:pt x="313258" y="1088059"/>
                  </a:lnTo>
                  <a:lnTo>
                    <a:pt x="313258" y="1093863"/>
                  </a:lnTo>
                  <a:lnTo>
                    <a:pt x="331660" y="1130973"/>
                  </a:lnTo>
                  <a:lnTo>
                    <a:pt x="331660" y="1134071"/>
                  </a:lnTo>
                  <a:lnTo>
                    <a:pt x="330974" y="1136002"/>
                  </a:lnTo>
                  <a:lnTo>
                    <a:pt x="321437" y="1144511"/>
                  </a:lnTo>
                  <a:lnTo>
                    <a:pt x="316661" y="1147597"/>
                  </a:lnTo>
                  <a:lnTo>
                    <a:pt x="312064" y="1151458"/>
                  </a:lnTo>
                  <a:lnTo>
                    <a:pt x="309168" y="1153401"/>
                  </a:lnTo>
                  <a:lnTo>
                    <a:pt x="305079" y="1158036"/>
                  </a:lnTo>
                  <a:lnTo>
                    <a:pt x="305079" y="1161122"/>
                  </a:lnTo>
                  <a:lnTo>
                    <a:pt x="305930" y="1168082"/>
                  </a:lnTo>
                  <a:lnTo>
                    <a:pt x="307975" y="1174661"/>
                  </a:lnTo>
                  <a:lnTo>
                    <a:pt x="311213" y="1180452"/>
                  </a:lnTo>
                  <a:lnTo>
                    <a:pt x="311213" y="1184325"/>
                  </a:lnTo>
                  <a:lnTo>
                    <a:pt x="310019" y="1187411"/>
                  </a:lnTo>
                  <a:lnTo>
                    <a:pt x="305930" y="1192428"/>
                  </a:lnTo>
                  <a:lnTo>
                    <a:pt x="295719" y="1194358"/>
                  </a:lnTo>
                  <a:lnTo>
                    <a:pt x="293674" y="1194358"/>
                  </a:lnTo>
                  <a:lnTo>
                    <a:pt x="291630" y="1193203"/>
                  </a:lnTo>
                  <a:lnTo>
                    <a:pt x="288734" y="1189342"/>
                  </a:lnTo>
                  <a:lnTo>
                    <a:pt x="286689" y="1184325"/>
                  </a:lnTo>
                  <a:lnTo>
                    <a:pt x="286689" y="1181608"/>
                  </a:lnTo>
                  <a:lnTo>
                    <a:pt x="279361" y="1172718"/>
                  </a:lnTo>
                  <a:lnTo>
                    <a:pt x="265049" y="1162278"/>
                  </a:lnTo>
                  <a:lnTo>
                    <a:pt x="263855" y="1160348"/>
                  </a:lnTo>
                  <a:lnTo>
                    <a:pt x="263855" y="1156106"/>
                  </a:lnTo>
                  <a:lnTo>
                    <a:pt x="269138" y="1147597"/>
                  </a:lnTo>
                  <a:lnTo>
                    <a:pt x="271183" y="1146441"/>
                  </a:lnTo>
                  <a:lnTo>
                    <a:pt x="274078" y="1140637"/>
                  </a:lnTo>
                  <a:lnTo>
                    <a:pt x="274078" y="1137932"/>
                  </a:lnTo>
                  <a:lnTo>
                    <a:pt x="271183" y="1134071"/>
                  </a:lnTo>
                  <a:lnTo>
                    <a:pt x="267093" y="1130973"/>
                  </a:lnTo>
                  <a:lnTo>
                    <a:pt x="261810" y="1130198"/>
                  </a:lnTo>
                  <a:lnTo>
                    <a:pt x="250405" y="1130198"/>
                  </a:lnTo>
                  <a:lnTo>
                    <a:pt x="245465" y="1127874"/>
                  </a:lnTo>
                  <a:lnTo>
                    <a:pt x="243420" y="1125943"/>
                  </a:lnTo>
                  <a:lnTo>
                    <a:pt x="243420" y="1115517"/>
                  </a:lnTo>
                  <a:lnTo>
                    <a:pt x="246316" y="1108544"/>
                  </a:lnTo>
                  <a:lnTo>
                    <a:pt x="250405" y="1106614"/>
                  </a:lnTo>
                  <a:lnTo>
                    <a:pt x="254495" y="1105852"/>
                  </a:lnTo>
                  <a:lnTo>
                    <a:pt x="259765" y="1097724"/>
                  </a:lnTo>
                  <a:lnTo>
                    <a:pt x="259765" y="1095019"/>
                  </a:lnTo>
                  <a:lnTo>
                    <a:pt x="258914" y="1091933"/>
                  </a:lnTo>
                  <a:lnTo>
                    <a:pt x="256870" y="1087285"/>
                  </a:lnTo>
                  <a:lnTo>
                    <a:pt x="252450" y="1082268"/>
                  </a:lnTo>
                  <a:lnTo>
                    <a:pt x="245465" y="1076464"/>
                  </a:lnTo>
                  <a:lnTo>
                    <a:pt x="227914" y="1062939"/>
                  </a:lnTo>
                  <a:lnTo>
                    <a:pt x="223824" y="1057922"/>
                  </a:lnTo>
                  <a:lnTo>
                    <a:pt x="221780" y="1052118"/>
                  </a:lnTo>
                  <a:lnTo>
                    <a:pt x="223824" y="1043609"/>
                  </a:lnTo>
                  <a:lnTo>
                    <a:pt x="229108" y="1035494"/>
                  </a:lnTo>
                  <a:lnTo>
                    <a:pt x="229958" y="1033564"/>
                  </a:lnTo>
                  <a:lnTo>
                    <a:pt x="231711" y="1032789"/>
                  </a:lnTo>
                  <a:lnTo>
                    <a:pt x="232003" y="1032789"/>
                  </a:lnTo>
                  <a:lnTo>
                    <a:pt x="233019" y="1032217"/>
                  </a:lnTo>
                  <a:lnTo>
                    <a:pt x="236093" y="1030859"/>
                  </a:lnTo>
                  <a:lnTo>
                    <a:pt x="235267" y="1030859"/>
                  </a:lnTo>
                  <a:lnTo>
                    <a:pt x="240182" y="1027772"/>
                  </a:lnTo>
                  <a:lnTo>
                    <a:pt x="243420" y="1023899"/>
                  </a:lnTo>
                  <a:lnTo>
                    <a:pt x="244271" y="1019263"/>
                  </a:lnTo>
                  <a:lnTo>
                    <a:pt x="245465" y="1013460"/>
                  </a:lnTo>
                  <a:lnTo>
                    <a:pt x="243420" y="1009599"/>
                  </a:lnTo>
                  <a:lnTo>
                    <a:pt x="241376" y="1002639"/>
                  </a:lnTo>
                  <a:lnTo>
                    <a:pt x="235242" y="994918"/>
                  </a:lnTo>
                  <a:lnTo>
                    <a:pt x="233197" y="991819"/>
                  </a:lnTo>
                  <a:lnTo>
                    <a:pt x="231152" y="989114"/>
                  </a:lnTo>
                  <a:lnTo>
                    <a:pt x="229958" y="987183"/>
                  </a:lnTo>
                  <a:lnTo>
                    <a:pt x="227914" y="981379"/>
                  </a:lnTo>
                  <a:lnTo>
                    <a:pt x="225869" y="976363"/>
                  </a:lnTo>
                  <a:lnTo>
                    <a:pt x="221780" y="974432"/>
                  </a:lnTo>
                  <a:lnTo>
                    <a:pt x="211569" y="967473"/>
                  </a:lnTo>
                  <a:lnTo>
                    <a:pt x="208572" y="966698"/>
                  </a:lnTo>
                  <a:lnTo>
                    <a:pt x="204076" y="965542"/>
                  </a:lnTo>
                  <a:lnTo>
                    <a:pt x="198793" y="963612"/>
                  </a:lnTo>
                  <a:lnTo>
                    <a:pt x="191808" y="963612"/>
                  </a:lnTo>
                  <a:lnTo>
                    <a:pt x="182435" y="964768"/>
                  </a:lnTo>
                  <a:lnTo>
                    <a:pt x="177495" y="966698"/>
                  </a:lnTo>
                  <a:lnTo>
                    <a:pt x="175450" y="968044"/>
                  </a:lnTo>
                  <a:lnTo>
                    <a:pt x="175450" y="967473"/>
                  </a:lnTo>
                  <a:lnTo>
                    <a:pt x="170167" y="971321"/>
                  </a:lnTo>
                  <a:lnTo>
                    <a:pt x="164045" y="971321"/>
                  </a:lnTo>
                  <a:lnTo>
                    <a:pt x="160807" y="968629"/>
                  </a:lnTo>
                  <a:lnTo>
                    <a:pt x="159956" y="963612"/>
                  </a:lnTo>
                  <a:lnTo>
                    <a:pt x="158762" y="957808"/>
                  </a:lnTo>
                  <a:lnTo>
                    <a:pt x="143116" y="936548"/>
                  </a:lnTo>
                  <a:lnTo>
                    <a:pt x="140360" y="935380"/>
                  </a:lnTo>
                  <a:lnTo>
                    <a:pt x="131000" y="932688"/>
                  </a:lnTo>
                  <a:lnTo>
                    <a:pt x="121970" y="932688"/>
                  </a:lnTo>
                  <a:lnTo>
                    <a:pt x="113284" y="935380"/>
                  </a:lnTo>
                  <a:lnTo>
                    <a:pt x="108343" y="941184"/>
                  </a:lnTo>
                  <a:lnTo>
                    <a:pt x="106299" y="946213"/>
                  </a:lnTo>
                  <a:lnTo>
                    <a:pt x="106514" y="946213"/>
                  </a:lnTo>
                  <a:lnTo>
                    <a:pt x="104254" y="953173"/>
                  </a:lnTo>
                  <a:lnTo>
                    <a:pt x="102209" y="959726"/>
                  </a:lnTo>
                  <a:lnTo>
                    <a:pt x="104254" y="967473"/>
                  </a:lnTo>
                  <a:lnTo>
                    <a:pt x="106299" y="971321"/>
                  </a:lnTo>
                  <a:lnTo>
                    <a:pt x="108343" y="976363"/>
                  </a:lnTo>
                  <a:lnTo>
                    <a:pt x="109194" y="982154"/>
                  </a:lnTo>
                  <a:lnTo>
                    <a:pt x="110388" y="986028"/>
                  </a:lnTo>
                  <a:lnTo>
                    <a:pt x="108343" y="993762"/>
                  </a:lnTo>
                  <a:lnTo>
                    <a:pt x="104254" y="1001483"/>
                  </a:lnTo>
                  <a:lnTo>
                    <a:pt x="100164" y="1005357"/>
                  </a:lnTo>
                  <a:lnTo>
                    <a:pt x="94881" y="1009599"/>
                  </a:lnTo>
                  <a:lnTo>
                    <a:pt x="91986" y="1010373"/>
                  </a:lnTo>
                  <a:lnTo>
                    <a:pt x="86702" y="1008443"/>
                  </a:lnTo>
                  <a:lnTo>
                    <a:pt x="83464" y="1004582"/>
                  </a:lnTo>
                  <a:lnTo>
                    <a:pt x="80568" y="997623"/>
                  </a:lnTo>
                  <a:lnTo>
                    <a:pt x="78308" y="994918"/>
                  </a:lnTo>
                  <a:lnTo>
                    <a:pt x="77343" y="993762"/>
                  </a:lnTo>
                  <a:lnTo>
                    <a:pt x="73253" y="992974"/>
                  </a:lnTo>
                  <a:lnTo>
                    <a:pt x="67119" y="992974"/>
                  </a:lnTo>
                  <a:lnTo>
                    <a:pt x="65074" y="991819"/>
                  </a:lnTo>
                  <a:lnTo>
                    <a:pt x="64223" y="987958"/>
                  </a:lnTo>
                  <a:lnTo>
                    <a:pt x="63030" y="985253"/>
                  </a:lnTo>
                  <a:lnTo>
                    <a:pt x="58940" y="981379"/>
                  </a:lnTo>
                  <a:lnTo>
                    <a:pt x="54851" y="978293"/>
                  </a:lnTo>
                  <a:lnTo>
                    <a:pt x="47523" y="969391"/>
                  </a:lnTo>
                  <a:lnTo>
                    <a:pt x="42583" y="966698"/>
                  </a:lnTo>
                  <a:lnTo>
                    <a:pt x="38493" y="964768"/>
                  </a:lnTo>
                  <a:lnTo>
                    <a:pt x="35267" y="959726"/>
                  </a:lnTo>
                  <a:lnTo>
                    <a:pt x="32372" y="955878"/>
                  </a:lnTo>
                  <a:lnTo>
                    <a:pt x="33223" y="952017"/>
                  </a:lnTo>
                  <a:lnTo>
                    <a:pt x="36461" y="950061"/>
                  </a:lnTo>
                  <a:lnTo>
                    <a:pt x="41389" y="946213"/>
                  </a:lnTo>
                  <a:lnTo>
                    <a:pt x="46672" y="943114"/>
                  </a:lnTo>
                  <a:lnTo>
                    <a:pt x="60985" y="944283"/>
                  </a:lnTo>
                  <a:lnTo>
                    <a:pt x="67119" y="944283"/>
                  </a:lnTo>
                  <a:lnTo>
                    <a:pt x="71208" y="943114"/>
                  </a:lnTo>
                  <a:lnTo>
                    <a:pt x="75298" y="943114"/>
                  </a:lnTo>
                  <a:lnTo>
                    <a:pt x="76809" y="940396"/>
                  </a:lnTo>
                  <a:lnTo>
                    <a:pt x="78524" y="937310"/>
                  </a:lnTo>
                  <a:lnTo>
                    <a:pt x="78524" y="932688"/>
                  </a:lnTo>
                  <a:lnTo>
                    <a:pt x="57746" y="903300"/>
                  </a:lnTo>
                  <a:lnTo>
                    <a:pt x="52806" y="898664"/>
                  </a:lnTo>
                  <a:lnTo>
                    <a:pt x="45478" y="894791"/>
                  </a:lnTo>
                  <a:lnTo>
                    <a:pt x="38493" y="890930"/>
                  </a:lnTo>
                  <a:lnTo>
                    <a:pt x="31178" y="887844"/>
                  </a:lnTo>
                  <a:lnTo>
                    <a:pt x="25730" y="883970"/>
                  </a:lnTo>
                  <a:lnTo>
                    <a:pt x="18910" y="880110"/>
                  </a:lnTo>
                  <a:lnTo>
                    <a:pt x="14820" y="877023"/>
                  </a:lnTo>
                  <a:lnTo>
                    <a:pt x="14820" y="871220"/>
                  </a:lnTo>
                  <a:lnTo>
                    <a:pt x="16865" y="868514"/>
                  </a:lnTo>
                  <a:lnTo>
                    <a:pt x="21640" y="864641"/>
                  </a:lnTo>
                  <a:lnTo>
                    <a:pt x="25044" y="862711"/>
                  </a:lnTo>
                  <a:lnTo>
                    <a:pt x="27762" y="860780"/>
                  </a:lnTo>
                  <a:lnTo>
                    <a:pt x="36461" y="859624"/>
                  </a:lnTo>
                  <a:lnTo>
                    <a:pt x="47523" y="859624"/>
                  </a:lnTo>
                  <a:lnTo>
                    <a:pt x="52806" y="860780"/>
                  </a:lnTo>
                  <a:lnTo>
                    <a:pt x="60985" y="868514"/>
                  </a:lnTo>
                  <a:lnTo>
                    <a:pt x="69164" y="870445"/>
                  </a:lnTo>
                  <a:lnTo>
                    <a:pt x="74447" y="872375"/>
                  </a:lnTo>
                  <a:lnTo>
                    <a:pt x="79387" y="872375"/>
                  </a:lnTo>
                  <a:lnTo>
                    <a:pt x="84658" y="870445"/>
                  </a:lnTo>
                  <a:lnTo>
                    <a:pt x="85877" y="869289"/>
                  </a:lnTo>
                  <a:lnTo>
                    <a:pt x="89941" y="865416"/>
                  </a:lnTo>
                  <a:lnTo>
                    <a:pt x="90538" y="860780"/>
                  </a:lnTo>
                  <a:lnTo>
                    <a:pt x="90792" y="860780"/>
                  </a:lnTo>
                  <a:lnTo>
                    <a:pt x="91986" y="855764"/>
                  </a:lnTo>
                  <a:lnTo>
                    <a:pt x="90792" y="849960"/>
                  </a:lnTo>
                  <a:lnTo>
                    <a:pt x="88747" y="844156"/>
                  </a:lnTo>
                  <a:lnTo>
                    <a:pt x="84658" y="841070"/>
                  </a:lnTo>
                  <a:lnTo>
                    <a:pt x="72402" y="837209"/>
                  </a:lnTo>
                  <a:lnTo>
                    <a:pt x="70358" y="835279"/>
                  </a:lnTo>
                  <a:lnTo>
                    <a:pt x="68313" y="832561"/>
                  </a:lnTo>
                  <a:lnTo>
                    <a:pt x="66268" y="830630"/>
                  </a:lnTo>
                  <a:lnTo>
                    <a:pt x="60134" y="829475"/>
                  </a:lnTo>
                  <a:lnTo>
                    <a:pt x="55880" y="827544"/>
                  </a:lnTo>
                  <a:lnTo>
                    <a:pt x="51612" y="825614"/>
                  </a:lnTo>
                  <a:lnTo>
                    <a:pt x="36461" y="825614"/>
                  </a:lnTo>
                  <a:lnTo>
                    <a:pt x="31178" y="826770"/>
                  </a:lnTo>
                  <a:lnTo>
                    <a:pt x="25730" y="828700"/>
                  </a:lnTo>
                  <a:lnTo>
                    <a:pt x="19596" y="830630"/>
                  </a:lnTo>
                  <a:lnTo>
                    <a:pt x="11417" y="830630"/>
                  </a:lnTo>
                  <a:lnTo>
                    <a:pt x="7327" y="829475"/>
                  </a:lnTo>
                  <a:lnTo>
                    <a:pt x="6642" y="827544"/>
                  </a:lnTo>
                  <a:lnTo>
                    <a:pt x="5283" y="820585"/>
                  </a:lnTo>
                  <a:lnTo>
                    <a:pt x="5283" y="789660"/>
                  </a:lnTo>
                  <a:lnTo>
                    <a:pt x="7327" y="781939"/>
                  </a:lnTo>
                  <a:lnTo>
                    <a:pt x="9372" y="776135"/>
                  </a:lnTo>
                  <a:lnTo>
                    <a:pt x="12776" y="769162"/>
                  </a:lnTo>
                  <a:lnTo>
                    <a:pt x="15506" y="762215"/>
                  </a:lnTo>
                  <a:lnTo>
                    <a:pt x="19596" y="757567"/>
                  </a:lnTo>
                  <a:lnTo>
                    <a:pt x="22999" y="757567"/>
                  </a:lnTo>
                  <a:lnTo>
                    <a:pt x="25730" y="755637"/>
                  </a:lnTo>
                  <a:lnTo>
                    <a:pt x="31178" y="757567"/>
                  </a:lnTo>
                  <a:lnTo>
                    <a:pt x="39357" y="768400"/>
                  </a:lnTo>
                  <a:lnTo>
                    <a:pt x="42583" y="773049"/>
                  </a:lnTo>
                  <a:lnTo>
                    <a:pt x="42583" y="776897"/>
                  </a:lnTo>
                  <a:lnTo>
                    <a:pt x="43434" y="780757"/>
                  </a:lnTo>
                  <a:lnTo>
                    <a:pt x="45478" y="782713"/>
                  </a:lnTo>
                  <a:lnTo>
                    <a:pt x="48717" y="782713"/>
                  </a:lnTo>
                  <a:lnTo>
                    <a:pt x="51612" y="783869"/>
                  </a:lnTo>
                  <a:lnTo>
                    <a:pt x="60985" y="783869"/>
                  </a:lnTo>
                  <a:lnTo>
                    <a:pt x="67119" y="781939"/>
                  </a:lnTo>
                  <a:lnTo>
                    <a:pt x="70192" y="779995"/>
                  </a:lnTo>
                  <a:lnTo>
                    <a:pt x="73253" y="778065"/>
                  </a:lnTo>
                  <a:lnTo>
                    <a:pt x="75298" y="772274"/>
                  </a:lnTo>
                  <a:lnTo>
                    <a:pt x="77343" y="765302"/>
                  </a:lnTo>
                  <a:lnTo>
                    <a:pt x="77343" y="762215"/>
                  </a:lnTo>
                  <a:lnTo>
                    <a:pt x="78524" y="757567"/>
                  </a:lnTo>
                  <a:lnTo>
                    <a:pt x="78524" y="735152"/>
                  </a:lnTo>
                  <a:lnTo>
                    <a:pt x="81419" y="730135"/>
                  </a:lnTo>
                  <a:lnTo>
                    <a:pt x="85509" y="726262"/>
                  </a:lnTo>
                  <a:lnTo>
                    <a:pt x="89941" y="724331"/>
                  </a:lnTo>
                  <a:lnTo>
                    <a:pt x="94030" y="721626"/>
                  </a:lnTo>
                  <a:lnTo>
                    <a:pt x="100164" y="721626"/>
                  </a:lnTo>
                  <a:lnTo>
                    <a:pt x="104254" y="723557"/>
                  </a:lnTo>
                  <a:lnTo>
                    <a:pt x="110388" y="731291"/>
                  </a:lnTo>
                  <a:lnTo>
                    <a:pt x="113284" y="737082"/>
                  </a:lnTo>
                  <a:lnTo>
                    <a:pt x="116509" y="742124"/>
                  </a:lnTo>
                  <a:lnTo>
                    <a:pt x="124688" y="744816"/>
                  </a:lnTo>
                  <a:lnTo>
                    <a:pt x="132181" y="744042"/>
                  </a:lnTo>
                  <a:lnTo>
                    <a:pt x="133464" y="742124"/>
                  </a:lnTo>
                  <a:lnTo>
                    <a:pt x="134226" y="740956"/>
                  </a:lnTo>
                  <a:lnTo>
                    <a:pt x="136271" y="734377"/>
                  </a:lnTo>
                  <a:lnTo>
                    <a:pt x="131000" y="727417"/>
                  </a:lnTo>
                  <a:lnTo>
                    <a:pt x="126060" y="722401"/>
                  </a:lnTo>
                  <a:lnTo>
                    <a:pt x="122643" y="717753"/>
                  </a:lnTo>
                  <a:lnTo>
                    <a:pt x="122643" y="715822"/>
                  </a:lnTo>
                  <a:lnTo>
                    <a:pt x="124688" y="712736"/>
                  </a:lnTo>
                  <a:lnTo>
                    <a:pt x="130136" y="713892"/>
                  </a:lnTo>
                  <a:lnTo>
                    <a:pt x="135077" y="715822"/>
                  </a:lnTo>
                  <a:lnTo>
                    <a:pt x="138315" y="713892"/>
                  </a:lnTo>
                  <a:lnTo>
                    <a:pt x="140360" y="710806"/>
                  </a:lnTo>
                  <a:lnTo>
                    <a:pt x="144449" y="710806"/>
                  </a:lnTo>
                  <a:lnTo>
                    <a:pt x="145643" y="711962"/>
                  </a:lnTo>
                  <a:lnTo>
                    <a:pt x="146875" y="710806"/>
                  </a:lnTo>
                  <a:lnTo>
                    <a:pt x="147688" y="710031"/>
                  </a:lnTo>
                  <a:lnTo>
                    <a:pt x="150583" y="706932"/>
                  </a:lnTo>
                  <a:lnTo>
                    <a:pt x="151777" y="706932"/>
                  </a:lnTo>
                  <a:lnTo>
                    <a:pt x="152628" y="708101"/>
                  </a:lnTo>
                  <a:lnTo>
                    <a:pt x="154673" y="710806"/>
                  </a:lnTo>
                  <a:lnTo>
                    <a:pt x="156718" y="712736"/>
                  </a:lnTo>
                  <a:lnTo>
                    <a:pt x="159956" y="713892"/>
                  </a:lnTo>
                  <a:lnTo>
                    <a:pt x="162852" y="713892"/>
                  </a:lnTo>
                  <a:lnTo>
                    <a:pt x="163614" y="712736"/>
                  </a:lnTo>
                  <a:lnTo>
                    <a:pt x="164896" y="710806"/>
                  </a:lnTo>
                  <a:lnTo>
                    <a:pt x="164896" y="703072"/>
                  </a:lnTo>
                  <a:lnTo>
                    <a:pt x="164045" y="699211"/>
                  </a:lnTo>
                  <a:lnTo>
                    <a:pt x="164045" y="696112"/>
                  </a:lnTo>
                  <a:lnTo>
                    <a:pt x="166090" y="694182"/>
                  </a:lnTo>
                  <a:lnTo>
                    <a:pt x="166941" y="692251"/>
                  </a:lnTo>
                  <a:lnTo>
                    <a:pt x="168122" y="691476"/>
                  </a:lnTo>
                  <a:lnTo>
                    <a:pt x="168122" y="687616"/>
                  </a:lnTo>
                  <a:lnTo>
                    <a:pt x="166090" y="687616"/>
                  </a:lnTo>
                  <a:lnTo>
                    <a:pt x="166941" y="689546"/>
                  </a:lnTo>
                  <a:lnTo>
                    <a:pt x="166090" y="691476"/>
                  </a:lnTo>
                  <a:lnTo>
                    <a:pt x="162001" y="694182"/>
                  </a:lnTo>
                  <a:lnTo>
                    <a:pt x="159956" y="697280"/>
                  </a:lnTo>
                  <a:lnTo>
                    <a:pt x="160807" y="703072"/>
                  </a:lnTo>
                  <a:lnTo>
                    <a:pt x="160807" y="706932"/>
                  </a:lnTo>
                  <a:lnTo>
                    <a:pt x="162852" y="710806"/>
                  </a:lnTo>
                  <a:lnTo>
                    <a:pt x="162001" y="712736"/>
                  </a:lnTo>
                  <a:lnTo>
                    <a:pt x="159956" y="711962"/>
                  </a:lnTo>
                  <a:lnTo>
                    <a:pt x="157911" y="711962"/>
                  </a:lnTo>
                  <a:lnTo>
                    <a:pt x="154673" y="708101"/>
                  </a:lnTo>
                  <a:lnTo>
                    <a:pt x="153581" y="706932"/>
                  </a:lnTo>
                  <a:lnTo>
                    <a:pt x="151777" y="705002"/>
                  </a:lnTo>
                  <a:lnTo>
                    <a:pt x="148539" y="706158"/>
                  </a:lnTo>
                  <a:lnTo>
                    <a:pt x="146494" y="708875"/>
                  </a:lnTo>
                  <a:lnTo>
                    <a:pt x="144449" y="708875"/>
                  </a:lnTo>
                  <a:lnTo>
                    <a:pt x="141211" y="710031"/>
                  </a:lnTo>
                  <a:lnTo>
                    <a:pt x="139166" y="710031"/>
                  </a:lnTo>
                  <a:lnTo>
                    <a:pt x="137121" y="712736"/>
                  </a:lnTo>
                  <a:lnTo>
                    <a:pt x="134226" y="712736"/>
                  </a:lnTo>
                  <a:lnTo>
                    <a:pt x="132181" y="711962"/>
                  </a:lnTo>
                  <a:lnTo>
                    <a:pt x="130136" y="710806"/>
                  </a:lnTo>
                  <a:lnTo>
                    <a:pt x="126733" y="710031"/>
                  </a:lnTo>
                  <a:lnTo>
                    <a:pt x="130136" y="706158"/>
                  </a:lnTo>
                  <a:lnTo>
                    <a:pt x="128955" y="703072"/>
                  </a:lnTo>
                  <a:lnTo>
                    <a:pt x="126733" y="701141"/>
                  </a:lnTo>
                  <a:lnTo>
                    <a:pt x="124015" y="699211"/>
                  </a:lnTo>
                  <a:lnTo>
                    <a:pt x="124688" y="695337"/>
                  </a:lnTo>
                  <a:lnTo>
                    <a:pt x="124688" y="691476"/>
                  </a:lnTo>
                  <a:lnTo>
                    <a:pt x="126733" y="687616"/>
                  </a:lnTo>
                  <a:lnTo>
                    <a:pt x="122643" y="687616"/>
                  </a:lnTo>
                  <a:lnTo>
                    <a:pt x="121970" y="689546"/>
                  </a:lnTo>
                  <a:lnTo>
                    <a:pt x="121970" y="698055"/>
                  </a:lnTo>
                  <a:lnTo>
                    <a:pt x="124688" y="704227"/>
                  </a:lnTo>
                  <a:lnTo>
                    <a:pt x="124688" y="706158"/>
                  </a:lnTo>
                  <a:lnTo>
                    <a:pt x="117881" y="711962"/>
                  </a:lnTo>
                  <a:lnTo>
                    <a:pt x="116509" y="714667"/>
                  </a:lnTo>
                  <a:lnTo>
                    <a:pt x="119926" y="718540"/>
                  </a:lnTo>
                  <a:lnTo>
                    <a:pt x="121970" y="725487"/>
                  </a:lnTo>
                  <a:lnTo>
                    <a:pt x="126733" y="729361"/>
                  </a:lnTo>
                  <a:lnTo>
                    <a:pt x="130136" y="731291"/>
                  </a:lnTo>
                  <a:lnTo>
                    <a:pt x="131000" y="735152"/>
                  </a:lnTo>
                  <a:lnTo>
                    <a:pt x="131000" y="739013"/>
                  </a:lnTo>
                  <a:lnTo>
                    <a:pt x="130136" y="740194"/>
                  </a:lnTo>
                  <a:lnTo>
                    <a:pt x="128104" y="742124"/>
                  </a:lnTo>
                  <a:lnTo>
                    <a:pt x="124688" y="742124"/>
                  </a:lnTo>
                  <a:lnTo>
                    <a:pt x="120599" y="740956"/>
                  </a:lnTo>
                  <a:lnTo>
                    <a:pt x="118554" y="737082"/>
                  </a:lnTo>
                  <a:lnTo>
                    <a:pt x="109194" y="727417"/>
                  </a:lnTo>
                  <a:lnTo>
                    <a:pt x="104597" y="721626"/>
                  </a:lnTo>
                  <a:lnTo>
                    <a:pt x="103060" y="719696"/>
                  </a:lnTo>
                  <a:lnTo>
                    <a:pt x="96926" y="719696"/>
                  </a:lnTo>
                  <a:lnTo>
                    <a:pt x="90792" y="720471"/>
                  </a:lnTo>
                  <a:lnTo>
                    <a:pt x="81419" y="724331"/>
                  </a:lnTo>
                  <a:lnTo>
                    <a:pt x="76479" y="730135"/>
                  </a:lnTo>
                  <a:lnTo>
                    <a:pt x="74447" y="739013"/>
                  </a:lnTo>
                  <a:lnTo>
                    <a:pt x="75298" y="744816"/>
                  </a:lnTo>
                  <a:lnTo>
                    <a:pt x="74561" y="756412"/>
                  </a:lnTo>
                  <a:lnTo>
                    <a:pt x="74447" y="765302"/>
                  </a:lnTo>
                  <a:lnTo>
                    <a:pt x="72402" y="770331"/>
                  </a:lnTo>
                  <a:lnTo>
                    <a:pt x="69164" y="776135"/>
                  </a:lnTo>
                  <a:lnTo>
                    <a:pt x="66268" y="776897"/>
                  </a:lnTo>
                  <a:lnTo>
                    <a:pt x="60985" y="779995"/>
                  </a:lnTo>
                  <a:lnTo>
                    <a:pt x="56896" y="779995"/>
                  </a:lnTo>
                  <a:lnTo>
                    <a:pt x="52806" y="776897"/>
                  </a:lnTo>
                  <a:lnTo>
                    <a:pt x="50761" y="776897"/>
                  </a:lnTo>
                  <a:lnTo>
                    <a:pt x="49568" y="774966"/>
                  </a:lnTo>
                  <a:lnTo>
                    <a:pt x="48717" y="772274"/>
                  </a:lnTo>
                  <a:lnTo>
                    <a:pt x="45478" y="768400"/>
                  </a:lnTo>
                  <a:lnTo>
                    <a:pt x="36461" y="756412"/>
                  </a:lnTo>
                  <a:lnTo>
                    <a:pt x="35534" y="755637"/>
                  </a:lnTo>
                  <a:lnTo>
                    <a:pt x="33223" y="753706"/>
                  </a:lnTo>
                  <a:lnTo>
                    <a:pt x="30327" y="752551"/>
                  </a:lnTo>
                  <a:lnTo>
                    <a:pt x="22999" y="752551"/>
                  </a:lnTo>
                  <a:lnTo>
                    <a:pt x="16865" y="757567"/>
                  </a:lnTo>
                  <a:lnTo>
                    <a:pt x="12776" y="762215"/>
                  </a:lnTo>
                  <a:lnTo>
                    <a:pt x="7327" y="772274"/>
                  </a:lnTo>
                  <a:lnTo>
                    <a:pt x="4597" y="781939"/>
                  </a:lnTo>
                  <a:lnTo>
                    <a:pt x="1193" y="791591"/>
                  </a:lnTo>
                  <a:lnTo>
                    <a:pt x="0" y="806284"/>
                  </a:lnTo>
                  <a:lnTo>
                    <a:pt x="0" y="819810"/>
                  </a:lnTo>
                  <a:lnTo>
                    <a:pt x="12776" y="837209"/>
                  </a:lnTo>
                  <a:lnTo>
                    <a:pt x="17551" y="837209"/>
                  </a:lnTo>
                  <a:lnTo>
                    <a:pt x="21640" y="835279"/>
                  </a:lnTo>
                  <a:lnTo>
                    <a:pt x="27762" y="832561"/>
                  </a:lnTo>
                  <a:lnTo>
                    <a:pt x="32372" y="831405"/>
                  </a:lnTo>
                  <a:lnTo>
                    <a:pt x="33350" y="830630"/>
                  </a:lnTo>
                  <a:lnTo>
                    <a:pt x="37312" y="827544"/>
                  </a:lnTo>
                  <a:lnTo>
                    <a:pt x="43434" y="827544"/>
                  </a:lnTo>
                  <a:lnTo>
                    <a:pt x="51612" y="828700"/>
                  </a:lnTo>
                  <a:lnTo>
                    <a:pt x="57746" y="830630"/>
                  </a:lnTo>
                  <a:lnTo>
                    <a:pt x="60134" y="832561"/>
                  </a:lnTo>
                  <a:lnTo>
                    <a:pt x="64223" y="834491"/>
                  </a:lnTo>
                  <a:lnTo>
                    <a:pt x="76479" y="842225"/>
                  </a:lnTo>
                  <a:lnTo>
                    <a:pt x="82613" y="844931"/>
                  </a:lnTo>
                  <a:lnTo>
                    <a:pt x="86702" y="849960"/>
                  </a:lnTo>
                  <a:lnTo>
                    <a:pt x="87896" y="855764"/>
                  </a:lnTo>
                  <a:lnTo>
                    <a:pt x="86702" y="860780"/>
                  </a:lnTo>
                  <a:lnTo>
                    <a:pt x="87388" y="860780"/>
                  </a:lnTo>
                  <a:lnTo>
                    <a:pt x="86702" y="863485"/>
                  </a:lnTo>
                  <a:lnTo>
                    <a:pt x="84658" y="867359"/>
                  </a:lnTo>
                  <a:lnTo>
                    <a:pt x="79387" y="869289"/>
                  </a:lnTo>
                  <a:lnTo>
                    <a:pt x="76479" y="869289"/>
                  </a:lnTo>
                  <a:lnTo>
                    <a:pt x="67119" y="866584"/>
                  </a:lnTo>
                  <a:lnTo>
                    <a:pt x="55003" y="859624"/>
                  </a:lnTo>
                  <a:lnTo>
                    <a:pt x="53657" y="858850"/>
                  </a:lnTo>
                  <a:lnTo>
                    <a:pt x="51612" y="857694"/>
                  </a:lnTo>
                  <a:lnTo>
                    <a:pt x="45478" y="856919"/>
                  </a:lnTo>
                  <a:lnTo>
                    <a:pt x="31178" y="856919"/>
                  </a:lnTo>
                  <a:lnTo>
                    <a:pt x="25044" y="857694"/>
                  </a:lnTo>
                  <a:lnTo>
                    <a:pt x="20955" y="858850"/>
                  </a:lnTo>
                  <a:lnTo>
                    <a:pt x="18910" y="860780"/>
                  </a:lnTo>
                  <a:lnTo>
                    <a:pt x="12776" y="864641"/>
                  </a:lnTo>
                  <a:lnTo>
                    <a:pt x="9372" y="867359"/>
                  </a:lnTo>
                  <a:lnTo>
                    <a:pt x="10731" y="873150"/>
                  </a:lnTo>
                  <a:lnTo>
                    <a:pt x="11417" y="877023"/>
                  </a:lnTo>
                  <a:lnTo>
                    <a:pt x="42583" y="895565"/>
                  </a:lnTo>
                  <a:lnTo>
                    <a:pt x="47523" y="898664"/>
                  </a:lnTo>
                  <a:lnTo>
                    <a:pt x="73253" y="928801"/>
                  </a:lnTo>
                  <a:lnTo>
                    <a:pt x="74447" y="934618"/>
                  </a:lnTo>
                  <a:lnTo>
                    <a:pt x="73253" y="937310"/>
                  </a:lnTo>
                  <a:lnTo>
                    <a:pt x="70358" y="940396"/>
                  </a:lnTo>
                  <a:lnTo>
                    <a:pt x="64223" y="940396"/>
                  </a:lnTo>
                  <a:lnTo>
                    <a:pt x="60134" y="939241"/>
                  </a:lnTo>
                  <a:lnTo>
                    <a:pt x="47523" y="941184"/>
                  </a:lnTo>
                  <a:lnTo>
                    <a:pt x="43434" y="941184"/>
                  </a:lnTo>
                  <a:lnTo>
                    <a:pt x="40538" y="942352"/>
                  </a:lnTo>
                  <a:lnTo>
                    <a:pt x="37604" y="944283"/>
                  </a:lnTo>
                  <a:lnTo>
                    <a:pt x="37312" y="944283"/>
                  </a:lnTo>
                  <a:lnTo>
                    <a:pt x="36461" y="945045"/>
                  </a:lnTo>
                  <a:lnTo>
                    <a:pt x="34417" y="946213"/>
                  </a:lnTo>
                  <a:lnTo>
                    <a:pt x="34823" y="946213"/>
                  </a:lnTo>
                  <a:lnTo>
                    <a:pt x="33223" y="947369"/>
                  </a:lnTo>
                  <a:lnTo>
                    <a:pt x="31178" y="949299"/>
                  </a:lnTo>
                  <a:lnTo>
                    <a:pt x="29133" y="952017"/>
                  </a:lnTo>
                  <a:lnTo>
                    <a:pt x="27762" y="955103"/>
                  </a:lnTo>
                  <a:lnTo>
                    <a:pt x="29133" y="958964"/>
                  </a:lnTo>
                  <a:lnTo>
                    <a:pt x="31178" y="961682"/>
                  </a:lnTo>
                  <a:lnTo>
                    <a:pt x="38493" y="967473"/>
                  </a:lnTo>
                  <a:lnTo>
                    <a:pt x="46672" y="973277"/>
                  </a:lnTo>
                  <a:lnTo>
                    <a:pt x="53657" y="982154"/>
                  </a:lnTo>
                  <a:lnTo>
                    <a:pt x="56896" y="984097"/>
                  </a:lnTo>
                  <a:lnTo>
                    <a:pt x="58940" y="985253"/>
                  </a:lnTo>
                  <a:lnTo>
                    <a:pt x="60985" y="987958"/>
                  </a:lnTo>
                  <a:lnTo>
                    <a:pt x="60985" y="992974"/>
                  </a:lnTo>
                  <a:lnTo>
                    <a:pt x="63030" y="994918"/>
                  </a:lnTo>
                  <a:lnTo>
                    <a:pt x="67119" y="995692"/>
                  </a:lnTo>
                  <a:lnTo>
                    <a:pt x="73253" y="994918"/>
                  </a:lnTo>
                  <a:lnTo>
                    <a:pt x="74447" y="996848"/>
                  </a:lnTo>
                  <a:lnTo>
                    <a:pt x="77343" y="998778"/>
                  </a:lnTo>
                  <a:lnTo>
                    <a:pt x="81419" y="1006513"/>
                  </a:lnTo>
                  <a:lnTo>
                    <a:pt x="85509" y="1012304"/>
                  </a:lnTo>
                  <a:lnTo>
                    <a:pt x="88747" y="1013460"/>
                  </a:lnTo>
                  <a:lnTo>
                    <a:pt x="91986" y="1013460"/>
                  </a:lnTo>
                  <a:lnTo>
                    <a:pt x="94881" y="1012304"/>
                  </a:lnTo>
                  <a:lnTo>
                    <a:pt x="98971" y="1013460"/>
                  </a:lnTo>
                  <a:lnTo>
                    <a:pt x="103060" y="1015403"/>
                  </a:lnTo>
                  <a:lnTo>
                    <a:pt x="103797" y="1012304"/>
                  </a:lnTo>
                  <a:lnTo>
                    <a:pt x="104254" y="1010373"/>
                  </a:lnTo>
                  <a:lnTo>
                    <a:pt x="107149" y="1007668"/>
                  </a:lnTo>
                  <a:lnTo>
                    <a:pt x="110388" y="998778"/>
                  </a:lnTo>
                  <a:lnTo>
                    <a:pt x="112433" y="991819"/>
                  </a:lnTo>
                  <a:lnTo>
                    <a:pt x="113284" y="986028"/>
                  </a:lnTo>
                  <a:lnTo>
                    <a:pt x="112433" y="982154"/>
                  </a:lnTo>
                  <a:lnTo>
                    <a:pt x="111239" y="978293"/>
                  </a:lnTo>
                  <a:lnTo>
                    <a:pt x="109194" y="971321"/>
                  </a:lnTo>
                  <a:lnTo>
                    <a:pt x="107149" y="968629"/>
                  </a:lnTo>
                  <a:lnTo>
                    <a:pt x="106299" y="963612"/>
                  </a:lnTo>
                  <a:lnTo>
                    <a:pt x="107149" y="957808"/>
                  </a:lnTo>
                  <a:lnTo>
                    <a:pt x="108343" y="951242"/>
                  </a:lnTo>
                  <a:lnTo>
                    <a:pt x="109994" y="946213"/>
                  </a:lnTo>
                  <a:lnTo>
                    <a:pt x="110388" y="946213"/>
                  </a:lnTo>
                  <a:lnTo>
                    <a:pt x="110388" y="945045"/>
                  </a:lnTo>
                  <a:lnTo>
                    <a:pt x="115836" y="940396"/>
                  </a:lnTo>
                  <a:lnTo>
                    <a:pt x="119926" y="937310"/>
                  </a:lnTo>
                  <a:lnTo>
                    <a:pt x="126060" y="936548"/>
                  </a:lnTo>
                  <a:lnTo>
                    <a:pt x="135077" y="937310"/>
                  </a:lnTo>
                  <a:lnTo>
                    <a:pt x="142405" y="941184"/>
                  </a:lnTo>
                  <a:lnTo>
                    <a:pt x="148539" y="945045"/>
                  </a:lnTo>
                  <a:lnTo>
                    <a:pt x="153822" y="953173"/>
                  </a:lnTo>
                  <a:lnTo>
                    <a:pt x="155867" y="965542"/>
                  </a:lnTo>
                  <a:lnTo>
                    <a:pt x="159956" y="973277"/>
                  </a:lnTo>
                  <a:lnTo>
                    <a:pt x="162852" y="975207"/>
                  </a:lnTo>
                  <a:lnTo>
                    <a:pt x="171018" y="975207"/>
                  </a:lnTo>
                  <a:lnTo>
                    <a:pt x="173405" y="973124"/>
                  </a:lnTo>
                  <a:lnTo>
                    <a:pt x="173405" y="973277"/>
                  </a:lnTo>
                  <a:lnTo>
                    <a:pt x="175450" y="971321"/>
                  </a:lnTo>
                  <a:lnTo>
                    <a:pt x="176301" y="971321"/>
                  </a:lnTo>
                  <a:lnTo>
                    <a:pt x="180390" y="968629"/>
                  </a:lnTo>
                  <a:lnTo>
                    <a:pt x="185674" y="966698"/>
                  </a:lnTo>
                  <a:lnTo>
                    <a:pt x="193852" y="966698"/>
                  </a:lnTo>
                  <a:lnTo>
                    <a:pt x="202031" y="968629"/>
                  </a:lnTo>
                  <a:lnTo>
                    <a:pt x="206108" y="969391"/>
                  </a:lnTo>
                  <a:lnTo>
                    <a:pt x="213614" y="972502"/>
                  </a:lnTo>
                  <a:lnTo>
                    <a:pt x="220421" y="978293"/>
                  </a:lnTo>
                  <a:lnTo>
                    <a:pt x="223824" y="984097"/>
                  </a:lnTo>
                  <a:lnTo>
                    <a:pt x="226555" y="985253"/>
                  </a:lnTo>
                  <a:lnTo>
                    <a:pt x="229108" y="989888"/>
                  </a:lnTo>
                  <a:lnTo>
                    <a:pt x="229108" y="993762"/>
                  </a:lnTo>
                  <a:lnTo>
                    <a:pt x="231152" y="996848"/>
                  </a:lnTo>
                  <a:lnTo>
                    <a:pt x="236093" y="1002639"/>
                  </a:lnTo>
                  <a:lnTo>
                    <a:pt x="239331" y="1007668"/>
                  </a:lnTo>
                  <a:lnTo>
                    <a:pt x="242227" y="1012304"/>
                  </a:lnTo>
                  <a:lnTo>
                    <a:pt x="242227" y="1016177"/>
                  </a:lnTo>
                  <a:lnTo>
                    <a:pt x="240182" y="1021194"/>
                  </a:lnTo>
                  <a:lnTo>
                    <a:pt x="237286" y="1025842"/>
                  </a:lnTo>
                  <a:lnTo>
                    <a:pt x="230200" y="1030859"/>
                  </a:lnTo>
                  <a:lnTo>
                    <a:pt x="229958" y="1030859"/>
                  </a:lnTo>
                  <a:lnTo>
                    <a:pt x="229590" y="1031290"/>
                  </a:lnTo>
                  <a:lnTo>
                    <a:pt x="229108" y="1031633"/>
                  </a:lnTo>
                  <a:lnTo>
                    <a:pt x="227914" y="1032789"/>
                  </a:lnTo>
                  <a:lnTo>
                    <a:pt x="228320" y="1032789"/>
                  </a:lnTo>
                  <a:lnTo>
                    <a:pt x="222465" y="1039749"/>
                  </a:lnTo>
                  <a:lnTo>
                    <a:pt x="219748" y="1046314"/>
                  </a:lnTo>
                  <a:lnTo>
                    <a:pt x="219748" y="1053274"/>
                  </a:lnTo>
                  <a:lnTo>
                    <a:pt x="222465" y="1062939"/>
                  </a:lnTo>
                  <a:lnTo>
                    <a:pt x="224510" y="1063713"/>
                  </a:lnTo>
                  <a:lnTo>
                    <a:pt x="229958" y="1067587"/>
                  </a:lnTo>
                  <a:lnTo>
                    <a:pt x="235242" y="1072603"/>
                  </a:lnTo>
                  <a:lnTo>
                    <a:pt x="246316" y="1080338"/>
                  </a:lnTo>
                  <a:lnTo>
                    <a:pt x="252450" y="1087285"/>
                  </a:lnTo>
                  <a:lnTo>
                    <a:pt x="255689" y="1091933"/>
                  </a:lnTo>
                  <a:lnTo>
                    <a:pt x="255689" y="1095794"/>
                  </a:lnTo>
                  <a:lnTo>
                    <a:pt x="254495" y="1100061"/>
                  </a:lnTo>
                  <a:lnTo>
                    <a:pt x="251599" y="1101991"/>
                  </a:lnTo>
                  <a:lnTo>
                    <a:pt x="244271" y="1108544"/>
                  </a:lnTo>
                  <a:lnTo>
                    <a:pt x="241376" y="1113586"/>
                  </a:lnTo>
                  <a:lnTo>
                    <a:pt x="240182" y="1116279"/>
                  </a:lnTo>
                  <a:lnTo>
                    <a:pt x="239331" y="1125943"/>
                  </a:lnTo>
                  <a:lnTo>
                    <a:pt x="241376" y="1130198"/>
                  </a:lnTo>
                  <a:lnTo>
                    <a:pt x="246316" y="1132916"/>
                  </a:lnTo>
                  <a:lnTo>
                    <a:pt x="251599" y="1134071"/>
                  </a:lnTo>
                  <a:lnTo>
                    <a:pt x="265049" y="1134071"/>
                  </a:lnTo>
                  <a:lnTo>
                    <a:pt x="267093" y="1134846"/>
                  </a:lnTo>
                  <a:lnTo>
                    <a:pt x="269138" y="1138707"/>
                  </a:lnTo>
                  <a:lnTo>
                    <a:pt x="267944" y="1141806"/>
                  </a:lnTo>
                  <a:lnTo>
                    <a:pt x="267093" y="1146441"/>
                  </a:lnTo>
                  <a:lnTo>
                    <a:pt x="265049" y="1153401"/>
                  </a:lnTo>
                  <a:lnTo>
                    <a:pt x="260959" y="1159192"/>
                  </a:lnTo>
                  <a:lnTo>
                    <a:pt x="260959" y="1162278"/>
                  </a:lnTo>
                  <a:lnTo>
                    <a:pt x="269989" y="1168082"/>
                  </a:lnTo>
                  <a:lnTo>
                    <a:pt x="272034" y="1170012"/>
                  </a:lnTo>
                  <a:lnTo>
                    <a:pt x="275272" y="1176591"/>
                  </a:lnTo>
                  <a:lnTo>
                    <a:pt x="277317" y="1177747"/>
                  </a:lnTo>
                  <a:lnTo>
                    <a:pt x="281406" y="1177747"/>
                  </a:lnTo>
                  <a:lnTo>
                    <a:pt x="283451" y="1179677"/>
                  </a:lnTo>
                  <a:lnTo>
                    <a:pt x="284302" y="1181608"/>
                  </a:lnTo>
                  <a:lnTo>
                    <a:pt x="282257" y="1183538"/>
                  </a:lnTo>
                  <a:lnTo>
                    <a:pt x="275272" y="1183538"/>
                  </a:lnTo>
                  <a:lnTo>
                    <a:pt x="274078" y="1186256"/>
                  </a:lnTo>
                  <a:lnTo>
                    <a:pt x="278168" y="1185481"/>
                  </a:lnTo>
                  <a:lnTo>
                    <a:pt x="281406" y="1185481"/>
                  </a:lnTo>
                  <a:lnTo>
                    <a:pt x="282257" y="1187411"/>
                  </a:lnTo>
                  <a:lnTo>
                    <a:pt x="282257" y="1190117"/>
                  </a:lnTo>
                  <a:lnTo>
                    <a:pt x="284302" y="1193203"/>
                  </a:lnTo>
                  <a:lnTo>
                    <a:pt x="288734" y="1195146"/>
                  </a:lnTo>
                  <a:lnTo>
                    <a:pt x="296900" y="1197076"/>
                  </a:lnTo>
                  <a:lnTo>
                    <a:pt x="301840" y="1196301"/>
                  </a:lnTo>
                  <a:lnTo>
                    <a:pt x="307124" y="1194358"/>
                  </a:lnTo>
                  <a:lnTo>
                    <a:pt x="310019" y="1191272"/>
                  </a:lnTo>
                  <a:lnTo>
                    <a:pt x="313258" y="1185481"/>
                  </a:lnTo>
                  <a:lnTo>
                    <a:pt x="314617" y="1181608"/>
                  </a:lnTo>
                  <a:lnTo>
                    <a:pt x="313258" y="1178521"/>
                  </a:lnTo>
                  <a:lnTo>
                    <a:pt x="310019" y="1166926"/>
                  </a:lnTo>
                  <a:lnTo>
                    <a:pt x="307975" y="1162278"/>
                  </a:lnTo>
                  <a:lnTo>
                    <a:pt x="310019" y="1156106"/>
                  </a:lnTo>
                  <a:lnTo>
                    <a:pt x="316661" y="1152220"/>
                  </a:lnTo>
                  <a:lnTo>
                    <a:pt x="323481" y="1145667"/>
                  </a:lnTo>
                  <a:lnTo>
                    <a:pt x="328930" y="1143736"/>
                  </a:lnTo>
                  <a:lnTo>
                    <a:pt x="331660" y="1138707"/>
                  </a:lnTo>
                  <a:lnTo>
                    <a:pt x="333019" y="1136777"/>
                  </a:lnTo>
                  <a:lnTo>
                    <a:pt x="333705" y="1134846"/>
                  </a:lnTo>
                  <a:lnTo>
                    <a:pt x="333705" y="1132141"/>
                  </a:lnTo>
                  <a:lnTo>
                    <a:pt x="333019" y="1129042"/>
                  </a:lnTo>
                  <a:lnTo>
                    <a:pt x="331660" y="1125943"/>
                  </a:lnTo>
                  <a:lnTo>
                    <a:pt x="326885" y="1121321"/>
                  </a:lnTo>
                  <a:lnTo>
                    <a:pt x="323481" y="1116279"/>
                  </a:lnTo>
                  <a:lnTo>
                    <a:pt x="321437" y="1108544"/>
                  </a:lnTo>
                  <a:lnTo>
                    <a:pt x="317347" y="1101991"/>
                  </a:lnTo>
                  <a:lnTo>
                    <a:pt x="315302" y="1093863"/>
                  </a:lnTo>
                  <a:lnTo>
                    <a:pt x="315302" y="1090002"/>
                  </a:lnTo>
                  <a:lnTo>
                    <a:pt x="317347" y="1084199"/>
                  </a:lnTo>
                  <a:lnTo>
                    <a:pt x="321437" y="1080338"/>
                  </a:lnTo>
                  <a:lnTo>
                    <a:pt x="327571" y="1077620"/>
                  </a:lnTo>
                  <a:lnTo>
                    <a:pt x="333705" y="1074534"/>
                  </a:lnTo>
                  <a:lnTo>
                    <a:pt x="345287" y="1074534"/>
                  </a:lnTo>
                  <a:lnTo>
                    <a:pt x="348513" y="1076464"/>
                  </a:lnTo>
                  <a:lnTo>
                    <a:pt x="348513" y="1080338"/>
                  </a:lnTo>
                  <a:lnTo>
                    <a:pt x="346468" y="1086129"/>
                  </a:lnTo>
                  <a:lnTo>
                    <a:pt x="346468" y="1095019"/>
                  </a:lnTo>
                  <a:lnTo>
                    <a:pt x="347332" y="1098880"/>
                  </a:lnTo>
                  <a:lnTo>
                    <a:pt x="352602" y="1108544"/>
                  </a:lnTo>
                  <a:lnTo>
                    <a:pt x="353453" y="1111656"/>
                  </a:lnTo>
                  <a:lnTo>
                    <a:pt x="355498" y="1115517"/>
                  </a:lnTo>
                  <a:lnTo>
                    <a:pt x="359587" y="1117447"/>
                  </a:lnTo>
                  <a:lnTo>
                    <a:pt x="365721" y="1118209"/>
                  </a:lnTo>
                  <a:lnTo>
                    <a:pt x="370154" y="1116279"/>
                  </a:lnTo>
                  <a:lnTo>
                    <a:pt x="371170" y="1114348"/>
                  </a:lnTo>
                  <a:lnTo>
                    <a:pt x="372198" y="1112431"/>
                  </a:lnTo>
                  <a:lnTo>
                    <a:pt x="372110" y="1109713"/>
                  </a:lnTo>
                  <a:lnTo>
                    <a:pt x="371005" y="1098880"/>
                  </a:lnTo>
                  <a:lnTo>
                    <a:pt x="373049" y="1091933"/>
                  </a:lnTo>
                  <a:lnTo>
                    <a:pt x="374243" y="1088059"/>
                  </a:lnTo>
                  <a:lnTo>
                    <a:pt x="378333" y="1084199"/>
                  </a:lnTo>
                  <a:lnTo>
                    <a:pt x="385318" y="1084199"/>
                  </a:lnTo>
                  <a:lnTo>
                    <a:pt x="389394" y="1082268"/>
                  </a:lnTo>
                  <a:lnTo>
                    <a:pt x="391439" y="1080338"/>
                  </a:lnTo>
                  <a:lnTo>
                    <a:pt x="396722" y="1077620"/>
                  </a:lnTo>
                  <a:lnTo>
                    <a:pt x="398767" y="1073759"/>
                  </a:lnTo>
                  <a:lnTo>
                    <a:pt x="417169" y="1063713"/>
                  </a:lnTo>
                  <a:lnTo>
                    <a:pt x="422452" y="1063713"/>
                  </a:lnTo>
                  <a:lnTo>
                    <a:pt x="426529" y="1065644"/>
                  </a:lnTo>
                  <a:lnTo>
                    <a:pt x="428574" y="1068743"/>
                  </a:lnTo>
                  <a:lnTo>
                    <a:pt x="432663" y="1069911"/>
                  </a:lnTo>
                  <a:lnTo>
                    <a:pt x="434035" y="1072603"/>
                  </a:lnTo>
                  <a:lnTo>
                    <a:pt x="434035" y="1075690"/>
                  </a:lnTo>
                  <a:lnTo>
                    <a:pt x="432663" y="1077620"/>
                  </a:lnTo>
                  <a:lnTo>
                    <a:pt x="431990" y="1079576"/>
                  </a:lnTo>
                  <a:lnTo>
                    <a:pt x="427901" y="1080338"/>
                  </a:lnTo>
                  <a:lnTo>
                    <a:pt x="424484" y="1082268"/>
                  </a:lnTo>
                  <a:lnTo>
                    <a:pt x="423303" y="1085354"/>
                  </a:lnTo>
                  <a:lnTo>
                    <a:pt x="422452" y="1091933"/>
                  </a:lnTo>
                  <a:lnTo>
                    <a:pt x="422452" y="1095019"/>
                  </a:lnTo>
                  <a:lnTo>
                    <a:pt x="424484" y="1098880"/>
                  </a:lnTo>
                  <a:lnTo>
                    <a:pt x="427901" y="1100836"/>
                  </a:lnTo>
                  <a:lnTo>
                    <a:pt x="431990" y="1103922"/>
                  </a:lnTo>
                  <a:lnTo>
                    <a:pt x="434035" y="1106614"/>
                  </a:lnTo>
                  <a:lnTo>
                    <a:pt x="434708" y="1110500"/>
                  </a:lnTo>
                  <a:lnTo>
                    <a:pt x="436079" y="1115517"/>
                  </a:lnTo>
                  <a:lnTo>
                    <a:pt x="438111" y="1117447"/>
                  </a:lnTo>
                  <a:lnTo>
                    <a:pt x="442201" y="1119378"/>
                  </a:lnTo>
                  <a:lnTo>
                    <a:pt x="445096" y="1121321"/>
                  </a:lnTo>
                  <a:lnTo>
                    <a:pt x="446290" y="1124013"/>
                  </a:lnTo>
                  <a:lnTo>
                    <a:pt x="445096" y="1129042"/>
                  </a:lnTo>
                  <a:lnTo>
                    <a:pt x="445096" y="1130198"/>
                  </a:lnTo>
                  <a:lnTo>
                    <a:pt x="442201" y="1132141"/>
                  </a:lnTo>
                  <a:lnTo>
                    <a:pt x="438975" y="1134071"/>
                  </a:lnTo>
                  <a:lnTo>
                    <a:pt x="434708" y="1137932"/>
                  </a:lnTo>
                  <a:lnTo>
                    <a:pt x="430618" y="1142580"/>
                  </a:lnTo>
                  <a:lnTo>
                    <a:pt x="426529" y="1150302"/>
                  </a:lnTo>
                  <a:lnTo>
                    <a:pt x="425348" y="1154176"/>
                  </a:lnTo>
                  <a:lnTo>
                    <a:pt x="423303" y="1158036"/>
                  </a:lnTo>
                  <a:lnTo>
                    <a:pt x="424484" y="1162278"/>
                  </a:lnTo>
                  <a:lnTo>
                    <a:pt x="424484" y="1166152"/>
                  </a:lnTo>
                  <a:lnTo>
                    <a:pt x="423303" y="1168857"/>
                  </a:lnTo>
                  <a:lnTo>
                    <a:pt x="423303" y="1170787"/>
                  </a:lnTo>
                  <a:lnTo>
                    <a:pt x="425348" y="1172718"/>
                  </a:lnTo>
                  <a:lnTo>
                    <a:pt x="427901" y="1173886"/>
                  </a:lnTo>
                  <a:lnTo>
                    <a:pt x="434708" y="1173886"/>
                  </a:lnTo>
                  <a:lnTo>
                    <a:pt x="440156" y="1171943"/>
                  </a:lnTo>
                  <a:lnTo>
                    <a:pt x="444525" y="1170012"/>
                  </a:lnTo>
                  <a:lnTo>
                    <a:pt x="447141" y="1168857"/>
                  </a:lnTo>
                  <a:lnTo>
                    <a:pt x="451231" y="1168082"/>
                  </a:lnTo>
                  <a:lnTo>
                    <a:pt x="457708" y="1168082"/>
                  </a:lnTo>
                  <a:lnTo>
                    <a:pt x="463842" y="1166926"/>
                  </a:lnTo>
                  <a:lnTo>
                    <a:pt x="469976" y="1166926"/>
                  </a:lnTo>
                  <a:lnTo>
                    <a:pt x="474065" y="1168082"/>
                  </a:lnTo>
                  <a:lnTo>
                    <a:pt x="486321" y="1192428"/>
                  </a:lnTo>
                  <a:lnTo>
                    <a:pt x="486321" y="1204798"/>
                  </a:lnTo>
                  <a:lnTo>
                    <a:pt x="489559" y="1204798"/>
                  </a:lnTo>
                  <a:lnTo>
                    <a:pt x="489559" y="1186256"/>
                  </a:lnTo>
                  <a:lnTo>
                    <a:pt x="488365" y="1181608"/>
                  </a:lnTo>
                  <a:lnTo>
                    <a:pt x="487514" y="1177747"/>
                  </a:lnTo>
                  <a:lnTo>
                    <a:pt x="487514" y="1174661"/>
                  </a:lnTo>
                  <a:lnTo>
                    <a:pt x="485470" y="1171943"/>
                  </a:lnTo>
                  <a:lnTo>
                    <a:pt x="481037" y="1168082"/>
                  </a:lnTo>
                  <a:lnTo>
                    <a:pt x="479513" y="1166926"/>
                  </a:lnTo>
                  <a:lnTo>
                    <a:pt x="476961" y="1164996"/>
                  </a:lnTo>
                  <a:lnTo>
                    <a:pt x="470827" y="1162278"/>
                  </a:lnTo>
                  <a:lnTo>
                    <a:pt x="462648" y="1162278"/>
                  </a:lnTo>
                  <a:lnTo>
                    <a:pt x="456514" y="1164221"/>
                  </a:lnTo>
                  <a:lnTo>
                    <a:pt x="441007" y="1168082"/>
                  </a:lnTo>
                  <a:lnTo>
                    <a:pt x="436753" y="1170012"/>
                  </a:lnTo>
                  <a:lnTo>
                    <a:pt x="432663" y="1170012"/>
                  </a:lnTo>
                  <a:lnTo>
                    <a:pt x="429945" y="1168857"/>
                  </a:lnTo>
                  <a:lnTo>
                    <a:pt x="425348" y="1164996"/>
                  </a:lnTo>
                  <a:lnTo>
                    <a:pt x="426529" y="1161122"/>
                  </a:lnTo>
                  <a:lnTo>
                    <a:pt x="445096" y="1134846"/>
                  </a:lnTo>
                  <a:lnTo>
                    <a:pt x="447141" y="1132916"/>
                  </a:lnTo>
                  <a:lnTo>
                    <a:pt x="448335" y="1132141"/>
                  </a:lnTo>
                  <a:lnTo>
                    <a:pt x="450380" y="1129042"/>
                  </a:lnTo>
                  <a:lnTo>
                    <a:pt x="450380" y="1124013"/>
                  </a:lnTo>
                  <a:lnTo>
                    <a:pt x="448335" y="1120140"/>
                  </a:lnTo>
                  <a:lnTo>
                    <a:pt x="445096" y="1117447"/>
                  </a:lnTo>
                  <a:lnTo>
                    <a:pt x="443052" y="1116279"/>
                  </a:lnTo>
                  <a:lnTo>
                    <a:pt x="440156" y="1115517"/>
                  </a:lnTo>
                  <a:lnTo>
                    <a:pt x="438111" y="1113586"/>
                  </a:lnTo>
                  <a:lnTo>
                    <a:pt x="436753" y="1110500"/>
                  </a:lnTo>
                  <a:lnTo>
                    <a:pt x="436753" y="1107782"/>
                  </a:lnTo>
                  <a:lnTo>
                    <a:pt x="434708" y="1103922"/>
                  </a:lnTo>
                  <a:lnTo>
                    <a:pt x="430618" y="1100061"/>
                  </a:lnTo>
                  <a:lnTo>
                    <a:pt x="428574" y="1095794"/>
                  </a:lnTo>
                  <a:lnTo>
                    <a:pt x="425348" y="1093089"/>
                  </a:lnTo>
                  <a:lnTo>
                    <a:pt x="424484" y="1090002"/>
                  </a:lnTo>
                  <a:lnTo>
                    <a:pt x="427901" y="1086129"/>
                  </a:lnTo>
                  <a:lnTo>
                    <a:pt x="431990" y="1080338"/>
                  </a:lnTo>
                  <a:lnTo>
                    <a:pt x="434708" y="1079576"/>
                  </a:lnTo>
                  <a:lnTo>
                    <a:pt x="436079" y="1075690"/>
                  </a:lnTo>
                  <a:lnTo>
                    <a:pt x="434708" y="1070673"/>
                  </a:lnTo>
                  <a:lnTo>
                    <a:pt x="432663" y="1066800"/>
                  </a:lnTo>
                  <a:lnTo>
                    <a:pt x="429945" y="1063713"/>
                  </a:lnTo>
                  <a:lnTo>
                    <a:pt x="425348" y="1061783"/>
                  </a:lnTo>
                  <a:lnTo>
                    <a:pt x="422452" y="1061783"/>
                  </a:lnTo>
                  <a:lnTo>
                    <a:pt x="417169" y="1059853"/>
                  </a:lnTo>
                  <a:lnTo>
                    <a:pt x="415124" y="1057148"/>
                  </a:lnTo>
                  <a:lnTo>
                    <a:pt x="411035" y="1053274"/>
                  </a:lnTo>
                  <a:lnTo>
                    <a:pt x="408990" y="1050188"/>
                  </a:lnTo>
                  <a:lnTo>
                    <a:pt x="404901" y="1049413"/>
                  </a:lnTo>
                  <a:lnTo>
                    <a:pt x="404050" y="1046314"/>
                  </a:lnTo>
                  <a:lnTo>
                    <a:pt x="404901" y="1041679"/>
                  </a:lnTo>
                  <a:lnTo>
                    <a:pt x="406095" y="1037437"/>
                  </a:lnTo>
                  <a:lnTo>
                    <a:pt x="402856" y="1032789"/>
                  </a:lnTo>
                  <a:lnTo>
                    <a:pt x="399961" y="1029703"/>
                  </a:lnTo>
                  <a:lnTo>
                    <a:pt x="395528" y="1027772"/>
                  </a:lnTo>
                  <a:lnTo>
                    <a:pt x="392633" y="1026998"/>
                  </a:lnTo>
                  <a:lnTo>
                    <a:pt x="391439" y="1025055"/>
                  </a:lnTo>
                  <a:lnTo>
                    <a:pt x="394677" y="1021969"/>
                  </a:lnTo>
                  <a:lnTo>
                    <a:pt x="395528" y="1020038"/>
                  </a:lnTo>
                  <a:lnTo>
                    <a:pt x="393484" y="1016177"/>
                  </a:lnTo>
                  <a:lnTo>
                    <a:pt x="390588" y="1015403"/>
                  </a:lnTo>
                  <a:lnTo>
                    <a:pt x="386499" y="1013460"/>
                  </a:lnTo>
                  <a:lnTo>
                    <a:pt x="383273" y="1012304"/>
                  </a:lnTo>
                  <a:lnTo>
                    <a:pt x="381228" y="1011529"/>
                  </a:lnTo>
                  <a:lnTo>
                    <a:pt x="381228" y="1006513"/>
                  </a:lnTo>
                  <a:lnTo>
                    <a:pt x="384454" y="1000709"/>
                  </a:lnTo>
                  <a:lnTo>
                    <a:pt x="384454" y="998778"/>
                  </a:lnTo>
                  <a:lnTo>
                    <a:pt x="383273" y="996848"/>
                  </a:lnTo>
                  <a:lnTo>
                    <a:pt x="380377" y="994918"/>
                  </a:lnTo>
                  <a:lnTo>
                    <a:pt x="376288" y="991044"/>
                  </a:lnTo>
                  <a:lnTo>
                    <a:pt x="377139" y="986028"/>
                  </a:lnTo>
                  <a:lnTo>
                    <a:pt x="381228" y="975207"/>
                  </a:lnTo>
                  <a:lnTo>
                    <a:pt x="382422" y="972502"/>
                  </a:lnTo>
                  <a:lnTo>
                    <a:pt x="383273" y="968629"/>
                  </a:lnTo>
                  <a:lnTo>
                    <a:pt x="382422" y="965542"/>
                  </a:lnTo>
                  <a:lnTo>
                    <a:pt x="380377" y="963612"/>
                  </a:lnTo>
                  <a:lnTo>
                    <a:pt x="378333" y="962837"/>
                  </a:lnTo>
                  <a:lnTo>
                    <a:pt x="376288" y="959726"/>
                  </a:lnTo>
                  <a:lnTo>
                    <a:pt x="377139" y="957033"/>
                  </a:lnTo>
                  <a:lnTo>
                    <a:pt x="377139" y="953947"/>
                  </a:lnTo>
                  <a:lnTo>
                    <a:pt x="380377" y="952017"/>
                  </a:lnTo>
                  <a:lnTo>
                    <a:pt x="385318" y="953947"/>
                  </a:lnTo>
                  <a:lnTo>
                    <a:pt x="388543" y="953947"/>
                  </a:lnTo>
                  <a:lnTo>
                    <a:pt x="389394" y="952017"/>
                  </a:lnTo>
                  <a:lnTo>
                    <a:pt x="389394" y="949299"/>
                  </a:lnTo>
                  <a:lnTo>
                    <a:pt x="391439" y="948131"/>
                  </a:lnTo>
                  <a:lnTo>
                    <a:pt x="394677" y="949299"/>
                  </a:lnTo>
                  <a:lnTo>
                    <a:pt x="398767" y="951242"/>
                  </a:lnTo>
                  <a:lnTo>
                    <a:pt x="400812" y="957808"/>
                  </a:lnTo>
                  <a:lnTo>
                    <a:pt x="404050" y="961682"/>
                  </a:lnTo>
                  <a:lnTo>
                    <a:pt x="406946" y="965542"/>
                  </a:lnTo>
                  <a:lnTo>
                    <a:pt x="411035" y="968629"/>
                  </a:lnTo>
                  <a:lnTo>
                    <a:pt x="414274" y="968629"/>
                  </a:lnTo>
                  <a:lnTo>
                    <a:pt x="416077" y="966698"/>
                  </a:lnTo>
                  <a:lnTo>
                    <a:pt x="417169" y="965542"/>
                  </a:lnTo>
                  <a:lnTo>
                    <a:pt x="421259" y="961682"/>
                  </a:lnTo>
                  <a:lnTo>
                    <a:pt x="424484" y="957808"/>
                  </a:lnTo>
                  <a:lnTo>
                    <a:pt x="428574" y="955103"/>
                  </a:lnTo>
                  <a:lnTo>
                    <a:pt x="431990" y="953947"/>
                  </a:lnTo>
                  <a:lnTo>
                    <a:pt x="436079" y="955878"/>
                  </a:lnTo>
                  <a:lnTo>
                    <a:pt x="438975" y="958964"/>
                  </a:lnTo>
                  <a:lnTo>
                    <a:pt x="436753" y="963612"/>
                  </a:lnTo>
                  <a:lnTo>
                    <a:pt x="434708" y="967473"/>
                  </a:lnTo>
                  <a:lnTo>
                    <a:pt x="436079" y="973277"/>
                  </a:lnTo>
                  <a:lnTo>
                    <a:pt x="440156" y="976363"/>
                  </a:lnTo>
                  <a:lnTo>
                    <a:pt x="445096" y="977519"/>
                  </a:lnTo>
                  <a:lnTo>
                    <a:pt x="450380" y="976363"/>
                  </a:lnTo>
                  <a:lnTo>
                    <a:pt x="451231" y="975207"/>
                  </a:lnTo>
                  <a:lnTo>
                    <a:pt x="455663" y="971321"/>
                  </a:lnTo>
                  <a:lnTo>
                    <a:pt x="458558" y="967473"/>
                  </a:lnTo>
                  <a:lnTo>
                    <a:pt x="462648" y="963612"/>
                  </a:lnTo>
                  <a:lnTo>
                    <a:pt x="465886" y="961682"/>
                  </a:lnTo>
                  <a:lnTo>
                    <a:pt x="468782" y="962837"/>
                  </a:lnTo>
                  <a:lnTo>
                    <a:pt x="469976" y="963612"/>
                  </a:lnTo>
                  <a:lnTo>
                    <a:pt x="470827" y="968629"/>
                  </a:lnTo>
                  <a:lnTo>
                    <a:pt x="472020" y="972502"/>
                  </a:lnTo>
                  <a:lnTo>
                    <a:pt x="478993" y="982154"/>
                  </a:lnTo>
                  <a:lnTo>
                    <a:pt x="481037" y="984097"/>
                  </a:lnTo>
                  <a:lnTo>
                    <a:pt x="485470" y="986028"/>
                  </a:lnTo>
                  <a:lnTo>
                    <a:pt x="487514" y="985253"/>
                  </a:lnTo>
                  <a:lnTo>
                    <a:pt x="488454" y="984097"/>
                  </a:lnTo>
                  <a:lnTo>
                    <a:pt x="491604" y="980224"/>
                  </a:lnTo>
                  <a:lnTo>
                    <a:pt x="493649" y="973277"/>
                  </a:lnTo>
                  <a:lnTo>
                    <a:pt x="496544" y="971321"/>
                  </a:lnTo>
                  <a:lnTo>
                    <a:pt x="508812" y="971321"/>
                  </a:lnTo>
                  <a:lnTo>
                    <a:pt x="510108" y="970559"/>
                  </a:lnTo>
                  <a:lnTo>
                    <a:pt x="512051" y="969391"/>
                  </a:lnTo>
                  <a:lnTo>
                    <a:pt x="513232" y="967473"/>
                  </a:lnTo>
                  <a:lnTo>
                    <a:pt x="514083" y="963612"/>
                  </a:lnTo>
                  <a:lnTo>
                    <a:pt x="517499" y="961682"/>
                  </a:lnTo>
                  <a:lnTo>
                    <a:pt x="520217" y="961682"/>
                  </a:lnTo>
                  <a:lnTo>
                    <a:pt x="522262" y="972502"/>
                  </a:lnTo>
                  <a:lnTo>
                    <a:pt x="523633" y="981379"/>
                  </a:lnTo>
                  <a:lnTo>
                    <a:pt x="522262" y="984097"/>
                  </a:lnTo>
                  <a:lnTo>
                    <a:pt x="525678" y="987183"/>
                  </a:lnTo>
                  <a:lnTo>
                    <a:pt x="528396" y="987958"/>
                  </a:lnTo>
                  <a:lnTo>
                    <a:pt x="531799" y="987183"/>
                  </a:lnTo>
                  <a:lnTo>
                    <a:pt x="538619" y="985253"/>
                  </a:lnTo>
                  <a:lnTo>
                    <a:pt x="541172" y="986028"/>
                  </a:lnTo>
                  <a:lnTo>
                    <a:pt x="542023" y="987958"/>
                  </a:lnTo>
                  <a:lnTo>
                    <a:pt x="542023" y="996848"/>
                  </a:lnTo>
                  <a:lnTo>
                    <a:pt x="545261" y="1001483"/>
                  </a:lnTo>
                  <a:lnTo>
                    <a:pt x="548157" y="1004582"/>
                  </a:lnTo>
                  <a:lnTo>
                    <a:pt x="552246" y="1010373"/>
                  </a:lnTo>
                  <a:lnTo>
                    <a:pt x="555485" y="1012304"/>
                  </a:lnTo>
                  <a:lnTo>
                    <a:pt x="558380" y="1013460"/>
                  </a:lnTo>
                  <a:lnTo>
                    <a:pt x="562470" y="1014234"/>
                  </a:lnTo>
                  <a:lnTo>
                    <a:pt x="573024" y="1019263"/>
                  </a:lnTo>
                  <a:lnTo>
                    <a:pt x="575068" y="1018108"/>
                  </a:lnTo>
                  <a:lnTo>
                    <a:pt x="576427" y="1016177"/>
                  </a:lnTo>
                  <a:lnTo>
                    <a:pt x="579158" y="1012304"/>
                  </a:lnTo>
                  <a:lnTo>
                    <a:pt x="581202" y="1010373"/>
                  </a:lnTo>
                  <a:lnTo>
                    <a:pt x="584098" y="1010373"/>
                  </a:lnTo>
                  <a:lnTo>
                    <a:pt x="586143" y="1008443"/>
                  </a:lnTo>
                  <a:lnTo>
                    <a:pt x="587336" y="1006513"/>
                  </a:lnTo>
                  <a:lnTo>
                    <a:pt x="588187" y="1004582"/>
                  </a:lnTo>
                  <a:lnTo>
                    <a:pt x="591426" y="1001483"/>
                  </a:lnTo>
                  <a:lnTo>
                    <a:pt x="593471" y="998778"/>
                  </a:lnTo>
                  <a:lnTo>
                    <a:pt x="595515" y="993762"/>
                  </a:lnTo>
                  <a:lnTo>
                    <a:pt x="596709" y="991819"/>
                  </a:lnTo>
                  <a:lnTo>
                    <a:pt x="597560" y="989114"/>
                  </a:lnTo>
                  <a:lnTo>
                    <a:pt x="595515" y="987183"/>
                  </a:lnTo>
                  <a:lnTo>
                    <a:pt x="592277" y="987183"/>
                  </a:lnTo>
                  <a:lnTo>
                    <a:pt x="590232" y="985253"/>
                  </a:lnTo>
                  <a:lnTo>
                    <a:pt x="589381" y="982154"/>
                  </a:lnTo>
                  <a:lnTo>
                    <a:pt x="590232" y="978293"/>
                  </a:lnTo>
                  <a:lnTo>
                    <a:pt x="588187" y="976363"/>
                  </a:lnTo>
                  <a:lnTo>
                    <a:pt x="583247" y="975207"/>
                  </a:lnTo>
                  <a:lnTo>
                    <a:pt x="577964" y="974432"/>
                  </a:lnTo>
                  <a:lnTo>
                    <a:pt x="575068" y="970559"/>
                  </a:lnTo>
                  <a:lnTo>
                    <a:pt x="575068" y="967473"/>
                  </a:lnTo>
                  <a:lnTo>
                    <a:pt x="575919" y="962837"/>
                  </a:lnTo>
                  <a:lnTo>
                    <a:pt x="577113" y="958964"/>
                  </a:lnTo>
                  <a:lnTo>
                    <a:pt x="577113" y="955103"/>
                  </a:lnTo>
                  <a:lnTo>
                    <a:pt x="575919" y="950061"/>
                  </a:lnTo>
                  <a:lnTo>
                    <a:pt x="573024" y="947369"/>
                  </a:lnTo>
                  <a:lnTo>
                    <a:pt x="572566" y="946213"/>
                  </a:lnTo>
                  <a:lnTo>
                    <a:pt x="573024" y="946213"/>
                  </a:lnTo>
                  <a:lnTo>
                    <a:pt x="571830" y="944283"/>
                  </a:lnTo>
                  <a:lnTo>
                    <a:pt x="573024" y="942352"/>
                  </a:lnTo>
                  <a:lnTo>
                    <a:pt x="575068" y="939241"/>
                  </a:lnTo>
                  <a:lnTo>
                    <a:pt x="580009" y="939241"/>
                  </a:lnTo>
                  <a:lnTo>
                    <a:pt x="583247" y="942352"/>
                  </a:lnTo>
                  <a:lnTo>
                    <a:pt x="585292" y="944283"/>
                  </a:lnTo>
                  <a:lnTo>
                    <a:pt x="588187" y="947369"/>
                  </a:lnTo>
                  <a:lnTo>
                    <a:pt x="589381" y="952017"/>
                  </a:lnTo>
                  <a:lnTo>
                    <a:pt x="594321" y="955103"/>
                  </a:lnTo>
                  <a:lnTo>
                    <a:pt x="598754" y="957808"/>
                  </a:lnTo>
                  <a:lnTo>
                    <a:pt x="601649" y="957808"/>
                  </a:lnTo>
                  <a:lnTo>
                    <a:pt x="605726" y="955878"/>
                  </a:lnTo>
                  <a:lnTo>
                    <a:pt x="607771" y="952017"/>
                  </a:lnTo>
                  <a:lnTo>
                    <a:pt x="607771" y="947369"/>
                  </a:lnTo>
                  <a:lnTo>
                    <a:pt x="605726" y="944283"/>
                  </a:lnTo>
                  <a:lnTo>
                    <a:pt x="602830" y="941184"/>
                  </a:lnTo>
                  <a:lnTo>
                    <a:pt x="600798" y="940396"/>
                  </a:lnTo>
                  <a:lnTo>
                    <a:pt x="600798" y="937310"/>
                  </a:lnTo>
                  <a:lnTo>
                    <a:pt x="607771" y="932688"/>
                  </a:lnTo>
                  <a:lnTo>
                    <a:pt x="611009" y="930757"/>
                  </a:lnTo>
                  <a:lnTo>
                    <a:pt x="611860" y="927646"/>
                  </a:lnTo>
                  <a:lnTo>
                    <a:pt x="626681" y="910259"/>
                  </a:lnTo>
                  <a:lnTo>
                    <a:pt x="630770" y="911034"/>
                  </a:lnTo>
                  <a:lnTo>
                    <a:pt x="634860" y="914120"/>
                  </a:lnTo>
                  <a:lnTo>
                    <a:pt x="634860" y="917981"/>
                  </a:lnTo>
                  <a:lnTo>
                    <a:pt x="633501" y="921854"/>
                  </a:lnTo>
                  <a:lnTo>
                    <a:pt x="634860" y="925715"/>
                  </a:lnTo>
                  <a:lnTo>
                    <a:pt x="637590" y="931519"/>
                  </a:lnTo>
                  <a:lnTo>
                    <a:pt x="651217" y="931519"/>
                  </a:lnTo>
                  <a:lnTo>
                    <a:pt x="656488" y="930757"/>
                  </a:lnTo>
                  <a:lnTo>
                    <a:pt x="660577" y="930757"/>
                  </a:lnTo>
                  <a:lnTo>
                    <a:pt x="673696" y="929576"/>
                  </a:lnTo>
                  <a:lnTo>
                    <a:pt x="678980" y="927646"/>
                  </a:lnTo>
                  <a:lnTo>
                    <a:pt x="681024" y="924953"/>
                  </a:lnTo>
                  <a:lnTo>
                    <a:pt x="681024" y="923023"/>
                  </a:lnTo>
                  <a:lnTo>
                    <a:pt x="677786" y="917981"/>
                  </a:lnTo>
                  <a:lnTo>
                    <a:pt x="675741" y="914895"/>
                  </a:lnTo>
                  <a:lnTo>
                    <a:pt x="674928" y="914120"/>
                  </a:lnTo>
                  <a:lnTo>
                    <a:pt x="673696" y="912964"/>
                  </a:lnTo>
                  <a:lnTo>
                    <a:pt x="670801" y="912964"/>
                  </a:lnTo>
                  <a:lnTo>
                    <a:pt x="662622" y="916051"/>
                  </a:lnTo>
                  <a:lnTo>
                    <a:pt x="657339" y="914895"/>
                  </a:lnTo>
                  <a:lnTo>
                    <a:pt x="656488" y="914120"/>
                  </a:lnTo>
                  <a:lnTo>
                    <a:pt x="658533" y="912190"/>
                  </a:lnTo>
                  <a:lnTo>
                    <a:pt x="661428" y="910259"/>
                  </a:lnTo>
                  <a:lnTo>
                    <a:pt x="662622" y="908316"/>
                  </a:lnTo>
                  <a:lnTo>
                    <a:pt x="662622" y="903300"/>
                  </a:lnTo>
                  <a:lnTo>
                    <a:pt x="663473" y="901369"/>
                  </a:lnTo>
                  <a:lnTo>
                    <a:pt x="665518" y="899439"/>
                  </a:lnTo>
                  <a:lnTo>
                    <a:pt x="671652" y="897496"/>
                  </a:lnTo>
                  <a:lnTo>
                    <a:pt x="675741" y="895565"/>
                  </a:lnTo>
                  <a:lnTo>
                    <a:pt x="677786" y="890930"/>
                  </a:lnTo>
                  <a:lnTo>
                    <a:pt x="673696" y="887056"/>
                  </a:lnTo>
                  <a:lnTo>
                    <a:pt x="673696" y="885126"/>
                  </a:lnTo>
                  <a:lnTo>
                    <a:pt x="669607" y="882815"/>
                  </a:lnTo>
                  <a:lnTo>
                    <a:pt x="664667" y="882040"/>
                  </a:lnTo>
                  <a:lnTo>
                    <a:pt x="661428" y="880884"/>
                  </a:lnTo>
                  <a:lnTo>
                    <a:pt x="660577" y="880110"/>
                  </a:lnTo>
                  <a:lnTo>
                    <a:pt x="660577" y="877023"/>
                  </a:lnTo>
                  <a:lnTo>
                    <a:pt x="661428" y="872375"/>
                  </a:lnTo>
                  <a:lnTo>
                    <a:pt x="661428" y="865416"/>
                  </a:lnTo>
                  <a:lnTo>
                    <a:pt x="657339" y="864641"/>
                  </a:lnTo>
                  <a:lnTo>
                    <a:pt x="649846" y="864641"/>
                  </a:lnTo>
                  <a:lnTo>
                    <a:pt x="647801" y="863485"/>
                  </a:lnTo>
                  <a:lnTo>
                    <a:pt x="648754" y="860780"/>
                  </a:lnTo>
                  <a:lnTo>
                    <a:pt x="649173" y="860780"/>
                  </a:lnTo>
                  <a:lnTo>
                    <a:pt x="649173" y="859624"/>
                  </a:lnTo>
                  <a:lnTo>
                    <a:pt x="649846" y="858850"/>
                  </a:lnTo>
                  <a:lnTo>
                    <a:pt x="649617" y="858850"/>
                  </a:lnTo>
                  <a:lnTo>
                    <a:pt x="653262" y="852665"/>
                  </a:lnTo>
                  <a:lnTo>
                    <a:pt x="658533" y="846099"/>
                  </a:lnTo>
                  <a:lnTo>
                    <a:pt x="662622" y="841070"/>
                  </a:lnTo>
                  <a:lnTo>
                    <a:pt x="663473" y="837209"/>
                  </a:lnTo>
                  <a:lnTo>
                    <a:pt x="662622" y="833335"/>
                  </a:lnTo>
                  <a:lnTo>
                    <a:pt x="662622" y="829475"/>
                  </a:lnTo>
                  <a:lnTo>
                    <a:pt x="660577" y="825614"/>
                  </a:lnTo>
                  <a:lnTo>
                    <a:pt x="657339" y="824839"/>
                  </a:lnTo>
                  <a:lnTo>
                    <a:pt x="656488" y="823671"/>
                  </a:lnTo>
                  <a:lnTo>
                    <a:pt x="656488" y="820585"/>
                  </a:lnTo>
                  <a:lnTo>
                    <a:pt x="658533" y="817880"/>
                  </a:lnTo>
                  <a:lnTo>
                    <a:pt x="660577" y="817880"/>
                  </a:lnTo>
                  <a:lnTo>
                    <a:pt x="666711" y="812076"/>
                  </a:lnTo>
                  <a:lnTo>
                    <a:pt x="674890" y="810145"/>
                  </a:lnTo>
                  <a:lnTo>
                    <a:pt x="678980" y="807059"/>
                  </a:lnTo>
                  <a:lnTo>
                    <a:pt x="678980" y="804354"/>
                  </a:lnTo>
                  <a:lnTo>
                    <a:pt x="676935" y="803198"/>
                  </a:lnTo>
                  <a:lnTo>
                    <a:pt x="671652" y="803198"/>
                  </a:lnTo>
                  <a:lnTo>
                    <a:pt x="668756" y="800481"/>
                  </a:lnTo>
                  <a:lnTo>
                    <a:pt x="665518" y="792378"/>
                  </a:lnTo>
                  <a:lnTo>
                    <a:pt x="665518" y="789660"/>
                  </a:lnTo>
                  <a:lnTo>
                    <a:pt x="666711" y="786561"/>
                  </a:lnTo>
                  <a:lnTo>
                    <a:pt x="667562" y="785799"/>
                  </a:lnTo>
                  <a:lnTo>
                    <a:pt x="672846" y="786561"/>
                  </a:lnTo>
                  <a:lnTo>
                    <a:pt x="677786" y="788492"/>
                  </a:lnTo>
                  <a:lnTo>
                    <a:pt x="682218" y="794689"/>
                  </a:lnTo>
                  <a:lnTo>
                    <a:pt x="686308" y="795464"/>
                  </a:lnTo>
                  <a:lnTo>
                    <a:pt x="689203" y="794689"/>
                  </a:lnTo>
                  <a:lnTo>
                    <a:pt x="689749" y="793534"/>
                  </a:lnTo>
                  <a:lnTo>
                    <a:pt x="691248" y="790422"/>
                  </a:lnTo>
                  <a:lnTo>
                    <a:pt x="691248" y="787730"/>
                  </a:lnTo>
                  <a:lnTo>
                    <a:pt x="688352" y="780757"/>
                  </a:lnTo>
                  <a:lnTo>
                    <a:pt x="682218" y="774966"/>
                  </a:lnTo>
                  <a:lnTo>
                    <a:pt x="678980" y="773049"/>
                  </a:lnTo>
                  <a:lnTo>
                    <a:pt x="678980" y="771118"/>
                  </a:lnTo>
                  <a:lnTo>
                    <a:pt x="679831" y="767232"/>
                  </a:lnTo>
                  <a:lnTo>
                    <a:pt x="683069" y="766470"/>
                  </a:lnTo>
                  <a:lnTo>
                    <a:pt x="690397" y="766470"/>
                  </a:lnTo>
                  <a:lnTo>
                    <a:pt x="692429" y="767232"/>
                  </a:lnTo>
                  <a:lnTo>
                    <a:pt x="695325" y="766470"/>
                  </a:lnTo>
                  <a:lnTo>
                    <a:pt x="695325" y="765302"/>
                  </a:lnTo>
                  <a:lnTo>
                    <a:pt x="695325" y="764540"/>
                  </a:lnTo>
                  <a:lnTo>
                    <a:pt x="696518" y="760272"/>
                  </a:lnTo>
                  <a:lnTo>
                    <a:pt x="698563" y="759498"/>
                  </a:lnTo>
                  <a:lnTo>
                    <a:pt x="700608" y="759498"/>
                  </a:lnTo>
                  <a:lnTo>
                    <a:pt x="702652" y="761453"/>
                  </a:lnTo>
                  <a:lnTo>
                    <a:pt x="702652" y="763384"/>
                  </a:lnTo>
                  <a:lnTo>
                    <a:pt x="705548" y="766470"/>
                  </a:lnTo>
                  <a:lnTo>
                    <a:pt x="709637" y="767232"/>
                  </a:lnTo>
                  <a:lnTo>
                    <a:pt x="712025" y="767232"/>
                  </a:lnTo>
                  <a:lnTo>
                    <a:pt x="714070" y="766470"/>
                  </a:lnTo>
                  <a:lnTo>
                    <a:pt x="714921" y="761453"/>
                  </a:lnTo>
                  <a:lnTo>
                    <a:pt x="714921" y="757567"/>
                  </a:lnTo>
                  <a:lnTo>
                    <a:pt x="716965" y="756412"/>
                  </a:lnTo>
                  <a:lnTo>
                    <a:pt x="721055" y="755637"/>
                  </a:lnTo>
                  <a:lnTo>
                    <a:pt x="726338" y="755637"/>
                  </a:lnTo>
                  <a:lnTo>
                    <a:pt x="728383" y="754481"/>
                  </a:lnTo>
                  <a:lnTo>
                    <a:pt x="728383" y="753719"/>
                  </a:lnTo>
                  <a:close/>
                </a:path>
                <a:path w="913129" h="1205229">
                  <a:moveTo>
                    <a:pt x="728383" y="722401"/>
                  </a:moveTo>
                  <a:lnTo>
                    <a:pt x="724293" y="721626"/>
                  </a:lnTo>
                  <a:lnTo>
                    <a:pt x="721055" y="720471"/>
                  </a:lnTo>
                  <a:lnTo>
                    <a:pt x="719010" y="720471"/>
                  </a:lnTo>
                  <a:lnTo>
                    <a:pt x="714921" y="724331"/>
                  </a:lnTo>
                  <a:lnTo>
                    <a:pt x="712876" y="724331"/>
                  </a:lnTo>
                  <a:lnTo>
                    <a:pt x="712876" y="729361"/>
                  </a:lnTo>
                  <a:lnTo>
                    <a:pt x="714070" y="735152"/>
                  </a:lnTo>
                  <a:lnTo>
                    <a:pt x="714921" y="740194"/>
                  </a:lnTo>
                  <a:lnTo>
                    <a:pt x="718159" y="742886"/>
                  </a:lnTo>
                  <a:lnTo>
                    <a:pt x="721055" y="742124"/>
                  </a:lnTo>
                  <a:lnTo>
                    <a:pt x="725144" y="740956"/>
                  </a:lnTo>
                  <a:lnTo>
                    <a:pt x="727189" y="742124"/>
                  </a:lnTo>
                  <a:lnTo>
                    <a:pt x="728383" y="742886"/>
                  </a:lnTo>
                  <a:lnTo>
                    <a:pt x="728383" y="740956"/>
                  </a:lnTo>
                  <a:lnTo>
                    <a:pt x="726338" y="740194"/>
                  </a:lnTo>
                  <a:lnTo>
                    <a:pt x="725144" y="740194"/>
                  </a:lnTo>
                  <a:lnTo>
                    <a:pt x="722249" y="740956"/>
                  </a:lnTo>
                  <a:lnTo>
                    <a:pt x="719010" y="740956"/>
                  </a:lnTo>
                  <a:lnTo>
                    <a:pt x="716965" y="740194"/>
                  </a:lnTo>
                  <a:lnTo>
                    <a:pt x="716965" y="738238"/>
                  </a:lnTo>
                  <a:lnTo>
                    <a:pt x="714921" y="730135"/>
                  </a:lnTo>
                  <a:lnTo>
                    <a:pt x="714921" y="727417"/>
                  </a:lnTo>
                  <a:lnTo>
                    <a:pt x="716965" y="724331"/>
                  </a:lnTo>
                  <a:lnTo>
                    <a:pt x="718159" y="724331"/>
                  </a:lnTo>
                  <a:lnTo>
                    <a:pt x="721055" y="722401"/>
                  </a:lnTo>
                  <a:lnTo>
                    <a:pt x="724293" y="723557"/>
                  </a:lnTo>
                  <a:lnTo>
                    <a:pt x="727189" y="724331"/>
                  </a:lnTo>
                  <a:lnTo>
                    <a:pt x="728383" y="725487"/>
                  </a:lnTo>
                  <a:lnTo>
                    <a:pt x="728383" y="722401"/>
                  </a:lnTo>
                  <a:close/>
                </a:path>
                <a:path w="913129" h="1205229">
                  <a:moveTo>
                    <a:pt x="796340" y="118668"/>
                  </a:moveTo>
                  <a:lnTo>
                    <a:pt x="795489" y="109029"/>
                  </a:lnTo>
                  <a:lnTo>
                    <a:pt x="793102" y="103238"/>
                  </a:lnTo>
                  <a:lnTo>
                    <a:pt x="791057" y="101307"/>
                  </a:lnTo>
                  <a:lnTo>
                    <a:pt x="786968" y="98094"/>
                  </a:lnTo>
                  <a:lnTo>
                    <a:pt x="784072" y="95351"/>
                  </a:lnTo>
                  <a:lnTo>
                    <a:pt x="782891" y="90373"/>
                  </a:lnTo>
                  <a:lnTo>
                    <a:pt x="784593" y="84582"/>
                  </a:lnTo>
                  <a:lnTo>
                    <a:pt x="784936" y="83451"/>
                  </a:lnTo>
                  <a:lnTo>
                    <a:pt x="784936" y="81521"/>
                  </a:lnTo>
                  <a:lnTo>
                    <a:pt x="782891" y="80721"/>
                  </a:lnTo>
                  <a:lnTo>
                    <a:pt x="782040" y="81521"/>
                  </a:lnTo>
                  <a:lnTo>
                    <a:pt x="780846" y="84582"/>
                  </a:lnTo>
                  <a:lnTo>
                    <a:pt x="777951" y="84582"/>
                  </a:lnTo>
                  <a:lnTo>
                    <a:pt x="777951" y="82651"/>
                  </a:lnTo>
                  <a:lnTo>
                    <a:pt x="778802" y="80721"/>
                  </a:lnTo>
                  <a:lnTo>
                    <a:pt x="778802" y="78790"/>
                  </a:lnTo>
                  <a:lnTo>
                    <a:pt x="777951" y="77673"/>
                  </a:lnTo>
                  <a:lnTo>
                    <a:pt x="777951" y="75742"/>
                  </a:lnTo>
                  <a:lnTo>
                    <a:pt x="778802" y="71882"/>
                  </a:lnTo>
                  <a:lnTo>
                    <a:pt x="778802" y="65290"/>
                  </a:lnTo>
                  <a:lnTo>
                    <a:pt x="782040" y="58369"/>
                  </a:lnTo>
                  <a:lnTo>
                    <a:pt x="788162" y="50647"/>
                  </a:lnTo>
                  <a:lnTo>
                    <a:pt x="789012" y="46786"/>
                  </a:lnTo>
                  <a:lnTo>
                    <a:pt x="790206" y="39712"/>
                  </a:lnTo>
                  <a:lnTo>
                    <a:pt x="792251" y="28130"/>
                  </a:lnTo>
                  <a:lnTo>
                    <a:pt x="792251" y="11569"/>
                  </a:lnTo>
                  <a:lnTo>
                    <a:pt x="793102" y="3848"/>
                  </a:lnTo>
                  <a:lnTo>
                    <a:pt x="792251" y="0"/>
                  </a:lnTo>
                  <a:lnTo>
                    <a:pt x="786117" y="0"/>
                  </a:lnTo>
                  <a:lnTo>
                    <a:pt x="786117" y="7708"/>
                  </a:lnTo>
                  <a:lnTo>
                    <a:pt x="784072" y="14630"/>
                  </a:lnTo>
                  <a:lnTo>
                    <a:pt x="784936" y="21221"/>
                  </a:lnTo>
                  <a:lnTo>
                    <a:pt x="784072" y="33121"/>
                  </a:lnTo>
                  <a:lnTo>
                    <a:pt x="782040" y="48717"/>
                  </a:lnTo>
                  <a:lnTo>
                    <a:pt x="776757" y="60299"/>
                  </a:lnTo>
                  <a:lnTo>
                    <a:pt x="774712" y="68021"/>
                  </a:lnTo>
                  <a:lnTo>
                    <a:pt x="773861" y="75742"/>
                  </a:lnTo>
                  <a:lnTo>
                    <a:pt x="772668" y="83451"/>
                  </a:lnTo>
                  <a:lnTo>
                    <a:pt x="773861" y="88442"/>
                  </a:lnTo>
                  <a:lnTo>
                    <a:pt x="776757" y="92303"/>
                  </a:lnTo>
                  <a:lnTo>
                    <a:pt x="777951" y="96164"/>
                  </a:lnTo>
                  <a:lnTo>
                    <a:pt x="775906" y="100025"/>
                  </a:lnTo>
                  <a:lnTo>
                    <a:pt x="777951" y="101955"/>
                  </a:lnTo>
                  <a:lnTo>
                    <a:pt x="782040" y="103238"/>
                  </a:lnTo>
                  <a:lnTo>
                    <a:pt x="786968" y="105803"/>
                  </a:lnTo>
                  <a:lnTo>
                    <a:pt x="789012" y="109029"/>
                  </a:lnTo>
                  <a:lnTo>
                    <a:pt x="790206" y="114820"/>
                  </a:lnTo>
                  <a:lnTo>
                    <a:pt x="790206" y="118668"/>
                  </a:lnTo>
                  <a:lnTo>
                    <a:pt x="791057" y="121729"/>
                  </a:lnTo>
                  <a:lnTo>
                    <a:pt x="791057" y="125590"/>
                  </a:lnTo>
                  <a:lnTo>
                    <a:pt x="786117" y="137972"/>
                  </a:lnTo>
                  <a:lnTo>
                    <a:pt x="776757" y="151485"/>
                  </a:lnTo>
                  <a:lnTo>
                    <a:pt x="773861" y="156464"/>
                  </a:lnTo>
                  <a:lnTo>
                    <a:pt x="768578" y="158394"/>
                  </a:lnTo>
                  <a:lnTo>
                    <a:pt x="766533" y="161455"/>
                  </a:lnTo>
                  <a:lnTo>
                    <a:pt x="763295" y="164185"/>
                  </a:lnTo>
                  <a:lnTo>
                    <a:pt x="759206" y="169329"/>
                  </a:lnTo>
                  <a:lnTo>
                    <a:pt x="754265" y="173189"/>
                  </a:lnTo>
                  <a:lnTo>
                    <a:pt x="744054" y="179628"/>
                  </a:lnTo>
                  <a:lnTo>
                    <a:pt x="737400" y="182841"/>
                  </a:lnTo>
                  <a:lnTo>
                    <a:pt x="736549" y="183959"/>
                  </a:lnTo>
                  <a:lnTo>
                    <a:pt x="739965" y="185889"/>
                  </a:lnTo>
                  <a:lnTo>
                    <a:pt x="738593" y="187820"/>
                  </a:lnTo>
                  <a:lnTo>
                    <a:pt x="726338" y="196342"/>
                  </a:lnTo>
                  <a:lnTo>
                    <a:pt x="726338" y="204063"/>
                  </a:lnTo>
                  <a:lnTo>
                    <a:pt x="739965" y="195541"/>
                  </a:lnTo>
                  <a:lnTo>
                    <a:pt x="748982" y="188633"/>
                  </a:lnTo>
                  <a:lnTo>
                    <a:pt x="757161" y="180911"/>
                  </a:lnTo>
                  <a:lnTo>
                    <a:pt x="758355" y="177698"/>
                  </a:lnTo>
                  <a:lnTo>
                    <a:pt x="763295" y="175120"/>
                  </a:lnTo>
                  <a:lnTo>
                    <a:pt x="768578" y="171259"/>
                  </a:lnTo>
                  <a:lnTo>
                    <a:pt x="769772" y="168046"/>
                  </a:lnTo>
                  <a:lnTo>
                    <a:pt x="769772" y="166116"/>
                  </a:lnTo>
                  <a:lnTo>
                    <a:pt x="770623" y="166116"/>
                  </a:lnTo>
                  <a:lnTo>
                    <a:pt x="771817" y="167398"/>
                  </a:lnTo>
                  <a:lnTo>
                    <a:pt x="771817" y="169329"/>
                  </a:lnTo>
                  <a:lnTo>
                    <a:pt x="772668" y="169976"/>
                  </a:lnTo>
                  <a:lnTo>
                    <a:pt x="774712" y="168046"/>
                  </a:lnTo>
                  <a:lnTo>
                    <a:pt x="775385" y="166116"/>
                  </a:lnTo>
                  <a:lnTo>
                    <a:pt x="776757" y="162255"/>
                  </a:lnTo>
                  <a:lnTo>
                    <a:pt x="778802" y="157594"/>
                  </a:lnTo>
                  <a:lnTo>
                    <a:pt x="782040" y="152603"/>
                  </a:lnTo>
                  <a:lnTo>
                    <a:pt x="786968" y="142963"/>
                  </a:lnTo>
                  <a:lnTo>
                    <a:pt x="791057" y="139103"/>
                  </a:lnTo>
                  <a:lnTo>
                    <a:pt x="793102" y="135242"/>
                  </a:lnTo>
                  <a:lnTo>
                    <a:pt x="794296" y="129451"/>
                  </a:lnTo>
                  <a:lnTo>
                    <a:pt x="795489" y="124460"/>
                  </a:lnTo>
                  <a:lnTo>
                    <a:pt x="796340" y="118668"/>
                  </a:lnTo>
                  <a:close/>
                </a:path>
                <a:path w="913129" h="1205229">
                  <a:moveTo>
                    <a:pt x="912850" y="187820"/>
                  </a:moveTo>
                  <a:lnTo>
                    <a:pt x="909624" y="187820"/>
                  </a:lnTo>
                  <a:lnTo>
                    <a:pt x="905535" y="189750"/>
                  </a:lnTo>
                  <a:lnTo>
                    <a:pt x="905535" y="191681"/>
                  </a:lnTo>
                  <a:lnTo>
                    <a:pt x="899401" y="191681"/>
                  </a:lnTo>
                  <a:lnTo>
                    <a:pt x="894118" y="194424"/>
                  </a:lnTo>
                  <a:lnTo>
                    <a:pt x="887984" y="195541"/>
                  </a:lnTo>
                  <a:lnTo>
                    <a:pt x="878611" y="196342"/>
                  </a:lnTo>
                  <a:lnTo>
                    <a:pt x="870445" y="196342"/>
                  </a:lnTo>
                  <a:lnTo>
                    <a:pt x="858177" y="200202"/>
                  </a:lnTo>
                  <a:lnTo>
                    <a:pt x="826147" y="226415"/>
                  </a:lnTo>
                  <a:lnTo>
                    <a:pt x="822058" y="233502"/>
                  </a:lnTo>
                  <a:lnTo>
                    <a:pt x="818832" y="234137"/>
                  </a:lnTo>
                  <a:lnTo>
                    <a:pt x="816787" y="234137"/>
                  </a:lnTo>
                  <a:lnTo>
                    <a:pt x="811847" y="237998"/>
                  </a:lnTo>
                  <a:lnTo>
                    <a:pt x="806564" y="243141"/>
                  </a:lnTo>
                  <a:lnTo>
                    <a:pt x="804519" y="245071"/>
                  </a:lnTo>
                  <a:lnTo>
                    <a:pt x="801624" y="245071"/>
                  </a:lnTo>
                  <a:lnTo>
                    <a:pt x="796340" y="244271"/>
                  </a:lnTo>
                  <a:lnTo>
                    <a:pt x="790206" y="244271"/>
                  </a:lnTo>
                  <a:lnTo>
                    <a:pt x="788301" y="243141"/>
                  </a:lnTo>
                  <a:lnTo>
                    <a:pt x="786117" y="241858"/>
                  </a:lnTo>
                  <a:lnTo>
                    <a:pt x="775906" y="241211"/>
                  </a:lnTo>
                  <a:lnTo>
                    <a:pt x="764489" y="241858"/>
                  </a:lnTo>
                  <a:lnTo>
                    <a:pt x="755116" y="243141"/>
                  </a:lnTo>
                  <a:lnTo>
                    <a:pt x="748131" y="241211"/>
                  </a:lnTo>
                  <a:lnTo>
                    <a:pt x="732459" y="237350"/>
                  </a:lnTo>
                  <a:lnTo>
                    <a:pt x="726338" y="236067"/>
                  </a:lnTo>
                  <a:lnTo>
                    <a:pt x="726338" y="243141"/>
                  </a:lnTo>
                  <a:lnTo>
                    <a:pt x="727189" y="244271"/>
                  </a:lnTo>
                  <a:lnTo>
                    <a:pt x="734504" y="245071"/>
                  </a:lnTo>
                  <a:lnTo>
                    <a:pt x="758355" y="248932"/>
                  </a:lnTo>
                  <a:lnTo>
                    <a:pt x="767727" y="250863"/>
                  </a:lnTo>
                  <a:lnTo>
                    <a:pt x="775906" y="250863"/>
                  </a:lnTo>
                  <a:lnTo>
                    <a:pt x="784072" y="248932"/>
                  </a:lnTo>
                  <a:lnTo>
                    <a:pt x="786117" y="250863"/>
                  </a:lnTo>
                  <a:lnTo>
                    <a:pt x="791057" y="251993"/>
                  </a:lnTo>
                  <a:lnTo>
                    <a:pt x="796340" y="253923"/>
                  </a:lnTo>
                  <a:lnTo>
                    <a:pt x="800430" y="253923"/>
                  </a:lnTo>
                  <a:lnTo>
                    <a:pt x="803668" y="252793"/>
                  </a:lnTo>
                  <a:lnTo>
                    <a:pt x="807758" y="254723"/>
                  </a:lnTo>
                  <a:lnTo>
                    <a:pt x="814743" y="254723"/>
                  </a:lnTo>
                  <a:lnTo>
                    <a:pt x="814743" y="252793"/>
                  </a:lnTo>
                  <a:lnTo>
                    <a:pt x="814743" y="251993"/>
                  </a:lnTo>
                  <a:lnTo>
                    <a:pt x="818832" y="252793"/>
                  </a:lnTo>
                  <a:lnTo>
                    <a:pt x="822058" y="253923"/>
                  </a:lnTo>
                  <a:lnTo>
                    <a:pt x="827519" y="253923"/>
                  </a:lnTo>
                  <a:lnTo>
                    <a:pt x="827519" y="256654"/>
                  </a:lnTo>
                  <a:lnTo>
                    <a:pt x="831608" y="256654"/>
                  </a:lnTo>
                  <a:lnTo>
                    <a:pt x="837730" y="255854"/>
                  </a:lnTo>
                  <a:lnTo>
                    <a:pt x="844550" y="255854"/>
                  </a:lnTo>
                  <a:lnTo>
                    <a:pt x="852043" y="252793"/>
                  </a:lnTo>
                  <a:lnTo>
                    <a:pt x="852893" y="251993"/>
                  </a:lnTo>
                  <a:lnTo>
                    <a:pt x="856132" y="248932"/>
                  </a:lnTo>
                  <a:lnTo>
                    <a:pt x="861415" y="245071"/>
                  </a:lnTo>
                  <a:lnTo>
                    <a:pt x="863460" y="239928"/>
                  </a:lnTo>
                  <a:lnTo>
                    <a:pt x="862266" y="235419"/>
                  </a:lnTo>
                  <a:lnTo>
                    <a:pt x="859370" y="233502"/>
                  </a:lnTo>
                  <a:lnTo>
                    <a:pt x="857326" y="230276"/>
                  </a:lnTo>
                  <a:lnTo>
                    <a:pt x="845908" y="225780"/>
                  </a:lnTo>
                  <a:lnTo>
                    <a:pt x="843864" y="225780"/>
                  </a:lnTo>
                  <a:lnTo>
                    <a:pt x="841819" y="223685"/>
                  </a:lnTo>
                  <a:lnTo>
                    <a:pt x="843864" y="220637"/>
                  </a:lnTo>
                  <a:lnTo>
                    <a:pt x="844550" y="217893"/>
                  </a:lnTo>
                  <a:lnTo>
                    <a:pt x="844550" y="214845"/>
                  </a:lnTo>
                  <a:lnTo>
                    <a:pt x="846594" y="211785"/>
                  </a:lnTo>
                  <a:lnTo>
                    <a:pt x="847953" y="209854"/>
                  </a:lnTo>
                  <a:lnTo>
                    <a:pt x="843864" y="210985"/>
                  </a:lnTo>
                  <a:lnTo>
                    <a:pt x="840460" y="211785"/>
                  </a:lnTo>
                  <a:lnTo>
                    <a:pt x="838415" y="211785"/>
                  </a:lnTo>
                  <a:lnTo>
                    <a:pt x="839774" y="209854"/>
                  </a:lnTo>
                  <a:lnTo>
                    <a:pt x="845908" y="207924"/>
                  </a:lnTo>
                  <a:lnTo>
                    <a:pt x="846594" y="207124"/>
                  </a:lnTo>
                  <a:lnTo>
                    <a:pt x="844550" y="205994"/>
                  </a:lnTo>
                  <a:lnTo>
                    <a:pt x="848639" y="205193"/>
                  </a:lnTo>
                  <a:lnTo>
                    <a:pt x="866355" y="200202"/>
                  </a:lnTo>
                  <a:lnTo>
                    <a:pt x="875715" y="199402"/>
                  </a:lnTo>
                  <a:lnTo>
                    <a:pt x="879805" y="199402"/>
                  </a:lnTo>
                  <a:lnTo>
                    <a:pt x="881849" y="200202"/>
                  </a:lnTo>
                  <a:lnTo>
                    <a:pt x="879805" y="200202"/>
                  </a:lnTo>
                  <a:lnTo>
                    <a:pt x="868400" y="204063"/>
                  </a:lnTo>
                  <a:lnTo>
                    <a:pt x="860221" y="205994"/>
                  </a:lnTo>
                  <a:lnTo>
                    <a:pt x="853236" y="209054"/>
                  </a:lnTo>
                  <a:lnTo>
                    <a:pt x="853236" y="210985"/>
                  </a:lnTo>
                  <a:lnTo>
                    <a:pt x="855281" y="211785"/>
                  </a:lnTo>
                  <a:lnTo>
                    <a:pt x="862266" y="207924"/>
                  </a:lnTo>
                  <a:lnTo>
                    <a:pt x="880999" y="203263"/>
                  </a:lnTo>
                  <a:lnTo>
                    <a:pt x="891222" y="199402"/>
                  </a:lnTo>
                  <a:lnTo>
                    <a:pt x="899401" y="198272"/>
                  </a:lnTo>
                  <a:lnTo>
                    <a:pt x="911669" y="193611"/>
                  </a:lnTo>
                  <a:lnTo>
                    <a:pt x="910805" y="191681"/>
                  </a:lnTo>
                  <a:lnTo>
                    <a:pt x="912850" y="188633"/>
                  </a:lnTo>
                  <a:lnTo>
                    <a:pt x="912850" y="18782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3" name="object 4063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559817" y="4774926"/>
              <a:ext cx="309167" cy="174338"/>
            </a:xfrm>
            <a:prstGeom prst="rect">
              <a:avLst/>
            </a:prstGeom>
          </p:spPr>
        </p:pic>
        <p:sp>
          <p:nvSpPr>
            <p:cNvPr id="4064" name="object 4064"/>
            <p:cNvSpPr/>
            <p:nvPr/>
          </p:nvSpPr>
          <p:spPr>
            <a:xfrm>
              <a:off x="6902882" y="4293689"/>
              <a:ext cx="353695" cy="139700"/>
            </a:xfrm>
            <a:custGeom>
              <a:avLst/>
              <a:gdLst/>
              <a:ahLst/>
              <a:cxnLst/>
              <a:rect l="l" t="t" r="r" b="b"/>
              <a:pathLst>
                <a:path w="353695" h="139700">
                  <a:moveTo>
                    <a:pt x="349026" y="54499"/>
                  </a:moveTo>
                  <a:lnTo>
                    <a:pt x="348175" y="64936"/>
                  </a:lnTo>
                  <a:lnTo>
                    <a:pt x="348175" y="70742"/>
                  </a:lnTo>
                  <a:lnTo>
                    <a:pt x="350219" y="73829"/>
                  </a:lnTo>
                  <a:lnTo>
                    <a:pt x="352263" y="75759"/>
                  </a:lnTo>
                  <a:lnTo>
                    <a:pt x="351070" y="78847"/>
                  </a:lnTo>
                  <a:lnTo>
                    <a:pt x="349026" y="83494"/>
                  </a:lnTo>
                  <a:lnTo>
                    <a:pt x="349026" y="94317"/>
                  </a:lnTo>
                  <a:lnTo>
                    <a:pt x="346982" y="95089"/>
                  </a:lnTo>
                  <a:lnTo>
                    <a:pt x="344087" y="96247"/>
                  </a:lnTo>
                  <a:lnTo>
                    <a:pt x="340850" y="98176"/>
                  </a:lnTo>
                  <a:lnTo>
                    <a:pt x="337954" y="100878"/>
                  </a:lnTo>
                  <a:lnTo>
                    <a:pt x="335910" y="107069"/>
                  </a:lnTo>
                  <a:lnTo>
                    <a:pt x="335910" y="109771"/>
                  </a:lnTo>
                  <a:lnTo>
                    <a:pt x="333866" y="112859"/>
                  </a:lnTo>
                  <a:lnTo>
                    <a:pt x="329778" y="113647"/>
                  </a:lnTo>
                  <a:lnTo>
                    <a:pt x="326371" y="115577"/>
                  </a:lnTo>
                  <a:lnTo>
                    <a:pt x="324327" y="118664"/>
                  </a:lnTo>
                  <a:lnTo>
                    <a:pt x="321091" y="122524"/>
                  </a:lnTo>
                  <a:lnTo>
                    <a:pt x="317002" y="124470"/>
                  </a:lnTo>
                  <a:lnTo>
                    <a:pt x="314107" y="125241"/>
                  </a:lnTo>
                  <a:lnTo>
                    <a:pt x="310870" y="126399"/>
                  </a:lnTo>
                  <a:lnTo>
                    <a:pt x="310019" y="130259"/>
                  </a:lnTo>
                  <a:lnTo>
                    <a:pt x="310870" y="131031"/>
                  </a:lnTo>
                  <a:lnTo>
                    <a:pt x="312063" y="136064"/>
                  </a:lnTo>
                  <a:lnTo>
                    <a:pt x="310870" y="137994"/>
                  </a:lnTo>
                  <a:lnTo>
                    <a:pt x="307974" y="137994"/>
                  </a:lnTo>
                  <a:lnTo>
                    <a:pt x="304738" y="139152"/>
                  </a:lnTo>
                  <a:lnTo>
                    <a:pt x="308826" y="139152"/>
                  </a:lnTo>
                  <a:lnTo>
                    <a:pt x="312914" y="137994"/>
                  </a:lnTo>
                  <a:lnTo>
                    <a:pt x="314107" y="136064"/>
                  </a:lnTo>
                  <a:lnTo>
                    <a:pt x="312914" y="132189"/>
                  </a:lnTo>
                  <a:lnTo>
                    <a:pt x="312914" y="129101"/>
                  </a:lnTo>
                  <a:lnTo>
                    <a:pt x="316151" y="126399"/>
                  </a:lnTo>
                  <a:lnTo>
                    <a:pt x="319047" y="126399"/>
                  </a:lnTo>
                  <a:lnTo>
                    <a:pt x="322283" y="123296"/>
                  </a:lnTo>
                  <a:lnTo>
                    <a:pt x="326371" y="118664"/>
                  </a:lnTo>
                  <a:lnTo>
                    <a:pt x="329778" y="115577"/>
                  </a:lnTo>
                  <a:lnTo>
                    <a:pt x="333866" y="114805"/>
                  </a:lnTo>
                  <a:lnTo>
                    <a:pt x="336762" y="112859"/>
                  </a:lnTo>
                  <a:lnTo>
                    <a:pt x="338806" y="107841"/>
                  </a:lnTo>
                  <a:lnTo>
                    <a:pt x="338806" y="105140"/>
                  </a:lnTo>
                  <a:lnTo>
                    <a:pt x="342042" y="100106"/>
                  </a:lnTo>
                  <a:lnTo>
                    <a:pt x="344087" y="98176"/>
                  </a:lnTo>
                  <a:lnTo>
                    <a:pt x="346982" y="98176"/>
                  </a:lnTo>
                  <a:lnTo>
                    <a:pt x="348175" y="97019"/>
                  </a:lnTo>
                  <a:lnTo>
                    <a:pt x="349026" y="96247"/>
                  </a:lnTo>
                  <a:lnTo>
                    <a:pt x="351070" y="92387"/>
                  </a:lnTo>
                  <a:lnTo>
                    <a:pt x="351070" y="86582"/>
                  </a:lnTo>
                  <a:lnTo>
                    <a:pt x="352263" y="82722"/>
                  </a:lnTo>
                  <a:lnTo>
                    <a:pt x="353455" y="77689"/>
                  </a:lnTo>
                  <a:lnTo>
                    <a:pt x="353455" y="74987"/>
                  </a:lnTo>
                  <a:lnTo>
                    <a:pt x="351070" y="71899"/>
                  </a:lnTo>
                  <a:lnTo>
                    <a:pt x="350219" y="68024"/>
                  </a:lnTo>
                  <a:lnTo>
                    <a:pt x="350219" y="60305"/>
                  </a:lnTo>
                  <a:lnTo>
                    <a:pt x="349026" y="56429"/>
                  </a:lnTo>
                  <a:lnTo>
                    <a:pt x="349026" y="54499"/>
                  </a:lnTo>
                  <a:close/>
                </a:path>
                <a:path w="353695" h="139700">
                  <a:moveTo>
                    <a:pt x="0" y="18557"/>
                  </a:moveTo>
                  <a:lnTo>
                    <a:pt x="0" y="20487"/>
                  </a:lnTo>
                  <a:lnTo>
                    <a:pt x="851" y="20487"/>
                  </a:lnTo>
                  <a:lnTo>
                    <a:pt x="4088" y="23189"/>
                  </a:lnTo>
                  <a:lnTo>
                    <a:pt x="4939" y="27048"/>
                  </a:lnTo>
                  <a:lnTo>
                    <a:pt x="2895" y="28994"/>
                  </a:lnTo>
                  <a:lnTo>
                    <a:pt x="2044" y="32082"/>
                  </a:lnTo>
                  <a:lnTo>
                    <a:pt x="0" y="32854"/>
                  </a:lnTo>
                  <a:lnTo>
                    <a:pt x="0" y="34012"/>
                  </a:lnTo>
                  <a:lnTo>
                    <a:pt x="4088" y="32854"/>
                  </a:lnTo>
                  <a:lnTo>
                    <a:pt x="6132" y="28994"/>
                  </a:lnTo>
                  <a:lnTo>
                    <a:pt x="6132" y="24347"/>
                  </a:lnTo>
                  <a:lnTo>
                    <a:pt x="4088" y="20487"/>
                  </a:lnTo>
                  <a:lnTo>
                    <a:pt x="0" y="18557"/>
                  </a:lnTo>
                  <a:close/>
                </a:path>
                <a:path w="353695" h="139700">
                  <a:moveTo>
                    <a:pt x="0" y="0"/>
                  </a:moveTo>
                  <a:lnTo>
                    <a:pt x="0" y="2701"/>
                  </a:lnTo>
                  <a:lnTo>
                    <a:pt x="851" y="2701"/>
                  </a:lnTo>
                  <a:lnTo>
                    <a:pt x="2895" y="3859"/>
                  </a:lnTo>
                  <a:lnTo>
                    <a:pt x="8176" y="7735"/>
                  </a:lnTo>
                  <a:lnTo>
                    <a:pt x="12264" y="8507"/>
                  </a:lnTo>
                  <a:lnTo>
                    <a:pt x="9028" y="5789"/>
                  </a:lnTo>
                  <a:lnTo>
                    <a:pt x="6132" y="4631"/>
                  </a:lnTo>
                  <a:lnTo>
                    <a:pt x="2044" y="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65" name="object 4065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954495" y="4511303"/>
              <a:ext cx="110039" cy="93545"/>
            </a:xfrm>
            <a:prstGeom prst="rect">
              <a:avLst/>
            </a:prstGeom>
          </p:spPr>
        </p:pic>
        <p:pic>
          <p:nvPicPr>
            <p:cNvPr id="4066" name="object 4066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7096389" y="4430912"/>
              <a:ext cx="176302" cy="173936"/>
            </a:xfrm>
            <a:prstGeom prst="rect">
              <a:avLst/>
            </a:prstGeom>
          </p:spPr>
        </p:pic>
        <p:sp>
          <p:nvSpPr>
            <p:cNvPr id="4067" name="object 4067"/>
            <p:cNvSpPr/>
            <p:nvPr/>
          </p:nvSpPr>
          <p:spPr>
            <a:xfrm>
              <a:off x="6626923" y="4431690"/>
              <a:ext cx="1014094" cy="1205230"/>
            </a:xfrm>
            <a:custGeom>
              <a:avLst/>
              <a:gdLst/>
              <a:ahLst/>
              <a:cxnLst/>
              <a:rect l="l" t="t" r="r" b="b"/>
              <a:pathLst>
                <a:path w="1014095" h="1205229">
                  <a:moveTo>
                    <a:pt x="33896" y="1134110"/>
                  </a:moveTo>
                  <a:lnTo>
                    <a:pt x="30657" y="1134110"/>
                  </a:lnTo>
                  <a:lnTo>
                    <a:pt x="26581" y="1137970"/>
                  </a:lnTo>
                  <a:lnTo>
                    <a:pt x="26581" y="1139901"/>
                  </a:lnTo>
                  <a:lnTo>
                    <a:pt x="30657" y="1136040"/>
                  </a:lnTo>
                  <a:lnTo>
                    <a:pt x="33896" y="1134110"/>
                  </a:lnTo>
                  <a:close/>
                </a:path>
                <a:path w="1014095" h="1205229">
                  <a:moveTo>
                    <a:pt x="55537" y="1150340"/>
                  </a:moveTo>
                  <a:lnTo>
                    <a:pt x="54343" y="1142619"/>
                  </a:lnTo>
                  <a:lnTo>
                    <a:pt x="54343" y="1155369"/>
                  </a:lnTo>
                  <a:lnTo>
                    <a:pt x="55537" y="1150340"/>
                  </a:lnTo>
                  <a:close/>
                </a:path>
                <a:path w="1014095" h="1205229">
                  <a:moveTo>
                    <a:pt x="56388" y="1132179"/>
                  </a:moveTo>
                  <a:lnTo>
                    <a:pt x="55537" y="1131023"/>
                  </a:lnTo>
                  <a:lnTo>
                    <a:pt x="54343" y="1129080"/>
                  </a:lnTo>
                  <a:lnTo>
                    <a:pt x="49403" y="1129080"/>
                  </a:lnTo>
                  <a:lnTo>
                    <a:pt x="46164" y="1130249"/>
                  </a:lnTo>
                  <a:lnTo>
                    <a:pt x="42075" y="1131023"/>
                  </a:lnTo>
                  <a:lnTo>
                    <a:pt x="35941" y="1132954"/>
                  </a:lnTo>
                  <a:lnTo>
                    <a:pt x="33896" y="1134110"/>
                  </a:lnTo>
                  <a:lnTo>
                    <a:pt x="37985" y="1134110"/>
                  </a:lnTo>
                  <a:lnTo>
                    <a:pt x="42075" y="1132179"/>
                  </a:lnTo>
                  <a:lnTo>
                    <a:pt x="46164" y="1131023"/>
                  </a:lnTo>
                  <a:lnTo>
                    <a:pt x="51447" y="1131023"/>
                  </a:lnTo>
                  <a:lnTo>
                    <a:pt x="53492" y="1132179"/>
                  </a:lnTo>
                  <a:lnTo>
                    <a:pt x="54343" y="1132179"/>
                  </a:lnTo>
                  <a:lnTo>
                    <a:pt x="54343" y="1142619"/>
                  </a:lnTo>
                  <a:lnTo>
                    <a:pt x="55537" y="1137970"/>
                  </a:lnTo>
                  <a:lnTo>
                    <a:pt x="56388" y="1136040"/>
                  </a:lnTo>
                  <a:lnTo>
                    <a:pt x="56388" y="1132179"/>
                  </a:lnTo>
                  <a:close/>
                </a:path>
                <a:path w="1014095" h="1205229">
                  <a:moveTo>
                    <a:pt x="413080" y="944321"/>
                  </a:moveTo>
                  <a:lnTo>
                    <a:pt x="411886" y="943546"/>
                  </a:lnTo>
                  <a:lnTo>
                    <a:pt x="411035" y="942390"/>
                  </a:lnTo>
                  <a:lnTo>
                    <a:pt x="409841" y="942390"/>
                  </a:lnTo>
                  <a:lnTo>
                    <a:pt x="409841" y="939304"/>
                  </a:lnTo>
                  <a:lnTo>
                    <a:pt x="411035" y="938517"/>
                  </a:lnTo>
                  <a:lnTo>
                    <a:pt x="408990" y="937348"/>
                  </a:lnTo>
                  <a:lnTo>
                    <a:pt x="408990" y="938517"/>
                  </a:lnTo>
                  <a:lnTo>
                    <a:pt x="407797" y="940460"/>
                  </a:lnTo>
                  <a:lnTo>
                    <a:pt x="407797" y="941235"/>
                  </a:lnTo>
                  <a:lnTo>
                    <a:pt x="408990" y="942390"/>
                  </a:lnTo>
                  <a:lnTo>
                    <a:pt x="409841" y="943546"/>
                  </a:lnTo>
                  <a:lnTo>
                    <a:pt x="411035" y="944321"/>
                  </a:lnTo>
                  <a:lnTo>
                    <a:pt x="411035" y="945476"/>
                  </a:lnTo>
                  <a:lnTo>
                    <a:pt x="409841" y="946251"/>
                  </a:lnTo>
                  <a:lnTo>
                    <a:pt x="405752" y="946251"/>
                  </a:lnTo>
                  <a:lnTo>
                    <a:pt x="403707" y="947407"/>
                  </a:lnTo>
                  <a:lnTo>
                    <a:pt x="402856" y="948182"/>
                  </a:lnTo>
                  <a:lnTo>
                    <a:pt x="402856" y="950125"/>
                  </a:lnTo>
                  <a:lnTo>
                    <a:pt x="404901" y="951280"/>
                  </a:lnTo>
                  <a:lnTo>
                    <a:pt x="406946" y="952055"/>
                  </a:lnTo>
                  <a:lnTo>
                    <a:pt x="407797" y="953211"/>
                  </a:lnTo>
                  <a:lnTo>
                    <a:pt x="409841" y="953985"/>
                  </a:lnTo>
                  <a:lnTo>
                    <a:pt x="411035" y="953985"/>
                  </a:lnTo>
                  <a:lnTo>
                    <a:pt x="411035" y="957072"/>
                  </a:lnTo>
                  <a:lnTo>
                    <a:pt x="409841" y="957072"/>
                  </a:lnTo>
                  <a:lnTo>
                    <a:pt x="408990" y="957846"/>
                  </a:lnTo>
                  <a:lnTo>
                    <a:pt x="407797" y="957846"/>
                  </a:lnTo>
                  <a:lnTo>
                    <a:pt x="406946" y="959002"/>
                  </a:lnTo>
                  <a:lnTo>
                    <a:pt x="402856" y="959002"/>
                  </a:lnTo>
                  <a:lnTo>
                    <a:pt x="401662" y="957846"/>
                  </a:lnTo>
                  <a:lnTo>
                    <a:pt x="398259" y="957846"/>
                  </a:lnTo>
                  <a:lnTo>
                    <a:pt x="395528" y="959002"/>
                  </a:lnTo>
                  <a:lnTo>
                    <a:pt x="393484" y="959764"/>
                  </a:lnTo>
                  <a:lnTo>
                    <a:pt x="392125" y="960945"/>
                  </a:lnTo>
                  <a:lnTo>
                    <a:pt x="391439" y="961720"/>
                  </a:lnTo>
                  <a:lnTo>
                    <a:pt x="390080" y="963650"/>
                  </a:lnTo>
                  <a:lnTo>
                    <a:pt x="390080" y="967511"/>
                  </a:lnTo>
                  <a:lnTo>
                    <a:pt x="391439" y="970597"/>
                  </a:lnTo>
                  <a:lnTo>
                    <a:pt x="393484" y="973696"/>
                  </a:lnTo>
                  <a:lnTo>
                    <a:pt x="393484" y="975626"/>
                  </a:lnTo>
                  <a:lnTo>
                    <a:pt x="392125" y="976401"/>
                  </a:lnTo>
                  <a:lnTo>
                    <a:pt x="391439" y="975626"/>
                  </a:lnTo>
                  <a:lnTo>
                    <a:pt x="389394" y="975626"/>
                  </a:lnTo>
                  <a:lnTo>
                    <a:pt x="388035" y="974471"/>
                  </a:lnTo>
                  <a:lnTo>
                    <a:pt x="387350" y="974471"/>
                  </a:lnTo>
                  <a:lnTo>
                    <a:pt x="385991" y="975626"/>
                  </a:lnTo>
                  <a:lnTo>
                    <a:pt x="385305" y="976401"/>
                  </a:lnTo>
                  <a:lnTo>
                    <a:pt x="385305" y="978331"/>
                  </a:lnTo>
                  <a:lnTo>
                    <a:pt x="387350" y="982205"/>
                  </a:lnTo>
                  <a:lnTo>
                    <a:pt x="388035" y="984135"/>
                  </a:lnTo>
                  <a:lnTo>
                    <a:pt x="388035" y="987221"/>
                  </a:lnTo>
                  <a:lnTo>
                    <a:pt x="387350" y="987996"/>
                  </a:lnTo>
                  <a:lnTo>
                    <a:pt x="385305" y="989926"/>
                  </a:lnTo>
                  <a:lnTo>
                    <a:pt x="383273" y="989152"/>
                  </a:lnTo>
                  <a:lnTo>
                    <a:pt x="379183" y="987996"/>
                  </a:lnTo>
                  <a:lnTo>
                    <a:pt x="377139" y="986066"/>
                  </a:lnTo>
                  <a:lnTo>
                    <a:pt x="375767" y="985291"/>
                  </a:lnTo>
                  <a:lnTo>
                    <a:pt x="375767" y="984135"/>
                  </a:lnTo>
                  <a:lnTo>
                    <a:pt x="375767" y="982205"/>
                  </a:lnTo>
                  <a:lnTo>
                    <a:pt x="371678" y="982205"/>
                  </a:lnTo>
                  <a:lnTo>
                    <a:pt x="370497" y="981417"/>
                  </a:lnTo>
                  <a:lnTo>
                    <a:pt x="369646" y="979487"/>
                  </a:lnTo>
                  <a:lnTo>
                    <a:pt x="369646" y="975626"/>
                  </a:lnTo>
                  <a:lnTo>
                    <a:pt x="367601" y="971384"/>
                  </a:lnTo>
                  <a:lnTo>
                    <a:pt x="364363" y="968667"/>
                  </a:lnTo>
                  <a:lnTo>
                    <a:pt x="362318" y="966736"/>
                  </a:lnTo>
                  <a:lnTo>
                    <a:pt x="359422" y="967511"/>
                  </a:lnTo>
                  <a:lnTo>
                    <a:pt x="355333" y="969441"/>
                  </a:lnTo>
                  <a:lnTo>
                    <a:pt x="349199" y="973696"/>
                  </a:lnTo>
                  <a:lnTo>
                    <a:pt x="345109" y="977557"/>
                  </a:lnTo>
                  <a:lnTo>
                    <a:pt x="340677" y="979487"/>
                  </a:lnTo>
                  <a:lnTo>
                    <a:pt x="337781" y="979487"/>
                  </a:lnTo>
                  <a:lnTo>
                    <a:pt x="335737" y="978331"/>
                  </a:lnTo>
                  <a:lnTo>
                    <a:pt x="333692" y="975626"/>
                  </a:lnTo>
                  <a:lnTo>
                    <a:pt x="332511" y="973696"/>
                  </a:lnTo>
                  <a:lnTo>
                    <a:pt x="330466" y="972540"/>
                  </a:lnTo>
                  <a:lnTo>
                    <a:pt x="328422" y="972540"/>
                  </a:lnTo>
                  <a:lnTo>
                    <a:pt x="326377" y="973696"/>
                  </a:lnTo>
                  <a:lnTo>
                    <a:pt x="324332" y="975626"/>
                  </a:lnTo>
                  <a:lnTo>
                    <a:pt x="322287" y="979487"/>
                  </a:lnTo>
                  <a:lnTo>
                    <a:pt x="318198" y="983361"/>
                  </a:lnTo>
                  <a:lnTo>
                    <a:pt x="316153" y="983361"/>
                  </a:lnTo>
                  <a:lnTo>
                    <a:pt x="314109" y="982205"/>
                  </a:lnTo>
                  <a:lnTo>
                    <a:pt x="312064" y="981417"/>
                  </a:lnTo>
                  <a:lnTo>
                    <a:pt x="312064" y="978331"/>
                  </a:lnTo>
                  <a:lnTo>
                    <a:pt x="312915" y="968667"/>
                  </a:lnTo>
                  <a:lnTo>
                    <a:pt x="314960" y="963650"/>
                  </a:lnTo>
                  <a:lnTo>
                    <a:pt x="317347" y="960945"/>
                  </a:lnTo>
                  <a:lnTo>
                    <a:pt x="321437" y="959002"/>
                  </a:lnTo>
                  <a:lnTo>
                    <a:pt x="323481" y="957846"/>
                  </a:lnTo>
                  <a:lnTo>
                    <a:pt x="327571" y="953985"/>
                  </a:lnTo>
                  <a:lnTo>
                    <a:pt x="327571" y="949337"/>
                  </a:lnTo>
                  <a:lnTo>
                    <a:pt x="326377" y="947407"/>
                  </a:lnTo>
                  <a:lnTo>
                    <a:pt x="324332" y="946251"/>
                  </a:lnTo>
                  <a:lnTo>
                    <a:pt x="321437" y="945476"/>
                  </a:lnTo>
                  <a:lnTo>
                    <a:pt x="320243" y="946251"/>
                  </a:lnTo>
                  <a:lnTo>
                    <a:pt x="316153" y="948182"/>
                  </a:lnTo>
                  <a:lnTo>
                    <a:pt x="314109" y="949337"/>
                  </a:lnTo>
                  <a:lnTo>
                    <a:pt x="312915" y="949337"/>
                  </a:lnTo>
                  <a:lnTo>
                    <a:pt x="312064" y="947407"/>
                  </a:lnTo>
                  <a:lnTo>
                    <a:pt x="312915" y="942390"/>
                  </a:lnTo>
                  <a:lnTo>
                    <a:pt x="316153" y="936586"/>
                  </a:lnTo>
                  <a:lnTo>
                    <a:pt x="318198" y="932726"/>
                  </a:lnTo>
                  <a:lnTo>
                    <a:pt x="321437" y="927684"/>
                  </a:lnTo>
                  <a:lnTo>
                    <a:pt x="325526" y="919975"/>
                  </a:lnTo>
                  <a:lnTo>
                    <a:pt x="326377" y="917257"/>
                  </a:lnTo>
                  <a:lnTo>
                    <a:pt x="326377" y="914158"/>
                  </a:lnTo>
                  <a:lnTo>
                    <a:pt x="327571" y="912228"/>
                  </a:lnTo>
                  <a:lnTo>
                    <a:pt x="325526" y="909142"/>
                  </a:lnTo>
                  <a:lnTo>
                    <a:pt x="323481" y="907199"/>
                  </a:lnTo>
                  <a:lnTo>
                    <a:pt x="323481" y="900633"/>
                  </a:lnTo>
                  <a:lnTo>
                    <a:pt x="325526" y="897547"/>
                  </a:lnTo>
                  <a:lnTo>
                    <a:pt x="329615" y="897547"/>
                  </a:lnTo>
                  <a:lnTo>
                    <a:pt x="334556" y="898715"/>
                  </a:lnTo>
                  <a:lnTo>
                    <a:pt x="339826" y="899477"/>
                  </a:lnTo>
                  <a:lnTo>
                    <a:pt x="345109" y="900633"/>
                  </a:lnTo>
                  <a:lnTo>
                    <a:pt x="349199" y="896759"/>
                  </a:lnTo>
                  <a:lnTo>
                    <a:pt x="349199" y="894829"/>
                  </a:lnTo>
                  <a:lnTo>
                    <a:pt x="348005" y="889812"/>
                  </a:lnTo>
                  <a:lnTo>
                    <a:pt x="342722" y="885939"/>
                  </a:lnTo>
                  <a:lnTo>
                    <a:pt x="338632" y="880148"/>
                  </a:lnTo>
                  <a:lnTo>
                    <a:pt x="337781" y="878217"/>
                  </a:lnTo>
                  <a:lnTo>
                    <a:pt x="339826" y="876287"/>
                  </a:lnTo>
                  <a:lnTo>
                    <a:pt x="343916" y="874344"/>
                  </a:lnTo>
                  <a:lnTo>
                    <a:pt x="347154" y="875118"/>
                  </a:lnTo>
                  <a:lnTo>
                    <a:pt x="351243" y="875118"/>
                  </a:lnTo>
                  <a:lnTo>
                    <a:pt x="355333" y="874344"/>
                  </a:lnTo>
                  <a:lnTo>
                    <a:pt x="358228" y="872413"/>
                  </a:lnTo>
                  <a:lnTo>
                    <a:pt x="351243" y="872413"/>
                  </a:lnTo>
                  <a:lnTo>
                    <a:pt x="340677" y="872413"/>
                  </a:lnTo>
                  <a:lnTo>
                    <a:pt x="336588" y="875118"/>
                  </a:lnTo>
                  <a:lnTo>
                    <a:pt x="334556" y="878217"/>
                  </a:lnTo>
                  <a:lnTo>
                    <a:pt x="334556" y="878992"/>
                  </a:lnTo>
                  <a:lnTo>
                    <a:pt x="339826" y="885939"/>
                  </a:lnTo>
                  <a:lnTo>
                    <a:pt x="343916" y="891743"/>
                  </a:lnTo>
                  <a:lnTo>
                    <a:pt x="345109" y="894829"/>
                  </a:lnTo>
                  <a:lnTo>
                    <a:pt x="345109" y="895604"/>
                  </a:lnTo>
                  <a:lnTo>
                    <a:pt x="343916" y="896759"/>
                  </a:lnTo>
                  <a:lnTo>
                    <a:pt x="340677" y="897547"/>
                  </a:lnTo>
                  <a:lnTo>
                    <a:pt x="337781" y="897547"/>
                  </a:lnTo>
                  <a:lnTo>
                    <a:pt x="332511" y="895604"/>
                  </a:lnTo>
                  <a:lnTo>
                    <a:pt x="327571" y="895604"/>
                  </a:lnTo>
                  <a:lnTo>
                    <a:pt x="322287" y="897547"/>
                  </a:lnTo>
                  <a:lnTo>
                    <a:pt x="321437" y="899477"/>
                  </a:lnTo>
                  <a:lnTo>
                    <a:pt x="319392" y="903338"/>
                  </a:lnTo>
                  <a:lnTo>
                    <a:pt x="321437" y="909142"/>
                  </a:lnTo>
                  <a:lnTo>
                    <a:pt x="323481" y="915327"/>
                  </a:lnTo>
                  <a:lnTo>
                    <a:pt x="322287" y="921131"/>
                  </a:lnTo>
                  <a:lnTo>
                    <a:pt x="321437" y="923823"/>
                  </a:lnTo>
                  <a:lnTo>
                    <a:pt x="319392" y="927684"/>
                  </a:lnTo>
                  <a:lnTo>
                    <a:pt x="316153" y="931557"/>
                  </a:lnTo>
                  <a:lnTo>
                    <a:pt x="314109" y="935418"/>
                  </a:lnTo>
                  <a:lnTo>
                    <a:pt x="310870" y="940460"/>
                  </a:lnTo>
                  <a:lnTo>
                    <a:pt x="310134" y="945476"/>
                  </a:lnTo>
                  <a:lnTo>
                    <a:pt x="310019" y="947407"/>
                  </a:lnTo>
                  <a:lnTo>
                    <a:pt x="310019" y="950125"/>
                  </a:lnTo>
                  <a:lnTo>
                    <a:pt x="310870" y="951280"/>
                  </a:lnTo>
                  <a:lnTo>
                    <a:pt x="312915" y="952055"/>
                  </a:lnTo>
                  <a:lnTo>
                    <a:pt x="316153" y="951280"/>
                  </a:lnTo>
                  <a:lnTo>
                    <a:pt x="320243" y="949337"/>
                  </a:lnTo>
                  <a:lnTo>
                    <a:pt x="323481" y="949337"/>
                  </a:lnTo>
                  <a:lnTo>
                    <a:pt x="324332" y="950125"/>
                  </a:lnTo>
                  <a:lnTo>
                    <a:pt x="324332" y="953985"/>
                  </a:lnTo>
                  <a:lnTo>
                    <a:pt x="323481" y="955141"/>
                  </a:lnTo>
                  <a:lnTo>
                    <a:pt x="319392" y="955916"/>
                  </a:lnTo>
                  <a:lnTo>
                    <a:pt x="314960" y="959764"/>
                  </a:lnTo>
                  <a:lnTo>
                    <a:pt x="312064" y="963650"/>
                  </a:lnTo>
                  <a:lnTo>
                    <a:pt x="310019" y="968667"/>
                  </a:lnTo>
                  <a:lnTo>
                    <a:pt x="308825" y="976401"/>
                  </a:lnTo>
                  <a:lnTo>
                    <a:pt x="308825" y="980262"/>
                  </a:lnTo>
                  <a:lnTo>
                    <a:pt x="310870" y="983361"/>
                  </a:lnTo>
                  <a:lnTo>
                    <a:pt x="314109" y="985291"/>
                  </a:lnTo>
                  <a:lnTo>
                    <a:pt x="317347" y="985291"/>
                  </a:lnTo>
                  <a:lnTo>
                    <a:pt x="320243" y="984135"/>
                  </a:lnTo>
                  <a:lnTo>
                    <a:pt x="322287" y="982205"/>
                  </a:lnTo>
                  <a:lnTo>
                    <a:pt x="324332" y="978331"/>
                  </a:lnTo>
                  <a:lnTo>
                    <a:pt x="326377" y="975626"/>
                  </a:lnTo>
                  <a:lnTo>
                    <a:pt x="330466" y="975626"/>
                  </a:lnTo>
                  <a:lnTo>
                    <a:pt x="331660" y="977557"/>
                  </a:lnTo>
                  <a:lnTo>
                    <a:pt x="333692" y="980262"/>
                  </a:lnTo>
                  <a:lnTo>
                    <a:pt x="336588" y="981417"/>
                  </a:lnTo>
                  <a:lnTo>
                    <a:pt x="342722" y="981417"/>
                  </a:lnTo>
                  <a:lnTo>
                    <a:pt x="347154" y="979487"/>
                  </a:lnTo>
                  <a:lnTo>
                    <a:pt x="356184" y="971384"/>
                  </a:lnTo>
                  <a:lnTo>
                    <a:pt x="359422" y="969441"/>
                  </a:lnTo>
                  <a:lnTo>
                    <a:pt x="362318" y="969441"/>
                  </a:lnTo>
                  <a:lnTo>
                    <a:pt x="364363" y="971384"/>
                  </a:lnTo>
                  <a:lnTo>
                    <a:pt x="366407" y="974471"/>
                  </a:lnTo>
                  <a:lnTo>
                    <a:pt x="367601" y="978331"/>
                  </a:lnTo>
                  <a:lnTo>
                    <a:pt x="367601" y="982205"/>
                  </a:lnTo>
                  <a:lnTo>
                    <a:pt x="366407" y="984135"/>
                  </a:lnTo>
                  <a:lnTo>
                    <a:pt x="365556" y="987221"/>
                  </a:lnTo>
                  <a:lnTo>
                    <a:pt x="364363" y="987996"/>
                  </a:lnTo>
                  <a:lnTo>
                    <a:pt x="363512" y="989926"/>
                  </a:lnTo>
                  <a:lnTo>
                    <a:pt x="363829" y="989926"/>
                  </a:lnTo>
                  <a:lnTo>
                    <a:pt x="363512" y="991082"/>
                  </a:lnTo>
                  <a:lnTo>
                    <a:pt x="361467" y="995730"/>
                  </a:lnTo>
                  <a:lnTo>
                    <a:pt x="359422" y="997661"/>
                  </a:lnTo>
                  <a:lnTo>
                    <a:pt x="357378" y="998816"/>
                  </a:lnTo>
                  <a:lnTo>
                    <a:pt x="355333" y="999591"/>
                  </a:lnTo>
                  <a:lnTo>
                    <a:pt x="354139" y="998816"/>
                  </a:lnTo>
                  <a:lnTo>
                    <a:pt x="351688" y="997661"/>
                  </a:lnTo>
                  <a:lnTo>
                    <a:pt x="350050" y="996886"/>
                  </a:lnTo>
                  <a:lnTo>
                    <a:pt x="345147" y="993800"/>
                  </a:lnTo>
                  <a:lnTo>
                    <a:pt x="343916" y="993025"/>
                  </a:lnTo>
                  <a:lnTo>
                    <a:pt x="339826" y="991857"/>
                  </a:lnTo>
                  <a:lnTo>
                    <a:pt x="337781" y="991857"/>
                  </a:lnTo>
                  <a:lnTo>
                    <a:pt x="336588" y="993025"/>
                  </a:lnTo>
                  <a:lnTo>
                    <a:pt x="335737" y="994956"/>
                  </a:lnTo>
                  <a:lnTo>
                    <a:pt x="335737" y="997661"/>
                  </a:lnTo>
                  <a:lnTo>
                    <a:pt x="336588" y="1000747"/>
                  </a:lnTo>
                  <a:lnTo>
                    <a:pt x="336588" y="1005776"/>
                  </a:lnTo>
                  <a:lnTo>
                    <a:pt x="335737" y="1006551"/>
                  </a:lnTo>
                  <a:lnTo>
                    <a:pt x="334556" y="1008481"/>
                  </a:lnTo>
                  <a:lnTo>
                    <a:pt x="332511" y="1010412"/>
                  </a:lnTo>
                  <a:lnTo>
                    <a:pt x="324332" y="1014285"/>
                  </a:lnTo>
                  <a:lnTo>
                    <a:pt x="319392" y="1017371"/>
                  </a:lnTo>
                  <a:lnTo>
                    <a:pt x="314960" y="1018146"/>
                  </a:lnTo>
                  <a:lnTo>
                    <a:pt x="310870" y="1019302"/>
                  </a:lnTo>
                  <a:lnTo>
                    <a:pt x="304736" y="1019302"/>
                  </a:lnTo>
                  <a:lnTo>
                    <a:pt x="300647" y="1018146"/>
                  </a:lnTo>
                  <a:lnTo>
                    <a:pt x="294347" y="1019302"/>
                  </a:lnTo>
                  <a:lnTo>
                    <a:pt x="291630" y="1019302"/>
                  </a:lnTo>
                  <a:lnTo>
                    <a:pt x="289585" y="1020076"/>
                  </a:lnTo>
                  <a:lnTo>
                    <a:pt x="288213" y="1021232"/>
                  </a:lnTo>
                  <a:lnTo>
                    <a:pt x="288213" y="1025880"/>
                  </a:lnTo>
                  <a:lnTo>
                    <a:pt x="290258" y="1027811"/>
                  </a:lnTo>
                  <a:lnTo>
                    <a:pt x="291630" y="1030897"/>
                  </a:lnTo>
                  <a:lnTo>
                    <a:pt x="292646" y="1031671"/>
                  </a:lnTo>
                  <a:lnTo>
                    <a:pt x="292303" y="1031671"/>
                  </a:lnTo>
                  <a:lnTo>
                    <a:pt x="295706" y="1033983"/>
                  </a:lnTo>
                  <a:lnTo>
                    <a:pt x="301840" y="1038631"/>
                  </a:lnTo>
                  <a:lnTo>
                    <a:pt x="305930" y="1042492"/>
                  </a:lnTo>
                  <a:lnTo>
                    <a:pt x="310019" y="1047521"/>
                  </a:lnTo>
                  <a:lnTo>
                    <a:pt x="310019" y="1051382"/>
                  </a:lnTo>
                  <a:lnTo>
                    <a:pt x="308825" y="1052156"/>
                  </a:lnTo>
                  <a:lnTo>
                    <a:pt x="306781" y="1052156"/>
                  </a:lnTo>
                  <a:lnTo>
                    <a:pt x="302691" y="1053312"/>
                  </a:lnTo>
                  <a:lnTo>
                    <a:pt x="299796" y="1053312"/>
                  </a:lnTo>
                  <a:lnTo>
                    <a:pt x="297751" y="1054087"/>
                  </a:lnTo>
                  <a:lnTo>
                    <a:pt x="297751" y="1056030"/>
                  </a:lnTo>
                  <a:lnTo>
                    <a:pt x="299796" y="1057186"/>
                  </a:lnTo>
                  <a:lnTo>
                    <a:pt x="300647" y="1059116"/>
                  </a:lnTo>
                  <a:lnTo>
                    <a:pt x="303885" y="1062977"/>
                  </a:lnTo>
                  <a:lnTo>
                    <a:pt x="304736" y="1064907"/>
                  </a:lnTo>
                  <a:lnTo>
                    <a:pt x="304736" y="1070711"/>
                  </a:lnTo>
                  <a:lnTo>
                    <a:pt x="305930" y="1072642"/>
                  </a:lnTo>
                  <a:lnTo>
                    <a:pt x="305930" y="1073797"/>
                  </a:lnTo>
                  <a:lnTo>
                    <a:pt x="306781" y="1074572"/>
                  </a:lnTo>
                  <a:lnTo>
                    <a:pt x="308825" y="1075728"/>
                  </a:lnTo>
                  <a:lnTo>
                    <a:pt x="312915" y="1077683"/>
                  </a:lnTo>
                  <a:lnTo>
                    <a:pt x="314960" y="1078445"/>
                  </a:lnTo>
                  <a:lnTo>
                    <a:pt x="314960" y="1079614"/>
                  </a:lnTo>
                  <a:lnTo>
                    <a:pt x="314109" y="1080376"/>
                  </a:lnTo>
                  <a:lnTo>
                    <a:pt x="314109" y="1081544"/>
                  </a:lnTo>
                  <a:lnTo>
                    <a:pt x="302691" y="1081544"/>
                  </a:lnTo>
                  <a:lnTo>
                    <a:pt x="300647" y="1082306"/>
                  </a:lnTo>
                  <a:lnTo>
                    <a:pt x="299796" y="1083462"/>
                  </a:lnTo>
                  <a:lnTo>
                    <a:pt x="297751" y="1088110"/>
                  </a:lnTo>
                  <a:lnTo>
                    <a:pt x="297751" y="1090041"/>
                  </a:lnTo>
                  <a:lnTo>
                    <a:pt x="298602" y="1091209"/>
                  </a:lnTo>
                  <a:lnTo>
                    <a:pt x="299796" y="1091971"/>
                  </a:lnTo>
                  <a:lnTo>
                    <a:pt x="302691" y="1095057"/>
                  </a:lnTo>
                  <a:lnTo>
                    <a:pt x="303885" y="1096987"/>
                  </a:lnTo>
                  <a:lnTo>
                    <a:pt x="303885" y="1100099"/>
                  </a:lnTo>
                  <a:lnTo>
                    <a:pt x="302691" y="1102029"/>
                  </a:lnTo>
                  <a:lnTo>
                    <a:pt x="301840" y="1102029"/>
                  </a:lnTo>
                  <a:lnTo>
                    <a:pt x="297751" y="1102804"/>
                  </a:lnTo>
                  <a:lnTo>
                    <a:pt x="293674" y="1104722"/>
                  </a:lnTo>
                  <a:lnTo>
                    <a:pt x="287020" y="1109764"/>
                  </a:lnTo>
                  <a:lnTo>
                    <a:pt x="284975" y="1112469"/>
                  </a:lnTo>
                  <a:lnTo>
                    <a:pt x="282943" y="1116317"/>
                  </a:lnTo>
                  <a:lnTo>
                    <a:pt x="282943" y="1117485"/>
                  </a:lnTo>
                  <a:lnTo>
                    <a:pt x="282943" y="1118247"/>
                  </a:lnTo>
                  <a:lnTo>
                    <a:pt x="284124" y="1120203"/>
                  </a:lnTo>
                  <a:lnTo>
                    <a:pt x="289585" y="1120203"/>
                  </a:lnTo>
                  <a:lnTo>
                    <a:pt x="291630" y="1118247"/>
                  </a:lnTo>
                  <a:lnTo>
                    <a:pt x="291960" y="1117866"/>
                  </a:lnTo>
                  <a:lnTo>
                    <a:pt x="293674" y="1116317"/>
                  </a:lnTo>
                  <a:lnTo>
                    <a:pt x="303885" y="1116317"/>
                  </a:lnTo>
                  <a:lnTo>
                    <a:pt x="303885" y="1117485"/>
                  </a:lnTo>
                  <a:lnTo>
                    <a:pt x="303885" y="1118247"/>
                  </a:lnTo>
                  <a:lnTo>
                    <a:pt x="302691" y="1119416"/>
                  </a:lnTo>
                  <a:lnTo>
                    <a:pt x="300647" y="1120203"/>
                  </a:lnTo>
                  <a:lnTo>
                    <a:pt x="298602" y="1121359"/>
                  </a:lnTo>
                  <a:lnTo>
                    <a:pt x="296392" y="1123289"/>
                  </a:lnTo>
                  <a:lnTo>
                    <a:pt x="295706" y="1126375"/>
                  </a:lnTo>
                  <a:lnTo>
                    <a:pt x="295706" y="1129080"/>
                  </a:lnTo>
                  <a:lnTo>
                    <a:pt x="299796" y="1129080"/>
                  </a:lnTo>
                  <a:lnTo>
                    <a:pt x="303885" y="1127150"/>
                  </a:lnTo>
                  <a:lnTo>
                    <a:pt x="310870" y="1127150"/>
                  </a:lnTo>
                  <a:lnTo>
                    <a:pt x="312915" y="1128306"/>
                  </a:lnTo>
                  <a:lnTo>
                    <a:pt x="312915" y="1129080"/>
                  </a:lnTo>
                  <a:lnTo>
                    <a:pt x="312064" y="1130249"/>
                  </a:lnTo>
                  <a:lnTo>
                    <a:pt x="310019" y="1131023"/>
                  </a:lnTo>
                  <a:lnTo>
                    <a:pt x="307975" y="1132179"/>
                  </a:lnTo>
                  <a:lnTo>
                    <a:pt x="306781" y="1132954"/>
                  </a:lnTo>
                  <a:lnTo>
                    <a:pt x="303885" y="1134110"/>
                  </a:lnTo>
                  <a:lnTo>
                    <a:pt x="299796" y="1136815"/>
                  </a:lnTo>
                  <a:lnTo>
                    <a:pt x="296392" y="1137970"/>
                  </a:lnTo>
                  <a:lnTo>
                    <a:pt x="294347" y="1139901"/>
                  </a:lnTo>
                  <a:lnTo>
                    <a:pt x="293674" y="1140688"/>
                  </a:lnTo>
                  <a:lnTo>
                    <a:pt x="292303" y="1141844"/>
                  </a:lnTo>
                  <a:lnTo>
                    <a:pt x="292303" y="1143774"/>
                  </a:lnTo>
                  <a:lnTo>
                    <a:pt x="293674" y="1144549"/>
                  </a:lnTo>
                  <a:lnTo>
                    <a:pt x="296392" y="1144549"/>
                  </a:lnTo>
                  <a:lnTo>
                    <a:pt x="297751" y="1142619"/>
                  </a:lnTo>
                  <a:lnTo>
                    <a:pt x="298602" y="1142619"/>
                  </a:lnTo>
                  <a:lnTo>
                    <a:pt x="300647" y="1141844"/>
                  </a:lnTo>
                  <a:lnTo>
                    <a:pt x="301840" y="1141844"/>
                  </a:lnTo>
                  <a:lnTo>
                    <a:pt x="303885" y="1142619"/>
                  </a:lnTo>
                  <a:lnTo>
                    <a:pt x="304736" y="1144549"/>
                  </a:lnTo>
                  <a:lnTo>
                    <a:pt x="305930" y="1145705"/>
                  </a:lnTo>
                  <a:lnTo>
                    <a:pt x="306781" y="1145705"/>
                  </a:lnTo>
                  <a:lnTo>
                    <a:pt x="307975" y="1144549"/>
                  </a:lnTo>
                  <a:lnTo>
                    <a:pt x="307975" y="1143774"/>
                  </a:lnTo>
                  <a:lnTo>
                    <a:pt x="310019" y="1142619"/>
                  </a:lnTo>
                  <a:lnTo>
                    <a:pt x="310870" y="1141844"/>
                  </a:lnTo>
                  <a:lnTo>
                    <a:pt x="312915" y="1141844"/>
                  </a:lnTo>
                  <a:lnTo>
                    <a:pt x="314109" y="1142619"/>
                  </a:lnTo>
                  <a:lnTo>
                    <a:pt x="314960" y="1143774"/>
                  </a:lnTo>
                  <a:lnTo>
                    <a:pt x="317347" y="1146479"/>
                  </a:lnTo>
                  <a:lnTo>
                    <a:pt x="318198" y="1150340"/>
                  </a:lnTo>
                  <a:lnTo>
                    <a:pt x="318198" y="1151509"/>
                  </a:lnTo>
                  <a:lnTo>
                    <a:pt x="317347" y="1152283"/>
                  </a:lnTo>
                  <a:lnTo>
                    <a:pt x="314109" y="1152283"/>
                  </a:lnTo>
                  <a:lnTo>
                    <a:pt x="310870" y="1151509"/>
                  </a:lnTo>
                  <a:lnTo>
                    <a:pt x="310019" y="1151509"/>
                  </a:lnTo>
                  <a:lnTo>
                    <a:pt x="308787" y="1150340"/>
                  </a:lnTo>
                  <a:lnTo>
                    <a:pt x="307975" y="1149565"/>
                  </a:lnTo>
                  <a:lnTo>
                    <a:pt x="301840" y="1149565"/>
                  </a:lnTo>
                  <a:lnTo>
                    <a:pt x="300647" y="1150340"/>
                  </a:lnTo>
                  <a:lnTo>
                    <a:pt x="301840" y="1151509"/>
                  </a:lnTo>
                  <a:lnTo>
                    <a:pt x="301840" y="1152283"/>
                  </a:lnTo>
                  <a:lnTo>
                    <a:pt x="302691" y="1154214"/>
                  </a:lnTo>
                  <a:lnTo>
                    <a:pt x="303885" y="1156525"/>
                  </a:lnTo>
                  <a:lnTo>
                    <a:pt x="304736" y="1159230"/>
                  </a:lnTo>
                  <a:lnTo>
                    <a:pt x="304736" y="1161161"/>
                  </a:lnTo>
                  <a:lnTo>
                    <a:pt x="303885" y="1163104"/>
                  </a:lnTo>
                  <a:lnTo>
                    <a:pt x="299796" y="1163104"/>
                  </a:lnTo>
                  <a:lnTo>
                    <a:pt x="298602" y="1162329"/>
                  </a:lnTo>
                  <a:lnTo>
                    <a:pt x="295706" y="1161161"/>
                  </a:lnTo>
                  <a:lnTo>
                    <a:pt x="292303" y="1161161"/>
                  </a:lnTo>
                  <a:lnTo>
                    <a:pt x="291630" y="1163104"/>
                  </a:lnTo>
                  <a:lnTo>
                    <a:pt x="291630" y="1165034"/>
                  </a:lnTo>
                  <a:lnTo>
                    <a:pt x="292303" y="1166964"/>
                  </a:lnTo>
                  <a:lnTo>
                    <a:pt x="295706" y="1170825"/>
                  </a:lnTo>
                  <a:lnTo>
                    <a:pt x="299796" y="1174699"/>
                  </a:lnTo>
                  <a:lnTo>
                    <a:pt x="299796" y="1177785"/>
                  </a:lnTo>
                  <a:lnTo>
                    <a:pt x="298602" y="1177785"/>
                  </a:lnTo>
                  <a:lnTo>
                    <a:pt x="298602" y="1178560"/>
                  </a:lnTo>
                  <a:lnTo>
                    <a:pt x="295706" y="1178560"/>
                  </a:lnTo>
                  <a:lnTo>
                    <a:pt x="294347" y="1179715"/>
                  </a:lnTo>
                  <a:lnTo>
                    <a:pt x="293674" y="1179715"/>
                  </a:lnTo>
                  <a:lnTo>
                    <a:pt x="293674" y="1186675"/>
                  </a:lnTo>
                  <a:lnTo>
                    <a:pt x="291630" y="1187450"/>
                  </a:lnTo>
                  <a:lnTo>
                    <a:pt x="288213" y="1187450"/>
                  </a:lnTo>
                  <a:lnTo>
                    <a:pt x="286169" y="1186675"/>
                  </a:lnTo>
                  <a:lnTo>
                    <a:pt x="284124" y="1188605"/>
                  </a:lnTo>
                  <a:lnTo>
                    <a:pt x="282943" y="1189380"/>
                  </a:lnTo>
                  <a:lnTo>
                    <a:pt x="284124" y="1190536"/>
                  </a:lnTo>
                  <a:lnTo>
                    <a:pt x="286169" y="1192466"/>
                  </a:lnTo>
                  <a:lnTo>
                    <a:pt x="290258" y="1193241"/>
                  </a:lnTo>
                  <a:lnTo>
                    <a:pt x="293674" y="1195184"/>
                  </a:lnTo>
                  <a:lnTo>
                    <a:pt x="294347" y="1195184"/>
                  </a:lnTo>
                  <a:lnTo>
                    <a:pt x="294347" y="1202131"/>
                  </a:lnTo>
                  <a:lnTo>
                    <a:pt x="296392" y="1204849"/>
                  </a:lnTo>
                  <a:lnTo>
                    <a:pt x="296392" y="1200975"/>
                  </a:lnTo>
                  <a:lnTo>
                    <a:pt x="295706" y="1198270"/>
                  </a:lnTo>
                  <a:lnTo>
                    <a:pt x="296392" y="1196340"/>
                  </a:lnTo>
                  <a:lnTo>
                    <a:pt x="296392" y="1194409"/>
                  </a:lnTo>
                  <a:lnTo>
                    <a:pt x="295706" y="1193241"/>
                  </a:lnTo>
                  <a:lnTo>
                    <a:pt x="294347" y="1193241"/>
                  </a:lnTo>
                  <a:lnTo>
                    <a:pt x="293674" y="1192466"/>
                  </a:lnTo>
                  <a:lnTo>
                    <a:pt x="289585" y="1192466"/>
                  </a:lnTo>
                  <a:lnTo>
                    <a:pt x="288213" y="1191310"/>
                  </a:lnTo>
                  <a:lnTo>
                    <a:pt x="287020" y="1190536"/>
                  </a:lnTo>
                  <a:lnTo>
                    <a:pt x="286169" y="1190536"/>
                  </a:lnTo>
                  <a:lnTo>
                    <a:pt x="287020" y="1189380"/>
                  </a:lnTo>
                  <a:lnTo>
                    <a:pt x="293674" y="1189380"/>
                  </a:lnTo>
                  <a:lnTo>
                    <a:pt x="294347" y="1188605"/>
                  </a:lnTo>
                  <a:lnTo>
                    <a:pt x="294347" y="1187450"/>
                  </a:lnTo>
                  <a:lnTo>
                    <a:pt x="294347" y="1181646"/>
                  </a:lnTo>
                  <a:lnTo>
                    <a:pt x="295706" y="1180490"/>
                  </a:lnTo>
                  <a:lnTo>
                    <a:pt x="297751" y="1179715"/>
                  </a:lnTo>
                  <a:lnTo>
                    <a:pt x="298602" y="1179715"/>
                  </a:lnTo>
                  <a:lnTo>
                    <a:pt x="300647" y="1178560"/>
                  </a:lnTo>
                  <a:lnTo>
                    <a:pt x="301840" y="1178560"/>
                  </a:lnTo>
                  <a:lnTo>
                    <a:pt x="301840" y="1174699"/>
                  </a:lnTo>
                  <a:lnTo>
                    <a:pt x="300647" y="1172768"/>
                  </a:lnTo>
                  <a:lnTo>
                    <a:pt x="298602" y="1171981"/>
                  </a:lnTo>
                  <a:lnTo>
                    <a:pt x="295706" y="1168120"/>
                  </a:lnTo>
                  <a:lnTo>
                    <a:pt x="293674" y="1166190"/>
                  </a:lnTo>
                  <a:lnTo>
                    <a:pt x="292303" y="1164259"/>
                  </a:lnTo>
                  <a:lnTo>
                    <a:pt x="293674" y="1163104"/>
                  </a:lnTo>
                  <a:lnTo>
                    <a:pt x="294347" y="1162329"/>
                  </a:lnTo>
                  <a:lnTo>
                    <a:pt x="297751" y="1164259"/>
                  </a:lnTo>
                  <a:lnTo>
                    <a:pt x="299796" y="1165034"/>
                  </a:lnTo>
                  <a:lnTo>
                    <a:pt x="302691" y="1165034"/>
                  </a:lnTo>
                  <a:lnTo>
                    <a:pt x="304736" y="1164259"/>
                  </a:lnTo>
                  <a:lnTo>
                    <a:pt x="305460" y="1163104"/>
                  </a:lnTo>
                  <a:lnTo>
                    <a:pt x="305930" y="1162329"/>
                  </a:lnTo>
                  <a:lnTo>
                    <a:pt x="306781" y="1161161"/>
                  </a:lnTo>
                  <a:lnTo>
                    <a:pt x="306781" y="1158455"/>
                  </a:lnTo>
                  <a:lnTo>
                    <a:pt x="305930" y="1156525"/>
                  </a:lnTo>
                  <a:lnTo>
                    <a:pt x="304736" y="1154214"/>
                  </a:lnTo>
                  <a:lnTo>
                    <a:pt x="303885" y="1153439"/>
                  </a:lnTo>
                  <a:lnTo>
                    <a:pt x="302691" y="1152283"/>
                  </a:lnTo>
                  <a:lnTo>
                    <a:pt x="302691" y="1150340"/>
                  </a:lnTo>
                  <a:lnTo>
                    <a:pt x="303885" y="1151509"/>
                  </a:lnTo>
                  <a:lnTo>
                    <a:pt x="307975" y="1151509"/>
                  </a:lnTo>
                  <a:lnTo>
                    <a:pt x="307975" y="1152283"/>
                  </a:lnTo>
                  <a:lnTo>
                    <a:pt x="310870" y="1152283"/>
                  </a:lnTo>
                  <a:lnTo>
                    <a:pt x="312915" y="1153439"/>
                  </a:lnTo>
                  <a:lnTo>
                    <a:pt x="316153" y="1154214"/>
                  </a:lnTo>
                  <a:lnTo>
                    <a:pt x="318198" y="1154214"/>
                  </a:lnTo>
                  <a:lnTo>
                    <a:pt x="318198" y="1153439"/>
                  </a:lnTo>
                  <a:lnTo>
                    <a:pt x="319392" y="1151509"/>
                  </a:lnTo>
                  <a:lnTo>
                    <a:pt x="319392" y="1150340"/>
                  </a:lnTo>
                  <a:lnTo>
                    <a:pt x="318198" y="1146479"/>
                  </a:lnTo>
                  <a:lnTo>
                    <a:pt x="316153" y="1143774"/>
                  </a:lnTo>
                  <a:lnTo>
                    <a:pt x="314960" y="1141844"/>
                  </a:lnTo>
                  <a:lnTo>
                    <a:pt x="312915" y="1140688"/>
                  </a:lnTo>
                  <a:lnTo>
                    <a:pt x="308825" y="1140688"/>
                  </a:lnTo>
                  <a:lnTo>
                    <a:pt x="307975" y="1141844"/>
                  </a:lnTo>
                  <a:lnTo>
                    <a:pt x="306781" y="1142619"/>
                  </a:lnTo>
                  <a:lnTo>
                    <a:pt x="304736" y="1142619"/>
                  </a:lnTo>
                  <a:lnTo>
                    <a:pt x="303885" y="1141844"/>
                  </a:lnTo>
                  <a:lnTo>
                    <a:pt x="302691" y="1140688"/>
                  </a:lnTo>
                  <a:lnTo>
                    <a:pt x="297751" y="1140688"/>
                  </a:lnTo>
                  <a:lnTo>
                    <a:pt x="296392" y="1141844"/>
                  </a:lnTo>
                  <a:lnTo>
                    <a:pt x="294347" y="1141844"/>
                  </a:lnTo>
                  <a:lnTo>
                    <a:pt x="294347" y="1140688"/>
                  </a:lnTo>
                  <a:lnTo>
                    <a:pt x="297751" y="1139901"/>
                  </a:lnTo>
                  <a:lnTo>
                    <a:pt x="299796" y="1137970"/>
                  </a:lnTo>
                  <a:lnTo>
                    <a:pt x="300647" y="1136815"/>
                  </a:lnTo>
                  <a:lnTo>
                    <a:pt x="303885" y="1136040"/>
                  </a:lnTo>
                  <a:lnTo>
                    <a:pt x="307975" y="1134884"/>
                  </a:lnTo>
                  <a:lnTo>
                    <a:pt x="308825" y="1134110"/>
                  </a:lnTo>
                  <a:lnTo>
                    <a:pt x="310870" y="1132954"/>
                  </a:lnTo>
                  <a:lnTo>
                    <a:pt x="312064" y="1132179"/>
                  </a:lnTo>
                  <a:lnTo>
                    <a:pt x="314960" y="1130249"/>
                  </a:lnTo>
                  <a:lnTo>
                    <a:pt x="316153" y="1129080"/>
                  </a:lnTo>
                  <a:lnTo>
                    <a:pt x="316153" y="1128306"/>
                  </a:lnTo>
                  <a:lnTo>
                    <a:pt x="314960" y="1127150"/>
                  </a:lnTo>
                  <a:lnTo>
                    <a:pt x="312064" y="1126375"/>
                  </a:lnTo>
                  <a:lnTo>
                    <a:pt x="304736" y="1126375"/>
                  </a:lnTo>
                  <a:lnTo>
                    <a:pt x="302691" y="1127150"/>
                  </a:lnTo>
                  <a:lnTo>
                    <a:pt x="299796" y="1127150"/>
                  </a:lnTo>
                  <a:lnTo>
                    <a:pt x="298602" y="1126375"/>
                  </a:lnTo>
                  <a:lnTo>
                    <a:pt x="298602" y="1125220"/>
                  </a:lnTo>
                  <a:lnTo>
                    <a:pt x="300647" y="1122133"/>
                  </a:lnTo>
                  <a:lnTo>
                    <a:pt x="303885" y="1119416"/>
                  </a:lnTo>
                  <a:lnTo>
                    <a:pt x="305930" y="1118247"/>
                  </a:lnTo>
                  <a:lnTo>
                    <a:pt x="306781" y="1117485"/>
                  </a:lnTo>
                  <a:lnTo>
                    <a:pt x="305930" y="1116317"/>
                  </a:lnTo>
                  <a:lnTo>
                    <a:pt x="305930" y="1114399"/>
                  </a:lnTo>
                  <a:lnTo>
                    <a:pt x="294347" y="1114399"/>
                  </a:lnTo>
                  <a:lnTo>
                    <a:pt x="290258" y="1117485"/>
                  </a:lnTo>
                  <a:lnTo>
                    <a:pt x="288213" y="1118247"/>
                  </a:lnTo>
                  <a:lnTo>
                    <a:pt x="284975" y="1118247"/>
                  </a:lnTo>
                  <a:lnTo>
                    <a:pt x="284975" y="1117485"/>
                  </a:lnTo>
                  <a:lnTo>
                    <a:pt x="284975" y="1116317"/>
                  </a:lnTo>
                  <a:lnTo>
                    <a:pt x="286169" y="1114399"/>
                  </a:lnTo>
                  <a:lnTo>
                    <a:pt x="287020" y="1111694"/>
                  </a:lnTo>
                  <a:lnTo>
                    <a:pt x="289585" y="1108583"/>
                  </a:lnTo>
                  <a:lnTo>
                    <a:pt x="291630" y="1107821"/>
                  </a:lnTo>
                  <a:lnTo>
                    <a:pt x="293674" y="1106652"/>
                  </a:lnTo>
                  <a:lnTo>
                    <a:pt x="296392" y="1104722"/>
                  </a:lnTo>
                  <a:lnTo>
                    <a:pt x="299796" y="1104722"/>
                  </a:lnTo>
                  <a:lnTo>
                    <a:pt x="303885" y="1103960"/>
                  </a:lnTo>
                  <a:lnTo>
                    <a:pt x="304736" y="1102804"/>
                  </a:lnTo>
                  <a:lnTo>
                    <a:pt x="307975" y="1102804"/>
                  </a:lnTo>
                  <a:lnTo>
                    <a:pt x="306781" y="1102029"/>
                  </a:lnTo>
                  <a:lnTo>
                    <a:pt x="306781" y="1098169"/>
                  </a:lnTo>
                  <a:lnTo>
                    <a:pt x="305930" y="1096987"/>
                  </a:lnTo>
                  <a:lnTo>
                    <a:pt x="304736" y="1096225"/>
                  </a:lnTo>
                  <a:lnTo>
                    <a:pt x="302691" y="1093139"/>
                  </a:lnTo>
                  <a:lnTo>
                    <a:pt x="301840" y="1091209"/>
                  </a:lnTo>
                  <a:lnTo>
                    <a:pt x="299796" y="1089279"/>
                  </a:lnTo>
                  <a:lnTo>
                    <a:pt x="299796" y="1087323"/>
                  </a:lnTo>
                  <a:lnTo>
                    <a:pt x="300647" y="1085392"/>
                  </a:lnTo>
                  <a:lnTo>
                    <a:pt x="303885" y="1082306"/>
                  </a:lnTo>
                  <a:lnTo>
                    <a:pt x="314109" y="1082306"/>
                  </a:lnTo>
                  <a:lnTo>
                    <a:pt x="314960" y="1083462"/>
                  </a:lnTo>
                  <a:lnTo>
                    <a:pt x="316153" y="1082306"/>
                  </a:lnTo>
                  <a:lnTo>
                    <a:pt x="317347" y="1081544"/>
                  </a:lnTo>
                  <a:lnTo>
                    <a:pt x="317347" y="1078445"/>
                  </a:lnTo>
                  <a:lnTo>
                    <a:pt x="312915" y="1075728"/>
                  </a:lnTo>
                  <a:lnTo>
                    <a:pt x="310019" y="1074572"/>
                  </a:lnTo>
                  <a:lnTo>
                    <a:pt x="307975" y="1074572"/>
                  </a:lnTo>
                  <a:lnTo>
                    <a:pt x="306781" y="1073797"/>
                  </a:lnTo>
                  <a:lnTo>
                    <a:pt x="306781" y="1072642"/>
                  </a:lnTo>
                  <a:lnTo>
                    <a:pt x="305930" y="1070711"/>
                  </a:lnTo>
                  <a:lnTo>
                    <a:pt x="305930" y="1068019"/>
                  </a:lnTo>
                  <a:lnTo>
                    <a:pt x="306781" y="1066063"/>
                  </a:lnTo>
                  <a:lnTo>
                    <a:pt x="305930" y="1064907"/>
                  </a:lnTo>
                  <a:lnTo>
                    <a:pt x="305930" y="1062977"/>
                  </a:lnTo>
                  <a:lnTo>
                    <a:pt x="304736" y="1061046"/>
                  </a:lnTo>
                  <a:lnTo>
                    <a:pt x="302691" y="1059891"/>
                  </a:lnTo>
                  <a:lnTo>
                    <a:pt x="301840" y="1057960"/>
                  </a:lnTo>
                  <a:lnTo>
                    <a:pt x="301840" y="1055243"/>
                  </a:lnTo>
                  <a:lnTo>
                    <a:pt x="302691" y="1054087"/>
                  </a:lnTo>
                  <a:lnTo>
                    <a:pt x="304736" y="1054087"/>
                  </a:lnTo>
                  <a:lnTo>
                    <a:pt x="308825" y="1053312"/>
                  </a:lnTo>
                  <a:lnTo>
                    <a:pt x="310870" y="1052156"/>
                  </a:lnTo>
                  <a:lnTo>
                    <a:pt x="312064" y="1052156"/>
                  </a:lnTo>
                  <a:lnTo>
                    <a:pt x="312915" y="1050226"/>
                  </a:lnTo>
                  <a:lnTo>
                    <a:pt x="312064" y="1048296"/>
                  </a:lnTo>
                  <a:lnTo>
                    <a:pt x="310019" y="1045591"/>
                  </a:lnTo>
                  <a:lnTo>
                    <a:pt x="301840" y="1037856"/>
                  </a:lnTo>
                  <a:lnTo>
                    <a:pt x="294347" y="1031671"/>
                  </a:lnTo>
                  <a:lnTo>
                    <a:pt x="292303" y="1029741"/>
                  </a:lnTo>
                  <a:lnTo>
                    <a:pt x="291630" y="1027811"/>
                  </a:lnTo>
                  <a:lnTo>
                    <a:pt x="290258" y="1025880"/>
                  </a:lnTo>
                  <a:lnTo>
                    <a:pt x="290258" y="1023162"/>
                  </a:lnTo>
                  <a:lnTo>
                    <a:pt x="291630" y="1022007"/>
                  </a:lnTo>
                  <a:lnTo>
                    <a:pt x="292303" y="1020076"/>
                  </a:lnTo>
                  <a:lnTo>
                    <a:pt x="314960" y="1020076"/>
                  </a:lnTo>
                  <a:lnTo>
                    <a:pt x="320243" y="1018146"/>
                  </a:lnTo>
                  <a:lnTo>
                    <a:pt x="326377" y="1015441"/>
                  </a:lnTo>
                  <a:lnTo>
                    <a:pt x="331660" y="1013510"/>
                  </a:lnTo>
                  <a:lnTo>
                    <a:pt x="333692" y="1011567"/>
                  </a:lnTo>
                  <a:lnTo>
                    <a:pt x="336588" y="1008481"/>
                  </a:lnTo>
                  <a:lnTo>
                    <a:pt x="337781" y="1006551"/>
                  </a:lnTo>
                  <a:lnTo>
                    <a:pt x="337781" y="1001522"/>
                  </a:lnTo>
                  <a:lnTo>
                    <a:pt x="336588" y="996886"/>
                  </a:lnTo>
                  <a:lnTo>
                    <a:pt x="336588" y="994956"/>
                  </a:lnTo>
                  <a:lnTo>
                    <a:pt x="337781" y="993800"/>
                  </a:lnTo>
                  <a:lnTo>
                    <a:pt x="340677" y="993800"/>
                  </a:lnTo>
                  <a:lnTo>
                    <a:pt x="341871" y="994956"/>
                  </a:lnTo>
                  <a:lnTo>
                    <a:pt x="341871" y="995730"/>
                  </a:lnTo>
                  <a:lnTo>
                    <a:pt x="342722" y="997661"/>
                  </a:lnTo>
                  <a:lnTo>
                    <a:pt x="343916" y="1002677"/>
                  </a:lnTo>
                  <a:lnTo>
                    <a:pt x="345960" y="1004620"/>
                  </a:lnTo>
                  <a:lnTo>
                    <a:pt x="349199" y="1006551"/>
                  </a:lnTo>
                  <a:lnTo>
                    <a:pt x="353288" y="1010412"/>
                  </a:lnTo>
                  <a:lnTo>
                    <a:pt x="354139" y="1011567"/>
                  </a:lnTo>
                  <a:lnTo>
                    <a:pt x="356184" y="1012342"/>
                  </a:lnTo>
                  <a:lnTo>
                    <a:pt x="359422" y="1013510"/>
                  </a:lnTo>
                  <a:lnTo>
                    <a:pt x="364363" y="1013510"/>
                  </a:lnTo>
                  <a:lnTo>
                    <a:pt x="367601" y="1012342"/>
                  </a:lnTo>
                  <a:lnTo>
                    <a:pt x="367931" y="1011567"/>
                  </a:lnTo>
                  <a:lnTo>
                    <a:pt x="369646" y="1007706"/>
                  </a:lnTo>
                  <a:lnTo>
                    <a:pt x="370497" y="1003846"/>
                  </a:lnTo>
                  <a:lnTo>
                    <a:pt x="371678" y="1001522"/>
                  </a:lnTo>
                  <a:lnTo>
                    <a:pt x="372541" y="1000747"/>
                  </a:lnTo>
                  <a:lnTo>
                    <a:pt x="372541" y="999591"/>
                  </a:lnTo>
                  <a:lnTo>
                    <a:pt x="373722" y="999591"/>
                  </a:lnTo>
                  <a:lnTo>
                    <a:pt x="374916" y="1000747"/>
                  </a:lnTo>
                  <a:lnTo>
                    <a:pt x="375767" y="1003846"/>
                  </a:lnTo>
                  <a:lnTo>
                    <a:pt x="377139" y="1009637"/>
                  </a:lnTo>
                  <a:lnTo>
                    <a:pt x="377812" y="1013510"/>
                  </a:lnTo>
                  <a:lnTo>
                    <a:pt x="377698" y="1007706"/>
                  </a:lnTo>
                  <a:lnTo>
                    <a:pt x="377253" y="1004620"/>
                  </a:lnTo>
                  <a:lnTo>
                    <a:pt x="377139" y="1000747"/>
                  </a:lnTo>
                  <a:lnTo>
                    <a:pt x="376313" y="999591"/>
                  </a:lnTo>
                  <a:lnTo>
                    <a:pt x="375767" y="998816"/>
                  </a:lnTo>
                  <a:lnTo>
                    <a:pt x="373722" y="998816"/>
                  </a:lnTo>
                  <a:lnTo>
                    <a:pt x="372541" y="997661"/>
                  </a:lnTo>
                  <a:lnTo>
                    <a:pt x="370497" y="998816"/>
                  </a:lnTo>
                  <a:lnTo>
                    <a:pt x="370497" y="999591"/>
                  </a:lnTo>
                  <a:lnTo>
                    <a:pt x="369646" y="1002677"/>
                  </a:lnTo>
                  <a:lnTo>
                    <a:pt x="369646" y="1004620"/>
                  </a:lnTo>
                  <a:lnTo>
                    <a:pt x="368452" y="1007706"/>
                  </a:lnTo>
                  <a:lnTo>
                    <a:pt x="367601" y="1008481"/>
                  </a:lnTo>
                  <a:lnTo>
                    <a:pt x="364363" y="1011567"/>
                  </a:lnTo>
                  <a:lnTo>
                    <a:pt x="358228" y="1011567"/>
                  </a:lnTo>
                  <a:lnTo>
                    <a:pt x="356184" y="1009637"/>
                  </a:lnTo>
                  <a:lnTo>
                    <a:pt x="352094" y="1007706"/>
                  </a:lnTo>
                  <a:lnTo>
                    <a:pt x="347154" y="1003846"/>
                  </a:lnTo>
                  <a:lnTo>
                    <a:pt x="345960" y="1002677"/>
                  </a:lnTo>
                  <a:lnTo>
                    <a:pt x="345109" y="1000747"/>
                  </a:lnTo>
                  <a:lnTo>
                    <a:pt x="345109" y="997661"/>
                  </a:lnTo>
                  <a:lnTo>
                    <a:pt x="348005" y="997661"/>
                  </a:lnTo>
                  <a:lnTo>
                    <a:pt x="350050" y="998816"/>
                  </a:lnTo>
                  <a:lnTo>
                    <a:pt x="353288" y="999591"/>
                  </a:lnTo>
                  <a:lnTo>
                    <a:pt x="355333" y="1000747"/>
                  </a:lnTo>
                  <a:lnTo>
                    <a:pt x="358228" y="1000747"/>
                  </a:lnTo>
                  <a:lnTo>
                    <a:pt x="359422" y="999591"/>
                  </a:lnTo>
                  <a:lnTo>
                    <a:pt x="361467" y="997661"/>
                  </a:lnTo>
                  <a:lnTo>
                    <a:pt x="362318" y="995730"/>
                  </a:lnTo>
                  <a:lnTo>
                    <a:pt x="363512" y="993800"/>
                  </a:lnTo>
                  <a:lnTo>
                    <a:pt x="364363" y="991857"/>
                  </a:lnTo>
                  <a:lnTo>
                    <a:pt x="366407" y="989152"/>
                  </a:lnTo>
                  <a:lnTo>
                    <a:pt x="367601" y="987996"/>
                  </a:lnTo>
                  <a:lnTo>
                    <a:pt x="367169" y="987996"/>
                  </a:lnTo>
                  <a:lnTo>
                    <a:pt x="368452" y="986066"/>
                  </a:lnTo>
                  <a:lnTo>
                    <a:pt x="369646" y="985291"/>
                  </a:lnTo>
                  <a:lnTo>
                    <a:pt x="369646" y="984948"/>
                  </a:lnTo>
                  <a:lnTo>
                    <a:pt x="370497" y="984135"/>
                  </a:lnTo>
                  <a:lnTo>
                    <a:pt x="373722" y="984135"/>
                  </a:lnTo>
                  <a:lnTo>
                    <a:pt x="374916" y="985291"/>
                  </a:lnTo>
                  <a:lnTo>
                    <a:pt x="374916" y="986066"/>
                  </a:lnTo>
                  <a:lnTo>
                    <a:pt x="377139" y="987996"/>
                  </a:lnTo>
                  <a:lnTo>
                    <a:pt x="379857" y="989926"/>
                  </a:lnTo>
                  <a:lnTo>
                    <a:pt x="381901" y="991082"/>
                  </a:lnTo>
                  <a:lnTo>
                    <a:pt x="385991" y="991082"/>
                  </a:lnTo>
                  <a:lnTo>
                    <a:pt x="386753" y="989926"/>
                  </a:lnTo>
                  <a:lnTo>
                    <a:pt x="387350" y="989926"/>
                  </a:lnTo>
                  <a:lnTo>
                    <a:pt x="388035" y="987996"/>
                  </a:lnTo>
                  <a:lnTo>
                    <a:pt x="390080" y="987221"/>
                  </a:lnTo>
                  <a:lnTo>
                    <a:pt x="391439" y="987221"/>
                  </a:lnTo>
                  <a:lnTo>
                    <a:pt x="390080" y="985291"/>
                  </a:lnTo>
                  <a:lnTo>
                    <a:pt x="390080" y="984135"/>
                  </a:lnTo>
                  <a:lnTo>
                    <a:pt x="387350" y="979487"/>
                  </a:lnTo>
                  <a:lnTo>
                    <a:pt x="387350" y="977557"/>
                  </a:lnTo>
                  <a:lnTo>
                    <a:pt x="393484" y="977557"/>
                  </a:lnTo>
                  <a:lnTo>
                    <a:pt x="394169" y="976401"/>
                  </a:lnTo>
                  <a:lnTo>
                    <a:pt x="394169" y="973696"/>
                  </a:lnTo>
                  <a:lnTo>
                    <a:pt x="393484" y="971384"/>
                  </a:lnTo>
                  <a:lnTo>
                    <a:pt x="392125" y="968667"/>
                  </a:lnTo>
                  <a:lnTo>
                    <a:pt x="391439" y="965581"/>
                  </a:lnTo>
                  <a:lnTo>
                    <a:pt x="391439" y="963650"/>
                  </a:lnTo>
                  <a:lnTo>
                    <a:pt x="393484" y="961720"/>
                  </a:lnTo>
                  <a:lnTo>
                    <a:pt x="394169" y="960945"/>
                  </a:lnTo>
                  <a:lnTo>
                    <a:pt x="398259" y="959764"/>
                  </a:lnTo>
                  <a:lnTo>
                    <a:pt x="400304" y="959764"/>
                  </a:lnTo>
                  <a:lnTo>
                    <a:pt x="402856" y="960945"/>
                  </a:lnTo>
                  <a:lnTo>
                    <a:pt x="409841" y="960945"/>
                  </a:lnTo>
                  <a:lnTo>
                    <a:pt x="410565" y="959764"/>
                  </a:lnTo>
                  <a:lnTo>
                    <a:pt x="411035" y="959002"/>
                  </a:lnTo>
                  <a:lnTo>
                    <a:pt x="411886" y="957846"/>
                  </a:lnTo>
                  <a:lnTo>
                    <a:pt x="413080" y="955916"/>
                  </a:lnTo>
                  <a:lnTo>
                    <a:pt x="413080" y="953985"/>
                  </a:lnTo>
                  <a:lnTo>
                    <a:pt x="411035" y="953211"/>
                  </a:lnTo>
                  <a:lnTo>
                    <a:pt x="408990" y="952055"/>
                  </a:lnTo>
                  <a:lnTo>
                    <a:pt x="406946" y="951280"/>
                  </a:lnTo>
                  <a:lnTo>
                    <a:pt x="404901" y="950125"/>
                  </a:lnTo>
                  <a:lnTo>
                    <a:pt x="404901" y="948182"/>
                  </a:lnTo>
                  <a:lnTo>
                    <a:pt x="405752" y="947407"/>
                  </a:lnTo>
                  <a:lnTo>
                    <a:pt x="409841" y="947407"/>
                  </a:lnTo>
                  <a:lnTo>
                    <a:pt x="411886" y="946251"/>
                  </a:lnTo>
                  <a:lnTo>
                    <a:pt x="413080" y="946251"/>
                  </a:lnTo>
                  <a:lnTo>
                    <a:pt x="413080" y="945476"/>
                  </a:lnTo>
                  <a:lnTo>
                    <a:pt x="413080" y="944321"/>
                  </a:lnTo>
                  <a:close/>
                </a:path>
                <a:path w="1014095" h="1205229">
                  <a:moveTo>
                    <a:pt x="466559" y="999591"/>
                  </a:moveTo>
                  <a:lnTo>
                    <a:pt x="462470" y="997661"/>
                  </a:lnTo>
                  <a:lnTo>
                    <a:pt x="461289" y="996962"/>
                  </a:lnTo>
                  <a:lnTo>
                    <a:pt x="460946" y="996759"/>
                  </a:lnTo>
                  <a:lnTo>
                    <a:pt x="459244" y="995730"/>
                  </a:lnTo>
                  <a:lnTo>
                    <a:pt x="459244" y="996086"/>
                  </a:lnTo>
                  <a:lnTo>
                    <a:pt x="458381" y="995730"/>
                  </a:lnTo>
                  <a:lnTo>
                    <a:pt x="453961" y="993800"/>
                  </a:lnTo>
                  <a:lnTo>
                    <a:pt x="453961" y="989926"/>
                  </a:lnTo>
                  <a:lnTo>
                    <a:pt x="453961" y="987996"/>
                  </a:lnTo>
                  <a:lnTo>
                    <a:pt x="453961" y="986066"/>
                  </a:lnTo>
                  <a:lnTo>
                    <a:pt x="453110" y="986066"/>
                  </a:lnTo>
                  <a:lnTo>
                    <a:pt x="451916" y="985291"/>
                  </a:lnTo>
                  <a:lnTo>
                    <a:pt x="451065" y="984135"/>
                  </a:lnTo>
                  <a:lnTo>
                    <a:pt x="447827" y="984135"/>
                  </a:lnTo>
                  <a:lnTo>
                    <a:pt x="445782" y="985291"/>
                  </a:lnTo>
                  <a:lnTo>
                    <a:pt x="442887" y="986066"/>
                  </a:lnTo>
                  <a:lnTo>
                    <a:pt x="440842" y="986066"/>
                  </a:lnTo>
                  <a:lnTo>
                    <a:pt x="438797" y="987221"/>
                  </a:lnTo>
                  <a:lnTo>
                    <a:pt x="437616" y="987996"/>
                  </a:lnTo>
                  <a:lnTo>
                    <a:pt x="434708" y="989926"/>
                  </a:lnTo>
                  <a:lnTo>
                    <a:pt x="429425" y="989926"/>
                  </a:lnTo>
                  <a:lnTo>
                    <a:pt x="427380" y="989152"/>
                  </a:lnTo>
                  <a:lnTo>
                    <a:pt x="426199" y="987996"/>
                  </a:lnTo>
                  <a:lnTo>
                    <a:pt x="424154" y="986066"/>
                  </a:lnTo>
                  <a:lnTo>
                    <a:pt x="423303" y="985291"/>
                  </a:lnTo>
                  <a:lnTo>
                    <a:pt x="419214" y="987996"/>
                  </a:lnTo>
                  <a:lnTo>
                    <a:pt x="418020" y="989926"/>
                  </a:lnTo>
                  <a:lnTo>
                    <a:pt x="418185" y="989926"/>
                  </a:lnTo>
                  <a:lnTo>
                    <a:pt x="417169" y="991857"/>
                  </a:lnTo>
                  <a:lnTo>
                    <a:pt x="411035" y="997661"/>
                  </a:lnTo>
                  <a:lnTo>
                    <a:pt x="409841" y="1000747"/>
                  </a:lnTo>
                  <a:lnTo>
                    <a:pt x="409841" y="1003846"/>
                  </a:lnTo>
                  <a:lnTo>
                    <a:pt x="411035" y="1005776"/>
                  </a:lnTo>
                  <a:lnTo>
                    <a:pt x="411886" y="1007706"/>
                  </a:lnTo>
                  <a:lnTo>
                    <a:pt x="413931" y="1008481"/>
                  </a:lnTo>
                  <a:lnTo>
                    <a:pt x="415124" y="1012342"/>
                  </a:lnTo>
                  <a:lnTo>
                    <a:pt x="415124" y="1013510"/>
                  </a:lnTo>
                  <a:lnTo>
                    <a:pt x="413931" y="1016215"/>
                  </a:lnTo>
                  <a:lnTo>
                    <a:pt x="413080" y="1017371"/>
                  </a:lnTo>
                  <a:lnTo>
                    <a:pt x="409841" y="1019302"/>
                  </a:lnTo>
                  <a:lnTo>
                    <a:pt x="407797" y="1020076"/>
                  </a:lnTo>
                  <a:lnTo>
                    <a:pt x="405752" y="1020076"/>
                  </a:lnTo>
                  <a:lnTo>
                    <a:pt x="402856" y="1019302"/>
                  </a:lnTo>
                  <a:lnTo>
                    <a:pt x="399618" y="1017371"/>
                  </a:lnTo>
                  <a:lnTo>
                    <a:pt x="392531" y="1012342"/>
                  </a:lnTo>
                  <a:lnTo>
                    <a:pt x="391439" y="1011567"/>
                  </a:lnTo>
                  <a:lnTo>
                    <a:pt x="390080" y="1010412"/>
                  </a:lnTo>
                  <a:lnTo>
                    <a:pt x="385991" y="1010412"/>
                  </a:lnTo>
                  <a:lnTo>
                    <a:pt x="383946" y="1012342"/>
                  </a:lnTo>
                  <a:lnTo>
                    <a:pt x="381228" y="1014285"/>
                  </a:lnTo>
                  <a:lnTo>
                    <a:pt x="379183" y="1014285"/>
                  </a:lnTo>
                  <a:lnTo>
                    <a:pt x="377812" y="1013510"/>
                  </a:lnTo>
                  <a:lnTo>
                    <a:pt x="379183" y="1015441"/>
                  </a:lnTo>
                  <a:lnTo>
                    <a:pt x="381228" y="1015441"/>
                  </a:lnTo>
                  <a:lnTo>
                    <a:pt x="383679" y="1014285"/>
                  </a:lnTo>
                  <a:lnTo>
                    <a:pt x="385305" y="1013510"/>
                  </a:lnTo>
                  <a:lnTo>
                    <a:pt x="385991" y="1012342"/>
                  </a:lnTo>
                  <a:lnTo>
                    <a:pt x="390080" y="1012342"/>
                  </a:lnTo>
                  <a:lnTo>
                    <a:pt x="394169" y="1015441"/>
                  </a:lnTo>
                  <a:lnTo>
                    <a:pt x="400304" y="1019302"/>
                  </a:lnTo>
                  <a:lnTo>
                    <a:pt x="403707" y="1020076"/>
                  </a:lnTo>
                  <a:lnTo>
                    <a:pt x="405752" y="1021232"/>
                  </a:lnTo>
                  <a:lnTo>
                    <a:pt x="406946" y="1021232"/>
                  </a:lnTo>
                  <a:lnTo>
                    <a:pt x="411886" y="1020076"/>
                  </a:lnTo>
                  <a:lnTo>
                    <a:pt x="413931" y="1019302"/>
                  </a:lnTo>
                  <a:lnTo>
                    <a:pt x="415975" y="1017371"/>
                  </a:lnTo>
                  <a:lnTo>
                    <a:pt x="417169" y="1015441"/>
                  </a:lnTo>
                  <a:lnTo>
                    <a:pt x="417169" y="1012342"/>
                  </a:lnTo>
                  <a:lnTo>
                    <a:pt x="415975" y="1010412"/>
                  </a:lnTo>
                  <a:lnTo>
                    <a:pt x="413931" y="1007706"/>
                  </a:lnTo>
                  <a:lnTo>
                    <a:pt x="411886" y="1004620"/>
                  </a:lnTo>
                  <a:lnTo>
                    <a:pt x="411886" y="1000747"/>
                  </a:lnTo>
                  <a:lnTo>
                    <a:pt x="413080" y="999591"/>
                  </a:lnTo>
                  <a:lnTo>
                    <a:pt x="415975" y="994956"/>
                  </a:lnTo>
                  <a:lnTo>
                    <a:pt x="418020" y="993025"/>
                  </a:lnTo>
                  <a:lnTo>
                    <a:pt x="419214" y="989926"/>
                  </a:lnTo>
                  <a:lnTo>
                    <a:pt x="421259" y="989152"/>
                  </a:lnTo>
                  <a:lnTo>
                    <a:pt x="422109" y="987996"/>
                  </a:lnTo>
                  <a:lnTo>
                    <a:pt x="423303" y="987996"/>
                  </a:lnTo>
                  <a:lnTo>
                    <a:pt x="425335" y="989152"/>
                  </a:lnTo>
                  <a:lnTo>
                    <a:pt x="428231" y="991082"/>
                  </a:lnTo>
                  <a:lnTo>
                    <a:pt x="429425" y="991857"/>
                  </a:lnTo>
                  <a:lnTo>
                    <a:pt x="433514" y="991857"/>
                  </a:lnTo>
                  <a:lnTo>
                    <a:pt x="435559" y="991082"/>
                  </a:lnTo>
                  <a:lnTo>
                    <a:pt x="437502" y="989926"/>
                  </a:lnTo>
                  <a:lnTo>
                    <a:pt x="438797" y="989152"/>
                  </a:lnTo>
                  <a:lnTo>
                    <a:pt x="440842" y="987996"/>
                  </a:lnTo>
                  <a:lnTo>
                    <a:pt x="442887" y="987221"/>
                  </a:lnTo>
                  <a:lnTo>
                    <a:pt x="444931" y="986066"/>
                  </a:lnTo>
                  <a:lnTo>
                    <a:pt x="446976" y="985291"/>
                  </a:lnTo>
                  <a:lnTo>
                    <a:pt x="449872" y="985291"/>
                  </a:lnTo>
                  <a:lnTo>
                    <a:pt x="451065" y="986066"/>
                  </a:lnTo>
                  <a:lnTo>
                    <a:pt x="451916" y="987221"/>
                  </a:lnTo>
                  <a:lnTo>
                    <a:pt x="451916" y="987996"/>
                  </a:lnTo>
                  <a:lnTo>
                    <a:pt x="451916" y="989926"/>
                  </a:lnTo>
                  <a:lnTo>
                    <a:pt x="451916" y="993800"/>
                  </a:lnTo>
                  <a:lnTo>
                    <a:pt x="453110" y="994956"/>
                  </a:lnTo>
                  <a:lnTo>
                    <a:pt x="457200" y="997661"/>
                  </a:lnTo>
                  <a:lnTo>
                    <a:pt x="459244" y="998245"/>
                  </a:lnTo>
                  <a:lnTo>
                    <a:pt x="459244" y="998816"/>
                  </a:lnTo>
                  <a:lnTo>
                    <a:pt x="461289" y="998816"/>
                  </a:lnTo>
                  <a:lnTo>
                    <a:pt x="466559" y="999591"/>
                  </a:lnTo>
                  <a:close/>
                </a:path>
                <a:path w="1014095" h="1205229">
                  <a:moveTo>
                    <a:pt x="477634" y="776173"/>
                  </a:moveTo>
                  <a:lnTo>
                    <a:pt x="475589" y="775017"/>
                  </a:lnTo>
                  <a:lnTo>
                    <a:pt x="465366" y="775017"/>
                  </a:lnTo>
                  <a:lnTo>
                    <a:pt x="463321" y="774242"/>
                  </a:lnTo>
                  <a:lnTo>
                    <a:pt x="461289" y="773087"/>
                  </a:lnTo>
                  <a:lnTo>
                    <a:pt x="459244" y="773087"/>
                  </a:lnTo>
                  <a:lnTo>
                    <a:pt x="457200" y="773087"/>
                  </a:lnTo>
                  <a:lnTo>
                    <a:pt x="455155" y="771156"/>
                  </a:lnTo>
                  <a:lnTo>
                    <a:pt x="453961" y="770382"/>
                  </a:lnTo>
                  <a:lnTo>
                    <a:pt x="451916" y="769200"/>
                  </a:lnTo>
                  <a:lnTo>
                    <a:pt x="444931" y="769200"/>
                  </a:lnTo>
                  <a:lnTo>
                    <a:pt x="442887" y="771156"/>
                  </a:lnTo>
                  <a:lnTo>
                    <a:pt x="442887" y="773087"/>
                  </a:lnTo>
                  <a:lnTo>
                    <a:pt x="443026" y="773430"/>
                  </a:lnTo>
                  <a:lnTo>
                    <a:pt x="443738" y="775017"/>
                  </a:lnTo>
                  <a:lnTo>
                    <a:pt x="444093" y="775017"/>
                  </a:lnTo>
                  <a:lnTo>
                    <a:pt x="444931" y="776249"/>
                  </a:lnTo>
                  <a:lnTo>
                    <a:pt x="443738" y="778154"/>
                  </a:lnTo>
                  <a:lnTo>
                    <a:pt x="441693" y="778916"/>
                  </a:lnTo>
                  <a:lnTo>
                    <a:pt x="437603" y="778916"/>
                  </a:lnTo>
                  <a:lnTo>
                    <a:pt x="438797" y="782091"/>
                  </a:lnTo>
                  <a:lnTo>
                    <a:pt x="438797" y="783996"/>
                  </a:lnTo>
                  <a:lnTo>
                    <a:pt x="436753" y="783996"/>
                  </a:lnTo>
                  <a:lnTo>
                    <a:pt x="435559" y="782853"/>
                  </a:lnTo>
                  <a:lnTo>
                    <a:pt x="432663" y="780821"/>
                  </a:lnTo>
                  <a:lnTo>
                    <a:pt x="432663" y="780059"/>
                  </a:lnTo>
                  <a:lnTo>
                    <a:pt x="434708" y="778154"/>
                  </a:lnTo>
                  <a:lnTo>
                    <a:pt x="434708" y="777011"/>
                  </a:lnTo>
                  <a:lnTo>
                    <a:pt x="434708" y="776249"/>
                  </a:lnTo>
                  <a:lnTo>
                    <a:pt x="433514" y="776249"/>
                  </a:lnTo>
                  <a:lnTo>
                    <a:pt x="432663" y="775106"/>
                  </a:lnTo>
                  <a:lnTo>
                    <a:pt x="429425" y="775106"/>
                  </a:lnTo>
                  <a:lnTo>
                    <a:pt x="425335" y="777011"/>
                  </a:lnTo>
                  <a:lnTo>
                    <a:pt x="423303" y="778154"/>
                  </a:lnTo>
                  <a:lnTo>
                    <a:pt x="423303" y="777011"/>
                  </a:lnTo>
                  <a:lnTo>
                    <a:pt x="424154" y="775106"/>
                  </a:lnTo>
                  <a:lnTo>
                    <a:pt x="424154" y="773201"/>
                  </a:lnTo>
                  <a:lnTo>
                    <a:pt x="424154" y="772312"/>
                  </a:lnTo>
                  <a:lnTo>
                    <a:pt x="422109" y="771156"/>
                  </a:lnTo>
                  <a:lnTo>
                    <a:pt x="420065" y="770382"/>
                  </a:lnTo>
                  <a:lnTo>
                    <a:pt x="417169" y="770382"/>
                  </a:lnTo>
                  <a:lnTo>
                    <a:pt x="415975" y="771156"/>
                  </a:lnTo>
                  <a:lnTo>
                    <a:pt x="413931" y="773087"/>
                  </a:lnTo>
                  <a:lnTo>
                    <a:pt x="413080" y="775017"/>
                  </a:lnTo>
                  <a:lnTo>
                    <a:pt x="413423" y="775017"/>
                  </a:lnTo>
                  <a:lnTo>
                    <a:pt x="413080" y="776249"/>
                  </a:lnTo>
                  <a:lnTo>
                    <a:pt x="413931" y="778154"/>
                  </a:lnTo>
                  <a:lnTo>
                    <a:pt x="415975" y="778916"/>
                  </a:lnTo>
                  <a:lnTo>
                    <a:pt x="415975" y="780821"/>
                  </a:lnTo>
                  <a:lnTo>
                    <a:pt x="415124" y="782091"/>
                  </a:lnTo>
                  <a:lnTo>
                    <a:pt x="413080" y="783996"/>
                  </a:lnTo>
                  <a:lnTo>
                    <a:pt x="411035" y="786663"/>
                  </a:lnTo>
                  <a:lnTo>
                    <a:pt x="411035" y="788568"/>
                  </a:lnTo>
                  <a:lnTo>
                    <a:pt x="411886" y="790981"/>
                  </a:lnTo>
                  <a:lnTo>
                    <a:pt x="413080" y="792886"/>
                  </a:lnTo>
                  <a:lnTo>
                    <a:pt x="411035" y="793648"/>
                  </a:lnTo>
                  <a:lnTo>
                    <a:pt x="409841" y="795553"/>
                  </a:lnTo>
                  <a:lnTo>
                    <a:pt x="409841" y="800633"/>
                  </a:lnTo>
                  <a:lnTo>
                    <a:pt x="413931" y="801395"/>
                  </a:lnTo>
                  <a:lnTo>
                    <a:pt x="413931" y="803300"/>
                  </a:lnTo>
                  <a:lnTo>
                    <a:pt x="411886" y="804443"/>
                  </a:lnTo>
                  <a:lnTo>
                    <a:pt x="406946" y="804443"/>
                  </a:lnTo>
                  <a:lnTo>
                    <a:pt x="405752" y="803300"/>
                  </a:lnTo>
                  <a:lnTo>
                    <a:pt x="404291" y="801395"/>
                  </a:lnTo>
                  <a:lnTo>
                    <a:pt x="403707" y="800633"/>
                  </a:lnTo>
                  <a:lnTo>
                    <a:pt x="401662" y="799363"/>
                  </a:lnTo>
                  <a:lnTo>
                    <a:pt x="397573" y="801395"/>
                  </a:lnTo>
                  <a:lnTo>
                    <a:pt x="392125" y="802538"/>
                  </a:lnTo>
                  <a:lnTo>
                    <a:pt x="390080" y="804443"/>
                  </a:lnTo>
                  <a:lnTo>
                    <a:pt x="390080" y="807110"/>
                  </a:lnTo>
                  <a:lnTo>
                    <a:pt x="388035" y="807110"/>
                  </a:lnTo>
                  <a:lnTo>
                    <a:pt x="385991" y="806348"/>
                  </a:lnTo>
                  <a:lnTo>
                    <a:pt x="381901" y="804443"/>
                  </a:lnTo>
                  <a:lnTo>
                    <a:pt x="377139" y="802538"/>
                  </a:lnTo>
                  <a:lnTo>
                    <a:pt x="374916" y="800633"/>
                  </a:lnTo>
                  <a:lnTo>
                    <a:pt x="375767" y="799363"/>
                  </a:lnTo>
                  <a:lnTo>
                    <a:pt x="377812" y="795553"/>
                  </a:lnTo>
                  <a:lnTo>
                    <a:pt x="377812" y="793648"/>
                  </a:lnTo>
                  <a:lnTo>
                    <a:pt x="377139" y="792886"/>
                  </a:lnTo>
                  <a:lnTo>
                    <a:pt x="373722" y="790981"/>
                  </a:lnTo>
                  <a:lnTo>
                    <a:pt x="369646" y="791743"/>
                  </a:lnTo>
                  <a:lnTo>
                    <a:pt x="366407" y="791743"/>
                  </a:lnTo>
                  <a:lnTo>
                    <a:pt x="361467" y="792886"/>
                  </a:lnTo>
                  <a:lnTo>
                    <a:pt x="357378" y="794791"/>
                  </a:lnTo>
                  <a:lnTo>
                    <a:pt x="356184" y="796696"/>
                  </a:lnTo>
                  <a:lnTo>
                    <a:pt x="356184" y="805205"/>
                  </a:lnTo>
                  <a:lnTo>
                    <a:pt x="354139" y="808253"/>
                  </a:lnTo>
                  <a:lnTo>
                    <a:pt x="350050" y="811047"/>
                  </a:lnTo>
                  <a:lnTo>
                    <a:pt x="345109" y="812190"/>
                  </a:lnTo>
                  <a:lnTo>
                    <a:pt x="340677" y="812190"/>
                  </a:lnTo>
                  <a:lnTo>
                    <a:pt x="336588" y="814857"/>
                  </a:lnTo>
                  <a:lnTo>
                    <a:pt x="334556" y="821080"/>
                  </a:lnTo>
                  <a:lnTo>
                    <a:pt x="332511" y="822985"/>
                  </a:lnTo>
                  <a:lnTo>
                    <a:pt x="331660" y="822985"/>
                  </a:lnTo>
                  <a:lnTo>
                    <a:pt x="330784" y="819937"/>
                  </a:lnTo>
                  <a:lnTo>
                    <a:pt x="330466" y="818794"/>
                  </a:lnTo>
                  <a:lnTo>
                    <a:pt x="329615" y="816000"/>
                  </a:lnTo>
                  <a:lnTo>
                    <a:pt x="326377" y="816000"/>
                  </a:lnTo>
                  <a:lnTo>
                    <a:pt x="321437" y="816762"/>
                  </a:lnTo>
                  <a:lnTo>
                    <a:pt x="310870" y="822985"/>
                  </a:lnTo>
                  <a:lnTo>
                    <a:pt x="304736" y="832637"/>
                  </a:lnTo>
                  <a:lnTo>
                    <a:pt x="304736" y="836574"/>
                  </a:lnTo>
                  <a:lnTo>
                    <a:pt x="305930" y="840384"/>
                  </a:lnTo>
                  <a:lnTo>
                    <a:pt x="310019" y="846226"/>
                  </a:lnTo>
                  <a:lnTo>
                    <a:pt x="314960" y="850036"/>
                  </a:lnTo>
                  <a:lnTo>
                    <a:pt x="317347" y="851941"/>
                  </a:lnTo>
                  <a:lnTo>
                    <a:pt x="318198" y="853973"/>
                  </a:lnTo>
                  <a:lnTo>
                    <a:pt x="319392" y="855878"/>
                  </a:lnTo>
                  <a:lnTo>
                    <a:pt x="316153" y="858926"/>
                  </a:lnTo>
                  <a:lnTo>
                    <a:pt x="312191" y="859663"/>
                  </a:lnTo>
                  <a:lnTo>
                    <a:pt x="312000" y="859663"/>
                  </a:lnTo>
                  <a:lnTo>
                    <a:pt x="305930" y="857021"/>
                  </a:lnTo>
                  <a:lnTo>
                    <a:pt x="295706" y="855116"/>
                  </a:lnTo>
                  <a:lnTo>
                    <a:pt x="278003" y="845451"/>
                  </a:lnTo>
                  <a:lnTo>
                    <a:pt x="278003" y="844981"/>
                  </a:lnTo>
                  <a:lnTo>
                    <a:pt x="275958" y="844207"/>
                  </a:lnTo>
                  <a:lnTo>
                    <a:pt x="270675" y="841108"/>
                  </a:lnTo>
                  <a:lnTo>
                    <a:pt x="266585" y="837247"/>
                  </a:lnTo>
                  <a:lnTo>
                    <a:pt x="267779" y="830668"/>
                  </a:lnTo>
                  <a:lnTo>
                    <a:pt x="267779" y="825652"/>
                  </a:lnTo>
                  <a:lnTo>
                    <a:pt x="266077" y="821778"/>
                  </a:lnTo>
                  <a:lnTo>
                    <a:pt x="265734" y="821004"/>
                  </a:lnTo>
                  <a:lnTo>
                    <a:pt x="261645" y="818692"/>
                  </a:lnTo>
                  <a:lnTo>
                    <a:pt x="258406" y="817918"/>
                  </a:lnTo>
                  <a:lnTo>
                    <a:pt x="249034" y="819848"/>
                  </a:lnTo>
                  <a:lnTo>
                    <a:pt x="240017" y="825652"/>
                  </a:lnTo>
                  <a:lnTo>
                    <a:pt x="231838" y="834542"/>
                  </a:lnTo>
                  <a:lnTo>
                    <a:pt x="225361" y="835317"/>
                  </a:lnTo>
                  <a:lnTo>
                    <a:pt x="223316" y="834542"/>
                  </a:lnTo>
                  <a:lnTo>
                    <a:pt x="220421" y="832599"/>
                  </a:lnTo>
                  <a:lnTo>
                    <a:pt x="219227" y="830668"/>
                  </a:lnTo>
                  <a:lnTo>
                    <a:pt x="221272" y="827582"/>
                  </a:lnTo>
                  <a:lnTo>
                    <a:pt x="227406" y="821004"/>
                  </a:lnTo>
                  <a:lnTo>
                    <a:pt x="232689" y="814832"/>
                  </a:lnTo>
                  <a:lnTo>
                    <a:pt x="233883" y="812126"/>
                  </a:lnTo>
                  <a:lnTo>
                    <a:pt x="233883" y="810183"/>
                  </a:lnTo>
                  <a:lnTo>
                    <a:pt x="232689" y="807097"/>
                  </a:lnTo>
                  <a:lnTo>
                    <a:pt x="227406" y="805167"/>
                  </a:lnTo>
                  <a:lnTo>
                    <a:pt x="219227" y="803236"/>
                  </a:lnTo>
                  <a:lnTo>
                    <a:pt x="206959" y="801293"/>
                  </a:lnTo>
                  <a:lnTo>
                    <a:pt x="198793" y="799363"/>
                  </a:lnTo>
                  <a:lnTo>
                    <a:pt x="194703" y="798588"/>
                  </a:lnTo>
                  <a:lnTo>
                    <a:pt x="192659" y="796658"/>
                  </a:lnTo>
                  <a:lnTo>
                    <a:pt x="193332" y="795502"/>
                  </a:lnTo>
                  <a:lnTo>
                    <a:pt x="196748" y="790867"/>
                  </a:lnTo>
                  <a:lnTo>
                    <a:pt x="201510" y="783907"/>
                  </a:lnTo>
                  <a:lnTo>
                    <a:pt x="208153" y="778103"/>
                  </a:lnTo>
                  <a:lnTo>
                    <a:pt x="213093" y="773087"/>
                  </a:lnTo>
                  <a:lnTo>
                    <a:pt x="215138" y="770382"/>
                  </a:lnTo>
                  <a:lnTo>
                    <a:pt x="215138" y="768438"/>
                  </a:lnTo>
                  <a:lnTo>
                    <a:pt x="212242" y="764578"/>
                  </a:lnTo>
                  <a:lnTo>
                    <a:pt x="206108" y="759561"/>
                  </a:lnTo>
                  <a:lnTo>
                    <a:pt x="194703" y="757605"/>
                  </a:lnTo>
                  <a:lnTo>
                    <a:pt x="187210" y="756450"/>
                  </a:lnTo>
                  <a:lnTo>
                    <a:pt x="181076" y="757605"/>
                  </a:lnTo>
                  <a:lnTo>
                    <a:pt x="179031" y="757605"/>
                  </a:lnTo>
                  <a:lnTo>
                    <a:pt x="179031" y="755675"/>
                  </a:lnTo>
                  <a:lnTo>
                    <a:pt x="180390" y="752589"/>
                  </a:lnTo>
                  <a:lnTo>
                    <a:pt x="192659" y="746785"/>
                  </a:lnTo>
                  <a:lnTo>
                    <a:pt x="193332" y="744855"/>
                  </a:lnTo>
                  <a:lnTo>
                    <a:pt x="193332" y="740994"/>
                  </a:lnTo>
                  <a:lnTo>
                    <a:pt x="190614" y="738301"/>
                  </a:lnTo>
                  <a:lnTo>
                    <a:pt x="183121" y="731329"/>
                  </a:lnTo>
                  <a:lnTo>
                    <a:pt x="173748" y="726300"/>
                  </a:lnTo>
                  <a:lnTo>
                    <a:pt x="166763" y="721664"/>
                  </a:lnTo>
                  <a:lnTo>
                    <a:pt x="162674" y="716648"/>
                  </a:lnTo>
                  <a:lnTo>
                    <a:pt x="162674" y="714705"/>
                  </a:lnTo>
                  <a:lnTo>
                    <a:pt x="163525" y="712774"/>
                  </a:lnTo>
                  <a:lnTo>
                    <a:pt x="168808" y="710844"/>
                  </a:lnTo>
                  <a:lnTo>
                    <a:pt x="180390" y="708914"/>
                  </a:lnTo>
                  <a:lnTo>
                    <a:pt x="187210" y="708914"/>
                  </a:lnTo>
                  <a:lnTo>
                    <a:pt x="193332" y="706208"/>
                  </a:lnTo>
                  <a:lnTo>
                    <a:pt x="197421" y="705040"/>
                  </a:lnTo>
                  <a:lnTo>
                    <a:pt x="202882" y="700405"/>
                  </a:lnTo>
                  <a:lnTo>
                    <a:pt x="204927" y="698474"/>
                  </a:lnTo>
                  <a:lnTo>
                    <a:pt x="206959" y="697318"/>
                  </a:lnTo>
                  <a:lnTo>
                    <a:pt x="208153" y="697318"/>
                  </a:lnTo>
                  <a:lnTo>
                    <a:pt x="212242" y="699249"/>
                  </a:lnTo>
                  <a:lnTo>
                    <a:pt x="215138" y="699249"/>
                  </a:lnTo>
                  <a:lnTo>
                    <a:pt x="217182" y="696163"/>
                  </a:lnTo>
                  <a:lnTo>
                    <a:pt x="218376" y="694220"/>
                  </a:lnTo>
                  <a:lnTo>
                    <a:pt x="218376" y="689584"/>
                  </a:lnTo>
                  <a:lnTo>
                    <a:pt x="218376" y="687654"/>
                  </a:lnTo>
                  <a:lnTo>
                    <a:pt x="218376" y="685723"/>
                  </a:lnTo>
                  <a:lnTo>
                    <a:pt x="220421" y="684555"/>
                  </a:lnTo>
                  <a:lnTo>
                    <a:pt x="224510" y="685723"/>
                  </a:lnTo>
                  <a:lnTo>
                    <a:pt x="226555" y="687654"/>
                  </a:lnTo>
                  <a:lnTo>
                    <a:pt x="228600" y="689584"/>
                  </a:lnTo>
                  <a:lnTo>
                    <a:pt x="230644" y="691515"/>
                  </a:lnTo>
                  <a:lnTo>
                    <a:pt x="232689" y="692289"/>
                  </a:lnTo>
                  <a:lnTo>
                    <a:pt x="236778" y="692289"/>
                  </a:lnTo>
                  <a:lnTo>
                    <a:pt x="242912" y="689584"/>
                  </a:lnTo>
                  <a:lnTo>
                    <a:pt x="248183" y="687654"/>
                  </a:lnTo>
                  <a:lnTo>
                    <a:pt x="247484" y="687654"/>
                  </a:lnTo>
                  <a:lnTo>
                    <a:pt x="250228" y="686498"/>
                  </a:lnTo>
                  <a:lnTo>
                    <a:pt x="253123" y="683780"/>
                  </a:lnTo>
                  <a:lnTo>
                    <a:pt x="257213" y="682625"/>
                  </a:lnTo>
                  <a:lnTo>
                    <a:pt x="261645" y="681850"/>
                  </a:lnTo>
                  <a:lnTo>
                    <a:pt x="267779" y="679919"/>
                  </a:lnTo>
                  <a:lnTo>
                    <a:pt x="270675" y="677989"/>
                  </a:lnTo>
                  <a:lnTo>
                    <a:pt x="271868" y="676833"/>
                  </a:lnTo>
                  <a:lnTo>
                    <a:pt x="271868" y="672960"/>
                  </a:lnTo>
                  <a:lnTo>
                    <a:pt x="272719" y="668324"/>
                  </a:lnTo>
                  <a:lnTo>
                    <a:pt x="274764" y="666013"/>
                  </a:lnTo>
                  <a:lnTo>
                    <a:pt x="275958" y="665302"/>
                  </a:lnTo>
                  <a:lnTo>
                    <a:pt x="276237" y="665137"/>
                  </a:lnTo>
                  <a:lnTo>
                    <a:pt x="284124" y="662139"/>
                  </a:lnTo>
                  <a:lnTo>
                    <a:pt x="289585" y="662139"/>
                  </a:lnTo>
                  <a:lnTo>
                    <a:pt x="294347" y="661365"/>
                  </a:lnTo>
                  <a:lnTo>
                    <a:pt x="299796" y="659434"/>
                  </a:lnTo>
                  <a:lnTo>
                    <a:pt x="301840" y="659434"/>
                  </a:lnTo>
                  <a:lnTo>
                    <a:pt x="303885" y="660209"/>
                  </a:lnTo>
                  <a:lnTo>
                    <a:pt x="304736" y="662139"/>
                  </a:lnTo>
                  <a:lnTo>
                    <a:pt x="304736" y="665238"/>
                  </a:lnTo>
                  <a:lnTo>
                    <a:pt x="306781" y="667169"/>
                  </a:lnTo>
                  <a:lnTo>
                    <a:pt x="310019" y="667169"/>
                  </a:lnTo>
                  <a:lnTo>
                    <a:pt x="312915" y="666013"/>
                  </a:lnTo>
                  <a:lnTo>
                    <a:pt x="317347" y="661365"/>
                  </a:lnTo>
                  <a:lnTo>
                    <a:pt x="320243" y="660209"/>
                  </a:lnTo>
                  <a:lnTo>
                    <a:pt x="324332" y="660209"/>
                  </a:lnTo>
                  <a:lnTo>
                    <a:pt x="330466" y="661365"/>
                  </a:lnTo>
                  <a:lnTo>
                    <a:pt x="335737" y="662139"/>
                  </a:lnTo>
                  <a:lnTo>
                    <a:pt x="337781" y="663295"/>
                  </a:lnTo>
                  <a:lnTo>
                    <a:pt x="337781" y="670255"/>
                  </a:lnTo>
                  <a:lnTo>
                    <a:pt x="340677" y="671029"/>
                  </a:lnTo>
                  <a:lnTo>
                    <a:pt x="342722" y="669099"/>
                  </a:lnTo>
                  <a:lnTo>
                    <a:pt x="348005" y="669099"/>
                  </a:lnTo>
                  <a:lnTo>
                    <a:pt x="349199" y="671029"/>
                  </a:lnTo>
                  <a:lnTo>
                    <a:pt x="351243" y="671029"/>
                  </a:lnTo>
                  <a:lnTo>
                    <a:pt x="354139" y="672185"/>
                  </a:lnTo>
                  <a:lnTo>
                    <a:pt x="355333" y="674116"/>
                  </a:lnTo>
                  <a:lnTo>
                    <a:pt x="355333" y="677989"/>
                  </a:lnTo>
                  <a:lnTo>
                    <a:pt x="357378" y="681850"/>
                  </a:lnTo>
                  <a:lnTo>
                    <a:pt x="357378" y="678764"/>
                  </a:lnTo>
                  <a:lnTo>
                    <a:pt x="356184" y="674903"/>
                  </a:lnTo>
                  <a:lnTo>
                    <a:pt x="356184" y="672185"/>
                  </a:lnTo>
                  <a:lnTo>
                    <a:pt x="355333" y="670255"/>
                  </a:lnTo>
                  <a:lnTo>
                    <a:pt x="352094" y="670255"/>
                  </a:lnTo>
                  <a:lnTo>
                    <a:pt x="347154" y="668324"/>
                  </a:lnTo>
                  <a:lnTo>
                    <a:pt x="345960" y="667169"/>
                  </a:lnTo>
                  <a:lnTo>
                    <a:pt x="340677" y="667169"/>
                  </a:lnTo>
                  <a:lnTo>
                    <a:pt x="339826" y="664083"/>
                  </a:lnTo>
                  <a:lnTo>
                    <a:pt x="338632" y="661365"/>
                  </a:lnTo>
                  <a:lnTo>
                    <a:pt x="335737" y="660209"/>
                  </a:lnTo>
                  <a:lnTo>
                    <a:pt x="325526" y="658279"/>
                  </a:lnTo>
                  <a:lnTo>
                    <a:pt x="320243" y="658279"/>
                  </a:lnTo>
                  <a:lnTo>
                    <a:pt x="314960" y="661365"/>
                  </a:lnTo>
                  <a:lnTo>
                    <a:pt x="312064" y="664083"/>
                  </a:lnTo>
                  <a:lnTo>
                    <a:pt x="310019" y="665238"/>
                  </a:lnTo>
                  <a:lnTo>
                    <a:pt x="306781" y="664083"/>
                  </a:lnTo>
                  <a:lnTo>
                    <a:pt x="305930" y="661365"/>
                  </a:lnTo>
                  <a:lnTo>
                    <a:pt x="304736" y="658279"/>
                  </a:lnTo>
                  <a:lnTo>
                    <a:pt x="302691" y="657504"/>
                  </a:lnTo>
                  <a:lnTo>
                    <a:pt x="300647" y="658279"/>
                  </a:lnTo>
                  <a:lnTo>
                    <a:pt x="288213" y="661365"/>
                  </a:lnTo>
                  <a:lnTo>
                    <a:pt x="282079" y="661365"/>
                  </a:lnTo>
                  <a:lnTo>
                    <a:pt x="278003" y="662660"/>
                  </a:lnTo>
                  <a:lnTo>
                    <a:pt x="278003" y="662139"/>
                  </a:lnTo>
                  <a:lnTo>
                    <a:pt x="275958" y="662876"/>
                  </a:lnTo>
                  <a:lnTo>
                    <a:pt x="274764" y="663295"/>
                  </a:lnTo>
                  <a:lnTo>
                    <a:pt x="271868" y="666013"/>
                  </a:lnTo>
                  <a:lnTo>
                    <a:pt x="270675" y="669099"/>
                  </a:lnTo>
                  <a:lnTo>
                    <a:pt x="269824" y="674903"/>
                  </a:lnTo>
                  <a:lnTo>
                    <a:pt x="268630" y="676833"/>
                  </a:lnTo>
                  <a:lnTo>
                    <a:pt x="265734" y="678764"/>
                  </a:lnTo>
                  <a:lnTo>
                    <a:pt x="260451" y="679919"/>
                  </a:lnTo>
                  <a:lnTo>
                    <a:pt x="256362" y="681850"/>
                  </a:lnTo>
                  <a:lnTo>
                    <a:pt x="250228" y="683780"/>
                  </a:lnTo>
                  <a:lnTo>
                    <a:pt x="244094" y="686498"/>
                  </a:lnTo>
                  <a:lnTo>
                    <a:pt x="237972" y="689584"/>
                  </a:lnTo>
                  <a:lnTo>
                    <a:pt x="230644" y="689584"/>
                  </a:lnTo>
                  <a:lnTo>
                    <a:pt x="229450" y="688428"/>
                  </a:lnTo>
                  <a:lnTo>
                    <a:pt x="228600" y="687654"/>
                  </a:lnTo>
                  <a:lnTo>
                    <a:pt x="228422" y="687654"/>
                  </a:lnTo>
                  <a:lnTo>
                    <a:pt x="224332" y="684555"/>
                  </a:lnTo>
                  <a:lnTo>
                    <a:pt x="223316" y="683780"/>
                  </a:lnTo>
                  <a:lnTo>
                    <a:pt x="220421" y="682625"/>
                  </a:lnTo>
                  <a:lnTo>
                    <a:pt x="218376" y="683780"/>
                  </a:lnTo>
                  <a:lnTo>
                    <a:pt x="216331" y="685723"/>
                  </a:lnTo>
                  <a:lnTo>
                    <a:pt x="216331" y="687654"/>
                  </a:lnTo>
                  <a:lnTo>
                    <a:pt x="216331" y="689584"/>
                  </a:lnTo>
                  <a:lnTo>
                    <a:pt x="216331" y="695375"/>
                  </a:lnTo>
                  <a:lnTo>
                    <a:pt x="214287" y="697318"/>
                  </a:lnTo>
                  <a:lnTo>
                    <a:pt x="209003" y="696163"/>
                  </a:lnTo>
                  <a:lnTo>
                    <a:pt x="204927" y="696163"/>
                  </a:lnTo>
                  <a:lnTo>
                    <a:pt x="197421" y="702335"/>
                  </a:lnTo>
                  <a:lnTo>
                    <a:pt x="192659" y="705040"/>
                  </a:lnTo>
                  <a:lnTo>
                    <a:pt x="186524" y="706208"/>
                  </a:lnTo>
                  <a:lnTo>
                    <a:pt x="183121" y="706208"/>
                  </a:lnTo>
                  <a:lnTo>
                    <a:pt x="181076" y="702335"/>
                  </a:lnTo>
                  <a:lnTo>
                    <a:pt x="180390" y="699249"/>
                  </a:lnTo>
                  <a:lnTo>
                    <a:pt x="176301" y="696163"/>
                  </a:lnTo>
                  <a:lnTo>
                    <a:pt x="170853" y="694220"/>
                  </a:lnTo>
                  <a:lnTo>
                    <a:pt x="153314" y="694220"/>
                  </a:lnTo>
                  <a:lnTo>
                    <a:pt x="150241" y="692289"/>
                  </a:lnTo>
                  <a:lnTo>
                    <a:pt x="147180" y="690359"/>
                  </a:lnTo>
                  <a:lnTo>
                    <a:pt x="139001" y="689584"/>
                  </a:lnTo>
                  <a:lnTo>
                    <a:pt x="129628" y="689584"/>
                  </a:lnTo>
                  <a:lnTo>
                    <a:pt x="120599" y="691515"/>
                  </a:lnTo>
                  <a:lnTo>
                    <a:pt x="113284" y="692289"/>
                  </a:lnTo>
                  <a:lnTo>
                    <a:pt x="108000" y="696163"/>
                  </a:lnTo>
                  <a:lnTo>
                    <a:pt x="103911" y="697318"/>
                  </a:lnTo>
                  <a:lnTo>
                    <a:pt x="101015" y="694220"/>
                  </a:lnTo>
                  <a:lnTo>
                    <a:pt x="99822" y="692289"/>
                  </a:lnTo>
                  <a:lnTo>
                    <a:pt x="99822" y="690359"/>
                  </a:lnTo>
                  <a:lnTo>
                    <a:pt x="98971" y="689584"/>
                  </a:lnTo>
                  <a:lnTo>
                    <a:pt x="98971" y="687654"/>
                  </a:lnTo>
                  <a:lnTo>
                    <a:pt x="98971" y="685723"/>
                  </a:lnTo>
                  <a:lnTo>
                    <a:pt x="96926" y="680694"/>
                  </a:lnTo>
                  <a:lnTo>
                    <a:pt x="92837" y="678764"/>
                  </a:lnTo>
                  <a:lnTo>
                    <a:pt x="86194" y="678764"/>
                  </a:lnTo>
                  <a:lnTo>
                    <a:pt x="80060" y="680694"/>
                  </a:lnTo>
                  <a:lnTo>
                    <a:pt x="71882" y="681850"/>
                  </a:lnTo>
                  <a:lnTo>
                    <a:pt x="69164" y="680694"/>
                  </a:lnTo>
                  <a:lnTo>
                    <a:pt x="67119" y="676833"/>
                  </a:lnTo>
                  <a:lnTo>
                    <a:pt x="67792" y="670255"/>
                  </a:lnTo>
                  <a:lnTo>
                    <a:pt x="68478" y="669099"/>
                  </a:lnTo>
                  <a:lnTo>
                    <a:pt x="68935" y="668324"/>
                  </a:lnTo>
                  <a:lnTo>
                    <a:pt x="71882" y="663295"/>
                  </a:lnTo>
                  <a:lnTo>
                    <a:pt x="75298" y="658279"/>
                  </a:lnTo>
                  <a:lnTo>
                    <a:pt x="75971" y="654418"/>
                  </a:lnTo>
                  <a:lnTo>
                    <a:pt x="79375" y="654418"/>
                  </a:lnTo>
                  <a:lnTo>
                    <a:pt x="77330" y="653643"/>
                  </a:lnTo>
                  <a:lnTo>
                    <a:pt x="75971" y="649770"/>
                  </a:lnTo>
                  <a:lnTo>
                    <a:pt x="75298" y="644753"/>
                  </a:lnTo>
                  <a:lnTo>
                    <a:pt x="71882" y="640105"/>
                  </a:lnTo>
                  <a:lnTo>
                    <a:pt x="65747" y="638949"/>
                  </a:lnTo>
                  <a:lnTo>
                    <a:pt x="62852" y="637019"/>
                  </a:lnTo>
                  <a:lnTo>
                    <a:pt x="56388" y="635863"/>
                  </a:lnTo>
                  <a:lnTo>
                    <a:pt x="52298" y="635863"/>
                  </a:lnTo>
                  <a:lnTo>
                    <a:pt x="49403" y="633158"/>
                  </a:lnTo>
                  <a:lnTo>
                    <a:pt x="48209" y="628129"/>
                  </a:lnTo>
                  <a:lnTo>
                    <a:pt x="49403" y="625424"/>
                  </a:lnTo>
                  <a:lnTo>
                    <a:pt x="50253" y="622338"/>
                  </a:lnTo>
                  <a:lnTo>
                    <a:pt x="50253" y="619620"/>
                  </a:lnTo>
                  <a:lnTo>
                    <a:pt x="47358" y="614603"/>
                  </a:lnTo>
                  <a:lnTo>
                    <a:pt x="45313" y="612673"/>
                  </a:lnTo>
                  <a:lnTo>
                    <a:pt x="44119" y="609955"/>
                  </a:lnTo>
                  <a:lnTo>
                    <a:pt x="45313" y="609955"/>
                  </a:lnTo>
                  <a:lnTo>
                    <a:pt x="46164" y="606869"/>
                  </a:lnTo>
                  <a:lnTo>
                    <a:pt x="59626" y="606869"/>
                  </a:lnTo>
                  <a:lnTo>
                    <a:pt x="62852" y="608025"/>
                  </a:lnTo>
                  <a:lnTo>
                    <a:pt x="64897" y="608799"/>
                  </a:lnTo>
                  <a:lnTo>
                    <a:pt x="69837" y="606869"/>
                  </a:lnTo>
                  <a:lnTo>
                    <a:pt x="70688" y="604939"/>
                  </a:lnTo>
                  <a:lnTo>
                    <a:pt x="71208" y="603770"/>
                  </a:lnTo>
                  <a:lnTo>
                    <a:pt x="71882" y="601853"/>
                  </a:lnTo>
                  <a:lnTo>
                    <a:pt x="69837" y="599135"/>
                  </a:lnTo>
                  <a:lnTo>
                    <a:pt x="62852" y="594106"/>
                  </a:lnTo>
                  <a:lnTo>
                    <a:pt x="56388" y="591413"/>
                  </a:lnTo>
                  <a:lnTo>
                    <a:pt x="51447" y="586371"/>
                  </a:lnTo>
                  <a:lnTo>
                    <a:pt x="49555" y="583679"/>
                  </a:lnTo>
                  <a:lnTo>
                    <a:pt x="48209" y="581748"/>
                  </a:lnTo>
                  <a:lnTo>
                    <a:pt x="45313" y="580593"/>
                  </a:lnTo>
                  <a:lnTo>
                    <a:pt x="40030" y="581748"/>
                  </a:lnTo>
                  <a:lnTo>
                    <a:pt x="33045" y="585609"/>
                  </a:lnTo>
                  <a:lnTo>
                    <a:pt x="27762" y="589470"/>
                  </a:lnTo>
                  <a:lnTo>
                    <a:pt x="23685" y="596036"/>
                  </a:lnTo>
                  <a:lnTo>
                    <a:pt x="20447" y="597966"/>
                  </a:lnTo>
                  <a:lnTo>
                    <a:pt x="18402" y="597204"/>
                  </a:lnTo>
                  <a:lnTo>
                    <a:pt x="13462" y="594106"/>
                  </a:lnTo>
                  <a:lnTo>
                    <a:pt x="10223" y="587540"/>
                  </a:lnTo>
                  <a:lnTo>
                    <a:pt x="11417" y="581748"/>
                  </a:lnTo>
                  <a:lnTo>
                    <a:pt x="14312" y="576707"/>
                  </a:lnTo>
                  <a:lnTo>
                    <a:pt x="19596" y="572846"/>
                  </a:lnTo>
                  <a:lnTo>
                    <a:pt x="23685" y="573620"/>
                  </a:lnTo>
                  <a:lnTo>
                    <a:pt x="24841" y="572846"/>
                  </a:lnTo>
                  <a:lnTo>
                    <a:pt x="26581" y="571690"/>
                  </a:lnTo>
                  <a:lnTo>
                    <a:pt x="31851" y="567042"/>
                  </a:lnTo>
                  <a:lnTo>
                    <a:pt x="35941" y="561251"/>
                  </a:lnTo>
                  <a:lnTo>
                    <a:pt x="39179" y="552361"/>
                  </a:lnTo>
                  <a:lnTo>
                    <a:pt x="39179" y="541540"/>
                  </a:lnTo>
                  <a:lnTo>
                    <a:pt x="35941" y="539610"/>
                  </a:lnTo>
                  <a:lnTo>
                    <a:pt x="35090" y="536905"/>
                  </a:lnTo>
                  <a:lnTo>
                    <a:pt x="35090" y="531101"/>
                  </a:lnTo>
                  <a:lnTo>
                    <a:pt x="37985" y="531101"/>
                  </a:lnTo>
                  <a:lnTo>
                    <a:pt x="42075" y="529945"/>
                  </a:lnTo>
                  <a:lnTo>
                    <a:pt x="47358" y="529945"/>
                  </a:lnTo>
                  <a:lnTo>
                    <a:pt x="52298" y="527240"/>
                  </a:lnTo>
                  <a:lnTo>
                    <a:pt x="53492" y="524141"/>
                  </a:lnTo>
                  <a:lnTo>
                    <a:pt x="53492" y="521436"/>
                  </a:lnTo>
                  <a:lnTo>
                    <a:pt x="55537" y="519506"/>
                  </a:lnTo>
                  <a:lnTo>
                    <a:pt x="65747" y="521436"/>
                  </a:lnTo>
                  <a:lnTo>
                    <a:pt x="69164" y="522211"/>
                  </a:lnTo>
                  <a:lnTo>
                    <a:pt x="73253" y="522211"/>
                  </a:lnTo>
                  <a:lnTo>
                    <a:pt x="75298" y="520280"/>
                  </a:lnTo>
                  <a:lnTo>
                    <a:pt x="75971" y="516420"/>
                  </a:lnTo>
                  <a:lnTo>
                    <a:pt x="75298" y="515645"/>
                  </a:lnTo>
                  <a:lnTo>
                    <a:pt x="71882" y="515645"/>
                  </a:lnTo>
                  <a:lnTo>
                    <a:pt x="73253" y="517575"/>
                  </a:lnTo>
                  <a:lnTo>
                    <a:pt x="71882" y="519506"/>
                  </a:lnTo>
                  <a:lnTo>
                    <a:pt x="69837" y="519506"/>
                  </a:lnTo>
                  <a:lnTo>
                    <a:pt x="65747" y="516420"/>
                  </a:lnTo>
                  <a:lnTo>
                    <a:pt x="61671" y="515645"/>
                  </a:lnTo>
                  <a:lnTo>
                    <a:pt x="49403" y="515645"/>
                  </a:lnTo>
                  <a:lnTo>
                    <a:pt x="49403" y="521436"/>
                  </a:lnTo>
                  <a:lnTo>
                    <a:pt x="48209" y="524141"/>
                  </a:lnTo>
                  <a:lnTo>
                    <a:pt x="47358" y="527240"/>
                  </a:lnTo>
                  <a:lnTo>
                    <a:pt x="42075" y="528015"/>
                  </a:lnTo>
                  <a:lnTo>
                    <a:pt x="35090" y="528015"/>
                  </a:lnTo>
                  <a:lnTo>
                    <a:pt x="30657" y="531101"/>
                  </a:lnTo>
                  <a:lnTo>
                    <a:pt x="29806" y="533806"/>
                  </a:lnTo>
                  <a:lnTo>
                    <a:pt x="29806" y="536905"/>
                  </a:lnTo>
                  <a:lnTo>
                    <a:pt x="35090" y="543471"/>
                  </a:lnTo>
                  <a:lnTo>
                    <a:pt x="37134" y="547738"/>
                  </a:lnTo>
                  <a:lnTo>
                    <a:pt x="37134" y="552361"/>
                  </a:lnTo>
                  <a:lnTo>
                    <a:pt x="33896" y="560095"/>
                  </a:lnTo>
                  <a:lnTo>
                    <a:pt x="28613" y="565886"/>
                  </a:lnTo>
                  <a:lnTo>
                    <a:pt x="25717" y="568998"/>
                  </a:lnTo>
                  <a:lnTo>
                    <a:pt x="20447" y="568998"/>
                  </a:lnTo>
                  <a:lnTo>
                    <a:pt x="16357" y="570928"/>
                  </a:lnTo>
                  <a:lnTo>
                    <a:pt x="13462" y="573620"/>
                  </a:lnTo>
                  <a:lnTo>
                    <a:pt x="9372" y="575945"/>
                  </a:lnTo>
                  <a:lnTo>
                    <a:pt x="7327" y="582510"/>
                  </a:lnTo>
                  <a:lnTo>
                    <a:pt x="7327" y="586371"/>
                  </a:lnTo>
                  <a:lnTo>
                    <a:pt x="10223" y="591413"/>
                  </a:lnTo>
                  <a:lnTo>
                    <a:pt x="14312" y="597204"/>
                  </a:lnTo>
                  <a:lnTo>
                    <a:pt x="18402" y="599135"/>
                  </a:lnTo>
                  <a:lnTo>
                    <a:pt x="20447" y="599897"/>
                  </a:lnTo>
                  <a:lnTo>
                    <a:pt x="24536" y="597966"/>
                  </a:lnTo>
                  <a:lnTo>
                    <a:pt x="33045" y="591413"/>
                  </a:lnTo>
                  <a:lnTo>
                    <a:pt x="39179" y="584441"/>
                  </a:lnTo>
                  <a:lnTo>
                    <a:pt x="44119" y="583679"/>
                  </a:lnTo>
                  <a:lnTo>
                    <a:pt x="46164" y="584441"/>
                  </a:lnTo>
                  <a:lnTo>
                    <a:pt x="47358" y="584441"/>
                  </a:lnTo>
                  <a:lnTo>
                    <a:pt x="49403" y="587540"/>
                  </a:lnTo>
                  <a:lnTo>
                    <a:pt x="52298" y="591413"/>
                  </a:lnTo>
                  <a:lnTo>
                    <a:pt x="59626" y="596036"/>
                  </a:lnTo>
                  <a:lnTo>
                    <a:pt x="67119" y="599897"/>
                  </a:lnTo>
                  <a:lnTo>
                    <a:pt x="67792" y="601078"/>
                  </a:lnTo>
                  <a:lnTo>
                    <a:pt x="67792" y="603770"/>
                  </a:lnTo>
                  <a:lnTo>
                    <a:pt x="67119" y="603770"/>
                  </a:lnTo>
                  <a:lnTo>
                    <a:pt x="62852" y="604939"/>
                  </a:lnTo>
                  <a:lnTo>
                    <a:pt x="59626" y="604939"/>
                  </a:lnTo>
                  <a:lnTo>
                    <a:pt x="54343" y="603770"/>
                  </a:lnTo>
                  <a:lnTo>
                    <a:pt x="49403" y="603770"/>
                  </a:lnTo>
                  <a:lnTo>
                    <a:pt x="42075" y="604939"/>
                  </a:lnTo>
                  <a:lnTo>
                    <a:pt x="42075" y="608025"/>
                  </a:lnTo>
                  <a:lnTo>
                    <a:pt x="40030" y="609955"/>
                  </a:lnTo>
                  <a:lnTo>
                    <a:pt x="42075" y="612673"/>
                  </a:lnTo>
                  <a:lnTo>
                    <a:pt x="47358" y="618464"/>
                  </a:lnTo>
                  <a:lnTo>
                    <a:pt x="48209" y="621563"/>
                  </a:lnTo>
                  <a:lnTo>
                    <a:pt x="48209" y="624268"/>
                  </a:lnTo>
                  <a:lnTo>
                    <a:pt x="46164" y="627354"/>
                  </a:lnTo>
                  <a:lnTo>
                    <a:pt x="46164" y="631215"/>
                  </a:lnTo>
                  <a:lnTo>
                    <a:pt x="47358" y="633933"/>
                  </a:lnTo>
                  <a:lnTo>
                    <a:pt x="50253" y="637019"/>
                  </a:lnTo>
                  <a:lnTo>
                    <a:pt x="55537" y="638949"/>
                  </a:lnTo>
                  <a:lnTo>
                    <a:pt x="60477" y="638949"/>
                  </a:lnTo>
                  <a:lnTo>
                    <a:pt x="64897" y="640105"/>
                  </a:lnTo>
                  <a:lnTo>
                    <a:pt x="69837" y="643978"/>
                  </a:lnTo>
                  <a:lnTo>
                    <a:pt x="73253" y="647839"/>
                  </a:lnTo>
                  <a:lnTo>
                    <a:pt x="73253" y="652475"/>
                  </a:lnTo>
                  <a:lnTo>
                    <a:pt x="71882" y="655574"/>
                  </a:lnTo>
                  <a:lnTo>
                    <a:pt x="71208" y="658279"/>
                  </a:lnTo>
                  <a:lnTo>
                    <a:pt x="69164" y="662139"/>
                  </a:lnTo>
                  <a:lnTo>
                    <a:pt x="67119" y="667169"/>
                  </a:lnTo>
                  <a:lnTo>
                    <a:pt x="63703" y="668324"/>
                  </a:lnTo>
                  <a:lnTo>
                    <a:pt x="61671" y="668324"/>
                  </a:lnTo>
                  <a:lnTo>
                    <a:pt x="57581" y="666013"/>
                  </a:lnTo>
                  <a:lnTo>
                    <a:pt x="54343" y="667169"/>
                  </a:lnTo>
                  <a:lnTo>
                    <a:pt x="53492" y="670255"/>
                  </a:lnTo>
                  <a:lnTo>
                    <a:pt x="54343" y="674116"/>
                  </a:lnTo>
                  <a:lnTo>
                    <a:pt x="56388" y="670255"/>
                  </a:lnTo>
                  <a:lnTo>
                    <a:pt x="57581" y="669099"/>
                  </a:lnTo>
                  <a:lnTo>
                    <a:pt x="58432" y="669099"/>
                  </a:lnTo>
                  <a:lnTo>
                    <a:pt x="62852" y="670255"/>
                  </a:lnTo>
                  <a:lnTo>
                    <a:pt x="63703" y="671029"/>
                  </a:lnTo>
                  <a:lnTo>
                    <a:pt x="64897" y="676059"/>
                  </a:lnTo>
                  <a:lnTo>
                    <a:pt x="64897" y="678764"/>
                  </a:lnTo>
                  <a:lnTo>
                    <a:pt x="69164" y="682625"/>
                  </a:lnTo>
                  <a:lnTo>
                    <a:pt x="73253" y="684555"/>
                  </a:lnTo>
                  <a:lnTo>
                    <a:pt x="79375" y="684555"/>
                  </a:lnTo>
                  <a:lnTo>
                    <a:pt x="84150" y="681850"/>
                  </a:lnTo>
                  <a:lnTo>
                    <a:pt x="87553" y="680694"/>
                  </a:lnTo>
                  <a:lnTo>
                    <a:pt x="90792" y="680694"/>
                  </a:lnTo>
                  <a:lnTo>
                    <a:pt x="93687" y="682625"/>
                  </a:lnTo>
                  <a:lnTo>
                    <a:pt x="94881" y="687654"/>
                  </a:lnTo>
                  <a:lnTo>
                    <a:pt x="94881" y="689584"/>
                  </a:lnTo>
                  <a:lnTo>
                    <a:pt x="95224" y="689584"/>
                  </a:lnTo>
                  <a:lnTo>
                    <a:pt x="95732" y="692289"/>
                  </a:lnTo>
                  <a:lnTo>
                    <a:pt x="93687" y="694220"/>
                  </a:lnTo>
                  <a:lnTo>
                    <a:pt x="91643" y="696163"/>
                  </a:lnTo>
                  <a:lnTo>
                    <a:pt x="91643" y="696353"/>
                  </a:lnTo>
                  <a:lnTo>
                    <a:pt x="89598" y="698474"/>
                  </a:lnTo>
                  <a:lnTo>
                    <a:pt x="89598" y="708914"/>
                  </a:lnTo>
                  <a:lnTo>
                    <a:pt x="87553" y="714705"/>
                  </a:lnTo>
                  <a:lnTo>
                    <a:pt x="89598" y="716648"/>
                  </a:lnTo>
                  <a:lnTo>
                    <a:pt x="91643" y="716648"/>
                  </a:lnTo>
                  <a:lnTo>
                    <a:pt x="97777" y="714705"/>
                  </a:lnTo>
                  <a:lnTo>
                    <a:pt x="101015" y="715860"/>
                  </a:lnTo>
                  <a:lnTo>
                    <a:pt x="103060" y="719734"/>
                  </a:lnTo>
                  <a:lnTo>
                    <a:pt x="103060" y="722439"/>
                  </a:lnTo>
                  <a:lnTo>
                    <a:pt x="101015" y="725525"/>
                  </a:lnTo>
                  <a:lnTo>
                    <a:pt x="99822" y="728637"/>
                  </a:lnTo>
                  <a:lnTo>
                    <a:pt x="97777" y="732497"/>
                  </a:lnTo>
                  <a:lnTo>
                    <a:pt x="95732" y="733259"/>
                  </a:lnTo>
                  <a:lnTo>
                    <a:pt x="95732" y="736346"/>
                  </a:lnTo>
                  <a:lnTo>
                    <a:pt x="96926" y="740232"/>
                  </a:lnTo>
                  <a:lnTo>
                    <a:pt x="99822" y="742924"/>
                  </a:lnTo>
                  <a:lnTo>
                    <a:pt x="103060" y="744093"/>
                  </a:lnTo>
                  <a:lnTo>
                    <a:pt x="107149" y="744093"/>
                  </a:lnTo>
                  <a:lnTo>
                    <a:pt x="112090" y="742924"/>
                  </a:lnTo>
                  <a:lnTo>
                    <a:pt x="116179" y="742924"/>
                  </a:lnTo>
                  <a:lnTo>
                    <a:pt x="119405" y="744093"/>
                  </a:lnTo>
                  <a:lnTo>
                    <a:pt x="121450" y="746785"/>
                  </a:lnTo>
                  <a:lnTo>
                    <a:pt x="122643" y="750658"/>
                  </a:lnTo>
                  <a:lnTo>
                    <a:pt x="122643" y="756450"/>
                  </a:lnTo>
                  <a:lnTo>
                    <a:pt x="119405" y="761492"/>
                  </a:lnTo>
                  <a:lnTo>
                    <a:pt x="116179" y="764578"/>
                  </a:lnTo>
                  <a:lnTo>
                    <a:pt x="108000" y="769200"/>
                  </a:lnTo>
                  <a:lnTo>
                    <a:pt x="105105" y="772312"/>
                  </a:lnTo>
                  <a:lnTo>
                    <a:pt x="103911" y="775017"/>
                  </a:lnTo>
                  <a:lnTo>
                    <a:pt x="105956" y="782751"/>
                  </a:lnTo>
                  <a:lnTo>
                    <a:pt x="109194" y="790867"/>
                  </a:lnTo>
                  <a:lnTo>
                    <a:pt x="113284" y="802462"/>
                  </a:lnTo>
                  <a:lnTo>
                    <a:pt x="112090" y="806323"/>
                  </a:lnTo>
                  <a:lnTo>
                    <a:pt x="112090" y="809028"/>
                  </a:lnTo>
                  <a:lnTo>
                    <a:pt x="110045" y="812126"/>
                  </a:lnTo>
                  <a:lnTo>
                    <a:pt x="107149" y="814832"/>
                  </a:lnTo>
                  <a:lnTo>
                    <a:pt x="103060" y="815987"/>
                  </a:lnTo>
                  <a:lnTo>
                    <a:pt x="99822" y="816762"/>
                  </a:lnTo>
                  <a:lnTo>
                    <a:pt x="93687" y="816762"/>
                  </a:lnTo>
                  <a:lnTo>
                    <a:pt x="91643" y="816762"/>
                  </a:lnTo>
                  <a:lnTo>
                    <a:pt x="89598" y="816762"/>
                  </a:lnTo>
                  <a:lnTo>
                    <a:pt x="87553" y="817918"/>
                  </a:lnTo>
                  <a:lnTo>
                    <a:pt x="85509" y="819848"/>
                  </a:lnTo>
                  <a:lnTo>
                    <a:pt x="85509" y="823722"/>
                  </a:lnTo>
                  <a:lnTo>
                    <a:pt x="86194" y="828738"/>
                  </a:lnTo>
                  <a:lnTo>
                    <a:pt x="85509" y="829513"/>
                  </a:lnTo>
                  <a:lnTo>
                    <a:pt x="81419" y="829513"/>
                  </a:lnTo>
                  <a:lnTo>
                    <a:pt x="78016" y="828738"/>
                  </a:lnTo>
                  <a:lnTo>
                    <a:pt x="75971" y="828738"/>
                  </a:lnTo>
                  <a:lnTo>
                    <a:pt x="71208" y="830668"/>
                  </a:lnTo>
                  <a:lnTo>
                    <a:pt x="67792" y="835317"/>
                  </a:lnTo>
                  <a:lnTo>
                    <a:pt x="64897" y="838403"/>
                  </a:lnTo>
                  <a:lnTo>
                    <a:pt x="62852" y="839177"/>
                  </a:lnTo>
                  <a:lnTo>
                    <a:pt x="59626" y="840333"/>
                  </a:lnTo>
                  <a:lnTo>
                    <a:pt x="58432" y="842264"/>
                  </a:lnTo>
                  <a:lnTo>
                    <a:pt x="56388" y="844981"/>
                  </a:lnTo>
                  <a:lnTo>
                    <a:pt x="56388" y="846912"/>
                  </a:lnTo>
                  <a:lnTo>
                    <a:pt x="57581" y="851154"/>
                  </a:lnTo>
                  <a:lnTo>
                    <a:pt x="59626" y="855027"/>
                  </a:lnTo>
                  <a:lnTo>
                    <a:pt x="60477" y="858888"/>
                  </a:lnTo>
                  <a:lnTo>
                    <a:pt x="60477" y="859663"/>
                  </a:lnTo>
                  <a:lnTo>
                    <a:pt x="60477" y="861593"/>
                  </a:lnTo>
                  <a:lnTo>
                    <a:pt x="57581" y="865466"/>
                  </a:lnTo>
                  <a:lnTo>
                    <a:pt x="56388" y="867397"/>
                  </a:lnTo>
                  <a:lnTo>
                    <a:pt x="55537" y="871258"/>
                  </a:lnTo>
                  <a:lnTo>
                    <a:pt x="55537" y="873188"/>
                  </a:lnTo>
                  <a:lnTo>
                    <a:pt x="53492" y="877062"/>
                  </a:lnTo>
                  <a:lnTo>
                    <a:pt x="49403" y="878992"/>
                  </a:lnTo>
                  <a:lnTo>
                    <a:pt x="46164" y="884008"/>
                  </a:lnTo>
                  <a:lnTo>
                    <a:pt x="45313" y="887120"/>
                  </a:lnTo>
                  <a:lnTo>
                    <a:pt x="46164" y="890968"/>
                  </a:lnTo>
                  <a:lnTo>
                    <a:pt x="48209" y="892898"/>
                  </a:lnTo>
                  <a:lnTo>
                    <a:pt x="63703" y="892898"/>
                  </a:lnTo>
                  <a:lnTo>
                    <a:pt x="67119" y="893673"/>
                  </a:lnTo>
                  <a:lnTo>
                    <a:pt x="67119" y="895604"/>
                  </a:lnTo>
                  <a:lnTo>
                    <a:pt x="69164" y="898715"/>
                  </a:lnTo>
                  <a:lnTo>
                    <a:pt x="65747" y="900633"/>
                  </a:lnTo>
                  <a:lnTo>
                    <a:pt x="63703" y="899477"/>
                  </a:lnTo>
                  <a:lnTo>
                    <a:pt x="61671" y="898715"/>
                  </a:lnTo>
                  <a:lnTo>
                    <a:pt x="59626" y="897547"/>
                  </a:lnTo>
                  <a:lnTo>
                    <a:pt x="52298" y="898715"/>
                  </a:lnTo>
                  <a:lnTo>
                    <a:pt x="44119" y="898715"/>
                  </a:lnTo>
                  <a:lnTo>
                    <a:pt x="41224" y="901407"/>
                  </a:lnTo>
                  <a:lnTo>
                    <a:pt x="41224" y="904494"/>
                  </a:lnTo>
                  <a:lnTo>
                    <a:pt x="42075" y="908380"/>
                  </a:lnTo>
                  <a:lnTo>
                    <a:pt x="45313" y="910297"/>
                  </a:lnTo>
                  <a:lnTo>
                    <a:pt x="46164" y="911466"/>
                  </a:lnTo>
                  <a:lnTo>
                    <a:pt x="49403" y="914158"/>
                  </a:lnTo>
                  <a:lnTo>
                    <a:pt x="50253" y="916089"/>
                  </a:lnTo>
                  <a:lnTo>
                    <a:pt x="50253" y="918019"/>
                  </a:lnTo>
                  <a:lnTo>
                    <a:pt x="49403" y="919200"/>
                  </a:lnTo>
                  <a:lnTo>
                    <a:pt x="47358" y="919975"/>
                  </a:lnTo>
                  <a:lnTo>
                    <a:pt x="45313" y="921893"/>
                  </a:lnTo>
                  <a:lnTo>
                    <a:pt x="41224" y="921893"/>
                  </a:lnTo>
                  <a:lnTo>
                    <a:pt x="39179" y="923061"/>
                  </a:lnTo>
                  <a:lnTo>
                    <a:pt x="37134" y="923061"/>
                  </a:lnTo>
                  <a:lnTo>
                    <a:pt x="35090" y="923823"/>
                  </a:lnTo>
                  <a:lnTo>
                    <a:pt x="33896" y="925753"/>
                  </a:lnTo>
                  <a:lnTo>
                    <a:pt x="33896" y="930795"/>
                  </a:lnTo>
                  <a:lnTo>
                    <a:pt x="35090" y="932726"/>
                  </a:lnTo>
                  <a:lnTo>
                    <a:pt x="37985" y="935418"/>
                  </a:lnTo>
                  <a:lnTo>
                    <a:pt x="41224" y="939304"/>
                  </a:lnTo>
                  <a:lnTo>
                    <a:pt x="42075" y="942390"/>
                  </a:lnTo>
                  <a:lnTo>
                    <a:pt x="42075" y="944321"/>
                  </a:lnTo>
                  <a:lnTo>
                    <a:pt x="43268" y="946251"/>
                  </a:lnTo>
                  <a:lnTo>
                    <a:pt x="43268" y="947407"/>
                  </a:lnTo>
                  <a:lnTo>
                    <a:pt x="43268" y="963650"/>
                  </a:lnTo>
                  <a:lnTo>
                    <a:pt x="42075" y="964806"/>
                  </a:lnTo>
                  <a:lnTo>
                    <a:pt x="42075" y="965581"/>
                  </a:lnTo>
                  <a:lnTo>
                    <a:pt x="37134" y="965581"/>
                  </a:lnTo>
                  <a:lnTo>
                    <a:pt x="35941" y="964806"/>
                  </a:lnTo>
                  <a:lnTo>
                    <a:pt x="33896" y="964806"/>
                  </a:lnTo>
                  <a:lnTo>
                    <a:pt x="33045" y="963650"/>
                  </a:lnTo>
                  <a:lnTo>
                    <a:pt x="29806" y="962875"/>
                  </a:lnTo>
                  <a:lnTo>
                    <a:pt x="27762" y="961720"/>
                  </a:lnTo>
                  <a:lnTo>
                    <a:pt x="25717" y="960945"/>
                  </a:lnTo>
                  <a:lnTo>
                    <a:pt x="23685" y="960945"/>
                  </a:lnTo>
                  <a:lnTo>
                    <a:pt x="20447" y="961720"/>
                  </a:lnTo>
                  <a:lnTo>
                    <a:pt x="18402" y="963650"/>
                  </a:lnTo>
                  <a:lnTo>
                    <a:pt x="16357" y="968667"/>
                  </a:lnTo>
                  <a:lnTo>
                    <a:pt x="14312" y="972540"/>
                  </a:lnTo>
                  <a:lnTo>
                    <a:pt x="12268" y="975626"/>
                  </a:lnTo>
                  <a:lnTo>
                    <a:pt x="12268" y="981417"/>
                  </a:lnTo>
                  <a:lnTo>
                    <a:pt x="13462" y="982205"/>
                  </a:lnTo>
                  <a:lnTo>
                    <a:pt x="14312" y="983361"/>
                  </a:lnTo>
                  <a:lnTo>
                    <a:pt x="16357" y="984135"/>
                  </a:lnTo>
                  <a:lnTo>
                    <a:pt x="19596" y="987221"/>
                  </a:lnTo>
                  <a:lnTo>
                    <a:pt x="23685" y="987221"/>
                  </a:lnTo>
                  <a:lnTo>
                    <a:pt x="25717" y="986066"/>
                  </a:lnTo>
                  <a:lnTo>
                    <a:pt x="33045" y="986066"/>
                  </a:lnTo>
                  <a:lnTo>
                    <a:pt x="33896" y="987221"/>
                  </a:lnTo>
                  <a:lnTo>
                    <a:pt x="35090" y="987221"/>
                  </a:lnTo>
                  <a:lnTo>
                    <a:pt x="37985" y="989152"/>
                  </a:lnTo>
                  <a:lnTo>
                    <a:pt x="40030" y="989926"/>
                  </a:lnTo>
                  <a:lnTo>
                    <a:pt x="41224" y="991082"/>
                  </a:lnTo>
                  <a:lnTo>
                    <a:pt x="44119" y="991857"/>
                  </a:lnTo>
                  <a:lnTo>
                    <a:pt x="46164" y="991857"/>
                  </a:lnTo>
                  <a:lnTo>
                    <a:pt x="49403" y="993025"/>
                  </a:lnTo>
                  <a:lnTo>
                    <a:pt x="52298" y="991857"/>
                  </a:lnTo>
                  <a:lnTo>
                    <a:pt x="54343" y="993025"/>
                  </a:lnTo>
                  <a:lnTo>
                    <a:pt x="56388" y="993025"/>
                  </a:lnTo>
                  <a:lnTo>
                    <a:pt x="56388" y="1003846"/>
                  </a:lnTo>
                  <a:lnTo>
                    <a:pt x="55537" y="1006551"/>
                  </a:lnTo>
                  <a:lnTo>
                    <a:pt x="54343" y="1009637"/>
                  </a:lnTo>
                  <a:lnTo>
                    <a:pt x="54343" y="1010412"/>
                  </a:lnTo>
                  <a:lnTo>
                    <a:pt x="53492" y="1012342"/>
                  </a:lnTo>
                  <a:lnTo>
                    <a:pt x="50253" y="1015441"/>
                  </a:lnTo>
                  <a:lnTo>
                    <a:pt x="50253" y="1025105"/>
                  </a:lnTo>
                  <a:lnTo>
                    <a:pt x="49403" y="1025880"/>
                  </a:lnTo>
                  <a:lnTo>
                    <a:pt x="49403" y="1027811"/>
                  </a:lnTo>
                  <a:lnTo>
                    <a:pt x="46164" y="1030897"/>
                  </a:lnTo>
                  <a:lnTo>
                    <a:pt x="46164" y="1031671"/>
                  </a:lnTo>
                  <a:lnTo>
                    <a:pt x="45313" y="1033983"/>
                  </a:lnTo>
                  <a:lnTo>
                    <a:pt x="45313" y="1036701"/>
                  </a:lnTo>
                  <a:lnTo>
                    <a:pt x="46164" y="1039787"/>
                  </a:lnTo>
                  <a:lnTo>
                    <a:pt x="45313" y="1041717"/>
                  </a:lnTo>
                  <a:lnTo>
                    <a:pt x="43268" y="1045591"/>
                  </a:lnTo>
                  <a:lnTo>
                    <a:pt x="45313" y="1048296"/>
                  </a:lnTo>
                  <a:lnTo>
                    <a:pt x="46164" y="1051382"/>
                  </a:lnTo>
                  <a:lnTo>
                    <a:pt x="47358" y="1053312"/>
                  </a:lnTo>
                  <a:lnTo>
                    <a:pt x="46164" y="1056030"/>
                  </a:lnTo>
                  <a:lnTo>
                    <a:pt x="45313" y="1057186"/>
                  </a:lnTo>
                  <a:lnTo>
                    <a:pt x="44119" y="1057960"/>
                  </a:lnTo>
                  <a:lnTo>
                    <a:pt x="41224" y="1059116"/>
                  </a:lnTo>
                  <a:lnTo>
                    <a:pt x="35941" y="1062977"/>
                  </a:lnTo>
                  <a:lnTo>
                    <a:pt x="33045" y="1063752"/>
                  </a:lnTo>
                  <a:lnTo>
                    <a:pt x="31851" y="1064907"/>
                  </a:lnTo>
                  <a:lnTo>
                    <a:pt x="31851" y="1068781"/>
                  </a:lnTo>
                  <a:lnTo>
                    <a:pt x="33045" y="1070711"/>
                  </a:lnTo>
                  <a:lnTo>
                    <a:pt x="35090" y="1072642"/>
                  </a:lnTo>
                  <a:lnTo>
                    <a:pt x="35941" y="1075728"/>
                  </a:lnTo>
                  <a:lnTo>
                    <a:pt x="35941" y="1082306"/>
                  </a:lnTo>
                  <a:lnTo>
                    <a:pt x="35090" y="1084237"/>
                  </a:lnTo>
                  <a:lnTo>
                    <a:pt x="33045" y="1084237"/>
                  </a:lnTo>
                  <a:lnTo>
                    <a:pt x="31851" y="1083462"/>
                  </a:lnTo>
                  <a:lnTo>
                    <a:pt x="30657" y="1082306"/>
                  </a:lnTo>
                  <a:lnTo>
                    <a:pt x="30657" y="1081544"/>
                  </a:lnTo>
                  <a:lnTo>
                    <a:pt x="29806" y="1077683"/>
                  </a:lnTo>
                  <a:lnTo>
                    <a:pt x="28613" y="1074572"/>
                  </a:lnTo>
                  <a:lnTo>
                    <a:pt x="28282" y="1073797"/>
                  </a:lnTo>
                  <a:lnTo>
                    <a:pt x="27762" y="1072642"/>
                  </a:lnTo>
                  <a:lnTo>
                    <a:pt x="26581" y="1072642"/>
                  </a:lnTo>
                  <a:lnTo>
                    <a:pt x="24536" y="1071880"/>
                  </a:lnTo>
                  <a:lnTo>
                    <a:pt x="22491" y="1072642"/>
                  </a:lnTo>
                  <a:lnTo>
                    <a:pt x="21640" y="1073797"/>
                  </a:lnTo>
                  <a:lnTo>
                    <a:pt x="19596" y="1075728"/>
                  </a:lnTo>
                  <a:lnTo>
                    <a:pt x="17551" y="1078445"/>
                  </a:lnTo>
                  <a:lnTo>
                    <a:pt x="15506" y="1080376"/>
                  </a:lnTo>
                  <a:lnTo>
                    <a:pt x="15506" y="1087323"/>
                  </a:lnTo>
                  <a:lnTo>
                    <a:pt x="24536" y="1100099"/>
                  </a:lnTo>
                  <a:lnTo>
                    <a:pt x="24536" y="1102029"/>
                  </a:lnTo>
                  <a:lnTo>
                    <a:pt x="23685" y="1102804"/>
                  </a:lnTo>
                  <a:lnTo>
                    <a:pt x="22491" y="1103960"/>
                  </a:lnTo>
                  <a:lnTo>
                    <a:pt x="21640" y="1104722"/>
                  </a:lnTo>
                  <a:lnTo>
                    <a:pt x="19596" y="1106652"/>
                  </a:lnTo>
                  <a:lnTo>
                    <a:pt x="15506" y="1108583"/>
                  </a:lnTo>
                  <a:lnTo>
                    <a:pt x="5283" y="1116317"/>
                  </a:lnTo>
                  <a:lnTo>
                    <a:pt x="5283" y="1119416"/>
                  </a:lnTo>
                  <a:lnTo>
                    <a:pt x="8178" y="1122133"/>
                  </a:lnTo>
                  <a:lnTo>
                    <a:pt x="11417" y="1123289"/>
                  </a:lnTo>
                  <a:lnTo>
                    <a:pt x="12268" y="1124064"/>
                  </a:lnTo>
                  <a:lnTo>
                    <a:pt x="12268" y="1126375"/>
                  </a:lnTo>
                  <a:lnTo>
                    <a:pt x="10223" y="1127150"/>
                  </a:lnTo>
                  <a:lnTo>
                    <a:pt x="8178" y="1128306"/>
                  </a:lnTo>
                  <a:lnTo>
                    <a:pt x="4089" y="1130249"/>
                  </a:lnTo>
                  <a:lnTo>
                    <a:pt x="2044" y="1134110"/>
                  </a:lnTo>
                  <a:lnTo>
                    <a:pt x="0" y="1136815"/>
                  </a:lnTo>
                  <a:lnTo>
                    <a:pt x="850" y="1143774"/>
                  </a:lnTo>
                  <a:lnTo>
                    <a:pt x="2044" y="1147635"/>
                  </a:lnTo>
                  <a:lnTo>
                    <a:pt x="2895" y="1148410"/>
                  </a:lnTo>
                  <a:lnTo>
                    <a:pt x="7327" y="1148410"/>
                  </a:lnTo>
                  <a:lnTo>
                    <a:pt x="8178" y="1147635"/>
                  </a:lnTo>
                  <a:lnTo>
                    <a:pt x="9398" y="1146479"/>
                  </a:lnTo>
                  <a:lnTo>
                    <a:pt x="11417" y="1144549"/>
                  </a:lnTo>
                  <a:lnTo>
                    <a:pt x="12268" y="1141844"/>
                  </a:lnTo>
                  <a:lnTo>
                    <a:pt x="14312" y="1141844"/>
                  </a:lnTo>
                  <a:lnTo>
                    <a:pt x="15506" y="1140688"/>
                  </a:lnTo>
                  <a:lnTo>
                    <a:pt x="18402" y="1140688"/>
                  </a:lnTo>
                  <a:lnTo>
                    <a:pt x="21640" y="1141844"/>
                  </a:lnTo>
                  <a:lnTo>
                    <a:pt x="25717" y="1141844"/>
                  </a:lnTo>
                  <a:lnTo>
                    <a:pt x="26581" y="1139901"/>
                  </a:lnTo>
                  <a:lnTo>
                    <a:pt x="24536" y="1140688"/>
                  </a:lnTo>
                  <a:lnTo>
                    <a:pt x="20447" y="1140688"/>
                  </a:lnTo>
                  <a:lnTo>
                    <a:pt x="17551" y="1139901"/>
                  </a:lnTo>
                  <a:lnTo>
                    <a:pt x="12268" y="1139901"/>
                  </a:lnTo>
                  <a:lnTo>
                    <a:pt x="10223" y="1142619"/>
                  </a:lnTo>
                  <a:lnTo>
                    <a:pt x="9372" y="1144549"/>
                  </a:lnTo>
                  <a:lnTo>
                    <a:pt x="7327" y="1145705"/>
                  </a:lnTo>
                  <a:lnTo>
                    <a:pt x="7327" y="1146479"/>
                  </a:lnTo>
                  <a:lnTo>
                    <a:pt x="4089" y="1146479"/>
                  </a:lnTo>
                  <a:lnTo>
                    <a:pt x="4089" y="1145705"/>
                  </a:lnTo>
                  <a:lnTo>
                    <a:pt x="2044" y="1143774"/>
                  </a:lnTo>
                  <a:lnTo>
                    <a:pt x="850" y="1139901"/>
                  </a:lnTo>
                  <a:lnTo>
                    <a:pt x="2044" y="1136815"/>
                  </a:lnTo>
                  <a:lnTo>
                    <a:pt x="2044" y="1136040"/>
                  </a:lnTo>
                  <a:lnTo>
                    <a:pt x="4089" y="1132954"/>
                  </a:lnTo>
                  <a:lnTo>
                    <a:pt x="8178" y="1130249"/>
                  </a:lnTo>
                  <a:lnTo>
                    <a:pt x="12268" y="1127150"/>
                  </a:lnTo>
                  <a:lnTo>
                    <a:pt x="13462" y="1126375"/>
                  </a:lnTo>
                  <a:lnTo>
                    <a:pt x="14312" y="1125220"/>
                  </a:lnTo>
                  <a:lnTo>
                    <a:pt x="13462" y="1124064"/>
                  </a:lnTo>
                  <a:lnTo>
                    <a:pt x="13462" y="1122133"/>
                  </a:lnTo>
                  <a:lnTo>
                    <a:pt x="9372" y="1121359"/>
                  </a:lnTo>
                  <a:lnTo>
                    <a:pt x="7327" y="1120203"/>
                  </a:lnTo>
                  <a:lnTo>
                    <a:pt x="7327" y="1117485"/>
                  </a:lnTo>
                  <a:lnTo>
                    <a:pt x="8178" y="1115555"/>
                  </a:lnTo>
                  <a:lnTo>
                    <a:pt x="15506" y="1110538"/>
                  </a:lnTo>
                  <a:lnTo>
                    <a:pt x="20447" y="1107821"/>
                  </a:lnTo>
                  <a:lnTo>
                    <a:pt x="23685" y="1105890"/>
                  </a:lnTo>
                  <a:lnTo>
                    <a:pt x="24536" y="1103960"/>
                  </a:lnTo>
                  <a:lnTo>
                    <a:pt x="25717" y="1102029"/>
                  </a:lnTo>
                  <a:lnTo>
                    <a:pt x="26581" y="1100874"/>
                  </a:lnTo>
                  <a:lnTo>
                    <a:pt x="25717" y="1098943"/>
                  </a:lnTo>
                  <a:lnTo>
                    <a:pt x="20447" y="1093139"/>
                  </a:lnTo>
                  <a:lnTo>
                    <a:pt x="19596" y="1089279"/>
                  </a:lnTo>
                  <a:lnTo>
                    <a:pt x="17551" y="1086167"/>
                  </a:lnTo>
                  <a:lnTo>
                    <a:pt x="16357" y="1085392"/>
                  </a:lnTo>
                  <a:lnTo>
                    <a:pt x="16357" y="1081544"/>
                  </a:lnTo>
                  <a:lnTo>
                    <a:pt x="17551" y="1080376"/>
                  </a:lnTo>
                  <a:lnTo>
                    <a:pt x="22491" y="1075728"/>
                  </a:lnTo>
                  <a:lnTo>
                    <a:pt x="23685" y="1073797"/>
                  </a:lnTo>
                  <a:lnTo>
                    <a:pt x="26581" y="1073797"/>
                  </a:lnTo>
                  <a:lnTo>
                    <a:pt x="27762" y="1074572"/>
                  </a:lnTo>
                  <a:lnTo>
                    <a:pt x="28613" y="1076502"/>
                  </a:lnTo>
                  <a:lnTo>
                    <a:pt x="28613" y="1082306"/>
                  </a:lnTo>
                  <a:lnTo>
                    <a:pt x="29806" y="1083462"/>
                  </a:lnTo>
                  <a:lnTo>
                    <a:pt x="31851" y="1086167"/>
                  </a:lnTo>
                  <a:lnTo>
                    <a:pt x="33896" y="1087323"/>
                  </a:lnTo>
                  <a:lnTo>
                    <a:pt x="35090" y="1087323"/>
                  </a:lnTo>
                  <a:lnTo>
                    <a:pt x="35941" y="1086167"/>
                  </a:lnTo>
                  <a:lnTo>
                    <a:pt x="37134" y="1085392"/>
                  </a:lnTo>
                  <a:lnTo>
                    <a:pt x="37985" y="1084237"/>
                  </a:lnTo>
                  <a:lnTo>
                    <a:pt x="37985" y="1078445"/>
                  </a:lnTo>
                  <a:lnTo>
                    <a:pt x="37134" y="1073797"/>
                  </a:lnTo>
                  <a:lnTo>
                    <a:pt x="35941" y="1071880"/>
                  </a:lnTo>
                  <a:lnTo>
                    <a:pt x="35090" y="1069949"/>
                  </a:lnTo>
                  <a:lnTo>
                    <a:pt x="33896" y="1068781"/>
                  </a:lnTo>
                  <a:lnTo>
                    <a:pt x="33896" y="1066063"/>
                  </a:lnTo>
                  <a:lnTo>
                    <a:pt x="37134" y="1063752"/>
                  </a:lnTo>
                  <a:lnTo>
                    <a:pt x="41224" y="1059891"/>
                  </a:lnTo>
                  <a:lnTo>
                    <a:pt x="43268" y="1059116"/>
                  </a:lnTo>
                  <a:lnTo>
                    <a:pt x="45313" y="1057960"/>
                  </a:lnTo>
                  <a:lnTo>
                    <a:pt x="47358" y="1057186"/>
                  </a:lnTo>
                  <a:lnTo>
                    <a:pt x="48209" y="1055243"/>
                  </a:lnTo>
                  <a:lnTo>
                    <a:pt x="48209" y="1052156"/>
                  </a:lnTo>
                  <a:lnTo>
                    <a:pt x="46164" y="1047521"/>
                  </a:lnTo>
                  <a:lnTo>
                    <a:pt x="46164" y="1041717"/>
                  </a:lnTo>
                  <a:lnTo>
                    <a:pt x="47358" y="1040561"/>
                  </a:lnTo>
                  <a:lnTo>
                    <a:pt x="48209" y="1039787"/>
                  </a:lnTo>
                  <a:lnTo>
                    <a:pt x="47358" y="1036701"/>
                  </a:lnTo>
                  <a:lnTo>
                    <a:pt x="47955" y="1033983"/>
                  </a:lnTo>
                  <a:lnTo>
                    <a:pt x="48209" y="1033983"/>
                  </a:lnTo>
                  <a:lnTo>
                    <a:pt x="48209" y="1032827"/>
                  </a:lnTo>
                  <a:lnTo>
                    <a:pt x="48209" y="1031671"/>
                  </a:lnTo>
                  <a:lnTo>
                    <a:pt x="48209" y="1030897"/>
                  </a:lnTo>
                  <a:lnTo>
                    <a:pt x="52298" y="1027036"/>
                  </a:lnTo>
                  <a:lnTo>
                    <a:pt x="52298" y="1023937"/>
                  </a:lnTo>
                  <a:lnTo>
                    <a:pt x="51447" y="1023162"/>
                  </a:lnTo>
                  <a:lnTo>
                    <a:pt x="51447" y="1017371"/>
                  </a:lnTo>
                  <a:lnTo>
                    <a:pt x="52298" y="1016215"/>
                  </a:lnTo>
                  <a:lnTo>
                    <a:pt x="52298" y="1015441"/>
                  </a:lnTo>
                  <a:lnTo>
                    <a:pt x="53492" y="1014285"/>
                  </a:lnTo>
                  <a:lnTo>
                    <a:pt x="53492" y="1013510"/>
                  </a:lnTo>
                  <a:lnTo>
                    <a:pt x="54343" y="1012342"/>
                  </a:lnTo>
                  <a:lnTo>
                    <a:pt x="55537" y="1011567"/>
                  </a:lnTo>
                  <a:lnTo>
                    <a:pt x="56388" y="1008481"/>
                  </a:lnTo>
                  <a:lnTo>
                    <a:pt x="56388" y="1005776"/>
                  </a:lnTo>
                  <a:lnTo>
                    <a:pt x="57581" y="1002677"/>
                  </a:lnTo>
                  <a:lnTo>
                    <a:pt x="58432" y="998816"/>
                  </a:lnTo>
                  <a:lnTo>
                    <a:pt x="58432" y="994956"/>
                  </a:lnTo>
                  <a:lnTo>
                    <a:pt x="57581" y="993025"/>
                  </a:lnTo>
                  <a:lnTo>
                    <a:pt x="56388" y="991857"/>
                  </a:lnTo>
                  <a:lnTo>
                    <a:pt x="54343" y="991857"/>
                  </a:lnTo>
                  <a:lnTo>
                    <a:pt x="48209" y="991082"/>
                  </a:lnTo>
                  <a:lnTo>
                    <a:pt x="45313" y="991082"/>
                  </a:lnTo>
                  <a:lnTo>
                    <a:pt x="43268" y="989926"/>
                  </a:lnTo>
                  <a:lnTo>
                    <a:pt x="39179" y="987996"/>
                  </a:lnTo>
                  <a:lnTo>
                    <a:pt x="35941" y="986066"/>
                  </a:lnTo>
                  <a:lnTo>
                    <a:pt x="33045" y="985291"/>
                  </a:lnTo>
                  <a:lnTo>
                    <a:pt x="31851" y="985291"/>
                  </a:lnTo>
                  <a:lnTo>
                    <a:pt x="30657" y="984135"/>
                  </a:lnTo>
                  <a:lnTo>
                    <a:pt x="27762" y="984135"/>
                  </a:lnTo>
                  <a:lnTo>
                    <a:pt x="25717" y="985291"/>
                  </a:lnTo>
                  <a:lnTo>
                    <a:pt x="23685" y="986066"/>
                  </a:lnTo>
                  <a:lnTo>
                    <a:pt x="20447" y="986066"/>
                  </a:lnTo>
                  <a:lnTo>
                    <a:pt x="18402" y="984135"/>
                  </a:lnTo>
                  <a:lnTo>
                    <a:pt x="14312" y="981417"/>
                  </a:lnTo>
                  <a:lnTo>
                    <a:pt x="13462" y="980262"/>
                  </a:lnTo>
                  <a:lnTo>
                    <a:pt x="13462" y="977557"/>
                  </a:lnTo>
                  <a:lnTo>
                    <a:pt x="15506" y="972540"/>
                  </a:lnTo>
                  <a:lnTo>
                    <a:pt x="17551" y="969441"/>
                  </a:lnTo>
                  <a:lnTo>
                    <a:pt x="18402" y="967511"/>
                  </a:lnTo>
                  <a:lnTo>
                    <a:pt x="20447" y="964806"/>
                  </a:lnTo>
                  <a:lnTo>
                    <a:pt x="22491" y="962875"/>
                  </a:lnTo>
                  <a:lnTo>
                    <a:pt x="27762" y="962875"/>
                  </a:lnTo>
                  <a:lnTo>
                    <a:pt x="29806" y="963650"/>
                  </a:lnTo>
                  <a:lnTo>
                    <a:pt x="31851" y="965581"/>
                  </a:lnTo>
                  <a:lnTo>
                    <a:pt x="33896" y="965581"/>
                  </a:lnTo>
                  <a:lnTo>
                    <a:pt x="35941" y="966736"/>
                  </a:lnTo>
                  <a:lnTo>
                    <a:pt x="42075" y="966736"/>
                  </a:lnTo>
                  <a:lnTo>
                    <a:pt x="44119" y="964806"/>
                  </a:lnTo>
                  <a:lnTo>
                    <a:pt x="44119" y="953985"/>
                  </a:lnTo>
                  <a:lnTo>
                    <a:pt x="45313" y="952055"/>
                  </a:lnTo>
                  <a:lnTo>
                    <a:pt x="44119" y="949337"/>
                  </a:lnTo>
                  <a:lnTo>
                    <a:pt x="44119" y="947407"/>
                  </a:lnTo>
                  <a:lnTo>
                    <a:pt x="44119" y="945476"/>
                  </a:lnTo>
                  <a:lnTo>
                    <a:pt x="44119" y="943546"/>
                  </a:lnTo>
                  <a:lnTo>
                    <a:pt x="43268" y="940460"/>
                  </a:lnTo>
                  <a:lnTo>
                    <a:pt x="40030" y="935418"/>
                  </a:lnTo>
                  <a:lnTo>
                    <a:pt x="39179" y="934656"/>
                  </a:lnTo>
                  <a:lnTo>
                    <a:pt x="37134" y="931557"/>
                  </a:lnTo>
                  <a:lnTo>
                    <a:pt x="35941" y="930795"/>
                  </a:lnTo>
                  <a:lnTo>
                    <a:pt x="35090" y="928865"/>
                  </a:lnTo>
                  <a:lnTo>
                    <a:pt x="35090" y="927684"/>
                  </a:lnTo>
                  <a:lnTo>
                    <a:pt x="35941" y="925753"/>
                  </a:lnTo>
                  <a:lnTo>
                    <a:pt x="39179" y="923823"/>
                  </a:lnTo>
                  <a:lnTo>
                    <a:pt x="40030" y="923823"/>
                  </a:lnTo>
                  <a:lnTo>
                    <a:pt x="42075" y="923061"/>
                  </a:lnTo>
                  <a:lnTo>
                    <a:pt x="45313" y="923061"/>
                  </a:lnTo>
                  <a:lnTo>
                    <a:pt x="46164" y="921893"/>
                  </a:lnTo>
                  <a:lnTo>
                    <a:pt x="48209" y="921893"/>
                  </a:lnTo>
                  <a:lnTo>
                    <a:pt x="49403" y="921131"/>
                  </a:lnTo>
                  <a:lnTo>
                    <a:pt x="50253" y="921131"/>
                  </a:lnTo>
                  <a:lnTo>
                    <a:pt x="51447" y="919975"/>
                  </a:lnTo>
                  <a:lnTo>
                    <a:pt x="51447" y="918019"/>
                  </a:lnTo>
                  <a:lnTo>
                    <a:pt x="52298" y="916089"/>
                  </a:lnTo>
                  <a:lnTo>
                    <a:pt x="50253" y="914158"/>
                  </a:lnTo>
                  <a:lnTo>
                    <a:pt x="48209" y="911466"/>
                  </a:lnTo>
                  <a:lnTo>
                    <a:pt x="46164" y="909142"/>
                  </a:lnTo>
                  <a:lnTo>
                    <a:pt x="43268" y="906424"/>
                  </a:lnTo>
                  <a:lnTo>
                    <a:pt x="44119" y="903338"/>
                  </a:lnTo>
                  <a:lnTo>
                    <a:pt x="46164" y="901407"/>
                  </a:lnTo>
                  <a:lnTo>
                    <a:pt x="53492" y="899477"/>
                  </a:lnTo>
                  <a:lnTo>
                    <a:pt x="59626" y="900633"/>
                  </a:lnTo>
                  <a:lnTo>
                    <a:pt x="62852" y="901407"/>
                  </a:lnTo>
                  <a:lnTo>
                    <a:pt x="64897" y="902563"/>
                  </a:lnTo>
                  <a:lnTo>
                    <a:pt x="69164" y="902563"/>
                  </a:lnTo>
                  <a:lnTo>
                    <a:pt x="69837" y="900633"/>
                  </a:lnTo>
                  <a:lnTo>
                    <a:pt x="69837" y="898715"/>
                  </a:lnTo>
                  <a:lnTo>
                    <a:pt x="69164" y="895604"/>
                  </a:lnTo>
                  <a:lnTo>
                    <a:pt x="67792" y="892898"/>
                  </a:lnTo>
                  <a:lnTo>
                    <a:pt x="62852" y="890968"/>
                  </a:lnTo>
                  <a:lnTo>
                    <a:pt x="56388" y="890968"/>
                  </a:lnTo>
                  <a:lnTo>
                    <a:pt x="51447" y="889812"/>
                  </a:lnTo>
                  <a:lnTo>
                    <a:pt x="49403" y="889050"/>
                  </a:lnTo>
                  <a:lnTo>
                    <a:pt x="48209" y="885939"/>
                  </a:lnTo>
                  <a:lnTo>
                    <a:pt x="49403" y="884008"/>
                  </a:lnTo>
                  <a:lnTo>
                    <a:pt x="55537" y="877062"/>
                  </a:lnTo>
                  <a:lnTo>
                    <a:pt x="58432" y="874344"/>
                  </a:lnTo>
                  <a:lnTo>
                    <a:pt x="58432" y="869327"/>
                  </a:lnTo>
                  <a:lnTo>
                    <a:pt x="59626" y="866622"/>
                  </a:lnTo>
                  <a:lnTo>
                    <a:pt x="61671" y="863523"/>
                  </a:lnTo>
                  <a:lnTo>
                    <a:pt x="63703" y="861593"/>
                  </a:lnTo>
                  <a:lnTo>
                    <a:pt x="63703" y="859663"/>
                  </a:lnTo>
                  <a:lnTo>
                    <a:pt x="60477" y="853859"/>
                  </a:lnTo>
                  <a:lnTo>
                    <a:pt x="59626" y="848842"/>
                  </a:lnTo>
                  <a:lnTo>
                    <a:pt x="58432" y="846137"/>
                  </a:lnTo>
                  <a:lnTo>
                    <a:pt x="58432" y="844981"/>
                  </a:lnTo>
                  <a:lnTo>
                    <a:pt x="59626" y="843038"/>
                  </a:lnTo>
                  <a:lnTo>
                    <a:pt x="60477" y="842264"/>
                  </a:lnTo>
                  <a:lnTo>
                    <a:pt x="65747" y="840333"/>
                  </a:lnTo>
                  <a:lnTo>
                    <a:pt x="67792" y="838403"/>
                  </a:lnTo>
                  <a:lnTo>
                    <a:pt x="69837" y="835317"/>
                  </a:lnTo>
                  <a:lnTo>
                    <a:pt x="73926" y="832599"/>
                  </a:lnTo>
                  <a:lnTo>
                    <a:pt x="77330" y="831443"/>
                  </a:lnTo>
                  <a:lnTo>
                    <a:pt x="83464" y="831443"/>
                  </a:lnTo>
                  <a:lnTo>
                    <a:pt x="86194" y="832599"/>
                  </a:lnTo>
                  <a:lnTo>
                    <a:pt x="87553" y="831443"/>
                  </a:lnTo>
                  <a:lnTo>
                    <a:pt x="89598" y="829513"/>
                  </a:lnTo>
                  <a:lnTo>
                    <a:pt x="89598" y="824877"/>
                  </a:lnTo>
                  <a:lnTo>
                    <a:pt x="88239" y="822947"/>
                  </a:lnTo>
                  <a:lnTo>
                    <a:pt x="88239" y="821004"/>
                  </a:lnTo>
                  <a:lnTo>
                    <a:pt x="89598" y="818692"/>
                  </a:lnTo>
                  <a:lnTo>
                    <a:pt x="89598" y="817918"/>
                  </a:lnTo>
                  <a:lnTo>
                    <a:pt x="91643" y="817918"/>
                  </a:lnTo>
                  <a:lnTo>
                    <a:pt x="92837" y="817918"/>
                  </a:lnTo>
                  <a:lnTo>
                    <a:pt x="97777" y="818692"/>
                  </a:lnTo>
                  <a:lnTo>
                    <a:pt x="101866" y="818692"/>
                  </a:lnTo>
                  <a:lnTo>
                    <a:pt x="108000" y="815987"/>
                  </a:lnTo>
                  <a:lnTo>
                    <a:pt x="113284" y="810958"/>
                  </a:lnTo>
                  <a:lnTo>
                    <a:pt x="115328" y="808253"/>
                  </a:lnTo>
                  <a:lnTo>
                    <a:pt x="116179" y="805167"/>
                  </a:lnTo>
                  <a:lnTo>
                    <a:pt x="114134" y="794727"/>
                  </a:lnTo>
                  <a:lnTo>
                    <a:pt x="110045" y="785837"/>
                  </a:lnTo>
                  <a:lnTo>
                    <a:pt x="108000" y="776173"/>
                  </a:lnTo>
                  <a:lnTo>
                    <a:pt x="108000" y="775017"/>
                  </a:lnTo>
                  <a:lnTo>
                    <a:pt x="108000" y="773087"/>
                  </a:lnTo>
                  <a:lnTo>
                    <a:pt x="108000" y="772312"/>
                  </a:lnTo>
                  <a:lnTo>
                    <a:pt x="112090" y="770382"/>
                  </a:lnTo>
                  <a:lnTo>
                    <a:pt x="121450" y="764578"/>
                  </a:lnTo>
                  <a:lnTo>
                    <a:pt x="124688" y="758774"/>
                  </a:lnTo>
                  <a:lnTo>
                    <a:pt x="124688" y="753757"/>
                  </a:lnTo>
                  <a:lnTo>
                    <a:pt x="122643" y="744855"/>
                  </a:lnTo>
                  <a:lnTo>
                    <a:pt x="120332" y="742924"/>
                  </a:lnTo>
                  <a:lnTo>
                    <a:pt x="119405" y="742162"/>
                  </a:lnTo>
                  <a:lnTo>
                    <a:pt x="113284" y="740994"/>
                  </a:lnTo>
                  <a:lnTo>
                    <a:pt x="107149" y="742162"/>
                  </a:lnTo>
                  <a:lnTo>
                    <a:pt x="99822" y="740994"/>
                  </a:lnTo>
                  <a:lnTo>
                    <a:pt x="97777" y="738301"/>
                  </a:lnTo>
                  <a:lnTo>
                    <a:pt x="97777" y="734415"/>
                  </a:lnTo>
                  <a:lnTo>
                    <a:pt x="101015" y="731329"/>
                  </a:lnTo>
                  <a:lnTo>
                    <a:pt x="103060" y="728637"/>
                  </a:lnTo>
                  <a:lnTo>
                    <a:pt x="105956" y="724369"/>
                  </a:lnTo>
                  <a:lnTo>
                    <a:pt x="105105" y="720509"/>
                  </a:lnTo>
                  <a:lnTo>
                    <a:pt x="103060" y="714705"/>
                  </a:lnTo>
                  <a:lnTo>
                    <a:pt x="101015" y="712774"/>
                  </a:lnTo>
                  <a:lnTo>
                    <a:pt x="95732" y="712000"/>
                  </a:lnTo>
                  <a:lnTo>
                    <a:pt x="93687" y="713371"/>
                  </a:lnTo>
                  <a:lnTo>
                    <a:pt x="93687" y="712774"/>
                  </a:lnTo>
                  <a:lnTo>
                    <a:pt x="92837" y="713930"/>
                  </a:lnTo>
                  <a:lnTo>
                    <a:pt x="91643" y="714705"/>
                  </a:lnTo>
                  <a:lnTo>
                    <a:pt x="89598" y="713930"/>
                  </a:lnTo>
                  <a:lnTo>
                    <a:pt x="90792" y="708914"/>
                  </a:lnTo>
                  <a:lnTo>
                    <a:pt x="91643" y="702335"/>
                  </a:lnTo>
                  <a:lnTo>
                    <a:pt x="93687" y="698474"/>
                  </a:lnTo>
                  <a:lnTo>
                    <a:pt x="95732" y="697318"/>
                  </a:lnTo>
                  <a:lnTo>
                    <a:pt x="101015" y="699249"/>
                  </a:lnTo>
                  <a:lnTo>
                    <a:pt x="103060" y="700405"/>
                  </a:lnTo>
                  <a:lnTo>
                    <a:pt x="105105" y="700405"/>
                  </a:lnTo>
                  <a:lnTo>
                    <a:pt x="110045" y="699249"/>
                  </a:lnTo>
                  <a:lnTo>
                    <a:pt x="116179" y="695375"/>
                  </a:lnTo>
                  <a:lnTo>
                    <a:pt x="118554" y="693445"/>
                  </a:lnTo>
                  <a:lnTo>
                    <a:pt x="122643" y="692289"/>
                  </a:lnTo>
                  <a:lnTo>
                    <a:pt x="134912" y="693445"/>
                  </a:lnTo>
                  <a:lnTo>
                    <a:pt x="141046" y="693445"/>
                  </a:lnTo>
                  <a:lnTo>
                    <a:pt x="150418" y="696163"/>
                  </a:lnTo>
                  <a:lnTo>
                    <a:pt x="156540" y="697318"/>
                  </a:lnTo>
                  <a:lnTo>
                    <a:pt x="166763" y="696163"/>
                  </a:lnTo>
                  <a:lnTo>
                    <a:pt x="170853" y="696163"/>
                  </a:lnTo>
                  <a:lnTo>
                    <a:pt x="173748" y="698474"/>
                  </a:lnTo>
                  <a:lnTo>
                    <a:pt x="176987" y="700405"/>
                  </a:lnTo>
                  <a:lnTo>
                    <a:pt x="178346" y="703110"/>
                  </a:lnTo>
                  <a:lnTo>
                    <a:pt x="178346" y="705040"/>
                  </a:lnTo>
                  <a:lnTo>
                    <a:pt x="173748" y="706983"/>
                  </a:lnTo>
                  <a:lnTo>
                    <a:pt x="163525" y="710844"/>
                  </a:lnTo>
                  <a:lnTo>
                    <a:pt x="159435" y="714705"/>
                  </a:lnTo>
                  <a:lnTo>
                    <a:pt x="159435" y="718578"/>
                  </a:lnTo>
                  <a:lnTo>
                    <a:pt x="161480" y="722439"/>
                  </a:lnTo>
                  <a:lnTo>
                    <a:pt x="166763" y="725525"/>
                  </a:lnTo>
                  <a:lnTo>
                    <a:pt x="173748" y="731329"/>
                  </a:lnTo>
                  <a:lnTo>
                    <a:pt x="182435" y="734415"/>
                  </a:lnTo>
                  <a:lnTo>
                    <a:pt x="189255" y="740232"/>
                  </a:lnTo>
                  <a:lnTo>
                    <a:pt x="189255" y="744855"/>
                  </a:lnTo>
                  <a:lnTo>
                    <a:pt x="187210" y="746010"/>
                  </a:lnTo>
                  <a:lnTo>
                    <a:pt x="179031" y="749896"/>
                  </a:lnTo>
                  <a:lnTo>
                    <a:pt x="176987" y="751827"/>
                  </a:lnTo>
                  <a:lnTo>
                    <a:pt x="176415" y="755675"/>
                  </a:lnTo>
                  <a:lnTo>
                    <a:pt x="176301" y="758774"/>
                  </a:lnTo>
                  <a:lnTo>
                    <a:pt x="176987" y="759561"/>
                  </a:lnTo>
                  <a:lnTo>
                    <a:pt x="180390" y="760717"/>
                  </a:lnTo>
                  <a:lnTo>
                    <a:pt x="185166" y="759561"/>
                  </a:lnTo>
                  <a:lnTo>
                    <a:pt x="192659" y="759561"/>
                  </a:lnTo>
                  <a:lnTo>
                    <a:pt x="199466" y="760717"/>
                  </a:lnTo>
                  <a:lnTo>
                    <a:pt x="204927" y="762647"/>
                  </a:lnTo>
                  <a:lnTo>
                    <a:pt x="209003" y="767270"/>
                  </a:lnTo>
                  <a:lnTo>
                    <a:pt x="211048" y="770382"/>
                  </a:lnTo>
                  <a:lnTo>
                    <a:pt x="210197" y="773087"/>
                  </a:lnTo>
                  <a:lnTo>
                    <a:pt x="206959" y="775017"/>
                  </a:lnTo>
                  <a:lnTo>
                    <a:pt x="207543" y="775017"/>
                  </a:lnTo>
                  <a:lnTo>
                    <a:pt x="204927" y="776935"/>
                  </a:lnTo>
                  <a:lnTo>
                    <a:pt x="199466" y="780034"/>
                  </a:lnTo>
                  <a:lnTo>
                    <a:pt x="196748" y="782751"/>
                  </a:lnTo>
                  <a:lnTo>
                    <a:pt x="192659" y="785837"/>
                  </a:lnTo>
                  <a:lnTo>
                    <a:pt x="191300" y="789698"/>
                  </a:lnTo>
                  <a:lnTo>
                    <a:pt x="190614" y="792797"/>
                  </a:lnTo>
                  <a:lnTo>
                    <a:pt x="189255" y="796658"/>
                  </a:lnTo>
                  <a:lnTo>
                    <a:pt x="190614" y="799363"/>
                  </a:lnTo>
                  <a:lnTo>
                    <a:pt x="192659" y="802462"/>
                  </a:lnTo>
                  <a:lnTo>
                    <a:pt x="195376" y="803236"/>
                  </a:lnTo>
                  <a:lnTo>
                    <a:pt x="201510" y="803236"/>
                  </a:lnTo>
                  <a:lnTo>
                    <a:pt x="208153" y="804392"/>
                  </a:lnTo>
                  <a:lnTo>
                    <a:pt x="222465" y="807097"/>
                  </a:lnTo>
                  <a:lnTo>
                    <a:pt x="225361" y="808253"/>
                  </a:lnTo>
                  <a:lnTo>
                    <a:pt x="229450" y="810183"/>
                  </a:lnTo>
                  <a:lnTo>
                    <a:pt x="231838" y="812126"/>
                  </a:lnTo>
                  <a:lnTo>
                    <a:pt x="230644" y="814832"/>
                  </a:lnTo>
                  <a:lnTo>
                    <a:pt x="227406" y="817918"/>
                  </a:lnTo>
                  <a:lnTo>
                    <a:pt x="223316" y="823722"/>
                  </a:lnTo>
                  <a:lnTo>
                    <a:pt x="217182" y="829513"/>
                  </a:lnTo>
                  <a:lnTo>
                    <a:pt x="217182" y="834542"/>
                  </a:lnTo>
                  <a:lnTo>
                    <a:pt x="221272" y="835317"/>
                  </a:lnTo>
                  <a:lnTo>
                    <a:pt x="226555" y="838403"/>
                  </a:lnTo>
                  <a:lnTo>
                    <a:pt x="228600" y="839177"/>
                  </a:lnTo>
                  <a:lnTo>
                    <a:pt x="230644" y="838403"/>
                  </a:lnTo>
                  <a:lnTo>
                    <a:pt x="232689" y="836472"/>
                  </a:lnTo>
                  <a:lnTo>
                    <a:pt x="234518" y="835317"/>
                  </a:lnTo>
                  <a:lnTo>
                    <a:pt x="238823" y="832599"/>
                  </a:lnTo>
                  <a:lnTo>
                    <a:pt x="248183" y="825652"/>
                  </a:lnTo>
                  <a:lnTo>
                    <a:pt x="254317" y="822947"/>
                  </a:lnTo>
                  <a:lnTo>
                    <a:pt x="256362" y="821778"/>
                  </a:lnTo>
                  <a:lnTo>
                    <a:pt x="258406" y="821778"/>
                  </a:lnTo>
                  <a:lnTo>
                    <a:pt x="259257" y="822947"/>
                  </a:lnTo>
                  <a:lnTo>
                    <a:pt x="261645" y="823722"/>
                  </a:lnTo>
                  <a:lnTo>
                    <a:pt x="262496" y="825652"/>
                  </a:lnTo>
                  <a:lnTo>
                    <a:pt x="263690" y="835317"/>
                  </a:lnTo>
                  <a:lnTo>
                    <a:pt x="266585" y="842264"/>
                  </a:lnTo>
                  <a:lnTo>
                    <a:pt x="271868" y="846137"/>
                  </a:lnTo>
                  <a:lnTo>
                    <a:pt x="275958" y="847940"/>
                  </a:lnTo>
                  <a:lnTo>
                    <a:pt x="275958" y="848131"/>
                  </a:lnTo>
                  <a:lnTo>
                    <a:pt x="277025" y="848423"/>
                  </a:lnTo>
                  <a:lnTo>
                    <a:pt x="278003" y="848842"/>
                  </a:lnTo>
                  <a:lnTo>
                    <a:pt x="278003" y="848677"/>
                  </a:lnTo>
                  <a:lnTo>
                    <a:pt x="278853" y="848893"/>
                  </a:lnTo>
                  <a:lnTo>
                    <a:pt x="284975" y="851941"/>
                  </a:lnTo>
                  <a:lnTo>
                    <a:pt x="292303" y="857021"/>
                  </a:lnTo>
                  <a:lnTo>
                    <a:pt x="294347" y="858926"/>
                  </a:lnTo>
                  <a:lnTo>
                    <a:pt x="293674" y="861593"/>
                  </a:lnTo>
                  <a:lnTo>
                    <a:pt x="289585" y="861593"/>
                  </a:lnTo>
                  <a:lnTo>
                    <a:pt x="286169" y="859663"/>
                  </a:lnTo>
                  <a:lnTo>
                    <a:pt x="280898" y="857783"/>
                  </a:lnTo>
                  <a:lnTo>
                    <a:pt x="278003" y="857338"/>
                  </a:lnTo>
                  <a:lnTo>
                    <a:pt x="278003" y="856957"/>
                  </a:lnTo>
                  <a:lnTo>
                    <a:pt x="275958" y="856957"/>
                  </a:lnTo>
                  <a:lnTo>
                    <a:pt x="271868" y="858888"/>
                  </a:lnTo>
                  <a:lnTo>
                    <a:pt x="271272" y="859663"/>
                  </a:lnTo>
                  <a:lnTo>
                    <a:pt x="270675" y="859663"/>
                  </a:lnTo>
                  <a:lnTo>
                    <a:pt x="269824" y="861593"/>
                  </a:lnTo>
                  <a:lnTo>
                    <a:pt x="269824" y="863523"/>
                  </a:lnTo>
                  <a:lnTo>
                    <a:pt x="270675" y="867397"/>
                  </a:lnTo>
                  <a:lnTo>
                    <a:pt x="273913" y="870483"/>
                  </a:lnTo>
                  <a:lnTo>
                    <a:pt x="275958" y="871258"/>
                  </a:lnTo>
                  <a:lnTo>
                    <a:pt x="273913" y="873188"/>
                  </a:lnTo>
                  <a:lnTo>
                    <a:pt x="271868" y="876287"/>
                  </a:lnTo>
                  <a:lnTo>
                    <a:pt x="270675" y="878992"/>
                  </a:lnTo>
                  <a:lnTo>
                    <a:pt x="270675" y="882078"/>
                  </a:lnTo>
                  <a:lnTo>
                    <a:pt x="269824" y="885939"/>
                  </a:lnTo>
                  <a:lnTo>
                    <a:pt x="267779" y="887882"/>
                  </a:lnTo>
                  <a:lnTo>
                    <a:pt x="264541" y="887120"/>
                  </a:lnTo>
                  <a:lnTo>
                    <a:pt x="262496" y="885164"/>
                  </a:lnTo>
                  <a:lnTo>
                    <a:pt x="257213" y="882078"/>
                  </a:lnTo>
                  <a:lnTo>
                    <a:pt x="252272" y="881303"/>
                  </a:lnTo>
                  <a:lnTo>
                    <a:pt x="249034" y="881303"/>
                  </a:lnTo>
                  <a:lnTo>
                    <a:pt x="246989" y="883234"/>
                  </a:lnTo>
                  <a:lnTo>
                    <a:pt x="244094" y="883234"/>
                  </a:lnTo>
                  <a:lnTo>
                    <a:pt x="242912" y="881303"/>
                  </a:lnTo>
                  <a:lnTo>
                    <a:pt x="240868" y="878992"/>
                  </a:lnTo>
                  <a:lnTo>
                    <a:pt x="238823" y="877062"/>
                  </a:lnTo>
                  <a:lnTo>
                    <a:pt x="236778" y="876287"/>
                  </a:lnTo>
                  <a:lnTo>
                    <a:pt x="231838" y="876287"/>
                  </a:lnTo>
                  <a:lnTo>
                    <a:pt x="225361" y="880148"/>
                  </a:lnTo>
                  <a:lnTo>
                    <a:pt x="224510" y="882078"/>
                  </a:lnTo>
                  <a:lnTo>
                    <a:pt x="224510" y="885164"/>
                  </a:lnTo>
                  <a:lnTo>
                    <a:pt x="226555" y="887882"/>
                  </a:lnTo>
                  <a:lnTo>
                    <a:pt x="227406" y="889812"/>
                  </a:lnTo>
                  <a:lnTo>
                    <a:pt x="225361" y="890968"/>
                  </a:lnTo>
                  <a:lnTo>
                    <a:pt x="221272" y="891743"/>
                  </a:lnTo>
                  <a:lnTo>
                    <a:pt x="220421" y="892898"/>
                  </a:lnTo>
                  <a:lnTo>
                    <a:pt x="222465" y="894829"/>
                  </a:lnTo>
                  <a:lnTo>
                    <a:pt x="223316" y="896759"/>
                  </a:lnTo>
                  <a:lnTo>
                    <a:pt x="229450" y="902563"/>
                  </a:lnTo>
                  <a:lnTo>
                    <a:pt x="229450" y="904494"/>
                  </a:lnTo>
                  <a:lnTo>
                    <a:pt x="224510" y="904494"/>
                  </a:lnTo>
                  <a:lnTo>
                    <a:pt x="220421" y="906424"/>
                  </a:lnTo>
                  <a:lnTo>
                    <a:pt x="217182" y="908380"/>
                  </a:lnTo>
                  <a:lnTo>
                    <a:pt x="218376" y="911466"/>
                  </a:lnTo>
                  <a:lnTo>
                    <a:pt x="223316" y="916089"/>
                  </a:lnTo>
                  <a:lnTo>
                    <a:pt x="223316" y="917257"/>
                  </a:lnTo>
                  <a:lnTo>
                    <a:pt x="221272" y="919200"/>
                  </a:lnTo>
                  <a:lnTo>
                    <a:pt x="219227" y="919975"/>
                  </a:lnTo>
                  <a:lnTo>
                    <a:pt x="217182" y="921131"/>
                  </a:lnTo>
                  <a:lnTo>
                    <a:pt x="214287" y="921893"/>
                  </a:lnTo>
                  <a:lnTo>
                    <a:pt x="210197" y="921893"/>
                  </a:lnTo>
                  <a:lnTo>
                    <a:pt x="208153" y="923061"/>
                  </a:lnTo>
                  <a:lnTo>
                    <a:pt x="208153" y="925753"/>
                  </a:lnTo>
                  <a:lnTo>
                    <a:pt x="210197" y="926922"/>
                  </a:lnTo>
                  <a:lnTo>
                    <a:pt x="211048" y="927684"/>
                  </a:lnTo>
                  <a:lnTo>
                    <a:pt x="214287" y="927684"/>
                  </a:lnTo>
                  <a:lnTo>
                    <a:pt x="216331" y="928865"/>
                  </a:lnTo>
                  <a:lnTo>
                    <a:pt x="217182" y="930795"/>
                  </a:lnTo>
                  <a:lnTo>
                    <a:pt x="217182" y="935418"/>
                  </a:lnTo>
                  <a:lnTo>
                    <a:pt x="222465" y="938517"/>
                  </a:lnTo>
                  <a:lnTo>
                    <a:pt x="226555" y="941235"/>
                  </a:lnTo>
                  <a:lnTo>
                    <a:pt x="228600" y="944321"/>
                  </a:lnTo>
                  <a:lnTo>
                    <a:pt x="228600" y="945476"/>
                  </a:lnTo>
                  <a:lnTo>
                    <a:pt x="228600" y="947407"/>
                  </a:lnTo>
                  <a:lnTo>
                    <a:pt x="228600" y="950125"/>
                  </a:lnTo>
                  <a:lnTo>
                    <a:pt x="229450" y="949337"/>
                  </a:lnTo>
                  <a:lnTo>
                    <a:pt x="230644" y="948182"/>
                  </a:lnTo>
                  <a:lnTo>
                    <a:pt x="230301" y="947407"/>
                  </a:lnTo>
                  <a:lnTo>
                    <a:pt x="230644" y="947407"/>
                  </a:lnTo>
                  <a:lnTo>
                    <a:pt x="229450" y="945476"/>
                  </a:lnTo>
                  <a:lnTo>
                    <a:pt x="229450" y="942390"/>
                  </a:lnTo>
                  <a:lnTo>
                    <a:pt x="227406" y="940460"/>
                  </a:lnTo>
                  <a:lnTo>
                    <a:pt x="224510" y="938517"/>
                  </a:lnTo>
                  <a:lnTo>
                    <a:pt x="222465" y="936586"/>
                  </a:lnTo>
                  <a:lnTo>
                    <a:pt x="220421" y="935418"/>
                  </a:lnTo>
                  <a:lnTo>
                    <a:pt x="220421" y="934656"/>
                  </a:lnTo>
                  <a:lnTo>
                    <a:pt x="219227" y="933488"/>
                  </a:lnTo>
                  <a:lnTo>
                    <a:pt x="219227" y="929640"/>
                  </a:lnTo>
                  <a:lnTo>
                    <a:pt x="217182" y="927684"/>
                  </a:lnTo>
                  <a:lnTo>
                    <a:pt x="215138" y="927684"/>
                  </a:lnTo>
                  <a:lnTo>
                    <a:pt x="211048" y="925753"/>
                  </a:lnTo>
                  <a:lnTo>
                    <a:pt x="210197" y="924991"/>
                  </a:lnTo>
                  <a:lnTo>
                    <a:pt x="211048" y="923823"/>
                  </a:lnTo>
                  <a:lnTo>
                    <a:pt x="213093" y="923061"/>
                  </a:lnTo>
                  <a:lnTo>
                    <a:pt x="217182" y="921893"/>
                  </a:lnTo>
                  <a:lnTo>
                    <a:pt x="221272" y="921131"/>
                  </a:lnTo>
                  <a:lnTo>
                    <a:pt x="224510" y="919200"/>
                  </a:lnTo>
                  <a:lnTo>
                    <a:pt x="224510" y="915327"/>
                  </a:lnTo>
                  <a:lnTo>
                    <a:pt x="220421" y="911466"/>
                  </a:lnTo>
                  <a:lnTo>
                    <a:pt x="220421" y="909142"/>
                  </a:lnTo>
                  <a:lnTo>
                    <a:pt x="221272" y="907199"/>
                  </a:lnTo>
                  <a:lnTo>
                    <a:pt x="226555" y="906424"/>
                  </a:lnTo>
                  <a:lnTo>
                    <a:pt x="230644" y="907199"/>
                  </a:lnTo>
                  <a:lnTo>
                    <a:pt x="232689" y="907199"/>
                  </a:lnTo>
                  <a:lnTo>
                    <a:pt x="233883" y="905268"/>
                  </a:lnTo>
                  <a:lnTo>
                    <a:pt x="234734" y="904494"/>
                  </a:lnTo>
                  <a:lnTo>
                    <a:pt x="231838" y="900633"/>
                  </a:lnTo>
                  <a:lnTo>
                    <a:pt x="227406" y="897547"/>
                  </a:lnTo>
                  <a:lnTo>
                    <a:pt x="224510" y="894829"/>
                  </a:lnTo>
                  <a:lnTo>
                    <a:pt x="224510" y="892898"/>
                  </a:lnTo>
                  <a:lnTo>
                    <a:pt x="227406" y="890968"/>
                  </a:lnTo>
                  <a:lnTo>
                    <a:pt x="229450" y="890968"/>
                  </a:lnTo>
                  <a:lnTo>
                    <a:pt x="231838" y="889050"/>
                  </a:lnTo>
                  <a:lnTo>
                    <a:pt x="230644" y="887882"/>
                  </a:lnTo>
                  <a:lnTo>
                    <a:pt x="228600" y="887120"/>
                  </a:lnTo>
                  <a:lnTo>
                    <a:pt x="226555" y="884008"/>
                  </a:lnTo>
                  <a:lnTo>
                    <a:pt x="226555" y="883234"/>
                  </a:lnTo>
                  <a:lnTo>
                    <a:pt x="228600" y="880148"/>
                  </a:lnTo>
                  <a:lnTo>
                    <a:pt x="235927" y="878217"/>
                  </a:lnTo>
                  <a:lnTo>
                    <a:pt x="237972" y="878217"/>
                  </a:lnTo>
                  <a:lnTo>
                    <a:pt x="240017" y="878992"/>
                  </a:lnTo>
                  <a:lnTo>
                    <a:pt x="244094" y="885164"/>
                  </a:lnTo>
                  <a:lnTo>
                    <a:pt x="244957" y="885939"/>
                  </a:lnTo>
                  <a:lnTo>
                    <a:pt x="246989" y="885939"/>
                  </a:lnTo>
                  <a:lnTo>
                    <a:pt x="251079" y="883234"/>
                  </a:lnTo>
                  <a:lnTo>
                    <a:pt x="254317" y="883234"/>
                  </a:lnTo>
                  <a:lnTo>
                    <a:pt x="259257" y="885939"/>
                  </a:lnTo>
                  <a:lnTo>
                    <a:pt x="265734" y="889812"/>
                  </a:lnTo>
                  <a:lnTo>
                    <a:pt x="271868" y="889812"/>
                  </a:lnTo>
                  <a:lnTo>
                    <a:pt x="272719" y="887882"/>
                  </a:lnTo>
                  <a:lnTo>
                    <a:pt x="272719" y="880148"/>
                  </a:lnTo>
                  <a:lnTo>
                    <a:pt x="273913" y="878217"/>
                  </a:lnTo>
                  <a:lnTo>
                    <a:pt x="275958" y="876033"/>
                  </a:lnTo>
                  <a:lnTo>
                    <a:pt x="275958" y="876287"/>
                  </a:lnTo>
                  <a:lnTo>
                    <a:pt x="276809" y="875118"/>
                  </a:lnTo>
                  <a:lnTo>
                    <a:pt x="278003" y="872413"/>
                  </a:lnTo>
                  <a:lnTo>
                    <a:pt x="276809" y="868553"/>
                  </a:lnTo>
                  <a:lnTo>
                    <a:pt x="275958" y="867397"/>
                  </a:lnTo>
                  <a:lnTo>
                    <a:pt x="275958" y="867651"/>
                  </a:lnTo>
                  <a:lnTo>
                    <a:pt x="273913" y="865466"/>
                  </a:lnTo>
                  <a:lnTo>
                    <a:pt x="274764" y="862749"/>
                  </a:lnTo>
                  <a:lnTo>
                    <a:pt x="276809" y="861593"/>
                  </a:lnTo>
                  <a:lnTo>
                    <a:pt x="278003" y="861593"/>
                  </a:lnTo>
                  <a:lnTo>
                    <a:pt x="278853" y="861593"/>
                  </a:lnTo>
                  <a:lnTo>
                    <a:pt x="282943" y="863523"/>
                  </a:lnTo>
                  <a:lnTo>
                    <a:pt x="286169" y="865466"/>
                  </a:lnTo>
                  <a:lnTo>
                    <a:pt x="289585" y="865466"/>
                  </a:lnTo>
                  <a:lnTo>
                    <a:pt x="294347" y="862749"/>
                  </a:lnTo>
                  <a:lnTo>
                    <a:pt x="298221" y="859942"/>
                  </a:lnTo>
                  <a:lnTo>
                    <a:pt x="298602" y="859688"/>
                  </a:lnTo>
                  <a:lnTo>
                    <a:pt x="304736" y="860831"/>
                  </a:lnTo>
                  <a:lnTo>
                    <a:pt x="308825" y="860831"/>
                  </a:lnTo>
                  <a:lnTo>
                    <a:pt x="312915" y="861593"/>
                  </a:lnTo>
                  <a:lnTo>
                    <a:pt x="314960" y="861593"/>
                  </a:lnTo>
                  <a:lnTo>
                    <a:pt x="318198" y="859688"/>
                  </a:lnTo>
                  <a:lnTo>
                    <a:pt x="320243" y="857783"/>
                  </a:lnTo>
                  <a:lnTo>
                    <a:pt x="322287" y="855116"/>
                  </a:lnTo>
                  <a:lnTo>
                    <a:pt x="322287" y="853211"/>
                  </a:lnTo>
                  <a:lnTo>
                    <a:pt x="319392" y="850036"/>
                  </a:lnTo>
                  <a:lnTo>
                    <a:pt x="316153" y="846226"/>
                  </a:lnTo>
                  <a:lnTo>
                    <a:pt x="310019" y="841146"/>
                  </a:lnTo>
                  <a:lnTo>
                    <a:pt x="306781" y="836574"/>
                  </a:lnTo>
                  <a:lnTo>
                    <a:pt x="306781" y="833399"/>
                  </a:lnTo>
                  <a:lnTo>
                    <a:pt x="308825" y="830732"/>
                  </a:lnTo>
                  <a:lnTo>
                    <a:pt x="322287" y="819937"/>
                  </a:lnTo>
                  <a:lnTo>
                    <a:pt x="326377" y="819937"/>
                  </a:lnTo>
                  <a:lnTo>
                    <a:pt x="327571" y="821842"/>
                  </a:lnTo>
                  <a:lnTo>
                    <a:pt x="328422" y="824890"/>
                  </a:lnTo>
                  <a:lnTo>
                    <a:pt x="327571" y="831494"/>
                  </a:lnTo>
                  <a:lnTo>
                    <a:pt x="325526" y="840384"/>
                  </a:lnTo>
                  <a:lnTo>
                    <a:pt x="325526" y="842289"/>
                  </a:lnTo>
                  <a:lnTo>
                    <a:pt x="326377" y="845083"/>
                  </a:lnTo>
                  <a:lnTo>
                    <a:pt x="327571" y="846226"/>
                  </a:lnTo>
                  <a:lnTo>
                    <a:pt x="337781" y="851941"/>
                  </a:lnTo>
                  <a:lnTo>
                    <a:pt x="345109" y="855878"/>
                  </a:lnTo>
                  <a:lnTo>
                    <a:pt x="349199" y="859688"/>
                  </a:lnTo>
                  <a:lnTo>
                    <a:pt x="350050" y="861593"/>
                  </a:lnTo>
                  <a:lnTo>
                    <a:pt x="350215" y="861593"/>
                  </a:lnTo>
                  <a:lnTo>
                    <a:pt x="351243" y="863523"/>
                  </a:lnTo>
                  <a:lnTo>
                    <a:pt x="354139" y="866622"/>
                  </a:lnTo>
                  <a:lnTo>
                    <a:pt x="355333" y="868553"/>
                  </a:lnTo>
                  <a:lnTo>
                    <a:pt x="355333" y="870483"/>
                  </a:lnTo>
                  <a:lnTo>
                    <a:pt x="354139" y="871258"/>
                  </a:lnTo>
                  <a:lnTo>
                    <a:pt x="358228" y="871258"/>
                  </a:lnTo>
                  <a:lnTo>
                    <a:pt x="358228" y="865466"/>
                  </a:lnTo>
                  <a:lnTo>
                    <a:pt x="355333" y="861593"/>
                  </a:lnTo>
                  <a:lnTo>
                    <a:pt x="353288" y="859663"/>
                  </a:lnTo>
                  <a:lnTo>
                    <a:pt x="350050" y="857021"/>
                  </a:lnTo>
                  <a:lnTo>
                    <a:pt x="347154" y="853973"/>
                  </a:lnTo>
                  <a:lnTo>
                    <a:pt x="340677" y="851179"/>
                  </a:lnTo>
                  <a:lnTo>
                    <a:pt x="332511" y="846988"/>
                  </a:lnTo>
                  <a:lnTo>
                    <a:pt x="329615" y="844321"/>
                  </a:lnTo>
                  <a:lnTo>
                    <a:pt x="330466" y="840384"/>
                  </a:lnTo>
                  <a:lnTo>
                    <a:pt x="330466" y="828827"/>
                  </a:lnTo>
                  <a:lnTo>
                    <a:pt x="331660" y="826922"/>
                  </a:lnTo>
                  <a:lnTo>
                    <a:pt x="333692" y="823747"/>
                  </a:lnTo>
                  <a:lnTo>
                    <a:pt x="335737" y="822985"/>
                  </a:lnTo>
                  <a:lnTo>
                    <a:pt x="337781" y="818794"/>
                  </a:lnTo>
                  <a:lnTo>
                    <a:pt x="338632" y="816000"/>
                  </a:lnTo>
                  <a:lnTo>
                    <a:pt x="339826" y="814095"/>
                  </a:lnTo>
                  <a:lnTo>
                    <a:pt x="347154" y="814095"/>
                  </a:lnTo>
                  <a:lnTo>
                    <a:pt x="350050" y="812952"/>
                  </a:lnTo>
                  <a:lnTo>
                    <a:pt x="355333" y="810285"/>
                  </a:lnTo>
                  <a:lnTo>
                    <a:pt x="359422" y="807110"/>
                  </a:lnTo>
                  <a:lnTo>
                    <a:pt x="359422" y="804443"/>
                  </a:lnTo>
                  <a:lnTo>
                    <a:pt x="358228" y="800633"/>
                  </a:lnTo>
                  <a:lnTo>
                    <a:pt x="358228" y="797458"/>
                  </a:lnTo>
                  <a:lnTo>
                    <a:pt x="357378" y="796696"/>
                  </a:lnTo>
                  <a:lnTo>
                    <a:pt x="359422" y="794791"/>
                  </a:lnTo>
                  <a:lnTo>
                    <a:pt x="366407" y="793648"/>
                  </a:lnTo>
                  <a:lnTo>
                    <a:pt x="370497" y="793648"/>
                  </a:lnTo>
                  <a:lnTo>
                    <a:pt x="374916" y="794791"/>
                  </a:lnTo>
                  <a:lnTo>
                    <a:pt x="375767" y="795553"/>
                  </a:lnTo>
                  <a:lnTo>
                    <a:pt x="373722" y="797458"/>
                  </a:lnTo>
                  <a:lnTo>
                    <a:pt x="372541" y="801395"/>
                  </a:lnTo>
                  <a:lnTo>
                    <a:pt x="373722" y="802538"/>
                  </a:lnTo>
                  <a:lnTo>
                    <a:pt x="379183" y="805205"/>
                  </a:lnTo>
                  <a:lnTo>
                    <a:pt x="383273" y="807110"/>
                  </a:lnTo>
                  <a:lnTo>
                    <a:pt x="385991" y="809142"/>
                  </a:lnTo>
                  <a:lnTo>
                    <a:pt x="392125" y="809142"/>
                  </a:lnTo>
                  <a:lnTo>
                    <a:pt x="392125" y="807110"/>
                  </a:lnTo>
                  <a:lnTo>
                    <a:pt x="392125" y="804443"/>
                  </a:lnTo>
                  <a:lnTo>
                    <a:pt x="396214" y="804443"/>
                  </a:lnTo>
                  <a:lnTo>
                    <a:pt x="398259" y="802538"/>
                  </a:lnTo>
                  <a:lnTo>
                    <a:pt x="399618" y="801395"/>
                  </a:lnTo>
                  <a:lnTo>
                    <a:pt x="403707" y="801395"/>
                  </a:lnTo>
                  <a:lnTo>
                    <a:pt x="403707" y="804443"/>
                  </a:lnTo>
                  <a:lnTo>
                    <a:pt x="405752" y="806348"/>
                  </a:lnTo>
                  <a:lnTo>
                    <a:pt x="406946" y="807110"/>
                  </a:lnTo>
                  <a:lnTo>
                    <a:pt x="409841" y="806348"/>
                  </a:lnTo>
                  <a:lnTo>
                    <a:pt x="413080" y="805205"/>
                  </a:lnTo>
                  <a:lnTo>
                    <a:pt x="415124" y="806348"/>
                  </a:lnTo>
                  <a:lnTo>
                    <a:pt x="417169" y="807110"/>
                  </a:lnTo>
                  <a:lnTo>
                    <a:pt x="419214" y="807110"/>
                  </a:lnTo>
                  <a:lnTo>
                    <a:pt x="420065" y="808253"/>
                  </a:lnTo>
                  <a:lnTo>
                    <a:pt x="420065" y="812952"/>
                  </a:lnTo>
                  <a:lnTo>
                    <a:pt x="419214" y="814095"/>
                  </a:lnTo>
                  <a:lnTo>
                    <a:pt x="418020" y="814857"/>
                  </a:lnTo>
                  <a:lnTo>
                    <a:pt x="418020" y="816000"/>
                  </a:lnTo>
                  <a:lnTo>
                    <a:pt x="419214" y="816762"/>
                  </a:lnTo>
                  <a:lnTo>
                    <a:pt x="422109" y="819937"/>
                  </a:lnTo>
                  <a:lnTo>
                    <a:pt x="425335" y="818794"/>
                  </a:lnTo>
                  <a:lnTo>
                    <a:pt x="428231" y="819937"/>
                  </a:lnTo>
                  <a:lnTo>
                    <a:pt x="428231" y="822985"/>
                  </a:lnTo>
                  <a:lnTo>
                    <a:pt x="430618" y="821842"/>
                  </a:lnTo>
                  <a:lnTo>
                    <a:pt x="430618" y="819937"/>
                  </a:lnTo>
                  <a:lnTo>
                    <a:pt x="429425" y="818794"/>
                  </a:lnTo>
                  <a:lnTo>
                    <a:pt x="424154" y="818032"/>
                  </a:lnTo>
                  <a:lnTo>
                    <a:pt x="421259" y="816762"/>
                  </a:lnTo>
                  <a:lnTo>
                    <a:pt x="420065" y="816000"/>
                  </a:lnTo>
                  <a:lnTo>
                    <a:pt x="421259" y="814857"/>
                  </a:lnTo>
                  <a:lnTo>
                    <a:pt x="422109" y="812952"/>
                  </a:lnTo>
                  <a:lnTo>
                    <a:pt x="422109" y="809142"/>
                  </a:lnTo>
                  <a:lnTo>
                    <a:pt x="423303" y="808253"/>
                  </a:lnTo>
                  <a:lnTo>
                    <a:pt x="424154" y="806348"/>
                  </a:lnTo>
                  <a:lnTo>
                    <a:pt x="427380" y="806348"/>
                  </a:lnTo>
                  <a:lnTo>
                    <a:pt x="427380" y="807110"/>
                  </a:lnTo>
                  <a:lnTo>
                    <a:pt x="430618" y="807110"/>
                  </a:lnTo>
                  <a:lnTo>
                    <a:pt x="432663" y="806348"/>
                  </a:lnTo>
                  <a:lnTo>
                    <a:pt x="435559" y="806348"/>
                  </a:lnTo>
                  <a:lnTo>
                    <a:pt x="436753" y="805205"/>
                  </a:lnTo>
                  <a:lnTo>
                    <a:pt x="433514" y="804443"/>
                  </a:lnTo>
                  <a:lnTo>
                    <a:pt x="431469" y="805205"/>
                  </a:lnTo>
                  <a:lnTo>
                    <a:pt x="429425" y="805205"/>
                  </a:lnTo>
                  <a:lnTo>
                    <a:pt x="427380" y="804443"/>
                  </a:lnTo>
                  <a:lnTo>
                    <a:pt x="425335" y="804443"/>
                  </a:lnTo>
                  <a:lnTo>
                    <a:pt x="423303" y="805205"/>
                  </a:lnTo>
                  <a:lnTo>
                    <a:pt x="418020" y="805205"/>
                  </a:lnTo>
                  <a:lnTo>
                    <a:pt x="417169" y="804443"/>
                  </a:lnTo>
                  <a:lnTo>
                    <a:pt x="415975" y="802538"/>
                  </a:lnTo>
                  <a:lnTo>
                    <a:pt x="415975" y="801395"/>
                  </a:lnTo>
                  <a:lnTo>
                    <a:pt x="415124" y="800633"/>
                  </a:lnTo>
                  <a:lnTo>
                    <a:pt x="413080" y="799363"/>
                  </a:lnTo>
                  <a:lnTo>
                    <a:pt x="413080" y="797458"/>
                  </a:lnTo>
                  <a:lnTo>
                    <a:pt x="415124" y="793648"/>
                  </a:lnTo>
                  <a:lnTo>
                    <a:pt x="415975" y="791743"/>
                  </a:lnTo>
                  <a:lnTo>
                    <a:pt x="415124" y="789711"/>
                  </a:lnTo>
                  <a:lnTo>
                    <a:pt x="413080" y="787806"/>
                  </a:lnTo>
                  <a:lnTo>
                    <a:pt x="413931" y="786663"/>
                  </a:lnTo>
                  <a:lnTo>
                    <a:pt x="415975" y="784758"/>
                  </a:lnTo>
                  <a:lnTo>
                    <a:pt x="417169" y="782853"/>
                  </a:lnTo>
                  <a:lnTo>
                    <a:pt x="418020" y="780821"/>
                  </a:lnTo>
                  <a:lnTo>
                    <a:pt x="418020" y="778916"/>
                  </a:lnTo>
                  <a:lnTo>
                    <a:pt x="415975" y="777011"/>
                  </a:lnTo>
                  <a:lnTo>
                    <a:pt x="415975" y="775106"/>
                  </a:lnTo>
                  <a:lnTo>
                    <a:pt x="417169" y="773201"/>
                  </a:lnTo>
                  <a:lnTo>
                    <a:pt x="419214" y="772312"/>
                  </a:lnTo>
                  <a:lnTo>
                    <a:pt x="421259" y="773087"/>
                  </a:lnTo>
                  <a:lnTo>
                    <a:pt x="422109" y="774344"/>
                  </a:lnTo>
                  <a:lnTo>
                    <a:pt x="422109" y="775017"/>
                  </a:lnTo>
                  <a:lnTo>
                    <a:pt x="422109" y="776249"/>
                  </a:lnTo>
                  <a:lnTo>
                    <a:pt x="421259" y="778154"/>
                  </a:lnTo>
                  <a:lnTo>
                    <a:pt x="421259" y="780059"/>
                  </a:lnTo>
                  <a:lnTo>
                    <a:pt x="422109" y="780821"/>
                  </a:lnTo>
                  <a:lnTo>
                    <a:pt x="423303" y="780821"/>
                  </a:lnTo>
                  <a:lnTo>
                    <a:pt x="426199" y="780059"/>
                  </a:lnTo>
                  <a:lnTo>
                    <a:pt x="428955" y="778154"/>
                  </a:lnTo>
                  <a:lnTo>
                    <a:pt x="430618" y="777011"/>
                  </a:lnTo>
                  <a:lnTo>
                    <a:pt x="431469" y="777011"/>
                  </a:lnTo>
                  <a:lnTo>
                    <a:pt x="432663" y="778154"/>
                  </a:lnTo>
                  <a:lnTo>
                    <a:pt x="429425" y="778916"/>
                  </a:lnTo>
                  <a:lnTo>
                    <a:pt x="428231" y="780059"/>
                  </a:lnTo>
                  <a:lnTo>
                    <a:pt x="430618" y="782091"/>
                  </a:lnTo>
                  <a:lnTo>
                    <a:pt x="434708" y="784758"/>
                  </a:lnTo>
                  <a:lnTo>
                    <a:pt x="438797" y="786663"/>
                  </a:lnTo>
                  <a:lnTo>
                    <a:pt x="440842" y="785901"/>
                  </a:lnTo>
                  <a:lnTo>
                    <a:pt x="441693" y="784758"/>
                  </a:lnTo>
                  <a:lnTo>
                    <a:pt x="441350" y="783996"/>
                  </a:lnTo>
                  <a:lnTo>
                    <a:pt x="440842" y="782853"/>
                  </a:lnTo>
                  <a:lnTo>
                    <a:pt x="440842" y="780821"/>
                  </a:lnTo>
                  <a:lnTo>
                    <a:pt x="444931" y="780821"/>
                  </a:lnTo>
                  <a:lnTo>
                    <a:pt x="446976" y="780059"/>
                  </a:lnTo>
                  <a:lnTo>
                    <a:pt x="447827" y="778916"/>
                  </a:lnTo>
                  <a:lnTo>
                    <a:pt x="447827" y="777011"/>
                  </a:lnTo>
                  <a:lnTo>
                    <a:pt x="446747" y="775017"/>
                  </a:lnTo>
                  <a:lnTo>
                    <a:pt x="446976" y="775017"/>
                  </a:lnTo>
                  <a:lnTo>
                    <a:pt x="445782" y="773087"/>
                  </a:lnTo>
                  <a:lnTo>
                    <a:pt x="445782" y="772312"/>
                  </a:lnTo>
                  <a:lnTo>
                    <a:pt x="446976" y="771156"/>
                  </a:lnTo>
                  <a:lnTo>
                    <a:pt x="451065" y="771156"/>
                  </a:lnTo>
                  <a:lnTo>
                    <a:pt x="453961" y="772312"/>
                  </a:lnTo>
                  <a:lnTo>
                    <a:pt x="455739" y="774014"/>
                  </a:lnTo>
                  <a:lnTo>
                    <a:pt x="456006" y="774344"/>
                  </a:lnTo>
                  <a:lnTo>
                    <a:pt x="459244" y="775741"/>
                  </a:lnTo>
                  <a:lnTo>
                    <a:pt x="459244" y="776173"/>
                  </a:lnTo>
                  <a:lnTo>
                    <a:pt x="460248" y="776173"/>
                  </a:lnTo>
                  <a:lnTo>
                    <a:pt x="460425" y="776249"/>
                  </a:lnTo>
                  <a:lnTo>
                    <a:pt x="460425" y="775106"/>
                  </a:lnTo>
                  <a:lnTo>
                    <a:pt x="461289" y="775106"/>
                  </a:lnTo>
                  <a:lnTo>
                    <a:pt x="462470" y="775017"/>
                  </a:lnTo>
                  <a:lnTo>
                    <a:pt x="464515" y="776935"/>
                  </a:lnTo>
                  <a:lnTo>
                    <a:pt x="468604" y="778103"/>
                  </a:lnTo>
                  <a:lnTo>
                    <a:pt x="472694" y="776935"/>
                  </a:lnTo>
                  <a:lnTo>
                    <a:pt x="475589" y="776935"/>
                  </a:lnTo>
                  <a:lnTo>
                    <a:pt x="477634" y="778103"/>
                  </a:lnTo>
                  <a:lnTo>
                    <a:pt x="477634" y="776935"/>
                  </a:lnTo>
                  <a:lnTo>
                    <a:pt x="477634" y="776173"/>
                  </a:lnTo>
                  <a:close/>
                </a:path>
                <a:path w="1014095" h="1205229">
                  <a:moveTo>
                    <a:pt x="501307" y="867397"/>
                  </a:moveTo>
                  <a:lnTo>
                    <a:pt x="500634" y="865466"/>
                  </a:lnTo>
                  <a:lnTo>
                    <a:pt x="497230" y="867397"/>
                  </a:lnTo>
                  <a:lnTo>
                    <a:pt x="496544" y="867397"/>
                  </a:lnTo>
                  <a:lnTo>
                    <a:pt x="492455" y="866622"/>
                  </a:lnTo>
                  <a:lnTo>
                    <a:pt x="489051" y="866622"/>
                  </a:lnTo>
                  <a:lnTo>
                    <a:pt x="485813" y="868553"/>
                  </a:lnTo>
                  <a:lnTo>
                    <a:pt x="482917" y="870483"/>
                  </a:lnTo>
                  <a:lnTo>
                    <a:pt x="478828" y="870483"/>
                  </a:lnTo>
                  <a:lnTo>
                    <a:pt x="476783" y="871258"/>
                  </a:lnTo>
                  <a:lnTo>
                    <a:pt x="475589" y="873188"/>
                  </a:lnTo>
                  <a:lnTo>
                    <a:pt x="474738" y="876287"/>
                  </a:lnTo>
                  <a:lnTo>
                    <a:pt x="474738" y="878992"/>
                  </a:lnTo>
                  <a:lnTo>
                    <a:pt x="475589" y="881303"/>
                  </a:lnTo>
                  <a:lnTo>
                    <a:pt x="476783" y="885939"/>
                  </a:lnTo>
                  <a:lnTo>
                    <a:pt x="476783" y="887120"/>
                  </a:lnTo>
                  <a:lnTo>
                    <a:pt x="469455" y="889812"/>
                  </a:lnTo>
                  <a:lnTo>
                    <a:pt x="466559" y="891743"/>
                  </a:lnTo>
                  <a:lnTo>
                    <a:pt x="464515" y="896759"/>
                  </a:lnTo>
                  <a:lnTo>
                    <a:pt x="462470" y="897547"/>
                  </a:lnTo>
                  <a:lnTo>
                    <a:pt x="461289" y="897547"/>
                  </a:lnTo>
                  <a:lnTo>
                    <a:pt x="460425" y="897547"/>
                  </a:lnTo>
                  <a:lnTo>
                    <a:pt x="459244" y="896429"/>
                  </a:lnTo>
                  <a:lnTo>
                    <a:pt x="458381" y="895604"/>
                  </a:lnTo>
                  <a:lnTo>
                    <a:pt x="455155" y="894829"/>
                  </a:lnTo>
                  <a:lnTo>
                    <a:pt x="451916" y="895604"/>
                  </a:lnTo>
                  <a:lnTo>
                    <a:pt x="446976" y="897547"/>
                  </a:lnTo>
                  <a:lnTo>
                    <a:pt x="442887" y="900633"/>
                  </a:lnTo>
                  <a:lnTo>
                    <a:pt x="435559" y="903338"/>
                  </a:lnTo>
                  <a:lnTo>
                    <a:pt x="429425" y="905268"/>
                  </a:lnTo>
                  <a:lnTo>
                    <a:pt x="423303" y="905268"/>
                  </a:lnTo>
                  <a:lnTo>
                    <a:pt x="421259" y="907199"/>
                  </a:lnTo>
                  <a:lnTo>
                    <a:pt x="420065" y="909142"/>
                  </a:lnTo>
                  <a:lnTo>
                    <a:pt x="419214" y="911466"/>
                  </a:lnTo>
                  <a:lnTo>
                    <a:pt x="419214" y="914158"/>
                  </a:lnTo>
                  <a:lnTo>
                    <a:pt x="420065" y="916089"/>
                  </a:lnTo>
                  <a:lnTo>
                    <a:pt x="422109" y="917257"/>
                  </a:lnTo>
                  <a:lnTo>
                    <a:pt x="424154" y="918019"/>
                  </a:lnTo>
                  <a:lnTo>
                    <a:pt x="426199" y="919200"/>
                  </a:lnTo>
                  <a:lnTo>
                    <a:pt x="427380" y="919975"/>
                  </a:lnTo>
                  <a:lnTo>
                    <a:pt x="427380" y="921893"/>
                  </a:lnTo>
                  <a:lnTo>
                    <a:pt x="426199" y="923061"/>
                  </a:lnTo>
                  <a:lnTo>
                    <a:pt x="426199" y="923823"/>
                  </a:lnTo>
                  <a:lnTo>
                    <a:pt x="425335" y="924991"/>
                  </a:lnTo>
                  <a:lnTo>
                    <a:pt x="423303" y="924991"/>
                  </a:lnTo>
                  <a:lnTo>
                    <a:pt x="421259" y="923823"/>
                  </a:lnTo>
                  <a:lnTo>
                    <a:pt x="417169" y="923823"/>
                  </a:lnTo>
                  <a:lnTo>
                    <a:pt x="415975" y="924991"/>
                  </a:lnTo>
                  <a:lnTo>
                    <a:pt x="413931" y="925753"/>
                  </a:lnTo>
                  <a:lnTo>
                    <a:pt x="413080" y="926922"/>
                  </a:lnTo>
                  <a:lnTo>
                    <a:pt x="413080" y="929640"/>
                  </a:lnTo>
                  <a:lnTo>
                    <a:pt x="413931" y="930795"/>
                  </a:lnTo>
                  <a:lnTo>
                    <a:pt x="415975" y="931557"/>
                  </a:lnTo>
                  <a:lnTo>
                    <a:pt x="417169" y="932726"/>
                  </a:lnTo>
                  <a:lnTo>
                    <a:pt x="417169" y="934656"/>
                  </a:lnTo>
                  <a:lnTo>
                    <a:pt x="415975" y="936586"/>
                  </a:lnTo>
                  <a:lnTo>
                    <a:pt x="413931" y="937348"/>
                  </a:lnTo>
                  <a:lnTo>
                    <a:pt x="413080" y="937348"/>
                  </a:lnTo>
                  <a:lnTo>
                    <a:pt x="413080" y="938517"/>
                  </a:lnTo>
                  <a:lnTo>
                    <a:pt x="413931" y="938517"/>
                  </a:lnTo>
                  <a:lnTo>
                    <a:pt x="415975" y="937348"/>
                  </a:lnTo>
                  <a:lnTo>
                    <a:pt x="417169" y="936586"/>
                  </a:lnTo>
                  <a:lnTo>
                    <a:pt x="418020" y="934656"/>
                  </a:lnTo>
                  <a:lnTo>
                    <a:pt x="418020" y="932726"/>
                  </a:lnTo>
                  <a:lnTo>
                    <a:pt x="417169" y="931557"/>
                  </a:lnTo>
                  <a:lnTo>
                    <a:pt x="415124" y="930795"/>
                  </a:lnTo>
                  <a:lnTo>
                    <a:pt x="413931" y="929640"/>
                  </a:lnTo>
                  <a:lnTo>
                    <a:pt x="413931" y="927684"/>
                  </a:lnTo>
                  <a:lnTo>
                    <a:pt x="415124" y="926922"/>
                  </a:lnTo>
                  <a:lnTo>
                    <a:pt x="415975" y="925753"/>
                  </a:lnTo>
                  <a:lnTo>
                    <a:pt x="421259" y="925753"/>
                  </a:lnTo>
                  <a:lnTo>
                    <a:pt x="423303" y="926922"/>
                  </a:lnTo>
                  <a:lnTo>
                    <a:pt x="424154" y="926922"/>
                  </a:lnTo>
                  <a:lnTo>
                    <a:pt x="425335" y="925753"/>
                  </a:lnTo>
                  <a:lnTo>
                    <a:pt x="426199" y="924991"/>
                  </a:lnTo>
                  <a:lnTo>
                    <a:pt x="428231" y="923061"/>
                  </a:lnTo>
                  <a:lnTo>
                    <a:pt x="428231" y="921893"/>
                  </a:lnTo>
                  <a:lnTo>
                    <a:pt x="429425" y="919975"/>
                  </a:lnTo>
                  <a:lnTo>
                    <a:pt x="429425" y="919200"/>
                  </a:lnTo>
                  <a:lnTo>
                    <a:pt x="427380" y="919200"/>
                  </a:lnTo>
                  <a:lnTo>
                    <a:pt x="425335" y="917257"/>
                  </a:lnTo>
                  <a:lnTo>
                    <a:pt x="423303" y="916089"/>
                  </a:lnTo>
                  <a:lnTo>
                    <a:pt x="422109" y="914158"/>
                  </a:lnTo>
                  <a:lnTo>
                    <a:pt x="421259" y="913396"/>
                  </a:lnTo>
                  <a:lnTo>
                    <a:pt x="422109" y="911466"/>
                  </a:lnTo>
                  <a:lnTo>
                    <a:pt x="423303" y="910297"/>
                  </a:lnTo>
                  <a:lnTo>
                    <a:pt x="425335" y="908380"/>
                  </a:lnTo>
                  <a:lnTo>
                    <a:pt x="427380" y="907199"/>
                  </a:lnTo>
                  <a:lnTo>
                    <a:pt x="434708" y="906424"/>
                  </a:lnTo>
                  <a:lnTo>
                    <a:pt x="439648" y="904494"/>
                  </a:lnTo>
                  <a:lnTo>
                    <a:pt x="445782" y="901407"/>
                  </a:lnTo>
                  <a:lnTo>
                    <a:pt x="451916" y="898715"/>
                  </a:lnTo>
                  <a:lnTo>
                    <a:pt x="455155" y="897547"/>
                  </a:lnTo>
                  <a:lnTo>
                    <a:pt x="458381" y="898715"/>
                  </a:lnTo>
                  <a:lnTo>
                    <a:pt x="459244" y="899287"/>
                  </a:lnTo>
                  <a:lnTo>
                    <a:pt x="459244" y="899477"/>
                  </a:lnTo>
                  <a:lnTo>
                    <a:pt x="459879" y="899718"/>
                  </a:lnTo>
                  <a:lnTo>
                    <a:pt x="461289" y="900633"/>
                  </a:lnTo>
                  <a:lnTo>
                    <a:pt x="461289" y="900214"/>
                  </a:lnTo>
                  <a:lnTo>
                    <a:pt x="462470" y="900633"/>
                  </a:lnTo>
                  <a:lnTo>
                    <a:pt x="464515" y="899477"/>
                  </a:lnTo>
                  <a:lnTo>
                    <a:pt x="465366" y="896759"/>
                  </a:lnTo>
                  <a:lnTo>
                    <a:pt x="470649" y="892898"/>
                  </a:lnTo>
                  <a:lnTo>
                    <a:pt x="472694" y="890968"/>
                  </a:lnTo>
                  <a:lnTo>
                    <a:pt x="476783" y="889812"/>
                  </a:lnTo>
                  <a:lnTo>
                    <a:pt x="479679" y="887120"/>
                  </a:lnTo>
                  <a:lnTo>
                    <a:pt x="479679" y="885164"/>
                  </a:lnTo>
                  <a:lnTo>
                    <a:pt x="477634" y="882078"/>
                  </a:lnTo>
                  <a:lnTo>
                    <a:pt x="476783" y="878992"/>
                  </a:lnTo>
                  <a:lnTo>
                    <a:pt x="476783" y="875118"/>
                  </a:lnTo>
                  <a:lnTo>
                    <a:pt x="478828" y="873188"/>
                  </a:lnTo>
                  <a:lnTo>
                    <a:pt x="481723" y="873188"/>
                  </a:lnTo>
                  <a:lnTo>
                    <a:pt x="487006" y="872413"/>
                  </a:lnTo>
                  <a:lnTo>
                    <a:pt x="489051" y="870483"/>
                  </a:lnTo>
                  <a:lnTo>
                    <a:pt x="492455" y="869327"/>
                  </a:lnTo>
                  <a:lnTo>
                    <a:pt x="499275" y="869327"/>
                  </a:lnTo>
                  <a:lnTo>
                    <a:pt x="501307" y="867397"/>
                  </a:lnTo>
                  <a:close/>
                </a:path>
                <a:path w="1014095" h="1205229">
                  <a:moveTo>
                    <a:pt x="523113" y="171234"/>
                  </a:moveTo>
                  <a:lnTo>
                    <a:pt x="519023" y="171234"/>
                  </a:lnTo>
                  <a:lnTo>
                    <a:pt x="520217" y="175094"/>
                  </a:lnTo>
                  <a:lnTo>
                    <a:pt x="520217" y="177812"/>
                  </a:lnTo>
                  <a:lnTo>
                    <a:pt x="518172" y="180124"/>
                  </a:lnTo>
                  <a:lnTo>
                    <a:pt x="516128" y="178968"/>
                  </a:lnTo>
                  <a:lnTo>
                    <a:pt x="511530" y="175094"/>
                  </a:lnTo>
                  <a:lnTo>
                    <a:pt x="508812" y="171234"/>
                  </a:lnTo>
                  <a:lnTo>
                    <a:pt x="507441" y="171234"/>
                  </a:lnTo>
                  <a:lnTo>
                    <a:pt x="514934" y="182054"/>
                  </a:lnTo>
                  <a:lnTo>
                    <a:pt x="518172" y="182829"/>
                  </a:lnTo>
                  <a:lnTo>
                    <a:pt x="521068" y="180898"/>
                  </a:lnTo>
                  <a:lnTo>
                    <a:pt x="521373" y="180124"/>
                  </a:lnTo>
                  <a:lnTo>
                    <a:pt x="522262" y="177812"/>
                  </a:lnTo>
                  <a:lnTo>
                    <a:pt x="523113" y="173164"/>
                  </a:lnTo>
                  <a:lnTo>
                    <a:pt x="523113" y="171234"/>
                  </a:lnTo>
                  <a:close/>
                </a:path>
                <a:path w="1014095" h="1205229">
                  <a:moveTo>
                    <a:pt x="616800" y="679919"/>
                  </a:moveTo>
                  <a:lnTo>
                    <a:pt x="614756" y="677989"/>
                  </a:lnTo>
                  <a:lnTo>
                    <a:pt x="613905" y="676059"/>
                  </a:lnTo>
                  <a:lnTo>
                    <a:pt x="613905" y="674116"/>
                  </a:lnTo>
                  <a:lnTo>
                    <a:pt x="611860" y="672960"/>
                  </a:lnTo>
                  <a:lnTo>
                    <a:pt x="611860" y="670255"/>
                  </a:lnTo>
                  <a:lnTo>
                    <a:pt x="609815" y="669099"/>
                  </a:lnTo>
                  <a:lnTo>
                    <a:pt x="610666" y="668324"/>
                  </a:lnTo>
                  <a:lnTo>
                    <a:pt x="611860" y="665238"/>
                  </a:lnTo>
                  <a:lnTo>
                    <a:pt x="608622" y="664083"/>
                  </a:lnTo>
                  <a:lnTo>
                    <a:pt x="605726" y="664083"/>
                  </a:lnTo>
                  <a:lnTo>
                    <a:pt x="603681" y="666013"/>
                  </a:lnTo>
                  <a:lnTo>
                    <a:pt x="600278" y="666013"/>
                  </a:lnTo>
                  <a:lnTo>
                    <a:pt x="600278" y="663295"/>
                  </a:lnTo>
                  <a:lnTo>
                    <a:pt x="601649" y="662139"/>
                  </a:lnTo>
                  <a:lnTo>
                    <a:pt x="601649" y="661365"/>
                  </a:lnTo>
                  <a:lnTo>
                    <a:pt x="599084" y="658279"/>
                  </a:lnTo>
                  <a:lnTo>
                    <a:pt x="594144" y="652475"/>
                  </a:lnTo>
                  <a:lnTo>
                    <a:pt x="588873" y="645909"/>
                  </a:lnTo>
                  <a:lnTo>
                    <a:pt x="587133" y="644753"/>
                  </a:lnTo>
                  <a:lnTo>
                    <a:pt x="585978" y="643978"/>
                  </a:lnTo>
                  <a:lnTo>
                    <a:pt x="585774" y="643978"/>
                  </a:lnTo>
                  <a:lnTo>
                    <a:pt x="583933" y="642823"/>
                  </a:lnTo>
                  <a:lnTo>
                    <a:pt x="582739" y="642823"/>
                  </a:lnTo>
                  <a:lnTo>
                    <a:pt x="580694" y="643978"/>
                  </a:lnTo>
                  <a:lnTo>
                    <a:pt x="578650" y="643978"/>
                  </a:lnTo>
                  <a:lnTo>
                    <a:pt x="575754" y="642823"/>
                  </a:lnTo>
                  <a:lnTo>
                    <a:pt x="574560" y="642823"/>
                  </a:lnTo>
                  <a:lnTo>
                    <a:pt x="572630" y="644880"/>
                  </a:lnTo>
                  <a:lnTo>
                    <a:pt x="570471" y="646684"/>
                  </a:lnTo>
                  <a:lnTo>
                    <a:pt x="568426" y="649770"/>
                  </a:lnTo>
                  <a:lnTo>
                    <a:pt x="565188" y="651700"/>
                  </a:lnTo>
                  <a:lnTo>
                    <a:pt x="563143" y="652475"/>
                  </a:lnTo>
                  <a:lnTo>
                    <a:pt x="564337" y="654418"/>
                  </a:lnTo>
                  <a:lnTo>
                    <a:pt x="564337" y="656348"/>
                  </a:lnTo>
                  <a:lnTo>
                    <a:pt x="562292" y="656348"/>
                  </a:lnTo>
                  <a:lnTo>
                    <a:pt x="559054" y="652475"/>
                  </a:lnTo>
                  <a:lnTo>
                    <a:pt x="556158" y="650544"/>
                  </a:lnTo>
                  <a:lnTo>
                    <a:pt x="557009" y="647839"/>
                  </a:lnTo>
                  <a:lnTo>
                    <a:pt x="558203" y="645909"/>
                  </a:lnTo>
                  <a:lnTo>
                    <a:pt x="558203" y="643978"/>
                  </a:lnTo>
                  <a:lnTo>
                    <a:pt x="554113" y="643978"/>
                  </a:lnTo>
                  <a:lnTo>
                    <a:pt x="552919" y="643305"/>
                  </a:lnTo>
                  <a:lnTo>
                    <a:pt x="552919" y="642823"/>
                  </a:lnTo>
                  <a:lnTo>
                    <a:pt x="552069" y="642823"/>
                  </a:lnTo>
                  <a:lnTo>
                    <a:pt x="552069" y="642035"/>
                  </a:lnTo>
                  <a:lnTo>
                    <a:pt x="552919" y="638175"/>
                  </a:lnTo>
                  <a:lnTo>
                    <a:pt x="554964" y="637019"/>
                  </a:lnTo>
                  <a:lnTo>
                    <a:pt x="558203" y="633933"/>
                  </a:lnTo>
                  <a:lnTo>
                    <a:pt x="558203" y="633158"/>
                  </a:lnTo>
                  <a:lnTo>
                    <a:pt x="557009" y="631215"/>
                  </a:lnTo>
                  <a:lnTo>
                    <a:pt x="558203" y="630059"/>
                  </a:lnTo>
                  <a:lnTo>
                    <a:pt x="559054" y="630059"/>
                  </a:lnTo>
                  <a:lnTo>
                    <a:pt x="561098" y="627354"/>
                  </a:lnTo>
                  <a:lnTo>
                    <a:pt x="561098" y="625424"/>
                  </a:lnTo>
                  <a:lnTo>
                    <a:pt x="563143" y="624268"/>
                  </a:lnTo>
                  <a:lnTo>
                    <a:pt x="567232" y="624268"/>
                  </a:lnTo>
                  <a:lnTo>
                    <a:pt x="569277" y="623493"/>
                  </a:lnTo>
                  <a:lnTo>
                    <a:pt x="569277" y="621563"/>
                  </a:lnTo>
                  <a:lnTo>
                    <a:pt x="571665" y="621563"/>
                  </a:lnTo>
                  <a:lnTo>
                    <a:pt x="574560" y="620395"/>
                  </a:lnTo>
                  <a:lnTo>
                    <a:pt x="574560" y="619620"/>
                  </a:lnTo>
                  <a:lnTo>
                    <a:pt x="573709" y="618464"/>
                  </a:lnTo>
                  <a:lnTo>
                    <a:pt x="573709" y="616534"/>
                  </a:lnTo>
                  <a:lnTo>
                    <a:pt x="576605" y="614603"/>
                  </a:lnTo>
                  <a:lnTo>
                    <a:pt x="576605" y="608799"/>
                  </a:lnTo>
                  <a:lnTo>
                    <a:pt x="578650" y="606094"/>
                  </a:lnTo>
                  <a:lnTo>
                    <a:pt x="580136" y="603008"/>
                  </a:lnTo>
                  <a:lnTo>
                    <a:pt x="580694" y="603008"/>
                  </a:lnTo>
                  <a:lnTo>
                    <a:pt x="580694" y="601853"/>
                  </a:lnTo>
                  <a:lnTo>
                    <a:pt x="577799" y="604939"/>
                  </a:lnTo>
                  <a:lnTo>
                    <a:pt x="575754" y="608025"/>
                  </a:lnTo>
                  <a:lnTo>
                    <a:pt x="574560" y="612673"/>
                  </a:lnTo>
                  <a:lnTo>
                    <a:pt x="573709" y="615759"/>
                  </a:lnTo>
                  <a:lnTo>
                    <a:pt x="572516" y="618464"/>
                  </a:lnTo>
                  <a:lnTo>
                    <a:pt x="571665" y="619620"/>
                  </a:lnTo>
                  <a:lnTo>
                    <a:pt x="569277" y="619620"/>
                  </a:lnTo>
                  <a:lnTo>
                    <a:pt x="567232" y="621563"/>
                  </a:lnTo>
                  <a:lnTo>
                    <a:pt x="567232" y="622338"/>
                  </a:lnTo>
                  <a:lnTo>
                    <a:pt x="562292" y="622338"/>
                  </a:lnTo>
                  <a:lnTo>
                    <a:pt x="560247" y="623493"/>
                  </a:lnTo>
                  <a:lnTo>
                    <a:pt x="559054" y="626198"/>
                  </a:lnTo>
                  <a:lnTo>
                    <a:pt x="559054" y="627354"/>
                  </a:lnTo>
                  <a:lnTo>
                    <a:pt x="556158" y="627354"/>
                  </a:lnTo>
                  <a:lnTo>
                    <a:pt x="554964" y="629285"/>
                  </a:lnTo>
                  <a:lnTo>
                    <a:pt x="554964" y="633158"/>
                  </a:lnTo>
                  <a:lnTo>
                    <a:pt x="556158" y="633158"/>
                  </a:lnTo>
                  <a:lnTo>
                    <a:pt x="554964" y="635088"/>
                  </a:lnTo>
                  <a:lnTo>
                    <a:pt x="552919" y="636066"/>
                  </a:lnTo>
                  <a:lnTo>
                    <a:pt x="552919" y="635863"/>
                  </a:lnTo>
                  <a:lnTo>
                    <a:pt x="550887" y="637019"/>
                  </a:lnTo>
                  <a:lnTo>
                    <a:pt x="545947" y="637019"/>
                  </a:lnTo>
                  <a:lnTo>
                    <a:pt x="545947" y="629285"/>
                  </a:lnTo>
                  <a:lnTo>
                    <a:pt x="545947" y="628129"/>
                  </a:lnTo>
                  <a:lnTo>
                    <a:pt x="542709" y="626198"/>
                  </a:lnTo>
                  <a:lnTo>
                    <a:pt x="540664" y="627354"/>
                  </a:lnTo>
                  <a:lnTo>
                    <a:pt x="537425" y="630059"/>
                  </a:lnTo>
                  <a:lnTo>
                    <a:pt x="534530" y="631215"/>
                  </a:lnTo>
                  <a:lnTo>
                    <a:pt x="530440" y="632002"/>
                  </a:lnTo>
                  <a:lnTo>
                    <a:pt x="528396" y="631215"/>
                  </a:lnTo>
                  <a:lnTo>
                    <a:pt x="526757" y="628129"/>
                  </a:lnTo>
                  <a:lnTo>
                    <a:pt x="526351" y="627354"/>
                  </a:lnTo>
                  <a:lnTo>
                    <a:pt x="520217" y="626198"/>
                  </a:lnTo>
                  <a:lnTo>
                    <a:pt x="514934" y="627354"/>
                  </a:lnTo>
                  <a:lnTo>
                    <a:pt x="513575" y="627354"/>
                  </a:lnTo>
                  <a:lnTo>
                    <a:pt x="510857" y="626198"/>
                  </a:lnTo>
                  <a:lnTo>
                    <a:pt x="507441" y="622338"/>
                  </a:lnTo>
                  <a:lnTo>
                    <a:pt x="506628" y="621563"/>
                  </a:lnTo>
                  <a:lnTo>
                    <a:pt x="505396" y="620395"/>
                  </a:lnTo>
                  <a:lnTo>
                    <a:pt x="504723" y="620395"/>
                  </a:lnTo>
                  <a:lnTo>
                    <a:pt x="503351" y="621563"/>
                  </a:lnTo>
                  <a:lnTo>
                    <a:pt x="498589" y="621563"/>
                  </a:lnTo>
                  <a:lnTo>
                    <a:pt x="497230" y="612673"/>
                  </a:lnTo>
                  <a:lnTo>
                    <a:pt x="498589" y="609955"/>
                  </a:lnTo>
                  <a:lnTo>
                    <a:pt x="497230" y="606094"/>
                  </a:lnTo>
                  <a:lnTo>
                    <a:pt x="496544" y="604939"/>
                  </a:lnTo>
                  <a:lnTo>
                    <a:pt x="494499" y="603008"/>
                  </a:lnTo>
                  <a:lnTo>
                    <a:pt x="495185" y="601853"/>
                  </a:lnTo>
                  <a:lnTo>
                    <a:pt x="499275" y="601853"/>
                  </a:lnTo>
                  <a:lnTo>
                    <a:pt x="503351" y="601078"/>
                  </a:lnTo>
                  <a:lnTo>
                    <a:pt x="506768" y="599135"/>
                  </a:lnTo>
                  <a:lnTo>
                    <a:pt x="507441" y="597204"/>
                  </a:lnTo>
                  <a:lnTo>
                    <a:pt x="507441" y="596036"/>
                  </a:lnTo>
                  <a:lnTo>
                    <a:pt x="505396" y="594106"/>
                  </a:lnTo>
                  <a:lnTo>
                    <a:pt x="504723" y="593344"/>
                  </a:lnTo>
                  <a:lnTo>
                    <a:pt x="500634" y="593344"/>
                  </a:lnTo>
                  <a:lnTo>
                    <a:pt x="498589" y="591413"/>
                  </a:lnTo>
                  <a:lnTo>
                    <a:pt x="498589" y="589470"/>
                  </a:lnTo>
                  <a:lnTo>
                    <a:pt x="499275" y="586371"/>
                  </a:lnTo>
                  <a:lnTo>
                    <a:pt x="497230" y="583679"/>
                  </a:lnTo>
                  <a:lnTo>
                    <a:pt x="496544" y="581748"/>
                  </a:lnTo>
                  <a:lnTo>
                    <a:pt x="487006" y="581748"/>
                  </a:lnTo>
                  <a:lnTo>
                    <a:pt x="483768" y="579818"/>
                  </a:lnTo>
                  <a:lnTo>
                    <a:pt x="481723" y="579818"/>
                  </a:lnTo>
                  <a:lnTo>
                    <a:pt x="477634" y="581748"/>
                  </a:lnTo>
                  <a:lnTo>
                    <a:pt x="476783" y="579818"/>
                  </a:lnTo>
                  <a:lnTo>
                    <a:pt x="476783" y="575945"/>
                  </a:lnTo>
                  <a:lnTo>
                    <a:pt x="477634" y="573620"/>
                  </a:lnTo>
                  <a:lnTo>
                    <a:pt x="476783" y="571690"/>
                  </a:lnTo>
                  <a:lnTo>
                    <a:pt x="474738" y="567817"/>
                  </a:lnTo>
                  <a:lnTo>
                    <a:pt x="474738" y="567042"/>
                  </a:lnTo>
                  <a:lnTo>
                    <a:pt x="477634" y="565886"/>
                  </a:lnTo>
                  <a:lnTo>
                    <a:pt x="488365" y="569760"/>
                  </a:lnTo>
                  <a:lnTo>
                    <a:pt x="493141" y="571690"/>
                  </a:lnTo>
                  <a:lnTo>
                    <a:pt x="497230" y="571690"/>
                  </a:lnTo>
                  <a:lnTo>
                    <a:pt x="499275" y="569760"/>
                  </a:lnTo>
                  <a:lnTo>
                    <a:pt x="499275" y="567817"/>
                  </a:lnTo>
                  <a:lnTo>
                    <a:pt x="495185" y="562025"/>
                  </a:lnTo>
                  <a:lnTo>
                    <a:pt x="493141" y="560095"/>
                  </a:lnTo>
                  <a:lnTo>
                    <a:pt x="493141" y="552361"/>
                  </a:lnTo>
                  <a:lnTo>
                    <a:pt x="489051" y="551586"/>
                  </a:lnTo>
                  <a:lnTo>
                    <a:pt x="492455" y="553516"/>
                  </a:lnTo>
                  <a:lnTo>
                    <a:pt x="491096" y="555447"/>
                  </a:lnTo>
                  <a:lnTo>
                    <a:pt x="491096" y="556221"/>
                  </a:lnTo>
                  <a:lnTo>
                    <a:pt x="490410" y="558165"/>
                  </a:lnTo>
                  <a:lnTo>
                    <a:pt x="491096" y="560095"/>
                  </a:lnTo>
                  <a:lnTo>
                    <a:pt x="494499" y="563956"/>
                  </a:lnTo>
                  <a:lnTo>
                    <a:pt x="497230" y="567817"/>
                  </a:lnTo>
                  <a:lnTo>
                    <a:pt x="496544" y="569760"/>
                  </a:lnTo>
                  <a:lnTo>
                    <a:pt x="491096" y="569760"/>
                  </a:lnTo>
                  <a:lnTo>
                    <a:pt x="482917" y="565886"/>
                  </a:lnTo>
                  <a:lnTo>
                    <a:pt x="478828" y="565111"/>
                  </a:lnTo>
                  <a:lnTo>
                    <a:pt x="474738" y="565111"/>
                  </a:lnTo>
                  <a:lnTo>
                    <a:pt x="472694" y="565886"/>
                  </a:lnTo>
                  <a:lnTo>
                    <a:pt x="472694" y="567817"/>
                  </a:lnTo>
                  <a:lnTo>
                    <a:pt x="474738" y="569760"/>
                  </a:lnTo>
                  <a:lnTo>
                    <a:pt x="475589" y="572846"/>
                  </a:lnTo>
                  <a:lnTo>
                    <a:pt x="474738" y="573620"/>
                  </a:lnTo>
                  <a:lnTo>
                    <a:pt x="473544" y="576707"/>
                  </a:lnTo>
                  <a:lnTo>
                    <a:pt x="473544" y="579818"/>
                  </a:lnTo>
                  <a:lnTo>
                    <a:pt x="474738" y="581748"/>
                  </a:lnTo>
                  <a:lnTo>
                    <a:pt x="476783" y="583679"/>
                  </a:lnTo>
                  <a:lnTo>
                    <a:pt x="478828" y="583679"/>
                  </a:lnTo>
                  <a:lnTo>
                    <a:pt x="480872" y="582510"/>
                  </a:lnTo>
                  <a:lnTo>
                    <a:pt x="482917" y="581748"/>
                  </a:lnTo>
                  <a:lnTo>
                    <a:pt x="483768" y="581748"/>
                  </a:lnTo>
                  <a:lnTo>
                    <a:pt x="487006" y="583679"/>
                  </a:lnTo>
                  <a:lnTo>
                    <a:pt x="494499" y="583679"/>
                  </a:lnTo>
                  <a:lnTo>
                    <a:pt x="495185" y="585609"/>
                  </a:lnTo>
                  <a:lnTo>
                    <a:pt x="496544" y="587540"/>
                  </a:lnTo>
                  <a:lnTo>
                    <a:pt x="496544" y="590257"/>
                  </a:lnTo>
                  <a:lnTo>
                    <a:pt x="497230" y="593344"/>
                  </a:lnTo>
                  <a:lnTo>
                    <a:pt x="500634" y="594106"/>
                  </a:lnTo>
                  <a:lnTo>
                    <a:pt x="502678" y="595274"/>
                  </a:lnTo>
                  <a:lnTo>
                    <a:pt x="505396" y="597204"/>
                  </a:lnTo>
                  <a:lnTo>
                    <a:pt x="505396" y="597966"/>
                  </a:lnTo>
                  <a:lnTo>
                    <a:pt x="502678" y="599897"/>
                  </a:lnTo>
                  <a:lnTo>
                    <a:pt x="495185" y="599897"/>
                  </a:lnTo>
                  <a:lnTo>
                    <a:pt x="491096" y="601853"/>
                  </a:lnTo>
                  <a:lnTo>
                    <a:pt x="491096" y="603008"/>
                  </a:lnTo>
                  <a:lnTo>
                    <a:pt x="491096" y="604939"/>
                  </a:lnTo>
                  <a:lnTo>
                    <a:pt x="496544" y="606869"/>
                  </a:lnTo>
                  <a:lnTo>
                    <a:pt x="495185" y="609955"/>
                  </a:lnTo>
                  <a:lnTo>
                    <a:pt x="495185" y="616534"/>
                  </a:lnTo>
                  <a:lnTo>
                    <a:pt x="497230" y="622338"/>
                  </a:lnTo>
                  <a:lnTo>
                    <a:pt x="499275" y="623493"/>
                  </a:lnTo>
                  <a:lnTo>
                    <a:pt x="502678" y="623493"/>
                  </a:lnTo>
                  <a:lnTo>
                    <a:pt x="503351" y="622338"/>
                  </a:lnTo>
                  <a:lnTo>
                    <a:pt x="504723" y="623493"/>
                  </a:lnTo>
                  <a:lnTo>
                    <a:pt x="506768" y="623493"/>
                  </a:lnTo>
                  <a:lnTo>
                    <a:pt x="508812" y="626198"/>
                  </a:lnTo>
                  <a:lnTo>
                    <a:pt x="509485" y="628129"/>
                  </a:lnTo>
                  <a:lnTo>
                    <a:pt x="512902" y="629285"/>
                  </a:lnTo>
                  <a:lnTo>
                    <a:pt x="516128" y="629285"/>
                  </a:lnTo>
                  <a:lnTo>
                    <a:pt x="522262" y="628129"/>
                  </a:lnTo>
                  <a:lnTo>
                    <a:pt x="525157" y="628129"/>
                  </a:lnTo>
                  <a:lnTo>
                    <a:pt x="526351" y="630059"/>
                  </a:lnTo>
                  <a:lnTo>
                    <a:pt x="526351" y="633158"/>
                  </a:lnTo>
                  <a:lnTo>
                    <a:pt x="530440" y="633933"/>
                  </a:lnTo>
                  <a:lnTo>
                    <a:pt x="533336" y="635088"/>
                  </a:lnTo>
                  <a:lnTo>
                    <a:pt x="537425" y="633158"/>
                  </a:lnTo>
                  <a:lnTo>
                    <a:pt x="538632" y="632002"/>
                  </a:lnTo>
                  <a:lnTo>
                    <a:pt x="540664" y="630059"/>
                  </a:lnTo>
                  <a:lnTo>
                    <a:pt x="541515" y="629285"/>
                  </a:lnTo>
                  <a:lnTo>
                    <a:pt x="542709" y="631215"/>
                  </a:lnTo>
                  <a:lnTo>
                    <a:pt x="542709" y="633158"/>
                  </a:lnTo>
                  <a:lnTo>
                    <a:pt x="541515" y="635863"/>
                  </a:lnTo>
                  <a:lnTo>
                    <a:pt x="543902" y="638175"/>
                  </a:lnTo>
                  <a:lnTo>
                    <a:pt x="545947" y="638175"/>
                  </a:lnTo>
                  <a:lnTo>
                    <a:pt x="548843" y="638949"/>
                  </a:lnTo>
                  <a:lnTo>
                    <a:pt x="550024" y="638949"/>
                  </a:lnTo>
                  <a:lnTo>
                    <a:pt x="550024" y="642035"/>
                  </a:lnTo>
                  <a:lnTo>
                    <a:pt x="548843" y="642823"/>
                  </a:lnTo>
                  <a:lnTo>
                    <a:pt x="548843" y="643978"/>
                  </a:lnTo>
                  <a:lnTo>
                    <a:pt x="548843" y="644753"/>
                  </a:lnTo>
                  <a:lnTo>
                    <a:pt x="552919" y="645909"/>
                  </a:lnTo>
                  <a:lnTo>
                    <a:pt x="552919" y="645490"/>
                  </a:lnTo>
                  <a:lnTo>
                    <a:pt x="554113" y="645909"/>
                  </a:lnTo>
                  <a:lnTo>
                    <a:pt x="556158" y="647839"/>
                  </a:lnTo>
                  <a:lnTo>
                    <a:pt x="556158" y="648614"/>
                  </a:lnTo>
                  <a:lnTo>
                    <a:pt x="554113" y="649770"/>
                  </a:lnTo>
                  <a:lnTo>
                    <a:pt x="552919" y="651700"/>
                  </a:lnTo>
                  <a:lnTo>
                    <a:pt x="556158" y="653643"/>
                  </a:lnTo>
                  <a:lnTo>
                    <a:pt x="559054" y="656348"/>
                  </a:lnTo>
                  <a:lnTo>
                    <a:pt x="559054" y="657504"/>
                  </a:lnTo>
                  <a:lnTo>
                    <a:pt x="558203" y="660209"/>
                  </a:lnTo>
                  <a:lnTo>
                    <a:pt x="556158" y="663295"/>
                  </a:lnTo>
                  <a:lnTo>
                    <a:pt x="552919" y="663295"/>
                  </a:lnTo>
                  <a:lnTo>
                    <a:pt x="550887" y="665238"/>
                  </a:lnTo>
                  <a:lnTo>
                    <a:pt x="550887" y="667169"/>
                  </a:lnTo>
                  <a:lnTo>
                    <a:pt x="552919" y="668324"/>
                  </a:lnTo>
                  <a:lnTo>
                    <a:pt x="552919" y="672185"/>
                  </a:lnTo>
                  <a:lnTo>
                    <a:pt x="552069" y="674116"/>
                  </a:lnTo>
                  <a:lnTo>
                    <a:pt x="552919" y="676059"/>
                  </a:lnTo>
                  <a:lnTo>
                    <a:pt x="554113" y="677989"/>
                  </a:lnTo>
                  <a:lnTo>
                    <a:pt x="552069" y="678764"/>
                  </a:lnTo>
                  <a:lnTo>
                    <a:pt x="550887" y="678764"/>
                  </a:lnTo>
                  <a:lnTo>
                    <a:pt x="548843" y="678764"/>
                  </a:lnTo>
                  <a:lnTo>
                    <a:pt x="546798" y="677989"/>
                  </a:lnTo>
                  <a:lnTo>
                    <a:pt x="544753" y="676059"/>
                  </a:lnTo>
                  <a:lnTo>
                    <a:pt x="542709" y="676059"/>
                  </a:lnTo>
                  <a:lnTo>
                    <a:pt x="541515" y="677989"/>
                  </a:lnTo>
                  <a:lnTo>
                    <a:pt x="539470" y="680694"/>
                  </a:lnTo>
                  <a:lnTo>
                    <a:pt x="537425" y="682625"/>
                  </a:lnTo>
                  <a:lnTo>
                    <a:pt x="536575" y="682625"/>
                  </a:lnTo>
                  <a:lnTo>
                    <a:pt x="529247" y="681850"/>
                  </a:lnTo>
                  <a:lnTo>
                    <a:pt x="525157" y="679919"/>
                  </a:lnTo>
                  <a:lnTo>
                    <a:pt x="522262" y="676833"/>
                  </a:lnTo>
                  <a:lnTo>
                    <a:pt x="518172" y="676059"/>
                  </a:lnTo>
                  <a:lnTo>
                    <a:pt x="513575" y="676833"/>
                  </a:lnTo>
                  <a:lnTo>
                    <a:pt x="510857" y="676059"/>
                  </a:lnTo>
                  <a:lnTo>
                    <a:pt x="509587" y="674903"/>
                  </a:lnTo>
                  <a:lnTo>
                    <a:pt x="507441" y="672960"/>
                  </a:lnTo>
                  <a:lnTo>
                    <a:pt x="506768" y="672960"/>
                  </a:lnTo>
                  <a:lnTo>
                    <a:pt x="504723" y="674903"/>
                  </a:lnTo>
                  <a:lnTo>
                    <a:pt x="501307" y="676833"/>
                  </a:lnTo>
                  <a:lnTo>
                    <a:pt x="497230" y="676833"/>
                  </a:lnTo>
                  <a:lnTo>
                    <a:pt x="494499" y="677989"/>
                  </a:lnTo>
                  <a:lnTo>
                    <a:pt x="494499" y="680694"/>
                  </a:lnTo>
                  <a:lnTo>
                    <a:pt x="495185" y="682625"/>
                  </a:lnTo>
                  <a:lnTo>
                    <a:pt x="495185" y="683780"/>
                  </a:lnTo>
                  <a:lnTo>
                    <a:pt x="497230" y="684555"/>
                  </a:lnTo>
                  <a:lnTo>
                    <a:pt x="497230" y="687654"/>
                  </a:lnTo>
                  <a:lnTo>
                    <a:pt x="497230" y="689584"/>
                  </a:lnTo>
                  <a:lnTo>
                    <a:pt x="497230" y="692289"/>
                  </a:lnTo>
                  <a:lnTo>
                    <a:pt x="500634" y="694220"/>
                  </a:lnTo>
                  <a:lnTo>
                    <a:pt x="498589" y="696163"/>
                  </a:lnTo>
                  <a:lnTo>
                    <a:pt x="496544" y="696163"/>
                  </a:lnTo>
                  <a:lnTo>
                    <a:pt x="493141" y="694220"/>
                  </a:lnTo>
                  <a:lnTo>
                    <a:pt x="492455" y="693445"/>
                  </a:lnTo>
                  <a:lnTo>
                    <a:pt x="491096" y="693445"/>
                  </a:lnTo>
                  <a:lnTo>
                    <a:pt x="491096" y="694220"/>
                  </a:lnTo>
                  <a:lnTo>
                    <a:pt x="490410" y="697318"/>
                  </a:lnTo>
                  <a:lnTo>
                    <a:pt x="490410" y="700405"/>
                  </a:lnTo>
                  <a:lnTo>
                    <a:pt x="491096" y="702335"/>
                  </a:lnTo>
                  <a:lnTo>
                    <a:pt x="492455" y="704265"/>
                  </a:lnTo>
                  <a:lnTo>
                    <a:pt x="495185" y="705040"/>
                  </a:lnTo>
                  <a:lnTo>
                    <a:pt x="496544" y="706208"/>
                  </a:lnTo>
                  <a:lnTo>
                    <a:pt x="496544" y="716648"/>
                  </a:lnTo>
                  <a:lnTo>
                    <a:pt x="498589" y="716648"/>
                  </a:lnTo>
                  <a:lnTo>
                    <a:pt x="500634" y="715860"/>
                  </a:lnTo>
                  <a:lnTo>
                    <a:pt x="502678" y="716648"/>
                  </a:lnTo>
                  <a:lnTo>
                    <a:pt x="503351" y="716648"/>
                  </a:lnTo>
                  <a:lnTo>
                    <a:pt x="504723" y="719734"/>
                  </a:lnTo>
                  <a:lnTo>
                    <a:pt x="506768" y="721664"/>
                  </a:lnTo>
                  <a:lnTo>
                    <a:pt x="507441" y="722439"/>
                  </a:lnTo>
                  <a:lnTo>
                    <a:pt x="510857" y="724369"/>
                  </a:lnTo>
                  <a:lnTo>
                    <a:pt x="511530" y="725525"/>
                  </a:lnTo>
                  <a:lnTo>
                    <a:pt x="511530" y="726300"/>
                  </a:lnTo>
                  <a:lnTo>
                    <a:pt x="513575" y="728637"/>
                  </a:lnTo>
                  <a:lnTo>
                    <a:pt x="516978" y="727468"/>
                  </a:lnTo>
                  <a:lnTo>
                    <a:pt x="518172" y="728637"/>
                  </a:lnTo>
                  <a:lnTo>
                    <a:pt x="518172" y="730567"/>
                  </a:lnTo>
                  <a:lnTo>
                    <a:pt x="519023" y="733259"/>
                  </a:lnTo>
                  <a:lnTo>
                    <a:pt x="519023" y="736346"/>
                  </a:lnTo>
                  <a:lnTo>
                    <a:pt x="522262" y="737120"/>
                  </a:lnTo>
                  <a:lnTo>
                    <a:pt x="523113" y="736346"/>
                  </a:lnTo>
                  <a:lnTo>
                    <a:pt x="524306" y="734428"/>
                  </a:lnTo>
                  <a:lnTo>
                    <a:pt x="526351" y="733259"/>
                  </a:lnTo>
                  <a:lnTo>
                    <a:pt x="526351" y="730567"/>
                  </a:lnTo>
                  <a:lnTo>
                    <a:pt x="528396" y="729399"/>
                  </a:lnTo>
                  <a:lnTo>
                    <a:pt x="531291" y="727468"/>
                  </a:lnTo>
                  <a:lnTo>
                    <a:pt x="532485" y="726300"/>
                  </a:lnTo>
                  <a:lnTo>
                    <a:pt x="533336" y="726300"/>
                  </a:lnTo>
                  <a:lnTo>
                    <a:pt x="534530" y="727468"/>
                  </a:lnTo>
                  <a:lnTo>
                    <a:pt x="536575" y="727468"/>
                  </a:lnTo>
                  <a:lnTo>
                    <a:pt x="538619" y="726300"/>
                  </a:lnTo>
                  <a:lnTo>
                    <a:pt x="541515" y="725525"/>
                  </a:lnTo>
                  <a:lnTo>
                    <a:pt x="542709" y="724369"/>
                  </a:lnTo>
                  <a:lnTo>
                    <a:pt x="544753" y="724369"/>
                  </a:lnTo>
                  <a:lnTo>
                    <a:pt x="546798" y="723595"/>
                  </a:lnTo>
                  <a:lnTo>
                    <a:pt x="548843" y="723595"/>
                  </a:lnTo>
                  <a:lnTo>
                    <a:pt x="550887" y="725525"/>
                  </a:lnTo>
                  <a:lnTo>
                    <a:pt x="552919" y="725525"/>
                  </a:lnTo>
                  <a:lnTo>
                    <a:pt x="556158" y="726300"/>
                  </a:lnTo>
                  <a:lnTo>
                    <a:pt x="557009" y="727468"/>
                  </a:lnTo>
                  <a:lnTo>
                    <a:pt x="557009" y="730567"/>
                  </a:lnTo>
                  <a:lnTo>
                    <a:pt x="556158" y="730567"/>
                  </a:lnTo>
                  <a:lnTo>
                    <a:pt x="556158" y="732497"/>
                  </a:lnTo>
                  <a:lnTo>
                    <a:pt x="558203" y="734428"/>
                  </a:lnTo>
                  <a:lnTo>
                    <a:pt x="558203" y="735190"/>
                  </a:lnTo>
                  <a:lnTo>
                    <a:pt x="560247" y="738301"/>
                  </a:lnTo>
                  <a:lnTo>
                    <a:pt x="560247" y="733259"/>
                  </a:lnTo>
                  <a:lnTo>
                    <a:pt x="559054" y="732497"/>
                  </a:lnTo>
                  <a:lnTo>
                    <a:pt x="558203" y="731329"/>
                  </a:lnTo>
                  <a:lnTo>
                    <a:pt x="559054" y="730567"/>
                  </a:lnTo>
                  <a:lnTo>
                    <a:pt x="559054" y="728637"/>
                  </a:lnTo>
                  <a:lnTo>
                    <a:pt x="558203" y="726300"/>
                  </a:lnTo>
                  <a:lnTo>
                    <a:pt x="556158" y="724369"/>
                  </a:lnTo>
                  <a:lnTo>
                    <a:pt x="552069" y="724369"/>
                  </a:lnTo>
                  <a:lnTo>
                    <a:pt x="551599" y="723595"/>
                  </a:lnTo>
                  <a:lnTo>
                    <a:pt x="550887" y="722439"/>
                  </a:lnTo>
                  <a:lnTo>
                    <a:pt x="550024" y="721664"/>
                  </a:lnTo>
                  <a:lnTo>
                    <a:pt x="543902" y="721664"/>
                  </a:lnTo>
                  <a:lnTo>
                    <a:pt x="542709" y="722439"/>
                  </a:lnTo>
                  <a:lnTo>
                    <a:pt x="540664" y="724369"/>
                  </a:lnTo>
                  <a:lnTo>
                    <a:pt x="538619" y="724369"/>
                  </a:lnTo>
                  <a:lnTo>
                    <a:pt x="536575" y="725525"/>
                  </a:lnTo>
                  <a:lnTo>
                    <a:pt x="533336" y="725525"/>
                  </a:lnTo>
                  <a:lnTo>
                    <a:pt x="532485" y="724369"/>
                  </a:lnTo>
                  <a:lnTo>
                    <a:pt x="530440" y="726300"/>
                  </a:lnTo>
                  <a:lnTo>
                    <a:pt x="527202" y="727468"/>
                  </a:lnTo>
                  <a:lnTo>
                    <a:pt x="524306" y="729399"/>
                  </a:lnTo>
                  <a:lnTo>
                    <a:pt x="523113" y="731329"/>
                  </a:lnTo>
                  <a:lnTo>
                    <a:pt x="523113" y="732497"/>
                  </a:lnTo>
                  <a:lnTo>
                    <a:pt x="522262" y="734428"/>
                  </a:lnTo>
                  <a:lnTo>
                    <a:pt x="521068" y="734428"/>
                  </a:lnTo>
                  <a:lnTo>
                    <a:pt x="520217" y="733259"/>
                  </a:lnTo>
                  <a:lnTo>
                    <a:pt x="520217" y="732497"/>
                  </a:lnTo>
                  <a:lnTo>
                    <a:pt x="521068" y="730567"/>
                  </a:lnTo>
                  <a:lnTo>
                    <a:pt x="520217" y="728637"/>
                  </a:lnTo>
                  <a:lnTo>
                    <a:pt x="520217" y="727468"/>
                  </a:lnTo>
                  <a:lnTo>
                    <a:pt x="520217" y="726300"/>
                  </a:lnTo>
                  <a:lnTo>
                    <a:pt x="519023" y="725525"/>
                  </a:lnTo>
                  <a:lnTo>
                    <a:pt x="513575" y="725525"/>
                  </a:lnTo>
                  <a:lnTo>
                    <a:pt x="512902" y="724369"/>
                  </a:lnTo>
                  <a:lnTo>
                    <a:pt x="511530" y="724369"/>
                  </a:lnTo>
                  <a:lnTo>
                    <a:pt x="511530" y="722439"/>
                  </a:lnTo>
                  <a:lnTo>
                    <a:pt x="510857" y="720509"/>
                  </a:lnTo>
                  <a:lnTo>
                    <a:pt x="508812" y="719734"/>
                  </a:lnTo>
                  <a:lnTo>
                    <a:pt x="506768" y="719734"/>
                  </a:lnTo>
                  <a:lnTo>
                    <a:pt x="506768" y="716648"/>
                  </a:lnTo>
                  <a:lnTo>
                    <a:pt x="506209" y="715860"/>
                  </a:lnTo>
                  <a:lnTo>
                    <a:pt x="505396" y="714705"/>
                  </a:lnTo>
                  <a:lnTo>
                    <a:pt x="503351" y="713930"/>
                  </a:lnTo>
                  <a:lnTo>
                    <a:pt x="501307" y="713930"/>
                  </a:lnTo>
                  <a:lnTo>
                    <a:pt x="499275" y="714705"/>
                  </a:lnTo>
                  <a:lnTo>
                    <a:pt x="499275" y="713930"/>
                  </a:lnTo>
                  <a:lnTo>
                    <a:pt x="498589" y="712000"/>
                  </a:lnTo>
                  <a:lnTo>
                    <a:pt x="497230" y="708914"/>
                  </a:lnTo>
                  <a:lnTo>
                    <a:pt x="498589" y="706983"/>
                  </a:lnTo>
                  <a:lnTo>
                    <a:pt x="498589" y="704265"/>
                  </a:lnTo>
                  <a:lnTo>
                    <a:pt x="496544" y="703110"/>
                  </a:lnTo>
                  <a:lnTo>
                    <a:pt x="493141" y="702335"/>
                  </a:lnTo>
                  <a:lnTo>
                    <a:pt x="492455" y="700405"/>
                  </a:lnTo>
                  <a:lnTo>
                    <a:pt x="492455" y="696163"/>
                  </a:lnTo>
                  <a:lnTo>
                    <a:pt x="493141" y="696163"/>
                  </a:lnTo>
                  <a:lnTo>
                    <a:pt x="495185" y="697318"/>
                  </a:lnTo>
                  <a:lnTo>
                    <a:pt x="496544" y="698474"/>
                  </a:lnTo>
                  <a:lnTo>
                    <a:pt x="499275" y="698474"/>
                  </a:lnTo>
                  <a:lnTo>
                    <a:pt x="501307" y="696163"/>
                  </a:lnTo>
                  <a:lnTo>
                    <a:pt x="501307" y="692289"/>
                  </a:lnTo>
                  <a:lnTo>
                    <a:pt x="499275" y="690359"/>
                  </a:lnTo>
                  <a:lnTo>
                    <a:pt x="500634" y="687654"/>
                  </a:lnTo>
                  <a:lnTo>
                    <a:pt x="500634" y="685723"/>
                  </a:lnTo>
                  <a:lnTo>
                    <a:pt x="499275" y="684555"/>
                  </a:lnTo>
                  <a:lnTo>
                    <a:pt x="496544" y="681850"/>
                  </a:lnTo>
                  <a:lnTo>
                    <a:pt x="496544" y="680694"/>
                  </a:lnTo>
                  <a:lnTo>
                    <a:pt x="497230" y="678764"/>
                  </a:lnTo>
                  <a:lnTo>
                    <a:pt x="499275" y="679919"/>
                  </a:lnTo>
                  <a:lnTo>
                    <a:pt x="502678" y="678764"/>
                  </a:lnTo>
                  <a:lnTo>
                    <a:pt x="505396" y="677989"/>
                  </a:lnTo>
                  <a:lnTo>
                    <a:pt x="505396" y="676059"/>
                  </a:lnTo>
                  <a:lnTo>
                    <a:pt x="506768" y="674903"/>
                  </a:lnTo>
                  <a:lnTo>
                    <a:pt x="508812" y="674903"/>
                  </a:lnTo>
                  <a:lnTo>
                    <a:pt x="510857" y="676833"/>
                  </a:lnTo>
                  <a:lnTo>
                    <a:pt x="512902" y="677989"/>
                  </a:lnTo>
                  <a:lnTo>
                    <a:pt x="514934" y="677989"/>
                  </a:lnTo>
                  <a:lnTo>
                    <a:pt x="516978" y="676833"/>
                  </a:lnTo>
                  <a:lnTo>
                    <a:pt x="519023" y="677989"/>
                  </a:lnTo>
                  <a:lnTo>
                    <a:pt x="520217" y="678764"/>
                  </a:lnTo>
                  <a:lnTo>
                    <a:pt x="521068" y="678764"/>
                  </a:lnTo>
                  <a:lnTo>
                    <a:pt x="523113" y="680694"/>
                  </a:lnTo>
                  <a:lnTo>
                    <a:pt x="525157" y="680694"/>
                  </a:lnTo>
                  <a:lnTo>
                    <a:pt x="532485" y="683780"/>
                  </a:lnTo>
                  <a:lnTo>
                    <a:pt x="534530" y="684555"/>
                  </a:lnTo>
                  <a:lnTo>
                    <a:pt x="536575" y="685723"/>
                  </a:lnTo>
                  <a:lnTo>
                    <a:pt x="538619" y="684555"/>
                  </a:lnTo>
                  <a:lnTo>
                    <a:pt x="540664" y="682625"/>
                  </a:lnTo>
                  <a:lnTo>
                    <a:pt x="541515" y="679919"/>
                  </a:lnTo>
                  <a:lnTo>
                    <a:pt x="542709" y="678764"/>
                  </a:lnTo>
                  <a:lnTo>
                    <a:pt x="544753" y="678764"/>
                  </a:lnTo>
                  <a:lnTo>
                    <a:pt x="545947" y="680694"/>
                  </a:lnTo>
                  <a:lnTo>
                    <a:pt x="550887" y="680694"/>
                  </a:lnTo>
                  <a:lnTo>
                    <a:pt x="552919" y="680694"/>
                  </a:lnTo>
                  <a:lnTo>
                    <a:pt x="554964" y="681850"/>
                  </a:lnTo>
                  <a:lnTo>
                    <a:pt x="556158" y="682625"/>
                  </a:lnTo>
                  <a:lnTo>
                    <a:pt x="557009" y="683780"/>
                  </a:lnTo>
                  <a:lnTo>
                    <a:pt x="556158" y="684555"/>
                  </a:lnTo>
                  <a:lnTo>
                    <a:pt x="557009" y="685723"/>
                  </a:lnTo>
                  <a:lnTo>
                    <a:pt x="558203" y="686498"/>
                  </a:lnTo>
                  <a:lnTo>
                    <a:pt x="559054" y="688428"/>
                  </a:lnTo>
                  <a:lnTo>
                    <a:pt x="560247" y="690359"/>
                  </a:lnTo>
                  <a:lnTo>
                    <a:pt x="562292" y="690359"/>
                  </a:lnTo>
                  <a:lnTo>
                    <a:pt x="562292" y="689584"/>
                  </a:lnTo>
                  <a:lnTo>
                    <a:pt x="562292" y="688428"/>
                  </a:lnTo>
                  <a:lnTo>
                    <a:pt x="561098" y="687654"/>
                  </a:lnTo>
                  <a:lnTo>
                    <a:pt x="560247" y="685723"/>
                  </a:lnTo>
                  <a:lnTo>
                    <a:pt x="559054" y="685723"/>
                  </a:lnTo>
                  <a:lnTo>
                    <a:pt x="559054" y="683780"/>
                  </a:lnTo>
                  <a:lnTo>
                    <a:pt x="558203" y="682625"/>
                  </a:lnTo>
                  <a:lnTo>
                    <a:pt x="558203" y="678764"/>
                  </a:lnTo>
                  <a:lnTo>
                    <a:pt x="554964" y="676059"/>
                  </a:lnTo>
                  <a:lnTo>
                    <a:pt x="554964" y="674903"/>
                  </a:lnTo>
                  <a:lnTo>
                    <a:pt x="556158" y="674116"/>
                  </a:lnTo>
                  <a:lnTo>
                    <a:pt x="557009" y="672960"/>
                  </a:lnTo>
                  <a:lnTo>
                    <a:pt x="557009" y="671029"/>
                  </a:lnTo>
                  <a:lnTo>
                    <a:pt x="556158" y="668324"/>
                  </a:lnTo>
                  <a:lnTo>
                    <a:pt x="552919" y="666013"/>
                  </a:lnTo>
                  <a:lnTo>
                    <a:pt x="552919" y="665238"/>
                  </a:lnTo>
                  <a:lnTo>
                    <a:pt x="558203" y="665238"/>
                  </a:lnTo>
                  <a:lnTo>
                    <a:pt x="560247" y="662139"/>
                  </a:lnTo>
                  <a:lnTo>
                    <a:pt x="561098" y="659434"/>
                  </a:lnTo>
                  <a:lnTo>
                    <a:pt x="564337" y="658279"/>
                  </a:lnTo>
                  <a:lnTo>
                    <a:pt x="566381" y="657504"/>
                  </a:lnTo>
                  <a:lnTo>
                    <a:pt x="566381" y="656348"/>
                  </a:lnTo>
                  <a:lnTo>
                    <a:pt x="566381" y="654418"/>
                  </a:lnTo>
                  <a:lnTo>
                    <a:pt x="567232" y="652475"/>
                  </a:lnTo>
                  <a:lnTo>
                    <a:pt x="571665" y="647839"/>
                  </a:lnTo>
                  <a:lnTo>
                    <a:pt x="573468" y="645909"/>
                  </a:lnTo>
                  <a:lnTo>
                    <a:pt x="573709" y="645909"/>
                  </a:lnTo>
                  <a:lnTo>
                    <a:pt x="574560" y="644753"/>
                  </a:lnTo>
                  <a:lnTo>
                    <a:pt x="575754" y="644753"/>
                  </a:lnTo>
                  <a:lnTo>
                    <a:pt x="577799" y="645909"/>
                  </a:lnTo>
                  <a:lnTo>
                    <a:pt x="580694" y="645909"/>
                  </a:lnTo>
                  <a:lnTo>
                    <a:pt x="582739" y="644753"/>
                  </a:lnTo>
                  <a:lnTo>
                    <a:pt x="583933" y="645909"/>
                  </a:lnTo>
                  <a:lnTo>
                    <a:pt x="588873" y="648614"/>
                  </a:lnTo>
                  <a:lnTo>
                    <a:pt x="592099" y="653643"/>
                  </a:lnTo>
                  <a:lnTo>
                    <a:pt x="594995" y="656348"/>
                  </a:lnTo>
                  <a:lnTo>
                    <a:pt x="597039" y="659434"/>
                  </a:lnTo>
                  <a:lnTo>
                    <a:pt x="598233" y="660209"/>
                  </a:lnTo>
                  <a:lnTo>
                    <a:pt x="598233" y="665238"/>
                  </a:lnTo>
                  <a:lnTo>
                    <a:pt x="599084" y="667169"/>
                  </a:lnTo>
                  <a:lnTo>
                    <a:pt x="600278" y="668324"/>
                  </a:lnTo>
                  <a:lnTo>
                    <a:pt x="601649" y="668324"/>
                  </a:lnTo>
                  <a:lnTo>
                    <a:pt x="605726" y="666013"/>
                  </a:lnTo>
                  <a:lnTo>
                    <a:pt x="608622" y="666013"/>
                  </a:lnTo>
                  <a:lnTo>
                    <a:pt x="608622" y="667169"/>
                  </a:lnTo>
                  <a:lnTo>
                    <a:pt x="607771" y="668324"/>
                  </a:lnTo>
                  <a:lnTo>
                    <a:pt x="607771" y="670255"/>
                  </a:lnTo>
                  <a:lnTo>
                    <a:pt x="608622" y="671029"/>
                  </a:lnTo>
                  <a:lnTo>
                    <a:pt x="609815" y="672185"/>
                  </a:lnTo>
                  <a:lnTo>
                    <a:pt x="610666" y="674116"/>
                  </a:lnTo>
                  <a:lnTo>
                    <a:pt x="612711" y="674903"/>
                  </a:lnTo>
                  <a:lnTo>
                    <a:pt x="611860" y="676059"/>
                  </a:lnTo>
                  <a:lnTo>
                    <a:pt x="612711" y="677989"/>
                  </a:lnTo>
                  <a:lnTo>
                    <a:pt x="613905" y="679919"/>
                  </a:lnTo>
                  <a:lnTo>
                    <a:pt x="613905" y="683780"/>
                  </a:lnTo>
                  <a:lnTo>
                    <a:pt x="614756" y="684555"/>
                  </a:lnTo>
                  <a:lnTo>
                    <a:pt x="615950" y="682625"/>
                  </a:lnTo>
                  <a:lnTo>
                    <a:pt x="616800" y="679919"/>
                  </a:lnTo>
                  <a:close/>
                </a:path>
                <a:path w="1014095" h="1205229">
                  <a:moveTo>
                    <a:pt x="631456" y="807097"/>
                  </a:moveTo>
                  <a:lnTo>
                    <a:pt x="629412" y="806323"/>
                  </a:lnTo>
                  <a:lnTo>
                    <a:pt x="628218" y="806323"/>
                  </a:lnTo>
                  <a:lnTo>
                    <a:pt x="629412" y="807097"/>
                  </a:lnTo>
                  <a:lnTo>
                    <a:pt x="629412" y="810183"/>
                  </a:lnTo>
                  <a:lnTo>
                    <a:pt x="630262" y="812126"/>
                  </a:lnTo>
                  <a:lnTo>
                    <a:pt x="630262" y="812901"/>
                  </a:lnTo>
                  <a:lnTo>
                    <a:pt x="629412" y="815987"/>
                  </a:lnTo>
                  <a:lnTo>
                    <a:pt x="631456" y="814057"/>
                  </a:lnTo>
                  <a:lnTo>
                    <a:pt x="631456" y="807097"/>
                  </a:lnTo>
                  <a:close/>
                </a:path>
                <a:path w="1014095" h="1205229">
                  <a:moveTo>
                    <a:pt x="654786" y="823722"/>
                  </a:moveTo>
                  <a:lnTo>
                    <a:pt x="649846" y="823722"/>
                  </a:lnTo>
                  <a:lnTo>
                    <a:pt x="648652" y="822947"/>
                  </a:lnTo>
                  <a:lnTo>
                    <a:pt x="648652" y="821004"/>
                  </a:lnTo>
                  <a:lnTo>
                    <a:pt x="648652" y="819848"/>
                  </a:lnTo>
                  <a:lnTo>
                    <a:pt x="645756" y="819848"/>
                  </a:lnTo>
                  <a:lnTo>
                    <a:pt x="643712" y="819848"/>
                  </a:lnTo>
                  <a:lnTo>
                    <a:pt x="643712" y="822947"/>
                  </a:lnTo>
                  <a:lnTo>
                    <a:pt x="642531" y="822947"/>
                  </a:lnTo>
                  <a:lnTo>
                    <a:pt x="641667" y="823722"/>
                  </a:lnTo>
                  <a:lnTo>
                    <a:pt x="639635" y="824877"/>
                  </a:lnTo>
                  <a:lnTo>
                    <a:pt x="636397" y="825652"/>
                  </a:lnTo>
                  <a:lnTo>
                    <a:pt x="635546" y="825652"/>
                  </a:lnTo>
                  <a:lnTo>
                    <a:pt x="633501" y="824877"/>
                  </a:lnTo>
                  <a:lnTo>
                    <a:pt x="631456" y="822947"/>
                  </a:lnTo>
                  <a:lnTo>
                    <a:pt x="631456" y="821778"/>
                  </a:lnTo>
                  <a:lnTo>
                    <a:pt x="630262" y="821004"/>
                  </a:lnTo>
                  <a:lnTo>
                    <a:pt x="630262" y="819848"/>
                  </a:lnTo>
                  <a:lnTo>
                    <a:pt x="629412" y="817918"/>
                  </a:lnTo>
                  <a:lnTo>
                    <a:pt x="629412" y="815987"/>
                  </a:lnTo>
                  <a:lnTo>
                    <a:pt x="628218" y="817918"/>
                  </a:lnTo>
                  <a:lnTo>
                    <a:pt x="628218" y="819848"/>
                  </a:lnTo>
                  <a:lnTo>
                    <a:pt x="629412" y="821778"/>
                  </a:lnTo>
                  <a:lnTo>
                    <a:pt x="630262" y="822947"/>
                  </a:lnTo>
                  <a:lnTo>
                    <a:pt x="632307" y="825652"/>
                  </a:lnTo>
                  <a:lnTo>
                    <a:pt x="632307" y="826808"/>
                  </a:lnTo>
                  <a:lnTo>
                    <a:pt x="640486" y="826808"/>
                  </a:lnTo>
                  <a:lnTo>
                    <a:pt x="641667" y="825652"/>
                  </a:lnTo>
                  <a:lnTo>
                    <a:pt x="642531" y="824877"/>
                  </a:lnTo>
                  <a:lnTo>
                    <a:pt x="643712" y="824877"/>
                  </a:lnTo>
                  <a:lnTo>
                    <a:pt x="644563" y="823722"/>
                  </a:lnTo>
                  <a:lnTo>
                    <a:pt x="644563" y="822947"/>
                  </a:lnTo>
                  <a:lnTo>
                    <a:pt x="645756" y="821778"/>
                  </a:lnTo>
                  <a:lnTo>
                    <a:pt x="645756" y="821004"/>
                  </a:lnTo>
                  <a:lnTo>
                    <a:pt x="646607" y="821778"/>
                  </a:lnTo>
                  <a:lnTo>
                    <a:pt x="646607" y="823722"/>
                  </a:lnTo>
                  <a:lnTo>
                    <a:pt x="647801" y="824877"/>
                  </a:lnTo>
                  <a:lnTo>
                    <a:pt x="648652" y="824877"/>
                  </a:lnTo>
                  <a:lnTo>
                    <a:pt x="649846" y="825652"/>
                  </a:lnTo>
                  <a:lnTo>
                    <a:pt x="650697" y="824877"/>
                  </a:lnTo>
                  <a:lnTo>
                    <a:pt x="653935" y="824877"/>
                  </a:lnTo>
                  <a:lnTo>
                    <a:pt x="654786" y="823722"/>
                  </a:lnTo>
                  <a:close/>
                </a:path>
                <a:path w="1014095" h="1205229">
                  <a:moveTo>
                    <a:pt x="932954" y="334733"/>
                  </a:moveTo>
                  <a:lnTo>
                    <a:pt x="928865" y="341312"/>
                  </a:lnTo>
                  <a:lnTo>
                    <a:pt x="927049" y="343242"/>
                  </a:lnTo>
                  <a:lnTo>
                    <a:pt x="926820" y="343242"/>
                  </a:lnTo>
                  <a:lnTo>
                    <a:pt x="925969" y="344398"/>
                  </a:lnTo>
                  <a:lnTo>
                    <a:pt x="916432" y="344398"/>
                  </a:lnTo>
                  <a:lnTo>
                    <a:pt x="913701" y="345173"/>
                  </a:lnTo>
                  <a:lnTo>
                    <a:pt x="907059" y="347116"/>
                  </a:lnTo>
                  <a:lnTo>
                    <a:pt x="894803" y="349046"/>
                  </a:lnTo>
                  <a:lnTo>
                    <a:pt x="889863" y="350202"/>
                  </a:lnTo>
                  <a:lnTo>
                    <a:pt x="885774" y="349046"/>
                  </a:lnTo>
                  <a:lnTo>
                    <a:pt x="884580" y="348272"/>
                  </a:lnTo>
                  <a:lnTo>
                    <a:pt x="881989" y="345173"/>
                  </a:lnTo>
                  <a:lnTo>
                    <a:pt x="882535" y="345173"/>
                  </a:lnTo>
                  <a:lnTo>
                    <a:pt x="881341" y="344398"/>
                  </a:lnTo>
                  <a:lnTo>
                    <a:pt x="878446" y="343242"/>
                  </a:lnTo>
                  <a:lnTo>
                    <a:pt x="874356" y="343242"/>
                  </a:lnTo>
                  <a:lnTo>
                    <a:pt x="873163" y="345173"/>
                  </a:lnTo>
                  <a:lnTo>
                    <a:pt x="873328" y="345173"/>
                  </a:lnTo>
                  <a:lnTo>
                    <a:pt x="872312" y="347116"/>
                  </a:lnTo>
                  <a:lnTo>
                    <a:pt x="870267" y="354063"/>
                  </a:lnTo>
                  <a:lnTo>
                    <a:pt x="866178" y="358711"/>
                  </a:lnTo>
                  <a:lnTo>
                    <a:pt x="862939" y="359867"/>
                  </a:lnTo>
                  <a:lnTo>
                    <a:pt x="860894" y="358711"/>
                  </a:lnTo>
                  <a:lnTo>
                    <a:pt x="857999" y="354063"/>
                  </a:lnTo>
                  <a:lnTo>
                    <a:pt x="852728" y="350202"/>
                  </a:lnTo>
                  <a:lnTo>
                    <a:pt x="850684" y="348272"/>
                  </a:lnTo>
                  <a:lnTo>
                    <a:pt x="846594" y="346341"/>
                  </a:lnTo>
                  <a:lnTo>
                    <a:pt x="846594" y="345173"/>
                  </a:lnTo>
                  <a:lnTo>
                    <a:pt x="846594" y="344398"/>
                  </a:lnTo>
                  <a:lnTo>
                    <a:pt x="847445" y="343242"/>
                  </a:lnTo>
                  <a:lnTo>
                    <a:pt x="857999" y="342468"/>
                  </a:lnTo>
                  <a:lnTo>
                    <a:pt x="862088" y="341312"/>
                  </a:lnTo>
                  <a:lnTo>
                    <a:pt x="862939" y="339382"/>
                  </a:lnTo>
                  <a:lnTo>
                    <a:pt x="862939" y="337451"/>
                  </a:lnTo>
                  <a:lnTo>
                    <a:pt x="855967" y="330492"/>
                  </a:lnTo>
                  <a:lnTo>
                    <a:pt x="851535" y="327787"/>
                  </a:lnTo>
                  <a:lnTo>
                    <a:pt x="850442" y="326631"/>
                  </a:lnTo>
                  <a:lnTo>
                    <a:pt x="848639" y="324700"/>
                  </a:lnTo>
                  <a:lnTo>
                    <a:pt x="845400" y="323913"/>
                  </a:lnTo>
                  <a:lnTo>
                    <a:pt x="842505" y="323913"/>
                  </a:lnTo>
                  <a:lnTo>
                    <a:pt x="840460" y="324700"/>
                  </a:lnTo>
                  <a:lnTo>
                    <a:pt x="836371" y="328561"/>
                  </a:lnTo>
                  <a:lnTo>
                    <a:pt x="833132" y="332803"/>
                  </a:lnTo>
                  <a:lnTo>
                    <a:pt x="830237" y="336677"/>
                  </a:lnTo>
                  <a:lnTo>
                    <a:pt x="828192" y="337451"/>
                  </a:lnTo>
                  <a:lnTo>
                    <a:pt x="826998" y="336677"/>
                  </a:lnTo>
                  <a:lnTo>
                    <a:pt x="823595" y="334733"/>
                  </a:lnTo>
                  <a:lnTo>
                    <a:pt x="822325" y="332803"/>
                  </a:lnTo>
                  <a:lnTo>
                    <a:pt x="821550" y="331647"/>
                  </a:lnTo>
                  <a:lnTo>
                    <a:pt x="819505" y="330492"/>
                  </a:lnTo>
                  <a:lnTo>
                    <a:pt x="817460" y="330492"/>
                  </a:lnTo>
                  <a:lnTo>
                    <a:pt x="813371" y="333578"/>
                  </a:lnTo>
                  <a:lnTo>
                    <a:pt x="810653" y="336677"/>
                  </a:lnTo>
                  <a:lnTo>
                    <a:pt x="806564" y="339382"/>
                  </a:lnTo>
                  <a:lnTo>
                    <a:pt x="801116" y="342468"/>
                  </a:lnTo>
                  <a:lnTo>
                    <a:pt x="799071" y="343242"/>
                  </a:lnTo>
                  <a:lnTo>
                    <a:pt x="795832" y="342468"/>
                  </a:lnTo>
                  <a:lnTo>
                    <a:pt x="792937" y="340537"/>
                  </a:lnTo>
                  <a:lnTo>
                    <a:pt x="790892" y="340537"/>
                  </a:lnTo>
                  <a:lnTo>
                    <a:pt x="787654" y="339382"/>
                  </a:lnTo>
                  <a:lnTo>
                    <a:pt x="786803" y="338607"/>
                  </a:lnTo>
                  <a:lnTo>
                    <a:pt x="785609" y="337451"/>
                  </a:lnTo>
                  <a:lnTo>
                    <a:pt x="783640" y="336677"/>
                  </a:lnTo>
                  <a:lnTo>
                    <a:pt x="780669" y="335521"/>
                  </a:lnTo>
                  <a:lnTo>
                    <a:pt x="778624" y="335521"/>
                  </a:lnTo>
                  <a:lnTo>
                    <a:pt x="774534" y="336677"/>
                  </a:lnTo>
                  <a:lnTo>
                    <a:pt x="774534" y="338607"/>
                  </a:lnTo>
                  <a:lnTo>
                    <a:pt x="777430" y="345173"/>
                  </a:lnTo>
                  <a:lnTo>
                    <a:pt x="777849" y="345173"/>
                  </a:lnTo>
                  <a:lnTo>
                    <a:pt x="778624" y="346341"/>
                  </a:lnTo>
                  <a:lnTo>
                    <a:pt x="777430" y="347116"/>
                  </a:lnTo>
                  <a:lnTo>
                    <a:pt x="777430" y="348272"/>
                  </a:lnTo>
                  <a:lnTo>
                    <a:pt x="775385" y="347116"/>
                  </a:lnTo>
                  <a:lnTo>
                    <a:pt x="773328" y="345173"/>
                  </a:lnTo>
                  <a:lnTo>
                    <a:pt x="771296" y="343242"/>
                  </a:lnTo>
                  <a:lnTo>
                    <a:pt x="770445" y="341312"/>
                  </a:lnTo>
                  <a:lnTo>
                    <a:pt x="770445" y="334733"/>
                  </a:lnTo>
                  <a:lnTo>
                    <a:pt x="768070" y="331647"/>
                  </a:lnTo>
                  <a:lnTo>
                    <a:pt x="766025" y="330492"/>
                  </a:lnTo>
                  <a:lnTo>
                    <a:pt x="766025" y="327787"/>
                  </a:lnTo>
                  <a:lnTo>
                    <a:pt x="767219" y="325856"/>
                  </a:lnTo>
                  <a:lnTo>
                    <a:pt x="766025" y="322757"/>
                  </a:lnTo>
                  <a:lnTo>
                    <a:pt x="761936" y="321983"/>
                  </a:lnTo>
                  <a:lnTo>
                    <a:pt x="759040" y="320827"/>
                  </a:lnTo>
                  <a:lnTo>
                    <a:pt x="755802" y="321983"/>
                  </a:lnTo>
                  <a:lnTo>
                    <a:pt x="751713" y="323913"/>
                  </a:lnTo>
                  <a:lnTo>
                    <a:pt x="748817" y="324700"/>
                  </a:lnTo>
                  <a:lnTo>
                    <a:pt x="747623" y="327787"/>
                  </a:lnTo>
                  <a:lnTo>
                    <a:pt x="745578" y="331647"/>
                  </a:lnTo>
                  <a:lnTo>
                    <a:pt x="744728" y="332803"/>
                  </a:lnTo>
                  <a:lnTo>
                    <a:pt x="742683" y="333578"/>
                  </a:lnTo>
                  <a:lnTo>
                    <a:pt x="741489" y="332803"/>
                  </a:lnTo>
                  <a:lnTo>
                    <a:pt x="739444" y="330492"/>
                  </a:lnTo>
                  <a:lnTo>
                    <a:pt x="738860" y="329717"/>
                  </a:lnTo>
                  <a:lnTo>
                    <a:pt x="737400" y="327787"/>
                  </a:lnTo>
                  <a:lnTo>
                    <a:pt x="733310" y="327787"/>
                  </a:lnTo>
                  <a:lnTo>
                    <a:pt x="732129" y="328561"/>
                  </a:lnTo>
                  <a:lnTo>
                    <a:pt x="730084" y="332803"/>
                  </a:lnTo>
                  <a:lnTo>
                    <a:pt x="729234" y="337451"/>
                  </a:lnTo>
                  <a:lnTo>
                    <a:pt x="728040" y="338607"/>
                  </a:lnTo>
                  <a:lnTo>
                    <a:pt x="727189" y="338607"/>
                  </a:lnTo>
                  <a:lnTo>
                    <a:pt x="723950" y="337451"/>
                  </a:lnTo>
                  <a:lnTo>
                    <a:pt x="720483" y="334733"/>
                  </a:lnTo>
                  <a:lnTo>
                    <a:pt x="719010" y="333578"/>
                  </a:lnTo>
                  <a:lnTo>
                    <a:pt x="715772" y="332803"/>
                  </a:lnTo>
                  <a:lnTo>
                    <a:pt x="713727" y="333578"/>
                  </a:lnTo>
                  <a:lnTo>
                    <a:pt x="707593" y="336677"/>
                  </a:lnTo>
                  <a:lnTo>
                    <a:pt x="703503" y="337451"/>
                  </a:lnTo>
                  <a:lnTo>
                    <a:pt x="701459" y="337451"/>
                  </a:lnTo>
                  <a:lnTo>
                    <a:pt x="699414" y="334733"/>
                  </a:lnTo>
                  <a:lnTo>
                    <a:pt x="698055" y="330492"/>
                  </a:lnTo>
                  <a:lnTo>
                    <a:pt x="697369" y="327787"/>
                  </a:lnTo>
                  <a:lnTo>
                    <a:pt x="696010" y="324700"/>
                  </a:lnTo>
                  <a:lnTo>
                    <a:pt x="693966" y="322757"/>
                  </a:lnTo>
                  <a:lnTo>
                    <a:pt x="687158" y="318897"/>
                  </a:lnTo>
                  <a:lnTo>
                    <a:pt x="685114" y="318122"/>
                  </a:lnTo>
                  <a:lnTo>
                    <a:pt x="685787" y="313093"/>
                  </a:lnTo>
                  <a:lnTo>
                    <a:pt x="684974" y="312318"/>
                  </a:lnTo>
                  <a:lnTo>
                    <a:pt x="683742" y="311162"/>
                  </a:lnTo>
                  <a:lnTo>
                    <a:pt x="681697" y="310388"/>
                  </a:lnTo>
                  <a:lnTo>
                    <a:pt x="679653" y="311162"/>
                  </a:lnTo>
                  <a:lnTo>
                    <a:pt x="677621" y="313093"/>
                  </a:lnTo>
                  <a:lnTo>
                    <a:pt x="677621" y="316191"/>
                  </a:lnTo>
                  <a:lnTo>
                    <a:pt x="676427" y="320052"/>
                  </a:lnTo>
                  <a:lnTo>
                    <a:pt x="675576" y="320827"/>
                  </a:lnTo>
                  <a:lnTo>
                    <a:pt x="672338" y="322757"/>
                  </a:lnTo>
                  <a:lnTo>
                    <a:pt x="669442" y="321983"/>
                  </a:lnTo>
                  <a:lnTo>
                    <a:pt x="665353" y="318122"/>
                  </a:lnTo>
                  <a:lnTo>
                    <a:pt x="664159" y="315036"/>
                  </a:lnTo>
                  <a:lnTo>
                    <a:pt x="661263" y="313093"/>
                  </a:lnTo>
                  <a:lnTo>
                    <a:pt x="654786" y="311162"/>
                  </a:lnTo>
                  <a:lnTo>
                    <a:pt x="650697" y="311162"/>
                  </a:lnTo>
                  <a:lnTo>
                    <a:pt x="647801" y="310388"/>
                  </a:lnTo>
                  <a:lnTo>
                    <a:pt x="647801" y="307301"/>
                  </a:lnTo>
                  <a:lnTo>
                    <a:pt x="650697" y="304596"/>
                  </a:lnTo>
                  <a:lnTo>
                    <a:pt x="651891" y="303428"/>
                  </a:lnTo>
                  <a:lnTo>
                    <a:pt x="653935" y="301498"/>
                  </a:lnTo>
                  <a:lnTo>
                    <a:pt x="655980" y="298411"/>
                  </a:lnTo>
                  <a:lnTo>
                    <a:pt x="655980" y="296481"/>
                  </a:lnTo>
                  <a:lnTo>
                    <a:pt x="653935" y="294551"/>
                  </a:lnTo>
                  <a:lnTo>
                    <a:pt x="648652" y="292595"/>
                  </a:lnTo>
                  <a:lnTo>
                    <a:pt x="645756" y="292150"/>
                  </a:lnTo>
                  <a:lnTo>
                    <a:pt x="645756" y="291833"/>
                  </a:lnTo>
                  <a:lnTo>
                    <a:pt x="641667" y="290677"/>
                  </a:lnTo>
                  <a:lnTo>
                    <a:pt x="637590" y="291833"/>
                  </a:lnTo>
                  <a:lnTo>
                    <a:pt x="634352" y="291833"/>
                  </a:lnTo>
                  <a:lnTo>
                    <a:pt x="632307" y="290677"/>
                  </a:lnTo>
                  <a:lnTo>
                    <a:pt x="633501" y="286042"/>
                  </a:lnTo>
                  <a:lnTo>
                    <a:pt x="633501" y="284111"/>
                  </a:lnTo>
                  <a:lnTo>
                    <a:pt x="633501" y="282956"/>
                  </a:lnTo>
                  <a:lnTo>
                    <a:pt x="632307" y="282181"/>
                  </a:lnTo>
                  <a:lnTo>
                    <a:pt x="631456" y="281012"/>
                  </a:lnTo>
                  <a:lnTo>
                    <a:pt x="630262" y="275221"/>
                  </a:lnTo>
                  <a:lnTo>
                    <a:pt x="631456" y="269417"/>
                  </a:lnTo>
                  <a:lnTo>
                    <a:pt x="634352" y="267487"/>
                  </a:lnTo>
                  <a:lnTo>
                    <a:pt x="636397" y="267487"/>
                  </a:lnTo>
                  <a:lnTo>
                    <a:pt x="637590" y="268249"/>
                  </a:lnTo>
                  <a:lnTo>
                    <a:pt x="642531" y="273291"/>
                  </a:lnTo>
                  <a:lnTo>
                    <a:pt x="643712" y="273291"/>
                  </a:lnTo>
                  <a:lnTo>
                    <a:pt x="645756" y="273291"/>
                  </a:lnTo>
                  <a:lnTo>
                    <a:pt x="646607" y="273291"/>
                  </a:lnTo>
                  <a:lnTo>
                    <a:pt x="647446" y="270573"/>
                  </a:lnTo>
                  <a:lnTo>
                    <a:pt x="647801" y="269417"/>
                  </a:lnTo>
                  <a:lnTo>
                    <a:pt x="647915" y="261696"/>
                  </a:lnTo>
                  <a:lnTo>
                    <a:pt x="648360" y="258584"/>
                  </a:lnTo>
                  <a:lnTo>
                    <a:pt x="648652" y="258584"/>
                  </a:lnTo>
                  <a:lnTo>
                    <a:pt x="648652" y="256654"/>
                  </a:lnTo>
                  <a:lnTo>
                    <a:pt x="650697" y="252806"/>
                  </a:lnTo>
                  <a:lnTo>
                    <a:pt x="652741" y="253961"/>
                  </a:lnTo>
                  <a:lnTo>
                    <a:pt x="654786" y="255892"/>
                  </a:lnTo>
                  <a:lnTo>
                    <a:pt x="657174" y="257822"/>
                  </a:lnTo>
                  <a:lnTo>
                    <a:pt x="660069" y="261696"/>
                  </a:lnTo>
                  <a:lnTo>
                    <a:pt x="666203" y="262470"/>
                  </a:lnTo>
                  <a:lnTo>
                    <a:pt x="672338" y="262470"/>
                  </a:lnTo>
                  <a:lnTo>
                    <a:pt x="673531" y="260515"/>
                  </a:lnTo>
                  <a:lnTo>
                    <a:pt x="673531" y="258584"/>
                  </a:lnTo>
                  <a:lnTo>
                    <a:pt x="673531" y="256654"/>
                  </a:lnTo>
                  <a:lnTo>
                    <a:pt x="673531" y="246989"/>
                  </a:lnTo>
                  <a:lnTo>
                    <a:pt x="672338" y="243141"/>
                  </a:lnTo>
                  <a:lnTo>
                    <a:pt x="671487" y="242366"/>
                  </a:lnTo>
                  <a:lnTo>
                    <a:pt x="664159" y="235394"/>
                  </a:lnTo>
                  <a:lnTo>
                    <a:pt x="665353" y="234238"/>
                  </a:lnTo>
                  <a:lnTo>
                    <a:pt x="675576" y="234238"/>
                  </a:lnTo>
                  <a:lnTo>
                    <a:pt x="681697" y="232308"/>
                  </a:lnTo>
                  <a:lnTo>
                    <a:pt x="685787" y="230378"/>
                  </a:lnTo>
                  <a:lnTo>
                    <a:pt x="691248" y="227660"/>
                  </a:lnTo>
                  <a:lnTo>
                    <a:pt x="693280" y="226504"/>
                  </a:lnTo>
                  <a:lnTo>
                    <a:pt x="701459" y="232308"/>
                  </a:lnTo>
                  <a:lnTo>
                    <a:pt x="707593" y="237324"/>
                  </a:lnTo>
                  <a:lnTo>
                    <a:pt x="712368" y="239255"/>
                  </a:lnTo>
                  <a:lnTo>
                    <a:pt x="727189" y="239255"/>
                  </a:lnTo>
                  <a:lnTo>
                    <a:pt x="734174" y="238099"/>
                  </a:lnTo>
                  <a:lnTo>
                    <a:pt x="739444" y="239255"/>
                  </a:lnTo>
                  <a:lnTo>
                    <a:pt x="743534" y="240436"/>
                  </a:lnTo>
                  <a:lnTo>
                    <a:pt x="746772" y="241211"/>
                  </a:lnTo>
                  <a:lnTo>
                    <a:pt x="751713" y="241211"/>
                  </a:lnTo>
                  <a:lnTo>
                    <a:pt x="757847" y="239255"/>
                  </a:lnTo>
                  <a:lnTo>
                    <a:pt x="759053" y="238099"/>
                  </a:lnTo>
                  <a:lnTo>
                    <a:pt x="761085" y="236169"/>
                  </a:lnTo>
                  <a:lnTo>
                    <a:pt x="762711" y="235394"/>
                  </a:lnTo>
                  <a:lnTo>
                    <a:pt x="743534" y="235394"/>
                  </a:lnTo>
                  <a:lnTo>
                    <a:pt x="740295" y="235394"/>
                  </a:lnTo>
                  <a:lnTo>
                    <a:pt x="731266" y="235394"/>
                  </a:lnTo>
                  <a:lnTo>
                    <a:pt x="728040" y="236169"/>
                  </a:lnTo>
                  <a:lnTo>
                    <a:pt x="714921" y="236169"/>
                  </a:lnTo>
                  <a:lnTo>
                    <a:pt x="710323" y="234238"/>
                  </a:lnTo>
                  <a:lnTo>
                    <a:pt x="705548" y="230378"/>
                  </a:lnTo>
                  <a:lnTo>
                    <a:pt x="702144" y="227660"/>
                  </a:lnTo>
                  <a:lnTo>
                    <a:pt x="699414" y="227660"/>
                  </a:lnTo>
                  <a:lnTo>
                    <a:pt x="698906" y="226504"/>
                  </a:lnTo>
                  <a:lnTo>
                    <a:pt x="698055" y="224574"/>
                  </a:lnTo>
                  <a:lnTo>
                    <a:pt x="695325" y="223799"/>
                  </a:lnTo>
                  <a:lnTo>
                    <a:pt x="691921" y="222643"/>
                  </a:lnTo>
                  <a:lnTo>
                    <a:pt x="689203" y="224574"/>
                  </a:lnTo>
                  <a:lnTo>
                    <a:pt x="685114" y="227660"/>
                  </a:lnTo>
                  <a:lnTo>
                    <a:pt x="680516" y="229616"/>
                  </a:lnTo>
                  <a:lnTo>
                    <a:pt x="676427" y="232308"/>
                  </a:lnTo>
                  <a:lnTo>
                    <a:pt x="663308" y="232308"/>
                  </a:lnTo>
                  <a:lnTo>
                    <a:pt x="661263" y="234238"/>
                  </a:lnTo>
                  <a:lnTo>
                    <a:pt x="661263" y="237324"/>
                  </a:lnTo>
                  <a:lnTo>
                    <a:pt x="665353" y="240436"/>
                  </a:lnTo>
                  <a:lnTo>
                    <a:pt x="669442" y="243141"/>
                  </a:lnTo>
                  <a:lnTo>
                    <a:pt x="670293" y="246989"/>
                  </a:lnTo>
                  <a:lnTo>
                    <a:pt x="670191" y="250875"/>
                  </a:lnTo>
                  <a:lnTo>
                    <a:pt x="669442" y="256654"/>
                  </a:lnTo>
                  <a:lnTo>
                    <a:pt x="668248" y="258584"/>
                  </a:lnTo>
                  <a:lnTo>
                    <a:pt x="668413" y="258584"/>
                  </a:lnTo>
                  <a:lnTo>
                    <a:pt x="667397" y="260515"/>
                  </a:lnTo>
                  <a:lnTo>
                    <a:pt x="664159" y="258584"/>
                  </a:lnTo>
                  <a:lnTo>
                    <a:pt x="663308" y="258584"/>
                  </a:lnTo>
                  <a:lnTo>
                    <a:pt x="661263" y="257822"/>
                  </a:lnTo>
                  <a:lnTo>
                    <a:pt x="660069" y="256654"/>
                  </a:lnTo>
                  <a:lnTo>
                    <a:pt x="657174" y="253961"/>
                  </a:lnTo>
                  <a:lnTo>
                    <a:pt x="655853" y="252806"/>
                  </a:lnTo>
                  <a:lnTo>
                    <a:pt x="652741" y="250088"/>
                  </a:lnTo>
                  <a:lnTo>
                    <a:pt x="650697" y="250875"/>
                  </a:lnTo>
                  <a:lnTo>
                    <a:pt x="647801" y="252031"/>
                  </a:lnTo>
                  <a:lnTo>
                    <a:pt x="646607" y="255892"/>
                  </a:lnTo>
                  <a:lnTo>
                    <a:pt x="646607" y="256654"/>
                  </a:lnTo>
                  <a:lnTo>
                    <a:pt x="646607" y="258584"/>
                  </a:lnTo>
                  <a:lnTo>
                    <a:pt x="646607" y="267487"/>
                  </a:lnTo>
                  <a:lnTo>
                    <a:pt x="645756" y="270573"/>
                  </a:lnTo>
                  <a:lnTo>
                    <a:pt x="643712" y="269417"/>
                  </a:lnTo>
                  <a:lnTo>
                    <a:pt x="641667" y="268249"/>
                  </a:lnTo>
                  <a:lnTo>
                    <a:pt x="641083" y="267487"/>
                  </a:lnTo>
                  <a:lnTo>
                    <a:pt x="639635" y="265557"/>
                  </a:lnTo>
                  <a:lnTo>
                    <a:pt x="637590" y="263626"/>
                  </a:lnTo>
                  <a:lnTo>
                    <a:pt x="632307" y="263626"/>
                  </a:lnTo>
                  <a:lnTo>
                    <a:pt x="630262" y="266319"/>
                  </a:lnTo>
                  <a:lnTo>
                    <a:pt x="628218" y="276377"/>
                  </a:lnTo>
                  <a:lnTo>
                    <a:pt x="627024" y="282956"/>
                  </a:lnTo>
                  <a:lnTo>
                    <a:pt x="624979" y="284886"/>
                  </a:lnTo>
                  <a:lnTo>
                    <a:pt x="622084" y="286042"/>
                  </a:lnTo>
                  <a:lnTo>
                    <a:pt x="620039" y="284111"/>
                  </a:lnTo>
                  <a:lnTo>
                    <a:pt x="616800" y="281012"/>
                  </a:lnTo>
                  <a:lnTo>
                    <a:pt x="613905" y="278307"/>
                  </a:lnTo>
                  <a:lnTo>
                    <a:pt x="611962" y="277152"/>
                  </a:lnTo>
                  <a:lnTo>
                    <a:pt x="610666" y="276377"/>
                  </a:lnTo>
                  <a:lnTo>
                    <a:pt x="607771" y="275221"/>
                  </a:lnTo>
                  <a:lnTo>
                    <a:pt x="594144" y="306527"/>
                  </a:lnTo>
                  <a:lnTo>
                    <a:pt x="588873" y="311162"/>
                  </a:lnTo>
                  <a:lnTo>
                    <a:pt x="584784" y="313093"/>
                  </a:lnTo>
                  <a:lnTo>
                    <a:pt x="580694" y="316191"/>
                  </a:lnTo>
                  <a:lnTo>
                    <a:pt x="576605" y="320827"/>
                  </a:lnTo>
                  <a:lnTo>
                    <a:pt x="576605" y="321983"/>
                  </a:lnTo>
                  <a:lnTo>
                    <a:pt x="578650" y="325856"/>
                  </a:lnTo>
                  <a:lnTo>
                    <a:pt x="577799" y="329717"/>
                  </a:lnTo>
                  <a:lnTo>
                    <a:pt x="576605" y="330492"/>
                  </a:lnTo>
                  <a:lnTo>
                    <a:pt x="574560" y="330492"/>
                  </a:lnTo>
                  <a:lnTo>
                    <a:pt x="568426" y="328561"/>
                  </a:lnTo>
                  <a:lnTo>
                    <a:pt x="566381" y="325856"/>
                  </a:lnTo>
                  <a:lnTo>
                    <a:pt x="561098" y="321983"/>
                  </a:lnTo>
                  <a:lnTo>
                    <a:pt x="560247" y="321983"/>
                  </a:lnTo>
                  <a:lnTo>
                    <a:pt x="557009" y="318897"/>
                  </a:lnTo>
                  <a:lnTo>
                    <a:pt x="552919" y="316191"/>
                  </a:lnTo>
                  <a:lnTo>
                    <a:pt x="552259" y="315036"/>
                  </a:lnTo>
                  <a:lnTo>
                    <a:pt x="550024" y="311162"/>
                  </a:lnTo>
                  <a:lnTo>
                    <a:pt x="546798" y="310388"/>
                  </a:lnTo>
                  <a:lnTo>
                    <a:pt x="543902" y="311162"/>
                  </a:lnTo>
                  <a:lnTo>
                    <a:pt x="540664" y="312318"/>
                  </a:lnTo>
                  <a:lnTo>
                    <a:pt x="539470" y="313093"/>
                  </a:lnTo>
                  <a:lnTo>
                    <a:pt x="535381" y="315036"/>
                  </a:lnTo>
                  <a:lnTo>
                    <a:pt x="531291" y="316191"/>
                  </a:lnTo>
                  <a:lnTo>
                    <a:pt x="528396" y="316191"/>
                  </a:lnTo>
                  <a:lnTo>
                    <a:pt x="526351" y="315036"/>
                  </a:lnTo>
                  <a:lnTo>
                    <a:pt x="524306" y="311162"/>
                  </a:lnTo>
                  <a:lnTo>
                    <a:pt x="525157" y="307301"/>
                  </a:lnTo>
                  <a:lnTo>
                    <a:pt x="526351" y="306527"/>
                  </a:lnTo>
                  <a:lnTo>
                    <a:pt x="526351" y="301498"/>
                  </a:lnTo>
                  <a:lnTo>
                    <a:pt x="524306" y="297637"/>
                  </a:lnTo>
                  <a:lnTo>
                    <a:pt x="520217" y="295706"/>
                  </a:lnTo>
                  <a:lnTo>
                    <a:pt x="518172" y="295706"/>
                  </a:lnTo>
                  <a:lnTo>
                    <a:pt x="513575" y="296481"/>
                  </a:lnTo>
                  <a:lnTo>
                    <a:pt x="499275" y="299567"/>
                  </a:lnTo>
                  <a:lnTo>
                    <a:pt x="495185" y="302653"/>
                  </a:lnTo>
                  <a:lnTo>
                    <a:pt x="495185" y="305371"/>
                  </a:lnTo>
                  <a:lnTo>
                    <a:pt x="494499" y="307301"/>
                  </a:lnTo>
                  <a:lnTo>
                    <a:pt x="492455" y="309232"/>
                  </a:lnTo>
                  <a:lnTo>
                    <a:pt x="490410" y="309232"/>
                  </a:lnTo>
                  <a:lnTo>
                    <a:pt x="488365" y="306527"/>
                  </a:lnTo>
                  <a:lnTo>
                    <a:pt x="485813" y="301498"/>
                  </a:lnTo>
                  <a:lnTo>
                    <a:pt x="483768" y="294551"/>
                  </a:lnTo>
                  <a:lnTo>
                    <a:pt x="479679" y="289902"/>
                  </a:lnTo>
                  <a:lnTo>
                    <a:pt x="475589" y="282956"/>
                  </a:lnTo>
                  <a:lnTo>
                    <a:pt x="477634" y="282181"/>
                  </a:lnTo>
                  <a:lnTo>
                    <a:pt x="481723" y="281012"/>
                  </a:lnTo>
                  <a:lnTo>
                    <a:pt x="484962" y="282181"/>
                  </a:lnTo>
                  <a:lnTo>
                    <a:pt x="488365" y="281012"/>
                  </a:lnTo>
                  <a:lnTo>
                    <a:pt x="490410" y="280238"/>
                  </a:lnTo>
                  <a:lnTo>
                    <a:pt x="494499" y="275221"/>
                  </a:lnTo>
                  <a:lnTo>
                    <a:pt x="495185" y="270573"/>
                  </a:lnTo>
                  <a:lnTo>
                    <a:pt x="495185" y="265557"/>
                  </a:lnTo>
                  <a:lnTo>
                    <a:pt x="493141" y="260515"/>
                  </a:lnTo>
                  <a:lnTo>
                    <a:pt x="491096" y="258584"/>
                  </a:lnTo>
                  <a:lnTo>
                    <a:pt x="488365" y="255892"/>
                  </a:lnTo>
                  <a:lnTo>
                    <a:pt x="488619" y="254723"/>
                  </a:lnTo>
                  <a:lnTo>
                    <a:pt x="488797" y="253961"/>
                  </a:lnTo>
                  <a:lnTo>
                    <a:pt x="489051" y="252806"/>
                  </a:lnTo>
                  <a:lnTo>
                    <a:pt x="493141" y="248920"/>
                  </a:lnTo>
                  <a:lnTo>
                    <a:pt x="494499" y="243141"/>
                  </a:lnTo>
                  <a:lnTo>
                    <a:pt x="494499" y="239255"/>
                  </a:lnTo>
                  <a:lnTo>
                    <a:pt x="493737" y="238099"/>
                  </a:lnTo>
                  <a:lnTo>
                    <a:pt x="492455" y="236169"/>
                  </a:lnTo>
                  <a:lnTo>
                    <a:pt x="489051" y="235394"/>
                  </a:lnTo>
                  <a:lnTo>
                    <a:pt x="483768" y="235394"/>
                  </a:lnTo>
                  <a:lnTo>
                    <a:pt x="472694" y="239255"/>
                  </a:lnTo>
                  <a:lnTo>
                    <a:pt x="469455" y="239255"/>
                  </a:lnTo>
                  <a:lnTo>
                    <a:pt x="469455" y="237324"/>
                  </a:lnTo>
                  <a:lnTo>
                    <a:pt x="482917" y="221881"/>
                  </a:lnTo>
                  <a:lnTo>
                    <a:pt x="485813" y="216839"/>
                  </a:lnTo>
                  <a:lnTo>
                    <a:pt x="487006" y="212217"/>
                  </a:lnTo>
                  <a:lnTo>
                    <a:pt x="485775" y="211048"/>
                  </a:lnTo>
                  <a:lnTo>
                    <a:pt x="484962" y="210286"/>
                  </a:lnTo>
                  <a:lnTo>
                    <a:pt x="479679" y="209118"/>
                  </a:lnTo>
                  <a:lnTo>
                    <a:pt x="476783" y="209118"/>
                  </a:lnTo>
                  <a:lnTo>
                    <a:pt x="474738" y="207175"/>
                  </a:lnTo>
                  <a:lnTo>
                    <a:pt x="473544" y="205244"/>
                  </a:lnTo>
                  <a:lnTo>
                    <a:pt x="474738" y="197523"/>
                  </a:lnTo>
                  <a:lnTo>
                    <a:pt x="474738" y="184759"/>
                  </a:lnTo>
                  <a:lnTo>
                    <a:pt x="471500" y="180124"/>
                  </a:lnTo>
                  <a:lnTo>
                    <a:pt x="471500" y="175094"/>
                  </a:lnTo>
                  <a:lnTo>
                    <a:pt x="472694" y="173939"/>
                  </a:lnTo>
                  <a:lnTo>
                    <a:pt x="475589" y="173939"/>
                  </a:lnTo>
                  <a:lnTo>
                    <a:pt x="479679" y="175094"/>
                  </a:lnTo>
                  <a:lnTo>
                    <a:pt x="484962" y="180898"/>
                  </a:lnTo>
                  <a:lnTo>
                    <a:pt x="487006" y="180898"/>
                  </a:lnTo>
                  <a:lnTo>
                    <a:pt x="490410" y="180124"/>
                  </a:lnTo>
                  <a:lnTo>
                    <a:pt x="491147" y="178968"/>
                  </a:lnTo>
                  <a:lnTo>
                    <a:pt x="493141" y="175869"/>
                  </a:lnTo>
                  <a:lnTo>
                    <a:pt x="497230" y="171234"/>
                  </a:lnTo>
                  <a:lnTo>
                    <a:pt x="492455" y="171234"/>
                  </a:lnTo>
                  <a:lnTo>
                    <a:pt x="490410" y="177038"/>
                  </a:lnTo>
                  <a:lnTo>
                    <a:pt x="488365" y="178968"/>
                  </a:lnTo>
                  <a:lnTo>
                    <a:pt x="484962" y="177812"/>
                  </a:lnTo>
                  <a:lnTo>
                    <a:pt x="483768" y="177038"/>
                  </a:lnTo>
                  <a:lnTo>
                    <a:pt x="480872" y="173939"/>
                  </a:lnTo>
                  <a:lnTo>
                    <a:pt x="476783" y="172008"/>
                  </a:lnTo>
                  <a:lnTo>
                    <a:pt x="474738" y="171234"/>
                  </a:lnTo>
                  <a:lnTo>
                    <a:pt x="471500" y="171234"/>
                  </a:lnTo>
                  <a:lnTo>
                    <a:pt x="469455" y="173164"/>
                  </a:lnTo>
                  <a:lnTo>
                    <a:pt x="469455" y="177038"/>
                  </a:lnTo>
                  <a:lnTo>
                    <a:pt x="470649" y="182054"/>
                  </a:lnTo>
                  <a:lnTo>
                    <a:pt x="473544" y="187858"/>
                  </a:lnTo>
                  <a:lnTo>
                    <a:pt x="472694" y="194424"/>
                  </a:lnTo>
                  <a:lnTo>
                    <a:pt x="471500" y="199453"/>
                  </a:lnTo>
                  <a:lnTo>
                    <a:pt x="469455" y="204089"/>
                  </a:lnTo>
                  <a:lnTo>
                    <a:pt x="469455" y="209118"/>
                  </a:lnTo>
                  <a:lnTo>
                    <a:pt x="471500" y="211048"/>
                  </a:lnTo>
                  <a:lnTo>
                    <a:pt x="474738" y="212217"/>
                  </a:lnTo>
                  <a:lnTo>
                    <a:pt x="480872" y="211048"/>
                  </a:lnTo>
                  <a:lnTo>
                    <a:pt x="482917" y="212217"/>
                  </a:lnTo>
                  <a:lnTo>
                    <a:pt x="483768" y="214134"/>
                  </a:lnTo>
                  <a:lnTo>
                    <a:pt x="483768" y="216065"/>
                  </a:lnTo>
                  <a:lnTo>
                    <a:pt x="481723" y="218782"/>
                  </a:lnTo>
                  <a:lnTo>
                    <a:pt x="479679" y="221881"/>
                  </a:lnTo>
                  <a:lnTo>
                    <a:pt x="473544" y="227660"/>
                  </a:lnTo>
                  <a:lnTo>
                    <a:pt x="468604" y="230378"/>
                  </a:lnTo>
                  <a:lnTo>
                    <a:pt x="466559" y="233464"/>
                  </a:lnTo>
                  <a:lnTo>
                    <a:pt x="465366" y="236169"/>
                  </a:lnTo>
                  <a:lnTo>
                    <a:pt x="465366" y="239255"/>
                  </a:lnTo>
                  <a:lnTo>
                    <a:pt x="468604" y="241211"/>
                  </a:lnTo>
                  <a:lnTo>
                    <a:pt x="478828" y="241211"/>
                  </a:lnTo>
                  <a:lnTo>
                    <a:pt x="481723" y="240436"/>
                  </a:lnTo>
                  <a:lnTo>
                    <a:pt x="487006" y="239255"/>
                  </a:lnTo>
                  <a:lnTo>
                    <a:pt x="490410" y="238099"/>
                  </a:lnTo>
                  <a:lnTo>
                    <a:pt x="491096" y="238099"/>
                  </a:lnTo>
                  <a:lnTo>
                    <a:pt x="493141" y="239255"/>
                  </a:lnTo>
                  <a:lnTo>
                    <a:pt x="493141" y="241211"/>
                  </a:lnTo>
                  <a:lnTo>
                    <a:pt x="491096" y="244297"/>
                  </a:lnTo>
                  <a:lnTo>
                    <a:pt x="488365" y="250088"/>
                  </a:lnTo>
                  <a:lnTo>
                    <a:pt x="483768" y="252806"/>
                  </a:lnTo>
                  <a:lnTo>
                    <a:pt x="480872" y="253961"/>
                  </a:lnTo>
                  <a:lnTo>
                    <a:pt x="477634" y="253961"/>
                  </a:lnTo>
                  <a:lnTo>
                    <a:pt x="472694" y="252806"/>
                  </a:lnTo>
                  <a:lnTo>
                    <a:pt x="465366" y="252031"/>
                  </a:lnTo>
                  <a:lnTo>
                    <a:pt x="461289" y="252806"/>
                  </a:lnTo>
                  <a:lnTo>
                    <a:pt x="458381" y="253961"/>
                  </a:lnTo>
                  <a:lnTo>
                    <a:pt x="455155" y="256654"/>
                  </a:lnTo>
                  <a:lnTo>
                    <a:pt x="453110" y="258584"/>
                  </a:lnTo>
                  <a:lnTo>
                    <a:pt x="453580" y="258584"/>
                  </a:lnTo>
                  <a:lnTo>
                    <a:pt x="451065" y="261696"/>
                  </a:lnTo>
                  <a:lnTo>
                    <a:pt x="447827" y="266319"/>
                  </a:lnTo>
                  <a:lnTo>
                    <a:pt x="442887" y="267487"/>
                  </a:lnTo>
                  <a:lnTo>
                    <a:pt x="438797" y="268249"/>
                  </a:lnTo>
                  <a:lnTo>
                    <a:pt x="435559" y="267487"/>
                  </a:lnTo>
                  <a:lnTo>
                    <a:pt x="431469" y="267487"/>
                  </a:lnTo>
                  <a:lnTo>
                    <a:pt x="425335" y="266319"/>
                  </a:lnTo>
                  <a:lnTo>
                    <a:pt x="420065" y="264388"/>
                  </a:lnTo>
                  <a:lnTo>
                    <a:pt x="419214" y="267487"/>
                  </a:lnTo>
                  <a:lnTo>
                    <a:pt x="417169" y="272516"/>
                  </a:lnTo>
                  <a:lnTo>
                    <a:pt x="415124" y="275221"/>
                  </a:lnTo>
                  <a:lnTo>
                    <a:pt x="413080" y="276377"/>
                  </a:lnTo>
                  <a:lnTo>
                    <a:pt x="413080" y="263626"/>
                  </a:lnTo>
                  <a:lnTo>
                    <a:pt x="411886" y="259753"/>
                  </a:lnTo>
                  <a:lnTo>
                    <a:pt x="411556" y="258584"/>
                  </a:lnTo>
                  <a:lnTo>
                    <a:pt x="411886" y="258584"/>
                  </a:lnTo>
                  <a:lnTo>
                    <a:pt x="411035" y="254723"/>
                  </a:lnTo>
                  <a:lnTo>
                    <a:pt x="408990" y="248920"/>
                  </a:lnTo>
                  <a:lnTo>
                    <a:pt x="402856" y="246227"/>
                  </a:lnTo>
                  <a:lnTo>
                    <a:pt x="398259" y="243141"/>
                  </a:lnTo>
                  <a:lnTo>
                    <a:pt x="387350" y="239255"/>
                  </a:lnTo>
                  <a:lnTo>
                    <a:pt x="379183" y="238099"/>
                  </a:lnTo>
                  <a:lnTo>
                    <a:pt x="370497" y="234238"/>
                  </a:lnTo>
                  <a:lnTo>
                    <a:pt x="365556" y="229616"/>
                  </a:lnTo>
                  <a:lnTo>
                    <a:pt x="359422" y="222643"/>
                  </a:lnTo>
                  <a:lnTo>
                    <a:pt x="355333" y="219951"/>
                  </a:lnTo>
                  <a:lnTo>
                    <a:pt x="348005" y="219951"/>
                  </a:lnTo>
                  <a:lnTo>
                    <a:pt x="347154" y="218782"/>
                  </a:lnTo>
                  <a:lnTo>
                    <a:pt x="349199" y="217995"/>
                  </a:lnTo>
                  <a:lnTo>
                    <a:pt x="351243" y="214134"/>
                  </a:lnTo>
                  <a:lnTo>
                    <a:pt x="354139" y="210286"/>
                  </a:lnTo>
                  <a:lnTo>
                    <a:pt x="354139" y="205244"/>
                  </a:lnTo>
                  <a:lnTo>
                    <a:pt x="351243" y="204089"/>
                  </a:lnTo>
                  <a:lnTo>
                    <a:pt x="341871" y="204089"/>
                  </a:lnTo>
                  <a:lnTo>
                    <a:pt x="338632" y="203314"/>
                  </a:lnTo>
                  <a:lnTo>
                    <a:pt x="337781" y="201383"/>
                  </a:lnTo>
                  <a:lnTo>
                    <a:pt x="336588" y="194424"/>
                  </a:lnTo>
                  <a:lnTo>
                    <a:pt x="334556" y="186690"/>
                  </a:lnTo>
                  <a:lnTo>
                    <a:pt x="334556" y="185915"/>
                  </a:lnTo>
                  <a:lnTo>
                    <a:pt x="329615" y="184759"/>
                  </a:lnTo>
                  <a:lnTo>
                    <a:pt x="327571" y="183984"/>
                  </a:lnTo>
                  <a:lnTo>
                    <a:pt x="327571" y="180898"/>
                  </a:lnTo>
                  <a:lnTo>
                    <a:pt x="329615" y="177812"/>
                  </a:lnTo>
                  <a:lnTo>
                    <a:pt x="331660" y="175094"/>
                  </a:lnTo>
                  <a:lnTo>
                    <a:pt x="332511" y="173164"/>
                  </a:lnTo>
                  <a:lnTo>
                    <a:pt x="332511" y="171234"/>
                  </a:lnTo>
                  <a:lnTo>
                    <a:pt x="328422" y="171234"/>
                  </a:lnTo>
                  <a:lnTo>
                    <a:pt x="329615" y="173164"/>
                  </a:lnTo>
                  <a:lnTo>
                    <a:pt x="329615" y="175869"/>
                  </a:lnTo>
                  <a:lnTo>
                    <a:pt x="326377" y="178968"/>
                  </a:lnTo>
                  <a:lnTo>
                    <a:pt x="323481" y="182054"/>
                  </a:lnTo>
                  <a:lnTo>
                    <a:pt x="324332" y="184759"/>
                  </a:lnTo>
                  <a:lnTo>
                    <a:pt x="327571" y="185915"/>
                  </a:lnTo>
                  <a:lnTo>
                    <a:pt x="331660" y="186690"/>
                  </a:lnTo>
                  <a:lnTo>
                    <a:pt x="333692" y="187858"/>
                  </a:lnTo>
                  <a:lnTo>
                    <a:pt x="334556" y="188633"/>
                  </a:lnTo>
                  <a:lnTo>
                    <a:pt x="334556" y="201383"/>
                  </a:lnTo>
                  <a:lnTo>
                    <a:pt x="335737" y="205244"/>
                  </a:lnTo>
                  <a:lnTo>
                    <a:pt x="337781" y="206019"/>
                  </a:lnTo>
                  <a:lnTo>
                    <a:pt x="349199" y="206019"/>
                  </a:lnTo>
                  <a:lnTo>
                    <a:pt x="350050" y="207962"/>
                  </a:lnTo>
                  <a:lnTo>
                    <a:pt x="349199" y="211048"/>
                  </a:lnTo>
                  <a:lnTo>
                    <a:pt x="348005" y="212204"/>
                  </a:lnTo>
                  <a:lnTo>
                    <a:pt x="342722" y="217995"/>
                  </a:lnTo>
                  <a:lnTo>
                    <a:pt x="338632" y="223799"/>
                  </a:lnTo>
                  <a:lnTo>
                    <a:pt x="334556" y="235394"/>
                  </a:lnTo>
                  <a:lnTo>
                    <a:pt x="332511" y="246989"/>
                  </a:lnTo>
                  <a:lnTo>
                    <a:pt x="325526" y="250088"/>
                  </a:lnTo>
                  <a:lnTo>
                    <a:pt x="325526" y="256654"/>
                  </a:lnTo>
                  <a:lnTo>
                    <a:pt x="325526" y="257822"/>
                  </a:lnTo>
                  <a:lnTo>
                    <a:pt x="328422" y="259753"/>
                  </a:lnTo>
                  <a:lnTo>
                    <a:pt x="332511" y="260515"/>
                  </a:lnTo>
                  <a:lnTo>
                    <a:pt x="333692" y="262470"/>
                  </a:lnTo>
                  <a:lnTo>
                    <a:pt x="334556" y="264388"/>
                  </a:lnTo>
                  <a:lnTo>
                    <a:pt x="335737" y="265557"/>
                  </a:lnTo>
                  <a:lnTo>
                    <a:pt x="338632" y="265557"/>
                  </a:lnTo>
                  <a:lnTo>
                    <a:pt x="340677" y="268249"/>
                  </a:lnTo>
                  <a:lnTo>
                    <a:pt x="342722" y="272516"/>
                  </a:lnTo>
                  <a:lnTo>
                    <a:pt x="345109" y="278307"/>
                  </a:lnTo>
                  <a:lnTo>
                    <a:pt x="348005" y="281012"/>
                  </a:lnTo>
                  <a:lnTo>
                    <a:pt x="350050" y="284111"/>
                  </a:lnTo>
                  <a:lnTo>
                    <a:pt x="354139" y="286042"/>
                  </a:lnTo>
                  <a:lnTo>
                    <a:pt x="357378" y="288747"/>
                  </a:lnTo>
                  <a:lnTo>
                    <a:pt x="358228" y="291833"/>
                  </a:lnTo>
                  <a:lnTo>
                    <a:pt x="358228" y="296481"/>
                  </a:lnTo>
                  <a:lnTo>
                    <a:pt x="350050" y="303428"/>
                  </a:lnTo>
                  <a:lnTo>
                    <a:pt x="345109" y="312318"/>
                  </a:lnTo>
                  <a:lnTo>
                    <a:pt x="339826" y="324700"/>
                  </a:lnTo>
                  <a:lnTo>
                    <a:pt x="336588" y="332803"/>
                  </a:lnTo>
                  <a:lnTo>
                    <a:pt x="332511" y="342468"/>
                  </a:lnTo>
                  <a:lnTo>
                    <a:pt x="331914" y="343242"/>
                  </a:lnTo>
                  <a:lnTo>
                    <a:pt x="331660" y="343242"/>
                  </a:lnTo>
                  <a:lnTo>
                    <a:pt x="330466" y="345173"/>
                  </a:lnTo>
                  <a:lnTo>
                    <a:pt x="326377" y="347116"/>
                  </a:lnTo>
                  <a:lnTo>
                    <a:pt x="323481" y="347116"/>
                  </a:lnTo>
                  <a:lnTo>
                    <a:pt x="317347" y="346341"/>
                  </a:lnTo>
                  <a:lnTo>
                    <a:pt x="312928" y="345173"/>
                  </a:lnTo>
                  <a:lnTo>
                    <a:pt x="310019" y="344398"/>
                  </a:lnTo>
                  <a:lnTo>
                    <a:pt x="300647" y="345173"/>
                  </a:lnTo>
                  <a:lnTo>
                    <a:pt x="288213" y="345173"/>
                  </a:lnTo>
                  <a:lnTo>
                    <a:pt x="284124" y="343242"/>
                  </a:lnTo>
                  <a:lnTo>
                    <a:pt x="278853" y="339382"/>
                  </a:lnTo>
                  <a:lnTo>
                    <a:pt x="276809" y="335521"/>
                  </a:lnTo>
                  <a:lnTo>
                    <a:pt x="275958" y="332803"/>
                  </a:lnTo>
                  <a:lnTo>
                    <a:pt x="275958" y="341312"/>
                  </a:lnTo>
                  <a:lnTo>
                    <a:pt x="278003" y="342468"/>
                  </a:lnTo>
                  <a:lnTo>
                    <a:pt x="279158" y="343242"/>
                  </a:lnTo>
                  <a:lnTo>
                    <a:pt x="278853" y="343242"/>
                  </a:lnTo>
                  <a:lnTo>
                    <a:pt x="282079" y="345173"/>
                  </a:lnTo>
                  <a:lnTo>
                    <a:pt x="286169" y="347116"/>
                  </a:lnTo>
                  <a:lnTo>
                    <a:pt x="293674" y="349046"/>
                  </a:lnTo>
                  <a:lnTo>
                    <a:pt x="300647" y="348272"/>
                  </a:lnTo>
                  <a:lnTo>
                    <a:pt x="314960" y="349046"/>
                  </a:lnTo>
                  <a:lnTo>
                    <a:pt x="324332" y="352132"/>
                  </a:lnTo>
                  <a:lnTo>
                    <a:pt x="329615" y="352132"/>
                  </a:lnTo>
                  <a:lnTo>
                    <a:pt x="333692" y="350202"/>
                  </a:lnTo>
                  <a:lnTo>
                    <a:pt x="335140" y="348272"/>
                  </a:lnTo>
                  <a:lnTo>
                    <a:pt x="336016" y="347116"/>
                  </a:lnTo>
                  <a:lnTo>
                    <a:pt x="336588" y="346341"/>
                  </a:lnTo>
                  <a:lnTo>
                    <a:pt x="337781" y="343242"/>
                  </a:lnTo>
                  <a:lnTo>
                    <a:pt x="337604" y="343242"/>
                  </a:lnTo>
                  <a:lnTo>
                    <a:pt x="338632" y="341312"/>
                  </a:lnTo>
                  <a:lnTo>
                    <a:pt x="340677" y="332803"/>
                  </a:lnTo>
                  <a:lnTo>
                    <a:pt x="345960" y="322757"/>
                  </a:lnTo>
                  <a:lnTo>
                    <a:pt x="348005" y="315036"/>
                  </a:lnTo>
                  <a:lnTo>
                    <a:pt x="353288" y="310388"/>
                  </a:lnTo>
                  <a:lnTo>
                    <a:pt x="358228" y="306527"/>
                  </a:lnTo>
                  <a:lnTo>
                    <a:pt x="361467" y="301498"/>
                  </a:lnTo>
                  <a:lnTo>
                    <a:pt x="366407" y="296481"/>
                  </a:lnTo>
                  <a:lnTo>
                    <a:pt x="370497" y="293776"/>
                  </a:lnTo>
                  <a:lnTo>
                    <a:pt x="377812" y="290677"/>
                  </a:lnTo>
                  <a:lnTo>
                    <a:pt x="383273" y="288747"/>
                  </a:lnTo>
                  <a:lnTo>
                    <a:pt x="391439" y="288747"/>
                  </a:lnTo>
                  <a:lnTo>
                    <a:pt x="398259" y="289902"/>
                  </a:lnTo>
                  <a:lnTo>
                    <a:pt x="402856" y="292595"/>
                  </a:lnTo>
                  <a:lnTo>
                    <a:pt x="405752" y="293776"/>
                  </a:lnTo>
                  <a:lnTo>
                    <a:pt x="406946" y="297637"/>
                  </a:lnTo>
                  <a:lnTo>
                    <a:pt x="407797" y="299567"/>
                  </a:lnTo>
                  <a:lnTo>
                    <a:pt x="408990" y="301498"/>
                  </a:lnTo>
                  <a:lnTo>
                    <a:pt x="405752" y="303428"/>
                  </a:lnTo>
                  <a:lnTo>
                    <a:pt x="402856" y="309232"/>
                  </a:lnTo>
                  <a:lnTo>
                    <a:pt x="402856" y="315036"/>
                  </a:lnTo>
                  <a:lnTo>
                    <a:pt x="401662" y="324700"/>
                  </a:lnTo>
                  <a:lnTo>
                    <a:pt x="402856" y="327787"/>
                  </a:lnTo>
                  <a:lnTo>
                    <a:pt x="405752" y="330492"/>
                  </a:lnTo>
                  <a:lnTo>
                    <a:pt x="411886" y="330492"/>
                  </a:lnTo>
                  <a:lnTo>
                    <a:pt x="413346" y="328561"/>
                  </a:lnTo>
                  <a:lnTo>
                    <a:pt x="413931" y="327787"/>
                  </a:lnTo>
                  <a:lnTo>
                    <a:pt x="419214" y="322757"/>
                  </a:lnTo>
                  <a:lnTo>
                    <a:pt x="421259" y="321983"/>
                  </a:lnTo>
                  <a:lnTo>
                    <a:pt x="426199" y="321983"/>
                  </a:lnTo>
                  <a:lnTo>
                    <a:pt x="435559" y="323913"/>
                  </a:lnTo>
                  <a:lnTo>
                    <a:pt x="444931" y="328561"/>
                  </a:lnTo>
                  <a:lnTo>
                    <a:pt x="449872" y="329717"/>
                  </a:lnTo>
                  <a:lnTo>
                    <a:pt x="459244" y="333578"/>
                  </a:lnTo>
                  <a:lnTo>
                    <a:pt x="461289" y="334733"/>
                  </a:lnTo>
                  <a:lnTo>
                    <a:pt x="465366" y="336677"/>
                  </a:lnTo>
                  <a:lnTo>
                    <a:pt x="471500" y="338607"/>
                  </a:lnTo>
                  <a:lnTo>
                    <a:pt x="472694" y="344398"/>
                  </a:lnTo>
                  <a:lnTo>
                    <a:pt x="473544" y="346341"/>
                  </a:lnTo>
                  <a:lnTo>
                    <a:pt x="474738" y="350977"/>
                  </a:lnTo>
                  <a:lnTo>
                    <a:pt x="474738" y="354063"/>
                  </a:lnTo>
                  <a:lnTo>
                    <a:pt x="473544" y="354838"/>
                  </a:lnTo>
                  <a:lnTo>
                    <a:pt x="472694" y="355993"/>
                  </a:lnTo>
                  <a:lnTo>
                    <a:pt x="470649" y="355993"/>
                  </a:lnTo>
                  <a:lnTo>
                    <a:pt x="469455" y="357936"/>
                  </a:lnTo>
                  <a:lnTo>
                    <a:pt x="469455" y="359867"/>
                  </a:lnTo>
                  <a:lnTo>
                    <a:pt x="468604" y="361797"/>
                  </a:lnTo>
                  <a:lnTo>
                    <a:pt x="466559" y="362953"/>
                  </a:lnTo>
                  <a:lnTo>
                    <a:pt x="461289" y="360311"/>
                  </a:lnTo>
                  <a:lnTo>
                    <a:pt x="461289" y="359867"/>
                  </a:lnTo>
                  <a:lnTo>
                    <a:pt x="460425" y="359867"/>
                  </a:lnTo>
                  <a:lnTo>
                    <a:pt x="456006" y="354838"/>
                  </a:lnTo>
                  <a:lnTo>
                    <a:pt x="453110" y="349046"/>
                  </a:lnTo>
                  <a:lnTo>
                    <a:pt x="451065" y="345173"/>
                  </a:lnTo>
                  <a:lnTo>
                    <a:pt x="447827" y="345173"/>
                  </a:lnTo>
                  <a:lnTo>
                    <a:pt x="440842" y="346341"/>
                  </a:lnTo>
                  <a:lnTo>
                    <a:pt x="432663" y="352907"/>
                  </a:lnTo>
                  <a:lnTo>
                    <a:pt x="425335" y="364883"/>
                  </a:lnTo>
                  <a:lnTo>
                    <a:pt x="425335" y="374548"/>
                  </a:lnTo>
                  <a:lnTo>
                    <a:pt x="427380" y="375323"/>
                  </a:lnTo>
                  <a:lnTo>
                    <a:pt x="431469" y="374548"/>
                  </a:lnTo>
                  <a:lnTo>
                    <a:pt x="438797" y="373392"/>
                  </a:lnTo>
                  <a:lnTo>
                    <a:pt x="444931" y="374548"/>
                  </a:lnTo>
                  <a:lnTo>
                    <a:pt x="447827" y="376478"/>
                  </a:lnTo>
                  <a:lnTo>
                    <a:pt x="447827" y="384987"/>
                  </a:lnTo>
                  <a:lnTo>
                    <a:pt x="449872" y="390791"/>
                  </a:lnTo>
                  <a:lnTo>
                    <a:pt x="451065" y="400850"/>
                  </a:lnTo>
                  <a:lnTo>
                    <a:pt x="453961" y="405472"/>
                  </a:lnTo>
                  <a:lnTo>
                    <a:pt x="461289" y="410514"/>
                  </a:lnTo>
                  <a:lnTo>
                    <a:pt x="461289" y="409867"/>
                  </a:lnTo>
                  <a:lnTo>
                    <a:pt x="466559" y="413207"/>
                  </a:lnTo>
                  <a:lnTo>
                    <a:pt x="470649" y="418223"/>
                  </a:lnTo>
                  <a:lnTo>
                    <a:pt x="472694" y="425970"/>
                  </a:lnTo>
                  <a:lnTo>
                    <a:pt x="472694" y="429056"/>
                  </a:lnTo>
                  <a:lnTo>
                    <a:pt x="472694" y="430999"/>
                  </a:lnTo>
                  <a:lnTo>
                    <a:pt x="472884" y="430999"/>
                  </a:lnTo>
                  <a:lnTo>
                    <a:pt x="473544" y="437553"/>
                  </a:lnTo>
                  <a:lnTo>
                    <a:pt x="476783" y="444525"/>
                  </a:lnTo>
                  <a:lnTo>
                    <a:pt x="477634" y="451078"/>
                  </a:lnTo>
                  <a:lnTo>
                    <a:pt x="480872" y="454190"/>
                  </a:lnTo>
                  <a:lnTo>
                    <a:pt x="489051" y="454190"/>
                  </a:lnTo>
                  <a:lnTo>
                    <a:pt x="490410" y="456120"/>
                  </a:lnTo>
                  <a:lnTo>
                    <a:pt x="490410" y="459206"/>
                  </a:lnTo>
                  <a:lnTo>
                    <a:pt x="488365" y="461137"/>
                  </a:lnTo>
                  <a:lnTo>
                    <a:pt x="486829" y="459981"/>
                  </a:lnTo>
                  <a:lnTo>
                    <a:pt x="485813" y="459206"/>
                  </a:lnTo>
                  <a:lnTo>
                    <a:pt x="480872" y="456120"/>
                  </a:lnTo>
                  <a:lnTo>
                    <a:pt x="477634" y="457276"/>
                  </a:lnTo>
                  <a:lnTo>
                    <a:pt x="475589" y="458050"/>
                  </a:lnTo>
                  <a:lnTo>
                    <a:pt x="474738" y="463080"/>
                  </a:lnTo>
                  <a:lnTo>
                    <a:pt x="471500" y="468871"/>
                  </a:lnTo>
                  <a:lnTo>
                    <a:pt x="470649" y="473519"/>
                  </a:lnTo>
                  <a:lnTo>
                    <a:pt x="471500" y="476605"/>
                  </a:lnTo>
                  <a:lnTo>
                    <a:pt x="473544" y="478536"/>
                  </a:lnTo>
                  <a:lnTo>
                    <a:pt x="473544" y="481241"/>
                  </a:lnTo>
                  <a:lnTo>
                    <a:pt x="472694" y="483171"/>
                  </a:lnTo>
                  <a:lnTo>
                    <a:pt x="471500" y="486270"/>
                  </a:lnTo>
                  <a:lnTo>
                    <a:pt x="470649" y="489356"/>
                  </a:lnTo>
                  <a:lnTo>
                    <a:pt x="468604" y="493217"/>
                  </a:lnTo>
                  <a:lnTo>
                    <a:pt x="466559" y="493991"/>
                  </a:lnTo>
                  <a:lnTo>
                    <a:pt x="461289" y="493217"/>
                  </a:lnTo>
                  <a:lnTo>
                    <a:pt x="456006" y="492061"/>
                  </a:lnTo>
                  <a:lnTo>
                    <a:pt x="453961" y="493991"/>
                  </a:lnTo>
                  <a:lnTo>
                    <a:pt x="453961" y="495160"/>
                  </a:lnTo>
                  <a:lnTo>
                    <a:pt x="453110" y="497090"/>
                  </a:lnTo>
                  <a:lnTo>
                    <a:pt x="451916" y="501726"/>
                  </a:lnTo>
                  <a:lnTo>
                    <a:pt x="451065" y="505599"/>
                  </a:lnTo>
                  <a:lnTo>
                    <a:pt x="451916" y="507530"/>
                  </a:lnTo>
                  <a:lnTo>
                    <a:pt x="456006" y="509460"/>
                  </a:lnTo>
                  <a:lnTo>
                    <a:pt x="457200" y="510616"/>
                  </a:lnTo>
                  <a:lnTo>
                    <a:pt x="457200" y="513321"/>
                  </a:lnTo>
                  <a:lnTo>
                    <a:pt x="455155" y="514477"/>
                  </a:lnTo>
                  <a:lnTo>
                    <a:pt x="453161" y="515645"/>
                  </a:lnTo>
                  <a:lnTo>
                    <a:pt x="449872" y="517575"/>
                  </a:lnTo>
                  <a:lnTo>
                    <a:pt x="446976" y="520280"/>
                  </a:lnTo>
                  <a:lnTo>
                    <a:pt x="444931" y="521436"/>
                  </a:lnTo>
                  <a:lnTo>
                    <a:pt x="442887" y="521436"/>
                  </a:lnTo>
                  <a:lnTo>
                    <a:pt x="440842" y="517575"/>
                  </a:lnTo>
                  <a:lnTo>
                    <a:pt x="438988" y="515645"/>
                  </a:lnTo>
                  <a:lnTo>
                    <a:pt x="436753" y="513321"/>
                  </a:lnTo>
                  <a:lnTo>
                    <a:pt x="434708" y="513321"/>
                  </a:lnTo>
                  <a:lnTo>
                    <a:pt x="431469" y="516420"/>
                  </a:lnTo>
                  <a:lnTo>
                    <a:pt x="431469" y="517575"/>
                  </a:lnTo>
                  <a:lnTo>
                    <a:pt x="431469" y="520280"/>
                  </a:lnTo>
                  <a:lnTo>
                    <a:pt x="430618" y="521436"/>
                  </a:lnTo>
                  <a:lnTo>
                    <a:pt x="430618" y="523367"/>
                  </a:lnTo>
                  <a:lnTo>
                    <a:pt x="431469" y="524141"/>
                  </a:lnTo>
                  <a:lnTo>
                    <a:pt x="434708" y="527240"/>
                  </a:lnTo>
                  <a:lnTo>
                    <a:pt x="434708" y="529945"/>
                  </a:lnTo>
                  <a:lnTo>
                    <a:pt x="431469" y="533806"/>
                  </a:lnTo>
                  <a:lnTo>
                    <a:pt x="428231" y="538835"/>
                  </a:lnTo>
                  <a:lnTo>
                    <a:pt x="425335" y="540766"/>
                  </a:lnTo>
                  <a:lnTo>
                    <a:pt x="421259" y="544626"/>
                  </a:lnTo>
                  <a:lnTo>
                    <a:pt x="415124" y="548500"/>
                  </a:lnTo>
                  <a:lnTo>
                    <a:pt x="411035" y="551586"/>
                  </a:lnTo>
                  <a:lnTo>
                    <a:pt x="411035" y="552361"/>
                  </a:lnTo>
                  <a:lnTo>
                    <a:pt x="411886" y="554291"/>
                  </a:lnTo>
                  <a:lnTo>
                    <a:pt x="415124" y="556221"/>
                  </a:lnTo>
                  <a:lnTo>
                    <a:pt x="415975" y="559333"/>
                  </a:lnTo>
                  <a:lnTo>
                    <a:pt x="415975" y="561251"/>
                  </a:lnTo>
                  <a:lnTo>
                    <a:pt x="413931" y="563181"/>
                  </a:lnTo>
                  <a:lnTo>
                    <a:pt x="411035" y="563956"/>
                  </a:lnTo>
                  <a:lnTo>
                    <a:pt x="408990" y="565111"/>
                  </a:lnTo>
                  <a:lnTo>
                    <a:pt x="408990" y="567817"/>
                  </a:lnTo>
                  <a:lnTo>
                    <a:pt x="411886" y="568998"/>
                  </a:lnTo>
                  <a:lnTo>
                    <a:pt x="422109" y="571690"/>
                  </a:lnTo>
                  <a:lnTo>
                    <a:pt x="424154" y="573620"/>
                  </a:lnTo>
                  <a:lnTo>
                    <a:pt x="423303" y="575945"/>
                  </a:lnTo>
                  <a:lnTo>
                    <a:pt x="420065" y="576707"/>
                  </a:lnTo>
                  <a:lnTo>
                    <a:pt x="419214" y="579818"/>
                  </a:lnTo>
                  <a:lnTo>
                    <a:pt x="418020" y="581748"/>
                  </a:lnTo>
                  <a:lnTo>
                    <a:pt x="419214" y="584441"/>
                  </a:lnTo>
                  <a:lnTo>
                    <a:pt x="421259" y="587540"/>
                  </a:lnTo>
                  <a:lnTo>
                    <a:pt x="425335" y="591413"/>
                  </a:lnTo>
                  <a:lnTo>
                    <a:pt x="426199" y="592188"/>
                  </a:lnTo>
                  <a:lnTo>
                    <a:pt x="428231" y="592188"/>
                  </a:lnTo>
                  <a:lnTo>
                    <a:pt x="428231" y="594106"/>
                  </a:lnTo>
                  <a:lnTo>
                    <a:pt x="430618" y="593344"/>
                  </a:lnTo>
                  <a:lnTo>
                    <a:pt x="430618" y="591413"/>
                  </a:lnTo>
                  <a:lnTo>
                    <a:pt x="428231" y="590257"/>
                  </a:lnTo>
                  <a:lnTo>
                    <a:pt x="427380" y="590257"/>
                  </a:lnTo>
                  <a:lnTo>
                    <a:pt x="426199" y="587540"/>
                  </a:lnTo>
                  <a:lnTo>
                    <a:pt x="424154" y="586371"/>
                  </a:lnTo>
                  <a:lnTo>
                    <a:pt x="422109" y="585609"/>
                  </a:lnTo>
                  <a:lnTo>
                    <a:pt x="421259" y="582510"/>
                  </a:lnTo>
                  <a:lnTo>
                    <a:pt x="421259" y="580593"/>
                  </a:lnTo>
                  <a:lnTo>
                    <a:pt x="423303" y="576707"/>
                  </a:lnTo>
                  <a:lnTo>
                    <a:pt x="424154" y="575945"/>
                  </a:lnTo>
                  <a:lnTo>
                    <a:pt x="425335" y="573620"/>
                  </a:lnTo>
                  <a:lnTo>
                    <a:pt x="425335" y="572846"/>
                  </a:lnTo>
                  <a:lnTo>
                    <a:pt x="423303" y="569760"/>
                  </a:lnTo>
                  <a:lnTo>
                    <a:pt x="419214" y="568998"/>
                  </a:lnTo>
                  <a:lnTo>
                    <a:pt x="411886" y="567042"/>
                  </a:lnTo>
                  <a:lnTo>
                    <a:pt x="411035" y="567042"/>
                  </a:lnTo>
                  <a:lnTo>
                    <a:pt x="411886" y="565886"/>
                  </a:lnTo>
                  <a:lnTo>
                    <a:pt x="413931" y="563956"/>
                  </a:lnTo>
                  <a:lnTo>
                    <a:pt x="417169" y="563181"/>
                  </a:lnTo>
                  <a:lnTo>
                    <a:pt x="418020" y="560095"/>
                  </a:lnTo>
                  <a:lnTo>
                    <a:pt x="418020" y="558165"/>
                  </a:lnTo>
                  <a:lnTo>
                    <a:pt x="417169" y="555447"/>
                  </a:lnTo>
                  <a:lnTo>
                    <a:pt x="413931" y="553516"/>
                  </a:lnTo>
                  <a:lnTo>
                    <a:pt x="413931" y="551586"/>
                  </a:lnTo>
                  <a:lnTo>
                    <a:pt x="418020" y="549668"/>
                  </a:lnTo>
                  <a:lnTo>
                    <a:pt x="424154" y="544626"/>
                  </a:lnTo>
                  <a:lnTo>
                    <a:pt x="427380" y="541540"/>
                  </a:lnTo>
                  <a:lnTo>
                    <a:pt x="432663" y="537679"/>
                  </a:lnTo>
                  <a:lnTo>
                    <a:pt x="433514" y="534962"/>
                  </a:lnTo>
                  <a:lnTo>
                    <a:pt x="435559" y="531876"/>
                  </a:lnTo>
                  <a:lnTo>
                    <a:pt x="436753" y="529170"/>
                  </a:lnTo>
                  <a:lnTo>
                    <a:pt x="436753" y="527240"/>
                  </a:lnTo>
                  <a:lnTo>
                    <a:pt x="433514" y="524141"/>
                  </a:lnTo>
                  <a:lnTo>
                    <a:pt x="433514" y="517575"/>
                  </a:lnTo>
                  <a:lnTo>
                    <a:pt x="433514" y="516420"/>
                  </a:lnTo>
                  <a:lnTo>
                    <a:pt x="435559" y="515645"/>
                  </a:lnTo>
                  <a:lnTo>
                    <a:pt x="438797" y="517575"/>
                  </a:lnTo>
                  <a:lnTo>
                    <a:pt x="440842" y="521436"/>
                  </a:lnTo>
                  <a:lnTo>
                    <a:pt x="441693" y="523367"/>
                  </a:lnTo>
                  <a:lnTo>
                    <a:pt x="444931" y="525297"/>
                  </a:lnTo>
                  <a:lnTo>
                    <a:pt x="446976" y="529170"/>
                  </a:lnTo>
                  <a:lnTo>
                    <a:pt x="451916" y="531101"/>
                  </a:lnTo>
                  <a:lnTo>
                    <a:pt x="455155" y="531101"/>
                  </a:lnTo>
                  <a:lnTo>
                    <a:pt x="461289" y="529945"/>
                  </a:lnTo>
                  <a:lnTo>
                    <a:pt x="465366" y="529945"/>
                  </a:lnTo>
                  <a:lnTo>
                    <a:pt x="468604" y="531101"/>
                  </a:lnTo>
                  <a:lnTo>
                    <a:pt x="468604" y="536905"/>
                  </a:lnTo>
                  <a:lnTo>
                    <a:pt x="467410" y="537679"/>
                  </a:lnTo>
                  <a:lnTo>
                    <a:pt x="464515" y="539610"/>
                  </a:lnTo>
                  <a:lnTo>
                    <a:pt x="462470" y="542696"/>
                  </a:lnTo>
                  <a:lnTo>
                    <a:pt x="461289" y="544626"/>
                  </a:lnTo>
                  <a:lnTo>
                    <a:pt x="462470" y="547738"/>
                  </a:lnTo>
                  <a:lnTo>
                    <a:pt x="464515" y="550430"/>
                  </a:lnTo>
                  <a:lnTo>
                    <a:pt x="466559" y="551586"/>
                  </a:lnTo>
                  <a:lnTo>
                    <a:pt x="469455" y="550430"/>
                  </a:lnTo>
                  <a:lnTo>
                    <a:pt x="470052" y="548500"/>
                  </a:lnTo>
                  <a:lnTo>
                    <a:pt x="470649" y="546557"/>
                  </a:lnTo>
                  <a:lnTo>
                    <a:pt x="473544" y="543471"/>
                  </a:lnTo>
                  <a:lnTo>
                    <a:pt x="476783" y="541540"/>
                  </a:lnTo>
                  <a:lnTo>
                    <a:pt x="479679" y="541540"/>
                  </a:lnTo>
                  <a:lnTo>
                    <a:pt x="481723" y="542696"/>
                  </a:lnTo>
                  <a:lnTo>
                    <a:pt x="481723" y="547738"/>
                  </a:lnTo>
                  <a:lnTo>
                    <a:pt x="483768" y="549668"/>
                  </a:lnTo>
                  <a:lnTo>
                    <a:pt x="484962" y="551586"/>
                  </a:lnTo>
                  <a:lnTo>
                    <a:pt x="489051" y="551586"/>
                  </a:lnTo>
                  <a:lnTo>
                    <a:pt x="484962" y="549668"/>
                  </a:lnTo>
                  <a:lnTo>
                    <a:pt x="483768" y="545782"/>
                  </a:lnTo>
                  <a:lnTo>
                    <a:pt x="483768" y="541540"/>
                  </a:lnTo>
                  <a:lnTo>
                    <a:pt x="483768" y="540766"/>
                  </a:lnTo>
                  <a:lnTo>
                    <a:pt x="478828" y="539610"/>
                  </a:lnTo>
                  <a:lnTo>
                    <a:pt x="473544" y="540766"/>
                  </a:lnTo>
                  <a:lnTo>
                    <a:pt x="469455" y="544626"/>
                  </a:lnTo>
                  <a:lnTo>
                    <a:pt x="468604" y="548500"/>
                  </a:lnTo>
                  <a:lnTo>
                    <a:pt x="465366" y="548500"/>
                  </a:lnTo>
                  <a:lnTo>
                    <a:pt x="464515" y="546557"/>
                  </a:lnTo>
                  <a:lnTo>
                    <a:pt x="464515" y="542696"/>
                  </a:lnTo>
                  <a:lnTo>
                    <a:pt x="466559" y="540766"/>
                  </a:lnTo>
                  <a:lnTo>
                    <a:pt x="468604" y="539610"/>
                  </a:lnTo>
                  <a:lnTo>
                    <a:pt x="470649" y="535736"/>
                  </a:lnTo>
                  <a:lnTo>
                    <a:pt x="471500" y="533031"/>
                  </a:lnTo>
                  <a:lnTo>
                    <a:pt x="471500" y="531101"/>
                  </a:lnTo>
                  <a:lnTo>
                    <a:pt x="470649" y="529170"/>
                  </a:lnTo>
                  <a:lnTo>
                    <a:pt x="465366" y="528015"/>
                  </a:lnTo>
                  <a:lnTo>
                    <a:pt x="461289" y="528015"/>
                  </a:lnTo>
                  <a:lnTo>
                    <a:pt x="459244" y="528015"/>
                  </a:lnTo>
                  <a:lnTo>
                    <a:pt x="456006" y="528015"/>
                  </a:lnTo>
                  <a:lnTo>
                    <a:pt x="453110" y="529170"/>
                  </a:lnTo>
                  <a:lnTo>
                    <a:pt x="451916" y="529170"/>
                  </a:lnTo>
                  <a:lnTo>
                    <a:pt x="449021" y="528015"/>
                  </a:lnTo>
                  <a:lnTo>
                    <a:pt x="446976" y="525297"/>
                  </a:lnTo>
                  <a:lnTo>
                    <a:pt x="446976" y="523367"/>
                  </a:lnTo>
                  <a:lnTo>
                    <a:pt x="447827" y="521436"/>
                  </a:lnTo>
                  <a:lnTo>
                    <a:pt x="449872" y="519506"/>
                  </a:lnTo>
                  <a:lnTo>
                    <a:pt x="453961" y="517575"/>
                  </a:lnTo>
                  <a:lnTo>
                    <a:pt x="457200" y="515645"/>
                  </a:lnTo>
                  <a:lnTo>
                    <a:pt x="459244" y="514184"/>
                  </a:lnTo>
                  <a:lnTo>
                    <a:pt x="459244" y="514477"/>
                  </a:lnTo>
                  <a:lnTo>
                    <a:pt x="460425" y="513321"/>
                  </a:lnTo>
                  <a:lnTo>
                    <a:pt x="460425" y="511390"/>
                  </a:lnTo>
                  <a:lnTo>
                    <a:pt x="459244" y="508685"/>
                  </a:lnTo>
                  <a:lnTo>
                    <a:pt x="457200" y="507530"/>
                  </a:lnTo>
                  <a:lnTo>
                    <a:pt x="453961" y="506755"/>
                  </a:lnTo>
                  <a:lnTo>
                    <a:pt x="453110" y="505599"/>
                  </a:lnTo>
                  <a:lnTo>
                    <a:pt x="453961" y="501726"/>
                  </a:lnTo>
                  <a:lnTo>
                    <a:pt x="456006" y="495935"/>
                  </a:lnTo>
                  <a:lnTo>
                    <a:pt x="457200" y="495935"/>
                  </a:lnTo>
                  <a:lnTo>
                    <a:pt x="459244" y="495160"/>
                  </a:lnTo>
                  <a:lnTo>
                    <a:pt x="461289" y="495935"/>
                  </a:lnTo>
                  <a:lnTo>
                    <a:pt x="461289" y="495554"/>
                  </a:lnTo>
                  <a:lnTo>
                    <a:pt x="463321" y="495935"/>
                  </a:lnTo>
                  <a:lnTo>
                    <a:pt x="467410" y="495935"/>
                  </a:lnTo>
                  <a:lnTo>
                    <a:pt x="470344" y="493991"/>
                  </a:lnTo>
                  <a:lnTo>
                    <a:pt x="471500" y="493217"/>
                  </a:lnTo>
                  <a:lnTo>
                    <a:pt x="473544" y="489356"/>
                  </a:lnTo>
                  <a:lnTo>
                    <a:pt x="475589" y="484339"/>
                  </a:lnTo>
                  <a:lnTo>
                    <a:pt x="475589" y="479310"/>
                  </a:lnTo>
                  <a:lnTo>
                    <a:pt x="474738" y="476605"/>
                  </a:lnTo>
                  <a:lnTo>
                    <a:pt x="472694" y="474675"/>
                  </a:lnTo>
                  <a:lnTo>
                    <a:pt x="473544" y="471576"/>
                  </a:lnTo>
                  <a:lnTo>
                    <a:pt x="473544" y="467715"/>
                  </a:lnTo>
                  <a:lnTo>
                    <a:pt x="478828" y="461911"/>
                  </a:lnTo>
                  <a:lnTo>
                    <a:pt x="480872" y="459981"/>
                  </a:lnTo>
                  <a:lnTo>
                    <a:pt x="482917" y="459981"/>
                  </a:lnTo>
                  <a:lnTo>
                    <a:pt x="485813" y="461137"/>
                  </a:lnTo>
                  <a:lnTo>
                    <a:pt x="489051" y="461911"/>
                  </a:lnTo>
                  <a:lnTo>
                    <a:pt x="489864" y="461137"/>
                  </a:lnTo>
                  <a:lnTo>
                    <a:pt x="491096" y="459981"/>
                  </a:lnTo>
                  <a:lnTo>
                    <a:pt x="492455" y="455345"/>
                  </a:lnTo>
                  <a:lnTo>
                    <a:pt x="493141" y="453415"/>
                  </a:lnTo>
                  <a:lnTo>
                    <a:pt x="497230" y="452259"/>
                  </a:lnTo>
                  <a:lnTo>
                    <a:pt x="499275" y="450316"/>
                  </a:lnTo>
                  <a:lnTo>
                    <a:pt x="499275" y="446455"/>
                  </a:lnTo>
                  <a:lnTo>
                    <a:pt x="501307" y="446455"/>
                  </a:lnTo>
                  <a:lnTo>
                    <a:pt x="503351" y="445300"/>
                  </a:lnTo>
                  <a:lnTo>
                    <a:pt x="504723" y="446455"/>
                  </a:lnTo>
                  <a:lnTo>
                    <a:pt x="506768" y="453415"/>
                  </a:lnTo>
                  <a:lnTo>
                    <a:pt x="506768" y="455345"/>
                  </a:lnTo>
                  <a:lnTo>
                    <a:pt x="511530" y="457276"/>
                  </a:lnTo>
                  <a:lnTo>
                    <a:pt x="511530" y="459206"/>
                  </a:lnTo>
                  <a:lnTo>
                    <a:pt x="510857" y="461137"/>
                  </a:lnTo>
                  <a:lnTo>
                    <a:pt x="512902" y="463854"/>
                  </a:lnTo>
                  <a:lnTo>
                    <a:pt x="516128" y="465785"/>
                  </a:lnTo>
                  <a:lnTo>
                    <a:pt x="513575" y="467715"/>
                  </a:lnTo>
                  <a:lnTo>
                    <a:pt x="509485" y="469646"/>
                  </a:lnTo>
                  <a:lnTo>
                    <a:pt x="514934" y="469646"/>
                  </a:lnTo>
                  <a:lnTo>
                    <a:pt x="516978" y="468871"/>
                  </a:lnTo>
                  <a:lnTo>
                    <a:pt x="516978" y="465785"/>
                  </a:lnTo>
                  <a:lnTo>
                    <a:pt x="516128" y="463080"/>
                  </a:lnTo>
                  <a:lnTo>
                    <a:pt x="513575" y="461137"/>
                  </a:lnTo>
                  <a:lnTo>
                    <a:pt x="513575" y="457276"/>
                  </a:lnTo>
                  <a:lnTo>
                    <a:pt x="511530" y="456120"/>
                  </a:lnTo>
                  <a:lnTo>
                    <a:pt x="508812" y="453415"/>
                  </a:lnTo>
                  <a:lnTo>
                    <a:pt x="507441" y="449148"/>
                  </a:lnTo>
                  <a:lnTo>
                    <a:pt x="507441" y="445300"/>
                  </a:lnTo>
                  <a:lnTo>
                    <a:pt x="507441" y="444525"/>
                  </a:lnTo>
                  <a:lnTo>
                    <a:pt x="505396" y="443369"/>
                  </a:lnTo>
                  <a:lnTo>
                    <a:pt x="503351" y="442595"/>
                  </a:lnTo>
                  <a:lnTo>
                    <a:pt x="501307" y="444525"/>
                  </a:lnTo>
                  <a:lnTo>
                    <a:pt x="498589" y="446455"/>
                  </a:lnTo>
                  <a:lnTo>
                    <a:pt x="498589" y="449148"/>
                  </a:lnTo>
                  <a:lnTo>
                    <a:pt x="496544" y="450316"/>
                  </a:lnTo>
                  <a:lnTo>
                    <a:pt x="492455" y="451078"/>
                  </a:lnTo>
                  <a:lnTo>
                    <a:pt x="490410" y="452259"/>
                  </a:lnTo>
                  <a:lnTo>
                    <a:pt x="485813" y="452259"/>
                  </a:lnTo>
                  <a:lnTo>
                    <a:pt x="480872" y="451078"/>
                  </a:lnTo>
                  <a:lnTo>
                    <a:pt x="478828" y="448386"/>
                  </a:lnTo>
                  <a:lnTo>
                    <a:pt x="479679" y="445300"/>
                  </a:lnTo>
                  <a:lnTo>
                    <a:pt x="480872" y="444525"/>
                  </a:lnTo>
                  <a:lnTo>
                    <a:pt x="488365" y="442595"/>
                  </a:lnTo>
                  <a:lnTo>
                    <a:pt x="493141" y="439483"/>
                  </a:lnTo>
                  <a:lnTo>
                    <a:pt x="500634" y="433705"/>
                  </a:lnTo>
                  <a:lnTo>
                    <a:pt x="502208" y="430999"/>
                  </a:lnTo>
                  <a:lnTo>
                    <a:pt x="502678" y="430999"/>
                  </a:lnTo>
                  <a:lnTo>
                    <a:pt x="504723" y="425970"/>
                  </a:lnTo>
                  <a:lnTo>
                    <a:pt x="508812" y="424040"/>
                  </a:lnTo>
                  <a:lnTo>
                    <a:pt x="511530" y="424040"/>
                  </a:lnTo>
                  <a:lnTo>
                    <a:pt x="518172" y="429056"/>
                  </a:lnTo>
                  <a:lnTo>
                    <a:pt x="524306" y="430999"/>
                  </a:lnTo>
                  <a:lnTo>
                    <a:pt x="524624" y="430999"/>
                  </a:lnTo>
                  <a:lnTo>
                    <a:pt x="527202" y="431774"/>
                  </a:lnTo>
                  <a:lnTo>
                    <a:pt x="531291" y="431774"/>
                  </a:lnTo>
                  <a:lnTo>
                    <a:pt x="534530" y="430999"/>
                  </a:lnTo>
                  <a:lnTo>
                    <a:pt x="535381" y="430999"/>
                  </a:lnTo>
                  <a:lnTo>
                    <a:pt x="539470" y="429818"/>
                  </a:lnTo>
                  <a:lnTo>
                    <a:pt x="541515" y="429056"/>
                  </a:lnTo>
                  <a:lnTo>
                    <a:pt x="540893" y="429056"/>
                  </a:lnTo>
                  <a:lnTo>
                    <a:pt x="547992" y="425196"/>
                  </a:lnTo>
                  <a:lnTo>
                    <a:pt x="548843" y="418998"/>
                  </a:lnTo>
                  <a:lnTo>
                    <a:pt x="550887" y="415137"/>
                  </a:lnTo>
                  <a:lnTo>
                    <a:pt x="554113" y="415137"/>
                  </a:lnTo>
                  <a:lnTo>
                    <a:pt x="561098" y="417068"/>
                  </a:lnTo>
                  <a:lnTo>
                    <a:pt x="567232" y="423265"/>
                  </a:lnTo>
                  <a:lnTo>
                    <a:pt x="573709" y="425196"/>
                  </a:lnTo>
                  <a:lnTo>
                    <a:pt x="577799" y="427126"/>
                  </a:lnTo>
                  <a:lnTo>
                    <a:pt x="578650" y="427888"/>
                  </a:lnTo>
                  <a:lnTo>
                    <a:pt x="578650" y="429056"/>
                  </a:lnTo>
                  <a:lnTo>
                    <a:pt x="578650" y="429818"/>
                  </a:lnTo>
                  <a:lnTo>
                    <a:pt x="577799" y="435635"/>
                  </a:lnTo>
                  <a:lnTo>
                    <a:pt x="576605" y="441439"/>
                  </a:lnTo>
                  <a:lnTo>
                    <a:pt x="579843" y="444525"/>
                  </a:lnTo>
                  <a:lnTo>
                    <a:pt x="582739" y="446455"/>
                  </a:lnTo>
                  <a:lnTo>
                    <a:pt x="598233" y="449148"/>
                  </a:lnTo>
                  <a:lnTo>
                    <a:pt x="611860" y="450316"/>
                  </a:lnTo>
                  <a:lnTo>
                    <a:pt x="615950" y="452259"/>
                  </a:lnTo>
                  <a:lnTo>
                    <a:pt x="624979" y="457276"/>
                  </a:lnTo>
                  <a:lnTo>
                    <a:pt x="633501" y="465785"/>
                  </a:lnTo>
                  <a:lnTo>
                    <a:pt x="639635" y="472732"/>
                  </a:lnTo>
                  <a:lnTo>
                    <a:pt x="645756" y="480466"/>
                  </a:lnTo>
                  <a:lnTo>
                    <a:pt x="645756" y="480263"/>
                  </a:lnTo>
                  <a:lnTo>
                    <a:pt x="648652" y="484339"/>
                  </a:lnTo>
                  <a:lnTo>
                    <a:pt x="652741" y="489356"/>
                  </a:lnTo>
                  <a:lnTo>
                    <a:pt x="653935" y="493217"/>
                  </a:lnTo>
                  <a:lnTo>
                    <a:pt x="652741" y="495160"/>
                  </a:lnTo>
                  <a:lnTo>
                    <a:pt x="650697" y="495935"/>
                  </a:lnTo>
                  <a:lnTo>
                    <a:pt x="645756" y="495935"/>
                  </a:lnTo>
                  <a:lnTo>
                    <a:pt x="643712" y="495935"/>
                  </a:lnTo>
                  <a:lnTo>
                    <a:pt x="642531" y="497090"/>
                  </a:lnTo>
                  <a:lnTo>
                    <a:pt x="642531" y="497865"/>
                  </a:lnTo>
                  <a:lnTo>
                    <a:pt x="643712" y="501726"/>
                  </a:lnTo>
                  <a:lnTo>
                    <a:pt x="647801" y="505599"/>
                  </a:lnTo>
                  <a:lnTo>
                    <a:pt x="648652" y="508685"/>
                  </a:lnTo>
                  <a:lnTo>
                    <a:pt x="648652" y="512546"/>
                  </a:lnTo>
                  <a:lnTo>
                    <a:pt x="646607" y="516420"/>
                  </a:lnTo>
                  <a:lnTo>
                    <a:pt x="644563" y="517575"/>
                  </a:lnTo>
                  <a:lnTo>
                    <a:pt x="645756" y="517575"/>
                  </a:lnTo>
                  <a:lnTo>
                    <a:pt x="642531" y="518350"/>
                  </a:lnTo>
                  <a:lnTo>
                    <a:pt x="636397" y="521436"/>
                  </a:lnTo>
                  <a:lnTo>
                    <a:pt x="633501" y="523367"/>
                  </a:lnTo>
                  <a:lnTo>
                    <a:pt x="632307" y="525297"/>
                  </a:lnTo>
                  <a:lnTo>
                    <a:pt x="633501" y="529170"/>
                  </a:lnTo>
                  <a:lnTo>
                    <a:pt x="637590" y="531101"/>
                  </a:lnTo>
                  <a:lnTo>
                    <a:pt x="640486" y="531101"/>
                  </a:lnTo>
                  <a:lnTo>
                    <a:pt x="643712" y="530186"/>
                  </a:lnTo>
                  <a:lnTo>
                    <a:pt x="643712" y="530834"/>
                  </a:lnTo>
                  <a:lnTo>
                    <a:pt x="644563" y="530834"/>
                  </a:lnTo>
                  <a:lnTo>
                    <a:pt x="645756" y="532104"/>
                  </a:lnTo>
                  <a:lnTo>
                    <a:pt x="646607" y="535914"/>
                  </a:lnTo>
                  <a:lnTo>
                    <a:pt x="647801" y="539724"/>
                  </a:lnTo>
                  <a:lnTo>
                    <a:pt x="646607" y="542264"/>
                  </a:lnTo>
                  <a:lnTo>
                    <a:pt x="645756" y="544804"/>
                  </a:lnTo>
                  <a:lnTo>
                    <a:pt x="645756" y="547344"/>
                  </a:lnTo>
                  <a:lnTo>
                    <a:pt x="647801" y="549884"/>
                  </a:lnTo>
                  <a:lnTo>
                    <a:pt x="651891" y="551154"/>
                  </a:lnTo>
                  <a:lnTo>
                    <a:pt x="653935" y="552424"/>
                  </a:lnTo>
                  <a:lnTo>
                    <a:pt x="653935" y="556234"/>
                  </a:lnTo>
                  <a:lnTo>
                    <a:pt x="652741" y="561314"/>
                  </a:lnTo>
                  <a:lnTo>
                    <a:pt x="652741" y="570204"/>
                  </a:lnTo>
                  <a:lnTo>
                    <a:pt x="653935" y="572744"/>
                  </a:lnTo>
                  <a:lnTo>
                    <a:pt x="653935" y="574014"/>
                  </a:lnTo>
                  <a:lnTo>
                    <a:pt x="652741" y="577824"/>
                  </a:lnTo>
                  <a:lnTo>
                    <a:pt x="652741" y="581634"/>
                  </a:lnTo>
                  <a:lnTo>
                    <a:pt x="653935" y="582904"/>
                  </a:lnTo>
                  <a:lnTo>
                    <a:pt x="654786" y="579094"/>
                  </a:lnTo>
                  <a:lnTo>
                    <a:pt x="655980" y="574014"/>
                  </a:lnTo>
                  <a:lnTo>
                    <a:pt x="655980" y="572744"/>
                  </a:lnTo>
                  <a:lnTo>
                    <a:pt x="654786" y="570204"/>
                  </a:lnTo>
                  <a:lnTo>
                    <a:pt x="654786" y="556234"/>
                  </a:lnTo>
                  <a:lnTo>
                    <a:pt x="655980" y="552424"/>
                  </a:lnTo>
                  <a:lnTo>
                    <a:pt x="655980" y="551154"/>
                  </a:lnTo>
                  <a:lnTo>
                    <a:pt x="652741" y="549884"/>
                  </a:lnTo>
                  <a:lnTo>
                    <a:pt x="648652" y="548614"/>
                  </a:lnTo>
                  <a:lnTo>
                    <a:pt x="648652" y="547344"/>
                  </a:lnTo>
                  <a:lnTo>
                    <a:pt x="649846" y="542264"/>
                  </a:lnTo>
                  <a:lnTo>
                    <a:pt x="650697" y="539724"/>
                  </a:lnTo>
                  <a:lnTo>
                    <a:pt x="648652" y="535914"/>
                  </a:lnTo>
                  <a:lnTo>
                    <a:pt x="647801" y="532104"/>
                  </a:lnTo>
                  <a:lnTo>
                    <a:pt x="648652" y="530834"/>
                  </a:lnTo>
                  <a:lnTo>
                    <a:pt x="652741" y="527024"/>
                  </a:lnTo>
                  <a:lnTo>
                    <a:pt x="660069" y="520674"/>
                  </a:lnTo>
                  <a:lnTo>
                    <a:pt x="662114" y="520674"/>
                  </a:lnTo>
                  <a:lnTo>
                    <a:pt x="663308" y="521944"/>
                  </a:lnTo>
                  <a:lnTo>
                    <a:pt x="666203" y="524484"/>
                  </a:lnTo>
                  <a:lnTo>
                    <a:pt x="670293" y="532104"/>
                  </a:lnTo>
                  <a:lnTo>
                    <a:pt x="673531" y="535914"/>
                  </a:lnTo>
                  <a:lnTo>
                    <a:pt x="677621" y="539724"/>
                  </a:lnTo>
                  <a:lnTo>
                    <a:pt x="683742" y="542264"/>
                  </a:lnTo>
                  <a:lnTo>
                    <a:pt x="689876" y="542264"/>
                  </a:lnTo>
                  <a:lnTo>
                    <a:pt x="691248" y="543534"/>
                  </a:lnTo>
                  <a:lnTo>
                    <a:pt x="691921" y="544804"/>
                  </a:lnTo>
                  <a:lnTo>
                    <a:pt x="689203" y="547344"/>
                  </a:lnTo>
                  <a:lnTo>
                    <a:pt x="685114" y="552424"/>
                  </a:lnTo>
                  <a:lnTo>
                    <a:pt x="687158" y="556234"/>
                  </a:lnTo>
                  <a:lnTo>
                    <a:pt x="696010" y="561314"/>
                  </a:lnTo>
                  <a:lnTo>
                    <a:pt x="698055" y="565124"/>
                  </a:lnTo>
                  <a:lnTo>
                    <a:pt x="703503" y="565124"/>
                  </a:lnTo>
                  <a:lnTo>
                    <a:pt x="707593" y="563854"/>
                  </a:lnTo>
                  <a:lnTo>
                    <a:pt x="710323" y="561314"/>
                  </a:lnTo>
                  <a:lnTo>
                    <a:pt x="715772" y="563854"/>
                  </a:lnTo>
                  <a:lnTo>
                    <a:pt x="723099" y="570204"/>
                  </a:lnTo>
                  <a:lnTo>
                    <a:pt x="728040" y="572744"/>
                  </a:lnTo>
                  <a:lnTo>
                    <a:pt x="735355" y="572744"/>
                  </a:lnTo>
                  <a:lnTo>
                    <a:pt x="739444" y="571474"/>
                  </a:lnTo>
                  <a:lnTo>
                    <a:pt x="741489" y="572744"/>
                  </a:lnTo>
                  <a:lnTo>
                    <a:pt x="743534" y="576554"/>
                  </a:lnTo>
                  <a:lnTo>
                    <a:pt x="743534" y="579094"/>
                  </a:lnTo>
                  <a:lnTo>
                    <a:pt x="741489" y="580364"/>
                  </a:lnTo>
                  <a:lnTo>
                    <a:pt x="739444" y="579094"/>
                  </a:lnTo>
                  <a:lnTo>
                    <a:pt x="733310" y="579094"/>
                  </a:lnTo>
                  <a:lnTo>
                    <a:pt x="729234" y="582904"/>
                  </a:lnTo>
                  <a:lnTo>
                    <a:pt x="729234" y="586714"/>
                  </a:lnTo>
                  <a:lnTo>
                    <a:pt x="730084" y="590524"/>
                  </a:lnTo>
                  <a:lnTo>
                    <a:pt x="731266" y="594334"/>
                  </a:lnTo>
                  <a:lnTo>
                    <a:pt x="735355" y="595604"/>
                  </a:lnTo>
                  <a:lnTo>
                    <a:pt x="743534" y="593064"/>
                  </a:lnTo>
                  <a:lnTo>
                    <a:pt x="747623" y="591794"/>
                  </a:lnTo>
                  <a:lnTo>
                    <a:pt x="759891" y="605764"/>
                  </a:lnTo>
                  <a:lnTo>
                    <a:pt x="763130" y="607034"/>
                  </a:lnTo>
                  <a:lnTo>
                    <a:pt x="767219" y="610844"/>
                  </a:lnTo>
                  <a:lnTo>
                    <a:pt x="770445" y="612114"/>
                  </a:lnTo>
                  <a:lnTo>
                    <a:pt x="770445" y="614654"/>
                  </a:lnTo>
                  <a:lnTo>
                    <a:pt x="769264" y="615924"/>
                  </a:lnTo>
                  <a:lnTo>
                    <a:pt x="768070" y="615924"/>
                  </a:lnTo>
                  <a:lnTo>
                    <a:pt x="763981" y="614654"/>
                  </a:lnTo>
                  <a:lnTo>
                    <a:pt x="761085" y="614654"/>
                  </a:lnTo>
                  <a:lnTo>
                    <a:pt x="754951" y="612114"/>
                  </a:lnTo>
                  <a:lnTo>
                    <a:pt x="750862" y="612114"/>
                  </a:lnTo>
                  <a:lnTo>
                    <a:pt x="749668" y="614654"/>
                  </a:lnTo>
                  <a:lnTo>
                    <a:pt x="749668" y="617194"/>
                  </a:lnTo>
                  <a:lnTo>
                    <a:pt x="750862" y="623544"/>
                  </a:lnTo>
                  <a:lnTo>
                    <a:pt x="751713" y="627354"/>
                  </a:lnTo>
                  <a:lnTo>
                    <a:pt x="751713" y="629894"/>
                  </a:lnTo>
                  <a:lnTo>
                    <a:pt x="749668" y="631164"/>
                  </a:lnTo>
                  <a:lnTo>
                    <a:pt x="748817" y="631164"/>
                  </a:lnTo>
                  <a:lnTo>
                    <a:pt x="743534" y="632434"/>
                  </a:lnTo>
                  <a:lnTo>
                    <a:pt x="738251" y="632434"/>
                  </a:lnTo>
                  <a:lnTo>
                    <a:pt x="730084" y="634974"/>
                  </a:lnTo>
                  <a:lnTo>
                    <a:pt x="725144" y="641324"/>
                  </a:lnTo>
                  <a:lnTo>
                    <a:pt x="723950" y="645134"/>
                  </a:lnTo>
                  <a:lnTo>
                    <a:pt x="723950" y="648944"/>
                  </a:lnTo>
                  <a:lnTo>
                    <a:pt x="727189" y="651484"/>
                  </a:lnTo>
                  <a:lnTo>
                    <a:pt x="736206" y="652754"/>
                  </a:lnTo>
                  <a:lnTo>
                    <a:pt x="739444" y="652754"/>
                  </a:lnTo>
                  <a:lnTo>
                    <a:pt x="738251" y="655294"/>
                  </a:lnTo>
                  <a:lnTo>
                    <a:pt x="736206" y="657834"/>
                  </a:lnTo>
                  <a:lnTo>
                    <a:pt x="737400" y="659104"/>
                  </a:lnTo>
                  <a:lnTo>
                    <a:pt x="743534" y="664184"/>
                  </a:lnTo>
                  <a:lnTo>
                    <a:pt x="744728" y="667994"/>
                  </a:lnTo>
                  <a:lnTo>
                    <a:pt x="744728" y="669264"/>
                  </a:lnTo>
                  <a:lnTo>
                    <a:pt x="740295" y="670534"/>
                  </a:lnTo>
                  <a:lnTo>
                    <a:pt x="733310" y="673074"/>
                  </a:lnTo>
                  <a:lnTo>
                    <a:pt x="733310" y="676884"/>
                  </a:lnTo>
                  <a:lnTo>
                    <a:pt x="735355" y="679424"/>
                  </a:lnTo>
                  <a:lnTo>
                    <a:pt x="733310" y="681964"/>
                  </a:lnTo>
                  <a:lnTo>
                    <a:pt x="731266" y="685774"/>
                  </a:lnTo>
                  <a:lnTo>
                    <a:pt x="731266" y="687044"/>
                  </a:lnTo>
                  <a:lnTo>
                    <a:pt x="732129" y="689584"/>
                  </a:lnTo>
                  <a:lnTo>
                    <a:pt x="732472" y="689584"/>
                  </a:lnTo>
                  <a:lnTo>
                    <a:pt x="733310" y="692289"/>
                  </a:lnTo>
                  <a:lnTo>
                    <a:pt x="732129" y="694220"/>
                  </a:lnTo>
                  <a:lnTo>
                    <a:pt x="729234" y="694220"/>
                  </a:lnTo>
                  <a:lnTo>
                    <a:pt x="723950" y="697318"/>
                  </a:lnTo>
                  <a:lnTo>
                    <a:pt x="721906" y="700405"/>
                  </a:lnTo>
                  <a:lnTo>
                    <a:pt x="719010" y="701179"/>
                  </a:lnTo>
                  <a:lnTo>
                    <a:pt x="715772" y="702335"/>
                  </a:lnTo>
                  <a:lnTo>
                    <a:pt x="714921" y="704265"/>
                  </a:lnTo>
                  <a:lnTo>
                    <a:pt x="715772" y="706208"/>
                  </a:lnTo>
                  <a:lnTo>
                    <a:pt x="714921" y="708914"/>
                  </a:lnTo>
                  <a:lnTo>
                    <a:pt x="714921" y="712000"/>
                  </a:lnTo>
                  <a:lnTo>
                    <a:pt x="713727" y="716648"/>
                  </a:lnTo>
                  <a:lnTo>
                    <a:pt x="711682" y="720509"/>
                  </a:lnTo>
                  <a:lnTo>
                    <a:pt x="704189" y="724369"/>
                  </a:lnTo>
                  <a:lnTo>
                    <a:pt x="703503" y="726300"/>
                  </a:lnTo>
                  <a:lnTo>
                    <a:pt x="704189" y="728637"/>
                  </a:lnTo>
                  <a:lnTo>
                    <a:pt x="704189" y="729399"/>
                  </a:lnTo>
                  <a:lnTo>
                    <a:pt x="706234" y="734428"/>
                  </a:lnTo>
                  <a:lnTo>
                    <a:pt x="710323" y="738301"/>
                  </a:lnTo>
                  <a:lnTo>
                    <a:pt x="713727" y="744855"/>
                  </a:lnTo>
                  <a:lnTo>
                    <a:pt x="714921" y="748728"/>
                  </a:lnTo>
                  <a:lnTo>
                    <a:pt x="713727" y="749896"/>
                  </a:lnTo>
                  <a:lnTo>
                    <a:pt x="712368" y="750658"/>
                  </a:lnTo>
                  <a:lnTo>
                    <a:pt x="710323" y="750658"/>
                  </a:lnTo>
                  <a:lnTo>
                    <a:pt x="708279" y="751827"/>
                  </a:lnTo>
                  <a:lnTo>
                    <a:pt x="707593" y="752589"/>
                  </a:lnTo>
                  <a:lnTo>
                    <a:pt x="707593" y="759561"/>
                  </a:lnTo>
                  <a:lnTo>
                    <a:pt x="708279" y="762647"/>
                  </a:lnTo>
                  <a:lnTo>
                    <a:pt x="709637" y="763422"/>
                  </a:lnTo>
                  <a:lnTo>
                    <a:pt x="709637" y="764578"/>
                  </a:lnTo>
                  <a:lnTo>
                    <a:pt x="708279" y="765352"/>
                  </a:lnTo>
                  <a:lnTo>
                    <a:pt x="706234" y="765352"/>
                  </a:lnTo>
                  <a:lnTo>
                    <a:pt x="702144" y="766508"/>
                  </a:lnTo>
                  <a:lnTo>
                    <a:pt x="696010" y="766508"/>
                  </a:lnTo>
                  <a:lnTo>
                    <a:pt x="693966" y="768438"/>
                  </a:lnTo>
                  <a:lnTo>
                    <a:pt x="691248" y="770382"/>
                  </a:lnTo>
                  <a:lnTo>
                    <a:pt x="687158" y="771156"/>
                  </a:lnTo>
                  <a:lnTo>
                    <a:pt x="680516" y="773087"/>
                  </a:lnTo>
                  <a:lnTo>
                    <a:pt x="672338" y="776935"/>
                  </a:lnTo>
                  <a:lnTo>
                    <a:pt x="670293" y="778865"/>
                  </a:lnTo>
                  <a:lnTo>
                    <a:pt x="671487" y="780034"/>
                  </a:lnTo>
                  <a:lnTo>
                    <a:pt x="674382" y="782751"/>
                  </a:lnTo>
                  <a:lnTo>
                    <a:pt x="674382" y="784682"/>
                  </a:lnTo>
                  <a:lnTo>
                    <a:pt x="672338" y="785837"/>
                  </a:lnTo>
                  <a:lnTo>
                    <a:pt x="670293" y="786599"/>
                  </a:lnTo>
                  <a:lnTo>
                    <a:pt x="667397" y="786599"/>
                  </a:lnTo>
                  <a:lnTo>
                    <a:pt x="666203" y="787768"/>
                  </a:lnTo>
                  <a:lnTo>
                    <a:pt x="666203" y="789698"/>
                  </a:lnTo>
                  <a:lnTo>
                    <a:pt x="667397" y="791641"/>
                  </a:lnTo>
                  <a:lnTo>
                    <a:pt x="667397" y="792797"/>
                  </a:lnTo>
                  <a:lnTo>
                    <a:pt x="666203" y="793572"/>
                  </a:lnTo>
                  <a:lnTo>
                    <a:pt x="665353" y="794727"/>
                  </a:lnTo>
                  <a:lnTo>
                    <a:pt x="663308" y="796658"/>
                  </a:lnTo>
                  <a:lnTo>
                    <a:pt x="660069" y="797433"/>
                  </a:lnTo>
                  <a:lnTo>
                    <a:pt x="659218" y="798588"/>
                  </a:lnTo>
                  <a:lnTo>
                    <a:pt x="658025" y="799363"/>
                  </a:lnTo>
                  <a:lnTo>
                    <a:pt x="658025" y="801293"/>
                  </a:lnTo>
                  <a:lnTo>
                    <a:pt x="659218" y="803236"/>
                  </a:lnTo>
                  <a:lnTo>
                    <a:pt x="658025" y="804392"/>
                  </a:lnTo>
                  <a:lnTo>
                    <a:pt x="658025" y="805167"/>
                  </a:lnTo>
                  <a:lnTo>
                    <a:pt x="657174" y="806323"/>
                  </a:lnTo>
                  <a:lnTo>
                    <a:pt x="654786" y="807097"/>
                  </a:lnTo>
                  <a:lnTo>
                    <a:pt x="653935" y="808253"/>
                  </a:lnTo>
                  <a:lnTo>
                    <a:pt x="654786" y="810183"/>
                  </a:lnTo>
                  <a:lnTo>
                    <a:pt x="655980" y="810958"/>
                  </a:lnTo>
                  <a:lnTo>
                    <a:pt x="655980" y="812126"/>
                  </a:lnTo>
                  <a:lnTo>
                    <a:pt x="652741" y="812126"/>
                  </a:lnTo>
                  <a:lnTo>
                    <a:pt x="652741" y="814832"/>
                  </a:lnTo>
                  <a:lnTo>
                    <a:pt x="653935" y="815987"/>
                  </a:lnTo>
                  <a:lnTo>
                    <a:pt x="655980" y="817918"/>
                  </a:lnTo>
                  <a:lnTo>
                    <a:pt x="655980" y="821778"/>
                  </a:lnTo>
                  <a:lnTo>
                    <a:pt x="654786" y="822947"/>
                  </a:lnTo>
                  <a:lnTo>
                    <a:pt x="654786" y="823722"/>
                  </a:lnTo>
                  <a:lnTo>
                    <a:pt x="657174" y="823722"/>
                  </a:lnTo>
                  <a:lnTo>
                    <a:pt x="657174" y="817918"/>
                  </a:lnTo>
                  <a:lnTo>
                    <a:pt x="655980" y="814832"/>
                  </a:lnTo>
                  <a:lnTo>
                    <a:pt x="655980" y="814057"/>
                  </a:lnTo>
                  <a:lnTo>
                    <a:pt x="657174" y="814057"/>
                  </a:lnTo>
                  <a:lnTo>
                    <a:pt x="658025" y="812901"/>
                  </a:lnTo>
                  <a:lnTo>
                    <a:pt x="658025" y="812126"/>
                  </a:lnTo>
                  <a:lnTo>
                    <a:pt x="657174" y="810183"/>
                  </a:lnTo>
                  <a:lnTo>
                    <a:pt x="657174" y="808253"/>
                  </a:lnTo>
                  <a:lnTo>
                    <a:pt x="659218" y="807097"/>
                  </a:lnTo>
                  <a:lnTo>
                    <a:pt x="660069" y="805167"/>
                  </a:lnTo>
                  <a:lnTo>
                    <a:pt x="661263" y="804392"/>
                  </a:lnTo>
                  <a:lnTo>
                    <a:pt x="660069" y="800519"/>
                  </a:lnTo>
                  <a:lnTo>
                    <a:pt x="659218" y="800519"/>
                  </a:lnTo>
                  <a:lnTo>
                    <a:pt x="660069" y="799363"/>
                  </a:lnTo>
                  <a:lnTo>
                    <a:pt x="660069" y="798588"/>
                  </a:lnTo>
                  <a:lnTo>
                    <a:pt x="661263" y="798588"/>
                  </a:lnTo>
                  <a:lnTo>
                    <a:pt x="663308" y="797433"/>
                  </a:lnTo>
                  <a:lnTo>
                    <a:pt x="665353" y="797433"/>
                  </a:lnTo>
                  <a:lnTo>
                    <a:pt x="666203" y="796658"/>
                  </a:lnTo>
                  <a:lnTo>
                    <a:pt x="668248" y="793572"/>
                  </a:lnTo>
                  <a:lnTo>
                    <a:pt x="669442" y="791641"/>
                  </a:lnTo>
                  <a:lnTo>
                    <a:pt x="668248" y="789698"/>
                  </a:lnTo>
                  <a:lnTo>
                    <a:pt x="668248" y="787768"/>
                  </a:lnTo>
                  <a:lnTo>
                    <a:pt x="673531" y="787768"/>
                  </a:lnTo>
                  <a:lnTo>
                    <a:pt x="674382" y="786599"/>
                  </a:lnTo>
                  <a:lnTo>
                    <a:pt x="675576" y="785837"/>
                  </a:lnTo>
                  <a:lnTo>
                    <a:pt x="676427" y="783907"/>
                  </a:lnTo>
                  <a:lnTo>
                    <a:pt x="676427" y="782751"/>
                  </a:lnTo>
                  <a:lnTo>
                    <a:pt x="675576" y="780821"/>
                  </a:lnTo>
                  <a:lnTo>
                    <a:pt x="672338" y="780034"/>
                  </a:lnTo>
                  <a:lnTo>
                    <a:pt x="672338" y="778103"/>
                  </a:lnTo>
                  <a:lnTo>
                    <a:pt x="678472" y="776173"/>
                  </a:lnTo>
                  <a:lnTo>
                    <a:pt x="683742" y="773087"/>
                  </a:lnTo>
                  <a:lnTo>
                    <a:pt x="689203" y="772312"/>
                  </a:lnTo>
                  <a:lnTo>
                    <a:pt x="695325" y="770382"/>
                  </a:lnTo>
                  <a:lnTo>
                    <a:pt x="697369" y="768438"/>
                  </a:lnTo>
                  <a:lnTo>
                    <a:pt x="702144" y="768438"/>
                  </a:lnTo>
                  <a:lnTo>
                    <a:pt x="706234" y="767270"/>
                  </a:lnTo>
                  <a:lnTo>
                    <a:pt x="710323" y="766508"/>
                  </a:lnTo>
                  <a:lnTo>
                    <a:pt x="711682" y="765352"/>
                  </a:lnTo>
                  <a:lnTo>
                    <a:pt x="712368" y="764578"/>
                  </a:lnTo>
                  <a:lnTo>
                    <a:pt x="711682" y="762647"/>
                  </a:lnTo>
                  <a:lnTo>
                    <a:pt x="709637" y="760717"/>
                  </a:lnTo>
                  <a:lnTo>
                    <a:pt x="708279" y="759561"/>
                  </a:lnTo>
                  <a:lnTo>
                    <a:pt x="709637" y="755675"/>
                  </a:lnTo>
                  <a:lnTo>
                    <a:pt x="709637" y="752589"/>
                  </a:lnTo>
                  <a:lnTo>
                    <a:pt x="712368" y="751827"/>
                  </a:lnTo>
                  <a:lnTo>
                    <a:pt x="715772" y="752589"/>
                  </a:lnTo>
                  <a:lnTo>
                    <a:pt x="716254" y="751827"/>
                  </a:lnTo>
                  <a:lnTo>
                    <a:pt x="716965" y="750658"/>
                  </a:lnTo>
                  <a:lnTo>
                    <a:pt x="716965" y="747941"/>
                  </a:lnTo>
                  <a:lnTo>
                    <a:pt x="715772" y="742924"/>
                  </a:lnTo>
                  <a:lnTo>
                    <a:pt x="711682" y="737120"/>
                  </a:lnTo>
                  <a:lnTo>
                    <a:pt x="708279" y="733259"/>
                  </a:lnTo>
                  <a:lnTo>
                    <a:pt x="705548" y="729399"/>
                  </a:lnTo>
                  <a:lnTo>
                    <a:pt x="706234" y="727468"/>
                  </a:lnTo>
                  <a:lnTo>
                    <a:pt x="707593" y="724369"/>
                  </a:lnTo>
                  <a:lnTo>
                    <a:pt x="714921" y="720509"/>
                  </a:lnTo>
                  <a:lnTo>
                    <a:pt x="716965" y="718578"/>
                  </a:lnTo>
                  <a:lnTo>
                    <a:pt x="715772" y="714705"/>
                  </a:lnTo>
                  <a:lnTo>
                    <a:pt x="716965" y="712774"/>
                  </a:lnTo>
                  <a:lnTo>
                    <a:pt x="716965" y="708139"/>
                  </a:lnTo>
                  <a:lnTo>
                    <a:pt x="717816" y="704265"/>
                  </a:lnTo>
                  <a:lnTo>
                    <a:pt x="719861" y="702335"/>
                  </a:lnTo>
                  <a:lnTo>
                    <a:pt x="723099" y="703110"/>
                  </a:lnTo>
                  <a:lnTo>
                    <a:pt x="723671" y="702335"/>
                  </a:lnTo>
                  <a:lnTo>
                    <a:pt x="725995" y="699249"/>
                  </a:lnTo>
                  <a:lnTo>
                    <a:pt x="728040" y="697318"/>
                  </a:lnTo>
                  <a:lnTo>
                    <a:pt x="734174" y="695375"/>
                  </a:lnTo>
                  <a:lnTo>
                    <a:pt x="735355" y="693445"/>
                  </a:lnTo>
                  <a:lnTo>
                    <a:pt x="735355" y="690359"/>
                  </a:lnTo>
                  <a:lnTo>
                    <a:pt x="735012" y="689584"/>
                  </a:lnTo>
                  <a:lnTo>
                    <a:pt x="735355" y="689584"/>
                  </a:lnTo>
                  <a:lnTo>
                    <a:pt x="734174" y="685774"/>
                  </a:lnTo>
                  <a:lnTo>
                    <a:pt x="735355" y="683234"/>
                  </a:lnTo>
                  <a:lnTo>
                    <a:pt x="738251" y="680694"/>
                  </a:lnTo>
                  <a:lnTo>
                    <a:pt x="738251" y="679424"/>
                  </a:lnTo>
                  <a:lnTo>
                    <a:pt x="735355" y="675614"/>
                  </a:lnTo>
                  <a:lnTo>
                    <a:pt x="737400" y="674344"/>
                  </a:lnTo>
                  <a:lnTo>
                    <a:pt x="741489" y="673074"/>
                  </a:lnTo>
                  <a:lnTo>
                    <a:pt x="747623" y="669264"/>
                  </a:lnTo>
                  <a:lnTo>
                    <a:pt x="748817" y="665454"/>
                  </a:lnTo>
                  <a:lnTo>
                    <a:pt x="744728" y="664184"/>
                  </a:lnTo>
                  <a:lnTo>
                    <a:pt x="740295" y="660374"/>
                  </a:lnTo>
                  <a:lnTo>
                    <a:pt x="740295" y="659104"/>
                  </a:lnTo>
                  <a:lnTo>
                    <a:pt x="742683" y="656564"/>
                  </a:lnTo>
                  <a:lnTo>
                    <a:pt x="743534" y="652754"/>
                  </a:lnTo>
                  <a:lnTo>
                    <a:pt x="738251" y="651484"/>
                  </a:lnTo>
                  <a:lnTo>
                    <a:pt x="730084" y="648944"/>
                  </a:lnTo>
                  <a:lnTo>
                    <a:pt x="727189" y="648944"/>
                  </a:lnTo>
                  <a:lnTo>
                    <a:pt x="725995" y="645134"/>
                  </a:lnTo>
                  <a:lnTo>
                    <a:pt x="727189" y="642594"/>
                  </a:lnTo>
                  <a:lnTo>
                    <a:pt x="729234" y="638784"/>
                  </a:lnTo>
                  <a:lnTo>
                    <a:pt x="734174" y="636244"/>
                  </a:lnTo>
                  <a:lnTo>
                    <a:pt x="742683" y="633704"/>
                  </a:lnTo>
                  <a:lnTo>
                    <a:pt x="747623" y="633704"/>
                  </a:lnTo>
                  <a:lnTo>
                    <a:pt x="750862" y="634974"/>
                  </a:lnTo>
                  <a:lnTo>
                    <a:pt x="752309" y="633704"/>
                  </a:lnTo>
                  <a:lnTo>
                    <a:pt x="753757" y="632434"/>
                  </a:lnTo>
                  <a:lnTo>
                    <a:pt x="754951" y="628624"/>
                  </a:lnTo>
                  <a:lnTo>
                    <a:pt x="752906" y="622274"/>
                  </a:lnTo>
                  <a:lnTo>
                    <a:pt x="751713" y="615924"/>
                  </a:lnTo>
                  <a:lnTo>
                    <a:pt x="751713" y="614654"/>
                  </a:lnTo>
                  <a:lnTo>
                    <a:pt x="755802" y="614654"/>
                  </a:lnTo>
                  <a:lnTo>
                    <a:pt x="761936" y="615924"/>
                  </a:lnTo>
                  <a:lnTo>
                    <a:pt x="768070" y="618464"/>
                  </a:lnTo>
                  <a:lnTo>
                    <a:pt x="772490" y="617194"/>
                  </a:lnTo>
                  <a:lnTo>
                    <a:pt x="773518" y="615924"/>
                  </a:lnTo>
                  <a:lnTo>
                    <a:pt x="774534" y="614654"/>
                  </a:lnTo>
                  <a:lnTo>
                    <a:pt x="771296" y="610844"/>
                  </a:lnTo>
                  <a:lnTo>
                    <a:pt x="771296" y="609574"/>
                  </a:lnTo>
                  <a:lnTo>
                    <a:pt x="767219" y="607034"/>
                  </a:lnTo>
                  <a:lnTo>
                    <a:pt x="761936" y="604494"/>
                  </a:lnTo>
                  <a:lnTo>
                    <a:pt x="759891" y="600684"/>
                  </a:lnTo>
                  <a:lnTo>
                    <a:pt x="759040" y="594334"/>
                  </a:lnTo>
                  <a:lnTo>
                    <a:pt x="753757" y="590524"/>
                  </a:lnTo>
                  <a:lnTo>
                    <a:pt x="749668" y="589254"/>
                  </a:lnTo>
                  <a:lnTo>
                    <a:pt x="744728" y="590524"/>
                  </a:lnTo>
                  <a:lnTo>
                    <a:pt x="738251" y="593064"/>
                  </a:lnTo>
                  <a:lnTo>
                    <a:pt x="733310" y="593064"/>
                  </a:lnTo>
                  <a:lnTo>
                    <a:pt x="731266" y="590524"/>
                  </a:lnTo>
                  <a:lnTo>
                    <a:pt x="732129" y="586714"/>
                  </a:lnTo>
                  <a:lnTo>
                    <a:pt x="733310" y="581634"/>
                  </a:lnTo>
                  <a:lnTo>
                    <a:pt x="736206" y="581634"/>
                  </a:lnTo>
                  <a:lnTo>
                    <a:pt x="740295" y="582904"/>
                  </a:lnTo>
                  <a:lnTo>
                    <a:pt x="743534" y="582904"/>
                  </a:lnTo>
                  <a:lnTo>
                    <a:pt x="745578" y="581634"/>
                  </a:lnTo>
                  <a:lnTo>
                    <a:pt x="746175" y="580364"/>
                  </a:lnTo>
                  <a:lnTo>
                    <a:pt x="746772" y="579094"/>
                  </a:lnTo>
                  <a:lnTo>
                    <a:pt x="744728" y="576554"/>
                  </a:lnTo>
                  <a:lnTo>
                    <a:pt x="742683" y="570204"/>
                  </a:lnTo>
                  <a:lnTo>
                    <a:pt x="737400" y="570204"/>
                  </a:lnTo>
                  <a:lnTo>
                    <a:pt x="732129" y="571474"/>
                  </a:lnTo>
                  <a:lnTo>
                    <a:pt x="729234" y="570204"/>
                  </a:lnTo>
                  <a:lnTo>
                    <a:pt x="719861" y="562584"/>
                  </a:lnTo>
                  <a:lnTo>
                    <a:pt x="717359" y="561314"/>
                  </a:lnTo>
                  <a:lnTo>
                    <a:pt x="712368" y="558774"/>
                  </a:lnTo>
                  <a:lnTo>
                    <a:pt x="709637" y="557504"/>
                  </a:lnTo>
                  <a:lnTo>
                    <a:pt x="706234" y="561314"/>
                  </a:lnTo>
                  <a:lnTo>
                    <a:pt x="704189" y="563854"/>
                  </a:lnTo>
                  <a:lnTo>
                    <a:pt x="700100" y="563854"/>
                  </a:lnTo>
                  <a:lnTo>
                    <a:pt x="698055" y="562584"/>
                  </a:lnTo>
                  <a:lnTo>
                    <a:pt x="691921" y="557504"/>
                  </a:lnTo>
                  <a:lnTo>
                    <a:pt x="689876" y="554964"/>
                  </a:lnTo>
                  <a:lnTo>
                    <a:pt x="689876" y="552424"/>
                  </a:lnTo>
                  <a:lnTo>
                    <a:pt x="691248" y="549884"/>
                  </a:lnTo>
                  <a:lnTo>
                    <a:pt x="693966" y="547344"/>
                  </a:lnTo>
                  <a:lnTo>
                    <a:pt x="695325" y="547344"/>
                  </a:lnTo>
                  <a:lnTo>
                    <a:pt x="696010" y="543534"/>
                  </a:lnTo>
                  <a:lnTo>
                    <a:pt x="691248" y="539724"/>
                  </a:lnTo>
                  <a:lnTo>
                    <a:pt x="685787" y="538454"/>
                  </a:lnTo>
                  <a:lnTo>
                    <a:pt x="679653" y="537184"/>
                  </a:lnTo>
                  <a:lnTo>
                    <a:pt x="675576" y="535914"/>
                  </a:lnTo>
                  <a:lnTo>
                    <a:pt x="669442" y="528294"/>
                  </a:lnTo>
                  <a:lnTo>
                    <a:pt x="666203" y="521944"/>
                  </a:lnTo>
                  <a:lnTo>
                    <a:pt x="664756" y="520674"/>
                  </a:lnTo>
                  <a:lnTo>
                    <a:pt x="663308" y="519404"/>
                  </a:lnTo>
                  <a:lnTo>
                    <a:pt x="659218" y="519404"/>
                  </a:lnTo>
                  <a:lnTo>
                    <a:pt x="651891" y="523214"/>
                  </a:lnTo>
                  <a:lnTo>
                    <a:pt x="648652" y="527024"/>
                  </a:lnTo>
                  <a:lnTo>
                    <a:pt x="645756" y="527926"/>
                  </a:lnTo>
                  <a:lnTo>
                    <a:pt x="645756" y="527240"/>
                  </a:lnTo>
                  <a:lnTo>
                    <a:pt x="637590" y="527240"/>
                  </a:lnTo>
                  <a:lnTo>
                    <a:pt x="636397" y="526084"/>
                  </a:lnTo>
                  <a:lnTo>
                    <a:pt x="637590" y="523367"/>
                  </a:lnTo>
                  <a:lnTo>
                    <a:pt x="642531" y="521436"/>
                  </a:lnTo>
                  <a:lnTo>
                    <a:pt x="644359" y="520344"/>
                  </a:lnTo>
                  <a:lnTo>
                    <a:pt x="648652" y="518134"/>
                  </a:lnTo>
                  <a:lnTo>
                    <a:pt x="649846" y="516864"/>
                  </a:lnTo>
                  <a:lnTo>
                    <a:pt x="648931" y="516864"/>
                  </a:lnTo>
                  <a:lnTo>
                    <a:pt x="650697" y="512546"/>
                  </a:lnTo>
                  <a:lnTo>
                    <a:pt x="650697" y="507530"/>
                  </a:lnTo>
                  <a:lnTo>
                    <a:pt x="648652" y="503656"/>
                  </a:lnTo>
                  <a:lnTo>
                    <a:pt x="645756" y="501751"/>
                  </a:lnTo>
                  <a:lnTo>
                    <a:pt x="644563" y="500951"/>
                  </a:lnTo>
                  <a:lnTo>
                    <a:pt x="644563" y="497865"/>
                  </a:lnTo>
                  <a:lnTo>
                    <a:pt x="645756" y="497865"/>
                  </a:lnTo>
                  <a:lnTo>
                    <a:pt x="647801" y="497865"/>
                  </a:lnTo>
                  <a:lnTo>
                    <a:pt x="653935" y="497090"/>
                  </a:lnTo>
                  <a:lnTo>
                    <a:pt x="655980" y="495160"/>
                  </a:lnTo>
                  <a:lnTo>
                    <a:pt x="655980" y="493217"/>
                  </a:lnTo>
                  <a:lnTo>
                    <a:pt x="653935" y="487426"/>
                  </a:lnTo>
                  <a:lnTo>
                    <a:pt x="651891" y="483171"/>
                  </a:lnTo>
                  <a:lnTo>
                    <a:pt x="646607" y="477380"/>
                  </a:lnTo>
                  <a:lnTo>
                    <a:pt x="645756" y="476021"/>
                  </a:lnTo>
                  <a:lnTo>
                    <a:pt x="645756" y="475449"/>
                  </a:lnTo>
                  <a:lnTo>
                    <a:pt x="644359" y="473786"/>
                  </a:lnTo>
                  <a:lnTo>
                    <a:pt x="643712" y="472732"/>
                  </a:lnTo>
                  <a:lnTo>
                    <a:pt x="643712" y="472998"/>
                  </a:lnTo>
                  <a:lnTo>
                    <a:pt x="642531" y="471576"/>
                  </a:lnTo>
                  <a:lnTo>
                    <a:pt x="638441" y="466940"/>
                  </a:lnTo>
                  <a:lnTo>
                    <a:pt x="636397" y="465785"/>
                  </a:lnTo>
                  <a:lnTo>
                    <a:pt x="637590" y="463854"/>
                  </a:lnTo>
                  <a:lnTo>
                    <a:pt x="640486" y="463854"/>
                  </a:lnTo>
                  <a:lnTo>
                    <a:pt x="642531" y="463080"/>
                  </a:lnTo>
                  <a:lnTo>
                    <a:pt x="643712" y="460832"/>
                  </a:lnTo>
                  <a:lnTo>
                    <a:pt x="643712" y="461137"/>
                  </a:lnTo>
                  <a:lnTo>
                    <a:pt x="644563" y="459206"/>
                  </a:lnTo>
                  <a:lnTo>
                    <a:pt x="643712" y="456120"/>
                  </a:lnTo>
                  <a:lnTo>
                    <a:pt x="643712" y="457111"/>
                  </a:lnTo>
                  <a:lnTo>
                    <a:pt x="642531" y="454190"/>
                  </a:lnTo>
                  <a:lnTo>
                    <a:pt x="640486" y="450316"/>
                  </a:lnTo>
                  <a:lnTo>
                    <a:pt x="637590" y="444525"/>
                  </a:lnTo>
                  <a:lnTo>
                    <a:pt x="637590" y="442595"/>
                  </a:lnTo>
                  <a:lnTo>
                    <a:pt x="641667" y="438721"/>
                  </a:lnTo>
                  <a:lnTo>
                    <a:pt x="643712" y="438721"/>
                  </a:lnTo>
                  <a:lnTo>
                    <a:pt x="645756" y="438721"/>
                  </a:lnTo>
                  <a:lnTo>
                    <a:pt x="659218" y="438721"/>
                  </a:lnTo>
                  <a:lnTo>
                    <a:pt x="666203" y="436791"/>
                  </a:lnTo>
                  <a:lnTo>
                    <a:pt x="670293" y="431774"/>
                  </a:lnTo>
                  <a:lnTo>
                    <a:pt x="671487" y="429056"/>
                  </a:lnTo>
                  <a:lnTo>
                    <a:pt x="671080" y="429056"/>
                  </a:lnTo>
                  <a:lnTo>
                    <a:pt x="672338" y="425970"/>
                  </a:lnTo>
                  <a:lnTo>
                    <a:pt x="675576" y="425196"/>
                  </a:lnTo>
                  <a:lnTo>
                    <a:pt x="681697" y="430999"/>
                  </a:lnTo>
                  <a:lnTo>
                    <a:pt x="682548" y="431774"/>
                  </a:lnTo>
                  <a:lnTo>
                    <a:pt x="685114" y="432930"/>
                  </a:lnTo>
                  <a:lnTo>
                    <a:pt x="687832" y="431774"/>
                  </a:lnTo>
                  <a:lnTo>
                    <a:pt x="688403" y="430999"/>
                  </a:lnTo>
                  <a:lnTo>
                    <a:pt x="689203" y="430999"/>
                  </a:lnTo>
                  <a:lnTo>
                    <a:pt x="690029" y="429818"/>
                  </a:lnTo>
                  <a:lnTo>
                    <a:pt x="691921" y="427126"/>
                  </a:lnTo>
                  <a:lnTo>
                    <a:pt x="695325" y="422109"/>
                  </a:lnTo>
                  <a:lnTo>
                    <a:pt x="697369" y="420941"/>
                  </a:lnTo>
                  <a:lnTo>
                    <a:pt x="698055" y="423265"/>
                  </a:lnTo>
                  <a:lnTo>
                    <a:pt x="698055" y="425970"/>
                  </a:lnTo>
                  <a:lnTo>
                    <a:pt x="701459" y="427888"/>
                  </a:lnTo>
                  <a:lnTo>
                    <a:pt x="704189" y="429818"/>
                  </a:lnTo>
                  <a:lnTo>
                    <a:pt x="704189" y="430999"/>
                  </a:lnTo>
                  <a:lnTo>
                    <a:pt x="704697" y="430999"/>
                  </a:lnTo>
                  <a:lnTo>
                    <a:pt x="705548" y="432930"/>
                  </a:lnTo>
                  <a:lnTo>
                    <a:pt x="705548" y="435635"/>
                  </a:lnTo>
                  <a:lnTo>
                    <a:pt x="704189" y="437553"/>
                  </a:lnTo>
                  <a:lnTo>
                    <a:pt x="701459" y="440651"/>
                  </a:lnTo>
                  <a:lnTo>
                    <a:pt x="696010" y="442595"/>
                  </a:lnTo>
                  <a:lnTo>
                    <a:pt x="693280" y="446455"/>
                  </a:lnTo>
                  <a:lnTo>
                    <a:pt x="693280" y="449148"/>
                  </a:lnTo>
                  <a:lnTo>
                    <a:pt x="700100" y="448386"/>
                  </a:lnTo>
                  <a:lnTo>
                    <a:pt x="701459" y="450316"/>
                  </a:lnTo>
                  <a:lnTo>
                    <a:pt x="703503" y="450316"/>
                  </a:lnTo>
                  <a:lnTo>
                    <a:pt x="710323" y="458050"/>
                  </a:lnTo>
                  <a:lnTo>
                    <a:pt x="717816" y="461137"/>
                  </a:lnTo>
                  <a:lnTo>
                    <a:pt x="719861" y="461137"/>
                  </a:lnTo>
                  <a:lnTo>
                    <a:pt x="721118" y="458050"/>
                  </a:lnTo>
                  <a:lnTo>
                    <a:pt x="721906" y="456120"/>
                  </a:lnTo>
                  <a:lnTo>
                    <a:pt x="721906" y="450316"/>
                  </a:lnTo>
                  <a:lnTo>
                    <a:pt x="727189" y="448386"/>
                  </a:lnTo>
                  <a:lnTo>
                    <a:pt x="728040" y="449148"/>
                  </a:lnTo>
                  <a:lnTo>
                    <a:pt x="730084" y="450316"/>
                  </a:lnTo>
                  <a:lnTo>
                    <a:pt x="730084" y="453415"/>
                  </a:lnTo>
                  <a:lnTo>
                    <a:pt x="732129" y="459981"/>
                  </a:lnTo>
                  <a:lnTo>
                    <a:pt x="732129" y="466940"/>
                  </a:lnTo>
                  <a:lnTo>
                    <a:pt x="733310" y="476605"/>
                  </a:lnTo>
                  <a:lnTo>
                    <a:pt x="734174" y="480466"/>
                  </a:lnTo>
                  <a:lnTo>
                    <a:pt x="739444" y="481241"/>
                  </a:lnTo>
                  <a:lnTo>
                    <a:pt x="741718" y="478536"/>
                  </a:lnTo>
                  <a:lnTo>
                    <a:pt x="742683" y="477380"/>
                  </a:lnTo>
                  <a:lnTo>
                    <a:pt x="748817" y="473519"/>
                  </a:lnTo>
                  <a:lnTo>
                    <a:pt x="749668" y="474675"/>
                  </a:lnTo>
                  <a:lnTo>
                    <a:pt x="749668" y="476605"/>
                  </a:lnTo>
                  <a:lnTo>
                    <a:pt x="748817" y="479310"/>
                  </a:lnTo>
                  <a:lnTo>
                    <a:pt x="747623" y="486270"/>
                  </a:lnTo>
                  <a:lnTo>
                    <a:pt x="749668" y="488200"/>
                  </a:lnTo>
                  <a:lnTo>
                    <a:pt x="755802" y="490131"/>
                  </a:lnTo>
                  <a:lnTo>
                    <a:pt x="763955" y="488200"/>
                  </a:lnTo>
                  <a:lnTo>
                    <a:pt x="767219" y="487426"/>
                  </a:lnTo>
                  <a:lnTo>
                    <a:pt x="769264" y="487426"/>
                  </a:lnTo>
                  <a:lnTo>
                    <a:pt x="772490" y="488200"/>
                  </a:lnTo>
                  <a:lnTo>
                    <a:pt x="774534" y="490131"/>
                  </a:lnTo>
                  <a:lnTo>
                    <a:pt x="774534" y="492061"/>
                  </a:lnTo>
                  <a:lnTo>
                    <a:pt x="770445" y="495160"/>
                  </a:lnTo>
                  <a:lnTo>
                    <a:pt x="768070" y="499021"/>
                  </a:lnTo>
                  <a:lnTo>
                    <a:pt x="768070" y="501726"/>
                  </a:lnTo>
                  <a:lnTo>
                    <a:pt x="771296" y="504825"/>
                  </a:lnTo>
                  <a:lnTo>
                    <a:pt x="774534" y="506755"/>
                  </a:lnTo>
                  <a:lnTo>
                    <a:pt x="780669" y="506755"/>
                  </a:lnTo>
                  <a:lnTo>
                    <a:pt x="782713" y="505599"/>
                  </a:lnTo>
                  <a:lnTo>
                    <a:pt x="783564" y="506755"/>
                  </a:lnTo>
                  <a:lnTo>
                    <a:pt x="784758" y="508685"/>
                  </a:lnTo>
                  <a:lnTo>
                    <a:pt x="786803" y="510616"/>
                  </a:lnTo>
                  <a:lnTo>
                    <a:pt x="790892" y="508685"/>
                  </a:lnTo>
                  <a:lnTo>
                    <a:pt x="792937" y="508685"/>
                  </a:lnTo>
                  <a:lnTo>
                    <a:pt x="794981" y="511390"/>
                  </a:lnTo>
                  <a:lnTo>
                    <a:pt x="798385" y="512546"/>
                  </a:lnTo>
                  <a:lnTo>
                    <a:pt x="804519" y="515645"/>
                  </a:lnTo>
                  <a:lnTo>
                    <a:pt x="808609" y="515645"/>
                  </a:lnTo>
                  <a:lnTo>
                    <a:pt x="811606" y="516864"/>
                  </a:lnTo>
                  <a:lnTo>
                    <a:pt x="808609" y="516864"/>
                  </a:lnTo>
                  <a:lnTo>
                    <a:pt x="813371" y="518134"/>
                  </a:lnTo>
                  <a:lnTo>
                    <a:pt x="816787" y="520674"/>
                  </a:lnTo>
                  <a:lnTo>
                    <a:pt x="816787" y="523214"/>
                  </a:lnTo>
                  <a:lnTo>
                    <a:pt x="815416" y="524484"/>
                  </a:lnTo>
                  <a:lnTo>
                    <a:pt x="815416" y="528294"/>
                  </a:lnTo>
                  <a:lnTo>
                    <a:pt x="819505" y="532104"/>
                  </a:lnTo>
                  <a:lnTo>
                    <a:pt x="817460" y="535914"/>
                  </a:lnTo>
                  <a:lnTo>
                    <a:pt x="817460" y="537184"/>
                  </a:lnTo>
                  <a:lnTo>
                    <a:pt x="818832" y="539724"/>
                  </a:lnTo>
                  <a:lnTo>
                    <a:pt x="817460" y="542264"/>
                  </a:lnTo>
                  <a:lnTo>
                    <a:pt x="816787" y="544804"/>
                  </a:lnTo>
                  <a:lnTo>
                    <a:pt x="818832" y="547344"/>
                  </a:lnTo>
                  <a:lnTo>
                    <a:pt x="822909" y="549884"/>
                  </a:lnTo>
                  <a:lnTo>
                    <a:pt x="829043" y="552424"/>
                  </a:lnTo>
                  <a:lnTo>
                    <a:pt x="833132" y="553694"/>
                  </a:lnTo>
                  <a:lnTo>
                    <a:pt x="835177" y="554964"/>
                  </a:lnTo>
                  <a:lnTo>
                    <a:pt x="835177" y="560044"/>
                  </a:lnTo>
                  <a:lnTo>
                    <a:pt x="836371" y="562584"/>
                  </a:lnTo>
                  <a:lnTo>
                    <a:pt x="837222" y="556234"/>
                  </a:lnTo>
                  <a:lnTo>
                    <a:pt x="835177" y="552424"/>
                  </a:lnTo>
                  <a:lnTo>
                    <a:pt x="831088" y="552424"/>
                  </a:lnTo>
                  <a:lnTo>
                    <a:pt x="824953" y="548614"/>
                  </a:lnTo>
                  <a:lnTo>
                    <a:pt x="819505" y="544804"/>
                  </a:lnTo>
                  <a:lnTo>
                    <a:pt x="819505" y="542264"/>
                  </a:lnTo>
                  <a:lnTo>
                    <a:pt x="820877" y="540994"/>
                  </a:lnTo>
                  <a:lnTo>
                    <a:pt x="819505" y="538454"/>
                  </a:lnTo>
                  <a:lnTo>
                    <a:pt x="819505" y="537184"/>
                  </a:lnTo>
                  <a:lnTo>
                    <a:pt x="821550" y="533374"/>
                  </a:lnTo>
                  <a:lnTo>
                    <a:pt x="822909" y="532104"/>
                  </a:lnTo>
                  <a:lnTo>
                    <a:pt x="820877" y="529564"/>
                  </a:lnTo>
                  <a:lnTo>
                    <a:pt x="817460" y="528294"/>
                  </a:lnTo>
                  <a:lnTo>
                    <a:pt x="817460" y="524484"/>
                  </a:lnTo>
                  <a:lnTo>
                    <a:pt x="818832" y="523214"/>
                  </a:lnTo>
                  <a:lnTo>
                    <a:pt x="817460" y="519404"/>
                  </a:lnTo>
                  <a:lnTo>
                    <a:pt x="815301" y="517398"/>
                  </a:lnTo>
                  <a:lnTo>
                    <a:pt x="814743" y="516420"/>
                  </a:lnTo>
                  <a:lnTo>
                    <a:pt x="807250" y="513321"/>
                  </a:lnTo>
                  <a:lnTo>
                    <a:pt x="801116" y="512546"/>
                  </a:lnTo>
                  <a:lnTo>
                    <a:pt x="797026" y="508685"/>
                  </a:lnTo>
                  <a:lnTo>
                    <a:pt x="795083" y="507530"/>
                  </a:lnTo>
                  <a:lnTo>
                    <a:pt x="793788" y="506755"/>
                  </a:lnTo>
                  <a:lnTo>
                    <a:pt x="790892" y="506755"/>
                  </a:lnTo>
                  <a:lnTo>
                    <a:pt x="788847" y="507530"/>
                  </a:lnTo>
                  <a:lnTo>
                    <a:pt x="785609" y="503656"/>
                  </a:lnTo>
                  <a:lnTo>
                    <a:pt x="792937" y="499795"/>
                  </a:lnTo>
                  <a:lnTo>
                    <a:pt x="793788" y="497865"/>
                  </a:lnTo>
                  <a:lnTo>
                    <a:pt x="797026" y="499021"/>
                  </a:lnTo>
                  <a:lnTo>
                    <a:pt x="800430" y="499795"/>
                  </a:lnTo>
                  <a:lnTo>
                    <a:pt x="801116" y="501726"/>
                  </a:lnTo>
                  <a:lnTo>
                    <a:pt x="805205" y="501726"/>
                  </a:lnTo>
                  <a:lnTo>
                    <a:pt x="807250" y="500951"/>
                  </a:lnTo>
                  <a:lnTo>
                    <a:pt x="807250" y="499795"/>
                  </a:lnTo>
                  <a:lnTo>
                    <a:pt x="807250" y="499021"/>
                  </a:lnTo>
                  <a:lnTo>
                    <a:pt x="806564" y="495160"/>
                  </a:lnTo>
                  <a:lnTo>
                    <a:pt x="807250" y="492061"/>
                  </a:lnTo>
                  <a:lnTo>
                    <a:pt x="811326" y="491286"/>
                  </a:lnTo>
                  <a:lnTo>
                    <a:pt x="820877" y="491286"/>
                  </a:lnTo>
                  <a:lnTo>
                    <a:pt x="828192" y="490131"/>
                  </a:lnTo>
                  <a:lnTo>
                    <a:pt x="832281" y="489356"/>
                  </a:lnTo>
                  <a:lnTo>
                    <a:pt x="837222" y="488200"/>
                  </a:lnTo>
                  <a:lnTo>
                    <a:pt x="846594" y="490131"/>
                  </a:lnTo>
                  <a:lnTo>
                    <a:pt x="852728" y="493217"/>
                  </a:lnTo>
                  <a:lnTo>
                    <a:pt x="856818" y="497090"/>
                  </a:lnTo>
                  <a:lnTo>
                    <a:pt x="862088" y="497090"/>
                  </a:lnTo>
                  <a:lnTo>
                    <a:pt x="875207" y="478536"/>
                  </a:lnTo>
                  <a:lnTo>
                    <a:pt x="880491" y="473519"/>
                  </a:lnTo>
                  <a:lnTo>
                    <a:pt x="886625" y="469646"/>
                  </a:lnTo>
                  <a:lnTo>
                    <a:pt x="888669" y="469646"/>
                  </a:lnTo>
                  <a:lnTo>
                    <a:pt x="891908" y="468871"/>
                  </a:lnTo>
                  <a:lnTo>
                    <a:pt x="893953" y="469646"/>
                  </a:lnTo>
                  <a:lnTo>
                    <a:pt x="896848" y="469646"/>
                  </a:lnTo>
                  <a:lnTo>
                    <a:pt x="900074" y="468871"/>
                  </a:lnTo>
                  <a:lnTo>
                    <a:pt x="905014" y="468871"/>
                  </a:lnTo>
                  <a:lnTo>
                    <a:pt x="908253" y="466940"/>
                  </a:lnTo>
                  <a:lnTo>
                    <a:pt x="909104" y="465785"/>
                  </a:lnTo>
                  <a:lnTo>
                    <a:pt x="909104" y="461137"/>
                  </a:lnTo>
                  <a:lnTo>
                    <a:pt x="910297" y="459206"/>
                  </a:lnTo>
                  <a:lnTo>
                    <a:pt x="911656" y="458050"/>
                  </a:lnTo>
                  <a:lnTo>
                    <a:pt x="915746" y="458050"/>
                  </a:lnTo>
                  <a:lnTo>
                    <a:pt x="918641" y="459981"/>
                  </a:lnTo>
                  <a:lnTo>
                    <a:pt x="922731" y="461137"/>
                  </a:lnTo>
                  <a:lnTo>
                    <a:pt x="925969" y="461137"/>
                  </a:lnTo>
                  <a:lnTo>
                    <a:pt x="926820" y="459981"/>
                  </a:lnTo>
                  <a:lnTo>
                    <a:pt x="926820" y="453415"/>
                  </a:lnTo>
                  <a:lnTo>
                    <a:pt x="928865" y="445300"/>
                  </a:lnTo>
                  <a:lnTo>
                    <a:pt x="930059" y="445300"/>
                  </a:lnTo>
                  <a:lnTo>
                    <a:pt x="932954" y="444525"/>
                  </a:lnTo>
                  <a:lnTo>
                    <a:pt x="930059" y="443369"/>
                  </a:lnTo>
                  <a:lnTo>
                    <a:pt x="928014" y="444525"/>
                  </a:lnTo>
                  <a:lnTo>
                    <a:pt x="925969" y="448386"/>
                  </a:lnTo>
                  <a:lnTo>
                    <a:pt x="924775" y="453415"/>
                  </a:lnTo>
                  <a:lnTo>
                    <a:pt x="924775" y="457276"/>
                  </a:lnTo>
                  <a:lnTo>
                    <a:pt x="923925" y="459206"/>
                  </a:lnTo>
                  <a:lnTo>
                    <a:pt x="921880" y="459206"/>
                  </a:lnTo>
                  <a:lnTo>
                    <a:pt x="916432" y="457276"/>
                  </a:lnTo>
                  <a:lnTo>
                    <a:pt x="910297" y="456120"/>
                  </a:lnTo>
                  <a:lnTo>
                    <a:pt x="907059" y="458050"/>
                  </a:lnTo>
                  <a:lnTo>
                    <a:pt x="906208" y="461911"/>
                  </a:lnTo>
                  <a:lnTo>
                    <a:pt x="906208" y="465010"/>
                  </a:lnTo>
                  <a:lnTo>
                    <a:pt x="905014" y="465785"/>
                  </a:lnTo>
                  <a:lnTo>
                    <a:pt x="902119" y="466940"/>
                  </a:lnTo>
                  <a:lnTo>
                    <a:pt x="898893" y="467715"/>
                  </a:lnTo>
                  <a:lnTo>
                    <a:pt x="895997" y="467715"/>
                  </a:lnTo>
                  <a:lnTo>
                    <a:pt x="892759" y="466940"/>
                  </a:lnTo>
                  <a:lnTo>
                    <a:pt x="888669" y="466940"/>
                  </a:lnTo>
                  <a:lnTo>
                    <a:pt x="881341" y="470801"/>
                  </a:lnTo>
                  <a:lnTo>
                    <a:pt x="873163" y="476605"/>
                  </a:lnTo>
                  <a:lnTo>
                    <a:pt x="870267" y="484339"/>
                  </a:lnTo>
                  <a:lnTo>
                    <a:pt x="869073" y="488200"/>
                  </a:lnTo>
                  <a:lnTo>
                    <a:pt x="866178" y="492061"/>
                  </a:lnTo>
                  <a:lnTo>
                    <a:pt x="860907" y="493991"/>
                  </a:lnTo>
                  <a:lnTo>
                    <a:pt x="857999" y="493991"/>
                  </a:lnTo>
                  <a:lnTo>
                    <a:pt x="851535" y="490131"/>
                  </a:lnTo>
                  <a:lnTo>
                    <a:pt x="846594" y="489356"/>
                  </a:lnTo>
                  <a:lnTo>
                    <a:pt x="839266" y="487426"/>
                  </a:lnTo>
                  <a:lnTo>
                    <a:pt x="833132" y="487426"/>
                  </a:lnTo>
                  <a:lnTo>
                    <a:pt x="828192" y="488200"/>
                  </a:lnTo>
                  <a:lnTo>
                    <a:pt x="828192" y="488721"/>
                  </a:lnTo>
                  <a:lnTo>
                    <a:pt x="825639" y="489356"/>
                  </a:lnTo>
                  <a:lnTo>
                    <a:pt x="817460" y="490131"/>
                  </a:lnTo>
                  <a:lnTo>
                    <a:pt x="812698" y="488200"/>
                  </a:lnTo>
                  <a:lnTo>
                    <a:pt x="808609" y="489356"/>
                  </a:lnTo>
                  <a:lnTo>
                    <a:pt x="805205" y="492061"/>
                  </a:lnTo>
                  <a:lnTo>
                    <a:pt x="804519" y="495935"/>
                  </a:lnTo>
                  <a:lnTo>
                    <a:pt x="805205" y="499795"/>
                  </a:lnTo>
                  <a:lnTo>
                    <a:pt x="804519" y="499795"/>
                  </a:lnTo>
                  <a:lnTo>
                    <a:pt x="802474" y="499021"/>
                  </a:lnTo>
                  <a:lnTo>
                    <a:pt x="799211" y="497865"/>
                  </a:lnTo>
                  <a:lnTo>
                    <a:pt x="793788" y="495935"/>
                  </a:lnTo>
                  <a:lnTo>
                    <a:pt x="789698" y="500951"/>
                  </a:lnTo>
                  <a:lnTo>
                    <a:pt x="781519" y="503656"/>
                  </a:lnTo>
                  <a:lnTo>
                    <a:pt x="776579" y="505599"/>
                  </a:lnTo>
                  <a:lnTo>
                    <a:pt x="773341" y="503656"/>
                  </a:lnTo>
                  <a:lnTo>
                    <a:pt x="771296" y="501726"/>
                  </a:lnTo>
                  <a:lnTo>
                    <a:pt x="771296" y="497865"/>
                  </a:lnTo>
                  <a:lnTo>
                    <a:pt x="774534" y="495160"/>
                  </a:lnTo>
                  <a:lnTo>
                    <a:pt x="776579" y="491286"/>
                  </a:lnTo>
                  <a:lnTo>
                    <a:pt x="776579" y="488200"/>
                  </a:lnTo>
                  <a:lnTo>
                    <a:pt x="775284" y="487426"/>
                  </a:lnTo>
                  <a:lnTo>
                    <a:pt x="773341" y="486270"/>
                  </a:lnTo>
                  <a:lnTo>
                    <a:pt x="770445" y="484339"/>
                  </a:lnTo>
                  <a:lnTo>
                    <a:pt x="767219" y="484339"/>
                  </a:lnTo>
                  <a:lnTo>
                    <a:pt x="761085" y="486270"/>
                  </a:lnTo>
                  <a:lnTo>
                    <a:pt x="755802" y="488200"/>
                  </a:lnTo>
                  <a:lnTo>
                    <a:pt x="752906" y="487426"/>
                  </a:lnTo>
                  <a:lnTo>
                    <a:pt x="750862" y="485495"/>
                  </a:lnTo>
                  <a:lnTo>
                    <a:pt x="749668" y="485495"/>
                  </a:lnTo>
                  <a:lnTo>
                    <a:pt x="750862" y="480466"/>
                  </a:lnTo>
                  <a:lnTo>
                    <a:pt x="750862" y="478536"/>
                  </a:lnTo>
                  <a:lnTo>
                    <a:pt x="751713" y="474675"/>
                  </a:lnTo>
                  <a:lnTo>
                    <a:pt x="751103" y="473519"/>
                  </a:lnTo>
                  <a:lnTo>
                    <a:pt x="749668" y="470801"/>
                  </a:lnTo>
                  <a:lnTo>
                    <a:pt x="744728" y="471576"/>
                  </a:lnTo>
                  <a:lnTo>
                    <a:pt x="740295" y="477380"/>
                  </a:lnTo>
                  <a:lnTo>
                    <a:pt x="739444" y="478536"/>
                  </a:lnTo>
                  <a:lnTo>
                    <a:pt x="737400" y="478536"/>
                  </a:lnTo>
                  <a:lnTo>
                    <a:pt x="735355" y="475449"/>
                  </a:lnTo>
                  <a:lnTo>
                    <a:pt x="734174" y="461911"/>
                  </a:lnTo>
                  <a:lnTo>
                    <a:pt x="733310" y="455345"/>
                  </a:lnTo>
                  <a:lnTo>
                    <a:pt x="732129" y="450316"/>
                  </a:lnTo>
                  <a:lnTo>
                    <a:pt x="729030" y="448386"/>
                  </a:lnTo>
                  <a:lnTo>
                    <a:pt x="727189" y="447230"/>
                  </a:lnTo>
                  <a:lnTo>
                    <a:pt x="721906" y="447230"/>
                  </a:lnTo>
                  <a:lnTo>
                    <a:pt x="719861" y="453415"/>
                  </a:lnTo>
                  <a:lnTo>
                    <a:pt x="719861" y="457276"/>
                  </a:lnTo>
                  <a:lnTo>
                    <a:pt x="717816" y="458050"/>
                  </a:lnTo>
                  <a:lnTo>
                    <a:pt x="715772" y="458050"/>
                  </a:lnTo>
                  <a:lnTo>
                    <a:pt x="710323" y="455345"/>
                  </a:lnTo>
                  <a:lnTo>
                    <a:pt x="706234" y="451078"/>
                  </a:lnTo>
                  <a:lnTo>
                    <a:pt x="705840" y="448386"/>
                  </a:lnTo>
                  <a:lnTo>
                    <a:pt x="705662" y="447230"/>
                  </a:lnTo>
                  <a:lnTo>
                    <a:pt x="705548" y="446455"/>
                  </a:lnTo>
                  <a:lnTo>
                    <a:pt x="703503" y="446455"/>
                  </a:lnTo>
                  <a:lnTo>
                    <a:pt x="699414" y="447230"/>
                  </a:lnTo>
                  <a:lnTo>
                    <a:pt x="697369" y="447230"/>
                  </a:lnTo>
                  <a:lnTo>
                    <a:pt x="697369" y="445300"/>
                  </a:lnTo>
                  <a:lnTo>
                    <a:pt x="702144" y="442595"/>
                  </a:lnTo>
                  <a:lnTo>
                    <a:pt x="706234" y="437553"/>
                  </a:lnTo>
                  <a:lnTo>
                    <a:pt x="707593" y="433705"/>
                  </a:lnTo>
                  <a:lnTo>
                    <a:pt x="706234" y="429818"/>
                  </a:lnTo>
                  <a:lnTo>
                    <a:pt x="705548" y="429056"/>
                  </a:lnTo>
                  <a:lnTo>
                    <a:pt x="705421" y="429056"/>
                  </a:lnTo>
                  <a:lnTo>
                    <a:pt x="702144" y="425970"/>
                  </a:lnTo>
                  <a:lnTo>
                    <a:pt x="698601" y="420941"/>
                  </a:lnTo>
                  <a:lnTo>
                    <a:pt x="698055" y="420179"/>
                  </a:lnTo>
                  <a:lnTo>
                    <a:pt x="696010" y="418998"/>
                  </a:lnTo>
                  <a:lnTo>
                    <a:pt x="693966" y="420179"/>
                  </a:lnTo>
                  <a:lnTo>
                    <a:pt x="691248" y="423265"/>
                  </a:lnTo>
                  <a:lnTo>
                    <a:pt x="687832" y="427888"/>
                  </a:lnTo>
                  <a:lnTo>
                    <a:pt x="685787" y="429818"/>
                  </a:lnTo>
                  <a:lnTo>
                    <a:pt x="682548" y="429818"/>
                  </a:lnTo>
                  <a:lnTo>
                    <a:pt x="678599" y="425196"/>
                  </a:lnTo>
                  <a:lnTo>
                    <a:pt x="677621" y="424040"/>
                  </a:lnTo>
                  <a:lnTo>
                    <a:pt x="674382" y="423265"/>
                  </a:lnTo>
                  <a:lnTo>
                    <a:pt x="671487" y="424040"/>
                  </a:lnTo>
                  <a:lnTo>
                    <a:pt x="670293" y="427888"/>
                  </a:lnTo>
                  <a:lnTo>
                    <a:pt x="669518" y="429056"/>
                  </a:lnTo>
                  <a:lnTo>
                    <a:pt x="669264" y="429450"/>
                  </a:lnTo>
                  <a:lnTo>
                    <a:pt x="668248" y="430999"/>
                  </a:lnTo>
                  <a:lnTo>
                    <a:pt x="668578" y="430999"/>
                  </a:lnTo>
                  <a:lnTo>
                    <a:pt x="667397" y="433705"/>
                  </a:lnTo>
                  <a:lnTo>
                    <a:pt x="664159" y="435635"/>
                  </a:lnTo>
                  <a:lnTo>
                    <a:pt x="660069" y="436791"/>
                  </a:lnTo>
                  <a:lnTo>
                    <a:pt x="645756" y="436791"/>
                  </a:lnTo>
                  <a:lnTo>
                    <a:pt x="643712" y="436791"/>
                  </a:lnTo>
                  <a:lnTo>
                    <a:pt x="641667" y="436791"/>
                  </a:lnTo>
                  <a:lnTo>
                    <a:pt x="638441" y="438721"/>
                  </a:lnTo>
                  <a:lnTo>
                    <a:pt x="634352" y="441439"/>
                  </a:lnTo>
                  <a:lnTo>
                    <a:pt x="633501" y="443369"/>
                  </a:lnTo>
                  <a:lnTo>
                    <a:pt x="634352" y="447230"/>
                  </a:lnTo>
                  <a:lnTo>
                    <a:pt x="641667" y="455345"/>
                  </a:lnTo>
                  <a:lnTo>
                    <a:pt x="641667" y="461137"/>
                  </a:lnTo>
                  <a:lnTo>
                    <a:pt x="639635" y="461911"/>
                  </a:lnTo>
                  <a:lnTo>
                    <a:pt x="636397" y="463080"/>
                  </a:lnTo>
                  <a:lnTo>
                    <a:pt x="634352" y="461911"/>
                  </a:lnTo>
                  <a:lnTo>
                    <a:pt x="627024" y="457276"/>
                  </a:lnTo>
                  <a:lnTo>
                    <a:pt x="618845" y="450316"/>
                  </a:lnTo>
                  <a:lnTo>
                    <a:pt x="612711" y="447230"/>
                  </a:lnTo>
                  <a:lnTo>
                    <a:pt x="594995" y="447230"/>
                  </a:lnTo>
                  <a:lnTo>
                    <a:pt x="590918" y="446455"/>
                  </a:lnTo>
                  <a:lnTo>
                    <a:pt x="583933" y="443369"/>
                  </a:lnTo>
                  <a:lnTo>
                    <a:pt x="579843" y="440651"/>
                  </a:lnTo>
                  <a:lnTo>
                    <a:pt x="579843" y="436791"/>
                  </a:lnTo>
                  <a:lnTo>
                    <a:pt x="581888" y="430999"/>
                  </a:lnTo>
                  <a:lnTo>
                    <a:pt x="582739" y="429056"/>
                  </a:lnTo>
                  <a:lnTo>
                    <a:pt x="582409" y="429056"/>
                  </a:lnTo>
                  <a:lnTo>
                    <a:pt x="582739" y="427888"/>
                  </a:lnTo>
                  <a:lnTo>
                    <a:pt x="581888" y="425970"/>
                  </a:lnTo>
                  <a:lnTo>
                    <a:pt x="576605" y="424040"/>
                  </a:lnTo>
                  <a:lnTo>
                    <a:pt x="568426" y="418223"/>
                  </a:lnTo>
                  <a:lnTo>
                    <a:pt x="560158" y="415137"/>
                  </a:lnTo>
                  <a:lnTo>
                    <a:pt x="552919" y="412445"/>
                  </a:lnTo>
                  <a:lnTo>
                    <a:pt x="550024" y="412445"/>
                  </a:lnTo>
                  <a:lnTo>
                    <a:pt x="546798" y="415137"/>
                  </a:lnTo>
                  <a:lnTo>
                    <a:pt x="544753" y="420179"/>
                  </a:lnTo>
                  <a:lnTo>
                    <a:pt x="541515" y="424040"/>
                  </a:lnTo>
                  <a:lnTo>
                    <a:pt x="537425" y="427126"/>
                  </a:lnTo>
                  <a:lnTo>
                    <a:pt x="533336" y="427126"/>
                  </a:lnTo>
                  <a:lnTo>
                    <a:pt x="528396" y="429056"/>
                  </a:lnTo>
                  <a:lnTo>
                    <a:pt x="524306" y="427888"/>
                  </a:lnTo>
                  <a:lnTo>
                    <a:pt x="516128" y="424040"/>
                  </a:lnTo>
                  <a:lnTo>
                    <a:pt x="509485" y="420941"/>
                  </a:lnTo>
                  <a:lnTo>
                    <a:pt x="504723" y="422109"/>
                  </a:lnTo>
                  <a:lnTo>
                    <a:pt x="499275" y="429056"/>
                  </a:lnTo>
                  <a:lnTo>
                    <a:pt x="497230" y="430999"/>
                  </a:lnTo>
                  <a:lnTo>
                    <a:pt x="492455" y="435635"/>
                  </a:lnTo>
                  <a:lnTo>
                    <a:pt x="487006" y="438721"/>
                  </a:lnTo>
                  <a:lnTo>
                    <a:pt x="482917" y="439483"/>
                  </a:lnTo>
                  <a:lnTo>
                    <a:pt x="477634" y="437553"/>
                  </a:lnTo>
                  <a:lnTo>
                    <a:pt x="475589" y="432930"/>
                  </a:lnTo>
                  <a:lnTo>
                    <a:pt x="476783" y="429056"/>
                  </a:lnTo>
                  <a:lnTo>
                    <a:pt x="476097" y="429056"/>
                  </a:lnTo>
                  <a:lnTo>
                    <a:pt x="477634" y="423265"/>
                  </a:lnTo>
                  <a:lnTo>
                    <a:pt x="474738" y="415137"/>
                  </a:lnTo>
                  <a:lnTo>
                    <a:pt x="466559" y="409346"/>
                  </a:lnTo>
                  <a:lnTo>
                    <a:pt x="460717" y="406260"/>
                  </a:lnTo>
                  <a:lnTo>
                    <a:pt x="458381" y="404710"/>
                  </a:lnTo>
                  <a:lnTo>
                    <a:pt x="453110" y="400850"/>
                  </a:lnTo>
                  <a:lnTo>
                    <a:pt x="453110" y="393115"/>
                  </a:lnTo>
                  <a:lnTo>
                    <a:pt x="449872" y="388086"/>
                  </a:lnTo>
                  <a:lnTo>
                    <a:pt x="449872" y="383057"/>
                  </a:lnTo>
                  <a:lnTo>
                    <a:pt x="449021" y="376478"/>
                  </a:lnTo>
                  <a:lnTo>
                    <a:pt x="448284" y="373392"/>
                  </a:lnTo>
                  <a:lnTo>
                    <a:pt x="447827" y="371462"/>
                  </a:lnTo>
                  <a:lnTo>
                    <a:pt x="440842" y="370687"/>
                  </a:lnTo>
                  <a:lnTo>
                    <a:pt x="435559" y="371462"/>
                  </a:lnTo>
                  <a:lnTo>
                    <a:pt x="431469" y="370687"/>
                  </a:lnTo>
                  <a:lnTo>
                    <a:pt x="431469" y="365658"/>
                  </a:lnTo>
                  <a:lnTo>
                    <a:pt x="432663" y="359867"/>
                  </a:lnTo>
                  <a:lnTo>
                    <a:pt x="438797" y="350977"/>
                  </a:lnTo>
                  <a:lnTo>
                    <a:pt x="444931" y="349046"/>
                  </a:lnTo>
                  <a:lnTo>
                    <a:pt x="447827" y="350202"/>
                  </a:lnTo>
                  <a:lnTo>
                    <a:pt x="451916" y="352907"/>
                  </a:lnTo>
                  <a:lnTo>
                    <a:pt x="457200" y="359867"/>
                  </a:lnTo>
                  <a:lnTo>
                    <a:pt x="459244" y="361797"/>
                  </a:lnTo>
                  <a:lnTo>
                    <a:pt x="461289" y="363728"/>
                  </a:lnTo>
                  <a:lnTo>
                    <a:pt x="465366" y="365658"/>
                  </a:lnTo>
                  <a:lnTo>
                    <a:pt x="467410" y="366814"/>
                  </a:lnTo>
                  <a:lnTo>
                    <a:pt x="469900" y="362953"/>
                  </a:lnTo>
                  <a:lnTo>
                    <a:pt x="470649" y="361797"/>
                  </a:lnTo>
                  <a:lnTo>
                    <a:pt x="476783" y="356781"/>
                  </a:lnTo>
                  <a:lnTo>
                    <a:pt x="476783" y="348272"/>
                  </a:lnTo>
                  <a:lnTo>
                    <a:pt x="475589" y="343242"/>
                  </a:lnTo>
                  <a:lnTo>
                    <a:pt x="472694" y="338607"/>
                  </a:lnTo>
                  <a:lnTo>
                    <a:pt x="470649" y="335521"/>
                  </a:lnTo>
                  <a:lnTo>
                    <a:pt x="462470" y="332803"/>
                  </a:lnTo>
                  <a:lnTo>
                    <a:pt x="461289" y="331965"/>
                  </a:lnTo>
                  <a:lnTo>
                    <a:pt x="461289" y="331647"/>
                  </a:lnTo>
                  <a:lnTo>
                    <a:pt x="459651" y="330796"/>
                  </a:lnTo>
                  <a:lnTo>
                    <a:pt x="459244" y="330492"/>
                  </a:lnTo>
                  <a:lnTo>
                    <a:pt x="453961" y="327787"/>
                  </a:lnTo>
                  <a:lnTo>
                    <a:pt x="435546" y="321983"/>
                  </a:lnTo>
                  <a:lnTo>
                    <a:pt x="429425" y="320052"/>
                  </a:lnTo>
                  <a:lnTo>
                    <a:pt x="425335" y="318897"/>
                  </a:lnTo>
                  <a:lnTo>
                    <a:pt x="423303" y="318122"/>
                  </a:lnTo>
                  <a:lnTo>
                    <a:pt x="419214" y="318122"/>
                  </a:lnTo>
                  <a:lnTo>
                    <a:pt x="413931" y="323913"/>
                  </a:lnTo>
                  <a:lnTo>
                    <a:pt x="411886" y="327787"/>
                  </a:lnTo>
                  <a:lnTo>
                    <a:pt x="408990" y="328561"/>
                  </a:lnTo>
                  <a:lnTo>
                    <a:pt x="407797" y="328561"/>
                  </a:lnTo>
                  <a:lnTo>
                    <a:pt x="404901" y="326631"/>
                  </a:lnTo>
                  <a:lnTo>
                    <a:pt x="404977" y="322757"/>
                  </a:lnTo>
                  <a:lnTo>
                    <a:pt x="405752" y="311162"/>
                  </a:lnTo>
                  <a:lnTo>
                    <a:pt x="408990" y="305371"/>
                  </a:lnTo>
                  <a:lnTo>
                    <a:pt x="409841" y="302653"/>
                  </a:lnTo>
                  <a:lnTo>
                    <a:pt x="409841" y="298411"/>
                  </a:lnTo>
                  <a:lnTo>
                    <a:pt x="408990" y="295706"/>
                  </a:lnTo>
                  <a:lnTo>
                    <a:pt x="407797" y="292595"/>
                  </a:lnTo>
                  <a:lnTo>
                    <a:pt x="401662" y="288747"/>
                  </a:lnTo>
                  <a:lnTo>
                    <a:pt x="395528" y="286816"/>
                  </a:lnTo>
                  <a:lnTo>
                    <a:pt x="390080" y="286042"/>
                  </a:lnTo>
                  <a:lnTo>
                    <a:pt x="383273" y="286042"/>
                  </a:lnTo>
                  <a:lnTo>
                    <a:pt x="372541" y="289902"/>
                  </a:lnTo>
                  <a:lnTo>
                    <a:pt x="366407" y="292595"/>
                  </a:lnTo>
                  <a:lnTo>
                    <a:pt x="363512" y="293776"/>
                  </a:lnTo>
                  <a:lnTo>
                    <a:pt x="363512" y="289902"/>
                  </a:lnTo>
                  <a:lnTo>
                    <a:pt x="360273" y="284886"/>
                  </a:lnTo>
                  <a:lnTo>
                    <a:pt x="354139" y="280238"/>
                  </a:lnTo>
                  <a:lnTo>
                    <a:pt x="351243" y="278307"/>
                  </a:lnTo>
                  <a:lnTo>
                    <a:pt x="348005" y="274447"/>
                  </a:lnTo>
                  <a:lnTo>
                    <a:pt x="343916" y="264388"/>
                  </a:lnTo>
                  <a:lnTo>
                    <a:pt x="340677" y="262470"/>
                  </a:lnTo>
                  <a:lnTo>
                    <a:pt x="334556" y="261696"/>
                  </a:lnTo>
                  <a:lnTo>
                    <a:pt x="332219" y="258584"/>
                  </a:lnTo>
                  <a:lnTo>
                    <a:pt x="332511" y="258584"/>
                  </a:lnTo>
                  <a:lnTo>
                    <a:pt x="331660" y="257822"/>
                  </a:lnTo>
                  <a:lnTo>
                    <a:pt x="328422" y="255892"/>
                  </a:lnTo>
                  <a:lnTo>
                    <a:pt x="329615" y="252031"/>
                  </a:lnTo>
                  <a:lnTo>
                    <a:pt x="334556" y="246989"/>
                  </a:lnTo>
                  <a:lnTo>
                    <a:pt x="336588" y="244297"/>
                  </a:lnTo>
                  <a:lnTo>
                    <a:pt x="338632" y="236169"/>
                  </a:lnTo>
                  <a:lnTo>
                    <a:pt x="341871" y="230378"/>
                  </a:lnTo>
                  <a:lnTo>
                    <a:pt x="343916" y="227660"/>
                  </a:lnTo>
                  <a:lnTo>
                    <a:pt x="345960" y="222643"/>
                  </a:lnTo>
                  <a:lnTo>
                    <a:pt x="353288" y="222643"/>
                  </a:lnTo>
                  <a:lnTo>
                    <a:pt x="358228" y="225729"/>
                  </a:lnTo>
                  <a:lnTo>
                    <a:pt x="363512" y="232308"/>
                  </a:lnTo>
                  <a:lnTo>
                    <a:pt x="367601" y="237324"/>
                  </a:lnTo>
                  <a:lnTo>
                    <a:pt x="372541" y="240436"/>
                  </a:lnTo>
                  <a:lnTo>
                    <a:pt x="377812" y="242366"/>
                  </a:lnTo>
                  <a:lnTo>
                    <a:pt x="381228" y="244297"/>
                  </a:lnTo>
                  <a:lnTo>
                    <a:pt x="407441" y="256654"/>
                  </a:lnTo>
                  <a:lnTo>
                    <a:pt x="406946" y="256654"/>
                  </a:lnTo>
                  <a:lnTo>
                    <a:pt x="407797" y="263626"/>
                  </a:lnTo>
                  <a:lnTo>
                    <a:pt x="409841" y="274447"/>
                  </a:lnTo>
                  <a:lnTo>
                    <a:pt x="411886" y="279082"/>
                  </a:lnTo>
                  <a:lnTo>
                    <a:pt x="415975" y="281012"/>
                  </a:lnTo>
                  <a:lnTo>
                    <a:pt x="418020" y="280238"/>
                  </a:lnTo>
                  <a:lnTo>
                    <a:pt x="420065" y="279082"/>
                  </a:lnTo>
                  <a:lnTo>
                    <a:pt x="420471" y="276377"/>
                  </a:lnTo>
                  <a:lnTo>
                    <a:pt x="421259" y="271348"/>
                  </a:lnTo>
                  <a:lnTo>
                    <a:pt x="425335" y="270573"/>
                  </a:lnTo>
                  <a:lnTo>
                    <a:pt x="431469" y="270573"/>
                  </a:lnTo>
                  <a:lnTo>
                    <a:pt x="435559" y="271348"/>
                  </a:lnTo>
                  <a:lnTo>
                    <a:pt x="438797" y="273291"/>
                  </a:lnTo>
                  <a:lnTo>
                    <a:pt x="442887" y="273291"/>
                  </a:lnTo>
                  <a:lnTo>
                    <a:pt x="445757" y="270573"/>
                  </a:lnTo>
                  <a:lnTo>
                    <a:pt x="446976" y="269417"/>
                  </a:lnTo>
                  <a:lnTo>
                    <a:pt x="449275" y="268249"/>
                  </a:lnTo>
                  <a:lnTo>
                    <a:pt x="453110" y="266319"/>
                  </a:lnTo>
                  <a:lnTo>
                    <a:pt x="457200" y="261696"/>
                  </a:lnTo>
                  <a:lnTo>
                    <a:pt x="458838" y="258584"/>
                  </a:lnTo>
                  <a:lnTo>
                    <a:pt x="459244" y="258584"/>
                  </a:lnTo>
                  <a:lnTo>
                    <a:pt x="459244" y="257822"/>
                  </a:lnTo>
                  <a:lnTo>
                    <a:pt x="463321" y="254723"/>
                  </a:lnTo>
                  <a:lnTo>
                    <a:pt x="468604" y="254723"/>
                  </a:lnTo>
                  <a:lnTo>
                    <a:pt x="473544" y="255892"/>
                  </a:lnTo>
                  <a:lnTo>
                    <a:pt x="483768" y="257822"/>
                  </a:lnTo>
                  <a:lnTo>
                    <a:pt x="488365" y="259753"/>
                  </a:lnTo>
                  <a:lnTo>
                    <a:pt x="490410" y="261696"/>
                  </a:lnTo>
                  <a:lnTo>
                    <a:pt x="492455" y="265557"/>
                  </a:lnTo>
                  <a:lnTo>
                    <a:pt x="492455" y="270573"/>
                  </a:lnTo>
                  <a:lnTo>
                    <a:pt x="490410" y="273291"/>
                  </a:lnTo>
                  <a:lnTo>
                    <a:pt x="485813" y="275221"/>
                  </a:lnTo>
                  <a:lnTo>
                    <a:pt x="481723" y="278307"/>
                  </a:lnTo>
                  <a:lnTo>
                    <a:pt x="477634" y="278307"/>
                  </a:lnTo>
                  <a:lnTo>
                    <a:pt x="473544" y="279082"/>
                  </a:lnTo>
                  <a:lnTo>
                    <a:pt x="472694" y="282956"/>
                  </a:lnTo>
                  <a:lnTo>
                    <a:pt x="476783" y="291833"/>
                  </a:lnTo>
                  <a:lnTo>
                    <a:pt x="483768" y="303428"/>
                  </a:lnTo>
                  <a:lnTo>
                    <a:pt x="485813" y="307301"/>
                  </a:lnTo>
                  <a:lnTo>
                    <a:pt x="487006" y="308457"/>
                  </a:lnTo>
                  <a:lnTo>
                    <a:pt x="492455" y="313093"/>
                  </a:lnTo>
                  <a:lnTo>
                    <a:pt x="494499" y="312318"/>
                  </a:lnTo>
                  <a:lnTo>
                    <a:pt x="496544" y="309232"/>
                  </a:lnTo>
                  <a:lnTo>
                    <a:pt x="497230" y="305371"/>
                  </a:lnTo>
                  <a:lnTo>
                    <a:pt x="500634" y="303428"/>
                  </a:lnTo>
                  <a:lnTo>
                    <a:pt x="504723" y="301498"/>
                  </a:lnTo>
                  <a:lnTo>
                    <a:pt x="511530" y="300723"/>
                  </a:lnTo>
                  <a:lnTo>
                    <a:pt x="516128" y="298411"/>
                  </a:lnTo>
                  <a:lnTo>
                    <a:pt x="518172" y="297637"/>
                  </a:lnTo>
                  <a:lnTo>
                    <a:pt x="520217" y="299567"/>
                  </a:lnTo>
                  <a:lnTo>
                    <a:pt x="522262" y="302653"/>
                  </a:lnTo>
                  <a:lnTo>
                    <a:pt x="522262" y="314261"/>
                  </a:lnTo>
                  <a:lnTo>
                    <a:pt x="524306" y="316191"/>
                  </a:lnTo>
                  <a:lnTo>
                    <a:pt x="527202" y="318122"/>
                  </a:lnTo>
                  <a:lnTo>
                    <a:pt x="531291" y="318897"/>
                  </a:lnTo>
                  <a:lnTo>
                    <a:pt x="535381" y="318897"/>
                  </a:lnTo>
                  <a:lnTo>
                    <a:pt x="539470" y="318122"/>
                  </a:lnTo>
                  <a:lnTo>
                    <a:pt x="542239" y="316191"/>
                  </a:lnTo>
                  <a:lnTo>
                    <a:pt x="543902" y="315036"/>
                  </a:lnTo>
                  <a:lnTo>
                    <a:pt x="548843" y="315036"/>
                  </a:lnTo>
                  <a:lnTo>
                    <a:pt x="550887" y="316191"/>
                  </a:lnTo>
                  <a:lnTo>
                    <a:pt x="554113" y="321983"/>
                  </a:lnTo>
                  <a:lnTo>
                    <a:pt x="559054" y="326631"/>
                  </a:lnTo>
                  <a:lnTo>
                    <a:pt x="563143" y="329717"/>
                  </a:lnTo>
                  <a:lnTo>
                    <a:pt x="568426" y="331647"/>
                  </a:lnTo>
                  <a:lnTo>
                    <a:pt x="572516" y="334733"/>
                  </a:lnTo>
                  <a:lnTo>
                    <a:pt x="577799" y="335521"/>
                  </a:lnTo>
                  <a:lnTo>
                    <a:pt x="578650" y="335521"/>
                  </a:lnTo>
                  <a:lnTo>
                    <a:pt x="580694" y="332803"/>
                  </a:lnTo>
                  <a:lnTo>
                    <a:pt x="581583" y="330492"/>
                  </a:lnTo>
                  <a:lnTo>
                    <a:pt x="581888" y="329717"/>
                  </a:lnTo>
                  <a:lnTo>
                    <a:pt x="579843" y="324700"/>
                  </a:lnTo>
                  <a:lnTo>
                    <a:pt x="580694" y="320827"/>
                  </a:lnTo>
                  <a:lnTo>
                    <a:pt x="586828" y="316966"/>
                  </a:lnTo>
                  <a:lnTo>
                    <a:pt x="592099" y="313093"/>
                  </a:lnTo>
                  <a:lnTo>
                    <a:pt x="596188" y="310388"/>
                  </a:lnTo>
                  <a:lnTo>
                    <a:pt x="597039" y="307301"/>
                  </a:lnTo>
                  <a:lnTo>
                    <a:pt x="598233" y="303428"/>
                  </a:lnTo>
                  <a:lnTo>
                    <a:pt x="599084" y="293776"/>
                  </a:lnTo>
                  <a:lnTo>
                    <a:pt x="600278" y="286042"/>
                  </a:lnTo>
                  <a:lnTo>
                    <a:pt x="600278" y="282181"/>
                  </a:lnTo>
                  <a:lnTo>
                    <a:pt x="602322" y="279082"/>
                  </a:lnTo>
                  <a:lnTo>
                    <a:pt x="605726" y="277152"/>
                  </a:lnTo>
                  <a:lnTo>
                    <a:pt x="609815" y="278307"/>
                  </a:lnTo>
                  <a:lnTo>
                    <a:pt x="614756" y="284111"/>
                  </a:lnTo>
                  <a:lnTo>
                    <a:pt x="620890" y="290677"/>
                  </a:lnTo>
                  <a:lnTo>
                    <a:pt x="626173" y="290677"/>
                  </a:lnTo>
                  <a:lnTo>
                    <a:pt x="628218" y="288747"/>
                  </a:lnTo>
                  <a:lnTo>
                    <a:pt x="629056" y="286042"/>
                  </a:lnTo>
                  <a:lnTo>
                    <a:pt x="629412" y="284886"/>
                  </a:lnTo>
                  <a:lnTo>
                    <a:pt x="631456" y="284111"/>
                  </a:lnTo>
                  <a:lnTo>
                    <a:pt x="632307" y="284886"/>
                  </a:lnTo>
                  <a:lnTo>
                    <a:pt x="631456" y="291833"/>
                  </a:lnTo>
                  <a:lnTo>
                    <a:pt x="632307" y="293776"/>
                  </a:lnTo>
                  <a:lnTo>
                    <a:pt x="634352" y="294551"/>
                  </a:lnTo>
                  <a:lnTo>
                    <a:pt x="637590" y="293776"/>
                  </a:lnTo>
                  <a:lnTo>
                    <a:pt x="640486" y="292595"/>
                  </a:lnTo>
                  <a:lnTo>
                    <a:pt x="645756" y="294551"/>
                  </a:lnTo>
                  <a:lnTo>
                    <a:pt x="651891" y="296481"/>
                  </a:lnTo>
                  <a:lnTo>
                    <a:pt x="652741" y="298411"/>
                  </a:lnTo>
                  <a:lnTo>
                    <a:pt x="651891" y="301498"/>
                  </a:lnTo>
                  <a:lnTo>
                    <a:pt x="647801" y="304596"/>
                  </a:lnTo>
                  <a:lnTo>
                    <a:pt x="645756" y="307301"/>
                  </a:lnTo>
                  <a:lnTo>
                    <a:pt x="645756" y="309232"/>
                  </a:lnTo>
                  <a:lnTo>
                    <a:pt x="646607" y="312318"/>
                  </a:lnTo>
                  <a:lnTo>
                    <a:pt x="648652" y="313093"/>
                  </a:lnTo>
                  <a:lnTo>
                    <a:pt x="654786" y="313093"/>
                  </a:lnTo>
                  <a:lnTo>
                    <a:pt x="659218" y="315036"/>
                  </a:lnTo>
                  <a:lnTo>
                    <a:pt x="662114" y="316966"/>
                  </a:lnTo>
                  <a:lnTo>
                    <a:pt x="663308" y="320827"/>
                  </a:lnTo>
                  <a:lnTo>
                    <a:pt x="665353" y="322757"/>
                  </a:lnTo>
                  <a:lnTo>
                    <a:pt x="669442" y="324700"/>
                  </a:lnTo>
                  <a:lnTo>
                    <a:pt x="672338" y="324700"/>
                  </a:lnTo>
                  <a:lnTo>
                    <a:pt x="676427" y="323913"/>
                  </a:lnTo>
                  <a:lnTo>
                    <a:pt x="676783" y="322757"/>
                  </a:lnTo>
                  <a:lnTo>
                    <a:pt x="677621" y="320052"/>
                  </a:lnTo>
                  <a:lnTo>
                    <a:pt x="678472" y="316191"/>
                  </a:lnTo>
                  <a:lnTo>
                    <a:pt x="679653" y="313093"/>
                  </a:lnTo>
                  <a:lnTo>
                    <a:pt x="681697" y="312318"/>
                  </a:lnTo>
                  <a:lnTo>
                    <a:pt x="683742" y="318897"/>
                  </a:lnTo>
                  <a:lnTo>
                    <a:pt x="685114" y="320827"/>
                  </a:lnTo>
                  <a:lnTo>
                    <a:pt x="687832" y="322757"/>
                  </a:lnTo>
                  <a:lnTo>
                    <a:pt x="693280" y="325856"/>
                  </a:lnTo>
                  <a:lnTo>
                    <a:pt x="696010" y="328561"/>
                  </a:lnTo>
                  <a:lnTo>
                    <a:pt x="697369" y="336677"/>
                  </a:lnTo>
                  <a:lnTo>
                    <a:pt x="699414" y="339382"/>
                  </a:lnTo>
                  <a:lnTo>
                    <a:pt x="703503" y="340537"/>
                  </a:lnTo>
                  <a:lnTo>
                    <a:pt x="707593" y="339382"/>
                  </a:lnTo>
                  <a:lnTo>
                    <a:pt x="710323" y="337451"/>
                  </a:lnTo>
                  <a:lnTo>
                    <a:pt x="713727" y="336677"/>
                  </a:lnTo>
                  <a:lnTo>
                    <a:pt x="715772" y="334733"/>
                  </a:lnTo>
                  <a:lnTo>
                    <a:pt x="719861" y="336677"/>
                  </a:lnTo>
                  <a:lnTo>
                    <a:pt x="723099" y="339382"/>
                  </a:lnTo>
                  <a:lnTo>
                    <a:pt x="725144" y="340537"/>
                  </a:lnTo>
                  <a:lnTo>
                    <a:pt x="728040" y="341312"/>
                  </a:lnTo>
                  <a:lnTo>
                    <a:pt x="730084" y="341312"/>
                  </a:lnTo>
                  <a:lnTo>
                    <a:pt x="732129" y="338607"/>
                  </a:lnTo>
                  <a:lnTo>
                    <a:pt x="732129" y="333578"/>
                  </a:lnTo>
                  <a:lnTo>
                    <a:pt x="733310" y="330492"/>
                  </a:lnTo>
                  <a:lnTo>
                    <a:pt x="734174" y="329717"/>
                  </a:lnTo>
                  <a:lnTo>
                    <a:pt x="735355" y="329717"/>
                  </a:lnTo>
                  <a:lnTo>
                    <a:pt x="737400" y="331647"/>
                  </a:lnTo>
                  <a:lnTo>
                    <a:pt x="739444" y="334733"/>
                  </a:lnTo>
                  <a:lnTo>
                    <a:pt x="742683" y="336677"/>
                  </a:lnTo>
                  <a:lnTo>
                    <a:pt x="745578" y="335521"/>
                  </a:lnTo>
                  <a:lnTo>
                    <a:pt x="746772" y="333578"/>
                  </a:lnTo>
                  <a:lnTo>
                    <a:pt x="747623" y="331647"/>
                  </a:lnTo>
                  <a:lnTo>
                    <a:pt x="748817" y="328561"/>
                  </a:lnTo>
                  <a:lnTo>
                    <a:pt x="749668" y="326631"/>
                  </a:lnTo>
                  <a:lnTo>
                    <a:pt x="752906" y="324700"/>
                  </a:lnTo>
                  <a:lnTo>
                    <a:pt x="755802" y="323913"/>
                  </a:lnTo>
                  <a:lnTo>
                    <a:pt x="761936" y="322757"/>
                  </a:lnTo>
                  <a:lnTo>
                    <a:pt x="765175" y="324700"/>
                  </a:lnTo>
                  <a:lnTo>
                    <a:pt x="765175" y="331647"/>
                  </a:lnTo>
                  <a:lnTo>
                    <a:pt x="767219" y="334733"/>
                  </a:lnTo>
                  <a:lnTo>
                    <a:pt x="768070" y="336677"/>
                  </a:lnTo>
                  <a:lnTo>
                    <a:pt x="768070" y="339382"/>
                  </a:lnTo>
                  <a:lnTo>
                    <a:pt x="769264" y="343242"/>
                  </a:lnTo>
                  <a:lnTo>
                    <a:pt x="770445" y="345173"/>
                  </a:lnTo>
                  <a:lnTo>
                    <a:pt x="777430" y="350202"/>
                  </a:lnTo>
                  <a:lnTo>
                    <a:pt x="778624" y="350202"/>
                  </a:lnTo>
                  <a:lnTo>
                    <a:pt x="780669" y="349046"/>
                  </a:lnTo>
                  <a:lnTo>
                    <a:pt x="780669" y="348272"/>
                  </a:lnTo>
                  <a:lnTo>
                    <a:pt x="779399" y="345173"/>
                  </a:lnTo>
                  <a:lnTo>
                    <a:pt x="779183" y="344639"/>
                  </a:lnTo>
                  <a:lnTo>
                    <a:pt x="778624" y="343242"/>
                  </a:lnTo>
                  <a:lnTo>
                    <a:pt x="778446" y="343242"/>
                  </a:lnTo>
                  <a:lnTo>
                    <a:pt x="777430" y="341312"/>
                  </a:lnTo>
                  <a:lnTo>
                    <a:pt x="777430" y="337451"/>
                  </a:lnTo>
                  <a:lnTo>
                    <a:pt x="779475" y="336677"/>
                  </a:lnTo>
                  <a:lnTo>
                    <a:pt x="784758" y="339382"/>
                  </a:lnTo>
                  <a:lnTo>
                    <a:pt x="786803" y="341312"/>
                  </a:lnTo>
                  <a:lnTo>
                    <a:pt x="789698" y="342468"/>
                  </a:lnTo>
                  <a:lnTo>
                    <a:pt x="792937" y="342468"/>
                  </a:lnTo>
                  <a:lnTo>
                    <a:pt x="799071" y="345173"/>
                  </a:lnTo>
                  <a:lnTo>
                    <a:pt x="801116" y="345173"/>
                  </a:lnTo>
                  <a:lnTo>
                    <a:pt x="803541" y="343242"/>
                  </a:lnTo>
                  <a:lnTo>
                    <a:pt x="804519" y="342468"/>
                  </a:lnTo>
                  <a:lnTo>
                    <a:pt x="806564" y="340537"/>
                  </a:lnTo>
                  <a:lnTo>
                    <a:pt x="810653" y="338607"/>
                  </a:lnTo>
                  <a:lnTo>
                    <a:pt x="813371" y="336677"/>
                  </a:lnTo>
                  <a:lnTo>
                    <a:pt x="817460" y="332803"/>
                  </a:lnTo>
                  <a:lnTo>
                    <a:pt x="819505" y="332803"/>
                  </a:lnTo>
                  <a:lnTo>
                    <a:pt x="824953" y="337451"/>
                  </a:lnTo>
                  <a:lnTo>
                    <a:pt x="826998" y="339382"/>
                  </a:lnTo>
                  <a:lnTo>
                    <a:pt x="828192" y="339102"/>
                  </a:lnTo>
                  <a:lnTo>
                    <a:pt x="828192" y="339382"/>
                  </a:lnTo>
                  <a:lnTo>
                    <a:pt x="831088" y="338607"/>
                  </a:lnTo>
                  <a:lnTo>
                    <a:pt x="834326" y="335521"/>
                  </a:lnTo>
                  <a:lnTo>
                    <a:pt x="838415" y="329717"/>
                  </a:lnTo>
                  <a:lnTo>
                    <a:pt x="841311" y="326631"/>
                  </a:lnTo>
                  <a:lnTo>
                    <a:pt x="847445" y="326631"/>
                  </a:lnTo>
                  <a:lnTo>
                    <a:pt x="851535" y="330492"/>
                  </a:lnTo>
                  <a:lnTo>
                    <a:pt x="858862" y="335521"/>
                  </a:lnTo>
                  <a:lnTo>
                    <a:pt x="860044" y="338607"/>
                  </a:lnTo>
                  <a:lnTo>
                    <a:pt x="857999" y="339382"/>
                  </a:lnTo>
                  <a:lnTo>
                    <a:pt x="855967" y="340537"/>
                  </a:lnTo>
                  <a:lnTo>
                    <a:pt x="848639" y="340537"/>
                  </a:lnTo>
                  <a:lnTo>
                    <a:pt x="844931" y="343242"/>
                  </a:lnTo>
                  <a:lnTo>
                    <a:pt x="844550" y="343242"/>
                  </a:lnTo>
                  <a:lnTo>
                    <a:pt x="843356" y="344398"/>
                  </a:lnTo>
                  <a:lnTo>
                    <a:pt x="843356" y="345173"/>
                  </a:lnTo>
                  <a:lnTo>
                    <a:pt x="843686" y="345173"/>
                  </a:lnTo>
                  <a:lnTo>
                    <a:pt x="844550" y="347116"/>
                  </a:lnTo>
                  <a:lnTo>
                    <a:pt x="848639" y="349046"/>
                  </a:lnTo>
                  <a:lnTo>
                    <a:pt x="854773" y="352907"/>
                  </a:lnTo>
                  <a:lnTo>
                    <a:pt x="858862" y="358711"/>
                  </a:lnTo>
                  <a:lnTo>
                    <a:pt x="860894" y="361797"/>
                  </a:lnTo>
                  <a:lnTo>
                    <a:pt x="862939" y="362953"/>
                  </a:lnTo>
                  <a:lnTo>
                    <a:pt x="864984" y="362953"/>
                  </a:lnTo>
                  <a:lnTo>
                    <a:pt x="868222" y="360641"/>
                  </a:lnTo>
                  <a:lnTo>
                    <a:pt x="868565" y="359867"/>
                  </a:lnTo>
                  <a:lnTo>
                    <a:pt x="870267" y="355993"/>
                  </a:lnTo>
                  <a:lnTo>
                    <a:pt x="874356" y="346341"/>
                  </a:lnTo>
                  <a:lnTo>
                    <a:pt x="876401" y="344398"/>
                  </a:lnTo>
                  <a:lnTo>
                    <a:pt x="878446" y="344398"/>
                  </a:lnTo>
                  <a:lnTo>
                    <a:pt x="880491" y="346341"/>
                  </a:lnTo>
                  <a:lnTo>
                    <a:pt x="882535" y="350202"/>
                  </a:lnTo>
                  <a:lnTo>
                    <a:pt x="883729" y="350977"/>
                  </a:lnTo>
                  <a:lnTo>
                    <a:pt x="884580" y="352132"/>
                  </a:lnTo>
                  <a:lnTo>
                    <a:pt x="887818" y="352907"/>
                  </a:lnTo>
                  <a:lnTo>
                    <a:pt x="898893" y="350977"/>
                  </a:lnTo>
                  <a:lnTo>
                    <a:pt x="902728" y="350202"/>
                  </a:lnTo>
                  <a:lnTo>
                    <a:pt x="912342" y="348272"/>
                  </a:lnTo>
                  <a:lnTo>
                    <a:pt x="917790" y="346341"/>
                  </a:lnTo>
                  <a:lnTo>
                    <a:pt x="922731" y="346341"/>
                  </a:lnTo>
                  <a:lnTo>
                    <a:pt x="924775" y="347116"/>
                  </a:lnTo>
                  <a:lnTo>
                    <a:pt x="926820" y="346341"/>
                  </a:lnTo>
                  <a:lnTo>
                    <a:pt x="928573" y="344665"/>
                  </a:lnTo>
                  <a:lnTo>
                    <a:pt x="928865" y="344398"/>
                  </a:lnTo>
                  <a:lnTo>
                    <a:pt x="930910" y="342468"/>
                  </a:lnTo>
                  <a:lnTo>
                    <a:pt x="932103" y="336677"/>
                  </a:lnTo>
                  <a:lnTo>
                    <a:pt x="932954" y="334733"/>
                  </a:lnTo>
                  <a:close/>
                </a:path>
                <a:path w="1014095" h="1205229">
                  <a:moveTo>
                    <a:pt x="966533" y="42024"/>
                  </a:moveTo>
                  <a:lnTo>
                    <a:pt x="961910" y="44894"/>
                  </a:lnTo>
                  <a:lnTo>
                    <a:pt x="958672" y="44894"/>
                  </a:lnTo>
                  <a:lnTo>
                    <a:pt x="958672" y="41084"/>
                  </a:lnTo>
                  <a:lnTo>
                    <a:pt x="961910" y="38544"/>
                  </a:lnTo>
                  <a:lnTo>
                    <a:pt x="960716" y="36004"/>
                  </a:lnTo>
                  <a:lnTo>
                    <a:pt x="958672" y="33464"/>
                  </a:lnTo>
                  <a:lnTo>
                    <a:pt x="956627" y="32194"/>
                  </a:lnTo>
                  <a:lnTo>
                    <a:pt x="954582" y="30924"/>
                  </a:lnTo>
                  <a:lnTo>
                    <a:pt x="951687" y="30924"/>
                  </a:lnTo>
                  <a:lnTo>
                    <a:pt x="948461" y="29654"/>
                  </a:lnTo>
                  <a:lnTo>
                    <a:pt x="945565" y="30924"/>
                  </a:lnTo>
                  <a:lnTo>
                    <a:pt x="940282" y="32194"/>
                  </a:lnTo>
                  <a:lnTo>
                    <a:pt x="936193" y="36004"/>
                  </a:lnTo>
                  <a:lnTo>
                    <a:pt x="930910" y="43624"/>
                  </a:lnTo>
                  <a:lnTo>
                    <a:pt x="928014" y="43624"/>
                  </a:lnTo>
                  <a:lnTo>
                    <a:pt x="925969" y="41084"/>
                  </a:lnTo>
                  <a:lnTo>
                    <a:pt x="924775" y="38544"/>
                  </a:lnTo>
                  <a:lnTo>
                    <a:pt x="921880" y="27114"/>
                  </a:lnTo>
                  <a:lnTo>
                    <a:pt x="920686" y="22034"/>
                  </a:lnTo>
                  <a:lnTo>
                    <a:pt x="918641" y="22034"/>
                  </a:lnTo>
                  <a:lnTo>
                    <a:pt x="915746" y="20764"/>
                  </a:lnTo>
                  <a:lnTo>
                    <a:pt x="912342" y="22034"/>
                  </a:lnTo>
                  <a:lnTo>
                    <a:pt x="910297" y="24574"/>
                  </a:lnTo>
                  <a:lnTo>
                    <a:pt x="908253" y="30924"/>
                  </a:lnTo>
                  <a:lnTo>
                    <a:pt x="905014" y="36004"/>
                  </a:lnTo>
                  <a:lnTo>
                    <a:pt x="900925" y="41084"/>
                  </a:lnTo>
                  <a:lnTo>
                    <a:pt x="895985" y="44894"/>
                  </a:lnTo>
                  <a:lnTo>
                    <a:pt x="881341" y="44894"/>
                  </a:lnTo>
                  <a:lnTo>
                    <a:pt x="875207" y="48704"/>
                  </a:lnTo>
                  <a:lnTo>
                    <a:pt x="874356" y="53784"/>
                  </a:lnTo>
                  <a:lnTo>
                    <a:pt x="872312" y="56324"/>
                  </a:lnTo>
                  <a:lnTo>
                    <a:pt x="869073" y="52514"/>
                  </a:lnTo>
                  <a:lnTo>
                    <a:pt x="860894" y="47434"/>
                  </a:lnTo>
                  <a:lnTo>
                    <a:pt x="858862" y="46164"/>
                  </a:lnTo>
                  <a:lnTo>
                    <a:pt x="854773" y="44894"/>
                  </a:lnTo>
                  <a:lnTo>
                    <a:pt x="851535" y="46164"/>
                  </a:lnTo>
                  <a:lnTo>
                    <a:pt x="849490" y="48704"/>
                  </a:lnTo>
                  <a:lnTo>
                    <a:pt x="848639" y="52514"/>
                  </a:lnTo>
                  <a:lnTo>
                    <a:pt x="845400" y="55054"/>
                  </a:lnTo>
                  <a:lnTo>
                    <a:pt x="840460" y="60134"/>
                  </a:lnTo>
                  <a:lnTo>
                    <a:pt x="836371" y="61404"/>
                  </a:lnTo>
                  <a:lnTo>
                    <a:pt x="833132" y="60134"/>
                  </a:lnTo>
                  <a:lnTo>
                    <a:pt x="830237" y="56324"/>
                  </a:lnTo>
                  <a:lnTo>
                    <a:pt x="830237" y="53784"/>
                  </a:lnTo>
                  <a:lnTo>
                    <a:pt x="831088" y="47434"/>
                  </a:lnTo>
                  <a:lnTo>
                    <a:pt x="834326" y="44894"/>
                  </a:lnTo>
                  <a:lnTo>
                    <a:pt x="834326" y="41084"/>
                  </a:lnTo>
                  <a:lnTo>
                    <a:pt x="832281" y="30924"/>
                  </a:lnTo>
                  <a:lnTo>
                    <a:pt x="829043" y="28384"/>
                  </a:lnTo>
                  <a:lnTo>
                    <a:pt x="824953" y="25844"/>
                  </a:lnTo>
                  <a:lnTo>
                    <a:pt x="815416" y="24574"/>
                  </a:lnTo>
                  <a:lnTo>
                    <a:pt x="814743" y="23304"/>
                  </a:lnTo>
                  <a:lnTo>
                    <a:pt x="819505" y="23304"/>
                  </a:lnTo>
                  <a:lnTo>
                    <a:pt x="823595" y="22034"/>
                  </a:lnTo>
                  <a:lnTo>
                    <a:pt x="826998" y="15684"/>
                  </a:lnTo>
                  <a:lnTo>
                    <a:pt x="824953" y="13144"/>
                  </a:lnTo>
                  <a:lnTo>
                    <a:pt x="821550" y="11874"/>
                  </a:lnTo>
                  <a:lnTo>
                    <a:pt x="818832" y="11874"/>
                  </a:lnTo>
                  <a:lnTo>
                    <a:pt x="814743" y="15684"/>
                  </a:lnTo>
                  <a:lnTo>
                    <a:pt x="811326" y="15684"/>
                  </a:lnTo>
                  <a:lnTo>
                    <a:pt x="808609" y="11874"/>
                  </a:lnTo>
                  <a:lnTo>
                    <a:pt x="807250" y="9334"/>
                  </a:lnTo>
                  <a:lnTo>
                    <a:pt x="806564" y="8064"/>
                  </a:lnTo>
                  <a:lnTo>
                    <a:pt x="797026" y="6794"/>
                  </a:lnTo>
                  <a:lnTo>
                    <a:pt x="790892" y="8064"/>
                  </a:lnTo>
                  <a:lnTo>
                    <a:pt x="789698" y="9334"/>
                  </a:lnTo>
                  <a:lnTo>
                    <a:pt x="795832" y="16954"/>
                  </a:lnTo>
                  <a:lnTo>
                    <a:pt x="801116" y="19494"/>
                  </a:lnTo>
                  <a:lnTo>
                    <a:pt x="801116" y="23304"/>
                  </a:lnTo>
                  <a:lnTo>
                    <a:pt x="799071" y="24574"/>
                  </a:lnTo>
                  <a:lnTo>
                    <a:pt x="792937" y="24574"/>
                  </a:lnTo>
                  <a:lnTo>
                    <a:pt x="786803" y="23304"/>
                  </a:lnTo>
                  <a:lnTo>
                    <a:pt x="783564" y="23304"/>
                  </a:lnTo>
                  <a:lnTo>
                    <a:pt x="767245" y="16954"/>
                  </a:lnTo>
                  <a:lnTo>
                    <a:pt x="763981" y="15684"/>
                  </a:lnTo>
                  <a:lnTo>
                    <a:pt x="759040" y="14414"/>
                  </a:lnTo>
                  <a:lnTo>
                    <a:pt x="755802" y="15684"/>
                  </a:lnTo>
                  <a:lnTo>
                    <a:pt x="753757" y="20764"/>
                  </a:lnTo>
                  <a:lnTo>
                    <a:pt x="752906" y="23304"/>
                  </a:lnTo>
                  <a:lnTo>
                    <a:pt x="751713" y="22034"/>
                  </a:lnTo>
                  <a:lnTo>
                    <a:pt x="750862" y="19494"/>
                  </a:lnTo>
                  <a:lnTo>
                    <a:pt x="749668" y="15684"/>
                  </a:lnTo>
                  <a:lnTo>
                    <a:pt x="750862" y="10604"/>
                  </a:lnTo>
                  <a:lnTo>
                    <a:pt x="753757" y="4254"/>
                  </a:lnTo>
                  <a:lnTo>
                    <a:pt x="751713" y="1714"/>
                  </a:lnTo>
                  <a:lnTo>
                    <a:pt x="750430" y="1155"/>
                  </a:lnTo>
                  <a:lnTo>
                    <a:pt x="751713" y="1155"/>
                  </a:lnTo>
                  <a:lnTo>
                    <a:pt x="748817" y="0"/>
                  </a:lnTo>
                  <a:lnTo>
                    <a:pt x="745578" y="1155"/>
                  </a:lnTo>
                  <a:lnTo>
                    <a:pt x="747001" y="1155"/>
                  </a:lnTo>
                  <a:lnTo>
                    <a:pt x="745578" y="1714"/>
                  </a:lnTo>
                  <a:lnTo>
                    <a:pt x="742683" y="4254"/>
                  </a:lnTo>
                  <a:lnTo>
                    <a:pt x="738251" y="8064"/>
                  </a:lnTo>
                  <a:lnTo>
                    <a:pt x="735355" y="14414"/>
                  </a:lnTo>
                  <a:lnTo>
                    <a:pt x="734174" y="19494"/>
                  </a:lnTo>
                  <a:lnTo>
                    <a:pt x="734174" y="23304"/>
                  </a:lnTo>
                  <a:lnTo>
                    <a:pt x="738251" y="28384"/>
                  </a:lnTo>
                  <a:lnTo>
                    <a:pt x="740295" y="33464"/>
                  </a:lnTo>
                  <a:lnTo>
                    <a:pt x="740295" y="36004"/>
                  </a:lnTo>
                  <a:lnTo>
                    <a:pt x="739444" y="38544"/>
                  </a:lnTo>
                  <a:lnTo>
                    <a:pt x="737400" y="42354"/>
                  </a:lnTo>
                  <a:lnTo>
                    <a:pt x="733310" y="41084"/>
                  </a:lnTo>
                  <a:lnTo>
                    <a:pt x="729234" y="34734"/>
                  </a:lnTo>
                  <a:lnTo>
                    <a:pt x="727189" y="30924"/>
                  </a:lnTo>
                  <a:lnTo>
                    <a:pt x="719861" y="15684"/>
                  </a:lnTo>
                  <a:lnTo>
                    <a:pt x="717816" y="11874"/>
                  </a:lnTo>
                  <a:lnTo>
                    <a:pt x="711682" y="10604"/>
                  </a:lnTo>
                  <a:lnTo>
                    <a:pt x="699414" y="9334"/>
                  </a:lnTo>
                  <a:lnTo>
                    <a:pt x="696010" y="9334"/>
                  </a:lnTo>
                  <a:lnTo>
                    <a:pt x="693966" y="11874"/>
                  </a:lnTo>
                  <a:lnTo>
                    <a:pt x="695325" y="14414"/>
                  </a:lnTo>
                  <a:lnTo>
                    <a:pt x="699414" y="20764"/>
                  </a:lnTo>
                  <a:lnTo>
                    <a:pt x="700100" y="25844"/>
                  </a:lnTo>
                  <a:lnTo>
                    <a:pt x="700100" y="34734"/>
                  </a:lnTo>
                  <a:lnTo>
                    <a:pt x="699414" y="36004"/>
                  </a:lnTo>
                  <a:lnTo>
                    <a:pt x="696010" y="37274"/>
                  </a:lnTo>
                  <a:lnTo>
                    <a:pt x="689876" y="37274"/>
                  </a:lnTo>
                  <a:lnTo>
                    <a:pt x="685787" y="33464"/>
                  </a:lnTo>
                  <a:lnTo>
                    <a:pt x="683742" y="32194"/>
                  </a:lnTo>
                  <a:lnTo>
                    <a:pt x="681697" y="30924"/>
                  </a:lnTo>
                  <a:lnTo>
                    <a:pt x="678472" y="29654"/>
                  </a:lnTo>
                  <a:lnTo>
                    <a:pt x="675576" y="29654"/>
                  </a:lnTo>
                  <a:lnTo>
                    <a:pt x="672338" y="34734"/>
                  </a:lnTo>
                  <a:lnTo>
                    <a:pt x="670293" y="41084"/>
                  </a:lnTo>
                  <a:lnTo>
                    <a:pt x="668248" y="44894"/>
                  </a:lnTo>
                  <a:lnTo>
                    <a:pt x="665353" y="46164"/>
                  </a:lnTo>
                  <a:lnTo>
                    <a:pt x="660069" y="47434"/>
                  </a:lnTo>
                  <a:lnTo>
                    <a:pt x="655980" y="49974"/>
                  </a:lnTo>
                  <a:lnTo>
                    <a:pt x="654786" y="53784"/>
                  </a:lnTo>
                  <a:lnTo>
                    <a:pt x="652741" y="57594"/>
                  </a:lnTo>
                  <a:lnTo>
                    <a:pt x="653935" y="58864"/>
                  </a:lnTo>
                  <a:lnTo>
                    <a:pt x="658025" y="69024"/>
                  </a:lnTo>
                  <a:lnTo>
                    <a:pt x="658025" y="75374"/>
                  </a:lnTo>
                  <a:lnTo>
                    <a:pt x="655980" y="77914"/>
                  </a:lnTo>
                  <a:lnTo>
                    <a:pt x="651891" y="77914"/>
                  </a:lnTo>
                  <a:lnTo>
                    <a:pt x="644563" y="74104"/>
                  </a:lnTo>
                  <a:lnTo>
                    <a:pt x="643712" y="72834"/>
                  </a:lnTo>
                  <a:lnTo>
                    <a:pt x="643712" y="75374"/>
                  </a:lnTo>
                  <a:lnTo>
                    <a:pt x="647801" y="77914"/>
                  </a:lnTo>
                  <a:lnTo>
                    <a:pt x="651891" y="79184"/>
                  </a:lnTo>
                  <a:lnTo>
                    <a:pt x="653935" y="80454"/>
                  </a:lnTo>
                  <a:lnTo>
                    <a:pt x="657174" y="79184"/>
                  </a:lnTo>
                  <a:lnTo>
                    <a:pt x="658190" y="77914"/>
                  </a:lnTo>
                  <a:lnTo>
                    <a:pt x="659218" y="76644"/>
                  </a:lnTo>
                  <a:lnTo>
                    <a:pt x="660069" y="74104"/>
                  </a:lnTo>
                  <a:lnTo>
                    <a:pt x="659218" y="67754"/>
                  </a:lnTo>
                  <a:lnTo>
                    <a:pt x="657174" y="61404"/>
                  </a:lnTo>
                  <a:lnTo>
                    <a:pt x="655980" y="58864"/>
                  </a:lnTo>
                  <a:lnTo>
                    <a:pt x="657174" y="53784"/>
                  </a:lnTo>
                  <a:lnTo>
                    <a:pt x="661263" y="48704"/>
                  </a:lnTo>
                  <a:lnTo>
                    <a:pt x="664159" y="48704"/>
                  </a:lnTo>
                  <a:lnTo>
                    <a:pt x="670293" y="46164"/>
                  </a:lnTo>
                  <a:lnTo>
                    <a:pt x="672338" y="44894"/>
                  </a:lnTo>
                  <a:lnTo>
                    <a:pt x="674382" y="41084"/>
                  </a:lnTo>
                  <a:lnTo>
                    <a:pt x="675576" y="34734"/>
                  </a:lnTo>
                  <a:lnTo>
                    <a:pt x="677621" y="32194"/>
                  </a:lnTo>
                  <a:lnTo>
                    <a:pt x="680516" y="32194"/>
                  </a:lnTo>
                  <a:lnTo>
                    <a:pt x="685787" y="36004"/>
                  </a:lnTo>
                  <a:lnTo>
                    <a:pt x="691248" y="39814"/>
                  </a:lnTo>
                  <a:lnTo>
                    <a:pt x="699414" y="39814"/>
                  </a:lnTo>
                  <a:lnTo>
                    <a:pt x="702144" y="37274"/>
                  </a:lnTo>
                  <a:lnTo>
                    <a:pt x="702144" y="27114"/>
                  </a:lnTo>
                  <a:lnTo>
                    <a:pt x="700100" y="19494"/>
                  </a:lnTo>
                  <a:lnTo>
                    <a:pt x="697369" y="11874"/>
                  </a:lnTo>
                  <a:lnTo>
                    <a:pt x="699414" y="10604"/>
                  </a:lnTo>
                  <a:lnTo>
                    <a:pt x="707593" y="11874"/>
                  </a:lnTo>
                  <a:lnTo>
                    <a:pt x="714921" y="11874"/>
                  </a:lnTo>
                  <a:lnTo>
                    <a:pt x="719010" y="15684"/>
                  </a:lnTo>
                  <a:lnTo>
                    <a:pt x="725144" y="32194"/>
                  </a:lnTo>
                  <a:lnTo>
                    <a:pt x="725995" y="36004"/>
                  </a:lnTo>
                  <a:lnTo>
                    <a:pt x="732129" y="41084"/>
                  </a:lnTo>
                  <a:lnTo>
                    <a:pt x="736206" y="43624"/>
                  </a:lnTo>
                  <a:lnTo>
                    <a:pt x="740295" y="42354"/>
                  </a:lnTo>
                  <a:lnTo>
                    <a:pt x="741489" y="39814"/>
                  </a:lnTo>
                  <a:lnTo>
                    <a:pt x="741489" y="30924"/>
                  </a:lnTo>
                  <a:lnTo>
                    <a:pt x="738251" y="25844"/>
                  </a:lnTo>
                  <a:lnTo>
                    <a:pt x="736206" y="23304"/>
                  </a:lnTo>
                  <a:lnTo>
                    <a:pt x="735355" y="18224"/>
                  </a:lnTo>
                  <a:lnTo>
                    <a:pt x="738251" y="11874"/>
                  </a:lnTo>
                  <a:lnTo>
                    <a:pt x="744728" y="5524"/>
                  </a:lnTo>
                  <a:lnTo>
                    <a:pt x="747623" y="4254"/>
                  </a:lnTo>
                  <a:lnTo>
                    <a:pt x="750862" y="4254"/>
                  </a:lnTo>
                  <a:lnTo>
                    <a:pt x="749668" y="5524"/>
                  </a:lnTo>
                  <a:lnTo>
                    <a:pt x="747623" y="14414"/>
                  </a:lnTo>
                  <a:lnTo>
                    <a:pt x="747623" y="22034"/>
                  </a:lnTo>
                  <a:lnTo>
                    <a:pt x="748817" y="23304"/>
                  </a:lnTo>
                  <a:lnTo>
                    <a:pt x="750862" y="25844"/>
                  </a:lnTo>
                  <a:lnTo>
                    <a:pt x="753757" y="23304"/>
                  </a:lnTo>
                  <a:lnTo>
                    <a:pt x="755802" y="23304"/>
                  </a:lnTo>
                  <a:lnTo>
                    <a:pt x="756996" y="18224"/>
                  </a:lnTo>
                  <a:lnTo>
                    <a:pt x="759040" y="16954"/>
                  </a:lnTo>
                  <a:lnTo>
                    <a:pt x="763981" y="16954"/>
                  </a:lnTo>
                  <a:lnTo>
                    <a:pt x="769264" y="19494"/>
                  </a:lnTo>
                  <a:lnTo>
                    <a:pt x="776579" y="23304"/>
                  </a:lnTo>
                  <a:lnTo>
                    <a:pt x="784758" y="25844"/>
                  </a:lnTo>
                  <a:lnTo>
                    <a:pt x="787654" y="27114"/>
                  </a:lnTo>
                  <a:lnTo>
                    <a:pt x="802474" y="27114"/>
                  </a:lnTo>
                  <a:lnTo>
                    <a:pt x="802932" y="24574"/>
                  </a:lnTo>
                  <a:lnTo>
                    <a:pt x="803160" y="23304"/>
                  </a:lnTo>
                  <a:lnTo>
                    <a:pt x="803160" y="19494"/>
                  </a:lnTo>
                  <a:lnTo>
                    <a:pt x="801116" y="16954"/>
                  </a:lnTo>
                  <a:lnTo>
                    <a:pt x="797026" y="14414"/>
                  </a:lnTo>
                  <a:lnTo>
                    <a:pt x="794981" y="11874"/>
                  </a:lnTo>
                  <a:lnTo>
                    <a:pt x="793788" y="11874"/>
                  </a:lnTo>
                  <a:lnTo>
                    <a:pt x="793788" y="9334"/>
                  </a:lnTo>
                  <a:lnTo>
                    <a:pt x="801116" y="9334"/>
                  </a:lnTo>
                  <a:lnTo>
                    <a:pt x="805205" y="10604"/>
                  </a:lnTo>
                  <a:lnTo>
                    <a:pt x="808609" y="15684"/>
                  </a:lnTo>
                  <a:lnTo>
                    <a:pt x="811326" y="18224"/>
                  </a:lnTo>
                  <a:lnTo>
                    <a:pt x="814743" y="16954"/>
                  </a:lnTo>
                  <a:lnTo>
                    <a:pt x="818832" y="15684"/>
                  </a:lnTo>
                  <a:lnTo>
                    <a:pt x="819505" y="13144"/>
                  </a:lnTo>
                  <a:lnTo>
                    <a:pt x="822909" y="14414"/>
                  </a:lnTo>
                  <a:lnTo>
                    <a:pt x="823595" y="15684"/>
                  </a:lnTo>
                  <a:lnTo>
                    <a:pt x="823595" y="18224"/>
                  </a:lnTo>
                  <a:lnTo>
                    <a:pt x="820877" y="20764"/>
                  </a:lnTo>
                  <a:lnTo>
                    <a:pt x="816787" y="22034"/>
                  </a:lnTo>
                  <a:lnTo>
                    <a:pt x="813371" y="22034"/>
                  </a:lnTo>
                  <a:lnTo>
                    <a:pt x="810653" y="23304"/>
                  </a:lnTo>
                  <a:lnTo>
                    <a:pt x="810653" y="24574"/>
                  </a:lnTo>
                  <a:lnTo>
                    <a:pt x="813371" y="27114"/>
                  </a:lnTo>
                  <a:lnTo>
                    <a:pt x="816787" y="27114"/>
                  </a:lnTo>
                  <a:lnTo>
                    <a:pt x="826998" y="28384"/>
                  </a:lnTo>
                  <a:lnTo>
                    <a:pt x="829043" y="30924"/>
                  </a:lnTo>
                  <a:lnTo>
                    <a:pt x="831088" y="36004"/>
                  </a:lnTo>
                  <a:lnTo>
                    <a:pt x="831088" y="37274"/>
                  </a:lnTo>
                  <a:lnTo>
                    <a:pt x="832281" y="42354"/>
                  </a:lnTo>
                  <a:lnTo>
                    <a:pt x="831088" y="46164"/>
                  </a:lnTo>
                  <a:lnTo>
                    <a:pt x="829043" y="48704"/>
                  </a:lnTo>
                  <a:lnTo>
                    <a:pt x="828192" y="52514"/>
                  </a:lnTo>
                  <a:lnTo>
                    <a:pt x="829043" y="57594"/>
                  </a:lnTo>
                  <a:lnTo>
                    <a:pt x="832281" y="62674"/>
                  </a:lnTo>
                  <a:lnTo>
                    <a:pt x="840460" y="62674"/>
                  </a:lnTo>
                  <a:lnTo>
                    <a:pt x="841184" y="61404"/>
                  </a:lnTo>
                  <a:lnTo>
                    <a:pt x="843356" y="57594"/>
                  </a:lnTo>
                  <a:lnTo>
                    <a:pt x="851535" y="52514"/>
                  </a:lnTo>
                  <a:lnTo>
                    <a:pt x="851535" y="49974"/>
                  </a:lnTo>
                  <a:lnTo>
                    <a:pt x="853579" y="47434"/>
                  </a:lnTo>
                  <a:lnTo>
                    <a:pt x="857999" y="47434"/>
                  </a:lnTo>
                  <a:lnTo>
                    <a:pt x="866178" y="53784"/>
                  </a:lnTo>
                  <a:lnTo>
                    <a:pt x="872312" y="57594"/>
                  </a:lnTo>
                  <a:lnTo>
                    <a:pt x="874356" y="57594"/>
                  </a:lnTo>
                  <a:lnTo>
                    <a:pt x="874636" y="56324"/>
                  </a:lnTo>
                  <a:lnTo>
                    <a:pt x="875207" y="53784"/>
                  </a:lnTo>
                  <a:lnTo>
                    <a:pt x="877252" y="51244"/>
                  </a:lnTo>
                  <a:lnTo>
                    <a:pt x="882535" y="47434"/>
                  </a:lnTo>
                  <a:lnTo>
                    <a:pt x="887818" y="46164"/>
                  </a:lnTo>
                  <a:lnTo>
                    <a:pt x="894803" y="46164"/>
                  </a:lnTo>
                  <a:lnTo>
                    <a:pt x="900074" y="44894"/>
                  </a:lnTo>
                  <a:lnTo>
                    <a:pt x="904163" y="41084"/>
                  </a:lnTo>
                  <a:lnTo>
                    <a:pt x="907059" y="36004"/>
                  </a:lnTo>
                  <a:lnTo>
                    <a:pt x="913701" y="25844"/>
                  </a:lnTo>
                  <a:lnTo>
                    <a:pt x="915746" y="23304"/>
                  </a:lnTo>
                  <a:lnTo>
                    <a:pt x="916432" y="22034"/>
                  </a:lnTo>
                  <a:lnTo>
                    <a:pt x="918641" y="23304"/>
                  </a:lnTo>
                  <a:lnTo>
                    <a:pt x="920686" y="25844"/>
                  </a:lnTo>
                  <a:lnTo>
                    <a:pt x="920686" y="36004"/>
                  </a:lnTo>
                  <a:lnTo>
                    <a:pt x="923925" y="44894"/>
                  </a:lnTo>
                  <a:lnTo>
                    <a:pt x="928865" y="44894"/>
                  </a:lnTo>
                  <a:lnTo>
                    <a:pt x="932954" y="43624"/>
                  </a:lnTo>
                  <a:lnTo>
                    <a:pt x="938237" y="36004"/>
                  </a:lnTo>
                  <a:lnTo>
                    <a:pt x="943521" y="33464"/>
                  </a:lnTo>
                  <a:lnTo>
                    <a:pt x="947610" y="32194"/>
                  </a:lnTo>
                  <a:lnTo>
                    <a:pt x="951687" y="32194"/>
                  </a:lnTo>
                  <a:lnTo>
                    <a:pt x="955776" y="33464"/>
                  </a:lnTo>
                  <a:lnTo>
                    <a:pt x="957821" y="36004"/>
                  </a:lnTo>
                  <a:lnTo>
                    <a:pt x="958672" y="39814"/>
                  </a:lnTo>
                  <a:lnTo>
                    <a:pt x="956627" y="42354"/>
                  </a:lnTo>
                  <a:lnTo>
                    <a:pt x="957821" y="46164"/>
                  </a:lnTo>
                  <a:lnTo>
                    <a:pt x="959866" y="47434"/>
                  </a:lnTo>
                  <a:lnTo>
                    <a:pt x="961910" y="46164"/>
                  </a:lnTo>
                  <a:lnTo>
                    <a:pt x="964806" y="44894"/>
                  </a:lnTo>
                  <a:lnTo>
                    <a:pt x="966000" y="43624"/>
                  </a:lnTo>
                  <a:lnTo>
                    <a:pt x="966533" y="42024"/>
                  </a:lnTo>
                  <a:close/>
                </a:path>
                <a:path w="1014095" h="1205229">
                  <a:moveTo>
                    <a:pt x="967498" y="41427"/>
                  </a:moveTo>
                  <a:lnTo>
                    <a:pt x="966851" y="41084"/>
                  </a:lnTo>
                  <a:lnTo>
                    <a:pt x="966533" y="42024"/>
                  </a:lnTo>
                  <a:lnTo>
                    <a:pt x="967498" y="41427"/>
                  </a:lnTo>
                  <a:close/>
                </a:path>
                <a:path w="1014095" h="1205229">
                  <a:moveTo>
                    <a:pt x="978268" y="39814"/>
                  </a:moveTo>
                  <a:lnTo>
                    <a:pt x="976223" y="41084"/>
                  </a:lnTo>
                  <a:lnTo>
                    <a:pt x="968044" y="41084"/>
                  </a:lnTo>
                  <a:lnTo>
                    <a:pt x="967498" y="41427"/>
                  </a:lnTo>
                  <a:lnTo>
                    <a:pt x="969238" y="42354"/>
                  </a:lnTo>
                  <a:lnTo>
                    <a:pt x="973328" y="42354"/>
                  </a:lnTo>
                  <a:lnTo>
                    <a:pt x="975372" y="43624"/>
                  </a:lnTo>
                  <a:lnTo>
                    <a:pt x="978268" y="39814"/>
                  </a:lnTo>
                  <a:close/>
                </a:path>
                <a:path w="1014095" h="1205229">
                  <a:moveTo>
                    <a:pt x="984402" y="39814"/>
                  </a:moveTo>
                  <a:lnTo>
                    <a:pt x="980313" y="38544"/>
                  </a:lnTo>
                  <a:lnTo>
                    <a:pt x="978268" y="39814"/>
                  </a:lnTo>
                  <a:lnTo>
                    <a:pt x="984402" y="39814"/>
                  </a:lnTo>
                  <a:close/>
                </a:path>
                <a:path w="1014095" h="1205229">
                  <a:moveTo>
                    <a:pt x="1013523" y="267487"/>
                  </a:moveTo>
                  <a:lnTo>
                    <a:pt x="1009434" y="266319"/>
                  </a:lnTo>
                  <a:lnTo>
                    <a:pt x="1001255" y="266319"/>
                  </a:lnTo>
                  <a:lnTo>
                    <a:pt x="987628" y="265557"/>
                  </a:lnTo>
                  <a:lnTo>
                    <a:pt x="984402" y="264388"/>
                  </a:lnTo>
                  <a:lnTo>
                    <a:pt x="982357" y="261696"/>
                  </a:lnTo>
                  <a:lnTo>
                    <a:pt x="983094" y="258584"/>
                  </a:lnTo>
                  <a:lnTo>
                    <a:pt x="983551" y="258584"/>
                  </a:lnTo>
                  <a:lnTo>
                    <a:pt x="983551" y="256654"/>
                  </a:lnTo>
                  <a:lnTo>
                    <a:pt x="984402" y="252031"/>
                  </a:lnTo>
                  <a:lnTo>
                    <a:pt x="983551" y="248158"/>
                  </a:lnTo>
                  <a:lnTo>
                    <a:pt x="981506" y="246989"/>
                  </a:lnTo>
                  <a:lnTo>
                    <a:pt x="977417" y="246227"/>
                  </a:lnTo>
                  <a:lnTo>
                    <a:pt x="973328" y="246989"/>
                  </a:lnTo>
                  <a:lnTo>
                    <a:pt x="969238" y="248920"/>
                  </a:lnTo>
                  <a:lnTo>
                    <a:pt x="963955" y="248920"/>
                  </a:lnTo>
                  <a:lnTo>
                    <a:pt x="959866" y="248158"/>
                  </a:lnTo>
                  <a:lnTo>
                    <a:pt x="950506" y="245059"/>
                  </a:lnTo>
                  <a:lnTo>
                    <a:pt x="949642" y="246227"/>
                  </a:lnTo>
                  <a:lnTo>
                    <a:pt x="947610" y="248158"/>
                  </a:lnTo>
                  <a:lnTo>
                    <a:pt x="946416" y="252031"/>
                  </a:lnTo>
                  <a:lnTo>
                    <a:pt x="943521" y="254723"/>
                  </a:lnTo>
                  <a:lnTo>
                    <a:pt x="939088" y="258584"/>
                  </a:lnTo>
                  <a:lnTo>
                    <a:pt x="939444" y="258584"/>
                  </a:lnTo>
                  <a:lnTo>
                    <a:pt x="936193" y="261696"/>
                  </a:lnTo>
                  <a:lnTo>
                    <a:pt x="934148" y="264388"/>
                  </a:lnTo>
                  <a:lnTo>
                    <a:pt x="928014" y="264388"/>
                  </a:lnTo>
                  <a:lnTo>
                    <a:pt x="924775" y="263626"/>
                  </a:lnTo>
                  <a:lnTo>
                    <a:pt x="922731" y="261696"/>
                  </a:lnTo>
                  <a:lnTo>
                    <a:pt x="919835" y="261696"/>
                  </a:lnTo>
                  <a:lnTo>
                    <a:pt x="917790" y="260515"/>
                  </a:lnTo>
                  <a:lnTo>
                    <a:pt x="912342" y="260515"/>
                  </a:lnTo>
                  <a:lnTo>
                    <a:pt x="909104" y="258584"/>
                  </a:lnTo>
                  <a:lnTo>
                    <a:pt x="905014" y="257822"/>
                  </a:lnTo>
                  <a:lnTo>
                    <a:pt x="902970" y="256654"/>
                  </a:lnTo>
                  <a:lnTo>
                    <a:pt x="900925" y="255892"/>
                  </a:lnTo>
                  <a:lnTo>
                    <a:pt x="898029" y="252806"/>
                  </a:lnTo>
                  <a:lnTo>
                    <a:pt x="894803" y="252031"/>
                  </a:lnTo>
                  <a:lnTo>
                    <a:pt x="891908" y="250088"/>
                  </a:lnTo>
                  <a:lnTo>
                    <a:pt x="888669" y="248920"/>
                  </a:lnTo>
                  <a:lnTo>
                    <a:pt x="886625" y="246989"/>
                  </a:lnTo>
                  <a:lnTo>
                    <a:pt x="885774" y="246227"/>
                  </a:lnTo>
                  <a:lnTo>
                    <a:pt x="884580" y="244297"/>
                  </a:lnTo>
                  <a:lnTo>
                    <a:pt x="884580" y="241211"/>
                  </a:lnTo>
                  <a:lnTo>
                    <a:pt x="883729" y="236169"/>
                  </a:lnTo>
                  <a:lnTo>
                    <a:pt x="885774" y="235394"/>
                  </a:lnTo>
                  <a:lnTo>
                    <a:pt x="888669" y="235394"/>
                  </a:lnTo>
                  <a:lnTo>
                    <a:pt x="891908" y="234238"/>
                  </a:lnTo>
                  <a:lnTo>
                    <a:pt x="894803" y="233464"/>
                  </a:lnTo>
                  <a:lnTo>
                    <a:pt x="894803" y="230378"/>
                  </a:lnTo>
                  <a:lnTo>
                    <a:pt x="891908" y="228434"/>
                  </a:lnTo>
                  <a:lnTo>
                    <a:pt x="889863" y="228434"/>
                  </a:lnTo>
                  <a:lnTo>
                    <a:pt x="885774" y="227660"/>
                  </a:lnTo>
                  <a:lnTo>
                    <a:pt x="883729" y="225729"/>
                  </a:lnTo>
                  <a:lnTo>
                    <a:pt x="880491" y="223799"/>
                  </a:lnTo>
                  <a:lnTo>
                    <a:pt x="877252" y="223799"/>
                  </a:lnTo>
                  <a:lnTo>
                    <a:pt x="874356" y="222643"/>
                  </a:lnTo>
                  <a:lnTo>
                    <a:pt x="866178" y="220713"/>
                  </a:lnTo>
                  <a:lnTo>
                    <a:pt x="860894" y="219951"/>
                  </a:lnTo>
                  <a:lnTo>
                    <a:pt x="855967" y="217995"/>
                  </a:lnTo>
                  <a:lnTo>
                    <a:pt x="853579" y="214134"/>
                  </a:lnTo>
                  <a:lnTo>
                    <a:pt x="851535" y="211048"/>
                  </a:lnTo>
                  <a:lnTo>
                    <a:pt x="851535" y="201383"/>
                  </a:lnTo>
                  <a:lnTo>
                    <a:pt x="850684" y="197523"/>
                  </a:lnTo>
                  <a:lnTo>
                    <a:pt x="847445" y="195580"/>
                  </a:lnTo>
                  <a:lnTo>
                    <a:pt x="843356" y="193649"/>
                  </a:lnTo>
                  <a:lnTo>
                    <a:pt x="835177" y="195580"/>
                  </a:lnTo>
                  <a:lnTo>
                    <a:pt x="832281" y="196354"/>
                  </a:lnTo>
                  <a:lnTo>
                    <a:pt x="829398" y="197726"/>
                  </a:lnTo>
                  <a:lnTo>
                    <a:pt x="826998" y="198297"/>
                  </a:lnTo>
                  <a:lnTo>
                    <a:pt x="821550" y="196354"/>
                  </a:lnTo>
                  <a:lnTo>
                    <a:pt x="812698" y="196354"/>
                  </a:lnTo>
                  <a:lnTo>
                    <a:pt x="808609" y="198297"/>
                  </a:lnTo>
                  <a:lnTo>
                    <a:pt x="803160" y="200228"/>
                  </a:lnTo>
                  <a:lnTo>
                    <a:pt x="798385" y="199453"/>
                  </a:lnTo>
                  <a:lnTo>
                    <a:pt x="793788" y="199453"/>
                  </a:lnTo>
                  <a:lnTo>
                    <a:pt x="789698" y="201383"/>
                  </a:lnTo>
                  <a:lnTo>
                    <a:pt x="783564" y="204089"/>
                  </a:lnTo>
                  <a:lnTo>
                    <a:pt x="777430" y="205244"/>
                  </a:lnTo>
                  <a:lnTo>
                    <a:pt x="775385" y="209118"/>
                  </a:lnTo>
                  <a:lnTo>
                    <a:pt x="774534" y="211048"/>
                  </a:lnTo>
                  <a:lnTo>
                    <a:pt x="772490" y="216065"/>
                  </a:lnTo>
                  <a:lnTo>
                    <a:pt x="771296" y="217995"/>
                  </a:lnTo>
                  <a:lnTo>
                    <a:pt x="768070" y="220713"/>
                  </a:lnTo>
                  <a:lnTo>
                    <a:pt x="765175" y="223799"/>
                  </a:lnTo>
                  <a:lnTo>
                    <a:pt x="761936" y="225729"/>
                  </a:lnTo>
                  <a:lnTo>
                    <a:pt x="757847" y="230378"/>
                  </a:lnTo>
                  <a:lnTo>
                    <a:pt x="752906" y="232308"/>
                  </a:lnTo>
                  <a:lnTo>
                    <a:pt x="750862" y="232308"/>
                  </a:lnTo>
                  <a:lnTo>
                    <a:pt x="746772" y="233464"/>
                  </a:lnTo>
                  <a:lnTo>
                    <a:pt x="745464" y="234238"/>
                  </a:lnTo>
                  <a:lnTo>
                    <a:pt x="765175" y="234238"/>
                  </a:lnTo>
                  <a:lnTo>
                    <a:pt x="768070" y="231546"/>
                  </a:lnTo>
                  <a:lnTo>
                    <a:pt x="771296" y="228434"/>
                  </a:lnTo>
                  <a:lnTo>
                    <a:pt x="776579" y="222643"/>
                  </a:lnTo>
                  <a:lnTo>
                    <a:pt x="778624" y="218782"/>
                  </a:lnTo>
                  <a:lnTo>
                    <a:pt x="780669" y="217995"/>
                  </a:lnTo>
                  <a:lnTo>
                    <a:pt x="783564" y="216065"/>
                  </a:lnTo>
                  <a:lnTo>
                    <a:pt x="785609" y="212979"/>
                  </a:lnTo>
                  <a:lnTo>
                    <a:pt x="789698" y="209118"/>
                  </a:lnTo>
                  <a:lnTo>
                    <a:pt x="792937" y="207962"/>
                  </a:lnTo>
                  <a:lnTo>
                    <a:pt x="797026" y="207175"/>
                  </a:lnTo>
                  <a:lnTo>
                    <a:pt x="801116" y="207962"/>
                  </a:lnTo>
                  <a:lnTo>
                    <a:pt x="802487" y="207175"/>
                  </a:lnTo>
                  <a:lnTo>
                    <a:pt x="804519" y="206019"/>
                  </a:lnTo>
                  <a:lnTo>
                    <a:pt x="811326" y="204089"/>
                  </a:lnTo>
                  <a:lnTo>
                    <a:pt x="816787" y="203314"/>
                  </a:lnTo>
                  <a:lnTo>
                    <a:pt x="825639" y="203314"/>
                  </a:lnTo>
                  <a:lnTo>
                    <a:pt x="829043" y="202158"/>
                  </a:lnTo>
                  <a:lnTo>
                    <a:pt x="830237" y="202158"/>
                  </a:lnTo>
                  <a:lnTo>
                    <a:pt x="830237" y="201879"/>
                  </a:lnTo>
                  <a:lnTo>
                    <a:pt x="832281" y="201383"/>
                  </a:lnTo>
                  <a:lnTo>
                    <a:pt x="834326" y="201383"/>
                  </a:lnTo>
                  <a:lnTo>
                    <a:pt x="836371" y="202158"/>
                  </a:lnTo>
                  <a:lnTo>
                    <a:pt x="846594" y="202158"/>
                  </a:lnTo>
                  <a:lnTo>
                    <a:pt x="847445" y="205244"/>
                  </a:lnTo>
                  <a:lnTo>
                    <a:pt x="849490" y="209118"/>
                  </a:lnTo>
                  <a:lnTo>
                    <a:pt x="852728" y="216065"/>
                  </a:lnTo>
                  <a:lnTo>
                    <a:pt x="853579" y="219951"/>
                  </a:lnTo>
                  <a:lnTo>
                    <a:pt x="856818" y="220713"/>
                  </a:lnTo>
                  <a:lnTo>
                    <a:pt x="860894" y="221881"/>
                  </a:lnTo>
                  <a:lnTo>
                    <a:pt x="867029" y="223799"/>
                  </a:lnTo>
                  <a:lnTo>
                    <a:pt x="876401" y="224574"/>
                  </a:lnTo>
                  <a:lnTo>
                    <a:pt x="878446" y="225729"/>
                  </a:lnTo>
                  <a:lnTo>
                    <a:pt x="880491" y="226504"/>
                  </a:lnTo>
                  <a:lnTo>
                    <a:pt x="881341" y="228434"/>
                  </a:lnTo>
                  <a:lnTo>
                    <a:pt x="885774" y="229616"/>
                  </a:lnTo>
                  <a:lnTo>
                    <a:pt x="890714" y="230378"/>
                  </a:lnTo>
                  <a:lnTo>
                    <a:pt x="891908" y="231546"/>
                  </a:lnTo>
                  <a:lnTo>
                    <a:pt x="890714" y="233464"/>
                  </a:lnTo>
                  <a:lnTo>
                    <a:pt x="884580" y="234238"/>
                  </a:lnTo>
                  <a:lnTo>
                    <a:pt x="881341" y="235394"/>
                  </a:lnTo>
                  <a:lnTo>
                    <a:pt x="881341" y="243141"/>
                  </a:lnTo>
                  <a:lnTo>
                    <a:pt x="884580" y="248920"/>
                  </a:lnTo>
                  <a:lnTo>
                    <a:pt x="888669" y="250875"/>
                  </a:lnTo>
                  <a:lnTo>
                    <a:pt x="892759" y="252031"/>
                  </a:lnTo>
                  <a:lnTo>
                    <a:pt x="896848" y="253961"/>
                  </a:lnTo>
                  <a:lnTo>
                    <a:pt x="900074" y="256654"/>
                  </a:lnTo>
                  <a:lnTo>
                    <a:pt x="902970" y="257822"/>
                  </a:lnTo>
                  <a:lnTo>
                    <a:pt x="905014" y="258584"/>
                  </a:lnTo>
                  <a:lnTo>
                    <a:pt x="907059" y="259753"/>
                  </a:lnTo>
                  <a:lnTo>
                    <a:pt x="910297" y="260515"/>
                  </a:lnTo>
                  <a:lnTo>
                    <a:pt x="912342" y="261696"/>
                  </a:lnTo>
                  <a:lnTo>
                    <a:pt x="918641" y="261696"/>
                  </a:lnTo>
                  <a:lnTo>
                    <a:pt x="919835" y="262470"/>
                  </a:lnTo>
                  <a:lnTo>
                    <a:pt x="922731" y="263626"/>
                  </a:lnTo>
                  <a:lnTo>
                    <a:pt x="925969" y="265557"/>
                  </a:lnTo>
                  <a:lnTo>
                    <a:pt x="928014" y="266319"/>
                  </a:lnTo>
                  <a:lnTo>
                    <a:pt x="930059" y="267487"/>
                  </a:lnTo>
                  <a:lnTo>
                    <a:pt x="932103" y="266319"/>
                  </a:lnTo>
                  <a:lnTo>
                    <a:pt x="934999" y="265557"/>
                  </a:lnTo>
                  <a:lnTo>
                    <a:pt x="937044" y="264388"/>
                  </a:lnTo>
                  <a:lnTo>
                    <a:pt x="939088" y="261696"/>
                  </a:lnTo>
                  <a:lnTo>
                    <a:pt x="940282" y="260515"/>
                  </a:lnTo>
                  <a:lnTo>
                    <a:pt x="942327" y="258584"/>
                  </a:lnTo>
                  <a:lnTo>
                    <a:pt x="944372" y="256654"/>
                  </a:lnTo>
                  <a:lnTo>
                    <a:pt x="948461" y="252031"/>
                  </a:lnTo>
                  <a:lnTo>
                    <a:pt x="949642" y="248920"/>
                  </a:lnTo>
                  <a:lnTo>
                    <a:pt x="950506" y="248158"/>
                  </a:lnTo>
                  <a:lnTo>
                    <a:pt x="952538" y="248158"/>
                  </a:lnTo>
                  <a:lnTo>
                    <a:pt x="957821" y="250088"/>
                  </a:lnTo>
                  <a:lnTo>
                    <a:pt x="961910" y="252031"/>
                  </a:lnTo>
                  <a:lnTo>
                    <a:pt x="963955" y="252031"/>
                  </a:lnTo>
                  <a:lnTo>
                    <a:pt x="968044" y="250875"/>
                  </a:lnTo>
                  <a:lnTo>
                    <a:pt x="973328" y="248920"/>
                  </a:lnTo>
                  <a:lnTo>
                    <a:pt x="976223" y="248158"/>
                  </a:lnTo>
                  <a:lnTo>
                    <a:pt x="979462" y="248158"/>
                  </a:lnTo>
                  <a:lnTo>
                    <a:pt x="981506" y="248920"/>
                  </a:lnTo>
                  <a:lnTo>
                    <a:pt x="981506" y="252031"/>
                  </a:lnTo>
                  <a:lnTo>
                    <a:pt x="982357" y="254723"/>
                  </a:lnTo>
                  <a:lnTo>
                    <a:pt x="981506" y="258584"/>
                  </a:lnTo>
                  <a:lnTo>
                    <a:pt x="981824" y="258584"/>
                  </a:lnTo>
                  <a:lnTo>
                    <a:pt x="981506" y="259753"/>
                  </a:lnTo>
                  <a:lnTo>
                    <a:pt x="981506" y="264388"/>
                  </a:lnTo>
                  <a:lnTo>
                    <a:pt x="984402" y="265557"/>
                  </a:lnTo>
                  <a:lnTo>
                    <a:pt x="989672" y="267487"/>
                  </a:lnTo>
                  <a:lnTo>
                    <a:pt x="993762" y="268249"/>
                  </a:lnTo>
                  <a:lnTo>
                    <a:pt x="1009434" y="268249"/>
                  </a:lnTo>
                  <a:lnTo>
                    <a:pt x="1013523" y="26748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8" name="object 4068"/>
            <p:cNvSpPr/>
            <p:nvPr/>
          </p:nvSpPr>
          <p:spPr>
            <a:xfrm>
              <a:off x="1755119" y="2889237"/>
              <a:ext cx="5338445" cy="2751455"/>
            </a:xfrm>
            <a:custGeom>
              <a:avLst/>
              <a:gdLst/>
              <a:ahLst/>
              <a:cxnLst/>
              <a:rect l="l" t="t" r="r" b="b"/>
              <a:pathLst>
                <a:path w="5338445" h="2751454">
                  <a:moveTo>
                    <a:pt x="5062934" y="107102"/>
                  </a:moveTo>
                  <a:lnTo>
                    <a:pt x="5064978" y="111605"/>
                  </a:lnTo>
                  <a:lnTo>
                    <a:pt x="5067022" y="112891"/>
                  </a:lnTo>
                  <a:lnTo>
                    <a:pt x="5072302" y="114821"/>
                  </a:lnTo>
                  <a:lnTo>
                    <a:pt x="5084567" y="114821"/>
                  </a:lnTo>
                  <a:lnTo>
                    <a:pt x="5094106" y="113534"/>
                  </a:lnTo>
                  <a:lnTo>
                    <a:pt x="5100238" y="113534"/>
                  </a:lnTo>
                  <a:lnTo>
                    <a:pt x="5103134" y="114821"/>
                  </a:lnTo>
                  <a:lnTo>
                    <a:pt x="5106370" y="117394"/>
                  </a:lnTo>
                  <a:lnTo>
                    <a:pt x="5106370" y="119324"/>
                  </a:lnTo>
                  <a:lnTo>
                    <a:pt x="5102282" y="124470"/>
                  </a:lnTo>
                  <a:lnTo>
                    <a:pt x="5103134" y="126399"/>
                  </a:lnTo>
                  <a:lnTo>
                    <a:pt x="5106370" y="128329"/>
                  </a:lnTo>
                  <a:lnTo>
                    <a:pt x="5112503" y="130259"/>
                  </a:lnTo>
                  <a:lnTo>
                    <a:pt x="5117783" y="129133"/>
                  </a:lnTo>
                  <a:lnTo>
                    <a:pt x="5120679" y="129133"/>
                  </a:lnTo>
                  <a:lnTo>
                    <a:pt x="5117783" y="131063"/>
                  </a:lnTo>
                  <a:lnTo>
                    <a:pt x="5115739" y="134118"/>
                  </a:lnTo>
                  <a:lnTo>
                    <a:pt x="5113695" y="137174"/>
                  </a:lnTo>
                  <a:lnTo>
                    <a:pt x="5111651" y="137174"/>
                  </a:lnTo>
                  <a:lnTo>
                    <a:pt x="5110459" y="137174"/>
                  </a:lnTo>
                  <a:lnTo>
                    <a:pt x="5108415" y="136048"/>
                  </a:lnTo>
                  <a:lnTo>
                    <a:pt x="5108415" y="134118"/>
                  </a:lnTo>
                  <a:lnTo>
                    <a:pt x="5109607" y="131063"/>
                  </a:lnTo>
                  <a:lnTo>
                    <a:pt x="5108415" y="130259"/>
                  </a:lnTo>
                  <a:lnTo>
                    <a:pt x="5103134" y="128329"/>
                  </a:lnTo>
                  <a:lnTo>
                    <a:pt x="5101090" y="127203"/>
                  </a:lnTo>
                  <a:lnTo>
                    <a:pt x="5100238" y="124470"/>
                  </a:lnTo>
                  <a:lnTo>
                    <a:pt x="5101090" y="121253"/>
                  </a:lnTo>
                  <a:lnTo>
                    <a:pt x="5104326" y="118680"/>
                  </a:lnTo>
                  <a:lnTo>
                    <a:pt x="5104326" y="117394"/>
                  </a:lnTo>
                  <a:lnTo>
                    <a:pt x="5102282" y="115464"/>
                  </a:lnTo>
                  <a:lnTo>
                    <a:pt x="5099046" y="114821"/>
                  </a:lnTo>
                  <a:lnTo>
                    <a:pt x="5094958" y="114821"/>
                  </a:lnTo>
                  <a:lnTo>
                    <a:pt x="5084567" y="116751"/>
                  </a:lnTo>
                  <a:lnTo>
                    <a:pt x="5070258" y="116751"/>
                  </a:lnTo>
                  <a:lnTo>
                    <a:pt x="5066170" y="114821"/>
                  </a:lnTo>
                  <a:lnTo>
                    <a:pt x="5062934" y="112891"/>
                  </a:lnTo>
                  <a:lnTo>
                    <a:pt x="5060890" y="109675"/>
                  </a:lnTo>
                  <a:lnTo>
                    <a:pt x="5060038" y="107102"/>
                  </a:lnTo>
                  <a:lnTo>
                    <a:pt x="5060890" y="100830"/>
                  </a:lnTo>
                  <a:lnTo>
                    <a:pt x="5057994" y="100830"/>
                  </a:lnTo>
                  <a:lnTo>
                    <a:pt x="5053906" y="101956"/>
                  </a:lnTo>
                  <a:lnTo>
                    <a:pt x="5050669" y="101956"/>
                  </a:lnTo>
                  <a:lnTo>
                    <a:pt x="5047433" y="100830"/>
                  </a:lnTo>
                  <a:lnTo>
                    <a:pt x="5040449" y="100026"/>
                  </a:lnTo>
                  <a:lnTo>
                    <a:pt x="5037212" y="100830"/>
                  </a:lnTo>
                  <a:lnTo>
                    <a:pt x="5037212" y="103885"/>
                  </a:lnTo>
                  <a:lnTo>
                    <a:pt x="5038405" y="107745"/>
                  </a:lnTo>
                  <a:lnTo>
                    <a:pt x="5037212" y="112891"/>
                  </a:lnTo>
                  <a:lnTo>
                    <a:pt x="5033124" y="115464"/>
                  </a:lnTo>
                  <a:lnTo>
                    <a:pt x="5029036" y="117394"/>
                  </a:lnTo>
                  <a:lnTo>
                    <a:pt x="5022052" y="117394"/>
                  </a:lnTo>
                  <a:lnTo>
                    <a:pt x="5018816" y="114821"/>
                  </a:lnTo>
                  <a:lnTo>
                    <a:pt x="5011491" y="109675"/>
                  </a:lnTo>
                  <a:lnTo>
                    <a:pt x="5009447" y="109031"/>
                  </a:lnTo>
                  <a:lnTo>
                    <a:pt x="5004507" y="109031"/>
                  </a:lnTo>
                  <a:lnTo>
                    <a:pt x="5001271" y="111605"/>
                  </a:lnTo>
                  <a:lnTo>
                    <a:pt x="5000419" y="113534"/>
                  </a:lnTo>
                  <a:lnTo>
                    <a:pt x="5000419" y="119324"/>
                  </a:lnTo>
                  <a:lnTo>
                    <a:pt x="4999227" y="122540"/>
                  </a:lnTo>
                  <a:lnTo>
                    <a:pt x="4995138" y="125274"/>
                  </a:lnTo>
                  <a:lnTo>
                    <a:pt x="4989687" y="126399"/>
                  </a:lnTo>
                  <a:lnTo>
                    <a:pt x="4989687" y="128329"/>
                  </a:lnTo>
                  <a:lnTo>
                    <a:pt x="4991050" y="132993"/>
                  </a:lnTo>
                  <a:lnTo>
                    <a:pt x="4991050" y="136048"/>
                  </a:lnTo>
                  <a:lnTo>
                    <a:pt x="4989006" y="137978"/>
                  </a:lnTo>
                  <a:lnTo>
                    <a:pt x="4983555" y="136048"/>
                  </a:lnTo>
                  <a:lnTo>
                    <a:pt x="4976742" y="131063"/>
                  </a:lnTo>
                  <a:lnTo>
                    <a:pt x="4973335" y="131063"/>
                  </a:lnTo>
                  <a:lnTo>
                    <a:pt x="4969247" y="134118"/>
                  </a:lnTo>
                  <a:lnTo>
                    <a:pt x="4970609" y="136048"/>
                  </a:lnTo>
                  <a:lnTo>
                    <a:pt x="4973335" y="143767"/>
                  </a:lnTo>
                  <a:lnTo>
                    <a:pt x="4978786" y="149557"/>
                  </a:lnTo>
                  <a:lnTo>
                    <a:pt x="4980830" y="150682"/>
                  </a:lnTo>
                  <a:lnTo>
                    <a:pt x="4985599" y="150682"/>
                  </a:lnTo>
                  <a:lnTo>
                    <a:pt x="4989687" y="152612"/>
                  </a:lnTo>
                  <a:lnTo>
                    <a:pt x="4991050" y="154542"/>
                  </a:lnTo>
                  <a:lnTo>
                    <a:pt x="4989687" y="156472"/>
                  </a:lnTo>
                  <a:lnTo>
                    <a:pt x="4985599" y="161135"/>
                  </a:lnTo>
                  <a:lnTo>
                    <a:pt x="4981511" y="164191"/>
                  </a:lnTo>
                  <a:lnTo>
                    <a:pt x="4977423" y="164995"/>
                  </a:lnTo>
                  <a:lnTo>
                    <a:pt x="4968565" y="161135"/>
                  </a:lnTo>
                  <a:lnTo>
                    <a:pt x="4965158" y="161135"/>
                  </a:lnTo>
                  <a:lnTo>
                    <a:pt x="4961922" y="161135"/>
                  </a:lnTo>
                  <a:lnTo>
                    <a:pt x="4961070" y="162261"/>
                  </a:lnTo>
                  <a:lnTo>
                    <a:pt x="4961070" y="166120"/>
                  </a:lnTo>
                  <a:lnTo>
                    <a:pt x="4963966" y="169980"/>
                  </a:lnTo>
                  <a:lnTo>
                    <a:pt x="4972653" y="175769"/>
                  </a:lnTo>
                  <a:lnTo>
                    <a:pt x="4982874" y="182845"/>
                  </a:lnTo>
                  <a:lnTo>
                    <a:pt x="4986962" y="185418"/>
                  </a:lnTo>
                  <a:lnTo>
                    <a:pt x="4989006" y="189438"/>
                  </a:lnTo>
                  <a:lnTo>
                    <a:pt x="4989006" y="193298"/>
                  </a:lnTo>
                  <a:lnTo>
                    <a:pt x="4986962" y="194424"/>
                  </a:lnTo>
                  <a:lnTo>
                    <a:pt x="4979467" y="192494"/>
                  </a:lnTo>
                  <a:lnTo>
                    <a:pt x="4975379" y="190564"/>
                  </a:lnTo>
                  <a:lnTo>
                    <a:pt x="4971291" y="190564"/>
                  </a:lnTo>
                  <a:lnTo>
                    <a:pt x="4969247" y="192494"/>
                  </a:lnTo>
                  <a:lnTo>
                    <a:pt x="4970609" y="194424"/>
                  </a:lnTo>
                  <a:lnTo>
                    <a:pt x="4971291" y="198283"/>
                  </a:lnTo>
                  <a:lnTo>
                    <a:pt x="4972653" y="201339"/>
                  </a:lnTo>
                  <a:lnTo>
                    <a:pt x="4970609" y="203268"/>
                  </a:lnTo>
                  <a:lnTo>
                    <a:pt x="4966521" y="203268"/>
                  </a:lnTo>
                  <a:lnTo>
                    <a:pt x="4961070" y="201339"/>
                  </a:lnTo>
                  <a:lnTo>
                    <a:pt x="4959026" y="202143"/>
                  </a:lnTo>
                  <a:lnTo>
                    <a:pt x="4957834" y="203268"/>
                  </a:lnTo>
                  <a:lnTo>
                    <a:pt x="4959878" y="206002"/>
                  </a:lnTo>
                  <a:lnTo>
                    <a:pt x="4965158" y="209058"/>
                  </a:lnTo>
                  <a:lnTo>
                    <a:pt x="4968565" y="212917"/>
                  </a:lnTo>
                  <a:lnTo>
                    <a:pt x="4969247" y="213721"/>
                  </a:lnTo>
                  <a:lnTo>
                    <a:pt x="4971291" y="215651"/>
                  </a:lnTo>
                  <a:lnTo>
                    <a:pt x="4971291" y="217581"/>
                  </a:lnTo>
                  <a:lnTo>
                    <a:pt x="4971291" y="218707"/>
                  </a:lnTo>
                  <a:lnTo>
                    <a:pt x="4967203" y="222566"/>
                  </a:lnTo>
                  <a:lnTo>
                    <a:pt x="4963114" y="225300"/>
                  </a:lnTo>
                  <a:lnTo>
                    <a:pt x="4957834" y="227551"/>
                  </a:lnTo>
                  <a:lnTo>
                    <a:pt x="4955790" y="227551"/>
                  </a:lnTo>
                  <a:lnTo>
                    <a:pt x="4953746" y="227551"/>
                  </a:lnTo>
                  <a:lnTo>
                    <a:pt x="4951702" y="226426"/>
                  </a:lnTo>
                  <a:lnTo>
                    <a:pt x="4949658" y="225300"/>
                  </a:lnTo>
                  <a:lnTo>
                    <a:pt x="4948806" y="224496"/>
                  </a:lnTo>
                  <a:lnTo>
                    <a:pt x="4947613" y="224496"/>
                  </a:lnTo>
                  <a:lnTo>
                    <a:pt x="4945569" y="225300"/>
                  </a:lnTo>
                  <a:lnTo>
                    <a:pt x="4961070" y="234145"/>
                  </a:lnTo>
                  <a:lnTo>
                    <a:pt x="4961922" y="233502"/>
                  </a:lnTo>
                  <a:lnTo>
                    <a:pt x="4963966" y="232215"/>
                  </a:lnTo>
                  <a:lnTo>
                    <a:pt x="4966521" y="233502"/>
                  </a:lnTo>
                  <a:lnTo>
                    <a:pt x="4968565" y="236075"/>
                  </a:lnTo>
                  <a:lnTo>
                    <a:pt x="4969247" y="238004"/>
                  </a:lnTo>
                  <a:lnTo>
                    <a:pt x="4971291" y="239934"/>
                  </a:lnTo>
                  <a:lnTo>
                    <a:pt x="4974698" y="239291"/>
                  </a:lnTo>
                  <a:lnTo>
                    <a:pt x="4975379" y="239291"/>
                  </a:lnTo>
                  <a:lnTo>
                    <a:pt x="4978786" y="238004"/>
                  </a:lnTo>
                  <a:lnTo>
                    <a:pt x="4980830" y="241221"/>
                  </a:lnTo>
                  <a:lnTo>
                    <a:pt x="4980830" y="243150"/>
                  </a:lnTo>
                  <a:lnTo>
                    <a:pt x="4979467" y="243794"/>
                  </a:lnTo>
                  <a:lnTo>
                    <a:pt x="4975379" y="247010"/>
                  </a:lnTo>
                  <a:lnTo>
                    <a:pt x="4972653" y="248940"/>
                  </a:lnTo>
                  <a:lnTo>
                    <a:pt x="4971291" y="250869"/>
                  </a:lnTo>
                  <a:lnTo>
                    <a:pt x="4973335" y="253603"/>
                  </a:lnTo>
                  <a:lnTo>
                    <a:pt x="4976742" y="257463"/>
                  </a:lnTo>
                  <a:lnTo>
                    <a:pt x="4976742" y="261644"/>
                  </a:lnTo>
                  <a:lnTo>
                    <a:pt x="4976742" y="263574"/>
                  </a:lnTo>
                  <a:lnTo>
                    <a:pt x="4974698" y="264378"/>
                  </a:lnTo>
                  <a:lnTo>
                    <a:pt x="4968565" y="265504"/>
                  </a:lnTo>
                  <a:lnTo>
                    <a:pt x="4963966" y="264378"/>
                  </a:lnTo>
                  <a:lnTo>
                    <a:pt x="4952894" y="260518"/>
                  </a:lnTo>
                  <a:lnTo>
                    <a:pt x="4947613" y="257463"/>
                  </a:lnTo>
                  <a:lnTo>
                    <a:pt x="4944718" y="256659"/>
                  </a:lnTo>
                  <a:lnTo>
                    <a:pt x="4942674" y="258589"/>
                  </a:lnTo>
                  <a:lnTo>
                    <a:pt x="4944718" y="263574"/>
                  </a:lnTo>
                  <a:lnTo>
                    <a:pt x="4945569" y="268237"/>
                  </a:lnTo>
                  <a:lnTo>
                    <a:pt x="4942674" y="272097"/>
                  </a:lnTo>
                  <a:lnTo>
                    <a:pt x="4938585" y="273223"/>
                  </a:lnTo>
                  <a:lnTo>
                    <a:pt x="4931261" y="275152"/>
                  </a:lnTo>
                  <a:lnTo>
                    <a:pt x="4930068" y="275956"/>
                  </a:lnTo>
                  <a:lnTo>
                    <a:pt x="4925129" y="279816"/>
                  </a:lnTo>
                  <a:lnTo>
                    <a:pt x="4921040" y="282871"/>
                  </a:lnTo>
                  <a:lnTo>
                    <a:pt x="4917804" y="281746"/>
                  </a:lnTo>
                  <a:lnTo>
                    <a:pt x="4910820" y="281746"/>
                  </a:lnTo>
                  <a:lnTo>
                    <a:pt x="4909628" y="283675"/>
                  </a:lnTo>
                  <a:lnTo>
                    <a:pt x="4908776" y="285605"/>
                  </a:lnTo>
                  <a:lnTo>
                    <a:pt x="4907584" y="290590"/>
                  </a:lnTo>
                  <a:lnTo>
                    <a:pt x="4909628" y="293807"/>
                  </a:lnTo>
                  <a:lnTo>
                    <a:pt x="4912864" y="296380"/>
                  </a:lnTo>
                  <a:lnTo>
                    <a:pt x="4913716" y="300239"/>
                  </a:lnTo>
                  <a:lnTo>
                    <a:pt x="4912864" y="303456"/>
                  </a:lnTo>
                  <a:lnTo>
                    <a:pt x="4909628" y="305385"/>
                  </a:lnTo>
                  <a:lnTo>
                    <a:pt x="4903495" y="307315"/>
                  </a:lnTo>
                  <a:lnTo>
                    <a:pt x="4897363" y="307958"/>
                  </a:lnTo>
                  <a:lnTo>
                    <a:pt x="4893275" y="306029"/>
                  </a:lnTo>
                  <a:lnTo>
                    <a:pt x="4885950" y="302169"/>
                  </a:lnTo>
                  <a:lnTo>
                    <a:pt x="4881010" y="299596"/>
                  </a:lnTo>
                  <a:lnTo>
                    <a:pt x="4875730" y="297666"/>
                  </a:lnTo>
                  <a:lnTo>
                    <a:pt x="4873686" y="295737"/>
                  </a:lnTo>
                  <a:lnTo>
                    <a:pt x="4871642" y="294450"/>
                  </a:lnTo>
                  <a:lnTo>
                    <a:pt x="4867554" y="290590"/>
                  </a:lnTo>
                  <a:lnTo>
                    <a:pt x="4864147" y="288661"/>
                  </a:lnTo>
                  <a:lnTo>
                    <a:pt x="4862103" y="290590"/>
                  </a:lnTo>
                  <a:lnTo>
                    <a:pt x="4861421" y="291716"/>
                  </a:lnTo>
                  <a:lnTo>
                    <a:pt x="4860059" y="296380"/>
                  </a:lnTo>
                  <a:lnTo>
                    <a:pt x="4864147" y="298310"/>
                  </a:lnTo>
                  <a:lnTo>
                    <a:pt x="4868235" y="303456"/>
                  </a:lnTo>
                  <a:lnTo>
                    <a:pt x="4874367" y="311175"/>
                  </a:lnTo>
                  <a:lnTo>
                    <a:pt x="4877774" y="313104"/>
                  </a:lnTo>
                  <a:lnTo>
                    <a:pt x="4883055" y="313748"/>
                  </a:lnTo>
                  <a:lnTo>
                    <a:pt x="4887143" y="315838"/>
                  </a:lnTo>
                  <a:lnTo>
                    <a:pt x="4887143" y="322753"/>
                  </a:lnTo>
                  <a:lnTo>
                    <a:pt x="4889187" y="325809"/>
                  </a:lnTo>
                  <a:lnTo>
                    <a:pt x="4893275" y="327739"/>
                  </a:lnTo>
                  <a:lnTo>
                    <a:pt x="4894127" y="330472"/>
                  </a:lnTo>
                  <a:lnTo>
                    <a:pt x="4893275" y="332402"/>
                  </a:lnTo>
                  <a:lnTo>
                    <a:pt x="4891231" y="334332"/>
                  </a:lnTo>
                  <a:lnTo>
                    <a:pt x="4887143" y="335458"/>
                  </a:lnTo>
                  <a:lnTo>
                    <a:pt x="4885099" y="334332"/>
                  </a:lnTo>
                  <a:lnTo>
                    <a:pt x="4881862" y="334332"/>
                  </a:lnTo>
                  <a:lnTo>
                    <a:pt x="4878455" y="334332"/>
                  </a:lnTo>
                  <a:lnTo>
                    <a:pt x="4874367" y="335458"/>
                  </a:lnTo>
                  <a:lnTo>
                    <a:pt x="4873686" y="337387"/>
                  </a:lnTo>
                  <a:lnTo>
                    <a:pt x="4874367" y="342051"/>
                  </a:lnTo>
                  <a:lnTo>
                    <a:pt x="4874367" y="347036"/>
                  </a:lnTo>
                  <a:lnTo>
                    <a:pt x="4873686" y="352021"/>
                  </a:lnTo>
                  <a:lnTo>
                    <a:pt x="4872323" y="355881"/>
                  </a:lnTo>
                  <a:lnTo>
                    <a:pt x="4867554" y="359901"/>
                  </a:lnTo>
                  <a:lnTo>
                    <a:pt x="4857163" y="360545"/>
                  </a:lnTo>
                  <a:lnTo>
                    <a:pt x="4853075" y="360545"/>
                  </a:lnTo>
                  <a:lnTo>
                    <a:pt x="4849838" y="360545"/>
                  </a:lnTo>
                  <a:lnTo>
                    <a:pt x="4847794" y="358615"/>
                  </a:lnTo>
                  <a:lnTo>
                    <a:pt x="4846602" y="358615"/>
                  </a:lnTo>
                  <a:lnTo>
                    <a:pt x="4844558" y="359901"/>
                  </a:lnTo>
                  <a:lnTo>
                    <a:pt x="4842514" y="361831"/>
                  </a:lnTo>
                  <a:lnTo>
                    <a:pt x="4841662" y="365691"/>
                  </a:lnTo>
                  <a:lnTo>
                    <a:pt x="4842514" y="369550"/>
                  </a:lnTo>
                  <a:lnTo>
                    <a:pt x="4844558" y="371480"/>
                  </a:lnTo>
                  <a:lnTo>
                    <a:pt x="4847794" y="371480"/>
                  </a:lnTo>
                  <a:lnTo>
                    <a:pt x="4849838" y="369550"/>
                  </a:lnTo>
                  <a:lnTo>
                    <a:pt x="4850690" y="367620"/>
                  </a:lnTo>
                  <a:lnTo>
                    <a:pt x="4853926" y="367620"/>
                  </a:lnTo>
                  <a:lnTo>
                    <a:pt x="4860059" y="369550"/>
                  </a:lnTo>
                  <a:lnTo>
                    <a:pt x="4862103" y="371480"/>
                  </a:lnTo>
                  <a:lnTo>
                    <a:pt x="4863465" y="377269"/>
                  </a:lnTo>
                  <a:lnTo>
                    <a:pt x="4861421" y="383059"/>
                  </a:lnTo>
                  <a:lnTo>
                    <a:pt x="4859207" y="384988"/>
                  </a:lnTo>
                  <a:lnTo>
                    <a:pt x="4857163" y="386918"/>
                  </a:lnTo>
                  <a:lnTo>
                    <a:pt x="4853926" y="388044"/>
                  </a:lnTo>
                  <a:lnTo>
                    <a:pt x="4850690" y="388848"/>
                  </a:lnTo>
                  <a:lnTo>
                    <a:pt x="4845750" y="390778"/>
                  </a:lnTo>
                  <a:lnTo>
                    <a:pt x="4843706" y="392707"/>
                  </a:lnTo>
                  <a:lnTo>
                    <a:pt x="4842514" y="394637"/>
                  </a:lnTo>
                  <a:lnTo>
                    <a:pt x="4845750" y="398497"/>
                  </a:lnTo>
                  <a:lnTo>
                    <a:pt x="4853075" y="403482"/>
                  </a:lnTo>
                  <a:lnTo>
                    <a:pt x="4860059" y="406216"/>
                  </a:lnTo>
                  <a:lnTo>
                    <a:pt x="4864147" y="409271"/>
                  </a:lnTo>
                  <a:lnTo>
                    <a:pt x="4866191" y="411201"/>
                  </a:lnTo>
                  <a:lnTo>
                    <a:pt x="4865510" y="414256"/>
                  </a:lnTo>
                  <a:lnTo>
                    <a:pt x="4860059" y="416186"/>
                  </a:lnTo>
                  <a:lnTo>
                    <a:pt x="4859207" y="416990"/>
                  </a:lnTo>
                  <a:lnTo>
                    <a:pt x="4858015" y="420850"/>
                  </a:lnTo>
                  <a:lnTo>
                    <a:pt x="4860059" y="425996"/>
                  </a:lnTo>
                  <a:lnTo>
                    <a:pt x="4865510" y="428569"/>
                  </a:lnTo>
                  <a:lnTo>
                    <a:pt x="4870279" y="433715"/>
                  </a:lnTo>
                  <a:lnTo>
                    <a:pt x="4876411" y="439504"/>
                  </a:lnTo>
                  <a:lnTo>
                    <a:pt x="4887994" y="443364"/>
                  </a:lnTo>
                  <a:lnTo>
                    <a:pt x="4893275" y="444489"/>
                  </a:lnTo>
                  <a:lnTo>
                    <a:pt x="4898215" y="446419"/>
                  </a:lnTo>
                  <a:lnTo>
                    <a:pt x="4903495" y="448349"/>
                  </a:lnTo>
                  <a:lnTo>
                    <a:pt x="4912864" y="448349"/>
                  </a:lnTo>
                  <a:lnTo>
                    <a:pt x="4915760" y="444489"/>
                  </a:lnTo>
                  <a:lnTo>
                    <a:pt x="4916952" y="439504"/>
                  </a:lnTo>
                  <a:lnTo>
                    <a:pt x="4921892" y="434358"/>
                  </a:lnTo>
                  <a:lnTo>
                    <a:pt x="4931261" y="429855"/>
                  </a:lnTo>
                  <a:lnTo>
                    <a:pt x="4939437" y="427926"/>
                  </a:lnTo>
                  <a:lnTo>
                    <a:pt x="4944718" y="428569"/>
                  </a:lnTo>
                  <a:lnTo>
                    <a:pt x="4949658" y="434358"/>
                  </a:lnTo>
                  <a:lnTo>
                    <a:pt x="4949658" y="439504"/>
                  </a:lnTo>
                  <a:lnTo>
                    <a:pt x="4949658" y="444489"/>
                  </a:lnTo>
                  <a:lnTo>
                    <a:pt x="4949658" y="448349"/>
                  </a:lnTo>
                  <a:lnTo>
                    <a:pt x="4947613" y="456068"/>
                  </a:lnTo>
                  <a:lnTo>
                    <a:pt x="4948806" y="461857"/>
                  </a:lnTo>
                  <a:lnTo>
                    <a:pt x="4951702" y="464591"/>
                  </a:lnTo>
                  <a:lnTo>
                    <a:pt x="4953746" y="466521"/>
                  </a:lnTo>
                  <a:lnTo>
                    <a:pt x="4950850" y="464591"/>
                  </a:lnTo>
                  <a:lnTo>
                    <a:pt x="4945569" y="460732"/>
                  </a:lnTo>
                  <a:lnTo>
                    <a:pt x="4943525" y="456068"/>
                  </a:lnTo>
                  <a:lnTo>
                    <a:pt x="4944718" y="449153"/>
                  </a:lnTo>
                  <a:lnTo>
                    <a:pt x="4947613" y="441434"/>
                  </a:lnTo>
                  <a:lnTo>
                    <a:pt x="4945569" y="434358"/>
                  </a:lnTo>
                  <a:lnTo>
                    <a:pt x="4940630" y="429855"/>
                  </a:lnTo>
                  <a:lnTo>
                    <a:pt x="4933305" y="430499"/>
                  </a:lnTo>
                  <a:lnTo>
                    <a:pt x="4923936" y="434358"/>
                  </a:lnTo>
                  <a:lnTo>
                    <a:pt x="4918996" y="440148"/>
                  </a:lnTo>
                  <a:lnTo>
                    <a:pt x="4915760" y="447223"/>
                  </a:lnTo>
                  <a:lnTo>
                    <a:pt x="4913716" y="450279"/>
                  </a:lnTo>
                  <a:lnTo>
                    <a:pt x="4910820" y="450279"/>
                  </a:lnTo>
                  <a:lnTo>
                    <a:pt x="4906391" y="450279"/>
                  </a:lnTo>
                  <a:lnTo>
                    <a:pt x="4902303" y="449153"/>
                  </a:lnTo>
                  <a:lnTo>
                    <a:pt x="4896171" y="447223"/>
                  </a:lnTo>
                  <a:lnTo>
                    <a:pt x="4887994" y="445294"/>
                  </a:lnTo>
                  <a:lnTo>
                    <a:pt x="4876411" y="440147"/>
                  </a:lnTo>
                  <a:lnTo>
                    <a:pt x="4871642" y="437574"/>
                  </a:lnTo>
                  <a:lnTo>
                    <a:pt x="4862103" y="429855"/>
                  </a:lnTo>
                  <a:lnTo>
                    <a:pt x="4858015" y="424709"/>
                  </a:lnTo>
                  <a:lnTo>
                    <a:pt x="4855119" y="420046"/>
                  </a:lnTo>
                  <a:lnTo>
                    <a:pt x="4853075" y="416990"/>
                  </a:lnTo>
                  <a:lnTo>
                    <a:pt x="4850690" y="416186"/>
                  </a:lnTo>
                  <a:lnTo>
                    <a:pt x="4846602" y="416186"/>
                  </a:lnTo>
                  <a:lnTo>
                    <a:pt x="4842514" y="418116"/>
                  </a:lnTo>
                  <a:lnTo>
                    <a:pt x="4837574" y="422780"/>
                  </a:lnTo>
                  <a:lnTo>
                    <a:pt x="4832293" y="427926"/>
                  </a:lnTo>
                  <a:lnTo>
                    <a:pt x="4830249" y="432428"/>
                  </a:lnTo>
                  <a:lnTo>
                    <a:pt x="4826161" y="436288"/>
                  </a:lnTo>
                  <a:lnTo>
                    <a:pt x="4820029" y="444489"/>
                  </a:lnTo>
                  <a:lnTo>
                    <a:pt x="4815941" y="449153"/>
                  </a:lnTo>
                  <a:lnTo>
                    <a:pt x="4816792" y="454138"/>
                  </a:lnTo>
                  <a:lnTo>
                    <a:pt x="4820880" y="458802"/>
                  </a:lnTo>
                  <a:lnTo>
                    <a:pt x="4826161" y="462661"/>
                  </a:lnTo>
                  <a:lnTo>
                    <a:pt x="4829397" y="463787"/>
                  </a:lnTo>
                  <a:lnTo>
                    <a:pt x="4831441" y="466521"/>
                  </a:lnTo>
                  <a:lnTo>
                    <a:pt x="4832293" y="469576"/>
                  </a:lnTo>
                  <a:lnTo>
                    <a:pt x="4831441" y="472632"/>
                  </a:lnTo>
                  <a:lnTo>
                    <a:pt x="4826161" y="474562"/>
                  </a:lnTo>
                  <a:lnTo>
                    <a:pt x="4820880" y="476491"/>
                  </a:lnTo>
                  <a:lnTo>
                    <a:pt x="4815941" y="477296"/>
                  </a:lnTo>
                  <a:lnTo>
                    <a:pt x="4813896" y="480351"/>
                  </a:lnTo>
                  <a:lnTo>
                    <a:pt x="4813896" y="483085"/>
                  </a:lnTo>
                  <a:lnTo>
                    <a:pt x="4813896" y="488874"/>
                  </a:lnTo>
                  <a:lnTo>
                    <a:pt x="4816792" y="494020"/>
                  </a:lnTo>
                  <a:lnTo>
                    <a:pt x="4820029" y="495950"/>
                  </a:lnTo>
                  <a:lnTo>
                    <a:pt x="4822924" y="495950"/>
                  </a:lnTo>
                  <a:lnTo>
                    <a:pt x="4826161" y="495950"/>
                  </a:lnTo>
                  <a:lnTo>
                    <a:pt x="4842514" y="500453"/>
                  </a:lnTo>
                  <a:lnTo>
                    <a:pt x="4861421" y="506724"/>
                  </a:lnTo>
                  <a:lnTo>
                    <a:pt x="4865510" y="508654"/>
                  </a:lnTo>
                  <a:lnTo>
                    <a:pt x="4872323" y="509458"/>
                  </a:lnTo>
                  <a:lnTo>
                    <a:pt x="4879818" y="511388"/>
                  </a:lnTo>
                  <a:lnTo>
                    <a:pt x="4883055" y="513318"/>
                  </a:lnTo>
                  <a:lnTo>
                    <a:pt x="4883906" y="516373"/>
                  </a:lnTo>
                  <a:lnTo>
                    <a:pt x="4885099" y="519107"/>
                  </a:lnTo>
                  <a:lnTo>
                    <a:pt x="4883906" y="524896"/>
                  </a:lnTo>
                  <a:lnTo>
                    <a:pt x="4883055" y="528756"/>
                  </a:lnTo>
                  <a:lnTo>
                    <a:pt x="4881862" y="531811"/>
                  </a:lnTo>
                  <a:lnTo>
                    <a:pt x="4881862" y="536797"/>
                  </a:lnTo>
                  <a:lnTo>
                    <a:pt x="4883055" y="540656"/>
                  </a:lnTo>
                  <a:lnTo>
                    <a:pt x="4883906" y="545320"/>
                  </a:lnTo>
                  <a:lnTo>
                    <a:pt x="4887994" y="551109"/>
                  </a:lnTo>
                  <a:lnTo>
                    <a:pt x="4889187" y="556898"/>
                  </a:lnTo>
                  <a:lnTo>
                    <a:pt x="4891231" y="563974"/>
                  </a:lnTo>
                  <a:lnTo>
                    <a:pt x="4894127" y="565904"/>
                  </a:lnTo>
                  <a:lnTo>
                    <a:pt x="4896171" y="568960"/>
                  </a:lnTo>
                  <a:lnTo>
                    <a:pt x="4896171" y="571693"/>
                  </a:lnTo>
                  <a:lnTo>
                    <a:pt x="4894127" y="577483"/>
                  </a:lnTo>
                  <a:lnTo>
                    <a:pt x="4890038" y="587131"/>
                  </a:lnTo>
                  <a:lnTo>
                    <a:pt x="4887143" y="594046"/>
                  </a:lnTo>
                  <a:lnTo>
                    <a:pt x="4881010" y="604821"/>
                  </a:lnTo>
                  <a:lnTo>
                    <a:pt x="4874367" y="611414"/>
                  </a:lnTo>
                  <a:lnTo>
                    <a:pt x="4870279" y="617204"/>
                  </a:lnTo>
                  <a:lnTo>
                    <a:pt x="4870279" y="622350"/>
                  </a:lnTo>
                  <a:lnTo>
                    <a:pt x="4869598" y="631999"/>
                  </a:lnTo>
                  <a:lnTo>
                    <a:pt x="4870279" y="635054"/>
                  </a:lnTo>
                  <a:lnTo>
                    <a:pt x="4871642" y="640843"/>
                  </a:lnTo>
                  <a:lnTo>
                    <a:pt x="4873686" y="643577"/>
                  </a:lnTo>
                  <a:lnTo>
                    <a:pt x="4875730" y="646633"/>
                  </a:lnTo>
                  <a:lnTo>
                    <a:pt x="4879818" y="649367"/>
                  </a:lnTo>
                  <a:lnTo>
                    <a:pt x="4887994" y="651296"/>
                  </a:lnTo>
                  <a:lnTo>
                    <a:pt x="4899407" y="651296"/>
                  </a:lnTo>
                  <a:lnTo>
                    <a:pt x="4902303" y="652422"/>
                  </a:lnTo>
                  <a:lnTo>
                    <a:pt x="4904347" y="653226"/>
                  </a:lnTo>
                  <a:lnTo>
                    <a:pt x="4912864" y="653226"/>
                  </a:lnTo>
                  <a:lnTo>
                    <a:pt x="4925980" y="652422"/>
                  </a:lnTo>
                  <a:lnTo>
                    <a:pt x="4931261" y="651296"/>
                  </a:lnTo>
                  <a:lnTo>
                    <a:pt x="4934157" y="650492"/>
                  </a:lnTo>
                  <a:lnTo>
                    <a:pt x="4935349" y="649367"/>
                  </a:lnTo>
                  <a:lnTo>
                    <a:pt x="4935349" y="644703"/>
                  </a:lnTo>
                  <a:lnTo>
                    <a:pt x="4936201" y="642773"/>
                  </a:lnTo>
                  <a:lnTo>
                    <a:pt x="4973335" y="613344"/>
                  </a:lnTo>
                  <a:lnTo>
                    <a:pt x="5017623" y="597906"/>
                  </a:lnTo>
                  <a:lnTo>
                    <a:pt x="5026992" y="592921"/>
                  </a:lnTo>
                  <a:lnTo>
                    <a:pt x="5041301" y="589061"/>
                  </a:lnTo>
                  <a:lnTo>
                    <a:pt x="5046581" y="587131"/>
                  </a:lnTo>
                  <a:lnTo>
                    <a:pt x="5049477" y="586327"/>
                  </a:lnTo>
                  <a:lnTo>
                    <a:pt x="5049477" y="585202"/>
                  </a:lnTo>
                  <a:lnTo>
                    <a:pt x="5051862" y="585202"/>
                  </a:lnTo>
                  <a:lnTo>
                    <a:pt x="5052713" y="587131"/>
                  </a:lnTo>
                  <a:lnTo>
                    <a:pt x="5053906" y="586327"/>
                  </a:lnTo>
                  <a:lnTo>
                    <a:pt x="5054757" y="584398"/>
                  </a:lnTo>
                  <a:lnTo>
                    <a:pt x="5056801" y="583272"/>
                  </a:lnTo>
                  <a:lnTo>
                    <a:pt x="5064978" y="584398"/>
                  </a:lnTo>
                  <a:lnTo>
                    <a:pt x="5084567" y="589061"/>
                  </a:lnTo>
                  <a:lnTo>
                    <a:pt x="5085930" y="590991"/>
                  </a:lnTo>
                  <a:lnTo>
                    <a:pt x="5092062" y="590991"/>
                  </a:lnTo>
                  <a:lnTo>
                    <a:pt x="5094958" y="590187"/>
                  </a:lnTo>
                  <a:lnTo>
                    <a:pt x="5097002" y="590991"/>
                  </a:lnTo>
                  <a:lnTo>
                    <a:pt x="5097002" y="592117"/>
                  </a:lnTo>
                  <a:lnTo>
                    <a:pt x="5094958" y="592921"/>
                  </a:lnTo>
                  <a:lnTo>
                    <a:pt x="5092914" y="594047"/>
                  </a:lnTo>
                  <a:lnTo>
                    <a:pt x="5094958" y="595172"/>
                  </a:lnTo>
                  <a:lnTo>
                    <a:pt x="5100238" y="592921"/>
                  </a:lnTo>
                  <a:lnTo>
                    <a:pt x="5110459" y="597102"/>
                  </a:lnTo>
                  <a:lnTo>
                    <a:pt x="5112503" y="597906"/>
                  </a:lnTo>
                  <a:lnTo>
                    <a:pt x="5120679" y="603695"/>
                  </a:lnTo>
                  <a:lnTo>
                    <a:pt x="5125960" y="607555"/>
                  </a:lnTo>
                  <a:lnTo>
                    <a:pt x="5134988" y="612701"/>
                  </a:lnTo>
                  <a:lnTo>
                    <a:pt x="5142312" y="615274"/>
                  </a:lnTo>
                  <a:lnTo>
                    <a:pt x="5143505" y="612701"/>
                  </a:lnTo>
                  <a:lnTo>
                    <a:pt x="5148444" y="610610"/>
                  </a:lnTo>
                  <a:lnTo>
                    <a:pt x="5155769" y="608681"/>
                  </a:lnTo>
                  <a:lnTo>
                    <a:pt x="5162753" y="608681"/>
                  </a:lnTo>
                  <a:lnTo>
                    <a:pt x="5168034" y="606751"/>
                  </a:lnTo>
                  <a:lnTo>
                    <a:pt x="5176210" y="604821"/>
                  </a:lnTo>
                  <a:lnTo>
                    <a:pt x="5180298" y="602891"/>
                  </a:lnTo>
                  <a:lnTo>
                    <a:pt x="5183705" y="601766"/>
                  </a:lnTo>
                  <a:lnTo>
                    <a:pt x="5185749" y="599836"/>
                  </a:lnTo>
                  <a:lnTo>
                    <a:pt x="5186430" y="597102"/>
                  </a:lnTo>
                  <a:lnTo>
                    <a:pt x="5188474" y="594047"/>
                  </a:lnTo>
                  <a:lnTo>
                    <a:pt x="5191881" y="592117"/>
                  </a:lnTo>
                  <a:lnTo>
                    <a:pt x="5193074" y="590187"/>
                  </a:lnTo>
                  <a:lnTo>
                    <a:pt x="5195118" y="589061"/>
                  </a:lnTo>
                  <a:lnTo>
                    <a:pt x="5198013" y="586327"/>
                  </a:lnTo>
                  <a:lnTo>
                    <a:pt x="5206190" y="585202"/>
                  </a:lnTo>
                  <a:lnTo>
                    <a:pt x="5211470" y="583272"/>
                  </a:lnTo>
                  <a:lnTo>
                    <a:pt x="5216410" y="579412"/>
                  </a:lnTo>
                  <a:lnTo>
                    <a:pt x="5218454" y="576679"/>
                  </a:lnTo>
                  <a:lnTo>
                    <a:pt x="5218454" y="565100"/>
                  </a:lnTo>
                  <a:lnTo>
                    <a:pt x="5219647" y="560758"/>
                  </a:lnTo>
                  <a:lnTo>
                    <a:pt x="5219647" y="558828"/>
                  </a:lnTo>
                  <a:lnTo>
                    <a:pt x="5221691" y="556898"/>
                  </a:lnTo>
                  <a:lnTo>
                    <a:pt x="5223735" y="554325"/>
                  </a:lnTo>
                  <a:lnTo>
                    <a:pt x="5229015" y="553039"/>
                  </a:lnTo>
                  <a:lnTo>
                    <a:pt x="5231911" y="553039"/>
                  </a:lnTo>
                  <a:lnTo>
                    <a:pt x="5233103" y="551109"/>
                  </a:lnTo>
                  <a:lnTo>
                    <a:pt x="5233955" y="549179"/>
                  </a:lnTo>
                  <a:lnTo>
                    <a:pt x="5235148" y="547250"/>
                  </a:lnTo>
                  <a:lnTo>
                    <a:pt x="5237192" y="547250"/>
                  </a:lnTo>
                  <a:lnTo>
                    <a:pt x="5238043" y="547250"/>
                  </a:lnTo>
                  <a:lnTo>
                    <a:pt x="5237192" y="551109"/>
                  </a:lnTo>
                  <a:lnTo>
                    <a:pt x="5233955" y="553039"/>
                  </a:lnTo>
                  <a:lnTo>
                    <a:pt x="5229015" y="554969"/>
                  </a:lnTo>
                  <a:lnTo>
                    <a:pt x="5223735" y="556898"/>
                  </a:lnTo>
                  <a:lnTo>
                    <a:pt x="5221691" y="558828"/>
                  </a:lnTo>
                  <a:lnTo>
                    <a:pt x="5220839" y="562045"/>
                  </a:lnTo>
                  <a:lnTo>
                    <a:pt x="5220839" y="563974"/>
                  </a:lnTo>
                  <a:lnTo>
                    <a:pt x="5220839" y="572819"/>
                  </a:lnTo>
                  <a:lnTo>
                    <a:pt x="5201250" y="588257"/>
                  </a:lnTo>
                  <a:lnTo>
                    <a:pt x="5195969" y="590187"/>
                  </a:lnTo>
                  <a:lnTo>
                    <a:pt x="5190518" y="592921"/>
                  </a:lnTo>
                  <a:lnTo>
                    <a:pt x="5189837" y="595976"/>
                  </a:lnTo>
                  <a:lnTo>
                    <a:pt x="5187793" y="600962"/>
                  </a:lnTo>
                  <a:lnTo>
                    <a:pt x="5185749" y="603695"/>
                  </a:lnTo>
                  <a:lnTo>
                    <a:pt x="5180298" y="605625"/>
                  </a:lnTo>
                  <a:lnTo>
                    <a:pt x="5174166" y="606751"/>
                  </a:lnTo>
                  <a:lnTo>
                    <a:pt x="5165989" y="609485"/>
                  </a:lnTo>
                  <a:lnTo>
                    <a:pt x="5159857" y="609485"/>
                  </a:lnTo>
                  <a:lnTo>
                    <a:pt x="5152533" y="611414"/>
                  </a:lnTo>
                  <a:lnTo>
                    <a:pt x="5146400" y="613344"/>
                  </a:lnTo>
                  <a:lnTo>
                    <a:pt x="5144356" y="615274"/>
                  </a:lnTo>
                  <a:lnTo>
                    <a:pt x="5144356" y="617204"/>
                  </a:lnTo>
                  <a:lnTo>
                    <a:pt x="5146400" y="617204"/>
                  </a:lnTo>
                  <a:lnTo>
                    <a:pt x="5150489" y="617204"/>
                  </a:lnTo>
                  <a:lnTo>
                    <a:pt x="5154577" y="620420"/>
                  </a:lnTo>
                  <a:lnTo>
                    <a:pt x="5159857" y="622993"/>
                  </a:lnTo>
                  <a:lnTo>
                    <a:pt x="5165989" y="628139"/>
                  </a:lnTo>
                  <a:lnTo>
                    <a:pt x="5171440" y="635054"/>
                  </a:lnTo>
                  <a:lnTo>
                    <a:pt x="5175529" y="637788"/>
                  </a:lnTo>
                  <a:lnTo>
                    <a:pt x="5182342" y="640843"/>
                  </a:lnTo>
                  <a:lnTo>
                    <a:pt x="5188474" y="646633"/>
                  </a:lnTo>
                  <a:lnTo>
                    <a:pt x="5195118" y="653226"/>
                  </a:lnTo>
                  <a:lnTo>
                    <a:pt x="5197162" y="656282"/>
                  </a:lnTo>
                  <a:lnTo>
                    <a:pt x="5199206" y="658211"/>
                  </a:lnTo>
                  <a:lnTo>
                    <a:pt x="5201250" y="660141"/>
                  </a:lnTo>
                  <a:lnTo>
                    <a:pt x="5203294" y="665126"/>
                  </a:lnTo>
                  <a:lnTo>
                    <a:pt x="5206190" y="667056"/>
                  </a:lnTo>
                  <a:lnTo>
                    <a:pt x="5208234" y="665930"/>
                  </a:lnTo>
                  <a:lnTo>
                    <a:pt x="5210278" y="667056"/>
                  </a:lnTo>
                  <a:lnTo>
                    <a:pt x="5211470" y="668986"/>
                  </a:lnTo>
                  <a:lnTo>
                    <a:pt x="5211470" y="670916"/>
                  </a:lnTo>
                  <a:lnTo>
                    <a:pt x="5215558" y="672845"/>
                  </a:lnTo>
                  <a:lnTo>
                    <a:pt x="5216410" y="674936"/>
                  </a:lnTo>
                  <a:lnTo>
                    <a:pt x="5218454" y="676866"/>
                  </a:lnTo>
                  <a:lnTo>
                    <a:pt x="5217603" y="678795"/>
                  </a:lnTo>
                  <a:lnTo>
                    <a:pt x="5215558" y="678795"/>
                  </a:lnTo>
                  <a:lnTo>
                    <a:pt x="5215558" y="680725"/>
                  </a:lnTo>
                  <a:lnTo>
                    <a:pt x="5217603" y="684585"/>
                  </a:lnTo>
                  <a:lnTo>
                    <a:pt x="5218454" y="690374"/>
                  </a:lnTo>
                  <a:lnTo>
                    <a:pt x="5217603" y="698093"/>
                  </a:lnTo>
                  <a:lnTo>
                    <a:pt x="5217603" y="701149"/>
                  </a:lnTo>
                  <a:lnTo>
                    <a:pt x="5217603" y="706938"/>
                  </a:lnTo>
                  <a:lnTo>
                    <a:pt x="5217603" y="714657"/>
                  </a:lnTo>
                  <a:lnTo>
                    <a:pt x="5215558" y="726236"/>
                  </a:lnTo>
                  <a:lnTo>
                    <a:pt x="5214366" y="733151"/>
                  </a:lnTo>
                  <a:lnTo>
                    <a:pt x="5213514" y="737010"/>
                  </a:lnTo>
                  <a:lnTo>
                    <a:pt x="5207382" y="744890"/>
                  </a:lnTo>
                  <a:lnTo>
                    <a:pt x="5204146" y="751805"/>
                  </a:lnTo>
                  <a:lnTo>
                    <a:pt x="5204146" y="758398"/>
                  </a:lnTo>
                  <a:lnTo>
                    <a:pt x="5203294" y="762258"/>
                  </a:lnTo>
                  <a:lnTo>
                    <a:pt x="5203294" y="764188"/>
                  </a:lnTo>
                  <a:lnTo>
                    <a:pt x="5204146" y="765313"/>
                  </a:lnTo>
                  <a:lnTo>
                    <a:pt x="5204146" y="767243"/>
                  </a:lnTo>
                  <a:lnTo>
                    <a:pt x="5203294" y="769173"/>
                  </a:lnTo>
                  <a:lnTo>
                    <a:pt x="5203294" y="771103"/>
                  </a:lnTo>
                  <a:lnTo>
                    <a:pt x="5206190" y="771103"/>
                  </a:lnTo>
                  <a:lnTo>
                    <a:pt x="5207382" y="768047"/>
                  </a:lnTo>
                  <a:lnTo>
                    <a:pt x="5208234" y="767243"/>
                  </a:lnTo>
                  <a:lnTo>
                    <a:pt x="5210278" y="768047"/>
                  </a:lnTo>
                  <a:lnTo>
                    <a:pt x="5210278" y="769977"/>
                  </a:lnTo>
                  <a:lnTo>
                    <a:pt x="5208234" y="776892"/>
                  </a:lnTo>
                  <a:lnTo>
                    <a:pt x="5209426" y="781877"/>
                  </a:lnTo>
                  <a:lnTo>
                    <a:pt x="5212322" y="784611"/>
                  </a:lnTo>
                  <a:lnTo>
                    <a:pt x="5216410" y="787667"/>
                  </a:lnTo>
                  <a:lnTo>
                    <a:pt x="5218454" y="789596"/>
                  </a:lnTo>
                  <a:lnTo>
                    <a:pt x="5220839" y="795386"/>
                  </a:lnTo>
                  <a:lnTo>
                    <a:pt x="5221691" y="805195"/>
                  </a:lnTo>
                  <a:lnTo>
                    <a:pt x="5220839" y="810985"/>
                  </a:lnTo>
                  <a:lnTo>
                    <a:pt x="5219647" y="815970"/>
                  </a:lnTo>
                  <a:lnTo>
                    <a:pt x="5218454" y="821759"/>
                  </a:lnTo>
                  <a:lnTo>
                    <a:pt x="5216410" y="825619"/>
                  </a:lnTo>
                  <a:lnTo>
                    <a:pt x="5212322" y="829478"/>
                  </a:lnTo>
                  <a:lnTo>
                    <a:pt x="5207382" y="839127"/>
                  </a:lnTo>
                  <a:lnTo>
                    <a:pt x="5204146" y="844112"/>
                  </a:lnTo>
                  <a:lnTo>
                    <a:pt x="5202102" y="848776"/>
                  </a:lnTo>
                  <a:lnTo>
                    <a:pt x="5200058" y="854565"/>
                  </a:lnTo>
                  <a:lnTo>
                    <a:pt x="5198013" y="856495"/>
                  </a:lnTo>
                  <a:lnTo>
                    <a:pt x="5197162" y="855691"/>
                  </a:lnTo>
                  <a:lnTo>
                    <a:pt x="5197162" y="853761"/>
                  </a:lnTo>
                  <a:lnTo>
                    <a:pt x="5195969" y="852635"/>
                  </a:lnTo>
                  <a:lnTo>
                    <a:pt x="5195118" y="852635"/>
                  </a:lnTo>
                  <a:lnTo>
                    <a:pt x="5195118" y="854565"/>
                  </a:lnTo>
                  <a:lnTo>
                    <a:pt x="5193925" y="857621"/>
                  </a:lnTo>
                  <a:lnTo>
                    <a:pt x="5188474" y="861480"/>
                  </a:lnTo>
                  <a:lnTo>
                    <a:pt x="5183705" y="864214"/>
                  </a:lnTo>
                  <a:lnTo>
                    <a:pt x="5182342" y="867430"/>
                  </a:lnTo>
                  <a:lnTo>
                    <a:pt x="5174166" y="875149"/>
                  </a:lnTo>
                  <a:lnTo>
                    <a:pt x="5165138" y="882064"/>
                  </a:lnTo>
                  <a:lnTo>
                    <a:pt x="5143505" y="895573"/>
                  </a:lnTo>
                  <a:lnTo>
                    <a:pt x="5140268" y="899432"/>
                  </a:lnTo>
                  <a:lnTo>
                    <a:pt x="5140268" y="903292"/>
                  </a:lnTo>
                  <a:lnTo>
                    <a:pt x="5140268" y="905222"/>
                  </a:lnTo>
                  <a:lnTo>
                    <a:pt x="5138224" y="905222"/>
                  </a:lnTo>
                  <a:lnTo>
                    <a:pt x="5137372" y="904418"/>
                  </a:lnTo>
                  <a:lnTo>
                    <a:pt x="5136180" y="904418"/>
                  </a:lnTo>
                  <a:lnTo>
                    <a:pt x="5134988" y="907151"/>
                  </a:lnTo>
                  <a:lnTo>
                    <a:pt x="5137372" y="912137"/>
                  </a:lnTo>
                  <a:lnTo>
                    <a:pt x="5138224" y="915996"/>
                  </a:lnTo>
                  <a:lnTo>
                    <a:pt x="5142312" y="920660"/>
                  </a:lnTo>
                  <a:lnTo>
                    <a:pt x="5157813" y="923715"/>
                  </a:lnTo>
                  <a:lnTo>
                    <a:pt x="5173484" y="927575"/>
                  </a:lnTo>
                  <a:lnTo>
                    <a:pt x="5180298" y="929665"/>
                  </a:lnTo>
                  <a:lnTo>
                    <a:pt x="5189837" y="928379"/>
                  </a:lnTo>
                  <a:lnTo>
                    <a:pt x="5201250" y="927575"/>
                  </a:lnTo>
                  <a:lnTo>
                    <a:pt x="5211470" y="928379"/>
                  </a:lnTo>
                  <a:lnTo>
                    <a:pt x="5215558" y="930791"/>
                  </a:lnTo>
                  <a:lnTo>
                    <a:pt x="5221691" y="930791"/>
                  </a:lnTo>
                  <a:lnTo>
                    <a:pt x="5226971" y="931595"/>
                  </a:lnTo>
                  <a:lnTo>
                    <a:pt x="5229867" y="931595"/>
                  </a:lnTo>
                  <a:lnTo>
                    <a:pt x="5231911" y="929665"/>
                  </a:lnTo>
                  <a:lnTo>
                    <a:pt x="5237192" y="924519"/>
                  </a:lnTo>
                  <a:lnTo>
                    <a:pt x="5242132" y="920660"/>
                  </a:lnTo>
                  <a:lnTo>
                    <a:pt x="5244176" y="920660"/>
                  </a:lnTo>
                  <a:lnTo>
                    <a:pt x="5247412" y="919856"/>
                  </a:lnTo>
                  <a:lnTo>
                    <a:pt x="5251500" y="912941"/>
                  </a:lnTo>
                  <a:lnTo>
                    <a:pt x="5253544" y="906347"/>
                  </a:lnTo>
                  <a:lnTo>
                    <a:pt x="5258825" y="898307"/>
                  </a:lnTo>
                  <a:lnTo>
                    <a:pt x="5263765" y="893643"/>
                  </a:lnTo>
                  <a:lnTo>
                    <a:pt x="5269897" y="889783"/>
                  </a:lnTo>
                  <a:lnTo>
                    <a:pt x="5283354" y="886728"/>
                  </a:lnTo>
                  <a:lnTo>
                    <a:pt x="5295618" y="882868"/>
                  </a:lnTo>
                  <a:lnTo>
                    <a:pt x="5303795" y="882868"/>
                  </a:lnTo>
                  <a:lnTo>
                    <a:pt x="5313334" y="882064"/>
                  </a:lnTo>
                  <a:lnTo>
                    <a:pt x="5319466" y="880939"/>
                  </a:lnTo>
                  <a:lnTo>
                    <a:pt x="5324746" y="878205"/>
                  </a:lnTo>
                  <a:lnTo>
                    <a:pt x="5330879" y="878205"/>
                  </a:lnTo>
                  <a:lnTo>
                    <a:pt x="5330879" y="876275"/>
                  </a:lnTo>
                  <a:lnTo>
                    <a:pt x="5334967" y="874345"/>
                  </a:lnTo>
                  <a:lnTo>
                    <a:pt x="5338203" y="874345"/>
                  </a:lnTo>
                  <a:lnTo>
                    <a:pt x="5338203" y="875149"/>
                  </a:lnTo>
                  <a:lnTo>
                    <a:pt x="5336159" y="878205"/>
                  </a:lnTo>
                  <a:lnTo>
                    <a:pt x="5337011" y="880135"/>
                  </a:lnTo>
                  <a:lnTo>
                    <a:pt x="5324746" y="884798"/>
                  </a:lnTo>
                  <a:lnTo>
                    <a:pt x="5316570" y="885924"/>
                  </a:lnTo>
                  <a:lnTo>
                    <a:pt x="5306350" y="889783"/>
                  </a:lnTo>
                  <a:lnTo>
                    <a:pt x="5287442" y="894447"/>
                  </a:lnTo>
                  <a:lnTo>
                    <a:pt x="5280628" y="898307"/>
                  </a:lnTo>
                  <a:lnTo>
                    <a:pt x="5278584" y="897503"/>
                  </a:lnTo>
                  <a:lnTo>
                    <a:pt x="5278584" y="895573"/>
                  </a:lnTo>
                  <a:lnTo>
                    <a:pt x="5285398" y="892517"/>
                  </a:lnTo>
                  <a:lnTo>
                    <a:pt x="5293574" y="890588"/>
                  </a:lnTo>
                  <a:lnTo>
                    <a:pt x="5305157" y="886728"/>
                  </a:lnTo>
                  <a:lnTo>
                    <a:pt x="5307201" y="886728"/>
                  </a:lnTo>
                  <a:lnTo>
                    <a:pt x="5305157" y="885924"/>
                  </a:lnTo>
                  <a:lnTo>
                    <a:pt x="5301069" y="885924"/>
                  </a:lnTo>
                  <a:lnTo>
                    <a:pt x="5291530" y="886728"/>
                  </a:lnTo>
                  <a:lnTo>
                    <a:pt x="5273985" y="891713"/>
                  </a:lnTo>
                  <a:lnTo>
                    <a:pt x="5269897" y="892517"/>
                  </a:lnTo>
                  <a:lnTo>
                    <a:pt x="5271941" y="893643"/>
                  </a:lnTo>
                  <a:lnTo>
                    <a:pt x="5271089" y="894447"/>
                  </a:lnTo>
                  <a:lnTo>
                    <a:pt x="5264957" y="896377"/>
                  </a:lnTo>
                  <a:lnTo>
                    <a:pt x="5263765" y="898307"/>
                  </a:lnTo>
                  <a:lnTo>
                    <a:pt x="5265809" y="898307"/>
                  </a:lnTo>
                  <a:lnTo>
                    <a:pt x="5269045" y="897503"/>
                  </a:lnTo>
                  <a:lnTo>
                    <a:pt x="5273133" y="896377"/>
                  </a:lnTo>
                  <a:lnTo>
                    <a:pt x="5271941" y="898307"/>
                  </a:lnTo>
                  <a:lnTo>
                    <a:pt x="5269897" y="901362"/>
                  </a:lnTo>
                  <a:lnTo>
                    <a:pt x="5269897" y="904418"/>
                  </a:lnTo>
                  <a:lnTo>
                    <a:pt x="5269045" y="907151"/>
                  </a:lnTo>
                  <a:lnTo>
                    <a:pt x="5267001" y="910207"/>
                  </a:lnTo>
                  <a:lnTo>
                    <a:pt x="5269045" y="912137"/>
                  </a:lnTo>
                  <a:lnTo>
                    <a:pt x="5271089" y="912137"/>
                  </a:lnTo>
                  <a:lnTo>
                    <a:pt x="5282672" y="916800"/>
                  </a:lnTo>
                </a:path>
                <a:path w="5338445" h="2751454">
                  <a:moveTo>
                    <a:pt x="3800373" y="352021"/>
                  </a:moveTo>
                  <a:lnTo>
                    <a:pt x="3804461" y="353951"/>
                  </a:lnTo>
                  <a:lnTo>
                    <a:pt x="3805653" y="356685"/>
                  </a:lnTo>
                  <a:lnTo>
                    <a:pt x="3807697" y="357971"/>
                  </a:lnTo>
                  <a:lnTo>
                    <a:pt x="3809741" y="358615"/>
                  </a:lnTo>
                  <a:lnTo>
                    <a:pt x="3810593" y="357971"/>
                  </a:lnTo>
                  <a:lnTo>
                    <a:pt x="3806505" y="352825"/>
                  </a:lnTo>
                  <a:lnTo>
                    <a:pt x="3807697" y="350092"/>
                  </a:lnTo>
                  <a:lnTo>
                    <a:pt x="3811786" y="352825"/>
                  </a:lnTo>
                  <a:lnTo>
                    <a:pt x="3817918" y="355881"/>
                  </a:lnTo>
                  <a:lnTo>
                    <a:pt x="3826946" y="355881"/>
                  </a:lnTo>
                  <a:lnTo>
                    <a:pt x="3831034" y="357971"/>
                  </a:lnTo>
                  <a:lnTo>
                    <a:pt x="3837677" y="357971"/>
                  </a:lnTo>
                  <a:lnTo>
                    <a:pt x="3844491" y="360545"/>
                  </a:lnTo>
                  <a:lnTo>
                    <a:pt x="3846535" y="362474"/>
                  </a:lnTo>
                  <a:lnTo>
                    <a:pt x="3849942" y="364404"/>
                  </a:lnTo>
                  <a:lnTo>
                    <a:pt x="3854030" y="365691"/>
                  </a:lnTo>
                  <a:lnTo>
                    <a:pt x="3856926" y="365691"/>
                  </a:lnTo>
                  <a:lnTo>
                    <a:pt x="3860162" y="364404"/>
                  </a:lnTo>
                  <a:lnTo>
                    <a:pt x="3863399" y="365691"/>
                  </a:lnTo>
                  <a:lnTo>
                    <a:pt x="3865443" y="366334"/>
                  </a:lnTo>
                  <a:lnTo>
                    <a:pt x="3872427" y="370193"/>
                  </a:lnTo>
                  <a:lnTo>
                    <a:pt x="3875663" y="371480"/>
                  </a:lnTo>
                  <a:lnTo>
                    <a:pt x="3879751" y="372123"/>
                  </a:lnTo>
                  <a:lnTo>
                    <a:pt x="3895252" y="377912"/>
                  </a:lnTo>
                  <a:lnTo>
                    <a:pt x="3913649" y="384988"/>
                  </a:lnTo>
                  <a:lnTo>
                    <a:pt x="3925913" y="392707"/>
                  </a:lnTo>
                  <a:lnTo>
                    <a:pt x="3938178" y="399622"/>
                  </a:lnTo>
                  <a:lnTo>
                    <a:pt x="3955893" y="413131"/>
                  </a:lnTo>
                  <a:lnTo>
                    <a:pt x="3970202" y="422780"/>
                  </a:lnTo>
                  <a:lnTo>
                    <a:pt x="3979571" y="433715"/>
                  </a:lnTo>
                  <a:lnTo>
                    <a:pt x="3988939" y="449153"/>
                  </a:lnTo>
                  <a:lnTo>
                    <a:pt x="3997116" y="465717"/>
                  </a:lnTo>
                  <a:lnTo>
                    <a:pt x="4001204" y="483085"/>
                  </a:lnTo>
                  <a:lnTo>
                    <a:pt x="4003248" y="492090"/>
                  </a:lnTo>
                  <a:lnTo>
                    <a:pt x="4001204" y="492734"/>
                  </a:lnTo>
                  <a:lnTo>
                    <a:pt x="3999160" y="492090"/>
                  </a:lnTo>
                  <a:lnTo>
                    <a:pt x="3997116" y="488874"/>
                  </a:lnTo>
                  <a:lnTo>
                    <a:pt x="3995923" y="486301"/>
                  </a:lnTo>
                  <a:lnTo>
                    <a:pt x="3995072" y="486944"/>
                  </a:lnTo>
                  <a:lnTo>
                    <a:pt x="3995923" y="490161"/>
                  </a:lnTo>
                  <a:lnTo>
                    <a:pt x="4000011" y="494663"/>
                  </a:lnTo>
                  <a:lnTo>
                    <a:pt x="4000011" y="496593"/>
                  </a:lnTo>
                  <a:lnTo>
                    <a:pt x="4000011" y="500453"/>
                  </a:lnTo>
                  <a:lnTo>
                    <a:pt x="4000011" y="505599"/>
                  </a:lnTo>
                  <a:lnTo>
                    <a:pt x="3997967" y="507529"/>
                  </a:lnTo>
                  <a:lnTo>
                    <a:pt x="3997116" y="506724"/>
                  </a:lnTo>
                  <a:lnTo>
                    <a:pt x="3995923" y="505599"/>
                  </a:lnTo>
                  <a:lnTo>
                    <a:pt x="3995072" y="507529"/>
                  </a:lnTo>
                  <a:lnTo>
                    <a:pt x="3997116" y="509458"/>
                  </a:lnTo>
                  <a:lnTo>
                    <a:pt x="3999160" y="511388"/>
                  </a:lnTo>
                  <a:lnTo>
                    <a:pt x="4000011" y="513318"/>
                  </a:lnTo>
                  <a:lnTo>
                    <a:pt x="3999160" y="515248"/>
                  </a:lnTo>
                  <a:lnTo>
                    <a:pt x="3999160" y="517177"/>
                  </a:lnTo>
                  <a:lnTo>
                    <a:pt x="3997967" y="521037"/>
                  </a:lnTo>
                  <a:lnTo>
                    <a:pt x="3995923" y="528756"/>
                  </a:lnTo>
                  <a:lnTo>
                    <a:pt x="3995072" y="537601"/>
                  </a:lnTo>
                  <a:lnTo>
                    <a:pt x="3993879" y="542586"/>
                  </a:lnTo>
                  <a:lnTo>
                    <a:pt x="3991835" y="546446"/>
                  </a:lnTo>
                  <a:lnTo>
                    <a:pt x="3988939" y="550466"/>
                  </a:lnTo>
                  <a:lnTo>
                    <a:pt x="3980763" y="562044"/>
                  </a:lnTo>
                  <a:lnTo>
                    <a:pt x="3970202" y="568959"/>
                  </a:lnTo>
                  <a:lnTo>
                    <a:pt x="3955893" y="575553"/>
                  </a:lnTo>
                  <a:lnTo>
                    <a:pt x="3941585" y="579412"/>
                  </a:lnTo>
                  <a:lnTo>
                    <a:pt x="3934090" y="584398"/>
                  </a:lnTo>
                  <a:lnTo>
                    <a:pt x="3927106" y="586327"/>
                  </a:lnTo>
                  <a:lnTo>
                    <a:pt x="3904280" y="600961"/>
                  </a:lnTo>
                  <a:lnTo>
                    <a:pt x="3891164" y="606751"/>
                  </a:lnTo>
                  <a:lnTo>
                    <a:pt x="3878559" y="619133"/>
                  </a:lnTo>
                  <a:lnTo>
                    <a:pt x="3875663" y="624279"/>
                  </a:lnTo>
                  <a:lnTo>
                    <a:pt x="3875663" y="630069"/>
                  </a:lnTo>
                  <a:lnTo>
                    <a:pt x="3874471" y="638914"/>
                  </a:lnTo>
                  <a:lnTo>
                    <a:pt x="3875663" y="650492"/>
                  </a:lnTo>
                  <a:lnTo>
                    <a:pt x="3876515" y="652422"/>
                  </a:lnTo>
                  <a:lnTo>
                    <a:pt x="3878559" y="654352"/>
                  </a:lnTo>
                  <a:lnTo>
                    <a:pt x="3877707" y="656281"/>
                  </a:lnTo>
                  <a:lnTo>
                    <a:pt x="3876515" y="658211"/>
                  </a:lnTo>
                  <a:lnTo>
                    <a:pt x="3876515" y="659337"/>
                  </a:lnTo>
                  <a:lnTo>
                    <a:pt x="3876515" y="660141"/>
                  </a:lnTo>
                  <a:lnTo>
                    <a:pt x="3871575" y="657407"/>
                  </a:lnTo>
                  <a:lnTo>
                    <a:pt x="3869531" y="656281"/>
                  </a:lnTo>
                  <a:lnTo>
                    <a:pt x="3868338" y="657407"/>
                  </a:lnTo>
                  <a:lnTo>
                    <a:pt x="3868338" y="658211"/>
                  </a:lnTo>
                  <a:lnTo>
                    <a:pt x="3871575" y="661267"/>
                  </a:lnTo>
                  <a:lnTo>
                    <a:pt x="3874471" y="664001"/>
                  </a:lnTo>
                  <a:lnTo>
                    <a:pt x="3874471" y="665126"/>
                  </a:lnTo>
                  <a:lnTo>
                    <a:pt x="3875663" y="665930"/>
                  </a:lnTo>
                  <a:lnTo>
                    <a:pt x="3875663" y="667056"/>
                  </a:lnTo>
                  <a:lnTo>
                    <a:pt x="3874471" y="670916"/>
                  </a:lnTo>
                  <a:lnTo>
                    <a:pt x="3875663" y="672845"/>
                  </a:lnTo>
                  <a:lnTo>
                    <a:pt x="3878559" y="677509"/>
                  </a:lnTo>
                  <a:lnTo>
                    <a:pt x="3878559" y="679439"/>
                  </a:lnTo>
                  <a:lnTo>
                    <a:pt x="3878559" y="681368"/>
                  </a:lnTo>
                  <a:lnTo>
                    <a:pt x="3878559" y="687640"/>
                  </a:lnTo>
                  <a:lnTo>
                    <a:pt x="3879751" y="693429"/>
                  </a:lnTo>
                  <a:lnTo>
                    <a:pt x="3883839" y="708868"/>
                  </a:lnTo>
                  <a:lnTo>
                    <a:pt x="3887928" y="720446"/>
                  </a:lnTo>
                  <a:lnTo>
                    <a:pt x="3892016" y="733151"/>
                  </a:lnTo>
                  <a:lnTo>
                    <a:pt x="3896104" y="745533"/>
                  </a:lnTo>
                  <a:lnTo>
                    <a:pt x="3904280" y="762258"/>
                  </a:lnTo>
                  <a:lnTo>
                    <a:pt x="3909561" y="771907"/>
                  </a:lnTo>
                  <a:lnTo>
                    <a:pt x="3911605" y="775766"/>
                  </a:lnTo>
                  <a:lnTo>
                    <a:pt x="3934090" y="801175"/>
                  </a:lnTo>
                  <a:lnTo>
                    <a:pt x="3937497" y="803909"/>
                  </a:lnTo>
                  <a:lnTo>
                    <a:pt x="3941585" y="805838"/>
                  </a:lnTo>
                  <a:lnTo>
                    <a:pt x="3943629" y="805838"/>
                  </a:lnTo>
                  <a:lnTo>
                    <a:pt x="3948909" y="809055"/>
                  </a:lnTo>
                  <a:lnTo>
                    <a:pt x="3952997" y="812110"/>
                  </a:lnTo>
                  <a:lnTo>
                    <a:pt x="3957937" y="821759"/>
                  </a:lnTo>
                  <a:lnTo>
                    <a:pt x="3963218" y="833338"/>
                  </a:lnTo>
                  <a:lnTo>
                    <a:pt x="3963218" y="834142"/>
                  </a:lnTo>
                  <a:lnTo>
                    <a:pt x="3959130" y="840253"/>
                  </a:lnTo>
                  <a:lnTo>
                    <a:pt x="3959130" y="842182"/>
                  </a:lnTo>
                  <a:lnTo>
                    <a:pt x="3966114" y="844112"/>
                  </a:lnTo>
                  <a:lnTo>
                    <a:pt x="3973438" y="847972"/>
                  </a:lnTo>
                  <a:lnTo>
                    <a:pt x="3979571" y="852635"/>
                  </a:lnTo>
                  <a:lnTo>
                    <a:pt x="3983659" y="859550"/>
                  </a:lnTo>
                  <a:lnTo>
                    <a:pt x="3990983" y="865340"/>
                  </a:lnTo>
                  <a:lnTo>
                    <a:pt x="4002396" y="875149"/>
                  </a:lnTo>
                  <a:lnTo>
                    <a:pt x="4005292" y="880939"/>
                  </a:lnTo>
                  <a:lnTo>
                    <a:pt x="4007336" y="882868"/>
                  </a:lnTo>
                  <a:lnTo>
                    <a:pt x="4009380" y="882868"/>
                  </a:lnTo>
                  <a:lnTo>
                    <a:pt x="4012617" y="882868"/>
                  </a:lnTo>
                  <a:lnTo>
                    <a:pt x="4017556" y="887854"/>
                  </a:lnTo>
                  <a:lnTo>
                    <a:pt x="4019600" y="890587"/>
                  </a:lnTo>
                  <a:lnTo>
                    <a:pt x="4023689" y="892517"/>
                  </a:lnTo>
                  <a:lnTo>
                    <a:pt x="4026925" y="893643"/>
                  </a:lnTo>
                  <a:lnTo>
                    <a:pt x="4033057" y="899432"/>
                  </a:lnTo>
                  <a:lnTo>
                    <a:pt x="4041234" y="906347"/>
                  </a:lnTo>
                  <a:lnTo>
                    <a:pt x="4048729" y="912137"/>
                  </a:lnTo>
                  <a:lnTo>
                    <a:pt x="4060141" y="922589"/>
                  </a:lnTo>
                  <a:lnTo>
                    <a:pt x="4070362" y="928379"/>
                  </a:lnTo>
                  <a:lnTo>
                    <a:pt x="4075302" y="933525"/>
                  </a:lnTo>
                  <a:lnTo>
                    <a:pt x="4084670" y="941244"/>
                  </a:lnTo>
                  <a:lnTo>
                    <a:pt x="4086714" y="943174"/>
                  </a:lnTo>
                  <a:lnTo>
                    <a:pt x="4089951" y="945103"/>
                  </a:lnTo>
                  <a:lnTo>
                    <a:pt x="4091995" y="950893"/>
                  </a:lnTo>
                  <a:lnTo>
                    <a:pt x="4094891" y="956682"/>
                  </a:lnTo>
                  <a:lnTo>
                    <a:pt x="4096935" y="959737"/>
                  </a:lnTo>
                  <a:lnTo>
                    <a:pt x="4102215" y="963597"/>
                  </a:lnTo>
                  <a:lnTo>
                    <a:pt x="4103067" y="964723"/>
                  </a:lnTo>
                  <a:lnTo>
                    <a:pt x="4104260" y="966652"/>
                  </a:lnTo>
                  <a:lnTo>
                    <a:pt x="4106304" y="968582"/>
                  </a:lnTo>
                  <a:lnTo>
                    <a:pt x="4112436" y="972442"/>
                  </a:lnTo>
                  <a:lnTo>
                    <a:pt x="4120612" y="982091"/>
                  </a:lnTo>
                  <a:lnTo>
                    <a:pt x="4123849" y="984824"/>
                  </a:lnTo>
                  <a:lnTo>
                    <a:pt x="4130833" y="988684"/>
                  </a:lnTo>
                  <a:lnTo>
                    <a:pt x="4136113" y="994956"/>
                  </a:lnTo>
                  <a:lnTo>
                    <a:pt x="4147696" y="1003479"/>
                  </a:lnTo>
                  <a:lnTo>
                    <a:pt x="4151784" y="1005409"/>
                  </a:lnTo>
                  <a:lnTo>
                    <a:pt x="4156554" y="1008464"/>
                  </a:lnTo>
                  <a:lnTo>
                    <a:pt x="4183638" y="1031621"/>
                  </a:lnTo>
                  <a:lnTo>
                    <a:pt x="4197947" y="1044326"/>
                  </a:lnTo>
                  <a:lnTo>
                    <a:pt x="4204079" y="1048185"/>
                  </a:lnTo>
                  <a:lnTo>
                    <a:pt x="4209359" y="1050115"/>
                  </a:lnTo>
                  <a:lnTo>
                    <a:pt x="4215492" y="1053331"/>
                  </a:lnTo>
                  <a:lnTo>
                    <a:pt x="4223668" y="1061050"/>
                  </a:lnTo>
                  <a:lnTo>
                    <a:pt x="4229800" y="1062980"/>
                  </a:lnTo>
                  <a:lnTo>
                    <a:pt x="4243427" y="1073433"/>
                  </a:lnTo>
                  <a:lnTo>
                    <a:pt x="4250241" y="1079222"/>
                  </a:lnTo>
                  <a:lnTo>
                    <a:pt x="4258928" y="1088067"/>
                  </a:lnTo>
                  <a:lnTo>
                    <a:pt x="4267956" y="1096912"/>
                  </a:lnTo>
                  <a:lnTo>
                    <a:pt x="4278177" y="1100771"/>
                  </a:lnTo>
                  <a:lnTo>
                    <a:pt x="4285501" y="1101575"/>
                  </a:lnTo>
                  <a:lnTo>
                    <a:pt x="4305942" y="1102701"/>
                  </a:lnTo>
                  <a:lnTo>
                    <a:pt x="4331664" y="1100771"/>
                  </a:lnTo>
                  <a:lnTo>
                    <a:pt x="4350571" y="1097716"/>
                  </a:lnTo>
                  <a:lnTo>
                    <a:pt x="4384469" y="1087263"/>
                  </a:lnTo>
                  <a:lnTo>
                    <a:pt x="4394689" y="1085333"/>
                  </a:lnTo>
                  <a:lnTo>
                    <a:pt x="4402014" y="1085333"/>
                  </a:lnTo>
                  <a:lnTo>
                    <a:pt x="4406954" y="1085333"/>
                  </a:lnTo>
                  <a:lnTo>
                    <a:pt x="4411042" y="1083403"/>
                  </a:lnTo>
                  <a:lnTo>
                    <a:pt x="4421262" y="1080348"/>
                  </a:lnTo>
                  <a:lnTo>
                    <a:pt x="4438808" y="1078418"/>
                  </a:lnTo>
                  <a:lnTo>
                    <a:pt x="4459759" y="1076488"/>
                  </a:lnTo>
                  <a:lnTo>
                    <a:pt x="4463848" y="1075363"/>
                  </a:lnTo>
                  <a:lnTo>
                    <a:pt x="4468617" y="1075363"/>
                  </a:lnTo>
                  <a:lnTo>
                    <a:pt x="4472024" y="1075363"/>
                  </a:lnTo>
                  <a:lnTo>
                    <a:pt x="4474920" y="1076488"/>
                  </a:lnTo>
                  <a:lnTo>
                    <a:pt x="4480200" y="1081152"/>
                  </a:lnTo>
                  <a:lnTo>
                    <a:pt x="4487525" y="1083403"/>
                  </a:lnTo>
                  <a:lnTo>
                    <a:pt x="4490421" y="1082278"/>
                  </a:lnTo>
                  <a:lnTo>
                    <a:pt x="4496553" y="1077293"/>
                  </a:lnTo>
                  <a:lnTo>
                    <a:pt x="4505922" y="1067644"/>
                  </a:lnTo>
                  <a:lnTo>
                    <a:pt x="4513246" y="1061854"/>
                  </a:lnTo>
                  <a:lnTo>
                    <a:pt x="4519378" y="1053974"/>
                  </a:lnTo>
                  <a:lnTo>
                    <a:pt x="4522274" y="1047059"/>
                  </a:lnTo>
                  <a:lnTo>
                    <a:pt x="4525511" y="1037411"/>
                  </a:lnTo>
                  <a:lnTo>
                    <a:pt x="4531643" y="1023902"/>
                  </a:lnTo>
                  <a:lnTo>
                    <a:pt x="4532495" y="1014253"/>
                  </a:lnTo>
                  <a:lnTo>
                    <a:pt x="4532495" y="1008464"/>
                  </a:lnTo>
                  <a:lnTo>
                    <a:pt x="4529599" y="1000745"/>
                  </a:lnTo>
                  <a:lnTo>
                    <a:pt x="4528406" y="987880"/>
                  </a:lnTo>
                  <a:lnTo>
                    <a:pt x="4525511" y="978231"/>
                  </a:lnTo>
                  <a:lnTo>
                    <a:pt x="4525511" y="973246"/>
                  </a:lnTo>
                  <a:lnTo>
                    <a:pt x="4519378" y="964723"/>
                  </a:lnTo>
                  <a:lnTo>
                    <a:pt x="4517334" y="960863"/>
                  </a:lnTo>
                  <a:lnTo>
                    <a:pt x="4517334" y="958612"/>
                  </a:lnTo>
                  <a:lnTo>
                    <a:pt x="4518186" y="958612"/>
                  </a:lnTo>
                  <a:lnTo>
                    <a:pt x="4520230" y="959737"/>
                  </a:lnTo>
                  <a:lnTo>
                    <a:pt x="4521422" y="960863"/>
                  </a:lnTo>
                  <a:lnTo>
                    <a:pt x="4522274" y="961667"/>
                  </a:lnTo>
                  <a:lnTo>
                    <a:pt x="4523467" y="960863"/>
                  </a:lnTo>
                  <a:lnTo>
                    <a:pt x="4523467" y="959737"/>
                  </a:lnTo>
                  <a:lnTo>
                    <a:pt x="4522274" y="957808"/>
                  </a:lnTo>
                  <a:lnTo>
                    <a:pt x="4521422" y="950089"/>
                  </a:lnTo>
                  <a:lnTo>
                    <a:pt x="4521422" y="944299"/>
                  </a:lnTo>
                  <a:lnTo>
                    <a:pt x="4520230" y="937384"/>
                  </a:lnTo>
                  <a:lnTo>
                    <a:pt x="4513246" y="927575"/>
                  </a:lnTo>
                  <a:lnTo>
                    <a:pt x="4510010" y="923715"/>
                  </a:lnTo>
                  <a:lnTo>
                    <a:pt x="4508817" y="919856"/>
                  </a:lnTo>
                  <a:lnTo>
                    <a:pt x="4505922" y="918730"/>
                  </a:lnTo>
                  <a:lnTo>
                    <a:pt x="4503877" y="916800"/>
                  </a:lnTo>
                  <a:lnTo>
                    <a:pt x="4503877" y="914870"/>
                  </a:lnTo>
                  <a:lnTo>
                    <a:pt x="4499789" y="914870"/>
                  </a:lnTo>
                  <a:lnTo>
                    <a:pt x="4499789" y="912137"/>
                  </a:lnTo>
                  <a:lnTo>
                    <a:pt x="4496553" y="911011"/>
                  </a:lnTo>
                  <a:lnTo>
                    <a:pt x="4495701" y="910207"/>
                  </a:lnTo>
                  <a:lnTo>
                    <a:pt x="4493657" y="909081"/>
                  </a:lnTo>
                  <a:lnTo>
                    <a:pt x="4492465" y="904417"/>
                  </a:lnTo>
                  <a:lnTo>
                    <a:pt x="4489569" y="899432"/>
                  </a:lnTo>
                  <a:lnTo>
                    <a:pt x="4486332" y="896377"/>
                  </a:lnTo>
                  <a:lnTo>
                    <a:pt x="4484288" y="892517"/>
                  </a:lnTo>
                  <a:lnTo>
                    <a:pt x="4482244" y="889783"/>
                  </a:lnTo>
                  <a:lnTo>
                    <a:pt x="4482244" y="887854"/>
                  </a:lnTo>
                  <a:lnTo>
                    <a:pt x="4476964" y="877079"/>
                  </a:lnTo>
                  <a:lnTo>
                    <a:pt x="4472024" y="874345"/>
                  </a:lnTo>
                  <a:lnTo>
                    <a:pt x="4468617" y="870486"/>
                  </a:lnTo>
                  <a:lnTo>
                    <a:pt x="4460441" y="863410"/>
                  </a:lnTo>
                  <a:lnTo>
                    <a:pt x="4452264" y="854565"/>
                  </a:lnTo>
                  <a:lnTo>
                    <a:pt x="4444940" y="846042"/>
                  </a:lnTo>
                  <a:lnTo>
                    <a:pt x="4438808" y="833338"/>
                  </a:lnTo>
                  <a:lnTo>
                    <a:pt x="4430631" y="822563"/>
                  </a:lnTo>
                  <a:lnTo>
                    <a:pt x="4427735" y="812914"/>
                  </a:lnTo>
                  <a:lnTo>
                    <a:pt x="4427735" y="805195"/>
                  </a:lnTo>
                  <a:lnTo>
                    <a:pt x="4426543" y="805195"/>
                  </a:lnTo>
                  <a:lnTo>
                    <a:pt x="4426543" y="803265"/>
                  </a:lnTo>
                  <a:lnTo>
                    <a:pt x="4422455" y="793456"/>
                  </a:lnTo>
                  <a:lnTo>
                    <a:pt x="4419218" y="788471"/>
                  </a:lnTo>
                  <a:lnTo>
                    <a:pt x="4414279" y="778822"/>
                  </a:lnTo>
                  <a:lnTo>
                    <a:pt x="4412234" y="771907"/>
                  </a:lnTo>
                  <a:lnTo>
                    <a:pt x="4406102" y="754539"/>
                  </a:lnTo>
                  <a:lnTo>
                    <a:pt x="4404058" y="735080"/>
                  </a:lnTo>
                  <a:lnTo>
                    <a:pt x="4442044" y="698093"/>
                  </a:lnTo>
                  <a:lnTo>
                    <a:pt x="4454308" y="694234"/>
                  </a:lnTo>
                  <a:lnTo>
                    <a:pt x="4467936" y="689570"/>
                  </a:lnTo>
                  <a:lnTo>
                    <a:pt x="4482244" y="681368"/>
                  </a:lnTo>
                  <a:lnTo>
                    <a:pt x="4487525" y="679439"/>
                  </a:lnTo>
                  <a:lnTo>
                    <a:pt x="4492465" y="675579"/>
                  </a:lnTo>
                  <a:lnTo>
                    <a:pt x="4494509" y="673649"/>
                  </a:lnTo>
                  <a:lnTo>
                    <a:pt x="4496553" y="671720"/>
                  </a:lnTo>
                  <a:lnTo>
                    <a:pt x="4497745" y="671720"/>
                  </a:lnTo>
                  <a:lnTo>
                    <a:pt x="4498597" y="671720"/>
                  </a:lnTo>
                  <a:lnTo>
                    <a:pt x="4501833" y="671720"/>
                  </a:lnTo>
                  <a:lnTo>
                    <a:pt x="4506773" y="667860"/>
                  </a:lnTo>
                  <a:lnTo>
                    <a:pt x="4515290" y="667056"/>
                  </a:lnTo>
                  <a:lnTo>
                    <a:pt x="4522274" y="667860"/>
                  </a:lnTo>
                  <a:lnTo>
                    <a:pt x="4526362" y="668986"/>
                  </a:lnTo>
                  <a:lnTo>
                    <a:pt x="4527555" y="669790"/>
                  </a:lnTo>
                  <a:lnTo>
                    <a:pt x="4529599" y="669790"/>
                  </a:lnTo>
                  <a:lnTo>
                    <a:pt x="4530451" y="668986"/>
                  </a:lnTo>
                  <a:lnTo>
                    <a:pt x="4531643" y="667056"/>
                  </a:lnTo>
                  <a:lnTo>
                    <a:pt x="4531643" y="665126"/>
                  </a:lnTo>
                  <a:lnTo>
                    <a:pt x="4536583" y="664001"/>
                  </a:lnTo>
                  <a:lnTo>
                    <a:pt x="4541863" y="664001"/>
                  </a:lnTo>
                  <a:lnTo>
                    <a:pt x="4547144" y="664001"/>
                  </a:lnTo>
                  <a:lnTo>
                    <a:pt x="4549188" y="662071"/>
                  </a:lnTo>
                  <a:lnTo>
                    <a:pt x="4551402" y="657407"/>
                  </a:lnTo>
                  <a:lnTo>
                    <a:pt x="4553446" y="656281"/>
                  </a:lnTo>
                  <a:lnTo>
                    <a:pt x="4554128" y="655477"/>
                  </a:lnTo>
                  <a:lnTo>
                    <a:pt x="4559579" y="657407"/>
                  </a:lnTo>
                  <a:lnTo>
                    <a:pt x="4564348" y="659337"/>
                  </a:lnTo>
                  <a:lnTo>
                    <a:pt x="4577975" y="662071"/>
                  </a:lnTo>
                  <a:lnTo>
                    <a:pt x="4590240" y="667056"/>
                  </a:lnTo>
                  <a:lnTo>
                    <a:pt x="4600801" y="674936"/>
                  </a:lnTo>
                  <a:lnTo>
                    <a:pt x="4607785" y="682655"/>
                  </a:lnTo>
                  <a:lnTo>
                    <a:pt x="4611021" y="687640"/>
                  </a:lnTo>
                  <a:lnTo>
                    <a:pt x="4613065" y="690374"/>
                  </a:lnTo>
                  <a:lnTo>
                    <a:pt x="4613065" y="693430"/>
                  </a:lnTo>
                  <a:lnTo>
                    <a:pt x="4613917" y="695359"/>
                  </a:lnTo>
                  <a:lnTo>
                    <a:pt x="4619198" y="696163"/>
                  </a:lnTo>
                  <a:lnTo>
                    <a:pt x="4622093" y="701149"/>
                  </a:lnTo>
                  <a:lnTo>
                    <a:pt x="4625330" y="705008"/>
                  </a:lnTo>
                  <a:lnTo>
                    <a:pt x="4629418" y="706938"/>
                  </a:lnTo>
                  <a:lnTo>
                    <a:pt x="4634699" y="709672"/>
                  </a:lnTo>
                  <a:lnTo>
                    <a:pt x="4636743" y="711602"/>
                  </a:lnTo>
                  <a:lnTo>
                    <a:pt x="4639639" y="714657"/>
                  </a:lnTo>
                  <a:lnTo>
                    <a:pt x="4639639" y="716587"/>
                  </a:lnTo>
                  <a:lnTo>
                    <a:pt x="4642875" y="718517"/>
                  </a:lnTo>
                  <a:lnTo>
                    <a:pt x="4643727" y="720446"/>
                  </a:lnTo>
                  <a:lnTo>
                    <a:pt x="4643727" y="727361"/>
                  </a:lnTo>
                  <a:lnTo>
                    <a:pt x="4646963" y="732025"/>
                  </a:lnTo>
                  <a:lnTo>
                    <a:pt x="4649007" y="733955"/>
                  </a:lnTo>
                  <a:lnTo>
                    <a:pt x="4651903" y="733955"/>
                  </a:lnTo>
                  <a:lnTo>
                    <a:pt x="4653095" y="737010"/>
                  </a:lnTo>
                  <a:lnTo>
                    <a:pt x="4649007" y="739744"/>
                  </a:lnTo>
                  <a:lnTo>
                    <a:pt x="4647815" y="743603"/>
                  </a:lnTo>
                  <a:lnTo>
                    <a:pt x="4649007" y="745533"/>
                  </a:lnTo>
                  <a:lnTo>
                    <a:pt x="4651051" y="745533"/>
                  </a:lnTo>
                  <a:lnTo>
                    <a:pt x="4651903" y="746820"/>
                  </a:lnTo>
                  <a:lnTo>
                    <a:pt x="4646963" y="747945"/>
                  </a:lnTo>
                  <a:lnTo>
                    <a:pt x="4645771" y="750679"/>
                  </a:lnTo>
                  <a:lnTo>
                    <a:pt x="4646963" y="753735"/>
                  </a:lnTo>
                  <a:lnTo>
                    <a:pt x="4647815" y="755665"/>
                  </a:lnTo>
                  <a:lnTo>
                    <a:pt x="4649007" y="756469"/>
                  </a:lnTo>
                  <a:lnTo>
                    <a:pt x="4651051" y="757594"/>
                  </a:lnTo>
                  <a:lnTo>
                    <a:pt x="4653095" y="757594"/>
                  </a:lnTo>
                  <a:lnTo>
                    <a:pt x="4656502" y="755665"/>
                  </a:lnTo>
                  <a:lnTo>
                    <a:pt x="4659228" y="752609"/>
                  </a:lnTo>
                  <a:lnTo>
                    <a:pt x="4663316" y="751805"/>
                  </a:lnTo>
                  <a:lnTo>
                    <a:pt x="4664679" y="747945"/>
                  </a:lnTo>
                  <a:lnTo>
                    <a:pt x="4668767" y="743603"/>
                  </a:lnTo>
                  <a:lnTo>
                    <a:pt x="4672855" y="741674"/>
                  </a:lnTo>
                  <a:lnTo>
                    <a:pt x="4676943" y="739101"/>
                  </a:lnTo>
                  <a:lnTo>
                    <a:pt x="4681031" y="735884"/>
                  </a:lnTo>
                  <a:lnTo>
                    <a:pt x="4686312" y="733151"/>
                  </a:lnTo>
                  <a:lnTo>
                    <a:pt x="4691252" y="733151"/>
                  </a:lnTo>
                  <a:lnTo>
                    <a:pt x="4697384" y="733151"/>
                  </a:lnTo>
                  <a:lnTo>
                    <a:pt x="4702664" y="731221"/>
                  </a:lnTo>
                  <a:lnTo>
                    <a:pt x="4703516" y="727361"/>
                  </a:lnTo>
                  <a:lnTo>
                    <a:pt x="4706753" y="717712"/>
                  </a:lnTo>
                  <a:lnTo>
                    <a:pt x="4709648" y="701149"/>
                  </a:lnTo>
                  <a:lnTo>
                    <a:pt x="4710841" y="690374"/>
                  </a:lnTo>
                  <a:lnTo>
                    <a:pt x="4708797" y="678795"/>
                  </a:lnTo>
                  <a:lnTo>
                    <a:pt x="4704708" y="664001"/>
                  </a:lnTo>
                  <a:lnTo>
                    <a:pt x="4700620" y="659337"/>
                  </a:lnTo>
                  <a:lnTo>
                    <a:pt x="4697384" y="655477"/>
                  </a:lnTo>
                  <a:lnTo>
                    <a:pt x="4690400" y="642773"/>
                  </a:lnTo>
                  <a:lnTo>
                    <a:pt x="4687163" y="629265"/>
                  </a:lnTo>
                  <a:lnTo>
                    <a:pt x="4687163" y="622350"/>
                  </a:lnTo>
                  <a:lnTo>
                    <a:pt x="4689207" y="617204"/>
                  </a:lnTo>
                  <a:lnTo>
                    <a:pt x="4687163" y="604821"/>
                  </a:lnTo>
                  <a:lnTo>
                    <a:pt x="4686312" y="590991"/>
                  </a:lnTo>
                  <a:lnTo>
                    <a:pt x="4684268" y="587131"/>
                  </a:lnTo>
                  <a:lnTo>
                    <a:pt x="4681031" y="583272"/>
                  </a:lnTo>
                  <a:lnTo>
                    <a:pt x="4678987" y="579412"/>
                  </a:lnTo>
                  <a:lnTo>
                    <a:pt x="4672855" y="565100"/>
                  </a:lnTo>
                  <a:lnTo>
                    <a:pt x="4671492" y="558185"/>
                  </a:lnTo>
                  <a:lnTo>
                    <a:pt x="4670811" y="547250"/>
                  </a:lnTo>
                  <a:lnTo>
                    <a:pt x="4670811" y="541460"/>
                  </a:lnTo>
                  <a:lnTo>
                    <a:pt x="4669448" y="537601"/>
                  </a:lnTo>
                  <a:lnTo>
                    <a:pt x="4670811" y="526826"/>
                  </a:lnTo>
                  <a:lnTo>
                    <a:pt x="4673536" y="518303"/>
                  </a:lnTo>
                  <a:lnTo>
                    <a:pt x="4676943" y="509458"/>
                  </a:lnTo>
                  <a:lnTo>
                    <a:pt x="4678987" y="504795"/>
                  </a:lnTo>
                  <a:lnTo>
                    <a:pt x="4679668" y="500453"/>
                  </a:lnTo>
                  <a:lnTo>
                    <a:pt x="4681031" y="499809"/>
                  </a:lnTo>
                  <a:lnTo>
                    <a:pt x="4683075" y="499809"/>
                  </a:lnTo>
                  <a:lnTo>
                    <a:pt x="4686312" y="495950"/>
                  </a:lnTo>
                  <a:lnTo>
                    <a:pt x="4694488" y="492734"/>
                  </a:lnTo>
                  <a:lnTo>
                    <a:pt x="4697384" y="492090"/>
                  </a:lnTo>
                  <a:lnTo>
                    <a:pt x="4700620" y="490161"/>
                  </a:lnTo>
                  <a:lnTo>
                    <a:pt x="4706753" y="490161"/>
                  </a:lnTo>
                  <a:lnTo>
                    <a:pt x="4709648" y="488874"/>
                  </a:lnTo>
                  <a:lnTo>
                    <a:pt x="4716121" y="488874"/>
                  </a:lnTo>
                  <a:lnTo>
                    <a:pt x="4719017" y="488231"/>
                  </a:lnTo>
                  <a:lnTo>
                    <a:pt x="4720209" y="486944"/>
                  </a:lnTo>
                  <a:lnTo>
                    <a:pt x="4722253" y="488231"/>
                  </a:lnTo>
                  <a:lnTo>
                    <a:pt x="4722253" y="490161"/>
                  </a:lnTo>
                  <a:lnTo>
                    <a:pt x="4730430" y="488874"/>
                  </a:lnTo>
                  <a:lnTo>
                    <a:pt x="4735370" y="490804"/>
                  </a:lnTo>
                  <a:lnTo>
                    <a:pt x="4739799" y="492090"/>
                  </a:lnTo>
                  <a:lnTo>
                    <a:pt x="4754959" y="492090"/>
                  </a:lnTo>
                  <a:lnTo>
                    <a:pt x="4766372" y="494663"/>
                  </a:lnTo>
                  <a:lnTo>
                    <a:pt x="4780680" y="498523"/>
                  </a:lnTo>
                  <a:lnTo>
                    <a:pt x="4784939" y="500453"/>
                  </a:lnTo>
                  <a:lnTo>
                    <a:pt x="4786983" y="499809"/>
                  </a:lnTo>
                  <a:lnTo>
                    <a:pt x="4790219" y="499809"/>
                  </a:lnTo>
                  <a:lnTo>
                    <a:pt x="4795500" y="501739"/>
                  </a:lnTo>
                  <a:lnTo>
                    <a:pt x="4804528" y="501739"/>
                  </a:lnTo>
                  <a:lnTo>
                    <a:pt x="4811852" y="498523"/>
                  </a:lnTo>
                  <a:lnTo>
                    <a:pt x="4812704" y="496593"/>
                  </a:lnTo>
                  <a:lnTo>
                    <a:pt x="4813896" y="494020"/>
                  </a:lnTo>
                  <a:lnTo>
                    <a:pt x="4811852" y="486944"/>
                  </a:lnTo>
                  <a:lnTo>
                    <a:pt x="4809808" y="482281"/>
                  </a:lnTo>
                  <a:lnTo>
                    <a:pt x="4809808" y="478421"/>
                  </a:lnTo>
                  <a:lnTo>
                    <a:pt x="4811852" y="476491"/>
                  </a:lnTo>
                  <a:lnTo>
                    <a:pt x="4816792" y="474562"/>
                  </a:lnTo>
                  <a:lnTo>
                    <a:pt x="4822073" y="474562"/>
                  </a:lnTo>
                  <a:lnTo>
                    <a:pt x="4826161" y="472632"/>
                  </a:lnTo>
                  <a:lnTo>
                    <a:pt x="4827353" y="471506"/>
                  </a:lnTo>
                  <a:lnTo>
                    <a:pt x="4830249" y="470381"/>
                  </a:lnTo>
                  <a:lnTo>
                    <a:pt x="4830249" y="469576"/>
                  </a:lnTo>
                  <a:lnTo>
                    <a:pt x="4829397" y="467647"/>
                  </a:lnTo>
                  <a:lnTo>
                    <a:pt x="4826161" y="465717"/>
                  </a:lnTo>
                  <a:lnTo>
                    <a:pt x="4818836" y="460732"/>
                  </a:lnTo>
                  <a:lnTo>
                    <a:pt x="4816792" y="457998"/>
                  </a:lnTo>
                  <a:lnTo>
                    <a:pt x="4814748" y="454942"/>
                  </a:lnTo>
                  <a:lnTo>
                    <a:pt x="4813896" y="449153"/>
                  </a:lnTo>
                  <a:lnTo>
                    <a:pt x="4816792" y="444489"/>
                  </a:lnTo>
                  <a:lnTo>
                    <a:pt x="4822924" y="437574"/>
                  </a:lnTo>
                  <a:lnTo>
                    <a:pt x="4826161" y="433715"/>
                  </a:lnTo>
                  <a:lnTo>
                    <a:pt x="4828205" y="429855"/>
                  </a:lnTo>
                  <a:lnTo>
                    <a:pt x="4832293" y="425996"/>
                  </a:lnTo>
                  <a:lnTo>
                    <a:pt x="4836381" y="420850"/>
                  </a:lnTo>
                  <a:lnTo>
                    <a:pt x="4845750" y="415061"/>
                  </a:lnTo>
                  <a:lnTo>
                    <a:pt x="4853075" y="413131"/>
                  </a:lnTo>
                  <a:lnTo>
                    <a:pt x="4859207" y="415061"/>
                  </a:lnTo>
                  <a:lnTo>
                    <a:pt x="4862103" y="413131"/>
                  </a:lnTo>
                  <a:lnTo>
                    <a:pt x="4862103" y="410075"/>
                  </a:lnTo>
                  <a:lnTo>
                    <a:pt x="4858015" y="408146"/>
                  </a:lnTo>
                  <a:lnTo>
                    <a:pt x="4853926" y="405412"/>
                  </a:lnTo>
                  <a:lnTo>
                    <a:pt x="4847794" y="402356"/>
                  </a:lnTo>
                  <a:lnTo>
                    <a:pt x="4844558" y="400426"/>
                  </a:lnTo>
                  <a:lnTo>
                    <a:pt x="4842514" y="397693"/>
                  </a:lnTo>
                  <a:lnTo>
                    <a:pt x="4841662" y="393833"/>
                  </a:lnTo>
                  <a:lnTo>
                    <a:pt x="4840470" y="390778"/>
                  </a:lnTo>
                  <a:lnTo>
                    <a:pt x="4845750" y="388044"/>
                  </a:lnTo>
                  <a:lnTo>
                    <a:pt x="4853075" y="386114"/>
                  </a:lnTo>
                  <a:lnTo>
                    <a:pt x="4857163" y="383059"/>
                  </a:lnTo>
                  <a:lnTo>
                    <a:pt x="4859207" y="380325"/>
                  </a:lnTo>
                  <a:lnTo>
                    <a:pt x="4860059" y="377912"/>
                  </a:lnTo>
                  <a:lnTo>
                    <a:pt x="4860059" y="374053"/>
                  </a:lnTo>
                  <a:lnTo>
                    <a:pt x="4860059" y="371480"/>
                  </a:lnTo>
                  <a:lnTo>
                    <a:pt x="4855970" y="369550"/>
                  </a:lnTo>
                  <a:lnTo>
                    <a:pt x="4853075" y="369550"/>
                  </a:lnTo>
                  <a:lnTo>
                    <a:pt x="4850690" y="370193"/>
                  </a:lnTo>
                  <a:lnTo>
                    <a:pt x="4848646" y="372123"/>
                  </a:lnTo>
                  <a:lnTo>
                    <a:pt x="4846602" y="374053"/>
                  </a:lnTo>
                  <a:lnTo>
                    <a:pt x="4845750" y="374053"/>
                  </a:lnTo>
                  <a:lnTo>
                    <a:pt x="4842514" y="372123"/>
                  </a:lnTo>
                  <a:lnTo>
                    <a:pt x="4841662" y="370193"/>
                  </a:lnTo>
                  <a:lnTo>
                    <a:pt x="4840470" y="368264"/>
                  </a:lnTo>
                  <a:lnTo>
                    <a:pt x="4840470" y="365691"/>
                  </a:lnTo>
                  <a:lnTo>
                    <a:pt x="4841662" y="359901"/>
                  </a:lnTo>
                  <a:lnTo>
                    <a:pt x="4845750" y="355881"/>
                  </a:lnTo>
                  <a:lnTo>
                    <a:pt x="4848646" y="355881"/>
                  </a:lnTo>
                  <a:lnTo>
                    <a:pt x="4851882" y="358615"/>
                  </a:lnTo>
                  <a:lnTo>
                    <a:pt x="4857163" y="358615"/>
                  </a:lnTo>
                  <a:lnTo>
                    <a:pt x="4862103" y="357972"/>
                  </a:lnTo>
                  <a:lnTo>
                    <a:pt x="4867554" y="356685"/>
                  </a:lnTo>
                  <a:lnTo>
                    <a:pt x="4871642" y="352021"/>
                  </a:lnTo>
                  <a:lnTo>
                    <a:pt x="4872323" y="347036"/>
                  </a:lnTo>
                  <a:lnTo>
                    <a:pt x="4872323" y="339317"/>
                  </a:lnTo>
                  <a:lnTo>
                    <a:pt x="4872323" y="334332"/>
                  </a:lnTo>
                  <a:lnTo>
                    <a:pt x="4876411" y="332402"/>
                  </a:lnTo>
                  <a:lnTo>
                    <a:pt x="4885950" y="333528"/>
                  </a:lnTo>
                  <a:lnTo>
                    <a:pt x="4889187" y="331598"/>
                  </a:lnTo>
                  <a:lnTo>
                    <a:pt x="4889187" y="329668"/>
                  </a:lnTo>
                  <a:lnTo>
                    <a:pt x="4887994" y="326613"/>
                  </a:lnTo>
                  <a:lnTo>
                    <a:pt x="4887143" y="324683"/>
                  </a:lnTo>
                  <a:lnTo>
                    <a:pt x="4883055" y="320019"/>
                  </a:lnTo>
                  <a:lnTo>
                    <a:pt x="4881862" y="316964"/>
                  </a:lnTo>
                  <a:lnTo>
                    <a:pt x="4877774" y="315034"/>
                  </a:lnTo>
                  <a:lnTo>
                    <a:pt x="4871642" y="311818"/>
                  </a:lnTo>
                  <a:lnTo>
                    <a:pt x="4867554" y="305385"/>
                  </a:lnTo>
                  <a:lnTo>
                    <a:pt x="4864147" y="302169"/>
                  </a:lnTo>
                  <a:lnTo>
                    <a:pt x="4858015" y="297666"/>
                  </a:lnTo>
                  <a:lnTo>
                    <a:pt x="4857163" y="295737"/>
                  </a:lnTo>
                  <a:lnTo>
                    <a:pt x="4857163" y="292520"/>
                  </a:lnTo>
                  <a:lnTo>
                    <a:pt x="4860059" y="288661"/>
                  </a:lnTo>
                  <a:lnTo>
                    <a:pt x="4864147" y="287535"/>
                  </a:lnTo>
                  <a:lnTo>
                    <a:pt x="4868235" y="288661"/>
                  </a:lnTo>
                  <a:lnTo>
                    <a:pt x="4873686" y="294450"/>
                  </a:lnTo>
                  <a:lnTo>
                    <a:pt x="4881010" y="296380"/>
                  </a:lnTo>
                  <a:lnTo>
                    <a:pt x="4883906" y="297666"/>
                  </a:lnTo>
                  <a:lnTo>
                    <a:pt x="4890038" y="302169"/>
                  </a:lnTo>
                  <a:lnTo>
                    <a:pt x="4894127" y="306029"/>
                  </a:lnTo>
                  <a:lnTo>
                    <a:pt x="4901451" y="306029"/>
                  </a:lnTo>
                  <a:lnTo>
                    <a:pt x="4904347" y="305385"/>
                  </a:lnTo>
                  <a:lnTo>
                    <a:pt x="4908776" y="304099"/>
                  </a:lnTo>
                  <a:lnTo>
                    <a:pt x="4911672" y="301526"/>
                  </a:lnTo>
                  <a:lnTo>
                    <a:pt x="4911672" y="299596"/>
                  </a:lnTo>
                  <a:lnTo>
                    <a:pt x="4908776" y="294450"/>
                  </a:lnTo>
                  <a:lnTo>
                    <a:pt x="4905539" y="290590"/>
                  </a:lnTo>
                  <a:lnTo>
                    <a:pt x="4905539" y="287535"/>
                  </a:lnTo>
                  <a:lnTo>
                    <a:pt x="4905539" y="282871"/>
                  </a:lnTo>
                  <a:lnTo>
                    <a:pt x="4909628" y="280942"/>
                  </a:lnTo>
                  <a:lnTo>
                    <a:pt x="4915760" y="280942"/>
                  </a:lnTo>
                  <a:lnTo>
                    <a:pt x="4921040" y="279816"/>
                  </a:lnTo>
                  <a:lnTo>
                    <a:pt x="4925129" y="275956"/>
                  </a:lnTo>
                  <a:lnTo>
                    <a:pt x="4931261" y="273223"/>
                  </a:lnTo>
                  <a:lnTo>
                    <a:pt x="4938585" y="271293"/>
                  </a:lnTo>
                  <a:lnTo>
                    <a:pt x="4941481" y="269363"/>
                  </a:lnTo>
                  <a:lnTo>
                    <a:pt x="4942674" y="266308"/>
                  </a:lnTo>
                  <a:lnTo>
                    <a:pt x="4941481" y="263574"/>
                  </a:lnTo>
                  <a:lnTo>
                    <a:pt x="4940630" y="260518"/>
                  </a:lnTo>
                  <a:lnTo>
                    <a:pt x="4940630" y="257463"/>
                  </a:lnTo>
                  <a:lnTo>
                    <a:pt x="4940630" y="255533"/>
                  </a:lnTo>
                  <a:lnTo>
                    <a:pt x="4944718" y="254729"/>
                  </a:lnTo>
                  <a:lnTo>
                    <a:pt x="4953746" y="258589"/>
                  </a:lnTo>
                  <a:lnTo>
                    <a:pt x="4963114" y="263574"/>
                  </a:lnTo>
                  <a:lnTo>
                    <a:pt x="4972653" y="263574"/>
                  </a:lnTo>
                  <a:lnTo>
                    <a:pt x="4973335" y="262448"/>
                  </a:lnTo>
                  <a:lnTo>
                    <a:pt x="4973335" y="260518"/>
                  </a:lnTo>
                  <a:lnTo>
                    <a:pt x="4973335" y="258589"/>
                  </a:lnTo>
                  <a:lnTo>
                    <a:pt x="4972653" y="256659"/>
                  </a:lnTo>
                  <a:lnTo>
                    <a:pt x="4970609" y="253603"/>
                  </a:lnTo>
                  <a:lnTo>
                    <a:pt x="4969247" y="250869"/>
                  </a:lnTo>
                  <a:lnTo>
                    <a:pt x="4970609" y="248940"/>
                  </a:lnTo>
                  <a:lnTo>
                    <a:pt x="4970609" y="247010"/>
                  </a:lnTo>
                  <a:lnTo>
                    <a:pt x="4975379" y="245080"/>
                  </a:lnTo>
                  <a:lnTo>
                    <a:pt x="4977423" y="243794"/>
                  </a:lnTo>
                  <a:lnTo>
                    <a:pt x="4978786" y="243150"/>
                  </a:lnTo>
                  <a:lnTo>
                    <a:pt x="4978786" y="241221"/>
                  </a:lnTo>
                  <a:lnTo>
                    <a:pt x="4976742" y="239934"/>
                  </a:lnTo>
                  <a:lnTo>
                    <a:pt x="4971291" y="241221"/>
                  </a:lnTo>
                  <a:lnTo>
                    <a:pt x="4968565" y="239934"/>
                  </a:lnTo>
                  <a:lnTo>
                    <a:pt x="4967203" y="239934"/>
                  </a:lnTo>
                  <a:lnTo>
                    <a:pt x="4966521" y="237361"/>
                  </a:lnTo>
                  <a:lnTo>
                    <a:pt x="4966521" y="236075"/>
                  </a:lnTo>
                  <a:lnTo>
                    <a:pt x="4966521" y="235431"/>
                  </a:lnTo>
                  <a:lnTo>
                    <a:pt x="4963966" y="234145"/>
                  </a:lnTo>
                  <a:lnTo>
                    <a:pt x="4961070" y="235431"/>
                  </a:lnTo>
                  <a:lnTo>
                    <a:pt x="4959878" y="235431"/>
                  </a:lnTo>
                  <a:lnTo>
                    <a:pt x="4955790" y="235431"/>
                  </a:lnTo>
                  <a:lnTo>
                    <a:pt x="4951702" y="234145"/>
                  </a:lnTo>
                  <a:lnTo>
                    <a:pt x="4948806" y="232215"/>
                  </a:lnTo>
                  <a:lnTo>
                    <a:pt x="4945569" y="230285"/>
                  </a:lnTo>
                  <a:lnTo>
                    <a:pt x="4943525" y="225300"/>
                  </a:lnTo>
                  <a:lnTo>
                    <a:pt x="4945569" y="222566"/>
                  </a:lnTo>
                  <a:lnTo>
                    <a:pt x="4947613" y="221440"/>
                  </a:lnTo>
                  <a:lnTo>
                    <a:pt x="4951702" y="225300"/>
                  </a:lnTo>
                  <a:lnTo>
                    <a:pt x="4957834" y="226426"/>
                  </a:lnTo>
                  <a:lnTo>
                    <a:pt x="4961070" y="225300"/>
                  </a:lnTo>
                  <a:lnTo>
                    <a:pt x="4967203" y="220636"/>
                  </a:lnTo>
                  <a:lnTo>
                    <a:pt x="4970609" y="216777"/>
                  </a:lnTo>
                  <a:lnTo>
                    <a:pt x="4968565" y="213721"/>
                  </a:lnTo>
                  <a:lnTo>
                    <a:pt x="4961922" y="209862"/>
                  </a:lnTo>
                  <a:lnTo>
                    <a:pt x="4957834" y="206002"/>
                  </a:lnTo>
                  <a:lnTo>
                    <a:pt x="4956982" y="203268"/>
                  </a:lnTo>
                  <a:lnTo>
                    <a:pt x="4956982" y="200213"/>
                  </a:lnTo>
                  <a:lnTo>
                    <a:pt x="4957834" y="199409"/>
                  </a:lnTo>
                  <a:lnTo>
                    <a:pt x="4961070" y="198283"/>
                  </a:lnTo>
                  <a:lnTo>
                    <a:pt x="4967203" y="202143"/>
                  </a:lnTo>
                  <a:lnTo>
                    <a:pt x="4969247" y="200213"/>
                  </a:lnTo>
                  <a:lnTo>
                    <a:pt x="4969247" y="199409"/>
                  </a:lnTo>
                  <a:lnTo>
                    <a:pt x="4969247" y="196353"/>
                  </a:lnTo>
                  <a:lnTo>
                    <a:pt x="4967203" y="193298"/>
                  </a:lnTo>
                  <a:lnTo>
                    <a:pt x="4970609" y="189438"/>
                  </a:lnTo>
                  <a:lnTo>
                    <a:pt x="4975379" y="188634"/>
                  </a:lnTo>
                  <a:lnTo>
                    <a:pt x="4981511" y="191368"/>
                  </a:lnTo>
                  <a:lnTo>
                    <a:pt x="4986962" y="191368"/>
                  </a:lnTo>
                  <a:lnTo>
                    <a:pt x="4986962" y="190564"/>
                  </a:lnTo>
                  <a:lnTo>
                    <a:pt x="4986962" y="189438"/>
                  </a:lnTo>
                  <a:lnTo>
                    <a:pt x="4985599" y="187509"/>
                  </a:lnTo>
                  <a:lnTo>
                    <a:pt x="4981511" y="183488"/>
                  </a:lnTo>
                  <a:lnTo>
                    <a:pt x="4978786" y="181559"/>
                  </a:lnTo>
                  <a:lnTo>
                    <a:pt x="4973335" y="178986"/>
                  </a:lnTo>
                  <a:lnTo>
                    <a:pt x="4969247" y="177056"/>
                  </a:lnTo>
                  <a:lnTo>
                    <a:pt x="4963966" y="173196"/>
                  </a:lnTo>
                  <a:lnTo>
                    <a:pt x="4959878" y="167407"/>
                  </a:lnTo>
                  <a:lnTo>
                    <a:pt x="4959026" y="164191"/>
                  </a:lnTo>
                  <a:lnTo>
                    <a:pt x="4959026" y="160331"/>
                  </a:lnTo>
                  <a:lnTo>
                    <a:pt x="4965158" y="159205"/>
                  </a:lnTo>
                  <a:lnTo>
                    <a:pt x="4969247" y="160331"/>
                  </a:lnTo>
                  <a:lnTo>
                    <a:pt x="4976742" y="163065"/>
                  </a:lnTo>
                  <a:lnTo>
                    <a:pt x="4979467" y="163065"/>
                  </a:lnTo>
                  <a:lnTo>
                    <a:pt x="4982874" y="160331"/>
                  </a:lnTo>
                  <a:lnTo>
                    <a:pt x="4983555" y="158401"/>
                  </a:lnTo>
                  <a:lnTo>
                    <a:pt x="4989687" y="154542"/>
                  </a:lnTo>
                  <a:lnTo>
                    <a:pt x="4987643" y="154542"/>
                  </a:lnTo>
                  <a:lnTo>
                    <a:pt x="4984918" y="153416"/>
                  </a:lnTo>
                  <a:lnTo>
                    <a:pt x="4980830" y="153416"/>
                  </a:lnTo>
                  <a:lnTo>
                    <a:pt x="4977423" y="152612"/>
                  </a:lnTo>
                  <a:lnTo>
                    <a:pt x="4974698" y="150682"/>
                  </a:lnTo>
                  <a:lnTo>
                    <a:pt x="4971291" y="145697"/>
                  </a:lnTo>
                  <a:lnTo>
                    <a:pt x="4967203" y="137174"/>
                  </a:lnTo>
                  <a:lnTo>
                    <a:pt x="4968565" y="132189"/>
                  </a:lnTo>
                  <a:lnTo>
                    <a:pt x="4971291" y="129133"/>
                  </a:lnTo>
                  <a:lnTo>
                    <a:pt x="4976742" y="128329"/>
                  </a:lnTo>
                  <a:lnTo>
                    <a:pt x="4983555" y="132993"/>
                  </a:lnTo>
                  <a:lnTo>
                    <a:pt x="4987643" y="136048"/>
                  </a:lnTo>
                  <a:lnTo>
                    <a:pt x="4989687" y="134923"/>
                  </a:lnTo>
                  <a:lnTo>
                    <a:pt x="4989687" y="132993"/>
                  </a:lnTo>
                  <a:lnTo>
                    <a:pt x="4989006" y="131063"/>
                  </a:lnTo>
                  <a:lnTo>
                    <a:pt x="4986962" y="127203"/>
                  </a:lnTo>
                  <a:lnTo>
                    <a:pt x="4989006" y="125274"/>
                  </a:lnTo>
                  <a:lnTo>
                    <a:pt x="4994287" y="123183"/>
                  </a:lnTo>
                  <a:lnTo>
                    <a:pt x="4998375" y="121253"/>
                  </a:lnTo>
                  <a:lnTo>
                    <a:pt x="4998375" y="117394"/>
                  </a:lnTo>
                  <a:lnTo>
                    <a:pt x="4997182" y="112891"/>
                  </a:lnTo>
                  <a:lnTo>
                    <a:pt x="5000419" y="109031"/>
                  </a:lnTo>
                  <a:lnTo>
                    <a:pt x="5005359" y="107102"/>
                  </a:lnTo>
                  <a:lnTo>
                    <a:pt x="5012683" y="107102"/>
                  </a:lnTo>
                  <a:lnTo>
                    <a:pt x="5017623" y="110961"/>
                  </a:lnTo>
                  <a:lnTo>
                    <a:pt x="5022904" y="115464"/>
                  </a:lnTo>
                  <a:lnTo>
                    <a:pt x="5029036" y="115464"/>
                  </a:lnTo>
                  <a:lnTo>
                    <a:pt x="5035168" y="111605"/>
                  </a:lnTo>
                  <a:lnTo>
                    <a:pt x="5037212" y="109031"/>
                  </a:lnTo>
                  <a:lnTo>
                    <a:pt x="5035168" y="101956"/>
                  </a:lnTo>
                  <a:lnTo>
                    <a:pt x="5034317" y="98900"/>
                  </a:lnTo>
                  <a:lnTo>
                    <a:pt x="5038405" y="98900"/>
                  </a:lnTo>
                  <a:lnTo>
                    <a:pt x="5042493" y="98096"/>
                  </a:lnTo>
                  <a:lnTo>
                    <a:pt x="5047433" y="98900"/>
                  </a:lnTo>
                  <a:lnTo>
                    <a:pt x="5052713" y="100830"/>
                  </a:lnTo>
                  <a:lnTo>
                    <a:pt x="5055950" y="100026"/>
                  </a:lnTo>
                  <a:lnTo>
                    <a:pt x="5060038" y="98900"/>
                  </a:lnTo>
                  <a:lnTo>
                    <a:pt x="5062934" y="100026"/>
                  </a:lnTo>
                  <a:lnTo>
                    <a:pt x="5064126" y="102760"/>
                  </a:lnTo>
                  <a:lnTo>
                    <a:pt x="5062934" y="107102"/>
                  </a:lnTo>
                </a:path>
                <a:path w="5338445" h="2751454">
                  <a:moveTo>
                    <a:pt x="1748796" y="1165740"/>
                  </a:moveTo>
                  <a:lnTo>
                    <a:pt x="1739428" y="1170725"/>
                  </a:lnTo>
                  <a:lnTo>
                    <a:pt x="1730059" y="1175871"/>
                  </a:lnTo>
                  <a:lnTo>
                    <a:pt x="1727163" y="1177801"/>
                  </a:lnTo>
                  <a:lnTo>
                    <a:pt x="1728015" y="1179731"/>
                  </a:lnTo>
                  <a:lnTo>
                    <a:pt x="1731251" y="1178444"/>
                  </a:lnTo>
                  <a:lnTo>
                    <a:pt x="1732103" y="1180374"/>
                  </a:lnTo>
                  <a:lnTo>
                    <a:pt x="1725971" y="1183590"/>
                  </a:lnTo>
                  <a:lnTo>
                    <a:pt x="1723927" y="1182304"/>
                  </a:lnTo>
                  <a:lnTo>
                    <a:pt x="1725971" y="1180374"/>
                  </a:lnTo>
                  <a:lnTo>
                    <a:pt x="1725971" y="1179731"/>
                  </a:lnTo>
                  <a:lnTo>
                    <a:pt x="1723075" y="1180374"/>
                  </a:lnTo>
                  <a:lnTo>
                    <a:pt x="1721031" y="1180374"/>
                  </a:lnTo>
                  <a:lnTo>
                    <a:pt x="1719839" y="1181661"/>
                  </a:lnTo>
                  <a:lnTo>
                    <a:pt x="1719839" y="1183590"/>
                  </a:lnTo>
                  <a:lnTo>
                    <a:pt x="1721031" y="1184394"/>
                  </a:lnTo>
                  <a:lnTo>
                    <a:pt x="1717794" y="1185520"/>
                  </a:lnTo>
                  <a:lnTo>
                    <a:pt x="1703486" y="1195169"/>
                  </a:lnTo>
                  <a:lnTo>
                    <a:pt x="1695310" y="1199029"/>
                  </a:lnTo>
                  <a:lnTo>
                    <a:pt x="1676402" y="1209803"/>
                  </a:lnTo>
                  <a:lnTo>
                    <a:pt x="1659368" y="1217522"/>
                  </a:lnTo>
                  <a:lnTo>
                    <a:pt x="1645741" y="1222186"/>
                  </a:lnTo>
                  <a:lnTo>
                    <a:pt x="1635520" y="1227171"/>
                  </a:lnTo>
                  <a:lnTo>
                    <a:pt x="1630240" y="1227975"/>
                  </a:lnTo>
                  <a:lnTo>
                    <a:pt x="1625300" y="1227975"/>
                  </a:lnTo>
                  <a:lnTo>
                    <a:pt x="1622063" y="1227975"/>
                  </a:lnTo>
                  <a:lnTo>
                    <a:pt x="1620019" y="1229905"/>
                  </a:lnTo>
                  <a:lnTo>
                    <a:pt x="1616783" y="1231835"/>
                  </a:lnTo>
                  <a:lnTo>
                    <a:pt x="1611843" y="1233764"/>
                  </a:lnTo>
                  <a:lnTo>
                    <a:pt x="1610651" y="1233764"/>
                  </a:lnTo>
                  <a:lnTo>
                    <a:pt x="1610651" y="1231835"/>
                  </a:lnTo>
                  <a:lnTo>
                    <a:pt x="1614739" y="1231031"/>
                  </a:lnTo>
                  <a:lnTo>
                    <a:pt x="1614739" y="1229905"/>
                  </a:lnTo>
                  <a:lnTo>
                    <a:pt x="1613887" y="1229905"/>
                  </a:lnTo>
                  <a:lnTo>
                    <a:pt x="1611843" y="1231031"/>
                  </a:lnTo>
                  <a:lnTo>
                    <a:pt x="1608606" y="1231835"/>
                  </a:lnTo>
                  <a:lnTo>
                    <a:pt x="1604518" y="1232960"/>
                  </a:lnTo>
                  <a:lnTo>
                    <a:pt x="1596342" y="1233764"/>
                  </a:lnTo>
                  <a:lnTo>
                    <a:pt x="1589017" y="1236177"/>
                  </a:lnTo>
                  <a:lnTo>
                    <a:pt x="1574709" y="1238106"/>
                  </a:lnTo>
                  <a:lnTo>
                    <a:pt x="1559037" y="1240679"/>
                  </a:lnTo>
                  <a:lnTo>
                    <a:pt x="1542685" y="1241966"/>
                  </a:lnTo>
                  <a:lnTo>
                    <a:pt x="1536553" y="1242609"/>
                  </a:lnTo>
                  <a:lnTo>
                    <a:pt x="1522244" y="1246469"/>
                  </a:lnTo>
                  <a:lnTo>
                    <a:pt x="1509979" y="1248559"/>
                  </a:lnTo>
                  <a:lnTo>
                    <a:pt x="1500611" y="1249685"/>
                  </a:lnTo>
                  <a:lnTo>
                    <a:pt x="1490390" y="1249685"/>
                  </a:lnTo>
                  <a:lnTo>
                    <a:pt x="1476934" y="1249685"/>
                  </a:lnTo>
                  <a:lnTo>
                    <a:pt x="1461433" y="1253544"/>
                  </a:lnTo>
                  <a:lnTo>
                    <a:pt x="1432645" y="1256278"/>
                  </a:lnTo>
                  <a:lnTo>
                    <a:pt x="1392274" y="1259334"/>
                  </a:lnTo>
                  <a:lnTo>
                    <a:pt x="1380010" y="1260138"/>
                  </a:lnTo>
                  <a:lnTo>
                    <a:pt x="1377966" y="1262068"/>
                  </a:lnTo>
                  <a:lnTo>
                    <a:pt x="1375922" y="1263193"/>
                  </a:lnTo>
                  <a:lnTo>
                    <a:pt x="1375070" y="1262068"/>
                  </a:lnTo>
                  <a:lnTo>
                    <a:pt x="1373878" y="1261264"/>
                  </a:lnTo>
                  <a:lnTo>
                    <a:pt x="1330441" y="1263193"/>
                  </a:lnTo>
                  <a:lnTo>
                    <a:pt x="1278998" y="1268983"/>
                  </a:lnTo>
                  <a:lnTo>
                    <a:pt x="1274058" y="1272842"/>
                  </a:lnTo>
                  <a:lnTo>
                    <a:pt x="1272866" y="1272842"/>
                  </a:lnTo>
                  <a:lnTo>
                    <a:pt x="1270822" y="1270912"/>
                  </a:lnTo>
                  <a:lnTo>
                    <a:pt x="1268778" y="1270912"/>
                  </a:lnTo>
                  <a:lnTo>
                    <a:pt x="1264690" y="1272038"/>
                  </a:lnTo>
                  <a:lnTo>
                    <a:pt x="1242205" y="1275898"/>
                  </a:lnTo>
                  <a:lnTo>
                    <a:pt x="1195532" y="1282491"/>
                  </a:lnTo>
                  <a:lnTo>
                    <a:pt x="1185311" y="1283617"/>
                  </a:lnTo>
                  <a:lnTo>
                    <a:pt x="1184460" y="1285546"/>
                  </a:lnTo>
                  <a:lnTo>
                    <a:pt x="1185311" y="1286351"/>
                  </a:lnTo>
                  <a:lnTo>
                    <a:pt x="1187355" y="1287476"/>
                  </a:lnTo>
                  <a:lnTo>
                    <a:pt x="1184460" y="1287476"/>
                  </a:lnTo>
                  <a:lnTo>
                    <a:pt x="1179179" y="1284421"/>
                  </a:lnTo>
                  <a:lnTo>
                    <a:pt x="1173047" y="1285546"/>
                  </a:lnTo>
                  <a:lnTo>
                    <a:pt x="1162826" y="1287476"/>
                  </a:lnTo>
                  <a:lnTo>
                    <a:pt x="1147325" y="1291336"/>
                  </a:lnTo>
                  <a:lnTo>
                    <a:pt x="1131654" y="1292140"/>
                  </a:lnTo>
                  <a:lnTo>
                    <a:pt x="1116494" y="1292140"/>
                  </a:lnTo>
                  <a:lnTo>
                    <a:pt x="1088728" y="1291336"/>
                  </a:lnTo>
                  <a:lnTo>
                    <a:pt x="1061815" y="1289406"/>
                  </a:lnTo>
                  <a:lnTo>
                    <a:pt x="1042055" y="1288280"/>
                  </a:lnTo>
                  <a:lnTo>
                    <a:pt x="1035242" y="1286351"/>
                  </a:lnTo>
                  <a:lnTo>
                    <a:pt x="1014290" y="1286351"/>
                  </a:lnTo>
                  <a:lnTo>
                    <a:pt x="993849" y="1286351"/>
                  </a:lnTo>
                  <a:lnTo>
                    <a:pt x="930142" y="1286351"/>
                  </a:lnTo>
                  <a:lnTo>
                    <a:pt x="903058" y="1284421"/>
                  </a:lnTo>
                  <a:lnTo>
                    <a:pt x="898969" y="1285546"/>
                  </a:lnTo>
                  <a:lnTo>
                    <a:pt x="892837" y="1282491"/>
                  </a:lnTo>
                  <a:lnTo>
                    <a:pt x="887897" y="1282491"/>
                  </a:lnTo>
                  <a:lnTo>
                    <a:pt x="885853" y="1284421"/>
                  </a:lnTo>
                  <a:lnTo>
                    <a:pt x="883469" y="1282491"/>
                  </a:lnTo>
                  <a:lnTo>
                    <a:pt x="879380" y="1280561"/>
                  </a:lnTo>
                  <a:lnTo>
                    <a:pt x="858940" y="1279757"/>
                  </a:lnTo>
                  <a:lnTo>
                    <a:pt x="858088" y="1280561"/>
                  </a:lnTo>
                  <a:lnTo>
                    <a:pt x="860132" y="1282491"/>
                  </a:lnTo>
                  <a:lnTo>
                    <a:pt x="856895" y="1285546"/>
                  </a:lnTo>
                  <a:lnTo>
                    <a:pt x="854851" y="1286351"/>
                  </a:lnTo>
                  <a:lnTo>
                    <a:pt x="851615" y="1285546"/>
                  </a:lnTo>
                  <a:lnTo>
                    <a:pt x="850763" y="1284421"/>
                  </a:lnTo>
                  <a:lnTo>
                    <a:pt x="851615" y="1283617"/>
                  </a:lnTo>
                  <a:lnTo>
                    <a:pt x="853659" y="1284421"/>
                  </a:lnTo>
                  <a:lnTo>
                    <a:pt x="855703" y="1282491"/>
                  </a:lnTo>
                  <a:lnTo>
                    <a:pt x="854851" y="1280561"/>
                  </a:lnTo>
                  <a:lnTo>
                    <a:pt x="844631" y="1278631"/>
                  </a:lnTo>
                  <a:lnTo>
                    <a:pt x="816695" y="1273968"/>
                  </a:lnTo>
                  <a:lnTo>
                    <a:pt x="808519" y="1272038"/>
                  </a:lnTo>
                  <a:lnTo>
                    <a:pt x="800343" y="1272842"/>
                  </a:lnTo>
                  <a:lnTo>
                    <a:pt x="763208" y="1274772"/>
                  </a:lnTo>
                  <a:lnTo>
                    <a:pt x="723860" y="1277827"/>
                  </a:lnTo>
                  <a:lnTo>
                    <a:pt x="717728" y="1278631"/>
                  </a:lnTo>
                  <a:lnTo>
                    <a:pt x="713639" y="1280561"/>
                  </a:lnTo>
                  <a:lnTo>
                    <a:pt x="708359" y="1278631"/>
                  </a:lnTo>
                  <a:lnTo>
                    <a:pt x="703419" y="1279757"/>
                  </a:lnTo>
                  <a:lnTo>
                    <a:pt x="681786" y="1281687"/>
                  </a:lnTo>
                  <a:lnTo>
                    <a:pt x="679742" y="1280561"/>
                  </a:lnTo>
                  <a:lnTo>
                    <a:pt x="618760" y="1292140"/>
                  </a:lnTo>
                  <a:lnTo>
                    <a:pt x="610584" y="1293266"/>
                  </a:lnTo>
                  <a:lnTo>
                    <a:pt x="600363" y="1295999"/>
                  </a:lnTo>
                  <a:lnTo>
                    <a:pt x="588099" y="1300985"/>
                  </a:lnTo>
                  <a:lnTo>
                    <a:pt x="568510" y="1308704"/>
                  </a:lnTo>
                  <a:lnTo>
                    <a:pt x="563229" y="1309990"/>
                  </a:lnTo>
                  <a:lnTo>
                    <a:pt x="554201" y="1316584"/>
                  </a:lnTo>
                  <a:lnTo>
                    <a:pt x="548921" y="1321569"/>
                  </a:lnTo>
                  <a:lnTo>
                    <a:pt x="546025" y="1322373"/>
                  </a:lnTo>
                  <a:lnTo>
                    <a:pt x="518259" y="1356321"/>
                  </a:lnTo>
                  <a:lnTo>
                    <a:pt x="515704" y="1364442"/>
                  </a:lnTo>
                  <a:lnTo>
                    <a:pt x="508720" y="1379912"/>
                  </a:lnTo>
                  <a:lnTo>
                    <a:pt x="492368" y="1406189"/>
                  </a:lnTo>
                  <a:lnTo>
                    <a:pt x="477718" y="1434412"/>
                  </a:lnTo>
                  <a:lnTo>
                    <a:pt x="467481" y="1453742"/>
                  </a:lnTo>
                  <a:lnTo>
                    <a:pt x="457261" y="1468424"/>
                  </a:lnTo>
                  <a:lnTo>
                    <a:pt x="431505" y="1497419"/>
                  </a:lnTo>
                  <a:lnTo>
                    <a:pt x="406959" y="1519836"/>
                  </a:lnTo>
                  <a:lnTo>
                    <a:pt x="384048" y="1537220"/>
                  </a:lnTo>
                  <a:lnTo>
                    <a:pt x="346011" y="1572406"/>
                  </a:lnTo>
                  <a:lnTo>
                    <a:pt x="320256" y="1596754"/>
                  </a:lnTo>
                  <a:lnTo>
                    <a:pt x="272799" y="1641589"/>
                  </a:lnTo>
                  <a:lnTo>
                    <a:pt x="256447" y="1657831"/>
                  </a:lnTo>
                  <a:lnTo>
                    <a:pt x="251132" y="1664006"/>
                  </a:lnTo>
                  <a:lnTo>
                    <a:pt x="240912" y="1671741"/>
                  </a:lnTo>
                  <a:lnTo>
                    <a:pt x="229448" y="1681406"/>
                  </a:lnTo>
                  <a:lnTo>
                    <a:pt x="220454" y="1691843"/>
                  </a:lnTo>
                  <a:lnTo>
                    <a:pt x="216366" y="1699964"/>
                  </a:lnTo>
                  <a:lnTo>
                    <a:pt x="208189" y="1709629"/>
                  </a:lnTo>
                  <a:lnTo>
                    <a:pt x="198786" y="1720066"/>
                  </a:lnTo>
                  <a:lnTo>
                    <a:pt x="189367" y="1733976"/>
                  </a:lnTo>
                  <a:lnTo>
                    <a:pt x="175058" y="1762199"/>
                  </a:lnTo>
                  <a:lnTo>
                    <a:pt x="154600" y="1790406"/>
                  </a:lnTo>
                  <a:lnTo>
                    <a:pt x="133751" y="1819401"/>
                  </a:lnTo>
                  <a:lnTo>
                    <a:pt x="122713" y="1826364"/>
                  </a:lnTo>
                  <a:lnTo>
                    <a:pt x="114110" y="1830995"/>
                  </a:lnTo>
                  <a:lnTo>
                    <a:pt x="107978" y="1842590"/>
                  </a:lnTo>
                  <a:lnTo>
                    <a:pt x="105934" y="1859218"/>
                  </a:lnTo>
                  <a:lnTo>
                    <a:pt x="21684" y="1880864"/>
                  </a:lnTo>
                  <a:lnTo>
                    <a:pt x="41307" y="1821330"/>
                  </a:lnTo>
                  <a:lnTo>
                    <a:pt x="65853" y="1802772"/>
                  </a:lnTo>
                  <a:lnTo>
                    <a:pt x="76073" y="1798913"/>
                  </a:lnTo>
                  <a:lnTo>
                    <a:pt x="77300" y="1796211"/>
                  </a:lnTo>
                  <a:lnTo>
                    <a:pt x="76073" y="1794281"/>
                  </a:lnTo>
                  <a:lnTo>
                    <a:pt x="74029" y="1790406"/>
                  </a:lnTo>
                  <a:lnTo>
                    <a:pt x="73212" y="1788476"/>
                  </a:lnTo>
                  <a:lnTo>
                    <a:pt x="71168" y="1785388"/>
                  </a:lnTo>
                  <a:lnTo>
                    <a:pt x="67897" y="1785388"/>
                  </a:lnTo>
                  <a:lnTo>
                    <a:pt x="63809" y="1786546"/>
                  </a:lnTo>
                  <a:lnTo>
                    <a:pt x="47456" y="1800843"/>
                  </a:lnTo>
                  <a:lnTo>
                    <a:pt x="21684" y="1813595"/>
                  </a:lnTo>
                  <a:lnTo>
                    <a:pt x="14325" y="1817471"/>
                  </a:lnTo>
                  <a:lnTo>
                    <a:pt x="8193" y="1819401"/>
                  </a:lnTo>
                  <a:lnTo>
                    <a:pt x="2044" y="1820558"/>
                  </a:lnTo>
                  <a:lnTo>
                    <a:pt x="0" y="1819401"/>
                  </a:lnTo>
                  <a:lnTo>
                    <a:pt x="0" y="1816699"/>
                  </a:lnTo>
                  <a:lnTo>
                    <a:pt x="7375" y="1816699"/>
                  </a:lnTo>
                  <a:lnTo>
                    <a:pt x="11463" y="1815541"/>
                  </a:lnTo>
                  <a:lnTo>
                    <a:pt x="20457" y="1809736"/>
                  </a:lnTo>
                  <a:lnTo>
                    <a:pt x="37219" y="1802772"/>
                  </a:lnTo>
                  <a:lnTo>
                    <a:pt x="52362" y="1790406"/>
                  </a:lnTo>
                  <a:lnTo>
                    <a:pt x="57677" y="1783459"/>
                  </a:lnTo>
                  <a:lnTo>
                    <a:pt x="71985" y="1774566"/>
                  </a:lnTo>
                  <a:lnTo>
                    <a:pt x="76073" y="1769918"/>
                  </a:lnTo>
                  <a:lnTo>
                    <a:pt x="76073" y="1764129"/>
                  </a:lnTo>
                  <a:lnTo>
                    <a:pt x="79344" y="1755236"/>
                  </a:lnTo>
                  <a:lnTo>
                    <a:pt x="90399" y="1743641"/>
                  </a:lnTo>
                  <a:lnTo>
                    <a:pt x="101028" y="1739766"/>
                  </a:lnTo>
                  <a:lnTo>
                    <a:pt x="113293" y="1732818"/>
                  </a:lnTo>
                  <a:lnTo>
                    <a:pt x="127618" y="1723153"/>
                  </a:lnTo>
                  <a:lnTo>
                    <a:pt x="147241" y="1703824"/>
                  </a:lnTo>
                  <a:lnTo>
                    <a:pt x="151330" y="1696088"/>
                  </a:lnTo>
                  <a:lnTo>
                    <a:pt x="151330" y="1691843"/>
                  </a:lnTo>
                  <a:lnTo>
                    <a:pt x="158688" y="1687983"/>
                  </a:lnTo>
                  <a:lnTo>
                    <a:pt x="169743" y="1679476"/>
                  </a:lnTo>
                  <a:lnTo>
                    <a:pt x="204919" y="1643518"/>
                  </a:lnTo>
                  <a:lnTo>
                    <a:pt x="226586" y="1631538"/>
                  </a:lnTo>
                  <a:lnTo>
                    <a:pt x="232718" y="1627678"/>
                  </a:lnTo>
                  <a:lnTo>
                    <a:pt x="231492" y="1625748"/>
                  </a:lnTo>
                  <a:lnTo>
                    <a:pt x="227404" y="1621101"/>
                  </a:lnTo>
                  <a:lnTo>
                    <a:pt x="223315" y="1618013"/>
                  </a:lnTo>
                  <a:lnTo>
                    <a:pt x="216366" y="1612208"/>
                  </a:lnTo>
                  <a:lnTo>
                    <a:pt x="203692" y="1596754"/>
                  </a:lnTo>
                  <a:lnTo>
                    <a:pt x="201648" y="1590948"/>
                  </a:lnTo>
                  <a:lnTo>
                    <a:pt x="202875" y="1592894"/>
                  </a:lnTo>
                  <a:lnTo>
                    <a:pt x="206145" y="1595596"/>
                  </a:lnTo>
                  <a:lnTo>
                    <a:pt x="206963" y="1596754"/>
                  </a:lnTo>
                  <a:lnTo>
                    <a:pt x="222498" y="1613382"/>
                  </a:lnTo>
                  <a:lnTo>
                    <a:pt x="229448" y="1619943"/>
                  </a:lnTo>
                  <a:lnTo>
                    <a:pt x="233945" y="1624977"/>
                  </a:lnTo>
                  <a:lnTo>
                    <a:pt x="235989" y="1625748"/>
                  </a:lnTo>
                  <a:lnTo>
                    <a:pt x="242138" y="1619943"/>
                  </a:lnTo>
                  <a:lnTo>
                    <a:pt x="255220" y="1606419"/>
                  </a:lnTo>
                  <a:lnTo>
                    <a:pt x="259308" y="1603717"/>
                  </a:lnTo>
                  <a:lnTo>
                    <a:pt x="280175" y="1581299"/>
                  </a:lnTo>
                  <a:lnTo>
                    <a:pt x="292439" y="1572406"/>
                  </a:lnTo>
                  <a:lnTo>
                    <a:pt x="303886" y="1561584"/>
                  </a:lnTo>
                  <a:lnTo>
                    <a:pt x="320256" y="1549217"/>
                  </a:lnTo>
                  <a:lnTo>
                    <a:pt x="355431" y="1523696"/>
                  </a:lnTo>
                  <a:lnTo>
                    <a:pt x="379143" y="1501278"/>
                  </a:lnTo>
                  <a:lnTo>
                    <a:pt x="422085" y="1453742"/>
                  </a:lnTo>
                  <a:lnTo>
                    <a:pt x="430279" y="1442131"/>
                  </a:lnTo>
                  <a:lnTo>
                    <a:pt x="435593" y="1430536"/>
                  </a:lnTo>
                  <a:lnTo>
                    <a:pt x="438864" y="1408891"/>
                  </a:lnTo>
                  <a:lnTo>
                    <a:pt x="440908" y="1396524"/>
                  </a:lnTo>
                  <a:lnTo>
                    <a:pt x="447858" y="1390735"/>
                  </a:lnTo>
                  <a:lnTo>
                    <a:pt x="461349" y="1378738"/>
                  </a:lnTo>
                  <a:lnTo>
                    <a:pt x="483033" y="1349759"/>
                  </a:lnTo>
                  <a:lnTo>
                    <a:pt x="508720" y="1315779"/>
                  </a:lnTo>
                  <a:lnTo>
                    <a:pt x="518259" y="1308704"/>
                  </a:lnTo>
                  <a:lnTo>
                    <a:pt x="524392" y="1302914"/>
                  </a:lnTo>
                  <a:lnTo>
                    <a:pt x="537508" y="1295195"/>
                  </a:lnTo>
                  <a:lnTo>
                    <a:pt x="566466" y="1282491"/>
                  </a:lnTo>
                  <a:lnTo>
                    <a:pt x="599171" y="1270912"/>
                  </a:lnTo>
                  <a:lnTo>
                    <a:pt x="616716" y="1267053"/>
                  </a:lnTo>
                  <a:lnTo>
                    <a:pt x="638519" y="1263193"/>
                  </a:lnTo>
                  <a:lnTo>
                    <a:pt x="643800" y="1262068"/>
                  </a:lnTo>
                  <a:lnTo>
                    <a:pt x="660153" y="1257404"/>
                  </a:lnTo>
                  <a:lnTo>
                    <a:pt x="678549" y="1253544"/>
                  </a:lnTo>
                  <a:lnTo>
                    <a:pt x="681786" y="1252419"/>
                  </a:lnTo>
                  <a:lnTo>
                    <a:pt x="687918" y="1252419"/>
                  </a:lnTo>
                  <a:lnTo>
                    <a:pt x="694050" y="1252419"/>
                  </a:lnTo>
                  <a:lnTo>
                    <a:pt x="705463" y="1250489"/>
                  </a:lnTo>
                  <a:lnTo>
                    <a:pt x="717728" y="1248559"/>
                  </a:lnTo>
                  <a:lnTo>
                    <a:pt x="721816" y="1249685"/>
                  </a:lnTo>
                  <a:lnTo>
                    <a:pt x="729311" y="1249685"/>
                  </a:lnTo>
                  <a:lnTo>
                    <a:pt x="744812" y="1245825"/>
                  </a:lnTo>
                  <a:lnTo>
                    <a:pt x="765252" y="1243896"/>
                  </a:lnTo>
                  <a:lnTo>
                    <a:pt x="782798" y="1242609"/>
                  </a:lnTo>
                  <a:lnTo>
                    <a:pt x="795062" y="1242609"/>
                  </a:lnTo>
                  <a:lnTo>
                    <a:pt x="804431" y="1241966"/>
                  </a:lnTo>
                  <a:lnTo>
                    <a:pt x="814651" y="1242609"/>
                  </a:lnTo>
                  <a:lnTo>
                    <a:pt x="820783" y="1243896"/>
                  </a:lnTo>
                  <a:lnTo>
                    <a:pt x="832366" y="1240679"/>
                  </a:lnTo>
                  <a:lnTo>
                    <a:pt x="837306" y="1240036"/>
                  </a:lnTo>
                  <a:lnTo>
                    <a:pt x="860984" y="1241966"/>
                  </a:lnTo>
                  <a:lnTo>
                    <a:pt x="863028" y="1241966"/>
                  </a:lnTo>
                  <a:lnTo>
                    <a:pt x="867116" y="1238750"/>
                  </a:lnTo>
                  <a:lnTo>
                    <a:pt x="868308" y="1240036"/>
                  </a:lnTo>
                  <a:lnTo>
                    <a:pt x="869160" y="1241966"/>
                  </a:lnTo>
                  <a:lnTo>
                    <a:pt x="877336" y="1242609"/>
                  </a:lnTo>
                  <a:lnTo>
                    <a:pt x="894881" y="1244539"/>
                  </a:lnTo>
                  <a:lnTo>
                    <a:pt x="909190" y="1243896"/>
                  </a:lnTo>
                  <a:lnTo>
                    <a:pt x="918559" y="1245825"/>
                  </a:lnTo>
                  <a:lnTo>
                    <a:pt x="926735" y="1248559"/>
                  </a:lnTo>
                  <a:lnTo>
                    <a:pt x="932867" y="1252419"/>
                  </a:lnTo>
                  <a:lnTo>
                    <a:pt x="966935" y="1258208"/>
                  </a:lnTo>
                  <a:lnTo>
                    <a:pt x="966935" y="1256278"/>
                  </a:lnTo>
                  <a:lnTo>
                    <a:pt x="966083" y="1255474"/>
                  </a:lnTo>
                  <a:lnTo>
                    <a:pt x="966083" y="1252419"/>
                  </a:lnTo>
                  <a:lnTo>
                    <a:pt x="968128" y="1252419"/>
                  </a:lnTo>
                  <a:lnTo>
                    <a:pt x="970172" y="1255474"/>
                  </a:lnTo>
                  <a:lnTo>
                    <a:pt x="973408" y="1257404"/>
                  </a:lnTo>
                  <a:lnTo>
                    <a:pt x="978348" y="1259334"/>
                  </a:lnTo>
                  <a:lnTo>
                    <a:pt x="993849" y="1261264"/>
                  </a:lnTo>
                  <a:lnTo>
                    <a:pt x="1009350" y="1263193"/>
                  </a:lnTo>
                  <a:lnTo>
                    <a:pt x="1056875" y="1272038"/>
                  </a:lnTo>
                  <a:lnTo>
                    <a:pt x="1097756" y="1272038"/>
                  </a:lnTo>
                  <a:lnTo>
                    <a:pt x="1107125" y="1272038"/>
                  </a:lnTo>
                  <a:lnTo>
                    <a:pt x="1118538" y="1268983"/>
                  </a:lnTo>
                  <a:lnTo>
                    <a:pt x="1135742" y="1266249"/>
                  </a:lnTo>
                  <a:lnTo>
                    <a:pt x="1157546" y="1262068"/>
                  </a:lnTo>
                  <a:lnTo>
                    <a:pt x="1181223" y="1259334"/>
                  </a:lnTo>
                  <a:lnTo>
                    <a:pt x="1196724" y="1257404"/>
                  </a:lnTo>
                  <a:lnTo>
                    <a:pt x="1283427" y="1249685"/>
                  </a:lnTo>
                  <a:lnTo>
                    <a:pt x="1308808" y="1246469"/>
                  </a:lnTo>
                  <a:lnTo>
                    <a:pt x="1333677" y="1244539"/>
                  </a:lnTo>
                  <a:lnTo>
                    <a:pt x="1360251" y="1242609"/>
                  </a:lnTo>
                  <a:lnTo>
                    <a:pt x="1362295" y="1242609"/>
                  </a:lnTo>
                  <a:lnTo>
                    <a:pt x="1393467" y="1240679"/>
                  </a:lnTo>
                  <a:lnTo>
                    <a:pt x="1411012" y="1238750"/>
                  </a:lnTo>
                  <a:lnTo>
                    <a:pt x="1432645" y="1236820"/>
                  </a:lnTo>
                  <a:lnTo>
                    <a:pt x="1441673" y="1234890"/>
                  </a:lnTo>
                  <a:lnTo>
                    <a:pt x="1447805" y="1234890"/>
                  </a:lnTo>
                  <a:lnTo>
                    <a:pt x="1453086" y="1232960"/>
                  </a:lnTo>
                  <a:lnTo>
                    <a:pt x="1458537" y="1231835"/>
                  </a:lnTo>
                  <a:lnTo>
                    <a:pt x="1464669" y="1229905"/>
                  </a:lnTo>
                  <a:lnTo>
                    <a:pt x="1471653" y="1229101"/>
                  </a:lnTo>
                  <a:lnTo>
                    <a:pt x="1478978" y="1227975"/>
                  </a:lnTo>
                  <a:lnTo>
                    <a:pt x="1487154" y="1227975"/>
                  </a:lnTo>
                  <a:lnTo>
                    <a:pt x="1495330" y="1227975"/>
                  </a:lnTo>
                  <a:lnTo>
                    <a:pt x="1501462" y="1227171"/>
                  </a:lnTo>
                  <a:lnTo>
                    <a:pt x="1505551" y="1225241"/>
                  </a:lnTo>
                  <a:lnTo>
                    <a:pt x="1508787" y="1225241"/>
                  </a:lnTo>
                  <a:lnTo>
                    <a:pt x="1512875" y="1226045"/>
                  </a:lnTo>
                  <a:lnTo>
                    <a:pt x="1522244" y="1226045"/>
                  </a:lnTo>
                  <a:lnTo>
                    <a:pt x="1536553" y="1225241"/>
                  </a:lnTo>
                  <a:lnTo>
                    <a:pt x="1546773" y="1224116"/>
                  </a:lnTo>
                  <a:lnTo>
                    <a:pt x="1560400" y="1223311"/>
                  </a:lnTo>
                  <a:lnTo>
                    <a:pt x="1603667" y="1215592"/>
                  </a:lnTo>
                  <a:lnTo>
                    <a:pt x="1639608" y="1203692"/>
                  </a:lnTo>
                  <a:lnTo>
                    <a:pt x="1658005" y="1195973"/>
                  </a:lnTo>
                  <a:lnTo>
                    <a:pt x="1685941" y="1174585"/>
                  </a:lnTo>
                  <a:lnTo>
                    <a:pt x="1687985" y="1171529"/>
                  </a:lnTo>
                  <a:lnTo>
                    <a:pt x="1710810" y="1161076"/>
                  </a:lnTo>
                  <a:lnTo>
                    <a:pt x="1721883" y="1158021"/>
                  </a:lnTo>
                  <a:lnTo>
                    <a:pt x="1725971" y="1154161"/>
                  </a:lnTo>
                  <a:lnTo>
                    <a:pt x="1729207" y="1149498"/>
                  </a:lnTo>
                  <a:lnTo>
                    <a:pt x="1733295" y="1142583"/>
                  </a:lnTo>
                  <a:lnTo>
                    <a:pt x="1736532" y="1139527"/>
                  </a:lnTo>
                  <a:lnTo>
                    <a:pt x="1787804" y="1122159"/>
                  </a:lnTo>
                  <a:lnTo>
                    <a:pt x="1812674" y="1110420"/>
                  </a:lnTo>
                  <a:lnTo>
                    <a:pt x="1822894" y="1106561"/>
                  </a:lnTo>
                  <a:lnTo>
                    <a:pt x="1834307" y="1099646"/>
                  </a:lnTo>
                  <a:lnTo>
                    <a:pt x="1866331" y="1079222"/>
                  </a:lnTo>
                  <a:lnTo>
                    <a:pt x="1886772" y="1066839"/>
                  </a:lnTo>
                  <a:lnTo>
                    <a:pt x="1905509" y="1057191"/>
                  </a:lnTo>
                  <a:lnTo>
                    <a:pt x="1915730" y="1052045"/>
                  </a:lnTo>
                  <a:lnTo>
                    <a:pt x="1930038" y="1043200"/>
                  </a:lnTo>
                  <a:lnTo>
                    <a:pt x="1942303" y="1037411"/>
                  </a:lnTo>
                  <a:lnTo>
                    <a:pt x="1956611" y="1027762"/>
                  </a:lnTo>
                  <a:lnTo>
                    <a:pt x="1967343" y="1023098"/>
                  </a:lnTo>
                  <a:lnTo>
                    <a:pt x="1980289" y="1014253"/>
                  </a:lnTo>
                  <a:lnTo>
                    <a:pt x="1991020" y="1008464"/>
                  </a:lnTo>
                  <a:lnTo>
                    <a:pt x="1993916" y="1004604"/>
                  </a:lnTo>
                  <a:lnTo>
                    <a:pt x="1997152" y="1003479"/>
                  </a:lnTo>
                  <a:lnTo>
                    <a:pt x="2004136" y="999619"/>
                  </a:lnTo>
                  <a:lnTo>
                    <a:pt x="2011461" y="996885"/>
                  </a:lnTo>
                  <a:lnTo>
                    <a:pt x="2014357" y="994956"/>
                  </a:lnTo>
                  <a:lnTo>
                    <a:pt x="2017593" y="991739"/>
                  </a:lnTo>
                  <a:lnTo>
                    <a:pt x="2024918" y="988684"/>
                  </a:lnTo>
                  <a:lnTo>
                    <a:pt x="2040078" y="980161"/>
                  </a:lnTo>
                  <a:lnTo>
                    <a:pt x="2056771" y="969386"/>
                  </a:lnTo>
                  <a:lnTo>
                    <a:pt x="2099016" y="943174"/>
                  </a:lnTo>
                  <a:lnTo>
                    <a:pt x="2116561" y="932721"/>
                  </a:lnTo>
                  <a:lnTo>
                    <a:pt x="2121501" y="930791"/>
                  </a:lnTo>
                  <a:lnTo>
                    <a:pt x="2124737" y="929665"/>
                  </a:lnTo>
                  <a:lnTo>
                    <a:pt x="2128825" y="926449"/>
                  </a:lnTo>
                  <a:lnTo>
                    <a:pt x="2132913" y="923715"/>
                  </a:lnTo>
                  <a:lnTo>
                    <a:pt x="2141090" y="918730"/>
                  </a:lnTo>
                  <a:lnTo>
                    <a:pt x="2148414" y="914870"/>
                  </a:lnTo>
                  <a:lnTo>
                    <a:pt x="2158635" y="909081"/>
                  </a:lnTo>
                  <a:lnTo>
                    <a:pt x="2168174" y="906347"/>
                  </a:lnTo>
                  <a:lnTo>
                    <a:pt x="2179075" y="900558"/>
                  </a:lnTo>
                  <a:lnTo>
                    <a:pt x="2187252" y="895573"/>
                  </a:lnTo>
                  <a:lnTo>
                    <a:pt x="2194747" y="888658"/>
                  </a:lnTo>
                  <a:lnTo>
                    <a:pt x="2198835" y="885924"/>
                  </a:lnTo>
                  <a:lnTo>
                    <a:pt x="2231881" y="862284"/>
                  </a:lnTo>
                  <a:lnTo>
                    <a:pt x="2249426" y="846042"/>
                  </a:lnTo>
                  <a:lnTo>
                    <a:pt x="2253514" y="842182"/>
                  </a:lnTo>
                  <a:lnTo>
                    <a:pt x="2275318" y="826423"/>
                  </a:lnTo>
                  <a:lnTo>
                    <a:pt x="2284175" y="821759"/>
                  </a:lnTo>
                  <a:lnTo>
                    <a:pt x="2305127" y="805838"/>
                  </a:lnTo>
                  <a:lnTo>
                    <a:pt x="2313303" y="800049"/>
                  </a:lnTo>
                  <a:lnTo>
                    <a:pt x="2317392" y="792330"/>
                  </a:lnTo>
                  <a:lnTo>
                    <a:pt x="2327612" y="782681"/>
                  </a:lnTo>
                  <a:lnTo>
                    <a:pt x="2335788" y="774962"/>
                  </a:lnTo>
                  <a:lnTo>
                    <a:pt x="2345157" y="769173"/>
                  </a:lnTo>
                  <a:lnTo>
                    <a:pt x="2352141" y="762258"/>
                  </a:lnTo>
                  <a:lnTo>
                    <a:pt x="2358614" y="760328"/>
                  </a:lnTo>
                  <a:lnTo>
                    <a:pt x="2369686" y="760328"/>
                  </a:lnTo>
                  <a:lnTo>
                    <a:pt x="2377862" y="759524"/>
                  </a:lnTo>
                  <a:lnTo>
                    <a:pt x="2423343" y="751805"/>
                  </a:lnTo>
                  <a:lnTo>
                    <a:pt x="2431520" y="748749"/>
                  </a:lnTo>
                  <a:lnTo>
                    <a:pt x="2437652" y="746820"/>
                  </a:lnTo>
                  <a:lnTo>
                    <a:pt x="2444976" y="745533"/>
                  </a:lnTo>
                  <a:lnTo>
                    <a:pt x="2450257" y="742960"/>
                  </a:lnTo>
                  <a:lnTo>
                    <a:pt x="2456389" y="739744"/>
                  </a:lnTo>
                  <a:lnTo>
                    <a:pt x="2472060" y="733150"/>
                  </a:lnTo>
                  <a:lnTo>
                    <a:pt x="2491139" y="725431"/>
                  </a:lnTo>
                  <a:lnTo>
                    <a:pt x="2500678" y="721572"/>
                  </a:lnTo>
                  <a:lnTo>
                    <a:pt x="2505958" y="718516"/>
                  </a:lnTo>
                  <a:lnTo>
                    <a:pt x="2506810" y="716587"/>
                  </a:lnTo>
                  <a:lnTo>
                    <a:pt x="2516179" y="711601"/>
                  </a:lnTo>
                  <a:lnTo>
                    <a:pt x="2525207" y="708868"/>
                  </a:lnTo>
                  <a:lnTo>
                    <a:pt x="2541900" y="699219"/>
                  </a:lnTo>
                  <a:lnTo>
                    <a:pt x="2567621" y="687640"/>
                  </a:lnTo>
                  <a:lnTo>
                    <a:pt x="2578693" y="683298"/>
                  </a:lnTo>
                  <a:lnTo>
                    <a:pt x="2581930" y="681368"/>
                  </a:lnTo>
                  <a:lnTo>
                    <a:pt x="2593513" y="669790"/>
                  </a:lnTo>
                  <a:lnTo>
                    <a:pt x="2610547" y="642773"/>
                  </a:lnTo>
                  <a:lnTo>
                    <a:pt x="2637631" y="595172"/>
                  </a:lnTo>
                  <a:lnTo>
                    <a:pt x="2657220" y="560115"/>
                  </a:lnTo>
                  <a:lnTo>
                    <a:pt x="2659264" y="558185"/>
                  </a:lnTo>
                  <a:lnTo>
                    <a:pt x="2658072" y="553039"/>
                  </a:lnTo>
                  <a:lnTo>
                    <a:pt x="2660116" y="547249"/>
                  </a:lnTo>
                  <a:lnTo>
                    <a:pt x="2663352" y="542586"/>
                  </a:lnTo>
                  <a:lnTo>
                    <a:pt x="2667441" y="534867"/>
                  </a:lnTo>
                  <a:lnTo>
                    <a:pt x="2669485" y="527952"/>
                  </a:lnTo>
                  <a:lnTo>
                    <a:pt x="2671529" y="521037"/>
                  </a:lnTo>
                  <a:lnTo>
                    <a:pt x="2672721" y="510584"/>
                  </a:lnTo>
                  <a:lnTo>
                    <a:pt x="2672721" y="503669"/>
                  </a:lnTo>
                  <a:lnTo>
                    <a:pt x="2673573" y="495950"/>
                  </a:lnTo>
                  <a:lnTo>
                    <a:pt x="2673573" y="490161"/>
                  </a:lnTo>
                  <a:lnTo>
                    <a:pt x="2670677" y="486301"/>
                  </a:lnTo>
                  <a:lnTo>
                    <a:pt x="2667441" y="478421"/>
                  </a:lnTo>
                  <a:lnTo>
                    <a:pt x="2665397" y="473436"/>
                  </a:lnTo>
                  <a:lnTo>
                    <a:pt x="2664204" y="468451"/>
                  </a:lnTo>
                  <a:lnTo>
                    <a:pt x="2666248" y="464591"/>
                  </a:lnTo>
                  <a:lnTo>
                    <a:pt x="2667441" y="461857"/>
                  </a:lnTo>
                  <a:lnTo>
                    <a:pt x="2666248" y="459927"/>
                  </a:lnTo>
                  <a:lnTo>
                    <a:pt x="2665397" y="457998"/>
                  </a:lnTo>
                  <a:lnTo>
                    <a:pt x="2666248" y="454138"/>
                  </a:lnTo>
                  <a:lnTo>
                    <a:pt x="2666248" y="451083"/>
                  </a:lnTo>
                  <a:lnTo>
                    <a:pt x="2664204" y="441434"/>
                  </a:lnTo>
                  <a:lnTo>
                    <a:pt x="2665397" y="430499"/>
                  </a:lnTo>
                  <a:lnTo>
                    <a:pt x="2665397" y="425996"/>
                  </a:lnTo>
                  <a:lnTo>
                    <a:pt x="2664204" y="415060"/>
                  </a:lnTo>
                  <a:lnTo>
                    <a:pt x="2664204" y="406216"/>
                  </a:lnTo>
                  <a:lnTo>
                    <a:pt x="2667441" y="402356"/>
                  </a:lnTo>
                  <a:lnTo>
                    <a:pt x="2668292" y="399622"/>
                  </a:lnTo>
                  <a:lnTo>
                    <a:pt x="2667441" y="395763"/>
                  </a:lnTo>
                  <a:lnTo>
                    <a:pt x="2666248" y="384988"/>
                  </a:lnTo>
                  <a:lnTo>
                    <a:pt x="2664204" y="381129"/>
                  </a:lnTo>
                  <a:lnTo>
                    <a:pt x="2663352" y="372123"/>
                  </a:lnTo>
                  <a:lnTo>
                    <a:pt x="2663352" y="362474"/>
                  </a:lnTo>
                  <a:lnTo>
                    <a:pt x="2664204" y="343981"/>
                  </a:lnTo>
                  <a:lnTo>
                    <a:pt x="2666248" y="329668"/>
                  </a:lnTo>
                  <a:lnTo>
                    <a:pt x="2667441" y="313748"/>
                  </a:lnTo>
                  <a:lnTo>
                    <a:pt x="2668292" y="304099"/>
                  </a:lnTo>
                  <a:lnTo>
                    <a:pt x="2670677" y="301526"/>
                  </a:lnTo>
                  <a:lnTo>
                    <a:pt x="2670677" y="297666"/>
                  </a:lnTo>
                  <a:lnTo>
                    <a:pt x="2673573" y="292520"/>
                  </a:lnTo>
                  <a:lnTo>
                    <a:pt x="2675617" y="284801"/>
                  </a:lnTo>
                  <a:lnTo>
                    <a:pt x="2678853" y="275956"/>
                  </a:lnTo>
                  <a:lnTo>
                    <a:pt x="2681749" y="270167"/>
                  </a:lnTo>
                  <a:lnTo>
                    <a:pt x="2685837" y="263574"/>
                  </a:lnTo>
                  <a:lnTo>
                    <a:pt x="2693162" y="255533"/>
                  </a:lnTo>
                  <a:lnTo>
                    <a:pt x="2698613" y="247653"/>
                  </a:lnTo>
                  <a:lnTo>
                    <a:pt x="2704745" y="241220"/>
                  </a:lnTo>
                  <a:lnTo>
                    <a:pt x="2710877" y="232215"/>
                  </a:lnTo>
                  <a:lnTo>
                    <a:pt x="2719054" y="222566"/>
                  </a:lnTo>
                  <a:lnTo>
                    <a:pt x="2728422" y="214847"/>
                  </a:lnTo>
                  <a:lnTo>
                    <a:pt x="2736599" y="204072"/>
                  </a:lnTo>
                  <a:lnTo>
                    <a:pt x="2750907" y="193298"/>
                  </a:lnTo>
                  <a:lnTo>
                    <a:pt x="2767260" y="180915"/>
                  </a:lnTo>
                  <a:lnTo>
                    <a:pt x="2778673" y="173839"/>
                  </a:lnTo>
                  <a:lnTo>
                    <a:pt x="2792981" y="159205"/>
                  </a:lnTo>
                  <a:lnTo>
                    <a:pt x="2804564" y="148752"/>
                  </a:lnTo>
                  <a:lnTo>
                    <a:pt x="2828242" y="131063"/>
                  </a:lnTo>
                  <a:lnTo>
                    <a:pt x="2849875" y="113534"/>
                  </a:lnTo>
                  <a:lnTo>
                    <a:pt x="2878492" y="89251"/>
                  </a:lnTo>
                  <a:lnTo>
                    <a:pt x="2889905" y="78798"/>
                  </a:lnTo>
                  <a:lnTo>
                    <a:pt x="2901488" y="70758"/>
                  </a:lnTo>
                  <a:lnTo>
                    <a:pt x="2913752" y="64164"/>
                  </a:lnTo>
                  <a:lnTo>
                    <a:pt x="2920566" y="60305"/>
                  </a:lnTo>
                  <a:lnTo>
                    <a:pt x="2934193" y="52586"/>
                  </a:lnTo>
                  <a:lnTo>
                    <a:pt x="2961959" y="34735"/>
                  </a:lnTo>
                  <a:lnTo>
                    <a:pt x="2982740" y="26212"/>
                  </a:lnTo>
                  <a:lnTo>
                    <a:pt x="3009484" y="18493"/>
                  </a:lnTo>
                  <a:lnTo>
                    <a:pt x="3031117" y="12382"/>
                  </a:lnTo>
                  <a:lnTo>
                    <a:pt x="3057690" y="7719"/>
                  </a:lnTo>
                  <a:lnTo>
                    <a:pt x="3082559" y="4663"/>
                  </a:lnTo>
                  <a:lnTo>
                    <a:pt x="3094824" y="2733"/>
                  </a:lnTo>
                  <a:lnTo>
                    <a:pt x="3105044" y="0"/>
                  </a:lnTo>
                  <a:lnTo>
                    <a:pt x="3111177" y="804"/>
                  </a:lnTo>
                  <a:lnTo>
                    <a:pt x="3117309" y="3859"/>
                  </a:lnTo>
                  <a:lnTo>
                    <a:pt x="3130084" y="7719"/>
                  </a:lnTo>
                  <a:lnTo>
                    <a:pt x="3137068" y="9648"/>
                  </a:lnTo>
                  <a:lnTo>
                    <a:pt x="3143201" y="8523"/>
                  </a:lnTo>
                  <a:lnTo>
                    <a:pt x="3149333" y="6593"/>
                  </a:lnTo>
                  <a:lnTo>
                    <a:pt x="3155806" y="3859"/>
                  </a:lnTo>
                  <a:lnTo>
                    <a:pt x="3157850" y="3859"/>
                  </a:lnTo>
                  <a:lnTo>
                    <a:pt x="3163982" y="4663"/>
                  </a:lnTo>
                  <a:lnTo>
                    <a:pt x="3170966" y="4663"/>
                  </a:lnTo>
                  <a:lnTo>
                    <a:pt x="3189703" y="4663"/>
                  </a:lnTo>
                  <a:lnTo>
                    <a:pt x="3198731" y="5789"/>
                  </a:lnTo>
                  <a:lnTo>
                    <a:pt x="3204012" y="6593"/>
                  </a:lnTo>
                  <a:lnTo>
                    <a:pt x="3212188" y="7719"/>
                  </a:lnTo>
                  <a:lnTo>
                    <a:pt x="3228541" y="8523"/>
                  </a:lnTo>
                  <a:lnTo>
                    <a:pt x="3238080" y="10452"/>
                  </a:lnTo>
                  <a:lnTo>
                    <a:pt x="3248300" y="13508"/>
                  </a:lnTo>
                  <a:lnTo>
                    <a:pt x="3271126" y="16563"/>
                  </a:lnTo>
                  <a:lnTo>
                    <a:pt x="3282198" y="17367"/>
                  </a:lnTo>
                  <a:lnTo>
                    <a:pt x="3288330" y="20423"/>
                  </a:lnTo>
                  <a:lnTo>
                    <a:pt x="3293611" y="23157"/>
                  </a:lnTo>
                  <a:lnTo>
                    <a:pt x="3305875" y="27016"/>
                  </a:lnTo>
                  <a:lnTo>
                    <a:pt x="3311156" y="30072"/>
                  </a:lnTo>
                  <a:lnTo>
                    <a:pt x="3319503" y="32001"/>
                  </a:lnTo>
                  <a:lnTo>
                    <a:pt x="3325635" y="32806"/>
                  </a:lnTo>
                  <a:lnTo>
                    <a:pt x="3333811" y="33931"/>
                  </a:lnTo>
                  <a:lnTo>
                    <a:pt x="3339092" y="34735"/>
                  </a:lnTo>
                  <a:lnTo>
                    <a:pt x="3343180" y="34735"/>
                  </a:lnTo>
                  <a:lnTo>
                    <a:pt x="3350504" y="35861"/>
                  </a:lnTo>
                  <a:lnTo>
                    <a:pt x="3355444" y="38595"/>
                  </a:lnTo>
                  <a:lnTo>
                    <a:pt x="3364813" y="41650"/>
                  </a:lnTo>
                  <a:lnTo>
                    <a:pt x="3367709" y="41650"/>
                  </a:lnTo>
                  <a:lnTo>
                    <a:pt x="3373841" y="43580"/>
                  </a:lnTo>
                  <a:lnTo>
                    <a:pt x="3388490" y="52586"/>
                  </a:lnTo>
                  <a:lnTo>
                    <a:pt x="3398711" y="58375"/>
                  </a:lnTo>
                  <a:lnTo>
                    <a:pt x="3414382" y="64164"/>
                  </a:lnTo>
                  <a:lnTo>
                    <a:pt x="3419152" y="68024"/>
                  </a:lnTo>
                  <a:lnTo>
                    <a:pt x="3428691" y="74939"/>
                  </a:lnTo>
                  <a:lnTo>
                    <a:pt x="3440955" y="84588"/>
                  </a:lnTo>
                  <a:lnTo>
                    <a:pt x="3450324" y="93111"/>
                  </a:lnTo>
                  <a:lnTo>
                    <a:pt x="3459352" y="105815"/>
                  </a:lnTo>
                  <a:lnTo>
                    <a:pt x="3462588" y="109031"/>
                  </a:lnTo>
                  <a:lnTo>
                    <a:pt x="3471957" y="116750"/>
                  </a:lnTo>
                  <a:lnTo>
                    <a:pt x="3480985" y="126399"/>
                  </a:lnTo>
                  <a:lnTo>
                    <a:pt x="3489161" y="134118"/>
                  </a:lnTo>
                  <a:lnTo>
                    <a:pt x="3506706" y="146823"/>
                  </a:lnTo>
                  <a:lnTo>
                    <a:pt x="3522207" y="161135"/>
                  </a:lnTo>
                  <a:lnTo>
                    <a:pt x="3527658" y="169980"/>
                  </a:lnTo>
                  <a:lnTo>
                    <a:pt x="3532428" y="175769"/>
                  </a:lnTo>
                  <a:lnTo>
                    <a:pt x="3535835" y="179629"/>
                  </a:lnTo>
                  <a:lnTo>
                    <a:pt x="3538560" y="183488"/>
                  </a:lnTo>
                  <a:lnTo>
                    <a:pt x="3535835" y="186705"/>
                  </a:lnTo>
                  <a:lnTo>
                    <a:pt x="3535835" y="189438"/>
                  </a:lnTo>
                  <a:lnTo>
                    <a:pt x="3544692" y="199409"/>
                  </a:lnTo>
                  <a:lnTo>
                    <a:pt x="3553380" y="206002"/>
                  </a:lnTo>
                  <a:lnTo>
                    <a:pt x="3558319" y="210987"/>
                  </a:lnTo>
                  <a:lnTo>
                    <a:pt x="3565644" y="214847"/>
                  </a:lnTo>
                  <a:lnTo>
                    <a:pt x="3569732" y="214847"/>
                  </a:lnTo>
                  <a:lnTo>
                    <a:pt x="3573820" y="217581"/>
                  </a:lnTo>
                  <a:lnTo>
                    <a:pt x="3577057" y="220636"/>
                  </a:lnTo>
                  <a:lnTo>
                    <a:pt x="3577909" y="223370"/>
                  </a:lnTo>
                  <a:lnTo>
                    <a:pt x="3581997" y="225300"/>
                  </a:lnTo>
                  <a:lnTo>
                    <a:pt x="3590173" y="229481"/>
                  </a:lnTo>
                  <a:lnTo>
                    <a:pt x="3594261" y="233501"/>
                  </a:lnTo>
                  <a:lnTo>
                    <a:pt x="3596305" y="238004"/>
                  </a:lnTo>
                  <a:lnTo>
                    <a:pt x="3598349" y="241221"/>
                  </a:lnTo>
                  <a:lnTo>
                    <a:pt x="3597498" y="243794"/>
                  </a:lnTo>
                  <a:lnTo>
                    <a:pt x="3598349" y="247653"/>
                  </a:lnTo>
                  <a:lnTo>
                    <a:pt x="3600393" y="248940"/>
                  </a:lnTo>
                  <a:lnTo>
                    <a:pt x="3601586" y="247010"/>
                  </a:lnTo>
                  <a:lnTo>
                    <a:pt x="3603630" y="245723"/>
                  </a:lnTo>
                  <a:lnTo>
                    <a:pt x="3606866" y="247010"/>
                  </a:lnTo>
                  <a:lnTo>
                    <a:pt x="3617087" y="250869"/>
                  </a:lnTo>
                  <a:lnTo>
                    <a:pt x="3626115" y="257463"/>
                  </a:lnTo>
                  <a:lnTo>
                    <a:pt x="3634802" y="263574"/>
                  </a:lnTo>
                  <a:lnTo>
                    <a:pt x="3642978" y="267433"/>
                  </a:lnTo>
                  <a:lnTo>
                    <a:pt x="3647067" y="267433"/>
                  </a:lnTo>
                  <a:lnTo>
                    <a:pt x="3657287" y="273223"/>
                  </a:lnTo>
                  <a:lnTo>
                    <a:pt x="3666656" y="277886"/>
                  </a:lnTo>
                  <a:lnTo>
                    <a:pt x="3680964" y="286731"/>
                  </a:lnTo>
                  <a:lnTo>
                    <a:pt x="3685904" y="290590"/>
                  </a:lnTo>
                  <a:lnTo>
                    <a:pt x="3687948" y="291716"/>
                  </a:lnTo>
                  <a:lnTo>
                    <a:pt x="3692377" y="291716"/>
                  </a:lnTo>
                  <a:lnTo>
                    <a:pt x="3700553" y="290590"/>
                  </a:lnTo>
                  <a:lnTo>
                    <a:pt x="3706686" y="292520"/>
                  </a:lnTo>
                  <a:lnTo>
                    <a:pt x="3712818" y="295736"/>
                  </a:lnTo>
                  <a:lnTo>
                    <a:pt x="3722357" y="301526"/>
                  </a:lnTo>
                  <a:lnTo>
                    <a:pt x="3726445" y="306029"/>
                  </a:lnTo>
                  <a:lnTo>
                    <a:pt x="3732577" y="311175"/>
                  </a:lnTo>
                  <a:lnTo>
                    <a:pt x="3734621" y="313104"/>
                  </a:lnTo>
                  <a:lnTo>
                    <a:pt x="3734621" y="313748"/>
                  </a:lnTo>
                  <a:lnTo>
                    <a:pt x="3730533" y="313104"/>
                  </a:lnTo>
                  <a:lnTo>
                    <a:pt x="3730533" y="315034"/>
                  </a:lnTo>
                  <a:lnTo>
                    <a:pt x="3734621" y="316964"/>
                  </a:lnTo>
                  <a:lnTo>
                    <a:pt x="3736666" y="317768"/>
                  </a:lnTo>
                  <a:lnTo>
                    <a:pt x="3737347" y="316964"/>
                  </a:lnTo>
                  <a:lnTo>
                    <a:pt x="3736666" y="315034"/>
                  </a:lnTo>
                  <a:lnTo>
                    <a:pt x="3738710" y="313748"/>
                  </a:lnTo>
                  <a:lnTo>
                    <a:pt x="3740754" y="315034"/>
                  </a:lnTo>
                  <a:lnTo>
                    <a:pt x="3740754" y="317768"/>
                  </a:lnTo>
                  <a:lnTo>
                    <a:pt x="3748078" y="324683"/>
                  </a:lnTo>
                  <a:lnTo>
                    <a:pt x="3758299" y="329668"/>
                  </a:lnTo>
                  <a:lnTo>
                    <a:pt x="3762387" y="329668"/>
                  </a:lnTo>
                  <a:lnTo>
                    <a:pt x="3766475" y="333528"/>
                  </a:lnTo>
                  <a:lnTo>
                    <a:pt x="3769371" y="335458"/>
                  </a:lnTo>
                  <a:lnTo>
                    <a:pt x="3774651" y="337387"/>
                  </a:lnTo>
                  <a:lnTo>
                    <a:pt x="3778740" y="341247"/>
                  </a:lnTo>
                  <a:lnTo>
                    <a:pt x="3788108" y="345910"/>
                  </a:lnTo>
                  <a:lnTo>
                    <a:pt x="3793048" y="350092"/>
                  </a:lnTo>
                  <a:lnTo>
                    <a:pt x="3800373" y="352021"/>
                  </a:lnTo>
                </a:path>
                <a:path w="5338445" h="2751454">
                  <a:moveTo>
                    <a:pt x="4492465" y="1553077"/>
                  </a:moveTo>
                  <a:lnTo>
                    <a:pt x="4501833" y="1555778"/>
                  </a:lnTo>
                  <a:lnTo>
                    <a:pt x="4504729" y="1555778"/>
                  </a:lnTo>
                  <a:lnTo>
                    <a:pt x="4510010" y="1553849"/>
                  </a:lnTo>
                  <a:lnTo>
                    <a:pt x="4512054" y="1549989"/>
                  </a:lnTo>
                  <a:lnTo>
                    <a:pt x="4513246" y="1542254"/>
                  </a:lnTo>
                  <a:lnTo>
                    <a:pt x="4512054" y="1536449"/>
                  </a:lnTo>
                  <a:lnTo>
                    <a:pt x="4507966" y="1531431"/>
                  </a:lnTo>
                  <a:lnTo>
                    <a:pt x="4501833" y="1528730"/>
                  </a:lnTo>
                  <a:lnTo>
                    <a:pt x="4495701" y="1524854"/>
                  </a:lnTo>
                  <a:lnTo>
                    <a:pt x="4489569" y="1520994"/>
                  </a:lnTo>
                  <a:lnTo>
                    <a:pt x="4485481" y="1519065"/>
                  </a:lnTo>
                  <a:lnTo>
                    <a:pt x="4483096" y="1517119"/>
                  </a:lnTo>
                  <a:lnTo>
                    <a:pt x="4476964" y="1515189"/>
                  </a:lnTo>
                  <a:lnTo>
                    <a:pt x="4468617" y="1514031"/>
                  </a:lnTo>
                  <a:lnTo>
                    <a:pt x="4462485" y="1514031"/>
                  </a:lnTo>
                  <a:lnTo>
                    <a:pt x="4457715" y="1517907"/>
                  </a:lnTo>
                  <a:lnTo>
                    <a:pt x="4453116" y="1519065"/>
                  </a:lnTo>
                  <a:lnTo>
                    <a:pt x="4446984" y="1521766"/>
                  </a:lnTo>
                  <a:lnTo>
                    <a:pt x="4442896" y="1523696"/>
                  </a:lnTo>
                  <a:lnTo>
                    <a:pt x="4437956" y="1523696"/>
                  </a:lnTo>
                  <a:lnTo>
                    <a:pt x="4425351" y="1492772"/>
                  </a:lnTo>
                  <a:lnTo>
                    <a:pt x="4426543" y="1478089"/>
                  </a:lnTo>
                  <a:lnTo>
                    <a:pt x="4429779" y="1468424"/>
                  </a:lnTo>
                  <a:lnTo>
                    <a:pt x="4432675" y="1458759"/>
                  </a:lnTo>
                  <a:lnTo>
                    <a:pt x="4437956" y="1448709"/>
                  </a:lnTo>
                  <a:lnTo>
                    <a:pt x="4442044" y="1444077"/>
                  </a:lnTo>
                  <a:lnTo>
                    <a:pt x="4448176" y="1439044"/>
                  </a:lnTo>
                  <a:lnTo>
                    <a:pt x="4455671" y="1439044"/>
                  </a:lnTo>
                  <a:lnTo>
                    <a:pt x="4458397" y="1440201"/>
                  </a:lnTo>
                  <a:lnTo>
                    <a:pt x="4461803" y="1442903"/>
                  </a:lnTo>
                  <a:lnTo>
                    <a:pt x="4470661" y="1454900"/>
                  </a:lnTo>
                  <a:lnTo>
                    <a:pt x="4474068" y="1458759"/>
                  </a:lnTo>
                  <a:lnTo>
                    <a:pt x="4474920" y="1461461"/>
                  </a:lnTo>
                  <a:lnTo>
                    <a:pt x="4476112" y="1463391"/>
                  </a:lnTo>
                  <a:lnTo>
                    <a:pt x="4478156" y="1463391"/>
                  </a:lnTo>
                  <a:lnTo>
                    <a:pt x="4482244" y="1466495"/>
                  </a:lnTo>
                  <a:lnTo>
                    <a:pt x="4486332" y="1466495"/>
                  </a:lnTo>
                  <a:lnTo>
                    <a:pt x="4491613" y="1463391"/>
                  </a:lnTo>
                  <a:lnTo>
                    <a:pt x="4494509" y="1462619"/>
                  </a:lnTo>
                  <a:lnTo>
                    <a:pt x="4497745" y="1456830"/>
                  </a:lnTo>
                  <a:lnTo>
                    <a:pt x="4499789" y="1451796"/>
                  </a:lnTo>
                  <a:lnTo>
                    <a:pt x="4499789" y="1444849"/>
                  </a:lnTo>
                  <a:lnTo>
                    <a:pt x="4500641" y="1431308"/>
                  </a:lnTo>
                  <a:lnTo>
                    <a:pt x="4522274" y="1406189"/>
                  </a:lnTo>
                  <a:lnTo>
                    <a:pt x="4528406" y="1406189"/>
                  </a:lnTo>
                  <a:lnTo>
                    <a:pt x="4534539" y="1413924"/>
                  </a:lnTo>
                  <a:lnTo>
                    <a:pt x="4543907" y="1423589"/>
                  </a:lnTo>
                  <a:lnTo>
                    <a:pt x="4545951" y="1427449"/>
                  </a:lnTo>
                  <a:lnTo>
                    <a:pt x="4550040" y="1428607"/>
                  </a:lnTo>
                  <a:lnTo>
                    <a:pt x="4553446" y="1428607"/>
                  </a:lnTo>
                  <a:lnTo>
                    <a:pt x="4555491" y="1426677"/>
                  </a:lnTo>
                  <a:lnTo>
                    <a:pt x="4556172" y="1425519"/>
                  </a:lnTo>
                  <a:lnTo>
                    <a:pt x="4556172" y="1421644"/>
                  </a:lnTo>
                  <a:lnTo>
                    <a:pt x="4555491" y="1417784"/>
                  </a:lnTo>
                  <a:lnTo>
                    <a:pt x="4552084" y="1415854"/>
                  </a:lnTo>
                  <a:lnTo>
                    <a:pt x="4547144" y="1411995"/>
                  </a:lnTo>
                  <a:lnTo>
                    <a:pt x="4545100" y="1405031"/>
                  </a:lnTo>
                  <a:lnTo>
                    <a:pt x="4541863" y="1401172"/>
                  </a:lnTo>
                  <a:lnTo>
                    <a:pt x="4543056" y="1398454"/>
                  </a:lnTo>
                  <a:lnTo>
                    <a:pt x="4550040" y="1392665"/>
                  </a:lnTo>
                  <a:lnTo>
                    <a:pt x="4550040" y="1390735"/>
                  </a:lnTo>
                  <a:lnTo>
                    <a:pt x="4547144" y="1384544"/>
                  </a:lnTo>
                  <a:lnTo>
                    <a:pt x="4547144" y="1376037"/>
                  </a:lnTo>
                  <a:lnTo>
                    <a:pt x="4549188" y="1372177"/>
                  </a:lnTo>
                  <a:lnTo>
                    <a:pt x="4554128" y="1365214"/>
                  </a:lnTo>
                  <a:lnTo>
                    <a:pt x="4557535" y="1362512"/>
                  </a:lnTo>
                  <a:lnTo>
                    <a:pt x="4558216" y="1356321"/>
                  </a:lnTo>
                  <a:lnTo>
                    <a:pt x="4557535" y="1352461"/>
                  </a:lnTo>
                  <a:lnTo>
                    <a:pt x="4555491" y="1349760"/>
                  </a:lnTo>
                  <a:lnTo>
                    <a:pt x="4556172" y="1340095"/>
                  </a:lnTo>
                  <a:lnTo>
                    <a:pt x="4557535" y="1338165"/>
                  </a:lnTo>
                  <a:lnTo>
                    <a:pt x="4555491" y="1335061"/>
                  </a:lnTo>
                  <a:lnTo>
                    <a:pt x="4555491" y="1334289"/>
                  </a:lnTo>
                  <a:lnTo>
                    <a:pt x="4556172" y="1331202"/>
                  </a:lnTo>
                  <a:lnTo>
                    <a:pt x="4556172" y="1329272"/>
                  </a:lnTo>
                  <a:lnTo>
                    <a:pt x="4559579" y="1322373"/>
                  </a:lnTo>
                  <a:lnTo>
                    <a:pt x="4558216" y="1317709"/>
                  </a:lnTo>
                  <a:lnTo>
                    <a:pt x="4555491" y="1314654"/>
                  </a:lnTo>
                  <a:lnTo>
                    <a:pt x="4550040" y="1313850"/>
                  </a:lnTo>
                  <a:lnTo>
                    <a:pt x="4539819" y="1315780"/>
                  </a:lnTo>
                  <a:lnTo>
                    <a:pt x="4531643" y="1318514"/>
                  </a:lnTo>
                  <a:lnTo>
                    <a:pt x="4523467" y="1320443"/>
                  </a:lnTo>
                  <a:lnTo>
                    <a:pt x="4513246" y="1324303"/>
                  </a:lnTo>
                  <a:lnTo>
                    <a:pt x="4504729" y="1330430"/>
                  </a:lnTo>
                  <a:lnTo>
                    <a:pt x="4501833" y="1333132"/>
                  </a:lnTo>
                  <a:lnTo>
                    <a:pt x="4496553" y="1340095"/>
                  </a:lnTo>
                  <a:lnTo>
                    <a:pt x="4489569" y="1346656"/>
                  </a:lnTo>
                  <a:lnTo>
                    <a:pt x="4486332" y="1348602"/>
                  </a:lnTo>
                  <a:lnTo>
                    <a:pt x="4483096" y="1349760"/>
                  </a:lnTo>
                  <a:lnTo>
                    <a:pt x="4474920" y="1340867"/>
                  </a:lnTo>
                  <a:lnTo>
                    <a:pt x="4472705" y="1340095"/>
                  </a:lnTo>
                  <a:lnTo>
                    <a:pt x="4472024" y="1336991"/>
                  </a:lnTo>
                  <a:lnTo>
                    <a:pt x="4468617" y="1332360"/>
                  </a:lnTo>
                  <a:lnTo>
                    <a:pt x="4468617" y="1325396"/>
                  </a:lnTo>
                  <a:lnTo>
                    <a:pt x="4466573" y="1304201"/>
                  </a:lnTo>
                  <a:lnTo>
                    <a:pt x="4466573" y="1285547"/>
                  </a:lnTo>
                  <a:lnTo>
                    <a:pt x="4468617" y="1276702"/>
                  </a:lnTo>
                  <a:lnTo>
                    <a:pt x="4470661" y="1270913"/>
                  </a:lnTo>
                  <a:lnTo>
                    <a:pt x="4474068" y="1270108"/>
                  </a:lnTo>
                  <a:lnTo>
                    <a:pt x="4478156" y="1268179"/>
                  </a:lnTo>
                  <a:lnTo>
                    <a:pt x="4487525" y="1268983"/>
                  </a:lnTo>
                  <a:lnTo>
                    <a:pt x="4491613" y="1268983"/>
                  </a:lnTo>
                  <a:lnTo>
                    <a:pt x="4495701" y="1266249"/>
                  </a:lnTo>
                  <a:lnTo>
                    <a:pt x="4497745" y="1265123"/>
                  </a:lnTo>
                  <a:lnTo>
                    <a:pt x="4497745" y="1262068"/>
                  </a:lnTo>
                  <a:lnTo>
                    <a:pt x="4498597" y="1260138"/>
                  </a:lnTo>
                  <a:lnTo>
                    <a:pt x="4496553" y="1255474"/>
                  </a:lnTo>
                  <a:lnTo>
                    <a:pt x="4492465" y="1249685"/>
                  </a:lnTo>
                  <a:lnTo>
                    <a:pt x="4489569" y="1245826"/>
                  </a:lnTo>
                  <a:lnTo>
                    <a:pt x="4485481" y="1240680"/>
                  </a:lnTo>
                  <a:lnTo>
                    <a:pt x="4482244" y="1238107"/>
                  </a:lnTo>
                  <a:lnTo>
                    <a:pt x="4481052" y="1233765"/>
                  </a:lnTo>
                  <a:lnTo>
                    <a:pt x="4481052" y="1229905"/>
                  </a:lnTo>
                  <a:lnTo>
                    <a:pt x="4479008" y="1222186"/>
                  </a:lnTo>
                  <a:lnTo>
                    <a:pt x="4476112" y="1218326"/>
                  </a:lnTo>
                  <a:lnTo>
                    <a:pt x="4472024" y="1216397"/>
                  </a:lnTo>
                  <a:lnTo>
                    <a:pt x="4464529" y="1217522"/>
                  </a:lnTo>
                  <a:lnTo>
                    <a:pt x="4455671" y="1223312"/>
                  </a:lnTo>
                  <a:lnTo>
                    <a:pt x="4449028" y="1229101"/>
                  </a:lnTo>
                  <a:lnTo>
                    <a:pt x="4444088" y="1229905"/>
                  </a:lnTo>
                  <a:lnTo>
                    <a:pt x="4433868" y="1229905"/>
                  </a:lnTo>
                  <a:lnTo>
                    <a:pt x="4415130" y="1227975"/>
                  </a:lnTo>
                  <a:lnTo>
                    <a:pt x="4393497" y="1221382"/>
                  </a:lnTo>
                  <a:lnTo>
                    <a:pt x="4385321" y="1216397"/>
                  </a:lnTo>
                  <a:lnTo>
                    <a:pt x="4376293" y="1215593"/>
                  </a:lnTo>
                  <a:lnTo>
                    <a:pt x="4371012" y="1213663"/>
                  </a:lnTo>
                  <a:lnTo>
                    <a:pt x="4368968" y="1212537"/>
                  </a:lnTo>
                  <a:lnTo>
                    <a:pt x="4363517" y="1210607"/>
                  </a:lnTo>
                  <a:lnTo>
                    <a:pt x="4337796" y="1229905"/>
                  </a:lnTo>
                  <a:lnTo>
                    <a:pt x="4333708" y="1233765"/>
                  </a:lnTo>
                  <a:lnTo>
                    <a:pt x="4318547" y="1260138"/>
                  </a:lnTo>
                  <a:lnTo>
                    <a:pt x="4310030" y="1272842"/>
                  </a:lnTo>
                  <a:lnTo>
                    <a:pt x="4305091" y="1276702"/>
                  </a:lnTo>
                  <a:lnTo>
                    <a:pt x="4297766" y="1279757"/>
                  </a:lnTo>
                  <a:lnTo>
                    <a:pt x="4295722" y="1284421"/>
                  </a:lnTo>
                  <a:lnTo>
                    <a:pt x="4293678" y="1286351"/>
                  </a:lnTo>
                  <a:lnTo>
                    <a:pt x="4291634" y="1284421"/>
                  </a:lnTo>
                  <a:lnTo>
                    <a:pt x="4291634" y="1282491"/>
                  </a:lnTo>
                  <a:lnTo>
                    <a:pt x="4288738" y="1280561"/>
                  </a:lnTo>
                  <a:lnTo>
                    <a:pt x="4267105" y="1232960"/>
                  </a:lnTo>
                  <a:lnTo>
                    <a:pt x="4270000" y="1223312"/>
                  </a:lnTo>
                  <a:lnTo>
                    <a:pt x="4276133" y="1209803"/>
                  </a:lnTo>
                  <a:lnTo>
                    <a:pt x="4292826" y="1195169"/>
                  </a:lnTo>
                  <a:lnTo>
                    <a:pt x="4296914" y="1191310"/>
                  </a:lnTo>
                  <a:lnTo>
                    <a:pt x="4305942" y="1183591"/>
                  </a:lnTo>
                  <a:lnTo>
                    <a:pt x="4321443" y="1176515"/>
                  </a:lnTo>
                  <a:lnTo>
                    <a:pt x="4328768" y="1169600"/>
                  </a:lnTo>
                  <a:lnTo>
                    <a:pt x="4328768" y="1165740"/>
                  </a:lnTo>
                  <a:lnTo>
                    <a:pt x="4326724" y="1161881"/>
                  </a:lnTo>
                  <a:lnTo>
                    <a:pt x="4321443" y="1159951"/>
                  </a:lnTo>
                  <a:lnTo>
                    <a:pt x="4314459" y="1158021"/>
                  </a:lnTo>
                  <a:lnTo>
                    <a:pt x="4307986" y="1155287"/>
                  </a:lnTo>
                  <a:lnTo>
                    <a:pt x="4303046" y="1150302"/>
                  </a:lnTo>
                  <a:lnTo>
                    <a:pt x="4297766" y="1145638"/>
                  </a:lnTo>
                  <a:lnTo>
                    <a:pt x="4285501" y="1131808"/>
                  </a:lnTo>
                  <a:lnTo>
                    <a:pt x="4281413" y="1127949"/>
                  </a:lnTo>
                  <a:lnTo>
                    <a:pt x="4276133" y="1120230"/>
                  </a:lnTo>
                  <a:lnTo>
                    <a:pt x="4275281" y="1115566"/>
                  </a:lnTo>
                  <a:lnTo>
                    <a:pt x="4272045" y="1110420"/>
                  </a:lnTo>
                  <a:lnTo>
                    <a:pt x="4267956" y="1106561"/>
                  </a:lnTo>
                  <a:lnTo>
                    <a:pt x="4265061" y="1102701"/>
                  </a:lnTo>
                  <a:lnTo>
                    <a:pt x="4251604" y="1093052"/>
                  </a:lnTo>
                  <a:lnTo>
                    <a:pt x="4244109" y="1088067"/>
                  </a:lnTo>
                  <a:lnTo>
                    <a:pt x="4235932" y="1082278"/>
                  </a:lnTo>
                  <a:lnTo>
                    <a:pt x="4224520" y="1074559"/>
                  </a:lnTo>
                  <a:lnTo>
                    <a:pt x="4219580" y="1066840"/>
                  </a:lnTo>
                  <a:lnTo>
                    <a:pt x="4212255" y="1061050"/>
                  </a:lnTo>
                  <a:lnTo>
                    <a:pt x="4209359" y="1059121"/>
                  </a:lnTo>
                  <a:lnTo>
                    <a:pt x="4202035" y="1055904"/>
                  </a:lnTo>
                  <a:lnTo>
                    <a:pt x="4193858" y="1050115"/>
                  </a:lnTo>
                  <a:lnTo>
                    <a:pt x="4189770" y="1046255"/>
                  </a:lnTo>
                  <a:lnTo>
                    <a:pt x="4179550" y="1035481"/>
                  </a:lnTo>
                  <a:lnTo>
                    <a:pt x="4164730" y="1025028"/>
                  </a:lnTo>
                  <a:lnTo>
                    <a:pt x="4158598" y="1018917"/>
                  </a:lnTo>
                  <a:lnTo>
                    <a:pt x="4145652" y="1011198"/>
                  </a:lnTo>
                  <a:lnTo>
                    <a:pt x="4126744" y="1000745"/>
                  </a:lnTo>
                  <a:lnTo>
                    <a:pt x="4117716" y="995760"/>
                  </a:lnTo>
                  <a:lnTo>
                    <a:pt x="4112436" y="990614"/>
                  </a:lnTo>
                  <a:lnTo>
                    <a:pt x="4107155" y="984824"/>
                  </a:lnTo>
                  <a:lnTo>
                    <a:pt x="4103067" y="982895"/>
                  </a:lnTo>
                  <a:lnTo>
                    <a:pt x="4096935" y="978231"/>
                  </a:lnTo>
                  <a:lnTo>
                    <a:pt x="4091995" y="976301"/>
                  </a:lnTo>
                  <a:lnTo>
                    <a:pt x="4087907" y="973246"/>
                  </a:lnTo>
                  <a:lnTo>
                    <a:pt x="4086714" y="970512"/>
                  </a:lnTo>
                  <a:lnTo>
                    <a:pt x="4086714" y="967457"/>
                  </a:lnTo>
                  <a:lnTo>
                    <a:pt x="4066274" y="950089"/>
                  </a:lnTo>
                  <a:lnTo>
                    <a:pt x="4060993" y="943174"/>
                  </a:lnTo>
                  <a:lnTo>
                    <a:pt x="4058949" y="942370"/>
                  </a:lnTo>
                  <a:lnTo>
                    <a:pt x="4055542" y="939314"/>
                  </a:lnTo>
                  <a:lnTo>
                    <a:pt x="4026925" y="912941"/>
                  </a:lnTo>
                  <a:lnTo>
                    <a:pt x="4022837" y="908277"/>
                  </a:lnTo>
                  <a:lnTo>
                    <a:pt x="4018749" y="904417"/>
                  </a:lnTo>
                  <a:lnTo>
                    <a:pt x="4013468" y="901362"/>
                  </a:lnTo>
                  <a:lnTo>
                    <a:pt x="4005292" y="892517"/>
                  </a:lnTo>
                  <a:lnTo>
                    <a:pt x="3991835" y="882868"/>
                  </a:lnTo>
                  <a:lnTo>
                    <a:pt x="3982807" y="873220"/>
                  </a:lnTo>
                  <a:lnTo>
                    <a:pt x="3976675" y="867430"/>
                  </a:lnTo>
                  <a:lnTo>
                    <a:pt x="3976675" y="866144"/>
                  </a:lnTo>
                  <a:lnTo>
                    <a:pt x="3978719" y="867430"/>
                  </a:lnTo>
                  <a:lnTo>
                    <a:pt x="3989791" y="874345"/>
                  </a:lnTo>
                  <a:lnTo>
                    <a:pt x="3991835" y="874345"/>
                  </a:lnTo>
                  <a:lnTo>
                    <a:pt x="3991835" y="872415"/>
                  </a:lnTo>
                  <a:lnTo>
                    <a:pt x="3987747" y="869360"/>
                  </a:lnTo>
                  <a:lnTo>
                    <a:pt x="3974631" y="864214"/>
                  </a:lnTo>
                  <a:lnTo>
                    <a:pt x="3971394" y="861480"/>
                  </a:lnTo>
                  <a:lnTo>
                    <a:pt x="3962026" y="852635"/>
                  </a:lnTo>
                  <a:lnTo>
                    <a:pt x="3955893" y="846042"/>
                  </a:lnTo>
                  <a:lnTo>
                    <a:pt x="3955893" y="840253"/>
                  </a:lnTo>
                  <a:lnTo>
                    <a:pt x="3955042" y="837197"/>
                  </a:lnTo>
                  <a:lnTo>
                    <a:pt x="3952997" y="835267"/>
                  </a:lnTo>
                  <a:lnTo>
                    <a:pt x="3952997" y="828352"/>
                  </a:lnTo>
                  <a:lnTo>
                    <a:pt x="3950953" y="827548"/>
                  </a:lnTo>
                  <a:lnTo>
                    <a:pt x="3947717" y="827548"/>
                  </a:lnTo>
                  <a:lnTo>
                    <a:pt x="3946865" y="829478"/>
                  </a:lnTo>
                  <a:lnTo>
                    <a:pt x="3944310" y="829478"/>
                  </a:lnTo>
                  <a:lnTo>
                    <a:pt x="3942266" y="825619"/>
                  </a:lnTo>
                  <a:lnTo>
                    <a:pt x="3935452" y="817900"/>
                  </a:lnTo>
                  <a:lnTo>
                    <a:pt x="3934090" y="815970"/>
                  </a:lnTo>
                  <a:lnTo>
                    <a:pt x="3929150" y="810985"/>
                  </a:lnTo>
                  <a:lnTo>
                    <a:pt x="3927957" y="807125"/>
                  </a:lnTo>
                  <a:lnTo>
                    <a:pt x="3929150" y="805195"/>
                  </a:lnTo>
                  <a:lnTo>
                    <a:pt x="3929150" y="803265"/>
                  </a:lnTo>
                  <a:lnTo>
                    <a:pt x="3925913" y="800049"/>
                  </a:lnTo>
                  <a:lnTo>
                    <a:pt x="3927957" y="798119"/>
                  </a:lnTo>
                  <a:lnTo>
                    <a:pt x="3927106" y="793456"/>
                  </a:lnTo>
                  <a:lnTo>
                    <a:pt x="3925062" y="791526"/>
                  </a:lnTo>
                  <a:lnTo>
                    <a:pt x="3917737" y="787666"/>
                  </a:lnTo>
                  <a:lnTo>
                    <a:pt x="3911605" y="782681"/>
                  </a:lnTo>
                  <a:lnTo>
                    <a:pt x="3907517" y="775766"/>
                  </a:lnTo>
                  <a:lnTo>
                    <a:pt x="3902236" y="768047"/>
                  </a:lnTo>
                  <a:lnTo>
                    <a:pt x="3896104" y="753735"/>
                  </a:lnTo>
                  <a:lnTo>
                    <a:pt x="3891164" y="743603"/>
                  </a:lnTo>
                  <a:lnTo>
                    <a:pt x="3883839" y="731221"/>
                  </a:lnTo>
                  <a:lnTo>
                    <a:pt x="3883839" y="728165"/>
                  </a:lnTo>
                  <a:lnTo>
                    <a:pt x="3883839" y="724306"/>
                  </a:lnTo>
                  <a:lnTo>
                    <a:pt x="3882647" y="722376"/>
                  </a:lnTo>
                  <a:lnTo>
                    <a:pt x="3880603" y="721572"/>
                  </a:lnTo>
                  <a:lnTo>
                    <a:pt x="3875663" y="705008"/>
                  </a:lnTo>
                  <a:lnTo>
                    <a:pt x="3872427" y="695359"/>
                  </a:lnTo>
                  <a:lnTo>
                    <a:pt x="3871575" y="682655"/>
                  </a:lnTo>
                  <a:lnTo>
                    <a:pt x="3871575" y="675579"/>
                  </a:lnTo>
                  <a:lnTo>
                    <a:pt x="3870383" y="674936"/>
                  </a:lnTo>
                  <a:lnTo>
                    <a:pt x="3869531" y="673649"/>
                  </a:lnTo>
                  <a:lnTo>
                    <a:pt x="3868338" y="672845"/>
                  </a:lnTo>
                  <a:lnTo>
                    <a:pt x="3867487" y="670916"/>
                  </a:lnTo>
                  <a:lnTo>
                    <a:pt x="3867487" y="664001"/>
                  </a:lnTo>
                  <a:lnTo>
                    <a:pt x="3865443" y="658211"/>
                  </a:lnTo>
                  <a:lnTo>
                    <a:pt x="3864250" y="650492"/>
                  </a:lnTo>
                  <a:lnTo>
                    <a:pt x="3864250" y="648562"/>
                  </a:lnTo>
                  <a:lnTo>
                    <a:pt x="3864250" y="642773"/>
                  </a:lnTo>
                  <a:lnTo>
                    <a:pt x="3868338" y="635858"/>
                  </a:lnTo>
                  <a:lnTo>
                    <a:pt x="3868338" y="633124"/>
                  </a:lnTo>
                  <a:lnTo>
                    <a:pt x="3867487" y="630069"/>
                  </a:lnTo>
                  <a:lnTo>
                    <a:pt x="3869531" y="627335"/>
                  </a:lnTo>
                  <a:lnTo>
                    <a:pt x="3870383" y="624279"/>
                  </a:lnTo>
                  <a:lnTo>
                    <a:pt x="3870383" y="622993"/>
                  </a:lnTo>
                  <a:lnTo>
                    <a:pt x="3866294" y="624279"/>
                  </a:lnTo>
                  <a:lnTo>
                    <a:pt x="3858118" y="628139"/>
                  </a:lnTo>
                  <a:lnTo>
                    <a:pt x="3854030" y="631999"/>
                  </a:lnTo>
                  <a:lnTo>
                    <a:pt x="3850623" y="637788"/>
                  </a:lnTo>
                  <a:lnTo>
                    <a:pt x="3848579" y="640843"/>
                  </a:lnTo>
                  <a:lnTo>
                    <a:pt x="3843809" y="643577"/>
                  </a:lnTo>
                  <a:lnTo>
                    <a:pt x="3842447" y="644703"/>
                  </a:lnTo>
                  <a:lnTo>
                    <a:pt x="3838359" y="647437"/>
                  </a:lnTo>
                  <a:lnTo>
                    <a:pt x="3837677" y="649366"/>
                  </a:lnTo>
                  <a:lnTo>
                    <a:pt x="3836315" y="653226"/>
                  </a:lnTo>
                  <a:lnTo>
                    <a:pt x="3836315" y="655477"/>
                  </a:lnTo>
                  <a:lnTo>
                    <a:pt x="3837677" y="659337"/>
                  </a:lnTo>
                  <a:lnTo>
                    <a:pt x="3837677" y="660141"/>
                  </a:lnTo>
                  <a:lnTo>
                    <a:pt x="3837677" y="665126"/>
                  </a:lnTo>
                  <a:lnTo>
                    <a:pt x="3837677" y="665930"/>
                  </a:lnTo>
                  <a:lnTo>
                    <a:pt x="3836315" y="663196"/>
                  </a:lnTo>
                  <a:lnTo>
                    <a:pt x="3834270" y="659337"/>
                  </a:lnTo>
                  <a:lnTo>
                    <a:pt x="3833589" y="655477"/>
                  </a:lnTo>
                  <a:lnTo>
                    <a:pt x="3834270" y="654352"/>
                  </a:lnTo>
                  <a:lnTo>
                    <a:pt x="3834270" y="652422"/>
                  </a:lnTo>
                  <a:lnTo>
                    <a:pt x="3837677" y="646633"/>
                  </a:lnTo>
                  <a:lnTo>
                    <a:pt x="3839721" y="644703"/>
                  </a:lnTo>
                  <a:lnTo>
                    <a:pt x="3841765" y="642773"/>
                  </a:lnTo>
                  <a:lnTo>
                    <a:pt x="3844491" y="640843"/>
                  </a:lnTo>
                  <a:lnTo>
                    <a:pt x="3845854" y="639718"/>
                  </a:lnTo>
                  <a:lnTo>
                    <a:pt x="3847898" y="635858"/>
                  </a:lnTo>
                  <a:lnTo>
                    <a:pt x="3850623" y="631999"/>
                  </a:lnTo>
                  <a:lnTo>
                    <a:pt x="3854030" y="629265"/>
                  </a:lnTo>
                  <a:lnTo>
                    <a:pt x="3858970" y="625405"/>
                  </a:lnTo>
                  <a:lnTo>
                    <a:pt x="3868338" y="621063"/>
                  </a:lnTo>
                  <a:lnTo>
                    <a:pt x="3873619" y="619133"/>
                  </a:lnTo>
                  <a:lnTo>
                    <a:pt x="3873619" y="616560"/>
                  </a:lnTo>
                  <a:lnTo>
                    <a:pt x="3876515" y="612701"/>
                  </a:lnTo>
                  <a:lnTo>
                    <a:pt x="3880603" y="607555"/>
                  </a:lnTo>
                  <a:lnTo>
                    <a:pt x="3884691" y="604821"/>
                  </a:lnTo>
                  <a:lnTo>
                    <a:pt x="3897296" y="597906"/>
                  </a:lnTo>
                  <a:lnTo>
                    <a:pt x="3902236" y="592921"/>
                  </a:lnTo>
                  <a:lnTo>
                    <a:pt x="3915693" y="585202"/>
                  </a:lnTo>
                  <a:lnTo>
                    <a:pt x="3923869" y="579412"/>
                  </a:lnTo>
                  <a:lnTo>
                    <a:pt x="3937497" y="573623"/>
                  </a:lnTo>
                  <a:lnTo>
                    <a:pt x="3951805" y="570889"/>
                  </a:lnTo>
                  <a:lnTo>
                    <a:pt x="3955042" y="569764"/>
                  </a:lnTo>
                  <a:lnTo>
                    <a:pt x="3963218" y="565100"/>
                  </a:lnTo>
                  <a:lnTo>
                    <a:pt x="3977526" y="558185"/>
                  </a:lnTo>
                  <a:lnTo>
                    <a:pt x="3983659" y="551109"/>
                  </a:lnTo>
                  <a:lnTo>
                    <a:pt x="3987747" y="544516"/>
                  </a:lnTo>
                  <a:lnTo>
                    <a:pt x="3989791" y="533741"/>
                  </a:lnTo>
                  <a:lnTo>
                    <a:pt x="3991835" y="515248"/>
                  </a:lnTo>
                  <a:lnTo>
                    <a:pt x="3991835" y="507529"/>
                  </a:lnTo>
                  <a:lnTo>
                    <a:pt x="3991835" y="499809"/>
                  </a:lnTo>
                  <a:lnTo>
                    <a:pt x="3991835" y="490161"/>
                  </a:lnTo>
                  <a:lnTo>
                    <a:pt x="3991835" y="480351"/>
                  </a:lnTo>
                  <a:lnTo>
                    <a:pt x="3991835" y="475366"/>
                  </a:lnTo>
                  <a:lnTo>
                    <a:pt x="3987747" y="463787"/>
                  </a:lnTo>
                  <a:lnTo>
                    <a:pt x="3975482" y="445293"/>
                  </a:lnTo>
                  <a:lnTo>
                    <a:pt x="3962026" y="431785"/>
                  </a:lnTo>
                  <a:lnTo>
                    <a:pt x="3950953" y="418116"/>
                  </a:lnTo>
                  <a:lnTo>
                    <a:pt x="3935452" y="408145"/>
                  </a:lnTo>
                  <a:lnTo>
                    <a:pt x="3920974" y="400426"/>
                  </a:lnTo>
                  <a:lnTo>
                    <a:pt x="3903429" y="392707"/>
                  </a:lnTo>
                  <a:lnTo>
                    <a:pt x="3889120" y="386114"/>
                  </a:lnTo>
                  <a:lnTo>
                    <a:pt x="3878559" y="381129"/>
                  </a:lnTo>
                  <a:lnTo>
                    <a:pt x="3870383" y="377912"/>
                  </a:lnTo>
                  <a:lnTo>
                    <a:pt x="3856074" y="375339"/>
                  </a:lnTo>
                  <a:lnTo>
                    <a:pt x="3841765" y="370193"/>
                  </a:lnTo>
                  <a:lnTo>
                    <a:pt x="3826946" y="366334"/>
                  </a:lnTo>
                  <a:lnTo>
                    <a:pt x="3820814" y="364404"/>
                  </a:lnTo>
                  <a:lnTo>
                    <a:pt x="3812637" y="362474"/>
                  </a:lnTo>
                  <a:lnTo>
                    <a:pt x="3800373" y="358615"/>
                  </a:lnTo>
                  <a:lnTo>
                    <a:pt x="3791004" y="352825"/>
                  </a:lnTo>
                  <a:lnTo>
                    <a:pt x="3774651" y="345106"/>
                  </a:lnTo>
                  <a:lnTo>
                    <a:pt x="3755062" y="334332"/>
                  </a:lnTo>
                  <a:lnTo>
                    <a:pt x="3741435" y="328543"/>
                  </a:lnTo>
                  <a:lnTo>
                    <a:pt x="3728489" y="321949"/>
                  </a:lnTo>
                  <a:lnTo>
                    <a:pt x="3725082" y="320019"/>
                  </a:lnTo>
                  <a:lnTo>
                    <a:pt x="3720994" y="316964"/>
                  </a:lnTo>
                  <a:lnTo>
                    <a:pt x="3717758" y="316964"/>
                  </a:lnTo>
                  <a:lnTo>
                    <a:pt x="3714862" y="316964"/>
                  </a:lnTo>
                  <a:lnTo>
                    <a:pt x="3714862" y="315838"/>
                  </a:lnTo>
                  <a:lnTo>
                    <a:pt x="3715714" y="313748"/>
                  </a:lnTo>
                  <a:lnTo>
                    <a:pt x="3720313" y="313748"/>
                  </a:lnTo>
                  <a:lnTo>
                    <a:pt x="3720994" y="313748"/>
                  </a:lnTo>
                  <a:lnTo>
                    <a:pt x="3722357" y="311818"/>
                  </a:lnTo>
                  <a:lnTo>
                    <a:pt x="3723038" y="311175"/>
                  </a:lnTo>
                  <a:lnTo>
                    <a:pt x="3725082" y="311175"/>
                  </a:lnTo>
                  <a:lnTo>
                    <a:pt x="3725082" y="309245"/>
                  </a:lnTo>
                  <a:lnTo>
                    <a:pt x="3722357" y="307315"/>
                  </a:lnTo>
                  <a:lnTo>
                    <a:pt x="3717758" y="304099"/>
                  </a:lnTo>
                  <a:lnTo>
                    <a:pt x="3717758" y="303456"/>
                  </a:lnTo>
                  <a:lnTo>
                    <a:pt x="3713670" y="304099"/>
                  </a:lnTo>
                  <a:lnTo>
                    <a:pt x="3710774" y="303456"/>
                  </a:lnTo>
                  <a:lnTo>
                    <a:pt x="3708730" y="303456"/>
                  </a:lnTo>
                  <a:lnTo>
                    <a:pt x="3703449" y="300239"/>
                  </a:lnTo>
                  <a:lnTo>
                    <a:pt x="3700553" y="298309"/>
                  </a:lnTo>
                  <a:lnTo>
                    <a:pt x="3696465" y="299596"/>
                  </a:lnTo>
                  <a:lnTo>
                    <a:pt x="3695273" y="299596"/>
                  </a:lnTo>
                  <a:lnTo>
                    <a:pt x="3692377" y="300239"/>
                  </a:lnTo>
                  <a:lnTo>
                    <a:pt x="3685904" y="296380"/>
                  </a:lnTo>
                  <a:lnTo>
                    <a:pt x="3674832" y="291716"/>
                  </a:lnTo>
                  <a:lnTo>
                    <a:pt x="3664612" y="286731"/>
                  </a:lnTo>
                  <a:lnTo>
                    <a:pt x="3660183" y="283675"/>
                  </a:lnTo>
                  <a:lnTo>
                    <a:pt x="3645874" y="279012"/>
                  </a:lnTo>
                  <a:lnTo>
                    <a:pt x="3638890" y="273223"/>
                  </a:lnTo>
                  <a:lnTo>
                    <a:pt x="3635654" y="270167"/>
                  </a:lnTo>
                  <a:lnTo>
                    <a:pt x="3617087" y="261644"/>
                  </a:lnTo>
                  <a:lnTo>
                    <a:pt x="3608910" y="254729"/>
                  </a:lnTo>
                  <a:lnTo>
                    <a:pt x="3605674" y="251673"/>
                  </a:lnTo>
                  <a:lnTo>
                    <a:pt x="3597498" y="250869"/>
                  </a:lnTo>
                  <a:lnTo>
                    <a:pt x="3593409" y="249583"/>
                  </a:lnTo>
                  <a:lnTo>
                    <a:pt x="3589321" y="245723"/>
                  </a:lnTo>
                  <a:lnTo>
                    <a:pt x="3589321" y="243794"/>
                  </a:lnTo>
                  <a:lnTo>
                    <a:pt x="3590173" y="241864"/>
                  </a:lnTo>
                  <a:lnTo>
                    <a:pt x="3590173" y="241221"/>
                  </a:lnTo>
                  <a:lnTo>
                    <a:pt x="3587277" y="241221"/>
                  </a:lnTo>
                  <a:lnTo>
                    <a:pt x="3587277" y="243150"/>
                  </a:lnTo>
                  <a:lnTo>
                    <a:pt x="3584041" y="241221"/>
                  </a:lnTo>
                  <a:lnTo>
                    <a:pt x="3585233" y="239291"/>
                  </a:lnTo>
                  <a:lnTo>
                    <a:pt x="3583189" y="237361"/>
                  </a:lnTo>
                  <a:lnTo>
                    <a:pt x="3581145" y="234145"/>
                  </a:lnTo>
                  <a:lnTo>
                    <a:pt x="3577909" y="230285"/>
                  </a:lnTo>
                  <a:lnTo>
                    <a:pt x="3571776" y="227551"/>
                  </a:lnTo>
                  <a:lnTo>
                    <a:pt x="3568540" y="222566"/>
                  </a:lnTo>
                  <a:lnTo>
                    <a:pt x="3565644" y="217581"/>
                  </a:lnTo>
                  <a:lnTo>
                    <a:pt x="3554231" y="212917"/>
                  </a:lnTo>
                  <a:lnTo>
                    <a:pt x="3548099" y="209058"/>
                  </a:lnTo>
                  <a:lnTo>
                    <a:pt x="3542648" y="207128"/>
                  </a:lnTo>
                  <a:lnTo>
                    <a:pt x="3539923" y="204072"/>
                  </a:lnTo>
                  <a:lnTo>
                    <a:pt x="3533790" y="197479"/>
                  </a:lnTo>
                  <a:lnTo>
                    <a:pt x="3529702" y="191368"/>
                  </a:lnTo>
                  <a:lnTo>
                    <a:pt x="3528340" y="183488"/>
                  </a:lnTo>
                  <a:lnTo>
                    <a:pt x="3523570" y="175126"/>
                  </a:lnTo>
                  <a:lnTo>
                    <a:pt x="3514883" y="166120"/>
                  </a:lnTo>
                  <a:lnTo>
                    <a:pt x="3504662" y="156472"/>
                  </a:lnTo>
                  <a:lnTo>
                    <a:pt x="3495634" y="150682"/>
                  </a:lnTo>
                  <a:lnTo>
                    <a:pt x="3486266" y="144893"/>
                  </a:lnTo>
                  <a:lnTo>
                    <a:pt x="3480133" y="137978"/>
                  </a:lnTo>
                  <a:lnTo>
                    <a:pt x="3467869" y="127203"/>
                  </a:lnTo>
                  <a:lnTo>
                    <a:pt x="3459352" y="119324"/>
                  </a:lnTo>
                  <a:lnTo>
                    <a:pt x="3454412" y="113534"/>
                  </a:lnTo>
                  <a:lnTo>
                    <a:pt x="3452368" y="103885"/>
                  </a:lnTo>
                  <a:lnTo>
                    <a:pt x="3450324" y="98900"/>
                  </a:lnTo>
                  <a:lnTo>
                    <a:pt x="3440103" y="93111"/>
                  </a:lnTo>
                  <a:lnTo>
                    <a:pt x="3427328" y="80728"/>
                  </a:lnTo>
                  <a:lnTo>
                    <a:pt x="3417107" y="74939"/>
                  </a:lnTo>
                  <a:lnTo>
                    <a:pt x="3406887" y="68828"/>
                  </a:lnTo>
                  <a:lnTo>
                    <a:pt x="3396667" y="63039"/>
                  </a:lnTo>
                  <a:lnTo>
                    <a:pt x="3390534" y="60305"/>
                  </a:lnTo>
                  <a:lnTo>
                    <a:pt x="3377078" y="53229"/>
                  </a:lnTo>
                  <a:lnTo>
                    <a:pt x="3362769" y="44867"/>
                  </a:lnTo>
                  <a:lnTo>
                    <a:pt x="3343180" y="39721"/>
                  </a:lnTo>
                  <a:lnTo>
                    <a:pt x="3329723" y="38595"/>
                  </a:lnTo>
                  <a:lnTo>
                    <a:pt x="3320184" y="38595"/>
                  </a:lnTo>
                  <a:lnTo>
                    <a:pt x="3307068" y="33931"/>
                  </a:lnTo>
                  <a:lnTo>
                    <a:pt x="3297699" y="30876"/>
                  </a:lnTo>
                  <a:lnTo>
                    <a:pt x="3290374" y="27016"/>
                  </a:lnTo>
                  <a:lnTo>
                    <a:pt x="3285435" y="25086"/>
                  </a:lnTo>
                  <a:lnTo>
                    <a:pt x="3279302" y="22353"/>
                  </a:lnTo>
                  <a:lnTo>
                    <a:pt x="3263801" y="20423"/>
                  </a:lnTo>
                  <a:lnTo>
                    <a:pt x="3244212" y="18493"/>
                  </a:lnTo>
                  <a:lnTo>
                    <a:pt x="3238080" y="16563"/>
                  </a:lnTo>
                  <a:lnTo>
                    <a:pt x="3221727" y="13508"/>
                  </a:lnTo>
                  <a:lnTo>
                    <a:pt x="3214232" y="13508"/>
                  </a:lnTo>
                  <a:lnTo>
                    <a:pt x="3204012" y="12382"/>
                  </a:lnTo>
                  <a:lnTo>
                    <a:pt x="3187659" y="12382"/>
                  </a:lnTo>
                  <a:lnTo>
                    <a:pt x="3181527" y="11578"/>
                  </a:lnTo>
                  <a:lnTo>
                    <a:pt x="3174202" y="10452"/>
                  </a:lnTo>
                  <a:lnTo>
                    <a:pt x="3166878" y="9648"/>
                  </a:lnTo>
                  <a:lnTo>
                    <a:pt x="3152569" y="12382"/>
                  </a:lnTo>
                  <a:lnTo>
                    <a:pt x="3145245" y="12382"/>
                  </a:lnTo>
                  <a:lnTo>
                    <a:pt x="3134173" y="10452"/>
                  </a:lnTo>
                  <a:lnTo>
                    <a:pt x="3117309" y="7719"/>
                  </a:lnTo>
                  <a:lnTo>
                    <a:pt x="3112539" y="6593"/>
                  </a:lnTo>
                  <a:lnTo>
                    <a:pt x="3104363" y="8523"/>
                  </a:lnTo>
                  <a:lnTo>
                    <a:pt x="3093632" y="8523"/>
                  </a:lnTo>
                  <a:lnTo>
                    <a:pt x="3079323" y="11578"/>
                  </a:lnTo>
                  <a:lnTo>
                    <a:pt x="3063822" y="12382"/>
                  </a:lnTo>
                  <a:lnTo>
                    <a:pt x="3045425" y="16563"/>
                  </a:lnTo>
                  <a:lnTo>
                    <a:pt x="2997900" y="26212"/>
                  </a:lnTo>
                  <a:lnTo>
                    <a:pt x="2985636" y="30072"/>
                  </a:lnTo>
                  <a:lnTo>
                    <a:pt x="2959063" y="47440"/>
                  </a:lnTo>
                  <a:lnTo>
                    <a:pt x="2932149" y="63039"/>
                  </a:lnTo>
                  <a:lnTo>
                    <a:pt x="2912390" y="74939"/>
                  </a:lnTo>
                  <a:lnTo>
                    <a:pt x="2899444" y="82658"/>
                  </a:lnTo>
                  <a:lnTo>
                    <a:pt x="2892801" y="89251"/>
                  </a:lnTo>
                  <a:lnTo>
                    <a:pt x="2872360" y="104689"/>
                  </a:lnTo>
                  <a:lnTo>
                    <a:pt x="2856007" y="118680"/>
                  </a:lnTo>
                  <a:lnTo>
                    <a:pt x="2838462" y="132993"/>
                  </a:lnTo>
                  <a:lnTo>
                    <a:pt x="2810697" y="157276"/>
                  </a:lnTo>
                  <a:lnTo>
                    <a:pt x="2803202" y="164995"/>
                  </a:lnTo>
                  <a:lnTo>
                    <a:pt x="2786168" y="177699"/>
                  </a:lnTo>
                  <a:lnTo>
                    <a:pt x="2766408" y="189438"/>
                  </a:lnTo>
                  <a:lnTo>
                    <a:pt x="2747671" y="207932"/>
                  </a:lnTo>
                  <a:lnTo>
                    <a:pt x="2740687" y="215651"/>
                  </a:lnTo>
                  <a:lnTo>
                    <a:pt x="2732511" y="221440"/>
                  </a:lnTo>
                  <a:lnTo>
                    <a:pt x="2723994" y="227551"/>
                  </a:lnTo>
                  <a:lnTo>
                    <a:pt x="2719905" y="235431"/>
                  </a:lnTo>
                  <a:lnTo>
                    <a:pt x="2717010" y="241864"/>
                  </a:lnTo>
                  <a:lnTo>
                    <a:pt x="2709685" y="247653"/>
                  </a:lnTo>
                  <a:lnTo>
                    <a:pt x="2705597" y="253603"/>
                  </a:lnTo>
                  <a:lnTo>
                    <a:pt x="2697420" y="262448"/>
                  </a:lnTo>
                  <a:lnTo>
                    <a:pt x="2691970" y="273222"/>
                  </a:lnTo>
                  <a:lnTo>
                    <a:pt x="2689074" y="277886"/>
                  </a:lnTo>
                  <a:lnTo>
                    <a:pt x="2687030" y="284801"/>
                  </a:lnTo>
                  <a:lnTo>
                    <a:pt x="2681749" y="289786"/>
                  </a:lnTo>
                  <a:lnTo>
                    <a:pt x="2677661" y="295736"/>
                  </a:lnTo>
                  <a:lnTo>
                    <a:pt x="2674765" y="307958"/>
                  </a:lnTo>
                  <a:lnTo>
                    <a:pt x="2674765" y="323879"/>
                  </a:lnTo>
                  <a:lnTo>
                    <a:pt x="2674765" y="334332"/>
                  </a:lnTo>
                  <a:lnTo>
                    <a:pt x="2674765" y="350092"/>
                  </a:lnTo>
                  <a:lnTo>
                    <a:pt x="2672721" y="359901"/>
                  </a:lnTo>
                  <a:lnTo>
                    <a:pt x="2672721" y="374053"/>
                  </a:lnTo>
                  <a:lnTo>
                    <a:pt x="2673573" y="384988"/>
                  </a:lnTo>
                  <a:lnTo>
                    <a:pt x="2675617" y="410075"/>
                  </a:lnTo>
                  <a:lnTo>
                    <a:pt x="2675617" y="415060"/>
                  </a:lnTo>
                  <a:lnTo>
                    <a:pt x="2674765" y="416990"/>
                  </a:lnTo>
                  <a:lnTo>
                    <a:pt x="2674765" y="420850"/>
                  </a:lnTo>
                  <a:lnTo>
                    <a:pt x="2676809" y="425996"/>
                  </a:lnTo>
                  <a:lnTo>
                    <a:pt x="2676809" y="431785"/>
                  </a:lnTo>
                  <a:lnTo>
                    <a:pt x="2676809" y="444489"/>
                  </a:lnTo>
                  <a:lnTo>
                    <a:pt x="2676809" y="452208"/>
                  </a:lnTo>
                  <a:lnTo>
                    <a:pt x="2677661" y="463787"/>
                  </a:lnTo>
                  <a:lnTo>
                    <a:pt x="2678853" y="468451"/>
                  </a:lnTo>
                  <a:lnTo>
                    <a:pt x="2679705" y="473436"/>
                  </a:lnTo>
                  <a:lnTo>
                    <a:pt x="2681749" y="478421"/>
                  </a:lnTo>
                  <a:lnTo>
                    <a:pt x="2682942" y="485014"/>
                  </a:lnTo>
                  <a:lnTo>
                    <a:pt x="2683793" y="492734"/>
                  </a:lnTo>
                  <a:lnTo>
                    <a:pt x="2682942" y="503669"/>
                  </a:lnTo>
                  <a:lnTo>
                    <a:pt x="2682942" y="521037"/>
                  </a:lnTo>
                  <a:lnTo>
                    <a:pt x="2681749" y="526022"/>
                  </a:lnTo>
                  <a:lnTo>
                    <a:pt x="2680897" y="528756"/>
                  </a:lnTo>
                  <a:lnTo>
                    <a:pt x="2677661" y="532937"/>
                  </a:lnTo>
                  <a:lnTo>
                    <a:pt x="2675617" y="536797"/>
                  </a:lnTo>
                  <a:lnTo>
                    <a:pt x="2672721" y="543390"/>
                  </a:lnTo>
                  <a:lnTo>
                    <a:pt x="2669485" y="553039"/>
                  </a:lnTo>
                  <a:lnTo>
                    <a:pt x="2668292" y="558185"/>
                  </a:lnTo>
                  <a:lnTo>
                    <a:pt x="2666248" y="562688"/>
                  </a:lnTo>
                  <a:lnTo>
                    <a:pt x="2663352" y="568959"/>
                  </a:lnTo>
                  <a:lnTo>
                    <a:pt x="2658072" y="581342"/>
                  </a:lnTo>
                  <a:lnTo>
                    <a:pt x="2653132" y="590991"/>
                  </a:lnTo>
                  <a:lnTo>
                    <a:pt x="2651088" y="592117"/>
                  </a:lnTo>
                  <a:lnTo>
                    <a:pt x="2651088" y="594046"/>
                  </a:lnTo>
                  <a:lnTo>
                    <a:pt x="2653132" y="597102"/>
                  </a:lnTo>
                  <a:lnTo>
                    <a:pt x="2649044" y="600961"/>
                  </a:lnTo>
                  <a:lnTo>
                    <a:pt x="2647000" y="603695"/>
                  </a:lnTo>
                  <a:lnTo>
                    <a:pt x="2645807" y="605625"/>
                  </a:lnTo>
                  <a:lnTo>
                    <a:pt x="2641719" y="611414"/>
                  </a:lnTo>
                  <a:lnTo>
                    <a:pt x="2635587" y="620420"/>
                  </a:lnTo>
                  <a:lnTo>
                    <a:pt x="2632351" y="625405"/>
                  </a:lnTo>
                  <a:lnTo>
                    <a:pt x="2630306" y="631998"/>
                  </a:lnTo>
                  <a:lnTo>
                    <a:pt x="2625367" y="644703"/>
                  </a:lnTo>
                  <a:lnTo>
                    <a:pt x="2611910" y="665930"/>
                  </a:lnTo>
                  <a:lnTo>
                    <a:pt x="2601689" y="679439"/>
                  </a:lnTo>
                  <a:lnTo>
                    <a:pt x="2598283" y="684585"/>
                  </a:lnTo>
                  <a:lnTo>
                    <a:pt x="2593513" y="687640"/>
                  </a:lnTo>
                  <a:lnTo>
                    <a:pt x="2587381" y="691500"/>
                  </a:lnTo>
                  <a:lnTo>
                    <a:pt x="2583974" y="692304"/>
                  </a:lnTo>
                  <a:lnTo>
                    <a:pt x="2575798" y="694233"/>
                  </a:lnTo>
                  <a:lnTo>
                    <a:pt x="2554164" y="703882"/>
                  </a:lnTo>
                  <a:lnTo>
                    <a:pt x="2538663" y="715461"/>
                  </a:lnTo>
                  <a:lnTo>
                    <a:pt x="2524355" y="723502"/>
                  </a:lnTo>
                  <a:lnTo>
                    <a:pt x="2521118" y="726235"/>
                  </a:lnTo>
                  <a:lnTo>
                    <a:pt x="2514986" y="730095"/>
                  </a:lnTo>
                  <a:lnTo>
                    <a:pt x="2508002" y="735080"/>
                  </a:lnTo>
                  <a:lnTo>
                    <a:pt x="2499315" y="737814"/>
                  </a:lnTo>
                  <a:lnTo>
                    <a:pt x="2470698" y="751805"/>
                  </a:lnTo>
                  <a:lnTo>
                    <a:pt x="2454345" y="758398"/>
                  </a:lnTo>
                  <a:lnTo>
                    <a:pt x="2434756" y="763383"/>
                  </a:lnTo>
                  <a:lnTo>
                    <a:pt x="2428624" y="766117"/>
                  </a:lnTo>
                  <a:lnTo>
                    <a:pt x="2416359" y="769173"/>
                  </a:lnTo>
                  <a:lnTo>
                    <a:pt x="2404946" y="771103"/>
                  </a:lnTo>
                  <a:lnTo>
                    <a:pt x="2388594" y="773836"/>
                  </a:lnTo>
                  <a:lnTo>
                    <a:pt x="2377011" y="775766"/>
                  </a:lnTo>
                  <a:lnTo>
                    <a:pt x="2371730" y="778018"/>
                  </a:lnTo>
                  <a:lnTo>
                    <a:pt x="2366790" y="778822"/>
                  </a:lnTo>
                  <a:lnTo>
                    <a:pt x="2362702" y="778822"/>
                  </a:lnTo>
                  <a:lnTo>
                    <a:pt x="2357422" y="778018"/>
                  </a:lnTo>
                  <a:lnTo>
                    <a:pt x="2354185" y="778018"/>
                  </a:lnTo>
                  <a:lnTo>
                    <a:pt x="2348053" y="778822"/>
                  </a:lnTo>
                  <a:lnTo>
                    <a:pt x="2339877" y="782681"/>
                  </a:lnTo>
                  <a:lnTo>
                    <a:pt x="2328464" y="792330"/>
                  </a:lnTo>
                  <a:lnTo>
                    <a:pt x="2328464" y="798119"/>
                  </a:lnTo>
                  <a:lnTo>
                    <a:pt x="2323524" y="805195"/>
                  </a:lnTo>
                  <a:lnTo>
                    <a:pt x="2288263" y="834142"/>
                  </a:lnTo>
                  <a:lnTo>
                    <a:pt x="2262542" y="852635"/>
                  </a:lnTo>
                  <a:lnTo>
                    <a:pt x="2255558" y="858425"/>
                  </a:lnTo>
                  <a:lnTo>
                    <a:pt x="2213144" y="893643"/>
                  </a:lnTo>
                  <a:lnTo>
                    <a:pt x="2176350" y="916800"/>
                  </a:lnTo>
                  <a:lnTo>
                    <a:pt x="2155398" y="923715"/>
                  </a:lnTo>
                  <a:lnTo>
                    <a:pt x="2151310" y="928379"/>
                  </a:lnTo>
                  <a:lnTo>
                    <a:pt x="2145178" y="933525"/>
                  </a:lnTo>
                  <a:lnTo>
                    <a:pt x="2141090" y="935454"/>
                  </a:lnTo>
                  <a:lnTo>
                    <a:pt x="2134957" y="939314"/>
                  </a:lnTo>
                  <a:lnTo>
                    <a:pt x="2116561" y="954752"/>
                  </a:lnTo>
                  <a:lnTo>
                    <a:pt x="2094927" y="968582"/>
                  </a:lnTo>
                  <a:lnTo>
                    <a:pt x="2080619" y="978231"/>
                  </a:lnTo>
                  <a:lnTo>
                    <a:pt x="2055579" y="993026"/>
                  </a:lnTo>
                  <a:lnTo>
                    <a:pt x="2016401" y="1014253"/>
                  </a:lnTo>
                  <a:lnTo>
                    <a:pt x="1995960" y="1025832"/>
                  </a:lnTo>
                  <a:lnTo>
                    <a:pt x="1978244" y="1036606"/>
                  </a:lnTo>
                  <a:lnTo>
                    <a:pt x="1951671" y="1053331"/>
                  </a:lnTo>
                  <a:lnTo>
                    <a:pt x="1945539" y="1055904"/>
                  </a:lnTo>
                  <a:lnTo>
                    <a:pt x="1926802" y="1069573"/>
                  </a:lnTo>
                  <a:lnTo>
                    <a:pt x="1911641" y="1079222"/>
                  </a:lnTo>
                  <a:lnTo>
                    <a:pt x="1877744" y="1093856"/>
                  </a:lnTo>
                  <a:lnTo>
                    <a:pt x="1868375" y="1099646"/>
                  </a:lnTo>
                  <a:lnTo>
                    <a:pt x="1854067" y="1110420"/>
                  </a:lnTo>
                  <a:lnTo>
                    <a:pt x="1833115" y="1122159"/>
                  </a:lnTo>
                  <a:lnTo>
                    <a:pt x="1816762" y="1131004"/>
                  </a:lnTo>
                  <a:lnTo>
                    <a:pt x="1801261" y="1138723"/>
                  </a:lnTo>
                  <a:lnTo>
                    <a:pt x="1788997" y="1145638"/>
                  </a:lnTo>
                  <a:lnTo>
                    <a:pt x="1776732" y="1150302"/>
                  </a:lnTo>
                  <a:lnTo>
                    <a:pt x="1767363" y="1154161"/>
                  </a:lnTo>
                  <a:lnTo>
                    <a:pt x="1761061" y="1157217"/>
                  </a:lnTo>
                  <a:lnTo>
                    <a:pt x="1748796" y="1165740"/>
                  </a:lnTo>
                </a:path>
                <a:path w="5338445" h="2751454">
                  <a:moveTo>
                    <a:pt x="5181661" y="2661664"/>
                  </a:moveTo>
                  <a:lnTo>
                    <a:pt x="5181661" y="2662452"/>
                  </a:lnTo>
                  <a:lnTo>
                    <a:pt x="5182342" y="2663610"/>
                  </a:lnTo>
                  <a:lnTo>
                    <a:pt x="5181661" y="2664382"/>
                  </a:lnTo>
                  <a:lnTo>
                    <a:pt x="5179617" y="2665540"/>
                  </a:lnTo>
                  <a:lnTo>
                    <a:pt x="5176210" y="2668241"/>
                  </a:lnTo>
                  <a:lnTo>
                    <a:pt x="5174166" y="2671329"/>
                  </a:lnTo>
                  <a:lnTo>
                    <a:pt x="5174166" y="2672487"/>
                  </a:lnTo>
                  <a:lnTo>
                    <a:pt x="5175529" y="2673275"/>
                  </a:lnTo>
                  <a:lnTo>
                    <a:pt x="5178254" y="2673275"/>
                  </a:lnTo>
                  <a:lnTo>
                    <a:pt x="5180298" y="2672487"/>
                  </a:lnTo>
                  <a:lnTo>
                    <a:pt x="5183705" y="2672487"/>
                  </a:lnTo>
                  <a:lnTo>
                    <a:pt x="5191881" y="2675205"/>
                  </a:lnTo>
                  <a:lnTo>
                    <a:pt x="5190518" y="2676363"/>
                  </a:lnTo>
                  <a:lnTo>
                    <a:pt x="5187793" y="2678292"/>
                  </a:lnTo>
                  <a:lnTo>
                    <a:pt x="5186430" y="2679064"/>
                  </a:lnTo>
                  <a:lnTo>
                    <a:pt x="5184386" y="2680222"/>
                  </a:lnTo>
                  <a:lnTo>
                    <a:pt x="5183705" y="2680994"/>
                  </a:lnTo>
                  <a:lnTo>
                    <a:pt x="5179617" y="2682152"/>
                  </a:lnTo>
                  <a:lnTo>
                    <a:pt x="5176210" y="2682924"/>
                  </a:lnTo>
                  <a:lnTo>
                    <a:pt x="5175529" y="2684098"/>
                  </a:lnTo>
                  <a:lnTo>
                    <a:pt x="5173484" y="2686028"/>
                  </a:lnTo>
                  <a:lnTo>
                    <a:pt x="5170078" y="2686799"/>
                  </a:lnTo>
                  <a:lnTo>
                    <a:pt x="5170078" y="2687957"/>
                  </a:lnTo>
                  <a:lnTo>
                    <a:pt x="5171440" y="2687957"/>
                  </a:lnTo>
                  <a:lnTo>
                    <a:pt x="5172122" y="2687957"/>
                  </a:lnTo>
                  <a:lnTo>
                    <a:pt x="5173484" y="2686799"/>
                  </a:lnTo>
                  <a:lnTo>
                    <a:pt x="5174166" y="2686799"/>
                  </a:lnTo>
                  <a:lnTo>
                    <a:pt x="5175529" y="2686799"/>
                  </a:lnTo>
                  <a:lnTo>
                    <a:pt x="5177573" y="2686799"/>
                  </a:lnTo>
                  <a:lnTo>
                    <a:pt x="5178254" y="2686799"/>
                  </a:lnTo>
                  <a:lnTo>
                    <a:pt x="5179617" y="2687957"/>
                  </a:lnTo>
                  <a:lnTo>
                    <a:pt x="5180298" y="2688729"/>
                  </a:lnTo>
                  <a:lnTo>
                    <a:pt x="5181661" y="2688729"/>
                  </a:lnTo>
                  <a:lnTo>
                    <a:pt x="5182342" y="2688729"/>
                  </a:lnTo>
                  <a:lnTo>
                    <a:pt x="5183705" y="2687957"/>
                  </a:lnTo>
                  <a:lnTo>
                    <a:pt x="5184386" y="2686799"/>
                  </a:lnTo>
                  <a:lnTo>
                    <a:pt x="5186430" y="2686799"/>
                  </a:lnTo>
                  <a:lnTo>
                    <a:pt x="5188474" y="2686799"/>
                  </a:lnTo>
                  <a:lnTo>
                    <a:pt x="5190518" y="2687957"/>
                  </a:lnTo>
                  <a:lnTo>
                    <a:pt x="5191881" y="2689887"/>
                  </a:lnTo>
                  <a:lnTo>
                    <a:pt x="5193925" y="2692589"/>
                  </a:lnTo>
                  <a:lnTo>
                    <a:pt x="5195118" y="2696464"/>
                  </a:lnTo>
                  <a:lnTo>
                    <a:pt x="5195118" y="2697622"/>
                  </a:lnTo>
                  <a:lnTo>
                    <a:pt x="5193925" y="2699552"/>
                  </a:lnTo>
                  <a:lnTo>
                    <a:pt x="5193925" y="2700324"/>
                  </a:lnTo>
                  <a:lnTo>
                    <a:pt x="5193074" y="2700324"/>
                  </a:lnTo>
                  <a:lnTo>
                    <a:pt x="5191881" y="2700324"/>
                  </a:lnTo>
                  <a:lnTo>
                    <a:pt x="5188474" y="2699552"/>
                  </a:lnTo>
                  <a:lnTo>
                    <a:pt x="5186430" y="2698394"/>
                  </a:lnTo>
                  <a:lnTo>
                    <a:pt x="5183705" y="2698394"/>
                  </a:lnTo>
                  <a:lnTo>
                    <a:pt x="5183705" y="2697622"/>
                  </a:lnTo>
                  <a:lnTo>
                    <a:pt x="5181661" y="2697622"/>
                  </a:lnTo>
                  <a:lnTo>
                    <a:pt x="5179617" y="2697622"/>
                  </a:lnTo>
                  <a:lnTo>
                    <a:pt x="5178254" y="2696464"/>
                  </a:lnTo>
                  <a:lnTo>
                    <a:pt x="5178254" y="2697622"/>
                  </a:lnTo>
                  <a:lnTo>
                    <a:pt x="5178254" y="2698394"/>
                  </a:lnTo>
                  <a:lnTo>
                    <a:pt x="5179617" y="2699552"/>
                  </a:lnTo>
                  <a:lnTo>
                    <a:pt x="5180298" y="2700324"/>
                  </a:lnTo>
                  <a:lnTo>
                    <a:pt x="5181661" y="2702640"/>
                  </a:lnTo>
                  <a:lnTo>
                    <a:pt x="5182342" y="2704585"/>
                  </a:lnTo>
                  <a:lnTo>
                    <a:pt x="5182342" y="2706515"/>
                  </a:lnTo>
                  <a:lnTo>
                    <a:pt x="5182342" y="2707287"/>
                  </a:lnTo>
                  <a:lnTo>
                    <a:pt x="5181661" y="2708445"/>
                  </a:lnTo>
                  <a:lnTo>
                    <a:pt x="5180298" y="2710375"/>
                  </a:lnTo>
                  <a:lnTo>
                    <a:pt x="5178254" y="2711147"/>
                  </a:lnTo>
                  <a:lnTo>
                    <a:pt x="5176210" y="2711147"/>
                  </a:lnTo>
                  <a:lnTo>
                    <a:pt x="5175529" y="2711147"/>
                  </a:lnTo>
                  <a:lnTo>
                    <a:pt x="5173484" y="2710375"/>
                  </a:lnTo>
                  <a:lnTo>
                    <a:pt x="5171440" y="2709217"/>
                  </a:lnTo>
                  <a:lnTo>
                    <a:pt x="5170078" y="2708445"/>
                  </a:lnTo>
                  <a:lnTo>
                    <a:pt x="5169226" y="2709217"/>
                  </a:lnTo>
                  <a:lnTo>
                    <a:pt x="5168034" y="2710375"/>
                  </a:lnTo>
                  <a:lnTo>
                    <a:pt x="5169226" y="2712305"/>
                  </a:lnTo>
                  <a:lnTo>
                    <a:pt x="5171440" y="2714234"/>
                  </a:lnTo>
                  <a:lnTo>
                    <a:pt x="5174166" y="2718110"/>
                  </a:lnTo>
                  <a:lnTo>
                    <a:pt x="5176210" y="2718882"/>
                  </a:lnTo>
                  <a:lnTo>
                    <a:pt x="5177573" y="2720812"/>
                  </a:lnTo>
                  <a:lnTo>
                    <a:pt x="5177573" y="2722741"/>
                  </a:lnTo>
                  <a:lnTo>
                    <a:pt x="5177573" y="2724671"/>
                  </a:lnTo>
                  <a:lnTo>
                    <a:pt x="5176210" y="2724671"/>
                  </a:lnTo>
                  <a:lnTo>
                    <a:pt x="5174166" y="2725845"/>
                  </a:lnTo>
                  <a:lnTo>
                    <a:pt x="5173484" y="2725845"/>
                  </a:lnTo>
                  <a:lnTo>
                    <a:pt x="5171440" y="2726617"/>
                  </a:lnTo>
                  <a:lnTo>
                    <a:pt x="5170078" y="2727775"/>
                  </a:lnTo>
                  <a:lnTo>
                    <a:pt x="5170078" y="2733564"/>
                  </a:lnTo>
                  <a:lnTo>
                    <a:pt x="5170078" y="2734722"/>
                  </a:lnTo>
                  <a:lnTo>
                    <a:pt x="5169226" y="2735494"/>
                  </a:lnTo>
                  <a:lnTo>
                    <a:pt x="5167182" y="2735494"/>
                  </a:lnTo>
                  <a:lnTo>
                    <a:pt x="5165138" y="2735494"/>
                  </a:lnTo>
                  <a:lnTo>
                    <a:pt x="5163945" y="2735494"/>
                  </a:lnTo>
                  <a:lnTo>
                    <a:pt x="5162753" y="2735494"/>
                  </a:lnTo>
                  <a:lnTo>
                    <a:pt x="5161901" y="2736668"/>
                  </a:lnTo>
                  <a:lnTo>
                    <a:pt x="5162753" y="2736668"/>
                  </a:lnTo>
                  <a:lnTo>
                    <a:pt x="5163945" y="2737440"/>
                  </a:lnTo>
                  <a:lnTo>
                    <a:pt x="5165138" y="2738598"/>
                  </a:lnTo>
                  <a:lnTo>
                    <a:pt x="5169226" y="2738598"/>
                  </a:lnTo>
                  <a:lnTo>
                    <a:pt x="5170078" y="2739370"/>
                  </a:lnTo>
                  <a:lnTo>
                    <a:pt x="5171440" y="2739370"/>
                  </a:lnTo>
                  <a:lnTo>
                    <a:pt x="5172122" y="2740527"/>
                  </a:lnTo>
                  <a:lnTo>
                    <a:pt x="5172122" y="2742457"/>
                  </a:lnTo>
                  <a:lnTo>
                    <a:pt x="5171440" y="2744387"/>
                  </a:lnTo>
                  <a:lnTo>
                    <a:pt x="5172122" y="2747105"/>
                  </a:lnTo>
                  <a:lnTo>
                    <a:pt x="5172122" y="2750964"/>
                  </a:lnTo>
                  <a:lnTo>
                    <a:pt x="5170078" y="2748263"/>
                  </a:lnTo>
                  <a:lnTo>
                    <a:pt x="5170078" y="2746317"/>
                  </a:lnTo>
                  <a:lnTo>
                    <a:pt x="5170078" y="2741299"/>
                  </a:lnTo>
                  <a:lnTo>
                    <a:pt x="5169226" y="2741299"/>
                  </a:lnTo>
                  <a:lnTo>
                    <a:pt x="5165990" y="2739370"/>
                  </a:lnTo>
                  <a:lnTo>
                    <a:pt x="5161901" y="2738598"/>
                  </a:lnTo>
                  <a:lnTo>
                    <a:pt x="5159857" y="2736668"/>
                  </a:lnTo>
                  <a:lnTo>
                    <a:pt x="5158665" y="2735494"/>
                  </a:lnTo>
                  <a:lnTo>
                    <a:pt x="5159857" y="2734722"/>
                  </a:lnTo>
                  <a:lnTo>
                    <a:pt x="5161901" y="2732792"/>
                  </a:lnTo>
                  <a:lnTo>
                    <a:pt x="5163945" y="2733564"/>
                  </a:lnTo>
                  <a:lnTo>
                    <a:pt x="5167182" y="2733564"/>
                  </a:lnTo>
                  <a:lnTo>
                    <a:pt x="5169226" y="2732792"/>
                  </a:lnTo>
                  <a:lnTo>
                    <a:pt x="5169226" y="2730476"/>
                  </a:lnTo>
                  <a:lnTo>
                    <a:pt x="5169226" y="2726617"/>
                  </a:lnTo>
                  <a:lnTo>
                    <a:pt x="5169226" y="2725845"/>
                  </a:lnTo>
                  <a:lnTo>
                    <a:pt x="5170078" y="2725845"/>
                  </a:lnTo>
                  <a:lnTo>
                    <a:pt x="5171440" y="2724671"/>
                  </a:lnTo>
                  <a:lnTo>
                    <a:pt x="5172122" y="2724671"/>
                  </a:lnTo>
                  <a:lnTo>
                    <a:pt x="5174166" y="2724671"/>
                  </a:lnTo>
                  <a:lnTo>
                    <a:pt x="5174166" y="2723899"/>
                  </a:lnTo>
                  <a:lnTo>
                    <a:pt x="5175529" y="2723899"/>
                  </a:lnTo>
                  <a:lnTo>
                    <a:pt x="5175529" y="2722741"/>
                  </a:lnTo>
                  <a:lnTo>
                    <a:pt x="5175529" y="2720812"/>
                  </a:lnTo>
                  <a:lnTo>
                    <a:pt x="5171440" y="2716952"/>
                  </a:lnTo>
                  <a:lnTo>
                    <a:pt x="5168034" y="2713076"/>
                  </a:lnTo>
                  <a:lnTo>
                    <a:pt x="5167182" y="2711147"/>
                  </a:lnTo>
                  <a:lnTo>
                    <a:pt x="5167182" y="2709217"/>
                  </a:lnTo>
                  <a:lnTo>
                    <a:pt x="5168034" y="2707287"/>
                  </a:lnTo>
                  <a:lnTo>
                    <a:pt x="5169226" y="2707287"/>
                  </a:lnTo>
                  <a:lnTo>
                    <a:pt x="5171440" y="2707287"/>
                  </a:lnTo>
                  <a:lnTo>
                    <a:pt x="5174166" y="2708445"/>
                  </a:lnTo>
                  <a:lnTo>
                    <a:pt x="5175529" y="2709217"/>
                  </a:lnTo>
                  <a:lnTo>
                    <a:pt x="5177573" y="2709217"/>
                  </a:lnTo>
                  <a:lnTo>
                    <a:pt x="5179617" y="2709217"/>
                  </a:lnTo>
                  <a:lnTo>
                    <a:pt x="5180298" y="2707287"/>
                  </a:lnTo>
                  <a:lnTo>
                    <a:pt x="5180298" y="2705357"/>
                  </a:lnTo>
                  <a:lnTo>
                    <a:pt x="5179617" y="2702640"/>
                  </a:lnTo>
                  <a:lnTo>
                    <a:pt x="5178254" y="2700324"/>
                  </a:lnTo>
                  <a:lnTo>
                    <a:pt x="5177573" y="2698394"/>
                  </a:lnTo>
                  <a:lnTo>
                    <a:pt x="5177573" y="2697622"/>
                  </a:lnTo>
                  <a:lnTo>
                    <a:pt x="5176210" y="2696464"/>
                  </a:lnTo>
                  <a:lnTo>
                    <a:pt x="5177573" y="2695692"/>
                  </a:lnTo>
                  <a:lnTo>
                    <a:pt x="5178254" y="2695692"/>
                  </a:lnTo>
                  <a:lnTo>
                    <a:pt x="5180298" y="2695692"/>
                  </a:lnTo>
                  <a:lnTo>
                    <a:pt x="5183705" y="2695692"/>
                  </a:lnTo>
                  <a:lnTo>
                    <a:pt x="5185749" y="2697622"/>
                  </a:lnTo>
                  <a:lnTo>
                    <a:pt x="5186430" y="2697622"/>
                  </a:lnTo>
                  <a:lnTo>
                    <a:pt x="5189837" y="2698394"/>
                  </a:lnTo>
                  <a:lnTo>
                    <a:pt x="5190518" y="2698394"/>
                  </a:lnTo>
                  <a:lnTo>
                    <a:pt x="5191881" y="2698394"/>
                  </a:lnTo>
                  <a:lnTo>
                    <a:pt x="5193074" y="2698394"/>
                  </a:lnTo>
                  <a:lnTo>
                    <a:pt x="5193925" y="2697622"/>
                  </a:lnTo>
                  <a:lnTo>
                    <a:pt x="5193925" y="2696464"/>
                  </a:lnTo>
                  <a:lnTo>
                    <a:pt x="5193074" y="2692589"/>
                  </a:lnTo>
                  <a:lnTo>
                    <a:pt x="5190518" y="2689887"/>
                  </a:lnTo>
                  <a:lnTo>
                    <a:pt x="5189837" y="2688729"/>
                  </a:lnTo>
                  <a:lnTo>
                    <a:pt x="5188474" y="2687957"/>
                  </a:lnTo>
                  <a:lnTo>
                    <a:pt x="5186430" y="2687957"/>
                  </a:lnTo>
                  <a:lnTo>
                    <a:pt x="5185749" y="2688729"/>
                  </a:lnTo>
                  <a:lnTo>
                    <a:pt x="5183705" y="2689887"/>
                  </a:lnTo>
                  <a:lnTo>
                    <a:pt x="5183705" y="2690659"/>
                  </a:lnTo>
                  <a:lnTo>
                    <a:pt x="5182342" y="2691817"/>
                  </a:lnTo>
                  <a:lnTo>
                    <a:pt x="5181661" y="2691817"/>
                  </a:lnTo>
                  <a:lnTo>
                    <a:pt x="5180298" y="2690659"/>
                  </a:lnTo>
                  <a:lnTo>
                    <a:pt x="5179617" y="2688729"/>
                  </a:lnTo>
                  <a:lnTo>
                    <a:pt x="5177573" y="2687957"/>
                  </a:lnTo>
                  <a:lnTo>
                    <a:pt x="5176210" y="2687957"/>
                  </a:lnTo>
                  <a:lnTo>
                    <a:pt x="5174166" y="2688729"/>
                  </a:lnTo>
                  <a:lnTo>
                    <a:pt x="5173484" y="2688729"/>
                  </a:lnTo>
                  <a:lnTo>
                    <a:pt x="5172122" y="2690659"/>
                  </a:lnTo>
                  <a:lnTo>
                    <a:pt x="5170078" y="2690659"/>
                  </a:lnTo>
                  <a:lnTo>
                    <a:pt x="5169226" y="2690659"/>
                  </a:lnTo>
                  <a:lnTo>
                    <a:pt x="5168034" y="2689887"/>
                  </a:lnTo>
                  <a:lnTo>
                    <a:pt x="5168034" y="2687957"/>
                  </a:lnTo>
                  <a:lnTo>
                    <a:pt x="5169226" y="2686799"/>
                  </a:lnTo>
                  <a:lnTo>
                    <a:pt x="5170078" y="2686028"/>
                  </a:lnTo>
                  <a:lnTo>
                    <a:pt x="5172122" y="2684098"/>
                  </a:lnTo>
                  <a:lnTo>
                    <a:pt x="5175529" y="2682924"/>
                  </a:lnTo>
                  <a:lnTo>
                    <a:pt x="5179617" y="2680222"/>
                  </a:lnTo>
                  <a:lnTo>
                    <a:pt x="5182342" y="2679064"/>
                  </a:lnTo>
                  <a:lnTo>
                    <a:pt x="5183705" y="2678292"/>
                  </a:lnTo>
                  <a:lnTo>
                    <a:pt x="5185749" y="2677134"/>
                  </a:lnTo>
                  <a:lnTo>
                    <a:pt x="5187793" y="2676363"/>
                  </a:lnTo>
                  <a:lnTo>
                    <a:pt x="5188474" y="2675205"/>
                  </a:lnTo>
                  <a:lnTo>
                    <a:pt x="5188474" y="2674433"/>
                  </a:lnTo>
                  <a:lnTo>
                    <a:pt x="5186430" y="2673275"/>
                  </a:lnTo>
                  <a:lnTo>
                    <a:pt x="5181661" y="2673275"/>
                  </a:lnTo>
                  <a:lnTo>
                    <a:pt x="5179617" y="2673275"/>
                  </a:lnTo>
                  <a:lnTo>
                    <a:pt x="5175529" y="2675205"/>
                  </a:lnTo>
                  <a:lnTo>
                    <a:pt x="5173484" y="2675205"/>
                  </a:lnTo>
                  <a:lnTo>
                    <a:pt x="5171440" y="2675205"/>
                  </a:lnTo>
                  <a:lnTo>
                    <a:pt x="5171440" y="2672487"/>
                  </a:lnTo>
                  <a:lnTo>
                    <a:pt x="5172122" y="2669399"/>
                  </a:lnTo>
                  <a:lnTo>
                    <a:pt x="5174166" y="2667470"/>
                  </a:lnTo>
                  <a:lnTo>
                    <a:pt x="5176210" y="2666312"/>
                  </a:lnTo>
                  <a:lnTo>
                    <a:pt x="5178254" y="2665540"/>
                  </a:lnTo>
                  <a:lnTo>
                    <a:pt x="5179617" y="2664382"/>
                  </a:lnTo>
                  <a:lnTo>
                    <a:pt x="5179617" y="2663610"/>
                  </a:lnTo>
                  <a:lnTo>
                    <a:pt x="5179617" y="2662452"/>
                  </a:lnTo>
                  <a:lnTo>
                    <a:pt x="5178254" y="2662452"/>
                  </a:lnTo>
                  <a:lnTo>
                    <a:pt x="5171440" y="2662452"/>
                  </a:lnTo>
                  <a:lnTo>
                    <a:pt x="5169226" y="2662452"/>
                  </a:lnTo>
                  <a:lnTo>
                    <a:pt x="5167182" y="2664382"/>
                  </a:lnTo>
                  <a:lnTo>
                    <a:pt x="5165138" y="2666312"/>
                  </a:lnTo>
                  <a:lnTo>
                    <a:pt x="5162753" y="2666312"/>
                  </a:lnTo>
                  <a:lnTo>
                    <a:pt x="5161901" y="2666312"/>
                  </a:lnTo>
                  <a:lnTo>
                    <a:pt x="5159857" y="2666312"/>
                  </a:lnTo>
                  <a:lnTo>
                    <a:pt x="5158665" y="2664382"/>
                  </a:lnTo>
                  <a:lnTo>
                    <a:pt x="5158665" y="2662452"/>
                  </a:lnTo>
                  <a:lnTo>
                    <a:pt x="5160709" y="2658577"/>
                  </a:lnTo>
                  <a:lnTo>
                    <a:pt x="5177573" y="2648140"/>
                  </a:lnTo>
                  <a:lnTo>
                    <a:pt x="5178254" y="2648140"/>
                  </a:lnTo>
                  <a:lnTo>
                    <a:pt x="5179617" y="2646210"/>
                  </a:lnTo>
                  <a:lnTo>
                    <a:pt x="5179617" y="2645052"/>
                  </a:lnTo>
                  <a:lnTo>
                    <a:pt x="5179617" y="2643122"/>
                  </a:lnTo>
                  <a:lnTo>
                    <a:pt x="5178254" y="2641193"/>
                  </a:lnTo>
                  <a:lnTo>
                    <a:pt x="5175529" y="2638089"/>
                  </a:lnTo>
                  <a:lnTo>
                    <a:pt x="5174166" y="2637317"/>
                  </a:lnTo>
                  <a:lnTo>
                    <a:pt x="5173484" y="2636159"/>
                  </a:lnTo>
                  <a:lnTo>
                    <a:pt x="5178254" y="2627652"/>
                  </a:lnTo>
                  <a:lnTo>
                    <a:pt x="5182342" y="2627652"/>
                  </a:lnTo>
                  <a:lnTo>
                    <a:pt x="5188474" y="2627652"/>
                  </a:lnTo>
                  <a:lnTo>
                    <a:pt x="5189837" y="2627652"/>
                  </a:lnTo>
                  <a:lnTo>
                    <a:pt x="5189837" y="2626494"/>
                  </a:lnTo>
                  <a:lnTo>
                    <a:pt x="5190518" y="2625722"/>
                  </a:lnTo>
                  <a:lnTo>
                    <a:pt x="5190518" y="2624564"/>
                  </a:lnTo>
                  <a:lnTo>
                    <a:pt x="5188474" y="2623792"/>
                  </a:lnTo>
                  <a:lnTo>
                    <a:pt x="5184386" y="2621863"/>
                  </a:lnTo>
                  <a:lnTo>
                    <a:pt x="5182342" y="2620705"/>
                  </a:lnTo>
                  <a:lnTo>
                    <a:pt x="5181661" y="2619933"/>
                  </a:lnTo>
                  <a:lnTo>
                    <a:pt x="5181661" y="2618759"/>
                  </a:lnTo>
                  <a:lnTo>
                    <a:pt x="5180298" y="2616829"/>
                  </a:lnTo>
                  <a:lnTo>
                    <a:pt x="5180298" y="2612970"/>
                  </a:lnTo>
                  <a:lnTo>
                    <a:pt x="5180298" y="2611040"/>
                  </a:lnTo>
                  <a:lnTo>
                    <a:pt x="5179617" y="2609110"/>
                  </a:lnTo>
                  <a:lnTo>
                    <a:pt x="5176210" y="2605235"/>
                  </a:lnTo>
                  <a:lnTo>
                    <a:pt x="5175529" y="2603305"/>
                  </a:lnTo>
                  <a:lnTo>
                    <a:pt x="5173484" y="2602147"/>
                  </a:lnTo>
                  <a:lnTo>
                    <a:pt x="5173484" y="2601375"/>
                  </a:lnTo>
                  <a:lnTo>
                    <a:pt x="5173484" y="2600217"/>
                  </a:lnTo>
                  <a:lnTo>
                    <a:pt x="5175529" y="2599445"/>
                  </a:lnTo>
                  <a:lnTo>
                    <a:pt x="5178254" y="2599445"/>
                  </a:lnTo>
                  <a:lnTo>
                    <a:pt x="5182342" y="2598271"/>
                  </a:lnTo>
                  <a:lnTo>
                    <a:pt x="5184386" y="2598271"/>
                  </a:lnTo>
                  <a:lnTo>
                    <a:pt x="5185749" y="2597499"/>
                  </a:lnTo>
                  <a:lnTo>
                    <a:pt x="5185749" y="2595570"/>
                  </a:lnTo>
                  <a:lnTo>
                    <a:pt x="5185749" y="2593640"/>
                  </a:lnTo>
                  <a:lnTo>
                    <a:pt x="5181661" y="2588622"/>
                  </a:lnTo>
                  <a:lnTo>
                    <a:pt x="5177573" y="2584747"/>
                  </a:lnTo>
                  <a:lnTo>
                    <a:pt x="5171440" y="2580115"/>
                  </a:lnTo>
                  <a:lnTo>
                    <a:pt x="5167182" y="2577012"/>
                  </a:lnTo>
                  <a:lnTo>
                    <a:pt x="5165990" y="2573924"/>
                  </a:lnTo>
                  <a:lnTo>
                    <a:pt x="5163945" y="2571994"/>
                  </a:lnTo>
                  <a:lnTo>
                    <a:pt x="5163945" y="2570065"/>
                  </a:lnTo>
                  <a:lnTo>
                    <a:pt x="5163945" y="2567363"/>
                  </a:lnTo>
                  <a:lnTo>
                    <a:pt x="5165138" y="2566189"/>
                  </a:lnTo>
                  <a:lnTo>
                    <a:pt x="5167182" y="2565417"/>
                  </a:lnTo>
                  <a:lnTo>
                    <a:pt x="5170078" y="2565417"/>
                  </a:lnTo>
                  <a:lnTo>
                    <a:pt x="5176210" y="2564259"/>
                  </a:lnTo>
                  <a:lnTo>
                    <a:pt x="5180298" y="2565417"/>
                  </a:lnTo>
                  <a:lnTo>
                    <a:pt x="5186430" y="2565417"/>
                  </a:lnTo>
                  <a:lnTo>
                    <a:pt x="5190518" y="2564259"/>
                  </a:lnTo>
                  <a:lnTo>
                    <a:pt x="5195118" y="2563487"/>
                  </a:lnTo>
                  <a:lnTo>
                    <a:pt x="5200058" y="2560400"/>
                  </a:lnTo>
                  <a:lnTo>
                    <a:pt x="5208234" y="2556540"/>
                  </a:lnTo>
                  <a:lnTo>
                    <a:pt x="5210278" y="2554594"/>
                  </a:lnTo>
                  <a:lnTo>
                    <a:pt x="5211470" y="2552664"/>
                  </a:lnTo>
                  <a:lnTo>
                    <a:pt x="5212322" y="2551893"/>
                  </a:lnTo>
                  <a:lnTo>
                    <a:pt x="5212322" y="2548805"/>
                  </a:lnTo>
                  <a:lnTo>
                    <a:pt x="5212322" y="2546875"/>
                  </a:lnTo>
                  <a:lnTo>
                    <a:pt x="5211470" y="2543771"/>
                  </a:lnTo>
                  <a:lnTo>
                    <a:pt x="5211470" y="2541842"/>
                  </a:lnTo>
                  <a:lnTo>
                    <a:pt x="5211470" y="2541070"/>
                  </a:lnTo>
                  <a:lnTo>
                    <a:pt x="5212322" y="2539140"/>
                  </a:lnTo>
                  <a:lnTo>
                    <a:pt x="5213514" y="2537982"/>
                  </a:lnTo>
                  <a:lnTo>
                    <a:pt x="5215558" y="2537982"/>
                  </a:lnTo>
                  <a:lnTo>
                    <a:pt x="5219647" y="2539140"/>
                  </a:lnTo>
                  <a:lnTo>
                    <a:pt x="5225779" y="2543000"/>
                  </a:lnTo>
                  <a:lnTo>
                    <a:pt x="5229867" y="2544929"/>
                  </a:lnTo>
                  <a:lnTo>
                    <a:pt x="5231059" y="2545717"/>
                  </a:lnTo>
                  <a:lnTo>
                    <a:pt x="5233104" y="2544929"/>
                  </a:lnTo>
                  <a:lnTo>
                    <a:pt x="5235148" y="2543771"/>
                  </a:lnTo>
                  <a:lnTo>
                    <a:pt x="5237192" y="2541842"/>
                  </a:lnTo>
                  <a:lnTo>
                    <a:pt x="5239236" y="2537210"/>
                  </a:lnTo>
                  <a:lnTo>
                    <a:pt x="5240087" y="2534107"/>
                  </a:lnTo>
                  <a:lnTo>
                    <a:pt x="5241280" y="2533335"/>
                  </a:lnTo>
                  <a:lnTo>
                    <a:pt x="5242132" y="2530247"/>
                  </a:lnTo>
                  <a:lnTo>
                    <a:pt x="5243324" y="2528317"/>
                  </a:lnTo>
                  <a:lnTo>
                    <a:pt x="5243324" y="2524458"/>
                  </a:lnTo>
                  <a:lnTo>
                    <a:pt x="5242132" y="2520582"/>
                  </a:lnTo>
                  <a:lnTo>
                    <a:pt x="5240087" y="2517494"/>
                  </a:lnTo>
                  <a:lnTo>
                    <a:pt x="5238043" y="2515565"/>
                  </a:lnTo>
                  <a:lnTo>
                    <a:pt x="5235148" y="2515565"/>
                  </a:lnTo>
                  <a:lnTo>
                    <a:pt x="5231911" y="2517494"/>
                  </a:lnTo>
                  <a:lnTo>
                    <a:pt x="5222883" y="2525616"/>
                  </a:lnTo>
                  <a:lnTo>
                    <a:pt x="5218454" y="2527545"/>
                  </a:lnTo>
                  <a:lnTo>
                    <a:pt x="5206190" y="2521740"/>
                  </a:lnTo>
                  <a:lnTo>
                    <a:pt x="5204146" y="2521740"/>
                  </a:lnTo>
                  <a:lnTo>
                    <a:pt x="5202102" y="2521740"/>
                  </a:lnTo>
                  <a:lnTo>
                    <a:pt x="5200058" y="2524458"/>
                  </a:lnTo>
                  <a:lnTo>
                    <a:pt x="5198013" y="2528317"/>
                  </a:lnTo>
                  <a:lnTo>
                    <a:pt x="5195969" y="2530247"/>
                  </a:lnTo>
                  <a:lnTo>
                    <a:pt x="5193074" y="2531405"/>
                  </a:lnTo>
                  <a:lnTo>
                    <a:pt x="5189837" y="2531405"/>
                  </a:lnTo>
                  <a:lnTo>
                    <a:pt x="5186430" y="2529475"/>
                  </a:lnTo>
                  <a:lnTo>
                    <a:pt x="5184386" y="2526387"/>
                  </a:lnTo>
                  <a:lnTo>
                    <a:pt x="5184386" y="2522512"/>
                  </a:lnTo>
                  <a:lnTo>
                    <a:pt x="5185749" y="2514793"/>
                  </a:lnTo>
                  <a:lnTo>
                    <a:pt x="5187793" y="2509759"/>
                  </a:lnTo>
                  <a:lnTo>
                    <a:pt x="5190518" y="2505900"/>
                  </a:lnTo>
                  <a:lnTo>
                    <a:pt x="5195118" y="2502024"/>
                  </a:lnTo>
                  <a:lnTo>
                    <a:pt x="5199206" y="2501252"/>
                  </a:lnTo>
                  <a:lnTo>
                    <a:pt x="5200058" y="2500094"/>
                  </a:lnTo>
                  <a:lnTo>
                    <a:pt x="5200058" y="2498165"/>
                  </a:lnTo>
                  <a:lnTo>
                    <a:pt x="5200058" y="2496235"/>
                  </a:lnTo>
                  <a:lnTo>
                    <a:pt x="5199206" y="2495463"/>
                  </a:lnTo>
                  <a:lnTo>
                    <a:pt x="5195969" y="2495463"/>
                  </a:lnTo>
                  <a:lnTo>
                    <a:pt x="5191881" y="2497393"/>
                  </a:lnTo>
                  <a:lnTo>
                    <a:pt x="5188474" y="2498165"/>
                  </a:lnTo>
                  <a:lnTo>
                    <a:pt x="5186430" y="2497393"/>
                  </a:lnTo>
                  <a:lnTo>
                    <a:pt x="5185749" y="2496235"/>
                  </a:lnTo>
                  <a:lnTo>
                    <a:pt x="5185749" y="2492359"/>
                  </a:lnTo>
                  <a:lnTo>
                    <a:pt x="5186430" y="2486570"/>
                  </a:lnTo>
                  <a:lnTo>
                    <a:pt x="5189837" y="2481536"/>
                  </a:lnTo>
                  <a:lnTo>
                    <a:pt x="5191881" y="2477677"/>
                  </a:lnTo>
                  <a:lnTo>
                    <a:pt x="5195118" y="2473817"/>
                  </a:lnTo>
                  <a:lnTo>
                    <a:pt x="5197162" y="2469942"/>
                  </a:lnTo>
                  <a:lnTo>
                    <a:pt x="5198013" y="2467240"/>
                  </a:lnTo>
                  <a:lnTo>
                    <a:pt x="5199206" y="2461451"/>
                  </a:lnTo>
                  <a:lnTo>
                    <a:pt x="5197162" y="2455259"/>
                  </a:lnTo>
                  <a:lnTo>
                    <a:pt x="5195118" y="2449454"/>
                  </a:lnTo>
                  <a:lnTo>
                    <a:pt x="5197162" y="2445595"/>
                  </a:lnTo>
                  <a:lnTo>
                    <a:pt x="5198013" y="2443665"/>
                  </a:lnTo>
                  <a:lnTo>
                    <a:pt x="5203294" y="2441735"/>
                  </a:lnTo>
                  <a:lnTo>
                    <a:pt x="5208234" y="2441735"/>
                  </a:lnTo>
                  <a:lnTo>
                    <a:pt x="5213514" y="2443665"/>
                  </a:lnTo>
                  <a:lnTo>
                    <a:pt x="5216410" y="2443665"/>
                  </a:lnTo>
                  <a:lnTo>
                    <a:pt x="5219647" y="2442893"/>
                  </a:lnTo>
                  <a:lnTo>
                    <a:pt x="5220839" y="2441735"/>
                  </a:lnTo>
                  <a:lnTo>
                    <a:pt x="5220839" y="2440963"/>
                  </a:lnTo>
                  <a:lnTo>
                    <a:pt x="5219647" y="2437859"/>
                  </a:lnTo>
                  <a:lnTo>
                    <a:pt x="5215558" y="2432070"/>
                  </a:lnTo>
                  <a:lnTo>
                    <a:pt x="5210278" y="2425107"/>
                  </a:lnTo>
                  <a:lnTo>
                    <a:pt x="5210278" y="2424335"/>
                  </a:lnTo>
                  <a:lnTo>
                    <a:pt x="5212322" y="2421247"/>
                  </a:lnTo>
                  <a:lnTo>
                    <a:pt x="5216410" y="2418546"/>
                  </a:lnTo>
                  <a:lnTo>
                    <a:pt x="5221691" y="2417372"/>
                  </a:lnTo>
                  <a:lnTo>
                    <a:pt x="5226971" y="2418546"/>
                  </a:lnTo>
                  <a:lnTo>
                    <a:pt x="5229015" y="2417372"/>
                  </a:lnTo>
                  <a:lnTo>
                    <a:pt x="5229867" y="2417372"/>
                  </a:lnTo>
                  <a:lnTo>
                    <a:pt x="5231059" y="2416600"/>
                  </a:lnTo>
                  <a:lnTo>
                    <a:pt x="5231059" y="2414670"/>
                  </a:lnTo>
                  <a:lnTo>
                    <a:pt x="5229867" y="2412740"/>
                  </a:lnTo>
                  <a:lnTo>
                    <a:pt x="5226971" y="2409653"/>
                  </a:lnTo>
                  <a:lnTo>
                    <a:pt x="5224927" y="2405777"/>
                  </a:lnTo>
                  <a:lnTo>
                    <a:pt x="5220839" y="2401917"/>
                  </a:lnTo>
                  <a:lnTo>
                    <a:pt x="5213514" y="2398058"/>
                  </a:lnTo>
                  <a:lnTo>
                    <a:pt x="5203294" y="2392253"/>
                  </a:lnTo>
                  <a:lnTo>
                    <a:pt x="5202102" y="2391095"/>
                  </a:lnTo>
                  <a:lnTo>
                    <a:pt x="5201250" y="2388393"/>
                  </a:lnTo>
                  <a:lnTo>
                    <a:pt x="5201250" y="2386447"/>
                  </a:lnTo>
                  <a:lnTo>
                    <a:pt x="5203294" y="2377570"/>
                  </a:lnTo>
                  <a:lnTo>
                    <a:pt x="5204146" y="2370993"/>
                  </a:lnTo>
                  <a:lnTo>
                    <a:pt x="5203294" y="2367905"/>
                  </a:lnTo>
                  <a:lnTo>
                    <a:pt x="5202102" y="2365976"/>
                  </a:lnTo>
                  <a:lnTo>
                    <a:pt x="5198013" y="2365976"/>
                  </a:lnTo>
                  <a:lnTo>
                    <a:pt x="5184386" y="2376798"/>
                  </a:lnTo>
                  <a:lnTo>
                    <a:pt x="5182342" y="2379500"/>
                  </a:lnTo>
                  <a:lnTo>
                    <a:pt x="5182342" y="2382588"/>
                  </a:lnTo>
                  <a:lnTo>
                    <a:pt x="5185749" y="2387235"/>
                  </a:lnTo>
                  <a:lnTo>
                    <a:pt x="5191881" y="2392253"/>
                  </a:lnTo>
                  <a:lnTo>
                    <a:pt x="5195118" y="2396112"/>
                  </a:lnTo>
                  <a:lnTo>
                    <a:pt x="5198013" y="2399216"/>
                  </a:lnTo>
                  <a:lnTo>
                    <a:pt x="5198013" y="2401146"/>
                  </a:lnTo>
                  <a:lnTo>
                    <a:pt x="5195969" y="2403847"/>
                  </a:lnTo>
                  <a:lnTo>
                    <a:pt x="5193925" y="2405777"/>
                  </a:lnTo>
                  <a:lnTo>
                    <a:pt x="5190518" y="2407723"/>
                  </a:lnTo>
                  <a:lnTo>
                    <a:pt x="5188474" y="2407723"/>
                  </a:lnTo>
                  <a:lnTo>
                    <a:pt x="5184386" y="2406935"/>
                  </a:lnTo>
                  <a:lnTo>
                    <a:pt x="5180298" y="2406935"/>
                  </a:lnTo>
                  <a:lnTo>
                    <a:pt x="5174166" y="2405777"/>
                  </a:lnTo>
                  <a:lnTo>
                    <a:pt x="5170078" y="2408881"/>
                  </a:lnTo>
                  <a:lnTo>
                    <a:pt x="5165138" y="2411582"/>
                  </a:lnTo>
                  <a:lnTo>
                    <a:pt x="5161901" y="2411582"/>
                  </a:lnTo>
                  <a:lnTo>
                    <a:pt x="5158665" y="2409653"/>
                  </a:lnTo>
                  <a:lnTo>
                    <a:pt x="5154577" y="2407723"/>
                  </a:lnTo>
                  <a:lnTo>
                    <a:pt x="5152533" y="2407723"/>
                  </a:lnTo>
                  <a:lnTo>
                    <a:pt x="5150489" y="2408881"/>
                  </a:lnTo>
                  <a:lnTo>
                    <a:pt x="5149637" y="2411582"/>
                  </a:lnTo>
                  <a:lnTo>
                    <a:pt x="5152533" y="2414670"/>
                  </a:lnTo>
                  <a:lnTo>
                    <a:pt x="5153725" y="2418546"/>
                  </a:lnTo>
                  <a:lnTo>
                    <a:pt x="5152533" y="2421247"/>
                  </a:lnTo>
                  <a:lnTo>
                    <a:pt x="5149637" y="2424335"/>
                  </a:lnTo>
                  <a:lnTo>
                    <a:pt x="5148444" y="2426265"/>
                  </a:lnTo>
                  <a:lnTo>
                    <a:pt x="5148444" y="2430140"/>
                  </a:lnTo>
                  <a:lnTo>
                    <a:pt x="5148444" y="2434000"/>
                  </a:lnTo>
                  <a:lnTo>
                    <a:pt x="5147593" y="2435930"/>
                  </a:lnTo>
                  <a:lnTo>
                    <a:pt x="5144356" y="2435930"/>
                  </a:lnTo>
                  <a:lnTo>
                    <a:pt x="5141461" y="2435930"/>
                  </a:lnTo>
                  <a:lnTo>
                    <a:pt x="5138224" y="2434000"/>
                  </a:lnTo>
                  <a:lnTo>
                    <a:pt x="5134988" y="2432070"/>
                  </a:lnTo>
                  <a:lnTo>
                    <a:pt x="5130048" y="2429368"/>
                  </a:lnTo>
                  <a:lnTo>
                    <a:pt x="5126811" y="2429368"/>
                  </a:lnTo>
                  <a:lnTo>
                    <a:pt x="5122723" y="2432070"/>
                  </a:lnTo>
                  <a:lnTo>
                    <a:pt x="5120679" y="2432070"/>
                  </a:lnTo>
                  <a:lnTo>
                    <a:pt x="5119827" y="2431298"/>
                  </a:lnTo>
                  <a:lnTo>
                    <a:pt x="5117783" y="2428194"/>
                  </a:lnTo>
                  <a:lnTo>
                    <a:pt x="5115739" y="2425107"/>
                  </a:lnTo>
                  <a:lnTo>
                    <a:pt x="5113695" y="2424335"/>
                  </a:lnTo>
                  <a:lnTo>
                    <a:pt x="5111651" y="2424335"/>
                  </a:lnTo>
                  <a:lnTo>
                    <a:pt x="5104326" y="2426265"/>
                  </a:lnTo>
                  <a:lnTo>
                    <a:pt x="5102282" y="2429368"/>
                  </a:lnTo>
                  <a:lnTo>
                    <a:pt x="5102282" y="2430140"/>
                  </a:lnTo>
                  <a:lnTo>
                    <a:pt x="5104326" y="2433228"/>
                  </a:lnTo>
                  <a:lnTo>
                    <a:pt x="5106370" y="2434000"/>
                  </a:lnTo>
                  <a:lnTo>
                    <a:pt x="5107563" y="2435158"/>
                  </a:lnTo>
                  <a:lnTo>
                    <a:pt x="5105178" y="2437087"/>
                  </a:lnTo>
                  <a:lnTo>
                    <a:pt x="5103134" y="2437087"/>
                  </a:lnTo>
                  <a:lnTo>
                    <a:pt x="5100238" y="2439017"/>
                  </a:lnTo>
                  <a:lnTo>
                    <a:pt x="5100238" y="2440963"/>
                  </a:lnTo>
                  <a:lnTo>
                    <a:pt x="5103134" y="2443665"/>
                  </a:lnTo>
                  <a:lnTo>
                    <a:pt x="5107563" y="2446752"/>
                  </a:lnTo>
                  <a:lnTo>
                    <a:pt x="5110459" y="2450628"/>
                  </a:lnTo>
                  <a:lnTo>
                    <a:pt x="5109607" y="2451400"/>
                  </a:lnTo>
                  <a:lnTo>
                    <a:pt x="5108415" y="2453330"/>
                  </a:lnTo>
                  <a:lnTo>
                    <a:pt x="5106370" y="2453330"/>
                  </a:lnTo>
                  <a:lnTo>
                    <a:pt x="5102282" y="2452558"/>
                  </a:lnTo>
                  <a:lnTo>
                    <a:pt x="5097002" y="2453330"/>
                  </a:lnTo>
                  <a:lnTo>
                    <a:pt x="5096150" y="2455259"/>
                  </a:lnTo>
                  <a:lnTo>
                    <a:pt x="5096150" y="2457575"/>
                  </a:lnTo>
                  <a:lnTo>
                    <a:pt x="5097002" y="2458347"/>
                  </a:lnTo>
                  <a:lnTo>
                    <a:pt x="5099046" y="2460277"/>
                  </a:lnTo>
                  <a:lnTo>
                    <a:pt x="5100238" y="2461451"/>
                  </a:lnTo>
                  <a:lnTo>
                    <a:pt x="5100238" y="2463381"/>
                  </a:lnTo>
                  <a:lnTo>
                    <a:pt x="5100238" y="2464152"/>
                  </a:lnTo>
                  <a:lnTo>
                    <a:pt x="5100238" y="2465310"/>
                  </a:lnTo>
                  <a:lnTo>
                    <a:pt x="5099046" y="2466082"/>
                  </a:lnTo>
                  <a:lnTo>
                    <a:pt x="5097002" y="2467240"/>
                  </a:lnTo>
                  <a:lnTo>
                    <a:pt x="5092914" y="2468012"/>
                  </a:lnTo>
                  <a:lnTo>
                    <a:pt x="5088655" y="2469170"/>
                  </a:lnTo>
                  <a:lnTo>
                    <a:pt x="5086611" y="2469942"/>
                  </a:lnTo>
                  <a:lnTo>
                    <a:pt x="5085930" y="2471116"/>
                  </a:lnTo>
                  <a:lnTo>
                    <a:pt x="5086611" y="2471888"/>
                  </a:lnTo>
                  <a:lnTo>
                    <a:pt x="5090699" y="2473817"/>
                  </a:lnTo>
                  <a:lnTo>
                    <a:pt x="5092914" y="2473817"/>
                  </a:lnTo>
                  <a:lnTo>
                    <a:pt x="5094958" y="2475747"/>
                  </a:lnTo>
                  <a:lnTo>
                    <a:pt x="5094958" y="2477677"/>
                  </a:lnTo>
                  <a:lnTo>
                    <a:pt x="5094958" y="2479607"/>
                  </a:lnTo>
                  <a:lnTo>
                    <a:pt x="5096150" y="2480765"/>
                  </a:lnTo>
                  <a:lnTo>
                    <a:pt x="5096150" y="2481536"/>
                  </a:lnTo>
                  <a:lnTo>
                    <a:pt x="5098194" y="2482710"/>
                  </a:lnTo>
                  <a:lnTo>
                    <a:pt x="5100238" y="2484640"/>
                  </a:lnTo>
                  <a:lnTo>
                    <a:pt x="5103134" y="2486570"/>
                  </a:lnTo>
                  <a:lnTo>
                    <a:pt x="5105178" y="2488500"/>
                  </a:lnTo>
                  <a:lnTo>
                    <a:pt x="5105178" y="2491587"/>
                  </a:lnTo>
                  <a:lnTo>
                    <a:pt x="5106370" y="2494305"/>
                  </a:lnTo>
                  <a:lnTo>
                    <a:pt x="5105178" y="2495463"/>
                  </a:lnTo>
                  <a:lnTo>
                    <a:pt x="5104326" y="2496235"/>
                  </a:lnTo>
                  <a:lnTo>
                    <a:pt x="5104326" y="2494305"/>
                  </a:lnTo>
                  <a:lnTo>
                    <a:pt x="5104326" y="2491587"/>
                  </a:lnTo>
                  <a:lnTo>
                    <a:pt x="5104326" y="2490429"/>
                  </a:lnTo>
                  <a:lnTo>
                    <a:pt x="5102282" y="2487342"/>
                  </a:lnTo>
                  <a:lnTo>
                    <a:pt x="5101090" y="2486570"/>
                  </a:lnTo>
                  <a:lnTo>
                    <a:pt x="5098194" y="2484640"/>
                  </a:lnTo>
                  <a:lnTo>
                    <a:pt x="5094958" y="2482710"/>
                  </a:lnTo>
                  <a:lnTo>
                    <a:pt x="5092914" y="2481536"/>
                  </a:lnTo>
                  <a:lnTo>
                    <a:pt x="5092914" y="2480765"/>
                  </a:lnTo>
                  <a:lnTo>
                    <a:pt x="5092914" y="2479607"/>
                  </a:lnTo>
                  <a:lnTo>
                    <a:pt x="5092914" y="2477677"/>
                  </a:lnTo>
                  <a:lnTo>
                    <a:pt x="5092914" y="2476905"/>
                  </a:lnTo>
                  <a:lnTo>
                    <a:pt x="5092062" y="2474975"/>
                  </a:lnTo>
                  <a:lnTo>
                    <a:pt x="5090018" y="2473817"/>
                  </a:lnTo>
                  <a:lnTo>
                    <a:pt x="5086611" y="2473817"/>
                  </a:lnTo>
                  <a:lnTo>
                    <a:pt x="5085930" y="2473045"/>
                  </a:lnTo>
                  <a:lnTo>
                    <a:pt x="5083886" y="2471888"/>
                  </a:lnTo>
                  <a:lnTo>
                    <a:pt x="5083886" y="2471116"/>
                  </a:lnTo>
                  <a:lnTo>
                    <a:pt x="5083886" y="2469170"/>
                  </a:lnTo>
                  <a:lnTo>
                    <a:pt x="5085930" y="2468012"/>
                  </a:lnTo>
                  <a:lnTo>
                    <a:pt x="5087974" y="2468012"/>
                  </a:lnTo>
                  <a:lnTo>
                    <a:pt x="5090018" y="2468012"/>
                  </a:lnTo>
                  <a:lnTo>
                    <a:pt x="5092914" y="2467240"/>
                  </a:lnTo>
                  <a:lnTo>
                    <a:pt x="5094958" y="2466082"/>
                  </a:lnTo>
                  <a:lnTo>
                    <a:pt x="5097002" y="2465310"/>
                  </a:lnTo>
                  <a:lnTo>
                    <a:pt x="5098194" y="2464152"/>
                  </a:lnTo>
                  <a:lnTo>
                    <a:pt x="5099046" y="2463381"/>
                  </a:lnTo>
                  <a:lnTo>
                    <a:pt x="5099046" y="2462223"/>
                  </a:lnTo>
                  <a:lnTo>
                    <a:pt x="5098194" y="2461451"/>
                  </a:lnTo>
                  <a:lnTo>
                    <a:pt x="5096150" y="2459505"/>
                  </a:lnTo>
                  <a:lnTo>
                    <a:pt x="5094958" y="2458347"/>
                  </a:lnTo>
                  <a:lnTo>
                    <a:pt x="5094106" y="2457575"/>
                  </a:lnTo>
                  <a:lnTo>
                    <a:pt x="5092914" y="2454488"/>
                  </a:lnTo>
                  <a:lnTo>
                    <a:pt x="5096150" y="2452558"/>
                  </a:lnTo>
                  <a:lnTo>
                    <a:pt x="5100238" y="2450628"/>
                  </a:lnTo>
                  <a:lnTo>
                    <a:pt x="5102282" y="2450628"/>
                  </a:lnTo>
                  <a:lnTo>
                    <a:pt x="5103134" y="2450628"/>
                  </a:lnTo>
                  <a:lnTo>
                    <a:pt x="5105178" y="2450628"/>
                  </a:lnTo>
                  <a:lnTo>
                    <a:pt x="5105178" y="2448682"/>
                  </a:lnTo>
                  <a:lnTo>
                    <a:pt x="5101090" y="2444823"/>
                  </a:lnTo>
                  <a:lnTo>
                    <a:pt x="5099046" y="2442893"/>
                  </a:lnTo>
                  <a:lnTo>
                    <a:pt x="5098194" y="2440963"/>
                  </a:lnTo>
                  <a:lnTo>
                    <a:pt x="5096150" y="2439017"/>
                  </a:lnTo>
                  <a:lnTo>
                    <a:pt x="5097002" y="2437859"/>
                  </a:lnTo>
                  <a:lnTo>
                    <a:pt x="5101090" y="2437087"/>
                  </a:lnTo>
                  <a:lnTo>
                    <a:pt x="5103134" y="2435930"/>
                  </a:lnTo>
                  <a:lnTo>
                    <a:pt x="5102282" y="2434000"/>
                  </a:lnTo>
                  <a:lnTo>
                    <a:pt x="5100238" y="2431298"/>
                  </a:lnTo>
                  <a:lnTo>
                    <a:pt x="5100238" y="2428194"/>
                  </a:lnTo>
                  <a:lnTo>
                    <a:pt x="5101090" y="2426265"/>
                  </a:lnTo>
                  <a:lnTo>
                    <a:pt x="5107563" y="2422405"/>
                  </a:lnTo>
                  <a:lnTo>
                    <a:pt x="5112503" y="2422405"/>
                  </a:lnTo>
                  <a:lnTo>
                    <a:pt x="5114547" y="2423177"/>
                  </a:lnTo>
                  <a:lnTo>
                    <a:pt x="5116591" y="2425107"/>
                  </a:lnTo>
                  <a:lnTo>
                    <a:pt x="5118635" y="2427423"/>
                  </a:lnTo>
                  <a:lnTo>
                    <a:pt x="5119827" y="2429368"/>
                  </a:lnTo>
                  <a:lnTo>
                    <a:pt x="5120679" y="2429368"/>
                  </a:lnTo>
                  <a:lnTo>
                    <a:pt x="5122723" y="2429368"/>
                  </a:lnTo>
                  <a:lnTo>
                    <a:pt x="5124767" y="2427423"/>
                  </a:lnTo>
                  <a:lnTo>
                    <a:pt x="5128004" y="2427423"/>
                  </a:lnTo>
                  <a:lnTo>
                    <a:pt x="5132944" y="2428194"/>
                  </a:lnTo>
                  <a:lnTo>
                    <a:pt x="5138224" y="2431298"/>
                  </a:lnTo>
                  <a:lnTo>
                    <a:pt x="5140268" y="2433228"/>
                  </a:lnTo>
                  <a:lnTo>
                    <a:pt x="5143505" y="2434000"/>
                  </a:lnTo>
                  <a:lnTo>
                    <a:pt x="5145549" y="2432070"/>
                  </a:lnTo>
                  <a:lnTo>
                    <a:pt x="5146400" y="2428194"/>
                  </a:lnTo>
                  <a:lnTo>
                    <a:pt x="5146400" y="2425107"/>
                  </a:lnTo>
                  <a:lnTo>
                    <a:pt x="5147593" y="2422405"/>
                  </a:lnTo>
                  <a:lnTo>
                    <a:pt x="5149637" y="2419318"/>
                  </a:lnTo>
                  <a:lnTo>
                    <a:pt x="5151681" y="2417372"/>
                  </a:lnTo>
                  <a:lnTo>
                    <a:pt x="5149637" y="2416600"/>
                  </a:lnTo>
                  <a:lnTo>
                    <a:pt x="5146400" y="2413512"/>
                  </a:lnTo>
                  <a:lnTo>
                    <a:pt x="5145549" y="2409653"/>
                  </a:lnTo>
                  <a:lnTo>
                    <a:pt x="5145549" y="2407723"/>
                  </a:lnTo>
                  <a:lnTo>
                    <a:pt x="5147593" y="2405005"/>
                  </a:lnTo>
                  <a:lnTo>
                    <a:pt x="5151681" y="2403075"/>
                  </a:lnTo>
                  <a:lnTo>
                    <a:pt x="5156621" y="2403847"/>
                  </a:lnTo>
                  <a:lnTo>
                    <a:pt x="5161901" y="2405777"/>
                  </a:lnTo>
                  <a:lnTo>
                    <a:pt x="5165138" y="2407723"/>
                  </a:lnTo>
                  <a:lnTo>
                    <a:pt x="5169226" y="2407723"/>
                  </a:lnTo>
                  <a:lnTo>
                    <a:pt x="5147593" y="2392253"/>
                  </a:lnTo>
                  <a:lnTo>
                    <a:pt x="5142312" y="2388393"/>
                  </a:lnTo>
                  <a:lnTo>
                    <a:pt x="5139416" y="2381430"/>
                  </a:lnTo>
                  <a:lnTo>
                    <a:pt x="5138224" y="2371765"/>
                  </a:lnTo>
                  <a:lnTo>
                    <a:pt x="5137372" y="2369835"/>
                  </a:lnTo>
                  <a:lnTo>
                    <a:pt x="5134988" y="2369063"/>
                  </a:lnTo>
                  <a:lnTo>
                    <a:pt x="5134136" y="2367905"/>
                  </a:lnTo>
                  <a:lnTo>
                    <a:pt x="5132092" y="2367905"/>
                  </a:lnTo>
                  <a:lnTo>
                    <a:pt x="5130048" y="2369063"/>
                  </a:lnTo>
                  <a:lnTo>
                    <a:pt x="5123915" y="2371765"/>
                  </a:lnTo>
                  <a:lnTo>
                    <a:pt x="5114547" y="2378728"/>
                  </a:lnTo>
                  <a:lnTo>
                    <a:pt x="5108415" y="2382588"/>
                  </a:lnTo>
                  <a:lnTo>
                    <a:pt x="5106370" y="2384517"/>
                  </a:lnTo>
                  <a:lnTo>
                    <a:pt x="5104326" y="2385289"/>
                  </a:lnTo>
                  <a:lnTo>
                    <a:pt x="5102282" y="2384517"/>
                  </a:lnTo>
                  <a:lnTo>
                    <a:pt x="5097002" y="2381430"/>
                  </a:lnTo>
                  <a:lnTo>
                    <a:pt x="5092914" y="2380658"/>
                  </a:lnTo>
                  <a:lnTo>
                    <a:pt x="5092914" y="2378728"/>
                  </a:lnTo>
                  <a:lnTo>
                    <a:pt x="5092914" y="2375624"/>
                  </a:lnTo>
                  <a:lnTo>
                    <a:pt x="5099046" y="2369835"/>
                  </a:lnTo>
                  <a:lnTo>
                    <a:pt x="5103134" y="2364030"/>
                  </a:lnTo>
                  <a:lnTo>
                    <a:pt x="5106370" y="2360942"/>
                  </a:lnTo>
                  <a:lnTo>
                    <a:pt x="5107563" y="2358240"/>
                  </a:lnTo>
                  <a:lnTo>
                    <a:pt x="5071110" y="2349347"/>
                  </a:lnTo>
                  <a:lnTo>
                    <a:pt x="5068214" y="2348575"/>
                  </a:lnTo>
                  <a:lnTo>
                    <a:pt x="5066170" y="2345488"/>
                  </a:lnTo>
                  <a:lnTo>
                    <a:pt x="5064978" y="2342770"/>
                  </a:lnTo>
                  <a:lnTo>
                    <a:pt x="5066170" y="2338910"/>
                  </a:lnTo>
                  <a:lnTo>
                    <a:pt x="5067022" y="2335823"/>
                  </a:lnTo>
                  <a:lnTo>
                    <a:pt x="5068214" y="2331947"/>
                  </a:lnTo>
                  <a:lnTo>
                    <a:pt x="5072302" y="2328860"/>
                  </a:lnTo>
                </a:path>
                <a:path w="5338445" h="2751454">
                  <a:moveTo>
                    <a:pt x="4590240" y="673649"/>
                  </a:moveTo>
                  <a:lnTo>
                    <a:pt x="4589388" y="672845"/>
                  </a:lnTo>
                  <a:lnTo>
                    <a:pt x="4584108" y="670916"/>
                  </a:lnTo>
                  <a:lnTo>
                    <a:pt x="4579168" y="669790"/>
                  </a:lnTo>
                  <a:lnTo>
                    <a:pt x="4568947" y="667056"/>
                  </a:lnTo>
                  <a:lnTo>
                    <a:pt x="4562304" y="665930"/>
                  </a:lnTo>
                  <a:lnTo>
                    <a:pt x="4558216" y="665930"/>
                  </a:lnTo>
                  <a:lnTo>
                    <a:pt x="4557535" y="667056"/>
                  </a:lnTo>
                  <a:lnTo>
                    <a:pt x="4553446" y="669790"/>
                  </a:lnTo>
                  <a:lnTo>
                    <a:pt x="4549188" y="673649"/>
                  </a:lnTo>
                  <a:lnTo>
                    <a:pt x="4541012" y="674936"/>
                  </a:lnTo>
                  <a:lnTo>
                    <a:pt x="4535731" y="673649"/>
                  </a:lnTo>
                  <a:lnTo>
                    <a:pt x="4531643" y="673649"/>
                  </a:lnTo>
                  <a:lnTo>
                    <a:pt x="4526362" y="672845"/>
                  </a:lnTo>
                  <a:lnTo>
                    <a:pt x="4519378" y="671720"/>
                  </a:lnTo>
                  <a:lnTo>
                    <a:pt x="4512054" y="671720"/>
                  </a:lnTo>
                  <a:lnTo>
                    <a:pt x="4508817" y="672845"/>
                  </a:lnTo>
                  <a:lnTo>
                    <a:pt x="4494509" y="678795"/>
                  </a:lnTo>
                  <a:lnTo>
                    <a:pt x="4493657" y="679439"/>
                  </a:lnTo>
                  <a:lnTo>
                    <a:pt x="4494509" y="681368"/>
                  </a:lnTo>
                  <a:lnTo>
                    <a:pt x="4496553" y="680725"/>
                  </a:lnTo>
                  <a:lnTo>
                    <a:pt x="4499789" y="677509"/>
                  </a:lnTo>
                  <a:lnTo>
                    <a:pt x="4500641" y="679439"/>
                  </a:lnTo>
                  <a:lnTo>
                    <a:pt x="4497745" y="682655"/>
                  </a:lnTo>
                  <a:lnTo>
                    <a:pt x="4495701" y="684585"/>
                  </a:lnTo>
                  <a:lnTo>
                    <a:pt x="4489569" y="688444"/>
                  </a:lnTo>
                  <a:lnTo>
                    <a:pt x="4481052" y="689570"/>
                  </a:lnTo>
                  <a:lnTo>
                    <a:pt x="4472705" y="691500"/>
                  </a:lnTo>
                  <a:lnTo>
                    <a:pt x="4460441" y="697289"/>
                  </a:lnTo>
                  <a:lnTo>
                    <a:pt x="4448176" y="701953"/>
                  </a:lnTo>
                  <a:lnTo>
                    <a:pt x="4424499" y="710797"/>
                  </a:lnTo>
                  <a:lnTo>
                    <a:pt x="4416323" y="717712"/>
                  </a:lnTo>
                  <a:lnTo>
                    <a:pt x="4411042" y="723502"/>
                  </a:lnTo>
                  <a:lnTo>
                    <a:pt x="4410190" y="726236"/>
                  </a:lnTo>
                  <a:lnTo>
                    <a:pt x="4411042" y="727361"/>
                  </a:lnTo>
                  <a:lnTo>
                    <a:pt x="4411042" y="729291"/>
                  </a:lnTo>
                  <a:lnTo>
                    <a:pt x="4408998" y="733151"/>
                  </a:lnTo>
                  <a:lnTo>
                    <a:pt x="4408146" y="735884"/>
                  </a:lnTo>
                  <a:lnTo>
                    <a:pt x="4408146" y="741030"/>
                  </a:lnTo>
                  <a:lnTo>
                    <a:pt x="4411042" y="747945"/>
                  </a:lnTo>
                  <a:lnTo>
                    <a:pt x="4414279" y="755665"/>
                  </a:lnTo>
                  <a:lnTo>
                    <a:pt x="4415130" y="764188"/>
                  </a:lnTo>
                  <a:lnTo>
                    <a:pt x="4417174" y="771103"/>
                  </a:lnTo>
                  <a:lnTo>
                    <a:pt x="4421262" y="778822"/>
                  </a:lnTo>
                  <a:lnTo>
                    <a:pt x="4428587" y="792330"/>
                  </a:lnTo>
                  <a:lnTo>
                    <a:pt x="4432675" y="798119"/>
                  </a:lnTo>
                  <a:lnTo>
                    <a:pt x="4432675" y="801979"/>
                  </a:lnTo>
                  <a:lnTo>
                    <a:pt x="4434719" y="805838"/>
                  </a:lnTo>
                  <a:lnTo>
                    <a:pt x="4436763" y="810180"/>
                  </a:lnTo>
                  <a:lnTo>
                    <a:pt x="4437956" y="816774"/>
                  </a:lnTo>
                  <a:lnTo>
                    <a:pt x="4442896" y="824493"/>
                  </a:lnTo>
                  <a:lnTo>
                    <a:pt x="4444088" y="832212"/>
                  </a:lnTo>
                  <a:lnTo>
                    <a:pt x="4450220" y="842987"/>
                  </a:lnTo>
                  <a:lnTo>
                    <a:pt x="4459759" y="852635"/>
                  </a:lnTo>
                  <a:lnTo>
                    <a:pt x="4468617" y="860354"/>
                  </a:lnTo>
                  <a:lnTo>
                    <a:pt x="4476112" y="868074"/>
                  </a:lnTo>
                  <a:lnTo>
                    <a:pt x="4482244" y="878205"/>
                  </a:lnTo>
                  <a:lnTo>
                    <a:pt x="4482244" y="880939"/>
                  </a:lnTo>
                  <a:lnTo>
                    <a:pt x="4485481" y="884798"/>
                  </a:lnTo>
                  <a:lnTo>
                    <a:pt x="4492465" y="894447"/>
                  </a:lnTo>
                  <a:lnTo>
                    <a:pt x="4497745" y="900558"/>
                  </a:lnTo>
                  <a:lnTo>
                    <a:pt x="4499789" y="905222"/>
                  </a:lnTo>
                  <a:lnTo>
                    <a:pt x="4502685" y="907151"/>
                  </a:lnTo>
                  <a:lnTo>
                    <a:pt x="4505922" y="909081"/>
                  </a:lnTo>
                  <a:lnTo>
                    <a:pt x="4506773" y="914066"/>
                  </a:lnTo>
                  <a:lnTo>
                    <a:pt x="4527555" y="944299"/>
                  </a:lnTo>
                  <a:lnTo>
                    <a:pt x="4527555" y="948963"/>
                  </a:lnTo>
                  <a:lnTo>
                    <a:pt x="4529599" y="961667"/>
                  </a:lnTo>
                  <a:lnTo>
                    <a:pt x="4531643" y="967457"/>
                  </a:lnTo>
                  <a:lnTo>
                    <a:pt x="4532495" y="979035"/>
                  </a:lnTo>
                  <a:lnTo>
                    <a:pt x="4536583" y="989810"/>
                  </a:lnTo>
                  <a:lnTo>
                    <a:pt x="4538627" y="1008464"/>
                  </a:lnTo>
                  <a:lnTo>
                    <a:pt x="4538627" y="1021973"/>
                  </a:lnTo>
                  <a:lnTo>
                    <a:pt x="4536583" y="1025028"/>
                  </a:lnTo>
                  <a:lnTo>
                    <a:pt x="4534539" y="1027762"/>
                  </a:lnTo>
                  <a:lnTo>
                    <a:pt x="4533687" y="1029692"/>
                  </a:lnTo>
                  <a:lnTo>
                    <a:pt x="4536583" y="1030817"/>
                  </a:lnTo>
                  <a:lnTo>
                    <a:pt x="4537775" y="1031621"/>
                  </a:lnTo>
                  <a:lnTo>
                    <a:pt x="4536583" y="1032747"/>
                  </a:lnTo>
                  <a:lnTo>
                    <a:pt x="4535731" y="1032747"/>
                  </a:lnTo>
                  <a:lnTo>
                    <a:pt x="4534539" y="1033551"/>
                  </a:lnTo>
                  <a:lnTo>
                    <a:pt x="4533687" y="1036607"/>
                  </a:lnTo>
                  <a:lnTo>
                    <a:pt x="4526362" y="1048185"/>
                  </a:lnTo>
                  <a:lnTo>
                    <a:pt x="4520230" y="1059925"/>
                  </a:lnTo>
                  <a:lnTo>
                    <a:pt x="4519378" y="1061854"/>
                  </a:lnTo>
                  <a:lnTo>
                    <a:pt x="4515290" y="1065714"/>
                  </a:lnTo>
                  <a:lnTo>
                    <a:pt x="4512054" y="1069573"/>
                  </a:lnTo>
                  <a:lnTo>
                    <a:pt x="4505922" y="1074559"/>
                  </a:lnTo>
                  <a:lnTo>
                    <a:pt x="4504729" y="1076488"/>
                  </a:lnTo>
                  <a:lnTo>
                    <a:pt x="4501833" y="1080348"/>
                  </a:lnTo>
                  <a:lnTo>
                    <a:pt x="4495701" y="1083403"/>
                  </a:lnTo>
                  <a:lnTo>
                    <a:pt x="4491613" y="1084208"/>
                  </a:lnTo>
                  <a:lnTo>
                    <a:pt x="4487525" y="1085333"/>
                  </a:lnTo>
                  <a:lnTo>
                    <a:pt x="4484288" y="1087263"/>
                  </a:lnTo>
                  <a:lnTo>
                    <a:pt x="4482244" y="1088067"/>
                  </a:lnTo>
                  <a:lnTo>
                    <a:pt x="4476964" y="1086137"/>
                  </a:lnTo>
                  <a:lnTo>
                    <a:pt x="4470661" y="1085333"/>
                  </a:lnTo>
                  <a:lnTo>
                    <a:pt x="4467936" y="1087263"/>
                  </a:lnTo>
                  <a:lnTo>
                    <a:pt x="4462485" y="1089997"/>
                  </a:lnTo>
                  <a:lnTo>
                    <a:pt x="4459759" y="1089997"/>
                  </a:lnTo>
                  <a:lnTo>
                    <a:pt x="4456353" y="1089193"/>
                  </a:lnTo>
                  <a:lnTo>
                    <a:pt x="4457715" y="1086137"/>
                  </a:lnTo>
                  <a:lnTo>
                    <a:pt x="4450220" y="1086137"/>
                  </a:lnTo>
                  <a:lnTo>
                    <a:pt x="4430631" y="1087263"/>
                  </a:lnTo>
                  <a:lnTo>
                    <a:pt x="4422455" y="1089193"/>
                  </a:lnTo>
                  <a:lnTo>
                    <a:pt x="4417174" y="1089193"/>
                  </a:lnTo>
                  <a:lnTo>
                    <a:pt x="4406102" y="1088067"/>
                  </a:lnTo>
                  <a:lnTo>
                    <a:pt x="4391453" y="1089997"/>
                  </a:lnTo>
                  <a:lnTo>
                    <a:pt x="4382425" y="1093052"/>
                  </a:lnTo>
                  <a:lnTo>
                    <a:pt x="4384469" y="1094982"/>
                  </a:lnTo>
                  <a:lnTo>
                    <a:pt x="4385321" y="1097716"/>
                  </a:lnTo>
                  <a:lnTo>
                    <a:pt x="4390601" y="1105435"/>
                  </a:lnTo>
                  <a:lnTo>
                    <a:pt x="4393497" y="1109295"/>
                  </a:lnTo>
                  <a:lnTo>
                    <a:pt x="4399970" y="1114280"/>
                  </a:lnTo>
                  <a:lnTo>
                    <a:pt x="4406954" y="1121356"/>
                  </a:lnTo>
                  <a:lnTo>
                    <a:pt x="4411042" y="1122160"/>
                  </a:lnTo>
                  <a:lnTo>
                    <a:pt x="4416323" y="1123285"/>
                  </a:lnTo>
                  <a:lnTo>
                    <a:pt x="4421262" y="1122160"/>
                  </a:lnTo>
                  <a:lnTo>
                    <a:pt x="4426543" y="1120230"/>
                  </a:lnTo>
                  <a:lnTo>
                    <a:pt x="4432675" y="1120230"/>
                  </a:lnTo>
                  <a:lnTo>
                    <a:pt x="4438808" y="1123285"/>
                  </a:lnTo>
                  <a:lnTo>
                    <a:pt x="4444088" y="1127145"/>
                  </a:lnTo>
                  <a:lnTo>
                    <a:pt x="4453116" y="1134864"/>
                  </a:lnTo>
                  <a:lnTo>
                    <a:pt x="4459759" y="1138723"/>
                  </a:lnTo>
                  <a:lnTo>
                    <a:pt x="4468617" y="1144513"/>
                  </a:lnTo>
                  <a:lnTo>
                    <a:pt x="4479008" y="1150302"/>
                  </a:lnTo>
                  <a:lnTo>
                    <a:pt x="4483096" y="1154162"/>
                  </a:lnTo>
                  <a:lnTo>
                    <a:pt x="4487525" y="1153358"/>
                  </a:lnTo>
                  <a:lnTo>
                    <a:pt x="4492465" y="1151428"/>
                  </a:lnTo>
                  <a:lnTo>
                    <a:pt x="4495701" y="1148372"/>
                  </a:lnTo>
                  <a:lnTo>
                    <a:pt x="4504729" y="1145638"/>
                  </a:lnTo>
                  <a:lnTo>
                    <a:pt x="4538627" y="1163810"/>
                  </a:lnTo>
                  <a:lnTo>
                    <a:pt x="4538627" y="1170725"/>
                  </a:lnTo>
                  <a:lnTo>
                    <a:pt x="4541012" y="1172655"/>
                  </a:lnTo>
                  <a:lnTo>
                    <a:pt x="4551402" y="1173459"/>
                  </a:lnTo>
                  <a:lnTo>
                    <a:pt x="4556172" y="1168796"/>
                  </a:lnTo>
                  <a:lnTo>
                    <a:pt x="4560260" y="1161881"/>
                  </a:lnTo>
                  <a:lnTo>
                    <a:pt x="4560260" y="1159147"/>
                  </a:lnTo>
                  <a:lnTo>
                    <a:pt x="4559579" y="1151428"/>
                  </a:lnTo>
                  <a:lnTo>
                    <a:pt x="4558216" y="1148372"/>
                  </a:lnTo>
                  <a:lnTo>
                    <a:pt x="4560260" y="1145638"/>
                  </a:lnTo>
                  <a:lnTo>
                    <a:pt x="4563667" y="1145638"/>
                  </a:lnTo>
                  <a:lnTo>
                    <a:pt x="4566392" y="1145638"/>
                  </a:lnTo>
                  <a:lnTo>
                    <a:pt x="4567755" y="1143387"/>
                  </a:lnTo>
                  <a:lnTo>
                    <a:pt x="4567755" y="1141457"/>
                  </a:lnTo>
                  <a:lnTo>
                    <a:pt x="4567755" y="1137598"/>
                  </a:lnTo>
                  <a:lnTo>
                    <a:pt x="4567755" y="1134864"/>
                  </a:lnTo>
                  <a:lnTo>
                    <a:pt x="4570991" y="1132934"/>
                  </a:lnTo>
                  <a:lnTo>
                    <a:pt x="4573887" y="1131808"/>
                  </a:lnTo>
                  <a:lnTo>
                    <a:pt x="4570991" y="1136794"/>
                  </a:lnTo>
                  <a:lnTo>
                    <a:pt x="4570991" y="1141457"/>
                  </a:lnTo>
                  <a:lnTo>
                    <a:pt x="4571843" y="1144513"/>
                  </a:lnTo>
                  <a:lnTo>
                    <a:pt x="4569799" y="1146443"/>
                  </a:lnTo>
                  <a:lnTo>
                    <a:pt x="4564348" y="1146443"/>
                  </a:lnTo>
                  <a:lnTo>
                    <a:pt x="4561623" y="1148372"/>
                  </a:lnTo>
                  <a:lnTo>
                    <a:pt x="4561623" y="1153358"/>
                  </a:lnTo>
                  <a:lnTo>
                    <a:pt x="4562304" y="1155287"/>
                  </a:lnTo>
                  <a:lnTo>
                    <a:pt x="4563667" y="1161077"/>
                  </a:lnTo>
                  <a:lnTo>
                    <a:pt x="4562304" y="1165740"/>
                  </a:lnTo>
                  <a:lnTo>
                    <a:pt x="4558216" y="1170725"/>
                  </a:lnTo>
                  <a:lnTo>
                    <a:pt x="4551402" y="1174585"/>
                  </a:lnTo>
                  <a:lnTo>
                    <a:pt x="4543056" y="1175872"/>
                  </a:lnTo>
                  <a:lnTo>
                    <a:pt x="4537775" y="1173459"/>
                  </a:lnTo>
                  <a:lnTo>
                    <a:pt x="4536583" y="1171530"/>
                  </a:lnTo>
                  <a:lnTo>
                    <a:pt x="4535731" y="1158021"/>
                  </a:lnTo>
                  <a:lnTo>
                    <a:pt x="4534539" y="1155287"/>
                  </a:lnTo>
                  <a:lnTo>
                    <a:pt x="4531643" y="1152232"/>
                  </a:lnTo>
                  <a:lnTo>
                    <a:pt x="4514098" y="1146443"/>
                  </a:lnTo>
                  <a:lnTo>
                    <a:pt x="4510010" y="1147568"/>
                  </a:lnTo>
                  <a:lnTo>
                    <a:pt x="4501833" y="1148372"/>
                  </a:lnTo>
                  <a:lnTo>
                    <a:pt x="4495701" y="1152232"/>
                  </a:lnTo>
                  <a:lnTo>
                    <a:pt x="4485481" y="1159147"/>
                  </a:lnTo>
                  <a:lnTo>
                    <a:pt x="4483096" y="1159951"/>
                  </a:lnTo>
                  <a:lnTo>
                    <a:pt x="4479008" y="1156091"/>
                  </a:lnTo>
                  <a:lnTo>
                    <a:pt x="4474920" y="1152232"/>
                  </a:lnTo>
                  <a:lnTo>
                    <a:pt x="4466573" y="1148372"/>
                  </a:lnTo>
                  <a:lnTo>
                    <a:pt x="4462485" y="1142583"/>
                  </a:lnTo>
                  <a:lnTo>
                    <a:pt x="4455671" y="1138723"/>
                  </a:lnTo>
                  <a:lnTo>
                    <a:pt x="4450220" y="1134864"/>
                  </a:lnTo>
                  <a:lnTo>
                    <a:pt x="4446132" y="1131004"/>
                  </a:lnTo>
                  <a:lnTo>
                    <a:pt x="4440852" y="1125215"/>
                  </a:lnTo>
                  <a:lnTo>
                    <a:pt x="4435912" y="1122160"/>
                  </a:lnTo>
                  <a:lnTo>
                    <a:pt x="4432675" y="1122160"/>
                  </a:lnTo>
                  <a:lnTo>
                    <a:pt x="4428587" y="1122160"/>
                  </a:lnTo>
                  <a:lnTo>
                    <a:pt x="4423307" y="1123285"/>
                  </a:lnTo>
                  <a:lnTo>
                    <a:pt x="4415130" y="1125215"/>
                  </a:lnTo>
                  <a:lnTo>
                    <a:pt x="4411042" y="1124089"/>
                  </a:lnTo>
                  <a:lnTo>
                    <a:pt x="4408146" y="1123285"/>
                  </a:lnTo>
                  <a:lnTo>
                    <a:pt x="4402014" y="1119426"/>
                  </a:lnTo>
                  <a:lnTo>
                    <a:pt x="4397585" y="1114280"/>
                  </a:lnTo>
                  <a:lnTo>
                    <a:pt x="4393497" y="1110420"/>
                  </a:lnTo>
                  <a:lnTo>
                    <a:pt x="4389409" y="1107365"/>
                  </a:lnTo>
                  <a:lnTo>
                    <a:pt x="4385321" y="1102701"/>
                  </a:lnTo>
                  <a:lnTo>
                    <a:pt x="4383277" y="1097716"/>
                  </a:lnTo>
                  <a:lnTo>
                    <a:pt x="4381233" y="1094982"/>
                  </a:lnTo>
                  <a:lnTo>
                    <a:pt x="4380381" y="1093856"/>
                  </a:lnTo>
                  <a:lnTo>
                    <a:pt x="4364880" y="1100771"/>
                  </a:lnTo>
                  <a:lnTo>
                    <a:pt x="4344439" y="1104631"/>
                  </a:lnTo>
                  <a:lnTo>
                    <a:pt x="4329620" y="1108490"/>
                  </a:lnTo>
                  <a:lnTo>
                    <a:pt x="4323487" y="1109294"/>
                  </a:lnTo>
                  <a:lnTo>
                    <a:pt x="4307135" y="1109294"/>
                  </a:lnTo>
                  <a:lnTo>
                    <a:pt x="4298958" y="1109294"/>
                  </a:lnTo>
                  <a:lnTo>
                    <a:pt x="4289590" y="1108490"/>
                  </a:lnTo>
                  <a:lnTo>
                    <a:pt x="4281413" y="1107365"/>
                  </a:lnTo>
                  <a:lnTo>
                    <a:pt x="4279369" y="1110420"/>
                  </a:lnTo>
                  <a:lnTo>
                    <a:pt x="4311223" y="1148372"/>
                  </a:lnTo>
                  <a:lnTo>
                    <a:pt x="4334900" y="1159951"/>
                  </a:lnTo>
                  <a:lnTo>
                    <a:pt x="4337796" y="1165740"/>
                  </a:lnTo>
                  <a:lnTo>
                    <a:pt x="4334900" y="1174585"/>
                  </a:lnTo>
                  <a:lnTo>
                    <a:pt x="4327575" y="1181661"/>
                  </a:lnTo>
                  <a:lnTo>
                    <a:pt x="4314459" y="1187450"/>
                  </a:lnTo>
                  <a:lnTo>
                    <a:pt x="4307135" y="1190184"/>
                  </a:lnTo>
                  <a:lnTo>
                    <a:pt x="4298958" y="1195169"/>
                  </a:lnTo>
                  <a:lnTo>
                    <a:pt x="4293678" y="1200958"/>
                  </a:lnTo>
                  <a:lnTo>
                    <a:pt x="4284309" y="1210607"/>
                  </a:lnTo>
                  <a:lnTo>
                    <a:pt x="4280221" y="1218326"/>
                  </a:lnTo>
                  <a:lnTo>
                    <a:pt x="4275281" y="1227975"/>
                  </a:lnTo>
                  <a:lnTo>
                    <a:pt x="4275281" y="1233765"/>
                  </a:lnTo>
                  <a:lnTo>
                    <a:pt x="4277325" y="1238750"/>
                  </a:lnTo>
                  <a:lnTo>
                    <a:pt x="4275281" y="1246469"/>
                  </a:lnTo>
                  <a:lnTo>
                    <a:pt x="4276133" y="1249685"/>
                  </a:lnTo>
                  <a:lnTo>
                    <a:pt x="4283457" y="1263193"/>
                  </a:lnTo>
                  <a:lnTo>
                    <a:pt x="4287545" y="1273968"/>
                  </a:lnTo>
                  <a:lnTo>
                    <a:pt x="4292826" y="1274772"/>
                  </a:lnTo>
                  <a:lnTo>
                    <a:pt x="4298958" y="1274772"/>
                  </a:lnTo>
                  <a:lnTo>
                    <a:pt x="4303898" y="1270913"/>
                  </a:lnTo>
                  <a:lnTo>
                    <a:pt x="4309179" y="1267053"/>
                  </a:lnTo>
                  <a:lnTo>
                    <a:pt x="4327575" y="1227975"/>
                  </a:lnTo>
                  <a:lnTo>
                    <a:pt x="4337796" y="1214467"/>
                  </a:lnTo>
                  <a:lnTo>
                    <a:pt x="4351253" y="1205944"/>
                  </a:lnTo>
                  <a:lnTo>
                    <a:pt x="4358748" y="1203692"/>
                  </a:lnTo>
                  <a:lnTo>
                    <a:pt x="4366924" y="1204818"/>
                  </a:lnTo>
                  <a:lnTo>
                    <a:pt x="4376293" y="1205944"/>
                  </a:lnTo>
                  <a:lnTo>
                    <a:pt x="4381233" y="1209803"/>
                  </a:lnTo>
                  <a:lnTo>
                    <a:pt x="4390601" y="1214467"/>
                  </a:lnTo>
                  <a:lnTo>
                    <a:pt x="4420411" y="1224116"/>
                  </a:lnTo>
                  <a:lnTo>
                    <a:pt x="4430631" y="1226045"/>
                  </a:lnTo>
                  <a:lnTo>
                    <a:pt x="4436763" y="1225241"/>
                  </a:lnTo>
                  <a:lnTo>
                    <a:pt x="4453116" y="1217522"/>
                  </a:lnTo>
                  <a:lnTo>
                    <a:pt x="4469980" y="1210607"/>
                  </a:lnTo>
                  <a:lnTo>
                    <a:pt x="4474920" y="1211733"/>
                  </a:lnTo>
                  <a:lnTo>
                    <a:pt x="4478156" y="1215593"/>
                  </a:lnTo>
                  <a:lnTo>
                    <a:pt x="4482244" y="1224116"/>
                  </a:lnTo>
                  <a:lnTo>
                    <a:pt x="4484288" y="1227171"/>
                  </a:lnTo>
                  <a:lnTo>
                    <a:pt x="4487525" y="1231835"/>
                  </a:lnTo>
                  <a:lnTo>
                    <a:pt x="4489569" y="1236820"/>
                  </a:lnTo>
                  <a:lnTo>
                    <a:pt x="4492465" y="1242609"/>
                  </a:lnTo>
                  <a:lnTo>
                    <a:pt x="4494509" y="1244539"/>
                  </a:lnTo>
                  <a:lnTo>
                    <a:pt x="4497745" y="1246469"/>
                  </a:lnTo>
                  <a:lnTo>
                    <a:pt x="4498597" y="1250489"/>
                  </a:lnTo>
                  <a:lnTo>
                    <a:pt x="4499789" y="1254349"/>
                  </a:lnTo>
                  <a:lnTo>
                    <a:pt x="4501833" y="1258208"/>
                  </a:lnTo>
                  <a:lnTo>
                    <a:pt x="4501833" y="1263998"/>
                  </a:lnTo>
                  <a:lnTo>
                    <a:pt x="4503877" y="1265123"/>
                  </a:lnTo>
                  <a:lnTo>
                    <a:pt x="4507966" y="1265123"/>
                  </a:lnTo>
                  <a:lnTo>
                    <a:pt x="4510861" y="1263998"/>
                  </a:lnTo>
                  <a:lnTo>
                    <a:pt x="4515290" y="1261264"/>
                  </a:lnTo>
                  <a:lnTo>
                    <a:pt x="4515290" y="1258208"/>
                  </a:lnTo>
                  <a:lnTo>
                    <a:pt x="4514098" y="1254349"/>
                  </a:lnTo>
                  <a:lnTo>
                    <a:pt x="4510010" y="1249685"/>
                  </a:lnTo>
                  <a:lnTo>
                    <a:pt x="4510010" y="1245826"/>
                  </a:lnTo>
                  <a:lnTo>
                    <a:pt x="4510861" y="1240680"/>
                  </a:lnTo>
                  <a:lnTo>
                    <a:pt x="4510861" y="1238107"/>
                  </a:lnTo>
                  <a:lnTo>
                    <a:pt x="4513246" y="1231835"/>
                  </a:lnTo>
                  <a:lnTo>
                    <a:pt x="4518186" y="1227171"/>
                  </a:lnTo>
                  <a:lnTo>
                    <a:pt x="4522274" y="1226045"/>
                  </a:lnTo>
                  <a:lnTo>
                    <a:pt x="4528406" y="1229101"/>
                  </a:lnTo>
                  <a:lnTo>
                    <a:pt x="4523467" y="1227975"/>
                  </a:lnTo>
                  <a:lnTo>
                    <a:pt x="4520230" y="1227975"/>
                  </a:lnTo>
                  <a:lnTo>
                    <a:pt x="4518186" y="1227975"/>
                  </a:lnTo>
                  <a:lnTo>
                    <a:pt x="4516142" y="1231031"/>
                  </a:lnTo>
                  <a:lnTo>
                    <a:pt x="4514098" y="1236177"/>
                  </a:lnTo>
                  <a:lnTo>
                    <a:pt x="4514098" y="1240680"/>
                  </a:lnTo>
                  <a:lnTo>
                    <a:pt x="4513246" y="1242609"/>
                  </a:lnTo>
                  <a:lnTo>
                    <a:pt x="4513246" y="1246469"/>
                  </a:lnTo>
                  <a:lnTo>
                    <a:pt x="4514098" y="1250489"/>
                  </a:lnTo>
                  <a:lnTo>
                    <a:pt x="4516142" y="1256278"/>
                  </a:lnTo>
                  <a:lnTo>
                    <a:pt x="4517334" y="1260138"/>
                  </a:lnTo>
                  <a:lnTo>
                    <a:pt x="4517334" y="1263194"/>
                  </a:lnTo>
                  <a:lnTo>
                    <a:pt x="4513246" y="1266249"/>
                  </a:lnTo>
                  <a:lnTo>
                    <a:pt x="4508817" y="1267053"/>
                  </a:lnTo>
                  <a:lnTo>
                    <a:pt x="4505922" y="1267053"/>
                  </a:lnTo>
                  <a:lnTo>
                    <a:pt x="4502685" y="1268983"/>
                  </a:lnTo>
                  <a:lnTo>
                    <a:pt x="4498597" y="1272038"/>
                  </a:lnTo>
                  <a:lnTo>
                    <a:pt x="4493657" y="1272842"/>
                  </a:lnTo>
                  <a:lnTo>
                    <a:pt x="4485481" y="1272842"/>
                  </a:lnTo>
                  <a:lnTo>
                    <a:pt x="4478156" y="1273968"/>
                  </a:lnTo>
                  <a:lnTo>
                    <a:pt x="4476964" y="1275898"/>
                  </a:lnTo>
                  <a:lnTo>
                    <a:pt x="4474068" y="1280561"/>
                  </a:lnTo>
                  <a:lnTo>
                    <a:pt x="4472024" y="1282491"/>
                  </a:lnTo>
                  <a:lnTo>
                    <a:pt x="4472024" y="1285547"/>
                  </a:lnTo>
                  <a:lnTo>
                    <a:pt x="4472024" y="1289406"/>
                  </a:lnTo>
                  <a:lnTo>
                    <a:pt x="4474068" y="1296000"/>
                  </a:lnTo>
                  <a:lnTo>
                    <a:pt x="4476112" y="1300342"/>
                  </a:lnTo>
                  <a:lnTo>
                    <a:pt x="4479008" y="1304201"/>
                  </a:lnTo>
                  <a:lnTo>
                    <a:pt x="4480200" y="1308061"/>
                  </a:lnTo>
                  <a:lnTo>
                    <a:pt x="4481052" y="1311920"/>
                  </a:lnTo>
                  <a:lnTo>
                    <a:pt x="4480200" y="1311920"/>
                  </a:lnTo>
                  <a:lnTo>
                    <a:pt x="4480200" y="1315780"/>
                  </a:lnTo>
                  <a:lnTo>
                    <a:pt x="4478156" y="1316584"/>
                  </a:lnTo>
                  <a:lnTo>
                    <a:pt x="4476964" y="1318514"/>
                  </a:lnTo>
                  <a:lnTo>
                    <a:pt x="4474920" y="1321569"/>
                  </a:lnTo>
                  <a:lnTo>
                    <a:pt x="4486332" y="1342025"/>
                  </a:lnTo>
                  <a:lnTo>
                    <a:pt x="4488376" y="1342025"/>
                  </a:lnTo>
                  <a:lnTo>
                    <a:pt x="4494509" y="1335061"/>
                  </a:lnTo>
                  <a:lnTo>
                    <a:pt x="4502685" y="1328500"/>
                  </a:lnTo>
                  <a:lnTo>
                    <a:pt x="4514098" y="1319639"/>
                  </a:lnTo>
                  <a:lnTo>
                    <a:pt x="4522274" y="1317709"/>
                  </a:lnTo>
                  <a:lnTo>
                    <a:pt x="4535731" y="1313850"/>
                  </a:lnTo>
                  <a:lnTo>
                    <a:pt x="4543907" y="1311920"/>
                  </a:lnTo>
                  <a:lnTo>
                    <a:pt x="4549188" y="1309990"/>
                  </a:lnTo>
                  <a:lnTo>
                    <a:pt x="4555491" y="1308704"/>
                  </a:lnTo>
                  <a:lnTo>
                    <a:pt x="4561623" y="1310794"/>
                  </a:lnTo>
                  <a:lnTo>
                    <a:pt x="4564348" y="1313850"/>
                  </a:lnTo>
                  <a:lnTo>
                    <a:pt x="4562304" y="1314654"/>
                  </a:lnTo>
                  <a:lnTo>
                    <a:pt x="4561623" y="1317709"/>
                  </a:lnTo>
                  <a:lnTo>
                    <a:pt x="4562304" y="1322373"/>
                  </a:lnTo>
                  <a:lnTo>
                    <a:pt x="4561623" y="1324303"/>
                  </a:lnTo>
                  <a:lnTo>
                    <a:pt x="4561623" y="1331202"/>
                  </a:lnTo>
                  <a:lnTo>
                    <a:pt x="4560260" y="1352461"/>
                  </a:lnTo>
                  <a:lnTo>
                    <a:pt x="4560260" y="1358653"/>
                  </a:lnTo>
                  <a:lnTo>
                    <a:pt x="4559579" y="1364442"/>
                  </a:lnTo>
                  <a:lnTo>
                    <a:pt x="4555491" y="1369090"/>
                  </a:lnTo>
                  <a:lnTo>
                    <a:pt x="4552084" y="1372949"/>
                  </a:lnTo>
                  <a:lnTo>
                    <a:pt x="4550040" y="1377966"/>
                  </a:lnTo>
                  <a:lnTo>
                    <a:pt x="4550040" y="1381842"/>
                  </a:lnTo>
                  <a:lnTo>
                    <a:pt x="4549188" y="1385702"/>
                  </a:lnTo>
                  <a:lnTo>
                    <a:pt x="4552084" y="1387631"/>
                  </a:lnTo>
                  <a:lnTo>
                    <a:pt x="4554128" y="1389561"/>
                  </a:lnTo>
                  <a:lnTo>
                    <a:pt x="4555491" y="1392665"/>
                  </a:lnTo>
                  <a:lnTo>
                    <a:pt x="4552084" y="1396524"/>
                  </a:lnTo>
                  <a:lnTo>
                    <a:pt x="4555491" y="1397296"/>
                  </a:lnTo>
                  <a:lnTo>
                    <a:pt x="4557535" y="1398454"/>
                  </a:lnTo>
                  <a:lnTo>
                    <a:pt x="4559579" y="1399226"/>
                  </a:lnTo>
                  <a:lnTo>
                    <a:pt x="4562304" y="1399226"/>
                  </a:lnTo>
                  <a:lnTo>
                    <a:pt x="4564348" y="1396524"/>
                  </a:lnTo>
                  <a:lnTo>
                    <a:pt x="4566392" y="1396524"/>
                  </a:lnTo>
                  <a:lnTo>
                    <a:pt x="4569799" y="1395367"/>
                  </a:lnTo>
                  <a:lnTo>
                    <a:pt x="4571843" y="1395367"/>
                  </a:lnTo>
                  <a:lnTo>
                    <a:pt x="4573887" y="1392665"/>
                  </a:lnTo>
                  <a:lnTo>
                    <a:pt x="4577124" y="1391507"/>
                  </a:lnTo>
                  <a:lnTo>
                    <a:pt x="4580019" y="1394595"/>
                  </a:lnTo>
                  <a:lnTo>
                    <a:pt x="4583256" y="1398454"/>
                  </a:lnTo>
                  <a:lnTo>
                    <a:pt x="4585300" y="1398454"/>
                  </a:lnTo>
                  <a:lnTo>
                    <a:pt x="4587344" y="1399226"/>
                  </a:lnTo>
                  <a:lnTo>
                    <a:pt x="4588196" y="1397296"/>
                  </a:lnTo>
                  <a:lnTo>
                    <a:pt x="4586152" y="1393437"/>
                  </a:lnTo>
                  <a:lnTo>
                    <a:pt x="4586152" y="1389561"/>
                  </a:lnTo>
                  <a:lnTo>
                    <a:pt x="4585300" y="1383772"/>
                  </a:lnTo>
                  <a:lnTo>
                    <a:pt x="4587344" y="1380684"/>
                  </a:lnTo>
                  <a:lnTo>
                    <a:pt x="4591432" y="1377966"/>
                  </a:lnTo>
                  <a:lnTo>
                    <a:pt x="4592284" y="1376037"/>
                  </a:lnTo>
                  <a:lnTo>
                    <a:pt x="4591432" y="1372949"/>
                  </a:lnTo>
                  <a:lnTo>
                    <a:pt x="4591432" y="1372177"/>
                  </a:lnTo>
                  <a:lnTo>
                    <a:pt x="4593476" y="1369090"/>
                  </a:lnTo>
                  <a:lnTo>
                    <a:pt x="4595520" y="1367144"/>
                  </a:lnTo>
                  <a:lnTo>
                    <a:pt x="4593476" y="1366372"/>
                  </a:lnTo>
                  <a:lnTo>
                    <a:pt x="4592284" y="1363284"/>
                  </a:lnTo>
                  <a:lnTo>
                    <a:pt x="4593476" y="1360582"/>
                  </a:lnTo>
                  <a:lnTo>
                    <a:pt x="4596372" y="1358653"/>
                  </a:lnTo>
                  <a:lnTo>
                    <a:pt x="4596372" y="1355549"/>
                  </a:lnTo>
                  <a:lnTo>
                    <a:pt x="4594328" y="1352461"/>
                  </a:lnTo>
                  <a:lnTo>
                    <a:pt x="4595520" y="1350532"/>
                  </a:lnTo>
                  <a:lnTo>
                    <a:pt x="4599609" y="1348602"/>
                  </a:lnTo>
                  <a:lnTo>
                    <a:pt x="4603697" y="1350532"/>
                  </a:lnTo>
                  <a:lnTo>
                    <a:pt x="4606933" y="1353619"/>
                  </a:lnTo>
                  <a:lnTo>
                    <a:pt x="4606933" y="1352461"/>
                  </a:lnTo>
                  <a:lnTo>
                    <a:pt x="4609829" y="1352461"/>
                  </a:lnTo>
                  <a:lnTo>
                    <a:pt x="4611873" y="1353619"/>
                  </a:lnTo>
                  <a:lnTo>
                    <a:pt x="4615961" y="1356321"/>
                  </a:lnTo>
                  <a:lnTo>
                    <a:pt x="4619198" y="1354391"/>
                  </a:lnTo>
                  <a:lnTo>
                    <a:pt x="4622093" y="1355549"/>
                  </a:lnTo>
                  <a:lnTo>
                    <a:pt x="4626522" y="1356321"/>
                  </a:lnTo>
                  <a:lnTo>
                    <a:pt x="4629418" y="1357479"/>
                  </a:lnTo>
                  <a:lnTo>
                    <a:pt x="4632655" y="1356321"/>
                  </a:lnTo>
                  <a:lnTo>
                    <a:pt x="4633506" y="1355549"/>
                  </a:lnTo>
                  <a:lnTo>
                    <a:pt x="4633506" y="1353619"/>
                  </a:lnTo>
                  <a:lnTo>
                    <a:pt x="4630611" y="1353619"/>
                  </a:lnTo>
                  <a:lnTo>
                    <a:pt x="4627374" y="1350532"/>
                  </a:lnTo>
                  <a:lnTo>
                    <a:pt x="4627374" y="1348602"/>
                  </a:lnTo>
                  <a:lnTo>
                    <a:pt x="4629418" y="1346656"/>
                  </a:lnTo>
                  <a:lnTo>
                    <a:pt x="4631462" y="1346656"/>
                  </a:lnTo>
                  <a:lnTo>
                    <a:pt x="4632655" y="1346656"/>
                  </a:lnTo>
                  <a:lnTo>
                    <a:pt x="4633506" y="1345884"/>
                  </a:lnTo>
                  <a:lnTo>
                    <a:pt x="4633506" y="1343954"/>
                  </a:lnTo>
                  <a:lnTo>
                    <a:pt x="4635550" y="1342025"/>
                  </a:lnTo>
                  <a:lnTo>
                    <a:pt x="4636743" y="1342025"/>
                  </a:lnTo>
                  <a:lnTo>
                    <a:pt x="4637594" y="1342796"/>
                  </a:lnTo>
                  <a:lnTo>
                    <a:pt x="4640831" y="1344726"/>
                  </a:lnTo>
                  <a:lnTo>
                    <a:pt x="4642875" y="1344726"/>
                  </a:lnTo>
                  <a:lnTo>
                    <a:pt x="4643727" y="1342796"/>
                  </a:lnTo>
                  <a:lnTo>
                    <a:pt x="4644919" y="1342025"/>
                  </a:lnTo>
                  <a:lnTo>
                    <a:pt x="4642875" y="1340867"/>
                  </a:lnTo>
                  <a:lnTo>
                    <a:pt x="4640831" y="1340095"/>
                  </a:lnTo>
                  <a:lnTo>
                    <a:pt x="4639639" y="1336219"/>
                  </a:lnTo>
                  <a:lnTo>
                    <a:pt x="4641683" y="1334289"/>
                  </a:lnTo>
                  <a:lnTo>
                    <a:pt x="4642875" y="1332360"/>
                  </a:lnTo>
                  <a:lnTo>
                    <a:pt x="4642875" y="1330430"/>
                  </a:lnTo>
                  <a:lnTo>
                    <a:pt x="4641683" y="1329272"/>
                  </a:lnTo>
                  <a:lnTo>
                    <a:pt x="4640831" y="1329272"/>
                  </a:lnTo>
                  <a:lnTo>
                    <a:pt x="4640831" y="1327342"/>
                  </a:lnTo>
                  <a:lnTo>
                    <a:pt x="4641683" y="1326168"/>
                  </a:lnTo>
                  <a:lnTo>
                    <a:pt x="4642875" y="1326168"/>
                  </a:lnTo>
                  <a:lnTo>
                    <a:pt x="4645771" y="1326168"/>
                  </a:lnTo>
                  <a:lnTo>
                    <a:pt x="4647815" y="1326168"/>
                  </a:lnTo>
                  <a:lnTo>
                    <a:pt x="4647815" y="1325396"/>
                  </a:lnTo>
                  <a:lnTo>
                    <a:pt x="4646963" y="1322373"/>
                  </a:lnTo>
                  <a:lnTo>
                    <a:pt x="4645771" y="1320443"/>
                  </a:lnTo>
                  <a:lnTo>
                    <a:pt x="4645771" y="1317709"/>
                  </a:lnTo>
                  <a:lnTo>
                    <a:pt x="4646963" y="1315780"/>
                  </a:lnTo>
                  <a:lnTo>
                    <a:pt x="4647815" y="1315780"/>
                  </a:lnTo>
                  <a:lnTo>
                    <a:pt x="4649859" y="1315780"/>
                  </a:lnTo>
                  <a:lnTo>
                    <a:pt x="4651903" y="1317709"/>
                  </a:lnTo>
                  <a:lnTo>
                    <a:pt x="4653095" y="1318514"/>
                  </a:lnTo>
                  <a:lnTo>
                    <a:pt x="4655139" y="1318514"/>
                  </a:lnTo>
                  <a:lnTo>
                    <a:pt x="4657184" y="1316584"/>
                  </a:lnTo>
                  <a:lnTo>
                    <a:pt x="4658546" y="1316584"/>
                  </a:lnTo>
                  <a:lnTo>
                    <a:pt x="4659228" y="1316584"/>
                  </a:lnTo>
                  <a:lnTo>
                    <a:pt x="4659228" y="1314654"/>
                  </a:lnTo>
                  <a:lnTo>
                    <a:pt x="4658546" y="1313850"/>
                  </a:lnTo>
                  <a:lnTo>
                    <a:pt x="4659228" y="1312724"/>
                  </a:lnTo>
                  <a:lnTo>
                    <a:pt x="4659228" y="1311920"/>
                  </a:lnTo>
                  <a:lnTo>
                    <a:pt x="4660590" y="1310794"/>
                  </a:lnTo>
                  <a:lnTo>
                    <a:pt x="4660590" y="1309990"/>
                  </a:lnTo>
                  <a:lnTo>
                    <a:pt x="4659228" y="1306774"/>
                  </a:lnTo>
                  <a:lnTo>
                    <a:pt x="4659228" y="1304844"/>
                  </a:lnTo>
                  <a:lnTo>
                    <a:pt x="4659228" y="1304201"/>
                  </a:lnTo>
                  <a:lnTo>
                    <a:pt x="4659228" y="1302915"/>
                  </a:lnTo>
                  <a:lnTo>
                    <a:pt x="4659228" y="1299055"/>
                  </a:lnTo>
                  <a:lnTo>
                    <a:pt x="4660590" y="1297125"/>
                  </a:lnTo>
                  <a:lnTo>
                    <a:pt x="4661272" y="1297125"/>
                  </a:lnTo>
                  <a:lnTo>
                    <a:pt x="4663316" y="1297125"/>
                  </a:lnTo>
                  <a:lnTo>
                    <a:pt x="4664679" y="1299055"/>
                  </a:lnTo>
                  <a:lnTo>
                    <a:pt x="4664679" y="1300342"/>
                  </a:lnTo>
                  <a:lnTo>
                    <a:pt x="4663316" y="1299055"/>
                  </a:lnTo>
                  <a:lnTo>
                    <a:pt x="4662634" y="1298412"/>
                  </a:lnTo>
                  <a:lnTo>
                    <a:pt x="4660590" y="1299055"/>
                  </a:lnTo>
                  <a:lnTo>
                    <a:pt x="4660590" y="1300985"/>
                  </a:lnTo>
                  <a:lnTo>
                    <a:pt x="4660590" y="1304201"/>
                  </a:lnTo>
                  <a:lnTo>
                    <a:pt x="4660590" y="1306131"/>
                  </a:lnTo>
                  <a:lnTo>
                    <a:pt x="4662634" y="1306774"/>
                  </a:lnTo>
                  <a:lnTo>
                    <a:pt x="4662634" y="1308704"/>
                  </a:lnTo>
                  <a:lnTo>
                    <a:pt x="4661272" y="1310794"/>
                  </a:lnTo>
                  <a:lnTo>
                    <a:pt x="4660590" y="1312724"/>
                  </a:lnTo>
                  <a:lnTo>
                    <a:pt x="4660590" y="1314654"/>
                  </a:lnTo>
                  <a:lnTo>
                    <a:pt x="4661272" y="1315780"/>
                  </a:lnTo>
                  <a:lnTo>
                    <a:pt x="4661272" y="1316584"/>
                  </a:lnTo>
                  <a:lnTo>
                    <a:pt x="4656502" y="1319639"/>
                  </a:lnTo>
                  <a:lnTo>
                    <a:pt x="4655139" y="1320443"/>
                  </a:lnTo>
                  <a:lnTo>
                    <a:pt x="4653095" y="1320443"/>
                  </a:lnTo>
                  <a:lnTo>
                    <a:pt x="4651903" y="1320443"/>
                  </a:lnTo>
                  <a:lnTo>
                    <a:pt x="4651051" y="1318514"/>
                  </a:lnTo>
                  <a:lnTo>
                    <a:pt x="4649859" y="1317709"/>
                  </a:lnTo>
                  <a:lnTo>
                    <a:pt x="4649007" y="1317709"/>
                  </a:lnTo>
                  <a:lnTo>
                    <a:pt x="4647815" y="1317709"/>
                  </a:lnTo>
                  <a:lnTo>
                    <a:pt x="4647815" y="1318514"/>
                  </a:lnTo>
                  <a:lnTo>
                    <a:pt x="4647815" y="1320443"/>
                  </a:lnTo>
                  <a:lnTo>
                    <a:pt x="4649859" y="1324303"/>
                  </a:lnTo>
                  <a:lnTo>
                    <a:pt x="4651051" y="1325396"/>
                  </a:lnTo>
                  <a:lnTo>
                    <a:pt x="4651051" y="1327342"/>
                  </a:lnTo>
                  <a:lnTo>
                    <a:pt x="4649859" y="1328500"/>
                  </a:lnTo>
                  <a:lnTo>
                    <a:pt x="4647815" y="1328500"/>
                  </a:lnTo>
                  <a:lnTo>
                    <a:pt x="4645771" y="1328500"/>
                  </a:lnTo>
                  <a:lnTo>
                    <a:pt x="4643727" y="1327342"/>
                  </a:lnTo>
                  <a:lnTo>
                    <a:pt x="4642875" y="1328500"/>
                  </a:lnTo>
                  <a:lnTo>
                    <a:pt x="4643727" y="1330430"/>
                  </a:lnTo>
                  <a:lnTo>
                    <a:pt x="4643727" y="1331202"/>
                  </a:lnTo>
                  <a:lnTo>
                    <a:pt x="4643727" y="1332360"/>
                  </a:lnTo>
                  <a:lnTo>
                    <a:pt x="4643727" y="1334289"/>
                  </a:lnTo>
                  <a:lnTo>
                    <a:pt x="4641683" y="1338165"/>
                  </a:lnTo>
                  <a:lnTo>
                    <a:pt x="4643727" y="1338937"/>
                  </a:lnTo>
                  <a:lnTo>
                    <a:pt x="4645771" y="1340095"/>
                  </a:lnTo>
                  <a:lnTo>
                    <a:pt x="4646963" y="1340867"/>
                  </a:lnTo>
                  <a:lnTo>
                    <a:pt x="4645771" y="1343954"/>
                  </a:lnTo>
                  <a:lnTo>
                    <a:pt x="4644919" y="1345884"/>
                  </a:lnTo>
                  <a:lnTo>
                    <a:pt x="4639639" y="1346656"/>
                  </a:lnTo>
                  <a:lnTo>
                    <a:pt x="4637594" y="1344726"/>
                  </a:lnTo>
                  <a:lnTo>
                    <a:pt x="4636743" y="1345884"/>
                  </a:lnTo>
                  <a:lnTo>
                    <a:pt x="4634699" y="1346656"/>
                  </a:lnTo>
                  <a:lnTo>
                    <a:pt x="4634699" y="1347830"/>
                  </a:lnTo>
                  <a:lnTo>
                    <a:pt x="4633506" y="1348602"/>
                  </a:lnTo>
                  <a:lnTo>
                    <a:pt x="4630611" y="1348602"/>
                  </a:lnTo>
                  <a:lnTo>
                    <a:pt x="4630611" y="1350532"/>
                  </a:lnTo>
                  <a:lnTo>
                    <a:pt x="4630611" y="1351689"/>
                  </a:lnTo>
                  <a:lnTo>
                    <a:pt x="4632655" y="1351689"/>
                  </a:lnTo>
                  <a:lnTo>
                    <a:pt x="4634699" y="1351689"/>
                  </a:lnTo>
                  <a:lnTo>
                    <a:pt x="4635550" y="1353619"/>
                  </a:lnTo>
                  <a:lnTo>
                    <a:pt x="4635550" y="1355549"/>
                  </a:lnTo>
                  <a:lnTo>
                    <a:pt x="4632655" y="1358653"/>
                  </a:lnTo>
                  <a:lnTo>
                    <a:pt x="4629418" y="1358653"/>
                  </a:lnTo>
                  <a:lnTo>
                    <a:pt x="4626522" y="1358653"/>
                  </a:lnTo>
                  <a:lnTo>
                    <a:pt x="4624138" y="1357479"/>
                  </a:lnTo>
                  <a:lnTo>
                    <a:pt x="4621242" y="1357479"/>
                  </a:lnTo>
                  <a:lnTo>
                    <a:pt x="4620049" y="1357479"/>
                  </a:lnTo>
                  <a:lnTo>
                    <a:pt x="4619198" y="1359425"/>
                  </a:lnTo>
                  <a:lnTo>
                    <a:pt x="4617154" y="1359425"/>
                  </a:lnTo>
                  <a:lnTo>
                    <a:pt x="4613917" y="1357479"/>
                  </a:lnTo>
                  <a:lnTo>
                    <a:pt x="4611873" y="1355549"/>
                  </a:lnTo>
                  <a:lnTo>
                    <a:pt x="4608977" y="1355549"/>
                  </a:lnTo>
                  <a:lnTo>
                    <a:pt x="4607785" y="1355549"/>
                  </a:lnTo>
                  <a:lnTo>
                    <a:pt x="4605741" y="1355549"/>
                  </a:lnTo>
                  <a:lnTo>
                    <a:pt x="4604889" y="1354391"/>
                  </a:lnTo>
                  <a:lnTo>
                    <a:pt x="4602845" y="1352461"/>
                  </a:lnTo>
                  <a:lnTo>
                    <a:pt x="4598757" y="1351689"/>
                  </a:lnTo>
                  <a:lnTo>
                    <a:pt x="4596372" y="1352461"/>
                  </a:lnTo>
                  <a:lnTo>
                    <a:pt x="4597565" y="1353619"/>
                  </a:lnTo>
                  <a:lnTo>
                    <a:pt x="4599609" y="1355549"/>
                  </a:lnTo>
                  <a:lnTo>
                    <a:pt x="4599609" y="1357479"/>
                  </a:lnTo>
                  <a:lnTo>
                    <a:pt x="4598757" y="1359425"/>
                  </a:lnTo>
                  <a:lnTo>
                    <a:pt x="4596372" y="1360582"/>
                  </a:lnTo>
                  <a:lnTo>
                    <a:pt x="4595520" y="1361354"/>
                  </a:lnTo>
                  <a:lnTo>
                    <a:pt x="4595520" y="1363284"/>
                  </a:lnTo>
                  <a:lnTo>
                    <a:pt x="4597565" y="1364442"/>
                  </a:lnTo>
                  <a:lnTo>
                    <a:pt x="4597565" y="1365214"/>
                  </a:lnTo>
                  <a:lnTo>
                    <a:pt x="4596372" y="1369090"/>
                  </a:lnTo>
                  <a:lnTo>
                    <a:pt x="4594328" y="1371019"/>
                  </a:lnTo>
                  <a:lnTo>
                    <a:pt x="4593476" y="1374879"/>
                  </a:lnTo>
                  <a:lnTo>
                    <a:pt x="4593476" y="1377966"/>
                  </a:lnTo>
                  <a:lnTo>
                    <a:pt x="4592284" y="1378738"/>
                  </a:lnTo>
                  <a:lnTo>
                    <a:pt x="4591432" y="1380684"/>
                  </a:lnTo>
                  <a:lnTo>
                    <a:pt x="4589388" y="1382614"/>
                  </a:lnTo>
                  <a:lnTo>
                    <a:pt x="4589388" y="1385702"/>
                  </a:lnTo>
                  <a:lnTo>
                    <a:pt x="4590240" y="1389561"/>
                  </a:lnTo>
                  <a:lnTo>
                    <a:pt x="4590240" y="1393437"/>
                  </a:lnTo>
                  <a:lnTo>
                    <a:pt x="4590240" y="1397296"/>
                  </a:lnTo>
                  <a:lnTo>
                    <a:pt x="4588196" y="1400384"/>
                  </a:lnTo>
                  <a:lnTo>
                    <a:pt x="4585300" y="1400384"/>
                  </a:lnTo>
                  <a:lnTo>
                    <a:pt x="4582064" y="1399226"/>
                  </a:lnTo>
                  <a:lnTo>
                    <a:pt x="4580019" y="1397296"/>
                  </a:lnTo>
                  <a:lnTo>
                    <a:pt x="4577975" y="1394595"/>
                  </a:lnTo>
                  <a:lnTo>
                    <a:pt x="4577124" y="1393437"/>
                  </a:lnTo>
                  <a:lnTo>
                    <a:pt x="4575931" y="1393437"/>
                  </a:lnTo>
                  <a:lnTo>
                    <a:pt x="4573036" y="1396524"/>
                  </a:lnTo>
                  <a:lnTo>
                    <a:pt x="4570991" y="1398454"/>
                  </a:lnTo>
                  <a:lnTo>
                    <a:pt x="4569799" y="1397296"/>
                  </a:lnTo>
                  <a:lnTo>
                    <a:pt x="4566392" y="1397296"/>
                  </a:lnTo>
                  <a:lnTo>
                    <a:pt x="4565711" y="1397296"/>
                  </a:lnTo>
                  <a:lnTo>
                    <a:pt x="4563667" y="1400384"/>
                  </a:lnTo>
                  <a:lnTo>
                    <a:pt x="4560260" y="1402330"/>
                  </a:lnTo>
                  <a:lnTo>
                    <a:pt x="4555491" y="1400384"/>
                  </a:lnTo>
                  <a:lnTo>
                    <a:pt x="4550040" y="1399226"/>
                  </a:lnTo>
                  <a:lnTo>
                    <a:pt x="4547996" y="1402330"/>
                  </a:lnTo>
                  <a:lnTo>
                    <a:pt x="4547996" y="1404260"/>
                  </a:lnTo>
                  <a:lnTo>
                    <a:pt x="4551402" y="1408891"/>
                  </a:lnTo>
                  <a:lnTo>
                    <a:pt x="4556172" y="1413924"/>
                  </a:lnTo>
                  <a:lnTo>
                    <a:pt x="4561623" y="1420872"/>
                  </a:lnTo>
                  <a:lnTo>
                    <a:pt x="4560260" y="1424747"/>
                  </a:lnTo>
                  <a:lnTo>
                    <a:pt x="4559579" y="1427449"/>
                  </a:lnTo>
                  <a:lnTo>
                    <a:pt x="4557535" y="1430537"/>
                  </a:lnTo>
                  <a:lnTo>
                    <a:pt x="4550040" y="1431308"/>
                  </a:lnTo>
                  <a:lnTo>
                    <a:pt x="4541863" y="1428607"/>
                  </a:lnTo>
                  <a:lnTo>
                    <a:pt x="4538627" y="1423589"/>
                  </a:lnTo>
                  <a:lnTo>
                    <a:pt x="4535731" y="1417784"/>
                  </a:lnTo>
                  <a:lnTo>
                    <a:pt x="4529599" y="1410049"/>
                  </a:lnTo>
                  <a:lnTo>
                    <a:pt x="4525511" y="1408119"/>
                  </a:lnTo>
                  <a:lnTo>
                    <a:pt x="4519378" y="1408119"/>
                  </a:lnTo>
                  <a:lnTo>
                    <a:pt x="4515290" y="1410821"/>
                  </a:lnTo>
                  <a:lnTo>
                    <a:pt x="4510861" y="1412767"/>
                  </a:lnTo>
                  <a:lnTo>
                    <a:pt x="4506773" y="1416626"/>
                  </a:lnTo>
                  <a:lnTo>
                    <a:pt x="4503877" y="1421644"/>
                  </a:lnTo>
                  <a:lnTo>
                    <a:pt x="4503877" y="1430537"/>
                  </a:lnTo>
                  <a:lnTo>
                    <a:pt x="4503877" y="1444077"/>
                  </a:lnTo>
                  <a:lnTo>
                    <a:pt x="4502685" y="1448709"/>
                  </a:lnTo>
                  <a:lnTo>
                    <a:pt x="4486332" y="1470354"/>
                  </a:lnTo>
                  <a:lnTo>
                    <a:pt x="4476964" y="1470354"/>
                  </a:lnTo>
                  <a:lnTo>
                    <a:pt x="4474068" y="1469196"/>
                  </a:lnTo>
                  <a:lnTo>
                    <a:pt x="4470661" y="1469196"/>
                  </a:lnTo>
                  <a:lnTo>
                    <a:pt x="4468617" y="1467266"/>
                  </a:lnTo>
                  <a:lnTo>
                    <a:pt x="4467936" y="1463391"/>
                  </a:lnTo>
                  <a:lnTo>
                    <a:pt x="4467936" y="1459531"/>
                  </a:lnTo>
                  <a:lnTo>
                    <a:pt x="4464529" y="1454900"/>
                  </a:lnTo>
                  <a:lnTo>
                    <a:pt x="4458397" y="1446779"/>
                  </a:lnTo>
                  <a:lnTo>
                    <a:pt x="4456353" y="1444077"/>
                  </a:lnTo>
                  <a:lnTo>
                    <a:pt x="4451072" y="1442131"/>
                  </a:lnTo>
                  <a:lnTo>
                    <a:pt x="4448176" y="1444077"/>
                  </a:lnTo>
                  <a:lnTo>
                    <a:pt x="4444940" y="1444077"/>
                  </a:lnTo>
                  <a:lnTo>
                    <a:pt x="4440852" y="1448709"/>
                  </a:lnTo>
                  <a:lnTo>
                    <a:pt x="4437956" y="1455672"/>
                  </a:lnTo>
                  <a:lnTo>
                    <a:pt x="4434719" y="1462619"/>
                  </a:lnTo>
                </a:path>
                <a:path w="5338445" h="2751454">
                  <a:moveTo>
                    <a:pt x="5282672" y="916800"/>
                  </a:moveTo>
                  <a:lnTo>
                    <a:pt x="5284717" y="919856"/>
                  </a:lnTo>
                  <a:lnTo>
                    <a:pt x="5287442" y="921785"/>
                  </a:lnTo>
                  <a:lnTo>
                    <a:pt x="5288805" y="926449"/>
                  </a:lnTo>
                  <a:lnTo>
                    <a:pt x="5286761" y="931595"/>
                  </a:lnTo>
                  <a:lnTo>
                    <a:pt x="5281310" y="935455"/>
                  </a:lnTo>
                  <a:lnTo>
                    <a:pt x="5277222" y="939314"/>
                  </a:lnTo>
                  <a:lnTo>
                    <a:pt x="5269897" y="942370"/>
                  </a:lnTo>
                  <a:lnTo>
                    <a:pt x="5262913" y="942370"/>
                  </a:lnTo>
                  <a:lnTo>
                    <a:pt x="5256781" y="943174"/>
                  </a:lnTo>
                  <a:lnTo>
                    <a:pt x="5252693" y="943174"/>
                  </a:lnTo>
                  <a:lnTo>
                    <a:pt x="5252693" y="942370"/>
                  </a:lnTo>
                  <a:lnTo>
                    <a:pt x="5252693" y="940440"/>
                  </a:lnTo>
                  <a:lnTo>
                    <a:pt x="5251500" y="940440"/>
                  </a:lnTo>
                  <a:lnTo>
                    <a:pt x="5250649" y="940440"/>
                  </a:lnTo>
                  <a:lnTo>
                    <a:pt x="5247412" y="940440"/>
                  </a:lnTo>
                  <a:lnTo>
                    <a:pt x="5244176" y="939314"/>
                  </a:lnTo>
                  <a:lnTo>
                    <a:pt x="5240087" y="938510"/>
                  </a:lnTo>
                  <a:lnTo>
                    <a:pt x="5240087" y="941244"/>
                  </a:lnTo>
                  <a:lnTo>
                    <a:pt x="5238043" y="941244"/>
                  </a:lnTo>
                  <a:lnTo>
                    <a:pt x="5235148" y="941244"/>
                  </a:lnTo>
                  <a:lnTo>
                    <a:pt x="5233104" y="941244"/>
                  </a:lnTo>
                  <a:lnTo>
                    <a:pt x="5229015" y="939314"/>
                  </a:lnTo>
                  <a:lnTo>
                    <a:pt x="5225779" y="940440"/>
                  </a:lnTo>
                  <a:lnTo>
                    <a:pt x="5221691" y="940440"/>
                  </a:lnTo>
                  <a:lnTo>
                    <a:pt x="5216410" y="938510"/>
                  </a:lnTo>
                  <a:lnTo>
                    <a:pt x="5211470" y="937384"/>
                  </a:lnTo>
                  <a:lnTo>
                    <a:pt x="5209426" y="935455"/>
                  </a:lnTo>
                  <a:lnTo>
                    <a:pt x="5201250" y="937384"/>
                  </a:lnTo>
                  <a:lnTo>
                    <a:pt x="5198013" y="937384"/>
                  </a:lnTo>
                  <a:lnTo>
                    <a:pt x="5193074" y="937384"/>
                  </a:lnTo>
                  <a:lnTo>
                    <a:pt x="5183705" y="935455"/>
                  </a:lnTo>
                  <a:lnTo>
                    <a:pt x="5159857" y="931595"/>
                  </a:lnTo>
                  <a:lnTo>
                    <a:pt x="5152533" y="930791"/>
                  </a:lnTo>
                  <a:lnTo>
                    <a:pt x="5146400" y="926449"/>
                  </a:lnTo>
                  <a:lnTo>
                    <a:pt x="5140268" y="922589"/>
                  </a:lnTo>
                  <a:lnTo>
                    <a:pt x="5136180" y="920660"/>
                  </a:lnTo>
                  <a:lnTo>
                    <a:pt x="5134988" y="917926"/>
                  </a:lnTo>
                  <a:lnTo>
                    <a:pt x="5132944" y="909081"/>
                  </a:lnTo>
                  <a:lnTo>
                    <a:pt x="5130899" y="904418"/>
                  </a:lnTo>
                  <a:lnTo>
                    <a:pt x="5134136" y="897503"/>
                  </a:lnTo>
                  <a:lnTo>
                    <a:pt x="5143505" y="887854"/>
                  </a:lnTo>
                  <a:lnTo>
                    <a:pt x="5151681" y="882868"/>
                  </a:lnTo>
                  <a:lnTo>
                    <a:pt x="5163945" y="874345"/>
                  </a:lnTo>
                  <a:lnTo>
                    <a:pt x="5165138" y="872416"/>
                  </a:lnTo>
                  <a:lnTo>
                    <a:pt x="5161901" y="870486"/>
                  </a:lnTo>
                  <a:lnTo>
                    <a:pt x="5162753" y="869360"/>
                  </a:lnTo>
                  <a:lnTo>
                    <a:pt x="5169226" y="866144"/>
                  </a:lnTo>
                  <a:lnTo>
                    <a:pt x="5179617" y="859550"/>
                  </a:lnTo>
                  <a:lnTo>
                    <a:pt x="5184386" y="855691"/>
                  </a:lnTo>
                  <a:lnTo>
                    <a:pt x="5188474" y="850706"/>
                  </a:lnTo>
                  <a:lnTo>
                    <a:pt x="5191881" y="847972"/>
                  </a:lnTo>
                  <a:lnTo>
                    <a:pt x="5193925" y="844916"/>
                  </a:lnTo>
                  <a:lnTo>
                    <a:pt x="5199206" y="842987"/>
                  </a:lnTo>
                  <a:lnTo>
                    <a:pt x="5202102" y="838001"/>
                  </a:lnTo>
                  <a:lnTo>
                    <a:pt x="5211470" y="824493"/>
                  </a:lnTo>
                  <a:lnTo>
                    <a:pt x="5216410" y="812110"/>
                  </a:lnTo>
                  <a:lnTo>
                    <a:pt x="5216410" y="808251"/>
                  </a:lnTo>
                  <a:lnTo>
                    <a:pt x="5215558" y="805195"/>
                  </a:lnTo>
                  <a:lnTo>
                    <a:pt x="5215558" y="801175"/>
                  </a:lnTo>
                  <a:lnTo>
                    <a:pt x="5214366" y="795386"/>
                  </a:lnTo>
                  <a:lnTo>
                    <a:pt x="5212322" y="792330"/>
                  </a:lnTo>
                  <a:lnTo>
                    <a:pt x="5207382" y="789596"/>
                  </a:lnTo>
                  <a:lnTo>
                    <a:pt x="5203294" y="788471"/>
                  </a:lnTo>
                  <a:lnTo>
                    <a:pt x="5201250" y="786541"/>
                  </a:lnTo>
                  <a:lnTo>
                    <a:pt x="5203294" y="782681"/>
                  </a:lnTo>
                  <a:lnTo>
                    <a:pt x="5202102" y="778822"/>
                  </a:lnTo>
                  <a:lnTo>
                    <a:pt x="5199206" y="774962"/>
                  </a:lnTo>
                  <a:lnTo>
                    <a:pt x="5198013" y="769977"/>
                  </a:lnTo>
                  <a:lnTo>
                    <a:pt x="5199206" y="762258"/>
                  </a:lnTo>
                  <a:lnTo>
                    <a:pt x="5200058" y="754539"/>
                  </a:lnTo>
                  <a:lnTo>
                    <a:pt x="5202102" y="746820"/>
                  </a:lnTo>
                  <a:lnTo>
                    <a:pt x="5207382" y="735080"/>
                  </a:lnTo>
                  <a:lnTo>
                    <a:pt x="5209426" y="719642"/>
                  </a:lnTo>
                  <a:lnTo>
                    <a:pt x="5210278" y="707742"/>
                  </a:lnTo>
                  <a:lnTo>
                    <a:pt x="5209426" y="701149"/>
                  </a:lnTo>
                  <a:lnTo>
                    <a:pt x="5211470" y="694234"/>
                  </a:lnTo>
                  <a:lnTo>
                    <a:pt x="5199206" y="669790"/>
                  </a:lnTo>
                  <a:lnTo>
                    <a:pt x="5197162" y="667860"/>
                  </a:lnTo>
                  <a:lnTo>
                    <a:pt x="5195969" y="665126"/>
                  </a:lnTo>
                  <a:lnTo>
                    <a:pt x="5193925" y="663197"/>
                  </a:lnTo>
                  <a:lnTo>
                    <a:pt x="5188474" y="659337"/>
                  </a:lnTo>
                  <a:lnTo>
                    <a:pt x="5179617" y="650492"/>
                  </a:lnTo>
                  <a:lnTo>
                    <a:pt x="5169226" y="641647"/>
                  </a:lnTo>
                  <a:lnTo>
                    <a:pt x="5167182" y="638914"/>
                  </a:lnTo>
                  <a:lnTo>
                    <a:pt x="5158665" y="635858"/>
                  </a:lnTo>
                  <a:lnTo>
                    <a:pt x="5156621" y="631999"/>
                  </a:lnTo>
                  <a:lnTo>
                    <a:pt x="5154577" y="631999"/>
                  </a:lnTo>
                  <a:lnTo>
                    <a:pt x="5152533" y="633124"/>
                  </a:lnTo>
                  <a:lnTo>
                    <a:pt x="5151681" y="631999"/>
                  </a:lnTo>
                  <a:lnTo>
                    <a:pt x="5150489" y="630069"/>
                  </a:lnTo>
                  <a:lnTo>
                    <a:pt x="5147593" y="630069"/>
                  </a:lnTo>
                  <a:lnTo>
                    <a:pt x="5143505" y="627335"/>
                  </a:lnTo>
                  <a:lnTo>
                    <a:pt x="5136180" y="621063"/>
                  </a:lnTo>
                  <a:lnTo>
                    <a:pt x="5130899" y="618490"/>
                  </a:lnTo>
                  <a:lnTo>
                    <a:pt x="5120679" y="613344"/>
                  </a:lnTo>
                  <a:lnTo>
                    <a:pt x="5116591" y="611414"/>
                  </a:lnTo>
                  <a:lnTo>
                    <a:pt x="5110459" y="606751"/>
                  </a:lnTo>
                  <a:lnTo>
                    <a:pt x="5108415" y="604821"/>
                  </a:lnTo>
                  <a:lnTo>
                    <a:pt x="5102282" y="602891"/>
                  </a:lnTo>
                  <a:lnTo>
                    <a:pt x="5092914" y="599032"/>
                  </a:lnTo>
                  <a:lnTo>
                    <a:pt x="5087974" y="597906"/>
                  </a:lnTo>
                  <a:lnTo>
                    <a:pt x="5082523" y="595976"/>
                  </a:lnTo>
                  <a:lnTo>
                    <a:pt x="5074347" y="590991"/>
                  </a:lnTo>
                  <a:lnTo>
                    <a:pt x="5064126" y="587131"/>
                  </a:lnTo>
                  <a:lnTo>
                    <a:pt x="5060890" y="588257"/>
                  </a:lnTo>
                  <a:lnTo>
                    <a:pt x="5054757" y="590187"/>
                  </a:lnTo>
                  <a:lnTo>
                    <a:pt x="5050669" y="592921"/>
                  </a:lnTo>
                  <a:lnTo>
                    <a:pt x="5046581" y="595172"/>
                  </a:lnTo>
                  <a:lnTo>
                    <a:pt x="5037212" y="595976"/>
                  </a:lnTo>
                  <a:lnTo>
                    <a:pt x="5026992" y="600962"/>
                  </a:lnTo>
                  <a:lnTo>
                    <a:pt x="5015579" y="607555"/>
                  </a:lnTo>
                  <a:lnTo>
                    <a:pt x="5006551" y="610610"/>
                  </a:lnTo>
                  <a:lnTo>
                    <a:pt x="4996331" y="611414"/>
                  </a:lnTo>
                  <a:lnTo>
                    <a:pt x="4976742" y="615274"/>
                  </a:lnTo>
                  <a:lnTo>
                    <a:pt x="4974698" y="617204"/>
                  </a:lnTo>
                  <a:lnTo>
                    <a:pt x="4959878" y="630069"/>
                  </a:lnTo>
                  <a:lnTo>
                    <a:pt x="4946762" y="638914"/>
                  </a:lnTo>
                  <a:lnTo>
                    <a:pt x="4939437" y="644703"/>
                  </a:lnTo>
                  <a:lnTo>
                    <a:pt x="4934157" y="652422"/>
                  </a:lnTo>
                  <a:lnTo>
                    <a:pt x="4930068" y="655477"/>
                  </a:lnTo>
                  <a:lnTo>
                    <a:pt x="4915760" y="655477"/>
                  </a:lnTo>
                  <a:lnTo>
                    <a:pt x="4909628" y="655477"/>
                  </a:lnTo>
                  <a:lnTo>
                    <a:pt x="4868235" y="644703"/>
                  </a:lnTo>
                  <a:lnTo>
                    <a:pt x="4863465" y="622993"/>
                  </a:lnTo>
                  <a:lnTo>
                    <a:pt x="4864147" y="613344"/>
                  </a:lnTo>
                  <a:lnTo>
                    <a:pt x="4865510" y="609485"/>
                  </a:lnTo>
                  <a:lnTo>
                    <a:pt x="4867554" y="609485"/>
                  </a:lnTo>
                  <a:lnTo>
                    <a:pt x="4867554" y="611414"/>
                  </a:lnTo>
                  <a:lnTo>
                    <a:pt x="4868235" y="613344"/>
                  </a:lnTo>
                  <a:lnTo>
                    <a:pt x="4870279" y="615274"/>
                  </a:lnTo>
                  <a:lnTo>
                    <a:pt x="4870279" y="613344"/>
                  </a:lnTo>
                  <a:lnTo>
                    <a:pt x="4874367" y="607555"/>
                  </a:lnTo>
                  <a:lnTo>
                    <a:pt x="4883055" y="592921"/>
                  </a:lnTo>
                  <a:lnTo>
                    <a:pt x="4890038" y="578608"/>
                  </a:lnTo>
                  <a:lnTo>
                    <a:pt x="4889187" y="572819"/>
                  </a:lnTo>
                  <a:lnTo>
                    <a:pt x="4887143" y="568960"/>
                  </a:lnTo>
                  <a:lnTo>
                    <a:pt x="4883906" y="560758"/>
                  </a:lnTo>
                  <a:lnTo>
                    <a:pt x="4881862" y="551109"/>
                  </a:lnTo>
                  <a:lnTo>
                    <a:pt x="4879818" y="543390"/>
                  </a:lnTo>
                  <a:lnTo>
                    <a:pt x="4877774" y="539531"/>
                  </a:lnTo>
                  <a:lnTo>
                    <a:pt x="4879818" y="535671"/>
                  </a:lnTo>
                  <a:lnTo>
                    <a:pt x="4877774" y="532937"/>
                  </a:lnTo>
                  <a:lnTo>
                    <a:pt x="4879818" y="528756"/>
                  </a:lnTo>
                  <a:lnTo>
                    <a:pt x="4881010" y="524092"/>
                  </a:lnTo>
                  <a:lnTo>
                    <a:pt x="4879818" y="519107"/>
                  </a:lnTo>
                  <a:lnTo>
                    <a:pt x="4879818" y="517177"/>
                  </a:lnTo>
                  <a:lnTo>
                    <a:pt x="4876411" y="513318"/>
                  </a:lnTo>
                  <a:lnTo>
                    <a:pt x="4874367" y="512514"/>
                  </a:lnTo>
                  <a:lnTo>
                    <a:pt x="4871642" y="512514"/>
                  </a:lnTo>
                  <a:lnTo>
                    <a:pt x="4871642" y="514444"/>
                  </a:lnTo>
                  <a:lnTo>
                    <a:pt x="4869598" y="514444"/>
                  </a:lnTo>
                  <a:lnTo>
                    <a:pt x="4868235" y="513318"/>
                  </a:lnTo>
                  <a:lnTo>
                    <a:pt x="4865510" y="515248"/>
                  </a:lnTo>
                  <a:lnTo>
                    <a:pt x="4864147" y="515248"/>
                  </a:lnTo>
                  <a:lnTo>
                    <a:pt x="4862103" y="515248"/>
                  </a:lnTo>
                  <a:lnTo>
                    <a:pt x="4861421" y="513318"/>
                  </a:lnTo>
                  <a:lnTo>
                    <a:pt x="4862103" y="512514"/>
                  </a:lnTo>
                  <a:lnTo>
                    <a:pt x="4859207" y="511388"/>
                  </a:lnTo>
                  <a:lnTo>
                    <a:pt x="4857163" y="511388"/>
                  </a:lnTo>
                  <a:lnTo>
                    <a:pt x="4853075" y="509458"/>
                  </a:lnTo>
                  <a:lnTo>
                    <a:pt x="4849838" y="509458"/>
                  </a:lnTo>
                  <a:lnTo>
                    <a:pt x="4842514" y="508654"/>
                  </a:lnTo>
                  <a:lnTo>
                    <a:pt x="4839618" y="508654"/>
                  </a:lnTo>
                  <a:lnTo>
                    <a:pt x="4832293" y="504795"/>
                  </a:lnTo>
                  <a:lnTo>
                    <a:pt x="4825309" y="502865"/>
                  </a:lnTo>
                  <a:lnTo>
                    <a:pt x="4818836" y="501739"/>
                  </a:lnTo>
                  <a:lnTo>
                    <a:pt x="4815941" y="500453"/>
                  </a:lnTo>
                  <a:lnTo>
                    <a:pt x="4811852" y="501739"/>
                  </a:lnTo>
                  <a:lnTo>
                    <a:pt x="4806572" y="504795"/>
                  </a:lnTo>
                  <a:lnTo>
                    <a:pt x="4800440" y="503669"/>
                  </a:lnTo>
                  <a:lnTo>
                    <a:pt x="4794307" y="503669"/>
                  </a:lnTo>
                  <a:lnTo>
                    <a:pt x="4782043" y="501739"/>
                  </a:lnTo>
                  <a:lnTo>
                    <a:pt x="4772504" y="500453"/>
                  </a:lnTo>
                  <a:lnTo>
                    <a:pt x="4763135" y="499809"/>
                  </a:lnTo>
                  <a:lnTo>
                    <a:pt x="4754107" y="498523"/>
                  </a:lnTo>
                  <a:lnTo>
                    <a:pt x="4744738" y="498523"/>
                  </a:lnTo>
                  <a:lnTo>
                    <a:pt x="4738606" y="498523"/>
                  </a:lnTo>
                  <a:lnTo>
                    <a:pt x="4737414" y="496593"/>
                  </a:lnTo>
                  <a:lnTo>
                    <a:pt x="4735370" y="495950"/>
                  </a:lnTo>
                  <a:lnTo>
                    <a:pt x="4728386" y="497880"/>
                  </a:lnTo>
                  <a:lnTo>
                    <a:pt x="4726342" y="497880"/>
                  </a:lnTo>
                  <a:lnTo>
                    <a:pt x="4724298" y="496593"/>
                  </a:lnTo>
                  <a:lnTo>
                    <a:pt x="4725149" y="494663"/>
                  </a:lnTo>
                  <a:lnTo>
                    <a:pt x="4728386" y="494020"/>
                  </a:lnTo>
                  <a:lnTo>
                    <a:pt x="4728386" y="492734"/>
                  </a:lnTo>
                  <a:lnTo>
                    <a:pt x="4725149" y="492090"/>
                  </a:lnTo>
                  <a:lnTo>
                    <a:pt x="4722253" y="494020"/>
                  </a:lnTo>
                  <a:lnTo>
                    <a:pt x="4714929" y="498523"/>
                  </a:lnTo>
                  <a:lnTo>
                    <a:pt x="4712033" y="499809"/>
                  </a:lnTo>
                  <a:lnTo>
                    <a:pt x="4710841" y="497880"/>
                  </a:lnTo>
                  <a:lnTo>
                    <a:pt x="4712885" y="495950"/>
                  </a:lnTo>
                  <a:lnTo>
                    <a:pt x="4709648" y="494663"/>
                  </a:lnTo>
                  <a:lnTo>
                    <a:pt x="4710841" y="494020"/>
                  </a:lnTo>
                  <a:lnTo>
                    <a:pt x="4712885" y="494020"/>
                  </a:lnTo>
                  <a:lnTo>
                    <a:pt x="4714929" y="492734"/>
                  </a:lnTo>
                  <a:lnTo>
                    <a:pt x="4716973" y="492090"/>
                  </a:lnTo>
                  <a:lnTo>
                    <a:pt x="4716121" y="492090"/>
                  </a:lnTo>
                  <a:lnTo>
                    <a:pt x="4712885" y="492090"/>
                  </a:lnTo>
                  <a:lnTo>
                    <a:pt x="4709648" y="492090"/>
                  </a:lnTo>
                  <a:lnTo>
                    <a:pt x="4707604" y="492734"/>
                  </a:lnTo>
                  <a:lnTo>
                    <a:pt x="4702664" y="492734"/>
                  </a:lnTo>
                  <a:lnTo>
                    <a:pt x="4696532" y="494020"/>
                  </a:lnTo>
                  <a:lnTo>
                    <a:pt x="4686312" y="500453"/>
                  </a:lnTo>
                  <a:lnTo>
                    <a:pt x="4684268" y="502865"/>
                  </a:lnTo>
                  <a:lnTo>
                    <a:pt x="4686312" y="503669"/>
                  </a:lnTo>
                  <a:lnTo>
                    <a:pt x="4687163" y="504795"/>
                  </a:lnTo>
                  <a:lnTo>
                    <a:pt x="4691252" y="505599"/>
                  </a:lnTo>
                  <a:lnTo>
                    <a:pt x="4692444" y="507529"/>
                  </a:lnTo>
                  <a:lnTo>
                    <a:pt x="4691252" y="508654"/>
                  </a:lnTo>
                  <a:lnTo>
                    <a:pt x="4690400" y="508654"/>
                  </a:lnTo>
                  <a:lnTo>
                    <a:pt x="4687163" y="507529"/>
                  </a:lnTo>
                  <a:lnTo>
                    <a:pt x="4685119" y="506724"/>
                  </a:lnTo>
                  <a:lnTo>
                    <a:pt x="4685119" y="508654"/>
                  </a:lnTo>
                  <a:lnTo>
                    <a:pt x="4685119" y="510584"/>
                  </a:lnTo>
                  <a:lnTo>
                    <a:pt x="4685119" y="512514"/>
                  </a:lnTo>
                  <a:lnTo>
                    <a:pt x="4682224" y="515248"/>
                  </a:lnTo>
                  <a:lnTo>
                    <a:pt x="4681031" y="518303"/>
                  </a:lnTo>
                  <a:lnTo>
                    <a:pt x="4679668" y="524092"/>
                  </a:lnTo>
                  <a:lnTo>
                    <a:pt x="4679668" y="538726"/>
                  </a:lnTo>
                  <a:lnTo>
                    <a:pt x="4678987" y="558185"/>
                  </a:lnTo>
                  <a:lnTo>
                    <a:pt x="4683075" y="567834"/>
                  </a:lnTo>
                  <a:lnTo>
                    <a:pt x="4686312" y="574749"/>
                  </a:lnTo>
                  <a:lnTo>
                    <a:pt x="4686312" y="577483"/>
                  </a:lnTo>
                  <a:lnTo>
                    <a:pt x="4685119" y="579412"/>
                  </a:lnTo>
                  <a:lnTo>
                    <a:pt x="4684268" y="580538"/>
                  </a:lnTo>
                  <a:lnTo>
                    <a:pt x="4689207" y="582468"/>
                  </a:lnTo>
                  <a:lnTo>
                    <a:pt x="4691252" y="584398"/>
                  </a:lnTo>
                  <a:lnTo>
                    <a:pt x="4693296" y="590991"/>
                  </a:lnTo>
                  <a:lnTo>
                    <a:pt x="4693296" y="611414"/>
                  </a:lnTo>
                  <a:lnTo>
                    <a:pt x="4695340" y="627335"/>
                  </a:lnTo>
                  <a:lnTo>
                    <a:pt x="4697384" y="637788"/>
                  </a:lnTo>
                  <a:lnTo>
                    <a:pt x="4699428" y="643577"/>
                  </a:lnTo>
                  <a:lnTo>
                    <a:pt x="4703516" y="649366"/>
                  </a:lnTo>
                  <a:lnTo>
                    <a:pt x="4706753" y="655477"/>
                  </a:lnTo>
                  <a:lnTo>
                    <a:pt x="4709648" y="660141"/>
                  </a:lnTo>
                  <a:lnTo>
                    <a:pt x="4714929" y="669790"/>
                  </a:lnTo>
                  <a:lnTo>
                    <a:pt x="4716973" y="677509"/>
                  </a:lnTo>
                  <a:lnTo>
                    <a:pt x="4716973" y="681368"/>
                  </a:lnTo>
                  <a:lnTo>
                    <a:pt x="4716973" y="686515"/>
                  </a:lnTo>
                  <a:lnTo>
                    <a:pt x="4716121" y="706938"/>
                  </a:lnTo>
                  <a:lnTo>
                    <a:pt x="4712885" y="723502"/>
                  </a:lnTo>
                  <a:lnTo>
                    <a:pt x="4712033" y="730095"/>
                  </a:lnTo>
                  <a:lnTo>
                    <a:pt x="4708797" y="731221"/>
                  </a:lnTo>
                  <a:lnTo>
                    <a:pt x="4707604" y="732025"/>
                  </a:lnTo>
                  <a:lnTo>
                    <a:pt x="4703516" y="737814"/>
                  </a:lnTo>
                  <a:lnTo>
                    <a:pt x="4700620" y="741030"/>
                  </a:lnTo>
                  <a:lnTo>
                    <a:pt x="4697384" y="742960"/>
                  </a:lnTo>
                  <a:lnTo>
                    <a:pt x="4696532" y="741674"/>
                  </a:lnTo>
                  <a:lnTo>
                    <a:pt x="4696532" y="739744"/>
                  </a:lnTo>
                  <a:lnTo>
                    <a:pt x="4699428" y="739101"/>
                  </a:lnTo>
                  <a:lnTo>
                    <a:pt x="4699428" y="737814"/>
                  </a:lnTo>
                  <a:lnTo>
                    <a:pt x="4697384" y="737814"/>
                  </a:lnTo>
                  <a:lnTo>
                    <a:pt x="4695340" y="739744"/>
                  </a:lnTo>
                  <a:lnTo>
                    <a:pt x="4692444" y="741030"/>
                  </a:lnTo>
                  <a:lnTo>
                    <a:pt x="4691252" y="741030"/>
                  </a:lnTo>
                  <a:lnTo>
                    <a:pt x="4692444" y="743603"/>
                  </a:lnTo>
                  <a:lnTo>
                    <a:pt x="4695340" y="744890"/>
                  </a:lnTo>
                  <a:lnTo>
                    <a:pt x="4698576" y="750679"/>
                  </a:lnTo>
                  <a:lnTo>
                    <a:pt x="4699428" y="755665"/>
                  </a:lnTo>
                  <a:lnTo>
                    <a:pt x="4700620" y="758398"/>
                  </a:lnTo>
                  <a:lnTo>
                    <a:pt x="4703516" y="758398"/>
                  </a:lnTo>
                  <a:lnTo>
                    <a:pt x="4708797" y="759524"/>
                  </a:lnTo>
                  <a:lnTo>
                    <a:pt x="4710841" y="759524"/>
                  </a:lnTo>
                  <a:lnTo>
                    <a:pt x="4716973" y="757594"/>
                  </a:lnTo>
                  <a:lnTo>
                    <a:pt x="4725149" y="756469"/>
                  </a:lnTo>
                  <a:lnTo>
                    <a:pt x="4732474" y="756469"/>
                  </a:lnTo>
                  <a:lnTo>
                    <a:pt x="4739799" y="756469"/>
                  </a:lnTo>
                  <a:lnTo>
                    <a:pt x="4744738" y="755665"/>
                  </a:lnTo>
                  <a:lnTo>
                    <a:pt x="4746782" y="753735"/>
                  </a:lnTo>
                  <a:lnTo>
                    <a:pt x="4750871" y="751805"/>
                  </a:lnTo>
                  <a:lnTo>
                    <a:pt x="4752915" y="750679"/>
                  </a:lnTo>
                  <a:lnTo>
                    <a:pt x="4754107" y="752609"/>
                  </a:lnTo>
                  <a:lnTo>
                    <a:pt x="4757003" y="757594"/>
                  </a:lnTo>
                  <a:lnTo>
                    <a:pt x="4759047" y="758398"/>
                  </a:lnTo>
                  <a:lnTo>
                    <a:pt x="4761091" y="758398"/>
                  </a:lnTo>
                  <a:lnTo>
                    <a:pt x="4764327" y="757594"/>
                  </a:lnTo>
                  <a:lnTo>
                    <a:pt x="4764327" y="755665"/>
                  </a:lnTo>
                  <a:lnTo>
                    <a:pt x="4767734" y="752609"/>
                  </a:lnTo>
                  <a:lnTo>
                    <a:pt x="4770460" y="750679"/>
                  </a:lnTo>
                  <a:lnTo>
                    <a:pt x="4773867" y="750679"/>
                  </a:lnTo>
                  <a:lnTo>
                    <a:pt x="4777955" y="752609"/>
                  </a:lnTo>
                  <a:lnTo>
                    <a:pt x="4779999" y="751805"/>
                  </a:lnTo>
                  <a:lnTo>
                    <a:pt x="4782724" y="750679"/>
                  </a:lnTo>
                  <a:lnTo>
                    <a:pt x="4788175" y="750679"/>
                  </a:lnTo>
                  <a:lnTo>
                    <a:pt x="4791071" y="750679"/>
                  </a:lnTo>
                  <a:lnTo>
                    <a:pt x="4788175" y="751805"/>
                  </a:lnTo>
                  <a:lnTo>
                    <a:pt x="4784087" y="751805"/>
                  </a:lnTo>
                  <a:lnTo>
                    <a:pt x="4780680" y="753735"/>
                  </a:lnTo>
                  <a:lnTo>
                    <a:pt x="4778636" y="754539"/>
                  </a:lnTo>
                  <a:lnTo>
                    <a:pt x="4778636" y="759524"/>
                  </a:lnTo>
                  <a:lnTo>
                    <a:pt x="4776592" y="766117"/>
                  </a:lnTo>
                  <a:lnTo>
                    <a:pt x="4779999" y="769977"/>
                  </a:lnTo>
                  <a:lnTo>
                    <a:pt x="4782043" y="773837"/>
                  </a:lnTo>
                  <a:lnTo>
                    <a:pt x="4782043" y="775766"/>
                  </a:lnTo>
                  <a:lnTo>
                    <a:pt x="4780680" y="778018"/>
                  </a:lnTo>
                  <a:lnTo>
                    <a:pt x="4777955" y="779947"/>
                  </a:lnTo>
                  <a:lnTo>
                    <a:pt x="4778636" y="782681"/>
                  </a:lnTo>
                  <a:lnTo>
                    <a:pt x="4778636" y="784611"/>
                  </a:lnTo>
                  <a:lnTo>
                    <a:pt x="4782043" y="784611"/>
                  </a:lnTo>
                  <a:lnTo>
                    <a:pt x="4782724" y="784611"/>
                  </a:lnTo>
                  <a:lnTo>
                    <a:pt x="4789027" y="783807"/>
                  </a:lnTo>
                  <a:lnTo>
                    <a:pt x="4793115" y="782681"/>
                  </a:lnTo>
                  <a:lnTo>
                    <a:pt x="4796351" y="784611"/>
                  </a:lnTo>
                  <a:lnTo>
                    <a:pt x="4797544" y="787667"/>
                  </a:lnTo>
                  <a:lnTo>
                    <a:pt x="4797544" y="788471"/>
                  </a:lnTo>
                  <a:lnTo>
                    <a:pt x="4795500" y="791526"/>
                  </a:lnTo>
                  <a:lnTo>
                    <a:pt x="4794307" y="794260"/>
                  </a:lnTo>
                  <a:lnTo>
                    <a:pt x="4792263" y="797315"/>
                  </a:lnTo>
                  <a:lnTo>
                    <a:pt x="4792263" y="793456"/>
                  </a:lnTo>
                  <a:lnTo>
                    <a:pt x="4795500" y="787667"/>
                  </a:lnTo>
                  <a:lnTo>
                    <a:pt x="4794307" y="784611"/>
                  </a:lnTo>
                  <a:lnTo>
                    <a:pt x="4792263" y="783807"/>
                  </a:lnTo>
                  <a:lnTo>
                    <a:pt x="4788175" y="784611"/>
                  </a:lnTo>
                  <a:lnTo>
                    <a:pt x="4782724" y="786541"/>
                  </a:lnTo>
                  <a:lnTo>
                    <a:pt x="4778636" y="785737"/>
                  </a:lnTo>
                  <a:lnTo>
                    <a:pt x="4775911" y="784611"/>
                  </a:lnTo>
                  <a:lnTo>
                    <a:pt x="4775911" y="782681"/>
                  </a:lnTo>
                  <a:lnTo>
                    <a:pt x="4775911" y="779947"/>
                  </a:lnTo>
                  <a:lnTo>
                    <a:pt x="4778636" y="775766"/>
                  </a:lnTo>
                  <a:lnTo>
                    <a:pt x="4779999" y="771907"/>
                  </a:lnTo>
                  <a:lnTo>
                    <a:pt x="4778636" y="771103"/>
                  </a:lnTo>
                  <a:lnTo>
                    <a:pt x="4775911" y="769173"/>
                  </a:lnTo>
                  <a:lnTo>
                    <a:pt x="4774548" y="767243"/>
                  </a:lnTo>
                  <a:lnTo>
                    <a:pt x="4774548" y="764188"/>
                  </a:lnTo>
                  <a:lnTo>
                    <a:pt x="4776592" y="760328"/>
                  </a:lnTo>
                  <a:lnTo>
                    <a:pt x="4776592" y="756469"/>
                  </a:lnTo>
                  <a:lnTo>
                    <a:pt x="4776592" y="755665"/>
                  </a:lnTo>
                  <a:lnTo>
                    <a:pt x="4775911" y="753735"/>
                  </a:lnTo>
                  <a:lnTo>
                    <a:pt x="4773867" y="751805"/>
                  </a:lnTo>
                  <a:lnTo>
                    <a:pt x="4771822" y="752609"/>
                  </a:lnTo>
                  <a:lnTo>
                    <a:pt x="4769778" y="752609"/>
                  </a:lnTo>
                  <a:lnTo>
                    <a:pt x="4768416" y="754539"/>
                  </a:lnTo>
                  <a:lnTo>
                    <a:pt x="4767734" y="755665"/>
                  </a:lnTo>
                  <a:lnTo>
                    <a:pt x="4765179" y="757594"/>
                  </a:lnTo>
                  <a:lnTo>
                    <a:pt x="4763135" y="759524"/>
                  </a:lnTo>
                  <a:lnTo>
                    <a:pt x="4761091" y="760328"/>
                  </a:lnTo>
                  <a:lnTo>
                    <a:pt x="4757003" y="759524"/>
                  </a:lnTo>
                  <a:lnTo>
                    <a:pt x="4754959" y="758398"/>
                  </a:lnTo>
                  <a:lnTo>
                    <a:pt x="4752915" y="754539"/>
                  </a:lnTo>
                  <a:lnTo>
                    <a:pt x="4752063" y="753735"/>
                  </a:lnTo>
                  <a:lnTo>
                    <a:pt x="4750019" y="752609"/>
                  </a:lnTo>
                  <a:lnTo>
                    <a:pt x="4745931" y="755665"/>
                  </a:lnTo>
                  <a:lnTo>
                    <a:pt x="4741843" y="758398"/>
                  </a:lnTo>
                  <a:lnTo>
                    <a:pt x="4738606" y="758398"/>
                  </a:lnTo>
                  <a:lnTo>
                    <a:pt x="4733326" y="758398"/>
                  </a:lnTo>
                  <a:lnTo>
                    <a:pt x="4726342" y="757594"/>
                  </a:lnTo>
                  <a:lnTo>
                    <a:pt x="4721061" y="758398"/>
                  </a:lnTo>
                  <a:lnTo>
                    <a:pt x="4708797" y="761454"/>
                  </a:lnTo>
                  <a:lnTo>
                    <a:pt x="4703516" y="760328"/>
                  </a:lnTo>
                  <a:lnTo>
                    <a:pt x="4700620" y="760328"/>
                  </a:lnTo>
                  <a:lnTo>
                    <a:pt x="4698576" y="758398"/>
                  </a:lnTo>
                  <a:lnTo>
                    <a:pt x="4696532" y="754539"/>
                  </a:lnTo>
                  <a:lnTo>
                    <a:pt x="4695340" y="750679"/>
                  </a:lnTo>
                  <a:lnTo>
                    <a:pt x="4693296" y="747945"/>
                  </a:lnTo>
                  <a:lnTo>
                    <a:pt x="4690400" y="745533"/>
                  </a:lnTo>
                  <a:lnTo>
                    <a:pt x="4688356" y="742960"/>
                  </a:lnTo>
                  <a:lnTo>
                    <a:pt x="4687163" y="739744"/>
                  </a:lnTo>
                  <a:lnTo>
                    <a:pt x="4686312" y="737814"/>
                  </a:lnTo>
                  <a:lnTo>
                    <a:pt x="4681031" y="737814"/>
                  </a:lnTo>
                  <a:lnTo>
                    <a:pt x="4679668" y="739101"/>
                  </a:lnTo>
                  <a:lnTo>
                    <a:pt x="4682224" y="741030"/>
                  </a:lnTo>
                  <a:lnTo>
                    <a:pt x="4679668" y="741674"/>
                  </a:lnTo>
                  <a:lnTo>
                    <a:pt x="4676943" y="743603"/>
                  </a:lnTo>
                  <a:lnTo>
                    <a:pt x="4674899" y="745533"/>
                  </a:lnTo>
                  <a:lnTo>
                    <a:pt x="4671492" y="750679"/>
                  </a:lnTo>
                  <a:lnTo>
                    <a:pt x="4670811" y="749875"/>
                  </a:lnTo>
                  <a:lnTo>
                    <a:pt x="4669448" y="748750"/>
                  </a:lnTo>
                  <a:lnTo>
                    <a:pt x="4667404" y="749875"/>
                  </a:lnTo>
                  <a:lnTo>
                    <a:pt x="4663316" y="752609"/>
                  </a:lnTo>
                  <a:lnTo>
                    <a:pt x="4664679" y="754539"/>
                  </a:lnTo>
                  <a:lnTo>
                    <a:pt x="4664679" y="755665"/>
                  </a:lnTo>
                  <a:lnTo>
                    <a:pt x="4663316" y="756469"/>
                  </a:lnTo>
                  <a:lnTo>
                    <a:pt x="4659228" y="757594"/>
                  </a:lnTo>
                  <a:lnTo>
                    <a:pt x="4653095" y="761454"/>
                  </a:lnTo>
                  <a:lnTo>
                    <a:pt x="4644919" y="764188"/>
                  </a:lnTo>
                  <a:lnTo>
                    <a:pt x="4641683" y="764188"/>
                  </a:lnTo>
                  <a:lnTo>
                    <a:pt x="4639639" y="762258"/>
                  </a:lnTo>
                  <a:lnTo>
                    <a:pt x="4639639" y="757594"/>
                  </a:lnTo>
                  <a:lnTo>
                    <a:pt x="4638787" y="751805"/>
                  </a:lnTo>
                  <a:lnTo>
                    <a:pt x="4640831" y="739101"/>
                  </a:lnTo>
                  <a:lnTo>
                    <a:pt x="4640831" y="733955"/>
                  </a:lnTo>
                  <a:lnTo>
                    <a:pt x="4638787" y="733151"/>
                  </a:lnTo>
                  <a:lnTo>
                    <a:pt x="4635550" y="733955"/>
                  </a:lnTo>
                  <a:lnTo>
                    <a:pt x="4633506" y="733151"/>
                  </a:lnTo>
                  <a:lnTo>
                    <a:pt x="4633506" y="731221"/>
                  </a:lnTo>
                  <a:lnTo>
                    <a:pt x="4635550" y="730095"/>
                  </a:lnTo>
                  <a:lnTo>
                    <a:pt x="4635550" y="727361"/>
                  </a:lnTo>
                  <a:lnTo>
                    <a:pt x="4633506" y="724306"/>
                  </a:lnTo>
                  <a:lnTo>
                    <a:pt x="4631462" y="720446"/>
                  </a:lnTo>
                  <a:lnTo>
                    <a:pt x="4628566" y="714657"/>
                  </a:lnTo>
                  <a:lnTo>
                    <a:pt x="4623286" y="711602"/>
                  </a:lnTo>
                  <a:lnTo>
                    <a:pt x="4623286" y="710797"/>
                  </a:lnTo>
                  <a:lnTo>
                    <a:pt x="4624138" y="709672"/>
                  </a:lnTo>
                  <a:lnTo>
                    <a:pt x="4624138" y="708868"/>
                  </a:lnTo>
                  <a:lnTo>
                    <a:pt x="4622093" y="708868"/>
                  </a:lnTo>
                  <a:lnTo>
                    <a:pt x="4623286" y="705812"/>
                  </a:lnTo>
                  <a:lnTo>
                    <a:pt x="4622093" y="705812"/>
                  </a:lnTo>
                  <a:lnTo>
                    <a:pt x="4621242" y="705812"/>
                  </a:lnTo>
                  <a:lnTo>
                    <a:pt x="4619198" y="706938"/>
                  </a:lnTo>
                  <a:lnTo>
                    <a:pt x="4617154" y="705812"/>
                  </a:lnTo>
                  <a:lnTo>
                    <a:pt x="4615110" y="705008"/>
                  </a:lnTo>
                  <a:lnTo>
                    <a:pt x="4613917" y="703882"/>
                  </a:lnTo>
                  <a:lnTo>
                    <a:pt x="4615961" y="703078"/>
                  </a:lnTo>
                  <a:lnTo>
                    <a:pt x="4620049" y="703882"/>
                  </a:lnTo>
                  <a:lnTo>
                    <a:pt x="4620049" y="703078"/>
                  </a:lnTo>
                  <a:lnTo>
                    <a:pt x="4617154" y="700023"/>
                  </a:lnTo>
                  <a:lnTo>
                    <a:pt x="4613917" y="698093"/>
                  </a:lnTo>
                  <a:lnTo>
                    <a:pt x="4611021" y="697289"/>
                  </a:lnTo>
                  <a:lnTo>
                    <a:pt x="4611021" y="696163"/>
                  </a:lnTo>
                  <a:lnTo>
                    <a:pt x="4594328" y="677509"/>
                  </a:lnTo>
                  <a:lnTo>
                    <a:pt x="4593476" y="679439"/>
                  </a:lnTo>
                  <a:lnTo>
                    <a:pt x="4596372" y="681368"/>
                  </a:lnTo>
                  <a:lnTo>
                    <a:pt x="4599609" y="684585"/>
                  </a:lnTo>
                  <a:lnTo>
                    <a:pt x="4599609" y="686515"/>
                  </a:lnTo>
                  <a:lnTo>
                    <a:pt x="4597565" y="686515"/>
                  </a:lnTo>
                  <a:lnTo>
                    <a:pt x="4595520" y="686515"/>
                  </a:lnTo>
                  <a:lnTo>
                    <a:pt x="4593476" y="685710"/>
                  </a:lnTo>
                  <a:lnTo>
                    <a:pt x="4591432" y="681368"/>
                  </a:lnTo>
                  <a:lnTo>
                    <a:pt x="4590240" y="67364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9" name="object 4069"/>
            <p:cNvSpPr/>
            <p:nvPr/>
          </p:nvSpPr>
          <p:spPr>
            <a:xfrm>
              <a:off x="1565956" y="4137153"/>
              <a:ext cx="539750" cy="223520"/>
            </a:xfrm>
            <a:custGeom>
              <a:avLst/>
              <a:gdLst/>
              <a:ahLst/>
              <a:cxnLst/>
              <a:rect l="l" t="t" r="r" b="b"/>
              <a:pathLst>
                <a:path w="539750" h="223520">
                  <a:moveTo>
                    <a:pt x="130480" y="120578"/>
                  </a:moveTo>
                  <a:lnTo>
                    <a:pt x="74847" y="120578"/>
                  </a:lnTo>
                  <a:lnTo>
                    <a:pt x="104708" y="121366"/>
                  </a:lnTo>
                  <a:lnTo>
                    <a:pt x="118216" y="126383"/>
                  </a:lnTo>
                  <a:lnTo>
                    <a:pt x="141927" y="162325"/>
                  </a:lnTo>
                  <a:lnTo>
                    <a:pt x="148059" y="184759"/>
                  </a:lnTo>
                  <a:lnTo>
                    <a:pt x="152147" y="189390"/>
                  </a:lnTo>
                  <a:lnTo>
                    <a:pt x="157479" y="199441"/>
                  </a:lnTo>
                  <a:lnTo>
                    <a:pt x="167699" y="221473"/>
                  </a:lnTo>
                  <a:lnTo>
                    <a:pt x="168926" y="223402"/>
                  </a:lnTo>
                  <a:lnTo>
                    <a:pt x="170970" y="223402"/>
                  </a:lnTo>
                  <a:lnTo>
                    <a:pt x="182417" y="219543"/>
                  </a:lnTo>
                  <a:lnTo>
                    <a:pt x="170970" y="219543"/>
                  </a:lnTo>
                  <a:lnTo>
                    <a:pt x="169743" y="218771"/>
                  </a:lnTo>
                  <a:lnTo>
                    <a:pt x="163611" y="207948"/>
                  </a:lnTo>
                  <a:lnTo>
                    <a:pt x="160341" y="199441"/>
                  </a:lnTo>
                  <a:lnTo>
                    <a:pt x="156252" y="190548"/>
                  </a:lnTo>
                  <a:lnTo>
                    <a:pt x="156252" y="188618"/>
                  </a:lnTo>
                  <a:lnTo>
                    <a:pt x="161567" y="186688"/>
                  </a:lnTo>
                  <a:lnTo>
                    <a:pt x="165284" y="185531"/>
                  </a:lnTo>
                  <a:lnTo>
                    <a:pt x="156252" y="185531"/>
                  </a:lnTo>
                  <a:lnTo>
                    <a:pt x="155435" y="184759"/>
                  </a:lnTo>
                  <a:lnTo>
                    <a:pt x="148059" y="164271"/>
                  </a:lnTo>
                  <a:lnTo>
                    <a:pt x="130480" y="122524"/>
                  </a:lnTo>
                  <a:lnTo>
                    <a:pt x="130480" y="120578"/>
                  </a:lnTo>
                  <a:close/>
                </a:path>
                <a:path w="539750" h="223520">
                  <a:moveTo>
                    <a:pt x="290395" y="186688"/>
                  </a:moveTo>
                  <a:lnTo>
                    <a:pt x="275678" y="187460"/>
                  </a:lnTo>
                  <a:lnTo>
                    <a:pt x="253176" y="195179"/>
                  </a:lnTo>
                  <a:lnTo>
                    <a:pt x="240912" y="200213"/>
                  </a:lnTo>
                  <a:lnTo>
                    <a:pt x="207780" y="207948"/>
                  </a:lnTo>
                  <a:lnTo>
                    <a:pt x="170970" y="219543"/>
                  </a:lnTo>
                  <a:lnTo>
                    <a:pt x="182417" y="219543"/>
                  </a:lnTo>
                  <a:lnTo>
                    <a:pt x="207780" y="211036"/>
                  </a:lnTo>
                  <a:lnTo>
                    <a:pt x="249088" y="200213"/>
                  </a:lnTo>
                  <a:lnTo>
                    <a:pt x="265441" y="194408"/>
                  </a:lnTo>
                  <a:lnTo>
                    <a:pt x="276904" y="189390"/>
                  </a:lnTo>
                  <a:lnTo>
                    <a:pt x="301433" y="189390"/>
                  </a:lnTo>
                  <a:lnTo>
                    <a:pt x="290395" y="186688"/>
                  </a:lnTo>
                  <a:close/>
                </a:path>
                <a:path w="539750" h="223520">
                  <a:moveTo>
                    <a:pt x="301433" y="189390"/>
                  </a:moveTo>
                  <a:lnTo>
                    <a:pt x="285081" y="189390"/>
                  </a:lnTo>
                  <a:lnTo>
                    <a:pt x="301433" y="192478"/>
                  </a:lnTo>
                  <a:lnTo>
                    <a:pt x="314124" y="196353"/>
                  </a:lnTo>
                  <a:lnTo>
                    <a:pt x="314941" y="198283"/>
                  </a:lnTo>
                  <a:lnTo>
                    <a:pt x="316168" y="199441"/>
                  </a:lnTo>
                  <a:lnTo>
                    <a:pt x="316985" y="195179"/>
                  </a:lnTo>
                  <a:lnTo>
                    <a:pt x="316985" y="193250"/>
                  </a:lnTo>
                  <a:lnTo>
                    <a:pt x="312080" y="192478"/>
                  </a:lnTo>
                  <a:lnTo>
                    <a:pt x="301433" y="189390"/>
                  </a:lnTo>
                  <a:close/>
                </a:path>
                <a:path w="539750" h="223520">
                  <a:moveTo>
                    <a:pt x="316168" y="60305"/>
                  </a:moveTo>
                  <a:lnTo>
                    <a:pt x="312080" y="60305"/>
                  </a:lnTo>
                  <a:lnTo>
                    <a:pt x="312897" y="62235"/>
                  </a:lnTo>
                  <a:lnTo>
                    <a:pt x="314124" y="66898"/>
                  </a:lnTo>
                  <a:lnTo>
                    <a:pt x="316168" y="68024"/>
                  </a:lnTo>
                  <a:lnTo>
                    <a:pt x="325162" y="68024"/>
                  </a:lnTo>
                  <a:lnTo>
                    <a:pt x="326388" y="68828"/>
                  </a:lnTo>
                  <a:lnTo>
                    <a:pt x="327206" y="84636"/>
                  </a:lnTo>
                  <a:lnTo>
                    <a:pt x="330476" y="102036"/>
                  </a:lnTo>
                  <a:lnTo>
                    <a:pt x="336609" y="129085"/>
                  </a:lnTo>
                  <a:lnTo>
                    <a:pt x="316168" y="131015"/>
                  </a:lnTo>
                  <a:lnTo>
                    <a:pt x="304704" y="132960"/>
                  </a:lnTo>
                  <a:lnTo>
                    <a:pt x="263396" y="149573"/>
                  </a:lnTo>
                  <a:lnTo>
                    <a:pt x="252358" y="154606"/>
                  </a:lnTo>
                  <a:lnTo>
                    <a:pt x="182008" y="177795"/>
                  </a:lnTo>
                  <a:lnTo>
                    <a:pt x="160341" y="185531"/>
                  </a:lnTo>
                  <a:lnTo>
                    <a:pt x="165284" y="185531"/>
                  </a:lnTo>
                  <a:lnTo>
                    <a:pt x="251132" y="158466"/>
                  </a:lnTo>
                  <a:lnTo>
                    <a:pt x="257264" y="154606"/>
                  </a:lnTo>
                  <a:lnTo>
                    <a:pt x="266667" y="151502"/>
                  </a:lnTo>
                  <a:lnTo>
                    <a:pt x="287125" y="143011"/>
                  </a:lnTo>
                  <a:lnTo>
                    <a:pt x="312080" y="132189"/>
                  </a:lnTo>
                  <a:lnTo>
                    <a:pt x="321074" y="132189"/>
                  </a:lnTo>
                  <a:lnTo>
                    <a:pt x="328432" y="131015"/>
                  </a:lnTo>
                  <a:lnTo>
                    <a:pt x="342741" y="130243"/>
                  </a:lnTo>
                  <a:lnTo>
                    <a:pt x="350117" y="129085"/>
                  </a:lnTo>
                  <a:lnTo>
                    <a:pt x="338653" y="129085"/>
                  </a:lnTo>
                  <a:lnTo>
                    <a:pt x="338653" y="128313"/>
                  </a:lnTo>
                  <a:lnTo>
                    <a:pt x="336609" y="118648"/>
                  </a:lnTo>
                  <a:lnTo>
                    <a:pt x="330476" y="94301"/>
                  </a:lnTo>
                  <a:lnTo>
                    <a:pt x="328432" y="71883"/>
                  </a:lnTo>
                  <a:lnTo>
                    <a:pt x="328432" y="66898"/>
                  </a:lnTo>
                  <a:lnTo>
                    <a:pt x="318212" y="66898"/>
                  </a:lnTo>
                  <a:lnTo>
                    <a:pt x="316985" y="63039"/>
                  </a:lnTo>
                  <a:lnTo>
                    <a:pt x="316168" y="61109"/>
                  </a:lnTo>
                  <a:lnTo>
                    <a:pt x="316168" y="60305"/>
                  </a:lnTo>
                  <a:close/>
                </a:path>
                <a:path w="539750" h="223520">
                  <a:moveTo>
                    <a:pt x="293257" y="66898"/>
                  </a:moveTo>
                  <a:lnTo>
                    <a:pt x="221271" y="83478"/>
                  </a:lnTo>
                  <a:lnTo>
                    <a:pt x="158297" y="104738"/>
                  </a:lnTo>
                  <a:lnTo>
                    <a:pt x="128436" y="112859"/>
                  </a:lnTo>
                  <a:lnTo>
                    <a:pt x="119442" y="114789"/>
                  </a:lnTo>
                  <a:lnTo>
                    <a:pt x="99802" y="116718"/>
                  </a:lnTo>
                  <a:lnTo>
                    <a:pt x="0" y="116718"/>
                  </a:lnTo>
                  <a:lnTo>
                    <a:pt x="14325" y="132960"/>
                  </a:lnTo>
                  <a:lnTo>
                    <a:pt x="26590" y="127155"/>
                  </a:lnTo>
                  <a:lnTo>
                    <a:pt x="38854" y="122524"/>
                  </a:lnTo>
                  <a:lnTo>
                    <a:pt x="50318" y="121366"/>
                  </a:lnTo>
                  <a:lnTo>
                    <a:pt x="74847" y="120578"/>
                  </a:lnTo>
                  <a:lnTo>
                    <a:pt x="130480" y="120578"/>
                  </a:lnTo>
                  <a:lnTo>
                    <a:pt x="130480" y="116718"/>
                  </a:lnTo>
                  <a:lnTo>
                    <a:pt x="99802" y="116718"/>
                  </a:lnTo>
                  <a:lnTo>
                    <a:pt x="52362" y="115560"/>
                  </a:lnTo>
                  <a:lnTo>
                    <a:pt x="132933" y="115560"/>
                  </a:lnTo>
                  <a:lnTo>
                    <a:pt x="134568" y="114789"/>
                  </a:lnTo>
                  <a:lnTo>
                    <a:pt x="164838" y="105895"/>
                  </a:lnTo>
                  <a:lnTo>
                    <a:pt x="209824" y="91213"/>
                  </a:lnTo>
                  <a:lnTo>
                    <a:pt x="250314" y="79618"/>
                  </a:lnTo>
                  <a:lnTo>
                    <a:pt x="289169" y="68024"/>
                  </a:lnTo>
                  <a:lnTo>
                    <a:pt x="293257" y="66898"/>
                  </a:lnTo>
                  <a:close/>
                </a:path>
                <a:path w="539750" h="223520">
                  <a:moveTo>
                    <a:pt x="376690" y="32001"/>
                  </a:moveTo>
                  <a:lnTo>
                    <a:pt x="372601" y="32806"/>
                  </a:lnTo>
                  <a:lnTo>
                    <a:pt x="369740" y="33931"/>
                  </a:lnTo>
                  <a:lnTo>
                    <a:pt x="366469" y="34735"/>
                  </a:lnTo>
                  <a:lnTo>
                    <a:pt x="253176" y="74617"/>
                  </a:lnTo>
                  <a:lnTo>
                    <a:pt x="239685" y="77673"/>
                  </a:lnTo>
                  <a:lnTo>
                    <a:pt x="221271" y="83478"/>
                  </a:lnTo>
                  <a:lnTo>
                    <a:pt x="293257" y="66898"/>
                  </a:lnTo>
                  <a:lnTo>
                    <a:pt x="304704" y="63039"/>
                  </a:lnTo>
                  <a:lnTo>
                    <a:pt x="312080" y="60305"/>
                  </a:lnTo>
                  <a:lnTo>
                    <a:pt x="316168" y="60305"/>
                  </a:lnTo>
                  <a:lnTo>
                    <a:pt x="316168" y="59179"/>
                  </a:lnTo>
                  <a:lnTo>
                    <a:pt x="328432" y="55320"/>
                  </a:lnTo>
                  <a:lnTo>
                    <a:pt x="371784" y="39721"/>
                  </a:lnTo>
                  <a:lnTo>
                    <a:pt x="382004" y="37791"/>
                  </a:lnTo>
                  <a:lnTo>
                    <a:pt x="404711" y="33931"/>
                  </a:lnTo>
                  <a:lnTo>
                    <a:pt x="388971" y="33931"/>
                  </a:lnTo>
                  <a:lnTo>
                    <a:pt x="384048" y="32806"/>
                  </a:lnTo>
                  <a:lnTo>
                    <a:pt x="376690" y="32001"/>
                  </a:lnTo>
                  <a:close/>
                </a:path>
                <a:path w="539750" h="223520">
                  <a:moveTo>
                    <a:pt x="324344" y="66094"/>
                  </a:moveTo>
                  <a:lnTo>
                    <a:pt x="321074" y="66094"/>
                  </a:lnTo>
                  <a:lnTo>
                    <a:pt x="318212" y="66898"/>
                  </a:lnTo>
                  <a:lnTo>
                    <a:pt x="327206" y="66898"/>
                  </a:lnTo>
                  <a:lnTo>
                    <a:pt x="324344" y="66094"/>
                  </a:lnTo>
                  <a:close/>
                </a:path>
                <a:path w="539750" h="223520">
                  <a:moveTo>
                    <a:pt x="432323" y="30072"/>
                  </a:moveTo>
                  <a:lnTo>
                    <a:pt x="427417" y="30072"/>
                  </a:lnTo>
                  <a:lnTo>
                    <a:pt x="430279" y="30876"/>
                  </a:lnTo>
                  <a:lnTo>
                    <a:pt x="429461" y="33931"/>
                  </a:lnTo>
                  <a:lnTo>
                    <a:pt x="429461" y="34735"/>
                  </a:lnTo>
                  <a:lnTo>
                    <a:pt x="430279" y="39721"/>
                  </a:lnTo>
                  <a:lnTo>
                    <a:pt x="430279" y="34735"/>
                  </a:lnTo>
                  <a:lnTo>
                    <a:pt x="432323" y="30072"/>
                  </a:lnTo>
                  <a:close/>
                </a:path>
                <a:path w="539750" h="223520">
                  <a:moveTo>
                    <a:pt x="539467" y="0"/>
                  </a:moveTo>
                  <a:lnTo>
                    <a:pt x="531290" y="2733"/>
                  </a:lnTo>
                  <a:lnTo>
                    <a:pt x="525976" y="4663"/>
                  </a:lnTo>
                  <a:lnTo>
                    <a:pt x="514938" y="8523"/>
                  </a:lnTo>
                  <a:lnTo>
                    <a:pt x="504717" y="11578"/>
                  </a:lnTo>
                  <a:lnTo>
                    <a:pt x="491209" y="16563"/>
                  </a:lnTo>
                  <a:lnTo>
                    <a:pt x="483851" y="17367"/>
                  </a:lnTo>
                  <a:lnTo>
                    <a:pt x="388971" y="33931"/>
                  </a:lnTo>
                  <a:lnTo>
                    <a:pt x="404711" y="33931"/>
                  </a:lnTo>
                  <a:lnTo>
                    <a:pt x="427417" y="30072"/>
                  </a:lnTo>
                  <a:lnTo>
                    <a:pt x="432323" y="30072"/>
                  </a:lnTo>
                  <a:lnTo>
                    <a:pt x="433549" y="28946"/>
                  </a:lnTo>
                  <a:lnTo>
                    <a:pt x="443770" y="27016"/>
                  </a:lnTo>
                  <a:lnTo>
                    <a:pt x="487121" y="19297"/>
                  </a:lnTo>
                  <a:lnTo>
                    <a:pt x="495297" y="17367"/>
                  </a:lnTo>
                  <a:lnTo>
                    <a:pt x="523932" y="6593"/>
                  </a:lnTo>
                  <a:lnTo>
                    <a:pt x="529246" y="4663"/>
                  </a:lnTo>
                  <a:lnTo>
                    <a:pt x="53946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0" name="object 4070"/>
            <p:cNvSpPr/>
            <p:nvPr/>
          </p:nvSpPr>
          <p:spPr>
            <a:xfrm>
              <a:off x="1569857" y="4140852"/>
              <a:ext cx="539750" cy="223520"/>
            </a:xfrm>
            <a:custGeom>
              <a:avLst/>
              <a:gdLst/>
              <a:ahLst/>
              <a:cxnLst/>
              <a:rect l="l" t="t" r="r" b="b"/>
              <a:pathLst>
                <a:path w="539750" h="223520">
                  <a:moveTo>
                    <a:pt x="14308" y="132928"/>
                  </a:moveTo>
                  <a:lnTo>
                    <a:pt x="18396" y="130999"/>
                  </a:lnTo>
                  <a:lnTo>
                    <a:pt x="26573" y="127123"/>
                  </a:lnTo>
                  <a:lnTo>
                    <a:pt x="38854" y="122491"/>
                  </a:lnTo>
                  <a:lnTo>
                    <a:pt x="50301" y="121334"/>
                  </a:lnTo>
                  <a:lnTo>
                    <a:pt x="74847" y="120562"/>
                  </a:lnTo>
                  <a:lnTo>
                    <a:pt x="104691" y="121334"/>
                  </a:lnTo>
                  <a:lnTo>
                    <a:pt x="137822" y="149556"/>
                  </a:lnTo>
                  <a:lnTo>
                    <a:pt x="148042" y="184727"/>
                  </a:lnTo>
                  <a:lnTo>
                    <a:pt x="152147" y="189358"/>
                  </a:lnTo>
                  <a:lnTo>
                    <a:pt x="157462" y="199409"/>
                  </a:lnTo>
                  <a:lnTo>
                    <a:pt x="167682" y="221440"/>
                  </a:lnTo>
                  <a:lnTo>
                    <a:pt x="168909" y="223386"/>
                  </a:lnTo>
                  <a:lnTo>
                    <a:pt x="170953" y="223386"/>
                  </a:lnTo>
                  <a:lnTo>
                    <a:pt x="188123" y="217581"/>
                  </a:lnTo>
                  <a:lnTo>
                    <a:pt x="207763" y="211004"/>
                  </a:lnTo>
                  <a:lnTo>
                    <a:pt x="249071" y="200181"/>
                  </a:lnTo>
                  <a:lnTo>
                    <a:pt x="265423" y="194391"/>
                  </a:lnTo>
                  <a:lnTo>
                    <a:pt x="276887" y="189358"/>
                  </a:lnTo>
                  <a:lnTo>
                    <a:pt x="285064" y="189358"/>
                  </a:lnTo>
                  <a:lnTo>
                    <a:pt x="301416" y="192462"/>
                  </a:lnTo>
                  <a:lnTo>
                    <a:pt x="314107" y="196321"/>
                  </a:lnTo>
                  <a:lnTo>
                    <a:pt x="314924" y="198251"/>
                  </a:lnTo>
                  <a:lnTo>
                    <a:pt x="316151" y="199409"/>
                  </a:lnTo>
                  <a:lnTo>
                    <a:pt x="316968" y="195163"/>
                  </a:lnTo>
                  <a:lnTo>
                    <a:pt x="316968" y="193234"/>
                  </a:lnTo>
                  <a:lnTo>
                    <a:pt x="312063" y="192462"/>
                  </a:lnTo>
                  <a:lnTo>
                    <a:pt x="301416" y="189358"/>
                  </a:lnTo>
                  <a:lnTo>
                    <a:pt x="290378" y="186656"/>
                  </a:lnTo>
                  <a:lnTo>
                    <a:pt x="275661" y="187428"/>
                  </a:lnTo>
                  <a:lnTo>
                    <a:pt x="253159" y="195163"/>
                  </a:lnTo>
                  <a:lnTo>
                    <a:pt x="240894" y="200181"/>
                  </a:lnTo>
                  <a:lnTo>
                    <a:pt x="207763" y="207916"/>
                  </a:lnTo>
                  <a:lnTo>
                    <a:pt x="170953" y="219511"/>
                  </a:lnTo>
                  <a:lnTo>
                    <a:pt x="169726" y="218739"/>
                  </a:lnTo>
                  <a:lnTo>
                    <a:pt x="163594" y="207916"/>
                  </a:lnTo>
                  <a:lnTo>
                    <a:pt x="160324" y="199409"/>
                  </a:lnTo>
                  <a:lnTo>
                    <a:pt x="156235" y="190516"/>
                  </a:lnTo>
                  <a:lnTo>
                    <a:pt x="156235" y="188586"/>
                  </a:lnTo>
                  <a:lnTo>
                    <a:pt x="161550" y="186656"/>
                  </a:lnTo>
                  <a:lnTo>
                    <a:pt x="198769" y="175062"/>
                  </a:lnTo>
                  <a:lnTo>
                    <a:pt x="251115" y="158433"/>
                  </a:lnTo>
                  <a:lnTo>
                    <a:pt x="257247" y="154574"/>
                  </a:lnTo>
                  <a:lnTo>
                    <a:pt x="266650" y="151486"/>
                  </a:lnTo>
                  <a:lnTo>
                    <a:pt x="287108" y="142979"/>
                  </a:lnTo>
                  <a:lnTo>
                    <a:pt x="312063" y="132156"/>
                  </a:lnTo>
                  <a:lnTo>
                    <a:pt x="316968" y="132156"/>
                  </a:lnTo>
                  <a:lnTo>
                    <a:pt x="321057" y="132156"/>
                  </a:lnTo>
                  <a:lnTo>
                    <a:pt x="328415" y="130999"/>
                  </a:lnTo>
                  <a:lnTo>
                    <a:pt x="342724" y="130227"/>
                  </a:lnTo>
                  <a:lnTo>
                    <a:pt x="350100" y="129069"/>
                  </a:lnTo>
                  <a:lnTo>
                    <a:pt x="348873" y="129069"/>
                  </a:lnTo>
                  <a:lnTo>
                    <a:pt x="346829" y="129069"/>
                  </a:lnTo>
                  <a:lnTo>
                    <a:pt x="339862" y="129069"/>
                  </a:lnTo>
                  <a:lnTo>
                    <a:pt x="338636" y="129069"/>
                  </a:lnTo>
                  <a:lnTo>
                    <a:pt x="338636" y="128297"/>
                  </a:lnTo>
                  <a:lnTo>
                    <a:pt x="336592" y="118632"/>
                  </a:lnTo>
                  <a:lnTo>
                    <a:pt x="330459" y="94269"/>
                  </a:lnTo>
                  <a:lnTo>
                    <a:pt x="328415" y="71883"/>
                  </a:lnTo>
                  <a:lnTo>
                    <a:pt x="328415" y="66898"/>
                  </a:lnTo>
                  <a:lnTo>
                    <a:pt x="327189" y="66898"/>
                  </a:lnTo>
                  <a:lnTo>
                    <a:pt x="324327" y="66094"/>
                  </a:lnTo>
                  <a:lnTo>
                    <a:pt x="321057" y="66094"/>
                  </a:lnTo>
                  <a:lnTo>
                    <a:pt x="318195" y="66898"/>
                  </a:lnTo>
                  <a:lnTo>
                    <a:pt x="316968" y="63039"/>
                  </a:lnTo>
                  <a:lnTo>
                    <a:pt x="316151" y="61109"/>
                  </a:lnTo>
                  <a:lnTo>
                    <a:pt x="316151" y="59179"/>
                  </a:lnTo>
                  <a:lnTo>
                    <a:pt x="328415" y="55159"/>
                  </a:lnTo>
                  <a:lnTo>
                    <a:pt x="371767" y="39721"/>
                  </a:lnTo>
                  <a:lnTo>
                    <a:pt x="381987" y="37791"/>
                  </a:lnTo>
                  <a:lnTo>
                    <a:pt x="427400" y="30072"/>
                  </a:lnTo>
                  <a:lnTo>
                    <a:pt x="430262" y="30876"/>
                  </a:lnTo>
                  <a:lnTo>
                    <a:pt x="429444" y="33931"/>
                  </a:lnTo>
                  <a:lnTo>
                    <a:pt x="429444" y="34735"/>
                  </a:lnTo>
                  <a:lnTo>
                    <a:pt x="430262" y="39721"/>
                  </a:lnTo>
                  <a:lnTo>
                    <a:pt x="430262" y="34735"/>
                  </a:lnTo>
                  <a:lnTo>
                    <a:pt x="432306" y="30072"/>
                  </a:lnTo>
                  <a:lnTo>
                    <a:pt x="433532" y="28946"/>
                  </a:lnTo>
                  <a:lnTo>
                    <a:pt x="443753" y="27016"/>
                  </a:lnTo>
                  <a:lnTo>
                    <a:pt x="487104" y="19297"/>
                  </a:lnTo>
                  <a:lnTo>
                    <a:pt x="495280" y="17367"/>
                  </a:lnTo>
                  <a:lnTo>
                    <a:pt x="523915" y="6593"/>
                  </a:lnTo>
                  <a:lnTo>
                    <a:pt x="529229" y="4663"/>
                  </a:lnTo>
                  <a:lnTo>
                    <a:pt x="539467" y="0"/>
                  </a:lnTo>
                  <a:lnTo>
                    <a:pt x="531273" y="2733"/>
                  </a:lnTo>
                  <a:lnTo>
                    <a:pt x="525959" y="4663"/>
                  </a:lnTo>
                  <a:lnTo>
                    <a:pt x="514921" y="8523"/>
                  </a:lnTo>
                  <a:lnTo>
                    <a:pt x="504700" y="11578"/>
                  </a:lnTo>
                  <a:lnTo>
                    <a:pt x="491192" y="16563"/>
                  </a:lnTo>
                  <a:lnTo>
                    <a:pt x="483834" y="17367"/>
                  </a:lnTo>
                  <a:lnTo>
                    <a:pt x="444570" y="24282"/>
                  </a:lnTo>
                  <a:lnTo>
                    <a:pt x="411848" y="30072"/>
                  </a:lnTo>
                  <a:lnTo>
                    <a:pt x="388954" y="33931"/>
                  </a:lnTo>
                  <a:lnTo>
                    <a:pt x="384048" y="32806"/>
                  </a:lnTo>
                  <a:lnTo>
                    <a:pt x="376673" y="32001"/>
                  </a:lnTo>
                  <a:lnTo>
                    <a:pt x="372584" y="32806"/>
                  </a:lnTo>
                  <a:lnTo>
                    <a:pt x="369723" y="33931"/>
                  </a:lnTo>
                  <a:lnTo>
                    <a:pt x="366452" y="34735"/>
                  </a:lnTo>
                  <a:lnTo>
                    <a:pt x="296511" y="61109"/>
                  </a:lnTo>
                  <a:lnTo>
                    <a:pt x="253159" y="74553"/>
                  </a:lnTo>
                  <a:lnTo>
                    <a:pt x="239668" y="77657"/>
                  </a:lnTo>
                  <a:lnTo>
                    <a:pt x="158280" y="104705"/>
                  </a:lnTo>
                  <a:lnTo>
                    <a:pt x="128419" y="112827"/>
                  </a:lnTo>
                  <a:lnTo>
                    <a:pt x="119425" y="114756"/>
                  </a:lnTo>
                  <a:lnTo>
                    <a:pt x="99785" y="116686"/>
                  </a:lnTo>
                  <a:lnTo>
                    <a:pt x="52345" y="115528"/>
                  </a:lnTo>
                  <a:lnTo>
                    <a:pt x="0" y="116686"/>
                  </a:lnTo>
                  <a:lnTo>
                    <a:pt x="14308" y="132928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71" name="object 4071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699175" y="4200012"/>
              <a:ext cx="208419" cy="127484"/>
            </a:xfrm>
            <a:prstGeom prst="rect">
              <a:avLst/>
            </a:prstGeom>
          </p:spPr>
        </p:pic>
        <p:sp>
          <p:nvSpPr>
            <p:cNvPr id="4072" name="object 4072"/>
            <p:cNvSpPr/>
            <p:nvPr/>
          </p:nvSpPr>
          <p:spPr>
            <a:xfrm>
              <a:off x="2297214" y="2153030"/>
              <a:ext cx="2859405" cy="910590"/>
            </a:xfrm>
            <a:custGeom>
              <a:avLst/>
              <a:gdLst/>
              <a:ahLst/>
              <a:cxnLst/>
              <a:rect l="l" t="t" r="r" b="b"/>
              <a:pathLst>
                <a:path w="2859404" h="910589">
                  <a:moveTo>
                    <a:pt x="2145271" y="340614"/>
                  </a:moveTo>
                  <a:lnTo>
                    <a:pt x="2110003" y="336753"/>
                  </a:lnTo>
                  <a:lnTo>
                    <a:pt x="2088375" y="333540"/>
                  </a:lnTo>
                  <a:lnTo>
                    <a:pt x="2056523" y="333540"/>
                  </a:lnTo>
                  <a:lnTo>
                    <a:pt x="2034032" y="335457"/>
                  </a:lnTo>
                  <a:lnTo>
                    <a:pt x="2004910" y="337388"/>
                  </a:lnTo>
                  <a:lnTo>
                    <a:pt x="1993836" y="338683"/>
                  </a:lnTo>
                  <a:lnTo>
                    <a:pt x="1973059" y="339318"/>
                  </a:lnTo>
                  <a:lnTo>
                    <a:pt x="1945284" y="342544"/>
                  </a:lnTo>
                  <a:lnTo>
                    <a:pt x="1941207" y="342544"/>
                  </a:lnTo>
                  <a:lnTo>
                    <a:pt x="1936267" y="343179"/>
                  </a:lnTo>
                  <a:lnTo>
                    <a:pt x="1883460" y="346405"/>
                  </a:lnTo>
                  <a:lnTo>
                    <a:pt x="1865909" y="347040"/>
                  </a:lnTo>
                  <a:lnTo>
                    <a:pt x="1841385" y="348322"/>
                  </a:lnTo>
                  <a:lnTo>
                    <a:pt x="1819579" y="347040"/>
                  </a:lnTo>
                  <a:lnTo>
                    <a:pt x="1797951" y="345109"/>
                  </a:lnTo>
                  <a:lnTo>
                    <a:pt x="1778355" y="345109"/>
                  </a:lnTo>
                  <a:lnTo>
                    <a:pt x="1743608" y="355244"/>
                  </a:lnTo>
                  <a:lnTo>
                    <a:pt x="1712429" y="364896"/>
                  </a:lnTo>
                  <a:lnTo>
                    <a:pt x="1669173" y="379526"/>
                  </a:lnTo>
                  <a:lnTo>
                    <a:pt x="1641398" y="384187"/>
                  </a:lnTo>
                  <a:lnTo>
                    <a:pt x="1601203" y="389178"/>
                  </a:lnTo>
                  <a:lnTo>
                    <a:pt x="1567307" y="395122"/>
                  </a:lnTo>
                  <a:lnTo>
                    <a:pt x="1542770" y="397700"/>
                  </a:lnTo>
                  <a:lnTo>
                    <a:pt x="1519097" y="400913"/>
                  </a:lnTo>
                  <a:lnTo>
                    <a:pt x="1479753" y="407352"/>
                  </a:lnTo>
                  <a:lnTo>
                    <a:pt x="1437678" y="419404"/>
                  </a:lnTo>
                  <a:lnTo>
                    <a:pt x="1430350" y="420916"/>
                  </a:lnTo>
                  <a:lnTo>
                    <a:pt x="1430350" y="420217"/>
                  </a:lnTo>
                  <a:lnTo>
                    <a:pt x="1418082" y="423265"/>
                  </a:lnTo>
                  <a:lnTo>
                    <a:pt x="1417231" y="423265"/>
                  </a:lnTo>
                  <a:lnTo>
                    <a:pt x="1417231" y="421335"/>
                  </a:lnTo>
                  <a:lnTo>
                    <a:pt x="1412633" y="425196"/>
                  </a:lnTo>
                  <a:lnTo>
                    <a:pt x="1348079" y="442569"/>
                  </a:lnTo>
                  <a:lnTo>
                    <a:pt x="1273644" y="461860"/>
                  </a:lnTo>
                  <a:lnTo>
                    <a:pt x="1273644" y="459295"/>
                  </a:lnTo>
                  <a:lnTo>
                    <a:pt x="1272794" y="452208"/>
                  </a:lnTo>
                  <a:lnTo>
                    <a:pt x="1272794" y="449478"/>
                  </a:lnTo>
                  <a:lnTo>
                    <a:pt x="1273644" y="445617"/>
                  </a:lnTo>
                  <a:lnTo>
                    <a:pt x="1278064" y="437578"/>
                  </a:lnTo>
                  <a:lnTo>
                    <a:pt x="1289138" y="414426"/>
                  </a:lnTo>
                  <a:lnTo>
                    <a:pt x="1312989" y="368757"/>
                  </a:lnTo>
                  <a:lnTo>
                    <a:pt x="1314183" y="359905"/>
                  </a:lnTo>
                  <a:lnTo>
                    <a:pt x="1312138" y="332892"/>
                  </a:lnTo>
                  <a:lnTo>
                    <a:pt x="1310093" y="311175"/>
                  </a:lnTo>
                  <a:lnTo>
                    <a:pt x="1310093" y="302653"/>
                  </a:lnTo>
                  <a:lnTo>
                    <a:pt x="1308900" y="295744"/>
                  </a:lnTo>
                  <a:lnTo>
                    <a:pt x="1308049" y="278371"/>
                  </a:lnTo>
                  <a:lnTo>
                    <a:pt x="1306004" y="262775"/>
                  </a:lnTo>
                  <a:lnTo>
                    <a:pt x="1306004" y="255866"/>
                  </a:lnTo>
                  <a:lnTo>
                    <a:pt x="1304810" y="237363"/>
                  </a:lnTo>
                  <a:lnTo>
                    <a:pt x="1300721" y="196684"/>
                  </a:lnTo>
                  <a:lnTo>
                    <a:pt x="1295273" y="170472"/>
                  </a:lnTo>
                  <a:lnTo>
                    <a:pt x="1296466" y="178993"/>
                  </a:lnTo>
                  <a:lnTo>
                    <a:pt x="1300721" y="216141"/>
                  </a:lnTo>
                  <a:lnTo>
                    <a:pt x="1302766" y="239293"/>
                  </a:lnTo>
                  <a:lnTo>
                    <a:pt x="1302931" y="239293"/>
                  </a:lnTo>
                  <a:lnTo>
                    <a:pt x="1304810" y="259715"/>
                  </a:lnTo>
                  <a:lnTo>
                    <a:pt x="1306004" y="278371"/>
                  </a:lnTo>
                  <a:lnTo>
                    <a:pt x="1308900" y="309245"/>
                  </a:lnTo>
                  <a:lnTo>
                    <a:pt x="1312138" y="359105"/>
                  </a:lnTo>
                  <a:lnTo>
                    <a:pt x="1310944" y="367626"/>
                  </a:lnTo>
                  <a:lnTo>
                    <a:pt x="1306855" y="377278"/>
                  </a:lnTo>
                  <a:lnTo>
                    <a:pt x="1287094" y="414426"/>
                  </a:lnTo>
                  <a:lnTo>
                    <a:pt x="1280960" y="427126"/>
                  </a:lnTo>
                  <a:lnTo>
                    <a:pt x="1271600" y="444500"/>
                  </a:lnTo>
                  <a:lnTo>
                    <a:pt x="1270749" y="450291"/>
                  </a:lnTo>
                  <a:lnTo>
                    <a:pt x="1270749" y="463156"/>
                  </a:lnTo>
                  <a:lnTo>
                    <a:pt x="1247063" y="468934"/>
                  </a:lnTo>
                  <a:lnTo>
                    <a:pt x="1233614" y="472795"/>
                  </a:lnTo>
                  <a:lnTo>
                    <a:pt x="1223391" y="473925"/>
                  </a:lnTo>
                  <a:lnTo>
                    <a:pt x="1207033" y="470865"/>
                  </a:lnTo>
                  <a:lnTo>
                    <a:pt x="1189316" y="461225"/>
                  </a:lnTo>
                  <a:lnTo>
                    <a:pt x="1186078" y="457365"/>
                  </a:lnTo>
                  <a:lnTo>
                    <a:pt x="1179106" y="447548"/>
                  </a:lnTo>
                  <a:lnTo>
                    <a:pt x="1173822" y="440639"/>
                  </a:lnTo>
                  <a:lnTo>
                    <a:pt x="1141971" y="407352"/>
                  </a:lnTo>
                  <a:lnTo>
                    <a:pt x="1125613" y="348322"/>
                  </a:lnTo>
                  <a:lnTo>
                    <a:pt x="1116241" y="325818"/>
                  </a:lnTo>
                  <a:lnTo>
                    <a:pt x="1110107" y="313105"/>
                  </a:lnTo>
                  <a:lnTo>
                    <a:pt x="1106030" y="294944"/>
                  </a:lnTo>
                  <a:lnTo>
                    <a:pt x="1102614" y="277088"/>
                  </a:lnTo>
                  <a:lnTo>
                    <a:pt x="1100569" y="262775"/>
                  </a:lnTo>
                  <a:lnTo>
                    <a:pt x="1096479" y="243154"/>
                  </a:lnTo>
                  <a:lnTo>
                    <a:pt x="1095806" y="237363"/>
                  </a:lnTo>
                  <a:lnTo>
                    <a:pt x="1095286" y="237363"/>
                  </a:lnTo>
                  <a:lnTo>
                    <a:pt x="1089672" y="216141"/>
                  </a:lnTo>
                  <a:lnTo>
                    <a:pt x="1076045" y="172402"/>
                  </a:lnTo>
                  <a:lnTo>
                    <a:pt x="1067866" y="163550"/>
                  </a:lnTo>
                  <a:lnTo>
                    <a:pt x="1055598" y="152615"/>
                  </a:lnTo>
                  <a:lnTo>
                    <a:pt x="1044194" y="148120"/>
                  </a:lnTo>
                  <a:lnTo>
                    <a:pt x="1016431" y="140398"/>
                  </a:lnTo>
                  <a:lnTo>
                    <a:pt x="1009103" y="137185"/>
                  </a:lnTo>
                  <a:lnTo>
                    <a:pt x="1002969" y="132194"/>
                  </a:lnTo>
                  <a:lnTo>
                    <a:pt x="994791" y="124472"/>
                  </a:lnTo>
                  <a:lnTo>
                    <a:pt x="989342" y="120611"/>
                  </a:lnTo>
                  <a:lnTo>
                    <a:pt x="986447" y="114020"/>
                  </a:lnTo>
                  <a:lnTo>
                    <a:pt x="981163" y="96177"/>
                  </a:lnTo>
                  <a:lnTo>
                    <a:pt x="981163" y="88455"/>
                  </a:lnTo>
                  <a:lnTo>
                    <a:pt x="983208" y="80086"/>
                  </a:lnTo>
                  <a:lnTo>
                    <a:pt x="984402" y="74942"/>
                  </a:lnTo>
                  <a:lnTo>
                    <a:pt x="987298" y="71894"/>
                  </a:lnTo>
                  <a:lnTo>
                    <a:pt x="990536" y="71081"/>
                  </a:lnTo>
                  <a:lnTo>
                    <a:pt x="991895" y="71894"/>
                  </a:lnTo>
                  <a:lnTo>
                    <a:pt x="993940" y="74142"/>
                  </a:lnTo>
                  <a:lnTo>
                    <a:pt x="994791" y="76873"/>
                  </a:lnTo>
                  <a:lnTo>
                    <a:pt x="994791" y="80733"/>
                  </a:lnTo>
                  <a:lnTo>
                    <a:pt x="993940" y="85877"/>
                  </a:lnTo>
                  <a:lnTo>
                    <a:pt x="993940" y="87807"/>
                  </a:lnTo>
                  <a:lnTo>
                    <a:pt x="996835" y="86525"/>
                  </a:lnTo>
                  <a:lnTo>
                    <a:pt x="996835" y="85877"/>
                  </a:lnTo>
                  <a:lnTo>
                    <a:pt x="998029" y="84594"/>
                  </a:lnTo>
                  <a:lnTo>
                    <a:pt x="998880" y="84594"/>
                  </a:lnTo>
                  <a:lnTo>
                    <a:pt x="1000925" y="85877"/>
                  </a:lnTo>
                  <a:lnTo>
                    <a:pt x="1001725" y="84594"/>
                  </a:lnTo>
                  <a:lnTo>
                    <a:pt x="1002118" y="83947"/>
                  </a:lnTo>
                  <a:lnTo>
                    <a:pt x="1004163" y="82664"/>
                  </a:lnTo>
                  <a:lnTo>
                    <a:pt x="1002118" y="80086"/>
                  </a:lnTo>
                  <a:lnTo>
                    <a:pt x="1000074" y="76225"/>
                  </a:lnTo>
                  <a:lnTo>
                    <a:pt x="998880" y="73012"/>
                  </a:lnTo>
                  <a:lnTo>
                    <a:pt x="998029" y="71894"/>
                  </a:lnTo>
                  <a:lnTo>
                    <a:pt x="998880" y="71081"/>
                  </a:lnTo>
                  <a:lnTo>
                    <a:pt x="998880" y="67221"/>
                  </a:lnTo>
                  <a:lnTo>
                    <a:pt x="994791" y="64173"/>
                  </a:lnTo>
                  <a:lnTo>
                    <a:pt x="992746" y="59512"/>
                  </a:lnTo>
                  <a:lnTo>
                    <a:pt x="992746" y="51790"/>
                  </a:lnTo>
                  <a:lnTo>
                    <a:pt x="991895" y="49860"/>
                  </a:lnTo>
                  <a:lnTo>
                    <a:pt x="989342" y="45999"/>
                  </a:lnTo>
                  <a:lnTo>
                    <a:pt x="986447" y="44069"/>
                  </a:lnTo>
                  <a:lnTo>
                    <a:pt x="982751" y="41821"/>
                  </a:lnTo>
                  <a:lnTo>
                    <a:pt x="979589" y="39890"/>
                  </a:lnTo>
                  <a:lnTo>
                    <a:pt x="978268" y="39077"/>
                  </a:lnTo>
                  <a:lnTo>
                    <a:pt x="968044" y="37147"/>
                  </a:lnTo>
                  <a:lnTo>
                    <a:pt x="962774" y="36029"/>
                  </a:lnTo>
                  <a:lnTo>
                    <a:pt x="957491" y="37147"/>
                  </a:lnTo>
                  <a:lnTo>
                    <a:pt x="951357" y="39077"/>
                  </a:lnTo>
                  <a:lnTo>
                    <a:pt x="945222" y="39890"/>
                  </a:lnTo>
                  <a:lnTo>
                    <a:pt x="941133" y="39890"/>
                  </a:lnTo>
                  <a:lnTo>
                    <a:pt x="938237" y="37147"/>
                  </a:lnTo>
                  <a:lnTo>
                    <a:pt x="932954" y="31369"/>
                  </a:lnTo>
                  <a:lnTo>
                    <a:pt x="926820" y="21717"/>
                  </a:lnTo>
                  <a:lnTo>
                    <a:pt x="920699" y="14643"/>
                  </a:lnTo>
                  <a:lnTo>
                    <a:pt x="915416" y="11582"/>
                  </a:lnTo>
                  <a:lnTo>
                    <a:pt x="908621" y="8851"/>
                  </a:lnTo>
                  <a:lnTo>
                    <a:pt x="903833" y="6921"/>
                  </a:lnTo>
                  <a:lnTo>
                    <a:pt x="887476" y="3060"/>
                  </a:lnTo>
                  <a:lnTo>
                    <a:pt x="875207" y="1930"/>
                  </a:lnTo>
                  <a:lnTo>
                    <a:pt x="871131" y="0"/>
                  </a:lnTo>
                  <a:lnTo>
                    <a:pt x="867892" y="0"/>
                  </a:lnTo>
                  <a:lnTo>
                    <a:pt x="865847" y="4991"/>
                  </a:lnTo>
                  <a:lnTo>
                    <a:pt x="861758" y="5791"/>
                  </a:lnTo>
                  <a:lnTo>
                    <a:pt x="854773" y="6921"/>
                  </a:lnTo>
                  <a:lnTo>
                    <a:pt x="840117" y="9652"/>
                  </a:lnTo>
                  <a:lnTo>
                    <a:pt x="824966" y="14643"/>
                  </a:lnTo>
                  <a:lnTo>
                    <a:pt x="799236" y="25577"/>
                  </a:lnTo>
                  <a:lnTo>
                    <a:pt x="785787" y="30073"/>
                  </a:lnTo>
                  <a:lnTo>
                    <a:pt x="780338" y="31369"/>
                  </a:lnTo>
                  <a:lnTo>
                    <a:pt x="766025" y="31369"/>
                  </a:lnTo>
                  <a:lnTo>
                    <a:pt x="762787" y="29438"/>
                  </a:lnTo>
                  <a:lnTo>
                    <a:pt x="744397" y="36029"/>
                  </a:lnTo>
                  <a:lnTo>
                    <a:pt x="730084" y="39077"/>
                  </a:lnTo>
                  <a:lnTo>
                    <a:pt x="713727" y="41821"/>
                  </a:lnTo>
                  <a:lnTo>
                    <a:pt x="700278" y="44069"/>
                  </a:lnTo>
                  <a:lnTo>
                    <a:pt x="684771" y="47929"/>
                  </a:lnTo>
                  <a:lnTo>
                    <a:pt x="658025" y="55651"/>
                  </a:lnTo>
                  <a:lnTo>
                    <a:pt x="640486" y="63360"/>
                  </a:lnTo>
                  <a:lnTo>
                    <a:pt x="624979" y="73012"/>
                  </a:lnTo>
                  <a:lnTo>
                    <a:pt x="606590" y="82016"/>
                  </a:lnTo>
                  <a:lnTo>
                    <a:pt x="589724" y="89738"/>
                  </a:lnTo>
                  <a:lnTo>
                    <a:pt x="579501" y="95529"/>
                  </a:lnTo>
                  <a:lnTo>
                    <a:pt x="574738" y="100190"/>
                  </a:lnTo>
                  <a:lnTo>
                    <a:pt x="566559" y="103251"/>
                  </a:lnTo>
                  <a:lnTo>
                    <a:pt x="557872" y="107111"/>
                  </a:lnTo>
                  <a:lnTo>
                    <a:pt x="550887" y="110972"/>
                  </a:lnTo>
                  <a:lnTo>
                    <a:pt x="540664" y="117881"/>
                  </a:lnTo>
                  <a:lnTo>
                    <a:pt x="538619" y="118681"/>
                  </a:lnTo>
                  <a:lnTo>
                    <a:pt x="487184" y="140398"/>
                  </a:lnTo>
                  <a:lnTo>
                    <a:pt x="435571" y="148120"/>
                  </a:lnTo>
                  <a:lnTo>
                    <a:pt x="392303" y="148120"/>
                  </a:lnTo>
                  <a:lnTo>
                    <a:pt x="369811" y="146189"/>
                  </a:lnTo>
                  <a:lnTo>
                    <a:pt x="364363" y="144259"/>
                  </a:lnTo>
                  <a:lnTo>
                    <a:pt x="363169" y="142328"/>
                  </a:lnTo>
                  <a:lnTo>
                    <a:pt x="361124" y="144259"/>
                  </a:lnTo>
                  <a:lnTo>
                    <a:pt x="354139" y="142963"/>
                  </a:lnTo>
                  <a:lnTo>
                    <a:pt x="317004" y="134124"/>
                  </a:lnTo>
                  <a:lnTo>
                    <a:pt x="316153" y="135255"/>
                  </a:lnTo>
                  <a:lnTo>
                    <a:pt x="312915" y="135255"/>
                  </a:lnTo>
                  <a:lnTo>
                    <a:pt x="302704" y="133324"/>
                  </a:lnTo>
                  <a:lnTo>
                    <a:pt x="293331" y="130263"/>
                  </a:lnTo>
                  <a:lnTo>
                    <a:pt x="288391" y="127533"/>
                  </a:lnTo>
                  <a:lnTo>
                    <a:pt x="281063" y="128333"/>
                  </a:lnTo>
                  <a:lnTo>
                    <a:pt x="277660" y="127533"/>
                  </a:lnTo>
                  <a:lnTo>
                    <a:pt x="275615" y="126403"/>
                  </a:lnTo>
                  <a:lnTo>
                    <a:pt x="274929" y="127533"/>
                  </a:lnTo>
                  <a:lnTo>
                    <a:pt x="270852" y="127533"/>
                  </a:lnTo>
                  <a:lnTo>
                    <a:pt x="267436" y="128333"/>
                  </a:lnTo>
                  <a:lnTo>
                    <a:pt x="265391" y="130263"/>
                  </a:lnTo>
                  <a:lnTo>
                    <a:pt x="262674" y="131394"/>
                  </a:lnTo>
                  <a:lnTo>
                    <a:pt x="257225" y="132194"/>
                  </a:lnTo>
                  <a:lnTo>
                    <a:pt x="229450" y="133324"/>
                  </a:lnTo>
                  <a:lnTo>
                    <a:pt x="221272" y="132194"/>
                  </a:lnTo>
                  <a:lnTo>
                    <a:pt x="201688" y="127533"/>
                  </a:lnTo>
                  <a:lnTo>
                    <a:pt x="194360" y="124472"/>
                  </a:lnTo>
                  <a:lnTo>
                    <a:pt x="193509" y="122542"/>
                  </a:lnTo>
                  <a:lnTo>
                    <a:pt x="194360" y="114020"/>
                  </a:lnTo>
                  <a:lnTo>
                    <a:pt x="196405" y="104051"/>
                  </a:lnTo>
                  <a:lnTo>
                    <a:pt x="196405" y="100190"/>
                  </a:lnTo>
                  <a:lnTo>
                    <a:pt x="195554" y="99390"/>
                  </a:lnTo>
                  <a:lnTo>
                    <a:pt x="192316" y="99390"/>
                  </a:lnTo>
                  <a:lnTo>
                    <a:pt x="192316" y="100190"/>
                  </a:lnTo>
                  <a:lnTo>
                    <a:pt x="190271" y="101320"/>
                  </a:lnTo>
                  <a:lnTo>
                    <a:pt x="190271" y="121742"/>
                  </a:lnTo>
                  <a:lnTo>
                    <a:pt x="189420" y="130263"/>
                  </a:lnTo>
                  <a:lnTo>
                    <a:pt x="188226" y="136372"/>
                  </a:lnTo>
                  <a:lnTo>
                    <a:pt x="187375" y="139115"/>
                  </a:lnTo>
                  <a:lnTo>
                    <a:pt x="186182" y="140398"/>
                  </a:lnTo>
                  <a:lnTo>
                    <a:pt x="161658" y="140398"/>
                  </a:lnTo>
                  <a:lnTo>
                    <a:pt x="147345" y="139115"/>
                  </a:lnTo>
                  <a:lnTo>
                    <a:pt x="141224" y="137185"/>
                  </a:lnTo>
                  <a:lnTo>
                    <a:pt x="128447" y="132194"/>
                  </a:lnTo>
                  <a:lnTo>
                    <a:pt x="120269" y="131394"/>
                  </a:lnTo>
                  <a:lnTo>
                    <a:pt x="119418" y="129463"/>
                  </a:lnTo>
                  <a:lnTo>
                    <a:pt x="117373" y="127533"/>
                  </a:lnTo>
                  <a:lnTo>
                    <a:pt x="117373" y="119811"/>
                  </a:lnTo>
                  <a:lnTo>
                    <a:pt x="116179" y="117881"/>
                  </a:lnTo>
                  <a:lnTo>
                    <a:pt x="114134" y="117881"/>
                  </a:lnTo>
                  <a:lnTo>
                    <a:pt x="113284" y="119811"/>
                  </a:lnTo>
                  <a:lnTo>
                    <a:pt x="113284" y="122542"/>
                  </a:lnTo>
                  <a:lnTo>
                    <a:pt x="110896" y="126403"/>
                  </a:lnTo>
                  <a:lnTo>
                    <a:pt x="108000" y="127533"/>
                  </a:lnTo>
                  <a:lnTo>
                    <a:pt x="98628" y="127533"/>
                  </a:lnTo>
                  <a:lnTo>
                    <a:pt x="94538" y="128333"/>
                  </a:lnTo>
                  <a:lnTo>
                    <a:pt x="83134" y="129463"/>
                  </a:lnTo>
                  <a:lnTo>
                    <a:pt x="80238" y="129463"/>
                  </a:lnTo>
                  <a:lnTo>
                    <a:pt x="72059" y="130263"/>
                  </a:lnTo>
                  <a:lnTo>
                    <a:pt x="53149" y="130263"/>
                  </a:lnTo>
                  <a:lnTo>
                    <a:pt x="50253" y="128333"/>
                  </a:lnTo>
                  <a:lnTo>
                    <a:pt x="46164" y="127533"/>
                  </a:lnTo>
                  <a:lnTo>
                    <a:pt x="33909" y="127533"/>
                  </a:lnTo>
                  <a:lnTo>
                    <a:pt x="21297" y="125603"/>
                  </a:lnTo>
                  <a:lnTo>
                    <a:pt x="6985" y="124472"/>
                  </a:lnTo>
                  <a:lnTo>
                    <a:pt x="0" y="124472"/>
                  </a:lnTo>
                  <a:lnTo>
                    <a:pt x="863" y="126403"/>
                  </a:lnTo>
                  <a:lnTo>
                    <a:pt x="863" y="144894"/>
                  </a:lnTo>
                  <a:lnTo>
                    <a:pt x="2044" y="150050"/>
                  </a:lnTo>
                  <a:lnTo>
                    <a:pt x="2908" y="155829"/>
                  </a:lnTo>
                  <a:lnTo>
                    <a:pt x="2908" y="174332"/>
                  </a:lnTo>
                  <a:lnTo>
                    <a:pt x="4089" y="176263"/>
                  </a:lnTo>
                  <a:lnTo>
                    <a:pt x="4940" y="175133"/>
                  </a:lnTo>
                  <a:lnTo>
                    <a:pt x="8178" y="175133"/>
                  </a:lnTo>
                  <a:lnTo>
                    <a:pt x="11074" y="177063"/>
                  </a:lnTo>
                  <a:lnTo>
                    <a:pt x="14312" y="180111"/>
                  </a:lnTo>
                  <a:lnTo>
                    <a:pt x="25387" y="207137"/>
                  </a:lnTo>
                  <a:lnTo>
                    <a:pt x="26581" y="209067"/>
                  </a:lnTo>
                  <a:lnTo>
                    <a:pt x="20447" y="209067"/>
                  </a:lnTo>
                  <a:lnTo>
                    <a:pt x="20447" y="220002"/>
                  </a:lnTo>
                  <a:lnTo>
                    <a:pt x="26581" y="220002"/>
                  </a:lnTo>
                  <a:lnTo>
                    <a:pt x="25387" y="224663"/>
                  </a:lnTo>
                  <a:lnTo>
                    <a:pt x="20447" y="224663"/>
                  </a:lnTo>
                  <a:lnTo>
                    <a:pt x="20447" y="233502"/>
                  </a:lnTo>
                  <a:lnTo>
                    <a:pt x="40030" y="234632"/>
                  </a:lnTo>
                  <a:lnTo>
                    <a:pt x="40030" y="231571"/>
                  </a:lnTo>
                  <a:lnTo>
                    <a:pt x="44119" y="231571"/>
                  </a:lnTo>
                  <a:lnTo>
                    <a:pt x="44119" y="227723"/>
                  </a:lnTo>
                  <a:lnTo>
                    <a:pt x="40894" y="227723"/>
                  </a:lnTo>
                  <a:lnTo>
                    <a:pt x="40894" y="224663"/>
                  </a:lnTo>
                  <a:lnTo>
                    <a:pt x="29819" y="224663"/>
                  </a:lnTo>
                  <a:lnTo>
                    <a:pt x="28625" y="208419"/>
                  </a:lnTo>
                  <a:lnTo>
                    <a:pt x="29819" y="205206"/>
                  </a:lnTo>
                  <a:lnTo>
                    <a:pt x="31864" y="206489"/>
                  </a:lnTo>
                  <a:lnTo>
                    <a:pt x="40894" y="214210"/>
                  </a:lnTo>
                  <a:lnTo>
                    <a:pt x="48209" y="218071"/>
                  </a:lnTo>
                  <a:lnTo>
                    <a:pt x="51104" y="218706"/>
                  </a:lnTo>
                  <a:lnTo>
                    <a:pt x="64731" y="218071"/>
                  </a:lnTo>
                  <a:lnTo>
                    <a:pt x="74955" y="216789"/>
                  </a:lnTo>
                  <a:lnTo>
                    <a:pt x="77000" y="214210"/>
                  </a:lnTo>
                  <a:lnTo>
                    <a:pt x="80238" y="212280"/>
                  </a:lnTo>
                  <a:lnTo>
                    <a:pt x="83134" y="210997"/>
                  </a:lnTo>
                  <a:lnTo>
                    <a:pt x="88417" y="210997"/>
                  </a:lnTo>
                  <a:lnTo>
                    <a:pt x="93687" y="210350"/>
                  </a:lnTo>
                  <a:lnTo>
                    <a:pt x="95732" y="208419"/>
                  </a:lnTo>
                  <a:lnTo>
                    <a:pt x="95732" y="206489"/>
                  </a:lnTo>
                  <a:lnTo>
                    <a:pt x="93687" y="193624"/>
                  </a:lnTo>
                  <a:lnTo>
                    <a:pt x="93687" y="188645"/>
                  </a:lnTo>
                  <a:lnTo>
                    <a:pt x="94538" y="185902"/>
                  </a:lnTo>
                  <a:lnTo>
                    <a:pt x="102717" y="185902"/>
                  </a:lnTo>
                  <a:lnTo>
                    <a:pt x="120269" y="189763"/>
                  </a:lnTo>
                  <a:lnTo>
                    <a:pt x="126403" y="189763"/>
                  </a:lnTo>
                  <a:lnTo>
                    <a:pt x="134569" y="188645"/>
                  </a:lnTo>
                  <a:lnTo>
                    <a:pt x="156210" y="184785"/>
                  </a:lnTo>
                  <a:lnTo>
                    <a:pt x="165747" y="183972"/>
                  </a:lnTo>
                  <a:lnTo>
                    <a:pt x="173075" y="183972"/>
                  </a:lnTo>
                  <a:lnTo>
                    <a:pt x="177165" y="184785"/>
                  </a:lnTo>
                  <a:lnTo>
                    <a:pt x="182105" y="187833"/>
                  </a:lnTo>
                  <a:lnTo>
                    <a:pt x="191465" y="192493"/>
                  </a:lnTo>
                  <a:lnTo>
                    <a:pt x="194360" y="192493"/>
                  </a:lnTo>
                  <a:lnTo>
                    <a:pt x="200837" y="193624"/>
                  </a:lnTo>
                  <a:lnTo>
                    <a:pt x="206971" y="193624"/>
                  </a:lnTo>
                  <a:lnTo>
                    <a:pt x="215150" y="192493"/>
                  </a:lnTo>
                  <a:lnTo>
                    <a:pt x="224167" y="188645"/>
                  </a:lnTo>
                  <a:lnTo>
                    <a:pt x="229450" y="185902"/>
                  </a:lnTo>
                  <a:lnTo>
                    <a:pt x="234734" y="182041"/>
                  </a:lnTo>
                  <a:lnTo>
                    <a:pt x="236778" y="180924"/>
                  </a:lnTo>
                  <a:lnTo>
                    <a:pt x="239674" y="180924"/>
                  </a:lnTo>
                  <a:lnTo>
                    <a:pt x="243763" y="182041"/>
                  </a:lnTo>
                  <a:lnTo>
                    <a:pt x="251942" y="185902"/>
                  </a:lnTo>
                  <a:lnTo>
                    <a:pt x="258584" y="186715"/>
                  </a:lnTo>
                  <a:lnTo>
                    <a:pt x="263347" y="186715"/>
                  </a:lnTo>
                  <a:lnTo>
                    <a:pt x="269481" y="183972"/>
                  </a:lnTo>
                  <a:lnTo>
                    <a:pt x="279019" y="178193"/>
                  </a:lnTo>
                  <a:lnTo>
                    <a:pt x="281063" y="178993"/>
                  </a:lnTo>
                  <a:lnTo>
                    <a:pt x="281749" y="182041"/>
                  </a:lnTo>
                  <a:lnTo>
                    <a:pt x="283108" y="184785"/>
                  </a:lnTo>
                  <a:lnTo>
                    <a:pt x="285153" y="184785"/>
                  </a:lnTo>
                  <a:lnTo>
                    <a:pt x="286346" y="182854"/>
                  </a:lnTo>
                  <a:lnTo>
                    <a:pt x="284302" y="180111"/>
                  </a:lnTo>
                  <a:lnTo>
                    <a:pt x="281749" y="175133"/>
                  </a:lnTo>
                  <a:lnTo>
                    <a:pt x="308838" y="160337"/>
                  </a:lnTo>
                  <a:lnTo>
                    <a:pt x="320243" y="160337"/>
                  </a:lnTo>
                  <a:lnTo>
                    <a:pt x="336600" y="159689"/>
                  </a:lnTo>
                  <a:lnTo>
                    <a:pt x="354990" y="160337"/>
                  </a:lnTo>
                  <a:lnTo>
                    <a:pt x="366407" y="160337"/>
                  </a:lnTo>
                  <a:lnTo>
                    <a:pt x="370497" y="162433"/>
                  </a:lnTo>
                  <a:lnTo>
                    <a:pt x="374751" y="166611"/>
                  </a:lnTo>
                  <a:lnTo>
                    <a:pt x="377990" y="167411"/>
                  </a:lnTo>
                  <a:lnTo>
                    <a:pt x="390258" y="167411"/>
                  </a:lnTo>
                  <a:lnTo>
                    <a:pt x="395198" y="168541"/>
                  </a:lnTo>
                  <a:lnTo>
                    <a:pt x="403707" y="172402"/>
                  </a:lnTo>
                  <a:lnTo>
                    <a:pt x="407797" y="173202"/>
                  </a:lnTo>
                  <a:lnTo>
                    <a:pt x="410692" y="173202"/>
                  </a:lnTo>
                  <a:lnTo>
                    <a:pt x="430288" y="170472"/>
                  </a:lnTo>
                  <a:lnTo>
                    <a:pt x="433527" y="170472"/>
                  </a:lnTo>
                  <a:lnTo>
                    <a:pt x="434378" y="171272"/>
                  </a:lnTo>
                  <a:lnTo>
                    <a:pt x="436422" y="172402"/>
                  </a:lnTo>
                  <a:lnTo>
                    <a:pt x="444588" y="172402"/>
                  </a:lnTo>
                  <a:lnTo>
                    <a:pt x="449872" y="171272"/>
                  </a:lnTo>
                  <a:lnTo>
                    <a:pt x="456006" y="170472"/>
                  </a:lnTo>
                  <a:lnTo>
                    <a:pt x="465543" y="168541"/>
                  </a:lnTo>
                  <a:lnTo>
                    <a:pt x="467588" y="167411"/>
                  </a:lnTo>
                  <a:lnTo>
                    <a:pt x="469633" y="169341"/>
                  </a:lnTo>
                  <a:lnTo>
                    <a:pt x="472363" y="174332"/>
                  </a:lnTo>
                  <a:lnTo>
                    <a:pt x="475767" y="178993"/>
                  </a:lnTo>
                  <a:lnTo>
                    <a:pt x="476453" y="184785"/>
                  </a:lnTo>
                  <a:lnTo>
                    <a:pt x="476453" y="177063"/>
                  </a:lnTo>
                  <a:lnTo>
                    <a:pt x="474408" y="173202"/>
                  </a:lnTo>
                  <a:lnTo>
                    <a:pt x="470319" y="167411"/>
                  </a:lnTo>
                  <a:lnTo>
                    <a:pt x="470319" y="166611"/>
                  </a:lnTo>
                  <a:lnTo>
                    <a:pt x="471678" y="165481"/>
                  </a:lnTo>
                  <a:lnTo>
                    <a:pt x="493306" y="159689"/>
                  </a:lnTo>
                  <a:lnTo>
                    <a:pt x="509663" y="152615"/>
                  </a:lnTo>
                  <a:lnTo>
                    <a:pt x="528066" y="141033"/>
                  </a:lnTo>
                  <a:lnTo>
                    <a:pt x="542709" y="130263"/>
                  </a:lnTo>
                  <a:lnTo>
                    <a:pt x="551738" y="127533"/>
                  </a:lnTo>
                  <a:lnTo>
                    <a:pt x="559066" y="123672"/>
                  </a:lnTo>
                  <a:lnTo>
                    <a:pt x="565200" y="121742"/>
                  </a:lnTo>
                  <a:lnTo>
                    <a:pt x="567232" y="120611"/>
                  </a:lnTo>
                  <a:lnTo>
                    <a:pt x="572693" y="116751"/>
                  </a:lnTo>
                  <a:lnTo>
                    <a:pt x="583590" y="108229"/>
                  </a:lnTo>
                  <a:lnTo>
                    <a:pt x="604545" y="96177"/>
                  </a:lnTo>
                  <a:lnTo>
                    <a:pt x="612724" y="92316"/>
                  </a:lnTo>
                  <a:lnTo>
                    <a:pt x="640486" y="76873"/>
                  </a:lnTo>
                  <a:lnTo>
                    <a:pt x="665010" y="66103"/>
                  </a:lnTo>
                  <a:lnTo>
                    <a:pt x="672338" y="64173"/>
                  </a:lnTo>
                  <a:lnTo>
                    <a:pt x="683920" y="60312"/>
                  </a:lnTo>
                  <a:lnTo>
                    <a:pt x="698233" y="57581"/>
                  </a:lnTo>
                  <a:lnTo>
                    <a:pt x="702322" y="56451"/>
                  </a:lnTo>
                  <a:lnTo>
                    <a:pt x="709637" y="53721"/>
                  </a:lnTo>
                  <a:lnTo>
                    <a:pt x="713727" y="52971"/>
                  </a:lnTo>
                  <a:lnTo>
                    <a:pt x="713727" y="53721"/>
                  </a:lnTo>
                  <a:lnTo>
                    <a:pt x="718667" y="52590"/>
                  </a:lnTo>
                  <a:lnTo>
                    <a:pt x="725995" y="49860"/>
                  </a:lnTo>
                  <a:lnTo>
                    <a:pt x="730935" y="46799"/>
                  </a:lnTo>
                  <a:lnTo>
                    <a:pt x="741502" y="44869"/>
                  </a:lnTo>
                  <a:lnTo>
                    <a:pt x="750519" y="42938"/>
                  </a:lnTo>
                  <a:lnTo>
                    <a:pt x="758698" y="41821"/>
                  </a:lnTo>
                  <a:lnTo>
                    <a:pt x="763981" y="42938"/>
                  </a:lnTo>
                  <a:lnTo>
                    <a:pt x="765340" y="41821"/>
                  </a:lnTo>
                  <a:lnTo>
                    <a:pt x="770115" y="41821"/>
                  </a:lnTo>
                  <a:lnTo>
                    <a:pt x="784428" y="37147"/>
                  </a:lnTo>
                  <a:lnTo>
                    <a:pt x="793115" y="36029"/>
                  </a:lnTo>
                  <a:lnTo>
                    <a:pt x="802132" y="34099"/>
                  </a:lnTo>
                  <a:lnTo>
                    <a:pt x="810310" y="31369"/>
                  </a:lnTo>
                  <a:lnTo>
                    <a:pt x="813549" y="26212"/>
                  </a:lnTo>
                  <a:lnTo>
                    <a:pt x="819683" y="24282"/>
                  </a:lnTo>
                  <a:lnTo>
                    <a:pt x="829906" y="20434"/>
                  </a:lnTo>
                  <a:lnTo>
                    <a:pt x="854773" y="12712"/>
                  </a:lnTo>
                  <a:lnTo>
                    <a:pt x="864997" y="9652"/>
                  </a:lnTo>
                  <a:lnTo>
                    <a:pt x="875207" y="8851"/>
                  </a:lnTo>
                  <a:lnTo>
                    <a:pt x="883386" y="8851"/>
                  </a:lnTo>
                  <a:lnTo>
                    <a:pt x="923594" y="26212"/>
                  </a:lnTo>
                  <a:lnTo>
                    <a:pt x="929728" y="37147"/>
                  </a:lnTo>
                  <a:lnTo>
                    <a:pt x="936193" y="42938"/>
                  </a:lnTo>
                  <a:lnTo>
                    <a:pt x="941133" y="46799"/>
                  </a:lnTo>
                  <a:lnTo>
                    <a:pt x="945222" y="45999"/>
                  </a:lnTo>
                  <a:lnTo>
                    <a:pt x="948461" y="44069"/>
                  </a:lnTo>
                  <a:lnTo>
                    <a:pt x="954595" y="41821"/>
                  </a:lnTo>
                  <a:lnTo>
                    <a:pt x="968044" y="41821"/>
                  </a:lnTo>
                  <a:lnTo>
                    <a:pt x="974178" y="42938"/>
                  </a:lnTo>
                  <a:lnTo>
                    <a:pt x="980313" y="46799"/>
                  </a:lnTo>
                  <a:lnTo>
                    <a:pt x="985253" y="53721"/>
                  </a:lnTo>
                  <a:lnTo>
                    <a:pt x="985126" y="59512"/>
                  </a:lnTo>
                  <a:lnTo>
                    <a:pt x="984402" y="66103"/>
                  </a:lnTo>
                  <a:lnTo>
                    <a:pt x="981163" y="71894"/>
                  </a:lnTo>
                  <a:lnTo>
                    <a:pt x="978268" y="78803"/>
                  </a:lnTo>
                  <a:lnTo>
                    <a:pt x="975029" y="88455"/>
                  </a:lnTo>
                  <a:lnTo>
                    <a:pt x="972985" y="93599"/>
                  </a:lnTo>
                  <a:lnTo>
                    <a:pt x="974178" y="99390"/>
                  </a:lnTo>
                  <a:lnTo>
                    <a:pt x="977074" y="108229"/>
                  </a:lnTo>
                  <a:lnTo>
                    <a:pt x="979119" y="112903"/>
                  </a:lnTo>
                  <a:lnTo>
                    <a:pt x="981163" y="114820"/>
                  </a:lnTo>
                  <a:lnTo>
                    <a:pt x="982357" y="118681"/>
                  </a:lnTo>
                  <a:lnTo>
                    <a:pt x="1019657" y="148755"/>
                  </a:lnTo>
                  <a:lnTo>
                    <a:pt x="1021702" y="151980"/>
                  </a:lnTo>
                  <a:lnTo>
                    <a:pt x="1040955" y="159689"/>
                  </a:lnTo>
                  <a:lnTo>
                    <a:pt x="1053553" y="164363"/>
                  </a:lnTo>
                  <a:lnTo>
                    <a:pt x="1059688" y="168541"/>
                  </a:lnTo>
                  <a:lnTo>
                    <a:pt x="1064628" y="175133"/>
                  </a:lnTo>
                  <a:lnTo>
                    <a:pt x="1068717" y="182854"/>
                  </a:lnTo>
                  <a:lnTo>
                    <a:pt x="1074851" y="197485"/>
                  </a:lnTo>
                  <a:lnTo>
                    <a:pt x="1078090" y="203276"/>
                  </a:lnTo>
                  <a:lnTo>
                    <a:pt x="1081493" y="228841"/>
                  </a:lnTo>
                  <a:lnTo>
                    <a:pt x="1083538" y="239293"/>
                  </a:lnTo>
                  <a:lnTo>
                    <a:pt x="1083868" y="239293"/>
                  </a:lnTo>
                  <a:lnTo>
                    <a:pt x="1086269" y="252806"/>
                  </a:lnTo>
                  <a:lnTo>
                    <a:pt x="1091717" y="276440"/>
                  </a:lnTo>
                  <a:lnTo>
                    <a:pt x="1094447" y="300723"/>
                  </a:lnTo>
                  <a:lnTo>
                    <a:pt x="1101940" y="321157"/>
                  </a:lnTo>
                  <a:lnTo>
                    <a:pt x="1114196" y="347040"/>
                  </a:lnTo>
                  <a:lnTo>
                    <a:pt x="1119479" y="371487"/>
                  </a:lnTo>
                  <a:lnTo>
                    <a:pt x="1123569" y="397052"/>
                  </a:lnTo>
                  <a:lnTo>
                    <a:pt x="1123569" y="407352"/>
                  </a:lnTo>
                  <a:lnTo>
                    <a:pt x="1120330" y="413613"/>
                  </a:lnTo>
                  <a:lnTo>
                    <a:pt x="1117434" y="421335"/>
                  </a:lnTo>
                  <a:lnTo>
                    <a:pt x="1101940" y="449478"/>
                  </a:lnTo>
                  <a:lnTo>
                    <a:pt x="1091717" y="471995"/>
                  </a:lnTo>
                  <a:lnTo>
                    <a:pt x="1090358" y="476656"/>
                  </a:lnTo>
                  <a:lnTo>
                    <a:pt x="1089672" y="487438"/>
                  </a:lnTo>
                  <a:lnTo>
                    <a:pt x="1087628" y="502069"/>
                  </a:lnTo>
                  <a:lnTo>
                    <a:pt x="1082179" y="518312"/>
                  </a:lnTo>
                  <a:lnTo>
                    <a:pt x="1079449" y="532295"/>
                  </a:lnTo>
                  <a:lnTo>
                    <a:pt x="1076045" y="543877"/>
                  </a:lnTo>
                  <a:lnTo>
                    <a:pt x="1071956" y="549668"/>
                  </a:lnTo>
                  <a:lnTo>
                    <a:pt x="1064628" y="563181"/>
                  </a:lnTo>
                  <a:lnTo>
                    <a:pt x="1053553" y="576681"/>
                  </a:lnTo>
                  <a:lnTo>
                    <a:pt x="1043000" y="587616"/>
                  </a:lnTo>
                  <a:lnTo>
                    <a:pt x="1038910" y="590194"/>
                  </a:lnTo>
                  <a:lnTo>
                    <a:pt x="1038059" y="595337"/>
                  </a:lnTo>
                  <a:lnTo>
                    <a:pt x="1029881" y="609968"/>
                  </a:lnTo>
                  <a:lnTo>
                    <a:pt x="1024597" y="625411"/>
                  </a:lnTo>
                  <a:lnTo>
                    <a:pt x="1023747" y="632320"/>
                  </a:lnTo>
                  <a:lnTo>
                    <a:pt x="1023747" y="658698"/>
                  </a:lnTo>
                  <a:lnTo>
                    <a:pt x="1022553" y="667219"/>
                  </a:lnTo>
                  <a:lnTo>
                    <a:pt x="1021702" y="676871"/>
                  </a:lnTo>
                  <a:lnTo>
                    <a:pt x="1018463" y="686841"/>
                  </a:lnTo>
                  <a:lnTo>
                    <a:pt x="1015238" y="694563"/>
                  </a:lnTo>
                  <a:lnTo>
                    <a:pt x="1010297" y="704215"/>
                  </a:lnTo>
                  <a:lnTo>
                    <a:pt x="1006208" y="715949"/>
                  </a:lnTo>
                  <a:lnTo>
                    <a:pt x="1004163" y="728649"/>
                  </a:lnTo>
                  <a:lnTo>
                    <a:pt x="1005014" y="739101"/>
                  </a:lnTo>
                  <a:lnTo>
                    <a:pt x="1005014" y="744093"/>
                  </a:lnTo>
                  <a:lnTo>
                    <a:pt x="1011148" y="749884"/>
                  </a:lnTo>
                  <a:lnTo>
                    <a:pt x="1014387" y="755675"/>
                  </a:lnTo>
                  <a:lnTo>
                    <a:pt x="1020508" y="763384"/>
                  </a:lnTo>
                  <a:lnTo>
                    <a:pt x="1076045" y="813244"/>
                  </a:lnTo>
                  <a:lnTo>
                    <a:pt x="1106030" y="831418"/>
                  </a:lnTo>
                  <a:lnTo>
                    <a:pt x="1143165" y="853122"/>
                  </a:lnTo>
                  <a:lnTo>
                    <a:pt x="1156271" y="856983"/>
                  </a:lnTo>
                  <a:lnTo>
                    <a:pt x="1168882" y="859713"/>
                  </a:lnTo>
                  <a:lnTo>
                    <a:pt x="1183182" y="865505"/>
                  </a:lnTo>
                  <a:lnTo>
                    <a:pt x="1201585" y="871613"/>
                  </a:lnTo>
                  <a:lnTo>
                    <a:pt x="1241780" y="881265"/>
                  </a:lnTo>
                  <a:lnTo>
                    <a:pt x="1271600" y="892848"/>
                  </a:lnTo>
                  <a:lnTo>
                    <a:pt x="1293228" y="899922"/>
                  </a:lnTo>
                  <a:lnTo>
                    <a:pt x="1308900" y="903782"/>
                  </a:lnTo>
                  <a:lnTo>
                    <a:pt x="1318272" y="905713"/>
                  </a:lnTo>
                  <a:lnTo>
                    <a:pt x="1331722" y="906513"/>
                  </a:lnTo>
                  <a:lnTo>
                    <a:pt x="1339900" y="908443"/>
                  </a:lnTo>
                  <a:lnTo>
                    <a:pt x="1346034" y="910374"/>
                  </a:lnTo>
                  <a:lnTo>
                    <a:pt x="1353019" y="909574"/>
                  </a:lnTo>
                  <a:lnTo>
                    <a:pt x="1375841" y="905713"/>
                  </a:lnTo>
                  <a:lnTo>
                    <a:pt x="1398333" y="905713"/>
                  </a:lnTo>
                  <a:lnTo>
                    <a:pt x="1419275" y="907643"/>
                  </a:lnTo>
                  <a:lnTo>
                    <a:pt x="1430350" y="909574"/>
                  </a:lnTo>
                  <a:lnTo>
                    <a:pt x="1430350" y="906513"/>
                  </a:lnTo>
                  <a:lnTo>
                    <a:pt x="1424216" y="906513"/>
                  </a:lnTo>
                  <a:lnTo>
                    <a:pt x="1404454" y="905713"/>
                  </a:lnTo>
                  <a:lnTo>
                    <a:pt x="1397647" y="903782"/>
                  </a:lnTo>
                  <a:lnTo>
                    <a:pt x="1381975" y="903782"/>
                  </a:lnTo>
                  <a:lnTo>
                    <a:pt x="1374648" y="904582"/>
                  </a:lnTo>
                  <a:lnTo>
                    <a:pt x="1367663" y="905713"/>
                  </a:lnTo>
                  <a:lnTo>
                    <a:pt x="1358303" y="907643"/>
                  </a:lnTo>
                  <a:lnTo>
                    <a:pt x="1352169" y="908443"/>
                  </a:lnTo>
                  <a:lnTo>
                    <a:pt x="1346885" y="908443"/>
                  </a:lnTo>
                  <a:lnTo>
                    <a:pt x="1338707" y="907643"/>
                  </a:lnTo>
                  <a:lnTo>
                    <a:pt x="1331722" y="905713"/>
                  </a:lnTo>
                  <a:lnTo>
                    <a:pt x="1314183" y="902652"/>
                  </a:lnTo>
                  <a:lnTo>
                    <a:pt x="1295273" y="898639"/>
                  </a:lnTo>
                  <a:lnTo>
                    <a:pt x="1262570" y="887056"/>
                  </a:lnTo>
                  <a:lnTo>
                    <a:pt x="1237703" y="879335"/>
                  </a:lnTo>
                  <a:lnTo>
                    <a:pt x="1188123" y="865505"/>
                  </a:lnTo>
                  <a:lnTo>
                    <a:pt x="1175867" y="860844"/>
                  </a:lnTo>
                  <a:lnTo>
                    <a:pt x="1161554" y="855853"/>
                  </a:lnTo>
                  <a:lnTo>
                    <a:pt x="1150137" y="853122"/>
                  </a:lnTo>
                  <a:lnTo>
                    <a:pt x="1141120" y="849261"/>
                  </a:lnTo>
                  <a:lnTo>
                    <a:pt x="1119479" y="837209"/>
                  </a:lnTo>
                  <a:lnTo>
                    <a:pt x="1110107" y="831418"/>
                  </a:lnTo>
                  <a:lnTo>
                    <a:pt x="1098524" y="825627"/>
                  </a:lnTo>
                  <a:lnTo>
                    <a:pt x="1054417" y="795553"/>
                  </a:lnTo>
                  <a:lnTo>
                    <a:pt x="1021702" y="761453"/>
                  </a:lnTo>
                  <a:lnTo>
                    <a:pt x="1017282" y="756793"/>
                  </a:lnTo>
                  <a:lnTo>
                    <a:pt x="1013193" y="749884"/>
                  </a:lnTo>
                  <a:lnTo>
                    <a:pt x="1010297" y="746023"/>
                  </a:lnTo>
                  <a:lnTo>
                    <a:pt x="1008253" y="742162"/>
                  </a:lnTo>
                  <a:lnTo>
                    <a:pt x="1007059" y="735241"/>
                  </a:lnTo>
                  <a:lnTo>
                    <a:pt x="1007059" y="722858"/>
                  </a:lnTo>
                  <a:lnTo>
                    <a:pt x="1011148" y="706145"/>
                  </a:lnTo>
                  <a:lnTo>
                    <a:pt x="1018463" y="694563"/>
                  </a:lnTo>
                  <a:lnTo>
                    <a:pt x="1023747" y="681863"/>
                  </a:lnTo>
                  <a:lnTo>
                    <a:pt x="1023747" y="679932"/>
                  </a:lnTo>
                  <a:lnTo>
                    <a:pt x="1024597" y="676071"/>
                  </a:lnTo>
                  <a:lnTo>
                    <a:pt x="1025791" y="658698"/>
                  </a:lnTo>
                  <a:lnTo>
                    <a:pt x="1026642" y="640041"/>
                  </a:lnTo>
                  <a:lnTo>
                    <a:pt x="1026642" y="635063"/>
                  </a:lnTo>
                  <a:lnTo>
                    <a:pt x="1029881" y="620420"/>
                  </a:lnTo>
                  <a:lnTo>
                    <a:pt x="1034821" y="606920"/>
                  </a:lnTo>
                  <a:lnTo>
                    <a:pt x="1040955" y="595337"/>
                  </a:lnTo>
                  <a:lnTo>
                    <a:pt x="1040955" y="594537"/>
                  </a:lnTo>
                  <a:lnTo>
                    <a:pt x="1044194" y="590194"/>
                  </a:lnTo>
                  <a:lnTo>
                    <a:pt x="1051521" y="583603"/>
                  </a:lnTo>
                  <a:lnTo>
                    <a:pt x="1063777" y="567029"/>
                  </a:lnTo>
                  <a:lnTo>
                    <a:pt x="1070762" y="558190"/>
                  </a:lnTo>
                  <a:lnTo>
                    <a:pt x="1076045" y="550468"/>
                  </a:lnTo>
                  <a:lnTo>
                    <a:pt x="1077404" y="543877"/>
                  </a:lnTo>
                  <a:lnTo>
                    <a:pt x="1085583" y="521525"/>
                  </a:lnTo>
                  <a:lnTo>
                    <a:pt x="1092403" y="481647"/>
                  </a:lnTo>
                  <a:lnTo>
                    <a:pt x="1093762" y="476656"/>
                  </a:lnTo>
                  <a:lnTo>
                    <a:pt x="1092847" y="476656"/>
                  </a:lnTo>
                  <a:lnTo>
                    <a:pt x="1093762" y="472795"/>
                  </a:lnTo>
                  <a:lnTo>
                    <a:pt x="1106030" y="446430"/>
                  </a:lnTo>
                  <a:lnTo>
                    <a:pt x="1122375" y="416356"/>
                  </a:lnTo>
                  <a:lnTo>
                    <a:pt x="1128509" y="400913"/>
                  </a:lnTo>
                  <a:lnTo>
                    <a:pt x="1130554" y="399630"/>
                  </a:lnTo>
                  <a:lnTo>
                    <a:pt x="1133792" y="402844"/>
                  </a:lnTo>
                  <a:lnTo>
                    <a:pt x="1145197" y="416356"/>
                  </a:lnTo>
                  <a:lnTo>
                    <a:pt x="1158316" y="429056"/>
                  </a:lnTo>
                  <a:lnTo>
                    <a:pt x="1165644" y="436778"/>
                  </a:lnTo>
                  <a:lnTo>
                    <a:pt x="1170927" y="441756"/>
                  </a:lnTo>
                  <a:lnTo>
                    <a:pt x="1177061" y="448360"/>
                  </a:lnTo>
                  <a:lnTo>
                    <a:pt x="1179957" y="458000"/>
                  </a:lnTo>
                  <a:lnTo>
                    <a:pt x="1186078" y="465721"/>
                  </a:lnTo>
                  <a:lnTo>
                    <a:pt x="1190688" y="468934"/>
                  </a:lnTo>
                  <a:lnTo>
                    <a:pt x="1201585" y="471995"/>
                  </a:lnTo>
                  <a:lnTo>
                    <a:pt x="1211122" y="475856"/>
                  </a:lnTo>
                  <a:lnTo>
                    <a:pt x="1219301" y="476656"/>
                  </a:lnTo>
                  <a:lnTo>
                    <a:pt x="1230718" y="476656"/>
                  </a:lnTo>
                  <a:lnTo>
                    <a:pt x="1239735" y="475856"/>
                  </a:lnTo>
                  <a:lnTo>
                    <a:pt x="1246212" y="473925"/>
                  </a:lnTo>
                  <a:lnTo>
                    <a:pt x="1264615" y="467652"/>
                  </a:lnTo>
                  <a:lnTo>
                    <a:pt x="1343990" y="446430"/>
                  </a:lnTo>
                  <a:lnTo>
                    <a:pt x="1390154" y="434848"/>
                  </a:lnTo>
                  <a:lnTo>
                    <a:pt x="1391513" y="434848"/>
                  </a:lnTo>
                  <a:lnTo>
                    <a:pt x="1428305" y="424649"/>
                  </a:lnTo>
                  <a:lnTo>
                    <a:pt x="1428305" y="425196"/>
                  </a:lnTo>
                  <a:lnTo>
                    <a:pt x="1439722" y="422148"/>
                  </a:lnTo>
                  <a:lnTo>
                    <a:pt x="1461350" y="415544"/>
                  </a:lnTo>
                  <a:lnTo>
                    <a:pt x="1499336" y="406704"/>
                  </a:lnTo>
                  <a:lnTo>
                    <a:pt x="1513649" y="404774"/>
                  </a:lnTo>
                  <a:lnTo>
                    <a:pt x="1517738" y="406704"/>
                  </a:lnTo>
                  <a:lnTo>
                    <a:pt x="1521142" y="404774"/>
                  </a:lnTo>
                  <a:lnTo>
                    <a:pt x="1533410" y="403491"/>
                  </a:lnTo>
                  <a:lnTo>
                    <a:pt x="1558277" y="399630"/>
                  </a:lnTo>
                  <a:lnTo>
                    <a:pt x="1584845" y="397052"/>
                  </a:lnTo>
                  <a:lnTo>
                    <a:pt x="1601203" y="393839"/>
                  </a:lnTo>
                  <a:lnTo>
                    <a:pt x="1616875" y="391109"/>
                  </a:lnTo>
                  <a:lnTo>
                    <a:pt x="1668322" y="383387"/>
                  </a:lnTo>
                  <a:lnTo>
                    <a:pt x="1694891" y="373418"/>
                  </a:lnTo>
                  <a:lnTo>
                    <a:pt x="1716519" y="366826"/>
                  </a:lnTo>
                  <a:lnTo>
                    <a:pt x="1748548" y="355244"/>
                  </a:lnTo>
                  <a:lnTo>
                    <a:pt x="1759966" y="352183"/>
                  </a:lnTo>
                  <a:lnTo>
                    <a:pt x="1778355" y="349453"/>
                  </a:lnTo>
                  <a:lnTo>
                    <a:pt x="1797951" y="349453"/>
                  </a:lnTo>
                  <a:lnTo>
                    <a:pt x="1863013" y="351383"/>
                  </a:lnTo>
                  <a:lnTo>
                    <a:pt x="1863864" y="352183"/>
                  </a:lnTo>
                  <a:lnTo>
                    <a:pt x="1865058" y="354114"/>
                  </a:lnTo>
                  <a:lnTo>
                    <a:pt x="1863013" y="380326"/>
                  </a:lnTo>
                  <a:lnTo>
                    <a:pt x="1860969" y="397700"/>
                  </a:lnTo>
                  <a:lnTo>
                    <a:pt x="1854835" y="436778"/>
                  </a:lnTo>
                  <a:lnTo>
                    <a:pt x="1849564" y="455269"/>
                  </a:lnTo>
                  <a:lnTo>
                    <a:pt x="1839341" y="478586"/>
                  </a:lnTo>
                  <a:lnTo>
                    <a:pt x="1842579" y="478586"/>
                  </a:lnTo>
                  <a:lnTo>
                    <a:pt x="1843430" y="475856"/>
                  </a:lnTo>
                  <a:lnTo>
                    <a:pt x="1846668" y="468934"/>
                  </a:lnTo>
                  <a:lnTo>
                    <a:pt x="1855685" y="444500"/>
                  </a:lnTo>
                  <a:lnTo>
                    <a:pt x="1859775" y="417474"/>
                  </a:lnTo>
                  <a:lnTo>
                    <a:pt x="1863864" y="393839"/>
                  </a:lnTo>
                  <a:lnTo>
                    <a:pt x="1867954" y="350253"/>
                  </a:lnTo>
                  <a:lnTo>
                    <a:pt x="1888731" y="349453"/>
                  </a:lnTo>
                  <a:lnTo>
                    <a:pt x="1939163" y="344474"/>
                  </a:lnTo>
                  <a:lnTo>
                    <a:pt x="1945284" y="344474"/>
                  </a:lnTo>
                  <a:lnTo>
                    <a:pt x="1975104" y="341249"/>
                  </a:lnTo>
                  <a:lnTo>
                    <a:pt x="2017687" y="399630"/>
                  </a:lnTo>
                  <a:lnTo>
                    <a:pt x="2019731" y="402844"/>
                  </a:lnTo>
                  <a:lnTo>
                    <a:pt x="2025865" y="409282"/>
                  </a:lnTo>
                  <a:lnTo>
                    <a:pt x="2060613" y="436778"/>
                  </a:lnTo>
                  <a:lnTo>
                    <a:pt x="2087524" y="478586"/>
                  </a:lnTo>
                  <a:lnTo>
                    <a:pt x="2089569" y="478586"/>
                  </a:lnTo>
                  <a:lnTo>
                    <a:pt x="2088375" y="477786"/>
                  </a:lnTo>
                  <a:lnTo>
                    <a:pt x="2080196" y="465074"/>
                  </a:lnTo>
                  <a:lnTo>
                    <a:pt x="2077300" y="458000"/>
                  </a:lnTo>
                  <a:lnTo>
                    <a:pt x="2063851" y="437578"/>
                  </a:lnTo>
                  <a:lnTo>
                    <a:pt x="2038121" y="416356"/>
                  </a:lnTo>
                  <a:lnTo>
                    <a:pt x="2027910" y="409282"/>
                  </a:lnTo>
                  <a:lnTo>
                    <a:pt x="2026539" y="408635"/>
                  </a:lnTo>
                  <a:lnTo>
                    <a:pt x="2022449" y="404774"/>
                  </a:lnTo>
                  <a:lnTo>
                    <a:pt x="2016328" y="397052"/>
                  </a:lnTo>
                  <a:lnTo>
                    <a:pt x="2002015" y="377278"/>
                  </a:lnTo>
                  <a:lnTo>
                    <a:pt x="1988553" y="357174"/>
                  </a:lnTo>
                  <a:lnTo>
                    <a:pt x="1978342" y="342544"/>
                  </a:lnTo>
                  <a:lnTo>
                    <a:pt x="1978342" y="341249"/>
                  </a:lnTo>
                  <a:lnTo>
                    <a:pt x="1995881" y="339318"/>
                  </a:lnTo>
                  <a:lnTo>
                    <a:pt x="2036762" y="336753"/>
                  </a:lnTo>
                  <a:lnTo>
                    <a:pt x="2060613" y="334822"/>
                  </a:lnTo>
                  <a:lnTo>
                    <a:pt x="2088375" y="335457"/>
                  </a:lnTo>
                  <a:lnTo>
                    <a:pt x="2145271" y="341249"/>
                  </a:lnTo>
                  <a:lnTo>
                    <a:pt x="2145271" y="340614"/>
                  </a:lnTo>
                  <a:close/>
                </a:path>
                <a:path w="2859404" h="910589">
                  <a:moveTo>
                    <a:pt x="2858998" y="178193"/>
                  </a:moveTo>
                  <a:lnTo>
                    <a:pt x="2854909" y="178193"/>
                  </a:lnTo>
                  <a:lnTo>
                    <a:pt x="2848775" y="177063"/>
                  </a:lnTo>
                  <a:lnTo>
                    <a:pt x="2835148" y="180924"/>
                  </a:lnTo>
                  <a:lnTo>
                    <a:pt x="2824924" y="184785"/>
                  </a:lnTo>
                  <a:lnTo>
                    <a:pt x="2816745" y="189763"/>
                  </a:lnTo>
                  <a:lnTo>
                    <a:pt x="2803296" y="192493"/>
                  </a:lnTo>
                  <a:lnTo>
                    <a:pt x="2795968" y="194424"/>
                  </a:lnTo>
                  <a:lnTo>
                    <a:pt x="2775534" y="194424"/>
                  </a:lnTo>
                  <a:lnTo>
                    <a:pt x="2771444" y="193624"/>
                  </a:lnTo>
                  <a:lnTo>
                    <a:pt x="2767355" y="190576"/>
                  </a:lnTo>
                  <a:lnTo>
                    <a:pt x="2763266" y="188645"/>
                  </a:lnTo>
                  <a:lnTo>
                    <a:pt x="2755087" y="188645"/>
                  </a:lnTo>
                  <a:lnTo>
                    <a:pt x="2736177" y="191693"/>
                  </a:lnTo>
                  <a:lnTo>
                    <a:pt x="2727147" y="193624"/>
                  </a:lnTo>
                  <a:lnTo>
                    <a:pt x="2725953" y="195554"/>
                  </a:lnTo>
                  <a:lnTo>
                    <a:pt x="2718638" y="198615"/>
                  </a:lnTo>
                  <a:lnTo>
                    <a:pt x="2710459" y="203276"/>
                  </a:lnTo>
                  <a:lnTo>
                    <a:pt x="2706370" y="206489"/>
                  </a:lnTo>
                  <a:lnTo>
                    <a:pt x="2705519" y="206489"/>
                  </a:lnTo>
                  <a:lnTo>
                    <a:pt x="2697340" y="198615"/>
                  </a:lnTo>
                  <a:lnTo>
                    <a:pt x="2694101" y="194424"/>
                  </a:lnTo>
                  <a:lnTo>
                    <a:pt x="2687967" y="184785"/>
                  </a:lnTo>
                  <a:lnTo>
                    <a:pt x="2685935" y="180111"/>
                  </a:lnTo>
                  <a:lnTo>
                    <a:pt x="2674518" y="173202"/>
                  </a:lnTo>
                  <a:lnTo>
                    <a:pt x="2670429" y="172402"/>
                  </a:lnTo>
                  <a:lnTo>
                    <a:pt x="2667533" y="171272"/>
                  </a:lnTo>
                  <a:lnTo>
                    <a:pt x="2660891" y="165481"/>
                  </a:lnTo>
                  <a:lnTo>
                    <a:pt x="2660891" y="159689"/>
                  </a:lnTo>
                  <a:lnTo>
                    <a:pt x="2663444" y="155829"/>
                  </a:lnTo>
                  <a:lnTo>
                    <a:pt x="2666339" y="152615"/>
                  </a:lnTo>
                  <a:lnTo>
                    <a:pt x="2667533" y="148755"/>
                  </a:lnTo>
                  <a:lnTo>
                    <a:pt x="2666339" y="146824"/>
                  </a:lnTo>
                  <a:lnTo>
                    <a:pt x="2665488" y="142963"/>
                  </a:lnTo>
                  <a:lnTo>
                    <a:pt x="2662250" y="137185"/>
                  </a:lnTo>
                  <a:lnTo>
                    <a:pt x="2658160" y="134124"/>
                  </a:lnTo>
                  <a:lnTo>
                    <a:pt x="2654071" y="134124"/>
                  </a:lnTo>
                  <a:lnTo>
                    <a:pt x="2650667" y="135255"/>
                  </a:lnTo>
                  <a:lnTo>
                    <a:pt x="2642489" y="139115"/>
                  </a:lnTo>
                  <a:lnTo>
                    <a:pt x="2636355" y="142963"/>
                  </a:lnTo>
                  <a:lnTo>
                    <a:pt x="2630233" y="144894"/>
                  </a:lnTo>
                  <a:lnTo>
                    <a:pt x="2620010" y="144894"/>
                  </a:lnTo>
                  <a:lnTo>
                    <a:pt x="2616771" y="144259"/>
                  </a:lnTo>
                  <a:lnTo>
                    <a:pt x="2613876" y="142963"/>
                  </a:lnTo>
                  <a:lnTo>
                    <a:pt x="2599220" y="132194"/>
                  </a:lnTo>
                  <a:lnTo>
                    <a:pt x="2597188" y="130263"/>
                  </a:lnTo>
                  <a:lnTo>
                    <a:pt x="2582024" y="120611"/>
                  </a:lnTo>
                  <a:lnTo>
                    <a:pt x="2579979" y="120611"/>
                  </a:lnTo>
                  <a:lnTo>
                    <a:pt x="2577935" y="119811"/>
                  </a:lnTo>
                  <a:lnTo>
                    <a:pt x="2577935" y="116751"/>
                  </a:lnTo>
                  <a:lnTo>
                    <a:pt x="2578785" y="114020"/>
                  </a:lnTo>
                  <a:lnTo>
                    <a:pt x="2582875" y="110159"/>
                  </a:lnTo>
                  <a:lnTo>
                    <a:pt x="2586964" y="107111"/>
                  </a:lnTo>
                  <a:lnTo>
                    <a:pt x="2598369" y="101320"/>
                  </a:lnTo>
                  <a:lnTo>
                    <a:pt x="2615920" y="97459"/>
                  </a:lnTo>
                  <a:lnTo>
                    <a:pt x="2630233" y="97459"/>
                  </a:lnTo>
                  <a:lnTo>
                    <a:pt x="2638399" y="93599"/>
                  </a:lnTo>
                  <a:lnTo>
                    <a:pt x="2645905" y="90385"/>
                  </a:lnTo>
                  <a:lnTo>
                    <a:pt x="2647937" y="88455"/>
                  </a:lnTo>
                  <a:lnTo>
                    <a:pt x="2646578" y="87807"/>
                  </a:lnTo>
                  <a:lnTo>
                    <a:pt x="2642489" y="87807"/>
                  </a:lnTo>
                  <a:lnTo>
                    <a:pt x="2640444" y="85877"/>
                  </a:lnTo>
                  <a:lnTo>
                    <a:pt x="2638399" y="82664"/>
                  </a:lnTo>
                  <a:lnTo>
                    <a:pt x="2637726" y="80733"/>
                  </a:lnTo>
                  <a:lnTo>
                    <a:pt x="2634310" y="78803"/>
                  </a:lnTo>
                  <a:lnTo>
                    <a:pt x="2630233" y="78803"/>
                  </a:lnTo>
                  <a:lnTo>
                    <a:pt x="2624950" y="80086"/>
                  </a:lnTo>
                  <a:lnTo>
                    <a:pt x="2617965" y="80086"/>
                  </a:lnTo>
                  <a:lnTo>
                    <a:pt x="2613876" y="78803"/>
                  </a:lnTo>
                  <a:lnTo>
                    <a:pt x="2609786" y="78155"/>
                  </a:lnTo>
                  <a:lnTo>
                    <a:pt x="2608592" y="74942"/>
                  </a:lnTo>
                  <a:lnTo>
                    <a:pt x="2606548" y="78155"/>
                  </a:lnTo>
                  <a:lnTo>
                    <a:pt x="2609786" y="80733"/>
                  </a:lnTo>
                  <a:lnTo>
                    <a:pt x="2613876" y="82664"/>
                  </a:lnTo>
                  <a:lnTo>
                    <a:pt x="2620010" y="83947"/>
                  </a:lnTo>
                  <a:lnTo>
                    <a:pt x="2622905" y="83947"/>
                  </a:lnTo>
                  <a:lnTo>
                    <a:pt x="2631084" y="80733"/>
                  </a:lnTo>
                  <a:lnTo>
                    <a:pt x="2633129" y="80733"/>
                  </a:lnTo>
                  <a:lnTo>
                    <a:pt x="2634310" y="82016"/>
                  </a:lnTo>
                  <a:lnTo>
                    <a:pt x="2636355" y="82664"/>
                  </a:lnTo>
                  <a:lnTo>
                    <a:pt x="2636355" y="89738"/>
                  </a:lnTo>
                  <a:lnTo>
                    <a:pt x="2634310" y="89738"/>
                  </a:lnTo>
                  <a:lnTo>
                    <a:pt x="2630233" y="90385"/>
                  </a:lnTo>
                  <a:lnTo>
                    <a:pt x="2622905" y="92316"/>
                  </a:lnTo>
                  <a:lnTo>
                    <a:pt x="2620861" y="93599"/>
                  </a:lnTo>
                  <a:lnTo>
                    <a:pt x="2615920" y="93599"/>
                  </a:lnTo>
                  <a:lnTo>
                    <a:pt x="2608592" y="94246"/>
                  </a:lnTo>
                  <a:lnTo>
                    <a:pt x="2604503" y="94246"/>
                  </a:lnTo>
                  <a:lnTo>
                    <a:pt x="2595143" y="99390"/>
                  </a:lnTo>
                  <a:lnTo>
                    <a:pt x="2589009" y="102120"/>
                  </a:lnTo>
                  <a:lnTo>
                    <a:pt x="2582875" y="107111"/>
                  </a:lnTo>
                  <a:lnTo>
                    <a:pt x="2573502" y="119811"/>
                  </a:lnTo>
                  <a:lnTo>
                    <a:pt x="2556306" y="120611"/>
                  </a:lnTo>
                  <a:lnTo>
                    <a:pt x="2548979" y="122542"/>
                  </a:lnTo>
                  <a:lnTo>
                    <a:pt x="2543530" y="122542"/>
                  </a:lnTo>
                  <a:lnTo>
                    <a:pt x="2535351" y="124472"/>
                  </a:lnTo>
                  <a:lnTo>
                    <a:pt x="2531262" y="127533"/>
                  </a:lnTo>
                  <a:lnTo>
                    <a:pt x="2523083" y="132194"/>
                  </a:lnTo>
                  <a:lnTo>
                    <a:pt x="2506726" y="142328"/>
                  </a:lnTo>
                  <a:lnTo>
                    <a:pt x="2483904" y="161620"/>
                  </a:lnTo>
                  <a:lnTo>
                    <a:pt x="2469591" y="173202"/>
                  </a:lnTo>
                  <a:lnTo>
                    <a:pt x="2457335" y="183972"/>
                  </a:lnTo>
                  <a:lnTo>
                    <a:pt x="2445067" y="195554"/>
                  </a:lnTo>
                  <a:lnTo>
                    <a:pt x="2432291" y="204558"/>
                  </a:lnTo>
                  <a:lnTo>
                    <a:pt x="2422067" y="212928"/>
                  </a:lnTo>
                  <a:lnTo>
                    <a:pt x="2411857" y="221932"/>
                  </a:lnTo>
                  <a:lnTo>
                    <a:pt x="2399588" y="229654"/>
                  </a:lnTo>
                  <a:lnTo>
                    <a:pt x="2378811" y="237363"/>
                  </a:lnTo>
                  <a:lnTo>
                    <a:pt x="2372677" y="239293"/>
                  </a:lnTo>
                  <a:lnTo>
                    <a:pt x="2382037" y="239293"/>
                  </a:lnTo>
                  <a:lnTo>
                    <a:pt x="2388171" y="237363"/>
                  </a:lnTo>
                  <a:lnTo>
                    <a:pt x="2398395" y="232702"/>
                  </a:lnTo>
                  <a:lnTo>
                    <a:pt x="2408961" y="226910"/>
                  </a:lnTo>
                  <a:lnTo>
                    <a:pt x="2413901" y="222567"/>
                  </a:lnTo>
                  <a:lnTo>
                    <a:pt x="2422067" y="216789"/>
                  </a:lnTo>
                  <a:lnTo>
                    <a:pt x="2429395" y="210350"/>
                  </a:lnTo>
                  <a:lnTo>
                    <a:pt x="2459380" y="186715"/>
                  </a:lnTo>
                  <a:lnTo>
                    <a:pt x="2507589" y="146189"/>
                  </a:lnTo>
                  <a:lnTo>
                    <a:pt x="2524277" y="134124"/>
                  </a:lnTo>
                  <a:lnTo>
                    <a:pt x="2527173" y="131394"/>
                  </a:lnTo>
                  <a:lnTo>
                    <a:pt x="2536545" y="125603"/>
                  </a:lnTo>
                  <a:lnTo>
                    <a:pt x="2550172" y="123672"/>
                  </a:lnTo>
                  <a:lnTo>
                    <a:pt x="2553068" y="123672"/>
                  </a:lnTo>
                  <a:lnTo>
                    <a:pt x="2561234" y="122542"/>
                  </a:lnTo>
                  <a:lnTo>
                    <a:pt x="2567368" y="123672"/>
                  </a:lnTo>
                  <a:lnTo>
                    <a:pt x="2579979" y="123672"/>
                  </a:lnTo>
                  <a:lnTo>
                    <a:pt x="2586113" y="126403"/>
                  </a:lnTo>
                  <a:lnTo>
                    <a:pt x="2592247" y="130263"/>
                  </a:lnTo>
                  <a:lnTo>
                    <a:pt x="2599220" y="135255"/>
                  </a:lnTo>
                  <a:lnTo>
                    <a:pt x="2605354" y="142328"/>
                  </a:lnTo>
                  <a:lnTo>
                    <a:pt x="2610637" y="144894"/>
                  </a:lnTo>
                  <a:lnTo>
                    <a:pt x="2615920" y="146189"/>
                  </a:lnTo>
                  <a:lnTo>
                    <a:pt x="2622054" y="146824"/>
                  </a:lnTo>
                  <a:lnTo>
                    <a:pt x="2626995" y="146824"/>
                  </a:lnTo>
                  <a:lnTo>
                    <a:pt x="2633129" y="146189"/>
                  </a:lnTo>
                  <a:lnTo>
                    <a:pt x="2637726" y="142963"/>
                  </a:lnTo>
                  <a:lnTo>
                    <a:pt x="2647937" y="138303"/>
                  </a:lnTo>
                  <a:lnTo>
                    <a:pt x="2652712" y="138303"/>
                  </a:lnTo>
                  <a:lnTo>
                    <a:pt x="2656802" y="139115"/>
                  </a:lnTo>
                  <a:lnTo>
                    <a:pt x="2663444" y="146824"/>
                  </a:lnTo>
                  <a:lnTo>
                    <a:pt x="2663444" y="148755"/>
                  </a:lnTo>
                  <a:lnTo>
                    <a:pt x="2662250" y="152615"/>
                  </a:lnTo>
                  <a:lnTo>
                    <a:pt x="2660891" y="155829"/>
                  </a:lnTo>
                  <a:lnTo>
                    <a:pt x="2658846" y="158407"/>
                  </a:lnTo>
                  <a:lnTo>
                    <a:pt x="2656802" y="159689"/>
                  </a:lnTo>
                  <a:lnTo>
                    <a:pt x="2656802" y="163550"/>
                  </a:lnTo>
                  <a:lnTo>
                    <a:pt x="2663444" y="169341"/>
                  </a:lnTo>
                  <a:lnTo>
                    <a:pt x="2667533" y="172402"/>
                  </a:lnTo>
                  <a:lnTo>
                    <a:pt x="2671622" y="174332"/>
                  </a:lnTo>
                  <a:lnTo>
                    <a:pt x="2683891" y="185902"/>
                  </a:lnTo>
                  <a:lnTo>
                    <a:pt x="2692057" y="194424"/>
                  </a:lnTo>
                  <a:lnTo>
                    <a:pt x="2696146" y="200545"/>
                  </a:lnTo>
                  <a:lnTo>
                    <a:pt x="2703474" y="208419"/>
                  </a:lnTo>
                  <a:lnTo>
                    <a:pt x="2714548" y="218706"/>
                  </a:lnTo>
                  <a:lnTo>
                    <a:pt x="2718638" y="224663"/>
                  </a:lnTo>
                  <a:lnTo>
                    <a:pt x="2723921" y="230771"/>
                  </a:lnTo>
                  <a:lnTo>
                    <a:pt x="2723921" y="232702"/>
                  </a:lnTo>
                  <a:lnTo>
                    <a:pt x="2725953" y="233502"/>
                  </a:lnTo>
                  <a:lnTo>
                    <a:pt x="2725102" y="229654"/>
                  </a:lnTo>
                  <a:lnTo>
                    <a:pt x="2719832" y="222567"/>
                  </a:lnTo>
                  <a:lnTo>
                    <a:pt x="2712504" y="214210"/>
                  </a:lnTo>
                  <a:lnTo>
                    <a:pt x="2706370" y="209067"/>
                  </a:lnTo>
                  <a:lnTo>
                    <a:pt x="2711653" y="204558"/>
                  </a:lnTo>
                  <a:lnTo>
                    <a:pt x="2721876" y="199415"/>
                  </a:lnTo>
                  <a:lnTo>
                    <a:pt x="2725953" y="196684"/>
                  </a:lnTo>
                  <a:lnTo>
                    <a:pt x="2743504" y="192493"/>
                  </a:lnTo>
                  <a:lnTo>
                    <a:pt x="2757817" y="190576"/>
                  </a:lnTo>
                  <a:lnTo>
                    <a:pt x="2761221" y="190576"/>
                  </a:lnTo>
                  <a:lnTo>
                    <a:pt x="2770073" y="195554"/>
                  </a:lnTo>
                  <a:lnTo>
                    <a:pt x="2774340" y="196684"/>
                  </a:lnTo>
                  <a:lnTo>
                    <a:pt x="2779611" y="196684"/>
                  </a:lnTo>
                  <a:lnTo>
                    <a:pt x="2782849" y="197485"/>
                  </a:lnTo>
                  <a:lnTo>
                    <a:pt x="2793073" y="197485"/>
                  </a:lnTo>
                  <a:lnTo>
                    <a:pt x="2802102" y="194424"/>
                  </a:lnTo>
                  <a:lnTo>
                    <a:pt x="2819641" y="190576"/>
                  </a:lnTo>
                  <a:lnTo>
                    <a:pt x="2824924" y="186715"/>
                  </a:lnTo>
                  <a:lnTo>
                    <a:pt x="2833103" y="182854"/>
                  </a:lnTo>
                  <a:lnTo>
                    <a:pt x="2840431" y="180924"/>
                  </a:lnTo>
                  <a:lnTo>
                    <a:pt x="2845371" y="180111"/>
                  </a:lnTo>
                  <a:lnTo>
                    <a:pt x="2848775" y="178993"/>
                  </a:lnTo>
                  <a:lnTo>
                    <a:pt x="2851505" y="180111"/>
                  </a:lnTo>
                  <a:lnTo>
                    <a:pt x="2856954" y="180111"/>
                  </a:lnTo>
                  <a:lnTo>
                    <a:pt x="2858998" y="17819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73" name="object 4073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4440445" y="2390392"/>
              <a:ext cx="244949" cy="241220"/>
            </a:xfrm>
            <a:prstGeom prst="rect">
              <a:avLst/>
            </a:prstGeom>
          </p:spPr>
        </p:pic>
        <p:sp>
          <p:nvSpPr>
            <p:cNvPr id="4074" name="object 4074"/>
            <p:cNvSpPr/>
            <p:nvPr/>
          </p:nvSpPr>
          <p:spPr>
            <a:xfrm>
              <a:off x="3725528" y="2629683"/>
              <a:ext cx="751840" cy="479425"/>
            </a:xfrm>
            <a:custGeom>
              <a:avLst/>
              <a:gdLst/>
              <a:ahLst/>
              <a:cxnLst/>
              <a:rect l="l" t="t" r="r" b="b"/>
              <a:pathLst>
                <a:path w="751839" h="479425">
                  <a:moveTo>
                    <a:pt x="151810" y="477342"/>
                  </a:moveTo>
                  <a:lnTo>
                    <a:pt x="152454" y="478421"/>
                  </a:lnTo>
                  <a:lnTo>
                    <a:pt x="153306" y="479225"/>
                  </a:lnTo>
                  <a:lnTo>
                    <a:pt x="151810" y="477342"/>
                  </a:lnTo>
                  <a:close/>
                </a:path>
                <a:path w="751839" h="479425">
                  <a:moveTo>
                    <a:pt x="0" y="429855"/>
                  </a:moveTo>
                  <a:lnTo>
                    <a:pt x="0" y="431785"/>
                  </a:lnTo>
                  <a:lnTo>
                    <a:pt x="5280" y="432911"/>
                  </a:lnTo>
                  <a:lnTo>
                    <a:pt x="24869" y="434841"/>
                  </a:lnTo>
                  <a:lnTo>
                    <a:pt x="37134" y="435645"/>
                  </a:lnTo>
                  <a:lnTo>
                    <a:pt x="48546" y="437574"/>
                  </a:lnTo>
                  <a:lnTo>
                    <a:pt x="54679" y="437574"/>
                  </a:lnTo>
                  <a:lnTo>
                    <a:pt x="60811" y="439504"/>
                  </a:lnTo>
                  <a:lnTo>
                    <a:pt x="71883" y="443364"/>
                  </a:lnTo>
                  <a:lnTo>
                    <a:pt x="82614" y="447223"/>
                  </a:lnTo>
                  <a:lnTo>
                    <a:pt x="91472" y="450279"/>
                  </a:lnTo>
                  <a:lnTo>
                    <a:pt x="99648" y="452208"/>
                  </a:lnTo>
                  <a:lnTo>
                    <a:pt x="114468" y="455264"/>
                  </a:lnTo>
                  <a:lnTo>
                    <a:pt x="127584" y="457194"/>
                  </a:lnTo>
                  <a:lnTo>
                    <a:pt x="132865" y="459123"/>
                  </a:lnTo>
                  <a:lnTo>
                    <a:pt x="136953" y="461053"/>
                  </a:lnTo>
                  <a:lnTo>
                    <a:pt x="141041" y="463787"/>
                  </a:lnTo>
                  <a:lnTo>
                    <a:pt x="151810" y="477342"/>
                  </a:lnTo>
                  <a:lnTo>
                    <a:pt x="147173" y="469576"/>
                  </a:lnTo>
                  <a:lnTo>
                    <a:pt x="141041" y="461857"/>
                  </a:lnTo>
                  <a:lnTo>
                    <a:pt x="136101" y="457998"/>
                  </a:lnTo>
                  <a:lnTo>
                    <a:pt x="132013" y="457194"/>
                  </a:lnTo>
                  <a:lnTo>
                    <a:pt x="126733" y="456068"/>
                  </a:lnTo>
                  <a:lnTo>
                    <a:pt x="83296" y="446419"/>
                  </a:lnTo>
                  <a:lnTo>
                    <a:pt x="77164" y="443364"/>
                  </a:lnTo>
                  <a:lnTo>
                    <a:pt x="64899" y="439504"/>
                  </a:lnTo>
                  <a:lnTo>
                    <a:pt x="57574" y="437574"/>
                  </a:lnTo>
                  <a:lnTo>
                    <a:pt x="43266" y="434841"/>
                  </a:lnTo>
                  <a:lnTo>
                    <a:pt x="29809" y="432911"/>
                  </a:lnTo>
                  <a:lnTo>
                    <a:pt x="12264" y="430981"/>
                  </a:lnTo>
                  <a:lnTo>
                    <a:pt x="0" y="429855"/>
                  </a:lnTo>
                  <a:close/>
                </a:path>
                <a:path w="751839" h="479425">
                  <a:moveTo>
                    <a:pt x="415118" y="0"/>
                  </a:moveTo>
                  <a:lnTo>
                    <a:pt x="411712" y="0"/>
                  </a:lnTo>
                  <a:lnTo>
                    <a:pt x="411030" y="3055"/>
                  </a:lnTo>
                  <a:lnTo>
                    <a:pt x="408986" y="10774"/>
                  </a:lnTo>
                  <a:lnTo>
                    <a:pt x="406942" y="21227"/>
                  </a:lnTo>
                  <a:lnTo>
                    <a:pt x="406942" y="32001"/>
                  </a:lnTo>
                  <a:lnTo>
                    <a:pt x="404898" y="40846"/>
                  </a:lnTo>
                  <a:lnTo>
                    <a:pt x="399447" y="53229"/>
                  </a:lnTo>
                  <a:lnTo>
                    <a:pt x="397403" y="62235"/>
                  </a:lnTo>
                  <a:lnTo>
                    <a:pt x="401491" y="55641"/>
                  </a:lnTo>
                  <a:lnTo>
                    <a:pt x="405579" y="43580"/>
                  </a:lnTo>
                  <a:lnTo>
                    <a:pt x="407623" y="29268"/>
                  </a:lnTo>
                  <a:lnTo>
                    <a:pt x="409667" y="12704"/>
                  </a:lnTo>
                  <a:lnTo>
                    <a:pt x="415118" y="0"/>
                  </a:lnTo>
                  <a:close/>
                </a:path>
                <a:path w="751839" h="479425">
                  <a:moveTo>
                    <a:pt x="659216" y="0"/>
                  </a:moveTo>
                  <a:lnTo>
                    <a:pt x="658023" y="0"/>
                  </a:lnTo>
                  <a:lnTo>
                    <a:pt x="662112" y="7719"/>
                  </a:lnTo>
                  <a:lnTo>
                    <a:pt x="667392" y="15438"/>
                  </a:lnTo>
                  <a:lnTo>
                    <a:pt x="668584" y="17367"/>
                  </a:lnTo>
                  <a:lnTo>
                    <a:pt x="669436" y="21227"/>
                  </a:lnTo>
                  <a:lnTo>
                    <a:pt x="670629" y="27338"/>
                  </a:lnTo>
                  <a:lnTo>
                    <a:pt x="670629" y="28142"/>
                  </a:lnTo>
                  <a:lnTo>
                    <a:pt x="674717" y="32001"/>
                  </a:lnTo>
                  <a:lnTo>
                    <a:pt x="679657" y="33127"/>
                  </a:lnTo>
                  <a:lnTo>
                    <a:pt x="715598" y="39721"/>
                  </a:lnTo>
                  <a:lnTo>
                    <a:pt x="724286" y="40846"/>
                  </a:lnTo>
                  <a:lnTo>
                    <a:pt x="729226" y="42776"/>
                  </a:lnTo>
                  <a:lnTo>
                    <a:pt x="735358" y="44867"/>
                  </a:lnTo>
                  <a:lnTo>
                    <a:pt x="744726" y="46796"/>
                  </a:lnTo>
                  <a:lnTo>
                    <a:pt x="747622" y="47440"/>
                  </a:lnTo>
                  <a:lnTo>
                    <a:pt x="751710" y="47440"/>
                  </a:lnTo>
                  <a:lnTo>
                    <a:pt x="747622" y="46796"/>
                  </a:lnTo>
                  <a:lnTo>
                    <a:pt x="742682" y="44867"/>
                  </a:lnTo>
                  <a:lnTo>
                    <a:pt x="731270" y="40846"/>
                  </a:lnTo>
                  <a:lnTo>
                    <a:pt x="726330" y="39721"/>
                  </a:lnTo>
                  <a:lnTo>
                    <a:pt x="719686" y="38917"/>
                  </a:lnTo>
                  <a:lnTo>
                    <a:pt x="705378" y="36987"/>
                  </a:lnTo>
                  <a:lnTo>
                    <a:pt x="687833" y="33127"/>
                  </a:lnTo>
                  <a:lnTo>
                    <a:pt x="676761" y="31197"/>
                  </a:lnTo>
                  <a:lnTo>
                    <a:pt x="674717" y="30072"/>
                  </a:lnTo>
                  <a:lnTo>
                    <a:pt x="672673" y="28142"/>
                  </a:lnTo>
                  <a:lnTo>
                    <a:pt x="671480" y="26212"/>
                  </a:lnTo>
                  <a:lnTo>
                    <a:pt x="670629" y="22353"/>
                  </a:lnTo>
                  <a:lnTo>
                    <a:pt x="669436" y="15438"/>
                  </a:lnTo>
                  <a:lnTo>
                    <a:pt x="660067" y="1125"/>
                  </a:lnTo>
                  <a:lnTo>
                    <a:pt x="65921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5" name="object 4075"/>
            <p:cNvSpPr/>
            <p:nvPr/>
          </p:nvSpPr>
          <p:spPr>
            <a:xfrm>
              <a:off x="2301144" y="2156729"/>
              <a:ext cx="2859405" cy="956310"/>
            </a:xfrm>
            <a:custGeom>
              <a:avLst/>
              <a:gdLst/>
              <a:ahLst/>
              <a:cxnLst/>
              <a:rect l="l" t="t" r="r" b="b"/>
              <a:pathLst>
                <a:path w="2859404" h="956310">
                  <a:moveTo>
                    <a:pt x="1867949" y="350252"/>
                  </a:moveTo>
                  <a:lnTo>
                    <a:pt x="1888731" y="349448"/>
                  </a:lnTo>
                  <a:lnTo>
                    <a:pt x="1938981" y="344302"/>
                  </a:lnTo>
                  <a:lnTo>
                    <a:pt x="1945113" y="344302"/>
                  </a:lnTo>
                  <a:lnTo>
                    <a:pt x="1975093" y="341247"/>
                  </a:lnTo>
                  <a:lnTo>
                    <a:pt x="1986506" y="357167"/>
                  </a:lnTo>
                  <a:lnTo>
                    <a:pt x="2017508" y="399622"/>
                  </a:lnTo>
                  <a:lnTo>
                    <a:pt x="2019552" y="402678"/>
                  </a:lnTo>
                  <a:lnTo>
                    <a:pt x="2020404" y="403482"/>
                  </a:lnTo>
                  <a:lnTo>
                    <a:pt x="2025684" y="409271"/>
                  </a:lnTo>
                  <a:lnTo>
                    <a:pt x="2060434" y="436770"/>
                  </a:lnTo>
                  <a:lnTo>
                    <a:pt x="2090413" y="484371"/>
                  </a:lnTo>
                  <a:lnTo>
                    <a:pt x="2095694" y="492090"/>
                  </a:lnTo>
                  <a:lnTo>
                    <a:pt x="2096886" y="494020"/>
                  </a:lnTo>
                  <a:lnTo>
                    <a:pt x="2097738" y="497880"/>
                  </a:lnTo>
                  <a:lnTo>
                    <a:pt x="2098930" y="503991"/>
                  </a:lnTo>
                  <a:lnTo>
                    <a:pt x="2098930" y="504795"/>
                  </a:lnTo>
                  <a:lnTo>
                    <a:pt x="2100975" y="506724"/>
                  </a:lnTo>
                  <a:lnTo>
                    <a:pt x="2143900" y="516373"/>
                  </a:lnTo>
                  <a:lnTo>
                    <a:pt x="2152588" y="517499"/>
                  </a:lnTo>
                  <a:lnTo>
                    <a:pt x="2157527" y="519429"/>
                  </a:lnTo>
                  <a:lnTo>
                    <a:pt x="2163660" y="521359"/>
                  </a:lnTo>
                  <a:lnTo>
                    <a:pt x="2173028" y="523288"/>
                  </a:lnTo>
                  <a:lnTo>
                    <a:pt x="2175924" y="524092"/>
                  </a:lnTo>
                  <a:lnTo>
                    <a:pt x="2180012" y="524092"/>
                  </a:lnTo>
                  <a:lnTo>
                    <a:pt x="2175924" y="523288"/>
                  </a:lnTo>
                  <a:lnTo>
                    <a:pt x="2170984" y="521359"/>
                  </a:lnTo>
                  <a:lnTo>
                    <a:pt x="2159572" y="517499"/>
                  </a:lnTo>
                  <a:lnTo>
                    <a:pt x="2154632" y="516373"/>
                  </a:lnTo>
                  <a:lnTo>
                    <a:pt x="2147988" y="515569"/>
                  </a:lnTo>
                  <a:lnTo>
                    <a:pt x="2133680" y="513639"/>
                  </a:lnTo>
                  <a:lnTo>
                    <a:pt x="2116135" y="509780"/>
                  </a:lnTo>
                  <a:lnTo>
                    <a:pt x="2105063" y="507850"/>
                  </a:lnTo>
                  <a:lnTo>
                    <a:pt x="2103019" y="506724"/>
                  </a:lnTo>
                  <a:lnTo>
                    <a:pt x="2100975" y="504795"/>
                  </a:lnTo>
                  <a:lnTo>
                    <a:pt x="2099782" y="502865"/>
                  </a:lnTo>
                  <a:lnTo>
                    <a:pt x="2098930" y="499005"/>
                  </a:lnTo>
                  <a:lnTo>
                    <a:pt x="2097738" y="492090"/>
                  </a:lnTo>
                  <a:lnTo>
                    <a:pt x="2088369" y="477778"/>
                  </a:lnTo>
                  <a:lnTo>
                    <a:pt x="2080193" y="464913"/>
                  </a:lnTo>
                  <a:lnTo>
                    <a:pt x="2077297" y="457998"/>
                  </a:lnTo>
                  <a:lnTo>
                    <a:pt x="2067929" y="443685"/>
                  </a:lnTo>
                  <a:lnTo>
                    <a:pt x="2063840" y="437574"/>
                  </a:lnTo>
                  <a:lnTo>
                    <a:pt x="2055664" y="430981"/>
                  </a:lnTo>
                  <a:lnTo>
                    <a:pt x="2037949" y="416347"/>
                  </a:lnTo>
                  <a:lnTo>
                    <a:pt x="2027728" y="409271"/>
                  </a:lnTo>
                  <a:lnTo>
                    <a:pt x="2026536" y="408467"/>
                  </a:lnTo>
                  <a:lnTo>
                    <a:pt x="2022448" y="404608"/>
                  </a:lnTo>
                  <a:lnTo>
                    <a:pt x="2016316" y="396888"/>
                  </a:lnTo>
                  <a:lnTo>
                    <a:pt x="2002007" y="377269"/>
                  </a:lnTo>
                  <a:lnTo>
                    <a:pt x="1988550" y="357167"/>
                  </a:lnTo>
                  <a:lnTo>
                    <a:pt x="1978330" y="342373"/>
                  </a:lnTo>
                  <a:lnTo>
                    <a:pt x="1978330" y="341247"/>
                  </a:lnTo>
                  <a:lnTo>
                    <a:pt x="1995875" y="339317"/>
                  </a:lnTo>
                  <a:lnTo>
                    <a:pt x="2008139" y="338513"/>
                  </a:lnTo>
                  <a:lnTo>
                    <a:pt x="2036756" y="336583"/>
                  </a:lnTo>
                  <a:lnTo>
                    <a:pt x="2060434" y="334653"/>
                  </a:lnTo>
                  <a:lnTo>
                    <a:pt x="2088369" y="335458"/>
                  </a:lnTo>
                  <a:lnTo>
                    <a:pt x="2125504" y="339317"/>
                  </a:lnTo>
                  <a:lnTo>
                    <a:pt x="2159572" y="343177"/>
                  </a:lnTo>
                  <a:lnTo>
                    <a:pt x="2162808" y="343177"/>
                  </a:lnTo>
                  <a:lnTo>
                    <a:pt x="2169792" y="340443"/>
                  </a:lnTo>
                  <a:lnTo>
                    <a:pt x="2181205" y="332724"/>
                  </a:lnTo>
                  <a:lnTo>
                    <a:pt x="2216295" y="308441"/>
                  </a:lnTo>
                  <a:lnTo>
                    <a:pt x="2223279" y="303456"/>
                  </a:lnTo>
                  <a:lnTo>
                    <a:pt x="2228559" y="303456"/>
                  </a:lnTo>
                  <a:lnTo>
                    <a:pt x="2240824" y="294932"/>
                  </a:lnTo>
                  <a:lnTo>
                    <a:pt x="2283068" y="267433"/>
                  </a:lnTo>
                  <a:lnTo>
                    <a:pt x="2294481" y="259714"/>
                  </a:lnTo>
                  <a:lnTo>
                    <a:pt x="2341835" y="246206"/>
                  </a:lnTo>
                  <a:lnTo>
                    <a:pt x="2362276" y="244276"/>
                  </a:lnTo>
                  <a:lnTo>
                    <a:pt x="2371815" y="243150"/>
                  </a:lnTo>
                  <a:lnTo>
                    <a:pt x="2376585" y="241221"/>
                  </a:lnTo>
                  <a:lnTo>
                    <a:pt x="2388168" y="237361"/>
                  </a:lnTo>
                  <a:lnTo>
                    <a:pt x="2398388" y="232697"/>
                  </a:lnTo>
                  <a:lnTo>
                    <a:pt x="2408949" y="226908"/>
                  </a:lnTo>
                  <a:lnTo>
                    <a:pt x="2413889" y="222566"/>
                  </a:lnTo>
                  <a:lnTo>
                    <a:pt x="2422066" y="216777"/>
                  </a:lnTo>
                  <a:lnTo>
                    <a:pt x="2429390" y="210183"/>
                  </a:lnTo>
                  <a:lnTo>
                    <a:pt x="2441655" y="200535"/>
                  </a:lnTo>
                  <a:lnTo>
                    <a:pt x="2459370" y="186705"/>
                  </a:lnTo>
                  <a:lnTo>
                    <a:pt x="2481003" y="168533"/>
                  </a:lnTo>
                  <a:lnTo>
                    <a:pt x="2507576" y="146019"/>
                  </a:lnTo>
                  <a:lnTo>
                    <a:pt x="2524270" y="134118"/>
                  </a:lnTo>
                  <a:lnTo>
                    <a:pt x="2527166" y="131385"/>
                  </a:lnTo>
                  <a:lnTo>
                    <a:pt x="2536534" y="125595"/>
                  </a:lnTo>
                  <a:lnTo>
                    <a:pt x="2543518" y="124470"/>
                  </a:lnTo>
                  <a:lnTo>
                    <a:pt x="2550161" y="123666"/>
                  </a:lnTo>
                  <a:lnTo>
                    <a:pt x="2552887" y="123666"/>
                  </a:lnTo>
                  <a:lnTo>
                    <a:pt x="2560382" y="122540"/>
                  </a:lnTo>
                  <a:lnTo>
                    <a:pt x="2561063" y="122540"/>
                  </a:lnTo>
                  <a:lnTo>
                    <a:pt x="2567195" y="123666"/>
                  </a:lnTo>
                  <a:lnTo>
                    <a:pt x="2574690" y="123666"/>
                  </a:lnTo>
                  <a:lnTo>
                    <a:pt x="2602456" y="139104"/>
                  </a:lnTo>
                  <a:lnTo>
                    <a:pt x="2605352" y="142159"/>
                  </a:lnTo>
                  <a:lnTo>
                    <a:pt x="2610632" y="144893"/>
                  </a:lnTo>
                  <a:lnTo>
                    <a:pt x="2615913" y="146019"/>
                  </a:lnTo>
                  <a:lnTo>
                    <a:pt x="2622045" y="146823"/>
                  </a:lnTo>
                  <a:lnTo>
                    <a:pt x="2626985" y="146823"/>
                  </a:lnTo>
                  <a:lnTo>
                    <a:pt x="2633117" y="146019"/>
                  </a:lnTo>
                  <a:lnTo>
                    <a:pt x="2637546" y="142963"/>
                  </a:lnTo>
                  <a:lnTo>
                    <a:pt x="2641634" y="141033"/>
                  </a:lnTo>
                  <a:lnTo>
                    <a:pt x="2647766" y="138300"/>
                  </a:lnTo>
                  <a:lnTo>
                    <a:pt x="2652706" y="138300"/>
                  </a:lnTo>
                  <a:lnTo>
                    <a:pt x="2656794" y="139104"/>
                  </a:lnTo>
                  <a:lnTo>
                    <a:pt x="2660031" y="142963"/>
                  </a:lnTo>
                  <a:lnTo>
                    <a:pt x="2663438" y="146823"/>
                  </a:lnTo>
                  <a:lnTo>
                    <a:pt x="2656794" y="159688"/>
                  </a:lnTo>
                  <a:lnTo>
                    <a:pt x="2656794" y="163547"/>
                  </a:lnTo>
                  <a:lnTo>
                    <a:pt x="2658838" y="165477"/>
                  </a:lnTo>
                  <a:lnTo>
                    <a:pt x="2663438" y="169337"/>
                  </a:lnTo>
                  <a:lnTo>
                    <a:pt x="2667526" y="172392"/>
                  </a:lnTo>
                  <a:lnTo>
                    <a:pt x="2669570" y="173196"/>
                  </a:lnTo>
                  <a:lnTo>
                    <a:pt x="2671614" y="174322"/>
                  </a:lnTo>
                  <a:lnTo>
                    <a:pt x="2673658" y="176252"/>
                  </a:lnTo>
                  <a:lnTo>
                    <a:pt x="2683878" y="185901"/>
                  </a:lnTo>
                  <a:lnTo>
                    <a:pt x="2692055" y="194424"/>
                  </a:lnTo>
                  <a:lnTo>
                    <a:pt x="2696143" y="200535"/>
                  </a:lnTo>
                  <a:lnTo>
                    <a:pt x="2703468" y="208254"/>
                  </a:lnTo>
                  <a:lnTo>
                    <a:pt x="2711644" y="215973"/>
                  </a:lnTo>
                  <a:lnTo>
                    <a:pt x="2714540" y="218707"/>
                  </a:lnTo>
                  <a:lnTo>
                    <a:pt x="2718628" y="224496"/>
                  </a:lnTo>
                  <a:lnTo>
                    <a:pt x="2723908" y="230768"/>
                  </a:lnTo>
                  <a:lnTo>
                    <a:pt x="2723908" y="232697"/>
                  </a:lnTo>
                  <a:lnTo>
                    <a:pt x="2725952" y="233502"/>
                  </a:lnTo>
                  <a:lnTo>
                    <a:pt x="2725101" y="229642"/>
                  </a:lnTo>
                  <a:lnTo>
                    <a:pt x="2719820" y="222566"/>
                  </a:lnTo>
                  <a:lnTo>
                    <a:pt x="2712496" y="214043"/>
                  </a:lnTo>
                  <a:lnTo>
                    <a:pt x="2706363" y="209058"/>
                  </a:lnTo>
                  <a:lnTo>
                    <a:pt x="2711644" y="204394"/>
                  </a:lnTo>
                  <a:lnTo>
                    <a:pt x="2721864" y="199409"/>
                  </a:lnTo>
                  <a:lnTo>
                    <a:pt x="2725952" y="196675"/>
                  </a:lnTo>
                  <a:lnTo>
                    <a:pt x="2731233" y="195549"/>
                  </a:lnTo>
                  <a:lnTo>
                    <a:pt x="2743497" y="192494"/>
                  </a:lnTo>
                  <a:lnTo>
                    <a:pt x="2757806" y="190564"/>
                  </a:lnTo>
                  <a:lnTo>
                    <a:pt x="2761043" y="190564"/>
                  </a:lnTo>
                  <a:lnTo>
                    <a:pt x="2763087" y="191690"/>
                  </a:lnTo>
                  <a:lnTo>
                    <a:pt x="2770071" y="195549"/>
                  </a:lnTo>
                  <a:lnTo>
                    <a:pt x="2774159" y="196675"/>
                  </a:lnTo>
                  <a:lnTo>
                    <a:pt x="2779610" y="196675"/>
                  </a:lnTo>
                  <a:lnTo>
                    <a:pt x="2782846" y="197479"/>
                  </a:lnTo>
                  <a:lnTo>
                    <a:pt x="2786934" y="197479"/>
                  </a:lnTo>
                  <a:lnTo>
                    <a:pt x="2789830" y="197479"/>
                  </a:lnTo>
                  <a:lnTo>
                    <a:pt x="2793066" y="197479"/>
                  </a:lnTo>
                  <a:lnTo>
                    <a:pt x="2802094" y="194424"/>
                  </a:lnTo>
                  <a:lnTo>
                    <a:pt x="2811463" y="192494"/>
                  </a:lnTo>
                  <a:lnTo>
                    <a:pt x="2819640" y="190564"/>
                  </a:lnTo>
                  <a:lnTo>
                    <a:pt x="2824920" y="186705"/>
                  </a:lnTo>
                  <a:lnTo>
                    <a:pt x="2833096" y="182845"/>
                  </a:lnTo>
                  <a:lnTo>
                    <a:pt x="2840421" y="180915"/>
                  </a:lnTo>
                  <a:lnTo>
                    <a:pt x="2845361" y="180111"/>
                  </a:lnTo>
                  <a:lnTo>
                    <a:pt x="2848597" y="178986"/>
                  </a:lnTo>
                  <a:lnTo>
                    <a:pt x="2851493" y="180111"/>
                  </a:lnTo>
                  <a:lnTo>
                    <a:pt x="2854730" y="180111"/>
                  </a:lnTo>
                  <a:lnTo>
                    <a:pt x="2856774" y="180111"/>
                  </a:lnTo>
                  <a:lnTo>
                    <a:pt x="2858818" y="178182"/>
                  </a:lnTo>
                  <a:lnTo>
                    <a:pt x="2854730" y="178182"/>
                  </a:lnTo>
                  <a:lnTo>
                    <a:pt x="2848597" y="177056"/>
                  </a:lnTo>
                  <a:lnTo>
                    <a:pt x="2835140" y="180915"/>
                  </a:lnTo>
                  <a:lnTo>
                    <a:pt x="2824920" y="184775"/>
                  </a:lnTo>
                  <a:lnTo>
                    <a:pt x="2816744" y="189760"/>
                  </a:lnTo>
                  <a:lnTo>
                    <a:pt x="2803287" y="192494"/>
                  </a:lnTo>
                  <a:lnTo>
                    <a:pt x="2795962" y="194424"/>
                  </a:lnTo>
                  <a:lnTo>
                    <a:pt x="2786934" y="194424"/>
                  </a:lnTo>
                  <a:lnTo>
                    <a:pt x="2778758" y="194424"/>
                  </a:lnTo>
                  <a:lnTo>
                    <a:pt x="2775521" y="194424"/>
                  </a:lnTo>
                  <a:lnTo>
                    <a:pt x="2771433" y="193620"/>
                  </a:lnTo>
                  <a:lnTo>
                    <a:pt x="2767345" y="190564"/>
                  </a:lnTo>
                  <a:lnTo>
                    <a:pt x="2765131" y="189760"/>
                  </a:lnTo>
                  <a:lnTo>
                    <a:pt x="2763087" y="188634"/>
                  </a:lnTo>
                  <a:lnTo>
                    <a:pt x="2754910" y="188634"/>
                  </a:lnTo>
                  <a:lnTo>
                    <a:pt x="2736173" y="191690"/>
                  </a:lnTo>
                  <a:lnTo>
                    <a:pt x="2727145" y="193620"/>
                  </a:lnTo>
                  <a:lnTo>
                    <a:pt x="2725952" y="195549"/>
                  </a:lnTo>
                  <a:lnTo>
                    <a:pt x="2718628" y="198605"/>
                  </a:lnTo>
                  <a:lnTo>
                    <a:pt x="2710451" y="203268"/>
                  </a:lnTo>
                  <a:lnTo>
                    <a:pt x="2706363" y="206324"/>
                  </a:lnTo>
                  <a:lnTo>
                    <a:pt x="2705512" y="206324"/>
                  </a:lnTo>
                  <a:lnTo>
                    <a:pt x="2697335" y="198605"/>
                  </a:lnTo>
                  <a:lnTo>
                    <a:pt x="2694099" y="194424"/>
                  </a:lnTo>
                  <a:lnTo>
                    <a:pt x="2687967" y="184775"/>
                  </a:lnTo>
                  <a:lnTo>
                    <a:pt x="2685923" y="180111"/>
                  </a:lnTo>
                  <a:lnTo>
                    <a:pt x="2674339" y="173196"/>
                  </a:lnTo>
                  <a:lnTo>
                    <a:pt x="2660883" y="162261"/>
                  </a:lnTo>
                  <a:lnTo>
                    <a:pt x="2660883" y="159688"/>
                  </a:lnTo>
                  <a:lnTo>
                    <a:pt x="2663438" y="155668"/>
                  </a:lnTo>
                  <a:lnTo>
                    <a:pt x="2666163" y="152612"/>
                  </a:lnTo>
                  <a:lnTo>
                    <a:pt x="2667526" y="148753"/>
                  </a:lnTo>
                  <a:lnTo>
                    <a:pt x="2666163" y="146823"/>
                  </a:lnTo>
                  <a:lnTo>
                    <a:pt x="2665482" y="142963"/>
                  </a:lnTo>
                  <a:lnTo>
                    <a:pt x="2662075" y="137174"/>
                  </a:lnTo>
                  <a:lnTo>
                    <a:pt x="2657987" y="134118"/>
                  </a:lnTo>
                  <a:lnTo>
                    <a:pt x="2653899" y="134118"/>
                  </a:lnTo>
                  <a:lnTo>
                    <a:pt x="2650662" y="135244"/>
                  </a:lnTo>
                  <a:lnTo>
                    <a:pt x="2642486" y="139104"/>
                  </a:lnTo>
                  <a:lnTo>
                    <a:pt x="2636354" y="142963"/>
                  </a:lnTo>
                  <a:lnTo>
                    <a:pt x="2630221" y="144893"/>
                  </a:lnTo>
                  <a:lnTo>
                    <a:pt x="2626985" y="144893"/>
                  </a:lnTo>
                  <a:lnTo>
                    <a:pt x="2624089" y="144893"/>
                  </a:lnTo>
                  <a:lnTo>
                    <a:pt x="2620001" y="144893"/>
                  </a:lnTo>
                  <a:lnTo>
                    <a:pt x="2616764" y="144089"/>
                  </a:lnTo>
                  <a:lnTo>
                    <a:pt x="2613869" y="142963"/>
                  </a:lnTo>
                  <a:lnTo>
                    <a:pt x="2599219" y="132189"/>
                  </a:lnTo>
                  <a:lnTo>
                    <a:pt x="2597175" y="130259"/>
                  </a:lnTo>
                  <a:lnTo>
                    <a:pt x="2582015" y="120610"/>
                  </a:lnTo>
                  <a:lnTo>
                    <a:pt x="2579971" y="120610"/>
                  </a:lnTo>
                  <a:lnTo>
                    <a:pt x="2577927" y="119806"/>
                  </a:lnTo>
                  <a:lnTo>
                    <a:pt x="2577927" y="116751"/>
                  </a:lnTo>
                  <a:lnTo>
                    <a:pt x="2578779" y="114017"/>
                  </a:lnTo>
                  <a:lnTo>
                    <a:pt x="2615913" y="97453"/>
                  </a:lnTo>
                  <a:lnTo>
                    <a:pt x="2626133" y="97453"/>
                  </a:lnTo>
                  <a:lnTo>
                    <a:pt x="2630221" y="97453"/>
                  </a:lnTo>
                  <a:lnTo>
                    <a:pt x="2634309" y="95523"/>
                  </a:lnTo>
                  <a:lnTo>
                    <a:pt x="2638398" y="93593"/>
                  </a:lnTo>
                  <a:lnTo>
                    <a:pt x="2641634" y="92307"/>
                  </a:lnTo>
                  <a:lnTo>
                    <a:pt x="2645722" y="90377"/>
                  </a:lnTo>
                  <a:lnTo>
                    <a:pt x="2647766" y="88447"/>
                  </a:lnTo>
                  <a:lnTo>
                    <a:pt x="2646574" y="87643"/>
                  </a:lnTo>
                  <a:lnTo>
                    <a:pt x="2644530" y="87643"/>
                  </a:lnTo>
                  <a:lnTo>
                    <a:pt x="2642486" y="87643"/>
                  </a:lnTo>
                  <a:lnTo>
                    <a:pt x="2640442" y="85713"/>
                  </a:lnTo>
                  <a:lnTo>
                    <a:pt x="2638398" y="82658"/>
                  </a:lnTo>
                  <a:lnTo>
                    <a:pt x="2637546" y="80728"/>
                  </a:lnTo>
                  <a:lnTo>
                    <a:pt x="2634309" y="78798"/>
                  </a:lnTo>
                  <a:lnTo>
                    <a:pt x="2630221" y="78798"/>
                  </a:lnTo>
                  <a:lnTo>
                    <a:pt x="2624941" y="79924"/>
                  </a:lnTo>
                  <a:lnTo>
                    <a:pt x="2620853" y="79924"/>
                  </a:lnTo>
                  <a:lnTo>
                    <a:pt x="2617957" y="79924"/>
                  </a:lnTo>
                  <a:lnTo>
                    <a:pt x="2613869" y="78798"/>
                  </a:lnTo>
                  <a:lnTo>
                    <a:pt x="2609780" y="77994"/>
                  </a:lnTo>
                  <a:lnTo>
                    <a:pt x="2608588" y="74939"/>
                  </a:lnTo>
                  <a:lnTo>
                    <a:pt x="2606544" y="77994"/>
                  </a:lnTo>
                  <a:lnTo>
                    <a:pt x="2609780" y="80728"/>
                  </a:lnTo>
                  <a:lnTo>
                    <a:pt x="2613869" y="82658"/>
                  </a:lnTo>
                  <a:lnTo>
                    <a:pt x="2620001" y="83784"/>
                  </a:lnTo>
                  <a:lnTo>
                    <a:pt x="2622897" y="83784"/>
                  </a:lnTo>
                  <a:lnTo>
                    <a:pt x="2626133" y="82658"/>
                  </a:lnTo>
                  <a:lnTo>
                    <a:pt x="2631073" y="80728"/>
                  </a:lnTo>
                  <a:lnTo>
                    <a:pt x="2633117" y="80728"/>
                  </a:lnTo>
                  <a:lnTo>
                    <a:pt x="2634309" y="81854"/>
                  </a:lnTo>
                  <a:lnTo>
                    <a:pt x="2636354" y="82658"/>
                  </a:lnTo>
                  <a:lnTo>
                    <a:pt x="2636354" y="85713"/>
                  </a:lnTo>
                  <a:lnTo>
                    <a:pt x="2636354" y="88447"/>
                  </a:lnTo>
                  <a:lnTo>
                    <a:pt x="2636354" y="89573"/>
                  </a:lnTo>
                  <a:lnTo>
                    <a:pt x="2634309" y="89573"/>
                  </a:lnTo>
                  <a:lnTo>
                    <a:pt x="2630221" y="90377"/>
                  </a:lnTo>
                  <a:lnTo>
                    <a:pt x="2622897" y="92307"/>
                  </a:lnTo>
                  <a:lnTo>
                    <a:pt x="2620853" y="93593"/>
                  </a:lnTo>
                  <a:lnTo>
                    <a:pt x="2615913" y="93593"/>
                  </a:lnTo>
                  <a:lnTo>
                    <a:pt x="2608588" y="94237"/>
                  </a:lnTo>
                  <a:lnTo>
                    <a:pt x="2604500" y="94237"/>
                  </a:lnTo>
                  <a:lnTo>
                    <a:pt x="2601263" y="96166"/>
                  </a:lnTo>
                  <a:lnTo>
                    <a:pt x="2595131" y="99383"/>
                  </a:lnTo>
                  <a:lnTo>
                    <a:pt x="2588999" y="101956"/>
                  </a:lnTo>
                  <a:lnTo>
                    <a:pt x="2582867" y="107102"/>
                  </a:lnTo>
                  <a:lnTo>
                    <a:pt x="2577927" y="114017"/>
                  </a:lnTo>
                  <a:lnTo>
                    <a:pt x="2573328" y="119806"/>
                  </a:lnTo>
                  <a:lnTo>
                    <a:pt x="2556294" y="120610"/>
                  </a:lnTo>
                  <a:lnTo>
                    <a:pt x="2548799" y="122540"/>
                  </a:lnTo>
                  <a:lnTo>
                    <a:pt x="2543518" y="122540"/>
                  </a:lnTo>
                  <a:lnTo>
                    <a:pt x="2535342" y="124470"/>
                  </a:lnTo>
                  <a:lnTo>
                    <a:pt x="2531254" y="127525"/>
                  </a:lnTo>
                  <a:lnTo>
                    <a:pt x="2523077" y="132189"/>
                  </a:lnTo>
                  <a:lnTo>
                    <a:pt x="2506725" y="142159"/>
                  </a:lnTo>
                  <a:lnTo>
                    <a:pt x="2483899" y="161618"/>
                  </a:lnTo>
                  <a:lnTo>
                    <a:pt x="2469591" y="173196"/>
                  </a:lnTo>
                  <a:lnTo>
                    <a:pt x="2457326" y="183971"/>
                  </a:lnTo>
                  <a:lnTo>
                    <a:pt x="2444891" y="195549"/>
                  </a:lnTo>
                  <a:lnTo>
                    <a:pt x="2432286" y="204394"/>
                  </a:lnTo>
                  <a:lnTo>
                    <a:pt x="2422066" y="212917"/>
                  </a:lnTo>
                  <a:lnTo>
                    <a:pt x="2411845" y="221923"/>
                  </a:lnTo>
                  <a:lnTo>
                    <a:pt x="2399581" y="229642"/>
                  </a:lnTo>
                  <a:lnTo>
                    <a:pt x="2378629" y="237361"/>
                  </a:lnTo>
                  <a:lnTo>
                    <a:pt x="2372497" y="239291"/>
                  </a:lnTo>
                  <a:lnTo>
                    <a:pt x="2358188" y="241221"/>
                  </a:lnTo>
                  <a:lnTo>
                    <a:pt x="2344731" y="242346"/>
                  </a:lnTo>
                  <a:lnTo>
                    <a:pt x="2337747" y="244276"/>
                  </a:lnTo>
                  <a:lnTo>
                    <a:pt x="2312878" y="248940"/>
                  </a:lnTo>
                  <a:lnTo>
                    <a:pt x="2300613" y="252799"/>
                  </a:lnTo>
                  <a:lnTo>
                    <a:pt x="2288349" y="259714"/>
                  </a:lnTo>
                  <a:lnTo>
                    <a:pt x="2278128" y="267433"/>
                  </a:lnTo>
                  <a:lnTo>
                    <a:pt x="2222427" y="301526"/>
                  </a:lnTo>
                  <a:lnTo>
                    <a:pt x="2213058" y="308441"/>
                  </a:lnTo>
                  <a:lnTo>
                    <a:pt x="2203690" y="316160"/>
                  </a:lnTo>
                  <a:lnTo>
                    <a:pt x="2199601" y="318090"/>
                  </a:lnTo>
                  <a:lnTo>
                    <a:pt x="2187337" y="326934"/>
                  </a:lnTo>
                  <a:lnTo>
                    <a:pt x="2168940" y="339317"/>
                  </a:lnTo>
                  <a:lnTo>
                    <a:pt x="2162808" y="341247"/>
                  </a:lnTo>
                  <a:lnTo>
                    <a:pt x="2158720" y="342373"/>
                  </a:lnTo>
                  <a:lnTo>
                    <a:pt x="2151395" y="341247"/>
                  </a:lnTo>
                  <a:lnTo>
                    <a:pt x="2133680" y="339317"/>
                  </a:lnTo>
                  <a:lnTo>
                    <a:pt x="2110003" y="336583"/>
                  </a:lnTo>
                  <a:lnTo>
                    <a:pt x="2088369" y="333528"/>
                  </a:lnTo>
                  <a:lnTo>
                    <a:pt x="2067929" y="333528"/>
                  </a:lnTo>
                  <a:lnTo>
                    <a:pt x="2056345" y="333528"/>
                  </a:lnTo>
                  <a:lnTo>
                    <a:pt x="2033861" y="335458"/>
                  </a:lnTo>
                  <a:lnTo>
                    <a:pt x="2004903" y="337387"/>
                  </a:lnTo>
                  <a:lnTo>
                    <a:pt x="1993831" y="338513"/>
                  </a:lnTo>
                  <a:lnTo>
                    <a:pt x="1973049" y="339317"/>
                  </a:lnTo>
                  <a:lnTo>
                    <a:pt x="1945113" y="342373"/>
                  </a:lnTo>
                  <a:lnTo>
                    <a:pt x="1941025" y="342373"/>
                  </a:lnTo>
                  <a:lnTo>
                    <a:pt x="1936256" y="343177"/>
                  </a:lnTo>
                  <a:lnTo>
                    <a:pt x="1883450" y="346232"/>
                  </a:lnTo>
                  <a:lnTo>
                    <a:pt x="1865905" y="347036"/>
                  </a:lnTo>
                  <a:lnTo>
                    <a:pt x="1841376" y="348323"/>
                  </a:lnTo>
                  <a:lnTo>
                    <a:pt x="1819573" y="347036"/>
                  </a:lnTo>
                  <a:lnTo>
                    <a:pt x="1797939" y="345106"/>
                  </a:lnTo>
                  <a:lnTo>
                    <a:pt x="1778350" y="345106"/>
                  </a:lnTo>
                  <a:lnTo>
                    <a:pt x="1743601" y="355238"/>
                  </a:lnTo>
                  <a:lnTo>
                    <a:pt x="1712429" y="364886"/>
                  </a:lnTo>
                  <a:lnTo>
                    <a:pt x="1669162" y="379521"/>
                  </a:lnTo>
                  <a:lnTo>
                    <a:pt x="1641227" y="384184"/>
                  </a:lnTo>
                  <a:lnTo>
                    <a:pt x="1601197" y="389169"/>
                  </a:lnTo>
                  <a:lnTo>
                    <a:pt x="1567299" y="394959"/>
                  </a:lnTo>
                  <a:lnTo>
                    <a:pt x="1542770" y="397693"/>
                  </a:lnTo>
                  <a:lnTo>
                    <a:pt x="1502570" y="403482"/>
                  </a:lnTo>
                  <a:lnTo>
                    <a:pt x="1451127" y="415543"/>
                  </a:lnTo>
                  <a:lnTo>
                    <a:pt x="1437670" y="419402"/>
                  </a:lnTo>
                  <a:lnTo>
                    <a:pt x="1417911" y="423262"/>
                  </a:lnTo>
                  <a:lnTo>
                    <a:pt x="1417229" y="423262"/>
                  </a:lnTo>
                  <a:lnTo>
                    <a:pt x="1417229" y="421332"/>
                  </a:lnTo>
                  <a:lnTo>
                    <a:pt x="1412630" y="425192"/>
                  </a:lnTo>
                  <a:lnTo>
                    <a:pt x="1348071" y="442560"/>
                  </a:lnTo>
                  <a:lnTo>
                    <a:pt x="1289134" y="457998"/>
                  </a:lnTo>
                  <a:lnTo>
                    <a:pt x="1273633" y="461857"/>
                  </a:lnTo>
                  <a:lnTo>
                    <a:pt x="1273633" y="459123"/>
                  </a:lnTo>
                  <a:lnTo>
                    <a:pt x="1272781" y="452208"/>
                  </a:lnTo>
                  <a:lnTo>
                    <a:pt x="1272781" y="449475"/>
                  </a:lnTo>
                  <a:lnTo>
                    <a:pt x="1273633" y="445615"/>
                  </a:lnTo>
                  <a:lnTo>
                    <a:pt x="1278061" y="437574"/>
                  </a:lnTo>
                  <a:lnTo>
                    <a:pt x="1289134" y="414417"/>
                  </a:lnTo>
                  <a:lnTo>
                    <a:pt x="1308723" y="376465"/>
                  </a:lnTo>
                  <a:lnTo>
                    <a:pt x="1312811" y="368746"/>
                  </a:lnTo>
                  <a:lnTo>
                    <a:pt x="1314174" y="359901"/>
                  </a:lnTo>
                  <a:lnTo>
                    <a:pt x="1312129" y="332724"/>
                  </a:lnTo>
                  <a:lnTo>
                    <a:pt x="1310085" y="311175"/>
                  </a:lnTo>
                  <a:lnTo>
                    <a:pt x="1310085" y="302651"/>
                  </a:lnTo>
                  <a:lnTo>
                    <a:pt x="1308723" y="295736"/>
                  </a:lnTo>
                  <a:lnTo>
                    <a:pt x="1308041" y="278208"/>
                  </a:lnTo>
                  <a:lnTo>
                    <a:pt x="1305997" y="262770"/>
                  </a:lnTo>
                  <a:lnTo>
                    <a:pt x="1305997" y="255855"/>
                  </a:lnTo>
                  <a:lnTo>
                    <a:pt x="1304634" y="238487"/>
                  </a:lnTo>
                  <a:lnTo>
                    <a:pt x="1300546" y="196675"/>
                  </a:lnTo>
                  <a:lnTo>
                    <a:pt x="1295266" y="170462"/>
                  </a:lnTo>
                  <a:lnTo>
                    <a:pt x="1296458" y="178985"/>
                  </a:lnTo>
                  <a:lnTo>
                    <a:pt x="1300546" y="215973"/>
                  </a:lnTo>
                  <a:lnTo>
                    <a:pt x="1304634" y="259714"/>
                  </a:lnTo>
                  <a:lnTo>
                    <a:pt x="1305997" y="278208"/>
                  </a:lnTo>
                  <a:lnTo>
                    <a:pt x="1308723" y="309245"/>
                  </a:lnTo>
                  <a:lnTo>
                    <a:pt x="1312129" y="359097"/>
                  </a:lnTo>
                  <a:lnTo>
                    <a:pt x="1310767" y="367620"/>
                  </a:lnTo>
                  <a:lnTo>
                    <a:pt x="1306679" y="377269"/>
                  </a:lnTo>
                  <a:lnTo>
                    <a:pt x="1287089" y="414417"/>
                  </a:lnTo>
                  <a:lnTo>
                    <a:pt x="1280957" y="427121"/>
                  </a:lnTo>
                  <a:lnTo>
                    <a:pt x="1271589" y="444489"/>
                  </a:lnTo>
                  <a:lnTo>
                    <a:pt x="1270737" y="450279"/>
                  </a:lnTo>
                  <a:lnTo>
                    <a:pt x="1270737" y="462983"/>
                  </a:lnTo>
                  <a:lnTo>
                    <a:pt x="1247060" y="468772"/>
                  </a:lnTo>
                  <a:lnTo>
                    <a:pt x="1233603" y="472632"/>
                  </a:lnTo>
                  <a:lnTo>
                    <a:pt x="1223382" y="473918"/>
                  </a:lnTo>
                  <a:lnTo>
                    <a:pt x="1217080" y="472632"/>
                  </a:lnTo>
                  <a:lnTo>
                    <a:pt x="1206859" y="470702"/>
                  </a:lnTo>
                  <a:lnTo>
                    <a:pt x="1189314" y="461053"/>
                  </a:lnTo>
                  <a:lnTo>
                    <a:pt x="1186078" y="457194"/>
                  </a:lnTo>
                  <a:lnTo>
                    <a:pt x="1179094" y="447545"/>
                  </a:lnTo>
                  <a:lnTo>
                    <a:pt x="1173813" y="440630"/>
                  </a:lnTo>
                  <a:lnTo>
                    <a:pt x="1141960" y="407341"/>
                  </a:lnTo>
                  <a:lnTo>
                    <a:pt x="1126288" y="356042"/>
                  </a:lnTo>
                  <a:lnTo>
                    <a:pt x="1125607" y="348323"/>
                  </a:lnTo>
                  <a:lnTo>
                    <a:pt x="1116068" y="325809"/>
                  </a:lnTo>
                  <a:lnTo>
                    <a:pt x="1102611" y="277082"/>
                  </a:lnTo>
                  <a:lnTo>
                    <a:pt x="1100567" y="262770"/>
                  </a:lnTo>
                  <a:lnTo>
                    <a:pt x="1096479" y="243150"/>
                  </a:lnTo>
                  <a:lnTo>
                    <a:pt x="1089495" y="215973"/>
                  </a:lnTo>
                  <a:lnTo>
                    <a:pt x="1087451" y="200535"/>
                  </a:lnTo>
                  <a:lnTo>
                    <a:pt x="1082170" y="184775"/>
                  </a:lnTo>
                  <a:lnTo>
                    <a:pt x="1076038" y="172392"/>
                  </a:lnTo>
                  <a:lnTo>
                    <a:pt x="1072802" y="167407"/>
                  </a:lnTo>
                  <a:lnTo>
                    <a:pt x="1067862" y="163547"/>
                  </a:lnTo>
                  <a:lnTo>
                    <a:pt x="1055597" y="152612"/>
                  </a:lnTo>
                  <a:lnTo>
                    <a:pt x="1044184" y="147948"/>
                  </a:lnTo>
                  <a:lnTo>
                    <a:pt x="1032772" y="144893"/>
                  </a:lnTo>
                  <a:lnTo>
                    <a:pt x="1016419" y="140229"/>
                  </a:lnTo>
                  <a:lnTo>
                    <a:pt x="1008924" y="137174"/>
                  </a:lnTo>
                  <a:lnTo>
                    <a:pt x="1002792" y="132189"/>
                  </a:lnTo>
                  <a:lnTo>
                    <a:pt x="994615" y="124470"/>
                  </a:lnTo>
                  <a:lnTo>
                    <a:pt x="989335" y="120610"/>
                  </a:lnTo>
                  <a:lnTo>
                    <a:pt x="986439" y="114017"/>
                  </a:lnTo>
                  <a:lnTo>
                    <a:pt x="984395" y="107102"/>
                  </a:lnTo>
                  <a:lnTo>
                    <a:pt x="981159" y="96166"/>
                  </a:lnTo>
                  <a:lnTo>
                    <a:pt x="981159" y="88447"/>
                  </a:lnTo>
                  <a:lnTo>
                    <a:pt x="983203" y="79924"/>
                  </a:lnTo>
                  <a:lnTo>
                    <a:pt x="984395" y="74939"/>
                  </a:lnTo>
                  <a:lnTo>
                    <a:pt x="987291" y="71883"/>
                  </a:lnTo>
                  <a:lnTo>
                    <a:pt x="990527" y="71079"/>
                  </a:lnTo>
                  <a:lnTo>
                    <a:pt x="991890" y="71883"/>
                  </a:lnTo>
                  <a:lnTo>
                    <a:pt x="993934" y="74135"/>
                  </a:lnTo>
                  <a:lnTo>
                    <a:pt x="994615" y="76869"/>
                  </a:lnTo>
                  <a:lnTo>
                    <a:pt x="994615" y="80728"/>
                  </a:lnTo>
                  <a:lnTo>
                    <a:pt x="993934" y="85713"/>
                  </a:lnTo>
                  <a:lnTo>
                    <a:pt x="993934" y="87643"/>
                  </a:lnTo>
                  <a:lnTo>
                    <a:pt x="996660" y="86517"/>
                  </a:lnTo>
                  <a:lnTo>
                    <a:pt x="996660" y="85713"/>
                  </a:lnTo>
                  <a:lnTo>
                    <a:pt x="998022" y="84588"/>
                  </a:lnTo>
                  <a:lnTo>
                    <a:pt x="998704" y="84588"/>
                  </a:lnTo>
                  <a:lnTo>
                    <a:pt x="1000748" y="85713"/>
                  </a:lnTo>
                  <a:lnTo>
                    <a:pt x="1002110" y="83784"/>
                  </a:lnTo>
                  <a:lnTo>
                    <a:pt x="1004155" y="82658"/>
                  </a:lnTo>
                  <a:lnTo>
                    <a:pt x="1002110" y="79924"/>
                  </a:lnTo>
                  <a:lnTo>
                    <a:pt x="1000066" y="76065"/>
                  </a:lnTo>
                  <a:lnTo>
                    <a:pt x="998704" y="73009"/>
                  </a:lnTo>
                  <a:lnTo>
                    <a:pt x="998022" y="71883"/>
                  </a:lnTo>
                  <a:lnTo>
                    <a:pt x="998704" y="71079"/>
                  </a:lnTo>
                  <a:lnTo>
                    <a:pt x="998704" y="69150"/>
                  </a:lnTo>
                  <a:lnTo>
                    <a:pt x="998704" y="67220"/>
                  </a:lnTo>
                  <a:lnTo>
                    <a:pt x="994615" y="64164"/>
                  </a:lnTo>
                  <a:lnTo>
                    <a:pt x="993934" y="62235"/>
                  </a:lnTo>
                  <a:lnTo>
                    <a:pt x="992571" y="59501"/>
                  </a:lnTo>
                  <a:lnTo>
                    <a:pt x="992571" y="55641"/>
                  </a:lnTo>
                  <a:lnTo>
                    <a:pt x="992571" y="51782"/>
                  </a:lnTo>
                  <a:lnTo>
                    <a:pt x="968042" y="37148"/>
                  </a:lnTo>
                  <a:lnTo>
                    <a:pt x="962762" y="35861"/>
                  </a:lnTo>
                  <a:lnTo>
                    <a:pt x="957481" y="37148"/>
                  </a:lnTo>
                  <a:lnTo>
                    <a:pt x="951349" y="39077"/>
                  </a:lnTo>
                  <a:lnTo>
                    <a:pt x="945217" y="39721"/>
                  </a:lnTo>
                  <a:lnTo>
                    <a:pt x="941129" y="39721"/>
                  </a:lnTo>
                  <a:lnTo>
                    <a:pt x="938233" y="37148"/>
                  </a:lnTo>
                  <a:lnTo>
                    <a:pt x="932952" y="31358"/>
                  </a:lnTo>
                  <a:lnTo>
                    <a:pt x="926820" y="21549"/>
                  </a:lnTo>
                  <a:lnTo>
                    <a:pt x="920688" y="14634"/>
                  </a:lnTo>
                  <a:lnTo>
                    <a:pt x="915407" y="11578"/>
                  </a:lnTo>
                  <a:lnTo>
                    <a:pt x="903824" y="6915"/>
                  </a:lnTo>
                  <a:lnTo>
                    <a:pt x="887472" y="3055"/>
                  </a:lnTo>
                  <a:lnTo>
                    <a:pt x="875207" y="1929"/>
                  </a:lnTo>
                  <a:lnTo>
                    <a:pt x="871119" y="0"/>
                  </a:lnTo>
                  <a:lnTo>
                    <a:pt x="867882" y="0"/>
                  </a:lnTo>
                  <a:lnTo>
                    <a:pt x="865838" y="4985"/>
                  </a:lnTo>
                  <a:lnTo>
                    <a:pt x="861750" y="5789"/>
                  </a:lnTo>
                  <a:lnTo>
                    <a:pt x="808093" y="21549"/>
                  </a:lnTo>
                  <a:lnTo>
                    <a:pt x="799235" y="25408"/>
                  </a:lnTo>
                  <a:lnTo>
                    <a:pt x="785608" y="30072"/>
                  </a:lnTo>
                  <a:lnTo>
                    <a:pt x="780328" y="31358"/>
                  </a:lnTo>
                  <a:lnTo>
                    <a:pt x="774195" y="31358"/>
                  </a:lnTo>
                  <a:lnTo>
                    <a:pt x="766019" y="31358"/>
                  </a:lnTo>
                  <a:lnTo>
                    <a:pt x="762783" y="29268"/>
                  </a:lnTo>
                  <a:lnTo>
                    <a:pt x="744386" y="35861"/>
                  </a:lnTo>
                  <a:lnTo>
                    <a:pt x="730077" y="39077"/>
                  </a:lnTo>
                  <a:lnTo>
                    <a:pt x="684596" y="47922"/>
                  </a:lnTo>
                  <a:lnTo>
                    <a:pt x="640478" y="63360"/>
                  </a:lnTo>
                  <a:lnTo>
                    <a:pt x="624977" y="73009"/>
                  </a:lnTo>
                  <a:lnTo>
                    <a:pt x="616801" y="76869"/>
                  </a:lnTo>
                  <a:lnTo>
                    <a:pt x="606581" y="81854"/>
                  </a:lnTo>
                  <a:lnTo>
                    <a:pt x="589717" y="89573"/>
                  </a:lnTo>
                  <a:lnTo>
                    <a:pt x="579497" y="95523"/>
                  </a:lnTo>
                  <a:lnTo>
                    <a:pt x="574557" y="100026"/>
                  </a:lnTo>
                  <a:lnTo>
                    <a:pt x="566380" y="103242"/>
                  </a:lnTo>
                  <a:lnTo>
                    <a:pt x="557863" y="107102"/>
                  </a:lnTo>
                  <a:lnTo>
                    <a:pt x="550879" y="110961"/>
                  </a:lnTo>
                  <a:lnTo>
                    <a:pt x="540659" y="117876"/>
                  </a:lnTo>
                  <a:lnTo>
                    <a:pt x="538615" y="118680"/>
                  </a:lnTo>
                  <a:lnTo>
                    <a:pt x="487172" y="140229"/>
                  </a:lnTo>
                  <a:lnTo>
                    <a:pt x="435559" y="147948"/>
                  </a:lnTo>
                  <a:lnTo>
                    <a:pt x="416822" y="147948"/>
                  </a:lnTo>
                  <a:lnTo>
                    <a:pt x="392293" y="147948"/>
                  </a:lnTo>
                  <a:lnTo>
                    <a:pt x="377984" y="146823"/>
                  </a:lnTo>
                  <a:lnTo>
                    <a:pt x="369808" y="146019"/>
                  </a:lnTo>
                  <a:lnTo>
                    <a:pt x="364357" y="144089"/>
                  </a:lnTo>
                  <a:lnTo>
                    <a:pt x="363165" y="142159"/>
                  </a:lnTo>
                  <a:lnTo>
                    <a:pt x="361121" y="144089"/>
                  </a:lnTo>
                  <a:lnTo>
                    <a:pt x="354137" y="142963"/>
                  </a:lnTo>
                  <a:lnTo>
                    <a:pt x="334547" y="138300"/>
                  </a:lnTo>
                  <a:lnTo>
                    <a:pt x="317002" y="134118"/>
                  </a:lnTo>
                  <a:lnTo>
                    <a:pt x="316151" y="135244"/>
                  </a:lnTo>
                  <a:lnTo>
                    <a:pt x="312914" y="135244"/>
                  </a:lnTo>
                  <a:lnTo>
                    <a:pt x="302694" y="133314"/>
                  </a:lnTo>
                  <a:lnTo>
                    <a:pt x="293325" y="130259"/>
                  </a:lnTo>
                  <a:lnTo>
                    <a:pt x="288385" y="127525"/>
                  </a:lnTo>
                  <a:lnTo>
                    <a:pt x="280890" y="128329"/>
                  </a:lnTo>
                  <a:lnTo>
                    <a:pt x="277654" y="127525"/>
                  </a:lnTo>
                  <a:lnTo>
                    <a:pt x="275610" y="126399"/>
                  </a:lnTo>
                  <a:lnTo>
                    <a:pt x="274758" y="127525"/>
                  </a:lnTo>
                  <a:lnTo>
                    <a:pt x="270670" y="127525"/>
                  </a:lnTo>
                  <a:lnTo>
                    <a:pt x="267433" y="128329"/>
                  </a:lnTo>
                  <a:lnTo>
                    <a:pt x="265389" y="130259"/>
                  </a:lnTo>
                  <a:lnTo>
                    <a:pt x="262494" y="131385"/>
                  </a:lnTo>
                  <a:lnTo>
                    <a:pt x="257213" y="132189"/>
                  </a:lnTo>
                  <a:lnTo>
                    <a:pt x="229448" y="133314"/>
                  </a:lnTo>
                  <a:lnTo>
                    <a:pt x="221271" y="132189"/>
                  </a:lnTo>
                  <a:lnTo>
                    <a:pt x="213095" y="130259"/>
                  </a:lnTo>
                  <a:lnTo>
                    <a:pt x="201682" y="127525"/>
                  </a:lnTo>
                  <a:lnTo>
                    <a:pt x="194187" y="124469"/>
                  </a:lnTo>
                  <a:lnTo>
                    <a:pt x="193506" y="122540"/>
                  </a:lnTo>
                  <a:lnTo>
                    <a:pt x="194187" y="114017"/>
                  </a:lnTo>
                  <a:lnTo>
                    <a:pt x="195550" y="109031"/>
                  </a:lnTo>
                  <a:lnTo>
                    <a:pt x="196231" y="103885"/>
                  </a:lnTo>
                  <a:lnTo>
                    <a:pt x="196231" y="100026"/>
                  </a:lnTo>
                  <a:lnTo>
                    <a:pt x="195550" y="99383"/>
                  </a:lnTo>
                  <a:lnTo>
                    <a:pt x="192143" y="99383"/>
                  </a:lnTo>
                  <a:lnTo>
                    <a:pt x="192143" y="100026"/>
                  </a:lnTo>
                  <a:lnTo>
                    <a:pt x="190099" y="101312"/>
                  </a:lnTo>
                  <a:lnTo>
                    <a:pt x="190099" y="114017"/>
                  </a:lnTo>
                  <a:lnTo>
                    <a:pt x="190099" y="121736"/>
                  </a:lnTo>
                  <a:lnTo>
                    <a:pt x="189418" y="130259"/>
                  </a:lnTo>
                  <a:lnTo>
                    <a:pt x="188055" y="136370"/>
                  </a:lnTo>
                  <a:lnTo>
                    <a:pt x="187374" y="139104"/>
                  </a:lnTo>
                  <a:lnTo>
                    <a:pt x="186011" y="140229"/>
                  </a:lnTo>
                  <a:lnTo>
                    <a:pt x="161482" y="140229"/>
                  </a:lnTo>
                  <a:lnTo>
                    <a:pt x="147173" y="139104"/>
                  </a:lnTo>
                  <a:lnTo>
                    <a:pt x="141041" y="137174"/>
                  </a:lnTo>
                  <a:lnTo>
                    <a:pt x="128436" y="132189"/>
                  </a:lnTo>
                  <a:lnTo>
                    <a:pt x="120260" y="131384"/>
                  </a:lnTo>
                  <a:lnTo>
                    <a:pt x="119408" y="129455"/>
                  </a:lnTo>
                  <a:lnTo>
                    <a:pt x="117364" y="127525"/>
                  </a:lnTo>
                  <a:lnTo>
                    <a:pt x="117364" y="123665"/>
                  </a:lnTo>
                  <a:lnTo>
                    <a:pt x="117364" y="119806"/>
                  </a:lnTo>
                  <a:lnTo>
                    <a:pt x="116171" y="117876"/>
                  </a:lnTo>
                  <a:lnTo>
                    <a:pt x="114127" y="117876"/>
                  </a:lnTo>
                  <a:lnTo>
                    <a:pt x="113276" y="119806"/>
                  </a:lnTo>
                  <a:lnTo>
                    <a:pt x="113276" y="122540"/>
                  </a:lnTo>
                  <a:lnTo>
                    <a:pt x="112083" y="124469"/>
                  </a:lnTo>
                  <a:lnTo>
                    <a:pt x="110891" y="126399"/>
                  </a:lnTo>
                  <a:lnTo>
                    <a:pt x="107995" y="127525"/>
                  </a:lnTo>
                  <a:lnTo>
                    <a:pt x="100671" y="127525"/>
                  </a:lnTo>
                  <a:lnTo>
                    <a:pt x="98626" y="127525"/>
                  </a:lnTo>
                  <a:lnTo>
                    <a:pt x="94538" y="128329"/>
                  </a:lnTo>
                  <a:lnTo>
                    <a:pt x="82955" y="129455"/>
                  </a:lnTo>
                  <a:lnTo>
                    <a:pt x="80230" y="129455"/>
                  </a:lnTo>
                  <a:lnTo>
                    <a:pt x="72053" y="130259"/>
                  </a:lnTo>
                  <a:lnTo>
                    <a:pt x="65921" y="130259"/>
                  </a:lnTo>
                  <a:lnTo>
                    <a:pt x="61833" y="130259"/>
                  </a:lnTo>
                  <a:lnTo>
                    <a:pt x="58426" y="130259"/>
                  </a:lnTo>
                  <a:lnTo>
                    <a:pt x="53146" y="130259"/>
                  </a:lnTo>
                  <a:lnTo>
                    <a:pt x="50250" y="128329"/>
                  </a:lnTo>
                  <a:lnTo>
                    <a:pt x="46162" y="127525"/>
                  </a:lnTo>
                  <a:lnTo>
                    <a:pt x="33897" y="127525"/>
                  </a:lnTo>
                  <a:lnTo>
                    <a:pt x="21292" y="125595"/>
                  </a:lnTo>
                  <a:lnTo>
                    <a:pt x="6983" y="124469"/>
                  </a:lnTo>
                  <a:lnTo>
                    <a:pt x="0" y="124469"/>
                  </a:lnTo>
                  <a:lnTo>
                    <a:pt x="851" y="126399"/>
                  </a:lnTo>
                  <a:lnTo>
                    <a:pt x="851" y="144893"/>
                  </a:lnTo>
                  <a:lnTo>
                    <a:pt x="2044" y="149878"/>
                  </a:lnTo>
                  <a:lnTo>
                    <a:pt x="2895" y="155667"/>
                  </a:lnTo>
                  <a:lnTo>
                    <a:pt x="2895" y="165477"/>
                  </a:lnTo>
                  <a:lnTo>
                    <a:pt x="2895" y="174322"/>
                  </a:lnTo>
                  <a:lnTo>
                    <a:pt x="4088" y="176252"/>
                  </a:lnTo>
                </a:path>
                <a:path w="2859404" h="956310">
                  <a:moveTo>
                    <a:pt x="4088" y="176252"/>
                  </a:moveTo>
                  <a:lnTo>
                    <a:pt x="4939" y="175126"/>
                  </a:lnTo>
                  <a:lnTo>
                    <a:pt x="8176" y="175126"/>
                  </a:lnTo>
                  <a:lnTo>
                    <a:pt x="11072" y="177056"/>
                  </a:lnTo>
                  <a:lnTo>
                    <a:pt x="14308" y="180111"/>
                  </a:lnTo>
                  <a:lnTo>
                    <a:pt x="16352" y="184775"/>
                  </a:lnTo>
                  <a:lnTo>
                    <a:pt x="25380" y="207128"/>
                  </a:lnTo>
                  <a:lnTo>
                    <a:pt x="26573" y="209058"/>
                  </a:lnTo>
                  <a:lnTo>
                    <a:pt x="20440" y="209058"/>
                  </a:lnTo>
                  <a:lnTo>
                    <a:pt x="20440" y="219832"/>
                  </a:lnTo>
                  <a:lnTo>
                    <a:pt x="26573" y="219832"/>
                  </a:lnTo>
                  <a:lnTo>
                    <a:pt x="25380" y="224496"/>
                  </a:lnTo>
                  <a:lnTo>
                    <a:pt x="20440" y="224496"/>
                  </a:lnTo>
                  <a:lnTo>
                    <a:pt x="20440" y="233501"/>
                  </a:lnTo>
                  <a:lnTo>
                    <a:pt x="40029" y="234627"/>
                  </a:lnTo>
                  <a:lnTo>
                    <a:pt x="40029" y="231572"/>
                  </a:lnTo>
                  <a:lnTo>
                    <a:pt x="44118" y="231572"/>
                  </a:lnTo>
                  <a:lnTo>
                    <a:pt x="44118" y="227712"/>
                  </a:lnTo>
                  <a:lnTo>
                    <a:pt x="40881" y="227712"/>
                  </a:lnTo>
                  <a:lnTo>
                    <a:pt x="40881" y="224496"/>
                  </a:lnTo>
                  <a:lnTo>
                    <a:pt x="29809" y="224496"/>
                  </a:lnTo>
                  <a:lnTo>
                    <a:pt x="28617" y="208254"/>
                  </a:lnTo>
                  <a:lnTo>
                    <a:pt x="29809" y="205198"/>
                  </a:lnTo>
                  <a:lnTo>
                    <a:pt x="31853" y="206324"/>
                  </a:lnTo>
                  <a:lnTo>
                    <a:pt x="40881" y="214043"/>
                  </a:lnTo>
                  <a:lnTo>
                    <a:pt x="48206" y="217902"/>
                  </a:lnTo>
                  <a:lnTo>
                    <a:pt x="51102" y="218706"/>
                  </a:lnTo>
                  <a:lnTo>
                    <a:pt x="64558" y="217902"/>
                  </a:lnTo>
                  <a:lnTo>
                    <a:pt x="74779" y="216777"/>
                  </a:lnTo>
                  <a:lnTo>
                    <a:pt x="76823" y="214043"/>
                  </a:lnTo>
                  <a:lnTo>
                    <a:pt x="80230" y="212113"/>
                  </a:lnTo>
                  <a:lnTo>
                    <a:pt x="82955" y="210987"/>
                  </a:lnTo>
                  <a:lnTo>
                    <a:pt x="88406" y="210987"/>
                  </a:lnTo>
                  <a:lnTo>
                    <a:pt x="93687" y="210183"/>
                  </a:lnTo>
                  <a:lnTo>
                    <a:pt x="95731" y="208254"/>
                  </a:lnTo>
                  <a:lnTo>
                    <a:pt x="95731" y="206324"/>
                  </a:lnTo>
                  <a:lnTo>
                    <a:pt x="93687" y="193620"/>
                  </a:lnTo>
                  <a:lnTo>
                    <a:pt x="93687" y="188634"/>
                  </a:lnTo>
                  <a:lnTo>
                    <a:pt x="94538" y="185900"/>
                  </a:lnTo>
                  <a:lnTo>
                    <a:pt x="97775" y="185900"/>
                  </a:lnTo>
                  <a:lnTo>
                    <a:pt x="102715" y="185900"/>
                  </a:lnTo>
                  <a:lnTo>
                    <a:pt x="112083" y="187830"/>
                  </a:lnTo>
                  <a:lnTo>
                    <a:pt x="120260" y="189760"/>
                  </a:lnTo>
                  <a:lnTo>
                    <a:pt x="126392" y="189760"/>
                  </a:lnTo>
                  <a:lnTo>
                    <a:pt x="134568" y="188634"/>
                  </a:lnTo>
                  <a:lnTo>
                    <a:pt x="156201" y="184775"/>
                  </a:lnTo>
                  <a:lnTo>
                    <a:pt x="165570" y="183971"/>
                  </a:lnTo>
                  <a:lnTo>
                    <a:pt x="173065" y="183971"/>
                  </a:lnTo>
                  <a:lnTo>
                    <a:pt x="177153" y="184775"/>
                  </a:lnTo>
                  <a:lnTo>
                    <a:pt x="181923" y="187830"/>
                  </a:lnTo>
                  <a:lnTo>
                    <a:pt x="187374" y="190564"/>
                  </a:lnTo>
                  <a:lnTo>
                    <a:pt x="191462" y="192494"/>
                  </a:lnTo>
                  <a:lnTo>
                    <a:pt x="194187" y="192494"/>
                  </a:lnTo>
                  <a:lnTo>
                    <a:pt x="200831" y="193620"/>
                  </a:lnTo>
                  <a:lnTo>
                    <a:pt x="234728" y="182041"/>
                  </a:lnTo>
                  <a:lnTo>
                    <a:pt x="236772" y="180915"/>
                  </a:lnTo>
                  <a:lnTo>
                    <a:pt x="239668" y="180915"/>
                  </a:lnTo>
                  <a:lnTo>
                    <a:pt x="243756" y="182041"/>
                  </a:lnTo>
                  <a:lnTo>
                    <a:pt x="251933" y="185900"/>
                  </a:lnTo>
                  <a:lnTo>
                    <a:pt x="258405" y="186705"/>
                  </a:lnTo>
                  <a:lnTo>
                    <a:pt x="263345" y="186705"/>
                  </a:lnTo>
                  <a:lnTo>
                    <a:pt x="269478" y="183971"/>
                  </a:lnTo>
                  <a:lnTo>
                    <a:pt x="275610" y="180111"/>
                  </a:lnTo>
                  <a:lnTo>
                    <a:pt x="278846" y="178181"/>
                  </a:lnTo>
                  <a:lnTo>
                    <a:pt x="280890" y="178985"/>
                  </a:lnTo>
                  <a:lnTo>
                    <a:pt x="281742" y="182041"/>
                  </a:lnTo>
                  <a:lnTo>
                    <a:pt x="282934" y="184775"/>
                  </a:lnTo>
                  <a:lnTo>
                    <a:pt x="284979" y="184775"/>
                  </a:lnTo>
                  <a:lnTo>
                    <a:pt x="286341" y="182845"/>
                  </a:lnTo>
                  <a:lnTo>
                    <a:pt x="284297" y="180111"/>
                  </a:lnTo>
                  <a:lnTo>
                    <a:pt x="281742" y="175126"/>
                  </a:lnTo>
                  <a:lnTo>
                    <a:pt x="280890" y="172392"/>
                  </a:lnTo>
                  <a:lnTo>
                    <a:pt x="282934" y="169337"/>
                  </a:lnTo>
                  <a:lnTo>
                    <a:pt x="286341" y="166603"/>
                  </a:lnTo>
                  <a:lnTo>
                    <a:pt x="289067" y="164191"/>
                  </a:lnTo>
                  <a:lnTo>
                    <a:pt x="297413" y="162261"/>
                  </a:lnTo>
                  <a:lnTo>
                    <a:pt x="308826" y="160331"/>
                  </a:lnTo>
                  <a:lnTo>
                    <a:pt x="320239" y="160331"/>
                  </a:lnTo>
                  <a:lnTo>
                    <a:pt x="336592" y="159688"/>
                  </a:lnTo>
                  <a:lnTo>
                    <a:pt x="354988" y="160331"/>
                  </a:lnTo>
                  <a:lnTo>
                    <a:pt x="366401" y="160331"/>
                  </a:lnTo>
                  <a:lnTo>
                    <a:pt x="370489" y="162261"/>
                  </a:lnTo>
                  <a:lnTo>
                    <a:pt x="374577" y="166603"/>
                  </a:lnTo>
                  <a:lnTo>
                    <a:pt x="377984" y="167407"/>
                  </a:lnTo>
                  <a:lnTo>
                    <a:pt x="382072" y="167407"/>
                  </a:lnTo>
                  <a:lnTo>
                    <a:pt x="384798" y="167407"/>
                  </a:lnTo>
                  <a:lnTo>
                    <a:pt x="403706" y="172392"/>
                  </a:lnTo>
                  <a:lnTo>
                    <a:pt x="407794" y="173196"/>
                  </a:lnTo>
                  <a:lnTo>
                    <a:pt x="410690" y="173196"/>
                  </a:lnTo>
                  <a:lnTo>
                    <a:pt x="416822" y="172392"/>
                  </a:lnTo>
                  <a:lnTo>
                    <a:pt x="425339" y="171266"/>
                  </a:lnTo>
                  <a:lnTo>
                    <a:pt x="430279" y="170462"/>
                  </a:lnTo>
                  <a:lnTo>
                    <a:pt x="433515" y="170462"/>
                  </a:lnTo>
                  <a:lnTo>
                    <a:pt x="434367" y="171266"/>
                  </a:lnTo>
                  <a:lnTo>
                    <a:pt x="436411" y="172392"/>
                  </a:lnTo>
                  <a:lnTo>
                    <a:pt x="438455" y="172392"/>
                  </a:lnTo>
                  <a:lnTo>
                    <a:pt x="444587" y="172392"/>
                  </a:lnTo>
                  <a:lnTo>
                    <a:pt x="449868" y="171266"/>
                  </a:lnTo>
                  <a:lnTo>
                    <a:pt x="456000" y="170462"/>
                  </a:lnTo>
                  <a:lnTo>
                    <a:pt x="465369" y="168533"/>
                  </a:lnTo>
                  <a:lnTo>
                    <a:pt x="467413" y="167407"/>
                  </a:lnTo>
                  <a:lnTo>
                    <a:pt x="469457" y="169337"/>
                  </a:lnTo>
                  <a:lnTo>
                    <a:pt x="472353" y="174322"/>
                  </a:lnTo>
                  <a:lnTo>
                    <a:pt x="475589" y="178985"/>
                  </a:lnTo>
                  <a:lnTo>
                    <a:pt x="476441" y="184775"/>
                  </a:lnTo>
                  <a:lnTo>
                    <a:pt x="476441" y="182041"/>
                  </a:lnTo>
                  <a:lnTo>
                    <a:pt x="476441" y="177056"/>
                  </a:lnTo>
                  <a:lnTo>
                    <a:pt x="474397" y="173196"/>
                  </a:lnTo>
                  <a:lnTo>
                    <a:pt x="470309" y="167407"/>
                  </a:lnTo>
                  <a:lnTo>
                    <a:pt x="470309" y="166603"/>
                  </a:lnTo>
                  <a:lnTo>
                    <a:pt x="471501" y="165477"/>
                  </a:lnTo>
                  <a:lnTo>
                    <a:pt x="493304" y="159688"/>
                  </a:lnTo>
                  <a:lnTo>
                    <a:pt x="509657" y="152612"/>
                  </a:lnTo>
                  <a:lnTo>
                    <a:pt x="528054" y="141033"/>
                  </a:lnTo>
                  <a:lnTo>
                    <a:pt x="542703" y="130259"/>
                  </a:lnTo>
                  <a:lnTo>
                    <a:pt x="551731" y="127525"/>
                  </a:lnTo>
                  <a:lnTo>
                    <a:pt x="559056" y="123665"/>
                  </a:lnTo>
                  <a:lnTo>
                    <a:pt x="565188" y="121736"/>
                  </a:lnTo>
                  <a:lnTo>
                    <a:pt x="567232" y="120610"/>
                  </a:lnTo>
                  <a:lnTo>
                    <a:pt x="572513" y="116750"/>
                  </a:lnTo>
                  <a:lnTo>
                    <a:pt x="583585" y="108227"/>
                  </a:lnTo>
                  <a:lnTo>
                    <a:pt x="604537" y="96166"/>
                  </a:lnTo>
                  <a:lnTo>
                    <a:pt x="612713" y="92307"/>
                  </a:lnTo>
                  <a:lnTo>
                    <a:pt x="640478" y="76869"/>
                  </a:lnTo>
                  <a:lnTo>
                    <a:pt x="653935" y="71079"/>
                  </a:lnTo>
                  <a:lnTo>
                    <a:pt x="665007" y="66094"/>
                  </a:lnTo>
                  <a:lnTo>
                    <a:pt x="672332" y="64164"/>
                  </a:lnTo>
                  <a:lnTo>
                    <a:pt x="683915" y="60305"/>
                  </a:lnTo>
                  <a:lnTo>
                    <a:pt x="698224" y="57571"/>
                  </a:lnTo>
                  <a:lnTo>
                    <a:pt x="702312" y="56445"/>
                  </a:lnTo>
                  <a:lnTo>
                    <a:pt x="709636" y="53711"/>
                  </a:lnTo>
                  <a:lnTo>
                    <a:pt x="718664" y="52586"/>
                  </a:lnTo>
                  <a:lnTo>
                    <a:pt x="725989" y="49852"/>
                  </a:lnTo>
                  <a:lnTo>
                    <a:pt x="730929" y="46796"/>
                  </a:lnTo>
                  <a:lnTo>
                    <a:pt x="741490" y="44867"/>
                  </a:lnTo>
                  <a:lnTo>
                    <a:pt x="750518" y="42937"/>
                  </a:lnTo>
                  <a:lnTo>
                    <a:pt x="758694" y="41650"/>
                  </a:lnTo>
                  <a:lnTo>
                    <a:pt x="763975" y="42937"/>
                  </a:lnTo>
                  <a:lnTo>
                    <a:pt x="765167" y="41650"/>
                  </a:lnTo>
                  <a:lnTo>
                    <a:pt x="770107" y="41650"/>
                  </a:lnTo>
                  <a:lnTo>
                    <a:pt x="784416" y="37148"/>
                  </a:lnTo>
                  <a:lnTo>
                    <a:pt x="793103" y="35861"/>
                  </a:lnTo>
                  <a:lnTo>
                    <a:pt x="801961" y="33931"/>
                  </a:lnTo>
                  <a:lnTo>
                    <a:pt x="810137" y="31358"/>
                  </a:lnTo>
                  <a:lnTo>
                    <a:pt x="813544" y="26212"/>
                  </a:lnTo>
                  <a:lnTo>
                    <a:pt x="819676" y="24282"/>
                  </a:lnTo>
                  <a:lnTo>
                    <a:pt x="864987" y="9648"/>
                  </a:lnTo>
                  <a:lnTo>
                    <a:pt x="875207" y="8844"/>
                  </a:lnTo>
                  <a:lnTo>
                    <a:pt x="883383" y="8844"/>
                  </a:lnTo>
                  <a:lnTo>
                    <a:pt x="923584" y="26212"/>
                  </a:lnTo>
                  <a:lnTo>
                    <a:pt x="929716" y="37148"/>
                  </a:lnTo>
                  <a:lnTo>
                    <a:pt x="936189" y="42937"/>
                  </a:lnTo>
                  <a:lnTo>
                    <a:pt x="941129" y="46796"/>
                  </a:lnTo>
                  <a:lnTo>
                    <a:pt x="945217" y="45992"/>
                  </a:lnTo>
                  <a:lnTo>
                    <a:pt x="948453" y="44063"/>
                  </a:lnTo>
                  <a:lnTo>
                    <a:pt x="954586" y="41650"/>
                  </a:lnTo>
                  <a:lnTo>
                    <a:pt x="961569" y="41650"/>
                  </a:lnTo>
                  <a:lnTo>
                    <a:pt x="968042" y="41650"/>
                  </a:lnTo>
                  <a:lnTo>
                    <a:pt x="974175" y="42937"/>
                  </a:lnTo>
                  <a:lnTo>
                    <a:pt x="980307" y="46796"/>
                  </a:lnTo>
                  <a:lnTo>
                    <a:pt x="985247" y="53711"/>
                  </a:lnTo>
                  <a:lnTo>
                    <a:pt x="985247" y="58375"/>
                  </a:lnTo>
                  <a:lnTo>
                    <a:pt x="984395" y="66094"/>
                  </a:lnTo>
                  <a:lnTo>
                    <a:pt x="981159" y="71883"/>
                  </a:lnTo>
                  <a:lnTo>
                    <a:pt x="978263" y="78798"/>
                  </a:lnTo>
                  <a:lnTo>
                    <a:pt x="975026" y="88447"/>
                  </a:lnTo>
                  <a:lnTo>
                    <a:pt x="972982" y="93593"/>
                  </a:lnTo>
                  <a:lnTo>
                    <a:pt x="974175" y="99383"/>
                  </a:lnTo>
                  <a:lnTo>
                    <a:pt x="977070" y="108227"/>
                  </a:lnTo>
                  <a:lnTo>
                    <a:pt x="979115" y="112891"/>
                  </a:lnTo>
                  <a:lnTo>
                    <a:pt x="981159" y="114821"/>
                  </a:lnTo>
                  <a:lnTo>
                    <a:pt x="982351" y="118680"/>
                  </a:lnTo>
                  <a:lnTo>
                    <a:pt x="1019655" y="148752"/>
                  </a:lnTo>
                  <a:lnTo>
                    <a:pt x="1021700" y="151808"/>
                  </a:lnTo>
                  <a:lnTo>
                    <a:pt x="1040948" y="159688"/>
                  </a:lnTo>
                  <a:lnTo>
                    <a:pt x="1053553" y="164191"/>
                  </a:lnTo>
                  <a:lnTo>
                    <a:pt x="1059685" y="168533"/>
                  </a:lnTo>
                  <a:lnTo>
                    <a:pt x="1064625" y="175126"/>
                  </a:lnTo>
                  <a:lnTo>
                    <a:pt x="1068713" y="182845"/>
                  </a:lnTo>
                  <a:lnTo>
                    <a:pt x="1074846" y="197479"/>
                  </a:lnTo>
                  <a:lnTo>
                    <a:pt x="1078082" y="203268"/>
                  </a:lnTo>
                  <a:lnTo>
                    <a:pt x="1081319" y="228838"/>
                  </a:lnTo>
                  <a:lnTo>
                    <a:pt x="1086258" y="252799"/>
                  </a:lnTo>
                  <a:lnTo>
                    <a:pt x="1089495" y="267433"/>
                  </a:lnTo>
                  <a:lnTo>
                    <a:pt x="1091539" y="276278"/>
                  </a:lnTo>
                  <a:lnTo>
                    <a:pt x="1094435" y="300722"/>
                  </a:lnTo>
                  <a:lnTo>
                    <a:pt x="1101759" y="321145"/>
                  </a:lnTo>
                  <a:lnTo>
                    <a:pt x="1114024" y="347036"/>
                  </a:lnTo>
                  <a:lnTo>
                    <a:pt x="1119475" y="371480"/>
                  </a:lnTo>
                  <a:lnTo>
                    <a:pt x="1123563" y="396888"/>
                  </a:lnTo>
                  <a:lnTo>
                    <a:pt x="1123563" y="407341"/>
                  </a:lnTo>
                  <a:lnTo>
                    <a:pt x="1120156" y="413613"/>
                  </a:lnTo>
                  <a:lnTo>
                    <a:pt x="1117431" y="421332"/>
                  </a:lnTo>
                  <a:lnTo>
                    <a:pt x="1113343" y="429051"/>
                  </a:lnTo>
                  <a:lnTo>
                    <a:pt x="1101759" y="449475"/>
                  </a:lnTo>
                  <a:lnTo>
                    <a:pt x="1091539" y="471989"/>
                  </a:lnTo>
                  <a:lnTo>
                    <a:pt x="1090347" y="476652"/>
                  </a:lnTo>
                  <a:lnTo>
                    <a:pt x="1089495" y="487427"/>
                  </a:lnTo>
                  <a:lnTo>
                    <a:pt x="1087451" y="502061"/>
                  </a:lnTo>
                  <a:lnTo>
                    <a:pt x="1082170" y="518303"/>
                  </a:lnTo>
                  <a:lnTo>
                    <a:pt x="1079275" y="532294"/>
                  </a:lnTo>
                  <a:lnTo>
                    <a:pt x="1076038" y="543872"/>
                  </a:lnTo>
                  <a:lnTo>
                    <a:pt x="1071950" y="549662"/>
                  </a:lnTo>
                  <a:lnTo>
                    <a:pt x="1064625" y="563170"/>
                  </a:lnTo>
                  <a:lnTo>
                    <a:pt x="1053553" y="576678"/>
                  </a:lnTo>
                  <a:lnTo>
                    <a:pt x="1042992" y="587453"/>
                  </a:lnTo>
                  <a:lnTo>
                    <a:pt x="1038904" y="590187"/>
                  </a:lnTo>
                  <a:lnTo>
                    <a:pt x="1038052" y="595172"/>
                  </a:lnTo>
                  <a:lnTo>
                    <a:pt x="1029876" y="609967"/>
                  </a:lnTo>
                  <a:lnTo>
                    <a:pt x="1024595" y="625405"/>
                  </a:lnTo>
                  <a:lnTo>
                    <a:pt x="1023744" y="632320"/>
                  </a:lnTo>
                  <a:lnTo>
                    <a:pt x="1023744" y="652422"/>
                  </a:lnTo>
                  <a:lnTo>
                    <a:pt x="1023744" y="658694"/>
                  </a:lnTo>
                  <a:lnTo>
                    <a:pt x="1022551" y="667217"/>
                  </a:lnTo>
                  <a:lnTo>
                    <a:pt x="1021700" y="676866"/>
                  </a:lnTo>
                  <a:lnTo>
                    <a:pt x="1018463" y="686836"/>
                  </a:lnTo>
                  <a:lnTo>
                    <a:pt x="1015056" y="694555"/>
                  </a:lnTo>
                  <a:lnTo>
                    <a:pt x="1010287" y="704204"/>
                  </a:lnTo>
                  <a:lnTo>
                    <a:pt x="1006199" y="715783"/>
                  </a:lnTo>
                  <a:lnTo>
                    <a:pt x="1004155" y="728648"/>
                  </a:lnTo>
                  <a:lnTo>
                    <a:pt x="1004836" y="739101"/>
                  </a:lnTo>
                  <a:lnTo>
                    <a:pt x="1004836" y="744086"/>
                  </a:lnTo>
                  <a:lnTo>
                    <a:pt x="1010968" y="749875"/>
                  </a:lnTo>
                  <a:lnTo>
                    <a:pt x="1014375" y="755664"/>
                  </a:lnTo>
                  <a:lnTo>
                    <a:pt x="1020507" y="763384"/>
                  </a:lnTo>
                  <a:lnTo>
                    <a:pt x="1057641" y="799406"/>
                  </a:lnTo>
                  <a:lnTo>
                    <a:pt x="1096479" y="826744"/>
                  </a:lnTo>
                  <a:lnTo>
                    <a:pt x="1105848" y="831408"/>
                  </a:lnTo>
                  <a:lnTo>
                    <a:pt x="1123563" y="841539"/>
                  </a:lnTo>
                  <a:lnTo>
                    <a:pt x="1143152" y="853118"/>
                  </a:lnTo>
                  <a:lnTo>
                    <a:pt x="1156268" y="856977"/>
                  </a:lnTo>
                  <a:lnTo>
                    <a:pt x="1168873" y="859711"/>
                  </a:lnTo>
                  <a:lnTo>
                    <a:pt x="1183182" y="865500"/>
                  </a:lnTo>
                  <a:lnTo>
                    <a:pt x="1201579" y="871611"/>
                  </a:lnTo>
                  <a:lnTo>
                    <a:pt x="1241779" y="881260"/>
                  </a:lnTo>
                  <a:lnTo>
                    <a:pt x="1256428" y="887050"/>
                  </a:lnTo>
                  <a:lnTo>
                    <a:pt x="1293222" y="899915"/>
                  </a:lnTo>
                  <a:lnTo>
                    <a:pt x="1331719" y="906347"/>
                  </a:lnTo>
                  <a:lnTo>
                    <a:pt x="1339895" y="908277"/>
                  </a:lnTo>
                  <a:lnTo>
                    <a:pt x="1346027" y="910207"/>
                  </a:lnTo>
                  <a:lnTo>
                    <a:pt x="1353011" y="909563"/>
                  </a:lnTo>
                  <a:lnTo>
                    <a:pt x="1364424" y="907634"/>
                  </a:lnTo>
                  <a:lnTo>
                    <a:pt x="1375837" y="905704"/>
                  </a:lnTo>
                  <a:lnTo>
                    <a:pt x="1386057" y="905704"/>
                  </a:lnTo>
                  <a:lnTo>
                    <a:pt x="1398322" y="905704"/>
                  </a:lnTo>
                  <a:lnTo>
                    <a:pt x="1408542" y="906347"/>
                  </a:lnTo>
                  <a:lnTo>
                    <a:pt x="1419273" y="907634"/>
                  </a:lnTo>
                  <a:lnTo>
                    <a:pt x="1433582" y="909563"/>
                  </a:lnTo>
                  <a:lnTo>
                    <a:pt x="1453171" y="911493"/>
                  </a:lnTo>
                  <a:lnTo>
                    <a:pt x="1465436" y="912137"/>
                  </a:lnTo>
                  <a:lnTo>
                    <a:pt x="1476848" y="914066"/>
                  </a:lnTo>
                  <a:lnTo>
                    <a:pt x="1482981" y="914066"/>
                  </a:lnTo>
                  <a:lnTo>
                    <a:pt x="1489113" y="915996"/>
                  </a:lnTo>
                  <a:lnTo>
                    <a:pt x="1500185" y="920016"/>
                  </a:lnTo>
                  <a:lnTo>
                    <a:pt x="1510746" y="923876"/>
                  </a:lnTo>
                  <a:lnTo>
                    <a:pt x="1519774" y="926931"/>
                  </a:lnTo>
                  <a:lnTo>
                    <a:pt x="1527950" y="928861"/>
                  </a:lnTo>
                  <a:lnTo>
                    <a:pt x="1542770" y="931917"/>
                  </a:lnTo>
                  <a:lnTo>
                    <a:pt x="1555886" y="933846"/>
                  </a:lnTo>
                  <a:lnTo>
                    <a:pt x="1561167" y="935776"/>
                  </a:lnTo>
                  <a:lnTo>
                    <a:pt x="1565255" y="937706"/>
                  </a:lnTo>
                  <a:lnTo>
                    <a:pt x="1569343" y="940440"/>
                  </a:lnTo>
                  <a:lnTo>
                    <a:pt x="1581608" y="955878"/>
                  </a:lnTo>
                  <a:lnTo>
                    <a:pt x="1580756" y="955074"/>
                  </a:lnTo>
                  <a:lnTo>
                    <a:pt x="1575475" y="946229"/>
                  </a:lnTo>
                  <a:lnTo>
                    <a:pt x="1569343" y="938510"/>
                  </a:lnTo>
                  <a:lnTo>
                    <a:pt x="1564403" y="934650"/>
                  </a:lnTo>
                  <a:lnTo>
                    <a:pt x="1560315" y="933846"/>
                  </a:lnTo>
                  <a:lnTo>
                    <a:pt x="1555034" y="932721"/>
                  </a:lnTo>
                  <a:lnTo>
                    <a:pt x="1511598" y="923072"/>
                  </a:lnTo>
                  <a:lnTo>
                    <a:pt x="1505465" y="920016"/>
                  </a:lnTo>
                  <a:lnTo>
                    <a:pt x="1493201" y="915996"/>
                  </a:lnTo>
                  <a:lnTo>
                    <a:pt x="1440396" y="907634"/>
                  </a:lnTo>
                  <a:lnTo>
                    <a:pt x="1404454" y="905704"/>
                  </a:lnTo>
                  <a:lnTo>
                    <a:pt x="1397470" y="903774"/>
                  </a:lnTo>
                  <a:lnTo>
                    <a:pt x="1389294" y="903774"/>
                  </a:lnTo>
                  <a:lnTo>
                    <a:pt x="1381969" y="903774"/>
                  </a:lnTo>
                  <a:lnTo>
                    <a:pt x="1374644" y="904417"/>
                  </a:lnTo>
                  <a:lnTo>
                    <a:pt x="1367660" y="905704"/>
                  </a:lnTo>
                  <a:lnTo>
                    <a:pt x="1358292" y="907634"/>
                  </a:lnTo>
                  <a:lnTo>
                    <a:pt x="1352159" y="908277"/>
                  </a:lnTo>
                  <a:lnTo>
                    <a:pt x="1346879" y="908277"/>
                  </a:lnTo>
                  <a:lnTo>
                    <a:pt x="1338703" y="907634"/>
                  </a:lnTo>
                  <a:lnTo>
                    <a:pt x="1331719" y="905704"/>
                  </a:lnTo>
                  <a:lnTo>
                    <a:pt x="1314174" y="902488"/>
                  </a:lnTo>
                  <a:lnTo>
                    <a:pt x="1295266" y="898628"/>
                  </a:lnTo>
                  <a:lnTo>
                    <a:pt x="1278913" y="892839"/>
                  </a:lnTo>
                  <a:lnTo>
                    <a:pt x="1262560" y="887050"/>
                  </a:lnTo>
                  <a:lnTo>
                    <a:pt x="1237691" y="879330"/>
                  </a:lnTo>
                  <a:lnTo>
                    <a:pt x="1202771" y="869682"/>
                  </a:lnTo>
                  <a:lnTo>
                    <a:pt x="1188122" y="865500"/>
                  </a:lnTo>
                  <a:lnTo>
                    <a:pt x="1175857" y="860837"/>
                  </a:lnTo>
                  <a:lnTo>
                    <a:pt x="1161549" y="855691"/>
                  </a:lnTo>
                  <a:lnTo>
                    <a:pt x="1150136" y="853118"/>
                  </a:lnTo>
                  <a:lnTo>
                    <a:pt x="1141108" y="849258"/>
                  </a:lnTo>
                  <a:lnTo>
                    <a:pt x="1119475" y="837197"/>
                  </a:lnTo>
                  <a:lnTo>
                    <a:pt x="1109936" y="831408"/>
                  </a:lnTo>
                  <a:lnTo>
                    <a:pt x="1098523" y="825619"/>
                  </a:lnTo>
                  <a:lnTo>
                    <a:pt x="1054405" y="795546"/>
                  </a:lnTo>
                  <a:lnTo>
                    <a:pt x="1021700" y="761454"/>
                  </a:lnTo>
                  <a:lnTo>
                    <a:pt x="1017100" y="756790"/>
                  </a:lnTo>
                  <a:lnTo>
                    <a:pt x="1013012" y="749875"/>
                  </a:lnTo>
                  <a:lnTo>
                    <a:pt x="1010287" y="746016"/>
                  </a:lnTo>
                  <a:lnTo>
                    <a:pt x="1008243" y="742156"/>
                  </a:lnTo>
                  <a:lnTo>
                    <a:pt x="1006880" y="735241"/>
                  </a:lnTo>
                  <a:lnTo>
                    <a:pt x="1006880" y="722858"/>
                  </a:lnTo>
                  <a:lnTo>
                    <a:pt x="1010968" y="706134"/>
                  </a:lnTo>
                  <a:lnTo>
                    <a:pt x="1018463" y="694555"/>
                  </a:lnTo>
                  <a:lnTo>
                    <a:pt x="1023744" y="681851"/>
                  </a:lnTo>
                  <a:lnTo>
                    <a:pt x="1023744" y="679921"/>
                  </a:lnTo>
                  <a:lnTo>
                    <a:pt x="1024595" y="676062"/>
                  </a:lnTo>
                  <a:lnTo>
                    <a:pt x="1025788" y="658694"/>
                  </a:lnTo>
                  <a:lnTo>
                    <a:pt x="1026639" y="640039"/>
                  </a:lnTo>
                  <a:lnTo>
                    <a:pt x="1026639" y="635054"/>
                  </a:lnTo>
                  <a:lnTo>
                    <a:pt x="1029876" y="620420"/>
                  </a:lnTo>
                  <a:lnTo>
                    <a:pt x="1034816" y="606912"/>
                  </a:lnTo>
                  <a:lnTo>
                    <a:pt x="1040948" y="595172"/>
                  </a:lnTo>
                  <a:lnTo>
                    <a:pt x="1040948" y="594529"/>
                  </a:lnTo>
                  <a:lnTo>
                    <a:pt x="1044184" y="590187"/>
                  </a:lnTo>
                  <a:lnTo>
                    <a:pt x="1051509" y="583593"/>
                  </a:lnTo>
                  <a:lnTo>
                    <a:pt x="1063774" y="567030"/>
                  </a:lnTo>
                  <a:lnTo>
                    <a:pt x="1070758" y="558185"/>
                  </a:lnTo>
                  <a:lnTo>
                    <a:pt x="1076038" y="550466"/>
                  </a:lnTo>
                  <a:lnTo>
                    <a:pt x="1077230" y="543872"/>
                  </a:lnTo>
                  <a:lnTo>
                    <a:pt x="1085407" y="521358"/>
                  </a:lnTo>
                  <a:lnTo>
                    <a:pt x="1092391" y="481637"/>
                  </a:lnTo>
                  <a:lnTo>
                    <a:pt x="1093583" y="472632"/>
                  </a:lnTo>
                  <a:lnTo>
                    <a:pt x="1105848" y="446419"/>
                  </a:lnTo>
                  <a:lnTo>
                    <a:pt x="1122200" y="416347"/>
                  </a:lnTo>
                  <a:lnTo>
                    <a:pt x="1128332" y="400748"/>
                  </a:lnTo>
                  <a:lnTo>
                    <a:pt x="1130377" y="399622"/>
                  </a:lnTo>
                  <a:lnTo>
                    <a:pt x="1133783" y="402678"/>
                  </a:lnTo>
                  <a:lnTo>
                    <a:pt x="1145196" y="416347"/>
                  </a:lnTo>
                  <a:lnTo>
                    <a:pt x="1158312" y="429051"/>
                  </a:lnTo>
                  <a:lnTo>
                    <a:pt x="1165637" y="436770"/>
                  </a:lnTo>
                  <a:lnTo>
                    <a:pt x="1170917" y="441756"/>
                  </a:lnTo>
                  <a:lnTo>
                    <a:pt x="1177050" y="448349"/>
                  </a:lnTo>
                  <a:lnTo>
                    <a:pt x="1179946" y="457998"/>
                  </a:lnTo>
                  <a:lnTo>
                    <a:pt x="1186078" y="465717"/>
                  </a:lnTo>
                  <a:lnTo>
                    <a:pt x="1190507" y="468772"/>
                  </a:lnTo>
                  <a:lnTo>
                    <a:pt x="1201579" y="471989"/>
                  </a:lnTo>
                  <a:lnTo>
                    <a:pt x="1210947" y="475848"/>
                  </a:lnTo>
                  <a:lnTo>
                    <a:pt x="1219294" y="476652"/>
                  </a:lnTo>
                  <a:lnTo>
                    <a:pt x="1230707" y="476652"/>
                  </a:lnTo>
                  <a:lnTo>
                    <a:pt x="1239735" y="475848"/>
                  </a:lnTo>
                  <a:lnTo>
                    <a:pt x="1246208" y="473918"/>
                  </a:lnTo>
                  <a:lnTo>
                    <a:pt x="1264605" y="467647"/>
                  </a:lnTo>
                  <a:lnTo>
                    <a:pt x="1273633" y="464913"/>
                  </a:lnTo>
                  <a:lnTo>
                    <a:pt x="1343983" y="446419"/>
                  </a:lnTo>
                  <a:lnTo>
                    <a:pt x="1390145" y="434841"/>
                  </a:lnTo>
                  <a:lnTo>
                    <a:pt x="1391338" y="434841"/>
                  </a:lnTo>
                  <a:lnTo>
                    <a:pt x="1426087" y="425192"/>
                  </a:lnTo>
                  <a:lnTo>
                    <a:pt x="1439714" y="422136"/>
                  </a:lnTo>
                  <a:lnTo>
                    <a:pt x="1461347" y="415543"/>
                  </a:lnTo>
                  <a:lnTo>
                    <a:pt x="1499333" y="406537"/>
                  </a:lnTo>
                  <a:lnTo>
                    <a:pt x="1513642" y="404608"/>
                  </a:lnTo>
                  <a:lnTo>
                    <a:pt x="1517730" y="406537"/>
                  </a:lnTo>
                  <a:lnTo>
                    <a:pt x="1520966" y="404608"/>
                  </a:lnTo>
                  <a:lnTo>
                    <a:pt x="1533401" y="403482"/>
                  </a:lnTo>
                  <a:lnTo>
                    <a:pt x="1558271" y="399622"/>
                  </a:lnTo>
                  <a:lnTo>
                    <a:pt x="1584844" y="396888"/>
                  </a:lnTo>
                  <a:lnTo>
                    <a:pt x="1601197" y="393833"/>
                  </a:lnTo>
                  <a:lnTo>
                    <a:pt x="1616698" y="391099"/>
                  </a:lnTo>
                  <a:lnTo>
                    <a:pt x="1662178" y="384184"/>
                  </a:lnTo>
                  <a:lnTo>
                    <a:pt x="1668311" y="383380"/>
                  </a:lnTo>
                  <a:lnTo>
                    <a:pt x="1694884" y="373410"/>
                  </a:lnTo>
                  <a:lnTo>
                    <a:pt x="1709533" y="368746"/>
                  </a:lnTo>
                  <a:lnTo>
                    <a:pt x="1716517" y="366816"/>
                  </a:lnTo>
                  <a:lnTo>
                    <a:pt x="1748370" y="355238"/>
                  </a:lnTo>
                  <a:lnTo>
                    <a:pt x="1759954" y="352182"/>
                  </a:lnTo>
                  <a:lnTo>
                    <a:pt x="1778350" y="349448"/>
                  </a:lnTo>
                  <a:lnTo>
                    <a:pt x="1797939" y="349448"/>
                  </a:lnTo>
                  <a:lnTo>
                    <a:pt x="1863009" y="351378"/>
                  </a:lnTo>
                  <a:lnTo>
                    <a:pt x="1863861" y="352182"/>
                  </a:lnTo>
                  <a:lnTo>
                    <a:pt x="1865053" y="354112"/>
                  </a:lnTo>
                  <a:lnTo>
                    <a:pt x="1863009" y="380325"/>
                  </a:lnTo>
                  <a:lnTo>
                    <a:pt x="1860965" y="397693"/>
                  </a:lnTo>
                  <a:lnTo>
                    <a:pt x="1857729" y="417473"/>
                  </a:lnTo>
                  <a:lnTo>
                    <a:pt x="1854833" y="436770"/>
                  </a:lnTo>
                  <a:lnTo>
                    <a:pt x="1849553" y="455264"/>
                  </a:lnTo>
                  <a:lnTo>
                    <a:pt x="1839332" y="479708"/>
                  </a:lnTo>
                  <a:lnTo>
                    <a:pt x="1837118" y="487427"/>
                  </a:lnTo>
                  <a:lnTo>
                    <a:pt x="1835074" y="497880"/>
                  </a:lnTo>
                  <a:lnTo>
                    <a:pt x="1835074" y="508654"/>
                  </a:lnTo>
                  <a:lnTo>
                    <a:pt x="1833030" y="517499"/>
                  </a:lnTo>
                  <a:lnTo>
                    <a:pt x="1827749" y="529882"/>
                  </a:lnTo>
                  <a:lnTo>
                    <a:pt x="1825705" y="538887"/>
                  </a:lnTo>
                  <a:lnTo>
                    <a:pt x="1829793" y="532294"/>
                  </a:lnTo>
                  <a:lnTo>
                    <a:pt x="1833881" y="520233"/>
                  </a:lnTo>
                  <a:lnTo>
                    <a:pt x="1835925" y="505920"/>
                  </a:lnTo>
                  <a:lnTo>
                    <a:pt x="1837969" y="489357"/>
                  </a:lnTo>
                  <a:lnTo>
                    <a:pt x="1843420" y="475848"/>
                  </a:lnTo>
                  <a:lnTo>
                    <a:pt x="1856877" y="437574"/>
                  </a:lnTo>
                  <a:lnTo>
                    <a:pt x="1859773" y="417473"/>
                  </a:lnTo>
                  <a:lnTo>
                    <a:pt x="1863861" y="393833"/>
                  </a:lnTo>
                  <a:lnTo>
                    <a:pt x="1867949" y="350252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6" name="object 4076"/>
            <p:cNvSpPr/>
            <p:nvPr/>
          </p:nvSpPr>
          <p:spPr>
            <a:xfrm>
              <a:off x="1944486" y="2413388"/>
              <a:ext cx="857250" cy="473075"/>
            </a:xfrm>
            <a:custGeom>
              <a:avLst/>
              <a:gdLst/>
              <a:ahLst/>
              <a:cxnLst/>
              <a:rect l="l" t="t" r="r" b="b"/>
              <a:pathLst>
                <a:path w="857250" h="473075">
                  <a:moveTo>
                    <a:pt x="297754" y="0"/>
                  </a:moveTo>
                  <a:lnTo>
                    <a:pt x="296528" y="74939"/>
                  </a:lnTo>
                  <a:lnTo>
                    <a:pt x="289578" y="122861"/>
                  </a:lnTo>
                  <a:lnTo>
                    <a:pt x="286307" y="136370"/>
                  </a:lnTo>
                  <a:lnTo>
                    <a:pt x="274026" y="212113"/>
                  </a:lnTo>
                  <a:lnTo>
                    <a:pt x="274026" y="217902"/>
                  </a:lnTo>
                  <a:lnTo>
                    <a:pt x="290395" y="329668"/>
                  </a:lnTo>
                  <a:lnTo>
                    <a:pt x="292439" y="331598"/>
                  </a:lnTo>
                  <a:lnTo>
                    <a:pt x="292439" y="345589"/>
                  </a:lnTo>
                  <a:lnTo>
                    <a:pt x="242138" y="359901"/>
                  </a:lnTo>
                  <a:lnTo>
                    <a:pt x="235989" y="361027"/>
                  </a:lnTo>
                  <a:lnTo>
                    <a:pt x="204919" y="365691"/>
                  </a:lnTo>
                  <a:lnTo>
                    <a:pt x="202875" y="366816"/>
                  </a:lnTo>
                  <a:lnTo>
                    <a:pt x="195908" y="377591"/>
                  </a:lnTo>
                  <a:lnTo>
                    <a:pt x="192637" y="383380"/>
                  </a:lnTo>
                  <a:lnTo>
                    <a:pt x="188549" y="387240"/>
                  </a:lnTo>
                  <a:lnTo>
                    <a:pt x="114519" y="416347"/>
                  </a:lnTo>
                  <a:lnTo>
                    <a:pt x="45395" y="444489"/>
                  </a:lnTo>
                  <a:lnTo>
                    <a:pt x="0" y="460410"/>
                  </a:lnTo>
                  <a:lnTo>
                    <a:pt x="5314" y="464269"/>
                  </a:lnTo>
                  <a:lnTo>
                    <a:pt x="9419" y="472793"/>
                  </a:lnTo>
                  <a:lnTo>
                    <a:pt x="26998" y="462340"/>
                  </a:lnTo>
                  <a:lnTo>
                    <a:pt x="128845" y="416347"/>
                  </a:lnTo>
                  <a:lnTo>
                    <a:pt x="178329" y="398818"/>
                  </a:lnTo>
                  <a:lnTo>
                    <a:pt x="183234" y="398818"/>
                  </a:lnTo>
                  <a:lnTo>
                    <a:pt x="187731" y="400105"/>
                  </a:lnTo>
                  <a:lnTo>
                    <a:pt x="192637" y="402678"/>
                  </a:lnTo>
                  <a:lnTo>
                    <a:pt x="198769" y="407824"/>
                  </a:lnTo>
                  <a:lnTo>
                    <a:pt x="212277" y="416347"/>
                  </a:lnTo>
                  <a:lnTo>
                    <a:pt x="217592" y="419402"/>
                  </a:lnTo>
                  <a:lnTo>
                    <a:pt x="222498" y="421332"/>
                  </a:lnTo>
                  <a:lnTo>
                    <a:pt x="234762" y="424066"/>
                  </a:lnTo>
                  <a:lnTo>
                    <a:pt x="246226" y="425996"/>
                  </a:lnTo>
                  <a:lnTo>
                    <a:pt x="258491" y="429051"/>
                  </a:lnTo>
                  <a:lnTo>
                    <a:pt x="273208" y="434036"/>
                  </a:lnTo>
                  <a:lnTo>
                    <a:pt x="286307" y="436770"/>
                  </a:lnTo>
                  <a:lnTo>
                    <a:pt x="292439" y="438700"/>
                  </a:lnTo>
                  <a:lnTo>
                    <a:pt x="295710" y="438700"/>
                  </a:lnTo>
                  <a:lnTo>
                    <a:pt x="296528" y="437896"/>
                  </a:lnTo>
                  <a:lnTo>
                    <a:pt x="294484" y="435966"/>
                  </a:lnTo>
                  <a:lnTo>
                    <a:pt x="292439" y="434841"/>
                  </a:lnTo>
                  <a:lnTo>
                    <a:pt x="284263" y="434841"/>
                  </a:lnTo>
                  <a:lnTo>
                    <a:pt x="260535" y="429051"/>
                  </a:lnTo>
                  <a:lnTo>
                    <a:pt x="251541" y="425996"/>
                  </a:lnTo>
                  <a:lnTo>
                    <a:pt x="234762" y="422136"/>
                  </a:lnTo>
                  <a:lnTo>
                    <a:pt x="222498" y="418277"/>
                  </a:lnTo>
                  <a:lnTo>
                    <a:pt x="218410" y="417473"/>
                  </a:lnTo>
                  <a:lnTo>
                    <a:pt x="213095" y="413613"/>
                  </a:lnTo>
                  <a:lnTo>
                    <a:pt x="214321" y="411683"/>
                  </a:lnTo>
                  <a:lnTo>
                    <a:pt x="215548" y="410558"/>
                  </a:lnTo>
                  <a:lnTo>
                    <a:pt x="234762" y="412487"/>
                  </a:lnTo>
                  <a:lnTo>
                    <a:pt x="259717" y="414417"/>
                  </a:lnTo>
                  <a:lnTo>
                    <a:pt x="271982" y="414417"/>
                  </a:lnTo>
                  <a:lnTo>
                    <a:pt x="273208" y="412487"/>
                  </a:lnTo>
                  <a:lnTo>
                    <a:pt x="271982" y="410558"/>
                  </a:lnTo>
                  <a:lnTo>
                    <a:pt x="271982" y="408467"/>
                  </a:lnTo>
                  <a:lnTo>
                    <a:pt x="253585" y="407824"/>
                  </a:lnTo>
                  <a:lnTo>
                    <a:pt x="250314" y="408467"/>
                  </a:lnTo>
                  <a:lnTo>
                    <a:pt x="246226" y="409754"/>
                  </a:lnTo>
                  <a:lnTo>
                    <a:pt x="242138" y="410558"/>
                  </a:lnTo>
                  <a:lnTo>
                    <a:pt x="236806" y="409754"/>
                  </a:lnTo>
                  <a:lnTo>
                    <a:pt x="229856" y="409754"/>
                  </a:lnTo>
                  <a:lnTo>
                    <a:pt x="217592" y="407824"/>
                  </a:lnTo>
                  <a:lnTo>
                    <a:pt x="214321" y="404608"/>
                  </a:lnTo>
                  <a:lnTo>
                    <a:pt x="211051" y="402678"/>
                  </a:lnTo>
                  <a:lnTo>
                    <a:pt x="209007" y="402034"/>
                  </a:lnTo>
                  <a:lnTo>
                    <a:pt x="206963" y="398818"/>
                  </a:lnTo>
                  <a:lnTo>
                    <a:pt x="206963" y="393833"/>
                  </a:lnTo>
                  <a:lnTo>
                    <a:pt x="208189" y="393029"/>
                  </a:lnTo>
                  <a:lnTo>
                    <a:pt x="210233" y="393029"/>
                  </a:lnTo>
                  <a:lnTo>
                    <a:pt x="211051" y="394959"/>
                  </a:lnTo>
                  <a:lnTo>
                    <a:pt x="214321" y="396888"/>
                  </a:lnTo>
                  <a:lnTo>
                    <a:pt x="216366" y="396888"/>
                  </a:lnTo>
                  <a:lnTo>
                    <a:pt x="216366" y="395763"/>
                  </a:lnTo>
                  <a:lnTo>
                    <a:pt x="214321" y="389169"/>
                  </a:lnTo>
                  <a:lnTo>
                    <a:pt x="206145" y="389169"/>
                  </a:lnTo>
                  <a:lnTo>
                    <a:pt x="202875" y="387240"/>
                  </a:lnTo>
                  <a:lnTo>
                    <a:pt x="202875" y="380325"/>
                  </a:lnTo>
                  <a:lnTo>
                    <a:pt x="204919" y="379521"/>
                  </a:lnTo>
                  <a:lnTo>
                    <a:pt x="214321" y="380325"/>
                  </a:lnTo>
                  <a:lnTo>
                    <a:pt x="215548" y="379521"/>
                  </a:lnTo>
                  <a:lnTo>
                    <a:pt x="216366" y="376465"/>
                  </a:lnTo>
                  <a:lnTo>
                    <a:pt x="218410" y="375661"/>
                  </a:lnTo>
                  <a:lnTo>
                    <a:pt x="217592" y="374535"/>
                  </a:lnTo>
                  <a:lnTo>
                    <a:pt x="216366" y="374535"/>
                  </a:lnTo>
                  <a:lnTo>
                    <a:pt x="212277" y="375661"/>
                  </a:lnTo>
                  <a:lnTo>
                    <a:pt x="209007" y="375661"/>
                  </a:lnTo>
                  <a:lnTo>
                    <a:pt x="208189" y="374535"/>
                  </a:lnTo>
                  <a:lnTo>
                    <a:pt x="208189" y="372606"/>
                  </a:lnTo>
                  <a:lnTo>
                    <a:pt x="211051" y="370676"/>
                  </a:lnTo>
                  <a:lnTo>
                    <a:pt x="218410" y="369872"/>
                  </a:lnTo>
                  <a:lnTo>
                    <a:pt x="225768" y="367942"/>
                  </a:lnTo>
                  <a:lnTo>
                    <a:pt x="247453" y="369872"/>
                  </a:lnTo>
                  <a:lnTo>
                    <a:pt x="249497" y="368746"/>
                  </a:lnTo>
                  <a:lnTo>
                    <a:pt x="252358" y="367942"/>
                  </a:lnTo>
                  <a:lnTo>
                    <a:pt x="257673" y="367942"/>
                  </a:lnTo>
                  <a:lnTo>
                    <a:pt x="298572" y="359097"/>
                  </a:lnTo>
                  <a:lnTo>
                    <a:pt x="305896" y="357167"/>
                  </a:lnTo>
                  <a:lnTo>
                    <a:pt x="367730" y="357167"/>
                  </a:lnTo>
                  <a:lnTo>
                    <a:pt x="315265" y="356042"/>
                  </a:lnTo>
                  <a:lnTo>
                    <a:pt x="305045" y="356042"/>
                  </a:lnTo>
                  <a:lnTo>
                    <a:pt x="303001" y="354112"/>
                  </a:lnTo>
                  <a:lnTo>
                    <a:pt x="303001" y="352182"/>
                  </a:lnTo>
                  <a:lnTo>
                    <a:pt x="291622" y="273222"/>
                  </a:lnTo>
                  <a:lnTo>
                    <a:pt x="291622" y="264699"/>
                  </a:lnTo>
                  <a:lnTo>
                    <a:pt x="437569" y="264699"/>
                  </a:lnTo>
                  <a:lnTo>
                    <a:pt x="634312" y="265503"/>
                  </a:lnTo>
                  <a:lnTo>
                    <a:pt x="679793" y="264699"/>
                  </a:lnTo>
                  <a:lnTo>
                    <a:pt x="683881" y="266629"/>
                  </a:lnTo>
                  <a:lnTo>
                    <a:pt x="691206" y="271293"/>
                  </a:lnTo>
                  <a:lnTo>
                    <a:pt x="694101" y="274348"/>
                  </a:lnTo>
                  <a:lnTo>
                    <a:pt x="705514" y="277564"/>
                  </a:lnTo>
                  <a:lnTo>
                    <a:pt x="717779" y="277564"/>
                  </a:lnTo>
                  <a:lnTo>
                    <a:pt x="721015" y="276278"/>
                  </a:lnTo>
                  <a:lnTo>
                    <a:pt x="727147" y="274348"/>
                  </a:lnTo>
                  <a:lnTo>
                    <a:pt x="742819" y="274348"/>
                  </a:lnTo>
                  <a:lnTo>
                    <a:pt x="749632" y="275635"/>
                  </a:lnTo>
                  <a:lnTo>
                    <a:pt x="776716" y="278208"/>
                  </a:lnTo>
                  <a:lnTo>
                    <a:pt x="786085" y="279494"/>
                  </a:lnTo>
                  <a:lnTo>
                    <a:pt x="796305" y="279494"/>
                  </a:lnTo>
                  <a:lnTo>
                    <a:pt x="807378" y="277564"/>
                  </a:lnTo>
                  <a:lnTo>
                    <a:pt x="820834" y="276278"/>
                  </a:lnTo>
                  <a:lnTo>
                    <a:pt x="832247" y="275635"/>
                  </a:lnTo>
                  <a:lnTo>
                    <a:pt x="843830" y="274348"/>
                  </a:lnTo>
                  <a:lnTo>
                    <a:pt x="847919" y="274348"/>
                  </a:lnTo>
                  <a:lnTo>
                    <a:pt x="854051" y="273223"/>
                  </a:lnTo>
                  <a:lnTo>
                    <a:pt x="856776" y="271293"/>
                  </a:lnTo>
                  <a:lnTo>
                    <a:pt x="846556" y="271293"/>
                  </a:lnTo>
                  <a:lnTo>
                    <a:pt x="824071" y="275635"/>
                  </a:lnTo>
                  <a:lnTo>
                    <a:pt x="809762" y="275635"/>
                  </a:lnTo>
                  <a:lnTo>
                    <a:pt x="801245" y="276278"/>
                  </a:lnTo>
                  <a:lnTo>
                    <a:pt x="795113" y="276278"/>
                  </a:lnTo>
                  <a:lnTo>
                    <a:pt x="788129" y="277564"/>
                  </a:lnTo>
                  <a:lnTo>
                    <a:pt x="779612" y="276278"/>
                  </a:lnTo>
                  <a:lnTo>
                    <a:pt x="763260" y="274348"/>
                  </a:lnTo>
                  <a:lnTo>
                    <a:pt x="745544" y="273223"/>
                  </a:lnTo>
                  <a:lnTo>
                    <a:pt x="742819" y="272418"/>
                  </a:lnTo>
                  <a:lnTo>
                    <a:pt x="741456" y="271293"/>
                  </a:lnTo>
                  <a:lnTo>
                    <a:pt x="734642" y="272418"/>
                  </a:lnTo>
                  <a:lnTo>
                    <a:pt x="725103" y="273222"/>
                  </a:lnTo>
                  <a:lnTo>
                    <a:pt x="717779" y="273222"/>
                  </a:lnTo>
                  <a:lnTo>
                    <a:pt x="711646" y="275635"/>
                  </a:lnTo>
                  <a:lnTo>
                    <a:pt x="707558" y="274348"/>
                  </a:lnTo>
                  <a:lnTo>
                    <a:pt x="701426" y="274348"/>
                  </a:lnTo>
                  <a:lnTo>
                    <a:pt x="697338" y="272418"/>
                  </a:lnTo>
                  <a:lnTo>
                    <a:pt x="694101" y="270489"/>
                  </a:lnTo>
                  <a:lnTo>
                    <a:pt x="689162" y="266629"/>
                  </a:lnTo>
                  <a:lnTo>
                    <a:pt x="680985" y="263574"/>
                  </a:lnTo>
                  <a:lnTo>
                    <a:pt x="674853" y="262770"/>
                  </a:lnTo>
                  <a:lnTo>
                    <a:pt x="634312" y="261644"/>
                  </a:lnTo>
                  <a:lnTo>
                    <a:pt x="439613" y="261644"/>
                  </a:lnTo>
                  <a:lnTo>
                    <a:pt x="367730" y="260840"/>
                  </a:lnTo>
                  <a:lnTo>
                    <a:pt x="325485" y="259714"/>
                  </a:lnTo>
                  <a:lnTo>
                    <a:pt x="319353" y="257784"/>
                  </a:lnTo>
                  <a:lnTo>
                    <a:pt x="314073" y="256980"/>
                  </a:lnTo>
                  <a:lnTo>
                    <a:pt x="286307" y="223853"/>
                  </a:lnTo>
                  <a:lnTo>
                    <a:pt x="286307" y="215329"/>
                  </a:lnTo>
                  <a:lnTo>
                    <a:pt x="289578" y="189760"/>
                  </a:lnTo>
                  <a:lnTo>
                    <a:pt x="305896" y="93593"/>
                  </a:lnTo>
                  <a:lnTo>
                    <a:pt x="305896" y="73009"/>
                  </a:lnTo>
                  <a:lnTo>
                    <a:pt x="309133" y="70275"/>
                  </a:lnTo>
                  <a:lnTo>
                    <a:pt x="314073" y="69150"/>
                  </a:lnTo>
                  <a:lnTo>
                    <a:pt x="320205" y="68345"/>
                  </a:lnTo>
                  <a:lnTo>
                    <a:pt x="327529" y="66416"/>
                  </a:lnTo>
                  <a:lnTo>
                    <a:pt x="333662" y="65290"/>
                  </a:lnTo>
                  <a:lnTo>
                    <a:pt x="335706" y="63360"/>
                  </a:lnTo>
                  <a:lnTo>
                    <a:pt x="326337" y="63360"/>
                  </a:lnTo>
                  <a:lnTo>
                    <a:pt x="319353" y="65290"/>
                  </a:lnTo>
                  <a:lnTo>
                    <a:pt x="313221" y="65290"/>
                  </a:lnTo>
                  <a:lnTo>
                    <a:pt x="313221" y="62556"/>
                  </a:lnTo>
                  <a:lnTo>
                    <a:pt x="312029" y="56445"/>
                  </a:lnTo>
                  <a:lnTo>
                    <a:pt x="313221" y="54515"/>
                  </a:lnTo>
                  <a:lnTo>
                    <a:pt x="314073" y="53711"/>
                  </a:lnTo>
                  <a:lnTo>
                    <a:pt x="319353" y="54515"/>
                  </a:lnTo>
                  <a:lnTo>
                    <a:pt x="319353" y="51782"/>
                  </a:lnTo>
                  <a:lnTo>
                    <a:pt x="315265" y="51782"/>
                  </a:lnTo>
                  <a:lnTo>
                    <a:pt x="315265" y="47922"/>
                  </a:lnTo>
                  <a:lnTo>
                    <a:pt x="312029" y="47922"/>
                  </a:lnTo>
                  <a:lnTo>
                    <a:pt x="312029" y="44063"/>
                  </a:lnTo>
                  <a:lnTo>
                    <a:pt x="314073" y="41007"/>
                  </a:lnTo>
                  <a:lnTo>
                    <a:pt x="312029" y="40203"/>
                  </a:lnTo>
                  <a:lnTo>
                    <a:pt x="312029" y="35218"/>
                  </a:lnTo>
                  <a:lnTo>
                    <a:pt x="311177" y="31358"/>
                  </a:lnTo>
                  <a:lnTo>
                    <a:pt x="312029" y="27499"/>
                  </a:lnTo>
                  <a:lnTo>
                    <a:pt x="312029" y="24282"/>
                  </a:lnTo>
                  <a:lnTo>
                    <a:pt x="311177" y="21549"/>
                  </a:lnTo>
                  <a:lnTo>
                    <a:pt x="312029" y="14634"/>
                  </a:lnTo>
                  <a:lnTo>
                    <a:pt x="314073" y="6915"/>
                  </a:lnTo>
                  <a:lnTo>
                    <a:pt x="316117" y="4181"/>
                  </a:lnTo>
                  <a:lnTo>
                    <a:pt x="305045" y="3055"/>
                  </a:lnTo>
                  <a:lnTo>
                    <a:pt x="297754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7" name="object 4077"/>
            <p:cNvSpPr/>
            <p:nvPr/>
          </p:nvSpPr>
          <p:spPr>
            <a:xfrm>
              <a:off x="1944486" y="2413388"/>
              <a:ext cx="857250" cy="473075"/>
            </a:xfrm>
            <a:custGeom>
              <a:avLst/>
              <a:gdLst/>
              <a:ahLst/>
              <a:cxnLst/>
              <a:rect l="l" t="t" r="r" b="b"/>
              <a:pathLst>
                <a:path w="857250" h="473075">
                  <a:moveTo>
                    <a:pt x="297754" y="0"/>
                  </a:moveTo>
                  <a:lnTo>
                    <a:pt x="296528" y="74939"/>
                  </a:lnTo>
                  <a:lnTo>
                    <a:pt x="289578" y="122861"/>
                  </a:lnTo>
                  <a:lnTo>
                    <a:pt x="286307" y="136370"/>
                  </a:lnTo>
                  <a:lnTo>
                    <a:pt x="274026" y="212113"/>
                  </a:lnTo>
                  <a:lnTo>
                    <a:pt x="274026" y="217902"/>
                  </a:lnTo>
                  <a:lnTo>
                    <a:pt x="282219" y="273222"/>
                  </a:lnTo>
                  <a:lnTo>
                    <a:pt x="289578" y="325005"/>
                  </a:lnTo>
                  <a:lnTo>
                    <a:pt x="290395" y="329668"/>
                  </a:lnTo>
                  <a:lnTo>
                    <a:pt x="292439" y="331598"/>
                  </a:lnTo>
                  <a:lnTo>
                    <a:pt x="292439" y="335457"/>
                  </a:lnTo>
                  <a:lnTo>
                    <a:pt x="292439" y="341729"/>
                  </a:lnTo>
                  <a:lnTo>
                    <a:pt x="292439" y="345589"/>
                  </a:lnTo>
                  <a:lnTo>
                    <a:pt x="290395" y="349448"/>
                  </a:lnTo>
                  <a:lnTo>
                    <a:pt x="287534" y="352182"/>
                  </a:lnTo>
                  <a:lnTo>
                    <a:pt x="281401" y="354112"/>
                  </a:lnTo>
                  <a:lnTo>
                    <a:pt x="264623" y="357167"/>
                  </a:lnTo>
                  <a:lnTo>
                    <a:pt x="242138" y="359901"/>
                  </a:lnTo>
                  <a:lnTo>
                    <a:pt x="235989" y="361027"/>
                  </a:lnTo>
                  <a:lnTo>
                    <a:pt x="195908" y="377591"/>
                  </a:lnTo>
                  <a:lnTo>
                    <a:pt x="192637" y="383380"/>
                  </a:lnTo>
                  <a:lnTo>
                    <a:pt x="188549" y="387240"/>
                  </a:lnTo>
                  <a:lnTo>
                    <a:pt x="183234" y="389169"/>
                  </a:lnTo>
                  <a:lnTo>
                    <a:pt x="114519" y="416347"/>
                  </a:lnTo>
                  <a:lnTo>
                    <a:pt x="45395" y="444489"/>
                  </a:lnTo>
                  <a:lnTo>
                    <a:pt x="0" y="460410"/>
                  </a:lnTo>
                  <a:lnTo>
                    <a:pt x="5314" y="464269"/>
                  </a:lnTo>
                  <a:lnTo>
                    <a:pt x="7358" y="468129"/>
                  </a:lnTo>
                  <a:lnTo>
                    <a:pt x="9419" y="472793"/>
                  </a:lnTo>
                  <a:lnTo>
                    <a:pt x="26998" y="462340"/>
                  </a:lnTo>
                  <a:lnTo>
                    <a:pt x="128845" y="416347"/>
                  </a:lnTo>
                  <a:lnTo>
                    <a:pt x="174240" y="400105"/>
                  </a:lnTo>
                  <a:lnTo>
                    <a:pt x="178329" y="398818"/>
                  </a:lnTo>
                  <a:lnTo>
                    <a:pt x="183234" y="398818"/>
                  </a:lnTo>
                  <a:lnTo>
                    <a:pt x="187731" y="400105"/>
                  </a:lnTo>
                  <a:lnTo>
                    <a:pt x="192637" y="402678"/>
                  </a:lnTo>
                  <a:lnTo>
                    <a:pt x="198769" y="407824"/>
                  </a:lnTo>
                  <a:lnTo>
                    <a:pt x="206145" y="412487"/>
                  </a:lnTo>
                  <a:lnTo>
                    <a:pt x="246226" y="425996"/>
                  </a:lnTo>
                  <a:lnTo>
                    <a:pt x="258491" y="429051"/>
                  </a:lnTo>
                  <a:lnTo>
                    <a:pt x="273208" y="434036"/>
                  </a:lnTo>
                  <a:lnTo>
                    <a:pt x="286307" y="436770"/>
                  </a:lnTo>
                  <a:lnTo>
                    <a:pt x="292439" y="438700"/>
                  </a:lnTo>
                  <a:lnTo>
                    <a:pt x="295710" y="438700"/>
                  </a:lnTo>
                  <a:lnTo>
                    <a:pt x="296528" y="437896"/>
                  </a:lnTo>
                  <a:lnTo>
                    <a:pt x="294484" y="435966"/>
                  </a:lnTo>
                  <a:lnTo>
                    <a:pt x="292439" y="434841"/>
                  </a:lnTo>
                  <a:lnTo>
                    <a:pt x="288351" y="434841"/>
                  </a:lnTo>
                  <a:lnTo>
                    <a:pt x="284263" y="434841"/>
                  </a:lnTo>
                  <a:lnTo>
                    <a:pt x="260535" y="429051"/>
                  </a:lnTo>
                  <a:lnTo>
                    <a:pt x="251541" y="425996"/>
                  </a:lnTo>
                  <a:lnTo>
                    <a:pt x="234762" y="422136"/>
                  </a:lnTo>
                  <a:lnTo>
                    <a:pt x="222498" y="418277"/>
                  </a:lnTo>
                  <a:lnTo>
                    <a:pt x="218410" y="417473"/>
                  </a:lnTo>
                  <a:lnTo>
                    <a:pt x="214321" y="414417"/>
                  </a:lnTo>
                  <a:lnTo>
                    <a:pt x="213095" y="413613"/>
                  </a:lnTo>
                  <a:lnTo>
                    <a:pt x="214321" y="411683"/>
                  </a:lnTo>
                  <a:lnTo>
                    <a:pt x="215548" y="410558"/>
                  </a:lnTo>
                  <a:lnTo>
                    <a:pt x="234762" y="412487"/>
                  </a:lnTo>
                  <a:lnTo>
                    <a:pt x="259717" y="414417"/>
                  </a:lnTo>
                  <a:lnTo>
                    <a:pt x="269937" y="414417"/>
                  </a:lnTo>
                  <a:lnTo>
                    <a:pt x="271982" y="414417"/>
                  </a:lnTo>
                  <a:lnTo>
                    <a:pt x="273208" y="412487"/>
                  </a:lnTo>
                  <a:lnTo>
                    <a:pt x="271982" y="410558"/>
                  </a:lnTo>
                  <a:lnTo>
                    <a:pt x="271982" y="408467"/>
                  </a:lnTo>
                  <a:lnTo>
                    <a:pt x="271164" y="408467"/>
                  </a:lnTo>
                  <a:lnTo>
                    <a:pt x="257673" y="407824"/>
                  </a:lnTo>
                  <a:lnTo>
                    <a:pt x="253585" y="407824"/>
                  </a:lnTo>
                  <a:lnTo>
                    <a:pt x="250314" y="408467"/>
                  </a:lnTo>
                  <a:lnTo>
                    <a:pt x="246226" y="409754"/>
                  </a:lnTo>
                  <a:lnTo>
                    <a:pt x="242138" y="410558"/>
                  </a:lnTo>
                  <a:lnTo>
                    <a:pt x="236806" y="409754"/>
                  </a:lnTo>
                  <a:lnTo>
                    <a:pt x="229856" y="409754"/>
                  </a:lnTo>
                  <a:lnTo>
                    <a:pt x="222498" y="408467"/>
                  </a:lnTo>
                  <a:lnTo>
                    <a:pt x="217592" y="407824"/>
                  </a:lnTo>
                  <a:lnTo>
                    <a:pt x="216366" y="406537"/>
                  </a:lnTo>
                  <a:lnTo>
                    <a:pt x="215548" y="405894"/>
                  </a:lnTo>
                  <a:lnTo>
                    <a:pt x="214321" y="404608"/>
                  </a:lnTo>
                  <a:lnTo>
                    <a:pt x="211051" y="402678"/>
                  </a:lnTo>
                  <a:lnTo>
                    <a:pt x="209007" y="402034"/>
                  </a:lnTo>
                  <a:lnTo>
                    <a:pt x="206963" y="398818"/>
                  </a:lnTo>
                  <a:lnTo>
                    <a:pt x="206963" y="395763"/>
                  </a:lnTo>
                  <a:lnTo>
                    <a:pt x="206963" y="393833"/>
                  </a:lnTo>
                  <a:lnTo>
                    <a:pt x="208189" y="393029"/>
                  </a:lnTo>
                  <a:lnTo>
                    <a:pt x="210233" y="393029"/>
                  </a:lnTo>
                  <a:lnTo>
                    <a:pt x="211051" y="394959"/>
                  </a:lnTo>
                  <a:lnTo>
                    <a:pt x="214321" y="396888"/>
                  </a:lnTo>
                  <a:lnTo>
                    <a:pt x="216366" y="396888"/>
                  </a:lnTo>
                  <a:lnTo>
                    <a:pt x="216366" y="395763"/>
                  </a:lnTo>
                  <a:lnTo>
                    <a:pt x="215548" y="393029"/>
                  </a:lnTo>
                  <a:lnTo>
                    <a:pt x="214321" y="389169"/>
                  </a:lnTo>
                  <a:lnTo>
                    <a:pt x="206145" y="389169"/>
                  </a:lnTo>
                  <a:lnTo>
                    <a:pt x="204101" y="388044"/>
                  </a:lnTo>
                  <a:lnTo>
                    <a:pt x="202875" y="387240"/>
                  </a:lnTo>
                  <a:lnTo>
                    <a:pt x="202875" y="383380"/>
                  </a:lnTo>
                  <a:lnTo>
                    <a:pt x="202875" y="380325"/>
                  </a:lnTo>
                  <a:lnTo>
                    <a:pt x="204919" y="379521"/>
                  </a:lnTo>
                  <a:lnTo>
                    <a:pt x="214321" y="380325"/>
                  </a:lnTo>
                  <a:lnTo>
                    <a:pt x="215548" y="379521"/>
                  </a:lnTo>
                  <a:lnTo>
                    <a:pt x="216366" y="376465"/>
                  </a:lnTo>
                  <a:lnTo>
                    <a:pt x="218410" y="375661"/>
                  </a:lnTo>
                  <a:lnTo>
                    <a:pt x="217592" y="374535"/>
                  </a:lnTo>
                  <a:lnTo>
                    <a:pt x="216366" y="374535"/>
                  </a:lnTo>
                  <a:lnTo>
                    <a:pt x="212277" y="375661"/>
                  </a:lnTo>
                  <a:lnTo>
                    <a:pt x="210233" y="375661"/>
                  </a:lnTo>
                  <a:lnTo>
                    <a:pt x="209007" y="375661"/>
                  </a:lnTo>
                  <a:lnTo>
                    <a:pt x="208189" y="374535"/>
                  </a:lnTo>
                  <a:lnTo>
                    <a:pt x="208189" y="372606"/>
                  </a:lnTo>
                  <a:lnTo>
                    <a:pt x="211051" y="370676"/>
                  </a:lnTo>
                  <a:lnTo>
                    <a:pt x="218410" y="369872"/>
                  </a:lnTo>
                  <a:lnTo>
                    <a:pt x="225768" y="367942"/>
                  </a:lnTo>
                  <a:lnTo>
                    <a:pt x="226586" y="367942"/>
                  </a:lnTo>
                  <a:lnTo>
                    <a:pt x="235989" y="368746"/>
                  </a:lnTo>
                  <a:lnTo>
                    <a:pt x="247453" y="369872"/>
                  </a:lnTo>
                  <a:lnTo>
                    <a:pt x="249497" y="368746"/>
                  </a:lnTo>
                  <a:lnTo>
                    <a:pt x="252358" y="367942"/>
                  </a:lnTo>
                  <a:lnTo>
                    <a:pt x="257673" y="367942"/>
                  </a:lnTo>
                  <a:lnTo>
                    <a:pt x="298572" y="359097"/>
                  </a:lnTo>
                  <a:lnTo>
                    <a:pt x="305896" y="357167"/>
                  </a:lnTo>
                  <a:lnTo>
                    <a:pt x="314073" y="357167"/>
                  </a:lnTo>
                  <a:lnTo>
                    <a:pt x="321397" y="357167"/>
                  </a:lnTo>
                  <a:lnTo>
                    <a:pt x="367730" y="357167"/>
                  </a:lnTo>
                  <a:lnTo>
                    <a:pt x="315265" y="356042"/>
                  </a:lnTo>
                  <a:lnTo>
                    <a:pt x="305045" y="356042"/>
                  </a:lnTo>
                  <a:lnTo>
                    <a:pt x="303001" y="354112"/>
                  </a:lnTo>
                  <a:lnTo>
                    <a:pt x="303001" y="352182"/>
                  </a:lnTo>
                  <a:lnTo>
                    <a:pt x="291622" y="273222"/>
                  </a:lnTo>
                  <a:lnTo>
                    <a:pt x="291622" y="265503"/>
                  </a:lnTo>
                  <a:lnTo>
                    <a:pt x="291622" y="264699"/>
                  </a:lnTo>
                  <a:lnTo>
                    <a:pt x="292439" y="264699"/>
                  </a:lnTo>
                  <a:lnTo>
                    <a:pt x="437569" y="264699"/>
                  </a:lnTo>
                  <a:lnTo>
                    <a:pt x="634312" y="265503"/>
                  </a:lnTo>
                  <a:lnTo>
                    <a:pt x="679793" y="264699"/>
                  </a:lnTo>
                  <a:lnTo>
                    <a:pt x="694101" y="274348"/>
                  </a:lnTo>
                  <a:lnTo>
                    <a:pt x="698530" y="275635"/>
                  </a:lnTo>
                  <a:lnTo>
                    <a:pt x="701426" y="276278"/>
                  </a:lnTo>
                  <a:lnTo>
                    <a:pt x="705514" y="277564"/>
                  </a:lnTo>
                  <a:lnTo>
                    <a:pt x="712839" y="277564"/>
                  </a:lnTo>
                  <a:lnTo>
                    <a:pt x="717779" y="277564"/>
                  </a:lnTo>
                  <a:lnTo>
                    <a:pt x="721015" y="276278"/>
                  </a:lnTo>
                  <a:lnTo>
                    <a:pt x="727147" y="274348"/>
                  </a:lnTo>
                  <a:lnTo>
                    <a:pt x="732598" y="274348"/>
                  </a:lnTo>
                  <a:lnTo>
                    <a:pt x="738731" y="274348"/>
                  </a:lnTo>
                  <a:lnTo>
                    <a:pt x="742819" y="274348"/>
                  </a:lnTo>
                  <a:lnTo>
                    <a:pt x="749632" y="275635"/>
                  </a:lnTo>
                  <a:lnTo>
                    <a:pt x="756276" y="276278"/>
                  </a:lnTo>
                  <a:lnTo>
                    <a:pt x="776716" y="278208"/>
                  </a:lnTo>
                  <a:lnTo>
                    <a:pt x="786085" y="279494"/>
                  </a:lnTo>
                  <a:lnTo>
                    <a:pt x="796305" y="279494"/>
                  </a:lnTo>
                  <a:lnTo>
                    <a:pt x="807378" y="277564"/>
                  </a:lnTo>
                  <a:lnTo>
                    <a:pt x="820834" y="276278"/>
                  </a:lnTo>
                  <a:lnTo>
                    <a:pt x="832247" y="275635"/>
                  </a:lnTo>
                  <a:lnTo>
                    <a:pt x="843830" y="274348"/>
                  </a:lnTo>
                  <a:lnTo>
                    <a:pt x="847919" y="274348"/>
                  </a:lnTo>
                  <a:lnTo>
                    <a:pt x="854051" y="273223"/>
                  </a:lnTo>
                  <a:lnTo>
                    <a:pt x="856776" y="271293"/>
                  </a:lnTo>
                  <a:lnTo>
                    <a:pt x="846556" y="271293"/>
                  </a:lnTo>
                  <a:lnTo>
                    <a:pt x="830203" y="274348"/>
                  </a:lnTo>
                  <a:lnTo>
                    <a:pt x="824071" y="275635"/>
                  </a:lnTo>
                  <a:lnTo>
                    <a:pt x="809762" y="275635"/>
                  </a:lnTo>
                  <a:lnTo>
                    <a:pt x="801245" y="276278"/>
                  </a:lnTo>
                  <a:lnTo>
                    <a:pt x="795113" y="276278"/>
                  </a:lnTo>
                  <a:lnTo>
                    <a:pt x="788129" y="277564"/>
                  </a:lnTo>
                  <a:lnTo>
                    <a:pt x="779612" y="276278"/>
                  </a:lnTo>
                  <a:lnTo>
                    <a:pt x="763260" y="274348"/>
                  </a:lnTo>
                  <a:lnTo>
                    <a:pt x="745544" y="273223"/>
                  </a:lnTo>
                  <a:lnTo>
                    <a:pt x="742819" y="272418"/>
                  </a:lnTo>
                  <a:lnTo>
                    <a:pt x="741456" y="271293"/>
                  </a:lnTo>
                  <a:lnTo>
                    <a:pt x="740775" y="271293"/>
                  </a:lnTo>
                  <a:lnTo>
                    <a:pt x="734642" y="272418"/>
                  </a:lnTo>
                  <a:lnTo>
                    <a:pt x="725103" y="273222"/>
                  </a:lnTo>
                  <a:lnTo>
                    <a:pt x="717779" y="273222"/>
                  </a:lnTo>
                  <a:lnTo>
                    <a:pt x="711646" y="275635"/>
                  </a:lnTo>
                  <a:lnTo>
                    <a:pt x="707558" y="274348"/>
                  </a:lnTo>
                  <a:lnTo>
                    <a:pt x="701426" y="274348"/>
                  </a:lnTo>
                  <a:lnTo>
                    <a:pt x="697338" y="272418"/>
                  </a:lnTo>
                  <a:lnTo>
                    <a:pt x="694101" y="270489"/>
                  </a:lnTo>
                  <a:lnTo>
                    <a:pt x="689162" y="266629"/>
                  </a:lnTo>
                  <a:lnTo>
                    <a:pt x="683881" y="264699"/>
                  </a:lnTo>
                  <a:lnTo>
                    <a:pt x="680985" y="263574"/>
                  </a:lnTo>
                  <a:lnTo>
                    <a:pt x="674853" y="262770"/>
                  </a:lnTo>
                  <a:lnTo>
                    <a:pt x="634312" y="261644"/>
                  </a:lnTo>
                  <a:lnTo>
                    <a:pt x="501787" y="261644"/>
                  </a:lnTo>
                  <a:lnTo>
                    <a:pt x="439613" y="261644"/>
                  </a:lnTo>
                  <a:lnTo>
                    <a:pt x="367730" y="260840"/>
                  </a:lnTo>
                  <a:lnTo>
                    <a:pt x="328892" y="259714"/>
                  </a:lnTo>
                  <a:lnTo>
                    <a:pt x="325485" y="259714"/>
                  </a:lnTo>
                  <a:lnTo>
                    <a:pt x="319353" y="257784"/>
                  </a:lnTo>
                  <a:lnTo>
                    <a:pt x="314073" y="256980"/>
                  </a:lnTo>
                  <a:lnTo>
                    <a:pt x="309133" y="255050"/>
                  </a:lnTo>
                  <a:lnTo>
                    <a:pt x="286307" y="223853"/>
                  </a:lnTo>
                  <a:lnTo>
                    <a:pt x="286307" y="215329"/>
                  </a:lnTo>
                  <a:lnTo>
                    <a:pt x="287534" y="205198"/>
                  </a:lnTo>
                  <a:lnTo>
                    <a:pt x="289578" y="189760"/>
                  </a:lnTo>
                  <a:lnTo>
                    <a:pt x="298572" y="136370"/>
                  </a:lnTo>
                  <a:lnTo>
                    <a:pt x="303001" y="110157"/>
                  </a:lnTo>
                  <a:lnTo>
                    <a:pt x="305896" y="93593"/>
                  </a:lnTo>
                  <a:lnTo>
                    <a:pt x="305896" y="85713"/>
                  </a:lnTo>
                  <a:lnTo>
                    <a:pt x="305896" y="79924"/>
                  </a:lnTo>
                  <a:lnTo>
                    <a:pt x="305896" y="76065"/>
                  </a:lnTo>
                  <a:lnTo>
                    <a:pt x="305896" y="73009"/>
                  </a:lnTo>
                  <a:lnTo>
                    <a:pt x="309133" y="70275"/>
                  </a:lnTo>
                  <a:lnTo>
                    <a:pt x="314073" y="69150"/>
                  </a:lnTo>
                  <a:lnTo>
                    <a:pt x="320205" y="68345"/>
                  </a:lnTo>
                  <a:lnTo>
                    <a:pt x="327529" y="66416"/>
                  </a:lnTo>
                  <a:lnTo>
                    <a:pt x="333662" y="65290"/>
                  </a:lnTo>
                  <a:lnTo>
                    <a:pt x="335706" y="63360"/>
                  </a:lnTo>
                  <a:lnTo>
                    <a:pt x="326337" y="63360"/>
                  </a:lnTo>
                  <a:lnTo>
                    <a:pt x="319353" y="65290"/>
                  </a:lnTo>
                  <a:lnTo>
                    <a:pt x="315265" y="65290"/>
                  </a:lnTo>
                  <a:lnTo>
                    <a:pt x="313221" y="65290"/>
                  </a:lnTo>
                  <a:lnTo>
                    <a:pt x="313221" y="62556"/>
                  </a:lnTo>
                  <a:lnTo>
                    <a:pt x="312029" y="56445"/>
                  </a:lnTo>
                  <a:lnTo>
                    <a:pt x="313221" y="54515"/>
                  </a:lnTo>
                  <a:lnTo>
                    <a:pt x="314073" y="53711"/>
                  </a:lnTo>
                  <a:lnTo>
                    <a:pt x="319353" y="54515"/>
                  </a:lnTo>
                  <a:lnTo>
                    <a:pt x="319353" y="51782"/>
                  </a:lnTo>
                  <a:lnTo>
                    <a:pt x="315265" y="51782"/>
                  </a:lnTo>
                  <a:lnTo>
                    <a:pt x="315265" y="47922"/>
                  </a:lnTo>
                  <a:lnTo>
                    <a:pt x="312029" y="47922"/>
                  </a:lnTo>
                  <a:lnTo>
                    <a:pt x="312029" y="44063"/>
                  </a:lnTo>
                  <a:lnTo>
                    <a:pt x="314073" y="41007"/>
                  </a:lnTo>
                  <a:lnTo>
                    <a:pt x="312029" y="40203"/>
                  </a:lnTo>
                  <a:lnTo>
                    <a:pt x="312029" y="35218"/>
                  </a:lnTo>
                  <a:lnTo>
                    <a:pt x="311177" y="31358"/>
                  </a:lnTo>
                  <a:lnTo>
                    <a:pt x="312029" y="27499"/>
                  </a:lnTo>
                  <a:lnTo>
                    <a:pt x="312029" y="24282"/>
                  </a:lnTo>
                  <a:lnTo>
                    <a:pt x="311177" y="21549"/>
                  </a:lnTo>
                  <a:lnTo>
                    <a:pt x="312029" y="14634"/>
                  </a:lnTo>
                  <a:lnTo>
                    <a:pt x="314073" y="6915"/>
                  </a:lnTo>
                  <a:lnTo>
                    <a:pt x="316117" y="4181"/>
                  </a:lnTo>
                  <a:lnTo>
                    <a:pt x="305045" y="3055"/>
                  </a:lnTo>
                  <a:lnTo>
                    <a:pt x="297754" y="0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8" name="object 4078"/>
            <p:cNvSpPr/>
            <p:nvPr/>
          </p:nvSpPr>
          <p:spPr>
            <a:xfrm>
              <a:off x="2015654" y="2977684"/>
              <a:ext cx="1223010" cy="368935"/>
            </a:xfrm>
            <a:custGeom>
              <a:avLst/>
              <a:gdLst/>
              <a:ahLst/>
              <a:cxnLst/>
              <a:rect l="l" t="t" r="r" b="b"/>
              <a:pathLst>
                <a:path w="1223010" h="368935">
                  <a:moveTo>
                    <a:pt x="791059" y="0"/>
                  </a:moveTo>
                  <a:lnTo>
                    <a:pt x="793103" y="19297"/>
                  </a:lnTo>
                  <a:lnTo>
                    <a:pt x="793784" y="30233"/>
                  </a:lnTo>
                  <a:lnTo>
                    <a:pt x="793784" y="52586"/>
                  </a:lnTo>
                  <a:lnTo>
                    <a:pt x="789696" y="58375"/>
                  </a:lnTo>
                  <a:lnTo>
                    <a:pt x="761079" y="83462"/>
                  </a:lnTo>
                  <a:lnTo>
                    <a:pt x="757843" y="85392"/>
                  </a:lnTo>
                  <a:lnTo>
                    <a:pt x="753755" y="86678"/>
                  </a:lnTo>
                  <a:lnTo>
                    <a:pt x="747622" y="85392"/>
                  </a:lnTo>
                  <a:lnTo>
                    <a:pt x="733314" y="81532"/>
                  </a:lnTo>
                  <a:lnTo>
                    <a:pt x="725137" y="81532"/>
                  </a:lnTo>
                  <a:lnTo>
                    <a:pt x="706400" y="89251"/>
                  </a:lnTo>
                  <a:lnTo>
                    <a:pt x="699416" y="91181"/>
                  </a:lnTo>
                  <a:lnTo>
                    <a:pt x="695328" y="91181"/>
                  </a:lnTo>
                  <a:lnTo>
                    <a:pt x="690047" y="90538"/>
                  </a:lnTo>
                  <a:lnTo>
                    <a:pt x="685959" y="89251"/>
                  </a:lnTo>
                  <a:lnTo>
                    <a:pt x="651891" y="91181"/>
                  </a:lnTo>
                  <a:lnTo>
                    <a:pt x="593124" y="95041"/>
                  </a:lnTo>
                  <a:lnTo>
                    <a:pt x="552924" y="99061"/>
                  </a:lnTo>
                  <a:lnTo>
                    <a:pt x="525158" y="100991"/>
                  </a:lnTo>
                  <a:lnTo>
                    <a:pt x="514938" y="102116"/>
                  </a:lnTo>
                  <a:lnTo>
                    <a:pt x="502673" y="105976"/>
                  </a:lnTo>
                  <a:lnTo>
                    <a:pt x="495349" y="106780"/>
                  </a:lnTo>
                  <a:lnTo>
                    <a:pt x="483084" y="109835"/>
                  </a:lnTo>
                  <a:lnTo>
                    <a:pt x="461281" y="111765"/>
                  </a:lnTo>
                  <a:lnTo>
                    <a:pt x="453956" y="110961"/>
                  </a:lnTo>
                  <a:lnTo>
                    <a:pt x="447824" y="109835"/>
                  </a:lnTo>
                  <a:lnTo>
                    <a:pt x="444928" y="109031"/>
                  </a:lnTo>
                  <a:lnTo>
                    <a:pt x="432663" y="107906"/>
                  </a:lnTo>
                  <a:lnTo>
                    <a:pt x="357543" y="107906"/>
                  </a:lnTo>
                  <a:lnTo>
                    <a:pt x="317343" y="109031"/>
                  </a:lnTo>
                  <a:lnTo>
                    <a:pt x="305930" y="106780"/>
                  </a:lnTo>
                  <a:lnTo>
                    <a:pt x="300650" y="104850"/>
                  </a:lnTo>
                  <a:lnTo>
                    <a:pt x="294518" y="102116"/>
                  </a:lnTo>
                  <a:lnTo>
                    <a:pt x="290429" y="96970"/>
                  </a:lnTo>
                  <a:lnTo>
                    <a:pt x="274077" y="71883"/>
                  </a:lnTo>
                  <a:lnTo>
                    <a:pt x="264538" y="59179"/>
                  </a:lnTo>
                  <a:lnTo>
                    <a:pt x="257724" y="44545"/>
                  </a:lnTo>
                  <a:lnTo>
                    <a:pt x="255169" y="43741"/>
                  </a:lnTo>
                  <a:lnTo>
                    <a:pt x="253125" y="43741"/>
                  </a:lnTo>
                  <a:lnTo>
                    <a:pt x="249037" y="44545"/>
                  </a:lnTo>
                  <a:lnTo>
                    <a:pt x="240860" y="47600"/>
                  </a:lnTo>
                  <a:lnTo>
                    <a:pt x="93670" y="47600"/>
                  </a:lnTo>
                  <a:lnTo>
                    <a:pt x="71985" y="46475"/>
                  </a:lnTo>
                  <a:lnTo>
                    <a:pt x="37219" y="47600"/>
                  </a:lnTo>
                  <a:lnTo>
                    <a:pt x="14308" y="46475"/>
                  </a:lnTo>
                  <a:lnTo>
                    <a:pt x="0" y="46475"/>
                  </a:lnTo>
                  <a:lnTo>
                    <a:pt x="3270" y="52586"/>
                  </a:lnTo>
                  <a:lnTo>
                    <a:pt x="3270" y="54515"/>
                  </a:lnTo>
                  <a:lnTo>
                    <a:pt x="33948" y="55319"/>
                  </a:lnTo>
                  <a:lnTo>
                    <a:pt x="97758" y="54515"/>
                  </a:lnTo>
                  <a:lnTo>
                    <a:pt x="162777" y="54515"/>
                  </a:lnTo>
                  <a:lnTo>
                    <a:pt x="257724" y="55319"/>
                  </a:lnTo>
                  <a:lnTo>
                    <a:pt x="261812" y="57249"/>
                  </a:lnTo>
                  <a:lnTo>
                    <a:pt x="268796" y="68828"/>
                  </a:lnTo>
                  <a:lnTo>
                    <a:pt x="287534" y="95041"/>
                  </a:lnTo>
                  <a:lnTo>
                    <a:pt x="293666" y="104850"/>
                  </a:lnTo>
                  <a:lnTo>
                    <a:pt x="295710" y="109031"/>
                  </a:lnTo>
                  <a:lnTo>
                    <a:pt x="297754" y="110961"/>
                  </a:lnTo>
                  <a:lnTo>
                    <a:pt x="301842" y="112891"/>
                  </a:lnTo>
                  <a:lnTo>
                    <a:pt x="438796" y="112891"/>
                  </a:lnTo>
                  <a:lnTo>
                    <a:pt x="455148" y="114821"/>
                  </a:lnTo>
                  <a:lnTo>
                    <a:pt x="479677" y="114821"/>
                  </a:lnTo>
                  <a:lnTo>
                    <a:pt x="488365" y="113695"/>
                  </a:lnTo>
                  <a:lnTo>
                    <a:pt x="496541" y="111765"/>
                  </a:lnTo>
                  <a:lnTo>
                    <a:pt x="504717" y="109031"/>
                  </a:lnTo>
                  <a:lnTo>
                    <a:pt x="512894" y="106780"/>
                  </a:lnTo>
                  <a:lnTo>
                    <a:pt x="533334" y="104046"/>
                  </a:lnTo>
                  <a:lnTo>
                    <a:pt x="610669" y="99061"/>
                  </a:lnTo>
                  <a:lnTo>
                    <a:pt x="613905" y="102116"/>
                  </a:lnTo>
                  <a:lnTo>
                    <a:pt x="615949" y="99061"/>
                  </a:lnTo>
                  <a:lnTo>
                    <a:pt x="616801" y="98257"/>
                  </a:lnTo>
                  <a:lnTo>
                    <a:pt x="620889" y="98257"/>
                  </a:lnTo>
                  <a:lnTo>
                    <a:pt x="673695" y="95041"/>
                  </a:lnTo>
                  <a:lnTo>
                    <a:pt x="701460" y="96327"/>
                  </a:lnTo>
                  <a:lnTo>
                    <a:pt x="702312" y="98257"/>
                  </a:lnTo>
                  <a:lnTo>
                    <a:pt x="703504" y="96327"/>
                  </a:lnTo>
                  <a:lnTo>
                    <a:pt x="705548" y="95041"/>
                  </a:lnTo>
                  <a:lnTo>
                    <a:pt x="716961" y="90538"/>
                  </a:lnTo>
                  <a:lnTo>
                    <a:pt x="728033" y="87321"/>
                  </a:lnTo>
                  <a:lnTo>
                    <a:pt x="733314" y="87321"/>
                  </a:lnTo>
                  <a:lnTo>
                    <a:pt x="741490" y="88608"/>
                  </a:lnTo>
                  <a:lnTo>
                    <a:pt x="754947" y="91181"/>
                  </a:lnTo>
                  <a:lnTo>
                    <a:pt x="759887" y="92468"/>
                  </a:lnTo>
                  <a:lnTo>
                    <a:pt x="763123" y="94397"/>
                  </a:lnTo>
                  <a:lnTo>
                    <a:pt x="768574" y="96970"/>
                  </a:lnTo>
                  <a:lnTo>
                    <a:pt x="771300" y="96970"/>
                  </a:lnTo>
                  <a:lnTo>
                    <a:pt x="775388" y="98257"/>
                  </a:lnTo>
                  <a:lnTo>
                    <a:pt x="789696" y="96970"/>
                  </a:lnTo>
                  <a:lnTo>
                    <a:pt x="835177" y="100991"/>
                  </a:lnTo>
                  <a:lnTo>
                    <a:pt x="846590" y="104850"/>
                  </a:lnTo>
                  <a:lnTo>
                    <a:pt x="858003" y="106780"/>
                  </a:lnTo>
                  <a:lnTo>
                    <a:pt x="867031" y="109031"/>
                  </a:lnTo>
                  <a:lnTo>
                    <a:pt x="872311" y="109835"/>
                  </a:lnTo>
                  <a:lnTo>
                    <a:pt x="877251" y="110961"/>
                  </a:lnTo>
                  <a:lnTo>
                    <a:pt x="886790" y="111765"/>
                  </a:lnTo>
                  <a:lnTo>
                    <a:pt x="892922" y="111765"/>
                  </a:lnTo>
                  <a:lnTo>
                    <a:pt x="898203" y="110961"/>
                  </a:lnTo>
                  <a:lnTo>
                    <a:pt x="901099" y="110961"/>
                  </a:lnTo>
                  <a:lnTo>
                    <a:pt x="906379" y="111765"/>
                  </a:lnTo>
                  <a:lnTo>
                    <a:pt x="908423" y="114821"/>
                  </a:lnTo>
                  <a:lnTo>
                    <a:pt x="910467" y="116750"/>
                  </a:lnTo>
                  <a:lnTo>
                    <a:pt x="913704" y="126399"/>
                  </a:lnTo>
                  <a:lnTo>
                    <a:pt x="923924" y="152773"/>
                  </a:lnTo>
                  <a:lnTo>
                    <a:pt x="924776" y="163226"/>
                  </a:lnTo>
                  <a:lnTo>
                    <a:pt x="926820" y="174000"/>
                  </a:lnTo>
                  <a:lnTo>
                    <a:pt x="926820" y="179790"/>
                  </a:lnTo>
                  <a:lnTo>
                    <a:pt x="932952" y="199087"/>
                  </a:lnTo>
                  <a:lnTo>
                    <a:pt x="937381" y="203268"/>
                  </a:lnTo>
                  <a:lnTo>
                    <a:pt x="965317" y="213721"/>
                  </a:lnTo>
                  <a:lnTo>
                    <a:pt x="978263" y="220797"/>
                  </a:lnTo>
                  <a:lnTo>
                    <a:pt x="980307" y="221440"/>
                  </a:lnTo>
                  <a:lnTo>
                    <a:pt x="1008243" y="249744"/>
                  </a:lnTo>
                  <a:lnTo>
                    <a:pt x="1012331" y="253603"/>
                  </a:lnTo>
                  <a:lnTo>
                    <a:pt x="1041289" y="260518"/>
                  </a:lnTo>
                  <a:lnTo>
                    <a:pt x="1043333" y="261644"/>
                  </a:lnTo>
                  <a:lnTo>
                    <a:pt x="1073994" y="269524"/>
                  </a:lnTo>
                  <a:lnTo>
                    <a:pt x="1116579" y="288821"/>
                  </a:lnTo>
                  <a:lnTo>
                    <a:pt x="1127651" y="298470"/>
                  </a:lnTo>
                  <a:lnTo>
                    <a:pt x="1132932" y="302330"/>
                  </a:lnTo>
                  <a:lnTo>
                    <a:pt x="1133783" y="305385"/>
                  </a:lnTo>
                  <a:lnTo>
                    <a:pt x="1140256" y="310049"/>
                  </a:lnTo>
                  <a:lnTo>
                    <a:pt x="1150477" y="315838"/>
                  </a:lnTo>
                  <a:lnTo>
                    <a:pt x="1164785" y="324683"/>
                  </a:lnTo>
                  <a:lnTo>
                    <a:pt x="1186418" y="337548"/>
                  </a:lnTo>
                  <a:lnTo>
                    <a:pt x="1194595" y="343337"/>
                  </a:lnTo>
                  <a:lnTo>
                    <a:pt x="1204986" y="351700"/>
                  </a:lnTo>
                  <a:lnTo>
                    <a:pt x="1213162" y="360705"/>
                  </a:lnTo>
                  <a:lnTo>
                    <a:pt x="1222531" y="368424"/>
                  </a:lnTo>
                  <a:lnTo>
                    <a:pt x="1209074" y="352986"/>
                  </a:lnTo>
                  <a:lnTo>
                    <a:pt x="1194595" y="340121"/>
                  </a:lnTo>
                  <a:lnTo>
                    <a:pt x="1175006" y="328543"/>
                  </a:lnTo>
                  <a:lnTo>
                    <a:pt x="1145196" y="311979"/>
                  </a:lnTo>
                  <a:lnTo>
                    <a:pt x="1137020" y="305385"/>
                  </a:lnTo>
                  <a:lnTo>
                    <a:pt x="1132932" y="301526"/>
                  </a:lnTo>
                  <a:lnTo>
                    <a:pt x="1128843" y="296541"/>
                  </a:lnTo>
                  <a:lnTo>
                    <a:pt x="1123563" y="291877"/>
                  </a:lnTo>
                  <a:lnTo>
                    <a:pt x="1117431" y="288821"/>
                  </a:lnTo>
                  <a:lnTo>
                    <a:pt x="1088814" y="271454"/>
                  </a:lnTo>
                  <a:lnTo>
                    <a:pt x="1082681" y="269524"/>
                  </a:lnTo>
                  <a:lnTo>
                    <a:pt x="1063774" y="265503"/>
                  </a:lnTo>
                  <a:lnTo>
                    <a:pt x="1040096" y="259392"/>
                  </a:lnTo>
                  <a:lnTo>
                    <a:pt x="1012331" y="251673"/>
                  </a:lnTo>
                  <a:lnTo>
                    <a:pt x="993082" y="231572"/>
                  </a:lnTo>
                  <a:lnTo>
                    <a:pt x="980307" y="218867"/>
                  </a:lnTo>
                  <a:lnTo>
                    <a:pt x="943513" y="203268"/>
                  </a:lnTo>
                  <a:lnTo>
                    <a:pt x="937381" y="199087"/>
                  </a:lnTo>
                  <a:lnTo>
                    <a:pt x="930057" y="182845"/>
                  </a:lnTo>
                  <a:lnTo>
                    <a:pt x="930057" y="175930"/>
                  </a:lnTo>
                  <a:lnTo>
                    <a:pt x="928864" y="169015"/>
                  </a:lnTo>
                  <a:lnTo>
                    <a:pt x="926820" y="160492"/>
                  </a:lnTo>
                  <a:lnTo>
                    <a:pt x="925968" y="152773"/>
                  </a:lnTo>
                  <a:lnTo>
                    <a:pt x="916600" y="123344"/>
                  </a:lnTo>
                  <a:lnTo>
                    <a:pt x="896159" y="109031"/>
                  </a:lnTo>
                  <a:lnTo>
                    <a:pt x="888834" y="109835"/>
                  </a:lnTo>
                  <a:lnTo>
                    <a:pt x="877251" y="109031"/>
                  </a:lnTo>
                  <a:lnTo>
                    <a:pt x="862943" y="106780"/>
                  </a:lnTo>
                  <a:lnTo>
                    <a:pt x="845398" y="102920"/>
                  </a:lnTo>
                  <a:lnTo>
                    <a:pt x="818824" y="95041"/>
                  </a:lnTo>
                  <a:lnTo>
                    <a:pt x="808604" y="94397"/>
                  </a:lnTo>
                  <a:lnTo>
                    <a:pt x="801279" y="93111"/>
                  </a:lnTo>
                  <a:lnTo>
                    <a:pt x="797191" y="94397"/>
                  </a:lnTo>
                  <a:lnTo>
                    <a:pt x="789696" y="94397"/>
                  </a:lnTo>
                  <a:lnTo>
                    <a:pt x="786971" y="93111"/>
                  </a:lnTo>
                  <a:lnTo>
                    <a:pt x="783564" y="93111"/>
                  </a:lnTo>
                  <a:lnTo>
                    <a:pt x="780839" y="94397"/>
                  </a:lnTo>
                  <a:lnTo>
                    <a:pt x="777432" y="95041"/>
                  </a:lnTo>
                  <a:lnTo>
                    <a:pt x="771300" y="94397"/>
                  </a:lnTo>
                  <a:lnTo>
                    <a:pt x="761931" y="90538"/>
                  </a:lnTo>
                  <a:lnTo>
                    <a:pt x="761931" y="88608"/>
                  </a:lnTo>
                  <a:lnTo>
                    <a:pt x="763123" y="86678"/>
                  </a:lnTo>
                  <a:lnTo>
                    <a:pt x="791059" y="62235"/>
                  </a:lnTo>
                  <a:lnTo>
                    <a:pt x="793784" y="61109"/>
                  </a:lnTo>
                  <a:lnTo>
                    <a:pt x="798384" y="61109"/>
                  </a:lnTo>
                  <a:lnTo>
                    <a:pt x="800428" y="62235"/>
                  </a:lnTo>
                  <a:lnTo>
                    <a:pt x="806560" y="63039"/>
                  </a:lnTo>
                  <a:lnTo>
                    <a:pt x="809456" y="64164"/>
                  </a:lnTo>
                  <a:lnTo>
                    <a:pt x="816780" y="70758"/>
                  </a:lnTo>
                  <a:lnTo>
                    <a:pt x="821720" y="72687"/>
                  </a:lnTo>
                  <a:lnTo>
                    <a:pt x="824957" y="72687"/>
                  </a:lnTo>
                  <a:lnTo>
                    <a:pt x="829045" y="71883"/>
                  </a:lnTo>
                  <a:lnTo>
                    <a:pt x="832281" y="69954"/>
                  </a:lnTo>
                  <a:lnTo>
                    <a:pt x="839265" y="68024"/>
                  </a:lnTo>
                  <a:lnTo>
                    <a:pt x="854766" y="66094"/>
                  </a:lnTo>
                  <a:lnTo>
                    <a:pt x="858854" y="64968"/>
                  </a:lnTo>
                  <a:lnTo>
                    <a:pt x="860898" y="64968"/>
                  </a:lnTo>
                  <a:lnTo>
                    <a:pt x="862943" y="66094"/>
                  </a:lnTo>
                  <a:lnTo>
                    <a:pt x="864987" y="68828"/>
                  </a:lnTo>
                  <a:lnTo>
                    <a:pt x="869075" y="76547"/>
                  </a:lnTo>
                  <a:lnTo>
                    <a:pt x="872311" y="78959"/>
                  </a:lnTo>
                  <a:lnTo>
                    <a:pt x="875207" y="78959"/>
                  </a:lnTo>
                  <a:lnTo>
                    <a:pt x="879806" y="76547"/>
                  </a:lnTo>
                  <a:lnTo>
                    <a:pt x="884576" y="75743"/>
                  </a:lnTo>
                  <a:lnTo>
                    <a:pt x="890027" y="70758"/>
                  </a:lnTo>
                  <a:lnTo>
                    <a:pt x="892922" y="70758"/>
                  </a:lnTo>
                  <a:lnTo>
                    <a:pt x="894966" y="71883"/>
                  </a:lnTo>
                  <a:lnTo>
                    <a:pt x="898203" y="72687"/>
                  </a:lnTo>
                  <a:lnTo>
                    <a:pt x="900247" y="75743"/>
                  </a:lnTo>
                  <a:lnTo>
                    <a:pt x="901099" y="77673"/>
                  </a:lnTo>
                  <a:lnTo>
                    <a:pt x="901099" y="74617"/>
                  </a:lnTo>
                  <a:lnTo>
                    <a:pt x="897011" y="70758"/>
                  </a:lnTo>
                  <a:lnTo>
                    <a:pt x="892071" y="69954"/>
                  </a:lnTo>
                  <a:lnTo>
                    <a:pt x="886790" y="70758"/>
                  </a:lnTo>
                  <a:lnTo>
                    <a:pt x="882532" y="73813"/>
                  </a:lnTo>
                  <a:lnTo>
                    <a:pt x="878444" y="75743"/>
                  </a:lnTo>
                  <a:lnTo>
                    <a:pt x="873163" y="76547"/>
                  </a:lnTo>
                  <a:lnTo>
                    <a:pt x="870267" y="74617"/>
                  </a:lnTo>
                  <a:lnTo>
                    <a:pt x="862943" y="63039"/>
                  </a:lnTo>
                  <a:lnTo>
                    <a:pt x="842502" y="66898"/>
                  </a:lnTo>
                  <a:lnTo>
                    <a:pt x="831089" y="69954"/>
                  </a:lnTo>
                  <a:lnTo>
                    <a:pt x="827001" y="70758"/>
                  </a:lnTo>
                  <a:lnTo>
                    <a:pt x="824957" y="71883"/>
                  </a:lnTo>
                  <a:lnTo>
                    <a:pt x="821720" y="71883"/>
                  </a:lnTo>
                  <a:lnTo>
                    <a:pt x="817632" y="69954"/>
                  </a:lnTo>
                  <a:lnTo>
                    <a:pt x="812692" y="64164"/>
                  </a:lnTo>
                  <a:lnTo>
                    <a:pt x="808604" y="62235"/>
                  </a:lnTo>
                  <a:lnTo>
                    <a:pt x="795147" y="59179"/>
                  </a:lnTo>
                  <a:lnTo>
                    <a:pt x="796340" y="53390"/>
                  </a:lnTo>
                  <a:lnTo>
                    <a:pt x="796340" y="39881"/>
                  </a:lnTo>
                  <a:lnTo>
                    <a:pt x="795147" y="24443"/>
                  </a:lnTo>
                  <a:lnTo>
                    <a:pt x="795147" y="10452"/>
                  </a:lnTo>
                  <a:lnTo>
                    <a:pt x="79105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2015654" y="2977684"/>
              <a:ext cx="1223010" cy="368935"/>
            </a:xfrm>
            <a:custGeom>
              <a:avLst/>
              <a:gdLst/>
              <a:ahLst/>
              <a:cxnLst/>
              <a:rect l="l" t="t" r="r" b="b"/>
              <a:pathLst>
                <a:path w="1223010" h="368935">
                  <a:moveTo>
                    <a:pt x="0" y="46475"/>
                  </a:moveTo>
                  <a:lnTo>
                    <a:pt x="14308" y="46475"/>
                  </a:lnTo>
                  <a:lnTo>
                    <a:pt x="37219" y="47600"/>
                  </a:lnTo>
                  <a:lnTo>
                    <a:pt x="71985" y="46475"/>
                  </a:lnTo>
                  <a:lnTo>
                    <a:pt x="93670" y="47600"/>
                  </a:lnTo>
                  <a:lnTo>
                    <a:pt x="101846" y="47600"/>
                  </a:lnTo>
                  <a:lnTo>
                    <a:pt x="161550" y="47600"/>
                  </a:lnTo>
                  <a:lnTo>
                    <a:pt x="202040" y="47600"/>
                  </a:lnTo>
                  <a:lnTo>
                    <a:pt x="223315" y="47600"/>
                  </a:lnTo>
                  <a:lnTo>
                    <a:pt x="237965" y="47600"/>
                  </a:lnTo>
                  <a:lnTo>
                    <a:pt x="240860" y="47600"/>
                  </a:lnTo>
                  <a:lnTo>
                    <a:pt x="249037" y="44545"/>
                  </a:lnTo>
                  <a:lnTo>
                    <a:pt x="253125" y="43741"/>
                  </a:lnTo>
                  <a:lnTo>
                    <a:pt x="255169" y="43741"/>
                  </a:lnTo>
                  <a:lnTo>
                    <a:pt x="257724" y="44545"/>
                  </a:lnTo>
                  <a:lnTo>
                    <a:pt x="259768" y="48726"/>
                  </a:lnTo>
                  <a:lnTo>
                    <a:pt x="264538" y="59179"/>
                  </a:lnTo>
                  <a:lnTo>
                    <a:pt x="274077" y="71883"/>
                  </a:lnTo>
                  <a:lnTo>
                    <a:pt x="300650" y="104850"/>
                  </a:lnTo>
                  <a:lnTo>
                    <a:pt x="317343" y="109031"/>
                  </a:lnTo>
                  <a:lnTo>
                    <a:pt x="357543" y="107906"/>
                  </a:lnTo>
                  <a:lnTo>
                    <a:pt x="409838" y="107906"/>
                  </a:lnTo>
                  <a:lnTo>
                    <a:pt x="432663" y="107906"/>
                  </a:lnTo>
                  <a:lnTo>
                    <a:pt x="444928" y="109031"/>
                  </a:lnTo>
                  <a:lnTo>
                    <a:pt x="447824" y="109835"/>
                  </a:lnTo>
                  <a:lnTo>
                    <a:pt x="453956" y="110961"/>
                  </a:lnTo>
                  <a:lnTo>
                    <a:pt x="461281" y="111765"/>
                  </a:lnTo>
                  <a:lnTo>
                    <a:pt x="471501" y="110961"/>
                  </a:lnTo>
                  <a:lnTo>
                    <a:pt x="483084" y="109835"/>
                  </a:lnTo>
                  <a:lnTo>
                    <a:pt x="495349" y="106780"/>
                  </a:lnTo>
                  <a:lnTo>
                    <a:pt x="502673" y="105976"/>
                  </a:lnTo>
                  <a:lnTo>
                    <a:pt x="512042" y="102920"/>
                  </a:lnTo>
                  <a:lnTo>
                    <a:pt x="514938" y="102116"/>
                  </a:lnTo>
                  <a:lnTo>
                    <a:pt x="525158" y="100991"/>
                  </a:lnTo>
                  <a:lnTo>
                    <a:pt x="552924" y="99061"/>
                  </a:lnTo>
                  <a:lnTo>
                    <a:pt x="593124" y="95041"/>
                  </a:lnTo>
                  <a:lnTo>
                    <a:pt x="651891" y="91181"/>
                  </a:lnTo>
                  <a:lnTo>
                    <a:pt x="685959" y="89251"/>
                  </a:lnTo>
                  <a:lnTo>
                    <a:pt x="690047" y="90538"/>
                  </a:lnTo>
                  <a:lnTo>
                    <a:pt x="695328" y="91181"/>
                  </a:lnTo>
                  <a:lnTo>
                    <a:pt x="699416" y="91181"/>
                  </a:lnTo>
                  <a:lnTo>
                    <a:pt x="706400" y="89251"/>
                  </a:lnTo>
                  <a:lnTo>
                    <a:pt x="716961" y="84748"/>
                  </a:lnTo>
                  <a:lnTo>
                    <a:pt x="725137" y="81532"/>
                  </a:lnTo>
                  <a:lnTo>
                    <a:pt x="729226" y="81532"/>
                  </a:lnTo>
                  <a:lnTo>
                    <a:pt x="733314" y="81532"/>
                  </a:lnTo>
                  <a:lnTo>
                    <a:pt x="740638" y="83462"/>
                  </a:lnTo>
                  <a:lnTo>
                    <a:pt x="747622" y="85392"/>
                  </a:lnTo>
                  <a:lnTo>
                    <a:pt x="753755" y="86678"/>
                  </a:lnTo>
                  <a:lnTo>
                    <a:pt x="757843" y="85392"/>
                  </a:lnTo>
                  <a:lnTo>
                    <a:pt x="761079" y="83462"/>
                  </a:lnTo>
                  <a:lnTo>
                    <a:pt x="789696" y="58375"/>
                  </a:lnTo>
                  <a:lnTo>
                    <a:pt x="793784" y="52586"/>
                  </a:lnTo>
                  <a:lnTo>
                    <a:pt x="793784" y="43741"/>
                  </a:lnTo>
                  <a:lnTo>
                    <a:pt x="793784" y="30233"/>
                  </a:lnTo>
                  <a:lnTo>
                    <a:pt x="793103" y="19297"/>
                  </a:lnTo>
                  <a:lnTo>
                    <a:pt x="791059" y="0"/>
                  </a:lnTo>
                  <a:lnTo>
                    <a:pt x="795147" y="10452"/>
                  </a:lnTo>
                  <a:lnTo>
                    <a:pt x="795147" y="17367"/>
                  </a:lnTo>
                  <a:lnTo>
                    <a:pt x="795147" y="24443"/>
                  </a:lnTo>
                  <a:lnTo>
                    <a:pt x="796340" y="39881"/>
                  </a:lnTo>
                  <a:lnTo>
                    <a:pt x="796340" y="53390"/>
                  </a:lnTo>
                  <a:lnTo>
                    <a:pt x="795147" y="59179"/>
                  </a:lnTo>
                  <a:lnTo>
                    <a:pt x="799235" y="60305"/>
                  </a:lnTo>
                  <a:lnTo>
                    <a:pt x="803324" y="61109"/>
                  </a:lnTo>
                  <a:lnTo>
                    <a:pt x="808604" y="62235"/>
                  </a:lnTo>
                  <a:lnTo>
                    <a:pt x="812692" y="64164"/>
                  </a:lnTo>
                  <a:lnTo>
                    <a:pt x="817632" y="69954"/>
                  </a:lnTo>
                  <a:lnTo>
                    <a:pt x="821720" y="71883"/>
                  </a:lnTo>
                  <a:lnTo>
                    <a:pt x="824957" y="71883"/>
                  </a:lnTo>
                  <a:lnTo>
                    <a:pt x="827001" y="70758"/>
                  </a:lnTo>
                  <a:lnTo>
                    <a:pt x="831089" y="69954"/>
                  </a:lnTo>
                  <a:lnTo>
                    <a:pt x="842502" y="66898"/>
                  </a:lnTo>
                  <a:lnTo>
                    <a:pt x="847442" y="66094"/>
                  </a:lnTo>
                  <a:lnTo>
                    <a:pt x="856810" y="64164"/>
                  </a:lnTo>
                  <a:lnTo>
                    <a:pt x="862091" y="63039"/>
                  </a:lnTo>
                  <a:lnTo>
                    <a:pt x="862943" y="63039"/>
                  </a:lnTo>
                  <a:lnTo>
                    <a:pt x="864987" y="66094"/>
                  </a:lnTo>
                  <a:lnTo>
                    <a:pt x="870267" y="74617"/>
                  </a:lnTo>
                  <a:lnTo>
                    <a:pt x="873163" y="76547"/>
                  </a:lnTo>
                  <a:lnTo>
                    <a:pt x="878444" y="75743"/>
                  </a:lnTo>
                  <a:lnTo>
                    <a:pt x="882532" y="73813"/>
                  </a:lnTo>
                  <a:lnTo>
                    <a:pt x="886790" y="70758"/>
                  </a:lnTo>
                  <a:lnTo>
                    <a:pt x="892071" y="69954"/>
                  </a:lnTo>
                  <a:lnTo>
                    <a:pt x="897011" y="70758"/>
                  </a:lnTo>
                  <a:lnTo>
                    <a:pt x="901099" y="74617"/>
                  </a:lnTo>
                  <a:lnTo>
                    <a:pt x="901099" y="77673"/>
                  </a:lnTo>
                  <a:lnTo>
                    <a:pt x="900247" y="75743"/>
                  </a:lnTo>
                  <a:lnTo>
                    <a:pt x="898203" y="72687"/>
                  </a:lnTo>
                  <a:lnTo>
                    <a:pt x="894966" y="71883"/>
                  </a:lnTo>
                  <a:lnTo>
                    <a:pt x="892922" y="70758"/>
                  </a:lnTo>
                  <a:lnTo>
                    <a:pt x="890027" y="70758"/>
                  </a:lnTo>
                  <a:lnTo>
                    <a:pt x="884576" y="75743"/>
                  </a:lnTo>
                  <a:lnTo>
                    <a:pt x="879806" y="76547"/>
                  </a:lnTo>
                  <a:lnTo>
                    <a:pt x="875207" y="78959"/>
                  </a:lnTo>
                  <a:lnTo>
                    <a:pt x="872311" y="78959"/>
                  </a:lnTo>
                  <a:lnTo>
                    <a:pt x="869075" y="76547"/>
                  </a:lnTo>
                  <a:lnTo>
                    <a:pt x="867031" y="72687"/>
                  </a:lnTo>
                  <a:lnTo>
                    <a:pt x="864987" y="68828"/>
                  </a:lnTo>
                  <a:lnTo>
                    <a:pt x="862943" y="66094"/>
                  </a:lnTo>
                  <a:lnTo>
                    <a:pt x="860898" y="64968"/>
                  </a:lnTo>
                  <a:lnTo>
                    <a:pt x="858854" y="64968"/>
                  </a:lnTo>
                  <a:lnTo>
                    <a:pt x="854766" y="66094"/>
                  </a:lnTo>
                  <a:lnTo>
                    <a:pt x="847442" y="66898"/>
                  </a:lnTo>
                  <a:lnTo>
                    <a:pt x="839265" y="68024"/>
                  </a:lnTo>
                  <a:lnTo>
                    <a:pt x="832281" y="69954"/>
                  </a:lnTo>
                  <a:lnTo>
                    <a:pt x="829045" y="71883"/>
                  </a:lnTo>
                  <a:lnTo>
                    <a:pt x="824957" y="72687"/>
                  </a:lnTo>
                  <a:lnTo>
                    <a:pt x="821720" y="72687"/>
                  </a:lnTo>
                  <a:lnTo>
                    <a:pt x="816780" y="70758"/>
                  </a:lnTo>
                  <a:lnTo>
                    <a:pt x="812692" y="66898"/>
                  </a:lnTo>
                  <a:lnTo>
                    <a:pt x="809456" y="64164"/>
                  </a:lnTo>
                  <a:lnTo>
                    <a:pt x="806560" y="63039"/>
                  </a:lnTo>
                  <a:lnTo>
                    <a:pt x="800428" y="62235"/>
                  </a:lnTo>
                  <a:lnTo>
                    <a:pt x="798384" y="61109"/>
                  </a:lnTo>
                  <a:lnTo>
                    <a:pt x="793784" y="61109"/>
                  </a:lnTo>
                  <a:lnTo>
                    <a:pt x="791059" y="62235"/>
                  </a:lnTo>
                  <a:lnTo>
                    <a:pt x="763123" y="86678"/>
                  </a:lnTo>
                  <a:lnTo>
                    <a:pt x="761931" y="88608"/>
                  </a:lnTo>
                  <a:lnTo>
                    <a:pt x="761931" y="90538"/>
                  </a:lnTo>
                  <a:lnTo>
                    <a:pt x="766530" y="92468"/>
                  </a:lnTo>
                  <a:lnTo>
                    <a:pt x="771300" y="94397"/>
                  </a:lnTo>
                  <a:lnTo>
                    <a:pt x="777432" y="95041"/>
                  </a:lnTo>
                  <a:lnTo>
                    <a:pt x="780839" y="94397"/>
                  </a:lnTo>
                  <a:lnTo>
                    <a:pt x="783564" y="93111"/>
                  </a:lnTo>
                  <a:lnTo>
                    <a:pt x="786971" y="93111"/>
                  </a:lnTo>
                  <a:lnTo>
                    <a:pt x="789696" y="94397"/>
                  </a:lnTo>
                  <a:lnTo>
                    <a:pt x="797191" y="94397"/>
                  </a:lnTo>
                  <a:lnTo>
                    <a:pt x="801279" y="93111"/>
                  </a:lnTo>
                  <a:lnTo>
                    <a:pt x="808604" y="94397"/>
                  </a:lnTo>
                  <a:lnTo>
                    <a:pt x="818824" y="95041"/>
                  </a:lnTo>
                  <a:lnTo>
                    <a:pt x="830237" y="98257"/>
                  </a:lnTo>
                  <a:lnTo>
                    <a:pt x="845398" y="102920"/>
                  </a:lnTo>
                  <a:lnTo>
                    <a:pt x="862943" y="106780"/>
                  </a:lnTo>
                  <a:lnTo>
                    <a:pt x="877251" y="109031"/>
                  </a:lnTo>
                  <a:lnTo>
                    <a:pt x="888834" y="109835"/>
                  </a:lnTo>
                  <a:lnTo>
                    <a:pt x="896159" y="109031"/>
                  </a:lnTo>
                  <a:lnTo>
                    <a:pt x="900247" y="109031"/>
                  </a:lnTo>
                  <a:lnTo>
                    <a:pt x="925968" y="152773"/>
                  </a:lnTo>
                  <a:lnTo>
                    <a:pt x="926820" y="160492"/>
                  </a:lnTo>
                  <a:lnTo>
                    <a:pt x="928864" y="169015"/>
                  </a:lnTo>
                  <a:lnTo>
                    <a:pt x="930057" y="175930"/>
                  </a:lnTo>
                  <a:lnTo>
                    <a:pt x="930057" y="182845"/>
                  </a:lnTo>
                  <a:lnTo>
                    <a:pt x="937381" y="199087"/>
                  </a:lnTo>
                  <a:lnTo>
                    <a:pt x="943513" y="203268"/>
                  </a:lnTo>
                  <a:lnTo>
                    <a:pt x="980307" y="218867"/>
                  </a:lnTo>
                  <a:lnTo>
                    <a:pt x="993082" y="231572"/>
                  </a:lnTo>
                  <a:lnTo>
                    <a:pt x="1012331" y="251673"/>
                  </a:lnTo>
                  <a:lnTo>
                    <a:pt x="1023744" y="254729"/>
                  </a:lnTo>
                  <a:lnTo>
                    <a:pt x="1040096" y="259392"/>
                  </a:lnTo>
                  <a:lnTo>
                    <a:pt x="1049465" y="261644"/>
                  </a:lnTo>
                  <a:lnTo>
                    <a:pt x="1063774" y="265503"/>
                  </a:lnTo>
                  <a:lnTo>
                    <a:pt x="1082681" y="269524"/>
                  </a:lnTo>
                  <a:lnTo>
                    <a:pt x="1088814" y="271454"/>
                  </a:lnTo>
                  <a:lnTo>
                    <a:pt x="1101759" y="279173"/>
                  </a:lnTo>
                  <a:lnTo>
                    <a:pt x="1117431" y="288821"/>
                  </a:lnTo>
                  <a:lnTo>
                    <a:pt x="1123563" y="291877"/>
                  </a:lnTo>
                  <a:lnTo>
                    <a:pt x="1128843" y="296541"/>
                  </a:lnTo>
                  <a:lnTo>
                    <a:pt x="1132932" y="301526"/>
                  </a:lnTo>
                  <a:lnTo>
                    <a:pt x="1137020" y="305385"/>
                  </a:lnTo>
                  <a:lnTo>
                    <a:pt x="1145196" y="311979"/>
                  </a:lnTo>
                  <a:lnTo>
                    <a:pt x="1155417" y="317768"/>
                  </a:lnTo>
                  <a:lnTo>
                    <a:pt x="1175006" y="328543"/>
                  </a:lnTo>
                  <a:lnTo>
                    <a:pt x="1194595" y="340121"/>
                  </a:lnTo>
                  <a:lnTo>
                    <a:pt x="1209074" y="352986"/>
                  </a:lnTo>
                  <a:lnTo>
                    <a:pt x="1222531" y="368424"/>
                  </a:lnTo>
                  <a:lnTo>
                    <a:pt x="1213162" y="360705"/>
                  </a:lnTo>
                  <a:lnTo>
                    <a:pt x="1204986" y="351700"/>
                  </a:lnTo>
                  <a:lnTo>
                    <a:pt x="1194595" y="343337"/>
                  </a:lnTo>
                  <a:lnTo>
                    <a:pt x="1186418" y="337548"/>
                  </a:lnTo>
                  <a:lnTo>
                    <a:pt x="1164785" y="324683"/>
                  </a:lnTo>
                  <a:lnTo>
                    <a:pt x="1150477" y="315838"/>
                  </a:lnTo>
                  <a:lnTo>
                    <a:pt x="1140256" y="310049"/>
                  </a:lnTo>
                  <a:lnTo>
                    <a:pt x="1133783" y="305385"/>
                  </a:lnTo>
                  <a:lnTo>
                    <a:pt x="1132932" y="302330"/>
                  </a:lnTo>
                  <a:lnTo>
                    <a:pt x="1127651" y="298470"/>
                  </a:lnTo>
                  <a:lnTo>
                    <a:pt x="1082681" y="271454"/>
                  </a:lnTo>
                  <a:lnTo>
                    <a:pt x="1073994" y="269524"/>
                  </a:lnTo>
                  <a:lnTo>
                    <a:pt x="1043333" y="261644"/>
                  </a:lnTo>
                  <a:lnTo>
                    <a:pt x="1041289" y="260518"/>
                  </a:lnTo>
                  <a:lnTo>
                    <a:pt x="1012331" y="253603"/>
                  </a:lnTo>
                  <a:lnTo>
                    <a:pt x="1008243" y="249744"/>
                  </a:lnTo>
                  <a:lnTo>
                    <a:pt x="980307" y="221440"/>
                  </a:lnTo>
                  <a:lnTo>
                    <a:pt x="978263" y="220797"/>
                  </a:lnTo>
                  <a:lnTo>
                    <a:pt x="965317" y="213721"/>
                  </a:lnTo>
                  <a:lnTo>
                    <a:pt x="928012" y="183649"/>
                  </a:lnTo>
                  <a:lnTo>
                    <a:pt x="926820" y="174000"/>
                  </a:lnTo>
                  <a:lnTo>
                    <a:pt x="924776" y="163226"/>
                  </a:lnTo>
                  <a:lnTo>
                    <a:pt x="923924" y="152773"/>
                  </a:lnTo>
                  <a:lnTo>
                    <a:pt x="913704" y="126399"/>
                  </a:lnTo>
                  <a:lnTo>
                    <a:pt x="910467" y="116750"/>
                  </a:lnTo>
                  <a:lnTo>
                    <a:pt x="908423" y="114821"/>
                  </a:lnTo>
                  <a:lnTo>
                    <a:pt x="906379" y="111765"/>
                  </a:lnTo>
                  <a:lnTo>
                    <a:pt x="901099" y="110961"/>
                  </a:lnTo>
                  <a:lnTo>
                    <a:pt x="898203" y="110961"/>
                  </a:lnTo>
                  <a:lnTo>
                    <a:pt x="892922" y="111765"/>
                  </a:lnTo>
                  <a:lnTo>
                    <a:pt x="886790" y="111765"/>
                  </a:lnTo>
                  <a:lnTo>
                    <a:pt x="877251" y="110961"/>
                  </a:lnTo>
                  <a:lnTo>
                    <a:pt x="872311" y="109835"/>
                  </a:lnTo>
                  <a:lnTo>
                    <a:pt x="867031" y="109031"/>
                  </a:lnTo>
                  <a:lnTo>
                    <a:pt x="858003" y="106780"/>
                  </a:lnTo>
                  <a:lnTo>
                    <a:pt x="846590" y="104850"/>
                  </a:lnTo>
                  <a:lnTo>
                    <a:pt x="835177" y="100991"/>
                  </a:lnTo>
                  <a:lnTo>
                    <a:pt x="824105" y="99061"/>
                  </a:lnTo>
                  <a:lnTo>
                    <a:pt x="817632" y="98257"/>
                  </a:lnTo>
                  <a:lnTo>
                    <a:pt x="809456" y="96970"/>
                  </a:lnTo>
                  <a:lnTo>
                    <a:pt x="803324" y="96327"/>
                  </a:lnTo>
                  <a:lnTo>
                    <a:pt x="789696" y="96970"/>
                  </a:lnTo>
                  <a:lnTo>
                    <a:pt x="775388" y="98257"/>
                  </a:lnTo>
                  <a:lnTo>
                    <a:pt x="771300" y="96970"/>
                  </a:lnTo>
                  <a:lnTo>
                    <a:pt x="768574" y="96970"/>
                  </a:lnTo>
                  <a:lnTo>
                    <a:pt x="763123" y="94397"/>
                  </a:lnTo>
                  <a:lnTo>
                    <a:pt x="759887" y="92468"/>
                  </a:lnTo>
                  <a:lnTo>
                    <a:pt x="754947" y="91181"/>
                  </a:lnTo>
                  <a:lnTo>
                    <a:pt x="741490" y="88608"/>
                  </a:lnTo>
                  <a:lnTo>
                    <a:pt x="733314" y="87321"/>
                  </a:lnTo>
                  <a:lnTo>
                    <a:pt x="728033" y="87321"/>
                  </a:lnTo>
                  <a:lnTo>
                    <a:pt x="723093" y="88608"/>
                  </a:lnTo>
                  <a:lnTo>
                    <a:pt x="702312" y="98257"/>
                  </a:lnTo>
                  <a:lnTo>
                    <a:pt x="701460" y="96327"/>
                  </a:lnTo>
                  <a:lnTo>
                    <a:pt x="699416" y="96327"/>
                  </a:lnTo>
                  <a:lnTo>
                    <a:pt x="673695" y="95041"/>
                  </a:lnTo>
                  <a:lnTo>
                    <a:pt x="653935" y="96327"/>
                  </a:lnTo>
                  <a:lnTo>
                    <a:pt x="620889" y="98257"/>
                  </a:lnTo>
                  <a:lnTo>
                    <a:pt x="616801" y="98257"/>
                  </a:lnTo>
                  <a:lnTo>
                    <a:pt x="615949" y="99061"/>
                  </a:lnTo>
                  <a:lnTo>
                    <a:pt x="613905" y="102116"/>
                  </a:lnTo>
                  <a:lnTo>
                    <a:pt x="610669" y="99061"/>
                  </a:lnTo>
                  <a:lnTo>
                    <a:pt x="552924" y="102920"/>
                  </a:lnTo>
                  <a:lnTo>
                    <a:pt x="512894" y="106780"/>
                  </a:lnTo>
                  <a:lnTo>
                    <a:pt x="496541" y="111765"/>
                  </a:lnTo>
                  <a:lnTo>
                    <a:pt x="488365" y="113695"/>
                  </a:lnTo>
                  <a:lnTo>
                    <a:pt x="479677" y="114821"/>
                  </a:lnTo>
                  <a:lnTo>
                    <a:pt x="472864" y="114821"/>
                  </a:lnTo>
                  <a:lnTo>
                    <a:pt x="462643" y="114821"/>
                  </a:lnTo>
                  <a:lnTo>
                    <a:pt x="455148" y="114821"/>
                  </a:lnTo>
                  <a:lnTo>
                    <a:pt x="445780" y="113695"/>
                  </a:lnTo>
                  <a:lnTo>
                    <a:pt x="438796" y="112891"/>
                  </a:lnTo>
                  <a:lnTo>
                    <a:pt x="432663" y="112891"/>
                  </a:lnTo>
                  <a:lnTo>
                    <a:pt x="357543" y="112891"/>
                  </a:lnTo>
                  <a:lnTo>
                    <a:pt x="301842" y="112891"/>
                  </a:lnTo>
                  <a:lnTo>
                    <a:pt x="299798" y="111765"/>
                  </a:lnTo>
                  <a:lnTo>
                    <a:pt x="297754" y="110961"/>
                  </a:lnTo>
                  <a:lnTo>
                    <a:pt x="295710" y="109031"/>
                  </a:lnTo>
                  <a:lnTo>
                    <a:pt x="293666" y="104850"/>
                  </a:lnTo>
                  <a:lnTo>
                    <a:pt x="287534" y="95041"/>
                  </a:lnTo>
                  <a:lnTo>
                    <a:pt x="268796" y="68828"/>
                  </a:lnTo>
                  <a:lnTo>
                    <a:pt x="261812" y="57249"/>
                  </a:lnTo>
                  <a:lnTo>
                    <a:pt x="259768" y="56445"/>
                  </a:lnTo>
                  <a:lnTo>
                    <a:pt x="257724" y="55319"/>
                  </a:lnTo>
                  <a:lnTo>
                    <a:pt x="246993" y="55319"/>
                  </a:lnTo>
                  <a:lnTo>
                    <a:pt x="162777" y="54515"/>
                  </a:lnTo>
                  <a:lnTo>
                    <a:pt x="97758" y="54515"/>
                  </a:lnTo>
                  <a:lnTo>
                    <a:pt x="33948" y="55319"/>
                  </a:lnTo>
                  <a:lnTo>
                    <a:pt x="3270" y="54515"/>
                  </a:lnTo>
                  <a:lnTo>
                    <a:pt x="3270" y="52586"/>
                  </a:lnTo>
                  <a:lnTo>
                    <a:pt x="0" y="46475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0" name="object 4080"/>
            <p:cNvSpPr/>
            <p:nvPr/>
          </p:nvSpPr>
          <p:spPr>
            <a:xfrm>
              <a:off x="2164122" y="3309283"/>
              <a:ext cx="447040" cy="312420"/>
            </a:xfrm>
            <a:custGeom>
              <a:avLst/>
              <a:gdLst/>
              <a:ahLst/>
              <a:cxnLst/>
              <a:rect l="l" t="t" r="r" b="b"/>
              <a:pathLst>
                <a:path w="447039" h="312420">
                  <a:moveTo>
                    <a:pt x="329165" y="0"/>
                  </a:moveTo>
                  <a:lnTo>
                    <a:pt x="326439" y="0"/>
                  </a:lnTo>
                  <a:lnTo>
                    <a:pt x="324395" y="804"/>
                  </a:lnTo>
                  <a:lnTo>
                    <a:pt x="320988" y="2733"/>
                  </a:lnTo>
                  <a:lnTo>
                    <a:pt x="318944" y="6593"/>
                  </a:lnTo>
                  <a:lnTo>
                    <a:pt x="316219" y="7879"/>
                  </a:lnTo>
                  <a:lnTo>
                    <a:pt x="308724" y="9809"/>
                  </a:lnTo>
                  <a:lnTo>
                    <a:pt x="303443" y="10452"/>
                  </a:lnTo>
                  <a:lnTo>
                    <a:pt x="293223" y="14312"/>
                  </a:lnTo>
                  <a:lnTo>
                    <a:pt x="289135" y="17528"/>
                  </a:lnTo>
                  <a:lnTo>
                    <a:pt x="285047" y="21388"/>
                  </a:lnTo>
                  <a:lnTo>
                    <a:pt x="282151" y="26373"/>
                  </a:lnTo>
                  <a:lnTo>
                    <a:pt x="280107" y="34092"/>
                  </a:lnTo>
                  <a:lnTo>
                    <a:pt x="280107" y="39881"/>
                  </a:lnTo>
                  <a:lnTo>
                    <a:pt x="282151" y="44545"/>
                  </a:lnTo>
                  <a:lnTo>
                    <a:pt x="284195" y="50334"/>
                  </a:lnTo>
                  <a:lnTo>
                    <a:pt x="287091" y="56445"/>
                  </a:lnTo>
                  <a:lnTo>
                    <a:pt x="302592" y="77833"/>
                  </a:lnTo>
                  <a:lnTo>
                    <a:pt x="304636" y="79763"/>
                  </a:lnTo>
                  <a:lnTo>
                    <a:pt x="305487" y="129133"/>
                  </a:lnTo>
                  <a:lnTo>
                    <a:pt x="303443" y="130420"/>
                  </a:lnTo>
                  <a:lnTo>
                    <a:pt x="300548" y="130420"/>
                  </a:lnTo>
                  <a:lnTo>
                    <a:pt x="292371" y="134279"/>
                  </a:lnTo>
                  <a:lnTo>
                    <a:pt x="287091" y="134922"/>
                  </a:lnTo>
                  <a:lnTo>
                    <a:pt x="280107" y="136209"/>
                  </a:lnTo>
                  <a:lnTo>
                    <a:pt x="268694" y="136209"/>
                  </a:lnTo>
                  <a:lnTo>
                    <a:pt x="259325" y="138139"/>
                  </a:lnTo>
                  <a:lnTo>
                    <a:pt x="254385" y="138782"/>
                  </a:lnTo>
                  <a:lnTo>
                    <a:pt x="247061" y="141998"/>
                  </a:lnTo>
                  <a:lnTo>
                    <a:pt x="237692" y="141998"/>
                  </a:lnTo>
                  <a:lnTo>
                    <a:pt x="231560" y="140712"/>
                  </a:lnTo>
                  <a:lnTo>
                    <a:pt x="224576" y="138782"/>
                  </a:lnTo>
                  <a:lnTo>
                    <a:pt x="219295" y="138782"/>
                  </a:lnTo>
                  <a:lnTo>
                    <a:pt x="213844" y="140068"/>
                  </a:lnTo>
                  <a:lnTo>
                    <a:pt x="204987" y="140068"/>
                  </a:lnTo>
                  <a:lnTo>
                    <a:pt x="193404" y="136852"/>
                  </a:lnTo>
                  <a:lnTo>
                    <a:pt x="167682" y="126399"/>
                  </a:lnTo>
                  <a:lnTo>
                    <a:pt x="163594" y="125274"/>
                  </a:lnTo>
                  <a:lnTo>
                    <a:pt x="159506" y="125274"/>
                  </a:lnTo>
                  <a:lnTo>
                    <a:pt x="156270" y="124470"/>
                  </a:lnTo>
                  <a:lnTo>
                    <a:pt x="152181" y="125274"/>
                  </a:lnTo>
                  <a:lnTo>
                    <a:pt x="145197" y="128490"/>
                  </a:lnTo>
                  <a:lnTo>
                    <a:pt x="133785" y="132993"/>
                  </a:lnTo>
                  <a:lnTo>
                    <a:pt x="129696" y="136209"/>
                  </a:lnTo>
                  <a:lnTo>
                    <a:pt x="126460" y="140068"/>
                  </a:lnTo>
                  <a:lnTo>
                    <a:pt x="122372" y="145858"/>
                  </a:lnTo>
                  <a:lnTo>
                    <a:pt x="107893" y="179790"/>
                  </a:lnTo>
                  <a:lnTo>
                    <a:pt x="104656" y="188634"/>
                  </a:lnTo>
                  <a:lnTo>
                    <a:pt x="101761" y="190564"/>
                  </a:lnTo>
                  <a:lnTo>
                    <a:pt x="99717" y="191368"/>
                  </a:lnTo>
                  <a:lnTo>
                    <a:pt x="91540" y="191368"/>
                  </a:lnTo>
                  <a:lnTo>
                    <a:pt x="87452" y="192655"/>
                  </a:lnTo>
                  <a:lnTo>
                    <a:pt x="83364" y="194584"/>
                  </a:lnTo>
                  <a:lnTo>
                    <a:pt x="78117" y="195228"/>
                  </a:lnTo>
                  <a:lnTo>
                    <a:pt x="59704" y="195228"/>
                  </a:lnTo>
                  <a:lnTo>
                    <a:pt x="50301" y="197157"/>
                  </a:lnTo>
                  <a:lnTo>
                    <a:pt x="38036" y="196514"/>
                  </a:lnTo>
                  <a:lnTo>
                    <a:pt x="8993" y="197157"/>
                  </a:lnTo>
                  <a:lnTo>
                    <a:pt x="2044" y="198444"/>
                  </a:lnTo>
                  <a:lnTo>
                    <a:pt x="2044" y="200374"/>
                  </a:lnTo>
                  <a:lnTo>
                    <a:pt x="0" y="201017"/>
                  </a:lnTo>
                  <a:lnTo>
                    <a:pt x="40898" y="219671"/>
                  </a:lnTo>
                  <a:lnTo>
                    <a:pt x="47030" y="268398"/>
                  </a:lnTo>
                  <a:lnTo>
                    <a:pt x="50301" y="298470"/>
                  </a:lnTo>
                  <a:lnTo>
                    <a:pt x="51527" y="302330"/>
                  </a:lnTo>
                  <a:lnTo>
                    <a:pt x="87452" y="304260"/>
                  </a:lnTo>
                  <a:lnTo>
                    <a:pt x="130548" y="307315"/>
                  </a:lnTo>
                  <a:lnTo>
                    <a:pt x="133785" y="307315"/>
                  </a:lnTo>
                  <a:lnTo>
                    <a:pt x="143153" y="309245"/>
                  </a:lnTo>
                  <a:lnTo>
                    <a:pt x="153374" y="311979"/>
                  </a:lnTo>
                  <a:lnTo>
                    <a:pt x="153374" y="309245"/>
                  </a:lnTo>
                  <a:lnTo>
                    <a:pt x="160358" y="309245"/>
                  </a:lnTo>
                  <a:lnTo>
                    <a:pt x="170919" y="308119"/>
                  </a:lnTo>
                  <a:lnTo>
                    <a:pt x="177051" y="308119"/>
                  </a:lnTo>
                  <a:lnTo>
                    <a:pt x="191360" y="303455"/>
                  </a:lnTo>
                  <a:lnTo>
                    <a:pt x="197492" y="300400"/>
                  </a:lnTo>
                  <a:lnTo>
                    <a:pt x="202943" y="298470"/>
                  </a:lnTo>
                  <a:lnTo>
                    <a:pt x="227472" y="288821"/>
                  </a:lnTo>
                  <a:lnTo>
                    <a:pt x="240929" y="281906"/>
                  </a:lnTo>
                  <a:lnTo>
                    <a:pt x="247061" y="278047"/>
                  </a:lnTo>
                  <a:lnTo>
                    <a:pt x="252341" y="275313"/>
                  </a:lnTo>
                  <a:lnTo>
                    <a:pt x="256430" y="270328"/>
                  </a:lnTo>
                  <a:lnTo>
                    <a:pt x="257281" y="268398"/>
                  </a:lnTo>
                  <a:lnTo>
                    <a:pt x="257281" y="263252"/>
                  </a:lnTo>
                  <a:lnTo>
                    <a:pt x="259325" y="260679"/>
                  </a:lnTo>
                  <a:lnTo>
                    <a:pt x="259325" y="257463"/>
                  </a:lnTo>
                  <a:lnTo>
                    <a:pt x="258474" y="256819"/>
                  </a:lnTo>
                  <a:lnTo>
                    <a:pt x="255237" y="259392"/>
                  </a:lnTo>
                  <a:lnTo>
                    <a:pt x="255237" y="268398"/>
                  </a:lnTo>
                  <a:lnTo>
                    <a:pt x="253193" y="271454"/>
                  </a:lnTo>
                  <a:lnTo>
                    <a:pt x="247913" y="274187"/>
                  </a:lnTo>
                  <a:lnTo>
                    <a:pt x="241780" y="279173"/>
                  </a:lnTo>
                  <a:lnTo>
                    <a:pt x="231560" y="283836"/>
                  </a:lnTo>
                  <a:lnTo>
                    <a:pt x="197492" y="298470"/>
                  </a:lnTo>
                  <a:lnTo>
                    <a:pt x="185227" y="304260"/>
                  </a:lnTo>
                  <a:lnTo>
                    <a:pt x="179095" y="305385"/>
                  </a:lnTo>
                  <a:lnTo>
                    <a:pt x="164787" y="306189"/>
                  </a:lnTo>
                  <a:lnTo>
                    <a:pt x="154225" y="306189"/>
                  </a:lnTo>
                  <a:lnTo>
                    <a:pt x="146049" y="305385"/>
                  </a:lnTo>
                  <a:lnTo>
                    <a:pt x="141961" y="303455"/>
                  </a:lnTo>
                  <a:lnTo>
                    <a:pt x="139065" y="301526"/>
                  </a:lnTo>
                  <a:lnTo>
                    <a:pt x="137873" y="298470"/>
                  </a:lnTo>
                  <a:lnTo>
                    <a:pt x="135829" y="298470"/>
                  </a:lnTo>
                  <a:lnTo>
                    <a:pt x="133785" y="299596"/>
                  </a:lnTo>
                  <a:lnTo>
                    <a:pt x="133785" y="302330"/>
                  </a:lnTo>
                  <a:lnTo>
                    <a:pt x="131741" y="303455"/>
                  </a:lnTo>
                  <a:lnTo>
                    <a:pt x="66671" y="299596"/>
                  </a:lnTo>
                  <a:lnTo>
                    <a:pt x="44169" y="218867"/>
                  </a:lnTo>
                  <a:lnTo>
                    <a:pt x="42125" y="205359"/>
                  </a:lnTo>
                  <a:lnTo>
                    <a:pt x="42125" y="202303"/>
                  </a:lnTo>
                  <a:lnTo>
                    <a:pt x="42942" y="200374"/>
                  </a:lnTo>
                  <a:lnTo>
                    <a:pt x="58477" y="200374"/>
                  </a:lnTo>
                  <a:lnTo>
                    <a:pt x="78117" y="198444"/>
                  </a:lnTo>
                  <a:lnTo>
                    <a:pt x="89496" y="197157"/>
                  </a:lnTo>
                  <a:lnTo>
                    <a:pt x="96480" y="194584"/>
                  </a:lnTo>
                  <a:lnTo>
                    <a:pt x="102612" y="193298"/>
                  </a:lnTo>
                  <a:lnTo>
                    <a:pt x="113344" y="193298"/>
                  </a:lnTo>
                  <a:lnTo>
                    <a:pt x="111300" y="190564"/>
                  </a:lnTo>
                  <a:lnTo>
                    <a:pt x="111300" y="182845"/>
                  </a:lnTo>
                  <a:lnTo>
                    <a:pt x="111981" y="178985"/>
                  </a:lnTo>
                  <a:lnTo>
                    <a:pt x="123564" y="156632"/>
                  </a:lnTo>
                  <a:lnTo>
                    <a:pt x="126460" y="146983"/>
                  </a:lnTo>
                  <a:lnTo>
                    <a:pt x="129696" y="141998"/>
                  </a:lnTo>
                  <a:lnTo>
                    <a:pt x="139065" y="134279"/>
                  </a:lnTo>
                  <a:lnTo>
                    <a:pt x="145197" y="131063"/>
                  </a:lnTo>
                  <a:lnTo>
                    <a:pt x="151330" y="128490"/>
                  </a:lnTo>
                  <a:lnTo>
                    <a:pt x="161550" y="128490"/>
                  </a:lnTo>
                  <a:lnTo>
                    <a:pt x="170919" y="131063"/>
                  </a:lnTo>
                  <a:lnTo>
                    <a:pt x="187271" y="136852"/>
                  </a:lnTo>
                  <a:lnTo>
                    <a:pt x="190167" y="138782"/>
                  </a:lnTo>
                  <a:lnTo>
                    <a:pt x="199536" y="141998"/>
                  </a:lnTo>
                  <a:lnTo>
                    <a:pt x="215889" y="141998"/>
                  </a:lnTo>
                  <a:lnTo>
                    <a:pt x="223384" y="142642"/>
                  </a:lnTo>
                  <a:lnTo>
                    <a:pt x="231560" y="145054"/>
                  </a:lnTo>
                  <a:lnTo>
                    <a:pt x="239736" y="145858"/>
                  </a:lnTo>
                  <a:lnTo>
                    <a:pt x="243824" y="145858"/>
                  </a:lnTo>
                  <a:lnTo>
                    <a:pt x="250297" y="145054"/>
                  </a:lnTo>
                  <a:lnTo>
                    <a:pt x="254385" y="143928"/>
                  </a:lnTo>
                  <a:lnTo>
                    <a:pt x="260518" y="140712"/>
                  </a:lnTo>
                  <a:lnTo>
                    <a:pt x="263413" y="140068"/>
                  </a:lnTo>
                  <a:lnTo>
                    <a:pt x="270738" y="140068"/>
                  </a:lnTo>
                  <a:lnTo>
                    <a:pt x="280107" y="138782"/>
                  </a:lnTo>
                  <a:lnTo>
                    <a:pt x="288283" y="138782"/>
                  </a:lnTo>
                  <a:lnTo>
                    <a:pt x="294415" y="136852"/>
                  </a:lnTo>
                  <a:lnTo>
                    <a:pt x="300548" y="134279"/>
                  </a:lnTo>
                  <a:lnTo>
                    <a:pt x="303443" y="132349"/>
                  </a:lnTo>
                  <a:lnTo>
                    <a:pt x="305487" y="132349"/>
                  </a:lnTo>
                  <a:lnTo>
                    <a:pt x="310768" y="170945"/>
                  </a:lnTo>
                  <a:lnTo>
                    <a:pt x="342792" y="182845"/>
                  </a:lnTo>
                  <a:lnTo>
                    <a:pt x="365618" y="181719"/>
                  </a:lnTo>
                  <a:lnTo>
                    <a:pt x="373794" y="181719"/>
                  </a:lnTo>
                  <a:lnTo>
                    <a:pt x="373794" y="180915"/>
                  </a:lnTo>
                  <a:lnTo>
                    <a:pt x="372601" y="178985"/>
                  </a:lnTo>
                  <a:lnTo>
                    <a:pt x="372601" y="177860"/>
                  </a:lnTo>
                  <a:lnTo>
                    <a:pt x="369706" y="177056"/>
                  </a:lnTo>
                  <a:lnTo>
                    <a:pt x="354205" y="177056"/>
                  </a:lnTo>
                  <a:lnTo>
                    <a:pt x="355056" y="177860"/>
                  </a:lnTo>
                  <a:lnTo>
                    <a:pt x="356249" y="179790"/>
                  </a:lnTo>
                  <a:lnTo>
                    <a:pt x="354205" y="180915"/>
                  </a:lnTo>
                  <a:lnTo>
                    <a:pt x="328483" y="180915"/>
                  </a:lnTo>
                  <a:lnTo>
                    <a:pt x="325077" y="179790"/>
                  </a:lnTo>
                  <a:lnTo>
                    <a:pt x="308043" y="97131"/>
                  </a:lnTo>
                  <a:lnTo>
                    <a:pt x="306680" y="81693"/>
                  </a:lnTo>
                  <a:lnTo>
                    <a:pt x="304636" y="76547"/>
                  </a:lnTo>
                  <a:lnTo>
                    <a:pt x="302592" y="74617"/>
                  </a:lnTo>
                  <a:lnTo>
                    <a:pt x="285047" y="49530"/>
                  </a:lnTo>
                  <a:lnTo>
                    <a:pt x="283003" y="42615"/>
                  </a:lnTo>
                  <a:lnTo>
                    <a:pt x="282151" y="38756"/>
                  </a:lnTo>
                  <a:lnTo>
                    <a:pt x="282151" y="32966"/>
                  </a:lnTo>
                  <a:lnTo>
                    <a:pt x="283003" y="30233"/>
                  </a:lnTo>
                  <a:lnTo>
                    <a:pt x="316900" y="9809"/>
                  </a:lnTo>
                  <a:lnTo>
                    <a:pt x="318944" y="8523"/>
                  </a:lnTo>
                  <a:lnTo>
                    <a:pt x="323033" y="4663"/>
                  </a:lnTo>
                  <a:lnTo>
                    <a:pt x="326439" y="2733"/>
                  </a:lnTo>
                  <a:lnTo>
                    <a:pt x="329165" y="2090"/>
                  </a:lnTo>
                  <a:lnTo>
                    <a:pt x="332572" y="2090"/>
                  </a:lnTo>
                  <a:lnTo>
                    <a:pt x="370557" y="10452"/>
                  </a:lnTo>
                  <a:lnTo>
                    <a:pt x="384014" y="14312"/>
                  </a:lnTo>
                  <a:lnTo>
                    <a:pt x="393383" y="16242"/>
                  </a:lnTo>
                  <a:lnTo>
                    <a:pt x="407692" y="22513"/>
                  </a:lnTo>
                  <a:lnTo>
                    <a:pt x="435627" y="30233"/>
                  </a:lnTo>
                  <a:lnTo>
                    <a:pt x="441760" y="31037"/>
                  </a:lnTo>
                  <a:lnTo>
                    <a:pt x="446699" y="32162"/>
                  </a:lnTo>
                  <a:lnTo>
                    <a:pt x="438523" y="29107"/>
                  </a:lnTo>
                  <a:lnTo>
                    <a:pt x="378734" y="11739"/>
                  </a:lnTo>
                  <a:lnTo>
                    <a:pt x="339896" y="2090"/>
                  </a:lnTo>
                  <a:lnTo>
                    <a:pt x="329165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1" name="object 4081"/>
            <p:cNvSpPr/>
            <p:nvPr/>
          </p:nvSpPr>
          <p:spPr>
            <a:xfrm>
              <a:off x="2164122" y="3309283"/>
              <a:ext cx="447040" cy="312420"/>
            </a:xfrm>
            <a:custGeom>
              <a:avLst/>
              <a:gdLst/>
              <a:ahLst/>
              <a:cxnLst/>
              <a:rect l="l" t="t" r="r" b="b"/>
              <a:pathLst>
                <a:path w="447039" h="312420">
                  <a:moveTo>
                    <a:pt x="2044" y="198444"/>
                  </a:moveTo>
                  <a:lnTo>
                    <a:pt x="8993" y="197157"/>
                  </a:lnTo>
                  <a:lnTo>
                    <a:pt x="38036" y="196514"/>
                  </a:lnTo>
                  <a:lnTo>
                    <a:pt x="50301" y="197157"/>
                  </a:lnTo>
                  <a:lnTo>
                    <a:pt x="59704" y="195228"/>
                  </a:lnTo>
                  <a:lnTo>
                    <a:pt x="66671" y="195228"/>
                  </a:lnTo>
                  <a:lnTo>
                    <a:pt x="78117" y="195228"/>
                  </a:lnTo>
                  <a:lnTo>
                    <a:pt x="83364" y="194584"/>
                  </a:lnTo>
                  <a:lnTo>
                    <a:pt x="87452" y="192655"/>
                  </a:lnTo>
                  <a:lnTo>
                    <a:pt x="91540" y="191368"/>
                  </a:lnTo>
                  <a:lnTo>
                    <a:pt x="94436" y="191368"/>
                  </a:lnTo>
                  <a:lnTo>
                    <a:pt x="99717" y="191368"/>
                  </a:lnTo>
                  <a:lnTo>
                    <a:pt x="101761" y="190564"/>
                  </a:lnTo>
                  <a:lnTo>
                    <a:pt x="104656" y="188634"/>
                  </a:lnTo>
                  <a:lnTo>
                    <a:pt x="107893" y="179790"/>
                  </a:lnTo>
                  <a:lnTo>
                    <a:pt x="122372" y="145858"/>
                  </a:lnTo>
                  <a:lnTo>
                    <a:pt x="126460" y="140068"/>
                  </a:lnTo>
                  <a:lnTo>
                    <a:pt x="129696" y="136209"/>
                  </a:lnTo>
                  <a:lnTo>
                    <a:pt x="133785" y="132993"/>
                  </a:lnTo>
                  <a:lnTo>
                    <a:pt x="139065" y="131063"/>
                  </a:lnTo>
                  <a:lnTo>
                    <a:pt x="145197" y="128490"/>
                  </a:lnTo>
                  <a:lnTo>
                    <a:pt x="152181" y="125274"/>
                  </a:lnTo>
                  <a:lnTo>
                    <a:pt x="156270" y="124470"/>
                  </a:lnTo>
                  <a:lnTo>
                    <a:pt x="159506" y="125274"/>
                  </a:lnTo>
                  <a:lnTo>
                    <a:pt x="163594" y="125274"/>
                  </a:lnTo>
                  <a:lnTo>
                    <a:pt x="167682" y="126399"/>
                  </a:lnTo>
                  <a:lnTo>
                    <a:pt x="193404" y="136852"/>
                  </a:lnTo>
                  <a:lnTo>
                    <a:pt x="200899" y="138782"/>
                  </a:lnTo>
                  <a:lnTo>
                    <a:pt x="204987" y="140068"/>
                  </a:lnTo>
                  <a:lnTo>
                    <a:pt x="213844" y="140068"/>
                  </a:lnTo>
                  <a:lnTo>
                    <a:pt x="219295" y="138782"/>
                  </a:lnTo>
                  <a:lnTo>
                    <a:pt x="224576" y="138782"/>
                  </a:lnTo>
                  <a:lnTo>
                    <a:pt x="231560" y="140712"/>
                  </a:lnTo>
                  <a:lnTo>
                    <a:pt x="237692" y="141998"/>
                  </a:lnTo>
                  <a:lnTo>
                    <a:pt x="242973" y="141998"/>
                  </a:lnTo>
                  <a:lnTo>
                    <a:pt x="247061" y="141998"/>
                  </a:lnTo>
                  <a:lnTo>
                    <a:pt x="250297" y="140712"/>
                  </a:lnTo>
                  <a:lnTo>
                    <a:pt x="254385" y="138782"/>
                  </a:lnTo>
                  <a:lnTo>
                    <a:pt x="259325" y="138139"/>
                  </a:lnTo>
                  <a:lnTo>
                    <a:pt x="268694" y="136209"/>
                  </a:lnTo>
                  <a:lnTo>
                    <a:pt x="273634" y="136209"/>
                  </a:lnTo>
                  <a:lnTo>
                    <a:pt x="280107" y="136209"/>
                  </a:lnTo>
                  <a:lnTo>
                    <a:pt x="287091" y="134922"/>
                  </a:lnTo>
                  <a:lnTo>
                    <a:pt x="292371" y="134279"/>
                  </a:lnTo>
                  <a:lnTo>
                    <a:pt x="295267" y="132993"/>
                  </a:lnTo>
                  <a:lnTo>
                    <a:pt x="300548" y="130420"/>
                  </a:lnTo>
                  <a:lnTo>
                    <a:pt x="302592" y="130420"/>
                  </a:lnTo>
                  <a:lnTo>
                    <a:pt x="303443" y="130420"/>
                  </a:lnTo>
                  <a:lnTo>
                    <a:pt x="305487" y="129133"/>
                  </a:lnTo>
                  <a:lnTo>
                    <a:pt x="304636" y="88608"/>
                  </a:lnTo>
                  <a:lnTo>
                    <a:pt x="304636" y="79763"/>
                  </a:lnTo>
                  <a:lnTo>
                    <a:pt x="282151" y="44545"/>
                  </a:lnTo>
                  <a:lnTo>
                    <a:pt x="280107" y="39881"/>
                  </a:lnTo>
                  <a:lnTo>
                    <a:pt x="280107" y="34092"/>
                  </a:lnTo>
                  <a:lnTo>
                    <a:pt x="280958" y="31037"/>
                  </a:lnTo>
                  <a:lnTo>
                    <a:pt x="282151" y="26373"/>
                  </a:lnTo>
                  <a:lnTo>
                    <a:pt x="285047" y="21388"/>
                  </a:lnTo>
                  <a:lnTo>
                    <a:pt x="289135" y="17528"/>
                  </a:lnTo>
                  <a:lnTo>
                    <a:pt x="293223" y="14312"/>
                  </a:lnTo>
                  <a:lnTo>
                    <a:pt x="298504" y="12382"/>
                  </a:lnTo>
                  <a:lnTo>
                    <a:pt x="303443" y="10452"/>
                  </a:lnTo>
                  <a:lnTo>
                    <a:pt x="320988" y="2733"/>
                  </a:lnTo>
                  <a:lnTo>
                    <a:pt x="324395" y="804"/>
                  </a:lnTo>
                  <a:lnTo>
                    <a:pt x="326439" y="0"/>
                  </a:lnTo>
                  <a:lnTo>
                    <a:pt x="329165" y="0"/>
                  </a:lnTo>
                  <a:lnTo>
                    <a:pt x="339896" y="2090"/>
                  </a:lnTo>
                  <a:lnTo>
                    <a:pt x="378734" y="11739"/>
                  </a:lnTo>
                  <a:lnTo>
                    <a:pt x="407692" y="20101"/>
                  </a:lnTo>
                  <a:lnTo>
                    <a:pt x="438523" y="29107"/>
                  </a:lnTo>
                  <a:lnTo>
                    <a:pt x="446699" y="32162"/>
                  </a:lnTo>
                  <a:lnTo>
                    <a:pt x="441760" y="31037"/>
                  </a:lnTo>
                  <a:lnTo>
                    <a:pt x="435627" y="30233"/>
                  </a:lnTo>
                  <a:lnTo>
                    <a:pt x="407692" y="22513"/>
                  </a:lnTo>
                  <a:lnTo>
                    <a:pt x="393383" y="16242"/>
                  </a:lnTo>
                  <a:lnTo>
                    <a:pt x="384014" y="14312"/>
                  </a:lnTo>
                  <a:lnTo>
                    <a:pt x="370557" y="10452"/>
                  </a:lnTo>
                  <a:lnTo>
                    <a:pt x="343984" y="4663"/>
                  </a:lnTo>
                  <a:lnTo>
                    <a:pt x="332572" y="2090"/>
                  </a:lnTo>
                  <a:lnTo>
                    <a:pt x="329165" y="2090"/>
                  </a:lnTo>
                  <a:lnTo>
                    <a:pt x="326439" y="2733"/>
                  </a:lnTo>
                  <a:lnTo>
                    <a:pt x="323033" y="4663"/>
                  </a:lnTo>
                  <a:lnTo>
                    <a:pt x="318944" y="8523"/>
                  </a:lnTo>
                  <a:lnTo>
                    <a:pt x="316900" y="9809"/>
                  </a:lnTo>
                  <a:lnTo>
                    <a:pt x="283003" y="30233"/>
                  </a:lnTo>
                  <a:lnTo>
                    <a:pt x="282151" y="32966"/>
                  </a:lnTo>
                  <a:lnTo>
                    <a:pt x="282151" y="36022"/>
                  </a:lnTo>
                  <a:lnTo>
                    <a:pt x="302592" y="74617"/>
                  </a:lnTo>
                  <a:lnTo>
                    <a:pt x="304636" y="76547"/>
                  </a:lnTo>
                  <a:lnTo>
                    <a:pt x="305487" y="78477"/>
                  </a:lnTo>
                  <a:lnTo>
                    <a:pt x="306680" y="81693"/>
                  </a:lnTo>
                  <a:lnTo>
                    <a:pt x="308043" y="97131"/>
                  </a:lnTo>
                  <a:lnTo>
                    <a:pt x="308724" y="164351"/>
                  </a:lnTo>
                  <a:lnTo>
                    <a:pt x="310087" y="167085"/>
                  </a:lnTo>
                  <a:lnTo>
                    <a:pt x="338704" y="180915"/>
                  </a:lnTo>
                  <a:lnTo>
                    <a:pt x="354205" y="180915"/>
                  </a:lnTo>
                  <a:lnTo>
                    <a:pt x="356249" y="179790"/>
                  </a:lnTo>
                  <a:lnTo>
                    <a:pt x="355056" y="177860"/>
                  </a:lnTo>
                  <a:lnTo>
                    <a:pt x="354205" y="177056"/>
                  </a:lnTo>
                  <a:lnTo>
                    <a:pt x="369706" y="177056"/>
                  </a:lnTo>
                  <a:lnTo>
                    <a:pt x="372601" y="177860"/>
                  </a:lnTo>
                  <a:lnTo>
                    <a:pt x="372601" y="178985"/>
                  </a:lnTo>
                  <a:lnTo>
                    <a:pt x="373794" y="180915"/>
                  </a:lnTo>
                  <a:lnTo>
                    <a:pt x="373794" y="181719"/>
                  </a:lnTo>
                  <a:lnTo>
                    <a:pt x="365618" y="181719"/>
                  </a:lnTo>
                  <a:lnTo>
                    <a:pt x="342792" y="182845"/>
                  </a:lnTo>
                  <a:lnTo>
                    <a:pt x="305487" y="132349"/>
                  </a:lnTo>
                  <a:lnTo>
                    <a:pt x="303443" y="132349"/>
                  </a:lnTo>
                  <a:lnTo>
                    <a:pt x="300548" y="134279"/>
                  </a:lnTo>
                  <a:lnTo>
                    <a:pt x="294415" y="136852"/>
                  </a:lnTo>
                  <a:lnTo>
                    <a:pt x="288283" y="138782"/>
                  </a:lnTo>
                  <a:lnTo>
                    <a:pt x="280107" y="138782"/>
                  </a:lnTo>
                  <a:lnTo>
                    <a:pt x="270738" y="140068"/>
                  </a:lnTo>
                  <a:lnTo>
                    <a:pt x="263413" y="140068"/>
                  </a:lnTo>
                  <a:lnTo>
                    <a:pt x="260518" y="140712"/>
                  </a:lnTo>
                  <a:lnTo>
                    <a:pt x="254385" y="143928"/>
                  </a:lnTo>
                  <a:lnTo>
                    <a:pt x="250297" y="145054"/>
                  </a:lnTo>
                  <a:lnTo>
                    <a:pt x="243824" y="145858"/>
                  </a:lnTo>
                  <a:lnTo>
                    <a:pt x="239736" y="145858"/>
                  </a:lnTo>
                  <a:lnTo>
                    <a:pt x="231560" y="145054"/>
                  </a:lnTo>
                  <a:lnTo>
                    <a:pt x="223384" y="142642"/>
                  </a:lnTo>
                  <a:lnTo>
                    <a:pt x="215889" y="141998"/>
                  </a:lnTo>
                  <a:lnTo>
                    <a:pt x="209075" y="141998"/>
                  </a:lnTo>
                  <a:lnTo>
                    <a:pt x="202943" y="141998"/>
                  </a:lnTo>
                  <a:lnTo>
                    <a:pt x="199536" y="141998"/>
                  </a:lnTo>
                  <a:lnTo>
                    <a:pt x="190167" y="138782"/>
                  </a:lnTo>
                  <a:lnTo>
                    <a:pt x="187271" y="136852"/>
                  </a:lnTo>
                  <a:lnTo>
                    <a:pt x="170919" y="131063"/>
                  </a:lnTo>
                  <a:lnTo>
                    <a:pt x="161550" y="128490"/>
                  </a:lnTo>
                  <a:lnTo>
                    <a:pt x="157462" y="128490"/>
                  </a:lnTo>
                  <a:lnTo>
                    <a:pt x="151330" y="128490"/>
                  </a:lnTo>
                  <a:lnTo>
                    <a:pt x="145197" y="131063"/>
                  </a:lnTo>
                  <a:lnTo>
                    <a:pt x="139065" y="134279"/>
                  </a:lnTo>
                  <a:lnTo>
                    <a:pt x="133785" y="138782"/>
                  </a:lnTo>
                  <a:lnTo>
                    <a:pt x="129696" y="141998"/>
                  </a:lnTo>
                  <a:lnTo>
                    <a:pt x="126460" y="146983"/>
                  </a:lnTo>
                  <a:lnTo>
                    <a:pt x="123564" y="156632"/>
                  </a:lnTo>
                  <a:lnTo>
                    <a:pt x="111981" y="178985"/>
                  </a:lnTo>
                  <a:lnTo>
                    <a:pt x="111300" y="182845"/>
                  </a:lnTo>
                  <a:lnTo>
                    <a:pt x="111300" y="186705"/>
                  </a:lnTo>
                  <a:lnTo>
                    <a:pt x="111300" y="190564"/>
                  </a:lnTo>
                  <a:lnTo>
                    <a:pt x="113344" y="193298"/>
                  </a:lnTo>
                  <a:lnTo>
                    <a:pt x="102612" y="193298"/>
                  </a:lnTo>
                  <a:lnTo>
                    <a:pt x="96480" y="194584"/>
                  </a:lnTo>
                  <a:lnTo>
                    <a:pt x="89496" y="197157"/>
                  </a:lnTo>
                  <a:lnTo>
                    <a:pt x="78117" y="198444"/>
                  </a:lnTo>
                  <a:lnTo>
                    <a:pt x="69941" y="199087"/>
                  </a:lnTo>
                  <a:lnTo>
                    <a:pt x="58477" y="200374"/>
                  </a:lnTo>
                  <a:lnTo>
                    <a:pt x="48257" y="200374"/>
                  </a:lnTo>
                  <a:lnTo>
                    <a:pt x="42942" y="200374"/>
                  </a:lnTo>
                  <a:lnTo>
                    <a:pt x="42125" y="202303"/>
                  </a:lnTo>
                  <a:lnTo>
                    <a:pt x="42125" y="205359"/>
                  </a:lnTo>
                  <a:lnTo>
                    <a:pt x="44169" y="218867"/>
                  </a:lnTo>
                  <a:lnTo>
                    <a:pt x="52345" y="288821"/>
                  </a:lnTo>
                  <a:lnTo>
                    <a:pt x="97673" y="301526"/>
                  </a:lnTo>
                  <a:lnTo>
                    <a:pt x="126460" y="303455"/>
                  </a:lnTo>
                  <a:lnTo>
                    <a:pt x="131741" y="303455"/>
                  </a:lnTo>
                  <a:lnTo>
                    <a:pt x="133785" y="302330"/>
                  </a:lnTo>
                  <a:lnTo>
                    <a:pt x="133785" y="299596"/>
                  </a:lnTo>
                  <a:lnTo>
                    <a:pt x="135829" y="298470"/>
                  </a:lnTo>
                  <a:lnTo>
                    <a:pt x="137873" y="298470"/>
                  </a:lnTo>
                  <a:lnTo>
                    <a:pt x="139065" y="301526"/>
                  </a:lnTo>
                  <a:lnTo>
                    <a:pt x="141961" y="303455"/>
                  </a:lnTo>
                  <a:lnTo>
                    <a:pt x="146049" y="305385"/>
                  </a:lnTo>
                  <a:lnTo>
                    <a:pt x="154225" y="306189"/>
                  </a:lnTo>
                  <a:lnTo>
                    <a:pt x="164787" y="306189"/>
                  </a:lnTo>
                  <a:lnTo>
                    <a:pt x="179095" y="305385"/>
                  </a:lnTo>
                  <a:lnTo>
                    <a:pt x="185227" y="304260"/>
                  </a:lnTo>
                  <a:lnTo>
                    <a:pt x="197492" y="298470"/>
                  </a:lnTo>
                  <a:lnTo>
                    <a:pt x="215207" y="290751"/>
                  </a:lnTo>
                  <a:lnTo>
                    <a:pt x="224576" y="286892"/>
                  </a:lnTo>
                  <a:lnTo>
                    <a:pt x="231560" y="283836"/>
                  </a:lnTo>
                  <a:lnTo>
                    <a:pt x="241780" y="279173"/>
                  </a:lnTo>
                  <a:lnTo>
                    <a:pt x="247913" y="274187"/>
                  </a:lnTo>
                  <a:lnTo>
                    <a:pt x="253193" y="271454"/>
                  </a:lnTo>
                  <a:lnTo>
                    <a:pt x="255237" y="268398"/>
                  </a:lnTo>
                  <a:lnTo>
                    <a:pt x="255237" y="263252"/>
                  </a:lnTo>
                  <a:lnTo>
                    <a:pt x="255237" y="259392"/>
                  </a:lnTo>
                  <a:lnTo>
                    <a:pt x="258474" y="256819"/>
                  </a:lnTo>
                  <a:lnTo>
                    <a:pt x="259325" y="257463"/>
                  </a:lnTo>
                  <a:lnTo>
                    <a:pt x="259325" y="260679"/>
                  </a:lnTo>
                  <a:lnTo>
                    <a:pt x="257281" y="263252"/>
                  </a:lnTo>
                  <a:lnTo>
                    <a:pt x="257281" y="268398"/>
                  </a:lnTo>
                  <a:lnTo>
                    <a:pt x="256430" y="270328"/>
                  </a:lnTo>
                  <a:lnTo>
                    <a:pt x="252341" y="275313"/>
                  </a:lnTo>
                  <a:lnTo>
                    <a:pt x="247061" y="278047"/>
                  </a:lnTo>
                  <a:lnTo>
                    <a:pt x="240929" y="281906"/>
                  </a:lnTo>
                  <a:lnTo>
                    <a:pt x="236840" y="283836"/>
                  </a:lnTo>
                  <a:lnTo>
                    <a:pt x="227472" y="288821"/>
                  </a:lnTo>
                  <a:lnTo>
                    <a:pt x="215889" y="293485"/>
                  </a:lnTo>
                  <a:lnTo>
                    <a:pt x="202943" y="298470"/>
                  </a:lnTo>
                  <a:lnTo>
                    <a:pt x="197492" y="300400"/>
                  </a:lnTo>
                  <a:lnTo>
                    <a:pt x="191360" y="303455"/>
                  </a:lnTo>
                  <a:lnTo>
                    <a:pt x="183183" y="306189"/>
                  </a:lnTo>
                  <a:lnTo>
                    <a:pt x="177051" y="308119"/>
                  </a:lnTo>
                  <a:lnTo>
                    <a:pt x="170919" y="308119"/>
                  </a:lnTo>
                  <a:lnTo>
                    <a:pt x="160358" y="309245"/>
                  </a:lnTo>
                  <a:lnTo>
                    <a:pt x="153374" y="309245"/>
                  </a:lnTo>
                  <a:lnTo>
                    <a:pt x="153374" y="311979"/>
                  </a:lnTo>
                  <a:lnTo>
                    <a:pt x="143153" y="309245"/>
                  </a:lnTo>
                  <a:lnTo>
                    <a:pt x="133785" y="307315"/>
                  </a:lnTo>
                  <a:lnTo>
                    <a:pt x="130548" y="307315"/>
                  </a:lnTo>
                  <a:lnTo>
                    <a:pt x="87452" y="304260"/>
                  </a:lnTo>
                  <a:lnTo>
                    <a:pt x="51527" y="302330"/>
                  </a:lnTo>
                  <a:lnTo>
                    <a:pt x="50301" y="298470"/>
                  </a:lnTo>
                  <a:lnTo>
                    <a:pt x="47030" y="268398"/>
                  </a:lnTo>
                  <a:lnTo>
                    <a:pt x="40898" y="219671"/>
                  </a:lnTo>
                  <a:lnTo>
                    <a:pt x="38036" y="201017"/>
                  </a:lnTo>
                  <a:lnTo>
                    <a:pt x="28634" y="200374"/>
                  </a:lnTo>
                  <a:lnTo>
                    <a:pt x="0" y="201017"/>
                  </a:lnTo>
                  <a:lnTo>
                    <a:pt x="2044" y="200374"/>
                  </a:lnTo>
                  <a:lnTo>
                    <a:pt x="2044" y="198444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2" name="object 4082"/>
            <p:cNvSpPr/>
            <p:nvPr/>
          </p:nvSpPr>
          <p:spPr>
            <a:xfrm>
              <a:off x="1912785" y="3506952"/>
              <a:ext cx="1590040" cy="669290"/>
            </a:xfrm>
            <a:custGeom>
              <a:avLst/>
              <a:gdLst/>
              <a:ahLst/>
              <a:cxnLst/>
              <a:rect l="l" t="t" r="r" b="b"/>
              <a:pathLst>
                <a:path w="1590039" h="669289">
                  <a:moveTo>
                    <a:pt x="1589417" y="87464"/>
                  </a:moveTo>
                  <a:lnTo>
                    <a:pt x="1586014" y="87464"/>
                  </a:lnTo>
                  <a:lnTo>
                    <a:pt x="1583283" y="89395"/>
                  </a:lnTo>
                  <a:lnTo>
                    <a:pt x="1575790" y="91325"/>
                  </a:lnTo>
                  <a:lnTo>
                    <a:pt x="1570507" y="92125"/>
                  </a:lnTo>
                  <a:lnTo>
                    <a:pt x="1567611" y="90195"/>
                  </a:lnTo>
                  <a:lnTo>
                    <a:pt x="1563535" y="88265"/>
                  </a:lnTo>
                  <a:lnTo>
                    <a:pt x="1553311" y="80543"/>
                  </a:lnTo>
                  <a:lnTo>
                    <a:pt x="1538655" y="73952"/>
                  </a:lnTo>
                  <a:lnTo>
                    <a:pt x="1528445" y="72021"/>
                  </a:lnTo>
                  <a:lnTo>
                    <a:pt x="1512938" y="68160"/>
                  </a:lnTo>
                  <a:lnTo>
                    <a:pt x="1497774" y="65112"/>
                  </a:lnTo>
                  <a:lnTo>
                    <a:pt x="1493685" y="65112"/>
                  </a:lnTo>
                  <a:lnTo>
                    <a:pt x="1488414" y="67030"/>
                  </a:lnTo>
                  <a:lnTo>
                    <a:pt x="1482280" y="70091"/>
                  </a:lnTo>
                  <a:lnTo>
                    <a:pt x="1468653" y="70091"/>
                  </a:lnTo>
                  <a:lnTo>
                    <a:pt x="1461833" y="68961"/>
                  </a:lnTo>
                  <a:lnTo>
                    <a:pt x="1444117" y="68961"/>
                  </a:lnTo>
                  <a:lnTo>
                    <a:pt x="1432712" y="66230"/>
                  </a:lnTo>
                  <a:lnTo>
                    <a:pt x="1415161" y="61252"/>
                  </a:lnTo>
                  <a:lnTo>
                    <a:pt x="1406131" y="58191"/>
                  </a:lnTo>
                  <a:lnTo>
                    <a:pt x="1393532" y="52247"/>
                  </a:lnTo>
                  <a:lnTo>
                    <a:pt x="1379220" y="49669"/>
                  </a:lnTo>
                  <a:lnTo>
                    <a:pt x="1374965" y="48387"/>
                  </a:lnTo>
                  <a:lnTo>
                    <a:pt x="1368831" y="45808"/>
                  </a:lnTo>
                  <a:lnTo>
                    <a:pt x="1366786" y="43878"/>
                  </a:lnTo>
                  <a:lnTo>
                    <a:pt x="1359458" y="38735"/>
                  </a:lnTo>
                  <a:lnTo>
                    <a:pt x="1359458" y="36156"/>
                  </a:lnTo>
                  <a:lnTo>
                    <a:pt x="1355369" y="32943"/>
                  </a:lnTo>
                  <a:lnTo>
                    <a:pt x="1310068" y="6731"/>
                  </a:lnTo>
                  <a:lnTo>
                    <a:pt x="1303934" y="4000"/>
                  </a:lnTo>
                  <a:lnTo>
                    <a:pt x="1301038" y="4000"/>
                  </a:lnTo>
                  <a:lnTo>
                    <a:pt x="1296949" y="4800"/>
                  </a:lnTo>
                  <a:lnTo>
                    <a:pt x="1277353" y="9791"/>
                  </a:lnTo>
                  <a:lnTo>
                    <a:pt x="1271231" y="10591"/>
                  </a:lnTo>
                  <a:lnTo>
                    <a:pt x="1256411" y="14452"/>
                  </a:lnTo>
                  <a:lnTo>
                    <a:pt x="1253515" y="14452"/>
                  </a:lnTo>
                  <a:lnTo>
                    <a:pt x="1241247" y="15570"/>
                  </a:lnTo>
                  <a:lnTo>
                    <a:pt x="1230680" y="15570"/>
                  </a:lnTo>
                  <a:lnTo>
                    <a:pt x="1215529" y="14452"/>
                  </a:lnTo>
                  <a:lnTo>
                    <a:pt x="1200873" y="12522"/>
                  </a:lnTo>
                  <a:lnTo>
                    <a:pt x="1168857" y="11722"/>
                  </a:lnTo>
                  <a:lnTo>
                    <a:pt x="1149769" y="11722"/>
                  </a:lnTo>
                  <a:lnTo>
                    <a:pt x="1141082" y="12522"/>
                  </a:lnTo>
                  <a:lnTo>
                    <a:pt x="1123886" y="12522"/>
                  </a:lnTo>
                  <a:lnTo>
                    <a:pt x="1105141" y="15570"/>
                  </a:lnTo>
                  <a:lnTo>
                    <a:pt x="1070394" y="24104"/>
                  </a:lnTo>
                  <a:lnTo>
                    <a:pt x="1051483" y="29083"/>
                  </a:lnTo>
                  <a:lnTo>
                    <a:pt x="991019" y="46456"/>
                  </a:lnTo>
                  <a:lnTo>
                    <a:pt x="984885" y="47739"/>
                  </a:lnTo>
                  <a:lnTo>
                    <a:pt x="973467" y="51600"/>
                  </a:lnTo>
                  <a:lnTo>
                    <a:pt x="935316" y="62052"/>
                  </a:lnTo>
                  <a:lnTo>
                    <a:pt x="886764" y="76682"/>
                  </a:lnTo>
                  <a:lnTo>
                    <a:pt x="877735" y="80543"/>
                  </a:lnTo>
                  <a:lnTo>
                    <a:pt x="865479" y="83604"/>
                  </a:lnTo>
                  <a:lnTo>
                    <a:pt x="858151" y="84404"/>
                  </a:lnTo>
                  <a:lnTo>
                    <a:pt x="852703" y="84404"/>
                  </a:lnTo>
                  <a:lnTo>
                    <a:pt x="806538" y="73952"/>
                  </a:lnTo>
                  <a:lnTo>
                    <a:pt x="795121" y="67525"/>
                  </a:lnTo>
                  <a:lnTo>
                    <a:pt x="795121" y="67310"/>
                  </a:lnTo>
                  <a:lnTo>
                    <a:pt x="794791" y="67310"/>
                  </a:lnTo>
                  <a:lnTo>
                    <a:pt x="793076" y="66230"/>
                  </a:lnTo>
                  <a:lnTo>
                    <a:pt x="793076" y="67310"/>
                  </a:lnTo>
                  <a:lnTo>
                    <a:pt x="786942" y="60960"/>
                  </a:lnTo>
                  <a:lnTo>
                    <a:pt x="778776" y="53340"/>
                  </a:lnTo>
                  <a:lnTo>
                    <a:pt x="766508" y="39370"/>
                  </a:lnTo>
                  <a:lnTo>
                    <a:pt x="752195" y="21590"/>
                  </a:lnTo>
                  <a:lnTo>
                    <a:pt x="747598" y="17780"/>
                  </a:lnTo>
                  <a:lnTo>
                    <a:pt x="742657" y="12700"/>
                  </a:lnTo>
                  <a:lnTo>
                    <a:pt x="736523" y="7620"/>
                  </a:lnTo>
                  <a:lnTo>
                    <a:pt x="730389" y="5080"/>
                  </a:lnTo>
                  <a:lnTo>
                    <a:pt x="723074" y="3810"/>
                  </a:lnTo>
                  <a:lnTo>
                    <a:pt x="715746" y="1270"/>
                  </a:lnTo>
                  <a:lnTo>
                    <a:pt x="709612" y="0"/>
                  </a:lnTo>
                  <a:lnTo>
                    <a:pt x="701433" y="0"/>
                  </a:lnTo>
                  <a:lnTo>
                    <a:pt x="671626" y="15240"/>
                  </a:lnTo>
                  <a:lnTo>
                    <a:pt x="667537" y="19050"/>
                  </a:lnTo>
                  <a:lnTo>
                    <a:pt x="663448" y="25400"/>
                  </a:lnTo>
                  <a:lnTo>
                    <a:pt x="660044" y="33020"/>
                  </a:lnTo>
                  <a:lnTo>
                    <a:pt x="659358" y="45720"/>
                  </a:lnTo>
                  <a:lnTo>
                    <a:pt x="657313" y="45720"/>
                  </a:lnTo>
                  <a:lnTo>
                    <a:pt x="659358" y="60960"/>
                  </a:lnTo>
                  <a:lnTo>
                    <a:pt x="660044" y="71120"/>
                  </a:lnTo>
                  <a:lnTo>
                    <a:pt x="662089" y="78740"/>
                  </a:lnTo>
                  <a:lnTo>
                    <a:pt x="663448" y="86360"/>
                  </a:lnTo>
                  <a:lnTo>
                    <a:pt x="664133" y="91440"/>
                  </a:lnTo>
                  <a:lnTo>
                    <a:pt x="663448" y="95250"/>
                  </a:lnTo>
                  <a:lnTo>
                    <a:pt x="660044" y="99060"/>
                  </a:lnTo>
                  <a:lnTo>
                    <a:pt x="653237" y="107950"/>
                  </a:lnTo>
                  <a:lnTo>
                    <a:pt x="649820" y="109220"/>
                  </a:lnTo>
                  <a:lnTo>
                    <a:pt x="645731" y="109220"/>
                  </a:lnTo>
                  <a:lnTo>
                    <a:pt x="635520" y="111760"/>
                  </a:lnTo>
                  <a:lnTo>
                    <a:pt x="626148" y="115570"/>
                  </a:lnTo>
                  <a:lnTo>
                    <a:pt x="621207" y="116840"/>
                  </a:lnTo>
                  <a:lnTo>
                    <a:pt x="617969" y="116840"/>
                  </a:lnTo>
                  <a:lnTo>
                    <a:pt x="615924" y="115570"/>
                  </a:lnTo>
                  <a:lnTo>
                    <a:pt x="615073" y="118110"/>
                  </a:lnTo>
                  <a:lnTo>
                    <a:pt x="609790" y="120650"/>
                  </a:lnTo>
                  <a:lnTo>
                    <a:pt x="594296" y="127000"/>
                  </a:lnTo>
                  <a:lnTo>
                    <a:pt x="585266" y="130810"/>
                  </a:lnTo>
                  <a:lnTo>
                    <a:pt x="575894" y="137160"/>
                  </a:lnTo>
                  <a:lnTo>
                    <a:pt x="562444" y="144780"/>
                  </a:lnTo>
                  <a:lnTo>
                    <a:pt x="562444" y="146050"/>
                  </a:lnTo>
                  <a:lnTo>
                    <a:pt x="559549" y="146050"/>
                  </a:lnTo>
                  <a:lnTo>
                    <a:pt x="559435" y="140970"/>
                  </a:lnTo>
                  <a:lnTo>
                    <a:pt x="558431" y="107950"/>
                  </a:lnTo>
                  <a:lnTo>
                    <a:pt x="558304" y="102870"/>
                  </a:lnTo>
                  <a:lnTo>
                    <a:pt x="557504" y="54610"/>
                  </a:lnTo>
                  <a:lnTo>
                    <a:pt x="556310" y="54610"/>
                  </a:lnTo>
                  <a:lnTo>
                    <a:pt x="555459" y="55880"/>
                  </a:lnTo>
                  <a:lnTo>
                    <a:pt x="556196" y="120650"/>
                  </a:lnTo>
                  <a:lnTo>
                    <a:pt x="556310" y="151130"/>
                  </a:lnTo>
                  <a:lnTo>
                    <a:pt x="544728" y="161290"/>
                  </a:lnTo>
                  <a:lnTo>
                    <a:pt x="491236" y="210820"/>
                  </a:lnTo>
                  <a:lnTo>
                    <a:pt x="464667" y="234950"/>
                  </a:lnTo>
                  <a:lnTo>
                    <a:pt x="446265" y="251460"/>
                  </a:lnTo>
                  <a:lnTo>
                    <a:pt x="437578" y="256540"/>
                  </a:lnTo>
                  <a:lnTo>
                    <a:pt x="432638" y="257810"/>
                  </a:lnTo>
                  <a:lnTo>
                    <a:pt x="423278" y="259080"/>
                  </a:lnTo>
                  <a:lnTo>
                    <a:pt x="421233" y="257810"/>
                  </a:lnTo>
                  <a:lnTo>
                    <a:pt x="420547" y="254000"/>
                  </a:lnTo>
                  <a:lnTo>
                    <a:pt x="419188" y="246380"/>
                  </a:lnTo>
                  <a:lnTo>
                    <a:pt x="417144" y="245110"/>
                  </a:lnTo>
                  <a:lnTo>
                    <a:pt x="403682" y="242570"/>
                  </a:lnTo>
                  <a:lnTo>
                    <a:pt x="399592" y="254000"/>
                  </a:lnTo>
                  <a:lnTo>
                    <a:pt x="397548" y="254000"/>
                  </a:lnTo>
                  <a:lnTo>
                    <a:pt x="382663" y="250190"/>
                  </a:lnTo>
                  <a:lnTo>
                    <a:pt x="372732" y="247650"/>
                  </a:lnTo>
                  <a:lnTo>
                    <a:pt x="362800" y="245110"/>
                  </a:lnTo>
                  <a:lnTo>
                    <a:pt x="365696" y="233680"/>
                  </a:lnTo>
                  <a:lnTo>
                    <a:pt x="362800" y="233680"/>
                  </a:lnTo>
                  <a:lnTo>
                    <a:pt x="359562" y="247650"/>
                  </a:lnTo>
                  <a:lnTo>
                    <a:pt x="343217" y="245110"/>
                  </a:lnTo>
                  <a:lnTo>
                    <a:pt x="339128" y="242570"/>
                  </a:lnTo>
                  <a:lnTo>
                    <a:pt x="322300" y="229870"/>
                  </a:lnTo>
                  <a:lnTo>
                    <a:pt x="321475" y="227330"/>
                  </a:lnTo>
                  <a:lnTo>
                    <a:pt x="320255" y="224790"/>
                  </a:lnTo>
                  <a:lnTo>
                    <a:pt x="319430" y="223786"/>
                  </a:lnTo>
                  <a:lnTo>
                    <a:pt x="319430" y="250190"/>
                  </a:lnTo>
                  <a:lnTo>
                    <a:pt x="303885" y="246380"/>
                  </a:lnTo>
                  <a:lnTo>
                    <a:pt x="289572" y="241300"/>
                  </a:lnTo>
                  <a:lnTo>
                    <a:pt x="285686" y="240030"/>
                  </a:lnTo>
                  <a:lnTo>
                    <a:pt x="274040" y="236220"/>
                  </a:lnTo>
                  <a:lnTo>
                    <a:pt x="269938" y="233680"/>
                  </a:lnTo>
                  <a:lnTo>
                    <a:pt x="269938" y="232410"/>
                  </a:lnTo>
                  <a:lnTo>
                    <a:pt x="273215" y="228600"/>
                  </a:lnTo>
                  <a:lnTo>
                    <a:pt x="276085" y="223520"/>
                  </a:lnTo>
                  <a:lnTo>
                    <a:pt x="277304" y="220980"/>
                  </a:lnTo>
                  <a:lnTo>
                    <a:pt x="276085" y="218440"/>
                  </a:lnTo>
                  <a:lnTo>
                    <a:pt x="275259" y="215900"/>
                  </a:lnTo>
                  <a:lnTo>
                    <a:pt x="273215" y="210820"/>
                  </a:lnTo>
                  <a:lnTo>
                    <a:pt x="271970" y="208280"/>
                  </a:lnTo>
                  <a:lnTo>
                    <a:pt x="274040" y="204470"/>
                  </a:lnTo>
                  <a:lnTo>
                    <a:pt x="275259" y="201930"/>
                  </a:lnTo>
                  <a:lnTo>
                    <a:pt x="278130" y="201930"/>
                  </a:lnTo>
                  <a:lnTo>
                    <a:pt x="282219" y="203200"/>
                  </a:lnTo>
                  <a:lnTo>
                    <a:pt x="287528" y="212090"/>
                  </a:lnTo>
                  <a:lnTo>
                    <a:pt x="292430" y="217170"/>
                  </a:lnTo>
                  <a:lnTo>
                    <a:pt x="303060" y="229870"/>
                  </a:lnTo>
                  <a:lnTo>
                    <a:pt x="309194" y="240030"/>
                  </a:lnTo>
                  <a:lnTo>
                    <a:pt x="319430" y="250190"/>
                  </a:lnTo>
                  <a:lnTo>
                    <a:pt x="319430" y="223786"/>
                  </a:lnTo>
                  <a:lnTo>
                    <a:pt x="296519" y="195580"/>
                  </a:lnTo>
                  <a:lnTo>
                    <a:pt x="283438" y="175260"/>
                  </a:lnTo>
                  <a:lnTo>
                    <a:pt x="267893" y="159181"/>
                  </a:lnTo>
                  <a:lnTo>
                    <a:pt x="267893" y="203200"/>
                  </a:lnTo>
                  <a:lnTo>
                    <a:pt x="263804" y="278130"/>
                  </a:lnTo>
                  <a:lnTo>
                    <a:pt x="262572" y="285750"/>
                  </a:lnTo>
                  <a:lnTo>
                    <a:pt x="262572" y="287020"/>
                  </a:lnTo>
                  <a:lnTo>
                    <a:pt x="258483" y="285750"/>
                  </a:lnTo>
                  <a:lnTo>
                    <a:pt x="246227" y="278130"/>
                  </a:lnTo>
                  <a:lnTo>
                    <a:pt x="208178" y="250190"/>
                  </a:lnTo>
                  <a:lnTo>
                    <a:pt x="196735" y="243840"/>
                  </a:lnTo>
                  <a:lnTo>
                    <a:pt x="182422" y="241300"/>
                  </a:lnTo>
                  <a:lnTo>
                    <a:pt x="168097" y="238760"/>
                  </a:lnTo>
                  <a:lnTo>
                    <a:pt x="161975" y="238760"/>
                  </a:lnTo>
                  <a:lnTo>
                    <a:pt x="113284" y="245110"/>
                  </a:lnTo>
                  <a:lnTo>
                    <a:pt x="113284" y="243840"/>
                  </a:lnTo>
                  <a:lnTo>
                    <a:pt x="137020" y="161290"/>
                  </a:lnTo>
                  <a:lnTo>
                    <a:pt x="227812" y="161290"/>
                  </a:lnTo>
                  <a:lnTo>
                    <a:pt x="257670" y="187960"/>
                  </a:lnTo>
                  <a:lnTo>
                    <a:pt x="262572" y="191770"/>
                  </a:lnTo>
                  <a:lnTo>
                    <a:pt x="265849" y="195580"/>
                  </a:lnTo>
                  <a:lnTo>
                    <a:pt x="266661" y="199390"/>
                  </a:lnTo>
                  <a:lnTo>
                    <a:pt x="267893" y="203200"/>
                  </a:lnTo>
                  <a:lnTo>
                    <a:pt x="267893" y="159181"/>
                  </a:lnTo>
                  <a:lnTo>
                    <a:pt x="250304" y="140970"/>
                  </a:lnTo>
                  <a:lnTo>
                    <a:pt x="217589" y="152400"/>
                  </a:lnTo>
                  <a:lnTo>
                    <a:pt x="210223" y="148590"/>
                  </a:lnTo>
                  <a:lnTo>
                    <a:pt x="206959" y="148590"/>
                  </a:lnTo>
                  <a:lnTo>
                    <a:pt x="191820" y="148590"/>
                  </a:lnTo>
                  <a:lnTo>
                    <a:pt x="186499" y="149860"/>
                  </a:lnTo>
                  <a:lnTo>
                    <a:pt x="175056" y="151130"/>
                  </a:lnTo>
                  <a:lnTo>
                    <a:pt x="164833" y="151130"/>
                  </a:lnTo>
                  <a:lnTo>
                    <a:pt x="153365" y="152400"/>
                  </a:lnTo>
                  <a:lnTo>
                    <a:pt x="136194" y="153670"/>
                  </a:lnTo>
                  <a:lnTo>
                    <a:pt x="106337" y="252730"/>
                  </a:lnTo>
                  <a:lnTo>
                    <a:pt x="84670" y="276860"/>
                  </a:lnTo>
                  <a:lnTo>
                    <a:pt x="76479" y="285750"/>
                  </a:lnTo>
                  <a:lnTo>
                    <a:pt x="66255" y="333349"/>
                  </a:lnTo>
                  <a:lnTo>
                    <a:pt x="65849" y="333349"/>
                  </a:lnTo>
                  <a:lnTo>
                    <a:pt x="62992" y="351028"/>
                  </a:lnTo>
                  <a:lnTo>
                    <a:pt x="22910" y="557199"/>
                  </a:lnTo>
                  <a:lnTo>
                    <a:pt x="0" y="668807"/>
                  </a:lnTo>
                  <a:lnTo>
                    <a:pt x="19634" y="658355"/>
                  </a:lnTo>
                  <a:lnTo>
                    <a:pt x="6146" y="654494"/>
                  </a:lnTo>
                  <a:lnTo>
                    <a:pt x="6146" y="649503"/>
                  </a:lnTo>
                  <a:lnTo>
                    <a:pt x="18821" y="590321"/>
                  </a:lnTo>
                  <a:lnTo>
                    <a:pt x="21678" y="579551"/>
                  </a:lnTo>
                  <a:lnTo>
                    <a:pt x="23723" y="566039"/>
                  </a:lnTo>
                  <a:lnTo>
                    <a:pt x="25768" y="557199"/>
                  </a:lnTo>
                  <a:lnTo>
                    <a:pt x="38036" y="498017"/>
                  </a:lnTo>
                  <a:lnTo>
                    <a:pt x="57670" y="399440"/>
                  </a:lnTo>
                  <a:lnTo>
                    <a:pt x="71158" y="333349"/>
                  </a:lnTo>
                  <a:lnTo>
                    <a:pt x="70332" y="333349"/>
                  </a:lnTo>
                  <a:lnTo>
                    <a:pt x="77292" y="299720"/>
                  </a:lnTo>
                  <a:lnTo>
                    <a:pt x="79362" y="287020"/>
                  </a:lnTo>
                  <a:lnTo>
                    <a:pt x="88760" y="276860"/>
                  </a:lnTo>
                  <a:lnTo>
                    <a:pt x="115328" y="246380"/>
                  </a:lnTo>
                  <a:lnTo>
                    <a:pt x="125666" y="245110"/>
                  </a:lnTo>
                  <a:lnTo>
                    <a:pt x="156654" y="241300"/>
                  </a:lnTo>
                  <a:lnTo>
                    <a:pt x="162788" y="241300"/>
                  </a:lnTo>
                  <a:lnTo>
                    <a:pt x="193852" y="245110"/>
                  </a:lnTo>
                  <a:lnTo>
                    <a:pt x="197967" y="247650"/>
                  </a:lnTo>
                  <a:lnTo>
                    <a:pt x="242138" y="278130"/>
                  </a:lnTo>
                  <a:lnTo>
                    <a:pt x="258483" y="287020"/>
                  </a:lnTo>
                  <a:lnTo>
                    <a:pt x="262572" y="290830"/>
                  </a:lnTo>
                  <a:lnTo>
                    <a:pt x="262572" y="293370"/>
                  </a:lnTo>
                  <a:lnTo>
                    <a:pt x="259842" y="333349"/>
                  </a:lnTo>
                  <a:lnTo>
                    <a:pt x="259715" y="333349"/>
                  </a:lnTo>
                  <a:lnTo>
                    <a:pt x="258483" y="344119"/>
                  </a:lnTo>
                  <a:lnTo>
                    <a:pt x="252349" y="414070"/>
                  </a:lnTo>
                  <a:lnTo>
                    <a:pt x="253580" y="417131"/>
                  </a:lnTo>
                  <a:lnTo>
                    <a:pt x="251536" y="436587"/>
                  </a:lnTo>
                  <a:lnTo>
                    <a:pt x="252349" y="457009"/>
                  </a:lnTo>
                  <a:lnTo>
                    <a:pt x="253580" y="469709"/>
                  </a:lnTo>
                  <a:lnTo>
                    <a:pt x="255625" y="471639"/>
                  </a:lnTo>
                  <a:lnTo>
                    <a:pt x="254393" y="475500"/>
                  </a:lnTo>
                  <a:lnTo>
                    <a:pt x="254393" y="480161"/>
                  </a:lnTo>
                  <a:lnTo>
                    <a:pt x="266661" y="482092"/>
                  </a:lnTo>
                  <a:lnTo>
                    <a:pt x="271157" y="481457"/>
                  </a:lnTo>
                  <a:lnTo>
                    <a:pt x="263804" y="480161"/>
                  </a:lnTo>
                  <a:lnTo>
                    <a:pt x="260527" y="477431"/>
                  </a:lnTo>
                  <a:lnTo>
                    <a:pt x="256438" y="471639"/>
                  </a:lnTo>
                  <a:lnTo>
                    <a:pt x="255625" y="466661"/>
                  </a:lnTo>
                  <a:lnTo>
                    <a:pt x="255625" y="430796"/>
                  </a:lnTo>
                  <a:lnTo>
                    <a:pt x="257670" y="416001"/>
                  </a:lnTo>
                  <a:lnTo>
                    <a:pt x="264617" y="417931"/>
                  </a:lnTo>
                  <a:lnTo>
                    <a:pt x="291617" y="427583"/>
                  </a:lnTo>
                  <a:lnTo>
                    <a:pt x="294474" y="427583"/>
                  </a:lnTo>
                  <a:lnTo>
                    <a:pt x="296519" y="425653"/>
                  </a:lnTo>
                  <a:lnTo>
                    <a:pt x="292430" y="426935"/>
                  </a:lnTo>
                  <a:lnTo>
                    <a:pt x="290385" y="425653"/>
                  </a:lnTo>
                  <a:lnTo>
                    <a:pt x="273215" y="419214"/>
                  </a:lnTo>
                  <a:lnTo>
                    <a:pt x="257670" y="414070"/>
                  </a:lnTo>
                  <a:lnTo>
                    <a:pt x="261658" y="335280"/>
                  </a:lnTo>
                  <a:lnTo>
                    <a:pt x="262572" y="323850"/>
                  </a:lnTo>
                  <a:lnTo>
                    <a:pt x="265849" y="323850"/>
                  </a:lnTo>
                  <a:lnTo>
                    <a:pt x="269138" y="287020"/>
                  </a:lnTo>
                  <a:lnTo>
                    <a:pt x="269938" y="278130"/>
                  </a:lnTo>
                  <a:lnTo>
                    <a:pt x="271970" y="240030"/>
                  </a:lnTo>
                  <a:lnTo>
                    <a:pt x="273215" y="240030"/>
                  </a:lnTo>
                  <a:lnTo>
                    <a:pt x="337083" y="259080"/>
                  </a:lnTo>
                  <a:lnTo>
                    <a:pt x="398741" y="278130"/>
                  </a:lnTo>
                  <a:lnTo>
                    <a:pt x="400786" y="279400"/>
                  </a:lnTo>
                  <a:lnTo>
                    <a:pt x="400786" y="284480"/>
                  </a:lnTo>
                  <a:lnTo>
                    <a:pt x="401637" y="285750"/>
                  </a:lnTo>
                  <a:lnTo>
                    <a:pt x="405726" y="287020"/>
                  </a:lnTo>
                  <a:lnTo>
                    <a:pt x="408965" y="287020"/>
                  </a:lnTo>
                  <a:lnTo>
                    <a:pt x="422427" y="285750"/>
                  </a:lnTo>
                  <a:lnTo>
                    <a:pt x="428548" y="290830"/>
                  </a:lnTo>
                  <a:lnTo>
                    <a:pt x="470801" y="318770"/>
                  </a:lnTo>
                  <a:lnTo>
                    <a:pt x="478116" y="322580"/>
                  </a:lnTo>
                  <a:lnTo>
                    <a:pt x="486295" y="327660"/>
                  </a:lnTo>
                  <a:lnTo>
                    <a:pt x="490385" y="327660"/>
                  </a:lnTo>
                  <a:lnTo>
                    <a:pt x="497713" y="331470"/>
                  </a:lnTo>
                  <a:lnTo>
                    <a:pt x="525653" y="331470"/>
                  </a:lnTo>
                  <a:lnTo>
                    <a:pt x="544728" y="327660"/>
                  </a:lnTo>
                  <a:lnTo>
                    <a:pt x="552907" y="325120"/>
                  </a:lnTo>
                  <a:lnTo>
                    <a:pt x="559549" y="323850"/>
                  </a:lnTo>
                  <a:lnTo>
                    <a:pt x="566534" y="323850"/>
                  </a:lnTo>
                  <a:lnTo>
                    <a:pt x="575894" y="322580"/>
                  </a:lnTo>
                  <a:lnTo>
                    <a:pt x="582028" y="321310"/>
                  </a:lnTo>
                  <a:lnTo>
                    <a:pt x="586117" y="321310"/>
                  </a:lnTo>
                  <a:lnTo>
                    <a:pt x="615924" y="323850"/>
                  </a:lnTo>
                  <a:lnTo>
                    <a:pt x="667537" y="323850"/>
                  </a:lnTo>
                  <a:lnTo>
                    <a:pt x="692073" y="322580"/>
                  </a:lnTo>
                  <a:lnTo>
                    <a:pt x="701649" y="321310"/>
                  </a:lnTo>
                  <a:lnTo>
                    <a:pt x="711238" y="320040"/>
                  </a:lnTo>
                  <a:lnTo>
                    <a:pt x="730389" y="317500"/>
                  </a:lnTo>
                  <a:lnTo>
                    <a:pt x="737374" y="316230"/>
                  </a:lnTo>
                  <a:lnTo>
                    <a:pt x="760374" y="318770"/>
                  </a:lnTo>
                  <a:lnTo>
                    <a:pt x="795121" y="321310"/>
                  </a:lnTo>
                  <a:lnTo>
                    <a:pt x="795121" y="321170"/>
                  </a:lnTo>
                  <a:lnTo>
                    <a:pt x="801255" y="321767"/>
                  </a:lnTo>
                  <a:lnTo>
                    <a:pt x="813866" y="321767"/>
                  </a:lnTo>
                  <a:lnTo>
                    <a:pt x="824928" y="322897"/>
                  </a:lnTo>
                  <a:lnTo>
                    <a:pt x="828167" y="323697"/>
                  </a:lnTo>
                  <a:lnTo>
                    <a:pt x="832256" y="325628"/>
                  </a:lnTo>
                  <a:lnTo>
                    <a:pt x="836345" y="331419"/>
                  </a:lnTo>
                  <a:lnTo>
                    <a:pt x="841794" y="335280"/>
                  </a:lnTo>
                  <a:lnTo>
                    <a:pt x="842137" y="335280"/>
                  </a:lnTo>
                  <a:lnTo>
                    <a:pt x="844524" y="337210"/>
                  </a:lnTo>
                  <a:lnTo>
                    <a:pt x="849972" y="342188"/>
                  </a:lnTo>
                  <a:lnTo>
                    <a:pt x="856107" y="349110"/>
                  </a:lnTo>
                  <a:lnTo>
                    <a:pt x="858837" y="349910"/>
                  </a:lnTo>
                  <a:lnTo>
                    <a:pt x="860882" y="351840"/>
                  </a:lnTo>
                  <a:lnTo>
                    <a:pt x="865479" y="351840"/>
                  </a:lnTo>
                  <a:lnTo>
                    <a:pt x="871613" y="353771"/>
                  </a:lnTo>
                  <a:lnTo>
                    <a:pt x="882675" y="352958"/>
                  </a:lnTo>
                  <a:lnTo>
                    <a:pt x="871613" y="351028"/>
                  </a:lnTo>
                  <a:lnTo>
                    <a:pt x="867524" y="351028"/>
                  </a:lnTo>
                  <a:lnTo>
                    <a:pt x="858837" y="347980"/>
                  </a:lnTo>
                  <a:lnTo>
                    <a:pt x="858151" y="347179"/>
                  </a:lnTo>
                  <a:lnTo>
                    <a:pt x="856107" y="346049"/>
                  </a:lnTo>
                  <a:lnTo>
                    <a:pt x="852703" y="342188"/>
                  </a:lnTo>
                  <a:lnTo>
                    <a:pt x="847928" y="338328"/>
                  </a:lnTo>
                  <a:lnTo>
                    <a:pt x="843622" y="335280"/>
                  </a:lnTo>
                  <a:lnTo>
                    <a:pt x="843838" y="335280"/>
                  </a:lnTo>
                  <a:lnTo>
                    <a:pt x="842479" y="334467"/>
                  </a:lnTo>
                  <a:lnTo>
                    <a:pt x="841794" y="333349"/>
                  </a:lnTo>
                  <a:lnTo>
                    <a:pt x="841286" y="333349"/>
                  </a:lnTo>
                  <a:lnTo>
                    <a:pt x="829017" y="321767"/>
                  </a:lnTo>
                  <a:lnTo>
                    <a:pt x="829017" y="319036"/>
                  </a:lnTo>
                  <a:lnTo>
                    <a:pt x="831062" y="317906"/>
                  </a:lnTo>
                  <a:lnTo>
                    <a:pt x="842479" y="300532"/>
                  </a:lnTo>
                  <a:lnTo>
                    <a:pt x="858837" y="278028"/>
                  </a:lnTo>
                  <a:lnTo>
                    <a:pt x="864285" y="271106"/>
                  </a:lnTo>
                  <a:lnTo>
                    <a:pt x="882675" y="242163"/>
                  </a:lnTo>
                  <a:lnTo>
                    <a:pt x="892898" y="234442"/>
                  </a:lnTo>
                  <a:lnTo>
                    <a:pt x="898182" y="231228"/>
                  </a:lnTo>
                  <a:lnTo>
                    <a:pt x="904316" y="231228"/>
                  </a:lnTo>
                  <a:lnTo>
                    <a:pt x="915720" y="229298"/>
                  </a:lnTo>
                  <a:lnTo>
                    <a:pt x="907554" y="229298"/>
                  </a:lnTo>
                  <a:lnTo>
                    <a:pt x="899375" y="230581"/>
                  </a:lnTo>
                  <a:lnTo>
                    <a:pt x="892898" y="232511"/>
                  </a:lnTo>
                  <a:lnTo>
                    <a:pt x="883869" y="238950"/>
                  </a:lnTo>
                  <a:lnTo>
                    <a:pt x="881824" y="240880"/>
                  </a:lnTo>
                  <a:lnTo>
                    <a:pt x="862926" y="269176"/>
                  </a:lnTo>
                  <a:lnTo>
                    <a:pt x="844524" y="295389"/>
                  </a:lnTo>
                  <a:lnTo>
                    <a:pt x="826973" y="319036"/>
                  </a:lnTo>
                  <a:lnTo>
                    <a:pt x="818807" y="320967"/>
                  </a:lnTo>
                  <a:lnTo>
                    <a:pt x="793076" y="317906"/>
                  </a:lnTo>
                  <a:lnTo>
                    <a:pt x="793076" y="318516"/>
                  </a:lnTo>
                  <a:lnTo>
                    <a:pt x="774687" y="316230"/>
                  </a:lnTo>
                  <a:lnTo>
                    <a:pt x="754240" y="313690"/>
                  </a:lnTo>
                  <a:lnTo>
                    <a:pt x="746747" y="312420"/>
                  </a:lnTo>
                  <a:lnTo>
                    <a:pt x="735330" y="312420"/>
                  </a:lnTo>
                  <a:lnTo>
                    <a:pt x="726313" y="313690"/>
                  </a:lnTo>
                  <a:lnTo>
                    <a:pt x="709612" y="316230"/>
                  </a:lnTo>
                  <a:lnTo>
                    <a:pt x="702627" y="317500"/>
                  </a:lnTo>
                  <a:lnTo>
                    <a:pt x="668731" y="320040"/>
                  </a:lnTo>
                  <a:lnTo>
                    <a:pt x="643686" y="320040"/>
                  </a:lnTo>
                  <a:lnTo>
                    <a:pt x="623252" y="318770"/>
                  </a:lnTo>
                  <a:lnTo>
                    <a:pt x="608596" y="318770"/>
                  </a:lnTo>
                  <a:lnTo>
                    <a:pt x="587311" y="317500"/>
                  </a:lnTo>
                  <a:lnTo>
                    <a:pt x="583222" y="316230"/>
                  </a:lnTo>
                  <a:lnTo>
                    <a:pt x="578789" y="316230"/>
                  </a:lnTo>
                  <a:lnTo>
                    <a:pt x="566534" y="318770"/>
                  </a:lnTo>
                  <a:lnTo>
                    <a:pt x="536549" y="323850"/>
                  </a:lnTo>
                  <a:lnTo>
                    <a:pt x="526326" y="326390"/>
                  </a:lnTo>
                  <a:lnTo>
                    <a:pt x="516953" y="327660"/>
                  </a:lnTo>
                  <a:lnTo>
                    <a:pt x="503847" y="326390"/>
                  </a:lnTo>
                  <a:lnTo>
                    <a:pt x="497713" y="323850"/>
                  </a:lnTo>
                  <a:lnTo>
                    <a:pt x="490385" y="321310"/>
                  </a:lnTo>
                  <a:lnTo>
                    <a:pt x="485101" y="318770"/>
                  </a:lnTo>
                  <a:lnTo>
                    <a:pt x="478967" y="316230"/>
                  </a:lnTo>
                  <a:lnTo>
                    <a:pt x="474891" y="313690"/>
                  </a:lnTo>
                  <a:lnTo>
                    <a:pt x="465518" y="307340"/>
                  </a:lnTo>
                  <a:lnTo>
                    <a:pt x="435533" y="285750"/>
                  </a:lnTo>
                  <a:lnTo>
                    <a:pt x="439623" y="278130"/>
                  </a:lnTo>
                  <a:lnTo>
                    <a:pt x="444906" y="267970"/>
                  </a:lnTo>
                  <a:lnTo>
                    <a:pt x="449160" y="264160"/>
                  </a:lnTo>
                  <a:lnTo>
                    <a:pt x="454317" y="259080"/>
                  </a:lnTo>
                  <a:lnTo>
                    <a:pt x="490385" y="223520"/>
                  </a:lnTo>
                  <a:lnTo>
                    <a:pt x="557504" y="163830"/>
                  </a:lnTo>
                  <a:lnTo>
                    <a:pt x="564489" y="157480"/>
                  </a:lnTo>
                  <a:lnTo>
                    <a:pt x="576745" y="148590"/>
                  </a:lnTo>
                  <a:lnTo>
                    <a:pt x="580415" y="146050"/>
                  </a:lnTo>
                  <a:lnTo>
                    <a:pt x="584073" y="143510"/>
                  </a:lnTo>
                  <a:lnTo>
                    <a:pt x="593445" y="137160"/>
                  </a:lnTo>
                  <a:lnTo>
                    <a:pt x="605701" y="132080"/>
                  </a:lnTo>
                  <a:lnTo>
                    <a:pt x="617118" y="127000"/>
                  </a:lnTo>
                  <a:lnTo>
                    <a:pt x="630237" y="121920"/>
                  </a:lnTo>
                  <a:lnTo>
                    <a:pt x="640969" y="118110"/>
                  </a:lnTo>
                  <a:lnTo>
                    <a:pt x="645731" y="116840"/>
                  </a:lnTo>
                  <a:lnTo>
                    <a:pt x="647776" y="115570"/>
                  </a:lnTo>
                  <a:lnTo>
                    <a:pt x="653237" y="115570"/>
                  </a:lnTo>
                  <a:lnTo>
                    <a:pt x="659358" y="116840"/>
                  </a:lnTo>
                  <a:lnTo>
                    <a:pt x="657999" y="115570"/>
                  </a:lnTo>
                  <a:lnTo>
                    <a:pt x="655955" y="113030"/>
                  </a:lnTo>
                  <a:lnTo>
                    <a:pt x="659358" y="109220"/>
                  </a:lnTo>
                  <a:lnTo>
                    <a:pt x="665492" y="102870"/>
                  </a:lnTo>
                  <a:lnTo>
                    <a:pt x="669582" y="92710"/>
                  </a:lnTo>
                  <a:lnTo>
                    <a:pt x="668731" y="86360"/>
                  </a:lnTo>
                  <a:lnTo>
                    <a:pt x="667537" y="78740"/>
                  </a:lnTo>
                  <a:lnTo>
                    <a:pt x="666178" y="64770"/>
                  </a:lnTo>
                  <a:lnTo>
                    <a:pt x="665492" y="40640"/>
                  </a:lnTo>
                  <a:lnTo>
                    <a:pt x="667537" y="33020"/>
                  </a:lnTo>
                  <a:lnTo>
                    <a:pt x="668731" y="27940"/>
                  </a:lnTo>
                  <a:lnTo>
                    <a:pt x="673671" y="20320"/>
                  </a:lnTo>
                  <a:lnTo>
                    <a:pt x="680999" y="15240"/>
                  </a:lnTo>
                  <a:lnTo>
                    <a:pt x="687133" y="10160"/>
                  </a:lnTo>
                  <a:lnTo>
                    <a:pt x="695312" y="8890"/>
                  </a:lnTo>
                  <a:lnTo>
                    <a:pt x="700582" y="6350"/>
                  </a:lnTo>
                  <a:lnTo>
                    <a:pt x="705523" y="5080"/>
                  </a:lnTo>
                  <a:lnTo>
                    <a:pt x="712851" y="6350"/>
                  </a:lnTo>
                  <a:lnTo>
                    <a:pt x="723074" y="7620"/>
                  </a:lnTo>
                  <a:lnTo>
                    <a:pt x="730389" y="8890"/>
                  </a:lnTo>
                  <a:lnTo>
                    <a:pt x="735330" y="12700"/>
                  </a:lnTo>
                  <a:lnTo>
                    <a:pt x="744702" y="22860"/>
                  </a:lnTo>
                  <a:lnTo>
                    <a:pt x="748792" y="29210"/>
                  </a:lnTo>
                  <a:lnTo>
                    <a:pt x="757135" y="38100"/>
                  </a:lnTo>
                  <a:lnTo>
                    <a:pt x="765314" y="45720"/>
                  </a:lnTo>
                  <a:lnTo>
                    <a:pt x="771448" y="53340"/>
                  </a:lnTo>
                  <a:lnTo>
                    <a:pt x="779627" y="62230"/>
                  </a:lnTo>
                  <a:lnTo>
                    <a:pt x="788987" y="69850"/>
                  </a:lnTo>
                  <a:lnTo>
                    <a:pt x="793076" y="72390"/>
                  </a:lnTo>
                  <a:lnTo>
                    <a:pt x="795121" y="73660"/>
                  </a:lnTo>
                  <a:lnTo>
                    <a:pt x="795121" y="73317"/>
                  </a:lnTo>
                  <a:lnTo>
                    <a:pt x="799211" y="75882"/>
                  </a:lnTo>
                  <a:lnTo>
                    <a:pt x="809777" y="80543"/>
                  </a:lnTo>
                  <a:lnTo>
                    <a:pt x="820851" y="83604"/>
                  </a:lnTo>
                  <a:lnTo>
                    <a:pt x="832256" y="86334"/>
                  </a:lnTo>
                  <a:lnTo>
                    <a:pt x="848614" y="88265"/>
                  </a:lnTo>
                  <a:lnTo>
                    <a:pt x="860882" y="88265"/>
                  </a:lnTo>
                  <a:lnTo>
                    <a:pt x="875690" y="86334"/>
                  </a:lnTo>
                  <a:lnTo>
                    <a:pt x="884720" y="81673"/>
                  </a:lnTo>
                  <a:lnTo>
                    <a:pt x="991019" y="50317"/>
                  </a:lnTo>
                  <a:lnTo>
                    <a:pt x="1000048" y="48387"/>
                  </a:lnTo>
                  <a:lnTo>
                    <a:pt x="1069200" y="27952"/>
                  </a:lnTo>
                  <a:lnTo>
                    <a:pt x="1078572" y="26035"/>
                  </a:lnTo>
                  <a:lnTo>
                    <a:pt x="1089647" y="22174"/>
                  </a:lnTo>
                  <a:lnTo>
                    <a:pt x="1111275" y="18313"/>
                  </a:lnTo>
                  <a:lnTo>
                    <a:pt x="1121841" y="17500"/>
                  </a:lnTo>
                  <a:lnTo>
                    <a:pt x="1127975" y="16383"/>
                  </a:lnTo>
                  <a:lnTo>
                    <a:pt x="1151813" y="14452"/>
                  </a:lnTo>
                  <a:lnTo>
                    <a:pt x="1164767" y="14452"/>
                  </a:lnTo>
                  <a:lnTo>
                    <a:pt x="1196784" y="15570"/>
                  </a:lnTo>
                  <a:lnTo>
                    <a:pt x="1211440" y="16383"/>
                  </a:lnTo>
                  <a:lnTo>
                    <a:pt x="1223695" y="16383"/>
                  </a:lnTo>
                  <a:lnTo>
                    <a:pt x="1242098" y="18313"/>
                  </a:lnTo>
                  <a:lnTo>
                    <a:pt x="1252321" y="18313"/>
                  </a:lnTo>
                  <a:lnTo>
                    <a:pt x="1260500" y="16383"/>
                  </a:lnTo>
                  <a:lnTo>
                    <a:pt x="1280083" y="10591"/>
                  </a:lnTo>
                  <a:lnTo>
                    <a:pt x="1297800" y="5930"/>
                  </a:lnTo>
                  <a:lnTo>
                    <a:pt x="1301038" y="5930"/>
                  </a:lnTo>
                  <a:lnTo>
                    <a:pt x="1305128" y="6731"/>
                  </a:lnTo>
                  <a:lnTo>
                    <a:pt x="1311249" y="9791"/>
                  </a:lnTo>
                  <a:lnTo>
                    <a:pt x="1333741" y="23291"/>
                  </a:lnTo>
                  <a:lnTo>
                    <a:pt x="1357414" y="38087"/>
                  </a:lnTo>
                  <a:lnTo>
                    <a:pt x="1371727" y="49669"/>
                  </a:lnTo>
                  <a:lnTo>
                    <a:pt x="1374965" y="50317"/>
                  </a:lnTo>
                  <a:lnTo>
                    <a:pt x="1376324" y="51600"/>
                  </a:lnTo>
                  <a:lnTo>
                    <a:pt x="1382458" y="51600"/>
                  </a:lnTo>
                  <a:lnTo>
                    <a:pt x="1390637" y="54165"/>
                  </a:lnTo>
                  <a:lnTo>
                    <a:pt x="1398816" y="56095"/>
                  </a:lnTo>
                  <a:lnTo>
                    <a:pt x="1406982" y="60121"/>
                  </a:lnTo>
                  <a:lnTo>
                    <a:pt x="1424533" y="66230"/>
                  </a:lnTo>
                  <a:lnTo>
                    <a:pt x="1440027" y="68961"/>
                  </a:lnTo>
                  <a:lnTo>
                    <a:pt x="1448206" y="70091"/>
                  </a:lnTo>
                  <a:lnTo>
                    <a:pt x="1474101" y="72021"/>
                  </a:lnTo>
                  <a:lnTo>
                    <a:pt x="1480235" y="72021"/>
                  </a:lnTo>
                  <a:lnTo>
                    <a:pt x="1482953" y="70891"/>
                  </a:lnTo>
                  <a:lnTo>
                    <a:pt x="1494536" y="68160"/>
                  </a:lnTo>
                  <a:lnTo>
                    <a:pt x="1503908" y="68160"/>
                  </a:lnTo>
                  <a:lnTo>
                    <a:pt x="1516176" y="70891"/>
                  </a:lnTo>
                  <a:lnTo>
                    <a:pt x="1528445" y="72821"/>
                  </a:lnTo>
                  <a:lnTo>
                    <a:pt x="1536611" y="74752"/>
                  </a:lnTo>
                  <a:lnTo>
                    <a:pt x="1552117" y="82473"/>
                  </a:lnTo>
                  <a:lnTo>
                    <a:pt x="1562341" y="89395"/>
                  </a:lnTo>
                  <a:lnTo>
                    <a:pt x="1570507" y="93243"/>
                  </a:lnTo>
                  <a:lnTo>
                    <a:pt x="1575117" y="93243"/>
                  </a:lnTo>
                  <a:lnTo>
                    <a:pt x="1583969" y="90195"/>
                  </a:lnTo>
                  <a:lnTo>
                    <a:pt x="1589417" y="87464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3" name="object 4083"/>
            <p:cNvSpPr/>
            <p:nvPr/>
          </p:nvSpPr>
          <p:spPr>
            <a:xfrm>
              <a:off x="1916686" y="3510300"/>
              <a:ext cx="1589405" cy="669290"/>
            </a:xfrm>
            <a:custGeom>
              <a:avLst/>
              <a:gdLst/>
              <a:ahLst/>
              <a:cxnLst/>
              <a:rect l="l" t="t" r="r" b="b"/>
              <a:pathLst>
                <a:path w="1589404" h="669289">
                  <a:moveTo>
                    <a:pt x="250297" y="140390"/>
                  </a:moveTo>
                  <a:lnTo>
                    <a:pt x="283428" y="174322"/>
                  </a:lnTo>
                  <a:lnTo>
                    <a:pt x="296511" y="194906"/>
                  </a:lnTo>
                  <a:lnTo>
                    <a:pt x="320239" y="224978"/>
                  </a:lnTo>
                  <a:lnTo>
                    <a:pt x="321465" y="226908"/>
                  </a:lnTo>
                  <a:lnTo>
                    <a:pt x="322283" y="228838"/>
                  </a:lnTo>
                  <a:lnTo>
                    <a:pt x="338976" y="242346"/>
                  </a:lnTo>
                  <a:lnTo>
                    <a:pt x="343064" y="244276"/>
                  </a:lnTo>
                  <a:lnTo>
                    <a:pt x="359417" y="247010"/>
                  </a:lnTo>
                  <a:lnTo>
                    <a:pt x="362824" y="232697"/>
                  </a:lnTo>
                  <a:lnTo>
                    <a:pt x="365720" y="232697"/>
                  </a:lnTo>
                  <a:lnTo>
                    <a:pt x="362824" y="245080"/>
                  </a:lnTo>
                  <a:lnTo>
                    <a:pt x="397573" y="253282"/>
                  </a:lnTo>
                  <a:lnTo>
                    <a:pt x="399617" y="253282"/>
                  </a:lnTo>
                  <a:lnTo>
                    <a:pt x="403706" y="242346"/>
                  </a:lnTo>
                  <a:lnTo>
                    <a:pt x="417162" y="244276"/>
                  </a:lnTo>
                  <a:lnTo>
                    <a:pt x="419207" y="246367"/>
                  </a:lnTo>
                  <a:lnTo>
                    <a:pt x="421251" y="257141"/>
                  </a:lnTo>
                  <a:lnTo>
                    <a:pt x="423295" y="259071"/>
                  </a:lnTo>
                  <a:lnTo>
                    <a:pt x="464687" y="234627"/>
                  </a:lnTo>
                  <a:lnTo>
                    <a:pt x="544747" y="160813"/>
                  </a:lnTo>
                  <a:lnTo>
                    <a:pt x="556160" y="150843"/>
                  </a:lnTo>
                  <a:lnTo>
                    <a:pt x="556160" y="130741"/>
                  </a:lnTo>
                  <a:lnTo>
                    <a:pt x="555479" y="55802"/>
                  </a:lnTo>
                  <a:lnTo>
                    <a:pt x="556160" y="54515"/>
                  </a:lnTo>
                  <a:lnTo>
                    <a:pt x="557523" y="54515"/>
                  </a:lnTo>
                  <a:lnTo>
                    <a:pt x="558204" y="104368"/>
                  </a:lnTo>
                  <a:lnTo>
                    <a:pt x="559567" y="144250"/>
                  </a:lnTo>
                  <a:lnTo>
                    <a:pt x="559567" y="146179"/>
                  </a:lnTo>
                  <a:lnTo>
                    <a:pt x="562292" y="146179"/>
                  </a:lnTo>
                  <a:lnTo>
                    <a:pt x="562292" y="145054"/>
                  </a:lnTo>
                  <a:lnTo>
                    <a:pt x="575919" y="137335"/>
                  </a:lnTo>
                  <a:lnTo>
                    <a:pt x="585288" y="130741"/>
                  </a:lnTo>
                  <a:lnTo>
                    <a:pt x="594316" y="126882"/>
                  </a:lnTo>
                  <a:lnTo>
                    <a:pt x="609817" y="120610"/>
                  </a:lnTo>
                  <a:lnTo>
                    <a:pt x="615098" y="118037"/>
                  </a:lnTo>
                  <a:lnTo>
                    <a:pt x="615949" y="114821"/>
                  </a:lnTo>
                  <a:lnTo>
                    <a:pt x="617993" y="116750"/>
                  </a:lnTo>
                  <a:lnTo>
                    <a:pt x="621230" y="116750"/>
                  </a:lnTo>
                  <a:lnTo>
                    <a:pt x="626170" y="114821"/>
                  </a:lnTo>
                  <a:lnTo>
                    <a:pt x="635538" y="110961"/>
                  </a:lnTo>
                  <a:lnTo>
                    <a:pt x="645759" y="109031"/>
                  </a:lnTo>
                  <a:lnTo>
                    <a:pt x="649847" y="109031"/>
                  </a:lnTo>
                  <a:lnTo>
                    <a:pt x="653084" y="107102"/>
                  </a:lnTo>
                  <a:lnTo>
                    <a:pt x="660067" y="98578"/>
                  </a:lnTo>
                  <a:lnTo>
                    <a:pt x="663304" y="95523"/>
                  </a:lnTo>
                  <a:lnTo>
                    <a:pt x="664156" y="91663"/>
                  </a:lnTo>
                  <a:lnTo>
                    <a:pt x="663304" y="86678"/>
                  </a:lnTo>
                  <a:lnTo>
                    <a:pt x="662112" y="78155"/>
                  </a:lnTo>
                  <a:lnTo>
                    <a:pt x="660067" y="71240"/>
                  </a:lnTo>
                  <a:lnTo>
                    <a:pt x="659216" y="60305"/>
                  </a:lnTo>
                  <a:lnTo>
                    <a:pt x="658023" y="50656"/>
                  </a:lnTo>
                  <a:lnTo>
                    <a:pt x="657172" y="44867"/>
                  </a:lnTo>
                  <a:lnTo>
                    <a:pt x="659216" y="44867"/>
                  </a:lnTo>
                  <a:lnTo>
                    <a:pt x="660067" y="32162"/>
                  </a:lnTo>
                  <a:lnTo>
                    <a:pt x="663304" y="25569"/>
                  </a:lnTo>
                  <a:lnTo>
                    <a:pt x="667392" y="18654"/>
                  </a:lnTo>
                  <a:lnTo>
                    <a:pt x="671480" y="14794"/>
                  </a:lnTo>
                  <a:lnTo>
                    <a:pt x="672843" y="12865"/>
                  </a:lnTo>
                  <a:lnTo>
                    <a:pt x="701460" y="0"/>
                  </a:lnTo>
                  <a:lnTo>
                    <a:pt x="709636" y="0"/>
                  </a:lnTo>
                  <a:lnTo>
                    <a:pt x="715769" y="1286"/>
                  </a:lnTo>
                  <a:lnTo>
                    <a:pt x="723093" y="3216"/>
                  </a:lnTo>
                  <a:lnTo>
                    <a:pt x="730418" y="4341"/>
                  </a:lnTo>
                  <a:lnTo>
                    <a:pt x="736550" y="7075"/>
                  </a:lnTo>
                  <a:lnTo>
                    <a:pt x="742682" y="12061"/>
                  </a:lnTo>
                  <a:lnTo>
                    <a:pt x="747622" y="17850"/>
                  </a:lnTo>
                  <a:lnTo>
                    <a:pt x="752051" y="21709"/>
                  </a:lnTo>
                  <a:lnTo>
                    <a:pt x="766530" y="39077"/>
                  </a:lnTo>
                  <a:lnTo>
                    <a:pt x="778795" y="52586"/>
                  </a:lnTo>
                  <a:lnTo>
                    <a:pt x="786971" y="60305"/>
                  </a:lnTo>
                  <a:lnTo>
                    <a:pt x="793103" y="66576"/>
                  </a:lnTo>
                  <a:lnTo>
                    <a:pt x="834325" y="82819"/>
                  </a:lnTo>
                  <a:lnTo>
                    <a:pt x="845738" y="83944"/>
                  </a:lnTo>
                  <a:lnTo>
                    <a:pt x="852722" y="84748"/>
                  </a:lnTo>
                  <a:lnTo>
                    <a:pt x="858003" y="84748"/>
                  </a:lnTo>
                  <a:lnTo>
                    <a:pt x="865498" y="83944"/>
                  </a:lnTo>
                  <a:lnTo>
                    <a:pt x="877762" y="80889"/>
                  </a:lnTo>
                  <a:lnTo>
                    <a:pt x="886620" y="77029"/>
                  </a:lnTo>
                  <a:lnTo>
                    <a:pt x="935337" y="62235"/>
                  </a:lnTo>
                  <a:lnTo>
                    <a:pt x="973323" y="51782"/>
                  </a:lnTo>
                  <a:lnTo>
                    <a:pt x="984906" y="47922"/>
                  </a:lnTo>
                  <a:lnTo>
                    <a:pt x="991038" y="46796"/>
                  </a:lnTo>
                  <a:lnTo>
                    <a:pt x="1051509" y="29428"/>
                  </a:lnTo>
                  <a:lnTo>
                    <a:pt x="1070417" y="24443"/>
                  </a:lnTo>
                  <a:lnTo>
                    <a:pt x="1105166" y="15920"/>
                  </a:lnTo>
                  <a:lnTo>
                    <a:pt x="1123904" y="12865"/>
                  </a:lnTo>
                  <a:lnTo>
                    <a:pt x="1141108" y="12865"/>
                  </a:lnTo>
                  <a:lnTo>
                    <a:pt x="1149625" y="12061"/>
                  </a:lnTo>
                  <a:lnTo>
                    <a:pt x="1168873" y="12061"/>
                  </a:lnTo>
                  <a:lnTo>
                    <a:pt x="1200727" y="12865"/>
                  </a:lnTo>
                  <a:lnTo>
                    <a:pt x="1215547" y="14794"/>
                  </a:lnTo>
                  <a:lnTo>
                    <a:pt x="1230707" y="15920"/>
                  </a:lnTo>
                  <a:lnTo>
                    <a:pt x="1241268" y="15920"/>
                  </a:lnTo>
                  <a:lnTo>
                    <a:pt x="1253532" y="14794"/>
                  </a:lnTo>
                  <a:lnTo>
                    <a:pt x="1256428" y="14794"/>
                  </a:lnTo>
                  <a:lnTo>
                    <a:pt x="1263753" y="12865"/>
                  </a:lnTo>
                  <a:lnTo>
                    <a:pt x="1271077" y="10935"/>
                  </a:lnTo>
                  <a:lnTo>
                    <a:pt x="1277210" y="10131"/>
                  </a:lnTo>
                  <a:lnTo>
                    <a:pt x="1296969" y="5146"/>
                  </a:lnTo>
                  <a:lnTo>
                    <a:pt x="1301057" y="4342"/>
                  </a:lnTo>
                  <a:lnTo>
                    <a:pt x="1303953" y="4342"/>
                  </a:lnTo>
                  <a:lnTo>
                    <a:pt x="1310085" y="7075"/>
                  </a:lnTo>
                  <a:lnTo>
                    <a:pt x="1336999" y="22513"/>
                  </a:lnTo>
                  <a:lnTo>
                    <a:pt x="1355396" y="33288"/>
                  </a:lnTo>
                  <a:lnTo>
                    <a:pt x="1359484" y="36343"/>
                  </a:lnTo>
                  <a:lnTo>
                    <a:pt x="1359484" y="39077"/>
                  </a:lnTo>
                  <a:lnTo>
                    <a:pt x="1366809" y="44063"/>
                  </a:lnTo>
                  <a:lnTo>
                    <a:pt x="1393382" y="52586"/>
                  </a:lnTo>
                  <a:lnTo>
                    <a:pt x="1406157" y="58375"/>
                  </a:lnTo>
                  <a:lnTo>
                    <a:pt x="1444143" y="69310"/>
                  </a:lnTo>
                  <a:lnTo>
                    <a:pt x="1461688" y="69310"/>
                  </a:lnTo>
                  <a:lnTo>
                    <a:pt x="1468672" y="70436"/>
                  </a:lnTo>
                  <a:lnTo>
                    <a:pt x="1474804" y="70436"/>
                  </a:lnTo>
                  <a:lnTo>
                    <a:pt x="1482129" y="70436"/>
                  </a:lnTo>
                  <a:lnTo>
                    <a:pt x="1488261" y="67381"/>
                  </a:lnTo>
                  <a:lnTo>
                    <a:pt x="1493712" y="65451"/>
                  </a:lnTo>
                  <a:lnTo>
                    <a:pt x="1497800" y="65451"/>
                  </a:lnTo>
                  <a:lnTo>
                    <a:pt x="1512790" y="68506"/>
                  </a:lnTo>
                  <a:lnTo>
                    <a:pt x="1528461" y="72366"/>
                  </a:lnTo>
                  <a:lnTo>
                    <a:pt x="1538682" y="74296"/>
                  </a:lnTo>
                  <a:lnTo>
                    <a:pt x="1553331" y="80889"/>
                  </a:lnTo>
                  <a:lnTo>
                    <a:pt x="1558271" y="84749"/>
                  </a:lnTo>
                  <a:lnTo>
                    <a:pt x="1563551" y="88608"/>
                  </a:lnTo>
                  <a:lnTo>
                    <a:pt x="1567640" y="90538"/>
                  </a:lnTo>
                  <a:lnTo>
                    <a:pt x="1570535" y="92468"/>
                  </a:lnTo>
                  <a:lnTo>
                    <a:pt x="1575816" y="91664"/>
                  </a:lnTo>
                  <a:lnTo>
                    <a:pt x="1583141" y="89734"/>
                  </a:lnTo>
                  <a:lnTo>
                    <a:pt x="1586036" y="87804"/>
                  </a:lnTo>
                  <a:lnTo>
                    <a:pt x="1589273" y="87804"/>
                  </a:lnTo>
                  <a:lnTo>
                    <a:pt x="1583992" y="90538"/>
                  </a:lnTo>
                  <a:lnTo>
                    <a:pt x="1574964" y="93593"/>
                  </a:lnTo>
                  <a:lnTo>
                    <a:pt x="1570535" y="93593"/>
                  </a:lnTo>
                  <a:lnTo>
                    <a:pt x="1562359" y="89734"/>
                  </a:lnTo>
                  <a:lnTo>
                    <a:pt x="1552139" y="82819"/>
                  </a:lnTo>
                  <a:lnTo>
                    <a:pt x="1542770" y="78155"/>
                  </a:lnTo>
                  <a:lnTo>
                    <a:pt x="1536638" y="75100"/>
                  </a:lnTo>
                  <a:lnTo>
                    <a:pt x="1528461" y="73170"/>
                  </a:lnTo>
                  <a:lnTo>
                    <a:pt x="1516197" y="71240"/>
                  </a:lnTo>
                  <a:lnTo>
                    <a:pt x="1506658" y="69310"/>
                  </a:lnTo>
                  <a:lnTo>
                    <a:pt x="1503932" y="68506"/>
                  </a:lnTo>
                  <a:lnTo>
                    <a:pt x="1498482" y="68506"/>
                  </a:lnTo>
                  <a:lnTo>
                    <a:pt x="1494393" y="68506"/>
                  </a:lnTo>
                  <a:lnTo>
                    <a:pt x="1482981" y="71240"/>
                  </a:lnTo>
                  <a:lnTo>
                    <a:pt x="1480085" y="72366"/>
                  </a:lnTo>
                  <a:lnTo>
                    <a:pt x="1473953" y="72366"/>
                  </a:lnTo>
                  <a:lnTo>
                    <a:pt x="1424554" y="66577"/>
                  </a:lnTo>
                  <a:lnTo>
                    <a:pt x="1398833" y="56445"/>
                  </a:lnTo>
                  <a:lnTo>
                    <a:pt x="1390656" y="54515"/>
                  </a:lnTo>
                  <a:lnTo>
                    <a:pt x="1382480" y="51782"/>
                  </a:lnTo>
                  <a:lnTo>
                    <a:pt x="1376348" y="51782"/>
                  </a:lnTo>
                  <a:lnTo>
                    <a:pt x="1374985" y="50656"/>
                  </a:lnTo>
                  <a:lnTo>
                    <a:pt x="1371748" y="49852"/>
                  </a:lnTo>
                  <a:lnTo>
                    <a:pt x="1364765" y="44063"/>
                  </a:lnTo>
                  <a:lnTo>
                    <a:pt x="1357440" y="38273"/>
                  </a:lnTo>
                  <a:lnTo>
                    <a:pt x="1311278" y="10131"/>
                  </a:lnTo>
                  <a:lnTo>
                    <a:pt x="1297821" y="6271"/>
                  </a:lnTo>
                  <a:lnTo>
                    <a:pt x="1294925" y="7075"/>
                  </a:lnTo>
                  <a:lnTo>
                    <a:pt x="1280105" y="10935"/>
                  </a:lnTo>
                  <a:lnTo>
                    <a:pt x="1260516" y="16724"/>
                  </a:lnTo>
                  <a:lnTo>
                    <a:pt x="1252340" y="18654"/>
                  </a:lnTo>
                  <a:lnTo>
                    <a:pt x="1242120" y="18654"/>
                  </a:lnTo>
                  <a:lnTo>
                    <a:pt x="1235987" y="17850"/>
                  </a:lnTo>
                  <a:lnTo>
                    <a:pt x="1223723" y="16724"/>
                  </a:lnTo>
                  <a:lnTo>
                    <a:pt x="1211458" y="16724"/>
                  </a:lnTo>
                  <a:lnTo>
                    <a:pt x="1196639" y="15920"/>
                  </a:lnTo>
                  <a:lnTo>
                    <a:pt x="1164785" y="14794"/>
                  </a:lnTo>
                  <a:lnTo>
                    <a:pt x="1151669" y="14794"/>
                  </a:lnTo>
                  <a:lnTo>
                    <a:pt x="1137020" y="15920"/>
                  </a:lnTo>
                  <a:lnTo>
                    <a:pt x="1127992" y="16724"/>
                  </a:lnTo>
                  <a:lnTo>
                    <a:pt x="1121860" y="17850"/>
                  </a:lnTo>
                  <a:lnTo>
                    <a:pt x="1111298" y="18654"/>
                  </a:lnTo>
                  <a:lnTo>
                    <a:pt x="1101078" y="20584"/>
                  </a:lnTo>
                  <a:lnTo>
                    <a:pt x="1089495" y="22513"/>
                  </a:lnTo>
                  <a:lnTo>
                    <a:pt x="1078593" y="26373"/>
                  </a:lnTo>
                  <a:lnTo>
                    <a:pt x="1069054" y="28303"/>
                  </a:lnTo>
                  <a:lnTo>
                    <a:pt x="1000066" y="48726"/>
                  </a:lnTo>
                  <a:lnTo>
                    <a:pt x="991038" y="50656"/>
                  </a:lnTo>
                  <a:lnTo>
                    <a:pt x="957822" y="60305"/>
                  </a:lnTo>
                  <a:lnTo>
                    <a:pt x="908423" y="75100"/>
                  </a:lnTo>
                  <a:lnTo>
                    <a:pt x="884576" y="82015"/>
                  </a:lnTo>
                  <a:lnTo>
                    <a:pt x="875718" y="86678"/>
                  </a:lnTo>
                  <a:lnTo>
                    <a:pt x="860898" y="88608"/>
                  </a:lnTo>
                  <a:lnTo>
                    <a:pt x="848634" y="88608"/>
                  </a:lnTo>
                  <a:lnTo>
                    <a:pt x="809796" y="80889"/>
                  </a:lnTo>
                  <a:lnTo>
                    <a:pt x="771300" y="52586"/>
                  </a:lnTo>
                  <a:lnTo>
                    <a:pt x="765167" y="44867"/>
                  </a:lnTo>
                  <a:lnTo>
                    <a:pt x="756991" y="38273"/>
                  </a:lnTo>
                  <a:lnTo>
                    <a:pt x="748815" y="28303"/>
                  </a:lnTo>
                  <a:lnTo>
                    <a:pt x="744727" y="22513"/>
                  </a:lnTo>
                  <a:lnTo>
                    <a:pt x="735358" y="12865"/>
                  </a:lnTo>
                  <a:lnTo>
                    <a:pt x="730418" y="9005"/>
                  </a:lnTo>
                  <a:lnTo>
                    <a:pt x="723093" y="7075"/>
                  </a:lnTo>
                  <a:lnTo>
                    <a:pt x="712873" y="6271"/>
                  </a:lnTo>
                  <a:lnTo>
                    <a:pt x="705548" y="5146"/>
                  </a:lnTo>
                  <a:lnTo>
                    <a:pt x="700608" y="6271"/>
                  </a:lnTo>
                  <a:lnTo>
                    <a:pt x="695328" y="8201"/>
                  </a:lnTo>
                  <a:lnTo>
                    <a:pt x="687152" y="10131"/>
                  </a:lnTo>
                  <a:lnTo>
                    <a:pt x="681019" y="14794"/>
                  </a:lnTo>
                  <a:lnTo>
                    <a:pt x="673524" y="20584"/>
                  </a:lnTo>
                  <a:lnTo>
                    <a:pt x="668755" y="27499"/>
                  </a:lnTo>
                  <a:lnTo>
                    <a:pt x="667392" y="33288"/>
                  </a:lnTo>
                  <a:lnTo>
                    <a:pt x="665348" y="40203"/>
                  </a:lnTo>
                  <a:lnTo>
                    <a:pt x="666200" y="64647"/>
                  </a:lnTo>
                  <a:lnTo>
                    <a:pt x="667392" y="78155"/>
                  </a:lnTo>
                  <a:lnTo>
                    <a:pt x="668755" y="85874"/>
                  </a:lnTo>
                  <a:lnTo>
                    <a:pt x="669436" y="92468"/>
                  </a:lnTo>
                  <a:lnTo>
                    <a:pt x="667392" y="97453"/>
                  </a:lnTo>
                  <a:lnTo>
                    <a:pt x="665348" y="102438"/>
                  </a:lnTo>
                  <a:lnTo>
                    <a:pt x="659216" y="108227"/>
                  </a:lnTo>
                  <a:lnTo>
                    <a:pt x="655979" y="112087"/>
                  </a:lnTo>
                  <a:lnTo>
                    <a:pt x="658023" y="114821"/>
                  </a:lnTo>
                  <a:lnTo>
                    <a:pt x="659216" y="115946"/>
                  </a:lnTo>
                  <a:lnTo>
                    <a:pt x="653084" y="114821"/>
                  </a:lnTo>
                  <a:lnTo>
                    <a:pt x="651039" y="114821"/>
                  </a:lnTo>
                  <a:lnTo>
                    <a:pt x="647803" y="114821"/>
                  </a:lnTo>
                  <a:lnTo>
                    <a:pt x="645759" y="116750"/>
                  </a:lnTo>
                  <a:lnTo>
                    <a:pt x="605729" y="131545"/>
                  </a:lnTo>
                  <a:lnTo>
                    <a:pt x="576601" y="148913"/>
                  </a:lnTo>
                  <a:lnTo>
                    <a:pt x="564336" y="157758"/>
                  </a:lnTo>
                  <a:lnTo>
                    <a:pt x="557523" y="163547"/>
                  </a:lnTo>
                  <a:lnTo>
                    <a:pt x="490409" y="223853"/>
                  </a:lnTo>
                  <a:lnTo>
                    <a:pt x="449016" y="263734"/>
                  </a:lnTo>
                  <a:lnTo>
                    <a:pt x="444928" y="267594"/>
                  </a:lnTo>
                  <a:lnTo>
                    <a:pt x="439647" y="278369"/>
                  </a:lnTo>
                  <a:lnTo>
                    <a:pt x="435559" y="285284"/>
                  </a:lnTo>
                  <a:lnTo>
                    <a:pt x="465369" y="306511"/>
                  </a:lnTo>
                  <a:lnTo>
                    <a:pt x="474908" y="313587"/>
                  </a:lnTo>
                  <a:lnTo>
                    <a:pt x="478996" y="316321"/>
                  </a:lnTo>
                  <a:lnTo>
                    <a:pt x="485128" y="318250"/>
                  </a:lnTo>
                  <a:lnTo>
                    <a:pt x="490409" y="321306"/>
                  </a:lnTo>
                  <a:lnTo>
                    <a:pt x="497733" y="324040"/>
                  </a:lnTo>
                  <a:lnTo>
                    <a:pt x="503866" y="325969"/>
                  </a:lnTo>
                  <a:lnTo>
                    <a:pt x="516982" y="327095"/>
                  </a:lnTo>
                  <a:lnTo>
                    <a:pt x="526350" y="325969"/>
                  </a:lnTo>
                  <a:lnTo>
                    <a:pt x="536571" y="324040"/>
                  </a:lnTo>
                  <a:lnTo>
                    <a:pt x="566380" y="318250"/>
                  </a:lnTo>
                  <a:lnTo>
                    <a:pt x="578645" y="315517"/>
                  </a:lnTo>
                  <a:lnTo>
                    <a:pt x="583244" y="316321"/>
                  </a:lnTo>
                  <a:lnTo>
                    <a:pt x="587332" y="317446"/>
                  </a:lnTo>
                  <a:lnTo>
                    <a:pt x="608625" y="318250"/>
                  </a:lnTo>
                  <a:lnTo>
                    <a:pt x="623274" y="318250"/>
                  </a:lnTo>
                  <a:lnTo>
                    <a:pt x="643715" y="319376"/>
                  </a:lnTo>
                  <a:lnTo>
                    <a:pt x="653935" y="320180"/>
                  </a:lnTo>
                  <a:lnTo>
                    <a:pt x="668755" y="320180"/>
                  </a:lnTo>
                  <a:lnTo>
                    <a:pt x="685959" y="318250"/>
                  </a:lnTo>
                  <a:lnTo>
                    <a:pt x="702652" y="317446"/>
                  </a:lnTo>
                  <a:lnTo>
                    <a:pt x="709636" y="315517"/>
                  </a:lnTo>
                  <a:lnTo>
                    <a:pt x="726330" y="313587"/>
                  </a:lnTo>
                  <a:lnTo>
                    <a:pt x="735358" y="311657"/>
                  </a:lnTo>
                  <a:lnTo>
                    <a:pt x="741490" y="312461"/>
                  </a:lnTo>
                  <a:lnTo>
                    <a:pt x="746771" y="312461"/>
                  </a:lnTo>
                  <a:lnTo>
                    <a:pt x="754266" y="313587"/>
                  </a:lnTo>
                  <a:lnTo>
                    <a:pt x="808604" y="320180"/>
                  </a:lnTo>
                  <a:lnTo>
                    <a:pt x="818824" y="321306"/>
                  </a:lnTo>
                  <a:lnTo>
                    <a:pt x="824105" y="320180"/>
                  </a:lnTo>
                  <a:lnTo>
                    <a:pt x="827001" y="319376"/>
                  </a:lnTo>
                  <a:lnTo>
                    <a:pt x="844546" y="295736"/>
                  </a:lnTo>
                  <a:lnTo>
                    <a:pt x="862943" y="269524"/>
                  </a:lnTo>
                  <a:lnTo>
                    <a:pt x="881850" y="241221"/>
                  </a:lnTo>
                  <a:lnTo>
                    <a:pt x="883894" y="239291"/>
                  </a:lnTo>
                  <a:lnTo>
                    <a:pt x="892752" y="232697"/>
                  </a:lnTo>
                  <a:lnTo>
                    <a:pt x="899395" y="230768"/>
                  </a:lnTo>
                  <a:lnTo>
                    <a:pt x="907572" y="229642"/>
                  </a:lnTo>
                  <a:lnTo>
                    <a:pt x="915748" y="229642"/>
                  </a:lnTo>
                  <a:lnTo>
                    <a:pt x="904335" y="231572"/>
                  </a:lnTo>
                  <a:lnTo>
                    <a:pt x="898203" y="231572"/>
                  </a:lnTo>
                  <a:lnTo>
                    <a:pt x="892752" y="234627"/>
                  </a:lnTo>
                  <a:lnTo>
                    <a:pt x="882532" y="242346"/>
                  </a:lnTo>
                  <a:lnTo>
                    <a:pt x="864135" y="271454"/>
                  </a:lnTo>
                  <a:lnTo>
                    <a:pt x="858854" y="278369"/>
                  </a:lnTo>
                  <a:lnTo>
                    <a:pt x="842502" y="300722"/>
                  </a:lnTo>
                  <a:lnTo>
                    <a:pt x="831089" y="318250"/>
                  </a:lnTo>
                  <a:lnTo>
                    <a:pt x="829045" y="319376"/>
                  </a:lnTo>
                  <a:lnTo>
                    <a:pt x="829045" y="322110"/>
                  </a:lnTo>
                  <a:lnTo>
                    <a:pt x="833133" y="325969"/>
                  </a:lnTo>
                  <a:lnTo>
                    <a:pt x="842502" y="334814"/>
                  </a:lnTo>
                  <a:lnTo>
                    <a:pt x="847782" y="338674"/>
                  </a:lnTo>
                  <a:lnTo>
                    <a:pt x="852722" y="342533"/>
                  </a:lnTo>
                  <a:lnTo>
                    <a:pt x="855959" y="346393"/>
                  </a:lnTo>
                  <a:lnTo>
                    <a:pt x="858003" y="347519"/>
                  </a:lnTo>
                  <a:lnTo>
                    <a:pt x="858854" y="348323"/>
                  </a:lnTo>
                  <a:lnTo>
                    <a:pt x="864135" y="350252"/>
                  </a:lnTo>
                  <a:lnTo>
                    <a:pt x="867542" y="351378"/>
                  </a:lnTo>
                  <a:lnTo>
                    <a:pt x="871630" y="351378"/>
                  </a:lnTo>
                  <a:lnTo>
                    <a:pt x="882532" y="353308"/>
                  </a:lnTo>
                  <a:lnTo>
                    <a:pt x="871630" y="354112"/>
                  </a:lnTo>
                  <a:lnTo>
                    <a:pt x="865498" y="352182"/>
                  </a:lnTo>
                  <a:lnTo>
                    <a:pt x="860898" y="352182"/>
                  </a:lnTo>
                  <a:lnTo>
                    <a:pt x="858854" y="350252"/>
                  </a:lnTo>
                  <a:lnTo>
                    <a:pt x="855959" y="349448"/>
                  </a:lnTo>
                  <a:lnTo>
                    <a:pt x="849826" y="342533"/>
                  </a:lnTo>
                  <a:lnTo>
                    <a:pt x="844546" y="337548"/>
                  </a:lnTo>
                  <a:lnTo>
                    <a:pt x="836369" y="331759"/>
                  </a:lnTo>
                  <a:lnTo>
                    <a:pt x="832281" y="325969"/>
                  </a:lnTo>
                  <a:lnTo>
                    <a:pt x="828193" y="324040"/>
                  </a:lnTo>
                  <a:lnTo>
                    <a:pt x="824957" y="323236"/>
                  </a:lnTo>
                  <a:lnTo>
                    <a:pt x="813885" y="322110"/>
                  </a:lnTo>
                  <a:lnTo>
                    <a:pt x="801279" y="322110"/>
                  </a:lnTo>
                  <a:lnTo>
                    <a:pt x="760398" y="318250"/>
                  </a:lnTo>
                  <a:lnTo>
                    <a:pt x="737402" y="316321"/>
                  </a:lnTo>
                  <a:lnTo>
                    <a:pt x="730418" y="317446"/>
                  </a:lnTo>
                  <a:lnTo>
                    <a:pt x="692091" y="322110"/>
                  </a:lnTo>
                  <a:lnTo>
                    <a:pt x="677783" y="323236"/>
                  </a:lnTo>
                  <a:lnTo>
                    <a:pt x="667392" y="324040"/>
                  </a:lnTo>
                  <a:lnTo>
                    <a:pt x="657172" y="324040"/>
                  </a:lnTo>
                  <a:lnTo>
                    <a:pt x="642863" y="323236"/>
                  </a:lnTo>
                  <a:lnTo>
                    <a:pt x="615949" y="323236"/>
                  </a:lnTo>
                  <a:lnTo>
                    <a:pt x="600448" y="322110"/>
                  </a:lnTo>
                  <a:lnTo>
                    <a:pt x="586140" y="321306"/>
                  </a:lnTo>
                  <a:lnTo>
                    <a:pt x="582052" y="321306"/>
                  </a:lnTo>
                  <a:lnTo>
                    <a:pt x="575919" y="322110"/>
                  </a:lnTo>
                  <a:lnTo>
                    <a:pt x="566380" y="323236"/>
                  </a:lnTo>
                  <a:lnTo>
                    <a:pt x="559567" y="324040"/>
                  </a:lnTo>
                  <a:lnTo>
                    <a:pt x="552924" y="325165"/>
                  </a:lnTo>
                  <a:lnTo>
                    <a:pt x="544747" y="327899"/>
                  </a:lnTo>
                  <a:lnTo>
                    <a:pt x="525499" y="330955"/>
                  </a:lnTo>
                  <a:lnTo>
                    <a:pt x="512042" y="331759"/>
                  </a:lnTo>
                  <a:lnTo>
                    <a:pt x="503866" y="331759"/>
                  </a:lnTo>
                  <a:lnTo>
                    <a:pt x="497733" y="330955"/>
                  </a:lnTo>
                  <a:lnTo>
                    <a:pt x="490409" y="327899"/>
                  </a:lnTo>
                  <a:lnTo>
                    <a:pt x="486321" y="327095"/>
                  </a:lnTo>
                  <a:lnTo>
                    <a:pt x="478144" y="322110"/>
                  </a:lnTo>
                  <a:lnTo>
                    <a:pt x="470820" y="318250"/>
                  </a:lnTo>
                  <a:lnTo>
                    <a:pt x="455148" y="308602"/>
                  </a:lnTo>
                  <a:lnTo>
                    <a:pt x="428575" y="289947"/>
                  </a:lnTo>
                  <a:lnTo>
                    <a:pt x="422443" y="286088"/>
                  </a:lnTo>
                  <a:lnTo>
                    <a:pt x="408986" y="287213"/>
                  </a:lnTo>
                  <a:lnTo>
                    <a:pt x="405750" y="287213"/>
                  </a:lnTo>
                  <a:lnTo>
                    <a:pt x="401662" y="286088"/>
                  </a:lnTo>
                  <a:lnTo>
                    <a:pt x="400810" y="284158"/>
                  </a:lnTo>
                  <a:lnTo>
                    <a:pt x="400810" y="279494"/>
                  </a:lnTo>
                  <a:lnTo>
                    <a:pt x="398766" y="278369"/>
                  </a:lnTo>
                  <a:lnTo>
                    <a:pt x="336932" y="259071"/>
                  </a:lnTo>
                  <a:lnTo>
                    <a:pt x="273208" y="239291"/>
                  </a:lnTo>
                  <a:lnTo>
                    <a:pt x="271982" y="239291"/>
                  </a:lnTo>
                  <a:lnTo>
                    <a:pt x="269937" y="277243"/>
                  </a:lnTo>
                  <a:lnTo>
                    <a:pt x="265832" y="323236"/>
                  </a:lnTo>
                  <a:lnTo>
                    <a:pt x="262562" y="324040"/>
                  </a:lnTo>
                  <a:lnTo>
                    <a:pt x="257656" y="414417"/>
                  </a:lnTo>
                  <a:lnTo>
                    <a:pt x="273208" y="419402"/>
                  </a:lnTo>
                  <a:lnTo>
                    <a:pt x="290378" y="425996"/>
                  </a:lnTo>
                  <a:lnTo>
                    <a:pt x="292422" y="427121"/>
                  </a:lnTo>
                  <a:lnTo>
                    <a:pt x="296511" y="425996"/>
                  </a:lnTo>
                  <a:lnTo>
                    <a:pt x="294466" y="427926"/>
                  </a:lnTo>
                  <a:lnTo>
                    <a:pt x="291605" y="427926"/>
                  </a:lnTo>
                  <a:lnTo>
                    <a:pt x="286290" y="425996"/>
                  </a:lnTo>
                  <a:lnTo>
                    <a:pt x="264606" y="418277"/>
                  </a:lnTo>
                  <a:lnTo>
                    <a:pt x="257656" y="416347"/>
                  </a:lnTo>
                  <a:lnTo>
                    <a:pt x="255612" y="430981"/>
                  </a:lnTo>
                  <a:lnTo>
                    <a:pt x="255612" y="449635"/>
                  </a:lnTo>
                  <a:lnTo>
                    <a:pt x="255612" y="467003"/>
                  </a:lnTo>
                  <a:lnTo>
                    <a:pt x="256430" y="471989"/>
                  </a:lnTo>
                  <a:lnTo>
                    <a:pt x="260518" y="477778"/>
                  </a:lnTo>
                  <a:lnTo>
                    <a:pt x="263788" y="480512"/>
                  </a:lnTo>
                  <a:lnTo>
                    <a:pt x="271164" y="481637"/>
                  </a:lnTo>
                  <a:lnTo>
                    <a:pt x="266650" y="482441"/>
                  </a:lnTo>
                  <a:lnTo>
                    <a:pt x="254385" y="480512"/>
                  </a:lnTo>
                  <a:lnTo>
                    <a:pt x="254385" y="479708"/>
                  </a:lnTo>
                  <a:lnTo>
                    <a:pt x="254385" y="475848"/>
                  </a:lnTo>
                  <a:lnTo>
                    <a:pt x="255612" y="471989"/>
                  </a:lnTo>
                  <a:lnTo>
                    <a:pt x="253568" y="470059"/>
                  </a:lnTo>
                  <a:lnTo>
                    <a:pt x="252341" y="457354"/>
                  </a:lnTo>
                  <a:lnTo>
                    <a:pt x="251524" y="436931"/>
                  </a:lnTo>
                  <a:lnTo>
                    <a:pt x="253568" y="417473"/>
                  </a:lnTo>
                  <a:lnTo>
                    <a:pt x="252341" y="414417"/>
                  </a:lnTo>
                  <a:lnTo>
                    <a:pt x="258474" y="344463"/>
                  </a:lnTo>
                  <a:lnTo>
                    <a:pt x="262562" y="293003"/>
                  </a:lnTo>
                  <a:lnTo>
                    <a:pt x="262562" y="289947"/>
                  </a:lnTo>
                  <a:lnTo>
                    <a:pt x="258474" y="287213"/>
                  </a:lnTo>
                  <a:lnTo>
                    <a:pt x="242121" y="277243"/>
                  </a:lnTo>
                  <a:lnTo>
                    <a:pt x="197952" y="247010"/>
                  </a:lnTo>
                  <a:lnTo>
                    <a:pt x="193864" y="245080"/>
                  </a:lnTo>
                  <a:lnTo>
                    <a:pt x="162777" y="240416"/>
                  </a:lnTo>
                  <a:lnTo>
                    <a:pt x="156644" y="241220"/>
                  </a:lnTo>
                  <a:lnTo>
                    <a:pt x="115337" y="246367"/>
                  </a:lnTo>
                  <a:lnTo>
                    <a:pt x="88747" y="276439"/>
                  </a:lnTo>
                  <a:lnTo>
                    <a:pt x="79344" y="287213"/>
                  </a:lnTo>
                  <a:lnTo>
                    <a:pt x="77300" y="299596"/>
                  </a:lnTo>
                  <a:lnTo>
                    <a:pt x="57660" y="399783"/>
                  </a:lnTo>
                  <a:lnTo>
                    <a:pt x="38036" y="498362"/>
                  </a:lnTo>
                  <a:lnTo>
                    <a:pt x="25755" y="557381"/>
                  </a:lnTo>
                  <a:lnTo>
                    <a:pt x="23711" y="566386"/>
                  </a:lnTo>
                  <a:lnTo>
                    <a:pt x="21667" y="579895"/>
                  </a:lnTo>
                  <a:lnTo>
                    <a:pt x="18805" y="590669"/>
                  </a:lnTo>
                  <a:lnTo>
                    <a:pt x="6132" y="649849"/>
                  </a:lnTo>
                  <a:lnTo>
                    <a:pt x="6132" y="654834"/>
                  </a:lnTo>
                  <a:lnTo>
                    <a:pt x="19623" y="658694"/>
                  </a:lnTo>
                  <a:lnTo>
                    <a:pt x="0" y="669146"/>
                  </a:lnTo>
                  <a:lnTo>
                    <a:pt x="22893" y="557381"/>
                  </a:lnTo>
                  <a:lnTo>
                    <a:pt x="31070" y="515730"/>
                  </a:lnTo>
                  <a:lnTo>
                    <a:pt x="53571" y="398979"/>
                  </a:lnTo>
                  <a:lnTo>
                    <a:pt x="62974" y="351378"/>
                  </a:lnTo>
                  <a:lnTo>
                    <a:pt x="76482" y="286088"/>
                  </a:lnTo>
                  <a:lnTo>
                    <a:pt x="84659" y="276439"/>
                  </a:lnTo>
                  <a:lnTo>
                    <a:pt x="106326" y="252156"/>
                  </a:lnTo>
                  <a:lnTo>
                    <a:pt x="136186" y="152773"/>
                  </a:lnTo>
                  <a:lnTo>
                    <a:pt x="153374" y="151969"/>
                  </a:lnTo>
                  <a:lnTo>
                    <a:pt x="164821" y="150843"/>
                  </a:lnTo>
                  <a:lnTo>
                    <a:pt x="175041" y="150843"/>
                  </a:lnTo>
                  <a:lnTo>
                    <a:pt x="186488" y="150039"/>
                  </a:lnTo>
                  <a:lnTo>
                    <a:pt x="191820" y="148913"/>
                  </a:lnTo>
                  <a:lnTo>
                    <a:pt x="198769" y="148109"/>
                  </a:lnTo>
                  <a:lnTo>
                    <a:pt x="206128" y="148109"/>
                  </a:lnTo>
                  <a:lnTo>
                    <a:pt x="210216" y="148913"/>
                  </a:lnTo>
                  <a:lnTo>
                    <a:pt x="217575" y="151969"/>
                  </a:lnTo>
                  <a:lnTo>
                    <a:pt x="250297" y="14039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84" name="object 4084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2028808" y="3670764"/>
              <a:ext cx="208460" cy="127903"/>
            </a:xfrm>
            <a:prstGeom prst="rect">
              <a:avLst/>
            </a:prstGeom>
          </p:spPr>
        </p:pic>
        <p:sp>
          <p:nvSpPr>
            <p:cNvPr id="4085" name="object 4085"/>
            <p:cNvSpPr/>
            <p:nvPr/>
          </p:nvSpPr>
          <p:spPr>
            <a:xfrm>
              <a:off x="2190712" y="4479028"/>
              <a:ext cx="720090" cy="549910"/>
            </a:xfrm>
            <a:custGeom>
              <a:avLst/>
              <a:gdLst/>
              <a:ahLst/>
              <a:cxnLst/>
              <a:rect l="l" t="t" r="r" b="b"/>
              <a:pathLst>
                <a:path w="720089" h="549910">
                  <a:moveTo>
                    <a:pt x="719908" y="0"/>
                  </a:moveTo>
                  <a:lnTo>
                    <a:pt x="717012" y="3875"/>
                  </a:lnTo>
                  <a:lnTo>
                    <a:pt x="713776" y="6963"/>
                  </a:lnTo>
                  <a:lnTo>
                    <a:pt x="708836" y="21645"/>
                  </a:lnTo>
                  <a:lnTo>
                    <a:pt x="705429" y="39817"/>
                  </a:lnTo>
                  <a:lnTo>
                    <a:pt x="704748" y="62235"/>
                  </a:lnTo>
                  <a:lnTo>
                    <a:pt x="706792" y="71899"/>
                  </a:lnTo>
                  <a:lnTo>
                    <a:pt x="706792" y="78091"/>
                  </a:lnTo>
                  <a:lnTo>
                    <a:pt x="661311" y="112875"/>
                  </a:lnTo>
                  <a:lnTo>
                    <a:pt x="635590" y="121768"/>
                  </a:lnTo>
                  <a:lnTo>
                    <a:pt x="620089" y="126399"/>
                  </a:lnTo>
                  <a:lnTo>
                    <a:pt x="602373" y="132205"/>
                  </a:lnTo>
                  <a:lnTo>
                    <a:pt x="599648" y="134134"/>
                  </a:lnTo>
                  <a:lnTo>
                    <a:pt x="593516" y="137222"/>
                  </a:lnTo>
                  <a:lnTo>
                    <a:pt x="588065" y="140326"/>
                  </a:lnTo>
                  <a:lnTo>
                    <a:pt x="572564" y="142256"/>
                  </a:lnTo>
                  <a:lnTo>
                    <a:pt x="566432" y="144185"/>
                  </a:lnTo>
                  <a:lnTo>
                    <a:pt x="523165" y="173180"/>
                  </a:lnTo>
                  <a:lnTo>
                    <a:pt x="492504" y="231539"/>
                  </a:lnTo>
                  <a:lnTo>
                    <a:pt x="490460" y="233469"/>
                  </a:lnTo>
                  <a:lnTo>
                    <a:pt x="488416" y="233469"/>
                  </a:lnTo>
                  <a:lnTo>
                    <a:pt x="487053" y="232697"/>
                  </a:lnTo>
                  <a:lnTo>
                    <a:pt x="487053" y="243134"/>
                  </a:lnTo>
                  <a:lnTo>
                    <a:pt x="467464" y="278320"/>
                  </a:lnTo>
                  <a:lnTo>
                    <a:pt x="459288" y="291845"/>
                  </a:lnTo>
                  <a:lnTo>
                    <a:pt x="444979" y="313104"/>
                  </a:lnTo>
                  <a:lnTo>
                    <a:pt x="416021" y="343257"/>
                  </a:lnTo>
                  <a:lnTo>
                    <a:pt x="405801" y="355238"/>
                  </a:lnTo>
                  <a:lnTo>
                    <a:pt x="385190" y="383460"/>
                  </a:lnTo>
                  <a:lnTo>
                    <a:pt x="381953" y="385390"/>
                  </a:lnTo>
                  <a:lnTo>
                    <a:pt x="379057" y="386162"/>
                  </a:lnTo>
                  <a:lnTo>
                    <a:pt x="372925" y="384232"/>
                  </a:lnTo>
                  <a:lnTo>
                    <a:pt x="368837" y="380357"/>
                  </a:lnTo>
                  <a:lnTo>
                    <a:pt x="366793" y="376497"/>
                  </a:lnTo>
                  <a:lnTo>
                    <a:pt x="359468" y="368762"/>
                  </a:lnTo>
                  <a:lnTo>
                    <a:pt x="355380" y="362973"/>
                  </a:lnTo>
                  <a:lnTo>
                    <a:pt x="350100" y="354080"/>
                  </a:lnTo>
                  <a:lnTo>
                    <a:pt x="336983" y="336680"/>
                  </a:lnTo>
                  <a:lnTo>
                    <a:pt x="324378" y="323927"/>
                  </a:lnTo>
                  <a:lnTo>
                    <a:pt x="318246" y="316192"/>
                  </a:lnTo>
                  <a:lnTo>
                    <a:pt x="317394" y="316964"/>
                  </a:lnTo>
                  <a:lnTo>
                    <a:pt x="319438" y="321225"/>
                  </a:lnTo>
                  <a:lnTo>
                    <a:pt x="330510" y="336680"/>
                  </a:lnTo>
                  <a:lnTo>
                    <a:pt x="348055" y="357167"/>
                  </a:lnTo>
                  <a:lnTo>
                    <a:pt x="357424" y="368762"/>
                  </a:lnTo>
                  <a:lnTo>
                    <a:pt x="368837" y="381515"/>
                  </a:lnTo>
                  <a:lnTo>
                    <a:pt x="373777" y="389250"/>
                  </a:lnTo>
                  <a:lnTo>
                    <a:pt x="377013" y="395055"/>
                  </a:lnTo>
                  <a:lnTo>
                    <a:pt x="375821" y="397757"/>
                  </a:lnTo>
                  <a:lnTo>
                    <a:pt x="346011" y="427909"/>
                  </a:lnTo>
                  <a:lnTo>
                    <a:pt x="337835" y="432927"/>
                  </a:lnTo>
                  <a:lnTo>
                    <a:pt x="331703" y="434857"/>
                  </a:lnTo>
                  <a:lnTo>
                    <a:pt x="325571" y="430997"/>
                  </a:lnTo>
                  <a:lnTo>
                    <a:pt x="317394" y="425192"/>
                  </a:lnTo>
                  <a:lnTo>
                    <a:pt x="314158" y="424034"/>
                  </a:lnTo>
                  <a:lnTo>
                    <a:pt x="311262" y="424034"/>
                  </a:lnTo>
                  <a:lnTo>
                    <a:pt x="305981" y="421332"/>
                  </a:lnTo>
                  <a:lnTo>
                    <a:pt x="299849" y="420174"/>
                  </a:lnTo>
                  <a:lnTo>
                    <a:pt x="293717" y="418245"/>
                  </a:lnTo>
                  <a:lnTo>
                    <a:pt x="284178" y="416315"/>
                  </a:lnTo>
                  <a:lnTo>
                    <a:pt x="278046" y="416315"/>
                  </a:lnTo>
                  <a:lnTo>
                    <a:pt x="267825" y="418245"/>
                  </a:lnTo>
                  <a:lnTo>
                    <a:pt x="240912" y="422104"/>
                  </a:lnTo>
                  <a:lnTo>
                    <a:pt x="227795" y="420174"/>
                  </a:lnTo>
                  <a:lnTo>
                    <a:pt x="216383" y="417473"/>
                  </a:lnTo>
                  <a:lnTo>
                    <a:pt x="204970" y="415543"/>
                  </a:lnTo>
                  <a:lnTo>
                    <a:pt x="200030" y="409737"/>
                  </a:lnTo>
                  <a:lnTo>
                    <a:pt x="180441" y="400844"/>
                  </a:lnTo>
                  <a:lnTo>
                    <a:pt x="156593" y="389250"/>
                  </a:lnTo>
                  <a:lnTo>
                    <a:pt x="131724" y="371464"/>
                  </a:lnTo>
                  <a:lnTo>
                    <a:pt x="109239" y="353308"/>
                  </a:lnTo>
                  <a:lnTo>
                    <a:pt x="103106" y="349432"/>
                  </a:lnTo>
                  <a:lnTo>
                    <a:pt x="114519" y="337452"/>
                  </a:lnTo>
                  <a:lnTo>
                    <a:pt x="106002" y="343257"/>
                  </a:lnTo>
                  <a:lnTo>
                    <a:pt x="103106" y="346345"/>
                  </a:lnTo>
                  <a:lnTo>
                    <a:pt x="96974" y="343257"/>
                  </a:lnTo>
                  <a:lnTo>
                    <a:pt x="61714" y="312332"/>
                  </a:lnTo>
                  <a:lnTo>
                    <a:pt x="41307" y="293774"/>
                  </a:lnTo>
                  <a:lnTo>
                    <a:pt x="40081" y="289143"/>
                  </a:lnTo>
                  <a:lnTo>
                    <a:pt x="31887" y="267497"/>
                  </a:lnTo>
                  <a:lnTo>
                    <a:pt x="25755" y="248168"/>
                  </a:lnTo>
                  <a:lnTo>
                    <a:pt x="21667" y="228838"/>
                  </a:lnTo>
                  <a:lnTo>
                    <a:pt x="19623" y="220717"/>
                  </a:lnTo>
                  <a:lnTo>
                    <a:pt x="20440" y="228838"/>
                  </a:lnTo>
                  <a:lnTo>
                    <a:pt x="23711" y="250097"/>
                  </a:lnTo>
                  <a:lnTo>
                    <a:pt x="27799" y="258990"/>
                  </a:lnTo>
                  <a:lnTo>
                    <a:pt x="37219" y="289915"/>
                  </a:lnTo>
                  <a:lnTo>
                    <a:pt x="31887" y="291073"/>
                  </a:lnTo>
                  <a:lnTo>
                    <a:pt x="20440" y="293003"/>
                  </a:lnTo>
                  <a:lnTo>
                    <a:pt x="0" y="295704"/>
                  </a:lnTo>
                  <a:lnTo>
                    <a:pt x="10220" y="295704"/>
                  </a:lnTo>
                  <a:lnTo>
                    <a:pt x="35992" y="291845"/>
                  </a:lnTo>
                  <a:lnTo>
                    <a:pt x="38036" y="293003"/>
                  </a:lnTo>
                  <a:lnTo>
                    <a:pt x="48257" y="303439"/>
                  </a:lnTo>
                  <a:lnTo>
                    <a:pt x="80110" y="331662"/>
                  </a:lnTo>
                  <a:lnTo>
                    <a:pt x="110431" y="357167"/>
                  </a:lnTo>
                  <a:lnTo>
                    <a:pt x="152505" y="389250"/>
                  </a:lnTo>
                  <a:lnTo>
                    <a:pt x="189298" y="411667"/>
                  </a:lnTo>
                  <a:lnTo>
                    <a:pt x="195942" y="416315"/>
                  </a:lnTo>
                  <a:lnTo>
                    <a:pt x="196793" y="418245"/>
                  </a:lnTo>
                  <a:lnTo>
                    <a:pt x="214338" y="422104"/>
                  </a:lnTo>
                  <a:lnTo>
                    <a:pt x="222515" y="422104"/>
                  </a:lnTo>
                  <a:lnTo>
                    <a:pt x="235972" y="425192"/>
                  </a:lnTo>
                  <a:lnTo>
                    <a:pt x="242956" y="425192"/>
                  </a:lnTo>
                  <a:lnTo>
                    <a:pt x="269869" y="420174"/>
                  </a:lnTo>
                  <a:lnTo>
                    <a:pt x="284178" y="419402"/>
                  </a:lnTo>
                  <a:lnTo>
                    <a:pt x="294398" y="421332"/>
                  </a:lnTo>
                  <a:lnTo>
                    <a:pt x="306663" y="424034"/>
                  </a:lnTo>
                  <a:lnTo>
                    <a:pt x="309218" y="425192"/>
                  </a:lnTo>
                  <a:lnTo>
                    <a:pt x="312114" y="427909"/>
                  </a:lnTo>
                  <a:lnTo>
                    <a:pt x="311262" y="429839"/>
                  </a:lnTo>
                  <a:lnTo>
                    <a:pt x="313306" y="437574"/>
                  </a:lnTo>
                  <a:lnTo>
                    <a:pt x="323526" y="449555"/>
                  </a:lnTo>
                  <a:lnTo>
                    <a:pt x="324378" y="453415"/>
                  </a:lnTo>
                  <a:lnTo>
                    <a:pt x="323526" y="456116"/>
                  </a:lnTo>
                  <a:lnTo>
                    <a:pt x="282134" y="502897"/>
                  </a:lnTo>
                  <a:lnTo>
                    <a:pt x="272765" y="512562"/>
                  </a:lnTo>
                  <a:lnTo>
                    <a:pt x="267825" y="521455"/>
                  </a:lnTo>
                  <a:lnTo>
                    <a:pt x="264589" y="534207"/>
                  </a:lnTo>
                  <a:lnTo>
                    <a:pt x="258457" y="543872"/>
                  </a:lnTo>
                  <a:lnTo>
                    <a:pt x="260501" y="543872"/>
                  </a:lnTo>
                  <a:lnTo>
                    <a:pt x="264589" y="545802"/>
                  </a:lnTo>
                  <a:lnTo>
                    <a:pt x="268677" y="549662"/>
                  </a:lnTo>
                  <a:lnTo>
                    <a:pt x="269869" y="546574"/>
                  </a:lnTo>
                  <a:lnTo>
                    <a:pt x="271913" y="542715"/>
                  </a:lnTo>
                  <a:lnTo>
                    <a:pt x="273958" y="542715"/>
                  </a:lnTo>
                  <a:lnTo>
                    <a:pt x="276002" y="543872"/>
                  </a:lnTo>
                  <a:lnTo>
                    <a:pt x="278046" y="544644"/>
                  </a:lnTo>
                  <a:lnTo>
                    <a:pt x="281452" y="543872"/>
                  </a:lnTo>
                  <a:lnTo>
                    <a:pt x="345160" y="456116"/>
                  </a:lnTo>
                  <a:lnTo>
                    <a:pt x="368837" y="425192"/>
                  </a:lnTo>
                  <a:lnTo>
                    <a:pt x="435610" y="335522"/>
                  </a:lnTo>
                  <a:lnTo>
                    <a:pt x="438847" y="332820"/>
                  </a:lnTo>
                  <a:lnTo>
                    <a:pt x="439698" y="330890"/>
                  </a:lnTo>
                  <a:lnTo>
                    <a:pt x="462524" y="291845"/>
                  </a:lnTo>
                  <a:lnTo>
                    <a:pt x="478877" y="265552"/>
                  </a:lnTo>
                  <a:lnTo>
                    <a:pt x="492504" y="240432"/>
                  </a:lnTo>
                  <a:lnTo>
                    <a:pt x="510049" y="203333"/>
                  </a:lnTo>
                  <a:lnTo>
                    <a:pt x="520269" y="184003"/>
                  </a:lnTo>
                  <a:lnTo>
                    <a:pt x="532534" y="170462"/>
                  </a:lnTo>
                  <a:lnTo>
                    <a:pt x="538666" y="161585"/>
                  </a:lnTo>
                  <a:lnTo>
                    <a:pt x="562343" y="148045"/>
                  </a:lnTo>
                  <a:lnTo>
                    <a:pt x="567624" y="148045"/>
                  </a:lnTo>
                  <a:lnTo>
                    <a:pt x="574608" y="144957"/>
                  </a:lnTo>
                  <a:lnTo>
                    <a:pt x="580740" y="144185"/>
                  </a:lnTo>
                  <a:lnTo>
                    <a:pt x="586872" y="143027"/>
                  </a:lnTo>
                  <a:lnTo>
                    <a:pt x="593516" y="142256"/>
                  </a:lnTo>
                  <a:lnTo>
                    <a:pt x="602373" y="136450"/>
                  </a:lnTo>
                  <a:lnTo>
                    <a:pt x="618726" y="128329"/>
                  </a:lnTo>
                  <a:lnTo>
                    <a:pt x="637634" y="123698"/>
                  </a:lnTo>
                  <a:lnTo>
                    <a:pt x="643766" y="122540"/>
                  </a:lnTo>
                  <a:lnTo>
                    <a:pt x="658074" y="116734"/>
                  </a:lnTo>
                  <a:lnTo>
                    <a:pt x="678856" y="106298"/>
                  </a:lnTo>
                  <a:lnTo>
                    <a:pt x="699297" y="89685"/>
                  </a:lnTo>
                  <a:lnTo>
                    <a:pt x="708836" y="80792"/>
                  </a:lnTo>
                  <a:lnTo>
                    <a:pt x="709517" y="76161"/>
                  </a:lnTo>
                  <a:lnTo>
                    <a:pt x="708836" y="64164"/>
                  </a:lnTo>
                  <a:lnTo>
                    <a:pt x="707473" y="53727"/>
                  </a:lnTo>
                  <a:lnTo>
                    <a:pt x="708836" y="40975"/>
                  </a:lnTo>
                  <a:lnTo>
                    <a:pt x="710880" y="25521"/>
                  </a:lnTo>
                  <a:lnTo>
                    <a:pt x="711732" y="21645"/>
                  </a:lnTo>
                  <a:lnTo>
                    <a:pt x="719908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2190712" y="4479028"/>
              <a:ext cx="720090" cy="549910"/>
            </a:xfrm>
            <a:custGeom>
              <a:avLst/>
              <a:gdLst/>
              <a:ahLst/>
              <a:cxnLst/>
              <a:rect l="l" t="t" r="r" b="b"/>
              <a:pathLst>
                <a:path w="720089" h="549910">
                  <a:moveTo>
                    <a:pt x="258457" y="543872"/>
                  </a:moveTo>
                  <a:lnTo>
                    <a:pt x="264589" y="534207"/>
                  </a:lnTo>
                  <a:lnTo>
                    <a:pt x="267825" y="521455"/>
                  </a:lnTo>
                  <a:lnTo>
                    <a:pt x="272765" y="512562"/>
                  </a:lnTo>
                  <a:lnTo>
                    <a:pt x="282134" y="502897"/>
                  </a:lnTo>
                  <a:lnTo>
                    <a:pt x="313306" y="467711"/>
                  </a:lnTo>
                  <a:lnTo>
                    <a:pt x="323526" y="456116"/>
                  </a:lnTo>
                  <a:lnTo>
                    <a:pt x="324378" y="453415"/>
                  </a:lnTo>
                  <a:lnTo>
                    <a:pt x="323526" y="449555"/>
                  </a:lnTo>
                  <a:lnTo>
                    <a:pt x="317394" y="442592"/>
                  </a:lnTo>
                  <a:lnTo>
                    <a:pt x="313306" y="437574"/>
                  </a:lnTo>
                  <a:lnTo>
                    <a:pt x="311262" y="429839"/>
                  </a:lnTo>
                  <a:lnTo>
                    <a:pt x="312114" y="427909"/>
                  </a:lnTo>
                  <a:lnTo>
                    <a:pt x="309218" y="425192"/>
                  </a:lnTo>
                  <a:lnTo>
                    <a:pt x="306663" y="424034"/>
                  </a:lnTo>
                  <a:lnTo>
                    <a:pt x="294398" y="421332"/>
                  </a:lnTo>
                  <a:lnTo>
                    <a:pt x="284178" y="419402"/>
                  </a:lnTo>
                  <a:lnTo>
                    <a:pt x="269869" y="420174"/>
                  </a:lnTo>
                  <a:lnTo>
                    <a:pt x="242956" y="425192"/>
                  </a:lnTo>
                  <a:lnTo>
                    <a:pt x="235972" y="425192"/>
                  </a:lnTo>
                  <a:lnTo>
                    <a:pt x="222515" y="422104"/>
                  </a:lnTo>
                  <a:lnTo>
                    <a:pt x="214338" y="422104"/>
                  </a:lnTo>
                  <a:lnTo>
                    <a:pt x="196793" y="418245"/>
                  </a:lnTo>
                  <a:lnTo>
                    <a:pt x="195942" y="416315"/>
                  </a:lnTo>
                  <a:lnTo>
                    <a:pt x="193387" y="414369"/>
                  </a:lnTo>
                  <a:lnTo>
                    <a:pt x="189298" y="411667"/>
                  </a:lnTo>
                  <a:lnTo>
                    <a:pt x="159489" y="393897"/>
                  </a:lnTo>
                  <a:lnTo>
                    <a:pt x="152505" y="389250"/>
                  </a:lnTo>
                  <a:lnTo>
                    <a:pt x="110431" y="357167"/>
                  </a:lnTo>
                  <a:lnTo>
                    <a:pt x="80110" y="331662"/>
                  </a:lnTo>
                  <a:lnTo>
                    <a:pt x="48257" y="303439"/>
                  </a:lnTo>
                  <a:lnTo>
                    <a:pt x="38036" y="293003"/>
                  </a:lnTo>
                  <a:lnTo>
                    <a:pt x="35992" y="291845"/>
                  </a:lnTo>
                  <a:lnTo>
                    <a:pt x="10220" y="295704"/>
                  </a:lnTo>
                  <a:lnTo>
                    <a:pt x="0" y="295704"/>
                  </a:lnTo>
                  <a:lnTo>
                    <a:pt x="13490" y="293774"/>
                  </a:lnTo>
                  <a:lnTo>
                    <a:pt x="20440" y="293003"/>
                  </a:lnTo>
                  <a:lnTo>
                    <a:pt x="31887" y="291073"/>
                  </a:lnTo>
                  <a:lnTo>
                    <a:pt x="37219" y="289915"/>
                  </a:lnTo>
                  <a:lnTo>
                    <a:pt x="27799" y="258990"/>
                  </a:lnTo>
                  <a:lnTo>
                    <a:pt x="23711" y="250097"/>
                  </a:lnTo>
                  <a:lnTo>
                    <a:pt x="20440" y="228838"/>
                  </a:lnTo>
                  <a:lnTo>
                    <a:pt x="19623" y="220717"/>
                  </a:lnTo>
                  <a:lnTo>
                    <a:pt x="21667" y="228838"/>
                  </a:lnTo>
                  <a:lnTo>
                    <a:pt x="25755" y="248168"/>
                  </a:lnTo>
                  <a:lnTo>
                    <a:pt x="31887" y="267497"/>
                  </a:lnTo>
                  <a:lnTo>
                    <a:pt x="40081" y="289143"/>
                  </a:lnTo>
                  <a:lnTo>
                    <a:pt x="41307" y="293774"/>
                  </a:lnTo>
                  <a:lnTo>
                    <a:pt x="61714" y="312332"/>
                  </a:lnTo>
                  <a:lnTo>
                    <a:pt x="96974" y="343257"/>
                  </a:lnTo>
                  <a:lnTo>
                    <a:pt x="103106" y="346345"/>
                  </a:lnTo>
                  <a:lnTo>
                    <a:pt x="106002" y="343257"/>
                  </a:lnTo>
                  <a:lnTo>
                    <a:pt x="114519" y="337452"/>
                  </a:lnTo>
                  <a:lnTo>
                    <a:pt x="103106" y="349432"/>
                  </a:lnTo>
                  <a:lnTo>
                    <a:pt x="109239" y="353308"/>
                  </a:lnTo>
                  <a:lnTo>
                    <a:pt x="131724" y="371464"/>
                  </a:lnTo>
                  <a:lnTo>
                    <a:pt x="156593" y="389250"/>
                  </a:lnTo>
                  <a:lnTo>
                    <a:pt x="180441" y="400844"/>
                  </a:lnTo>
                  <a:lnTo>
                    <a:pt x="200030" y="409737"/>
                  </a:lnTo>
                  <a:lnTo>
                    <a:pt x="204970" y="415543"/>
                  </a:lnTo>
                  <a:lnTo>
                    <a:pt x="216383" y="417473"/>
                  </a:lnTo>
                  <a:lnTo>
                    <a:pt x="227795" y="420174"/>
                  </a:lnTo>
                  <a:lnTo>
                    <a:pt x="235972" y="421332"/>
                  </a:lnTo>
                  <a:lnTo>
                    <a:pt x="240912" y="422104"/>
                  </a:lnTo>
                  <a:lnTo>
                    <a:pt x="253517" y="420174"/>
                  </a:lnTo>
                  <a:lnTo>
                    <a:pt x="267825" y="418245"/>
                  </a:lnTo>
                  <a:lnTo>
                    <a:pt x="278046" y="416315"/>
                  </a:lnTo>
                  <a:lnTo>
                    <a:pt x="284178" y="416315"/>
                  </a:lnTo>
                  <a:lnTo>
                    <a:pt x="293717" y="418245"/>
                  </a:lnTo>
                  <a:lnTo>
                    <a:pt x="299849" y="420174"/>
                  </a:lnTo>
                  <a:lnTo>
                    <a:pt x="305981" y="421332"/>
                  </a:lnTo>
                  <a:lnTo>
                    <a:pt x="311262" y="424034"/>
                  </a:lnTo>
                  <a:lnTo>
                    <a:pt x="314158" y="424034"/>
                  </a:lnTo>
                  <a:lnTo>
                    <a:pt x="317394" y="425192"/>
                  </a:lnTo>
                  <a:lnTo>
                    <a:pt x="325571" y="430997"/>
                  </a:lnTo>
                  <a:lnTo>
                    <a:pt x="331703" y="434857"/>
                  </a:lnTo>
                  <a:lnTo>
                    <a:pt x="337835" y="432927"/>
                  </a:lnTo>
                  <a:lnTo>
                    <a:pt x="341072" y="430997"/>
                  </a:lnTo>
                  <a:lnTo>
                    <a:pt x="346011" y="427909"/>
                  </a:lnTo>
                  <a:lnTo>
                    <a:pt x="375821" y="397757"/>
                  </a:lnTo>
                  <a:lnTo>
                    <a:pt x="377013" y="395055"/>
                  </a:lnTo>
                  <a:lnTo>
                    <a:pt x="373777" y="389250"/>
                  </a:lnTo>
                  <a:lnTo>
                    <a:pt x="368837" y="381515"/>
                  </a:lnTo>
                  <a:lnTo>
                    <a:pt x="357424" y="368762"/>
                  </a:lnTo>
                  <a:lnTo>
                    <a:pt x="348055" y="357167"/>
                  </a:lnTo>
                  <a:lnTo>
                    <a:pt x="330510" y="336680"/>
                  </a:lnTo>
                  <a:lnTo>
                    <a:pt x="319438" y="321225"/>
                  </a:lnTo>
                  <a:lnTo>
                    <a:pt x="317394" y="316964"/>
                  </a:lnTo>
                  <a:lnTo>
                    <a:pt x="318246" y="316192"/>
                  </a:lnTo>
                  <a:lnTo>
                    <a:pt x="324378" y="323927"/>
                  </a:lnTo>
                  <a:lnTo>
                    <a:pt x="336983" y="336680"/>
                  </a:lnTo>
                  <a:lnTo>
                    <a:pt x="350100" y="354080"/>
                  </a:lnTo>
                  <a:lnTo>
                    <a:pt x="355380" y="362973"/>
                  </a:lnTo>
                  <a:lnTo>
                    <a:pt x="359468" y="368762"/>
                  </a:lnTo>
                  <a:lnTo>
                    <a:pt x="366793" y="376497"/>
                  </a:lnTo>
                  <a:lnTo>
                    <a:pt x="368837" y="380357"/>
                  </a:lnTo>
                  <a:lnTo>
                    <a:pt x="372925" y="384232"/>
                  </a:lnTo>
                  <a:lnTo>
                    <a:pt x="379057" y="386162"/>
                  </a:lnTo>
                  <a:lnTo>
                    <a:pt x="381953" y="385390"/>
                  </a:lnTo>
                  <a:lnTo>
                    <a:pt x="385190" y="383460"/>
                  </a:lnTo>
                  <a:lnTo>
                    <a:pt x="405801" y="355238"/>
                  </a:lnTo>
                  <a:lnTo>
                    <a:pt x="416021" y="343257"/>
                  </a:lnTo>
                  <a:lnTo>
                    <a:pt x="432715" y="325857"/>
                  </a:lnTo>
                  <a:lnTo>
                    <a:pt x="444979" y="313104"/>
                  </a:lnTo>
                  <a:lnTo>
                    <a:pt x="459288" y="291845"/>
                  </a:lnTo>
                  <a:lnTo>
                    <a:pt x="467464" y="278320"/>
                  </a:lnTo>
                  <a:lnTo>
                    <a:pt x="487053" y="243134"/>
                  </a:lnTo>
                  <a:lnTo>
                    <a:pt x="487053" y="232697"/>
                  </a:lnTo>
                  <a:lnTo>
                    <a:pt x="488416" y="233469"/>
                  </a:lnTo>
                  <a:lnTo>
                    <a:pt x="490460" y="233469"/>
                  </a:lnTo>
                  <a:lnTo>
                    <a:pt x="492504" y="231539"/>
                  </a:lnTo>
                  <a:lnTo>
                    <a:pt x="505450" y="203333"/>
                  </a:lnTo>
                  <a:lnTo>
                    <a:pt x="512945" y="186705"/>
                  </a:lnTo>
                  <a:lnTo>
                    <a:pt x="523165" y="173180"/>
                  </a:lnTo>
                  <a:lnTo>
                    <a:pt x="535770" y="160411"/>
                  </a:lnTo>
                  <a:lnTo>
                    <a:pt x="541903" y="155780"/>
                  </a:lnTo>
                  <a:lnTo>
                    <a:pt x="548886" y="150763"/>
                  </a:lnTo>
                  <a:lnTo>
                    <a:pt x="556211" y="148045"/>
                  </a:lnTo>
                  <a:lnTo>
                    <a:pt x="566432" y="144185"/>
                  </a:lnTo>
                  <a:lnTo>
                    <a:pt x="572564" y="142256"/>
                  </a:lnTo>
                  <a:lnTo>
                    <a:pt x="581932" y="141098"/>
                  </a:lnTo>
                  <a:lnTo>
                    <a:pt x="588065" y="140326"/>
                  </a:lnTo>
                  <a:lnTo>
                    <a:pt x="593516" y="137222"/>
                  </a:lnTo>
                  <a:lnTo>
                    <a:pt x="599648" y="134134"/>
                  </a:lnTo>
                  <a:lnTo>
                    <a:pt x="602373" y="132205"/>
                  </a:lnTo>
                  <a:lnTo>
                    <a:pt x="620089" y="126399"/>
                  </a:lnTo>
                  <a:lnTo>
                    <a:pt x="635590" y="121768"/>
                  </a:lnTo>
                  <a:lnTo>
                    <a:pt x="649898" y="118680"/>
                  </a:lnTo>
                  <a:lnTo>
                    <a:pt x="661311" y="112875"/>
                  </a:lnTo>
                  <a:lnTo>
                    <a:pt x="689928" y="93545"/>
                  </a:lnTo>
                  <a:lnTo>
                    <a:pt x="700148" y="85810"/>
                  </a:lnTo>
                  <a:lnTo>
                    <a:pt x="706792" y="78091"/>
                  </a:lnTo>
                  <a:lnTo>
                    <a:pt x="706792" y="71899"/>
                  </a:lnTo>
                  <a:lnTo>
                    <a:pt x="704748" y="62235"/>
                  </a:lnTo>
                  <a:lnTo>
                    <a:pt x="705429" y="39817"/>
                  </a:lnTo>
                  <a:lnTo>
                    <a:pt x="708836" y="21645"/>
                  </a:lnTo>
                  <a:lnTo>
                    <a:pt x="713776" y="6963"/>
                  </a:lnTo>
                  <a:lnTo>
                    <a:pt x="717012" y="3875"/>
                  </a:lnTo>
                  <a:lnTo>
                    <a:pt x="719056" y="1157"/>
                  </a:lnTo>
                  <a:lnTo>
                    <a:pt x="719908" y="0"/>
                  </a:lnTo>
                  <a:lnTo>
                    <a:pt x="711732" y="21645"/>
                  </a:lnTo>
                  <a:lnTo>
                    <a:pt x="710880" y="25521"/>
                  </a:lnTo>
                  <a:lnTo>
                    <a:pt x="708836" y="40975"/>
                  </a:lnTo>
                  <a:lnTo>
                    <a:pt x="707473" y="53727"/>
                  </a:lnTo>
                  <a:lnTo>
                    <a:pt x="708836" y="64164"/>
                  </a:lnTo>
                  <a:lnTo>
                    <a:pt x="709517" y="76161"/>
                  </a:lnTo>
                  <a:lnTo>
                    <a:pt x="678856" y="106298"/>
                  </a:lnTo>
                  <a:lnTo>
                    <a:pt x="643766" y="122540"/>
                  </a:lnTo>
                  <a:lnTo>
                    <a:pt x="637634" y="123698"/>
                  </a:lnTo>
                  <a:lnTo>
                    <a:pt x="618726" y="128329"/>
                  </a:lnTo>
                  <a:lnTo>
                    <a:pt x="602373" y="136450"/>
                  </a:lnTo>
                  <a:lnTo>
                    <a:pt x="598285" y="139152"/>
                  </a:lnTo>
                  <a:lnTo>
                    <a:pt x="593516" y="142256"/>
                  </a:lnTo>
                  <a:lnTo>
                    <a:pt x="586872" y="143027"/>
                  </a:lnTo>
                  <a:lnTo>
                    <a:pt x="580740" y="144185"/>
                  </a:lnTo>
                  <a:lnTo>
                    <a:pt x="574608" y="144957"/>
                  </a:lnTo>
                  <a:lnTo>
                    <a:pt x="567624" y="148045"/>
                  </a:lnTo>
                  <a:lnTo>
                    <a:pt x="562343" y="148045"/>
                  </a:lnTo>
                  <a:lnTo>
                    <a:pt x="554167" y="152692"/>
                  </a:lnTo>
                  <a:lnTo>
                    <a:pt x="538666" y="161585"/>
                  </a:lnTo>
                  <a:lnTo>
                    <a:pt x="532534" y="170462"/>
                  </a:lnTo>
                  <a:lnTo>
                    <a:pt x="520269" y="184003"/>
                  </a:lnTo>
                  <a:lnTo>
                    <a:pt x="510049" y="203333"/>
                  </a:lnTo>
                  <a:lnTo>
                    <a:pt x="492504" y="240432"/>
                  </a:lnTo>
                  <a:lnTo>
                    <a:pt x="478877" y="265552"/>
                  </a:lnTo>
                  <a:lnTo>
                    <a:pt x="462524" y="291845"/>
                  </a:lnTo>
                  <a:lnTo>
                    <a:pt x="439698" y="330890"/>
                  </a:lnTo>
                  <a:lnTo>
                    <a:pt x="438847" y="332820"/>
                  </a:lnTo>
                  <a:lnTo>
                    <a:pt x="435610" y="335522"/>
                  </a:lnTo>
                  <a:lnTo>
                    <a:pt x="368837" y="425192"/>
                  </a:lnTo>
                  <a:lnTo>
                    <a:pt x="345160" y="456116"/>
                  </a:lnTo>
                  <a:lnTo>
                    <a:pt x="315350" y="497092"/>
                  </a:lnTo>
                  <a:lnTo>
                    <a:pt x="285541" y="538067"/>
                  </a:lnTo>
                  <a:lnTo>
                    <a:pt x="281452" y="543872"/>
                  </a:lnTo>
                  <a:lnTo>
                    <a:pt x="278046" y="544644"/>
                  </a:lnTo>
                  <a:lnTo>
                    <a:pt x="276002" y="543872"/>
                  </a:lnTo>
                  <a:lnTo>
                    <a:pt x="273958" y="542715"/>
                  </a:lnTo>
                  <a:lnTo>
                    <a:pt x="271913" y="542715"/>
                  </a:lnTo>
                  <a:lnTo>
                    <a:pt x="269869" y="546574"/>
                  </a:lnTo>
                  <a:lnTo>
                    <a:pt x="268677" y="549662"/>
                  </a:lnTo>
                  <a:lnTo>
                    <a:pt x="264589" y="545802"/>
                  </a:lnTo>
                  <a:lnTo>
                    <a:pt x="260501" y="543872"/>
                  </a:lnTo>
                  <a:lnTo>
                    <a:pt x="258457" y="543872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7" name="object 4087"/>
            <p:cNvSpPr/>
            <p:nvPr/>
          </p:nvSpPr>
          <p:spPr>
            <a:xfrm>
              <a:off x="2813011" y="3939679"/>
              <a:ext cx="1594485" cy="1143000"/>
            </a:xfrm>
            <a:custGeom>
              <a:avLst/>
              <a:gdLst/>
              <a:ahLst/>
              <a:cxnLst/>
              <a:rect l="l" t="t" r="r" b="b"/>
              <a:pathLst>
                <a:path w="1594485" h="1143000">
                  <a:moveTo>
                    <a:pt x="46164" y="1107770"/>
                  </a:moveTo>
                  <a:lnTo>
                    <a:pt x="45313" y="1104684"/>
                  </a:lnTo>
                  <a:lnTo>
                    <a:pt x="37985" y="1100035"/>
                  </a:lnTo>
                  <a:lnTo>
                    <a:pt x="31851" y="1095781"/>
                  </a:lnTo>
                  <a:lnTo>
                    <a:pt x="29806" y="1093863"/>
                  </a:lnTo>
                  <a:lnTo>
                    <a:pt x="24866" y="1089977"/>
                  </a:lnTo>
                  <a:lnTo>
                    <a:pt x="23672" y="1091145"/>
                  </a:lnTo>
                  <a:lnTo>
                    <a:pt x="22821" y="1093863"/>
                  </a:lnTo>
                  <a:lnTo>
                    <a:pt x="22821" y="1098105"/>
                  </a:lnTo>
                  <a:lnTo>
                    <a:pt x="21628" y="1100810"/>
                  </a:lnTo>
                  <a:lnTo>
                    <a:pt x="21628" y="1101966"/>
                  </a:lnTo>
                  <a:lnTo>
                    <a:pt x="20434" y="1103909"/>
                  </a:lnTo>
                  <a:lnTo>
                    <a:pt x="14312" y="1106614"/>
                  </a:lnTo>
                  <a:lnTo>
                    <a:pt x="4089" y="1107770"/>
                  </a:lnTo>
                  <a:lnTo>
                    <a:pt x="0" y="1111631"/>
                  </a:lnTo>
                  <a:lnTo>
                    <a:pt x="1193" y="1113574"/>
                  </a:lnTo>
                  <a:lnTo>
                    <a:pt x="8178" y="1114348"/>
                  </a:lnTo>
                  <a:lnTo>
                    <a:pt x="12268" y="1114348"/>
                  </a:lnTo>
                  <a:lnTo>
                    <a:pt x="19583" y="1115504"/>
                  </a:lnTo>
                  <a:lnTo>
                    <a:pt x="18389" y="1117434"/>
                  </a:lnTo>
                  <a:lnTo>
                    <a:pt x="17538" y="1121295"/>
                  </a:lnTo>
                  <a:lnTo>
                    <a:pt x="16344" y="1127874"/>
                  </a:lnTo>
                  <a:lnTo>
                    <a:pt x="19583" y="1136764"/>
                  </a:lnTo>
                  <a:lnTo>
                    <a:pt x="23672" y="1140625"/>
                  </a:lnTo>
                  <a:lnTo>
                    <a:pt x="23672" y="1142555"/>
                  </a:lnTo>
                  <a:lnTo>
                    <a:pt x="37134" y="1142555"/>
                  </a:lnTo>
                  <a:lnTo>
                    <a:pt x="35941" y="1140625"/>
                  </a:lnTo>
                  <a:lnTo>
                    <a:pt x="35941" y="1130185"/>
                  </a:lnTo>
                  <a:lnTo>
                    <a:pt x="41224" y="1117434"/>
                  </a:lnTo>
                  <a:lnTo>
                    <a:pt x="46164" y="1107770"/>
                  </a:lnTo>
                  <a:close/>
                </a:path>
                <a:path w="1594485" h="1143000">
                  <a:moveTo>
                    <a:pt x="140182" y="1020025"/>
                  </a:moveTo>
                  <a:lnTo>
                    <a:pt x="138137" y="1018095"/>
                  </a:lnTo>
                  <a:lnTo>
                    <a:pt x="129628" y="1017308"/>
                  </a:lnTo>
                  <a:lnTo>
                    <a:pt x="126733" y="1017308"/>
                  </a:lnTo>
                  <a:lnTo>
                    <a:pt x="125539" y="1021181"/>
                  </a:lnTo>
                  <a:lnTo>
                    <a:pt x="132867" y="1023112"/>
                  </a:lnTo>
                  <a:lnTo>
                    <a:pt x="134912" y="1025042"/>
                  </a:lnTo>
                  <a:lnTo>
                    <a:pt x="130822" y="1049388"/>
                  </a:lnTo>
                  <a:lnTo>
                    <a:pt x="122643" y="1087285"/>
                  </a:lnTo>
                  <a:lnTo>
                    <a:pt x="119405" y="1100810"/>
                  </a:lnTo>
                  <a:lnTo>
                    <a:pt x="117360" y="1109700"/>
                  </a:lnTo>
                  <a:lnTo>
                    <a:pt x="113271" y="1114348"/>
                  </a:lnTo>
                  <a:lnTo>
                    <a:pt x="108331" y="1117434"/>
                  </a:lnTo>
                  <a:lnTo>
                    <a:pt x="108331" y="1121295"/>
                  </a:lnTo>
                  <a:lnTo>
                    <a:pt x="109181" y="1127099"/>
                  </a:lnTo>
                  <a:lnTo>
                    <a:pt x="105956" y="1142555"/>
                  </a:lnTo>
                  <a:lnTo>
                    <a:pt x="114465" y="1142555"/>
                  </a:lnTo>
                  <a:lnTo>
                    <a:pt x="119405" y="1120140"/>
                  </a:lnTo>
                  <a:lnTo>
                    <a:pt x="121450" y="1110475"/>
                  </a:lnTo>
                  <a:lnTo>
                    <a:pt x="136105" y="1035481"/>
                  </a:lnTo>
                  <a:lnTo>
                    <a:pt x="140182" y="1020025"/>
                  </a:lnTo>
                  <a:close/>
                </a:path>
                <a:path w="1594485" h="1143000">
                  <a:moveTo>
                    <a:pt x="246138" y="1039749"/>
                  </a:moveTo>
                  <a:lnTo>
                    <a:pt x="244944" y="1041679"/>
                  </a:lnTo>
                  <a:lnTo>
                    <a:pt x="242049" y="1043597"/>
                  </a:lnTo>
                  <a:lnTo>
                    <a:pt x="224510" y="1044371"/>
                  </a:lnTo>
                  <a:lnTo>
                    <a:pt x="216331" y="1045527"/>
                  </a:lnTo>
                  <a:lnTo>
                    <a:pt x="214287" y="1047457"/>
                  </a:lnTo>
                  <a:lnTo>
                    <a:pt x="214287" y="1072603"/>
                  </a:lnTo>
                  <a:lnTo>
                    <a:pt x="217182" y="1084186"/>
                  </a:lnTo>
                  <a:lnTo>
                    <a:pt x="222465" y="1098105"/>
                  </a:lnTo>
                  <a:lnTo>
                    <a:pt x="228600" y="1111631"/>
                  </a:lnTo>
                  <a:lnTo>
                    <a:pt x="237959" y="1134833"/>
                  </a:lnTo>
                  <a:lnTo>
                    <a:pt x="237959" y="1137920"/>
                  </a:lnTo>
                  <a:lnTo>
                    <a:pt x="235915" y="1139850"/>
                  </a:lnTo>
                  <a:lnTo>
                    <a:pt x="236766" y="1140625"/>
                  </a:lnTo>
                  <a:lnTo>
                    <a:pt x="240004" y="1142555"/>
                  </a:lnTo>
                  <a:lnTo>
                    <a:pt x="242049" y="1142555"/>
                  </a:lnTo>
                  <a:lnTo>
                    <a:pt x="240855" y="1140625"/>
                  </a:lnTo>
                  <a:lnTo>
                    <a:pt x="242049" y="1139850"/>
                  </a:lnTo>
                  <a:lnTo>
                    <a:pt x="230644" y="1111631"/>
                  </a:lnTo>
                  <a:lnTo>
                    <a:pt x="224510" y="1095781"/>
                  </a:lnTo>
                  <a:lnTo>
                    <a:pt x="217182" y="1078382"/>
                  </a:lnTo>
                  <a:lnTo>
                    <a:pt x="217182" y="1055966"/>
                  </a:lnTo>
                  <a:lnTo>
                    <a:pt x="218376" y="1049388"/>
                  </a:lnTo>
                  <a:lnTo>
                    <a:pt x="219227" y="1048232"/>
                  </a:lnTo>
                  <a:lnTo>
                    <a:pt x="222465" y="1046302"/>
                  </a:lnTo>
                  <a:lnTo>
                    <a:pt x="231825" y="1045527"/>
                  </a:lnTo>
                  <a:lnTo>
                    <a:pt x="240004" y="1044371"/>
                  </a:lnTo>
                  <a:lnTo>
                    <a:pt x="242900" y="1044371"/>
                  </a:lnTo>
                  <a:lnTo>
                    <a:pt x="244944" y="1043597"/>
                  </a:lnTo>
                  <a:lnTo>
                    <a:pt x="246138" y="1041679"/>
                  </a:lnTo>
                  <a:lnTo>
                    <a:pt x="246138" y="1039749"/>
                  </a:lnTo>
                  <a:close/>
                </a:path>
                <a:path w="1594485" h="1143000">
                  <a:moveTo>
                    <a:pt x="355333" y="1142555"/>
                  </a:moveTo>
                  <a:lnTo>
                    <a:pt x="351243" y="1139850"/>
                  </a:lnTo>
                  <a:lnTo>
                    <a:pt x="349199" y="1139850"/>
                  </a:lnTo>
                  <a:lnTo>
                    <a:pt x="343916" y="1141780"/>
                  </a:lnTo>
                  <a:lnTo>
                    <a:pt x="336931" y="1141780"/>
                  </a:lnTo>
                  <a:lnTo>
                    <a:pt x="332498" y="1142555"/>
                  </a:lnTo>
                  <a:lnTo>
                    <a:pt x="355333" y="1142555"/>
                  </a:lnTo>
                  <a:close/>
                </a:path>
                <a:path w="1594485" h="1143000">
                  <a:moveTo>
                    <a:pt x="398767" y="1140625"/>
                  </a:moveTo>
                  <a:lnTo>
                    <a:pt x="387350" y="1142555"/>
                  </a:lnTo>
                  <a:lnTo>
                    <a:pt x="398767" y="1142555"/>
                  </a:lnTo>
                  <a:lnTo>
                    <a:pt x="398767" y="1140625"/>
                  </a:lnTo>
                  <a:close/>
                </a:path>
                <a:path w="1594485" h="1143000">
                  <a:moveTo>
                    <a:pt x="398767" y="947356"/>
                  </a:moveTo>
                  <a:lnTo>
                    <a:pt x="387350" y="953147"/>
                  </a:lnTo>
                  <a:lnTo>
                    <a:pt x="383260" y="957021"/>
                  </a:lnTo>
                  <a:lnTo>
                    <a:pt x="377126" y="961656"/>
                  </a:lnTo>
                  <a:lnTo>
                    <a:pt x="368960" y="967460"/>
                  </a:lnTo>
                  <a:lnTo>
                    <a:pt x="364871" y="972477"/>
                  </a:lnTo>
                  <a:lnTo>
                    <a:pt x="362826" y="972477"/>
                  </a:lnTo>
                  <a:lnTo>
                    <a:pt x="360273" y="975182"/>
                  </a:lnTo>
                  <a:lnTo>
                    <a:pt x="350050" y="1002626"/>
                  </a:lnTo>
                  <a:lnTo>
                    <a:pt x="345960" y="1011516"/>
                  </a:lnTo>
                  <a:lnTo>
                    <a:pt x="341020" y="1009586"/>
                  </a:lnTo>
                  <a:lnTo>
                    <a:pt x="326364" y="1001471"/>
                  </a:lnTo>
                  <a:lnTo>
                    <a:pt x="313258" y="992962"/>
                  </a:lnTo>
                  <a:lnTo>
                    <a:pt x="307975" y="979436"/>
                  </a:lnTo>
                  <a:lnTo>
                    <a:pt x="305930" y="975182"/>
                  </a:lnTo>
                  <a:lnTo>
                    <a:pt x="302691" y="974407"/>
                  </a:lnTo>
                  <a:lnTo>
                    <a:pt x="305079" y="971321"/>
                  </a:lnTo>
                  <a:lnTo>
                    <a:pt x="305079" y="962812"/>
                  </a:lnTo>
                  <a:lnTo>
                    <a:pt x="302691" y="962812"/>
                  </a:lnTo>
                  <a:lnTo>
                    <a:pt x="292468" y="968616"/>
                  </a:lnTo>
                  <a:lnTo>
                    <a:pt x="294513" y="970546"/>
                  </a:lnTo>
                  <a:lnTo>
                    <a:pt x="301840" y="974407"/>
                  </a:lnTo>
                  <a:lnTo>
                    <a:pt x="303885" y="978281"/>
                  </a:lnTo>
                  <a:lnTo>
                    <a:pt x="305930" y="994892"/>
                  </a:lnTo>
                  <a:lnTo>
                    <a:pt x="314109" y="1001471"/>
                  </a:lnTo>
                  <a:lnTo>
                    <a:pt x="332498" y="1011516"/>
                  </a:lnTo>
                  <a:lnTo>
                    <a:pt x="338975" y="1014222"/>
                  </a:lnTo>
                  <a:lnTo>
                    <a:pt x="343065" y="1014222"/>
                  </a:lnTo>
                  <a:lnTo>
                    <a:pt x="347154" y="1017308"/>
                  </a:lnTo>
                  <a:lnTo>
                    <a:pt x="351243" y="1025817"/>
                  </a:lnTo>
                  <a:lnTo>
                    <a:pt x="356184" y="1041679"/>
                  </a:lnTo>
                  <a:lnTo>
                    <a:pt x="361454" y="1044371"/>
                  </a:lnTo>
                  <a:lnTo>
                    <a:pt x="365544" y="1046302"/>
                  </a:lnTo>
                  <a:lnTo>
                    <a:pt x="368960" y="1049388"/>
                  </a:lnTo>
                  <a:lnTo>
                    <a:pt x="373037" y="1047457"/>
                  </a:lnTo>
                  <a:lnTo>
                    <a:pt x="379857" y="1044371"/>
                  </a:lnTo>
                  <a:lnTo>
                    <a:pt x="390588" y="1043597"/>
                  </a:lnTo>
                  <a:lnTo>
                    <a:pt x="397573" y="1045527"/>
                  </a:lnTo>
                  <a:lnTo>
                    <a:pt x="398767" y="1045527"/>
                  </a:lnTo>
                  <a:lnTo>
                    <a:pt x="398767" y="1043597"/>
                  </a:lnTo>
                  <a:lnTo>
                    <a:pt x="398767" y="1042441"/>
                  </a:lnTo>
                  <a:lnTo>
                    <a:pt x="398767" y="1038567"/>
                  </a:lnTo>
                  <a:lnTo>
                    <a:pt x="390588" y="1040511"/>
                  </a:lnTo>
                  <a:lnTo>
                    <a:pt x="371678" y="1042441"/>
                  </a:lnTo>
                  <a:lnTo>
                    <a:pt x="367588" y="1042441"/>
                  </a:lnTo>
                  <a:lnTo>
                    <a:pt x="362826" y="1040511"/>
                  </a:lnTo>
                  <a:lnTo>
                    <a:pt x="356184" y="1031621"/>
                  </a:lnTo>
                  <a:lnTo>
                    <a:pt x="351243" y="1017308"/>
                  </a:lnTo>
                  <a:lnTo>
                    <a:pt x="349199" y="1013447"/>
                  </a:lnTo>
                  <a:lnTo>
                    <a:pt x="349986" y="1011516"/>
                  </a:lnTo>
                  <a:lnTo>
                    <a:pt x="351243" y="1008430"/>
                  </a:lnTo>
                  <a:lnTo>
                    <a:pt x="353288" y="1005332"/>
                  </a:lnTo>
                  <a:lnTo>
                    <a:pt x="355333" y="1002626"/>
                  </a:lnTo>
                  <a:lnTo>
                    <a:pt x="357378" y="993736"/>
                  </a:lnTo>
                  <a:lnTo>
                    <a:pt x="360273" y="984072"/>
                  </a:lnTo>
                  <a:lnTo>
                    <a:pt x="365544" y="976350"/>
                  </a:lnTo>
                  <a:lnTo>
                    <a:pt x="367588" y="971321"/>
                  </a:lnTo>
                  <a:lnTo>
                    <a:pt x="379857" y="960882"/>
                  </a:lnTo>
                  <a:lnTo>
                    <a:pt x="390588" y="953147"/>
                  </a:lnTo>
                  <a:lnTo>
                    <a:pt x="398767" y="950061"/>
                  </a:lnTo>
                  <a:lnTo>
                    <a:pt x="398767" y="947356"/>
                  </a:lnTo>
                  <a:close/>
                </a:path>
                <a:path w="1594485" h="1143000">
                  <a:moveTo>
                    <a:pt x="1349324" y="735139"/>
                  </a:moveTo>
                  <a:lnTo>
                    <a:pt x="1341081" y="735139"/>
                  </a:lnTo>
                  <a:lnTo>
                    <a:pt x="1332915" y="735139"/>
                  </a:lnTo>
                  <a:lnTo>
                    <a:pt x="1328826" y="737069"/>
                  </a:lnTo>
                  <a:lnTo>
                    <a:pt x="1311960" y="746734"/>
                  </a:lnTo>
                  <a:lnTo>
                    <a:pt x="1303782" y="749833"/>
                  </a:lnTo>
                  <a:lnTo>
                    <a:pt x="1295603" y="754481"/>
                  </a:lnTo>
                  <a:lnTo>
                    <a:pt x="1291513" y="757567"/>
                  </a:lnTo>
                  <a:lnTo>
                    <a:pt x="1290320" y="759498"/>
                  </a:lnTo>
                  <a:lnTo>
                    <a:pt x="1288275" y="761428"/>
                  </a:lnTo>
                  <a:lnTo>
                    <a:pt x="1285379" y="763346"/>
                  </a:lnTo>
                  <a:lnTo>
                    <a:pt x="1280109" y="765302"/>
                  </a:lnTo>
                  <a:lnTo>
                    <a:pt x="1266647" y="778052"/>
                  </a:lnTo>
                  <a:lnTo>
                    <a:pt x="1260513" y="785787"/>
                  </a:lnTo>
                  <a:lnTo>
                    <a:pt x="1260513" y="792734"/>
                  </a:lnTo>
                  <a:lnTo>
                    <a:pt x="1259662" y="794664"/>
                  </a:lnTo>
                  <a:lnTo>
                    <a:pt x="1258468" y="796607"/>
                  </a:lnTo>
                  <a:lnTo>
                    <a:pt x="1255572" y="799312"/>
                  </a:lnTo>
                  <a:lnTo>
                    <a:pt x="1251483" y="803173"/>
                  </a:lnTo>
                  <a:lnTo>
                    <a:pt x="1245349" y="808202"/>
                  </a:lnTo>
                  <a:lnTo>
                    <a:pt x="1241272" y="812838"/>
                  </a:lnTo>
                  <a:lnTo>
                    <a:pt x="1235989" y="823658"/>
                  </a:lnTo>
                  <a:lnTo>
                    <a:pt x="1231900" y="834478"/>
                  </a:lnTo>
                  <a:lnTo>
                    <a:pt x="1222527" y="850722"/>
                  </a:lnTo>
                  <a:lnTo>
                    <a:pt x="1215542" y="861542"/>
                  </a:lnTo>
                  <a:lnTo>
                    <a:pt x="1214348" y="865403"/>
                  </a:lnTo>
                  <a:lnTo>
                    <a:pt x="1213497" y="880872"/>
                  </a:lnTo>
                  <a:lnTo>
                    <a:pt x="1210945" y="890930"/>
                  </a:lnTo>
                  <a:lnTo>
                    <a:pt x="1206182" y="896721"/>
                  </a:lnTo>
                  <a:lnTo>
                    <a:pt x="1200048" y="901357"/>
                  </a:lnTo>
                  <a:lnTo>
                    <a:pt x="1196632" y="907148"/>
                  </a:lnTo>
                  <a:lnTo>
                    <a:pt x="1193914" y="914120"/>
                  </a:lnTo>
                  <a:lnTo>
                    <a:pt x="1195959" y="914120"/>
                  </a:lnTo>
                  <a:lnTo>
                    <a:pt x="1198676" y="914120"/>
                  </a:lnTo>
                  <a:lnTo>
                    <a:pt x="1200721" y="907148"/>
                  </a:lnTo>
                  <a:lnTo>
                    <a:pt x="1210945" y="896721"/>
                  </a:lnTo>
                  <a:lnTo>
                    <a:pt x="1215542" y="890930"/>
                  </a:lnTo>
                  <a:lnTo>
                    <a:pt x="1216393" y="883958"/>
                  </a:lnTo>
                  <a:lnTo>
                    <a:pt x="1217587" y="873137"/>
                  </a:lnTo>
                  <a:lnTo>
                    <a:pt x="1217587" y="868489"/>
                  </a:lnTo>
                  <a:lnTo>
                    <a:pt x="1221676" y="857669"/>
                  </a:lnTo>
                  <a:lnTo>
                    <a:pt x="1228661" y="844918"/>
                  </a:lnTo>
                  <a:lnTo>
                    <a:pt x="1234795" y="834478"/>
                  </a:lnTo>
                  <a:lnTo>
                    <a:pt x="1236840" y="829462"/>
                  </a:lnTo>
                  <a:lnTo>
                    <a:pt x="1244168" y="814768"/>
                  </a:lnTo>
                  <a:lnTo>
                    <a:pt x="1247394" y="810133"/>
                  </a:lnTo>
                  <a:lnTo>
                    <a:pt x="1252334" y="805103"/>
                  </a:lnTo>
                  <a:lnTo>
                    <a:pt x="1256423" y="804329"/>
                  </a:lnTo>
                  <a:lnTo>
                    <a:pt x="1261706" y="804329"/>
                  </a:lnTo>
                  <a:lnTo>
                    <a:pt x="1265796" y="801243"/>
                  </a:lnTo>
                  <a:lnTo>
                    <a:pt x="1269885" y="798537"/>
                  </a:lnTo>
                  <a:lnTo>
                    <a:pt x="1275168" y="795439"/>
                  </a:lnTo>
                  <a:lnTo>
                    <a:pt x="1279258" y="794664"/>
                  </a:lnTo>
                  <a:lnTo>
                    <a:pt x="1281303" y="791578"/>
                  </a:lnTo>
                  <a:lnTo>
                    <a:pt x="1290320" y="781913"/>
                  </a:lnTo>
                  <a:lnTo>
                    <a:pt x="1293558" y="776897"/>
                  </a:lnTo>
                  <a:lnTo>
                    <a:pt x="1293558" y="774192"/>
                  </a:lnTo>
                  <a:lnTo>
                    <a:pt x="1295603" y="772248"/>
                  </a:lnTo>
                  <a:lnTo>
                    <a:pt x="1305140" y="767232"/>
                  </a:lnTo>
                  <a:lnTo>
                    <a:pt x="1311960" y="764527"/>
                  </a:lnTo>
                  <a:lnTo>
                    <a:pt x="1319453" y="759498"/>
                  </a:lnTo>
                  <a:lnTo>
                    <a:pt x="1320139" y="756399"/>
                  </a:lnTo>
                  <a:lnTo>
                    <a:pt x="1327632" y="752525"/>
                  </a:lnTo>
                  <a:lnTo>
                    <a:pt x="1334947" y="746734"/>
                  </a:lnTo>
                  <a:lnTo>
                    <a:pt x="1345171" y="738238"/>
                  </a:lnTo>
                  <a:lnTo>
                    <a:pt x="1349324" y="735139"/>
                  </a:lnTo>
                  <a:close/>
                </a:path>
                <a:path w="1594485" h="1143000">
                  <a:moveTo>
                    <a:pt x="1594205" y="448335"/>
                  </a:moveTo>
                  <a:lnTo>
                    <a:pt x="1587233" y="452970"/>
                  </a:lnTo>
                  <a:lnTo>
                    <a:pt x="1582547" y="455701"/>
                  </a:lnTo>
                  <a:lnTo>
                    <a:pt x="1565592" y="464947"/>
                  </a:lnTo>
                  <a:lnTo>
                    <a:pt x="1559458" y="469595"/>
                  </a:lnTo>
                  <a:lnTo>
                    <a:pt x="1556219" y="473456"/>
                  </a:lnTo>
                  <a:lnTo>
                    <a:pt x="1550098" y="488149"/>
                  </a:lnTo>
                  <a:lnTo>
                    <a:pt x="1542770" y="514426"/>
                  </a:lnTo>
                  <a:lnTo>
                    <a:pt x="1534591" y="538772"/>
                  </a:lnTo>
                  <a:lnTo>
                    <a:pt x="1531696" y="552310"/>
                  </a:lnTo>
                  <a:lnTo>
                    <a:pt x="1530502" y="555409"/>
                  </a:lnTo>
                  <a:lnTo>
                    <a:pt x="1530502" y="560031"/>
                  </a:lnTo>
                  <a:lnTo>
                    <a:pt x="1528457" y="563143"/>
                  </a:lnTo>
                  <a:lnTo>
                    <a:pt x="1525562" y="575500"/>
                  </a:lnTo>
                  <a:lnTo>
                    <a:pt x="1520278" y="601014"/>
                  </a:lnTo>
                  <a:lnTo>
                    <a:pt x="1518234" y="604888"/>
                  </a:lnTo>
                  <a:lnTo>
                    <a:pt x="1510068" y="610679"/>
                  </a:lnTo>
                  <a:lnTo>
                    <a:pt x="1508696" y="609904"/>
                  </a:lnTo>
                  <a:lnTo>
                    <a:pt x="1510068" y="607593"/>
                  </a:lnTo>
                  <a:lnTo>
                    <a:pt x="1514830" y="603707"/>
                  </a:lnTo>
                  <a:lnTo>
                    <a:pt x="1516875" y="601014"/>
                  </a:lnTo>
                  <a:lnTo>
                    <a:pt x="1514157" y="597928"/>
                  </a:lnTo>
                  <a:lnTo>
                    <a:pt x="1510068" y="599084"/>
                  </a:lnTo>
                  <a:lnTo>
                    <a:pt x="1508696" y="599859"/>
                  </a:lnTo>
                  <a:lnTo>
                    <a:pt x="1512112" y="602945"/>
                  </a:lnTo>
                  <a:lnTo>
                    <a:pt x="1510741" y="603707"/>
                  </a:lnTo>
                  <a:lnTo>
                    <a:pt x="1506651" y="602945"/>
                  </a:lnTo>
                  <a:lnTo>
                    <a:pt x="1504607" y="604888"/>
                  </a:lnTo>
                  <a:lnTo>
                    <a:pt x="1501889" y="609904"/>
                  </a:lnTo>
                  <a:lnTo>
                    <a:pt x="1498485" y="609904"/>
                  </a:lnTo>
                  <a:lnTo>
                    <a:pt x="1497799" y="611835"/>
                  </a:lnTo>
                  <a:lnTo>
                    <a:pt x="1495755" y="612609"/>
                  </a:lnTo>
                  <a:lnTo>
                    <a:pt x="1494396" y="615708"/>
                  </a:lnTo>
                  <a:lnTo>
                    <a:pt x="1496441" y="615708"/>
                  </a:lnTo>
                  <a:lnTo>
                    <a:pt x="1497799" y="616483"/>
                  </a:lnTo>
                  <a:lnTo>
                    <a:pt x="1497799" y="618413"/>
                  </a:lnTo>
                  <a:lnTo>
                    <a:pt x="1492351" y="623430"/>
                  </a:lnTo>
                  <a:lnTo>
                    <a:pt x="1482979" y="635800"/>
                  </a:lnTo>
                  <a:lnTo>
                    <a:pt x="1478038" y="644690"/>
                  </a:lnTo>
                  <a:lnTo>
                    <a:pt x="1475994" y="644690"/>
                  </a:lnTo>
                  <a:lnTo>
                    <a:pt x="1475994" y="643915"/>
                  </a:lnTo>
                  <a:lnTo>
                    <a:pt x="1474800" y="640054"/>
                  </a:lnTo>
                  <a:lnTo>
                    <a:pt x="1472755" y="638898"/>
                  </a:lnTo>
                  <a:lnTo>
                    <a:pt x="1471904" y="638898"/>
                  </a:lnTo>
                  <a:lnTo>
                    <a:pt x="1469859" y="640054"/>
                  </a:lnTo>
                  <a:lnTo>
                    <a:pt x="1465440" y="644690"/>
                  </a:lnTo>
                  <a:lnTo>
                    <a:pt x="1454365" y="660158"/>
                  </a:lnTo>
                  <a:lnTo>
                    <a:pt x="1440903" y="674065"/>
                  </a:lnTo>
                  <a:lnTo>
                    <a:pt x="1434769" y="679869"/>
                  </a:lnTo>
                  <a:lnTo>
                    <a:pt x="1427454" y="682574"/>
                  </a:lnTo>
                  <a:lnTo>
                    <a:pt x="1426679" y="683729"/>
                  </a:lnTo>
                  <a:lnTo>
                    <a:pt x="1424559" y="686435"/>
                  </a:lnTo>
                  <a:lnTo>
                    <a:pt x="1421320" y="690308"/>
                  </a:lnTo>
                  <a:lnTo>
                    <a:pt x="1407693" y="699185"/>
                  </a:lnTo>
                  <a:lnTo>
                    <a:pt x="1396619" y="706145"/>
                  </a:lnTo>
                  <a:lnTo>
                    <a:pt x="1371752" y="714654"/>
                  </a:lnTo>
                  <a:lnTo>
                    <a:pt x="1363573" y="718515"/>
                  </a:lnTo>
                  <a:lnTo>
                    <a:pt x="1358633" y="721626"/>
                  </a:lnTo>
                  <a:lnTo>
                    <a:pt x="1355394" y="723557"/>
                  </a:lnTo>
                  <a:lnTo>
                    <a:pt x="1347216" y="727405"/>
                  </a:lnTo>
                  <a:lnTo>
                    <a:pt x="1343126" y="728179"/>
                  </a:lnTo>
                  <a:lnTo>
                    <a:pt x="1341081" y="729335"/>
                  </a:lnTo>
                  <a:lnTo>
                    <a:pt x="1339888" y="731266"/>
                  </a:lnTo>
                  <a:lnTo>
                    <a:pt x="1339888" y="733221"/>
                  </a:lnTo>
                  <a:lnTo>
                    <a:pt x="1341932" y="732447"/>
                  </a:lnTo>
                  <a:lnTo>
                    <a:pt x="1346022" y="731266"/>
                  </a:lnTo>
                  <a:lnTo>
                    <a:pt x="1347216" y="731266"/>
                  </a:lnTo>
                  <a:lnTo>
                    <a:pt x="1347216" y="733221"/>
                  </a:lnTo>
                  <a:lnTo>
                    <a:pt x="1343977" y="734377"/>
                  </a:lnTo>
                  <a:lnTo>
                    <a:pt x="1350365" y="734377"/>
                  </a:lnTo>
                  <a:lnTo>
                    <a:pt x="1354543" y="731266"/>
                  </a:lnTo>
                  <a:lnTo>
                    <a:pt x="1359484" y="727405"/>
                  </a:lnTo>
                  <a:lnTo>
                    <a:pt x="1364767" y="723557"/>
                  </a:lnTo>
                  <a:lnTo>
                    <a:pt x="1371752" y="720445"/>
                  </a:lnTo>
                  <a:lnTo>
                    <a:pt x="1373797" y="718515"/>
                  </a:lnTo>
                  <a:lnTo>
                    <a:pt x="1375841" y="718515"/>
                  </a:lnTo>
                  <a:lnTo>
                    <a:pt x="1377873" y="719670"/>
                  </a:lnTo>
                  <a:lnTo>
                    <a:pt x="1377873" y="720445"/>
                  </a:lnTo>
                  <a:lnTo>
                    <a:pt x="1381112" y="719670"/>
                  </a:lnTo>
                  <a:lnTo>
                    <a:pt x="1385201" y="719670"/>
                  </a:lnTo>
                  <a:lnTo>
                    <a:pt x="1385201" y="720445"/>
                  </a:lnTo>
                  <a:lnTo>
                    <a:pt x="1382306" y="721626"/>
                  </a:lnTo>
                  <a:lnTo>
                    <a:pt x="1382306" y="725474"/>
                  </a:lnTo>
                  <a:lnTo>
                    <a:pt x="1384350" y="725474"/>
                  </a:lnTo>
                  <a:lnTo>
                    <a:pt x="1387246" y="722388"/>
                  </a:lnTo>
                  <a:lnTo>
                    <a:pt x="1390484" y="721626"/>
                  </a:lnTo>
                  <a:lnTo>
                    <a:pt x="1398663" y="720445"/>
                  </a:lnTo>
                  <a:lnTo>
                    <a:pt x="1400937" y="719670"/>
                  </a:lnTo>
                  <a:lnTo>
                    <a:pt x="1404340" y="718515"/>
                  </a:lnTo>
                  <a:lnTo>
                    <a:pt x="1442948" y="699185"/>
                  </a:lnTo>
                  <a:lnTo>
                    <a:pt x="1457261" y="685660"/>
                  </a:lnTo>
                  <a:lnTo>
                    <a:pt x="1459306" y="683729"/>
                  </a:lnTo>
                  <a:lnTo>
                    <a:pt x="1462544" y="680643"/>
                  </a:lnTo>
                  <a:lnTo>
                    <a:pt x="1465440" y="672909"/>
                  </a:lnTo>
                  <a:lnTo>
                    <a:pt x="1471904" y="664019"/>
                  </a:lnTo>
                  <a:lnTo>
                    <a:pt x="1476844" y="658228"/>
                  </a:lnTo>
                  <a:lnTo>
                    <a:pt x="1486217" y="645845"/>
                  </a:lnTo>
                  <a:lnTo>
                    <a:pt x="1491157" y="633869"/>
                  </a:lnTo>
                  <a:lnTo>
                    <a:pt x="1495755" y="627303"/>
                  </a:lnTo>
                  <a:lnTo>
                    <a:pt x="1508023" y="615708"/>
                  </a:lnTo>
                  <a:lnTo>
                    <a:pt x="1524368" y="605663"/>
                  </a:lnTo>
                  <a:lnTo>
                    <a:pt x="1540725" y="599084"/>
                  </a:lnTo>
                  <a:lnTo>
                    <a:pt x="1552143" y="594067"/>
                  </a:lnTo>
                  <a:lnTo>
                    <a:pt x="1557413" y="593280"/>
                  </a:lnTo>
                  <a:lnTo>
                    <a:pt x="1560309" y="595223"/>
                  </a:lnTo>
                  <a:lnTo>
                    <a:pt x="1560309" y="597928"/>
                  </a:lnTo>
                  <a:lnTo>
                    <a:pt x="1562354" y="599859"/>
                  </a:lnTo>
                  <a:lnTo>
                    <a:pt x="1566443" y="597928"/>
                  </a:lnTo>
                  <a:lnTo>
                    <a:pt x="1566443" y="595998"/>
                  </a:lnTo>
                  <a:lnTo>
                    <a:pt x="1564398" y="593280"/>
                  </a:lnTo>
                  <a:lnTo>
                    <a:pt x="1565592" y="591350"/>
                  </a:lnTo>
                  <a:lnTo>
                    <a:pt x="1569681" y="589419"/>
                  </a:lnTo>
                  <a:lnTo>
                    <a:pt x="1574622" y="590181"/>
                  </a:lnTo>
                  <a:lnTo>
                    <a:pt x="1581099" y="592112"/>
                  </a:lnTo>
                  <a:lnTo>
                    <a:pt x="1590128" y="599084"/>
                  </a:lnTo>
                  <a:lnTo>
                    <a:pt x="1593354" y="601014"/>
                  </a:lnTo>
                  <a:lnTo>
                    <a:pt x="1594205" y="601014"/>
                  </a:lnTo>
                  <a:lnTo>
                    <a:pt x="1594205" y="597154"/>
                  </a:lnTo>
                  <a:lnTo>
                    <a:pt x="1581099" y="588264"/>
                  </a:lnTo>
                  <a:lnTo>
                    <a:pt x="1571726" y="584403"/>
                  </a:lnTo>
                  <a:lnTo>
                    <a:pt x="1567637" y="584403"/>
                  </a:lnTo>
                  <a:lnTo>
                    <a:pt x="1558264" y="587489"/>
                  </a:lnTo>
                  <a:lnTo>
                    <a:pt x="1546009" y="594067"/>
                  </a:lnTo>
                  <a:lnTo>
                    <a:pt x="1532547" y="599859"/>
                  </a:lnTo>
                  <a:lnTo>
                    <a:pt x="1520964" y="603707"/>
                  </a:lnTo>
                  <a:lnTo>
                    <a:pt x="1524368" y="585558"/>
                  </a:lnTo>
                  <a:lnTo>
                    <a:pt x="1530502" y="563143"/>
                  </a:lnTo>
                  <a:lnTo>
                    <a:pt x="1532547" y="559257"/>
                  </a:lnTo>
                  <a:lnTo>
                    <a:pt x="1532547" y="552310"/>
                  </a:lnTo>
                  <a:lnTo>
                    <a:pt x="1538681" y="531050"/>
                  </a:lnTo>
                  <a:lnTo>
                    <a:pt x="1546009" y="509409"/>
                  </a:lnTo>
                  <a:lnTo>
                    <a:pt x="1555369" y="478485"/>
                  </a:lnTo>
                  <a:lnTo>
                    <a:pt x="1559458" y="470750"/>
                  </a:lnTo>
                  <a:lnTo>
                    <a:pt x="1565592" y="467664"/>
                  </a:lnTo>
                  <a:lnTo>
                    <a:pt x="1583143" y="457225"/>
                  </a:lnTo>
                  <a:lnTo>
                    <a:pt x="1594205" y="450265"/>
                  </a:lnTo>
                  <a:lnTo>
                    <a:pt x="1594205" y="448335"/>
                  </a:lnTo>
                  <a:close/>
                </a:path>
                <a:path w="1594485" h="1143000">
                  <a:moveTo>
                    <a:pt x="1594205" y="395770"/>
                  </a:moveTo>
                  <a:lnTo>
                    <a:pt x="1585188" y="402717"/>
                  </a:lnTo>
                  <a:lnTo>
                    <a:pt x="1576666" y="407352"/>
                  </a:lnTo>
                  <a:lnTo>
                    <a:pt x="1565592" y="418947"/>
                  </a:lnTo>
                  <a:lnTo>
                    <a:pt x="1561503" y="424764"/>
                  </a:lnTo>
                  <a:lnTo>
                    <a:pt x="1546860" y="447179"/>
                  </a:lnTo>
                  <a:lnTo>
                    <a:pt x="1543050" y="454901"/>
                  </a:lnTo>
                  <a:lnTo>
                    <a:pt x="1542770" y="454901"/>
                  </a:lnTo>
                  <a:lnTo>
                    <a:pt x="1535785" y="467664"/>
                  </a:lnTo>
                  <a:lnTo>
                    <a:pt x="1518920" y="495871"/>
                  </a:lnTo>
                  <a:lnTo>
                    <a:pt x="1508023" y="516356"/>
                  </a:lnTo>
                  <a:lnTo>
                    <a:pt x="1496441" y="533755"/>
                  </a:lnTo>
                  <a:lnTo>
                    <a:pt x="1488262" y="544576"/>
                  </a:lnTo>
                  <a:lnTo>
                    <a:pt x="1480934" y="552310"/>
                  </a:lnTo>
                  <a:lnTo>
                    <a:pt x="1468666" y="561187"/>
                  </a:lnTo>
                  <a:lnTo>
                    <a:pt x="1432725" y="591350"/>
                  </a:lnTo>
                  <a:lnTo>
                    <a:pt x="1379067" y="635025"/>
                  </a:lnTo>
                  <a:lnTo>
                    <a:pt x="1324216" y="682574"/>
                  </a:lnTo>
                  <a:lnTo>
                    <a:pt x="1322235" y="684822"/>
                  </a:lnTo>
                  <a:lnTo>
                    <a:pt x="1311960" y="693394"/>
                  </a:lnTo>
                  <a:lnTo>
                    <a:pt x="1307871" y="698030"/>
                  </a:lnTo>
                  <a:lnTo>
                    <a:pt x="1301737" y="706145"/>
                  </a:lnTo>
                  <a:lnTo>
                    <a:pt x="1297647" y="713892"/>
                  </a:lnTo>
                  <a:lnTo>
                    <a:pt x="1288275" y="727405"/>
                  </a:lnTo>
                  <a:lnTo>
                    <a:pt x="1277213" y="740168"/>
                  </a:lnTo>
                  <a:lnTo>
                    <a:pt x="1271079" y="749833"/>
                  </a:lnTo>
                  <a:lnTo>
                    <a:pt x="1266647" y="755637"/>
                  </a:lnTo>
                  <a:lnTo>
                    <a:pt x="1264602" y="756399"/>
                  </a:lnTo>
                  <a:lnTo>
                    <a:pt x="1264602" y="754481"/>
                  </a:lnTo>
                  <a:lnTo>
                    <a:pt x="1267841" y="748665"/>
                  </a:lnTo>
                  <a:lnTo>
                    <a:pt x="1271079" y="740930"/>
                  </a:lnTo>
                  <a:lnTo>
                    <a:pt x="1273124" y="730110"/>
                  </a:lnTo>
                  <a:lnTo>
                    <a:pt x="1271930" y="724319"/>
                  </a:lnTo>
                  <a:lnTo>
                    <a:pt x="1269034" y="717740"/>
                  </a:lnTo>
                  <a:lnTo>
                    <a:pt x="1266647" y="708850"/>
                  </a:lnTo>
                  <a:lnTo>
                    <a:pt x="1264602" y="703059"/>
                  </a:lnTo>
                  <a:lnTo>
                    <a:pt x="1264602" y="696099"/>
                  </a:lnTo>
                  <a:lnTo>
                    <a:pt x="1265796" y="691464"/>
                  </a:lnTo>
                  <a:lnTo>
                    <a:pt x="1265796" y="686435"/>
                  </a:lnTo>
                  <a:lnTo>
                    <a:pt x="1265453" y="685660"/>
                  </a:lnTo>
                  <a:lnTo>
                    <a:pt x="1265796" y="685660"/>
                  </a:lnTo>
                  <a:lnTo>
                    <a:pt x="1262557" y="674839"/>
                  </a:lnTo>
                  <a:lnTo>
                    <a:pt x="1255572" y="643915"/>
                  </a:lnTo>
                  <a:lnTo>
                    <a:pt x="1233944" y="561962"/>
                  </a:lnTo>
                  <a:lnTo>
                    <a:pt x="1233944" y="555409"/>
                  </a:lnTo>
                  <a:lnTo>
                    <a:pt x="1231900" y="545350"/>
                  </a:lnTo>
                  <a:lnTo>
                    <a:pt x="1231900" y="539546"/>
                  </a:lnTo>
                  <a:lnTo>
                    <a:pt x="1232750" y="535686"/>
                  </a:lnTo>
                  <a:lnTo>
                    <a:pt x="1235989" y="529882"/>
                  </a:lnTo>
                  <a:lnTo>
                    <a:pt x="1245349" y="514426"/>
                  </a:lnTo>
                  <a:lnTo>
                    <a:pt x="1273975" y="459930"/>
                  </a:lnTo>
                  <a:lnTo>
                    <a:pt x="1275715" y="457225"/>
                  </a:lnTo>
                  <a:lnTo>
                    <a:pt x="1276019" y="457225"/>
                  </a:lnTo>
                  <a:lnTo>
                    <a:pt x="1284198" y="443306"/>
                  </a:lnTo>
                  <a:lnTo>
                    <a:pt x="1292364" y="427850"/>
                  </a:lnTo>
                  <a:lnTo>
                    <a:pt x="1303782" y="404660"/>
                  </a:lnTo>
                  <a:lnTo>
                    <a:pt x="1311275" y="393839"/>
                  </a:lnTo>
                  <a:lnTo>
                    <a:pt x="1322184" y="371398"/>
                  </a:lnTo>
                  <a:lnTo>
                    <a:pt x="1379067" y="267436"/>
                  </a:lnTo>
                  <a:lnTo>
                    <a:pt x="1392529" y="239941"/>
                  </a:lnTo>
                  <a:lnTo>
                    <a:pt x="1412290" y="206006"/>
                  </a:lnTo>
                  <a:lnTo>
                    <a:pt x="1414335" y="198285"/>
                  </a:lnTo>
                  <a:lnTo>
                    <a:pt x="1416380" y="185902"/>
                  </a:lnTo>
                  <a:lnTo>
                    <a:pt x="1421320" y="145694"/>
                  </a:lnTo>
                  <a:lnTo>
                    <a:pt x="1423365" y="139103"/>
                  </a:lnTo>
                  <a:lnTo>
                    <a:pt x="1429486" y="98094"/>
                  </a:lnTo>
                  <a:lnTo>
                    <a:pt x="1468666" y="59499"/>
                  </a:lnTo>
                  <a:lnTo>
                    <a:pt x="1512112" y="31203"/>
                  </a:lnTo>
                  <a:lnTo>
                    <a:pt x="1558264" y="0"/>
                  </a:lnTo>
                  <a:lnTo>
                    <a:pt x="1510741" y="29273"/>
                  </a:lnTo>
                  <a:lnTo>
                    <a:pt x="1500530" y="35864"/>
                  </a:lnTo>
                  <a:lnTo>
                    <a:pt x="1484172" y="47434"/>
                  </a:lnTo>
                  <a:lnTo>
                    <a:pt x="1482979" y="48729"/>
                  </a:lnTo>
                  <a:lnTo>
                    <a:pt x="1453172" y="67221"/>
                  </a:lnTo>
                  <a:lnTo>
                    <a:pt x="1423365" y="124472"/>
                  </a:lnTo>
                  <a:lnTo>
                    <a:pt x="1422514" y="135242"/>
                  </a:lnTo>
                  <a:lnTo>
                    <a:pt x="1417231" y="162267"/>
                  </a:lnTo>
                  <a:lnTo>
                    <a:pt x="1410246" y="202145"/>
                  </a:lnTo>
                  <a:lnTo>
                    <a:pt x="1387246" y="245084"/>
                  </a:lnTo>
                  <a:lnTo>
                    <a:pt x="1377022" y="267436"/>
                  </a:lnTo>
                  <a:lnTo>
                    <a:pt x="1368856" y="278257"/>
                  </a:lnTo>
                  <a:lnTo>
                    <a:pt x="1357439" y="301447"/>
                  </a:lnTo>
                  <a:lnTo>
                    <a:pt x="1346022" y="323862"/>
                  </a:lnTo>
                  <a:lnTo>
                    <a:pt x="1321498" y="369468"/>
                  </a:lnTo>
                  <a:lnTo>
                    <a:pt x="1317409" y="376428"/>
                  </a:lnTo>
                  <a:lnTo>
                    <a:pt x="1305140" y="399618"/>
                  </a:lnTo>
                  <a:lnTo>
                    <a:pt x="1296962" y="418185"/>
                  </a:lnTo>
                  <a:lnTo>
                    <a:pt x="1280109" y="445236"/>
                  </a:lnTo>
                  <a:lnTo>
                    <a:pt x="1275168" y="454901"/>
                  </a:lnTo>
                  <a:lnTo>
                    <a:pt x="1275041" y="455129"/>
                  </a:lnTo>
                  <a:lnTo>
                    <a:pt x="1252334" y="497801"/>
                  </a:lnTo>
                  <a:lnTo>
                    <a:pt x="1240078" y="520230"/>
                  </a:lnTo>
                  <a:lnTo>
                    <a:pt x="1232750" y="532980"/>
                  </a:lnTo>
                  <a:lnTo>
                    <a:pt x="1230706" y="539546"/>
                  </a:lnTo>
                  <a:lnTo>
                    <a:pt x="1229855" y="541489"/>
                  </a:lnTo>
                  <a:lnTo>
                    <a:pt x="1230706" y="552310"/>
                  </a:lnTo>
                  <a:lnTo>
                    <a:pt x="1231900" y="561962"/>
                  </a:lnTo>
                  <a:lnTo>
                    <a:pt x="1240078" y="590181"/>
                  </a:lnTo>
                  <a:lnTo>
                    <a:pt x="1252334" y="642759"/>
                  </a:lnTo>
                  <a:lnTo>
                    <a:pt x="1261706" y="677926"/>
                  </a:lnTo>
                  <a:lnTo>
                    <a:pt x="1263751" y="684504"/>
                  </a:lnTo>
                  <a:lnTo>
                    <a:pt x="1263751" y="685660"/>
                  </a:lnTo>
                  <a:lnTo>
                    <a:pt x="1263751" y="691464"/>
                  </a:lnTo>
                  <a:lnTo>
                    <a:pt x="1262557" y="698030"/>
                  </a:lnTo>
                  <a:lnTo>
                    <a:pt x="1262557" y="703059"/>
                  </a:lnTo>
                  <a:lnTo>
                    <a:pt x="1264602" y="708850"/>
                  </a:lnTo>
                  <a:lnTo>
                    <a:pt x="1269034" y="720445"/>
                  </a:lnTo>
                  <a:lnTo>
                    <a:pt x="1271079" y="730110"/>
                  </a:lnTo>
                  <a:lnTo>
                    <a:pt x="1245349" y="779983"/>
                  </a:lnTo>
                  <a:lnTo>
                    <a:pt x="1195959" y="850874"/>
                  </a:lnTo>
                  <a:lnTo>
                    <a:pt x="1195959" y="850722"/>
                  </a:lnTo>
                  <a:lnTo>
                    <a:pt x="1170914" y="887056"/>
                  </a:lnTo>
                  <a:lnTo>
                    <a:pt x="1152525" y="914120"/>
                  </a:lnTo>
                  <a:lnTo>
                    <a:pt x="1160691" y="914120"/>
                  </a:lnTo>
                  <a:lnTo>
                    <a:pt x="1164780" y="908304"/>
                  </a:lnTo>
                  <a:lnTo>
                    <a:pt x="1195959" y="862698"/>
                  </a:lnTo>
                  <a:lnTo>
                    <a:pt x="1195959" y="862368"/>
                  </a:lnTo>
                  <a:lnTo>
                    <a:pt x="1224572" y="819797"/>
                  </a:lnTo>
                  <a:lnTo>
                    <a:pt x="1264602" y="763346"/>
                  </a:lnTo>
                  <a:lnTo>
                    <a:pt x="1269250" y="756399"/>
                  </a:lnTo>
                  <a:lnTo>
                    <a:pt x="1280109" y="740168"/>
                  </a:lnTo>
                  <a:lnTo>
                    <a:pt x="1290320" y="727405"/>
                  </a:lnTo>
                  <a:lnTo>
                    <a:pt x="1299692" y="715810"/>
                  </a:lnTo>
                  <a:lnTo>
                    <a:pt x="1305826" y="706920"/>
                  </a:lnTo>
                  <a:lnTo>
                    <a:pt x="1309230" y="699973"/>
                  </a:lnTo>
                  <a:lnTo>
                    <a:pt x="1311275" y="698030"/>
                  </a:lnTo>
                  <a:lnTo>
                    <a:pt x="1318094" y="689533"/>
                  </a:lnTo>
                  <a:lnTo>
                    <a:pt x="1323086" y="685660"/>
                  </a:lnTo>
                  <a:lnTo>
                    <a:pt x="1323543" y="685660"/>
                  </a:lnTo>
                  <a:lnTo>
                    <a:pt x="1374978" y="641985"/>
                  </a:lnTo>
                  <a:lnTo>
                    <a:pt x="1450276" y="579755"/>
                  </a:lnTo>
                  <a:lnTo>
                    <a:pt x="1471904" y="561187"/>
                  </a:lnTo>
                  <a:lnTo>
                    <a:pt x="1482128" y="553478"/>
                  </a:lnTo>
                  <a:lnTo>
                    <a:pt x="1520278" y="499745"/>
                  </a:lnTo>
                  <a:lnTo>
                    <a:pt x="1544713" y="457225"/>
                  </a:lnTo>
                  <a:lnTo>
                    <a:pt x="1554187" y="441375"/>
                  </a:lnTo>
                  <a:lnTo>
                    <a:pt x="1561503" y="427850"/>
                  </a:lnTo>
                  <a:lnTo>
                    <a:pt x="1568488" y="418947"/>
                  </a:lnTo>
                  <a:lnTo>
                    <a:pt x="1572577" y="414324"/>
                  </a:lnTo>
                  <a:lnTo>
                    <a:pt x="1578711" y="409282"/>
                  </a:lnTo>
                  <a:lnTo>
                    <a:pt x="1594205" y="399618"/>
                  </a:lnTo>
                  <a:lnTo>
                    <a:pt x="1594205" y="39577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88" name="object 4088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2827325" y="5080295"/>
              <a:ext cx="384457" cy="230382"/>
            </a:xfrm>
            <a:prstGeom prst="rect">
              <a:avLst/>
            </a:prstGeom>
          </p:spPr>
        </p:pic>
        <p:sp>
          <p:nvSpPr>
            <p:cNvPr id="4089" name="object 4089"/>
            <p:cNvSpPr/>
            <p:nvPr/>
          </p:nvSpPr>
          <p:spPr>
            <a:xfrm>
              <a:off x="2860370" y="4243057"/>
              <a:ext cx="3140710" cy="1524000"/>
            </a:xfrm>
            <a:custGeom>
              <a:avLst/>
              <a:gdLst/>
              <a:ahLst/>
              <a:cxnLst/>
              <a:rect l="l" t="t" r="r" b="b"/>
              <a:pathLst>
                <a:path w="3140710" h="1524000">
                  <a:moveTo>
                    <a:pt x="390245" y="626186"/>
                  </a:moveTo>
                  <a:lnTo>
                    <a:pt x="388200" y="624268"/>
                  </a:lnTo>
                  <a:lnTo>
                    <a:pt x="382066" y="628116"/>
                  </a:lnTo>
                  <a:lnTo>
                    <a:pt x="371843" y="633933"/>
                  </a:lnTo>
                  <a:lnTo>
                    <a:pt x="366572" y="637781"/>
                  </a:lnTo>
                  <a:lnTo>
                    <a:pt x="362483" y="638949"/>
                  </a:lnTo>
                  <a:lnTo>
                    <a:pt x="352259" y="642823"/>
                  </a:lnTo>
                  <a:lnTo>
                    <a:pt x="349364" y="644753"/>
                  </a:lnTo>
                  <a:lnTo>
                    <a:pt x="349364" y="647839"/>
                  </a:lnTo>
                  <a:lnTo>
                    <a:pt x="362483" y="642823"/>
                  </a:lnTo>
                  <a:lnTo>
                    <a:pt x="373037" y="637019"/>
                  </a:lnTo>
                  <a:lnTo>
                    <a:pt x="390245" y="626186"/>
                  </a:lnTo>
                  <a:close/>
                </a:path>
                <a:path w="3140710" h="1524000">
                  <a:moveTo>
                    <a:pt x="739990" y="1124051"/>
                  </a:moveTo>
                  <a:lnTo>
                    <a:pt x="727176" y="1124051"/>
                  </a:lnTo>
                  <a:lnTo>
                    <a:pt x="721893" y="1124051"/>
                  </a:lnTo>
                  <a:lnTo>
                    <a:pt x="721893" y="1125982"/>
                  </a:lnTo>
                  <a:lnTo>
                    <a:pt x="723087" y="1127937"/>
                  </a:lnTo>
                  <a:lnTo>
                    <a:pt x="725131" y="1129093"/>
                  </a:lnTo>
                  <a:lnTo>
                    <a:pt x="725131" y="1131023"/>
                  </a:lnTo>
                  <a:lnTo>
                    <a:pt x="723087" y="1142619"/>
                  </a:lnTo>
                  <a:lnTo>
                    <a:pt x="718997" y="1157300"/>
                  </a:lnTo>
                  <a:lnTo>
                    <a:pt x="719848" y="1159230"/>
                  </a:lnTo>
                  <a:lnTo>
                    <a:pt x="721893" y="1159230"/>
                  </a:lnTo>
                  <a:lnTo>
                    <a:pt x="723938" y="1160018"/>
                  </a:lnTo>
                  <a:lnTo>
                    <a:pt x="723938" y="1161173"/>
                  </a:lnTo>
                  <a:lnTo>
                    <a:pt x="725982" y="1160018"/>
                  </a:lnTo>
                  <a:lnTo>
                    <a:pt x="729221" y="1161173"/>
                  </a:lnTo>
                  <a:lnTo>
                    <a:pt x="730084" y="1160018"/>
                  </a:lnTo>
                  <a:lnTo>
                    <a:pt x="732116" y="1157300"/>
                  </a:lnTo>
                  <a:lnTo>
                    <a:pt x="734161" y="1147635"/>
                  </a:lnTo>
                  <a:lnTo>
                    <a:pt x="738251" y="1134110"/>
                  </a:lnTo>
                  <a:lnTo>
                    <a:pt x="739990" y="1124051"/>
                  </a:lnTo>
                  <a:close/>
                </a:path>
                <a:path w="3140710" h="1524000">
                  <a:moveTo>
                    <a:pt x="741654" y="1111694"/>
                  </a:moveTo>
                  <a:lnTo>
                    <a:pt x="734161" y="1110526"/>
                  </a:lnTo>
                  <a:lnTo>
                    <a:pt x="706399" y="1103960"/>
                  </a:lnTo>
                  <a:lnTo>
                    <a:pt x="700976" y="1102791"/>
                  </a:lnTo>
                  <a:lnTo>
                    <a:pt x="697369" y="1102029"/>
                  </a:lnTo>
                  <a:lnTo>
                    <a:pt x="695325" y="1102029"/>
                  </a:lnTo>
                  <a:lnTo>
                    <a:pt x="692086" y="1102791"/>
                  </a:lnTo>
                  <a:lnTo>
                    <a:pt x="669607" y="1093901"/>
                  </a:lnTo>
                  <a:lnTo>
                    <a:pt x="669607" y="1091971"/>
                  </a:lnTo>
                  <a:lnTo>
                    <a:pt x="669607" y="1090041"/>
                  </a:lnTo>
                  <a:lnTo>
                    <a:pt x="670458" y="1087348"/>
                  </a:lnTo>
                  <a:lnTo>
                    <a:pt x="670458" y="1085392"/>
                  </a:lnTo>
                  <a:lnTo>
                    <a:pt x="669607" y="1083462"/>
                  </a:lnTo>
                  <a:lnTo>
                    <a:pt x="668413" y="1082306"/>
                  </a:lnTo>
                  <a:lnTo>
                    <a:pt x="666369" y="1077671"/>
                  </a:lnTo>
                  <a:lnTo>
                    <a:pt x="664324" y="1075753"/>
                  </a:lnTo>
                  <a:lnTo>
                    <a:pt x="662279" y="1075753"/>
                  </a:lnTo>
                  <a:lnTo>
                    <a:pt x="622071" y="1073797"/>
                  </a:lnTo>
                  <a:lnTo>
                    <a:pt x="578815" y="1072642"/>
                  </a:lnTo>
                  <a:lnTo>
                    <a:pt x="551040" y="1072642"/>
                  </a:lnTo>
                  <a:lnTo>
                    <a:pt x="512889" y="1071867"/>
                  </a:lnTo>
                  <a:lnTo>
                    <a:pt x="511695" y="1071867"/>
                  </a:lnTo>
                  <a:lnTo>
                    <a:pt x="497382" y="1069936"/>
                  </a:lnTo>
                  <a:lnTo>
                    <a:pt x="491261" y="1068781"/>
                  </a:lnTo>
                  <a:lnTo>
                    <a:pt x="488645" y="1067625"/>
                  </a:lnTo>
                  <a:lnTo>
                    <a:pt x="489216" y="1067625"/>
                  </a:lnTo>
                  <a:lnTo>
                    <a:pt x="479844" y="1063752"/>
                  </a:lnTo>
                  <a:lnTo>
                    <a:pt x="453275" y="1055255"/>
                  </a:lnTo>
                  <a:lnTo>
                    <a:pt x="429590" y="1046365"/>
                  </a:lnTo>
                  <a:lnTo>
                    <a:pt x="379171" y="1028966"/>
                  </a:lnTo>
                  <a:lnTo>
                    <a:pt x="373037" y="1025880"/>
                  </a:lnTo>
                  <a:lnTo>
                    <a:pt x="368604" y="1023175"/>
                  </a:lnTo>
                  <a:lnTo>
                    <a:pt x="363664" y="1019302"/>
                  </a:lnTo>
                  <a:lnTo>
                    <a:pt x="358394" y="1016215"/>
                  </a:lnTo>
                  <a:lnTo>
                    <a:pt x="350215" y="1014285"/>
                  </a:lnTo>
                  <a:lnTo>
                    <a:pt x="349364" y="1014285"/>
                  </a:lnTo>
                  <a:lnTo>
                    <a:pt x="349364" y="1016215"/>
                  </a:lnTo>
                  <a:lnTo>
                    <a:pt x="354304" y="1017371"/>
                  </a:lnTo>
                  <a:lnTo>
                    <a:pt x="360438" y="1019302"/>
                  </a:lnTo>
                  <a:lnTo>
                    <a:pt x="364528" y="1022019"/>
                  </a:lnTo>
                  <a:lnTo>
                    <a:pt x="370992" y="1027036"/>
                  </a:lnTo>
                  <a:lnTo>
                    <a:pt x="377977" y="1029741"/>
                  </a:lnTo>
                  <a:lnTo>
                    <a:pt x="429590" y="1047521"/>
                  </a:lnTo>
                  <a:lnTo>
                    <a:pt x="470814" y="1062977"/>
                  </a:lnTo>
                  <a:lnTo>
                    <a:pt x="482815" y="1067130"/>
                  </a:lnTo>
                  <a:lnTo>
                    <a:pt x="492442" y="1070711"/>
                  </a:lnTo>
                  <a:lnTo>
                    <a:pt x="500621" y="1071867"/>
                  </a:lnTo>
                  <a:lnTo>
                    <a:pt x="525157" y="1074572"/>
                  </a:lnTo>
                  <a:lnTo>
                    <a:pt x="561263" y="1074572"/>
                  </a:lnTo>
                  <a:lnTo>
                    <a:pt x="662279" y="1076515"/>
                  </a:lnTo>
                  <a:lnTo>
                    <a:pt x="663473" y="1077671"/>
                  </a:lnTo>
                  <a:lnTo>
                    <a:pt x="665518" y="1079601"/>
                  </a:lnTo>
                  <a:lnTo>
                    <a:pt x="665518" y="1081532"/>
                  </a:lnTo>
                  <a:lnTo>
                    <a:pt x="666369" y="1082306"/>
                  </a:lnTo>
                  <a:lnTo>
                    <a:pt x="666369" y="1084237"/>
                  </a:lnTo>
                  <a:lnTo>
                    <a:pt x="667562" y="1087348"/>
                  </a:lnTo>
                  <a:lnTo>
                    <a:pt x="667562" y="1090041"/>
                  </a:lnTo>
                  <a:lnTo>
                    <a:pt x="665518" y="1091971"/>
                  </a:lnTo>
                  <a:lnTo>
                    <a:pt x="663473" y="1091971"/>
                  </a:lnTo>
                  <a:lnTo>
                    <a:pt x="652741" y="1090041"/>
                  </a:lnTo>
                  <a:lnTo>
                    <a:pt x="624967" y="1086180"/>
                  </a:lnTo>
                  <a:lnTo>
                    <a:pt x="599592" y="1083462"/>
                  </a:lnTo>
                  <a:lnTo>
                    <a:pt x="594309" y="1082306"/>
                  </a:lnTo>
                  <a:lnTo>
                    <a:pt x="548995" y="1082306"/>
                  </a:lnTo>
                  <a:lnTo>
                    <a:pt x="542874" y="1083462"/>
                  </a:lnTo>
                  <a:lnTo>
                    <a:pt x="538784" y="1083462"/>
                  </a:lnTo>
                  <a:lnTo>
                    <a:pt x="531279" y="1084237"/>
                  </a:lnTo>
                  <a:lnTo>
                    <a:pt x="522427" y="1085392"/>
                  </a:lnTo>
                  <a:lnTo>
                    <a:pt x="508800" y="1086180"/>
                  </a:lnTo>
                  <a:lnTo>
                    <a:pt x="492442" y="1087348"/>
                  </a:lnTo>
                  <a:lnTo>
                    <a:pt x="470814" y="1087348"/>
                  </a:lnTo>
                  <a:lnTo>
                    <a:pt x="462635" y="1086180"/>
                  </a:lnTo>
                  <a:lnTo>
                    <a:pt x="454126" y="1084237"/>
                  </a:lnTo>
                  <a:lnTo>
                    <a:pt x="445947" y="1082306"/>
                  </a:lnTo>
                  <a:lnTo>
                    <a:pt x="439813" y="1080376"/>
                  </a:lnTo>
                  <a:lnTo>
                    <a:pt x="418007" y="1077671"/>
                  </a:lnTo>
                  <a:lnTo>
                    <a:pt x="386156" y="1076515"/>
                  </a:lnTo>
                  <a:lnTo>
                    <a:pt x="356349" y="1076515"/>
                  </a:lnTo>
                  <a:lnTo>
                    <a:pt x="334543" y="1077671"/>
                  </a:lnTo>
                  <a:lnTo>
                    <a:pt x="319557" y="1081532"/>
                  </a:lnTo>
                  <a:lnTo>
                    <a:pt x="305930" y="1095057"/>
                  </a:lnTo>
                  <a:lnTo>
                    <a:pt x="299796" y="1100861"/>
                  </a:lnTo>
                  <a:lnTo>
                    <a:pt x="293662" y="1108595"/>
                  </a:lnTo>
                  <a:lnTo>
                    <a:pt x="285140" y="1111694"/>
                  </a:lnTo>
                  <a:lnTo>
                    <a:pt x="274066" y="1115555"/>
                  </a:lnTo>
                  <a:lnTo>
                    <a:pt x="263855" y="1117498"/>
                  </a:lnTo>
                  <a:lnTo>
                    <a:pt x="259765" y="1117498"/>
                  </a:lnTo>
                  <a:lnTo>
                    <a:pt x="228765" y="1123289"/>
                  </a:lnTo>
                  <a:lnTo>
                    <a:pt x="224675" y="1123289"/>
                  </a:lnTo>
                  <a:lnTo>
                    <a:pt x="36106" y="1102029"/>
                  </a:lnTo>
                  <a:lnTo>
                    <a:pt x="37299" y="1100099"/>
                  </a:lnTo>
                  <a:lnTo>
                    <a:pt x="39344" y="1097775"/>
                  </a:lnTo>
                  <a:lnTo>
                    <a:pt x="42240" y="1095057"/>
                  </a:lnTo>
                  <a:lnTo>
                    <a:pt x="43434" y="1093901"/>
                  </a:lnTo>
                  <a:lnTo>
                    <a:pt x="48374" y="1090041"/>
                  </a:lnTo>
                  <a:lnTo>
                    <a:pt x="51612" y="1085392"/>
                  </a:lnTo>
                  <a:lnTo>
                    <a:pt x="56553" y="1080376"/>
                  </a:lnTo>
                  <a:lnTo>
                    <a:pt x="59778" y="1077671"/>
                  </a:lnTo>
                  <a:lnTo>
                    <a:pt x="63017" y="1076515"/>
                  </a:lnTo>
                  <a:lnTo>
                    <a:pt x="70002" y="1073797"/>
                  </a:lnTo>
                  <a:lnTo>
                    <a:pt x="82270" y="1069936"/>
                  </a:lnTo>
                  <a:lnTo>
                    <a:pt x="91643" y="1066850"/>
                  </a:lnTo>
                  <a:lnTo>
                    <a:pt x="96913" y="1066850"/>
                  </a:lnTo>
                  <a:lnTo>
                    <a:pt x="97764" y="1065695"/>
                  </a:lnTo>
                  <a:lnTo>
                    <a:pt x="850" y="1065695"/>
                  </a:lnTo>
                  <a:lnTo>
                    <a:pt x="0" y="1067625"/>
                  </a:lnTo>
                  <a:lnTo>
                    <a:pt x="0" y="1071867"/>
                  </a:lnTo>
                  <a:lnTo>
                    <a:pt x="3403" y="1075753"/>
                  </a:lnTo>
                  <a:lnTo>
                    <a:pt x="10210" y="1078445"/>
                  </a:lnTo>
                  <a:lnTo>
                    <a:pt x="14300" y="1080376"/>
                  </a:lnTo>
                  <a:lnTo>
                    <a:pt x="14300" y="1089266"/>
                  </a:lnTo>
                  <a:lnTo>
                    <a:pt x="16344" y="1100099"/>
                  </a:lnTo>
                  <a:lnTo>
                    <a:pt x="18389" y="1100861"/>
                  </a:lnTo>
                  <a:lnTo>
                    <a:pt x="18389" y="1104722"/>
                  </a:lnTo>
                  <a:lnTo>
                    <a:pt x="22479" y="1105890"/>
                  </a:lnTo>
                  <a:lnTo>
                    <a:pt x="29972" y="1108595"/>
                  </a:lnTo>
                  <a:lnTo>
                    <a:pt x="34061" y="1110526"/>
                  </a:lnTo>
                  <a:lnTo>
                    <a:pt x="241020" y="1144549"/>
                  </a:lnTo>
                  <a:lnTo>
                    <a:pt x="245110" y="1139913"/>
                  </a:lnTo>
                  <a:lnTo>
                    <a:pt x="250393" y="1134884"/>
                  </a:lnTo>
                  <a:lnTo>
                    <a:pt x="252437" y="1134110"/>
                  </a:lnTo>
                  <a:lnTo>
                    <a:pt x="254482" y="1132179"/>
                  </a:lnTo>
                  <a:lnTo>
                    <a:pt x="260616" y="1129855"/>
                  </a:lnTo>
                  <a:lnTo>
                    <a:pt x="263855" y="1129093"/>
                  </a:lnTo>
                  <a:lnTo>
                    <a:pt x="264706" y="1127137"/>
                  </a:lnTo>
                  <a:lnTo>
                    <a:pt x="263855" y="1125220"/>
                  </a:lnTo>
                  <a:lnTo>
                    <a:pt x="261810" y="1123289"/>
                  </a:lnTo>
                  <a:lnTo>
                    <a:pt x="262661" y="1121359"/>
                  </a:lnTo>
                  <a:lnTo>
                    <a:pt x="263855" y="1121359"/>
                  </a:lnTo>
                  <a:lnTo>
                    <a:pt x="265899" y="1125220"/>
                  </a:lnTo>
                  <a:lnTo>
                    <a:pt x="268795" y="1125220"/>
                  </a:lnTo>
                  <a:lnTo>
                    <a:pt x="268795" y="1121359"/>
                  </a:lnTo>
                  <a:lnTo>
                    <a:pt x="268795" y="1120190"/>
                  </a:lnTo>
                  <a:lnTo>
                    <a:pt x="272034" y="1119428"/>
                  </a:lnTo>
                  <a:lnTo>
                    <a:pt x="272884" y="1122121"/>
                  </a:lnTo>
                  <a:lnTo>
                    <a:pt x="274066" y="1125220"/>
                  </a:lnTo>
                  <a:lnTo>
                    <a:pt x="280200" y="1124051"/>
                  </a:lnTo>
                  <a:lnTo>
                    <a:pt x="298602" y="1121359"/>
                  </a:lnTo>
                  <a:lnTo>
                    <a:pt x="300647" y="1124051"/>
                  </a:lnTo>
                  <a:lnTo>
                    <a:pt x="313880" y="1121359"/>
                  </a:lnTo>
                  <a:lnTo>
                    <a:pt x="319557" y="1120190"/>
                  </a:lnTo>
                  <a:lnTo>
                    <a:pt x="319557" y="1119428"/>
                  </a:lnTo>
                  <a:lnTo>
                    <a:pt x="319557" y="1117498"/>
                  </a:lnTo>
                  <a:lnTo>
                    <a:pt x="337947" y="1111694"/>
                  </a:lnTo>
                  <a:lnTo>
                    <a:pt x="338632" y="1109764"/>
                  </a:lnTo>
                  <a:lnTo>
                    <a:pt x="340677" y="1088110"/>
                  </a:lnTo>
                  <a:lnTo>
                    <a:pt x="350215" y="1087348"/>
                  </a:lnTo>
                  <a:lnTo>
                    <a:pt x="384111" y="1085392"/>
                  </a:lnTo>
                  <a:lnTo>
                    <a:pt x="396379" y="1084237"/>
                  </a:lnTo>
                  <a:lnTo>
                    <a:pt x="421246" y="1084237"/>
                  </a:lnTo>
                  <a:lnTo>
                    <a:pt x="429590" y="1085392"/>
                  </a:lnTo>
                  <a:lnTo>
                    <a:pt x="443903" y="1088110"/>
                  </a:lnTo>
                  <a:lnTo>
                    <a:pt x="462635" y="1091196"/>
                  </a:lnTo>
                  <a:lnTo>
                    <a:pt x="468769" y="1091971"/>
                  </a:lnTo>
                  <a:lnTo>
                    <a:pt x="496531" y="1091971"/>
                  </a:lnTo>
                  <a:lnTo>
                    <a:pt x="525157" y="1090041"/>
                  </a:lnTo>
                  <a:lnTo>
                    <a:pt x="539457" y="1090041"/>
                  </a:lnTo>
                  <a:lnTo>
                    <a:pt x="564502" y="1087348"/>
                  </a:lnTo>
                  <a:lnTo>
                    <a:pt x="575919" y="1087348"/>
                  </a:lnTo>
                  <a:lnTo>
                    <a:pt x="596353" y="1088110"/>
                  </a:lnTo>
                  <a:lnTo>
                    <a:pt x="632294" y="1093127"/>
                  </a:lnTo>
                  <a:lnTo>
                    <a:pt x="666369" y="1098931"/>
                  </a:lnTo>
                  <a:lnTo>
                    <a:pt x="674547" y="1102029"/>
                  </a:lnTo>
                  <a:lnTo>
                    <a:pt x="702310" y="1111694"/>
                  </a:lnTo>
                  <a:lnTo>
                    <a:pt x="703503" y="1116317"/>
                  </a:lnTo>
                  <a:lnTo>
                    <a:pt x="704354" y="1116317"/>
                  </a:lnTo>
                  <a:lnTo>
                    <a:pt x="707593" y="1113624"/>
                  </a:lnTo>
                  <a:lnTo>
                    <a:pt x="729221" y="1120190"/>
                  </a:lnTo>
                  <a:lnTo>
                    <a:pt x="729221" y="1121359"/>
                  </a:lnTo>
                  <a:lnTo>
                    <a:pt x="728027" y="1123289"/>
                  </a:lnTo>
                  <a:lnTo>
                    <a:pt x="740117" y="1123289"/>
                  </a:lnTo>
                  <a:lnTo>
                    <a:pt x="741654" y="1114386"/>
                  </a:lnTo>
                  <a:lnTo>
                    <a:pt x="741654" y="1113624"/>
                  </a:lnTo>
                  <a:lnTo>
                    <a:pt x="741654" y="1111694"/>
                  </a:lnTo>
                  <a:close/>
                </a:path>
                <a:path w="3140710" h="1524000">
                  <a:moveTo>
                    <a:pt x="1114526" y="608812"/>
                  </a:moveTo>
                  <a:lnTo>
                    <a:pt x="1107211" y="608812"/>
                  </a:lnTo>
                  <a:lnTo>
                    <a:pt x="1090853" y="633158"/>
                  </a:lnTo>
                  <a:lnTo>
                    <a:pt x="1080630" y="645909"/>
                  </a:lnTo>
                  <a:lnTo>
                    <a:pt x="1079436" y="645909"/>
                  </a:lnTo>
                  <a:lnTo>
                    <a:pt x="1078242" y="647839"/>
                  </a:lnTo>
                  <a:lnTo>
                    <a:pt x="1078242" y="649770"/>
                  </a:lnTo>
                  <a:lnTo>
                    <a:pt x="1065987" y="657504"/>
                  </a:lnTo>
                  <a:lnTo>
                    <a:pt x="1031062" y="674128"/>
                  </a:lnTo>
                  <a:lnTo>
                    <a:pt x="1005344" y="681850"/>
                  </a:lnTo>
                  <a:lnTo>
                    <a:pt x="1000061" y="681850"/>
                  </a:lnTo>
                  <a:lnTo>
                    <a:pt x="885939" y="672973"/>
                  </a:lnTo>
                  <a:lnTo>
                    <a:pt x="873328" y="671029"/>
                  </a:lnTo>
                  <a:lnTo>
                    <a:pt x="854075" y="669874"/>
                  </a:lnTo>
                  <a:lnTo>
                    <a:pt x="826998" y="669099"/>
                  </a:lnTo>
                  <a:lnTo>
                    <a:pt x="793953" y="667169"/>
                  </a:lnTo>
                  <a:lnTo>
                    <a:pt x="765327" y="664083"/>
                  </a:lnTo>
                  <a:lnTo>
                    <a:pt x="751878" y="662152"/>
                  </a:lnTo>
                  <a:lnTo>
                    <a:pt x="749833" y="662152"/>
                  </a:lnTo>
                  <a:lnTo>
                    <a:pt x="747788" y="662152"/>
                  </a:lnTo>
                  <a:lnTo>
                    <a:pt x="747788" y="662444"/>
                  </a:lnTo>
                  <a:lnTo>
                    <a:pt x="728027" y="665238"/>
                  </a:lnTo>
                  <a:lnTo>
                    <a:pt x="703503" y="674128"/>
                  </a:lnTo>
                  <a:lnTo>
                    <a:pt x="691235" y="677989"/>
                  </a:lnTo>
                  <a:lnTo>
                    <a:pt x="668413" y="682625"/>
                  </a:lnTo>
                  <a:lnTo>
                    <a:pt x="654100" y="687654"/>
                  </a:lnTo>
                  <a:lnTo>
                    <a:pt x="632294" y="693458"/>
                  </a:lnTo>
                  <a:lnTo>
                    <a:pt x="614756" y="696163"/>
                  </a:lnTo>
                  <a:lnTo>
                    <a:pt x="590219" y="701954"/>
                  </a:lnTo>
                  <a:lnTo>
                    <a:pt x="529247" y="719734"/>
                  </a:lnTo>
                  <a:lnTo>
                    <a:pt x="512889" y="727468"/>
                  </a:lnTo>
                  <a:lnTo>
                    <a:pt x="491261" y="742149"/>
                  </a:lnTo>
                  <a:lnTo>
                    <a:pt x="459397" y="763409"/>
                  </a:lnTo>
                  <a:lnTo>
                    <a:pt x="443903" y="776935"/>
                  </a:lnTo>
                  <a:lnTo>
                    <a:pt x="426186" y="794727"/>
                  </a:lnTo>
                  <a:lnTo>
                    <a:pt x="413918" y="806323"/>
                  </a:lnTo>
                  <a:lnTo>
                    <a:pt x="411873" y="806323"/>
                  </a:lnTo>
                  <a:lnTo>
                    <a:pt x="409829" y="805167"/>
                  </a:lnTo>
                  <a:lnTo>
                    <a:pt x="409829" y="793572"/>
                  </a:lnTo>
                  <a:lnTo>
                    <a:pt x="403694" y="780046"/>
                  </a:lnTo>
                  <a:lnTo>
                    <a:pt x="398424" y="767270"/>
                  </a:lnTo>
                  <a:lnTo>
                    <a:pt x="398424" y="762254"/>
                  </a:lnTo>
                  <a:lnTo>
                    <a:pt x="401662" y="758393"/>
                  </a:lnTo>
                  <a:lnTo>
                    <a:pt x="404533" y="755675"/>
                  </a:lnTo>
                  <a:lnTo>
                    <a:pt x="407784" y="752589"/>
                  </a:lnTo>
                  <a:lnTo>
                    <a:pt x="409829" y="749884"/>
                  </a:lnTo>
                  <a:lnTo>
                    <a:pt x="408978" y="742924"/>
                  </a:lnTo>
                  <a:lnTo>
                    <a:pt x="409829" y="739063"/>
                  </a:lnTo>
                  <a:lnTo>
                    <a:pt x="411022" y="736371"/>
                  </a:lnTo>
                  <a:lnTo>
                    <a:pt x="413918" y="736371"/>
                  </a:lnTo>
                  <a:lnTo>
                    <a:pt x="422097" y="738301"/>
                  </a:lnTo>
                  <a:lnTo>
                    <a:pt x="443052" y="742924"/>
                  </a:lnTo>
                  <a:lnTo>
                    <a:pt x="450037" y="744080"/>
                  </a:lnTo>
                  <a:lnTo>
                    <a:pt x="473710" y="744855"/>
                  </a:lnTo>
                  <a:lnTo>
                    <a:pt x="483082" y="744855"/>
                  </a:lnTo>
                  <a:lnTo>
                    <a:pt x="484276" y="744080"/>
                  </a:lnTo>
                  <a:lnTo>
                    <a:pt x="499427" y="734415"/>
                  </a:lnTo>
                  <a:lnTo>
                    <a:pt x="499427" y="733259"/>
                  </a:lnTo>
                  <a:lnTo>
                    <a:pt x="498576" y="731329"/>
                  </a:lnTo>
                  <a:lnTo>
                    <a:pt x="503516" y="720509"/>
                  </a:lnTo>
                  <a:lnTo>
                    <a:pt x="523113" y="672973"/>
                  </a:lnTo>
                  <a:lnTo>
                    <a:pt x="528561" y="658279"/>
                  </a:lnTo>
                  <a:lnTo>
                    <a:pt x="522427" y="671804"/>
                  </a:lnTo>
                  <a:lnTo>
                    <a:pt x="507606" y="704278"/>
                  </a:lnTo>
                  <a:lnTo>
                    <a:pt x="496531" y="733259"/>
                  </a:lnTo>
                  <a:lnTo>
                    <a:pt x="492442" y="736371"/>
                  </a:lnTo>
                  <a:lnTo>
                    <a:pt x="485127" y="742149"/>
                  </a:lnTo>
                  <a:lnTo>
                    <a:pt x="481888" y="744080"/>
                  </a:lnTo>
                  <a:lnTo>
                    <a:pt x="469620" y="744080"/>
                  </a:lnTo>
                  <a:lnTo>
                    <a:pt x="423786" y="736371"/>
                  </a:lnTo>
                  <a:lnTo>
                    <a:pt x="411022" y="732104"/>
                  </a:lnTo>
                  <a:lnTo>
                    <a:pt x="407784" y="734415"/>
                  </a:lnTo>
                  <a:lnTo>
                    <a:pt x="404888" y="744080"/>
                  </a:lnTo>
                  <a:lnTo>
                    <a:pt x="400799" y="753745"/>
                  </a:lnTo>
                  <a:lnTo>
                    <a:pt x="395528" y="755675"/>
                  </a:lnTo>
                  <a:lnTo>
                    <a:pt x="391439" y="755675"/>
                  </a:lnTo>
                  <a:lnTo>
                    <a:pt x="381215" y="750658"/>
                  </a:lnTo>
                  <a:lnTo>
                    <a:pt x="360438" y="738301"/>
                  </a:lnTo>
                  <a:lnTo>
                    <a:pt x="352259" y="735190"/>
                  </a:lnTo>
                  <a:lnTo>
                    <a:pt x="349364" y="736371"/>
                  </a:lnTo>
                  <a:lnTo>
                    <a:pt x="349364" y="742149"/>
                  </a:lnTo>
                  <a:lnTo>
                    <a:pt x="350215" y="742149"/>
                  </a:lnTo>
                  <a:lnTo>
                    <a:pt x="359587" y="744080"/>
                  </a:lnTo>
                  <a:lnTo>
                    <a:pt x="396379" y="776173"/>
                  </a:lnTo>
                  <a:lnTo>
                    <a:pt x="402844" y="797433"/>
                  </a:lnTo>
                  <a:lnTo>
                    <a:pt x="399618" y="809015"/>
                  </a:lnTo>
                  <a:lnTo>
                    <a:pt x="361632" y="836472"/>
                  </a:lnTo>
                  <a:lnTo>
                    <a:pt x="356704" y="837247"/>
                  </a:lnTo>
                  <a:lnTo>
                    <a:pt x="355498" y="837247"/>
                  </a:lnTo>
                  <a:lnTo>
                    <a:pt x="349364" y="838403"/>
                  </a:lnTo>
                  <a:lnTo>
                    <a:pt x="349364" y="839177"/>
                  </a:lnTo>
                  <a:lnTo>
                    <a:pt x="349364" y="851928"/>
                  </a:lnTo>
                  <a:lnTo>
                    <a:pt x="354304" y="851928"/>
                  </a:lnTo>
                  <a:lnTo>
                    <a:pt x="364528" y="850773"/>
                  </a:lnTo>
                  <a:lnTo>
                    <a:pt x="381215" y="848067"/>
                  </a:lnTo>
                  <a:lnTo>
                    <a:pt x="391439" y="844207"/>
                  </a:lnTo>
                  <a:lnTo>
                    <a:pt x="397344" y="839177"/>
                  </a:lnTo>
                  <a:lnTo>
                    <a:pt x="397573" y="839177"/>
                  </a:lnTo>
                  <a:lnTo>
                    <a:pt x="399618" y="837247"/>
                  </a:lnTo>
                  <a:lnTo>
                    <a:pt x="413067" y="823722"/>
                  </a:lnTo>
                  <a:lnTo>
                    <a:pt x="426186" y="807097"/>
                  </a:lnTo>
                  <a:lnTo>
                    <a:pt x="426986" y="806323"/>
                  </a:lnTo>
                  <a:lnTo>
                    <a:pt x="438962" y="794727"/>
                  </a:lnTo>
                  <a:lnTo>
                    <a:pt x="441858" y="791641"/>
                  </a:lnTo>
                  <a:lnTo>
                    <a:pt x="474903" y="763409"/>
                  </a:lnTo>
                  <a:lnTo>
                    <a:pt x="493293" y="751814"/>
                  </a:lnTo>
                  <a:lnTo>
                    <a:pt x="521068" y="733259"/>
                  </a:lnTo>
                  <a:lnTo>
                    <a:pt x="536740" y="727468"/>
                  </a:lnTo>
                  <a:lnTo>
                    <a:pt x="573874" y="716648"/>
                  </a:lnTo>
                  <a:lnTo>
                    <a:pt x="632294" y="701954"/>
                  </a:lnTo>
                  <a:lnTo>
                    <a:pt x="646607" y="699249"/>
                  </a:lnTo>
                  <a:lnTo>
                    <a:pt x="671639" y="691515"/>
                  </a:lnTo>
                  <a:lnTo>
                    <a:pt x="701459" y="684568"/>
                  </a:lnTo>
                  <a:lnTo>
                    <a:pt x="737565" y="674128"/>
                  </a:lnTo>
                  <a:lnTo>
                    <a:pt x="744893" y="671804"/>
                  </a:lnTo>
                  <a:lnTo>
                    <a:pt x="747788" y="671360"/>
                  </a:lnTo>
                  <a:lnTo>
                    <a:pt x="747788" y="671804"/>
                  </a:lnTo>
                  <a:lnTo>
                    <a:pt x="751878" y="671029"/>
                  </a:lnTo>
                  <a:lnTo>
                    <a:pt x="763282" y="671804"/>
                  </a:lnTo>
                  <a:lnTo>
                    <a:pt x="791908" y="672973"/>
                  </a:lnTo>
                  <a:lnTo>
                    <a:pt x="833132" y="676059"/>
                  </a:lnTo>
                  <a:lnTo>
                    <a:pt x="937031" y="684568"/>
                  </a:lnTo>
                  <a:lnTo>
                    <a:pt x="991882" y="688428"/>
                  </a:lnTo>
                  <a:lnTo>
                    <a:pt x="1006195" y="688428"/>
                  </a:lnTo>
                  <a:lnTo>
                    <a:pt x="1026972" y="682625"/>
                  </a:lnTo>
                  <a:lnTo>
                    <a:pt x="1051674" y="674128"/>
                  </a:lnTo>
                  <a:lnTo>
                    <a:pt x="1078242" y="659434"/>
                  </a:lnTo>
                  <a:lnTo>
                    <a:pt x="1087615" y="648614"/>
                  </a:lnTo>
                  <a:lnTo>
                    <a:pt x="1114526" y="608812"/>
                  </a:lnTo>
                  <a:close/>
                </a:path>
                <a:path w="3140710" h="1524000">
                  <a:moveTo>
                    <a:pt x="1151318" y="608812"/>
                  </a:moveTo>
                  <a:lnTo>
                    <a:pt x="1147229" y="608812"/>
                  </a:lnTo>
                  <a:lnTo>
                    <a:pt x="1143152" y="617689"/>
                  </a:lnTo>
                  <a:lnTo>
                    <a:pt x="1137018" y="628116"/>
                  </a:lnTo>
                  <a:lnTo>
                    <a:pt x="1129690" y="642048"/>
                  </a:lnTo>
                  <a:lnTo>
                    <a:pt x="1123556" y="666013"/>
                  </a:lnTo>
                  <a:lnTo>
                    <a:pt x="1119466" y="674903"/>
                  </a:lnTo>
                  <a:lnTo>
                    <a:pt x="1109243" y="686498"/>
                  </a:lnTo>
                  <a:lnTo>
                    <a:pt x="1095794" y="694232"/>
                  </a:lnTo>
                  <a:lnTo>
                    <a:pt x="1089660" y="699249"/>
                  </a:lnTo>
                  <a:lnTo>
                    <a:pt x="1061046" y="728243"/>
                  </a:lnTo>
                  <a:lnTo>
                    <a:pt x="1057808" y="729399"/>
                  </a:lnTo>
                  <a:lnTo>
                    <a:pt x="1054912" y="729399"/>
                  </a:lnTo>
                  <a:lnTo>
                    <a:pt x="1046226" y="734415"/>
                  </a:lnTo>
                  <a:lnTo>
                    <a:pt x="1029017" y="738301"/>
                  </a:lnTo>
                  <a:lnTo>
                    <a:pt x="1008240" y="740994"/>
                  </a:lnTo>
                  <a:lnTo>
                    <a:pt x="998016" y="742924"/>
                  </a:lnTo>
                  <a:lnTo>
                    <a:pt x="986599" y="744080"/>
                  </a:lnTo>
                  <a:lnTo>
                    <a:pt x="976388" y="747966"/>
                  </a:lnTo>
                  <a:lnTo>
                    <a:pt x="956627" y="747966"/>
                  </a:lnTo>
                  <a:lnTo>
                    <a:pt x="950493" y="748728"/>
                  </a:lnTo>
                  <a:lnTo>
                    <a:pt x="949807" y="746798"/>
                  </a:lnTo>
                  <a:lnTo>
                    <a:pt x="943673" y="748728"/>
                  </a:lnTo>
                  <a:lnTo>
                    <a:pt x="941628" y="746798"/>
                  </a:lnTo>
                  <a:lnTo>
                    <a:pt x="939596" y="747966"/>
                  </a:lnTo>
                  <a:lnTo>
                    <a:pt x="941628" y="749884"/>
                  </a:lnTo>
                  <a:lnTo>
                    <a:pt x="940269" y="750658"/>
                  </a:lnTo>
                  <a:lnTo>
                    <a:pt x="936180" y="749884"/>
                  </a:lnTo>
                  <a:lnTo>
                    <a:pt x="934986" y="747966"/>
                  </a:lnTo>
                  <a:lnTo>
                    <a:pt x="930046" y="748728"/>
                  </a:lnTo>
                  <a:lnTo>
                    <a:pt x="928865" y="750658"/>
                  </a:lnTo>
                  <a:lnTo>
                    <a:pt x="925969" y="750658"/>
                  </a:lnTo>
                  <a:lnTo>
                    <a:pt x="926820" y="748728"/>
                  </a:lnTo>
                  <a:lnTo>
                    <a:pt x="923925" y="749884"/>
                  </a:lnTo>
                  <a:lnTo>
                    <a:pt x="922731" y="752589"/>
                  </a:lnTo>
                  <a:lnTo>
                    <a:pt x="920686" y="754519"/>
                  </a:lnTo>
                  <a:lnTo>
                    <a:pt x="896150" y="754519"/>
                  </a:lnTo>
                  <a:lnTo>
                    <a:pt x="863104" y="762254"/>
                  </a:lnTo>
                  <a:lnTo>
                    <a:pt x="854925" y="765340"/>
                  </a:lnTo>
                  <a:lnTo>
                    <a:pt x="847432" y="764578"/>
                  </a:lnTo>
                  <a:lnTo>
                    <a:pt x="839266" y="766508"/>
                  </a:lnTo>
                  <a:lnTo>
                    <a:pt x="824953" y="773074"/>
                  </a:lnTo>
                  <a:lnTo>
                    <a:pt x="820864" y="774242"/>
                  </a:lnTo>
                  <a:lnTo>
                    <a:pt x="812685" y="774242"/>
                  </a:lnTo>
                  <a:lnTo>
                    <a:pt x="799236" y="778090"/>
                  </a:lnTo>
                  <a:lnTo>
                    <a:pt x="774700" y="786599"/>
                  </a:lnTo>
                  <a:lnTo>
                    <a:pt x="761250" y="791641"/>
                  </a:lnTo>
                  <a:lnTo>
                    <a:pt x="747788" y="797433"/>
                  </a:lnTo>
                  <a:lnTo>
                    <a:pt x="736206" y="801306"/>
                  </a:lnTo>
                  <a:lnTo>
                    <a:pt x="717804" y="810196"/>
                  </a:lnTo>
                  <a:lnTo>
                    <a:pt x="709637" y="814057"/>
                  </a:lnTo>
                  <a:lnTo>
                    <a:pt x="672680" y="837247"/>
                  </a:lnTo>
                  <a:lnTo>
                    <a:pt x="672503" y="837247"/>
                  </a:lnTo>
                  <a:lnTo>
                    <a:pt x="646607" y="852716"/>
                  </a:lnTo>
                  <a:lnTo>
                    <a:pt x="604532" y="880922"/>
                  </a:lnTo>
                  <a:lnTo>
                    <a:pt x="556323" y="916101"/>
                  </a:lnTo>
                  <a:lnTo>
                    <a:pt x="516978" y="942390"/>
                  </a:lnTo>
                  <a:lnTo>
                    <a:pt x="503516" y="948194"/>
                  </a:lnTo>
                  <a:lnTo>
                    <a:pt x="490397" y="952055"/>
                  </a:lnTo>
                  <a:lnTo>
                    <a:pt x="479844" y="955903"/>
                  </a:lnTo>
                  <a:lnTo>
                    <a:pt x="462635" y="960945"/>
                  </a:lnTo>
                  <a:lnTo>
                    <a:pt x="458546" y="962875"/>
                  </a:lnTo>
                  <a:lnTo>
                    <a:pt x="447141" y="965568"/>
                  </a:lnTo>
                  <a:lnTo>
                    <a:pt x="441007" y="967498"/>
                  </a:lnTo>
                  <a:lnTo>
                    <a:pt x="441858" y="969454"/>
                  </a:lnTo>
                  <a:lnTo>
                    <a:pt x="445096" y="969454"/>
                  </a:lnTo>
                  <a:lnTo>
                    <a:pt x="441007" y="973315"/>
                  </a:lnTo>
                  <a:lnTo>
                    <a:pt x="438962" y="972540"/>
                  </a:lnTo>
                  <a:lnTo>
                    <a:pt x="437769" y="970610"/>
                  </a:lnTo>
                  <a:lnTo>
                    <a:pt x="435724" y="969454"/>
                  </a:lnTo>
                  <a:lnTo>
                    <a:pt x="433679" y="970610"/>
                  </a:lnTo>
                  <a:lnTo>
                    <a:pt x="433679" y="971384"/>
                  </a:lnTo>
                  <a:lnTo>
                    <a:pt x="436918" y="973315"/>
                  </a:lnTo>
                  <a:lnTo>
                    <a:pt x="437769" y="975233"/>
                  </a:lnTo>
                  <a:lnTo>
                    <a:pt x="429590" y="975233"/>
                  </a:lnTo>
                  <a:lnTo>
                    <a:pt x="426186" y="977163"/>
                  </a:lnTo>
                  <a:lnTo>
                    <a:pt x="421246" y="979500"/>
                  </a:lnTo>
                  <a:lnTo>
                    <a:pt x="413067" y="980274"/>
                  </a:lnTo>
                  <a:lnTo>
                    <a:pt x="406933" y="983361"/>
                  </a:lnTo>
                  <a:lnTo>
                    <a:pt x="398424" y="986066"/>
                  </a:lnTo>
                  <a:lnTo>
                    <a:pt x="382066" y="989926"/>
                  </a:lnTo>
                  <a:lnTo>
                    <a:pt x="361632" y="993800"/>
                  </a:lnTo>
                  <a:lnTo>
                    <a:pt x="359587" y="993025"/>
                  </a:lnTo>
                  <a:lnTo>
                    <a:pt x="359587" y="991870"/>
                  </a:lnTo>
                  <a:lnTo>
                    <a:pt x="360438" y="989926"/>
                  </a:lnTo>
                  <a:lnTo>
                    <a:pt x="358394" y="989152"/>
                  </a:lnTo>
                  <a:lnTo>
                    <a:pt x="357543" y="989152"/>
                  </a:lnTo>
                  <a:lnTo>
                    <a:pt x="355498" y="989926"/>
                  </a:lnTo>
                  <a:lnTo>
                    <a:pt x="356349" y="991870"/>
                  </a:lnTo>
                  <a:lnTo>
                    <a:pt x="356349" y="993800"/>
                  </a:lnTo>
                  <a:lnTo>
                    <a:pt x="353453" y="993800"/>
                  </a:lnTo>
                  <a:lnTo>
                    <a:pt x="351409" y="994956"/>
                  </a:lnTo>
                  <a:lnTo>
                    <a:pt x="349364" y="994956"/>
                  </a:lnTo>
                  <a:lnTo>
                    <a:pt x="349364" y="1008481"/>
                  </a:lnTo>
                  <a:lnTo>
                    <a:pt x="352259" y="1007325"/>
                  </a:lnTo>
                  <a:lnTo>
                    <a:pt x="368604" y="1003465"/>
                  </a:lnTo>
                  <a:lnTo>
                    <a:pt x="369798" y="1004620"/>
                  </a:lnTo>
                  <a:lnTo>
                    <a:pt x="369798" y="1005395"/>
                  </a:lnTo>
                  <a:lnTo>
                    <a:pt x="367753" y="1007325"/>
                  </a:lnTo>
                  <a:lnTo>
                    <a:pt x="364528" y="1008481"/>
                  </a:lnTo>
                  <a:lnTo>
                    <a:pt x="364528" y="1009637"/>
                  </a:lnTo>
                  <a:lnTo>
                    <a:pt x="377126" y="1009637"/>
                  </a:lnTo>
                  <a:lnTo>
                    <a:pt x="377126" y="1008481"/>
                  </a:lnTo>
                  <a:lnTo>
                    <a:pt x="373888" y="1006551"/>
                  </a:lnTo>
                  <a:lnTo>
                    <a:pt x="370992" y="1003465"/>
                  </a:lnTo>
                  <a:lnTo>
                    <a:pt x="371843" y="1002690"/>
                  </a:lnTo>
                  <a:lnTo>
                    <a:pt x="379171" y="1002690"/>
                  </a:lnTo>
                  <a:lnTo>
                    <a:pt x="387350" y="1001534"/>
                  </a:lnTo>
                  <a:lnTo>
                    <a:pt x="394335" y="1004620"/>
                  </a:lnTo>
                  <a:lnTo>
                    <a:pt x="398424" y="1000760"/>
                  </a:lnTo>
                  <a:lnTo>
                    <a:pt x="403694" y="997661"/>
                  </a:lnTo>
                  <a:lnTo>
                    <a:pt x="401662" y="996886"/>
                  </a:lnTo>
                  <a:lnTo>
                    <a:pt x="399618" y="994956"/>
                  </a:lnTo>
                  <a:lnTo>
                    <a:pt x="400799" y="993800"/>
                  </a:lnTo>
                  <a:lnTo>
                    <a:pt x="404888" y="993025"/>
                  </a:lnTo>
                  <a:lnTo>
                    <a:pt x="417156" y="989152"/>
                  </a:lnTo>
                  <a:lnTo>
                    <a:pt x="427380" y="985291"/>
                  </a:lnTo>
                  <a:lnTo>
                    <a:pt x="428739" y="985291"/>
                  </a:lnTo>
                  <a:lnTo>
                    <a:pt x="417156" y="991095"/>
                  </a:lnTo>
                  <a:lnTo>
                    <a:pt x="413918" y="993800"/>
                  </a:lnTo>
                  <a:lnTo>
                    <a:pt x="408978" y="996886"/>
                  </a:lnTo>
                  <a:lnTo>
                    <a:pt x="417156" y="999591"/>
                  </a:lnTo>
                  <a:lnTo>
                    <a:pt x="417156" y="998816"/>
                  </a:lnTo>
                  <a:lnTo>
                    <a:pt x="418007" y="997661"/>
                  </a:lnTo>
                  <a:lnTo>
                    <a:pt x="430784" y="993800"/>
                  </a:lnTo>
                  <a:lnTo>
                    <a:pt x="435724" y="991095"/>
                  </a:lnTo>
                  <a:lnTo>
                    <a:pt x="435724" y="987996"/>
                  </a:lnTo>
                  <a:lnTo>
                    <a:pt x="434873" y="986066"/>
                  </a:lnTo>
                  <a:lnTo>
                    <a:pt x="434873" y="984135"/>
                  </a:lnTo>
                  <a:lnTo>
                    <a:pt x="435724" y="982205"/>
                  </a:lnTo>
                  <a:lnTo>
                    <a:pt x="455307" y="976401"/>
                  </a:lnTo>
                  <a:lnTo>
                    <a:pt x="457352" y="973315"/>
                  </a:lnTo>
                  <a:lnTo>
                    <a:pt x="463486" y="970610"/>
                  </a:lnTo>
                  <a:lnTo>
                    <a:pt x="470814" y="966736"/>
                  </a:lnTo>
                  <a:lnTo>
                    <a:pt x="484276" y="961720"/>
                  </a:lnTo>
                  <a:lnTo>
                    <a:pt x="495338" y="959015"/>
                  </a:lnTo>
                  <a:lnTo>
                    <a:pt x="506755" y="953211"/>
                  </a:lnTo>
                  <a:lnTo>
                    <a:pt x="530606" y="943152"/>
                  </a:lnTo>
                  <a:lnTo>
                    <a:pt x="544918" y="933488"/>
                  </a:lnTo>
                  <a:lnTo>
                    <a:pt x="555129" y="925753"/>
                  </a:lnTo>
                  <a:lnTo>
                    <a:pt x="557174" y="925753"/>
                  </a:lnTo>
                  <a:lnTo>
                    <a:pt x="563308" y="929627"/>
                  </a:lnTo>
                  <a:lnTo>
                    <a:pt x="565353" y="929627"/>
                  </a:lnTo>
                  <a:lnTo>
                    <a:pt x="567397" y="930795"/>
                  </a:lnTo>
                  <a:lnTo>
                    <a:pt x="569785" y="929627"/>
                  </a:lnTo>
                  <a:lnTo>
                    <a:pt x="566547" y="926934"/>
                  </a:lnTo>
                  <a:lnTo>
                    <a:pt x="566547" y="924979"/>
                  </a:lnTo>
                  <a:lnTo>
                    <a:pt x="575919" y="921131"/>
                  </a:lnTo>
                  <a:lnTo>
                    <a:pt x="575919" y="918032"/>
                  </a:lnTo>
                  <a:lnTo>
                    <a:pt x="580009" y="914933"/>
                  </a:lnTo>
                  <a:lnTo>
                    <a:pt x="605726" y="900633"/>
                  </a:lnTo>
                  <a:lnTo>
                    <a:pt x="642518" y="876287"/>
                  </a:lnTo>
                  <a:lnTo>
                    <a:pt x="650011" y="869327"/>
                  </a:lnTo>
                  <a:lnTo>
                    <a:pt x="654100" y="869327"/>
                  </a:lnTo>
                  <a:lnTo>
                    <a:pt x="663473" y="862749"/>
                  </a:lnTo>
                  <a:lnTo>
                    <a:pt x="673684" y="854646"/>
                  </a:lnTo>
                  <a:lnTo>
                    <a:pt x="675728" y="851928"/>
                  </a:lnTo>
                  <a:lnTo>
                    <a:pt x="683907" y="846912"/>
                  </a:lnTo>
                  <a:lnTo>
                    <a:pt x="689190" y="846137"/>
                  </a:lnTo>
                  <a:lnTo>
                    <a:pt x="690041" y="844207"/>
                  </a:lnTo>
                  <a:lnTo>
                    <a:pt x="692086" y="841108"/>
                  </a:lnTo>
                  <a:lnTo>
                    <a:pt x="697369" y="839177"/>
                  </a:lnTo>
                  <a:lnTo>
                    <a:pt x="701459" y="838403"/>
                  </a:lnTo>
                  <a:lnTo>
                    <a:pt x="704354" y="837247"/>
                  </a:lnTo>
                  <a:lnTo>
                    <a:pt x="715759" y="829513"/>
                  </a:lnTo>
                  <a:lnTo>
                    <a:pt x="735355" y="819848"/>
                  </a:lnTo>
                  <a:lnTo>
                    <a:pt x="739609" y="817918"/>
                  </a:lnTo>
                  <a:lnTo>
                    <a:pt x="743699" y="816762"/>
                  </a:lnTo>
                  <a:lnTo>
                    <a:pt x="745744" y="814832"/>
                  </a:lnTo>
                  <a:lnTo>
                    <a:pt x="745744" y="810196"/>
                  </a:lnTo>
                  <a:lnTo>
                    <a:pt x="742848" y="808253"/>
                  </a:lnTo>
                  <a:lnTo>
                    <a:pt x="749833" y="804392"/>
                  </a:lnTo>
                  <a:lnTo>
                    <a:pt x="749833" y="803859"/>
                  </a:lnTo>
                  <a:lnTo>
                    <a:pt x="758012" y="798588"/>
                  </a:lnTo>
                  <a:lnTo>
                    <a:pt x="763282" y="797433"/>
                  </a:lnTo>
                  <a:lnTo>
                    <a:pt x="764146" y="798588"/>
                  </a:lnTo>
                  <a:lnTo>
                    <a:pt x="764146" y="801306"/>
                  </a:lnTo>
                  <a:lnTo>
                    <a:pt x="765327" y="802462"/>
                  </a:lnTo>
                  <a:lnTo>
                    <a:pt x="769416" y="800531"/>
                  </a:lnTo>
                  <a:lnTo>
                    <a:pt x="779640" y="800531"/>
                  </a:lnTo>
                  <a:lnTo>
                    <a:pt x="786968" y="799376"/>
                  </a:lnTo>
                  <a:lnTo>
                    <a:pt x="791057" y="796658"/>
                  </a:lnTo>
                  <a:lnTo>
                    <a:pt x="793102" y="791641"/>
                  </a:lnTo>
                  <a:lnTo>
                    <a:pt x="801268" y="788530"/>
                  </a:lnTo>
                  <a:lnTo>
                    <a:pt x="810641" y="785837"/>
                  </a:lnTo>
                  <a:lnTo>
                    <a:pt x="820864" y="780046"/>
                  </a:lnTo>
                  <a:lnTo>
                    <a:pt x="826312" y="778891"/>
                  </a:lnTo>
                  <a:lnTo>
                    <a:pt x="829043" y="778891"/>
                  </a:lnTo>
                  <a:lnTo>
                    <a:pt x="837222" y="775004"/>
                  </a:lnTo>
                  <a:lnTo>
                    <a:pt x="848804" y="773074"/>
                  </a:lnTo>
                  <a:lnTo>
                    <a:pt x="856970" y="771144"/>
                  </a:lnTo>
                  <a:lnTo>
                    <a:pt x="869238" y="766508"/>
                  </a:lnTo>
                  <a:lnTo>
                    <a:pt x="913701" y="763409"/>
                  </a:lnTo>
                  <a:lnTo>
                    <a:pt x="932091" y="760323"/>
                  </a:lnTo>
                  <a:lnTo>
                    <a:pt x="954582" y="760323"/>
                  </a:lnTo>
                  <a:lnTo>
                    <a:pt x="968209" y="761479"/>
                  </a:lnTo>
                  <a:lnTo>
                    <a:pt x="976388" y="765340"/>
                  </a:lnTo>
                  <a:lnTo>
                    <a:pt x="977582" y="764578"/>
                  </a:lnTo>
                  <a:lnTo>
                    <a:pt x="975537" y="762254"/>
                  </a:lnTo>
                  <a:lnTo>
                    <a:pt x="974344" y="760323"/>
                  </a:lnTo>
                  <a:lnTo>
                    <a:pt x="975537" y="758393"/>
                  </a:lnTo>
                  <a:lnTo>
                    <a:pt x="979614" y="756450"/>
                  </a:lnTo>
                  <a:lnTo>
                    <a:pt x="988644" y="756450"/>
                  </a:lnTo>
                  <a:lnTo>
                    <a:pt x="999210" y="755675"/>
                  </a:lnTo>
                  <a:lnTo>
                    <a:pt x="1009434" y="752589"/>
                  </a:lnTo>
                  <a:lnTo>
                    <a:pt x="1029017" y="744855"/>
                  </a:lnTo>
                  <a:lnTo>
                    <a:pt x="1040091" y="740994"/>
                  </a:lnTo>
                  <a:lnTo>
                    <a:pt x="1054912" y="737133"/>
                  </a:lnTo>
                  <a:lnTo>
                    <a:pt x="1070076" y="726313"/>
                  </a:lnTo>
                  <a:lnTo>
                    <a:pt x="1084719" y="712000"/>
                  </a:lnTo>
                  <a:lnTo>
                    <a:pt x="1096987" y="699249"/>
                  </a:lnTo>
                  <a:lnTo>
                    <a:pt x="1103122" y="693458"/>
                  </a:lnTo>
                  <a:lnTo>
                    <a:pt x="1105166" y="693458"/>
                  </a:lnTo>
                  <a:lnTo>
                    <a:pt x="1103122" y="696163"/>
                  </a:lnTo>
                  <a:lnTo>
                    <a:pt x="1099032" y="699249"/>
                  </a:lnTo>
                  <a:lnTo>
                    <a:pt x="1099032" y="700024"/>
                  </a:lnTo>
                  <a:lnTo>
                    <a:pt x="1101077" y="700024"/>
                  </a:lnTo>
                  <a:lnTo>
                    <a:pt x="1103972" y="698093"/>
                  </a:lnTo>
                  <a:lnTo>
                    <a:pt x="1118616" y="684568"/>
                  </a:lnTo>
                  <a:lnTo>
                    <a:pt x="1124750" y="676059"/>
                  </a:lnTo>
                  <a:lnTo>
                    <a:pt x="1129690" y="662152"/>
                  </a:lnTo>
                  <a:lnTo>
                    <a:pt x="1136332" y="650544"/>
                  </a:lnTo>
                  <a:lnTo>
                    <a:pt x="1137018" y="644753"/>
                  </a:lnTo>
                  <a:lnTo>
                    <a:pt x="1139063" y="633933"/>
                  </a:lnTo>
                  <a:lnTo>
                    <a:pt x="1140421" y="631228"/>
                  </a:lnTo>
                  <a:lnTo>
                    <a:pt x="1147229" y="620407"/>
                  </a:lnTo>
                  <a:lnTo>
                    <a:pt x="1151318" y="608812"/>
                  </a:lnTo>
                  <a:close/>
                </a:path>
                <a:path w="3140710" h="1524000">
                  <a:moveTo>
                    <a:pt x="1582801" y="16624"/>
                  </a:moveTo>
                  <a:lnTo>
                    <a:pt x="1578711" y="16624"/>
                  </a:lnTo>
                  <a:lnTo>
                    <a:pt x="1578711" y="35166"/>
                  </a:lnTo>
                  <a:lnTo>
                    <a:pt x="1578025" y="37884"/>
                  </a:lnTo>
                  <a:lnTo>
                    <a:pt x="1575981" y="40970"/>
                  </a:lnTo>
                  <a:lnTo>
                    <a:pt x="1572577" y="42900"/>
                  </a:lnTo>
                  <a:lnTo>
                    <a:pt x="1568488" y="44831"/>
                  </a:lnTo>
                  <a:lnTo>
                    <a:pt x="1566443" y="47548"/>
                  </a:lnTo>
                  <a:lnTo>
                    <a:pt x="1565757" y="53340"/>
                  </a:lnTo>
                  <a:lnTo>
                    <a:pt x="1566443" y="62230"/>
                  </a:lnTo>
                  <a:lnTo>
                    <a:pt x="1563712" y="73825"/>
                  </a:lnTo>
                  <a:lnTo>
                    <a:pt x="1556219" y="85420"/>
                  </a:lnTo>
                  <a:lnTo>
                    <a:pt x="1550085" y="90462"/>
                  </a:lnTo>
                  <a:lnTo>
                    <a:pt x="1544815" y="94310"/>
                  </a:lnTo>
                  <a:lnTo>
                    <a:pt x="1544815" y="97409"/>
                  </a:lnTo>
                  <a:lnTo>
                    <a:pt x="1550936" y="93548"/>
                  </a:lnTo>
                  <a:lnTo>
                    <a:pt x="1557070" y="86575"/>
                  </a:lnTo>
                  <a:lnTo>
                    <a:pt x="1563712" y="79629"/>
                  </a:lnTo>
                  <a:lnTo>
                    <a:pt x="1567802" y="71132"/>
                  </a:lnTo>
                  <a:lnTo>
                    <a:pt x="1568373" y="65316"/>
                  </a:lnTo>
                  <a:lnTo>
                    <a:pt x="1568297" y="61468"/>
                  </a:lnTo>
                  <a:lnTo>
                    <a:pt x="1567802" y="54495"/>
                  </a:lnTo>
                  <a:lnTo>
                    <a:pt x="1568488" y="50634"/>
                  </a:lnTo>
                  <a:lnTo>
                    <a:pt x="1569847" y="47548"/>
                  </a:lnTo>
                  <a:lnTo>
                    <a:pt x="1572577" y="45605"/>
                  </a:lnTo>
                  <a:lnTo>
                    <a:pt x="1575981" y="44831"/>
                  </a:lnTo>
                  <a:lnTo>
                    <a:pt x="1578025" y="42900"/>
                  </a:lnTo>
                  <a:lnTo>
                    <a:pt x="1580756" y="39039"/>
                  </a:lnTo>
                  <a:lnTo>
                    <a:pt x="1580756" y="34010"/>
                  </a:lnTo>
                  <a:lnTo>
                    <a:pt x="1582115" y="21259"/>
                  </a:lnTo>
                  <a:lnTo>
                    <a:pt x="1582801" y="16624"/>
                  </a:lnTo>
                  <a:close/>
                </a:path>
                <a:path w="3140710" h="1524000">
                  <a:moveTo>
                    <a:pt x="1917852" y="8890"/>
                  </a:moveTo>
                  <a:lnTo>
                    <a:pt x="1915807" y="7734"/>
                  </a:lnTo>
                  <a:lnTo>
                    <a:pt x="1915807" y="0"/>
                  </a:lnTo>
                  <a:lnTo>
                    <a:pt x="1914613" y="1155"/>
                  </a:lnTo>
                  <a:lnTo>
                    <a:pt x="1913763" y="5029"/>
                  </a:lnTo>
                  <a:lnTo>
                    <a:pt x="1911718" y="9664"/>
                  </a:lnTo>
                  <a:lnTo>
                    <a:pt x="1909673" y="14681"/>
                  </a:lnTo>
                  <a:lnTo>
                    <a:pt x="1902358" y="22415"/>
                  </a:lnTo>
                  <a:lnTo>
                    <a:pt x="1888731" y="37109"/>
                  </a:lnTo>
                  <a:lnTo>
                    <a:pt x="1876463" y="46761"/>
                  </a:lnTo>
                  <a:lnTo>
                    <a:pt x="1863001" y="54495"/>
                  </a:lnTo>
                  <a:lnTo>
                    <a:pt x="1856016" y="57200"/>
                  </a:lnTo>
                  <a:lnTo>
                    <a:pt x="1846656" y="59143"/>
                  </a:lnTo>
                  <a:lnTo>
                    <a:pt x="1834388" y="59143"/>
                  </a:lnTo>
                  <a:lnTo>
                    <a:pt x="1822970" y="60299"/>
                  </a:lnTo>
                  <a:lnTo>
                    <a:pt x="1787029" y="60299"/>
                  </a:lnTo>
                  <a:lnTo>
                    <a:pt x="1767268" y="61468"/>
                  </a:lnTo>
                  <a:lnTo>
                    <a:pt x="1755863" y="61468"/>
                  </a:lnTo>
                  <a:lnTo>
                    <a:pt x="1746834" y="63385"/>
                  </a:lnTo>
                  <a:lnTo>
                    <a:pt x="1741551" y="65316"/>
                  </a:lnTo>
                  <a:lnTo>
                    <a:pt x="1734566" y="69202"/>
                  </a:lnTo>
                  <a:lnTo>
                    <a:pt x="1725193" y="73050"/>
                  </a:lnTo>
                  <a:lnTo>
                    <a:pt x="1712937" y="79629"/>
                  </a:lnTo>
                  <a:lnTo>
                    <a:pt x="1670354" y="103974"/>
                  </a:lnTo>
                  <a:lnTo>
                    <a:pt x="1651952" y="113639"/>
                  </a:lnTo>
                  <a:lnTo>
                    <a:pt x="1645818" y="115570"/>
                  </a:lnTo>
                  <a:lnTo>
                    <a:pt x="1640535" y="118668"/>
                  </a:lnTo>
                  <a:lnTo>
                    <a:pt x="1629473" y="123698"/>
                  </a:lnTo>
                  <a:lnTo>
                    <a:pt x="1620100" y="126403"/>
                  </a:lnTo>
                  <a:lnTo>
                    <a:pt x="1613966" y="129489"/>
                  </a:lnTo>
                  <a:lnTo>
                    <a:pt x="1605788" y="130263"/>
                  </a:lnTo>
                  <a:lnTo>
                    <a:pt x="1595564" y="129489"/>
                  </a:lnTo>
                  <a:lnTo>
                    <a:pt x="1573936" y="129489"/>
                  </a:lnTo>
                  <a:lnTo>
                    <a:pt x="1569847" y="132207"/>
                  </a:lnTo>
                  <a:lnTo>
                    <a:pt x="1558264" y="137998"/>
                  </a:lnTo>
                  <a:lnTo>
                    <a:pt x="1544815" y="146888"/>
                  </a:lnTo>
                  <a:lnTo>
                    <a:pt x="1544815" y="147662"/>
                  </a:lnTo>
                  <a:lnTo>
                    <a:pt x="1552130" y="143802"/>
                  </a:lnTo>
                  <a:lnTo>
                    <a:pt x="1570532" y="132207"/>
                  </a:lnTo>
                  <a:lnTo>
                    <a:pt x="1574622" y="130263"/>
                  </a:lnTo>
                  <a:lnTo>
                    <a:pt x="1586877" y="130263"/>
                  </a:lnTo>
                  <a:lnTo>
                    <a:pt x="1598460" y="131419"/>
                  </a:lnTo>
                  <a:lnTo>
                    <a:pt x="1604594" y="131419"/>
                  </a:lnTo>
                  <a:lnTo>
                    <a:pt x="1651952" y="115570"/>
                  </a:lnTo>
                  <a:lnTo>
                    <a:pt x="1664220" y="109004"/>
                  </a:lnTo>
                  <a:lnTo>
                    <a:pt x="1669669" y="107073"/>
                  </a:lnTo>
                  <a:lnTo>
                    <a:pt x="1674952" y="103974"/>
                  </a:lnTo>
                  <a:lnTo>
                    <a:pt x="1704759" y="87350"/>
                  </a:lnTo>
                  <a:lnTo>
                    <a:pt x="1715833" y="79629"/>
                  </a:lnTo>
                  <a:lnTo>
                    <a:pt x="1721967" y="76911"/>
                  </a:lnTo>
                  <a:lnTo>
                    <a:pt x="1726057" y="75755"/>
                  </a:lnTo>
                  <a:lnTo>
                    <a:pt x="1735416" y="69964"/>
                  </a:lnTo>
                  <a:lnTo>
                    <a:pt x="1744789" y="65316"/>
                  </a:lnTo>
                  <a:lnTo>
                    <a:pt x="1755863" y="63385"/>
                  </a:lnTo>
                  <a:lnTo>
                    <a:pt x="1765223" y="62230"/>
                  </a:lnTo>
                  <a:lnTo>
                    <a:pt x="1780895" y="63385"/>
                  </a:lnTo>
                  <a:lnTo>
                    <a:pt x="1795208" y="62230"/>
                  </a:lnTo>
                  <a:lnTo>
                    <a:pt x="1824164" y="62230"/>
                  </a:lnTo>
                  <a:lnTo>
                    <a:pt x="1844611" y="61468"/>
                  </a:lnTo>
                  <a:lnTo>
                    <a:pt x="1853971" y="60299"/>
                  </a:lnTo>
                  <a:lnTo>
                    <a:pt x="1864194" y="58369"/>
                  </a:lnTo>
                  <a:lnTo>
                    <a:pt x="1888045" y="40970"/>
                  </a:lnTo>
                  <a:lnTo>
                    <a:pt x="1892134" y="35941"/>
                  </a:lnTo>
                  <a:lnTo>
                    <a:pt x="1904403" y="23190"/>
                  </a:lnTo>
                  <a:lnTo>
                    <a:pt x="1910524" y="17399"/>
                  </a:lnTo>
                  <a:lnTo>
                    <a:pt x="1912569" y="12750"/>
                  </a:lnTo>
                  <a:lnTo>
                    <a:pt x="1915807" y="10820"/>
                  </a:lnTo>
                  <a:lnTo>
                    <a:pt x="1917852" y="8890"/>
                  </a:lnTo>
                  <a:close/>
                </a:path>
                <a:path w="3140710" h="1524000">
                  <a:moveTo>
                    <a:pt x="2081390" y="216204"/>
                  </a:moveTo>
                  <a:lnTo>
                    <a:pt x="2079332" y="216852"/>
                  </a:lnTo>
                  <a:lnTo>
                    <a:pt x="2077554" y="218541"/>
                  </a:lnTo>
                  <a:lnTo>
                    <a:pt x="2081390" y="216204"/>
                  </a:lnTo>
                  <a:close/>
                </a:path>
                <a:path w="3140710" h="1524000">
                  <a:moveTo>
                    <a:pt x="2354605" y="88506"/>
                  </a:moveTo>
                  <a:lnTo>
                    <a:pt x="2353411" y="88506"/>
                  </a:lnTo>
                  <a:lnTo>
                    <a:pt x="2351367" y="90462"/>
                  </a:lnTo>
                  <a:lnTo>
                    <a:pt x="2351367" y="92392"/>
                  </a:lnTo>
                  <a:lnTo>
                    <a:pt x="2348128" y="96240"/>
                  </a:lnTo>
                  <a:lnTo>
                    <a:pt x="2343188" y="103212"/>
                  </a:lnTo>
                  <a:lnTo>
                    <a:pt x="2342007" y="105143"/>
                  </a:lnTo>
                  <a:lnTo>
                    <a:pt x="2342007" y="105448"/>
                  </a:lnTo>
                  <a:lnTo>
                    <a:pt x="2341143" y="107073"/>
                  </a:lnTo>
                  <a:lnTo>
                    <a:pt x="2337917" y="112877"/>
                  </a:lnTo>
                  <a:lnTo>
                    <a:pt x="2337066" y="118668"/>
                  </a:lnTo>
                  <a:lnTo>
                    <a:pt x="2332977" y="123698"/>
                  </a:lnTo>
                  <a:lnTo>
                    <a:pt x="2329738" y="126403"/>
                  </a:lnTo>
                  <a:lnTo>
                    <a:pt x="2324455" y="127558"/>
                  </a:lnTo>
                  <a:lnTo>
                    <a:pt x="2319515" y="127558"/>
                  </a:lnTo>
                  <a:lnTo>
                    <a:pt x="2315426" y="128333"/>
                  </a:lnTo>
                  <a:lnTo>
                    <a:pt x="2310142" y="131419"/>
                  </a:lnTo>
                  <a:lnTo>
                    <a:pt x="2305202" y="133362"/>
                  </a:lnTo>
                  <a:lnTo>
                    <a:pt x="2299932" y="133362"/>
                  </a:lnTo>
                  <a:lnTo>
                    <a:pt x="2295842" y="134137"/>
                  </a:lnTo>
                  <a:lnTo>
                    <a:pt x="2292426" y="133362"/>
                  </a:lnTo>
                  <a:lnTo>
                    <a:pt x="2287663" y="133362"/>
                  </a:lnTo>
                  <a:lnTo>
                    <a:pt x="2282215" y="134137"/>
                  </a:lnTo>
                  <a:lnTo>
                    <a:pt x="2276081" y="135293"/>
                  </a:lnTo>
                  <a:lnTo>
                    <a:pt x="2268753" y="137223"/>
                  </a:lnTo>
                  <a:lnTo>
                    <a:pt x="2261768" y="137998"/>
                  </a:lnTo>
                  <a:lnTo>
                    <a:pt x="2254440" y="139153"/>
                  </a:lnTo>
                  <a:lnTo>
                    <a:pt x="2249500" y="141084"/>
                  </a:lnTo>
                  <a:lnTo>
                    <a:pt x="2246274" y="141084"/>
                  </a:lnTo>
                  <a:lnTo>
                    <a:pt x="2240140" y="141859"/>
                  </a:lnTo>
                  <a:lnTo>
                    <a:pt x="2230767" y="141084"/>
                  </a:lnTo>
                  <a:lnTo>
                    <a:pt x="2225827" y="141084"/>
                  </a:lnTo>
                  <a:lnTo>
                    <a:pt x="2221738" y="143027"/>
                  </a:lnTo>
                  <a:lnTo>
                    <a:pt x="2215604" y="144957"/>
                  </a:lnTo>
                  <a:lnTo>
                    <a:pt x="2211184" y="144957"/>
                  </a:lnTo>
                  <a:lnTo>
                    <a:pt x="2206917" y="143802"/>
                  </a:lnTo>
                  <a:lnTo>
                    <a:pt x="2204872" y="145732"/>
                  </a:lnTo>
                  <a:lnTo>
                    <a:pt x="2200783" y="147662"/>
                  </a:lnTo>
                  <a:lnTo>
                    <a:pt x="2198065" y="150749"/>
                  </a:lnTo>
                  <a:lnTo>
                    <a:pt x="2197036" y="151523"/>
                  </a:lnTo>
                  <a:lnTo>
                    <a:pt x="2196706" y="151523"/>
                  </a:lnTo>
                  <a:lnTo>
                    <a:pt x="2185797" y="159639"/>
                  </a:lnTo>
                  <a:lnTo>
                    <a:pt x="2172170" y="167373"/>
                  </a:lnTo>
                  <a:lnTo>
                    <a:pt x="2160765" y="172008"/>
                  </a:lnTo>
                  <a:lnTo>
                    <a:pt x="2157857" y="175882"/>
                  </a:lnTo>
                  <a:lnTo>
                    <a:pt x="2152586" y="177038"/>
                  </a:lnTo>
                  <a:lnTo>
                    <a:pt x="2149348" y="181673"/>
                  </a:lnTo>
                  <a:lnTo>
                    <a:pt x="2149348" y="188633"/>
                  </a:lnTo>
                  <a:lnTo>
                    <a:pt x="2146452" y="193649"/>
                  </a:lnTo>
                  <a:lnTo>
                    <a:pt x="2142363" y="194424"/>
                  </a:lnTo>
                  <a:lnTo>
                    <a:pt x="2138273" y="195592"/>
                  </a:lnTo>
                  <a:lnTo>
                    <a:pt x="2130945" y="196367"/>
                  </a:lnTo>
                  <a:lnTo>
                    <a:pt x="2122767" y="198297"/>
                  </a:lnTo>
                  <a:lnTo>
                    <a:pt x="2114600" y="198297"/>
                  </a:lnTo>
                  <a:lnTo>
                    <a:pt x="2108466" y="200228"/>
                  </a:lnTo>
                  <a:lnTo>
                    <a:pt x="2103183" y="203314"/>
                  </a:lnTo>
                  <a:lnTo>
                    <a:pt x="2093645" y="209118"/>
                  </a:lnTo>
                  <a:lnTo>
                    <a:pt x="2084781" y="214134"/>
                  </a:lnTo>
                  <a:lnTo>
                    <a:pt x="2081390" y="216204"/>
                  </a:lnTo>
                  <a:lnTo>
                    <a:pt x="2085467" y="214909"/>
                  </a:lnTo>
                  <a:lnTo>
                    <a:pt x="2091601" y="211048"/>
                  </a:lnTo>
                  <a:lnTo>
                    <a:pt x="2097049" y="209118"/>
                  </a:lnTo>
                  <a:lnTo>
                    <a:pt x="2104377" y="204089"/>
                  </a:lnTo>
                  <a:lnTo>
                    <a:pt x="2108466" y="201383"/>
                  </a:lnTo>
                  <a:lnTo>
                    <a:pt x="2113407" y="200228"/>
                  </a:lnTo>
                  <a:lnTo>
                    <a:pt x="2120735" y="199453"/>
                  </a:lnTo>
                  <a:lnTo>
                    <a:pt x="2130094" y="197523"/>
                  </a:lnTo>
                  <a:lnTo>
                    <a:pt x="2134184" y="196367"/>
                  </a:lnTo>
                  <a:lnTo>
                    <a:pt x="2145258" y="196367"/>
                  </a:lnTo>
                  <a:lnTo>
                    <a:pt x="2147303" y="194424"/>
                  </a:lnTo>
                  <a:lnTo>
                    <a:pt x="2149348" y="190563"/>
                  </a:lnTo>
                  <a:lnTo>
                    <a:pt x="2151392" y="185928"/>
                  </a:lnTo>
                  <a:lnTo>
                    <a:pt x="2153437" y="180898"/>
                  </a:lnTo>
                  <a:lnTo>
                    <a:pt x="2158720" y="175882"/>
                  </a:lnTo>
                  <a:lnTo>
                    <a:pt x="2163991" y="173164"/>
                  </a:lnTo>
                  <a:lnTo>
                    <a:pt x="2172170" y="169303"/>
                  </a:lnTo>
                  <a:lnTo>
                    <a:pt x="2182393" y="163499"/>
                  </a:lnTo>
                  <a:lnTo>
                    <a:pt x="2189886" y="157708"/>
                  </a:lnTo>
                  <a:lnTo>
                    <a:pt x="2198065" y="152679"/>
                  </a:lnTo>
                  <a:lnTo>
                    <a:pt x="2200783" y="149593"/>
                  </a:lnTo>
                  <a:lnTo>
                    <a:pt x="2202827" y="147662"/>
                  </a:lnTo>
                  <a:lnTo>
                    <a:pt x="2204872" y="146888"/>
                  </a:lnTo>
                  <a:lnTo>
                    <a:pt x="2208288" y="146888"/>
                  </a:lnTo>
                  <a:lnTo>
                    <a:pt x="2211184" y="147662"/>
                  </a:lnTo>
                  <a:lnTo>
                    <a:pt x="2214410" y="147662"/>
                  </a:lnTo>
                  <a:lnTo>
                    <a:pt x="2215578" y="146888"/>
                  </a:lnTo>
                  <a:lnTo>
                    <a:pt x="2218499" y="144957"/>
                  </a:lnTo>
                  <a:lnTo>
                    <a:pt x="2223782" y="143802"/>
                  </a:lnTo>
                  <a:lnTo>
                    <a:pt x="2245423" y="143802"/>
                  </a:lnTo>
                  <a:lnTo>
                    <a:pt x="2249500" y="141859"/>
                  </a:lnTo>
                  <a:lnTo>
                    <a:pt x="2254440" y="139928"/>
                  </a:lnTo>
                  <a:lnTo>
                    <a:pt x="2266708" y="139928"/>
                  </a:lnTo>
                  <a:lnTo>
                    <a:pt x="2271141" y="137998"/>
                  </a:lnTo>
                  <a:lnTo>
                    <a:pt x="2275230" y="137998"/>
                  </a:lnTo>
                  <a:lnTo>
                    <a:pt x="2279319" y="136067"/>
                  </a:lnTo>
                  <a:lnTo>
                    <a:pt x="2284260" y="135293"/>
                  </a:lnTo>
                  <a:lnTo>
                    <a:pt x="2289708" y="134137"/>
                  </a:lnTo>
                  <a:lnTo>
                    <a:pt x="2304021" y="135293"/>
                  </a:lnTo>
                  <a:lnTo>
                    <a:pt x="2308098" y="133362"/>
                  </a:lnTo>
                  <a:lnTo>
                    <a:pt x="2314232" y="130263"/>
                  </a:lnTo>
                  <a:lnTo>
                    <a:pt x="2319515" y="128333"/>
                  </a:lnTo>
                  <a:lnTo>
                    <a:pt x="2325649" y="128333"/>
                  </a:lnTo>
                  <a:lnTo>
                    <a:pt x="2330932" y="127558"/>
                  </a:lnTo>
                  <a:lnTo>
                    <a:pt x="2335873" y="123698"/>
                  </a:lnTo>
                  <a:lnTo>
                    <a:pt x="2339111" y="116738"/>
                  </a:lnTo>
                  <a:lnTo>
                    <a:pt x="2341143" y="110947"/>
                  </a:lnTo>
                  <a:lnTo>
                    <a:pt x="2341143" y="109004"/>
                  </a:lnTo>
                  <a:lnTo>
                    <a:pt x="2342007" y="108191"/>
                  </a:lnTo>
                  <a:lnTo>
                    <a:pt x="2343188" y="107073"/>
                  </a:lnTo>
                  <a:lnTo>
                    <a:pt x="2344039" y="103974"/>
                  </a:lnTo>
                  <a:lnTo>
                    <a:pt x="2348128" y="99339"/>
                  </a:lnTo>
                  <a:lnTo>
                    <a:pt x="2351367" y="93548"/>
                  </a:lnTo>
                  <a:lnTo>
                    <a:pt x="2354605" y="88506"/>
                  </a:lnTo>
                  <a:close/>
                </a:path>
                <a:path w="3140710" h="1524000">
                  <a:moveTo>
                    <a:pt x="3140379" y="1236929"/>
                  </a:moveTo>
                  <a:lnTo>
                    <a:pt x="3132886" y="1236929"/>
                  </a:lnTo>
                  <a:lnTo>
                    <a:pt x="3128797" y="1241945"/>
                  </a:lnTo>
                  <a:lnTo>
                    <a:pt x="3126752" y="1243876"/>
                  </a:lnTo>
                  <a:lnTo>
                    <a:pt x="3124708" y="1246593"/>
                  </a:lnTo>
                  <a:lnTo>
                    <a:pt x="3121990" y="1248524"/>
                  </a:lnTo>
                  <a:lnTo>
                    <a:pt x="3118586" y="1248524"/>
                  </a:lnTo>
                  <a:lnTo>
                    <a:pt x="3115348" y="1249680"/>
                  </a:lnTo>
                  <a:lnTo>
                    <a:pt x="3114497" y="1250454"/>
                  </a:lnTo>
                  <a:lnTo>
                    <a:pt x="3114497" y="1253540"/>
                  </a:lnTo>
                  <a:lnTo>
                    <a:pt x="3115348" y="1254696"/>
                  </a:lnTo>
                  <a:lnTo>
                    <a:pt x="3121990" y="1257414"/>
                  </a:lnTo>
                  <a:lnTo>
                    <a:pt x="3126079" y="1258582"/>
                  </a:lnTo>
                  <a:lnTo>
                    <a:pt x="3128124" y="1260513"/>
                  </a:lnTo>
                  <a:lnTo>
                    <a:pt x="3128124" y="1261275"/>
                  </a:lnTo>
                  <a:lnTo>
                    <a:pt x="3126079" y="1262430"/>
                  </a:lnTo>
                  <a:lnTo>
                    <a:pt x="3110407" y="1268247"/>
                  </a:lnTo>
                  <a:lnTo>
                    <a:pt x="3108363" y="1270177"/>
                  </a:lnTo>
                  <a:lnTo>
                    <a:pt x="3104273" y="1274800"/>
                  </a:lnTo>
                  <a:lnTo>
                    <a:pt x="3102229" y="1274025"/>
                  </a:lnTo>
                  <a:lnTo>
                    <a:pt x="3101035" y="1274025"/>
                  </a:lnTo>
                  <a:lnTo>
                    <a:pt x="3100184" y="1272870"/>
                  </a:lnTo>
                  <a:lnTo>
                    <a:pt x="3098990" y="1270177"/>
                  </a:lnTo>
                  <a:lnTo>
                    <a:pt x="3100184" y="1268247"/>
                  </a:lnTo>
                  <a:lnTo>
                    <a:pt x="3104273" y="1267079"/>
                  </a:lnTo>
                  <a:lnTo>
                    <a:pt x="3105124" y="1265135"/>
                  </a:lnTo>
                  <a:lnTo>
                    <a:pt x="3108363" y="1262430"/>
                  </a:lnTo>
                  <a:lnTo>
                    <a:pt x="3109214" y="1259344"/>
                  </a:lnTo>
                  <a:lnTo>
                    <a:pt x="3108363" y="1256652"/>
                  </a:lnTo>
                  <a:lnTo>
                    <a:pt x="3107169" y="1254696"/>
                  </a:lnTo>
                  <a:lnTo>
                    <a:pt x="3103080" y="1253540"/>
                  </a:lnTo>
                  <a:lnTo>
                    <a:pt x="3101035" y="1254696"/>
                  </a:lnTo>
                  <a:lnTo>
                    <a:pt x="3098990" y="1255483"/>
                  </a:lnTo>
                  <a:lnTo>
                    <a:pt x="3096945" y="1256652"/>
                  </a:lnTo>
                  <a:lnTo>
                    <a:pt x="3094901" y="1256652"/>
                  </a:lnTo>
                  <a:lnTo>
                    <a:pt x="3087586" y="1258582"/>
                  </a:lnTo>
                  <a:lnTo>
                    <a:pt x="3086722" y="1258582"/>
                  </a:lnTo>
                  <a:lnTo>
                    <a:pt x="3085541" y="1262430"/>
                  </a:lnTo>
                  <a:lnTo>
                    <a:pt x="3085541" y="1265135"/>
                  </a:lnTo>
                  <a:lnTo>
                    <a:pt x="3086722" y="1270939"/>
                  </a:lnTo>
                  <a:lnTo>
                    <a:pt x="3085541" y="1272870"/>
                  </a:lnTo>
                  <a:lnTo>
                    <a:pt x="3082645" y="1276743"/>
                  </a:lnTo>
                  <a:lnTo>
                    <a:pt x="3079407" y="1281772"/>
                  </a:lnTo>
                  <a:lnTo>
                    <a:pt x="3079407" y="1290662"/>
                  </a:lnTo>
                  <a:lnTo>
                    <a:pt x="3075317" y="1292593"/>
                  </a:lnTo>
                  <a:lnTo>
                    <a:pt x="3070377" y="1294523"/>
                  </a:lnTo>
                  <a:lnTo>
                    <a:pt x="3066288" y="1296454"/>
                  </a:lnTo>
                  <a:lnTo>
                    <a:pt x="3063049" y="1300327"/>
                  </a:lnTo>
                  <a:lnTo>
                    <a:pt x="3064243" y="1301102"/>
                  </a:lnTo>
                  <a:lnTo>
                    <a:pt x="3065094" y="1304950"/>
                  </a:lnTo>
                  <a:lnTo>
                    <a:pt x="3069183" y="1306880"/>
                  </a:lnTo>
                  <a:lnTo>
                    <a:pt x="3072422" y="1309992"/>
                  </a:lnTo>
                  <a:lnTo>
                    <a:pt x="3076511" y="1317713"/>
                  </a:lnTo>
                  <a:lnTo>
                    <a:pt x="3076511" y="1323517"/>
                  </a:lnTo>
                  <a:lnTo>
                    <a:pt x="3072422" y="1321587"/>
                  </a:lnTo>
                  <a:lnTo>
                    <a:pt x="3067139" y="1319657"/>
                  </a:lnTo>
                  <a:lnTo>
                    <a:pt x="3061004" y="1319657"/>
                  </a:lnTo>
                  <a:lnTo>
                    <a:pt x="3057766" y="1322743"/>
                  </a:lnTo>
                  <a:lnTo>
                    <a:pt x="3056915" y="1325448"/>
                  </a:lnTo>
                  <a:lnTo>
                    <a:pt x="3056915" y="1332407"/>
                  </a:lnTo>
                  <a:lnTo>
                    <a:pt x="3054870" y="1336268"/>
                  </a:lnTo>
                  <a:lnTo>
                    <a:pt x="3053677" y="1340142"/>
                  </a:lnTo>
                  <a:lnTo>
                    <a:pt x="3053677" y="1344002"/>
                  </a:lnTo>
                  <a:lnTo>
                    <a:pt x="3055721" y="1347089"/>
                  </a:lnTo>
                  <a:lnTo>
                    <a:pt x="3056915" y="1349794"/>
                  </a:lnTo>
                  <a:lnTo>
                    <a:pt x="3058960" y="1351737"/>
                  </a:lnTo>
                  <a:lnTo>
                    <a:pt x="3061855" y="1353667"/>
                  </a:lnTo>
                  <a:lnTo>
                    <a:pt x="3066288" y="1352892"/>
                  </a:lnTo>
                  <a:lnTo>
                    <a:pt x="3069183" y="1350962"/>
                  </a:lnTo>
                  <a:lnTo>
                    <a:pt x="3073273" y="1350962"/>
                  </a:lnTo>
                  <a:lnTo>
                    <a:pt x="3075317" y="1352892"/>
                  </a:lnTo>
                  <a:lnTo>
                    <a:pt x="3075317" y="1356753"/>
                  </a:lnTo>
                  <a:lnTo>
                    <a:pt x="3076511" y="1358684"/>
                  </a:lnTo>
                  <a:lnTo>
                    <a:pt x="3075317" y="1359458"/>
                  </a:lnTo>
                  <a:lnTo>
                    <a:pt x="3069183" y="1360614"/>
                  </a:lnTo>
                  <a:lnTo>
                    <a:pt x="3063049" y="1363332"/>
                  </a:lnTo>
                  <a:lnTo>
                    <a:pt x="3055721" y="1365262"/>
                  </a:lnTo>
                  <a:lnTo>
                    <a:pt x="3050781" y="1367193"/>
                  </a:lnTo>
                  <a:lnTo>
                    <a:pt x="3049600" y="1369123"/>
                  </a:lnTo>
                  <a:lnTo>
                    <a:pt x="3049600" y="1381874"/>
                  </a:lnTo>
                  <a:lnTo>
                    <a:pt x="3048736" y="1385747"/>
                  </a:lnTo>
                  <a:lnTo>
                    <a:pt x="3041421" y="1388833"/>
                  </a:lnTo>
                  <a:lnTo>
                    <a:pt x="3038525" y="1389608"/>
                  </a:lnTo>
                  <a:lnTo>
                    <a:pt x="3008706" y="1389608"/>
                  </a:lnTo>
                  <a:lnTo>
                    <a:pt x="3002064" y="1388833"/>
                  </a:lnTo>
                  <a:lnTo>
                    <a:pt x="2995942" y="1387678"/>
                  </a:lnTo>
                  <a:lnTo>
                    <a:pt x="2987764" y="1386903"/>
                  </a:lnTo>
                  <a:lnTo>
                    <a:pt x="2983674" y="1386903"/>
                  </a:lnTo>
                  <a:lnTo>
                    <a:pt x="2979585" y="1388833"/>
                  </a:lnTo>
                  <a:lnTo>
                    <a:pt x="2977540" y="1390764"/>
                  </a:lnTo>
                  <a:lnTo>
                    <a:pt x="2975495" y="1395412"/>
                  </a:lnTo>
                  <a:lnTo>
                    <a:pt x="2972257" y="1401203"/>
                  </a:lnTo>
                  <a:lnTo>
                    <a:pt x="2969361" y="1410093"/>
                  </a:lnTo>
                  <a:lnTo>
                    <a:pt x="2966123" y="1417828"/>
                  </a:lnTo>
                  <a:lnTo>
                    <a:pt x="2967317" y="1423631"/>
                  </a:lnTo>
                  <a:lnTo>
                    <a:pt x="2973451" y="1437538"/>
                  </a:lnTo>
                  <a:lnTo>
                    <a:pt x="2967317" y="1454937"/>
                  </a:lnTo>
                  <a:lnTo>
                    <a:pt x="2963227" y="1464602"/>
                  </a:lnTo>
                  <a:lnTo>
                    <a:pt x="2959989" y="1468462"/>
                  </a:lnTo>
                  <a:lnTo>
                    <a:pt x="2957093" y="1470393"/>
                  </a:lnTo>
                  <a:lnTo>
                    <a:pt x="2951823" y="1468462"/>
                  </a:lnTo>
                  <a:lnTo>
                    <a:pt x="2949778" y="1465376"/>
                  </a:lnTo>
                  <a:lnTo>
                    <a:pt x="2949778" y="1462671"/>
                  </a:lnTo>
                  <a:lnTo>
                    <a:pt x="2948584" y="1455712"/>
                  </a:lnTo>
                  <a:lnTo>
                    <a:pt x="2946539" y="1453007"/>
                  </a:lnTo>
                  <a:lnTo>
                    <a:pt x="2945688" y="1449908"/>
                  </a:lnTo>
                  <a:lnTo>
                    <a:pt x="2941599" y="1447203"/>
                  </a:lnTo>
                  <a:lnTo>
                    <a:pt x="2930182" y="1441411"/>
                  </a:lnTo>
                  <a:lnTo>
                    <a:pt x="2925241" y="1440243"/>
                  </a:lnTo>
                  <a:lnTo>
                    <a:pt x="2919971" y="1439481"/>
                  </a:lnTo>
                  <a:lnTo>
                    <a:pt x="2912465" y="1437538"/>
                  </a:lnTo>
                  <a:lnTo>
                    <a:pt x="2901404" y="1432521"/>
                  </a:lnTo>
                  <a:lnTo>
                    <a:pt x="2890837" y="1432521"/>
                  </a:lnTo>
                  <a:lnTo>
                    <a:pt x="2858986" y="1459572"/>
                  </a:lnTo>
                  <a:lnTo>
                    <a:pt x="2856090" y="1466532"/>
                  </a:lnTo>
                  <a:lnTo>
                    <a:pt x="2854045" y="1469618"/>
                  </a:lnTo>
                  <a:lnTo>
                    <a:pt x="2848762" y="1471561"/>
                  </a:lnTo>
                  <a:lnTo>
                    <a:pt x="2840583" y="1472336"/>
                  </a:lnTo>
                  <a:lnTo>
                    <a:pt x="2829179" y="1472336"/>
                  </a:lnTo>
                  <a:lnTo>
                    <a:pt x="2814701" y="1473492"/>
                  </a:lnTo>
                  <a:lnTo>
                    <a:pt x="2803283" y="1473492"/>
                  </a:lnTo>
                  <a:lnTo>
                    <a:pt x="2799194" y="1474266"/>
                  </a:lnTo>
                  <a:lnTo>
                    <a:pt x="2797149" y="1476197"/>
                  </a:lnTo>
                  <a:lnTo>
                    <a:pt x="2795105" y="1480058"/>
                  </a:lnTo>
                  <a:lnTo>
                    <a:pt x="2791015" y="1485861"/>
                  </a:lnTo>
                  <a:lnTo>
                    <a:pt x="2791015" y="1487792"/>
                  </a:lnTo>
                  <a:lnTo>
                    <a:pt x="2790164" y="1488948"/>
                  </a:lnTo>
                  <a:lnTo>
                    <a:pt x="2781985" y="1488948"/>
                  </a:lnTo>
                  <a:lnTo>
                    <a:pt x="2772626" y="1490891"/>
                  </a:lnTo>
                  <a:lnTo>
                    <a:pt x="2742806" y="1501749"/>
                  </a:lnTo>
                  <a:lnTo>
                    <a:pt x="2724416" y="1508277"/>
                  </a:lnTo>
                  <a:lnTo>
                    <a:pt x="2717774" y="1510207"/>
                  </a:lnTo>
                  <a:lnTo>
                    <a:pt x="2713685" y="1512150"/>
                  </a:lnTo>
                  <a:lnTo>
                    <a:pt x="2707551" y="1514081"/>
                  </a:lnTo>
                  <a:lnTo>
                    <a:pt x="2702776" y="1516011"/>
                  </a:lnTo>
                  <a:lnTo>
                    <a:pt x="2695283" y="1519872"/>
                  </a:lnTo>
                  <a:lnTo>
                    <a:pt x="2691193" y="1521040"/>
                  </a:lnTo>
                  <a:lnTo>
                    <a:pt x="2687104" y="1521802"/>
                  </a:lnTo>
                  <a:lnTo>
                    <a:pt x="2685072" y="1521802"/>
                  </a:lnTo>
                  <a:lnTo>
                    <a:pt x="2681833" y="1521040"/>
                  </a:lnTo>
                  <a:lnTo>
                    <a:pt x="2679789" y="1510207"/>
                  </a:lnTo>
                  <a:lnTo>
                    <a:pt x="2681833" y="1498612"/>
                  </a:lnTo>
                  <a:lnTo>
                    <a:pt x="2680982" y="1493596"/>
                  </a:lnTo>
                  <a:lnTo>
                    <a:pt x="2675699" y="1481988"/>
                  </a:lnTo>
                  <a:lnTo>
                    <a:pt x="2673654" y="1475422"/>
                  </a:lnTo>
                  <a:lnTo>
                    <a:pt x="2671610" y="1470393"/>
                  </a:lnTo>
                  <a:lnTo>
                    <a:pt x="2667520" y="1458798"/>
                  </a:lnTo>
                  <a:lnTo>
                    <a:pt x="2665476" y="1451076"/>
                  </a:lnTo>
                  <a:lnTo>
                    <a:pt x="2662237" y="1445272"/>
                  </a:lnTo>
                  <a:lnTo>
                    <a:pt x="2658148" y="1441411"/>
                  </a:lnTo>
                  <a:lnTo>
                    <a:pt x="2654058" y="1439481"/>
                  </a:lnTo>
                  <a:lnTo>
                    <a:pt x="2643848" y="1439481"/>
                  </a:lnTo>
                  <a:lnTo>
                    <a:pt x="2640952" y="1440243"/>
                  </a:lnTo>
                  <a:lnTo>
                    <a:pt x="2630386" y="1446047"/>
                  </a:lnTo>
                  <a:lnTo>
                    <a:pt x="2623401" y="1449133"/>
                  </a:lnTo>
                  <a:lnTo>
                    <a:pt x="2618117" y="1449908"/>
                  </a:lnTo>
                  <a:lnTo>
                    <a:pt x="2611132" y="1449908"/>
                  </a:lnTo>
                  <a:lnTo>
                    <a:pt x="2602446" y="1446047"/>
                  </a:lnTo>
                  <a:lnTo>
                    <a:pt x="2598369" y="1443342"/>
                  </a:lnTo>
                  <a:lnTo>
                    <a:pt x="2592235" y="1440243"/>
                  </a:lnTo>
                  <a:lnTo>
                    <a:pt x="2585250" y="1439481"/>
                  </a:lnTo>
                  <a:lnTo>
                    <a:pt x="2578773" y="1439481"/>
                  </a:lnTo>
                  <a:lnTo>
                    <a:pt x="2573832" y="1438313"/>
                  </a:lnTo>
                  <a:lnTo>
                    <a:pt x="2570594" y="1439481"/>
                  </a:lnTo>
                  <a:lnTo>
                    <a:pt x="2563609" y="1441411"/>
                  </a:lnTo>
                  <a:lnTo>
                    <a:pt x="2562415" y="1440243"/>
                  </a:lnTo>
                  <a:lnTo>
                    <a:pt x="2557475" y="1439481"/>
                  </a:lnTo>
                  <a:lnTo>
                    <a:pt x="2551011" y="1437538"/>
                  </a:lnTo>
                  <a:lnTo>
                    <a:pt x="2546070" y="1433296"/>
                  </a:lnTo>
                  <a:lnTo>
                    <a:pt x="2537891" y="1431353"/>
                  </a:lnTo>
                  <a:lnTo>
                    <a:pt x="2534653" y="1431353"/>
                  </a:lnTo>
                  <a:lnTo>
                    <a:pt x="2525623" y="1435227"/>
                  </a:lnTo>
                  <a:lnTo>
                    <a:pt x="2521204" y="1439481"/>
                  </a:lnTo>
                  <a:lnTo>
                    <a:pt x="2518308" y="1443342"/>
                  </a:lnTo>
                  <a:lnTo>
                    <a:pt x="2516263" y="1454937"/>
                  </a:lnTo>
                  <a:lnTo>
                    <a:pt x="2516263" y="1473492"/>
                  </a:lnTo>
                  <a:lnTo>
                    <a:pt x="2514892" y="1475422"/>
                  </a:lnTo>
                  <a:lnTo>
                    <a:pt x="2512174" y="1476197"/>
                  </a:lnTo>
                  <a:lnTo>
                    <a:pt x="2510129" y="1476197"/>
                  </a:lnTo>
                  <a:lnTo>
                    <a:pt x="2508085" y="1475422"/>
                  </a:lnTo>
                  <a:lnTo>
                    <a:pt x="2500592" y="1471561"/>
                  </a:lnTo>
                  <a:lnTo>
                    <a:pt x="2495308" y="1468462"/>
                  </a:lnTo>
                  <a:lnTo>
                    <a:pt x="2490368" y="1463446"/>
                  </a:lnTo>
                  <a:lnTo>
                    <a:pt x="2484234" y="1458798"/>
                  </a:lnTo>
                  <a:lnTo>
                    <a:pt x="2480995" y="1458798"/>
                  </a:lnTo>
                  <a:lnTo>
                    <a:pt x="2478951" y="1459572"/>
                  </a:lnTo>
                  <a:lnTo>
                    <a:pt x="2476055" y="1461503"/>
                  </a:lnTo>
                  <a:lnTo>
                    <a:pt x="2467876" y="1469618"/>
                  </a:lnTo>
                  <a:lnTo>
                    <a:pt x="2451189" y="1490891"/>
                  </a:lnTo>
                  <a:lnTo>
                    <a:pt x="2449144" y="1490891"/>
                  </a:lnTo>
                  <a:lnTo>
                    <a:pt x="2440965" y="1487017"/>
                  </a:lnTo>
                  <a:lnTo>
                    <a:pt x="2431605" y="1483931"/>
                  </a:lnTo>
                  <a:lnTo>
                    <a:pt x="2427516" y="1481988"/>
                  </a:lnTo>
                  <a:lnTo>
                    <a:pt x="2420531" y="1480058"/>
                  </a:lnTo>
                  <a:lnTo>
                    <a:pt x="2418486" y="1480058"/>
                  </a:lnTo>
                  <a:lnTo>
                    <a:pt x="2416441" y="1479296"/>
                  </a:lnTo>
                  <a:lnTo>
                    <a:pt x="2412352" y="1480058"/>
                  </a:lnTo>
                  <a:lnTo>
                    <a:pt x="2409799" y="1480058"/>
                  </a:lnTo>
                  <a:lnTo>
                    <a:pt x="2405024" y="1481226"/>
                  </a:lnTo>
                  <a:lnTo>
                    <a:pt x="2401620" y="1479296"/>
                  </a:lnTo>
                  <a:lnTo>
                    <a:pt x="2381173" y="1479296"/>
                  </a:lnTo>
                  <a:lnTo>
                    <a:pt x="2377097" y="1480058"/>
                  </a:lnTo>
                  <a:lnTo>
                    <a:pt x="2375052" y="1481226"/>
                  </a:lnTo>
                  <a:lnTo>
                    <a:pt x="2373858" y="1480058"/>
                  </a:lnTo>
                  <a:lnTo>
                    <a:pt x="2370963" y="1478127"/>
                  </a:lnTo>
                  <a:lnTo>
                    <a:pt x="2368918" y="1474266"/>
                  </a:lnTo>
                  <a:lnTo>
                    <a:pt x="2365679" y="1471561"/>
                  </a:lnTo>
                  <a:lnTo>
                    <a:pt x="2362784" y="1467688"/>
                  </a:lnTo>
                  <a:lnTo>
                    <a:pt x="2362784" y="1461503"/>
                  </a:lnTo>
                  <a:lnTo>
                    <a:pt x="2363635" y="1454937"/>
                  </a:lnTo>
                  <a:lnTo>
                    <a:pt x="2362784" y="1449133"/>
                  </a:lnTo>
                  <a:lnTo>
                    <a:pt x="2360739" y="1443342"/>
                  </a:lnTo>
                  <a:lnTo>
                    <a:pt x="2360739" y="1441411"/>
                  </a:lnTo>
                  <a:lnTo>
                    <a:pt x="2361590" y="1439481"/>
                  </a:lnTo>
                  <a:lnTo>
                    <a:pt x="2364829" y="1439481"/>
                  </a:lnTo>
                  <a:lnTo>
                    <a:pt x="2366873" y="1437538"/>
                  </a:lnTo>
                  <a:lnTo>
                    <a:pt x="2369769" y="1436382"/>
                  </a:lnTo>
                  <a:lnTo>
                    <a:pt x="2370963" y="1433296"/>
                  </a:lnTo>
                  <a:lnTo>
                    <a:pt x="2369769" y="1430591"/>
                  </a:lnTo>
                  <a:lnTo>
                    <a:pt x="2368918" y="1429423"/>
                  </a:lnTo>
                  <a:lnTo>
                    <a:pt x="2368918" y="1426718"/>
                  </a:lnTo>
                  <a:lnTo>
                    <a:pt x="2373007" y="1420926"/>
                  </a:lnTo>
                  <a:lnTo>
                    <a:pt x="2373858" y="1417053"/>
                  </a:lnTo>
                  <a:lnTo>
                    <a:pt x="2373007" y="1413179"/>
                  </a:lnTo>
                  <a:lnTo>
                    <a:pt x="2361590" y="1395412"/>
                  </a:lnTo>
                  <a:lnTo>
                    <a:pt x="2350173" y="1383042"/>
                  </a:lnTo>
                  <a:lnTo>
                    <a:pt x="2342007" y="1376083"/>
                  </a:lnTo>
                  <a:lnTo>
                    <a:pt x="2342007" y="1376362"/>
                  </a:lnTo>
                  <a:lnTo>
                    <a:pt x="2314232" y="1353667"/>
                  </a:lnTo>
                  <a:lnTo>
                    <a:pt x="2306053" y="1349019"/>
                  </a:lnTo>
                  <a:lnTo>
                    <a:pt x="2304021" y="1347089"/>
                  </a:lnTo>
                  <a:lnTo>
                    <a:pt x="2296515" y="1342847"/>
                  </a:lnTo>
                  <a:lnTo>
                    <a:pt x="2291753" y="1342072"/>
                  </a:lnTo>
                  <a:lnTo>
                    <a:pt x="2279319" y="1335112"/>
                  </a:lnTo>
                  <a:lnTo>
                    <a:pt x="2271141" y="1331252"/>
                  </a:lnTo>
                  <a:lnTo>
                    <a:pt x="2265857" y="1330477"/>
                  </a:lnTo>
                  <a:lnTo>
                    <a:pt x="2256485" y="1330477"/>
                  </a:lnTo>
                  <a:lnTo>
                    <a:pt x="2247468" y="1332407"/>
                  </a:lnTo>
                  <a:lnTo>
                    <a:pt x="2245423" y="1333182"/>
                  </a:lnTo>
                  <a:lnTo>
                    <a:pt x="2238095" y="1333182"/>
                  </a:lnTo>
                  <a:lnTo>
                    <a:pt x="2230767" y="1331252"/>
                  </a:lnTo>
                  <a:lnTo>
                    <a:pt x="2194661" y="1331252"/>
                  </a:lnTo>
                  <a:lnTo>
                    <a:pt x="2188527" y="1330477"/>
                  </a:lnTo>
                  <a:lnTo>
                    <a:pt x="2180348" y="1328534"/>
                  </a:lnTo>
                  <a:lnTo>
                    <a:pt x="2180348" y="1324673"/>
                  </a:lnTo>
                  <a:lnTo>
                    <a:pt x="2177110" y="1317713"/>
                  </a:lnTo>
                  <a:lnTo>
                    <a:pt x="2176259" y="1315008"/>
                  </a:lnTo>
                  <a:lnTo>
                    <a:pt x="2175065" y="1312697"/>
                  </a:lnTo>
                  <a:lnTo>
                    <a:pt x="2174214" y="1309992"/>
                  </a:lnTo>
                  <a:lnTo>
                    <a:pt x="2174214" y="1308049"/>
                  </a:lnTo>
                  <a:lnTo>
                    <a:pt x="2172170" y="1303020"/>
                  </a:lnTo>
                  <a:lnTo>
                    <a:pt x="2170125" y="1301102"/>
                  </a:lnTo>
                  <a:lnTo>
                    <a:pt x="2168931" y="1298397"/>
                  </a:lnTo>
                  <a:lnTo>
                    <a:pt x="2170976" y="1295285"/>
                  </a:lnTo>
                  <a:lnTo>
                    <a:pt x="2172170" y="1294523"/>
                  </a:lnTo>
                  <a:lnTo>
                    <a:pt x="2172170" y="1291437"/>
                  </a:lnTo>
                  <a:lnTo>
                    <a:pt x="2175065" y="1278674"/>
                  </a:lnTo>
                  <a:lnTo>
                    <a:pt x="2175065" y="1275956"/>
                  </a:lnTo>
                  <a:lnTo>
                    <a:pt x="2178304" y="1272870"/>
                  </a:lnTo>
                  <a:lnTo>
                    <a:pt x="2180348" y="1272095"/>
                  </a:lnTo>
                  <a:lnTo>
                    <a:pt x="2185797" y="1269009"/>
                  </a:lnTo>
                  <a:lnTo>
                    <a:pt x="2189886" y="1266317"/>
                  </a:lnTo>
                  <a:lnTo>
                    <a:pt x="2190572" y="1263205"/>
                  </a:lnTo>
                  <a:lnTo>
                    <a:pt x="2190572" y="1261275"/>
                  </a:lnTo>
                  <a:lnTo>
                    <a:pt x="2188527" y="1259344"/>
                  </a:lnTo>
                  <a:lnTo>
                    <a:pt x="2186482" y="1255483"/>
                  </a:lnTo>
                  <a:lnTo>
                    <a:pt x="2184438" y="1250454"/>
                  </a:lnTo>
                  <a:lnTo>
                    <a:pt x="2184438" y="1249680"/>
                  </a:lnTo>
                  <a:lnTo>
                    <a:pt x="2185797" y="1247749"/>
                  </a:lnTo>
                  <a:lnTo>
                    <a:pt x="2188527" y="1240790"/>
                  </a:lnTo>
                  <a:lnTo>
                    <a:pt x="2189886" y="1240015"/>
                  </a:lnTo>
                  <a:lnTo>
                    <a:pt x="2194661" y="1236154"/>
                  </a:lnTo>
                  <a:lnTo>
                    <a:pt x="2198751" y="1231125"/>
                  </a:lnTo>
                  <a:lnTo>
                    <a:pt x="2202154" y="1225334"/>
                  </a:lnTo>
                  <a:lnTo>
                    <a:pt x="2200783" y="1220304"/>
                  </a:lnTo>
                  <a:lnTo>
                    <a:pt x="2200110" y="1213739"/>
                  </a:lnTo>
                  <a:lnTo>
                    <a:pt x="2200110" y="1200200"/>
                  </a:lnTo>
                  <a:lnTo>
                    <a:pt x="2200783" y="1193253"/>
                  </a:lnTo>
                  <a:lnTo>
                    <a:pt x="2220544" y="1159230"/>
                  </a:lnTo>
                  <a:lnTo>
                    <a:pt x="2224633" y="1152283"/>
                  </a:lnTo>
                  <a:lnTo>
                    <a:pt x="2225827" y="1147635"/>
                  </a:lnTo>
                  <a:lnTo>
                    <a:pt x="2224633" y="1139913"/>
                  </a:lnTo>
                  <a:lnTo>
                    <a:pt x="2226678" y="1131023"/>
                  </a:lnTo>
                  <a:lnTo>
                    <a:pt x="2228723" y="1116317"/>
                  </a:lnTo>
                  <a:lnTo>
                    <a:pt x="2228723" y="1111694"/>
                  </a:lnTo>
                  <a:lnTo>
                    <a:pt x="2225827" y="1103960"/>
                  </a:lnTo>
                  <a:lnTo>
                    <a:pt x="2223782" y="1100099"/>
                  </a:lnTo>
                  <a:lnTo>
                    <a:pt x="2221738" y="1090041"/>
                  </a:lnTo>
                  <a:lnTo>
                    <a:pt x="2219693" y="1082306"/>
                  </a:lnTo>
                  <a:lnTo>
                    <a:pt x="2218499" y="1079601"/>
                  </a:lnTo>
                  <a:lnTo>
                    <a:pt x="2217648" y="1071867"/>
                  </a:lnTo>
                  <a:lnTo>
                    <a:pt x="2217648" y="1067625"/>
                  </a:lnTo>
                  <a:lnTo>
                    <a:pt x="2217648" y="1066850"/>
                  </a:lnTo>
                  <a:lnTo>
                    <a:pt x="2217648" y="1065695"/>
                  </a:lnTo>
                  <a:lnTo>
                    <a:pt x="2217026" y="1065695"/>
                  </a:lnTo>
                  <a:lnTo>
                    <a:pt x="2215604" y="1062977"/>
                  </a:lnTo>
                  <a:lnTo>
                    <a:pt x="2214410" y="1059891"/>
                  </a:lnTo>
                  <a:lnTo>
                    <a:pt x="2211184" y="1055255"/>
                  </a:lnTo>
                  <a:lnTo>
                    <a:pt x="2198751" y="1046365"/>
                  </a:lnTo>
                  <a:lnTo>
                    <a:pt x="2192617" y="1039787"/>
                  </a:lnTo>
                  <a:lnTo>
                    <a:pt x="2186482" y="1030897"/>
                  </a:lnTo>
                  <a:lnTo>
                    <a:pt x="2178304" y="1022019"/>
                  </a:lnTo>
                  <a:lnTo>
                    <a:pt x="2175065" y="1017371"/>
                  </a:lnTo>
                  <a:lnTo>
                    <a:pt x="2168080" y="1009637"/>
                  </a:lnTo>
                  <a:lnTo>
                    <a:pt x="2166886" y="1006551"/>
                  </a:lnTo>
                  <a:lnTo>
                    <a:pt x="2166035" y="998816"/>
                  </a:lnTo>
                  <a:lnTo>
                    <a:pt x="2166035" y="989152"/>
                  </a:lnTo>
                  <a:lnTo>
                    <a:pt x="2168931" y="985291"/>
                  </a:lnTo>
                  <a:lnTo>
                    <a:pt x="2170976" y="976401"/>
                  </a:lnTo>
                  <a:lnTo>
                    <a:pt x="2172170" y="973315"/>
                  </a:lnTo>
                  <a:lnTo>
                    <a:pt x="2170976" y="965568"/>
                  </a:lnTo>
                  <a:lnTo>
                    <a:pt x="2170976" y="947407"/>
                  </a:lnTo>
                  <a:lnTo>
                    <a:pt x="2168931" y="939292"/>
                  </a:lnTo>
                  <a:lnTo>
                    <a:pt x="2168080" y="934643"/>
                  </a:lnTo>
                  <a:lnTo>
                    <a:pt x="2166035" y="929627"/>
                  </a:lnTo>
                  <a:lnTo>
                    <a:pt x="2162797" y="919200"/>
                  </a:lnTo>
                  <a:lnTo>
                    <a:pt x="2157869" y="906437"/>
                  </a:lnTo>
                  <a:lnTo>
                    <a:pt x="2157869" y="901407"/>
                  </a:lnTo>
                  <a:lnTo>
                    <a:pt x="2156676" y="900633"/>
                  </a:lnTo>
                  <a:lnTo>
                    <a:pt x="2152586" y="900633"/>
                  </a:lnTo>
                  <a:lnTo>
                    <a:pt x="2146452" y="898702"/>
                  </a:lnTo>
                  <a:lnTo>
                    <a:pt x="2146452" y="890968"/>
                  </a:lnTo>
                  <a:lnTo>
                    <a:pt x="2148497" y="884796"/>
                  </a:lnTo>
                  <a:lnTo>
                    <a:pt x="2150541" y="882078"/>
                  </a:lnTo>
                  <a:lnTo>
                    <a:pt x="2150541" y="876287"/>
                  </a:lnTo>
                  <a:lnTo>
                    <a:pt x="2147303" y="873188"/>
                  </a:lnTo>
                  <a:lnTo>
                    <a:pt x="2142363" y="867397"/>
                  </a:lnTo>
                  <a:lnTo>
                    <a:pt x="2139124" y="864692"/>
                  </a:lnTo>
                  <a:lnTo>
                    <a:pt x="2128901" y="864692"/>
                  </a:lnTo>
                  <a:lnTo>
                    <a:pt x="2124811" y="862749"/>
                  </a:lnTo>
                  <a:lnTo>
                    <a:pt x="2120735" y="858888"/>
                  </a:lnTo>
                  <a:lnTo>
                    <a:pt x="2118690" y="855802"/>
                  </a:lnTo>
                  <a:lnTo>
                    <a:pt x="2110511" y="852716"/>
                  </a:lnTo>
                  <a:lnTo>
                    <a:pt x="2106422" y="851928"/>
                  </a:lnTo>
                  <a:lnTo>
                    <a:pt x="2102332" y="849998"/>
                  </a:lnTo>
                  <a:lnTo>
                    <a:pt x="2097735" y="846912"/>
                  </a:lnTo>
                  <a:lnTo>
                    <a:pt x="2082749" y="838403"/>
                  </a:lnTo>
                  <a:lnTo>
                    <a:pt x="2063838" y="833386"/>
                  </a:lnTo>
                  <a:lnTo>
                    <a:pt x="2058898" y="832612"/>
                  </a:lnTo>
                  <a:lnTo>
                    <a:pt x="2055660" y="831456"/>
                  </a:lnTo>
                  <a:lnTo>
                    <a:pt x="2051570" y="831456"/>
                  </a:lnTo>
                  <a:lnTo>
                    <a:pt x="2050719" y="830668"/>
                  </a:lnTo>
                  <a:lnTo>
                    <a:pt x="2048675" y="829513"/>
                  </a:lnTo>
                  <a:lnTo>
                    <a:pt x="2044585" y="828738"/>
                  </a:lnTo>
                  <a:lnTo>
                    <a:pt x="2041347" y="827582"/>
                  </a:lnTo>
                  <a:lnTo>
                    <a:pt x="2038108" y="826808"/>
                  </a:lnTo>
                  <a:lnTo>
                    <a:pt x="2034032" y="824496"/>
                  </a:lnTo>
                  <a:lnTo>
                    <a:pt x="2027047" y="819848"/>
                  </a:lnTo>
                  <a:lnTo>
                    <a:pt x="2022957" y="816762"/>
                  </a:lnTo>
                  <a:lnTo>
                    <a:pt x="2014778" y="812901"/>
                  </a:lnTo>
                  <a:lnTo>
                    <a:pt x="2011540" y="810971"/>
                  </a:lnTo>
                  <a:lnTo>
                    <a:pt x="2009495" y="810196"/>
                  </a:lnTo>
                  <a:lnTo>
                    <a:pt x="2007450" y="809015"/>
                  </a:lnTo>
                  <a:lnTo>
                    <a:pt x="2000123" y="803236"/>
                  </a:lnTo>
                  <a:lnTo>
                    <a:pt x="1993150" y="796658"/>
                  </a:lnTo>
                  <a:lnTo>
                    <a:pt x="1983778" y="791641"/>
                  </a:lnTo>
                  <a:lnTo>
                    <a:pt x="1978329" y="785837"/>
                  </a:lnTo>
                  <a:lnTo>
                    <a:pt x="1973389" y="778090"/>
                  </a:lnTo>
                  <a:lnTo>
                    <a:pt x="1970151" y="771144"/>
                  </a:lnTo>
                  <a:lnTo>
                    <a:pt x="1966061" y="760323"/>
                  </a:lnTo>
                  <a:lnTo>
                    <a:pt x="1966061" y="756450"/>
                  </a:lnTo>
                  <a:lnTo>
                    <a:pt x="1967255" y="748728"/>
                  </a:lnTo>
                  <a:lnTo>
                    <a:pt x="1969300" y="740994"/>
                  </a:lnTo>
                  <a:lnTo>
                    <a:pt x="1977644" y="731329"/>
                  </a:lnTo>
                  <a:lnTo>
                    <a:pt x="1981733" y="723595"/>
                  </a:lnTo>
                  <a:lnTo>
                    <a:pt x="1982419" y="717804"/>
                  </a:lnTo>
                  <a:lnTo>
                    <a:pt x="1985822" y="712774"/>
                  </a:lnTo>
                  <a:lnTo>
                    <a:pt x="1987867" y="708139"/>
                  </a:lnTo>
                  <a:lnTo>
                    <a:pt x="1987867" y="701954"/>
                  </a:lnTo>
                  <a:lnTo>
                    <a:pt x="1984451" y="692289"/>
                  </a:lnTo>
                  <a:lnTo>
                    <a:pt x="1993150" y="676833"/>
                  </a:lnTo>
                  <a:lnTo>
                    <a:pt x="1996046" y="669874"/>
                  </a:lnTo>
                  <a:lnTo>
                    <a:pt x="2002167" y="667943"/>
                  </a:lnTo>
                  <a:lnTo>
                    <a:pt x="2009495" y="669099"/>
                  </a:lnTo>
                  <a:lnTo>
                    <a:pt x="2015629" y="667169"/>
                  </a:lnTo>
                  <a:lnTo>
                    <a:pt x="2025853" y="657504"/>
                  </a:lnTo>
                  <a:lnTo>
                    <a:pt x="2029091" y="651713"/>
                  </a:lnTo>
                  <a:lnTo>
                    <a:pt x="2029091" y="647839"/>
                  </a:lnTo>
                  <a:lnTo>
                    <a:pt x="2029942" y="645909"/>
                  </a:lnTo>
                  <a:lnTo>
                    <a:pt x="2031987" y="638949"/>
                  </a:lnTo>
                  <a:lnTo>
                    <a:pt x="2031136" y="637019"/>
                  </a:lnTo>
                  <a:lnTo>
                    <a:pt x="2033168" y="633158"/>
                  </a:lnTo>
                  <a:lnTo>
                    <a:pt x="2031136" y="629285"/>
                  </a:lnTo>
                  <a:lnTo>
                    <a:pt x="2034032" y="625424"/>
                  </a:lnTo>
                  <a:lnTo>
                    <a:pt x="2037257" y="617689"/>
                  </a:lnTo>
                  <a:lnTo>
                    <a:pt x="2036064" y="612673"/>
                  </a:lnTo>
                  <a:lnTo>
                    <a:pt x="2036064" y="610743"/>
                  </a:lnTo>
                  <a:lnTo>
                    <a:pt x="2038108" y="607631"/>
                  </a:lnTo>
                  <a:lnTo>
                    <a:pt x="2038108" y="604926"/>
                  </a:lnTo>
                  <a:lnTo>
                    <a:pt x="2036064" y="603008"/>
                  </a:lnTo>
                  <a:lnTo>
                    <a:pt x="2037257" y="597979"/>
                  </a:lnTo>
                  <a:lnTo>
                    <a:pt x="2037257" y="591413"/>
                  </a:lnTo>
                  <a:lnTo>
                    <a:pt x="2035213" y="579424"/>
                  </a:lnTo>
                  <a:lnTo>
                    <a:pt x="2027897" y="572846"/>
                  </a:lnTo>
                  <a:lnTo>
                    <a:pt x="2020912" y="560095"/>
                  </a:lnTo>
                  <a:lnTo>
                    <a:pt x="2021763" y="558165"/>
                  </a:lnTo>
                  <a:lnTo>
                    <a:pt x="2023808" y="557390"/>
                  </a:lnTo>
                  <a:lnTo>
                    <a:pt x="2023808" y="555447"/>
                  </a:lnTo>
                  <a:lnTo>
                    <a:pt x="2022957" y="548500"/>
                  </a:lnTo>
                  <a:lnTo>
                    <a:pt x="2020912" y="539610"/>
                  </a:lnTo>
                  <a:lnTo>
                    <a:pt x="2019719" y="535749"/>
                  </a:lnTo>
                  <a:lnTo>
                    <a:pt x="2018868" y="531101"/>
                  </a:lnTo>
                  <a:lnTo>
                    <a:pt x="2015629" y="520280"/>
                  </a:lnTo>
                  <a:lnTo>
                    <a:pt x="2014778" y="515264"/>
                  </a:lnTo>
                  <a:lnTo>
                    <a:pt x="2013585" y="510616"/>
                  </a:lnTo>
                  <a:lnTo>
                    <a:pt x="2013585" y="504825"/>
                  </a:lnTo>
                  <a:lnTo>
                    <a:pt x="2011540" y="499795"/>
                  </a:lnTo>
                  <a:lnTo>
                    <a:pt x="2010346" y="499021"/>
                  </a:lnTo>
                  <a:lnTo>
                    <a:pt x="2007450" y="495935"/>
                  </a:lnTo>
                  <a:lnTo>
                    <a:pt x="2005406" y="493229"/>
                  </a:lnTo>
                  <a:lnTo>
                    <a:pt x="2004212" y="490131"/>
                  </a:lnTo>
                  <a:lnTo>
                    <a:pt x="2005406" y="489356"/>
                  </a:lnTo>
                  <a:lnTo>
                    <a:pt x="2002167" y="486270"/>
                  </a:lnTo>
                  <a:lnTo>
                    <a:pt x="2000123" y="483184"/>
                  </a:lnTo>
                  <a:lnTo>
                    <a:pt x="1999272" y="477380"/>
                  </a:lnTo>
                  <a:lnTo>
                    <a:pt x="1999272" y="473519"/>
                  </a:lnTo>
                  <a:lnTo>
                    <a:pt x="2000123" y="470814"/>
                  </a:lnTo>
                  <a:lnTo>
                    <a:pt x="2001316" y="468871"/>
                  </a:lnTo>
                  <a:lnTo>
                    <a:pt x="2001316" y="465785"/>
                  </a:lnTo>
                  <a:lnTo>
                    <a:pt x="2000123" y="463854"/>
                  </a:lnTo>
                  <a:lnTo>
                    <a:pt x="1998078" y="461924"/>
                  </a:lnTo>
                  <a:lnTo>
                    <a:pt x="1997227" y="459206"/>
                  </a:lnTo>
                  <a:lnTo>
                    <a:pt x="1999272" y="448386"/>
                  </a:lnTo>
                  <a:lnTo>
                    <a:pt x="1999272" y="444525"/>
                  </a:lnTo>
                  <a:lnTo>
                    <a:pt x="2002167" y="436791"/>
                  </a:lnTo>
                  <a:lnTo>
                    <a:pt x="2003361" y="431761"/>
                  </a:lnTo>
                  <a:lnTo>
                    <a:pt x="2003361" y="429844"/>
                  </a:lnTo>
                  <a:lnTo>
                    <a:pt x="2002167" y="425958"/>
                  </a:lnTo>
                  <a:lnTo>
                    <a:pt x="2002167" y="422097"/>
                  </a:lnTo>
                  <a:lnTo>
                    <a:pt x="2001316" y="417068"/>
                  </a:lnTo>
                  <a:lnTo>
                    <a:pt x="2001316" y="411276"/>
                  </a:lnTo>
                  <a:lnTo>
                    <a:pt x="1999272" y="402767"/>
                  </a:lnTo>
                  <a:lnTo>
                    <a:pt x="1997227" y="398919"/>
                  </a:lnTo>
                  <a:lnTo>
                    <a:pt x="1995182" y="396595"/>
                  </a:lnTo>
                  <a:lnTo>
                    <a:pt x="1994001" y="393877"/>
                  </a:lnTo>
                  <a:lnTo>
                    <a:pt x="1991956" y="392722"/>
                  </a:lnTo>
                  <a:lnTo>
                    <a:pt x="1991956" y="390017"/>
                  </a:lnTo>
                  <a:lnTo>
                    <a:pt x="1991106" y="386156"/>
                  </a:lnTo>
                  <a:lnTo>
                    <a:pt x="1991106" y="384213"/>
                  </a:lnTo>
                  <a:lnTo>
                    <a:pt x="1989061" y="380352"/>
                  </a:lnTo>
                  <a:lnTo>
                    <a:pt x="1988883" y="380352"/>
                  </a:lnTo>
                  <a:lnTo>
                    <a:pt x="1987867" y="378421"/>
                  </a:lnTo>
                  <a:lnTo>
                    <a:pt x="1978329" y="367601"/>
                  </a:lnTo>
                  <a:lnTo>
                    <a:pt x="1975866" y="366445"/>
                  </a:lnTo>
                  <a:lnTo>
                    <a:pt x="1974240" y="365671"/>
                  </a:lnTo>
                  <a:lnTo>
                    <a:pt x="1973389" y="365671"/>
                  </a:lnTo>
                  <a:lnTo>
                    <a:pt x="1971344" y="366445"/>
                  </a:lnTo>
                  <a:lnTo>
                    <a:pt x="1968106" y="365671"/>
                  </a:lnTo>
                  <a:lnTo>
                    <a:pt x="1961972" y="361797"/>
                  </a:lnTo>
                  <a:lnTo>
                    <a:pt x="1956689" y="358711"/>
                  </a:lnTo>
                  <a:lnTo>
                    <a:pt x="1954644" y="354850"/>
                  </a:lnTo>
                  <a:lnTo>
                    <a:pt x="1950554" y="352132"/>
                  </a:lnTo>
                  <a:lnTo>
                    <a:pt x="1949704" y="348272"/>
                  </a:lnTo>
                  <a:lnTo>
                    <a:pt x="1945614" y="343242"/>
                  </a:lnTo>
                  <a:lnTo>
                    <a:pt x="1942388" y="341312"/>
                  </a:lnTo>
                  <a:lnTo>
                    <a:pt x="1941525" y="338607"/>
                  </a:lnTo>
                  <a:lnTo>
                    <a:pt x="1940344" y="336677"/>
                  </a:lnTo>
                  <a:lnTo>
                    <a:pt x="1936254" y="334365"/>
                  </a:lnTo>
                  <a:lnTo>
                    <a:pt x="1934210" y="331647"/>
                  </a:lnTo>
                  <a:lnTo>
                    <a:pt x="1932165" y="326631"/>
                  </a:lnTo>
                  <a:lnTo>
                    <a:pt x="1928075" y="320827"/>
                  </a:lnTo>
                  <a:lnTo>
                    <a:pt x="1926882" y="318122"/>
                  </a:lnTo>
                  <a:lnTo>
                    <a:pt x="1922792" y="314261"/>
                  </a:lnTo>
                  <a:lnTo>
                    <a:pt x="1920748" y="311162"/>
                  </a:lnTo>
                  <a:lnTo>
                    <a:pt x="1924837" y="313105"/>
                  </a:lnTo>
                  <a:lnTo>
                    <a:pt x="1928926" y="316191"/>
                  </a:lnTo>
                  <a:lnTo>
                    <a:pt x="1932165" y="320052"/>
                  </a:lnTo>
                  <a:lnTo>
                    <a:pt x="1932165" y="321983"/>
                  </a:lnTo>
                  <a:lnTo>
                    <a:pt x="1935403" y="324700"/>
                  </a:lnTo>
                  <a:lnTo>
                    <a:pt x="1937448" y="327787"/>
                  </a:lnTo>
                  <a:lnTo>
                    <a:pt x="1943569" y="330492"/>
                  </a:lnTo>
                  <a:lnTo>
                    <a:pt x="1945614" y="330492"/>
                  </a:lnTo>
                  <a:lnTo>
                    <a:pt x="1945614" y="330111"/>
                  </a:lnTo>
                  <a:lnTo>
                    <a:pt x="1947659" y="329717"/>
                  </a:lnTo>
                  <a:lnTo>
                    <a:pt x="1951748" y="331647"/>
                  </a:lnTo>
                  <a:lnTo>
                    <a:pt x="1959076" y="332422"/>
                  </a:lnTo>
                  <a:lnTo>
                    <a:pt x="1961121" y="329717"/>
                  </a:lnTo>
                  <a:lnTo>
                    <a:pt x="1963166" y="327787"/>
                  </a:lnTo>
                  <a:lnTo>
                    <a:pt x="1965210" y="323926"/>
                  </a:lnTo>
                  <a:lnTo>
                    <a:pt x="1967255" y="321983"/>
                  </a:lnTo>
                  <a:lnTo>
                    <a:pt x="1971344" y="320827"/>
                  </a:lnTo>
                  <a:lnTo>
                    <a:pt x="1976285" y="320052"/>
                  </a:lnTo>
                  <a:lnTo>
                    <a:pt x="1991106" y="320052"/>
                  </a:lnTo>
                  <a:lnTo>
                    <a:pt x="2001316" y="320827"/>
                  </a:lnTo>
                  <a:lnTo>
                    <a:pt x="2013585" y="323926"/>
                  </a:lnTo>
                  <a:lnTo>
                    <a:pt x="2023808" y="324700"/>
                  </a:lnTo>
                  <a:lnTo>
                    <a:pt x="2036064" y="322770"/>
                  </a:lnTo>
                  <a:lnTo>
                    <a:pt x="2041347" y="323926"/>
                  </a:lnTo>
                  <a:lnTo>
                    <a:pt x="2046630" y="323926"/>
                  </a:lnTo>
                  <a:lnTo>
                    <a:pt x="2050719" y="324700"/>
                  </a:lnTo>
                  <a:lnTo>
                    <a:pt x="2052764" y="324700"/>
                  </a:lnTo>
                  <a:lnTo>
                    <a:pt x="2056853" y="328561"/>
                  </a:lnTo>
                  <a:lnTo>
                    <a:pt x="2065032" y="335521"/>
                  </a:lnTo>
                  <a:lnTo>
                    <a:pt x="2069122" y="340537"/>
                  </a:lnTo>
                  <a:lnTo>
                    <a:pt x="2069973" y="345186"/>
                  </a:lnTo>
                  <a:lnTo>
                    <a:pt x="2071154" y="350977"/>
                  </a:lnTo>
                  <a:lnTo>
                    <a:pt x="2073198" y="356006"/>
                  </a:lnTo>
                  <a:lnTo>
                    <a:pt x="2076615" y="359867"/>
                  </a:lnTo>
                  <a:lnTo>
                    <a:pt x="2084781" y="359867"/>
                  </a:lnTo>
                  <a:lnTo>
                    <a:pt x="2088616" y="357936"/>
                  </a:lnTo>
                  <a:lnTo>
                    <a:pt x="2090915" y="356781"/>
                  </a:lnTo>
                  <a:lnTo>
                    <a:pt x="2103183" y="352907"/>
                  </a:lnTo>
                  <a:lnTo>
                    <a:pt x="2110511" y="350977"/>
                  </a:lnTo>
                  <a:lnTo>
                    <a:pt x="2118690" y="350977"/>
                  </a:lnTo>
                  <a:lnTo>
                    <a:pt x="2122767" y="352132"/>
                  </a:lnTo>
                  <a:lnTo>
                    <a:pt x="2126856" y="352907"/>
                  </a:lnTo>
                  <a:lnTo>
                    <a:pt x="2132990" y="354850"/>
                  </a:lnTo>
                  <a:lnTo>
                    <a:pt x="2137079" y="357936"/>
                  </a:lnTo>
                  <a:lnTo>
                    <a:pt x="2143214" y="365671"/>
                  </a:lnTo>
                  <a:lnTo>
                    <a:pt x="2148497" y="369531"/>
                  </a:lnTo>
                  <a:lnTo>
                    <a:pt x="2153437" y="370687"/>
                  </a:lnTo>
                  <a:lnTo>
                    <a:pt x="2158720" y="369531"/>
                  </a:lnTo>
                  <a:lnTo>
                    <a:pt x="2166886" y="367601"/>
                  </a:lnTo>
                  <a:lnTo>
                    <a:pt x="2179155" y="367601"/>
                  </a:lnTo>
                  <a:lnTo>
                    <a:pt x="2185797" y="366445"/>
                  </a:lnTo>
                  <a:lnTo>
                    <a:pt x="2182393" y="365671"/>
                  </a:lnTo>
                  <a:lnTo>
                    <a:pt x="2166035" y="365671"/>
                  </a:lnTo>
                  <a:lnTo>
                    <a:pt x="2158720" y="368757"/>
                  </a:lnTo>
                  <a:lnTo>
                    <a:pt x="2152586" y="369531"/>
                  </a:lnTo>
                  <a:lnTo>
                    <a:pt x="2148497" y="367601"/>
                  </a:lnTo>
                  <a:lnTo>
                    <a:pt x="2144407" y="364502"/>
                  </a:lnTo>
                  <a:lnTo>
                    <a:pt x="2139124" y="357936"/>
                  </a:lnTo>
                  <a:lnTo>
                    <a:pt x="2130945" y="352132"/>
                  </a:lnTo>
                  <a:lnTo>
                    <a:pt x="2126043" y="350977"/>
                  </a:lnTo>
                  <a:lnTo>
                    <a:pt x="2122767" y="350202"/>
                  </a:lnTo>
                  <a:lnTo>
                    <a:pt x="2111362" y="350202"/>
                  </a:lnTo>
                  <a:lnTo>
                    <a:pt x="2100287" y="352907"/>
                  </a:lnTo>
                  <a:lnTo>
                    <a:pt x="2089556" y="356006"/>
                  </a:lnTo>
                  <a:lnTo>
                    <a:pt x="2082749" y="356781"/>
                  </a:lnTo>
                  <a:lnTo>
                    <a:pt x="2078659" y="357936"/>
                  </a:lnTo>
                  <a:lnTo>
                    <a:pt x="2075243" y="354850"/>
                  </a:lnTo>
                  <a:lnTo>
                    <a:pt x="2073198" y="352907"/>
                  </a:lnTo>
                  <a:lnTo>
                    <a:pt x="2072525" y="347116"/>
                  </a:lnTo>
                  <a:lnTo>
                    <a:pt x="2071154" y="342468"/>
                  </a:lnTo>
                  <a:lnTo>
                    <a:pt x="2045436" y="321983"/>
                  </a:lnTo>
                  <a:lnTo>
                    <a:pt x="2035213" y="321983"/>
                  </a:lnTo>
                  <a:lnTo>
                    <a:pt x="2021763" y="322770"/>
                  </a:lnTo>
                  <a:lnTo>
                    <a:pt x="2014778" y="321983"/>
                  </a:lnTo>
                  <a:lnTo>
                    <a:pt x="2011476" y="320052"/>
                  </a:lnTo>
                  <a:lnTo>
                    <a:pt x="2009495" y="318897"/>
                  </a:lnTo>
                  <a:lnTo>
                    <a:pt x="2007450" y="318122"/>
                  </a:lnTo>
                  <a:lnTo>
                    <a:pt x="2003361" y="318122"/>
                  </a:lnTo>
                  <a:lnTo>
                    <a:pt x="2001316" y="318897"/>
                  </a:lnTo>
                  <a:lnTo>
                    <a:pt x="1996046" y="316966"/>
                  </a:lnTo>
                  <a:lnTo>
                    <a:pt x="1972195" y="316966"/>
                  </a:lnTo>
                  <a:lnTo>
                    <a:pt x="1965210" y="320827"/>
                  </a:lnTo>
                  <a:lnTo>
                    <a:pt x="1961972" y="322770"/>
                  </a:lnTo>
                  <a:lnTo>
                    <a:pt x="1959076" y="325856"/>
                  </a:lnTo>
                  <a:lnTo>
                    <a:pt x="1955838" y="327787"/>
                  </a:lnTo>
                  <a:lnTo>
                    <a:pt x="1946465" y="326631"/>
                  </a:lnTo>
                  <a:lnTo>
                    <a:pt x="1943569" y="325856"/>
                  </a:lnTo>
                  <a:lnTo>
                    <a:pt x="1940344" y="324700"/>
                  </a:lnTo>
                  <a:lnTo>
                    <a:pt x="1936254" y="323926"/>
                  </a:lnTo>
                  <a:lnTo>
                    <a:pt x="1936254" y="322770"/>
                  </a:lnTo>
                  <a:lnTo>
                    <a:pt x="1943569" y="322770"/>
                  </a:lnTo>
                  <a:lnTo>
                    <a:pt x="1945614" y="321983"/>
                  </a:lnTo>
                  <a:lnTo>
                    <a:pt x="1948510" y="318897"/>
                  </a:lnTo>
                  <a:lnTo>
                    <a:pt x="1948510" y="313105"/>
                  </a:lnTo>
                  <a:lnTo>
                    <a:pt x="1947659" y="310388"/>
                  </a:lnTo>
                  <a:lnTo>
                    <a:pt x="1948510" y="306527"/>
                  </a:lnTo>
                  <a:lnTo>
                    <a:pt x="1950554" y="303441"/>
                  </a:lnTo>
                  <a:lnTo>
                    <a:pt x="1951748" y="300329"/>
                  </a:lnTo>
                  <a:lnTo>
                    <a:pt x="1955838" y="293776"/>
                  </a:lnTo>
                  <a:lnTo>
                    <a:pt x="1959076" y="291846"/>
                  </a:lnTo>
                  <a:lnTo>
                    <a:pt x="1961121" y="287972"/>
                  </a:lnTo>
                  <a:lnTo>
                    <a:pt x="1961972" y="284886"/>
                  </a:lnTo>
                  <a:lnTo>
                    <a:pt x="1961972" y="281025"/>
                  </a:lnTo>
                  <a:lnTo>
                    <a:pt x="1964016" y="280250"/>
                  </a:lnTo>
                  <a:lnTo>
                    <a:pt x="1968106" y="278307"/>
                  </a:lnTo>
                  <a:lnTo>
                    <a:pt x="1970151" y="275221"/>
                  </a:lnTo>
                  <a:lnTo>
                    <a:pt x="1971344" y="271360"/>
                  </a:lnTo>
                  <a:lnTo>
                    <a:pt x="1973389" y="268249"/>
                  </a:lnTo>
                  <a:lnTo>
                    <a:pt x="1975599" y="266319"/>
                  </a:lnTo>
                  <a:lnTo>
                    <a:pt x="1981733" y="262458"/>
                  </a:lnTo>
                  <a:lnTo>
                    <a:pt x="1987016" y="258584"/>
                  </a:lnTo>
                  <a:lnTo>
                    <a:pt x="1989912" y="255879"/>
                  </a:lnTo>
                  <a:lnTo>
                    <a:pt x="1989912" y="253961"/>
                  </a:lnTo>
                  <a:lnTo>
                    <a:pt x="1994001" y="250863"/>
                  </a:lnTo>
                  <a:lnTo>
                    <a:pt x="1995182" y="248932"/>
                  </a:lnTo>
                  <a:lnTo>
                    <a:pt x="2003361" y="248932"/>
                  </a:lnTo>
                  <a:lnTo>
                    <a:pt x="2005406" y="250101"/>
                  </a:lnTo>
                  <a:lnTo>
                    <a:pt x="2008009" y="248932"/>
                  </a:lnTo>
                  <a:lnTo>
                    <a:pt x="2012391" y="246989"/>
                  </a:lnTo>
                  <a:lnTo>
                    <a:pt x="2034032" y="239268"/>
                  </a:lnTo>
                  <a:lnTo>
                    <a:pt x="2044585" y="235394"/>
                  </a:lnTo>
                  <a:lnTo>
                    <a:pt x="2048675" y="233464"/>
                  </a:lnTo>
                  <a:lnTo>
                    <a:pt x="2057704" y="233464"/>
                  </a:lnTo>
                  <a:lnTo>
                    <a:pt x="2061794" y="232308"/>
                  </a:lnTo>
                  <a:lnTo>
                    <a:pt x="2067077" y="230378"/>
                  </a:lnTo>
                  <a:lnTo>
                    <a:pt x="2069973" y="228447"/>
                  </a:lnTo>
                  <a:lnTo>
                    <a:pt x="2073198" y="224574"/>
                  </a:lnTo>
                  <a:lnTo>
                    <a:pt x="2075243" y="220713"/>
                  </a:lnTo>
                  <a:lnTo>
                    <a:pt x="2077554" y="218541"/>
                  </a:lnTo>
                  <a:lnTo>
                    <a:pt x="2075243" y="219938"/>
                  </a:lnTo>
                  <a:lnTo>
                    <a:pt x="2069122" y="225729"/>
                  </a:lnTo>
                  <a:lnTo>
                    <a:pt x="2062988" y="230378"/>
                  </a:lnTo>
                  <a:lnTo>
                    <a:pt x="2055660" y="231533"/>
                  </a:lnTo>
                  <a:lnTo>
                    <a:pt x="2050719" y="231533"/>
                  </a:lnTo>
                  <a:lnTo>
                    <a:pt x="2045436" y="233464"/>
                  </a:lnTo>
                  <a:lnTo>
                    <a:pt x="2034032" y="238112"/>
                  </a:lnTo>
                  <a:lnTo>
                    <a:pt x="2016823" y="243128"/>
                  </a:lnTo>
                  <a:lnTo>
                    <a:pt x="2005406" y="245059"/>
                  </a:lnTo>
                  <a:lnTo>
                    <a:pt x="1999272" y="246214"/>
                  </a:lnTo>
                  <a:lnTo>
                    <a:pt x="1997227" y="246989"/>
                  </a:lnTo>
                  <a:lnTo>
                    <a:pt x="1991956" y="250101"/>
                  </a:lnTo>
                  <a:lnTo>
                    <a:pt x="1991106" y="252793"/>
                  </a:lnTo>
                  <a:lnTo>
                    <a:pt x="1987016" y="254723"/>
                  </a:lnTo>
                  <a:lnTo>
                    <a:pt x="1983778" y="256654"/>
                  </a:lnTo>
                  <a:lnTo>
                    <a:pt x="1980374" y="258584"/>
                  </a:lnTo>
                  <a:lnTo>
                    <a:pt x="1974240" y="263626"/>
                  </a:lnTo>
                  <a:lnTo>
                    <a:pt x="1969300" y="267474"/>
                  </a:lnTo>
                  <a:lnTo>
                    <a:pt x="1964016" y="272122"/>
                  </a:lnTo>
                  <a:lnTo>
                    <a:pt x="1963166" y="274053"/>
                  </a:lnTo>
                  <a:lnTo>
                    <a:pt x="1961121" y="278307"/>
                  </a:lnTo>
                  <a:lnTo>
                    <a:pt x="1959927" y="281025"/>
                  </a:lnTo>
                  <a:lnTo>
                    <a:pt x="1954644" y="284886"/>
                  </a:lnTo>
                  <a:lnTo>
                    <a:pt x="1949704" y="288734"/>
                  </a:lnTo>
                  <a:lnTo>
                    <a:pt x="1945614" y="291147"/>
                  </a:lnTo>
                  <a:lnTo>
                    <a:pt x="1945614" y="290690"/>
                  </a:lnTo>
                  <a:lnTo>
                    <a:pt x="1944446" y="291833"/>
                  </a:lnTo>
                  <a:lnTo>
                    <a:pt x="1943569" y="291846"/>
                  </a:lnTo>
                  <a:lnTo>
                    <a:pt x="1943569" y="291985"/>
                  </a:lnTo>
                  <a:lnTo>
                    <a:pt x="1939493" y="292620"/>
                  </a:lnTo>
                  <a:lnTo>
                    <a:pt x="1931314" y="290690"/>
                  </a:lnTo>
                  <a:lnTo>
                    <a:pt x="1928075" y="288734"/>
                  </a:lnTo>
                  <a:lnTo>
                    <a:pt x="1924837" y="288734"/>
                  </a:lnTo>
                  <a:lnTo>
                    <a:pt x="1919897" y="287972"/>
                  </a:lnTo>
                  <a:lnTo>
                    <a:pt x="1911718" y="289902"/>
                  </a:lnTo>
                  <a:lnTo>
                    <a:pt x="1906435" y="287972"/>
                  </a:lnTo>
                  <a:lnTo>
                    <a:pt x="1901507" y="284886"/>
                  </a:lnTo>
                  <a:lnTo>
                    <a:pt x="1888731" y="282181"/>
                  </a:lnTo>
                  <a:lnTo>
                    <a:pt x="1876463" y="282181"/>
                  </a:lnTo>
                  <a:lnTo>
                    <a:pt x="1872373" y="280250"/>
                  </a:lnTo>
                  <a:lnTo>
                    <a:pt x="1869135" y="278307"/>
                  </a:lnTo>
                  <a:lnTo>
                    <a:pt x="1867090" y="275221"/>
                  </a:lnTo>
                  <a:lnTo>
                    <a:pt x="1860105" y="275221"/>
                  </a:lnTo>
                  <a:lnTo>
                    <a:pt x="1851926" y="272122"/>
                  </a:lnTo>
                  <a:lnTo>
                    <a:pt x="1850745" y="270192"/>
                  </a:lnTo>
                  <a:lnTo>
                    <a:pt x="1849894" y="267474"/>
                  </a:lnTo>
                  <a:lnTo>
                    <a:pt x="1849894" y="265557"/>
                  </a:lnTo>
                  <a:lnTo>
                    <a:pt x="1862150" y="265557"/>
                  </a:lnTo>
                  <a:lnTo>
                    <a:pt x="1869135" y="267474"/>
                  </a:lnTo>
                  <a:lnTo>
                    <a:pt x="1869135" y="265557"/>
                  </a:lnTo>
                  <a:lnTo>
                    <a:pt x="1867090" y="265557"/>
                  </a:lnTo>
                  <a:lnTo>
                    <a:pt x="1863001" y="264388"/>
                  </a:lnTo>
                  <a:lnTo>
                    <a:pt x="1850745" y="264388"/>
                  </a:lnTo>
                  <a:lnTo>
                    <a:pt x="1843417" y="263626"/>
                  </a:lnTo>
                  <a:lnTo>
                    <a:pt x="1830298" y="263626"/>
                  </a:lnTo>
                  <a:lnTo>
                    <a:pt x="1825015" y="264388"/>
                  </a:lnTo>
                  <a:lnTo>
                    <a:pt x="1820075" y="265557"/>
                  </a:lnTo>
                  <a:lnTo>
                    <a:pt x="1814804" y="266319"/>
                  </a:lnTo>
                  <a:lnTo>
                    <a:pt x="1797253" y="274053"/>
                  </a:lnTo>
                  <a:lnTo>
                    <a:pt x="1793163" y="274053"/>
                  </a:lnTo>
                  <a:lnTo>
                    <a:pt x="1788223" y="275221"/>
                  </a:lnTo>
                  <a:lnTo>
                    <a:pt x="1782940" y="274053"/>
                  </a:lnTo>
                  <a:lnTo>
                    <a:pt x="1759102" y="278307"/>
                  </a:lnTo>
                  <a:lnTo>
                    <a:pt x="1752968" y="277139"/>
                  </a:lnTo>
                  <a:lnTo>
                    <a:pt x="1746834" y="278307"/>
                  </a:lnTo>
                  <a:lnTo>
                    <a:pt x="1740700" y="279069"/>
                  </a:lnTo>
                  <a:lnTo>
                    <a:pt x="1733372" y="281025"/>
                  </a:lnTo>
                  <a:lnTo>
                    <a:pt x="1728089" y="282956"/>
                  </a:lnTo>
                  <a:lnTo>
                    <a:pt x="1725193" y="284886"/>
                  </a:lnTo>
                  <a:lnTo>
                    <a:pt x="1721116" y="284886"/>
                  </a:lnTo>
                  <a:lnTo>
                    <a:pt x="1717027" y="286042"/>
                  </a:lnTo>
                  <a:lnTo>
                    <a:pt x="1717027" y="288734"/>
                  </a:lnTo>
                  <a:lnTo>
                    <a:pt x="1714982" y="293776"/>
                  </a:lnTo>
                  <a:lnTo>
                    <a:pt x="1711744" y="295706"/>
                  </a:lnTo>
                  <a:lnTo>
                    <a:pt x="1705610" y="296481"/>
                  </a:lnTo>
                  <a:lnTo>
                    <a:pt x="1695386" y="296481"/>
                  </a:lnTo>
                  <a:lnTo>
                    <a:pt x="1683981" y="295706"/>
                  </a:lnTo>
                  <a:lnTo>
                    <a:pt x="1677847" y="294551"/>
                  </a:lnTo>
                  <a:lnTo>
                    <a:pt x="1671713" y="294551"/>
                  </a:lnTo>
                  <a:lnTo>
                    <a:pt x="1666265" y="296481"/>
                  </a:lnTo>
                  <a:lnTo>
                    <a:pt x="1658086" y="298399"/>
                  </a:lnTo>
                  <a:lnTo>
                    <a:pt x="1649056" y="302285"/>
                  </a:lnTo>
                  <a:lnTo>
                    <a:pt x="1630324" y="302285"/>
                  </a:lnTo>
                  <a:lnTo>
                    <a:pt x="1619250" y="304215"/>
                  </a:lnTo>
                  <a:lnTo>
                    <a:pt x="1602549" y="305371"/>
                  </a:lnTo>
                  <a:lnTo>
                    <a:pt x="1586204" y="305371"/>
                  </a:lnTo>
                  <a:lnTo>
                    <a:pt x="1582801" y="304215"/>
                  </a:lnTo>
                  <a:lnTo>
                    <a:pt x="1576666" y="303441"/>
                  </a:lnTo>
                  <a:lnTo>
                    <a:pt x="1572577" y="302285"/>
                  </a:lnTo>
                  <a:lnTo>
                    <a:pt x="1560309" y="299567"/>
                  </a:lnTo>
                  <a:lnTo>
                    <a:pt x="1552130" y="295706"/>
                  </a:lnTo>
                  <a:lnTo>
                    <a:pt x="1546847" y="293776"/>
                  </a:lnTo>
                  <a:lnTo>
                    <a:pt x="1544815" y="292620"/>
                  </a:lnTo>
                  <a:lnTo>
                    <a:pt x="1544815" y="296481"/>
                  </a:lnTo>
                  <a:lnTo>
                    <a:pt x="1545996" y="297637"/>
                  </a:lnTo>
                  <a:lnTo>
                    <a:pt x="1563712" y="304215"/>
                  </a:lnTo>
                  <a:lnTo>
                    <a:pt x="1576666" y="306527"/>
                  </a:lnTo>
                  <a:lnTo>
                    <a:pt x="1589443" y="309232"/>
                  </a:lnTo>
                  <a:lnTo>
                    <a:pt x="1598460" y="309232"/>
                  </a:lnTo>
                  <a:lnTo>
                    <a:pt x="1610728" y="308457"/>
                  </a:lnTo>
                  <a:lnTo>
                    <a:pt x="1624190" y="305371"/>
                  </a:lnTo>
                  <a:lnTo>
                    <a:pt x="1649056" y="305371"/>
                  </a:lnTo>
                  <a:lnTo>
                    <a:pt x="1668310" y="298399"/>
                  </a:lnTo>
                  <a:lnTo>
                    <a:pt x="1673758" y="297637"/>
                  </a:lnTo>
                  <a:lnTo>
                    <a:pt x="1676996" y="296481"/>
                  </a:lnTo>
                  <a:lnTo>
                    <a:pt x="1683981" y="297637"/>
                  </a:lnTo>
                  <a:lnTo>
                    <a:pt x="1691297" y="297637"/>
                  </a:lnTo>
                  <a:lnTo>
                    <a:pt x="1697431" y="298399"/>
                  </a:lnTo>
                  <a:lnTo>
                    <a:pt x="1706803" y="298399"/>
                  </a:lnTo>
                  <a:lnTo>
                    <a:pt x="1711744" y="297637"/>
                  </a:lnTo>
                  <a:lnTo>
                    <a:pt x="1714982" y="295706"/>
                  </a:lnTo>
                  <a:lnTo>
                    <a:pt x="1717027" y="293776"/>
                  </a:lnTo>
                  <a:lnTo>
                    <a:pt x="1719072" y="290690"/>
                  </a:lnTo>
                  <a:lnTo>
                    <a:pt x="1721116" y="288734"/>
                  </a:lnTo>
                  <a:lnTo>
                    <a:pt x="1725193" y="286804"/>
                  </a:lnTo>
                  <a:lnTo>
                    <a:pt x="1729282" y="286042"/>
                  </a:lnTo>
                  <a:lnTo>
                    <a:pt x="1731327" y="286042"/>
                  </a:lnTo>
                  <a:lnTo>
                    <a:pt x="1735416" y="284111"/>
                  </a:lnTo>
                  <a:lnTo>
                    <a:pt x="1739506" y="281025"/>
                  </a:lnTo>
                  <a:lnTo>
                    <a:pt x="1742744" y="280250"/>
                  </a:lnTo>
                  <a:lnTo>
                    <a:pt x="1747685" y="280250"/>
                  </a:lnTo>
                  <a:lnTo>
                    <a:pt x="1755013" y="278307"/>
                  </a:lnTo>
                  <a:lnTo>
                    <a:pt x="1759102" y="279069"/>
                  </a:lnTo>
                  <a:lnTo>
                    <a:pt x="1764550" y="279069"/>
                  </a:lnTo>
                  <a:lnTo>
                    <a:pt x="1767268" y="278307"/>
                  </a:lnTo>
                  <a:lnTo>
                    <a:pt x="1777492" y="276377"/>
                  </a:lnTo>
                  <a:lnTo>
                    <a:pt x="1789074" y="276377"/>
                  </a:lnTo>
                  <a:lnTo>
                    <a:pt x="1795208" y="275221"/>
                  </a:lnTo>
                  <a:lnTo>
                    <a:pt x="1799297" y="275221"/>
                  </a:lnTo>
                  <a:lnTo>
                    <a:pt x="1807476" y="272122"/>
                  </a:lnTo>
                  <a:lnTo>
                    <a:pt x="1814804" y="268249"/>
                  </a:lnTo>
                  <a:lnTo>
                    <a:pt x="1820075" y="266319"/>
                  </a:lnTo>
                  <a:lnTo>
                    <a:pt x="1826209" y="265557"/>
                  </a:lnTo>
                  <a:lnTo>
                    <a:pt x="1833194" y="265557"/>
                  </a:lnTo>
                  <a:lnTo>
                    <a:pt x="1839328" y="264388"/>
                  </a:lnTo>
                  <a:lnTo>
                    <a:pt x="1843417" y="268249"/>
                  </a:lnTo>
                  <a:lnTo>
                    <a:pt x="1846656" y="268249"/>
                  </a:lnTo>
                  <a:lnTo>
                    <a:pt x="1850745" y="272122"/>
                  </a:lnTo>
                  <a:lnTo>
                    <a:pt x="1854822" y="275221"/>
                  </a:lnTo>
                  <a:lnTo>
                    <a:pt x="1858911" y="277139"/>
                  </a:lnTo>
                  <a:lnTo>
                    <a:pt x="1865045" y="278307"/>
                  </a:lnTo>
                  <a:lnTo>
                    <a:pt x="1870329" y="282181"/>
                  </a:lnTo>
                  <a:lnTo>
                    <a:pt x="1873732" y="284111"/>
                  </a:lnTo>
                  <a:lnTo>
                    <a:pt x="1882597" y="284111"/>
                  </a:lnTo>
                  <a:lnTo>
                    <a:pt x="1890090" y="286042"/>
                  </a:lnTo>
                  <a:lnTo>
                    <a:pt x="1896897" y="288734"/>
                  </a:lnTo>
                  <a:lnTo>
                    <a:pt x="1905584" y="293776"/>
                  </a:lnTo>
                  <a:lnTo>
                    <a:pt x="1907628" y="296481"/>
                  </a:lnTo>
                  <a:lnTo>
                    <a:pt x="1909673" y="300329"/>
                  </a:lnTo>
                  <a:lnTo>
                    <a:pt x="1913763" y="305371"/>
                  </a:lnTo>
                  <a:lnTo>
                    <a:pt x="1917852" y="312331"/>
                  </a:lnTo>
                  <a:lnTo>
                    <a:pt x="1922792" y="318897"/>
                  </a:lnTo>
                  <a:lnTo>
                    <a:pt x="1922792" y="322770"/>
                  </a:lnTo>
                  <a:lnTo>
                    <a:pt x="1923986" y="327787"/>
                  </a:lnTo>
                  <a:lnTo>
                    <a:pt x="1926882" y="331647"/>
                  </a:lnTo>
                  <a:lnTo>
                    <a:pt x="1928926" y="335521"/>
                  </a:lnTo>
                  <a:lnTo>
                    <a:pt x="1934210" y="342468"/>
                  </a:lnTo>
                  <a:lnTo>
                    <a:pt x="1943569" y="352031"/>
                  </a:lnTo>
                  <a:lnTo>
                    <a:pt x="1944420" y="352907"/>
                  </a:lnTo>
                  <a:lnTo>
                    <a:pt x="1950554" y="354850"/>
                  </a:lnTo>
                  <a:lnTo>
                    <a:pt x="1952599" y="358711"/>
                  </a:lnTo>
                  <a:lnTo>
                    <a:pt x="1954644" y="361797"/>
                  </a:lnTo>
                  <a:lnTo>
                    <a:pt x="1959076" y="363728"/>
                  </a:lnTo>
                  <a:lnTo>
                    <a:pt x="1963166" y="365671"/>
                  </a:lnTo>
                  <a:lnTo>
                    <a:pt x="1968106" y="367601"/>
                  </a:lnTo>
                  <a:lnTo>
                    <a:pt x="1970151" y="370687"/>
                  </a:lnTo>
                  <a:lnTo>
                    <a:pt x="1976285" y="371462"/>
                  </a:lnTo>
                  <a:lnTo>
                    <a:pt x="1981733" y="374548"/>
                  </a:lnTo>
                  <a:lnTo>
                    <a:pt x="1984451" y="376491"/>
                  </a:lnTo>
                  <a:lnTo>
                    <a:pt x="1987867" y="380352"/>
                  </a:lnTo>
                  <a:lnTo>
                    <a:pt x="1987867" y="382282"/>
                  </a:lnTo>
                  <a:lnTo>
                    <a:pt x="1987867" y="383057"/>
                  </a:lnTo>
                  <a:lnTo>
                    <a:pt x="1989912" y="386156"/>
                  </a:lnTo>
                  <a:lnTo>
                    <a:pt x="1991106" y="391947"/>
                  </a:lnTo>
                  <a:lnTo>
                    <a:pt x="1998078" y="403542"/>
                  </a:lnTo>
                  <a:lnTo>
                    <a:pt x="1999272" y="408584"/>
                  </a:lnTo>
                  <a:lnTo>
                    <a:pt x="2000123" y="415137"/>
                  </a:lnTo>
                  <a:lnTo>
                    <a:pt x="2000123" y="424802"/>
                  </a:lnTo>
                  <a:lnTo>
                    <a:pt x="2001316" y="429069"/>
                  </a:lnTo>
                  <a:lnTo>
                    <a:pt x="2001316" y="431761"/>
                  </a:lnTo>
                  <a:lnTo>
                    <a:pt x="1998078" y="443357"/>
                  </a:lnTo>
                  <a:lnTo>
                    <a:pt x="1997227" y="450329"/>
                  </a:lnTo>
                  <a:lnTo>
                    <a:pt x="1995182" y="454952"/>
                  </a:lnTo>
                  <a:lnTo>
                    <a:pt x="1995182" y="459981"/>
                  </a:lnTo>
                  <a:lnTo>
                    <a:pt x="1996046" y="463080"/>
                  </a:lnTo>
                  <a:lnTo>
                    <a:pt x="2000123" y="465785"/>
                  </a:lnTo>
                  <a:lnTo>
                    <a:pt x="2000123" y="468871"/>
                  </a:lnTo>
                  <a:lnTo>
                    <a:pt x="1997227" y="471589"/>
                  </a:lnTo>
                  <a:lnTo>
                    <a:pt x="1998078" y="479310"/>
                  </a:lnTo>
                  <a:lnTo>
                    <a:pt x="1999272" y="484339"/>
                  </a:lnTo>
                  <a:lnTo>
                    <a:pt x="2002167" y="488200"/>
                  </a:lnTo>
                  <a:lnTo>
                    <a:pt x="2003361" y="492061"/>
                  </a:lnTo>
                  <a:lnTo>
                    <a:pt x="2005406" y="497090"/>
                  </a:lnTo>
                  <a:lnTo>
                    <a:pt x="2009495" y="499021"/>
                  </a:lnTo>
                  <a:lnTo>
                    <a:pt x="2011540" y="502894"/>
                  </a:lnTo>
                  <a:lnTo>
                    <a:pt x="2011540" y="513334"/>
                  </a:lnTo>
                  <a:lnTo>
                    <a:pt x="2015629" y="524154"/>
                  </a:lnTo>
                  <a:lnTo>
                    <a:pt x="2016823" y="531101"/>
                  </a:lnTo>
                  <a:lnTo>
                    <a:pt x="2019719" y="544626"/>
                  </a:lnTo>
                  <a:lnTo>
                    <a:pt x="2022957" y="553516"/>
                  </a:lnTo>
                  <a:lnTo>
                    <a:pt x="2022957" y="554291"/>
                  </a:lnTo>
                  <a:lnTo>
                    <a:pt x="2020912" y="555447"/>
                  </a:lnTo>
                  <a:lnTo>
                    <a:pt x="2012391" y="554291"/>
                  </a:lnTo>
                  <a:lnTo>
                    <a:pt x="2013585" y="556234"/>
                  </a:lnTo>
                  <a:lnTo>
                    <a:pt x="2019719" y="562025"/>
                  </a:lnTo>
                  <a:lnTo>
                    <a:pt x="2029091" y="578650"/>
                  </a:lnTo>
                  <a:lnTo>
                    <a:pt x="2031987" y="580580"/>
                  </a:lnTo>
                  <a:lnTo>
                    <a:pt x="2033168" y="584441"/>
                  </a:lnTo>
                  <a:lnTo>
                    <a:pt x="2034032" y="590245"/>
                  </a:lnTo>
                  <a:lnTo>
                    <a:pt x="2034032" y="594106"/>
                  </a:lnTo>
                  <a:lnTo>
                    <a:pt x="2033168" y="595261"/>
                  </a:lnTo>
                  <a:lnTo>
                    <a:pt x="2033168" y="601078"/>
                  </a:lnTo>
                  <a:lnTo>
                    <a:pt x="2031136" y="604926"/>
                  </a:lnTo>
                  <a:lnTo>
                    <a:pt x="2032482" y="608812"/>
                  </a:lnTo>
                  <a:lnTo>
                    <a:pt x="2031987" y="608812"/>
                  </a:lnTo>
                  <a:lnTo>
                    <a:pt x="2033168" y="610743"/>
                  </a:lnTo>
                  <a:lnTo>
                    <a:pt x="2033168" y="613829"/>
                  </a:lnTo>
                  <a:lnTo>
                    <a:pt x="2029942" y="617689"/>
                  </a:lnTo>
                  <a:lnTo>
                    <a:pt x="2029942" y="627354"/>
                  </a:lnTo>
                  <a:lnTo>
                    <a:pt x="2027897" y="633158"/>
                  </a:lnTo>
                  <a:lnTo>
                    <a:pt x="2025002" y="635850"/>
                  </a:lnTo>
                  <a:lnTo>
                    <a:pt x="2023808" y="637781"/>
                  </a:lnTo>
                  <a:lnTo>
                    <a:pt x="2023808" y="642048"/>
                  </a:lnTo>
                  <a:lnTo>
                    <a:pt x="2022957" y="645909"/>
                  </a:lnTo>
                  <a:lnTo>
                    <a:pt x="2021763" y="647839"/>
                  </a:lnTo>
                  <a:lnTo>
                    <a:pt x="2019719" y="648614"/>
                  </a:lnTo>
                  <a:lnTo>
                    <a:pt x="2020912" y="650544"/>
                  </a:lnTo>
                  <a:lnTo>
                    <a:pt x="2020912" y="653643"/>
                  </a:lnTo>
                  <a:lnTo>
                    <a:pt x="2019719" y="658279"/>
                  </a:lnTo>
                  <a:lnTo>
                    <a:pt x="2018868" y="660209"/>
                  </a:lnTo>
                  <a:lnTo>
                    <a:pt x="2014778" y="664083"/>
                  </a:lnTo>
                  <a:lnTo>
                    <a:pt x="2011540" y="666013"/>
                  </a:lnTo>
                  <a:lnTo>
                    <a:pt x="2003361" y="666013"/>
                  </a:lnTo>
                  <a:lnTo>
                    <a:pt x="1996046" y="667943"/>
                  </a:lnTo>
                  <a:lnTo>
                    <a:pt x="1991956" y="674128"/>
                  </a:lnTo>
                  <a:lnTo>
                    <a:pt x="1982419" y="693458"/>
                  </a:lnTo>
                  <a:lnTo>
                    <a:pt x="1984451" y="698093"/>
                  </a:lnTo>
                  <a:lnTo>
                    <a:pt x="1987016" y="705053"/>
                  </a:lnTo>
                  <a:lnTo>
                    <a:pt x="1985822" y="708914"/>
                  </a:lnTo>
                  <a:lnTo>
                    <a:pt x="1980374" y="716648"/>
                  </a:lnTo>
                  <a:lnTo>
                    <a:pt x="1980374" y="720509"/>
                  </a:lnTo>
                  <a:lnTo>
                    <a:pt x="1979688" y="724369"/>
                  </a:lnTo>
                  <a:lnTo>
                    <a:pt x="1968106" y="740219"/>
                  </a:lnTo>
                  <a:lnTo>
                    <a:pt x="1966061" y="744855"/>
                  </a:lnTo>
                  <a:lnTo>
                    <a:pt x="1964016" y="755675"/>
                  </a:lnTo>
                  <a:lnTo>
                    <a:pt x="1963166" y="758393"/>
                  </a:lnTo>
                  <a:lnTo>
                    <a:pt x="1967255" y="767270"/>
                  </a:lnTo>
                  <a:lnTo>
                    <a:pt x="1969300" y="773074"/>
                  </a:lnTo>
                  <a:lnTo>
                    <a:pt x="1969300" y="776935"/>
                  </a:lnTo>
                  <a:lnTo>
                    <a:pt x="1972195" y="781977"/>
                  </a:lnTo>
                  <a:lnTo>
                    <a:pt x="1977644" y="787768"/>
                  </a:lnTo>
                  <a:lnTo>
                    <a:pt x="1987867" y="797433"/>
                  </a:lnTo>
                  <a:lnTo>
                    <a:pt x="1994001" y="800531"/>
                  </a:lnTo>
                  <a:lnTo>
                    <a:pt x="2005406" y="810196"/>
                  </a:lnTo>
                  <a:lnTo>
                    <a:pt x="2009495" y="812901"/>
                  </a:lnTo>
                  <a:lnTo>
                    <a:pt x="2012391" y="814057"/>
                  </a:lnTo>
                  <a:lnTo>
                    <a:pt x="2017674" y="816762"/>
                  </a:lnTo>
                  <a:lnTo>
                    <a:pt x="2020912" y="817918"/>
                  </a:lnTo>
                  <a:lnTo>
                    <a:pt x="2029091" y="822566"/>
                  </a:lnTo>
                  <a:lnTo>
                    <a:pt x="2031987" y="825652"/>
                  </a:lnTo>
                  <a:lnTo>
                    <a:pt x="2036064" y="827582"/>
                  </a:lnTo>
                  <a:lnTo>
                    <a:pt x="2043391" y="829513"/>
                  </a:lnTo>
                  <a:lnTo>
                    <a:pt x="2046630" y="831456"/>
                  </a:lnTo>
                  <a:lnTo>
                    <a:pt x="2050719" y="833386"/>
                  </a:lnTo>
                  <a:lnTo>
                    <a:pt x="2052764" y="833386"/>
                  </a:lnTo>
                  <a:lnTo>
                    <a:pt x="2057704" y="834542"/>
                  </a:lnTo>
                  <a:lnTo>
                    <a:pt x="2065883" y="834542"/>
                  </a:lnTo>
                  <a:lnTo>
                    <a:pt x="2071154" y="837247"/>
                  </a:lnTo>
                  <a:lnTo>
                    <a:pt x="2078659" y="838403"/>
                  </a:lnTo>
                  <a:lnTo>
                    <a:pt x="2088870" y="843051"/>
                  </a:lnTo>
                  <a:lnTo>
                    <a:pt x="2092960" y="846137"/>
                  </a:lnTo>
                  <a:lnTo>
                    <a:pt x="2102332" y="850773"/>
                  </a:lnTo>
                  <a:lnTo>
                    <a:pt x="2107273" y="852716"/>
                  </a:lnTo>
                  <a:lnTo>
                    <a:pt x="2109317" y="853871"/>
                  </a:lnTo>
                  <a:lnTo>
                    <a:pt x="2116645" y="856957"/>
                  </a:lnTo>
                  <a:lnTo>
                    <a:pt x="2122779" y="862749"/>
                  </a:lnTo>
                  <a:lnTo>
                    <a:pt x="2124811" y="863536"/>
                  </a:lnTo>
                  <a:lnTo>
                    <a:pt x="2126856" y="865466"/>
                  </a:lnTo>
                  <a:lnTo>
                    <a:pt x="2128901" y="866622"/>
                  </a:lnTo>
                  <a:lnTo>
                    <a:pt x="2130945" y="866622"/>
                  </a:lnTo>
                  <a:lnTo>
                    <a:pt x="2137079" y="865466"/>
                  </a:lnTo>
                  <a:lnTo>
                    <a:pt x="2139124" y="865466"/>
                  </a:lnTo>
                  <a:lnTo>
                    <a:pt x="2142363" y="868553"/>
                  </a:lnTo>
                  <a:lnTo>
                    <a:pt x="2149348" y="878217"/>
                  </a:lnTo>
                  <a:lnTo>
                    <a:pt x="2149348" y="882078"/>
                  </a:lnTo>
                  <a:lnTo>
                    <a:pt x="2147303" y="884008"/>
                  </a:lnTo>
                  <a:lnTo>
                    <a:pt x="2144407" y="892898"/>
                  </a:lnTo>
                  <a:lnTo>
                    <a:pt x="2144407" y="899477"/>
                  </a:lnTo>
                  <a:lnTo>
                    <a:pt x="2145258" y="901407"/>
                  </a:lnTo>
                  <a:lnTo>
                    <a:pt x="2147303" y="901407"/>
                  </a:lnTo>
                  <a:lnTo>
                    <a:pt x="2150541" y="902563"/>
                  </a:lnTo>
                  <a:lnTo>
                    <a:pt x="2153437" y="902563"/>
                  </a:lnTo>
                  <a:lnTo>
                    <a:pt x="2156676" y="903338"/>
                  </a:lnTo>
                  <a:lnTo>
                    <a:pt x="2159901" y="917270"/>
                  </a:lnTo>
                  <a:lnTo>
                    <a:pt x="2164842" y="933488"/>
                  </a:lnTo>
                  <a:lnTo>
                    <a:pt x="2168931" y="945083"/>
                  </a:lnTo>
                  <a:lnTo>
                    <a:pt x="2168931" y="964806"/>
                  </a:lnTo>
                  <a:lnTo>
                    <a:pt x="2170125" y="971384"/>
                  </a:lnTo>
                  <a:lnTo>
                    <a:pt x="2168931" y="977163"/>
                  </a:lnTo>
                  <a:lnTo>
                    <a:pt x="2162797" y="991095"/>
                  </a:lnTo>
                  <a:lnTo>
                    <a:pt x="2163991" y="993800"/>
                  </a:lnTo>
                  <a:lnTo>
                    <a:pt x="2163991" y="998816"/>
                  </a:lnTo>
                  <a:lnTo>
                    <a:pt x="2164842" y="1008481"/>
                  </a:lnTo>
                  <a:lnTo>
                    <a:pt x="2166886" y="1011580"/>
                  </a:lnTo>
                  <a:lnTo>
                    <a:pt x="2173020" y="1017371"/>
                  </a:lnTo>
                  <a:lnTo>
                    <a:pt x="2177110" y="1022019"/>
                  </a:lnTo>
                  <a:lnTo>
                    <a:pt x="2179155" y="1025880"/>
                  </a:lnTo>
                  <a:lnTo>
                    <a:pt x="2183244" y="1029741"/>
                  </a:lnTo>
                  <a:lnTo>
                    <a:pt x="2186482" y="1035545"/>
                  </a:lnTo>
                  <a:lnTo>
                    <a:pt x="2189886" y="1039787"/>
                  </a:lnTo>
                  <a:lnTo>
                    <a:pt x="2193975" y="1043660"/>
                  </a:lnTo>
                  <a:lnTo>
                    <a:pt x="2198751" y="1047521"/>
                  </a:lnTo>
                  <a:lnTo>
                    <a:pt x="2200783" y="1050226"/>
                  </a:lnTo>
                  <a:lnTo>
                    <a:pt x="2204199" y="1052156"/>
                  </a:lnTo>
                  <a:lnTo>
                    <a:pt x="2206917" y="1054100"/>
                  </a:lnTo>
                  <a:lnTo>
                    <a:pt x="2209139" y="1055255"/>
                  </a:lnTo>
                  <a:lnTo>
                    <a:pt x="2213559" y="1061046"/>
                  </a:lnTo>
                  <a:lnTo>
                    <a:pt x="2214410" y="1062977"/>
                  </a:lnTo>
                  <a:lnTo>
                    <a:pt x="2215096" y="1065695"/>
                  </a:lnTo>
                  <a:lnTo>
                    <a:pt x="2214410" y="1065695"/>
                  </a:lnTo>
                  <a:lnTo>
                    <a:pt x="2215604" y="1068781"/>
                  </a:lnTo>
                  <a:lnTo>
                    <a:pt x="2215604" y="1078445"/>
                  </a:lnTo>
                  <a:lnTo>
                    <a:pt x="2217648" y="1086180"/>
                  </a:lnTo>
                  <a:lnTo>
                    <a:pt x="2218499" y="1091196"/>
                  </a:lnTo>
                  <a:lnTo>
                    <a:pt x="2224633" y="1106652"/>
                  </a:lnTo>
                  <a:lnTo>
                    <a:pt x="2225827" y="1111694"/>
                  </a:lnTo>
                  <a:lnTo>
                    <a:pt x="2226678" y="1121359"/>
                  </a:lnTo>
                  <a:lnTo>
                    <a:pt x="2223782" y="1132179"/>
                  </a:lnTo>
                  <a:lnTo>
                    <a:pt x="2221738" y="1144549"/>
                  </a:lnTo>
                  <a:lnTo>
                    <a:pt x="2218499" y="1155369"/>
                  </a:lnTo>
                  <a:lnTo>
                    <a:pt x="2216454" y="1158062"/>
                  </a:lnTo>
                  <a:lnTo>
                    <a:pt x="2212378" y="1162329"/>
                  </a:lnTo>
                  <a:lnTo>
                    <a:pt x="2209139" y="1166190"/>
                  </a:lnTo>
                  <a:lnTo>
                    <a:pt x="2198751" y="1190155"/>
                  </a:lnTo>
                  <a:lnTo>
                    <a:pt x="2198065" y="1198270"/>
                  </a:lnTo>
                  <a:lnTo>
                    <a:pt x="2196706" y="1208709"/>
                  </a:lnTo>
                  <a:lnTo>
                    <a:pt x="2198065" y="1211795"/>
                  </a:lnTo>
                  <a:lnTo>
                    <a:pt x="2200110" y="1223403"/>
                  </a:lnTo>
                  <a:lnTo>
                    <a:pt x="2198751" y="1225334"/>
                  </a:lnTo>
                  <a:lnTo>
                    <a:pt x="2198751" y="1228420"/>
                  </a:lnTo>
                  <a:lnTo>
                    <a:pt x="2192617" y="1234224"/>
                  </a:lnTo>
                  <a:lnTo>
                    <a:pt x="2189886" y="1238084"/>
                  </a:lnTo>
                  <a:lnTo>
                    <a:pt x="2186482" y="1241945"/>
                  </a:lnTo>
                  <a:lnTo>
                    <a:pt x="2183244" y="1248524"/>
                  </a:lnTo>
                  <a:lnTo>
                    <a:pt x="2184438" y="1258582"/>
                  </a:lnTo>
                  <a:lnTo>
                    <a:pt x="2185797" y="1261275"/>
                  </a:lnTo>
                  <a:lnTo>
                    <a:pt x="2184438" y="1264361"/>
                  </a:lnTo>
                  <a:lnTo>
                    <a:pt x="2181199" y="1268247"/>
                  </a:lnTo>
                  <a:lnTo>
                    <a:pt x="2175065" y="1274800"/>
                  </a:lnTo>
                  <a:lnTo>
                    <a:pt x="2173020" y="1279842"/>
                  </a:lnTo>
                  <a:lnTo>
                    <a:pt x="2170976" y="1288732"/>
                  </a:lnTo>
                  <a:lnTo>
                    <a:pt x="2166886" y="1300327"/>
                  </a:lnTo>
                  <a:lnTo>
                    <a:pt x="2170125" y="1304950"/>
                  </a:lnTo>
                  <a:lnTo>
                    <a:pt x="2173020" y="1309992"/>
                  </a:lnTo>
                  <a:lnTo>
                    <a:pt x="2175065" y="1318882"/>
                  </a:lnTo>
                  <a:lnTo>
                    <a:pt x="2175065" y="1324673"/>
                  </a:lnTo>
                  <a:lnTo>
                    <a:pt x="2179155" y="1329321"/>
                  </a:lnTo>
                  <a:lnTo>
                    <a:pt x="2186482" y="1335112"/>
                  </a:lnTo>
                  <a:lnTo>
                    <a:pt x="2190572" y="1336268"/>
                  </a:lnTo>
                  <a:lnTo>
                    <a:pt x="2200783" y="1336268"/>
                  </a:lnTo>
                  <a:lnTo>
                    <a:pt x="2208288" y="1335112"/>
                  </a:lnTo>
                  <a:lnTo>
                    <a:pt x="2219693" y="1334338"/>
                  </a:lnTo>
                  <a:lnTo>
                    <a:pt x="2251545" y="1334338"/>
                  </a:lnTo>
                  <a:lnTo>
                    <a:pt x="2254440" y="1335112"/>
                  </a:lnTo>
                  <a:lnTo>
                    <a:pt x="2258530" y="1335112"/>
                  </a:lnTo>
                  <a:lnTo>
                    <a:pt x="2262619" y="1334338"/>
                  </a:lnTo>
                  <a:lnTo>
                    <a:pt x="2267902" y="1334338"/>
                  </a:lnTo>
                  <a:lnTo>
                    <a:pt x="2275230" y="1336268"/>
                  </a:lnTo>
                  <a:lnTo>
                    <a:pt x="2279319" y="1337043"/>
                  </a:lnTo>
                  <a:lnTo>
                    <a:pt x="2280170" y="1338973"/>
                  </a:lnTo>
                  <a:lnTo>
                    <a:pt x="2284260" y="1342072"/>
                  </a:lnTo>
                  <a:lnTo>
                    <a:pt x="2299932" y="1347089"/>
                  </a:lnTo>
                  <a:lnTo>
                    <a:pt x="2328888" y="1369123"/>
                  </a:lnTo>
                  <a:lnTo>
                    <a:pt x="2343188" y="1378013"/>
                  </a:lnTo>
                  <a:lnTo>
                    <a:pt x="2344039" y="1379169"/>
                  </a:lnTo>
                  <a:lnTo>
                    <a:pt x="2344039" y="1378889"/>
                  </a:lnTo>
                  <a:lnTo>
                    <a:pt x="2357501" y="1392707"/>
                  </a:lnTo>
                  <a:lnTo>
                    <a:pt x="2367724" y="1408163"/>
                  </a:lnTo>
                  <a:lnTo>
                    <a:pt x="2370963" y="1417053"/>
                  </a:lnTo>
                  <a:lnTo>
                    <a:pt x="2370963" y="1418983"/>
                  </a:lnTo>
                  <a:lnTo>
                    <a:pt x="2365679" y="1426718"/>
                  </a:lnTo>
                  <a:lnTo>
                    <a:pt x="2365679" y="1429423"/>
                  </a:lnTo>
                  <a:lnTo>
                    <a:pt x="2363635" y="1430591"/>
                  </a:lnTo>
                  <a:lnTo>
                    <a:pt x="2362784" y="1430591"/>
                  </a:lnTo>
                  <a:lnTo>
                    <a:pt x="2358694" y="1438313"/>
                  </a:lnTo>
                  <a:lnTo>
                    <a:pt x="2358694" y="1442186"/>
                  </a:lnTo>
                  <a:lnTo>
                    <a:pt x="2360739" y="1447977"/>
                  </a:lnTo>
                  <a:lnTo>
                    <a:pt x="2359545" y="1454937"/>
                  </a:lnTo>
                  <a:lnTo>
                    <a:pt x="2359545" y="1464602"/>
                  </a:lnTo>
                  <a:lnTo>
                    <a:pt x="2360739" y="1467688"/>
                  </a:lnTo>
                  <a:lnTo>
                    <a:pt x="2362784" y="1471561"/>
                  </a:lnTo>
                  <a:lnTo>
                    <a:pt x="2366873" y="1477352"/>
                  </a:lnTo>
                  <a:lnTo>
                    <a:pt x="2369769" y="1481988"/>
                  </a:lnTo>
                  <a:lnTo>
                    <a:pt x="2373007" y="1483156"/>
                  </a:lnTo>
                  <a:lnTo>
                    <a:pt x="2377948" y="1483156"/>
                  </a:lnTo>
                  <a:lnTo>
                    <a:pt x="2385263" y="1481226"/>
                  </a:lnTo>
                  <a:lnTo>
                    <a:pt x="2394801" y="1481226"/>
                  </a:lnTo>
                  <a:lnTo>
                    <a:pt x="2405710" y="1483156"/>
                  </a:lnTo>
                  <a:lnTo>
                    <a:pt x="2412352" y="1487017"/>
                  </a:lnTo>
                  <a:lnTo>
                    <a:pt x="2416441" y="1488948"/>
                  </a:lnTo>
                  <a:lnTo>
                    <a:pt x="2417292" y="1487792"/>
                  </a:lnTo>
                  <a:lnTo>
                    <a:pt x="2421382" y="1487017"/>
                  </a:lnTo>
                  <a:lnTo>
                    <a:pt x="2423426" y="1485861"/>
                  </a:lnTo>
                  <a:lnTo>
                    <a:pt x="2431605" y="1487792"/>
                  </a:lnTo>
                  <a:lnTo>
                    <a:pt x="2450338" y="1492821"/>
                  </a:lnTo>
                  <a:lnTo>
                    <a:pt x="2452382" y="1492821"/>
                  </a:lnTo>
                  <a:lnTo>
                    <a:pt x="2454427" y="1491653"/>
                  </a:lnTo>
                  <a:lnTo>
                    <a:pt x="2465501" y="1477352"/>
                  </a:lnTo>
                  <a:lnTo>
                    <a:pt x="2471966" y="1469618"/>
                  </a:lnTo>
                  <a:lnTo>
                    <a:pt x="2478951" y="1462671"/>
                  </a:lnTo>
                  <a:lnTo>
                    <a:pt x="2485085" y="1462671"/>
                  </a:lnTo>
                  <a:lnTo>
                    <a:pt x="2491219" y="1466532"/>
                  </a:lnTo>
                  <a:lnTo>
                    <a:pt x="2496502" y="1470393"/>
                  </a:lnTo>
                  <a:lnTo>
                    <a:pt x="2500592" y="1474266"/>
                  </a:lnTo>
                  <a:lnTo>
                    <a:pt x="2508758" y="1477352"/>
                  </a:lnTo>
                  <a:lnTo>
                    <a:pt x="2512174" y="1478127"/>
                  </a:lnTo>
                  <a:lnTo>
                    <a:pt x="2514219" y="1478127"/>
                  </a:lnTo>
                  <a:lnTo>
                    <a:pt x="2516936" y="1477352"/>
                  </a:lnTo>
                  <a:lnTo>
                    <a:pt x="2518308" y="1476197"/>
                  </a:lnTo>
                  <a:lnTo>
                    <a:pt x="2516936" y="1464602"/>
                  </a:lnTo>
                  <a:lnTo>
                    <a:pt x="2519159" y="1451851"/>
                  </a:lnTo>
                  <a:lnTo>
                    <a:pt x="2519159" y="1446047"/>
                  </a:lnTo>
                  <a:lnTo>
                    <a:pt x="2521204" y="1441411"/>
                  </a:lnTo>
                  <a:lnTo>
                    <a:pt x="2524429" y="1438313"/>
                  </a:lnTo>
                  <a:lnTo>
                    <a:pt x="2528519" y="1436382"/>
                  </a:lnTo>
                  <a:lnTo>
                    <a:pt x="2533802" y="1433296"/>
                  </a:lnTo>
                  <a:lnTo>
                    <a:pt x="2536698" y="1433296"/>
                  </a:lnTo>
                  <a:lnTo>
                    <a:pt x="2538742" y="1432521"/>
                  </a:lnTo>
                  <a:lnTo>
                    <a:pt x="2541981" y="1433296"/>
                  </a:lnTo>
                  <a:lnTo>
                    <a:pt x="2546070" y="1435227"/>
                  </a:lnTo>
                  <a:lnTo>
                    <a:pt x="2551011" y="1438313"/>
                  </a:lnTo>
                  <a:lnTo>
                    <a:pt x="2556294" y="1442186"/>
                  </a:lnTo>
                  <a:lnTo>
                    <a:pt x="2565654" y="1442186"/>
                  </a:lnTo>
                  <a:lnTo>
                    <a:pt x="2569743" y="1441411"/>
                  </a:lnTo>
                  <a:lnTo>
                    <a:pt x="2586101" y="1441411"/>
                  </a:lnTo>
                  <a:lnTo>
                    <a:pt x="2594279" y="1443342"/>
                  </a:lnTo>
                  <a:lnTo>
                    <a:pt x="2598369" y="1445272"/>
                  </a:lnTo>
                  <a:lnTo>
                    <a:pt x="2602446" y="1449133"/>
                  </a:lnTo>
                  <a:lnTo>
                    <a:pt x="2606535" y="1451076"/>
                  </a:lnTo>
                  <a:lnTo>
                    <a:pt x="2611996" y="1451851"/>
                  </a:lnTo>
                  <a:lnTo>
                    <a:pt x="2617266" y="1451851"/>
                  </a:lnTo>
                  <a:lnTo>
                    <a:pt x="2623401" y="1451076"/>
                  </a:lnTo>
                  <a:lnTo>
                    <a:pt x="2630386" y="1447977"/>
                  </a:lnTo>
                  <a:lnTo>
                    <a:pt x="2640952" y="1442186"/>
                  </a:lnTo>
                  <a:lnTo>
                    <a:pt x="2647086" y="1441411"/>
                  </a:lnTo>
                  <a:lnTo>
                    <a:pt x="2654058" y="1441411"/>
                  </a:lnTo>
                  <a:lnTo>
                    <a:pt x="2657297" y="1442186"/>
                  </a:lnTo>
                  <a:lnTo>
                    <a:pt x="2661386" y="1447203"/>
                  </a:lnTo>
                  <a:lnTo>
                    <a:pt x="2663431" y="1454937"/>
                  </a:lnTo>
                  <a:lnTo>
                    <a:pt x="2666669" y="1461503"/>
                  </a:lnTo>
                  <a:lnTo>
                    <a:pt x="2669565" y="1470393"/>
                  </a:lnTo>
                  <a:lnTo>
                    <a:pt x="2673654" y="1481226"/>
                  </a:lnTo>
                  <a:lnTo>
                    <a:pt x="2674848" y="1483156"/>
                  </a:lnTo>
                  <a:lnTo>
                    <a:pt x="2679789" y="1494751"/>
                  </a:lnTo>
                  <a:lnTo>
                    <a:pt x="2679789" y="1503641"/>
                  </a:lnTo>
                  <a:lnTo>
                    <a:pt x="2678938" y="1510207"/>
                  </a:lnTo>
                  <a:lnTo>
                    <a:pt x="2679789" y="1517167"/>
                  </a:lnTo>
                  <a:lnTo>
                    <a:pt x="2680982" y="1521040"/>
                  </a:lnTo>
                  <a:lnTo>
                    <a:pt x="2685072" y="1523746"/>
                  </a:lnTo>
                  <a:lnTo>
                    <a:pt x="2689148" y="1522971"/>
                  </a:lnTo>
                  <a:lnTo>
                    <a:pt x="2693238" y="1522971"/>
                  </a:lnTo>
                  <a:lnTo>
                    <a:pt x="2695283" y="1521802"/>
                  </a:lnTo>
                  <a:lnTo>
                    <a:pt x="2697327" y="1519872"/>
                  </a:lnTo>
                  <a:lnTo>
                    <a:pt x="2701417" y="1519097"/>
                  </a:lnTo>
                  <a:lnTo>
                    <a:pt x="2706865" y="1517167"/>
                  </a:lnTo>
                  <a:lnTo>
                    <a:pt x="2715730" y="1512150"/>
                  </a:lnTo>
                  <a:lnTo>
                    <a:pt x="2719819" y="1511376"/>
                  </a:lnTo>
                  <a:lnTo>
                    <a:pt x="2723223" y="1511376"/>
                  </a:lnTo>
                  <a:lnTo>
                    <a:pt x="2727312" y="1509433"/>
                  </a:lnTo>
                  <a:lnTo>
                    <a:pt x="2735491" y="1506347"/>
                  </a:lnTo>
                  <a:lnTo>
                    <a:pt x="2742806" y="1504416"/>
                  </a:lnTo>
                  <a:lnTo>
                    <a:pt x="2742806" y="1503807"/>
                  </a:lnTo>
                  <a:lnTo>
                    <a:pt x="2749791" y="1501711"/>
                  </a:lnTo>
                  <a:lnTo>
                    <a:pt x="2766491" y="1495526"/>
                  </a:lnTo>
                  <a:lnTo>
                    <a:pt x="2780792" y="1490891"/>
                  </a:lnTo>
                  <a:lnTo>
                    <a:pt x="2782836" y="1489722"/>
                  </a:lnTo>
                  <a:lnTo>
                    <a:pt x="2791015" y="1489722"/>
                  </a:lnTo>
                  <a:lnTo>
                    <a:pt x="2793060" y="1487792"/>
                  </a:lnTo>
                  <a:lnTo>
                    <a:pt x="2794254" y="1483931"/>
                  </a:lnTo>
                  <a:lnTo>
                    <a:pt x="2796298" y="1480058"/>
                  </a:lnTo>
                  <a:lnTo>
                    <a:pt x="2801239" y="1475422"/>
                  </a:lnTo>
                  <a:lnTo>
                    <a:pt x="2822194" y="1475422"/>
                  </a:lnTo>
                  <a:lnTo>
                    <a:pt x="2837688" y="1474266"/>
                  </a:lnTo>
                  <a:lnTo>
                    <a:pt x="2854045" y="1471561"/>
                  </a:lnTo>
                  <a:lnTo>
                    <a:pt x="2856090" y="1470393"/>
                  </a:lnTo>
                  <a:lnTo>
                    <a:pt x="2858135" y="1466532"/>
                  </a:lnTo>
                  <a:lnTo>
                    <a:pt x="2861030" y="1459572"/>
                  </a:lnTo>
                  <a:lnTo>
                    <a:pt x="2863075" y="1455712"/>
                  </a:lnTo>
                  <a:lnTo>
                    <a:pt x="2874480" y="1444117"/>
                  </a:lnTo>
                  <a:lnTo>
                    <a:pt x="2882658" y="1438313"/>
                  </a:lnTo>
                  <a:lnTo>
                    <a:pt x="2889986" y="1434452"/>
                  </a:lnTo>
                  <a:lnTo>
                    <a:pt x="2899359" y="1434452"/>
                  </a:lnTo>
                  <a:lnTo>
                    <a:pt x="2905658" y="1436382"/>
                  </a:lnTo>
                  <a:lnTo>
                    <a:pt x="2912465" y="1439481"/>
                  </a:lnTo>
                  <a:lnTo>
                    <a:pt x="2917926" y="1441411"/>
                  </a:lnTo>
                  <a:lnTo>
                    <a:pt x="2919971" y="1441411"/>
                  </a:lnTo>
                  <a:lnTo>
                    <a:pt x="2925241" y="1442186"/>
                  </a:lnTo>
                  <a:lnTo>
                    <a:pt x="2930182" y="1444117"/>
                  </a:lnTo>
                  <a:lnTo>
                    <a:pt x="2940405" y="1449908"/>
                  </a:lnTo>
                  <a:lnTo>
                    <a:pt x="2944495" y="1453007"/>
                  </a:lnTo>
                  <a:lnTo>
                    <a:pt x="2946539" y="1457642"/>
                  </a:lnTo>
                  <a:lnTo>
                    <a:pt x="2946539" y="1461503"/>
                  </a:lnTo>
                  <a:lnTo>
                    <a:pt x="2947733" y="1465376"/>
                  </a:lnTo>
                  <a:lnTo>
                    <a:pt x="2950972" y="1469618"/>
                  </a:lnTo>
                  <a:lnTo>
                    <a:pt x="2955061" y="1472336"/>
                  </a:lnTo>
                  <a:lnTo>
                    <a:pt x="2955912" y="1473492"/>
                  </a:lnTo>
                  <a:lnTo>
                    <a:pt x="2974302" y="1443342"/>
                  </a:lnTo>
                  <a:lnTo>
                    <a:pt x="2974302" y="1436382"/>
                  </a:lnTo>
                  <a:lnTo>
                    <a:pt x="2972257" y="1431353"/>
                  </a:lnTo>
                  <a:lnTo>
                    <a:pt x="2969361" y="1420926"/>
                  </a:lnTo>
                  <a:lnTo>
                    <a:pt x="2969361" y="1417053"/>
                  </a:lnTo>
                  <a:lnTo>
                    <a:pt x="2971406" y="1411249"/>
                  </a:lnTo>
                  <a:lnTo>
                    <a:pt x="2975495" y="1401203"/>
                  </a:lnTo>
                  <a:lnTo>
                    <a:pt x="2977540" y="1393482"/>
                  </a:lnTo>
                  <a:lnTo>
                    <a:pt x="2979585" y="1390764"/>
                  </a:lnTo>
                  <a:lnTo>
                    <a:pt x="2984868" y="1387678"/>
                  </a:lnTo>
                  <a:lnTo>
                    <a:pt x="2989808" y="1388833"/>
                  </a:lnTo>
                  <a:lnTo>
                    <a:pt x="2995942" y="1388833"/>
                  </a:lnTo>
                  <a:lnTo>
                    <a:pt x="3005302" y="1390764"/>
                  </a:lnTo>
                  <a:lnTo>
                    <a:pt x="3011436" y="1391539"/>
                  </a:lnTo>
                  <a:lnTo>
                    <a:pt x="3039376" y="1391539"/>
                  </a:lnTo>
                  <a:lnTo>
                    <a:pt x="3043466" y="1389608"/>
                  </a:lnTo>
                  <a:lnTo>
                    <a:pt x="3047555" y="1388833"/>
                  </a:lnTo>
                  <a:lnTo>
                    <a:pt x="3048736" y="1388833"/>
                  </a:lnTo>
                  <a:lnTo>
                    <a:pt x="3048736" y="1392707"/>
                  </a:lnTo>
                  <a:lnTo>
                    <a:pt x="3047555" y="1396568"/>
                  </a:lnTo>
                  <a:lnTo>
                    <a:pt x="3049600" y="1399273"/>
                  </a:lnTo>
                  <a:lnTo>
                    <a:pt x="3051632" y="1400429"/>
                  </a:lnTo>
                  <a:lnTo>
                    <a:pt x="3057766" y="1403134"/>
                  </a:lnTo>
                  <a:lnTo>
                    <a:pt x="3061004" y="1405077"/>
                  </a:lnTo>
                  <a:lnTo>
                    <a:pt x="3063049" y="1408163"/>
                  </a:lnTo>
                  <a:lnTo>
                    <a:pt x="3063049" y="1412024"/>
                  </a:lnTo>
                  <a:lnTo>
                    <a:pt x="3068332" y="1418983"/>
                  </a:lnTo>
                  <a:lnTo>
                    <a:pt x="3072422" y="1423631"/>
                  </a:lnTo>
                  <a:lnTo>
                    <a:pt x="3074466" y="1429423"/>
                  </a:lnTo>
                  <a:lnTo>
                    <a:pt x="3075317" y="1435227"/>
                  </a:lnTo>
                  <a:lnTo>
                    <a:pt x="3078556" y="1449908"/>
                  </a:lnTo>
                  <a:lnTo>
                    <a:pt x="3081451" y="1454937"/>
                  </a:lnTo>
                  <a:lnTo>
                    <a:pt x="3083496" y="1456867"/>
                  </a:lnTo>
                  <a:lnTo>
                    <a:pt x="3089618" y="1456867"/>
                  </a:lnTo>
                  <a:lnTo>
                    <a:pt x="3094901" y="1457642"/>
                  </a:lnTo>
                  <a:lnTo>
                    <a:pt x="3101035" y="1460741"/>
                  </a:lnTo>
                  <a:lnTo>
                    <a:pt x="3105124" y="1464602"/>
                  </a:lnTo>
                  <a:lnTo>
                    <a:pt x="3110407" y="1468462"/>
                  </a:lnTo>
                  <a:lnTo>
                    <a:pt x="3114497" y="1469618"/>
                  </a:lnTo>
                  <a:lnTo>
                    <a:pt x="3116542" y="1469618"/>
                  </a:lnTo>
                  <a:lnTo>
                    <a:pt x="3117392" y="1468462"/>
                  </a:lnTo>
                  <a:lnTo>
                    <a:pt x="3117392" y="1466532"/>
                  </a:lnTo>
                  <a:lnTo>
                    <a:pt x="3118586" y="1462671"/>
                  </a:lnTo>
                  <a:lnTo>
                    <a:pt x="3122676" y="1456867"/>
                  </a:lnTo>
                  <a:lnTo>
                    <a:pt x="3124035" y="1455712"/>
                  </a:lnTo>
                  <a:lnTo>
                    <a:pt x="3126079" y="1455712"/>
                  </a:lnTo>
                  <a:lnTo>
                    <a:pt x="3128124" y="1456867"/>
                  </a:lnTo>
                  <a:lnTo>
                    <a:pt x="3132213" y="1457642"/>
                  </a:lnTo>
                  <a:lnTo>
                    <a:pt x="3128124" y="1453781"/>
                  </a:lnTo>
                  <a:lnTo>
                    <a:pt x="3124035" y="1453781"/>
                  </a:lnTo>
                  <a:lnTo>
                    <a:pt x="3120631" y="1455712"/>
                  </a:lnTo>
                  <a:lnTo>
                    <a:pt x="3118586" y="1457642"/>
                  </a:lnTo>
                  <a:lnTo>
                    <a:pt x="3116542" y="1464602"/>
                  </a:lnTo>
                  <a:lnTo>
                    <a:pt x="3115348" y="1467688"/>
                  </a:lnTo>
                  <a:lnTo>
                    <a:pt x="3114497" y="1467688"/>
                  </a:lnTo>
                  <a:lnTo>
                    <a:pt x="3105124" y="1460741"/>
                  </a:lnTo>
                  <a:lnTo>
                    <a:pt x="3100184" y="1457642"/>
                  </a:lnTo>
                  <a:lnTo>
                    <a:pt x="3096095" y="1455712"/>
                  </a:lnTo>
                  <a:lnTo>
                    <a:pt x="3087586" y="1455712"/>
                  </a:lnTo>
                  <a:lnTo>
                    <a:pt x="3082645" y="1453781"/>
                  </a:lnTo>
                  <a:lnTo>
                    <a:pt x="3080601" y="1451851"/>
                  </a:lnTo>
                  <a:lnTo>
                    <a:pt x="3077362" y="1437538"/>
                  </a:lnTo>
                  <a:lnTo>
                    <a:pt x="3076511" y="1427492"/>
                  </a:lnTo>
                  <a:lnTo>
                    <a:pt x="3071228" y="1419758"/>
                  </a:lnTo>
                  <a:lnTo>
                    <a:pt x="3065094" y="1413179"/>
                  </a:lnTo>
                  <a:lnTo>
                    <a:pt x="3065094" y="1410093"/>
                  </a:lnTo>
                  <a:lnTo>
                    <a:pt x="3063049" y="1405077"/>
                  </a:lnTo>
                  <a:lnTo>
                    <a:pt x="3061004" y="1402359"/>
                  </a:lnTo>
                  <a:lnTo>
                    <a:pt x="3056915" y="1401203"/>
                  </a:lnTo>
                  <a:lnTo>
                    <a:pt x="3052826" y="1399273"/>
                  </a:lnTo>
                  <a:lnTo>
                    <a:pt x="3051632" y="1397342"/>
                  </a:lnTo>
                  <a:lnTo>
                    <a:pt x="3050781" y="1393482"/>
                  </a:lnTo>
                  <a:lnTo>
                    <a:pt x="3051632" y="1387678"/>
                  </a:lnTo>
                  <a:lnTo>
                    <a:pt x="3050781" y="1379169"/>
                  </a:lnTo>
                  <a:lnTo>
                    <a:pt x="3051632" y="1372222"/>
                  </a:lnTo>
                  <a:lnTo>
                    <a:pt x="3052826" y="1369123"/>
                  </a:lnTo>
                  <a:lnTo>
                    <a:pt x="3056915" y="1366418"/>
                  </a:lnTo>
                  <a:lnTo>
                    <a:pt x="3061855" y="1365262"/>
                  </a:lnTo>
                  <a:lnTo>
                    <a:pt x="3065094" y="1363332"/>
                  </a:lnTo>
                  <a:lnTo>
                    <a:pt x="3069183" y="1361401"/>
                  </a:lnTo>
                  <a:lnTo>
                    <a:pt x="3072422" y="1361401"/>
                  </a:lnTo>
                  <a:lnTo>
                    <a:pt x="3076511" y="1362557"/>
                  </a:lnTo>
                  <a:lnTo>
                    <a:pt x="3078556" y="1361401"/>
                  </a:lnTo>
                  <a:lnTo>
                    <a:pt x="3078556" y="1352892"/>
                  </a:lnTo>
                  <a:lnTo>
                    <a:pt x="3075317" y="1350962"/>
                  </a:lnTo>
                  <a:lnTo>
                    <a:pt x="3071228" y="1349019"/>
                  </a:lnTo>
                  <a:lnTo>
                    <a:pt x="3068332" y="1349019"/>
                  </a:lnTo>
                  <a:lnTo>
                    <a:pt x="3065094" y="1350962"/>
                  </a:lnTo>
                  <a:lnTo>
                    <a:pt x="3061855" y="1351737"/>
                  </a:lnTo>
                  <a:lnTo>
                    <a:pt x="3058960" y="1349019"/>
                  </a:lnTo>
                  <a:lnTo>
                    <a:pt x="3055721" y="1342847"/>
                  </a:lnTo>
                  <a:lnTo>
                    <a:pt x="3055721" y="1338199"/>
                  </a:lnTo>
                  <a:lnTo>
                    <a:pt x="3057766" y="1335112"/>
                  </a:lnTo>
                  <a:lnTo>
                    <a:pt x="3057766" y="1331252"/>
                  </a:lnTo>
                  <a:lnTo>
                    <a:pt x="3058960" y="1324673"/>
                  </a:lnTo>
                  <a:lnTo>
                    <a:pt x="3063049" y="1320812"/>
                  </a:lnTo>
                  <a:lnTo>
                    <a:pt x="3067139" y="1321587"/>
                  </a:lnTo>
                  <a:lnTo>
                    <a:pt x="3071228" y="1323517"/>
                  </a:lnTo>
                  <a:lnTo>
                    <a:pt x="3077362" y="1327378"/>
                  </a:lnTo>
                  <a:lnTo>
                    <a:pt x="3078556" y="1325448"/>
                  </a:lnTo>
                  <a:lnTo>
                    <a:pt x="3078556" y="1319657"/>
                  </a:lnTo>
                  <a:lnTo>
                    <a:pt x="3076511" y="1310767"/>
                  </a:lnTo>
                  <a:lnTo>
                    <a:pt x="3066288" y="1303020"/>
                  </a:lnTo>
                  <a:lnTo>
                    <a:pt x="3066288" y="1300327"/>
                  </a:lnTo>
                  <a:lnTo>
                    <a:pt x="3067139" y="1299171"/>
                  </a:lnTo>
                  <a:lnTo>
                    <a:pt x="3069183" y="1298397"/>
                  </a:lnTo>
                  <a:lnTo>
                    <a:pt x="3072422" y="1296454"/>
                  </a:lnTo>
                  <a:lnTo>
                    <a:pt x="3076511" y="1294523"/>
                  </a:lnTo>
                  <a:lnTo>
                    <a:pt x="3078556" y="1293355"/>
                  </a:lnTo>
                  <a:lnTo>
                    <a:pt x="3081451" y="1293355"/>
                  </a:lnTo>
                  <a:lnTo>
                    <a:pt x="3080601" y="1287576"/>
                  </a:lnTo>
                  <a:lnTo>
                    <a:pt x="3081451" y="1281772"/>
                  </a:lnTo>
                  <a:lnTo>
                    <a:pt x="3083496" y="1277912"/>
                  </a:lnTo>
                  <a:lnTo>
                    <a:pt x="3087586" y="1274025"/>
                  </a:lnTo>
                  <a:lnTo>
                    <a:pt x="3087586" y="1259344"/>
                  </a:lnTo>
                  <a:lnTo>
                    <a:pt x="3092856" y="1259344"/>
                  </a:lnTo>
                  <a:lnTo>
                    <a:pt x="3096095" y="1258582"/>
                  </a:lnTo>
                  <a:lnTo>
                    <a:pt x="3098990" y="1257414"/>
                  </a:lnTo>
                  <a:lnTo>
                    <a:pt x="3101035" y="1255483"/>
                  </a:lnTo>
                  <a:lnTo>
                    <a:pt x="3103080" y="1255483"/>
                  </a:lnTo>
                  <a:lnTo>
                    <a:pt x="3106318" y="1256652"/>
                  </a:lnTo>
                  <a:lnTo>
                    <a:pt x="3107169" y="1256652"/>
                  </a:lnTo>
                  <a:lnTo>
                    <a:pt x="3107169" y="1261275"/>
                  </a:lnTo>
                  <a:lnTo>
                    <a:pt x="3102229" y="1265135"/>
                  </a:lnTo>
                  <a:lnTo>
                    <a:pt x="3098139" y="1267079"/>
                  </a:lnTo>
                  <a:lnTo>
                    <a:pt x="3096945" y="1268247"/>
                  </a:lnTo>
                  <a:lnTo>
                    <a:pt x="3096945" y="1269009"/>
                  </a:lnTo>
                  <a:lnTo>
                    <a:pt x="3100184" y="1276743"/>
                  </a:lnTo>
                  <a:lnTo>
                    <a:pt x="3102229" y="1277912"/>
                  </a:lnTo>
                  <a:lnTo>
                    <a:pt x="3106318" y="1274800"/>
                  </a:lnTo>
                  <a:lnTo>
                    <a:pt x="3111258" y="1270177"/>
                  </a:lnTo>
                  <a:lnTo>
                    <a:pt x="3115348" y="1269009"/>
                  </a:lnTo>
                  <a:lnTo>
                    <a:pt x="3121990" y="1265135"/>
                  </a:lnTo>
                  <a:lnTo>
                    <a:pt x="3130169" y="1262430"/>
                  </a:lnTo>
                  <a:lnTo>
                    <a:pt x="3130169" y="1259344"/>
                  </a:lnTo>
                  <a:lnTo>
                    <a:pt x="3126752" y="1257414"/>
                  </a:lnTo>
                  <a:lnTo>
                    <a:pt x="3121990" y="1255483"/>
                  </a:lnTo>
                  <a:lnTo>
                    <a:pt x="3120631" y="1255483"/>
                  </a:lnTo>
                  <a:lnTo>
                    <a:pt x="3115348" y="1252385"/>
                  </a:lnTo>
                  <a:lnTo>
                    <a:pt x="3116542" y="1251610"/>
                  </a:lnTo>
                  <a:lnTo>
                    <a:pt x="3119945" y="1250454"/>
                  </a:lnTo>
                  <a:lnTo>
                    <a:pt x="3124708" y="1248524"/>
                  </a:lnTo>
                  <a:lnTo>
                    <a:pt x="3128797" y="1246593"/>
                  </a:lnTo>
                  <a:lnTo>
                    <a:pt x="3130842" y="1242720"/>
                  </a:lnTo>
                  <a:lnTo>
                    <a:pt x="3132886" y="1240790"/>
                  </a:lnTo>
                  <a:lnTo>
                    <a:pt x="3140379" y="1236929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0" name="object 4090"/>
            <p:cNvSpPr/>
            <p:nvPr/>
          </p:nvSpPr>
          <p:spPr>
            <a:xfrm>
              <a:off x="2816934" y="3943212"/>
              <a:ext cx="3188335" cy="1827530"/>
            </a:xfrm>
            <a:custGeom>
              <a:avLst/>
              <a:gdLst/>
              <a:ahLst/>
              <a:cxnLst/>
              <a:rect l="l" t="t" r="r" b="b"/>
              <a:pathLst>
                <a:path w="3188335" h="1827529">
                  <a:moveTo>
                    <a:pt x="101863" y="1321649"/>
                  </a:moveTo>
                  <a:lnTo>
                    <a:pt x="97775" y="1322823"/>
                  </a:lnTo>
                  <a:lnTo>
                    <a:pt x="95731" y="1321649"/>
                  </a:lnTo>
                  <a:lnTo>
                    <a:pt x="93687" y="1319719"/>
                  </a:lnTo>
                  <a:lnTo>
                    <a:pt x="93687" y="1315860"/>
                  </a:lnTo>
                  <a:lnTo>
                    <a:pt x="101011" y="1302335"/>
                  </a:lnTo>
                  <a:lnTo>
                    <a:pt x="103907" y="1292671"/>
                  </a:lnTo>
                  <a:lnTo>
                    <a:pt x="109188" y="1291513"/>
                  </a:lnTo>
                  <a:lnTo>
                    <a:pt x="110380" y="1290741"/>
                  </a:lnTo>
                  <a:lnTo>
                    <a:pt x="107143" y="1287637"/>
                  </a:lnTo>
                  <a:lnTo>
                    <a:pt x="105951" y="1286865"/>
                  </a:lnTo>
                  <a:lnTo>
                    <a:pt x="110380" y="1279918"/>
                  </a:lnTo>
                  <a:lnTo>
                    <a:pt x="116512" y="1265220"/>
                  </a:lnTo>
                  <a:lnTo>
                    <a:pt x="119408" y="1256713"/>
                  </a:lnTo>
                  <a:lnTo>
                    <a:pt x="121452" y="1246662"/>
                  </a:lnTo>
                  <a:lnTo>
                    <a:pt x="123496" y="1238171"/>
                  </a:lnTo>
                  <a:lnTo>
                    <a:pt x="126733" y="1234295"/>
                  </a:lnTo>
                  <a:lnTo>
                    <a:pt x="136953" y="1227348"/>
                  </a:lnTo>
                  <a:lnTo>
                    <a:pt x="156542" y="1211878"/>
                  </a:lnTo>
                  <a:lnTo>
                    <a:pt x="178346" y="1197195"/>
                  </a:lnTo>
                  <a:lnTo>
                    <a:pt x="193847" y="1193320"/>
                  </a:lnTo>
                  <a:lnTo>
                    <a:pt x="210199" y="1190618"/>
                  </a:lnTo>
                  <a:lnTo>
                    <a:pt x="221612" y="1190618"/>
                  </a:lnTo>
                  <a:lnTo>
                    <a:pt x="228596" y="1190618"/>
                  </a:lnTo>
                  <a:lnTo>
                    <a:pt x="233876" y="1189460"/>
                  </a:lnTo>
                  <a:lnTo>
                    <a:pt x="249377" y="1181725"/>
                  </a:lnTo>
                  <a:lnTo>
                    <a:pt x="260450" y="1177865"/>
                  </a:lnTo>
                  <a:lnTo>
                    <a:pt x="309167" y="1164341"/>
                  </a:lnTo>
                  <a:lnTo>
                    <a:pt x="320239" y="1161237"/>
                  </a:lnTo>
                  <a:lnTo>
                    <a:pt x="343916" y="1157378"/>
                  </a:lnTo>
                  <a:lnTo>
                    <a:pt x="363505" y="1156220"/>
                  </a:lnTo>
                  <a:lnTo>
                    <a:pt x="381902" y="1155448"/>
                  </a:lnTo>
                  <a:lnTo>
                    <a:pt x="401662" y="1155448"/>
                  </a:lnTo>
                  <a:lnTo>
                    <a:pt x="411882" y="1154290"/>
                  </a:lnTo>
                  <a:lnTo>
                    <a:pt x="460429" y="1127225"/>
                  </a:lnTo>
                  <a:lnTo>
                    <a:pt x="473545" y="1110613"/>
                  </a:lnTo>
                  <a:lnTo>
                    <a:pt x="486321" y="1098230"/>
                  </a:lnTo>
                  <a:lnTo>
                    <a:pt x="489046" y="1095143"/>
                  </a:lnTo>
                  <a:lnTo>
                    <a:pt x="522262" y="1066920"/>
                  </a:lnTo>
                  <a:lnTo>
                    <a:pt x="540659" y="1055325"/>
                  </a:lnTo>
                  <a:lnTo>
                    <a:pt x="568424" y="1036783"/>
                  </a:lnTo>
                  <a:lnTo>
                    <a:pt x="583925" y="1030978"/>
                  </a:lnTo>
                  <a:lnTo>
                    <a:pt x="621230" y="1020155"/>
                  </a:lnTo>
                  <a:lnTo>
                    <a:pt x="679657" y="1005473"/>
                  </a:lnTo>
                  <a:lnTo>
                    <a:pt x="693965" y="1002755"/>
                  </a:lnTo>
                  <a:lnTo>
                    <a:pt x="719005" y="995036"/>
                  </a:lnTo>
                  <a:lnTo>
                    <a:pt x="748815" y="988073"/>
                  </a:lnTo>
                  <a:lnTo>
                    <a:pt x="784756" y="977636"/>
                  </a:lnTo>
                  <a:lnTo>
                    <a:pt x="792251" y="975320"/>
                  </a:lnTo>
                  <a:lnTo>
                    <a:pt x="799065" y="974548"/>
                  </a:lnTo>
                  <a:lnTo>
                    <a:pt x="810648" y="975320"/>
                  </a:lnTo>
                  <a:lnTo>
                    <a:pt x="839265" y="976478"/>
                  </a:lnTo>
                  <a:lnTo>
                    <a:pt x="880488" y="979566"/>
                  </a:lnTo>
                  <a:lnTo>
                    <a:pt x="984395" y="988073"/>
                  </a:lnTo>
                  <a:lnTo>
                    <a:pt x="1039245" y="991932"/>
                  </a:lnTo>
                  <a:lnTo>
                    <a:pt x="1053553" y="991932"/>
                  </a:lnTo>
                  <a:lnTo>
                    <a:pt x="1074335" y="986143"/>
                  </a:lnTo>
                  <a:lnTo>
                    <a:pt x="1125437" y="962954"/>
                  </a:lnTo>
                  <a:lnTo>
                    <a:pt x="1164785" y="908438"/>
                  </a:lnTo>
                  <a:lnTo>
                    <a:pt x="1224404" y="819926"/>
                  </a:lnTo>
                  <a:lnTo>
                    <a:pt x="1264605" y="763496"/>
                  </a:lnTo>
                  <a:lnTo>
                    <a:pt x="1280106" y="740307"/>
                  </a:lnTo>
                  <a:lnTo>
                    <a:pt x="1290326" y="727538"/>
                  </a:lnTo>
                  <a:lnTo>
                    <a:pt x="1299695" y="715943"/>
                  </a:lnTo>
                  <a:lnTo>
                    <a:pt x="1305827" y="707050"/>
                  </a:lnTo>
                  <a:lnTo>
                    <a:pt x="1309063" y="700103"/>
                  </a:lnTo>
                  <a:lnTo>
                    <a:pt x="1311107" y="698173"/>
                  </a:lnTo>
                  <a:lnTo>
                    <a:pt x="1318091" y="689666"/>
                  </a:lnTo>
                  <a:lnTo>
                    <a:pt x="1345175" y="667249"/>
                  </a:lnTo>
                  <a:lnTo>
                    <a:pt x="1374985" y="642114"/>
                  </a:lnTo>
                  <a:lnTo>
                    <a:pt x="1403602" y="618538"/>
                  </a:lnTo>
                  <a:lnTo>
                    <a:pt x="1450275" y="579879"/>
                  </a:lnTo>
                  <a:lnTo>
                    <a:pt x="1471908" y="561337"/>
                  </a:lnTo>
                  <a:lnTo>
                    <a:pt x="1482129" y="553602"/>
                  </a:lnTo>
                  <a:lnTo>
                    <a:pt x="1507850" y="520361"/>
                  </a:lnTo>
                  <a:lnTo>
                    <a:pt x="1534423" y="475526"/>
                  </a:lnTo>
                  <a:lnTo>
                    <a:pt x="1554183" y="441498"/>
                  </a:lnTo>
                  <a:lnTo>
                    <a:pt x="1561507" y="427974"/>
                  </a:lnTo>
                  <a:lnTo>
                    <a:pt x="1568491" y="419081"/>
                  </a:lnTo>
                  <a:lnTo>
                    <a:pt x="1572579" y="414449"/>
                  </a:lnTo>
                  <a:lnTo>
                    <a:pt x="1578712" y="409416"/>
                  </a:lnTo>
                  <a:lnTo>
                    <a:pt x="1589273" y="402855"/>
                  </a:lnTo>
                  <a:lnTo>
                    <a:pt x="1598301" y="397049"/>
                  </a:lnTo>
                  <a:lnTo>
                    <a:pt x="1604433" y="390102"/>
                  </a:lnTo>
                  <a:lnTo>
                    <a:pt x="1610906" y="383139"/>
                  </a:lnTo>
                  <a:lnTo>
                    <a:pt x="1614994" y="374632"/>
                  </a:lnTo>
                  <a:lnTo>
                    <a:pt x="1615846" y="367669"/>
                  </a:lnTo>
                  <a:lnTo>
                    <a:pt x="1614994" y="358020"/>
                  </a:lnTo>
                  <a:lnTo>
                    <a:pt x="1615846" y="354144"/>
                  </a:lnTo>
                  <a:lnTo>
                    <a:pt x="1617038" y="351056"/>
                  </a:lnTo>
                  <a:lnTo>
                    <a:pt x="1619934" y="349127"/>
                  </a:lnTo>
                  <a:lnTo>
                    <a:pt x="1623171" y="348355"/>
                  </a:lnTo>
                  <a:lnTo>
                    <a:pt x="1625215" y="346409"/>
                  </a:lnTo>
                  <a:lnTo>
                    <a:pt x="1628110" y="342549"/>
                  </a:lnTo>
                  <a:lnTo>
                    <a:pt x="1628110" y="337532"/>
                  </a:lnTo>
                  <a:lnTo>
                    <a:pt x="1629303" y="324763"/>
                  </a:lnTo>
                  <a:lnTo>
                    <a:pt x="1630154" y="320132"/>
                  </a:lnTo>
                  <a:lnTo>
                    <a:pt x="1626066" y="320132"/>
                  </a:lnTo>
                  <a:lnTo>
                    <a:pt x="1626066" y="325937"/>
                  </a:lnTo>
                  <a:lnTo>
                    <a:pt x="1626066" y="338690"/>
                  </a:lnTo>
                  <a:lnTo>
                    <a:pt x="1625215" y="341392"/>
                  </a:lnTo>
                  <a:lnTo>
                    <a:pt x="1623171" y="344479"/>
                  </a:lnTo>
                  <a:lnTo>
                    <a:pt x="1621978" y="345251"/>
                  </a:lnTo>
                  <a:lnTo>
                    <a:pt x="1619934" y="346409"/>
                  </a:lnTo>
                  <a:lnTo>
                    <a:pt x="1615846" y="348355"/>
                  </a:lnTo>
                  <a:lnTo>
                    <a:pt x="1613802" y="351056"/>
                  </a:lnTo>
                  <a:lnTo>
                    <a:pt x="1612950" y="356846"/>
                  </a:lnTo>
                  <a:lnTo>
                    <a:pt x="1613802" y="365739"/>
                  </a:lnTo>
                  <a:lnTo>
                    <a:pt x="1610906" y="377333"/>
                  </a:lnTo>
                  <a:lnTo>
                    <a:pt x="1603581" y="388928"/>
                  </a:lnTo>
                  <a:lnTo>
                    <a:pt x="1597449" y="393962"/>
                  </a:lnTo>
                  <a:lnTo>
                    <a:pt x="1585185" y="402855"/>
                  </a:lnTo>
                  <a:lnTo>
                    <a:pt x="1576668" y="407486"/>
                  </a:lnTo>
                  <a:lnTo>
                    <a:pt x="1565596" y="419081"/>
                  </a:lnTo>
                  <a:lnTo>
                    <a:pt x="1561507" y="424886"/>
                  </a:lnTo>
                  <a:lnTo>
                    <a:pt x="1546688" y="447304"/>
                  </a:lnTo>
                  <a:lnTo>
                    <a:pt x="1535786" y="467791"/>
                  </a:lnTo>
                  <a:lnTo>
                    <a:pt x="1518922" y="496014"/>
                  </a:lnTo>
                  <a:lnTo>
                    <a:pt x="1496437" y="533886"/>
                  </a:lnTo>
                  <a:lnTo>
                    <a:pt x="1468672" y="561337"/>
                  </a:lnTo>
                  <a:lnTo>
                    <a:pt x="1432730" y="591489"/>
                  </a:lnTo>
                  <a:lnTo>
                    <a:pt x="1379073" y="635167"/>
                  </a:lnTo>
                  <a:lnTo>
                    <a:pt x="1348071" y="662215"/>
                  </a:lnTo>
                  <a:lnTo>
                    <a:pt x="1324224" y="682703"/>
                  </a:lnTo>
                  <a:lnTo>
                    <a:pt x="1311959" y="693526"/>
                  </a:lnTo>
                  <a:lnTo>
                    <a:pt x="1307871" y="698173"/>
                  </a:lnTo>
                  <a:lnTo>
                    <a:pt x="1301739" y="706278"/>
                  </a:lnTo>
                  <a:lnTo>
                    <a:pt x="1297651" y="714014"/>
                  </a:lnTo>
                  <a:lnTo>
                    <a:pt x="1288282" y="727538"/>
                  </a:lnTo>
                  <a:lnTo>
                    <a:pt x="1277210" y="740307"/>
                  </a:lnTo>
                  <a:lnTo>
                    <a:pt x="1271077" y="749972"/>
                  </a:lnTo>
                  <a:lnTo>
                    <a:pt x="1266649" y="755761"/>
                  </a:lnTo>
                  <a:lnTo>
                    <a:pt x="1264605" y="756533"/>
                  </a:lnTo>
                  <a:lnTo>
                    <a:pt x="1264605" y="754603"/>
                  </a:lnTo>
                  <a:lnTo>
                    <a:pt x="1267841" y="748798"/>
                  </a:lnTo>
                  <a:lnTo>
                    <a:pt x="1271077" y="741079"/>
                  </a:lnTo>
                  <a:lnTo>
                    <a:pt x="1273122" y="730256"/>
                  </a:lnTo>
                  <a:lnTo>
                    <a:pt x="1271929" y="724450"/>
                  </a:lnTo>
                  <a:lnTo>
                    <a:pt x="1269033" y="717889"/>
                  </a:lnTo>
                  <a:lnTo>
                    <a:pt x="1266649" y="708996"/>
                  </a:lnTo>
                  <a:lnTo>
                    <a:pt x="1264605" y="703191"/>
                  </a:lnTo>
                  <a:lnTo>
                    <a:pt x="1264605" y="698173"/>
                  </a:lnTo>
                  <a:lnTo>
                    <a:pt x="1264605" y="696228"/>
                  </a:lnTo>
                  <a:lnTo>
                    <a:pt x="1265797" y="691596"/>
                  </a:lnTo>
                  <a:lnTo>
                    <a:pt x="1265797" y="686579"/>
                  </a:lnTo>
                  <a:lnTo>
                    <a:pt x="1262560" y="674968"/>
                  </a:lnTo>
                  <a:lnTo>
                    <a:pt x="1255577" y="644060"/>
                  </a:lnTo>
                  <a:lnTo>
                    <a:pt x="1243312" y="597279"/>
                  </a:lnTo>
                  <a:lnTo>
                    <a:pt x="1233943" y="562109"/>
                  </a:lnTo>
                  <a:lnTo>
                    <a:pt x="1233943" y="555531"/>
                  </a:lnTo>
                  <a:lnTo>
                    <a:pt x="1231899" y="545481"/>
                  </a:lnTo>
                  <a:lnTo>
                    <a:pt x="1231899" y="539691"/>
                  </a:lnTo>
                  <a:lnTo>
                    <a:pt x="1232581" y="535816"/>
                  </a:lnTo>
                  <a:lnTo>
                    <a:pt x="1235987" y="530026"/>
                  </a:lnTo>
                  <a:lnTo>
                    <a:pt x="1245356" y="514556"/>
                  </a:lnTo>
                  <a:lnTo>
                    <a:pt x="1273973" y="460056"/>
                  </a:lnTo>
                  <a:lnTo>
                    <a:pt x="1284194" y="443444"/>
                  </a:lnTo>
                  <a:lnTo>
                    <a:pt x="1292370" y="427974"/>
                  </a:lnTo>
                  <a:lnTo>
                    <a:pt x="1303783" y="404784"/>
                  </a:lnTo>
                  <a:lnTo>
                    <a:pt x="1311107" y="393962"/>
                  </a:lnTo>
                  <a:lnTo>
                    <a:pt x="1322180" y="371544"/>
                  </a:lnTo>
                  <a:lnTo>
                    <a:pt x="1345175" y="329797"/>
                  </a:lnTo>
                  <a:lnTo>
                    <a:pt x="1379073" y="267594"/>
                  </a:lnTo>
                  <a:lnTo>
                    <a:pt x="1392530" y="240095"/>
                  </a:lnTo>
                  <a:lnTo>
                    <a:pt x="1403602" y="220797"/>
                  </a:lnTo>
                  <a:lnTo>
                    <a:pt x="1412289" y="206163"/>
                  </a:lnTo>
                  <a:lnTo>
                    <a:pt x="1414334" y="198444"/>
                  </a:lnTo>
                  <a:lnTo>
                    <a:pt x="1415015" y="193780"/>
                  </a:lnTo>
                  <a:lnTo>
                    <a:pt x="1416378" y="186061"/>
                  </a:lnTo>
                  <a:lnTo>
                    <a:pt x="1418422" y="168211"/>
                  </a:lnTo>
                  <a:lnTo>
                    <a:pt x="1421147" y="145858"/>
                  </a:lnTo>
                  <a:lnTo>
                    <a:pt x="1423191" y="139264"/>
                  </a:lnTo>
                  <a:lnTo>
                    <a:pt x="1425235" y="124470"/>
                  </a:lnTo>
                  <a:lnTo>
                    <a:pt x="1436818" y="82819"/>
                  </a:lnTo>
                  <a:lnTo>
                    <a:pt x="1444995" y="77029"/>
                  </a:lnTo>
                  <a:lnTo>
                    <a:pt x="1468672" y="59661"/>
                  </a:lnTo>
                  <a:lnTo>
                    <a:pt x="1511938" y="31358"/>
                  </a:lnTo>
                  <a:lnTo>
                    <a:pt x="1558271" y="0"/>
                  </a:lnTo>
                  <a:lnTo>
                    <a:pt x="1510746" y="29428"/>
                  </a:lnTo>
                  <a:lnTo>
                    <a:pt x="1500526" y="36022"/>
                  </a:lnTo>
                  <a:lnTo>
                    <a:pt x="1484173" y="47600"/>
                  </a:lnTo>
                  <a:lnTo>
                    <a:pt x="1482981" y="48726"/>
                  </a:lnTo>
                  <a:lnTo>
                    <a:pt x="1473953" y="54515"/>
                  </a:lnTo>
                  <a:lnTo>
                    <a:pt x="1438862" y="77029"/>
                  </a:lnTo>
                  <a:lnTo>
                    <a:pt x="1426598" y="103242"/>
                  </a:lnTo>
                  <a:lnTo>
                    <a:pt x="1425235" y="110961"/>
                  </a:lnTo>
                  <a:lnTo>
                    <a:pt x="1423191" y="124470"/>
                  </a:lnTo>
                  <a:lnTo>
                    <a:pt x="1422510" y="135405"/>
                  </a:lnTo>
                  <a:lnTo>
                    <a:pt x="1420466" y="145858"/>
                  </a:lnTo>
                  <a:lnTo>
                    <a:pt x="1417059" y="162422"/>
                  </a:lnTo>
                  <a:lnTo>
                    <a:pt x="1414334" y="188634"/>
                  </a:lnTo>
                  <a:lnTo>
                    <a:pt x="1412971" y="195710"/>
                  </a:lnTo>
                  <a:lnTo>
                    <a:pt x="1410245" y="202303"/>
                  </a:lnTo>
                  <a:lnTo>
                    <a:pt x="1399514" y="223853"/>
                  </a:lnTo>
                  <a:lnTo>
                    <a:pt x="1387249" y="245080"/>
                  </a:lnTo>
                  <a:lnTo>
                    <a:pt x="1377029" y="267594"/>
                  </a:lnTo>
                  <a:lnTo>
                    <a:pt x="1368853" y="278385"/>
                  </a:lnTo>
                  <a:lnTo>
                    <a:pt x="1357440" y="301574"/>
                  </a:lnTo>
                  <a:lnTo>
                    <a:pt x="1346027" y="323991"/>
                  </a:lnTo>
                  <a:lnTo>
                    <a:pt x="1335807" y="343321"/>
                  </a:lnTo>
                  <a:lnTo>
                    <a:pt x="1321328" y="369614"/>
                  </a:lnTo>
                  <a:lnTo>
                    <a:pt x="1317240" y="376562"/>
                  </a:lnTo>
                  <a:lnTo>
                    <a:pt x="1304975" y="399767"/>
                  </a:lnTo>
                  <a:lnTo>
                    <a:pt x="1296799" y="418309"/>
                  </a:lnTo>
                  <a:lnTo>
                    <a:pt x="1294414" y="422184"/>
                  </a:lnTo>
                  <a:lnTo>
                    <a:pt x="1280105" y="445374"/>
                  </a:lnTo>
                  <a:lnTo>
                    <a:pt x="1252340" y="497944"/>
                  </a:lnTo>
                  <a:lnTo>
                    <a:pt x="1240076" y="520361"/>
                  </a:lnTo>
                  <a:lnTo>
                    <a:pt x="1232581" y="533114"/>
                  </a:lnTo>
                  <a:lnTo>
                    <a:pt x="1230537" y="539691"/>
                  </a:lnTo>
                  <a:lnTo>
                    <a:pt x="1229855" y="541621"/>
                  </a:lnTo>
                  <a:lnTo>
                    <a:pt x="1230537" y="552444"/>
                  </a:lnTo>
                  <a:lnTo>
                    <a:pt x="1231899" y="562109"/>
                  </a:lnTo>
                  <a:lnTo>
                    <a:pt x="1240076" y="590315"/>
                  </a:lnTo>
                  <a:lnTo>
                    <a:pt x="1252340" y="642886"/>
                  </a:lnTo>
                  <a:lnTo>
                    <a:pt x="1261709" y="678072"/>
                  </a:lnTo>
                  <a:lnTo>
                    <a:pt x="1263753" y="684633"/>
                  </a:lnTo>
                  <a:lnTo>
                    <a:pt x="1263753" y="688509"/>
                  </a:lnTo>
                  <a:lnTo>
                    <a:pt x="1263753" y="691596"/>
                  </a:lnTo>
                  <a:lnTo>
                    <a:pt x="1262560" y="698173"/>
                  </a:lnTo>
                  <a:lnTo>
                    <a:pt x="1262560" y="703191"/>
                  </a:lnTo>
                  <a:lnTo>
                    <a:pt x="1264605" y="708996"/>
                  </a:lnTo>
                  <a:lnTo>
                    <a:pt x="1269033" y="720591"/>
                  </a:lnTo>
                  <a:lnTo>
                    <a:pt x="1271077" y="730256"/>
                  </a:lnTo>
                  <a:lnTo>
                    <a:pt x="1245356" y="780108"/>
                  </a:lnTo>
                  <a:lnTo>
                    <a:pt x="1217591" y="819926"/>
                  </a:lnTo>
                  <a:lnTo>
                    <a:pt x="1170917" y="887178"/>
                  </a:lnTo>
                  <a:lnTo>
                    <a:pt x="1138212" y="936661"/>
                  </a:lnTo>
                  <a:lnTo>
                    <a:pt x="1127992" y="949413"/>
                  </a:lnTo>
                  <a:lnTo>
                    <a:pt x="1126799" y="949413"/>
                  </a:lnTo>
                  <a:lnTo>
                    <a:pt x="1125437" y="951359"/>
                  </a:lnTo>
                  <a:lnTo>
                    <a:pt x="1125437" y="953289"/>
                  </a:lnTo>
                  <a:lnTo>
                    <a:pt x="1113172" y="961008"/>
                  </a:lnTo>
                  <a:lnTo>
                    <a:pt x="1078423" y="977636"/>
                  </a:lnTo>
                  <a:lnTo>
                    <a:pt x="1052701" y="985371"/>
                  </a:lnTo>
                  <a:lnTo>
                    <a:pt x="1047421" y="985371"/>
                  </a:lnTo>
                  <a:lnTo>
                    <a:pt x="1023744" y="983441"/>
                  </a:lnTo>
                  <a:lnTo>
                    <a:pt x="933293" y="976478"/>
                  </a:lnTo>
                  <a:lnTo>
                    <a:pt x="920518" y="974548"/>
                  </a:lnTo>
                  <a:lnTo>
                    <a:pt x="901439" y="973390"/>
                  </a:lnTo>
                  <a:lnTo>
                    <a:pt x="874355" y="972619"/>
                  </a:lnTo>
                  <a:lnTo>
                    <a:pt x="841309" y="970673"/>
                  </a:lnTo>
                  <a:lnTo>
                    <a:pt x="812692" y="967585"/>
                  </a:lnTo>
                  <a:lnTo>
                    <a:pt x="799065" y="965655"/>
                  </a:lnTo>
                  <a:lnTo>
                    <a:pt x="788845" y="966813"/>
                  </a:lnTo>
                  <a:lnTo>
                    <a:pt x="775388" y="968743"/>
                  </a:lnTo>
                  <a:lnTo>
                    <a:pt x="750859" y="977636"/>
                  </a:lnTo>
                  <a:lnTo>
                    <a:pt x="738594" y="981496"/>
                  </a:lnTo>
                  <a:lnTo>
                    <a:pt x="715769" y="986143"/>
                  </a:lnTo>
                  <a:lnTo>
                    <a:pt x="701290" y="991160"/>
                  </a:lnTo>
                  <a:lnTo>
                    <a:pt x="679657" y="996966"/>
                  </a:lnTo>
                  <a:lnTo>
                    <a:pt x="637583" y="1005473"/>
                  </a:lnTo>
                  <a:lnTo>
                    <a:pt x="576601" y="1023243"/>
                  </a:lnTo>
                  <a:lnTo>
                    <a:pt x="538615" y="1045660"/>
                  </a:lnTo>
                  <a:lnTo>
                    <a:pt x="506761" y="1066920"/>
                  </a:lnTo>
                  <a:lnTo>
                    <a:pt x="491090" y="1080460"/>
                  </a:lnTo>
                  <a:lnTo>
                    <a:pt x="473545" y="1098230"/>
                  </a:lnTo>
                  <a:lnTo>
                    <a:pt x="461281" y="1109825"/>
                  </a:lnTo>
                  <a:lnTo>
                    <a:pt x="459236" y="1109825"/>
                  </a:lnTo>
                  <a:lnTo>
                    <a:pt x="457192" y="1108667"/>
                  </a:lnTo>
                  <a:lnTo>
                    <a:pt x="457192" y="1100948"/>
                  </a:lnTo>
                  <a:lnTo>
                    <a:pt x="457192" y="1097073"/>
                  </a:lnTo>
                  <a:lnTo>
                    <a:pt x="451060" y="1083548"/>
                  </a:lnTo>
                  <a:lnTo>
                    <a:pt x="445780" y="1070796"/>
                  </a:lnTo>
                  <a:lnTo>
                    <a:pt x="445780" y="1065762"/>
                  </a:lnTo>
                  <a:lnTo>
                    <a:pt x="449016" y="1061902"/>
                  </a:lnTo>
                  <a:lnTo>
                    <a:pt x="455148" y="1056097"/>
                  </a:lnTo>
                  <a:lnTo>
                    <a:pt x="457192" y="1053395"/>
                  </a:lnTo>
                  <a:lnTo>
                    <a:pt x="456341" y="1046448"/>
                  </a:lnTo>
                  <a:lnTo>
                    <a:pt x="457192" y="1042573"/>
                  </a:lnTo>
                  <a:lnTo>
                    <a:pt x="458385" y="1039871"/>
                  </a:lnTo>
                  <a:lnTo>
                    <a:pt x="461281" y="1039871"/>
                  </a:lnTo>
                  <a:lnTo>
                    <a:pt x="469457" y="1041801"/>
                  </a:lnTo>
                  <a:lnTo>
                    <a:pt x="490409" y="1046448"/>
                  </a:lnTo>
                  <a:lnTo>
                    <a:pt x="497222" y="1047606"/>
                  </a:lnTo>
                  <a:lnTo>
                    <a:pt x="521070" y="1048378"/>
                  </a:lnTo>
                  <a:lnTo>
                    <a:pt x="530439" y="1048378"/>
                  </a:lnTo>
                  <a:lnTo>
                    <a:pt x="540659" y="1041801"/>
                  </a:lnTo>
                  <a:lnTo>
                    <a:pt x="546791" y="1037941"/>
                  </a:lnTo>
                  <a:lnTo>
                    <a:pt x="546791" y="1036783"/>
                  </a:lnTo>
                  <a:lnTo>
                    <a:pt x="545940" y="1034837"/>
                  </a:lnTo>
                  <a:lnTo>
                    <a:pt x="550879" y="1024015"/>
                  </a:lnTo>
                  <a:lnTo>
                    <a:pt x="570469" y="976478"/>
                  </a:lnTo>
                  <a:lnTo>
                    <a:pt x="575749" y="961796"/>
                  </a:lnTo>
                  <a:lnTo>
                    <a:pt x="569617" y="975320"/>
                  </a:lnTo>
                  <a:lnTo>
                    <a:pt x="554968" y="1007789"/>
                  </a:lnTo>
                  <a:lnTo>
                    <a:pt x="543896" y="1036783"/>
                  </a:lnTo>
                  <a:lnTo>
                    <a:pt x="539807" y="1039871"/>
                  </a:lnTo>
                  <a:lnTo>
                    <a:pt x="532483" y="1045660"/>
                  </a:lnTo>
                  <a:lnTo>
                    <a:pt x="529246" y="1047606"/>
                  </a:lnTo>
                  <a:lnTo>
                    <a:pt x="516982" y="1047606"/>
                  </a:lnTo>
                  <a:lnTo>
                    <a:pt x="497222" y="1045660"/>
                  </a:lnTo>
                  <a:lnTo>
                    <a:pt x="489046" y="1044502"/>
                  </a:lnTo>
                  <a:lnTo>
                    <a:pt x="466561" y="1038713"/>
                  </a:lnTo>
                  <a:lnTo>
                    <a:pt x="458385" y="1035625"/>
                  </a:lnTo>
                  <a:lnTo>
                    <a:pt x="455148" y="1037941"/>
                  </a:lnTo>
                  <a:lnTo>
                    <a:pt x="452253" y="1047606"/>
                  </a:lnTo>
                  <a:lnTo>
                    <a:pt x="448164" y="1057271"/>
                  </a:lnTo>
                  <a:lnTo>
                    <a:pt x="442884" y="1059201"/>
                  </a:lnTo>
                  <a:lnTo>
                    <a:pt x="438796" y="1059201"/>
                  </a:lnTo>
                  <a:lnTo>
                    <a:pt x="428575" y="1054167"/>
                  </a:lnTo>
                  <a:lnTo>
                    <a:pt x="407794" y="1041801"/>
                  </a:lnTo>
                  <a:lnTo>
                    <a:pt x="399617" y="1038713"/>
                  </a:lnTo>
                  <a:lnTo>
                    <a:pt x="390589" y="1040643"/>
                  </a:lnTo>
                  <a:lnTo>
                    <a:pt x="379006" y="1041801"/>
                  </a:lnTo>
                  <a:lnTo>
                    <a:pt x="371682" y="1042573"/>
                  </a:lnTo>
                  <a:lnTo>
                    <a:pt x="367593" y="1042573"/>
                  </a:lnTo>
                  <a:lnTo>
                    <a:pt x="362654" y="1040643"/>
                  </a:lnTo>
                  <a:lnTo>
                    <a:pt x="356181" y="1031750"/>
                  </a:lnTo>
                  <a:lnTo>
                    <a:pt x="351241" y="1017453"/>
                  </a:lnTo>
                  <a:lnTo>
                    <a:pt x="349197" y="1013578"/>
                  </a:lnTo>
                  <a:lnTo>
                    <a:pt x="351241" y="1008560"/>
                  </a:lnTo>
                  <a:lnTo>
                    <a:pt x="353285" y="1005473"/>
                  </a:lnTo>
                  <a:lnTo>
                    <a:pt x="355329" y="1002755"/>
                  </a:lnTo>
                  <a:lnTo>
                    <a:pt x="357373" y="993878"/>
                  </a:lnTo>
                  <a:lnTo>
                    <a:pt x="360269" y="984213"/>
                  </a:lnTo>
                  <a:lnTo>
                    <a:pt x="365549" y="976478"/>
                  </a:lnTo>
                  <a:lnTo>
                    <a:pt x="367593" y="971445"/>
                  </a:lnTo>
                  <a:lnTo>
                    <a:pt x="379858" y="961008"/>
                  </a:lnTo>
                  <a:lnTo>
                    <a:pt x="390589" y="953289"/>
                  </a:lnTo>
                  <a:lnTo>
                    <a:pt x="409838" y="946325"/>
                  </a:lnTo>
                  <a:lnTo>
                    <a:pt x="420399" y="940536"/>
                  </a:lnTo>
                  <a:lnTo>
                    <a:pt x="437603" y="929713"/>
                  </a:lnTo>
                  <a:lnTo>
                    <a:pt x="435559" y="927768"/>
                  </a:lnTo>
                  <a:lnTo>
                    <a:pt x="429427" y="931643"/>
                  </a:lnTo>
                  <a:lnTo>
                    <a:pt x="419207" y="937432"/>
                  </a:lnTo>
                  <a:lnTo>
                    <a:pt x="413926" y="941308"/>
                  </a:lnTo>
                  <a:lnTo>
                    <a:pt x="409838" y="942466"/>
                  </a:lnTo>
                  <a:lnTo>
                    <a:pt x="399617" y="946325"/>
                  </a:lnTo>
                  <a:lnTo>
                    <a:pt x="387183" y="953289"/>
                  </a:lnTo>
                  <a:lnTo>
                    <a:pt x="383094" y="957148"/>
                  </a:lnTo>
                  <a:lnTo>
                    <a:pt x="376962" y="961796"/>
                  </a:lnTo>
                  <a:lnTo>
                    <a:pt x="368786" y="967585"/>
                  </a:lnTo>
                  <a:lnTo>
                    <a:pt x="364698" y="972619"/>
                  </a:lnTo>
                  <a:lnTo>
                    <a:pt x="362654" y="972619"/>
                  </a:lnTo>
                  <a:lnTo>
                    <a:pt x="360269" y="975320"/>
                  </a:lnTo>
                  <a:lnTo>
                    <a:pt x="350048" y="1002755"/>
                  </a:lnTo>
                  <a:lnTo>
                    <a:pt x="345960" y="1011648"/>
                  </a:lnTo>
                  <a:lnTo>
                    <a:pt x="341020" y="1009718"/>
                  </a:lnTo>
                  <a:lnTo>
                    <a:pt x="326371" y="1001597"/>
                  </a:lnTo>
                  <a:lnTo>
                    <a:pt x="313255" y="993090"/>
                  </a:lnTo>
                  <a:lnTo>
                    <a:pt x="307974" y="979566"/>
                  </a:lnTo>
                  <a:lnTo>
                    <a:pt x="305930" y="975320"/>
                  </a:lnTo>
                  <a:lnTo>
                    <a:pt x="302524" y="974548"/>
                  </a:lnTo>
                  <a:lnTo>
                    <a:pt x="305079" y="971445"/>
                  </a:lnTo>
                  <a:lnTo>
                    <a:pt x="305079" y="962954"/>
                  </a:lnTo>
                  <a:lnTo>
                    <a:pt x="302524" y="962954"/>
                  </a:lnTo>
                  <a:lnTo>
                    <a:pt x="292303" y="968743"/>
                  </a:lnTo>
                  <a:lnTo>
                    <a:pt x="294347" y="970673"/>
                  </a:lnTo>
                  <a:lnTo>
                    <a:pt x="301842" y="974548"/>
                  </a:lnTo>
                  <a:lnTo>
                    <a:pt x="303886" y="978408"/>
                  </a:lnTo>
                  <a:lnTo>
                    <a:pt x="332503" y="1011648"/>
                  </a:lnTo>
                  <a:lnTo>
                    <a:pt x="343065" y="1014350"/>
                  </a:lnTo>
                  <a:lnTo>
                    <a:pt x="347153" y="1017453"/>
                  </a:lnTo>
                  <a:lnTo>
                    <a:pt x="351241" y="1025961"/>
                  </a:lnTo>
                  <a:lnTo>
                    <a:pt x="356181" y="1041801"/>
                  </a:lnTo>
                  <a:lnTo>
                    <a:pt x="361461" y="1044502"/>
                  </a:lnTo>
                  <a:lnTo>
                    <a:pt x="365549" y="1046448"/>
                  </a:lnTo>
                  <a:lnTo>
                    <a:pt x="368786" y="1049536"/>
                  </a:lnTo>
                  <a:lnTo>
                    <a:pt x="372874" y="1047606"/>
                  </a:lnTo>
                  <a:lnTo>
                    <a:pt x="379858" y="1044502"/>
                  </a:lnTo>
                  <a:lnTo>
                    <a:pt x="390589" y="1043731"/>
                  </a:lnTo>
                  <a:lnTo>
                    <a:pt x="397573" y="1045660"/>
                  </a:lnTo>
                  <a:lnTo>
                    <a:pt x="406942" y="1047606"/>
                  </a:lnTo>
                  <a:lnTo>
                    <a:pt x="443736" y="1079689"/>
                  </a:lnTo>
                  <a:lnTo>
                    <a:pt x="450208" y="1100948"/>
                  </a:lnTo>
                  <a:lnTo>
                    <a:pt x="446972" y="1112543"/>
                  </a:lnTo>
                  <a:lnTo>
                    <a:pt x="408986" y="1139978"/>
                  </a:lnTo>
                  <a:lnTo>
                    <a:pt x="387183" y="1142695"/>
                  </a:lnTo>
                  <a:lnTo>
                    <a:pt x="355329" y="1142695"/>
                  </a:lnTo>
                  <a:lnTo>
                    <a:pt x="351241" y="1139978"/>
                  </a:lnTo>
                  <a:lnTo>
                    <a:pt x="349197" y="1139978"/>
                  </a:lnTo>
                  <a:lnTo>
                    <a:pt x="343916" y="1141924"/>
                  </a:lnTo>
                  <a:lnTo>
                    <a:pt x="336932" y="1141924"/>
                  </a:lnTo>
                  <a:lnTo>
                    <a:pt x="327564" y="1143853"/>
                  </a:lnTo>
                  <a:lnTo>
                    <a:pt x="313255" y="1148485"/>
                  </a:lnTo>
                  <a:lnTo>
                    <a:pt x="290259" y="1155448"/>
                  </a:lnTo>
                  <a:lnTo>
                    <a:pt x="253466" y="1165113"/>
                  </a:lnTo>
                  <a:lnTo>
                    <a:pt x="251422" y="1164341"/>
                  </a:lnTo>
                  <a:lnTo>
                    <a:pt x="244949" y="1148485"/>
                  </a:lnTo>
                  <a:lnTo>
                    <a:pt x="242053" y="1143853"/>
                  </a:lnTo>
                  <a:lnTo>
                    <a:pt x="240860" y="1140750"/>
                  </a:lnTo>
                  <a:lnTo>
                    <a:pt x="242053" y="1139978"/>
                  </a:lnTo>
                  <a:lnTo>
                    <a:pt x="230640" y="1111771"/>
                  </a:lnTo>
                  <a:lnTo>
                    <a:pt x="224508" y="1095915"/>
                  </a:lnTo>
                  <a:lnTo>
                    <a:pt x="217183" y="1078531"/>
                  </a:lnTo>
                  <a:lnTo>
                    <a:pt x="217183" y="1070024"/>
                  </a:lnTo>
                  <a:lnTo>
                    <a:pt x="231832" y="1045660"/>
                  </a:lnTo>
                  <a:lnTo>
                    <a:pt x="240009" y="1044502"/>
                  </a:lnTo>
                  <a:lnTo>
                    <a:pt x="242905" y="1044502"/>
                  </a:lnTo>
                  <a:lnTo>
                    <a:pt x="244949" y="1043730"/>
                  </a:lnTo>
                  <a:lnTo>
                    <a:pt x="246141" y="1041801"/>
                  </a:lnTo>
                  <a:lnTo>
                    <a:pt x="246141" y="1039871"/>
                  </a:lnTo>
                  <a:lnTo>
                    <a:pt x="244949" y="1041801"/>
                  </a:lnTo>
                  <a:lnTo>
                    <a:pt x="242053" y="1043730"/>
                  </a:lnTo>
                  <a:lnTo>
                    <a:pt x="224508" y="1044502"/>
                  </a:lnTo>
                  <a:lnTo>
                    <a:pt x="216331" y="1045660"/>
                  </a:lnTo>
                  <a:lnTo>
                    <a:pt x="214287" y="1047606"/>
                  </a:lnTo>
                  <a:lnTo>
                    <a:pt x="214287" y="1059201"/>
                  </a:lnTo>
                  <a:lnTo>
                    <a:pt x="214287" y="1072725"/>
                  </a:lnTo>
                  <a:lnTo>
                    <a:pt x="217183" y="1084320"/>
                  </a:lnTo>
                  <a:lnTo>
                    <a:pt x="222464" y="1098230"/>
                  </a:lnTo>
                  <a:lnTo>
                    <a:pt x="228596" y="1111771"/>
                  </a:lnTo>
                  <a:lnTo>
                    <a:pt x="237965" y="1134960"/>
                  </a:lnTo>
                  <a:lnTo>
                    <a:pt x="237965" y="1138048"/>
                  </a:lnTo>
                  <a:lnTo>
                    <a:pt x="235921" y="1139978"/>
                  </a:lnTo>
                  <a:lnTo>
                    <a:pt x="236772" y="1140750"/>
                  </a:lnTo>
                  <a:lnTo>
                    <a:pt x="240009" y="1142695"/>
                  </a:lnTo>
                  <a:lnTo>
                    <a:pt x="240860" y="1146555"/>
                  </a:lnTo>
                  <a:lnTo>
                    <a:pt x="246993" y="1159308"/>
                  </a:lnTo>
                  <a:lnTo>
                    <a:pt x="248185" y="1165113"/>
                  </a:lnTo>
                  <a:lnTo>
                    <a:pt x="246993" y="1168972"/>
                  </a:lnTo>
                  <a:lnTo>
                    <a:pt x="244097" y="1172060"/>
                  </a:lnTo>
                  <a:lnTo>
                    <a:pt x="236772" y="1172832"/>
                  </a:lnTo>
                  <a:lnTo>
                    <a:pt x="231832" y="1174778"/>
                  </a:lnTo>
                  <a:lnTo>
                    <a:pt x="182434" y="1183655"/>
                  </a:lnTo>
                  <a:lnTo>
                    <a:pt x="170169" y="1186373"/>
                  </a:lnTo>
                  <a:lnTo>
                    <a:pt x="136953" y="1210720"/>
                  </a:lnTo>
                  <a:lnTo>
                    <a:pt x="119408" y="1219613"/>
                  </a:lnTo>
                  <a:lnTo>
                    <a:pt x="112424" y="1221543"/>
                  </a:lnTo>
                  <a:lnTo>
                    <a:pt x="107143" y="1219613"/>
                  </a:lnTo>
                  <a:lnTo>
                    <a:pt x="103055" y="1215737"/>
                  </a:lnTo>
                  <a:lnTo>
                    <a:pt x="101011" y="1208790"/>
                  </a:lnTo>
                  <a:lnTo>
                    <a:pt x="103055" y="1192548"/>
                  </a:lnTo>
                  <a:lnTo>
                    <a:pt x="119408" y="1120262"/>
                  </a:lnTo>
                  <a:lnTo>
                    <a:pt x="121452" y="1110613"/>
                  </a:lnTo>
                  <a:lnTo>
                    <a:pt x="136101" y="1035625"/>
                  </a:lnTo>
                  <a:lnTo>
                    <a:pt x="140189" y="1020155"/>
                  </a:lnTo>
                  <a:lnTo>
                    <a:pt x="138145" y="1018225"/>
                  </a:lnTo>
                  <a:lnTo>
                    <a:pt x="129628" y="1017453"/>
                  </a:lnTo>
                  <a:lnTo>
                    <a:pt x="126733" y="1017453"/>
                  </a:lnTo>
                  <a:lnTo>
                    <a:pt x="125540" y="1021313"/>
                  </a:lnTo>
                  <a:lnTo>
                    <a:pt x="132865" y="1023243"/>
                  </a:lnTo>
                  <a:lnTo>
                    <a:pt x="134909" y="1025189"/>
                  </a:lnTo>
                  <a:lnTo>
                    <a:pt x="130821" y="1049536"/>
                  </a:lnTo>
                  <a:lnTo>
                    <a:pt x="122644" y="1087408"/>
                  </a:lnTo>
                  <a:lnTo>
                    <a:pt x="119408" y="1100948"/>
                  </a:lnTo>
                  <a:lnTo>
                    <a:pt x="117364" y="1109825"/>
                  </a:lnTo>
                  <a:lnTo>
                    <a:pt x="113276" y="1114473"/>
                  </a:lnTo>
                  <a:lnTo>
                    <a:pt x="108336" y="1117560"/>
                  </a:lnTo>
                  <a:lnTo>
                    <a:pt x="108336" y="1121436"/>
                  </a:lnTo>
                  <a:lnTo>
                    <a:pt x="109188" y="1127225"/>
                  </a:lnTo>
                  <a:lnTo>
                    <a:pt x="101863" y="1163183"/>
                  </a:lnTo>
                  <a:lnTo>
                    <a:pt x="96923" y="1182497"/>
                  </a:lnTo>
                  <a:lnTo>
                    <a:pt x="91642" y="1185601"/>
                  </a:lnTo>
                  <a:lnTo>
                    <a:pt x="88747" y="1189460"/>
                  </a:lnTo>
                  <a:lnTo>
                    <a:pt x="83296" y="1204142"/>
                  </a:lnTo>
                  <a:lnTo>
                    <a:pt x="79208" y="1209948"/>
                  </a:lnTo>
                  <a:lnTo>
                    <a:pt x="79208" y="1223472"/>
                  </a:lnTo>
                  <a:lnTo>
                    <a:pt x="78526" y="1248608"/>
                  </a:lnTo>
                  <a:lnTo>
                    <a:pt x="75119" y="1251695"/>
                  </a:lnTo>
                  <a:lnTo>
                    <a:pt x="71883" y="1251695"/>
                  </a:lnTo>
                  <a:lnTo>
                    <a:pt x="65751" y="1245890"/>
                  </a:lnTo>
                  <a:lnTo>
                    <a:pt x="61663" y="1236225"/>
                  </a:lnTo>
                  <a:lnTo>
                    <a:pt x="58767" y="1227348"/>
                  </a:lnTo>
                  <a:lnTo>
                    <a:pt x="53486" y="1218455"/>
                  </a:lnTo>
                  <a:lnTo>
                    <a:pt x="46162" y="1208018"/>
                  </a:lnTo>
                  <a:lnTo>
                    <a:pt x="45310" y="1188302"/>
                  </a:lnTo>
                  <a:lnTo>
                    <a:pt x="48206" y="1174006"/>
                  </a:lnTo>
                  <a:lnTo>
                    <a:pt x="41222" y="1155448"/>
                  </a:lnTo>
                  <a:lnTo>
                    <a:pt x="35941" y="1140750"/>
                  </a:lnTo>
                  <a:lnTo>
                    <a:pt x="35941" y="1130313"/>
                  </a:lnTo>
                  <a:lnTo>
                    <a:pt x="41222" y="1117560"/>
                  </a:lnTo>
                  <a:lnTo>
                    <a:pt x="46162" y="1107895"/>
                  </a:lnTo>
                  <a:lnTo>
                    <a:pt x="45310" y="1104808"/>
                  </a:lnTo>
                  <a:lnTo>
                    <a:pt x="37985" y="1100176"/>
                  </a:lnTo>
                  <a:lnTo>
                    <a:pt x="31853" y="1095915"/>
                  </a:lnTo>
                  <a:lnTo>
                    <a:pt x="29809" y="1093985"/>
                  </a:lnTo>
                  <a:lnTo>
                    <a:pt x="24869" y="1090125"/>
                  </a:lnTo>
                  <a:lnTo>
                    <a:pt x="23677" y="1091283"/>
                  </a:lnTo>
                  <a:lnTo>
                    <a:pt x="22825" y="1093985"/>
                  </a:lnTo>
                  <a:lnTo>
                    <a:pt x="22825" y="1098230"/>
                  </a:lnTo>
                  <a:lnTo>
                    <a:pt x="21633" y="1100948"/>
                  </a:lnTo>
                  <a:lnTo>
                    <a:pt x="21633" y="1102106"/>
                  </a:lnTo>
                  <a:lnTo>
                    <a:pt x="20440" y="1104036"/>
                  </a:lnTo>
                  <a:lnTo>
                    <a:pt x="14308" y="1106737"/>
                  </a:lnTo>
                  <a:lnTo>
                    <a:pt x="4088" y="1107895"/>
                  </a:lnTo>
                  <a:lnTo>
                    <a:pt x="0" y="1111771"/>
                  </a:lnTo>
                  <a:lnTo>
                    <a:pt x="1192" y="1113701"/>
                  </a:lnTo>
                  <a:lnTo>
                    <a:pt x="8176" y="1114473"/>
                  </a:lnTo>
                  <a:lnTo>
                    <a:pt x="12264" y="1114473"/>
                  </a:lnTo>
                  <a:lnTo>
                    <a:pt x="19589" y="1115630"/>
                  </a:lnTo>
                  <a:lnTo>
                    <a:pt x="18396" y="1117560"/>
                  </a:lnTo>
                  <a:lnTo>
                    <a:pt x="17545" y="1121436"/>
                  </a:lnTo>
                  <a:lnTo>
                    <a:pt x="16352" y="1127997"/>
                  </a:lnTo>
                  <a:lnTo>
                    <a:pt x="19589" y="1136890"/>
                  </a:lnTo>
                  <a:lnTo>
                    <a:pt x="23677" y="1140750"/>
                  </a:lnTo>
                  <a:lnTo>
                    <a:pt x="23677" y="1144625"/>
                  </a:lnTo>
                  <a:lnTo>
                    <a:pt x="26913" y="1157378"/>
                  </a:lnTo>
                  <a:lnTo>
                    <a:pt x="33897" y="1166271"/>
                  </a:lnTo>
                  <a:lnTo>
                    <a:pt x="31853" y="1168201"/>
                  </a:lnTo>
                  <a:lnTo>
                    <a:pt x="16352" y="1170902"/>
                  </a:lnTo>
                  <a:lnTo>
                    <a:pt x="14308" y="1172060"/>
                  </a:lnTo>
                  <a:lnTo>
                    <a:pt x="14308" y="1174778"/>
                  </a:lnTo>
                  <a:lnTo>
                    <a:pt x="26913" y="1175936"/>
                  </a:lnTo>
                  <a:lnTo>
                    <a:pt x="28957" y="1176708"/>
                  </a:lnTo>
                  <a:lnTo>
                    <a:pt x="31001" y="1175936"/>
                  </a:lnTo>
                  <a:lnTo>
                    <a:pt x="35090" y="1175936"/>
                  </a:lnTo>
                  <a:lnTo>
                    <a:pt x="42074" y="1177865"/>
                  </a:lnTo>
                  <a:lnTo>
                    <a:pt x="42074" y="1184443"/>
                  </a:lnTo>
                  <a:lnTo>
                    <a:pt x="42074" y="1202985"/>
                  </a:lnTo>
                  <a:lnTo>
                    <a:pt x="42074" y="1204914"/>
                  </a:lnTo>
                  <a:lnTo>
                    <a:pt x="37985" y="1204914"/>
                  </a:lnTo>
                  <a:lnTo>
                    <a:pt x="35941" y="1206088"/>
                  </a:lnTo>
                  <a:lnTo>
                    <a:pt x="35941" y="1209948"/>
                  </a:lnTo>
                  <a:lnTo>
                    <a:pt x="40029" y="1216525"/>
                  </a:lnTo>
                  <a:lnTo>
                    <a:pt x="40029" y="1223472"/>
                  </a:lnTo>
                  <a:lnTo>
                    <a:pt x="47354" y="1238943"/>
                  </a:lnTo>
                  <a:lnTo>
                    <a:pt x="56723" y="1253625"/>
                  </a:lnTo>
                  <a:lnTo>
                    <a:pt x="61663" y="1264448"/>
                  </a:lnTo>
                  <a:lnTo>
                    <a:pt x="62855" y="1268307"/>
                  </a:lnTo>
                  <a:lnTo>
                    <a:pt x="64899" y="1269095"/>
                  </a:lnTo>
                  <a:lnTo>
                    <a:pt x="66943" y="1272955"/>
                  </a:lnTo>
                  <a:lnTo>
                    <a:pt x="66943" y="1274885"/>
                  </a:lnTo>
                  <a:lnTo>
                    <a:pt x="65751" y="1277972"/>
                  </a:lnTo>
                  <a:lnTo>
                    <a:pt x="65751" y="1283006"/>
                  </a:lnTo>
                  <a:lnTo>
                    <a:pt x="67795" y="1287637"/>
                  </a:lnTo>
                  <a:lnTo>
                    <a:pt x="66943" y="1288795"/>
                  </a:lnTo>
                  <a:lnTo>
                    <a:pt x="64899" y="1290741"/>
                  </a:lnTo>
                  <a:lnTo>
                    <a:pt x="61663" y="1290741"/>
                  </a:lnTo>
                  <a:lnTo>
                    <a:pt x="56723" y="1290741"/>
                  </a:lnTo>
                  <a:lnTo>
                    <a:pt x="54679" y="1291513"/>
                  </a:lnTo>
                  <a:lnTo>
                    <a:pt x="56723" y="1292671"/>
                  </a:lnTo>
                  <a:lnTo>
                    <a:pt x="64899" y="1292671"/>
                  </a:lnTo>
                  <a:lnTo>
                    <a:pt x="68987" y="1293442"/>
                  </a:lnTo>
                  <a:lnTo>
                    <a:pt x="69839" y="1295372"/>
                  </a:lnTo>
                  <a:lnTo>
                    <a:pt x="68987" y="1299232"/>
                  </a:lnTo>
                  <a:lnTo>
                    <a:pt x="66943" y="1305037"/>
                  </a:lnTo>
                  <a:lnTo>
                    <a:pt x="63707" y="1308125"/>
                  </a:lnTo>
                  <a:lnTo>
                    <a:pt x="61663" y="1306967"/>
                  </a:lnTo>
                  <a:lnTo>
                    <a:pt x="60811" y="1305037"/>
                  </a:lnTo>
                  <a:lnTo>
                    <a:pt x="58767" y="1305037"/>
                  </a:lnTo>
                  <a:lnTo>
                    <a:pt x="57574" y="1306967"/>
                  </a:lnTo>
                  <a:lnTo>
                    <a:pt x="57574" y="1317790"/>
                  </a:lnTo>
                  <a:lnTo>
                    <a:pt x="58767" y="1321649"/>
                  </a:lnTo>
                  <a:lnTo>
                    <a:pt x="60811" y="1326683"/>
                  </a:lnTo>
                  <a:lnTo>
                    <a:pt x="60811" y="1329384"/>
                  </a:lnTo>
                  <a:lnTo>
                    <a:pt x="58767" y="1336348"/>
                  </a:lnTo>
                  <a:lnTo>
                    <a:pt x="57574" y="1340207"/>
                  </a:lnTo>
                  <a:lnTo>
                    <a:pt x="57574" y="1343311"/>
                  </a:lnTo>
                  <a:lnTo>
                    <a:pt x="56723" y="1344083"/>
                  </a:lnTo>
                  <a:lnTo>
                    <a:pt x="56723" y="1346013"/>
                  </a:lnTo>
                  <a:lnTo>
                    <a:pt x="58767" y="1347942"/>
                  </a:lnTo>
                  <a:lnTo>
                    <a:pt x="58767" y="1351030"/>
                  </a:lnTo>
                  <a:lnTo>
                    <a:pt x="58767" y="1353748"/>
                  </a:lnTo>
                  <a:lnTo>
                    <a:pt x="56723" y="1357607"/>
                  </a:lnTo>
                  <a:lnTo>
                    <a:pt x="53486" y="1362625"/>
                  </a:lnTo>
                  <a:lnTo>
                    <a:pt x="51442" y="1366500"/>
                  </a:lnTo>
                  <a:lnTo>
                    <a:pt x="48206" y="1369202"/>
                  </a:lnTo>
                  <a:lnTo>
                    <a:pt x="47354" y="1371132"/>
                  </a:lnTo>
                  <a:lnTo>
                    <a:pt x="47354" y="1375393"/>
                  </a:lnTo>
                  <a:lnTo>
                    <a:pt x="50591" y="1379253"/>
                  </a:lnTo>
                  <a:lnTo>
                    <a:pt x="57574" y="1381954"/>
                  </a:lnTo>
                  <a:lnTo>
                    <a:pt x="61663" y="1383884"/>
                  </a:lnTo>
                  <a:lnTo>
                    <a:pt x="61663" y="1392777"/>
                  </a:lnTo>
                  <a:lnTo>
                    <a:pt x="63707" y="1403600"/>
                  </a:lnTo>
                  <a:lnTo>
                    <a:pt x="65751" y="1404372"/>
                  </a:lnTo>
                  <a:lnTo>
                    <a:pt x="65751" y="1408248"/>
                  </a:lnTo>
                  <a:lnTo>
                    <a:pt x="69839" y="1409405"/>
                  </a:lnTo>
                  <a:lnTo>
                    <a:pt x="77164" y="1412107"/>
                  </a:lnTo>
                  <a:lnTo>
                    <a:pt x="81252" y="1414037"/>
                  </a:lnTo>
                  <a:lnTo>
                    <a:pt x="288215" y="1448049"/>
                  </a:lnTo>
                </a:path>
                <a:path w="3188335" h="1827529">
                  <a:moveTo>
                    <a:pt x="2390553" y="406714"/>
                  </a:moveTo>
                  <a:lnTo>
                    <a:pt x="2388509" y="410590"/>
                  </a:lnTo>
                  <a:lnTo>
                    <a:pt x="2385272" y="416379"/>
                  </a:lnTo>
                  <a:lnTo>
                    <a:pt x="2384421" y="422185"/>
                  </a:lnTo>
                  <a:lnTo>
                    <a:pt x="2380332" y="427202"/>
                  </a:lnTo>
                  <a:lnTo>
                    <a:pt x="2377096" y="429904"/>
                  </a:lnTo>
                  <a:lnTo>
                    <a:pt x="2371645" y="431061"/>
                  </a:lnTo>
                  <a:lnTo>
                    <a:pt x="2366875" y="431061"/>
                  </a:lnTo>
                  <a:lnTo>
                    <a:pt x="2362787" y="431849"/>
                  </a:lnTo>
                  <a:lnTo>
                    <a:pt x="2357336" y="434937"/>
                  </a:lnTo>
                  <a:lnTo>
                    <a:pt x="2352567" y="436867"/>
                  </a:lnTo>
                  <a:lnTo>
                    <a:pt x="2347116" y="436867"/>
                  </a:lnTo>
                  <a:lnTo>
                    <a:pt x="2343028" y="437639"/>
                  </a:lnTo>
                  <a:lnTo>
                    <a:pt x="2339791" y="436867"/>
                  </a:lnTo>
                  <a:lnTo>
                    <a:pt x="2334852" y="436867"/>
                  </a:lnTo>
                  <a:lnTo>
                    <a:pt x="2329571" y="437639"/>
                  </a:lnTo>
                  <a:lnTo>
                    <a:pt x="2323439" y="438797"/>
                  </a:lnTo>
                  <a:lnTo>
                    <a:pt x="2316114" y="440726"/>
                  </a:lnTo>
                  <a:lnTo>
                    <a:pt x="2309130" y="441498"/>
                  </a:lnTo>
                  <a:lnTo>
                    <a:pt x="2301806" y="442672"/>
                  </a:lnTo>
                  <a:lnTo>
                    <a:pt x="2296866" y="444602"/>
                  </a:lnTo>
                  <a:lnTo>
                    <a:pt x="2293629" y="444602"/>
                  </a:lnTo>
                  <a:lnTo>
                    <a:pt x="2287497" y="445374"/>
                  </a:lnTo>
                  <a:lnTo>
                    <a:pt x="2278128" y="444602"/>
                  </a:lnTo>
                  <a:lnTo>
                    <a:pt x="2273188" y="444602"/>
                  </a:lnTo>
                  <a:lnTo>
                    <a:pt x="2269100" y="446532"/>
                  </a:lnTo>
                  <a:lnTo>
                    <a:pt x="2262968" y="448462"/>
                  </a:lnTo>
                  <a:lnTo>
                    <a:pt x="2258369" y="448462"/>
                  </a:lnTo>
                  <a:lnTo>
                    <a:pt x="2254281" y="447304"/>
                  </a:lnTo>
                  <a:lnTo>
                    <a:pt x="2252237" y="449233"/>
                  </a:lnTo>
                  <a:lnTo>
                    <a:pt x="2248148" y="451163"/>
                  </a:lnTo>
                  <a:lnTo>
                    <a:pt x="2245253" y="454267"/>
                  </a:lnTo>
                  <a:lnTo>
                    <a:pt x="2232988" y="463144"/>
                  </a:lnTo>
                  <a:lnTo>
                    <a:pt x="2219531" y="470879"/>
                  </a:lnTo>
                  <a:lnTo>
                    <a:pt x="2208118" y="475527"/>
                  </a:lnTo>
                  <a:lnTo>
                    <a:pt x="2205223" y="479386"/>
                  </a:lnTo>
                  <a:lnTo>
                    <a:pt x="2199942" y="480544"/>
                  </a:lnTo>
                  <a:lnTo>
                    <a:pt x="2196706" y="485191"/>
                  </a:lnTo>
                  <a:lnTo>
                    <a:pt x="2196706" y="492139"/>
                  </a:lnTo>
                  <a:lnTo>
                    <a:pt x="2193810" y="497172"/>
                  </a:lnTo>
                  <a:lnTo>
                    <a:pt x="2189722" y="497944"/>
                  </a:lnTo>
                  <a:lnTo>
                    <a:pt x="2185634" y="499102"/>
                  </a:lnTo>
                  <a:lnTo>
                    <a:pt x="2178309" y="499874"/>
                  </a:lnTo>
                  <a:lnTo>
                    <a:pt x="2170133" y="501804"/>
                  </a:lnTo>
                  <a:lnTo>
                    <a:pt x="2161956" y="501804"/>
                  </a:lnTo>
                  <a:lnTo>
                    <a:pt x="2155824" y="503733"/>
                  </a:lnTo>
                  <a:lnTo>
                    <a:pt x="2150373" y="506837"/>
                  </a:lnTo>
                  <a:lnTo>
                    <a:pt x="2141004" y="512626"/>
                  </a:lnTo>
                  <a:lnTo>
                    <a:pt x="2131976" y="517660"/>
                  </a:lnTo>
                  <a:lnTo>
                    <a:pt x="2122608" y="523449"/>
                  </a:lnTo>
                  <a:lnTo>
                    <a:pt x="2116475" y="529254"/>
                  </a:lnTo>
                  <a:lnTo>
                    <a:pt x="2110343" y="533886"/>
                  </a:lnTo>
                  <a:lnTo>
                    <a:pt x="2103019" y="535044"/>
                  </a:lnTo>
                  <a:lnTo>
                    <a:pt x="2098079" y="535044"/>
                  </a:lnTo>
                  <a:lnTo>
                    <a:pt x="2092798" y="536974"/>
                  </a:lnTo>
                  <a:lnTo>
                    <a:pt x="2081385" y="541621"/>
                  </a:lnTo>
                  <a:lnTo>
                    <a:pt x="2064181" y="546638"/>
                  </a:lnTo>
                  <a:lnTo>
                    <a:pt x="2052768" y="548584"/>
                  </a:lnTo>
                  <a:lnTo>
                    <a:pt x="2046636" y="549742"/>
                  </a:lnTo>
                  <a:lnTo>
                    <a:pt x="2044592" y="550514"/>
                  </a:lnTo>
                  <a:lnTo>
                    <a:pt x="2039141" y="553602"/>
                  </a:lnTo>
                  <a:lnTo>
                    <a:pt x="2038460" y="556303"/>
                  </a:lnTo>
                  <a:lnTo>
                    <a:pt x="2034372" y="558233"/>
                  </a:lnTo>
                  <a:lnTo>
                    <a:pt x="2030965" y="560179"/>
                  </a:lnTo>
                  <a:lnTo>
                    <a:pt x="2027728" y="562109"/>
                  </a:lnTo>
                  <a:lnTo>
                    <a:pt x="2021596" y="567126"/>
                  </a:lnTo>
                  <a:lnTo>
                    <a:pt x="2016656" y="571002"/>
                  </a:lnTo>
                  <a:lnTo>
                    <a:pt x="2011376" y="575633"/>
                  </a:lnTo>
                  <a:lnTo>
                    <a:pt x="2010524" y="577563"/>
                  </a:lnTo>
                  <a:lnTo>
                    <a:pt x="2008480" y="581825"/>
                  </a:lnTo>
                  <a:lnTo>
                    <a:pt x="2007287" y="584526"/>
                  </a:lnTo>
                  <a:lnTo>
                    <a:pt x="2002007" y="588386"/>
                  </a:lnTo>
                  <a:lnTo>
                    <a:pt x="1997067" y="592261"/>
                  </a:lnTo>
                  <a:lnTo>
                    <a:pt x="1991787" y="595349"/>
                  </a:lnTo>
                  <a:lnTo>
                    <a:pt x="1986847" y="596121"/>
                  </a:lnTo>
                  <a:lnTo>
                    <a:pt x="1983610" y="595349"/>
                  </a:lnTo>
                  <a:lnTo>
                    <a:pt x="1978670" y="594191"/>
                  </a:lnTo>
                  <a:lnTo>
                    <a:pt x="1975434" y="592261"/>
                  </a:lnTo>
                  <a:lnTo>
                    <a:pt x="1972197" y="592261"/>
                  </a:lnTo>
                  <a:lnTo>
                    <a:pt x="1967258" y="591489"/>
                  </a:lnTo>
                  <a:lnTo>
                    <a:pt x="1959081" y="593419"/>
                  </a:lnTo>
                  <a:lnTo>
                    <a:pt x="1953801" y="591489"/>
                  </a:lnTo>
                  <a:lnTo>
                    <a:pt x="1948861" y="588386"/>
                  </a:lnTo>
                  <a:lnTo>
                    <a:pt x="1945624" y="587614"/>
                  </a:lnTo>
                  <a:lnTo>
                    <a:pt x="1936085" y="585684"/>
                  </a:lnTo>
                  <a:lnTo>
                    <a:pt x="1923821" y="585684"/>
                  </a:lnTo>
                  <a:lnTo>
                    <a:pt x="1919733" y="583754"/>
                  </a:lnTo>
                  <a:lnTo>
                    <a:pt x="1916496" y="581825"/>
                  </a:lnTo>
                  <a:lnTo>
                    <a:pt x="1914452" y="578721"/>
                  </a:lnTo>
                  <a:lnTo>
                    <a:pt x="1913600" y="578721"/>
                  </a:lnTo>
                  <a:lnTo>
                    <a:pt x="1897248" y="569056"/>
                  </a:lnTo>
                  <a:lnTo>
                    <a:pt x="1898099" y="569056"/>
                  </a:lnTo>
                  <a:lnTo>
                    <a:pt x="1902188" y="569056"/>
                  </a:lnTo>
                  <a:lnTo>
                    <a:pt x="1909512" y="569056"/>
                  </a:lnTo>
                  <a:lnTo>
                    <a:pt x="1912408" y="569844"/>
                  </a:lnTo>
                  <a:lnTo>
                    <a:pt x="1916496" y="571002"/>
                  </a:lnTo>
                  <a:lnTo>
                    <a:pt x="1916496" y="569056"/>
                  </a:lnTo>
                  <a:lnTo>
                    <a:pt x="1914452" y="569056"/>
                  </a:lnTo>
                  <a:lnTo>
                    <a:pt x="1910364" y="567898"/>
                  </a:lnTo>
                  <a:lnTo>
                    <a:pt x="1898099" y="567898"/>
                  </a:lnTo>
                  <a:lnTo>
                    <a:pt x="1890775" y="567126"/>
                  </a:lnTo>
                  <a:lnTo>
                    <a:pt x="1877659" y="567126"/>
                  </a:lnTo>
                  <a:lnTo>
                    <a:pt x="1872378" y="567898"/>
                  </a:lnTo>
                  <a:lnTo>
                    <a:pt x="1867438" y="569056"/>
                  </a:lnTo>
                  <a:lnTo>
                    <a:pt x="1862158" y="569844"/>
                  </a:lnTo>
                  <a:lnTo>
                    <a:pt x="1854663" y="572932"/>
                  </a:lnTo>
                  <a:lnTo>
                    <a:pt x="1844442" y="577563"/>
                  </a:lnTo>
                  <a:lnTo>
                    <a:pt x="1840354" y="577563"/>
                  </a:lnTo>
                  <a:lnTo>
                    <a:pt x="1835585" y="578721"/>
                  </a:lnTo>
                  <a:lnTo>
                    <a:pt x="1830134" y="577563"/>
                  </a:lnTo>
                  <a:lnTo>
                    <a:pt x="1822809" y="578721"/>
                  </a:lnTo>
                  <a:lnTo>
                    <a:pt x="1816677" y="579879"/>
                  </a:lnTo>
                  <a:lnTo>
                    <a:pt x="1812589" y="580667"/>
                  </a:lnTo>
                  <a:lnTo>
                    <a:pt x="1806456" y="581825"/>
                  </a:lnTo>
                  <a:lnTo>
                    <a:pt x="1800324" y="580667"/>
                  </a:lnTo>
                  <a:lnTo>
                    <a:pt x="1794192" y="581825"/>
                  </a:lnTo>
                  <a:lnTo>
                    <a:pt x="1788060" y="582596"/>
                  </a:lnTo>
                  <a:lnTo>
                    <a:pt x="1780735" y="584526"/>
                  </a:lnTo>
                  <a:lnTo>
                    <a:pt x="1775455" y="586456"/>
                  </a:lnTo>
                  <a:lnTo>
                    <a:pt x="1772559" y="588386"/>
                  </a:lnTo>
                  <a:lnTo>
                    <a:pt x="1768471" y="588386"/>
                  </a:lnTo>
                  <a:lnTo>
                    <a:pt x="1764382" y="589544"/>
                  </a:lnTo>
                  <a:lnTo>
                    <a:pt x="1764382" y="592261"/>
                  </a:lnTo>
                  <a:lnTo>
                    <a:pt x="1762338" y="597279"/>
                  </a:lnTo>
                  <a:lnTo>
                    <a:pt x="1759102" y="599209"/>
                  </a:lnTo>
                  <a:lnTo>
                    <a:pt x="1752970" y="599980"/>
                  </a:lnTo>
                  <a:lnTo>
                    <a:pt x="1742749" y="599980"/>
                  </a:lnTo>
                  <a:lnTo>
                    <a:pt x="1731166" y="599209"/>
                  </a:lnTo>
                  <a:lnTo>
                    <a:pt x="1725034" y="598051"/>
                  </a:lnTo>
                  <a:lnTo>
                    <a:pt x="1718902" y="598051"/>
                  </a:lnTo>
                  <a:lnTo>
                    <a:pt x="1713621" y="599980"/>
                  </a:lnTo>
                  <a:lnTo>
                    <a:pt x="1705445" y="601926"/>
                  </a:lnTo>
                  <a:lnTo>
                    <a:pt x="1696417" y="605786"/>
                  </a:lnTo>
                  <a:lnTo>
                    <a:pt x="1691136" y="605786"/>
                  </a:lnTo>
                  <a:lnTo>
                    <a:pt x="1677679" y="605786"/>
                  </a:lnTo>
                  <a:lnTo>
                    <a:pt x="1666607" y="607716"/>
                  </a:lnTo>
                  <a:lnTo>
                    <a:pt x="1649914" y="608873"/>
                  </a:lnTo>
                  <a:lnTo>
                    <a:pt x="1633561" y="608873"/>
                  </a:lnTo>
                  <a:lnTo>
                    <a:pt x="1630154" y="607716"/>
                  </a:lnTo>
                  <a:lnTo>
                    <a:pt x="1624022" y="606944"/>
                  </a:lnTo>
                  <a:lnTo>
                    <a:pt x="1619934" y="605786"/>
                  </a:lnTo>
                  <a:lnTo>
                    <a:pt x="1607670" y="603084"/>
                  </a:lnTo>
                  <a:lnTo>
                    <a:pt x="1599493" y="599209"/>
                  </a:lnTo>
                  <a:lnTo>
                    <a:pt x="1594213" y="597279"/>
                  </a:lnTo>
                  <a:lnTo>
                    <a:pt x="1581096" y="588386"/>
                  </a:lnTo>
                  <a:lnTo>
                    <a:pt x="1571728" y="584526"/>
                  </a:lnTo>
                  <a:lnTo>
                    <a:pt x="1567640" y="584526"/>
                  </a:lnTo>
                  <a:lnTo>
                    <a:pt x="1558271" y="587614"/>
                  </a:lnTo>
                  <a:lnTo>
                    <a:pt x="1546006" y="594191"/>
                  </a:lnTo>
                  <a:lnTo>
                    <a:pt x="1532379" y="599980"/>
                  </a:lnTo>
                  <a:lnTo>
                    <a:pt x="1520966" y="603856"/>
                  </a:lnTo>
                  <a:lnTo>
                    <a:pt x="1520966" y="603084"/>
                  </a:lnTo>
                  <a:lnTo>
                    <a:pt x="1524203" y="585684"/>
                  </a:lnTo>
                  <a:lnTo>
                    <a:pt x="1530335" y="563267"/>
                  </a:lnTo>
                  <a:lnTo>
                    <a:pt x="1532379" y="559407"/>
                  </a:lnTo>
                  <a:lnTo>
                    <a:pt x="1532379" y="557461"/>
                  </a:lnTo>
                  <a:lnTo>
                    <a:pt x="1532379" y="552444"/>
                  </a:lnTo>
                  <a:lnTo>
                    <a:pt x="1534423" y="545481"/>
                  </a:lnTo>
                  <a:lnTo>
                    <a:pt x="1538511" y="531184"/>
                  </a:lnTo>
                  <a:lnTo>
                    <a:pt x="1546006" y="509539"/>
                  </a:lnTo>
                  <a:lnTo>
                    <a:pt x="1553331" y="485191"/>
                  </a:lnTo>
                  <a:lnTo>
                    <a:pt x="1555375" y="478614"/>
                  </a:lnTo>
                  <a:lnTo>
                    <a:pt x="1557419" y="474755"/>
                  </a:lnTo>
                  <a:lnTo>
                    <a:pt x="1559463" y="470879"/>
                  </a:lnTo>
                  <a:lnTo>
                    <a:pt x="1565596" y="467791"/>
                  </a:lnTo>
                  <a:lnTo>
                    <a:pt x="1583141" y="457355"/>
                  </a:lnTo>
                  <a:lnTo>
                    <a:pt x="1599493" y="447304"/>
                  </a:lnTo>
                  <a:lnTo>
                    <a:pt x="1617890" y="435709"/>
                  </a:lnTo>
                  <a:lnTo>
                    <a:pt x="1621978" y="433779"/>
                  </a:lnTo>
                  <a:lnTo>
                    <a:pt x="1625215" y="433779"/>
                  </a:lnTo>
                  <a:lnTo>
                    <a:pt x="1634243" y="433779"/>
                  </a:lnTo>
                  <a:lnTo>
                    <a:pt x="1645826" y="434937"/>
                  </a:lnTo>
                  <a:lnTo>
                    <a:pt x="1685856" y="424886"/>
                  </a:lnTo>
                  <a:lnTo>
                    <a:pt x="1711577" y="412520"/>
                  </a:lnTo>
                  <a:lnTo>
                    <a:pt x="1716858" y="410590"/>
                  </a:lnTo>
                  <a:lnTo>
                    <a:pt x="1722308" y="407486"/>
                  </a:lnTo>
                  <a:lnTo>
                    <a:pt x="1752118" y="390874"/>
                  </a:lnTo>
                  <a:lnTo>
                    <a:pt x="1763190" y="383139"/>
                  </a:lnTo>
                  <a:lnTo>
                    <a:pt x="1769322" y="380437"/>
                  </a:lnTo>
                  <a:lnTo>
                    <a:pt x="1773410" y="379279"/>
                  </a:lnTo>
                  <a:lnTo>
                    <a:pt x="1782779" y="373474"/>
                  </a:lnTo>
                  <a:lnTo>
                    <a:pt x="1792148" y="368842"/>
                  </a:lnTo>
                  <a:lnTo>
                    <a:pt x="1803220" y="366897"/>
                  </a:lnTo>
                  <a:lnTo>
                    <a:pt x="1812589" y="365739"/>
                  </a:lnTo>
                  <a:lnTo>
                    <a:pt x="1828090" y="366897"/>
                  </a:lnTo>
                  <a:lnTo>
                    <a:pt x="1842398" y="365739"/>
                  </a:lnTo>
                  <a:lnTo>
                    <a:pt x="1849893" y="365739"/>
                  </a:lnTo>
                  <a:lnTo>
                    <a:pt x="1856707" y="365739"/>
                  </a:lnTo>
                  <a:lnTo>
                    <a:pt x="1871526" y="365739"/>
                  </a:lnTo>
                  <a:lnTo>
                    <a:pt x="1911556" y="361879"/>
                  </a:lnTo>
                  <a:lnTo>
                    <a:pt x="1939322" y="339462"/>
                  </a:lnTo>
                  <a:lnTo>
                    <a:pt x="1951757" y="326709"/>
                  </a:lnTo>
                  <a:lnTo>
                    <a:pt x="1957889" y="320904"/>
                  </a:lnTo>
                  <a:lnTo>
                    <a:pt x="1959933" y="316272"/>
                  </a:lnTo>
                  <a:lnTo>
                    <a:pt x="1963169" y="314327"/>
                  </a:lnTo>
                  <a:lnTo>
                    <a:pt x="1965213" y="312397"/>
                  </a:lnTo>
                  <a:lnTo>
                    <a:pt x="1963169" y="311239"/>
                  </a:lnTo>
                  <a:lnTo>
                    <a:pt x="1963169" y="305450"/>
                  </a:lnTo>
                  <a:lnTo>
                    <a:pt x="1963169" y="303504"/>
                  </a:lnTo>
                  <a:lnTo>
                    <a:pt x="1961977" y="304678"/>
                  </a:lnTo>
                  <a:lnTo>
                    <a:pt x="1961125" y="308537"/>
                  </a:lnTo>
                  <a:lnTo>
                    <a:pt x="1959081" y="313169"/>
                  </a:lnTo>
                  <a:lnTo>
                    <a:pt x="1957037" y="318202"/>
                  </a:lnTo>
                  <a:lnTo>
                    <a:pt x="1949713" y="325937"/>
                  </a:lnTo>
                  <a:lnTo>
                    <a:pt x="1936085" y="340620"/>
                  </a:lnTo>
                  <a:lnTo>
                    <a:pt x="1923821" y="350285"/>
                  </a:lnTo>
                  <a:lnTo>
                    <a:pt x="1910364" y="358020"/>
                  </a:lnTo>
                  <a:lnTo>
                    <a:pt x="1903380" y="360721"/>
                  </a:lnTo>
                  <a:lnTo>
                    <a:pt x="1894011" y="362651"/>
                  </a:lnTo>
                  <a:lnTo>
                    <a:pt x="1881747" y="362651"/>
                  </a:lnTo>
                  <a:lnTo>
                    <a:pt x="1870334" y="363809"/>
                  </a:lnTo>
                  <a:lnTo>
                    <a:pt x="1848530" y="363809"/>
                  </a:lnTo>
                  <a:lnTo>
                    <a:pt x="1834222" y="363809"/>
                  </a:lnTo>
                  <a:lnTo>
                    <a:pt x="1814633" y="364967"/>
                  </a:lnTo>
                  <a:lnTo>
                    <a:pt x="1803220" y="364967"/>
                  </a:lnTo>
                  <a:lnTo>
                    <a:pt x="1794192" y="366897"/>
                  </a:lnTo>
                  <a:lnTo>
                    <a:pt x="1788911" y="368842"/>
                  </a:lnTo>
                  <a:lnTo>
                    <a:pt x="1781927" y="372702"/>
                  </a:lnTo>
                  <a:lnTo>
                    <a:pt x="1772559" y="376562"/>
                  </a:lnTo>
                  <a:lnTo>
                    <a:pt x="1760294" y="383139"/>
                  </a:lnTo>
                  <a:lnTo>
                    <a:pt x="1717709" y="407486"/>
                  </a:lnTo>
                  <a:lnTo>
                    <a:pt x="1699313" y="417151"/>
                  </a:lnTo>
                  <a:lnTo>
                    <a:pt x="1693180" y="419081"/>
                  </a:lnTo>
                  <a:lnTo>
                    <a:pt x="1687900" y="422184"/>
                  </a:lnTo>
                  <a:lnTo>
                    <a:pt x="1676828" y="427202"/>
                  </a:lnTo>
                  <a:lnTo>
                    <a:pt x="1667459" y="429904"/>
                  </a:lnTo>
                  <a:lnTo>
                    <a:pt x="1661327" y="433007"/>
                  </a:lnTo>
                  <a:lnTo>
                    <a:pt x="1653150" y="433779"/>
                  </a:lnTo>
                  <a:lnTo>
                    <a:pt x="1642930" y="433007"/>
                  </a:lnTo>
                  <a:lnTo>
                    <a:pt x="1633561" y="433007"/>
                  </a:lnTo>
                  <a:lnTo>
                    <a:pt x="1623171" y="433007"/>
                  </a:lnTo>
                  <a:lnTo>
                    <a:pt x="1621126" y="433007"/>
                  </a:lnTo>
                  <a:lnTo>
                    <a:pt x="1617038" y="435709"/>
                  </a:lnTo>
                  <a:lnTo>
                    <a:pt x="1605625" y="441498"/>
                  </a:lnTo>
                  <a:lnTo>
                    <a:pt x="1587229" y="453109"/>
                  </a:lnTo>
                  <a:lnTo>
                    <a:pt x="1565596" y="465090"/>
                  </a:lnTo>
                  <a:lnTo>
                    <a:pt x="1559463" y="469721"/>
                  </a:lnTo>
                  <a:lnTo>
                    <a:pt x="1556227" y="473581"/>
                  </a:lnTo>
                  <a:lnTo>
                    <a:pt x="1554183" y="478614"/>
                  </a:lnTo>
                  <a:lnTo>
                    <a:pt x="1550095" y="488279"/>
                  </a:lnTo>
                  <a:lnTo>
                    <a:pt x="1542600" y="514556"/>
                  </a:lnTo>
                  <a:lnTo>
                    <a:pt x="1534423" y="538919"/>
                  </a:lnTo>
                  <a:lnTo>
                    <a:pt x="1531698" y="552444"/>
                  </a:lnTo>
                  <a:lnTo>
                    <a:pt x="1530335" y="555531"/>
                  </a:lnTo>
                  <a:lnTo>
                    <a:pt x="1530335" y="558233"/>
                  </a:lnTo>
                  <a:lnTo>
                    <a:pt x="1530335" y="560179"/>
                  </a:lnTo>
                  <a:lnTo>
                    <a:pt x="1528291" y="563267"/>
                  </a:lnTo>
                  <a:lnTo>
                    <a:pt x="1525566" y="575633"/>
                  </a:lnTo>
                  <a:lnTo>
                    <a:pt x="1520115" y="601138"/>
                  </a:lnTo>
                  <a:lnTo>
                    <a:pt x="1518071" y="605014"/>
                  </a:lnTo>
                  <a:lnTo>
                    <a:pt x="1509894" y="610803"/>
                  </a:lnTo>
                  <a:lnTo>
                    <a:pt x="1508702" y="610031"/>
                  </a:lnTo>
                  <a:lnTo>
                    <a:pt x="1509894" y="607716"/>
                  </a:lnTo>
                  <a:lnTo>
                    <a:pt x="1514834" y="603856"/>
                  </a:lnTo>
                  <a:lnTo>
                    <a:pt x="1516878" y="601138"/>
                  </a:lnTo>
                  <a:lnTo>
                    <a:pt x="1513982" y="598051"/>
                  </a:lnTo>
                  <a:lnTo>
                    <a:pt x="1509894" y="599209"/>
                  </a:lnTo>
                  <a:lnTo>
                    <a:pt x="1508702" y="599980"/>
                  </a:lnTo>
                  <a:lnTo>
                    <a:pt x="1509894" y="601138"/>
                  </a:lnTo>
                  <a:lnTo>
                    <a:pt x="1511938" y="603084"/>
                  </a:lnTo>
                  <a:lnTo>
                    <a:pt x="1510746" y="603856"/>
                  </a:lnTo>
                  <a:lnTo>
                    <a:pt x="1509894" y="603856"/>
                  </a:lnTo>
                  <a:lnTo>
                    <a:pt x="1506658" y="603084"/>
                  </a:lnTo>
                  <a:lnTo>
                    <a:pt x="1504614" y="605014"/>
                  </a:lnTo>
                  <a:lnTo>
                    <a:pt x="1501718" y="610031"/>
                  </a:lnTo>
                  <a:lnTo>
                    <a:pt x="1498482" y="610031"/>
                  </a:lnTo>
                  <a:lnTo>
                    <a:pt x="1497630" y="611977"/>
                  </a:lnTo>
                  <a:lnTo>
                    <a:pt x="1495586" y="612749"/>
                  </a:lnTo>
                  <a:lnTo>
                    <a:pt x="1494393" y="615837"/>
                  </a:lnTo>
                  <a:lnTo>
                    <a:pt x="1496437" y="615837"/>
                  </a:lnTo>
                  <a:lnTo>
                    <a:pt x="1497630" y="616609"/>
                  </a:lnTo>
                  <a:lnTo>
                    <a:pt x="1497630" y="618538"/>
                  </a:lnTo>
                  <a:lnTo>
                    <a:pt x="1492349" y="623572"/>
                  </a:lnTo>
                  <a:lnTo>
                    <a:pt x="1482981" y="635938"/>
                  </a:lnTo>
                  <a:lnTo>
                    <a:pt x="1478041" y="644831"/>
                  </a:lnTo>
                  <a:lnTo>
                    <a:pt x="1475997" y="644831"/>
                  </a:lnTo>
                  <a:lnTo>
                    <a:pt x="1475997" y="644060"/>
                  </a:lnTo>
                  <a:lnTo>
                    <a:pt x="1474804" y="640184"/>
                  </a:lnTo>
                  <a:lnTo>
                    <a:pt x="1472760" y="639026"/>
                  </a:lnTo>
                  <a:lnTo>
                    <a:pt x="1471908" y="639026"/>
                  </a:lnTo>
                  <a:lnTo>
                    <a:pt x="1469864" y="640184"/>
                  </a:lnTo>
                  <a:lnTo>
                    <a:pt x="1465436" y="644831"/>
                  </a:lnTo>
                  <a:lnTo>
                    <a:pt x="1454363" y="660286"/>
                  </a:lnTo>
                  <a:lnTo>
                    <a:pt x="1447039" y="668021"/>
                  </a:lnTo>
                  <a:lnTo>
                    <a:pt x="1440907" y="674196"/>
                  </a:lnTo>
                  <a:lnTo>
                    <a:pt x="1434774" y="680001"/>
                  </a:lnTo>
                  <a:lnTo>
                    <a:pt x="1427279" y="682703"/>
                  </a:lnTo>
                  <a:lnTo>
                    <a:pt x="1424554" y="686579"/>
                  </a:lnTo>
                  <a:lnTo>
                    <a:pt x="1383161" y="710926"/>
                  </a:lnTo>
                  <a:lnTo>
                    <a:pt x="1371748" y="714786"/>
                  </a:lnTo>
                  <a:lnTo>
                    <a:pt x="1363572" y="718661"/>
                  </a:lnTo>
                  <a:lnTo>
                    <a:pt x="1343131" y="728310"/>
                  </a:lnTo>
                  <a:lnTo>
                    <a:pt x="1341087" y="729484"/>
                  </a:lnTo>
                  <a:lnTo>
                    <a:pt x="1339895" y="731414"/>
                  </a:lnTo>
                  <a:lnTo>
                    <a:pt x="1339895" y="733343"/>
                  </a:lnTo>
                  <a:lnTo>
                    <a:pt x="1341939" y="732572"/>
                  </a:lnTo>
                  <a:lnTo>
                    <a:pt x="1346027" y="731414"/>
                  </a:lnTo>
                  <a:lnTo>
                    <a:pt x="1347220" y="731414"/>
                  </a:lnTo>
                  <a:lnTo>
                    <a:pt x="1347220" y="733343"/>
                  </a:lnTo>
                  <a:lnTo>
                    <a:pt x="1343983" y="734501"/>
                  </a:lnTo>
                  <a:lnTo>
                    <a:pt x="1341087" y="735273"/>
                  </a:lnTo>
                  <a:lnTo>
                    <a:pt x="1336999" y="734501"/>
                  </a:lnTo>
                  <a:lnTo>
                    <a:pt x="1332911" y="735273"/>
                  </a:lnTo>
                  <a:lnTo>
                    <a:pt x="1328823" y="737203"/>
                  </a:lnTo>
                  <a:lnTo>
                    <a:pt x="1311959" y="746868"/>
                  </a:lnTo>
                  <a:lnTo>
                    <a:pt x="1303783" y="749972"/>
                  </a:lnTo>
                  <a:lnTo>
                    <a:pt x="1295606" y="754603"/>
                  </a:lnTo>
                  <a:lnTo>
                    <a:pt x="1291518" y="757691"/>
                  </a:lnTo>
                  <a:lnTo>
                    <a:pt x="1290326" y="759620"/>
                  </a:lnTo>
                  <a:lnTo>
                    <a:pt x="1288282" y="761566"/>
                  </a:lnTo>
                  <a:lnTo>
                    <a:pt x="1285386" y="763496"/>
                  </a:lnTo>
                  <a:lnTo>
                    <a:pt x="1280106" y="765426"/>
                  </a:lnTo>
                  <a:lnTo>
                    <a:pt x="1276017" y="769285"/>
                  </a:lnTo>
                  <a:lnTo>
                    <a:pt x="1266649" y="778178"/>
                  </a:lnTo>
                  <a:lnTo>
                    <a:pt x="1260516" y="785914"/>
                  </a:lnTo>
                  <a:lnTo>
                    <a:pt x="1260516" y="786685"/>
                  </a:lnTo>
                  <a:lnTo>
                    <a:pt x="1260516" y="789773"/>
                  </a:lnTo>
                  <a:lnTo>
                    <a:pt x="1260516" y="792877"/>
                  </a:lnTo>
                  <a:lnTo>
                    <a:pt x="1259665" y="794807"/>
                  </a:lnTo>
                  <a:lnTo>
                    <a:pt x="1258472" y="796736"/>
                  </a:lnTo>
                  <a:lnTo>
                    <a:pt x="1255577" y="799438"/>
                  </a:lnTo>
                  <a:lnTo>
                    <a:pt x="1251488" y="803314"/>
                  </a:lnTo>
                  <a:lnTo>
                    <a:pt x="1245356" y="808331"/>
                  </a:lnTo>
                  <a:lnTo>
                    <a:pt x="1241268" y="812962"/>
                  </a:lnTo>
                  <a:lnTo>
                    <a:pt x="1235987" y="823801"/>
                  </a:lnTo>
                  <a:lnTo>
                    <a:pt x="1231899" y="834624"/>
                  </a:lnTo>
                  <a:lnTo>
                    <a:pt x="1222360" y="850850"/>
                  </a:lnTo>
                  <a:lnTo>
                    <a:pt x="1215547" y="861673"/>
                  </a:lnTo>
                  <a:lnTo>
                    <a:pt x="1214184" y="865533"/>
                  </a:lnTo>
                  <a:lnTo>
                    <a:pt x="1213503" y="881003"/>
                  </a:lnTo>
                  <a:lnTo>
                    <a:pt x="1210947" y="891054"/>
                  </a:lnTo>
                  <a:lnTo>
                    <a:pt x="1206008" y="896843"/>
                  </a:lnTo>
                  <a:lnTo>
                    <a:pt x="1199875" y="901491"/>
                  </a:lnTo>
                  <a:lnTo>
                    <a:pt x="1196639" y="907280"/>
                  </a:lnTo>
                  <a:lnTo>
                    <a:pt x="1190507" y="921206"/>
                  </a:lnTo>
                  <a:lnTo>
                    <a:pt x="1184374" y="931643"/>
                  </a:lnTo>
                  <a:lnTo>
                    <a:pt x="1177050" y="945554"/>
                  </a:lnTo>
                  <a:lnTo>
                    <a:pt x="1156609" y="990003"/>
                  </a:lnTo>
                  <a:lnTo>
                    <a:pt x="1143152" y="997738"/>
                  </a:lnTo>
                  <a:lnTo>
                    <a:pt x="1137020" y="1002755"/>
                  </a:lnTo>
                  <a:lnTo>
                    <a:pt x="1108403" y="1031750"/>
                  </a:lnTo>
                  <a:lnTo>
                    <a:pt x="1104996" y="1032908"/>
                  </a:lnTo>
                  <a:lnTo>
                    <a:pt x="1102270" y="1032908"/>
                  </a:lnTo>
                  <a:lnTo>
                    <a:pt x="1097671" y="1035626"/>
                  </a:lnTo>
                  <a:lnTo>
                    <a:pt x="1093583" y="1037941"/>
                  </a:lnTo>
                  <a:lnTo>
                    <a:pt x="1076379" y="1041801"/>
                  </a:lnTo>
                  <a:lnTo>
                    <a:pt x="1055597" y="1044502"/>
                  </a:lnTo>
                  <a:lnTo>
                    <a:pt x="1045377" y="1046448"/>
                  </a:lnTo>
                  <a:lnTo>
                    <a:pt x="1033964" y="1047606"/>
                  </a:lnTo>
                  <a:lnTo>
                    <a:pt x="1023744" y="1051466"/>
                  </a:lnTo>
                  <a:lnTo>
                    <a:pt x="1003984" y="1051466"/>
                  </a:lnTo>
                  <a:lnTo>
                    <a:pt x="997852" y="1052238"/>
                  </a:lnTo>
                  <a:lnTo>
                    <a:pt x="997000" y="1050308"/>
                  </a:lnTo>
                  <a:lnTo>
                    <a:pt x="990868" y="1052238"/>
                  </a:lnTo>
                  <a:lnTo>
                    <a:pt x="988824" y="1050308"/>
                  </a:lnTo>
                  <a:lnTo>
                    <a:pt x="986780" y="1051466"/>
                  </a:lnTo>
                  <a:lnTo>
                    <a:pt x="988824" y="1053395"/>
                  </a:lnTo>
                  <a:lnTo>
                    <a:pt x="987632" y="1054167"/>
                  </a:lnTo>
                  <a:lnTo>
                    <a:pt x="983543" y="1053395"/>
                  </a:lnTo>
                  <a:lnTo>
                    <a:pt x="982351" y="1051466"/>
                  </a:lnTo>
                  <a:lnTo>
                    <a:pt x="977411" y="1052238"/>
                  </a:lnTo>
                  <a:lnTo>
                    <a:pt x="976219" y="1054167"/>
                  </a:lnTo>
                  <a:lnTo>
                    <a:pt x="973323" y="1054167"/>
                  </a:lnTo>
                  <a:lnTo>
                    <a:pt x="974175" y="1052238"/>
                  </a:lnTo>
                  <a:lnTo>
                    <a:pt x="971279" y="1053395"/>
                  </a:lnTo>
                  <a:lnTo>
                    <a:pt x="970086" y="1056097"/>
                  </a:lnTo>
                  <a:lnTo>
                    <a:pt x="968042" y="1058043"/>
                  </a:lnTo>
                  <a:lnTo>
                    <a:pt x="943513" y="1058043"/>
                  </a:lnTo>
                  <a:lnTo>
                    <a:pt x="910297" y="1065762"/>
                  </a:lnTo>
                  <a:lnTo>
                    <a:pt x="902121" y="1068866"/>
                  </a:lnTo>
                  <a:lnTo>
                    <a:pt x="894796" y="1068094"/>
                  </a:lnTo>
                  <a:lnTo>
                    <a:pt x="886620" y="1070024"/>
                  </a:lnTo>
                  <a:lnTo>
                    <a:pt x="880488" y="1072725"/>
                  </a:lnTo>
                  <a:lnTo>
                    <a:pt x="872311" y="1076585"/>
                  </a:lnTo>
                  <a:lnTo>
                    <a:pt x="868223" y="1077743"/>
                  </a:lnTo>
                  <a:lnTo>
                    <a:pt x="822061" y="1090125"/>
                  </a:lnTo>
                  <a:lnTo>
                    <a:pt x="794977" y="1100948"/>
                  </a:lnTo>
                  <a:lnTo>
                    <a:pt x="783564" y="1104808"/>
                  </a:lnTo>
                  <a:lnTo>
                    <a:pt x="765167" y="1113701"/>
                  </a:lnTo>
                  <a:lnTo>
                    <a:pt x="756991" y="1117560"/>
                  </a:lnTo>
                  <a:lnTo>
                    <a:pt x="744727" y="1125295"/>
                  </a:lnTo>
                  <a:lnTo>
                    <a:pt x="723093" y="1138820"/>
                  </a:lnTo>
                  <a:lnTo>
                    <a:pt x="693965" y="1156220"/>
                  </a:lnTo>
                  <a:lnTo>
                    <a:pt x="651891" y="1184443"/>
                  </a:lnTo>
                  <a:lnTo>
                    <a:pt x="603685" y="1219613"/>
                  </a:lnTo>
                  <a:lnTo>
                    <a:pt x="564336" y="1245890"/>
                  </a:lnTo>
                  <a:lnTo>
                    <a:pt x="550879" y="1251695"/>
                  </a:lnTo>
                  <a:lnTo>
                    <a:pt x="537763" y="1255555"/>
                  </a:lnTo>
                  <a:lnTo>
                    <a:pt x="527202" y="1259430"/>
                  </a:lnTo>
                  <a:lnTo>
                    <a:pt x="516130" y="1262518"/>
                  </a:lnTo>
                  <a:lnTo>
                    <a:pt x="509998" y="1264448"/>
                  </a:lnTo>
                  <a:lnTo>
                    <a:pt x="505910" y="1266377"/>
                  </a:lnTo>
                  <a:lnTo>
                    <a:pt x="494497" y="1269095"/>
                  </a:lnTo>
                  <a:lnTo>
                    <a:pt x="488365" y="1271025"/>
                  </a:lnTo>
                  <a:lnTo>
                    <a:pt x="489046" y="1272955"/>
                  </a:lnTo>
                  <a:lnTo>
                    <a:pt x="492453" y="1272955"/>
                  </a:lnTo>
                  <a:lnTo>
                    <a:pt x="489046" y="1276042"/>
                  </a:lnTo>
                  <a:lnTo>
                    <a:pt x="488365" y="1276814"/>
                  </a:lnTo>
                  <a:lnTo>
                    <a:pt x="486321" y="1276042"/>
                  </a:lnTo>
                  <a:lnTo>
                    <a:pt x="484958" y="1274113"/>
                  </a:lnTo>
                  <a:lnTo>
                    <a:pt x="482914" y="1272955"/>
                  </a:lnTo>
                  <a:lnTo>
                    <a:pt x="480870" y="1274113"/>
                  </a:lnTo>
                  <a:lnTo>
                    <a:pt x="480870" y="1274885"/>
                  </a:lnTo>
                  <a:lnTo>
                    <a:pt x="482914" y="1276042"/>
                  </a:lnTo>
                  <a:lnTo>
                    <a:pt x="484276" y="1276814"/>
                  </a:lnTo>
                  <a:lnTo>
                    <a:pt x="484958" y="1278744"/>
                  </a:lnTo>
                  <a:lnTo>
                    <a:pt x="476781" y="1278744"/>
                  </a:lnTo>
                  <a:lnTo>
                    <a:pt x="473545" y="1280690"/>
                  </a:lnTo>
                  <a:lnTo>
                    <a:pt x="468605" y="1283006"/>
                  </a:lnTo>
                  <a:lnTo>
                    <a:pt x="460429" y="1283778"/>
                  </a:lnTo>
                  <a:lnTo>
                    <a:pt x="454297" y="1286865"/>
                  </a:lnTo>
                  <a:lnTo>
                    <a:pt x="445780" y="1289567"/>
                  </a:lnTo>
                  <a:lnTo>
                    <a:pt x="429427" y="1293442"/>
                  </a:lnTo>
                  <a:lnTo>
                    <a:pt x="418355" y="1295372"/>
                  </a:lnTo>
                  <a:lnTo>
                    <a:pt x="408986" y="1297302"/>
                  </a:lnTo>
                  <a:lnTo>
                    <a:pt x="406942" y="1296530"/>
                  </a:lnTo>
                  <a:lnTo>
                    <a:pt x="406942" y="1295372"/>
                  </a:lnTo>
                  <a:lnTo>
                    <a:pt x="407794" y="1293442"/>
                  </a:lnTo>
                  <a:lnTo>
                    <a:pt x="405750" y="1292671"/>
                  </a:lnTo>
                  <a:lnTo>
                    <a:pt x="404898" y="1292671"/>
                  </a:lnTo>
                  <a:lnTo>
                    <a:pt x="402854" y="1293442"/>
                  </a:lnTo>
                  <a:lnTo>
                    <a:pt x="403706" y="1295372"/>
                  </a:lnTo>
                  <a:lnTo>
                    <a:pt x="403706" y="1297302"/>
                  </a:lnTo>
                  <a:lnTo>
                    <a:pt x="400810" y="1297302"/>
                  </a:lnTo>
                  <a:lnTo>
                    <a:pt x="398766" y="1298460"/>
                  </a:lnTo>
                  <a:lnTo>
                    <a:pt x="392633" y="1298460"/>
                  </a:lnTo>
                  <a:lnTo>
                    <a:pt x="388034" y="1298460"/>
                  </a:lnTo>
                  <a:lnTo>
                    <a:pt x="387183" y="1298460"/>
                  </a:lnTo>
                  <a:lnTo>
                    <a:pt x="385990" y="1297302"/>
                  </a:lnTo>
                  <a:lnTo>
                    <a:pt x="387183" y="1295372"/>
                  </a:lnTo>
                  <a:lnTo>
                    <a:pt x="391271" y="1295372"/>
                  </a:lnTo>
                  <a:lnTo>
                    <a:pt x="394678" y="1294600"/>
                  </a:lnTo>
                  <a:lnTo>
                    <a:pt x="396722" y="1293442"/>
                  </a:lnTo>
                  <a:lnTo>
                    <a:pt x="396722" y="1291513"/>
                  </a:lnTo>
                  <a:lnTo>
                    <a:pt x="393315" y="1291513"/>
                  </a:lnTo>
                  <a:lnTo>
                    <a:pt x="392633" y="1290741"/>
                  </a:lnTo>
                  <a:lnTo>
                    <a:pt x="394678" y="1287637"/>
                  </a:lnTo>
                  <a:lnTo>
                    <a:pt x="395529" y="1283006"/>
                  </a:lnTo>
                  <a:lnTo>
                    <a:pt x="394678" y="1281848"/>
                  </a:lnTo>
                  <a:lnTo>
                    <a:pt x="393315" y="1278744"/>
                  </a:lnTo>
                  <a:lnTo>
                    <a:pt x="390589" y="1279918"/>
                  </a:lnTo>
                  <a:lnTo>
                    <a:pt x="390589" y="1283778"/>
                  </a:lnTo>
                  <a:lnTo>
                    <a:pt x="389227" y="1287637"/>
                  </a:lnTo>
                  <a:lnTo>
                    <a:pt x="389227" y="1290741"/>
                  </a:lnTo>
                  <a:lnTo>
                    <a:pt x="388034" y="1291513"/>
                  </a:lnTo>
                  <a:lnTo>
                    <a:pt x="387183" y="1291513"/>
                  </a:lnTo>
                  <a:lnTo>
                    <a:pt x="385139" y="1288795"/>
                  </a:lnTo>
                  <a:lnTo>
                    <a:pt x="383094" y="1287637"/>
                  </a:lnTo>
                  <a:lnTo>
                    <a:pt x="381902" y="1289567"/>
                  </a:lnTo>
                  <a:lnTo>
                    <a:pt x="385139" y="1292671"/>
                  </a:lnTo>
                  <a:lnTo>
                    <a:pt x="385990" y="1295372"/>
                  </a:lnTo>
                  <a:lnTo>
                    <a:pt x="385139" y="1296530"/>
                  </a:lnTo>
                  <a:lnTo>
                    <a:pt x="383946" y="1299232"/>
                  </a:lnTo>
                  <a:lnTo>
                    <a:pt x="381050" y="1299232"/>
                  </a:lnTo>
                  <a:lnTo>
                    <a:pt x="375770" y="1296530"/>
                  </a:lnTo>
                  <a:lnTo>
                    <a:pt x="370830" y="1293442"/>
                  </a:lnTo>
                  <a:lnTo>
                    <a:pt x="370830" y="1292671"/>
                  </a:lnTo>
                  <a:lnTo>
                    <a:pt x="373726" y="1293442"/>
                  </a:lnTo>
                  <a:lnTo>
                    <a:pt x="374918" y="1293442"/>
                  </a:lnTo>
                  <a:lnTo>
                    <a:pt x="374918" y="1292671"/>
                  </a:lnTo>
                  <a:lnTo>
                    <a:pt x="371682" y="1290741"/>
                  </a:lnTo>
                  <a:lnTo>
                    <a:pt x="365549" y="1286865"/>
                  </a:lnTo>
                  <a:lnTo>
                    <a:pt x="363505" y="1283778"/>
                  </a:lnTo>
                  <a:lnTo>
                    <a:pt x="360269" y="1283778"/>
                  </a:lnTo>
                  <a:lnTo>
                    <a:pt x="358225" y="1283778"/>
                  </a:lnTo>
                  <a:lnTo>
                    <a:pt x="357373" y="1284935"/>
                  </a:lnTo>
                  <a:lnTo>
                    <a:pt x="355329" y="1284935"/>
                  </a:lnTo>
                  <a:lnTo>
                    <a:pt x="356181" y="1283006"/>
                  </a:lnTo>
                  <a:lnTo>
                    <a:pt x="354137" y="1283006"/>
                  </a:lnTo>
                  <a:lnTo>
                    <a:pt x="352093" y="1283778"/>
                  </a:lnTo>
                  <a:lnTo>
                    <a:pt x="349197" y="1285707"/>
                  </a:lnTo>
                  <a:lnTo>
                    <a:pt x="343916" y="1285707"/>
                  </a:lnTo>
                  <a:lnTo>
                    <a:pt x="336932" y="1285707"/>
                  </a:lnTo>
                  <a:lnTo>
                    <a:pt x="326371" y="1281848"/>
                  </a:lnTo>
                  <a:lnTo>
                    <a:pt x="319387" y="1279918"/>
                  </a:lnTo>
                  <a:lnTo>
                    <a:pt x="313255" y="1277972"/>
                  </a:lnTo>
                  <a:lnTo>
                    <a:pt x="309167" y="1276814"/>
                  </a:lnTo>
                  <a:lnTo>
                    <a:pt x="307123" y="1274885"/>
                  </a:lnTo>
                  <a:lnTo>
                    <a:pt x="305079" y="1276042"/>
                  </a:lnTo>
                  <a:lnTo>
                    <a:pt x="300479" y="1276042"/>
                  </a:lnTo>
                  <a:lnTo>
                    <a:pt x="294347" y="1276042"/>
                  </a:lnTo>
                  <a:lnTo>
                    <a:pt x="286171" y="1276042"/>
                  </a:lnTo>
                  <a:lnTo>
                    <a:pt x="277995" y="1276814"/>
                  </a:lnTo>
                  <a:lnTo>
                    <a:pt x="269818" y="1278744"/>
                  </a:lnTo>
                  <a:lnTo>
                    <a:pt x="257554" y="1279918"/>
                  </a:lnTo>
                  <a:lnTo>
                    <a:pt x="249377" y="1281848"/>
                  </a:lnTo>
                  <a:lnTo>
                    <a:pt x="238816" y="1285707"/>
                  </a:lnTo>
                  <a:lnTo>
                    <a:pt x="228596" y="1290741"/>
                  </a:lnTo>
                  <a:lnTo>
                    <a:pt x="222464" y="1293442"/>
                  </a:lnTo>
                  <a:lnTo>
                    <a:pt x="220420" y="1292671"/>
                  </a:lnTo>
                  <a:lnTo>
                    <a:pt x="218376" y="1292671"/>
                  </a:lnTo>
                  <a:lnTo>
                    <a:pt x="217183" y="1293442"/>
                  </a:lnTo>
                  <a:lnTo>
                    <a:pt x="220420" y="1295372"/>
                  </a:lnTo>
                  <a:lnTo>
                    <a:pt x="214287" y="1300390"/>
                  </a:lnTo>
                  <a:lnTo>
                    <a:pt x="202023" y="1306967"/>
                  </a:lnTo>
                  <a:lnTo>
                    <a:pt x="199979" y="1306967"/>
                  </a:lnTo>
                  <a:lnTo>
                    <a:pt x="198786" y="1304265"/>
                  </a:lnTo>
                  <a:lnTo>
                    <a:pt x="198786" y="1300390"/>
                  </a:lnTo>
                  <a:lnTo>
                    <a:pt x="197935" y="1299232"/>
                  </a:lnTo>
                  <a:lnTo>
                    <a:pt x="196742" y="1300390"/>
                  </a:lnTo>
                  <a:lnTo>
                    <a:pt x="197935" y="1308125"/>
                  </a:lnTo>
                  <a:lnTo>
                    <a:pt x="196742" y="1308125"/>
                  </a:lnTo>
                  <a:lnTo>
                    <a:pt x="194698" y="1303107"/>
                  </a:lnTo>
                  <a:lnTo>
                    <a:pt x="191802" y="1302335"/>
                  </a:lnTo>
                  <a:lnTo>
                    <a:pt x="194698" y="1308125"/>
                  </a:lnTo>
                  <a:lnTo>
                    <a:pt x="193847" y="1310055"/>
                  </a:lnTo>
                  <a:lnTo>
                    <a:pt x="191802" y="1310055"/>
                  </a:lnTo>
                  <a:lnTo>
                    <a:pt x="189247" y="1308897"/>
                  </a:lnTo>
                  <a:lnTo>
                    <a:pt x="188566" y="1306195"/>
                  </a:lnTo>
                  <a:lnTo>
                    <a:pt x="185159" y="1305037"/>
                  </a:lnTo>
                  <a:lnTo>
                    <a:pt x="184478" y="1304265"/>
                  </a:lnTo>
                  <a:lnTo>
                    <a:pt x="182434" y="1304265"/>
                  </a:lnTo>
                  <a:lnTo>
                    <a:pt x="183115" y="1306195"/>
                  </a:lnTo>
                  <a:lnTo>
                    <a:pt x="187203" y="1308897"/>
                  </a:lnTo>
                  <a:lnTo>
                    <a:pt x="188566" y="1312000"/>
                  </a:lnTo>
                  <a:lnTo>
                    <a:pt x="187203" y="1313158"/>
                  </a:lnTo>
                  <a:lnTo>
                    <a:pt x="183115" y="1313930"/>
                  </a:lnTo>
                  <a:lnTo>
                    <a:pt x="178346" y="1313930"/>
                  </a:lnTo>
                  <a:lnTo>
                    <a:pt x="174257" y="1315088"/>
                  </a:lnTo>
                  <a:lnTo>
                    <a:pt x="172895" y="1317018"/>
                  </a:lnTo>
                  <a:lnTo>
                    <a:pt x="170851" y="1317790"/>
                  </a:lnTo>
                  <a:lnTo>
                    <a:pt x="170169" y="1318948"/>
                  </a:lnTo>
                  <a:lnTo>
                    <a:pt x="168807" y="1317790"/>
                  </a:lnTo>
                  <a:lnTo>
                    <a:pt x="166081" y="1310826"/>
                  </a:lnTo>
                  <a:lnTo>
                    <a:pt x="162674" y="1306195"/>
                  </a:lnTo>
                  <a:lnTo>
                    <a:pt x="164037" y="1303107"/>
                  </a:lnTo>
                  <a:lnTo>
                    <a:pt x="166081" y="1301178"/>
                  </a:lnTo>
                  <a:lnTo>
                    <a:pt x="166762" y="1299232"/>
                  </a:lnTo>
                  <a:lnTo>
                    <a:pt x="166762" y="1298460"/>
                  </a:lnTo>
                  <a:lnTo>
                    <a:pt x="164718" y="1298460"/>
                  </a:lnTo>
                  <a:lnTo>
                    <a:pt x="162674" y="1300390"/>
                  </a:lnTo>
                  <a:lnTo>
                    <a:pt x="161482" y="1303107"/>
                  </a:lnTo>
                  <a:lnTo>
                    <a:pt x="161482" y="1306967"/>
                  </a:lnTo>
                  <a:lnTo>
                    <a:pt x="162674" y="1310055"/>
                  </a:lnTo>
                  <a:lnTo>
                    <a:pt x="168125" y="1317790"/>
                  </a:lnTo>
                  <a:lnTo>
                    <a:pt x="166762" y="1318948"/>
                  </a:lnTo>
                  <a:lnTo>
                    <a:pt x="164718" y="1318948"/>
                  </a:lnTo>
                  <a:lnTo>
                    <a:pt x="164037" y="1320877"/>
                  </a:lnTo>
                  <a:lnTo>
                    <a:pt x="162674" y="1320877"/>
                  </a:lnTo>
                  <a:lnTo>
                    <a:pt x="161482" y="1315860"/>
                  </a:lnTo>
                  <a:lnTo>
                    <a:pt x="161482" y="1308125"/>
                  </a:lnTo>
                  <a:lnTo>
                    <a:pt x="159438" y="1308125"/>
                  </a:lnTo>
                  <a:lnTo>
                    <a:pt x="158586" y="1308125"/>
                  </a:lnTo>
                  <a:lnTo>
                    <a:pt x="158586" y="1315860"/>
                  </a:lnTo>
                  <a:lnTo>
                    <a:pt x="160630" y="1321649"/>
                  </a:lnTo>
                  <a:lnTo>
                    <a:pt x="159438" y="1322823"/>
                  </a:lnTo>
                  <a:lnTo>
                    <a:pt x="157394" y="1321649"/>
                  </a:lnTo>
                  <a:lnTo>
                    <a:pt x="155350" y="1321649"/>
                  </a:lnTo>
                  <a:lnTo>
                    <a:pt x="153306" y="1323595"/>
                  </a:lnTo>
                  <a:lnTo>
                    <a:pt x="150410" y="1323595"/>
                  </a:lnTo>
                  <a:lnTo>
                    <a:pt x="148366" y="1322823"/>
                  </a:lnTo>
                  <a:lnTo>
                    <a:pt x="147173" y="1318948"/>
                  </a:lnTo>
                  <a:lnTo>
                    <a:pt x="146322" y="1317018"/>
                  </a:lnTo>
                  <a:lnTo>
                    <a:pt x="142234" y="1318948"/>
                  </a:lnTo>
                  <a:lnTo>
                    <a:pt x="136101" y="1320877"/>
                  </a:lnTo>
                  <a:lnTo>
                    <a:pt x="133716" y="1320877"/>
                  </a:lnTo>
                  <a:lnTo>
                    <a:pt x="132865" y="1319719"/>
                  </a:lnTo>
                  <a:lnTo>
                    <a:pt x="131672" y="1313158"/>
                  </a:lnTo>
                  <a:lnTo>
                    <a:pt x="128777" y="1312000"/>
                  </a:lnTo>
                  <a:lnTo>
                    <a:pt x="127584" y="1313158"/>
                  </a:lnTo>
                  <a:lnTo>
                    <a:pt x="128777" y="1315088"/>
                  </a:lnTo>
                  <a:lnTo>
                    <a:pt x="130821" y="1319719"/>
                  </a:lnTo>
                  <a:lnTo>
                    <a:pt x="128777" y="1320877"/>
                  </a:lnTo>
                  <a:lnTo>
                    <a:pt x="125540" y="1321649"/>
                  </a:lnTo>
                  <a:lnTo>
                    <a:pt x="118556" y="1321649"/>
                  </a:lnTo>
                  <a:lnTo>
                    <a:pt x="105951" y="1321649"/>
                  </a:lnTo>
                  <a:lnTo>
                    <a:pt x="101863" y="1321649"/>
                  </a:lnTo>
                </a:path>
                <a:path w="3188335" h="1827529">
                  <a:moveTo>
                    <a:pt x="2819980" y="1794396"/>
                  </a:moveTo>
                  <a:lnTo>
                    <a:pt x="2792896" y="1804059"/>
                  </a:lnTo>
                  <a:lnTo>
                    <a:pt x="2771774" y="1811790"/>
                  </a:lnTo>
                  <a:lnTo>
                    <a:pt x="2765131" y="1813723"/>
                  </a:lnTo>
                  <a:lnTo>
                    <a:pt x="2761043" y="1815655"/>
                  </a:lnTo>
                  <a:lnTo>
                    <a:pt x="2754910" y="1817588"/>
                  </a:lnTo>
                  <a:lnTo>
                    <a:pt x="2749970" y="1819521"/>
                  </a:lnTo>
                  <a:lnTo>
                    <a:pt x="2746734" y="1821454"/>
                  </a:lnTo>
                  <a:lnTo>
                    <a:pt x="2742646" y="1823386"/>
                  </a:lnTo>
                  <a:lnTo>
                    <a:pt x="2738558" y="1824545"/>
                  </a:lnTo>
                  <a:lnTo>
                    <a:pt x="2734469" y="1825319"/>
                  </a:lnTo>
                  <a:lnTo>
                    <a:pt x="2732425" y="1825319"/>
                  </a:lnTo>
                  <a:lnTo>
                    <a:pt x="2729189" y="1824545"/>
                  </a:lnTo>
                  <a:lnTo>
                    <a:pt x="2728337" y="1819521"/>
                  </a:lnTo>
                  <a:lnTo>
                    <a:pt x="2727145" y="1813723"/>
                  </a:lnTo>
                  <a:lnTo>
                    <a:pt x="2728337" y="1807925"/>
                  </a:lnTo>
                  <a:lnTo>
                    <a:pt x="2729189" y="1802126"/>
                  </a:lnTo>
                  <a:lnTo>
                    <a:pt x="2728337" y="1797101"/>
                  </a:lnTo>
                  <a:lnTo>
                    <a:pt x="2723057" y="1785504"/>
                  </a:lnTo>
                  <a:lnTo>
                    <a:pt x="2721013" y="1778934"/>
                  </a:lnTo>
                  <a:lnTo>
                    <a:pt x="2718969" y="1773910"/>
                  </a:lnTo>
                  <a:lnTo>
                    <a:pt x="2714880" y="1762313"/>
                  </a:lnTo>
                  <a:lnTo>
                    <a:pt x="2712836" y="1754582"/>
                  </a:lnTo>
                  <a:lnTo>
                    <a:pt x="2709600" y="1748784"/>
                  </a:lnTo>
                  <a:lnTo>
                    <a:pt x="2705512" y="1744918"/>
                  </a:lnTo>
                  <a:lnTo>
                    <a:pt x="2701423" y="1742985"/>
                  </a:lnTo>
                  <a:lnTo>
                    <a:pt x="2695291" y="1742985"/>
                  </a:lnTo>
                  <a:lnTo>
                    <a:pt x="2691203" y="1742985"/>
                  </a:lnTo>
                  <a:lnTo>
                    <a:pt x="2688307" y="1743759"/>
                  </a:lnTo>
                  <a:lnTo>
                    <a:pt x="2677576" y="1749558"/>
                  </a:lnTo>
                  <a:lnTo>
                    <a:pt x="2670762" y="1752649"/>
                  </a:lnTo>
                  <a:lnTo>
                    <a:pt x="2665311" y="1753422"/>
                  </a:lnTo>
                  <a:lnTo>
                    <a:pt x="2658498" y="1753422"/>
                  </a:lnTo>
                  <a:lnTo>
                    <a:pt x="2653899" y="1751489"/>
                  </a:lnTo>
                  <a:lnTo>
                    <a:pt x="2649810" y="1749558"/>
                  </a:lnTo>
                  <a:lnTo>
                    <a:pt x="2645722" y="1746851"/>
                  </a:lnTo>
                  <a:lnTo>
                    <a:pt x="2639590" y="1743759"/>
                  </a:lnTo>
                  <a:lnTo>
                    <a:pt x="2632606" y="1742985"/>
                  </a:lnTo>
                  <a:lnTo>
                    <a:pt x="2626133" y="1742985"/>
                  </a:lnTo>
                  <a:lnTo>
                    <a:pt x="2621193" y="1741826"/>
                  </a:lnTo>
                  <a:lnTo>
                    <a:pt x="2617957" y="1742985"/>
                  </a:lnTo>
                  <a:lnTo>
                    <a:pt x="2610973" y="1744918"/>
                  </a:lnTo>
                  <a:lnTo>
                    <a:pt x="2609780" y="1743759"/>
                  </a:lnTo>
                  <a:lnTo>
                    <a:pt x="2604841" y="1742985"/>
                  </a:lnTo>
                  <a:lnTo>
                    <a:pt x="2598368" y="1741052"/>
                  </a:lnTo>
                  <a:lnTo>
                    <a:pt x="2593428" y="1736800"/>
                  </a:lnTo>
                  <a:lnTo>
                    <a:pt x="2590191" y="1736028"/>
                  </a:lnTo>
                  <a:lnTo>
                    <a:pt x="2585252" y="1734869"/>
                  </a:lnTo>
                  <a:lnTo>
                    <a:pt x="2582015" y="1734869"/>
                  </a:lnTo>
                  <a:lnTo>
                    <a:pt x="2579119" y="1736028"/>
                  </a:lnTo>
                  <a:lnTo>
                    <a:pt x="2572987" y="1738735"/>
                  </a:lnTo>
                  <a:lnTo>
                    <a:pt x="2568388" y="1742985"/>
                  </a:lnTo>
                  <a:lnTo>
                    <a:pt x="2565662" y="1746851"/>
                  </a:lnTo>
                  <a:lnTo>
                    <a:pt x="2563618" y="1758448"/>
                  </a:lnTo>
                  <a:lnTo>
                    <a:pt x="2563618" y="1777002"/>
                  </a:lnTo>
                  <a:lnTo>
                    <a:pt x="2562256" y="1778934"/>
                  </a:lnTo>
                  <a:lnTo>
                    <a:pt x="2559360" y="1779707"/>
                  </a:lnTo>
                  <a:lnTo>
                    <a:pt x="2557316" y="1779707"/>
                  </a:lnTo>
                  <a:lnTo>
                    <a:pt x="2555272" y="1778934"/>
                  </a:lnTo>
                  <a:lnTo>
                    <a:pt x="2547947" y="1775069"/>
                  </a:lnTo>
                  <a:lnTo>
                    <a:pt x="2542666" y="1771977"/>
                  </a:lnTo>
                  <a:lnTo>
                    <a:pt x="2537727" y="1766951"/>
                  </a:lnTo>
                  <a:lnTo>
                    <a:pt x="2531594" y="1762313"/>
                  </a:lnTo>
                  <a:lnTo>
                    <a:pt x="2508769" y="1781640"/>
                  </a:lnTo>
                  <a:lnTo>
                    <a:pt x="2498548" y="1794396"/>
                  </a:lnTo>
                  <a:lnTo>
                    <a:pt x="2496504" y="1794396"/>
                  </a:lnTo>
                  <a:lnTo>
                    <a:pt x="2488328" y="1790530"/>
                  </a:lnTo>
                  <a:lnTo>
                    <a:pt x="2478789" y="1787437"/>
                  </a:lnTo>
                  <a:lnTo>
                    <a:pt x="2474701" y="1785504"/>
                  </a:lnTo>
                  <a:lnTo>
                    <a:pt x="2467887" y="1783573"/>
                  </a:lnTo>
                  <a:lnTo>
                    <a:pt x="2465843" y="1783573"/>
                  </a:lnTo>
                  <a:lnTo>
                    <a:pt x="2463799" y="1782800"/>
                  </a:lnTo>
                  <a:lnTo>
                    <a:pt x="2459711" y="1783573"/>
                  </a:lnTo>
                  <a:lnTo>
                    <a:pt x="2457156" y="1783573"/>
                  </a:lnTo>
                  <a:lnTo>
                    <a:pt x="2452216" y="1784733"/>
                  </a:lnTo>
                  <a:lnTo>
                    <a:pt x="2448979" y="1782800"/>
                  </a:lnTo>
                  <a:lnTo>
                    <a:pt x="2442847" y="1782800"/>
                  </a:lnTo>
                  <a:lnTo>
                    <a:pt x="2438759" y="1782800"/>
                  </a:lnTo>
                  <a:lnTo>
                    <a:pt x="2436715" y="1782800"/>
                  </a:lnTo>
                  <a:lnTo>
                    <a:pt x="2433819" y="1782800"/>
                  </a:lnTo>
                  <a:lnTo>
                    <a:pt x="2431775" y="1782800"/>
                  </a:lnTo>
                  <a:lnTo>
                    <a:pt x="2428539" y="1782800"/>
                  </a:lnTo>
                  <a:lnTo>
                    <a:pt x="2424450" y="1783573"/>
                  </a:lnTo>
                  <a:lnTo>
                    <a:pt x="2422406" y="1784733"/>
                  </a:lnTo>
                  <a:lnTo>
                    <a:pt x="2421214" y="1783573"/>
                  </a:lnTo>
                  <a:lnTo>
                    <a:pt x="2418318" y="1781640"/>
                  </a:lnTo>
                  <a:lnTo>
                    <a:pt x="2416274" y="1777774"/>
                  </a:lnTo>
                  <a:lnTo>
                    <a:pt x="2413038" y="1775069"/>
                  </a:lnTo>
                  <a:lnTo>
                    <a:pt x="2410142" y="1771203"/>
                  </a:lnTo>
                  <a:lnTo>
                    <a:pt x="2410142" y="1765018"/>
                  </a:lnTo>
                  <a:lnTo>
                    <a:pt x="2410994" y="1758448"/>
                  </a:lnTo>
                  <a:lnTo>
                    <a:pt x="2410142" y="1752649"/>
                  </a:lnTo>
                  <a:lnTo>
                    <a:pt x="2408949" y="1749558"/>
                  </a:lnTo>
                  <a:lnTo>
                    <a:pt x="2408098" y="1746851"/>
                  </a:lnTo>
                  <a:lnTo>
                    <a:pt x="2408098" y="1744918"/>
                  </a:lnTo>
                  <a:lnTo>
                    <a:pt x="2408949" y="1742985"/>
                  </a:lnTo>
                  <a:lnTo>
                    <a:pt x="2412186" y="1742985"/>
                  </a:lnTo>
                  <a:lnTo>
                    <a:pt x="2414230" y="1741052"/>
                  </a:lnTo>
                  <a:lnTo>
                    <a:pt x="2417126" y="1739893"/>
                  </a:lnTo>
                  <a:lnTo>
                    <a:pt x="2418318" y="1736800"/>
                  </a:lnTo>
                  <a:lnTo>
                    <a:pt x="2417126" y="1734095"/>
                  </a:lnTo>
                  <a:lnTo>
                    <a:pt x="2416274" y="1732936"/>
                  </a:lnTo>
                  <a:lnTo>
                    <a:pt x="2416274" y="1730229"/>
                  </a:lnTo>
                  <a:lnTo>
                    <a:pt x="2418318" y="1727139"/>
                  </a:lnTo>
                  <a:lnTo>
                    <a:pt x="2420362" y="1724432"/>
                  </a:lnTo>
                  <a:lnTo>
                    <a:pt x="2421214" y="1720566"/>
                  </a:lnTo>
                  <a:lnTo>
                    <a:pt x="2420362" y="1716705"/>
                  </a:lnTo>
                  <a:lnTo>
                    <a:pt x="2408949" y="1698919"/>
                  </a:lnTo>
                  <a:lnTo>
                    <a:pt x="2397537" y="1686552"/>
                  </a:lnTo>
                  <a:lnTo>
                    <a:pt x="2377096" y="1669924"/>
                  </a:lnTo>
                  <a:lnTo>
                    <a:pt x="2361425" y="1657172"/>
                  </a:lnTo>
                  <a:lnTo>
                    <a:pt x="2353248" y="1652540"/>
                  </a:lnTo>
                  <a:lnTo>
                    <a:pt x="2351204" y="1650610"/>
                  </a:lnTo>
                  <a:lnTo>
                    <a:pt x="2343880" y="1646349"/>
                  </a:lnTo>
                  <a:lnTo>
                    <a:pt x="2338940" y="1645577"/>
                  </a:lnTo>
                  <a:lnTo>
                    <a:pt x="2326675" y="1638614"/>
                  </a:lnTo>
                  <a:lnTo>
                    <a:pt x="2318499" y="1634754"/>
                  </a:lnTo>
                  <a:lnTo>
                    <a:pt x="2313218" y="1633982"/>
                  </a:lnTo>
                  <a:lnTo>
                    <a:pt x="2303850" y="1633982"/>
                  </a:lnTo>
                  <a:lnTo>
                    <a:pt x="2294822" y="1635912"/>
                  </a:lnTo>
                  <a:lnTo>
                    <a:pt x="2292778" y="1636684"/>
                  </a:lnTo>
                  <a:lnTo>
                    <a:pt x="2285453" y="1636684"/>
                  </a:lnTo>
                  <a:lnTo>
                    <a:pt x="2278128" y="1634754"/>
                  </a:lnTo>
                  <a:lnTo>
                    <a:pt x="2271144" y="1634754"/>
                  </a:lnTo>
                  <a:lnTo>
                    <a:pt x="2265012" y="1634754"/>
                  </a:lnTo>
                  <a:lnTo>
                    <a:pt x="2258369" y="1634754"/>
                  </a:lnTo>
                  <a:lnTo>
                    <a:pt x="2252237" y="1634754"/>
                  </a:lnTo>
                  <a:lnTo>
                    <a:pt x="2248148" y="1634754"/>
                  </a:lnTo>
                  <a:lnTo>
                    <a:pt x="2242016" y="1634754"/>
                  </a:lnTo>
                  <a:lnTo>
                    <a:pt x="2235884" y="1633982"/>
                  </a:lnTo>
                  <a:lnTo>
                    <a:pt x="2227708" y="1632053"/>
                  </a:lnTo>
                  <a:lnTo>
                    <a:pt x="2227708" y="1628177"/>
                  </a:lnTo>
                  <a:lnTo>
                    <a:pt x="2224471" y="1621230"/>
                  </a:lnTo>
                  <a:lnTo>
                    <a:pt x="2223619" y="1618512"/>
                  </a:lnTo>
                  <a:lnTo>
                    <a:pt x="2222427" y="1616196"/>
                  </a:lnTo>
                  <a:lnTo>
                    <a:pt x="2221575" y="1613495"/>
                  </a:lnTo>
                  <a:lnTo>
                    <a:pt x="2221575" y="1611565"/>
                  </a:lnTo>
                  <a:lnTo>
                    <a:pt x="2219531" y="1606531"/>
                  </a:lnTo>
                  <a:lnTo>
                    <a:pt x="2217487" y="1604602"/>
                  </a:lnTo>
                  <a:lnTo>
                    <a:pt x="2216295" y="1601900"/>
                  </a:lnTo>
                  <a:lnTo>
                    <a:pt x="2218339" y="1598812"/>
                  </a:lnTo>
                  <a:lnTo>
                    <a:pt x="2219531" y="1598040"/>
                  </a:lnTo>
                  <a:lnTo>
                    <a:pt x="2219531" y="1594937"/>
                  </a:lnTo>
                  <a:lnTo>
                    <a:pt x="2220383" y="1591077"/>
                  </a:lnTo>
                  <a:lnTo>
                    <a:pt x="2221575" y="1586044"/>
                  </a:lnTo>
                  <a:lnTo>
                    <a:pt x="2222427" y="1582184"/>
                  </a:lnTo>
                  <a:lnTo>
                    <a:pt x="2222427" y="1579482"/>
                  </a:lnTo>
                  <a:lnTo>
                    <a:pt x="2225664" y="1576395"/>
                  </a:lnTo>
                  <a:lnTo>
                    <a:pt x="2227708" y="1575607"/>
                  </a:lnTo>
                  <a:lnTo>
                    <a:pt x="2232988" y="1572519"/>
                  </a:lnTo>
                  <a:lnTo>
                    <a:pt x="2237076" y="1569818"/>
                  </a:lnTo>
                  <a:lnTo>
                    <a:pt x="2237928" y="1566730"/>
                  </a:lnTo>
                  <a:lnTo>
                    <a:pt x="2237928" y="1564784"/>
                  </a:lnTo>
                  <a:lnTo>
                    <a:pt x="2235884" y="1562854"/>
                  </a:lnTo>
                  <a:lnTo>
                    <a:pt x="2233840" y="1558995"/>
                  </a:lnTo>
                  <a:lnTo>
                    <a:pt x="2231796" y="1553961"/>
                  </a:lnTo>
                  <a:lnTo>
                    <a:pt x="2231796" y="1553189"/>
                  </a:lnTo>
                  <a:lnTo>
                    <a:pt x="2232988" y="1551260"/>
                  </a:lnTo>
                  <a:lnTo>
                    <a:pt x="2235884" y="1544296"/>
                  </a:lnTo>
                  <a:lnTo>
                    <a:pt x="2237076" y="1543524"/>
                  </a:lnTo>
                  <a:lnTo>
                    <a:pt x="2242016" y="1539665"/>
                  </a:lnTo>
                  <a:lnTo>
                    <a:pt x="2243209" y="1537735"/>
                  </a:lnTo>
                  <a:lnTo>
                    <a:pt x="2246104" y="1534647"/>
                  </a:lnTo>
                  <a:lnTo>
                    <a:pt x="2249341" y="1528842"/>
                  </a:lnTo>
                  <a:lnTo>
                    <a:pt x="2248148" y="1523825"/>
                  </a:lnTo>
                  <a:lnTo>
                    <a:pt x="2247297" y="1517247"/>
                  </a:lnTo>
                  <a:lnTo>
                    <a:pt x="2247297" y="1511442"/>
                  </a:lnTo>
                  <a:lnTo>
                    <a:pt x="2247297" y="1503723"/>
                  </a:lnTo>
                  <a:lnTo>
                    <a:pt x="2248148" y="1496760"/>
                  </a:lnTo>
                  <a:lnTo>
                    <a:pt x="2267908" y="1462748"/>
                  </a:lnTo>
                  <a:lnTo>
                    <a:pt x="2271996" y="1455784"/>
                  </a:lnTo>
                  <a:lnTo>
                    <a:pt x="2273188" y="1451153"/>
                  </a:lnTo>
                  <a:lnTo>
                    <a:pt x="2271996" y="1443418"/>
                  </a:lnTo>
                  <a:lnTo>
                    <a:pt x="2274040" y="1434525"/>
                  </a:lnTo>
                  <a:lnTo>
                    <a:pt x="2275232" y="1426790"/>
                  </a:lnTo>
                  <a:lnTo>
                    <a:pt x="2276084" y="1419842"/>
                  </a:lnTo>
                  <a:lnTo>
                    <a:pt x="2276084" y="1415195"/>
                  </a:lnTo>
                  <a:lnTo>
                    <a:pt x="2273188" y="1407476"/>
                  </a:lnTo>
                  <a:lnTo>
                    <a:pt x="2271144" y="1403600"/>
                  </a:lnTo>
                  <a:lnTo>
                    <a:pt x="2269100" y="1393549"/>
                  </a:lnTo>
                  <a:lnTo>
                    <a:pt x="2267056" y="1385830"/>
                  </a:lnTo>
                  <a:lnTo>
                    <a:pt x="2265864" y="1383112"/>
                  </a:lnTo>
                  <a:lnTo>
                    <a:pt x="2265012" y="1375393"/>
                  </a:lnTo>
                  <a:lnTo>
                    <a:pt x="2265012" y="1370360"/>
                  </a:lnTo>
                  <a:lnTo>
                    <a:pt x="2262968" y="1366500"/>
                  </a:lnTo>
                  <a:lnTo>
                    <a:pt x="2261776" y="1363397"/>
                  </a:lnTo>
                  <a:lnTo>
                    <a:pt x="2258369" y="1358765"/>
                  </a:lnTo>
                  <a:lnTo>
                    <a:pt x="2255643" y="1356835"/>
                  </a:lnTo>
                  <a:lnTo>
                    <a:pt x="2251555" y="1353748"/>
                  </a:lnTo>
                  <a:lnTo>
                    <a:pt x="2246104" y="1349872"/>
                  </a:lnTo>
                  <a:lnTo>
                    <a:pt x="2239972" y="1343311"/>
                  </a:lnTo>
                  <a:lnTo>
                    <a:pt x="2233840" y="1334418"/>
                  </a:lnTo>
                  <a:lnTo>
                    <a:pt x="2225664" y="1325525"/>
                  </a:lnTo>
                  <a:lnTo>
                    <a:pt x="2222427" y="1320877"/>
                  </a:lnTo>
                  <a:lnTo>
                    <a:pt x="2215443" y="1313158"/>
                  </a:lnTo>
                  <a:lnTo>
                    <a:pt x="2214251" y="1310055"/>
                  </a:lnTo>
                  <a:lnTo>
                    <a:pt x="2213399" y="1302336"/>
                  </a:lnTo>
                  <a:lnTo>
                    <a:pt x="2213399" y="1296530"/>
                  </a:lnTo>
                  <a:lnTo>
                    <a:pt x="2213399" y="1292671"/>
                  </a:lnTo>
                  <a:lnTo>
                    <a:pt x="2216295" y="1288795"/>
                  </a:lnTo>
                  <a:lnTo>
                    <a:pt x="2218339" y="1279918"/>
                  </a:lnTo>
                  <a:lnTo>
                    <a:pt x="2219531" y="1276814"/>
                  </a:lnTo>
                  <a:lnTo>
                    <a:pt x="2218339" y="1269095"/>
                  </a:lnTo>
                  <a:lnTo>
                    <a:pt x="2218339" y="1264448"/>
                  </a:lnTo>
                  <a:lnTo>
                    <a:pt x="2218339" y="1250923"/>
                  </a:lnTo>
                  <a:lnTo>
                    <a:pt x="2216295" y="1242802"/>
                  </a:lnTo>
                  <a:lnTo>
                    <a:pt x="2215443" y="1238171"/>
                  </a:lnTo>
                  <a:lnTo>
                    <a:pt x="2213399" y="1233137"/>
                  </a:lnTo>
                  <a:lnTo>
                    <a:pt x="2210163" y="1222700"/>
                  </a:lnTo>
                  <a:lnTo>
                    <a:pt x="2206074" y="1211878"/>
                  </a:lnTo>
                  <a:lnTo>
                    <a:pt x="2205223" y="1209948"/>
                  </a:lnTo>
                  <a:lnTo>
                    <a:pt x="2205223" y="1206860"/>
                  </a:lnTo>
                  <a:lnTo>
                    <a:pt x="2205223" y="1204914"/>
                  </a:lnTo>
                  <a:lnTo>
                    <a:pt x="2204030" y="1204143"/>
                  </a:lnTo>
                  <a:lnTo>
                    <a:pt x="2199942" y="1204143"/>
                  </a:lnTo>
                  <a:lnTo>
                    <a:pt x="2196706" y="1202985"/>
                  </a:lnTo>
                  <a:lnTo>
                    <a:pt x="2193810" y="1202213"/>
                  </a:lnTo>
                  <a:lnTo>
                    <a:pt x="2193810" y="1200283"/>
                  </a:lnTo>
                  <a:lnTo>
                    <a:pt x="2193810" y="1197195"/>
                  </a:lnTo>
                  <a:lnTo>
                    <a:pt x="2193810" y="1194478"/>
                  </a:lnTo>
                  <a:lnTo>
                    <a:pt x="2195854" y="1188302"/>
                  </a:lnTo>
                  <a:lnTo>
                    <a:pt x="2197898" y="1185601"/>
                  </a:lnTo>
                  <a:lnTo>
                    <a:pt x="2197898" y="1183655"/>
                  </a:lnTo>
                  <a:lnTo>
                    <a:pt x="2197898" y="1179795"/>
                  </a:lnTo>
                  <a:lnTo>
                    <a:pt x="2194662" y="1176708"/>
                  </a:lnTo>
                  <a:lnTo>
                    <a:pt x="2189722" y="1170902"/>
                  </a:lnTo>
                  <a:lnTo>
                    <a:pt x="2186485" y="1168201"/>
                  </a:lnTo>
                  <a:lnTo>
                    <a:pt x="2182397" y="1168201"/>
                  </a:lnTo>
                  <a:lnTo>
                    <a:pt x="2178309" y="1168201"/>
                  </a:lnTo>
                  <a:lnTo>
                    <a:pt x="2176265" y="1168201"/>
                  </a:lnTo>
                  <a:lnTo>
                    <a:pt x="2172177" y="1166271"/>
                  </a:lnTo>
                  <a:lnTo>
                    <a:pt x="2168089" y="1162395"/>
                  </a:lnTo>
                  <a:lnTo>
                    <a:pt x="2166044" y="1159308"/>
                  </a:lnTo>
                  <a:lnTo>
                    <a:pt x="2162638" y="1158150"/>
                  </a:lnTo>
                  <a:lnTo>
                    <a:pt x="2157868" y="1156220"/>
                  </a:lnTo>
                  <a:lnTo>
                    <a:pt x="2153780" y="1155448"/>
                  </a:lnTo>
                  <a:lnTo>
                    <a:pt x="2149692" y="1153518"/>
                  </a:lnTo>
                  <a:lnTo>
                    <a:pt x="2145093" y="1150415"/>
                  </a:lnTo>
                  <a:lnTo>
                    <a:pt x="2140153" y="1147713"/>
                  </a:lnTo>
                  <a:lnTo>
                    <a:pt x="2134872" y="1144625"/>
                  </a:lnTo>
                  <a:lnTo>
                    <a:pt x="2129932" y="1141924"/>
                  </a:lnTo>
                  <a:lnTo>
                    <a:pt x="2125844" y="1140750"/>
                  </a:lnTo>
                  <a:lnTo>
                    <a:pt x="2111195" y="1136890"/>
                  </a:lnTo>
                  <a:lnTo>
                    <a:pt x="2106255" y="1136118"/>
                  </a:lnTo>
                  <a:lnTo>
                    <a:pt x="2103019" y="1134960"/>
                  </a:lnTo>
                  <a:lnTo>
                    <a:pt x="2098930" y="1134960"/>
                  </a:lnTo>
                  <a:lnTo>
                    <a:pt x="2098079" y="1134188"/>
                  </a:lnTo>
                  <a:lnTo>
                    <a:pt x="2096035" y="1133031"/>
                  </a:lnTo>
                  <a:lnTo>
                    <a:pt x="2091947" y="1132259"/>
                  </a:lnTo>
                  <a:lnTo>
                    <a:pt x="2088710" y="1131101"/>
                  </a:lnTo>
                  <a:lnTo>
                    <a:pt x="2085474" y="1130313"/>
                  </a:lnTo>
                  <a:lnTo>
                    <a:pt x="2081385" y="1127997"/>
                  </a:lnTo>
                  <a:lnTo>
                    <a:pt x="2077297" y="1125295"/>
                  </a:lnTo>
                  <a:lnTo>
                    <a:pt x="2074401" y="1123366"/>
                  </a:lnTo>
                  <a:lnTo>
                    <a:pt x="2070313" y="1120262"/>
                  </a:lnTo>
                  <a:lnTo>
                    <a:pt x="2066225" y="1118332"/>
                  </a:lnTo>
                  <a:lnTo>
                    <a:pt x="2062137" y="1116402"/>
                  </a:lnTo>
                  <a:lnTo>
                    <a:pt x="2058901" y="1114473"/>
                  </a:lnTo>
                  <a:lnTo>
                    <a:pt x="2056856" y="1113701"/>
                  </a:lnTo>
                  <a:lnTo>
                    <a:pt x="2054812" y="1112543"/>
                  </a:lnTo>
                  <a:lnTo>
                    <a:pt x="2047317" y="1106738"/>
                  </a:lnTo>
                  <a:lnTo>
                    <a:pt x="2040504" y="1100176"/>
                  </a:lnTo>
                  <a:lnTo>
                    <a:pt x="2030965" y="1095143"/>
                  </a:lnTo>
                  <a:lnTo>
                    <a:pt x="2013420" y="1059973"/>
                  </a:lnTo>
                  <a:lnTo>
                    <a:pt x="2014612" y="1052238"/>
                  </a:lnTo>
                  <a:lnTo>
                    <a:pt x="2016656" y="1044502"/>
                  </a:lnTo>
                  <a:lnTo>
                    <a:pt x="2024833" y="1034838"/>
                  </a:lnTo>
                  <a:lnTo>
                    <a:pt x="2028921" y="1027119"/>
                  </a:lnTo>
                  <a:lnTo>
                    <a:pt x="2029772" y="1021313"/>
                  </a:lnTo>
                  <a:lnTo>
                    <a:pt x="2033009" y="1016296"/>
                  </a:lnTo>
                  <a:lnTo>
                    <a:pt x="2035053" y="1011648"/>
                  </a:lnTo>
                  <a:lnTo>
                    <a:pt x="2035053" y="1005473"/>
                  </a:lnTo>
                  <a:lnTo>
                    <a:pt x="2031816" y="995808"/>
                  </a:lnTo>
                  <a:lnTo>
                    <a:pt x="2033009" y="993090"/>
                  </a:lnTo>
                  <a:lnTo>
                    <a:pt x="2037097" y="986143"/>
                  </a:lnTo>
                  <a:lnTo>
                    <a:pt x="2040504" y="980338"/>
                  </a:lnTo>
                  <a:lnTo>
                    <a:pt x="2043229" y="973391"/>
                  </a:lnTo>
                  <a:lnTo>
                    <a:pt x="2049361" y="971445"/>
                  </a:lnTo>
                  <a:lnTo>
                    <a:pt x="2056856" y="972619"/>
                  </a:lnTo>
                  <a:lnTo>
                    <a:pt x="2060945" y="971445"/>
                  </a:lnTo>
                  <a:lnTo>
                    <a:pt x="2062989" y="970673"/>
                  </a:lnTo>
                  <a:lnTo>
                    <a:pt x="2068269" y="965655"/>
                  </a:lnTo>
                  <a:lnTo>
                    <a:pt x="2073209" y="961008"/>
                  </a:lnTo>
                  <a:lnTo>
                    <a:pt x="2076446" y="955219"/>
                  </a:lnTo>
                  <a:lnTo>
                    <a:pt x="2076446" y="951359"/>
                  </a:lnTo>
                  <a:lnTo>
                    <a:pt x="2077297" y="949413"/>
                  </a:lnTo>
                  <a:lnTo>
                    <a:pt x="2079341" y="942466"/>
                  </a:lnTo>
                  <a:lnTo>
                    <a:pt x="2078490" y="940536"/>
                  </a:lnTo>
                  <a:lnTo>
                    <a:pt x="2079341" y="938590"/>
                  </a:lnTo>
                  <a:lnTo>
                    <a:pt x="2080534" y="936661"/>
                  </a:lnTo>
                  <a:lnTo>
                    <a:pt x="2079341" y="934731"/>
                  </a:lnTo>
                  <a:lnTo>
                    <a:pt x="2078490" y="932801"/>
                  </a:lnTo>
                  <a:lnTo>
                    <a:pt x="2081385" y="928925"/>
                  </a:lnTo>
                  <a:lnTo>
                    <a:pt x="2082578" y="925838"/>
                  </a:lnTo>
                  <a:lnTo>
                    <a:pt x="2084622" y="921206"/>
                  </a:lnTo>
                  <a:lnTo>
                    <a:pt x="2083430" y="916173"/>
                  </a:lnTo>
                  <a:lnTo>
                    <a:pt x="2083430" y="914243"/>
                  </a:lnTo>
                  <a:lnTo>
                    <a:pt x="2085474" y="911156"/>
                  </a:lnTo>
                  <a:lnTo>
                    <a:pt x="2085474" y="908438"/>
                  </a:lnTo>
                  <a:lnTo>
                    <a:pt x="2083430" y="906508"/>
                  </a:lnTo>
                  <a:lnTo>
                    <a:pt x="2084622" y="901491"/>
                  </a:lnTo>
                  <a:lnTo>
                    <a:pt x="2084622" y="894913"/>
                  </a:lnTo>
                  <a:lnTo>
                    <a:pt x="2083430" y="887966"/>
                  </a:lnTo>
                  <a:lnTo>
                    <a:pt x="2082578" y="882933"/>
                  </a:lnTo>
                  <a:lnTo>
                    <a:pt x="2075253" y="876355"/>
                  </a:lnTo>
                  <a:lnTo>
                    <a:pt x="2073209" y="872496"/>
                  </a:lnTo>
                  <a:lnTo>
                    <a:pt x="2071165" y="868636"/>
                  </a:lnTo>
                  <a:lnTo>
                    <a:pt x="2068269" y="863603"/>
                  </a:lnTo>
                  <a:lnTo>
                    <a:pt x="2069121" y="861673"/>
                  </a:lnTo>
                  <a:lnTo>
                    <a:pt x="2071165" y="860901"/>
                  </a:lnTo>
                  <a:lnTo>
                    <a:pt x="2071165" y="858971"/>
                  </a:lnTo>
                  <a:lnTo>
                    <a:pt x="2070313" y="852008"/>
                  </a:lnTo>
                  <a:lnTo>
                    <a:pt x="2068269" y="843115"/>
                  </a:lnTo>
                  <a:lnTo>
                    <a:pt x="2067077" y="839256"/>
                  </a:lnTo>
                  <a:lnTo>
                    <a:pt x="2066225" y="834624"/>
                  </a:lnTo>
                  <a:lnTo>
                    <a:pt x="2065033" y="830749"/>
                  </a:lnTo>
                  <a:lnTo>
                    <a:pt x="2062989" y="823801"/>
                  </a:lnTo>
                  <a:lnTo>
                    <a:pt x="2062137" y="818768"/>
                  </a:lnTo>
                  <a:lnTo>
                    <a:pt x="2060945" y="814136"/>
                  </a:lnTo>
                  <a:lnTo>
                    <a:pt x="2060945" y="808331"/>
                  </a:lnTo>
                  <a:lnTo>
                    <a:pt x="2058901" y="803314"/>
                  </a:lnTo>
                  <a:lnTo>
                    <a:pt x="2057538" y="802526"/>
                  </a:lnTo>
                  <a:lnTo>
                    <a:pt x="2054812" y="799438"/>
                  </a:lnTo>
                  <a:lnTo>
                    <a:pt x="2052768" y="796736"/>
                  </a:lnTo>
                  <a:lnTo>
                    <a:pt x="2051406" y="793649"/>
                  </a:lnTo>
                  <a:lnTo>
                    <a:pt x="2052768" y="792877"/>
                  </a:lnTo>
                  <a:lnTo>
                    <a:pt x="2049361" y="789773"/>
                  </a:lnTo>
                  <a:lnTo>
                    <a:pt x="2047317" y="786686"/>
                  </a:lnTo>
                  <a:lnTo>
                    <a:pt x="2046636" y="780880"/>
                  </a:lnTo>
                  <a:lnTo>
                    <a:pt x="2046636" y="777021"/>
                  </a:lnTo>
                  <a:lnTo>
                    <a:pt x="2047317" y="774319"/>
                  </a:lnTo>
                  <a:lnTo>
                    <a:pt x="2048680" y="772389"/>
                  </a:lnTo>
                  <a:lnTo>
                    <a:pt x="2048680" y="770443"/>
                  </a:lnTo>
                  <a:lnTo>
                    <a:pt x="2048680" y="769285"/>
                  </a:lnTo>
                  <a:lnTo>
                    <a:pt x="2047317" y="767356"/>
                  </a:lnTo>
                  <a:lnTo>
                    <a:pt x="2045273" y="765426"/>
                  </a:lnTo>
                  <a:lnTo>
                    <a:pt x="2044592" y="762724"/>
                  </a:lnTo>
                  <a:lnTo>
                    <a:pt x="2045273" y="757691"/>
                  </a:lnTo>
                  <a:lnTo>
                    <a:pt x="2046636" y="751901"/>
                  </a:lnTo>
                  <a:lnTo>
                    <a:pt x="2046636" y="748026"/>
                  </a:lnTo>
                  <a:lnTo>
                    <a:pt x="2048680" y="743008"/>
                  </a:lnTo>
                  <a:lnTo>
                    <a:pt x="2049361" y="740307"/>
                  </a:lnTo>
                  <a:lnTo>
                    <a:pt x="2050724" y="735273"/>
                  </a:lnTo>
                  <a:lnTo>
                    <a:pt x="2050724" y="733344"/>
                  </a:lnTo>
                  <a:lnTo>
                    <a:pt x="2049361" y="729484"/>
                  </a:lnTo>
                  <a:lnTo>
                    <a:pt x="2049361" y="725608"/>
                  </a:lnTo>
                  <a:lnTo>
                    <a:pt x="2048680" y="720591"/>
                  </a:lnTo>
                  <a:lnTo>
                    <a:pt x="2048680" y="714786"/>
                  </a:lnTo>
                  <a:lnTo>
                    <a:pt x="2047317" y="710154"/>
                  </a:lnTo>
                  <a:lnTo>
                    <a:pt x="2046636" y="706279"/>
                  </a:lnTo>
                  <a:lnTo>
                    <a:pt x="2044592" y="702419"/>
                  </a:lnTo>
                  <a:lnTo>
                    <a:pt x="2042548" y="700103"/>
                  </a:lnTo>
                  <a:lnTo>
                    <a:pt x="2041185" y="697402"/>
                  </a:lnTo>
                  <a:lnTo>
                    <a:pt x="2039141" y="696228"/>
                  </a:lnTo>
                  <a:lnTo>
                    <a:pt x="2039141" y="693526"/>
                  </a:lnTo>
                  <a:lnTo>
                    <a:pt x="2038460" y="689666"/>
                  </a:lnTo>
                  <a:lnTo>
                    <a:pt x="2038460" y="687737"/>
                  </a:lnTo>
                  <a:lnTo>
                    <a:pt x="2037097" y="685791"/>
                  </a:lnTo>
                  <a:lnTo>
                    <a:pt x="2035053" y="681931"/>
                  </a:lnTo>
                  <a:lnTo>
                    <a:pt x="2028921" y="674968"/>
                  </a:lnTo>
                  <a:lnTo>
                    <a:pt x="2025684" y="671108"/>
                  </a:lnTo>
                  <a:lnTo>
                    <a:pt x="2021596" y="669179"/>
                  </a:lnTo>
                  <a:lnTo>
                    <a:pt x="2020744" y="669179"/>
                  </a:lnTo>
                  <a:lnTo>
                    <a:pt x="2018700" y="669951"/>
                  </a:lnTo>
                  <a:lnTo>
                    <a:pt x="2015464" y="669179"/>
                  </a:lnTo>
                  <a:lnTo>
                    <a:pt x="2009332" y="665319"/>
                  </a:lnTo>
                  <a:lnTo>
                    <a:pt x="2004051" y="662215"/>
                  </a:lnTo>
                  <a:lnTo>
                    <a:pt x="2002007" y="658356"/>
                  </a:lnTo>
                  <a:lnTo>
                    <a:pt x="1997919" y="655654"/>
                  </a:lnTo>
                  <a:lnTo>
                    <a:pt x="1997067" y="651779"/>
                  </a:lnTo>
                  <a:lnTo>
                    <a:pt x="1992979" y="646761"/>
                  </a:lnTo>
                  <a:lnTo>
                    <a:pt x="1989742" y="644831"/>
                  </a:lnTo>
                  <a:lnTo>
                    <a:pt x="1988891" y="642114"/>
                  </a:lnTo>
                  <a:lnTo>
                    <a:pt x="1987698" y="640184"/>
                  </a:lnTo>
                  <a:lnTo>
                    <a:pt x="1983610" y="637868"/>
                  </a:lnTo>
                  <a:lnTo>
                    <a:pt x="1981566" y="635167"/>
                  </a:lnTo>
                  <a:lnTo>
                    <a:pt x="1979522" y="630133"/>
                  </a:lnTo>
                  <a:lnTo>
                    <a:pt x="1975434" y="624344"/>
                  </a:lnTo>
                  <a:lnTo>
                    <a:pt x="1974241" y="621626"/>
                  </a:lnTo>
                  <a:lnTo>
                    <a:pt x="1970153" y="617766"/>
                  </a:lnTo>
                  <a:lnTo>
                    <a:pt x="1968109" y="614679"/>
                  </a:lnTo>
                  <a:lnTo>
                    <a:pt x="1972197" y="616609"/>
                  </a:lnTo>
                  <a:lnTo>
                    <a:pt x="1976286" y="619696"/>
                  </a:lnTo>
                  <a:lnTo>
                    <a:pt x="1979522" y="623572"/>
                  </a:lnTo>
                  <a:lnTo>
                    <a:pt x="1979522" y="625502"/>
                  </a:lnTo>
                  <a:lnTo>
                    <a:pt x="1982758" y="628203"/>
                  </a:lnTo>
                  <a:lnTo>
                    <a:pt x="1984803" y="631291"/>
                  </a:lnTo>
                  <a:lnTo>
                    <a:pt x="1990935" y="634009"/>
                  </a:lnTo>
                  <a:lnTo>
                    <a:pt x="1995023" y="633237"/>
                  </a:lnTo>
                  <a:lnTo>
                    <a:pt x="1999111" y="635167"/>
                  </a:lnTo>
                  <a:lnTo>
                    <a:pt x="2006436" y="635938"/>
                  </a:lnTo>
                  <a:lnTo>
                    <a:pt x="2008480" y="633237"/>
                  </a:lnTo>
                  <a:lnTo>
                    <a:pt x="2010524" y="631291"/>
                  </a:lnTo>
                  <a:lnTo>
                    <a:pt x="2012568" y="627431"/>
                  </a:lnTo>
                  <a:lnTo>
                    <a:pt x="2014612" y="625502"/>
                  </a:lnTo>
                  <a:lnTo>
                    <a:pt x="2018700" y="624344"/>
                  </a:lnTo>
                  <a:lnTo>
                    <a:pt x="2023640" y="623572"/>
                  </a:lnTo>
                  <a:lnTo>
                    <a:pt x="2028921" y="623572"/>
                  </a:lnTo>
                  <a:lnTo>
                    <a:pt x="2038460" y="623572"/>
                  </a:lnTo>
                  <a:lnTo>
                    <a:pt x="2048680" y="624344"/>
                  </a:lnTo>
                  <a:lnTo>
                    <a:pt x="2060945" y="627431"/>
                  </a:lnTo>
                  <a:lnTo>
                    <a:pt x="2071165" y="628203"/>
                  </a:lnTo>
                  <a:lnTo>
                    <a:pt x="2083430" y="626274"/>
                  </a:lnTo>
                  <a:lnTo>
                    <a:pt x="2088710" y="627431"/>
                  </a:lnTo>
                  <a:lnTo>
                    <a:pt x="2093991" y="627431"/>
                  </a:lnTo>
                  <a:lnTo>
                    <a:pt x="2098079" y="628203"/>
                  </a:lnTo>
                  <a:lnTo>
                    <a:pt x="2100123" y="628203"/>
                  </a:lnTo>
                  <a:lnTo>
                    <a:pt x="2104211" y="632063"/>
                  </a:lnTo>
                  <a:lnTo>
                    <a:pt x="2112387" y="639026"/>
                  </a:lnTo>
                  <a:lnTo>
                    <a:pt x="2116475" y="644060"/>
                  </a:lnTo>
                  <a:lnTo>
                    <a:pt x="2117327" y="648691"/>
                  </a:lnTo>
                  <a:lnTo>
                    <a:pt x="2118520" y="654496"/>
                  </a:lnTo>
                  <a:lnTo>
                    <a:pt x="2120564" y="659514"/>
                  </a:lnTo>
                  <a:lnTo>
                    <a:pt x="2123800" y="663373"/>
                  </a:lnTo>
                  <a:lnTo>
                    <a:pt x="2126696" y="663373"/>
                  </a:lnTo>
                  <a:lnTo>
                    <a:pt x="2131976" y="663373"/>
                  </a:lnTo>
                  <a:lnTo>
                    <a:pt x="2138109" y="660286"/>
                  </a:lnTo>
                  <a:lnTo>
                    <a:pt x="2144241" y="658356"/>
                  </a:lnTo>
                  <a:lnTo>
                    <a:pt x="2150373" y="656426"/>
                  </a:lnTo>
                  <a:lnTo>
                    <a:pt x="2157868" y="654496"/>
                  </a:lnTo>
                  <a:lnTo>
                    <a:pt x="2166044" y="654496"/>
                  </a:lnTo>
                  <a:lnTo>
                    <a:pt x="2170133" y="655654"/>
                  </a:lnTo>
                  <a:lnTo>
                    <a:pt x="2174221" y="656426"/>
                  </a:lnTo>
                  <a:lnTo>
                    <a:pt x="2180353" y="658356"/>
                  </a:lnTo>
                  <a:lnTo>
                    <a:pt x="2184441" y="661444"/>
                  </a:lnTo>
                  <a:lnTo>
                    <a:pt x="2190573" y="669179"/>
                  </a:lnTo>
                  <a:lnTo>
                    <a:pt x="2195854" y="673038"/>
                  </a:lnTo>
                  <a:lnTo>
                    <a:pt x="2200794" y="674196"/>
                  </a:lnTo>
                  <a:lnTo>
                    <a:pt x="2206074" y="673038"/>
                  </a:lnTo>
                  <a:lnTo>
                    <a:pt x="2214251" y="671108"/>
                  </a:lnTo>
                  <a:lnTo>
                    <a:pt x="2222427" y="671108"/>
                  </a:lnTo>
                  <a:lnTo>
                    <a:pt x="2226515" y="671108"/>
                  </a:lnTo>
                  <a:lnTo>
                    <a:pt x="2232988" y="669951"/>
                  </a:lnTo>
                  <a:lnTo>
                    <a:pt x="2229752" y="669179"/>
                  </a:lnTo>
                  <a:lnTo>
                    <a:pt x="2223619" y="669179"/>
                  </a:lnTo>
                  <a:lnTo>
                    <a:pt x="2213399" y="669179"/>
                  </a:lnTo>
                  <a:lnTo>
                    <a:pt x="2206074" y="672266"/>
                  </a:lnTo>
                  <a:lnTo>
                    <a:pt x="2199942" y="673038"/>
                  </a:lnTo>
                  <a:lnTo>
                    <a:pt x="2195854" y="671108"/>
                  </a:lnTo>
                  <a:lnTo>
                    <a:pt x="2191766" y="668021"/>
                  </a:lnTo>
                  <a:lnTo>
                    <a:pt x="2186485" y="661444"/>
                  </a:lnTo>
                  <a:lnTo>
                    <a:pt x="2178309" y="655654"/>
                  </a:lnTo>
                  <a:lnTo>
                    <a:pt x="2170133" y="653708"/>
                  </a:lnTo>
                  <a:lnTo>
                    <a:pt x="2168089" y="653708"/>
                  </a:lnTo>
                  <a:lnTo>
                    <a:pt x="2161956" y="653708"/>
                  </a:lnTo>
                  <a:lnTo>
                    <a:pt x="2158550" y="653708"/>
                  </a:lnTo>
                  <a:lnTo>
                    <a:pt x="2147648" y="656426"/>
                  </a:lnTo>
                  <a:lnTo>
                    <a:pt x="2136916" y="659514"/>
                  </a:lnTo>
                  <a:lnTo>
                    <a:pt x="2129932" y="660286"/>
                  </a:lnTo>
                  <a:lnTo>
                    <a:pt x="2125844" y="661444"/>
                  </a:lnTo>
                  <a:lnTo>
                    <a:pt x="2122608" y="658356"/>
                  </a:lnTo>
                  <a:lnTo>
                    <a:pt x="2120564" y="656426"/>
                  </a:lnTo>
                  <a:lnTo>
                    <a:pt x="2092798" y="625502"/>
                  </a:lnTo>
                  <a:lnTo>
                    <a:pt x="2082578" y="625502"/>
                  </a:lnTo>
                  <a:lnTo>
                    <a:pt x="2069121" y="626274"/>
                  </a:lnTo>
                  <a:lnTo>
                    <a:pt x="2062137" y="625502"/>
                  </a:lnTo>
                  <a:lnTo>
                    <a:pt x="2056856" y="622414"/>
                  </a:lnTo>
                  <a:lnTo>
                    <a:pt x="2054812" y="621626"/>
                  </a:lnTo>
                  <a:lnTo>
                    <a:pt x="2050724" y="621626"/>
                  </a:lnTo>
                  <a:lnTo>
                    <a:pt x="2048680" y="622414"/>
                  </a:lnTo>
                  <a:lnTo>
                    <a:pt x="2043229" y="620468"/>
                  </a:lnTo>
                  <a:lnTo>
                    <a:pt x="2034372" y="620468"/>
                  </a:lnTo>
                  <a:lnTo>
                    <a:pt x="2026877" y="620468"/>
                  </a:lnTo>
                  <a:lnTo>
                    <a:pt x="2019552" y="620468"/>
                  </a:lnTo>
                  <a:lnTo>
                    <a:pt x="2012568" y="624344"/>
                  </a:lnTo>
                  <a:lnTo>
                    <a:pt x="2009332" y="626274"/>
                  </a:lnTo>
                  <a:lnTo>
                    <a:pt x="2006436" y="629361"/>
                  </a:lnTo>
                  <a:lnTo>
                    <a:pt x="2003199" y="631291"/>
                  </a:lnTo>
                  <a:lnTo>
                    <a:pt x="1993831" y="630133"/>
                  </a:lnTo>
                  <a:lnTo>
                    <a:pt x="1987698" y="628203"/>
                  </a:lnTo>
                  <a:lnTo>
                    <a:pt x="1983610" y="627431"/>
                  </a:lnTo>
                  <a:lnTo>
                    <a:pt x="1983610" y="626274"/>
                  </a:lnTo>
                  <a:lnTo>
                    <a:pt x="1985654" y="626274"/>
                  </a:lnTo>
                  <a:lnTo>
                    <a:pt x="1990935" y="626274"/>
                  </a:lnTo>
                  <a:lnTo>
                    <a:pt x="1992979" y="625502"/>
                  </a:lnTo>
                  <a:lnTo>
                    <a:pt x="1995875" y="622414"/>
                  </a:lnTo>
                  <a:lnTo>
                    <a:pt x="1995875" y="619696"/>
                  </a:lnTo>
                  <a:lnTo>
                    <a:pt x="1995875" y="616609"/>
                  </a:lnTo>
                  <a:lnTo>
                    <a:pt x="1995023" y="613907"/>
                  </a:lnTo>
                  <a:lnTo>
                    <a:pt x="1995875" y="610031"/>
                  </a:lnTo>
                  <a:lnTo>
                    <a:pt x="1997919" y="606944"/>
                  </a:lnTo>
                  <a:lnTo>
                    <a:pt x="1999111" y="603856"/>
                  </a:lnTo>
                  <a:lnTo>
                    <a:pt x="2003199" y="597279"/>
                  </a:lnTo>
                  <a:lnTo>
                    <a:pt x="2006436" y="595349"/>
                  </a:lnTo>
                  <a:lnTo>
                    <a:pt x="2008480" y="591489"/>
                  </a:lnTo>
                  <a:lnTo>
                    <a:pt x="2009332" y="588386"/>
                  </a:lnTo>
                  <a:lnTo>
                    <a:pt x="2009332" y="586456"/>
                  </a:lnTo>
                  <a:lnTo>
                    <a:pt x="2009332" y="584526"/>
                  </a:lnTo>
                  <a:lnTo>
                    <a:pt x="2011376" y="583754"/>
                  </a:lnTo>
                  <a:lnTo>
                    <a:pt x="2015464" y="581825"/>
                  </a:lnTo>
                  <a:lnTo>
                    <a:pt x="2017508" y="578721"/>
                  </a:lnTo>
                  <a:lnTo>
                    <a:pt x="2018700" y="574861"/>
                  </a:lnTo>
                  <a:lnTo>
                    <a:pt x="2020744" y="571774"/>
                  </a:lnTo>
                  <a:lnTo>
                    <a:pt x="2022788" y="569844"/>
                  </a:lnTo>
                  <a:lnTo>
                    <a:pt x="2028921" y="565968"/>
                  </a:lnTo>
                  <a:lnTo>
                    <a:pt x="2034372" y="562109"/>
                  </a:lnTo>
                  <a:lnTo>
                    <a:pt x="2037097" y="559407"/>
                  </a:lnTo>
                  <a:lnTo>
                    <a:pt x="2037097" y="557461"/>
                  </a:lnTo>
                  <a:lnTo>
                    <a:pt x="2041185" y="554374"/>
                  </a:lnTo>
                  <a:lnTo>
                    <a:pt x="2042548" y="552444"/>
                  </a:lnTo>
                  <a:lnTo>
                    <a:pt x="2045273" y="552444"/>
                  </a:lnTo>
                  <a:lnTo>
                    <a:pt x="2050724" y="552444"/>
                  </a:lnTo>
                  <a:lnTo>
                    <a:pt x="2052768" y="553602"/>
                  </a:lnTo>
                  <a:lnTo>
                    <a:pt x="2059582" y="550514"/>
                  </a:lnTo>
                  <a:lnTo>
                    <a:pt x="2068269" y="547410"/>
                  </a:lnTo>
                  <a:lnTo>
                    <a:pt x="2081385" y="542779"/>
                  </a:lnTo>
                  <a:lnTo>
                    <a:pt x="2091947" y="538919"/>
                  </a:lnTo>
                  <a:lnTo>
                    <a:pt x="2096035" y="536974"/>
                  </a:lnTo>
                  <a:lnTo>
                    <a:pt x="2100975" y="536974"/>
                  </a:lnTo>
                  <a:lnTo>
                    <a:pt x="2122608" y="524221"/>
                  </a:lnTo>
                  <a:lnTo>
                    <a:pt x="2126696" y="520361"/>
                  </a:lnTo>
                  <a:lnTo>
                    <a:pt x="2132828" y="518432"/>
                  </a:lnTo>
                  <a:lnTo>
                    <a:pt x="2138960" y="514556"/>
                  </a:lnTo>
                  <a:lnTo>
                    <a:pt x="2144241" y="512626"/>
                  </a:lnTo>
                  <a:lnTo>
                    <a:pt x="2151736" y="507609"/>
                  </a:lnTo>
                  <a:lnTo>
                    <a:pt x="2155824" y="504891"/>
                  </a:lnTo>
                  <a:lnTo>
                    <a:pt x="2160594" y="503733"/>
                  </a:lnTo>
                  <a:lnTo>
                    <a:pt x="2168089" y="502961"/>
                  </a:lnTo>
                  <a:lnTo>
                    <a:pt x="2177457" y="501032"/>
                  </a:lnTo>
                  <a:lnTo>
                    <a:pt x="2181545" y="499874"/>
                  </a:lnTo>
                  <a:lnTo>
                    <a:pt x="2188529" y="499874"/>
                  </a:lnTo>
                  <a:lnTo>
                    <a:pt x="2192618" y="499874"/>
                  </a:lnTo>
                  <a:lnTo>
                    <a:pt x="2194662" y="497944"/>
                  </a:lnTo>
                  <a:lnTo>
                    <a:pt x="2196706" y="494068"/>
                  </a:lnTo>
                  <a:lnTo>
                    <a:pt x="2198750" y="489437"/>
                  </a:lnTo>
                  <a:lnTo>
                    <a:pt x="2200794" y="484403"/>
                  </a:lnTo>
                  <a:lnTo>
                    <a:pt x="2206074" y="479386"/>
                  </a:lnTo>
                  <a:lnTo>
                    <a:pt x="2211355" y="476684"/>
                  </a:lnTo>
                  <a:lnTo>
                    <a:pt x="2219531" y="472809"/>
                  </a:lnTo>
                  <a:lnTo>
                    <a:pt x="2229752" y="467019"/>
                  </a:lnTo>
                  <a:lnTo>
                    <a:pt x="2237076" y="461214"/>
                  </a:lnTo>
                  <a:lnTo>
                    <a:pt x="2245253" y="456197"/>
                  </a:lnTo>
                  <a:lnTo>
                    <a:pt x="2248148" y="453109"/>
                  </a:lnTo>
                  <a:lnTo>
                    <a:pt x="2250192" y="451163"/>
                  </a:lnTo>
                  <a:lnTo>
                    <a:pt x="2252237" y="450391"/>
                  </a:lnTo>
                  <a:lnTo>
                    <a:pt x="2255643" y="450391"/>
                  </a:lnTo>
                  <a:lnTo>
                    <a:pt x="2258369" y="451163"/>
                  </a:lnTo>
                  <a:lnTo>
                    <a:pt x="2261776" y="451163"/>
                  </a:lnTo>
                  <a:lnTo>
                    <a:pt x="2265864" y="448462"/>
                  </a:lnTo>
                  <a:lnTo>
                    <a:pt x="2271144" y="447304"/>
                  </a:lnTo>
                  <a:lnTo>
                    <a:pt x="2275232" y="447304"/>
                  </a:lnTo>
                  <a:lnTo>
                    <a:pt x="2282216" y="447304"/>
                  </a:lnTo>
                  <a:lnTo>
                    <a:pt x="2286305" y="447304"/>
                  </a:lnTo>
                  <a:lnTo>
                    <a:pt x="2292778" y="447304"/>
                  </a:lnTo>
                  <a:lnTo>
                    <a:pt x="2296866" y="445374"/>
                  </a:lnTo>
                  <a:lnTo>
                    <a:pt x="2301806" y="443444"/>
                  </a:lnTo>
                  <a:lnTo>
                    <a:pt x="2307938" y="443444"/>
                  </a:lnTo>
                  <a:lnTo>
                    <a:pt x="2314070" y="443444"/>
                  </a:lnTo>
                  <a:lnTo>
                    <a:pt x="2318499" y="441498"/>
                  </a:lnTo>
                  <a:lnTo>
                    <a:pt x="2322587" y="441498"/>
                  </a:lnTo>
                  <a:lnTo>
                    <a:pt x="2326675" y="439569"/>
                  </a:lnTo>
                  <a:lnTo>
                    <a:pt x="2331615" y="438797"/>
                  </a:lnTo>
                  <a:lnTo>
                    <a:pt x="2336896" y="437639"/>
                  </a:lnTo>
                  <a:lnTo>
                    <a:pt x="2351204" y="438797"/>
                  </a:lnTo>
                  <a:lnTo>
                    <a:pt x="2355292" y="436867"/>
                  </a:lnTo>
                  <a:lnTo>
                    <a:pt x="2361425" y="433779"/>
                  </a:lnTo>
                  <a:lnTo>
                    <a:pt x="2366875" y="431849"/>
                  </a:lnTo>
                  <a:lnTo>
                    <a:pt x="2373008" y="431849"/>
                  </a:lnTo>
                  <a:lnTo>
                    <a:pt x="2378288" y="431061"/>
                  </a:lnTo>
                  <a:lnTo>
                    <a:pt x="2383228" y="427202"/>
                  </a:lnTo>
                  <a:lnTo>
                    <a:pt x="2386465" y="420239"/>
                  </a:lnTo>
                  <a:lnTo>
                    <a:pt x="2388509" y="414449"/>
                  </a:lnTo>
                  <a:lnTo>
                    <a:pt x="2388509" y="412520"/>
                  </a:lnTo>
                  <a:lnTo>
                    <a:pt x="2390553" y="410590"/>
                  </a:lnTo>
                  <a:lnTo>
                    <a:pt x="2391404" y="407486"/>
                  </a:lnTo>
                  <a:lnTo>
                    <a:pt x="2395493" y="402855"/>
                  </a:lnTo>
                  <a:lnTo>
                    <a:pt x="2398729" y="397049"/>
                  </a:lnTo>
                  <a:lnTo>
                    <a:pt x="2400773" y="393962"/>
                  </a:lnTo>
                  <a:lnTo>
                    <a:pt x="2401966" y="392032"/>
                  </a:lnTo>
                  <a:lnTo>
                    <a:pt x="2400773" y="392032"/>
                  </a:lnTo>
                  <a:lnTo>
                    <a:pt x="2398729" y="393962"/>
                  </a:lnTo>
                  <a:lnTo>
                    <a:pt x="2398729" y="395891"/>
                  </a:lnTo>
                  <a:lnTo>
                    <a:pt x="2395493" y="399767"/>
                  </a:lnTo>
                  <a:lnTo>
                    <a:pt x="2390553" y="406714"/>
                  </a:lnTo>
                </a:path>
                <a:path w="3188335" h="1827529">
                  <a:moveTo>
                    <a:pt x="2170133" y="1166271"/>
                  </a:moveTo>
                  <a:lnTo>
                    <a:pt x="2172177" y="1167043"/>
                  </a:lnTo>
                  <a:lnTo>
                    <a:pt x="2174221" y="1168973"/>
                  </a:lnTo>
                  <a:lnTo>
                    <a:pt x="2176265" y="1170130"/>
                  </a:lnTo>
                  <a:lnTo>
                    <a:pt x="2178309" y="1170130"/>
                  </a:lnTo>
                  <a:lnTo>
                    <a:pt x="2183590" y="1168973"/>
                  </a:lnTo>
                  <a:lnTo>
                    <a:pt x="2184441" y="1168973"/>
                  </a:lnTo>
                  <a:lnTo>
                    <a:pt x="2196706" y="1185601"/>
                  </a:lnTo>
                  <a:lnTo>
                    <a:pt x="2194662" y="1187530"/>
                  </a:lnTo>
                  <a:lnTo>
                    <a:pt x="2191766" y="1196423"/>
                  </a:lnTo>
                  <a:lnTo>
                    <a:pt x="2191766" y="1201055"/>
                  </a:lnTo>
                  <a:lnTo>
                    <a:pt x="2191766" y="1202985"/>
                  </a:lnTo>
                  <a:lnTo>
                    <a:pt x="2192618" y="1204914"/>
                  </a:lnTo>
                  <a:lnTo>
                    <a:pt x="2194662" y="1204914"/>
                  </a:lnTo>
                  <a:lnTo>
                    <a:pt x="2197898" y="1206088"/>
                  </a:lnTo>
                  <a:lnTo>
                    <a:pt x="2200794" y="1206088"/>
                  </a:lnTo>
                  <a:lnTo>
                    <a:pt x="2204030" y="1206860"/>
                  </a:lnTo>
                  <a:lnTo>
                    <a:pt x="2205223" y="1211878"/>
                  </a:lnTo>
                  <a:lnTo>
                    <a:pt x="2207267" y="1220771"/>
                  </a:lnTo>
                  <a:lnTo>
                    <a:pt x="2210163" y="1230436"/>
                  </a:lnTo>
                  <a:lnTo>
                    <a:pt x="2211355" y="1234295"/>
                  </a:lnTo>
                  <a:lnTo>
                    <a:pt x="2212207" y="1236997"/>
                  </a:lnTo>
                  <a:lnTo>
                    <a:pt x="2213399" y="1240101"/>
                  </a:lnTo>
                  <a:lnTo>
                    <a:pt x="2216295" y="1248608"/>
                  </a:lnTo>
                  <a:lnTo>
                    <a:pt x="2216295" y="1254783"/>
                  </a:lnTo>
                  <a:lnTo>
                    <a:pt x="2216295" y="1264448"/>
                  </a:lnTo>
                  <a:lnTo>
                    <a:pt x="2216295" y="1268307"/>
                  </a:lnTo>
                  <a:lnTo>
                    <a:pt x="2217487" y="1274885"/>
                  </a:lnTo>
                  <a:lnTo>
                    <a:pt x="2216295" y="1280690"/>
                  </a:lnTo>
                  <a:lnTo>
                    <a:pt x="2214251" y="1284936"/>
                  </a:lnTo>
                  <a:lnTo>
                    <a:pt x="2210163" y="1294600"/>
                  </a:lnTo>
                  <a:lnTo>
                    <a:pt x="2211355" y="1297302"/>
                  </a:lnTo>
                  <a:lnTo>
                    <a:pt x="2211355" y="1302336"/>
                  </a:lnTo>
                  <a:lnTo>
                    <a:pt x="2212207" y="1312001"/>
                  </a:lnTo>
                  <a:lnTo>
                    <a:pt x="2214251" y="1315088"/>
                  </a:lnTo>
                  <a:lnTo>
                    <a:pt x="2220383" y="1320877"/>
                  </a:lnTo>
                  <a:lnTo>
                    <a:pt x="2224471" y="1325525"/>
                  </a:lnTo>
                  <a:lnTo>
                    <a:pt x="2226515" y="1329384"/>
                  </a:lnTo>
                  <a:lnTo>
                    <a:pt x="2230603" y="1333260"/>
                  </a:lnTo>
                  <a:lnTo>
                    <a:pt x="2233840" y="1339049"/>
                  </a:lnTo>
                  <a:lnTo>
                    <a:pt x="2237076" y="1343311"/>
                  </a:lnTo>
                  <a:lnTo>
                    <a:pt x="2241164" y="1347171"/>
                  </a:lnTo>
                  <a:lnTo>
                    <a:pt x="2246104" y="1351030"/>
                  </a:lnTo>
                  <a:lnTo>
                    <a:pt x="2248148" y="1353748"/>
                  </a:lnTo>
                  <a:lnTo>
                    <a:pt x="2251555" y="1355678"/>
                  </a:lnTo>
                  <a:lnTo>
                    <a:pt x="2254281" y="1357607"/>
                  </a:lnTo>
                  <a:lnTo>
                    <a:pt x="2256325" y="1358765"/>
                  </a:lnTo>
                  <a:lnTo>
                    <a:pt x="2260924" y="1364571"/>
                  </a:lnTo>
                  <a:lnTo>
                    <a:pt x="2261776" y="1366500"/>
                  </a:lnTo>
                  <a:lnTo>
                    <a:pt x="2262968" y="1372290"/>
                  </a:lnTo>
                  <a:lnTo>
                    <a:pt x="2262968" y="1375393"/>
                  </a:lnTo>
                  <a:lnTo>
                    <a:pt x="2262968" y="1381955"/>
                  </a:lnTo>
                  <a:lnTo>
                    <a:pt x="2263820" y="1385830"/>
                  </a:lnTo>
                  <a:lnTo>
                    <a:pt x="2265012" y="1389690"/>
                  </a:lnTo>
                  <a:lnTo>
                    <a:pt x="2265864" y="1394707"/>
                  </a:lnTo>
                  <a:lnTo>
                    <a:pt x="2271996" y="1410177"/>
                  </a:lnTo>
                  <a:lnTo>
                    <a:pt x="2273188" y="1415195"/>
                  </a:lnTo>
                  <a:lnTo>
                    <a:pt x="2274040" y="1424860"/>
                  </a:lnTo>
                  <a:lnTo>
                    <a:pt x="2271144" y="1435683"/>
                  </a:lnTo>
                  <a:lnTo>
                    <a:pt x="2269100" y="1448049"/>
                  </a:lnTo>
                  <a:lnTo>
                    <a:pt x="2267056" y="1455012"/>
                  </a:lnTo>
                  <a:lnTo>
                    <a:pt x="2265864" y="1458872"/>
                  </a:lnTo>
                  <a:lnTo>
                    <a:pt x="2263820" y="1461590"/>
                  </a:lnTo>
                  <a:lnTo>
                    <a:pt x="2259732" y="1465835"/>
                  </a:lnTo>
                  <a:lnTo>
                    <a:pt x="2256325" y="1469695"/>
                  </a:lnTo>
                  <a:lnTo>
                    <a:pt x="2253599" y="1476272"/>
                  </a:lnTo>
                  <a:lnTo>
                    <a:pt x="2250192" y="1484007"/>
                  </a:lnTo>
                  <a:lnTo>
                    <a:pt x="2246104" y="1493672"/>
                  </a:lnTo>
                  <a:lnTo>
                    <a:pt x="2245253" y="1501777"/>
                  </a:lnTo>
                  <a:lnTo>
                    <a:pt x="2244060" y="1512214"/>
                  </a:lnTo>
                  <a:lnTo>
                    <a:pt x="2245253" y="1515318"/>
                  </a:lnTo>
                  <a:lnTo>
                    <a:pt x="2247297" y="1526912"/>
                  </a:lnTo>
                  <a:lnTo>
                    <a:pt x="2246104" y="1528842"/>
                  </a:lnTo>
                  <a:lnTo>
                    <a:pt x="2246104" y="1531930"/>
                  </a:lnTo>
                  <a:lnTo>
                    <a:pt x="2243209" y="1534647"/>
                  </a:lnTo>
                  <a:lnTo>
                    <a:pt x="2239972" y="1537735"/>
                  </a:lnTo>
                  <a:lnTo>
                    <a:pt x="2237076" y="1541595"/>
                  </a:lnTo>
                  <a:lnTo>
                    <a:pt x="2233840" y="1545470"/>
                  </a:lnTo>
                  <a:lnTo>
                    <a:pt x="2231796" y="1549330"/>
                  </a:lnTo>
                  <a:lnTo>
                    <a:pt x="2230603" y="1552031"/>
                  </a:lnTo>
                  <a:lnTo>
                    <a:pt x="2231796" y="1562082"/>
                  </a:lnTo>
                  <a:lnTo>
                    <a:pt x="2232988" y="1564784"/>
                  </a:lnTo>
                  <a:lnTo>
                    <a:pt x="2231796" y="1567888"/>
                  </a:lnTo>
                  <a:lnTo>
                    <a:pt x="2228559" y="1571747"/>
                  </a:lnTo>
                  <a:lnTo>
                    <a:pt x="2222427" y="1578325"/>
                  </a:lnTo>
                  <a:lnTo>
                    <a:pt x="2220383" y="1583342"/>
                  </a:lnTo>
                  <a:lnTo>
                    <a:pt x="2218339" y="1592235"/>
                  </a:lnTo>
                  <a:lnTo>
                    <a:pt x="2215443" y="1599970"/>
                  </a:lnTo>
                  <a:lnTo>
                    <a:pt x="2214251" y="1603830"/>
                  </a:lnTo>
                  <a:lnTo>
                    <a:pt x="2215443" y="1605759"/>
                  </a:lnTo>
                  <a:lnTo>
                    <a:pt x="2217487" y="1608477"/>
                  </a:lnTo>
                  <a:lnTo>
                    <a:pt x="2220383" y="1613495"/>
                  </a:lnTo>
                  <a:lnTo>
                    <a:pt x="2222427" y="1622388"/>
                  </a:lnTo>
                  <a:lnTo>
                    <a:pt x="2222427" y="1625089"/>
                  </a:lnTo>
                  <a:lnTo>
                    <a:pt x="2222427" y="1628177"/>
                  </a:lnTo>
                  <a:lnTo>
                    <a:pt x="2226515" y="1632824"/>
                  </a:lnTo>
                  <a:lnTo>
                    <a:pt x="2233840" y="1638614"/>
                  </a:lnTo>
                  <a:lnTo>
                    <a:pt x="2237928" y="1639788"/>
                  </a:lnTo>
                  <a:lnTo>
                    <a:pt x="2248148" y="1639788"/>
                  </a:lnTo>
                  <a:lnTo>
                    <a:pt x="2255643" y="1638614"/>
                  </a:lnTo>
                  <a:lnTo>
                    <a:pt x="2267056" y="1637842"/>
                  </a:lnTo>
                  <a:lnTo>
                    <a:pt x="2298910" y="1637842"/>
                  </a:lnTo>
                  <a:lnTo>
                    <a:pt x="2301806" y="1638614"/>
                  </a:lnTo>
                  <a:lnTo>
                    <a:pt x="2305894" y="1638614"/>
                  </a:lnTo>
                  <a:lnTo>
                    <a:pt x="2309982" y="1637842"/>
                  </a:lnTo>
                  <a:lnTo>
                    <a:pt x="2315262" y="1637842"/>
                  </a:lnTo>
                  <a:lnTo>
                    <a:pt x="2318499" y="1638614"/>
                  </a:lnTo>
                  <a:lnTo>
                    <a:pt x="2322587" y="1639788"/>
                  </a:lnTo>
                  <a:lnTo>
                    <a:pt x="2326675" y="1640560"/>
                  </a:lnTo>
                  <a:lnTo>
                    <a:pt x="2327527" y="1642489"/>
                  </a:lnTo>
                  <a:lnTo>
                    <a:pt x="2331615" y="1645577"/>
                  </a:lnTo>
                  <a:lnTo>
                    <a:pt x="2337747" y="1647507"/>
                  </a:lnTo>
                  <a:lnTo>
                    <a:pt x="2347116" y="1650610"/>
                  </a:lnTo>
                  <a:lnTo>
                    <a:pt x="2357336" y="1658330"/>
                  </a:lnTo>
                  <a:lnTo>
                    <a:pt x="2376244" y="1672642"/>
                  </a:lnTo>
                  <a:lnTo>
                    <a:pt x="2390553" y="1681519"/>
                  </a:lnTo>
                  <a:lnTo>
                    <a:pt x="2404861" y="1696217"/>
                  </a:lnTo>
                  <a:lnTo>
                    <a:pt x="2415082" y="1711672"/>
                  </a:lnTo>
                  <a:lnTo>
                    <a:pt x="2417126" y="1717477"/>
                  </a:lnTo>
                  <a:lnTo>
                    <a:pt x="2418318" y="1720566"/>
                  </a:lnTo>
                  <a:lnTo>
                    <a:pt x="2418318" y="1722499"/>
                  </a:lnTo>
                  <a:lnTo>
                    <a:pt x="2415082" y="1727139"/>
                  </a:lnTo>
                  <a:lnTo>
                    <a:pt x="2413038" y="1730229"/>
                  </a:lnTo>
                  <a:lnTo>
                    <a:pt x="2413038" y="1732936"/>
                  </a:lnTo>
                  <a:lnTo>
                    <a:pt x="2410994" y="1734095"/>
                  </a:lnTo>
                  <a:lnTo>
                    <a:pt x="2410142" y="1734095"/>
                  </a:lnTo>
                  <a:lnTo>
                    <a:pt x="2406054" y="1741826"/>
                  </a:lnTo>
                  <a:lnTo>
                    <a:pt x="2406054" y="1745692"/>
                  </a:lnTo>
                  <a:lnTo>
                    <a:pt x="2408098" y="1751489"/>
                  </a:lnTo>
                  <a:lnTo>
                    <a:pt x="2406905" y="1758448"/>
                  </a:lnTo>
                  <a:lnTo>
                    <a:pt x="2406905" y="1764245"/>
                  </a:lnTo>
                  <a:lnTo>
                    <a:pt x="2406905" y="1768111"/>
                  </a:lnTo>
                  <a:lnTo>
                    <a:pt x="2408098" y="1771203"/>
                  </a:lnTo>
                  <a:lnTo>
                    <a:pt x="2410142" y="1775069"/>
                  </a:lnTo>
                  <a:lnTo>
                    <a:pt x="2414230" y="1780867"/>
                  </a:lnTo>
                  <a:lnTo>
                    <a:pt x="2417126" y="1785504"/>
                  </a:lnTo>
                  <a:lnTo>
                    <a:pt x="2420362" y="1786666"/>
                  </a:lnTo>
                  <a:lnTo>
                    <a:pt x="2422406" y="1786666"/>
                  </a:lnTo>
                  <a:lnTo>
                    <a:pt x="2425302" y="1786666"/>
                  </a:lnTo>
                  <a:lnTo>
                    <a:pt x="2429390" y="1785504"/>
                  </a:lnTo>
                  <a:lnTo>
                    <a:pt x="2432627" y="1784733"/>
                  </a:lnTo>
                  <a:lnTo>
                    <a:pt x="2436715" y="1784733"/>
                  </a:lnTo>
                  <a:lnTo>
                    <a:pt x="2441995" y="1784733"/>
                  </a:lnTo>
                  <a:lnTo>
                    <a:pt x="2446084" y="1785504"/>
                  </a:lnTo>
                  <a:lnTo>
                    <a:pt x="2453068" y="1786666"/>
                  </a:lnTo>
                  <a:lnTo>
                    <a:pt x="2456304" y="1788597"/>
                  </a:lnTo>
                  <a:lnTo>
                    <a:pt x="2459711" y="1790530"/>
                  </a:lnTo>
                  <a:lnTo>
                    <a:pt x="2463799" y="1792463"/>
                  </a:lnTo>
                  <a:lnTo>
                    <a:pt x="2464480" y="1791303"/>
                  </a:lnTo>
                  <a:lnTo>
                    <a:pt x="2468569" y="1790530"/>
                  </a:lnTo>
                  <a:lnTo>
                    <a:pt x="2470613" y="1789370"/>
                  </a:lnTo>
                  <a:lnTo>
                    <a:pt x="2478789" y="1791303"/>
                  </a:lnTo>
                  <a:lnTo>
                    <a:pt x="2497697" y="1796329"/>
                  </a:lnTo>
                  <a:lnTo>
                    <a:pt x="2499741" y="1796329"/>
                  </a:lnTo>
                  <a:lnTo>
                    <a:pt x="2501785" y="1795169"/>
                  </a:lnTo>
                  <a:lnTo>
                    <a:pt x="2506725" y="1788597"/>
                  </a:lnTo>
                  <a:lnTo>
                    <a:pt x="2512857" y="1780867"/>
                  </a:lnTo>
                  <a:lnTo>
                    <a:pt x="2519330" y="1773136"/>
                  </a:lnTo>
                  <a:lnTo>
                    <a:pt x="2524270" y="1768111"/>
                  </a:lnTo>
                  <a:lnTo>
                    <a:pt x="2526314" y="1766178"/>
                  </a:lnTo>
                  <a:lnTo>
                    <a:pt x="2530402" y="1766178"/>
                  </a:lnTo>
                  <a:lnTo>
                    <a:pt x="2532446" y="1766178"/>
                  </a:lnTo>
                  <a:lnTo>
                    <a:pt x="2538578" y="1770044"/>
                  </a:lnTo>
                  <a:lnTo>
                    <a:pt x="2543859" y="1773910"/>
                  </a:lnTo>
                  <a:lnTo>
                    <a:pt x="2547947" y="1777774"/>
                  </a:lnTo>
                  <a:lnTo>
                    <a:pt x="2556123" y="1780867"/>
                  </a:lnTo>
                  <a:lnTo>
                    <a:pt x="2559360" y="1781640"/>
                  </a:lnTo>
                  <a:lnTo>
                    <a:pt x="2561574" y="1781640"/>
                  </a:lnTo>
                  <a:lnTo>
                    <a:pt x="2564300" y="1780867"/>
                  </a:lnTo>
                  <a:lnTo>
                    <a:pt x="2565662" y="1779707"/>
                  </a:lnTo>
                  <a:lnTo>
                    <a:pt x="2564300" y="1768111"/>
                  </a:lnTo>
                  <a:lnTo>
                    <a:pt x="2566344" y="1755355"/>
                  </a:lnTo>
                  <a:lnTo>
                    <a:pt x="2566344" y="1749558"/>
                  </a:lnTo>
                  <a:lnTo>
                    <a:pt x="2568388" y="1744918"/>
                  </a:lnTo>
                  <a:lnTo>
                    <a:pt x="2571795" y="1741826"/>
                  </a:lnTo>
                  <a:lnTo>
                    <a:pt x="2575883" y="1739893"/>
                  </a:lnTo>
                  <a:lnTo>
                    <a:pt x="2581163" y="1736800"/>
                  </a:lnTo>
                  <a:lnTo>
                    <a:pt x="2583207" y="1736800"/>
                  </a:lnTo>
                  <a:lnTo>
                    <a:pt x="2584059" y="1736800"/>
                  </a:lnTo>
                  <a:lnTo>
                    <a:pt x="2586103" y="1736028"/>
                  </a:lnTo>
                  <a:lnTo>
                    <a:pt x="2589340" y="1736800"/>
                  </a:lnTo>
                  <a:lnTo>
                    <a:pt x="2593428" y="1738735"/>
                  </a:lnTo>
                  <a:lnTo>
                    <a:pt x="2598368" y="1741826"/>
                  </a:lnTo>
                  <a:lnTo>
                    <a:pt x="2603648" y="1745692"/>
                  </a:lnTo>
                  <a:lnTo>
                    <a:pt x="2607736" y="1745692"/>
                  </a:lnTo>
                  <a:lnTo>
                    <a:pt x="2613017" y="1745692"/>
                  </a:lnTo>
                  <a:lnTo>
                    <a:pt x="2617105" y="1744918"/>
                  </a:lnTo>
                  <a:lnTo>
                    <a:pt x="2619149" y="1744918"/>
                  </a:lnTo>
                  <a:lnTo>
                    <a:pt x="2649810" y="1752649"/>
                  </a:lnTo>
                  <a:lnTo>
                    <a:pt x="2653899" y="1754582"/>
                  </a:lnTo>
                  <a:lnTo>
                    <a:pt x="2659179" y="1755355"/>
                  </a:lnTo>
                  <a:lnTo>
                    <a:pt x="2664630" y="1755355"/>
                  </a:lnTo>
                  <a:lnTo>
                    <a:pt x="2670762" y="1754582"/>
                  </a:lnTo>
                  <a:lnTo>
                    <a:pt x="2677576" y="1751489"/>
                  </a:lnTo>
                  <a:lnTo>
                    <a:pt x="2688307" y="1745692"/>
                  </a:lnTo>
                  <a:lnTo>
                    <a:pt x="2694440" y="1744918"/>
                  </a:lnTo>
                  <a:lnTo>
                    <a:pt x="2701423" y="1744918"/>
                  </a:lnTo>
                  <a:lnTo>
                    <a:pt x="2704660" y="1745692"/>
                  </a:lnTo>
                  <a:lnTo>
                    <a:pt x="2708748" y="1750717"/>
                  </a:lnTo>
                  <a:lnTo>
                    <a:pt x="2710792" y="1758448"/>
                  </a:lnTo>
                  <a:lnTo>
                    <a:pt x="2714029" y="1765018"/>
                  </a:lnTo>
                  <a:lnTo>
                    <a:pt x="2716924" y="1773910"/>
                  </a:lnTo>
                  <a:lnTo>
                    <a:pt x="2721013" y="1784733"/>
                  </a:lnTo>
                  <a:lnTo>
                    <a:pt x="2722205" y="1786666"/>
                  </a:lnTo>
                  <a:lnTo>
                    <a:pt x="2727145" y="1798262"/>
                  </a:lnTo>
                  <a:lnTo>
                    <a:pt x="2727145" y="1803286"/>
                  </a:lnTo>
                  <a:lnTo>
                    <a:pt x="2727145" y="1807152"/>
                  </a:lnTo>
                  <a:lnTo>
                    <a:pt x="2726293" y="1813723"/>
                  </a:lnTo>
                  <a:lnTo>
                    <a:pt x="2727145" y="1820681"/>
                  </a:lnTo>
                  <a:lnTo>
                    <a:pt x="2728337" y="1824545"/>
                  </a:lnTo>
                  <a:lnTo>
                    <a:pt x="2732425" y="1827252"/>
                  </a:lnTo>
                  <a:lnTo>
                    <a:pt x="2736514" y="1826478"/>
                  </a:lnTo>
                  <a:lnTo>
                    <a:pt x="2740602" y="1826478"/>
                  </a:lnTo>
                  <a:lnTo>
                    <a:pt x="2742646" y="1825319"/>
                  </a:lnTo>
                  <a:lnTo>
                    <a:pt x="2744690" y="1823386"/>
                  </a:lnTo>
                  <a:lnTo>
                    <a:pt x="2748778" y="1822614"/>
                  </a:lnTo>
                  <a:lnTo>
                    <a:pt x="2754059" y="1820681"/>
                  </a:lnTo>
                  <a:lnTo>
                    <a:pt x="2763087" y="1815655"/>
                  </a:lnTo>
                  <a:lnTo>
                    <a:pt x="2767175" y="1814882"/>
                  </a:lnTo>
                  <a:lnTo>
                    <a:pt x="2770411" y="1814882"/>
                  </a:lnTo>
                  <a:lnTo>
                    <a:pt x="2774499" y="1812949"/>
                  </a:lnTo>
                  <a:lnTo>
                    <a:pt x="2782676" y="1809858"/>
                  </a:lnTo>
                  <a:lnTo>
                    <a:pt x="2797155" y="1805219"/>
                  </a:lnTo>
                  <a:lnTo>
                    <a:pt x="2813848" y="1799034"/>
                  </a:lnTo>
                  <a:lnTo>
                    <a:pt x="2828157" y="1794396"/>
                  </a:lnTo>
                  <a:lnTo>
                    <a:pt x="2830201" y="1793236"/>
                  </a:lnTo>
                  <a:lnTo>
                    <a:pt x="2836333" y="1793236"/>
                  </a:lnTo>
                  <a:lnTo>
                    <a:pt x="2838377" y="1793236"/>
                  </a:lnTo>
                  <a:lnTo>
                    <a:pt x="2840421" y="1791303"/>
                  </a:lnTo>
                  <a:lnTo>
                    <a:pt x="2841613" y="1787437"/>
                  </a:lnTo>
                  <a:lnTo>
                    <a:pt x="2843657" y="1783573"/>
                  </a:lnTo>
                  <a:lnTo>
                    <a:pt x="2846553" y="1780867"/>
                  </a:lnTo>
                  <a:lnTo>
                    <a:pt x="2848597" y="1778934"/>
                  </a:lnTo>
                  <a:lnTo>
                    <a:pt x="2853878" y="1778934"/>
                  </a:lnTo>
                  <a:lnTo>
                    <a:pt x="2869379" y="1778934"/>
                  </a:lnTo>
                  <a:lnTo>
                    <a:pt x="2885050" y="1777774"/>
                  </a:lnTo>
                  <a:lnTo>
                    <a:pt x="2896122" y="1775841"/>
                  </a:lnTo>
                  <a:lnTo>
                    <a:pt x="2901403" y="1775069"/>
                  </a:lnTo>
                  <a:lnTo>
                    <a:pt x="2903447" y="1773910"/>
                  </a:lnTo>
                  <a:lnTo>
                    <a:pt x="2905491" y="1770044"/>
                  </a:lnTo>
                  <a:lnTo>
                    <a:pt x="2908387" y="1763085"/>
                  </a:lnTo>
                  <a:lnTo>
                    <a:pt x="2910431" y="1759221"/>
                  </a:lnTo>
                  <a:lnTo>
                    <a:pt x="2916904" y="1752649"/>
                  </a:lnTo>
                  <a:lnTo>
                    <a:pt x="2921844" y="1747625"/>
                  </a:lnTo>
                  <a:lnTo>
                    <a:pt x="2930020" y="1741826"/>
                  </a:lnTo>
                  <a:lnTo>
                    <a:pt x="2937345" y="1737961"/>
                  </a:lnTo>
                  <a:lnTo>
                    <a:pt x="2942625" y="1737961"/>
                  </a:lnTo>
                  <a:lnTo>
                    <a:pt x="2946713" y="1737961"/>
                  </a:lnTo>
                  <a:lnTo>
                    <a:pt x="2952845" y="1739893"/>
                  </a:lnTo>
                  <a:lnTo>
                    <a:pt x="2959829" y="1742985"/>
                  </a:lnTo>
                  <a:lnTo>
                    <a:pt x="2965110" y="1744918"/>
                  </a:lnTo>
                  <a:lnTo>
                    <a:pt x="2967154" y="1744918"/>
                  </a:lnTo>
                  <a:lnTo>
                    <a:pt x="2972605" y="1745692"/>
                  </a:lnTo>
                  <a:lnTo>
                    <a:pt x="2977374" y="1747625"/>
                  </a:lnTo>
                  <a:lnTo>
                    <a:pt x="2982825" y="1750717"/>
                  </a:lnTo>
                  <a:lnTo>
                    <a:pt x="2987595" y="1753422"/>
                  </a:lnTo>
                  <a:lnTo>
                    <a:pt x="2991683" y="1756515"/>
                  </a:lnTo>
                  <a:lnTo>
                    <a:pt x="2993727" y="1761154"/>
                  </a:lnTo>
                  <a:lnTo>
                    <a:pt x="2993727" y="1765018"/>
                  </a:lnTo>
                  <a:lnTo>
                    <a:pt x="2995090" y="1768884"/>
                  </a:lnTo>
                  <a:lnTo>
                    <a:pt x="2998326" y="1773136"/>
                  </a:lnTo>
                  <a:lnTo>
                    <a:pt x="3002414" y="1775841"/>
                  </a:lnTo>
                  <a:lnTo>
                    <a:pt x="3003266" y="1777002"/>
                  </a:lnTo>
                  <a:lnTo>
                    <a:pt x="3021663" y="1746851"/>
                  </a:lnTo>
                  <a:lnTo>
                    <a:pt x="3021663" y="1739893"/>
                  </a:lnTo>
                  <a:lnTo>
                    <a:pt x="3019619" y="1734869"/>
                  </a:lnTo>
                  <a:lnTo>
                    <a:pt x="3016723" y="1724432"/>
                  </a:lnTo>
                  <a:lnTo>
                    <a:pt x="3016723" y="1720566"/>
                  </a:lnTo>
                  <a:lnTo>
                    <a:pt x="3018767" y="1714775"/>
                  </a:lnTo>
                  <a:lnTo>
                    <a:pt x="3022855" y="1704724"/>
                  </a:lnTo>
                  <a:lnTo>
                    <a:pt x="3024899" y="1696989"/>
                  </a:lnTo>
                  <a:lnTo>
                    <a:pt x="3026943" y="1694288"/>
                  </a:lnTo>
                  <a:lnTo>
                    <a:pt x="3028988" y="1693130"/>
                  </a:lnTo>
                  <a:lnTo>
                    <a:pt x="3032224" y="1691184"/>
                  </a:lnTo>
                  <a:lnTo>
                    <a:pt x="3037164" y="1692342"/>
                  </a:lnTo>
                  <a:lnTo>
                    <a:pt x="3043296" y="1692342"/>
                  </a:lnTo>
                  <a:lnTo>
                    <a:pt x="3052665" y="1694288"/>
                  </a:lnTo>
                  <a:lnTo>
                    <a:pt x="3058797" y="1695059"/>
                  </a:lnTo>
                  <a:lnTo>
                    <a:pt x="3066973" y="1695059"/>
                  </a:lnTo>
                  <a:lnTo>
                    <a:pt x="3075150" y="1695059"/>
                  </a:lnTo>
                  <a:lnTo>
                    <a:pt x="3082474" y="1695059"/>
                  </a:lnTo>
                  <a:lnTo>
                    <a:pt x="3086562" y="1695059"/>
                  </a:lnTo>
                  <a:lnTo>
                    <a:pt x="3090651" y="1693130"/>
                  </a:lnTo>
                  <a:lnTo>
                    <a:pt x="3094739" y="1692342"/>
                  </a:lnTo>
                  <a:lnTo>
                    <a:pt x="3096102" y="1692342"/>
                  </a:lnTo>
                  <a:lnTo>
                    <a:pt x="3096102" y="1696217"/>
                  </a:lnTo>
                  <a:lnTo>
                    <a:pt x="3094739" y="1700077"/>
                  </a:lnTo>
                  <a:lnTo>
                    <a:pt x="3096783" y="1702779"/>
                  </a:lnTo>
                  <a:lnTo>
                    <a:pt x="3098827" y="1703953"/>
                  </a:lnTo>
                  <a:lnTo>
                    <a:pt x="3100871" y="1704724"/>
                  </a:lnTo>
                  <a:lnTo>
                    <a:pt x="3105130" y="1706654"/>
                  </a:lnTo>
                  <a:lnTo>
                    <a:pt x="3108366" y="1708584"/>
                  </a:lnTo>
                  <a:lnTo>
                    <a:pt x="3110410" y="1711672"/>
                  </a:lnTo>
                  <a:lnTo>
                    <a:pt x="3110410" y="1715547"/>
                  </a:lnTo>
                  <a:lnTo>
                    <a:pt x="3115691" y="1722499"/>
                  </a:lnTo>
                  <a:lnTo>
                    <a:pt x="3119779" y="1727139"/>
                  </a:lnTo>
                  <a:lnTo>
                    <a:pt x="3121823" y="1732936"/>
                  </a:lnTo>
                  <a:lnTo>
                    <a:pt x="3122675" y="1738735"/>
                  </a:lnTo>
                  <a:lnTo>
                    <a:pt x="3124719" y="1748784"/>
                  </a:lnTo>
                  <a:lnTo>
                    <a:pt x="3125911" y="1753422"/>
                  </a:lnTo>
                  <a:lnTo>
                    <a:pt x="3128807" y="1758448"/>
                  </a:lnTo>
                  <a:lnTo>
                    <a:pt x="3130851" y="1760381"/>
                  </a:lnTo>
                  <a:lnTo>
                    <a:pt x="3136983" y="1760381"/>
                  </a:lnTo>
                  <a:lnTo>
                    <a:pt x="3142264" y="1761154"/>
                  </a:lnTo>
                  <a:lnTo>
                    <a:pt x="3148396" y="1764245"/>
                  </a:lnTo>
                  <a:lnTo>
                    <a:pt x="3152484" y="1768111"/>
                  </a:lnTo>
                  <a:lnTo>
                    <a:pt x="3157765" y="1771977"/>
                  </a:lnTo>
                  <a:lnTo>
                    <a:pt x="3161853" y="1773136"/>
                  </a:lnTo>
                  <a:lnTo>
                    <a:pt x="3163897" y="1773136"/>
                  </a:lnTo>
                  <a:lnTo>
                    <a:pt x="3164749" y="1771977"/>
                  </a:lnTo>
                  <a:lnTo>
                    <a:pt x="3164749" y="1770044"/>
                  </a:lnTo>
                  <a:lnTo>
                    <a:pt x="3165941" y="1766178"/>
                  </a:lnTo>
                  <a:lnTo>
                    <a:pt x="3169177" y="1761154"/>
                  </a:lnTo>
                  <a:lnTo>
                    <a:pt x="3170029" y="1760381"/>
                  </a:lnTo>
                  <a:lnTo>
                    <a:pt x="3171222" y="1759221"/>
                  </a:lnTo>
                  <a:lnTo>
                    <a:pt x="3173266" y="1759221"/>
                  </a:lnTo>
                  <a:lnTo>
                    <a:pt x="3175310" y="1760381"/>
                  </a:lnTo>
                  <a:lnTo>
                    <a:pt x="3179398" y="1761154"/>
                  </a:lnTo>
                  <a:lnTo>
                    <a:pt x="3175310" y="1757288"/>
                  </a:lnTo>
                  <a:lnTo>
                    <a:pt x="3171222" y="1757288"/>
                  </a:lnTo>
                  <a:lnTo>
                    <a:pt x="3167985" y="1759221"/>
                  </a:lnTo>
                  <a:lnTo>
                    <a:pt x="3165941" y="1761154"/>
                  </a:lnTo>
                  <a:lnTo>
                    <a:pt x="3163897" y="1768111"/>
                  </a:lnTo>
                  <a:lnTo>
                    <a:pt x="3162705" y="1771203"/>
                  </a:lnTo>
                  <a:lnTo>
                    <a:pt x="3161853" y="1771203"/>
                  </a:lnTo>
                  <a:lnTo>
                    <a:pt x="3158616" y="1768884"/>
                  </a:lnTo>
                  <a:lnTo>
                    <a:pt x="3152484" y="1764245"/>
                  </a:lnTo>
                  <a:lnTo>
                    <a:pt x="3147544" y="1761154"/>
                  </a:lnTo>
                  <a:lnTo>
                    <a:pt x="3143456" y="1759221"/>
                  </a:lnTo>
                  <a:lnTo>
                    <a:pt x="3134939" y="1759221"/>
                  </a:lnTo>
                  <a:lnTo>
                    <a:pt x="3129999" y="1757288"/>
                  </a:lnTo>
                  <a:lnTo>
                    <a:pt x="3127955" y="1755355"/>
                  </a:lnTo>
                  <a:lnTo>
                    <a:pt x="3126763" y="1749558"/>
                  </a:lnTo>
                  <a:lnTo>
                    <a:pt x="3124719" y="1741052"/>
                  </a:lnTo>
                  <a:lnTo>
                    <a:pt x="3123867" y="1731003"/>
                  </a:lnTo>
                  <a:lnTo>
                    <a:pt x="3118586" y="1723273"/>
                  </a:lnTo>
                  <a:lnTo>
                    <a:pt x="3112454" y="1716705"/>
                  </a:lnTo>
                  <a:lnTo>
                    <a:pt x="3112454" y="1713601"/>
                  </a:lnTo>
                  <a:lnTo>
                    <a:pt x="3110410" y="1708584"/>
                  </a:lnTo>
                  <a:lnTo>
                    <a:pt x="3108366" y="1705882"/>
                  </a:lnTo>
                  <a:lnTo>
                    <a:pt x="3104278" y="1704724"/>
                  </a:lnTo>
                  <a:lnTo>
                    <a:pt x="3100190" y="1702779"/>
                  </a:lnTo>
                  <a:lnTo>
                    <a:pt x="3098827" y="1700849"/>
                  </a:lnTo>
                  <a:lnTo>
                    <a:pt x="3098146" y="1696989"/>
                  </a:lnTo>
                  <a:lnTo>
                    <a:pt x="3098827" y="1691184"/>
                  </a:lnTo>
                  <a:lnTo>
                    <a:pt x="3098146" y="1682693"/>
                  </a:lnTo>
                  <a:lnTo>
                    <a:pt x="3098827" y="1675730"/>
                  </a:lnTo>
                  <a:lnTo>
                    <a:pt x="3100190" y="1672642"/>
                  </a:lnTo>
                  <a:lnTo>
                    <a:pt x="3104278" y="1669924"/>
                  </a:lnTo>
                  <a:lnTo>
                    <a:pt x="3109218" y="1668766"/>
                  </a:lnTo>
                  <a:lnTo>
                    <a:pt x="3112454" y="1666837"/>
                  </a:lnTo>
                  <a:lnTo>
                    <a:pt x="3116542" y="1664907"/>
                  </a:lnTo>
                  <a:lnTo>
                    <a:pt x="3119779" y="1664907"/>
                  </a:lnTo>
                  <a:lnTo>
                    <a:pt x="3123867" y="1666065"/>
                  </a:lnTo>
                  <a:lnTo>
                    <a:pt x="3125911" y="1664907"/>
                  </a:lnTo>
                  <a:lnTo>
                    <a:pt x="3115691" y="1652540"/>
                  </a:lnTo>
                  <a:lnTo>
                    <a:pt x="3112454" y="1654470"/>
                  </a:lnTo>
                  <a:lnTo>
                    <a:pt x="3109218" y="1655242"/>
                  </a:lnTo>
                  <a:lnTo>
                    <a:pt x="3106322" y="1652540"/>
                  </a:lnTo>
                  <a:lnTo>
                    <a:pt x="3102915" y="1646349"/>
                  </a:lnTo>
                  <a:lnTo>
                    <a:pt x="3102915" y="1641717"/>
                  </a:lnTo>
                  <a:lnTo>
                    <a:pt x="3105130" y="1638614"/>
                  </a:lnTo>
                  <a:lnTo>
                    <a:pt x="3105130" y="1634754"/>
                  </a:lnTo>
                  <a:lnTo>
                    <a:pt x="3106322" y="1628177"/>
                  </a:lnTo>
                  <a:lnTo>
                    <a:pt x="3110410" y="1624317"/>
                  </a:lnTo>
                  <a:lnTo>
                    <a:pt x="3114498" y="1625089"/>
                  </a:lnTo>
                  <a:lnTo>
                    <a:pt x="3118586" y="1627019"/>
                  </a:lnTo>
                  <a:lnTo>
                    <a:pt x="3121823" y="1628949"/>
                  </a:lnTo>
                  <a:lnTo>
                    <a:pt x="3124719" y="1630895"/>
                  </a:lnTo>
                  <a:lnTo>
                    <a:pt x="3125911" y="1628949"/>
                  </a:lnTo>
                  <a:lnTo>
                    <a:pt x="3125911" y="1623160"/>
                  </a:lnTo>
                  <a:lnTo>
                    <a:pt x="3123867" y="1614267"/>
                  </a:lnTo>
                  <a:lnTo>
                    <a:pt x="3117735" y="1609635"/>
                  </a:lnTo>
                  <a:lnTo>
                    <a:pt x="3113647" y="1606531"/>
                  </a:lnTo>
                  <a:lnTo>
                    <a:pt x="3113647" y="1603830"/>
                  </a:lnTo>
                  <a:lnTo>
                    <a:pt x="3114498" y="1602672"/>
                  </a:lnTo>
                  <a:lnTo>
                    <a:pt x="3116542" y="1601900"/>
                  </a:lnTo>
                  <a:lnTo>
                    <a:pt x="3119779" y="1599970"/>
                  </a:lnTo>
                  <a:lnTo>
                    <a:pt x="3123867" y="1598040"/>
                  </a:lnTo>
                  <a:lnTo>
                    <a:pt x="3125911" y="1596866"/>
                  </a:lnTo>
                  <a:lnTo>
                    <a:pt x="3127955" y="1596866"/>
                  </a:lnTo>
                  <a:lnTo>
                    <a:pt x="3128807" y="1596866"/>
                  </a:lnTo>
                  <a:lnTo>
                    <a:pt x="3127955" y="1591077"/>
                  </a:lnTo>
                  <a:lnTo>
                    <a:pt x="3128807" y="1585272"/>
                  </a:lnTo>
                  <a:lnTo>
                    <a:pt x="3130851" y="1581412"/>
                  </a:lnTo>
                  <a:lnTo>
                    <a:pt x="3134939" y="1577553"/>
                  </a:lnTo>
                  <a:lnTo>
                    <a:pt x="3134939" y="1576395"/>
                  </a:lnTo>
                  <a:lnTo>
                    <a:pt x="3134939" y="1564012"/>
                  </a:lnTo>
                  <a:lnTo>
                    <a:pt x="3134939" y="1562854"/>
                  </a:lnTo>
                  <a:lnTo>
                    <a:pt x="3138176" y="1562854"/>
                  </a:lnTo>
                  <a:lnTo>
                    <a:pt x="3140220" y="1562854"/>
                  </a:lnTo>
                  <a:lnTo>
                    <a:pt x="3143456" y="1562082"/>
                  </a:lnTo>
                  <a:lnTo>
                    <a:pt x="3146352" y="1560925"/>
                  </a:lnTo>
                  <a:lnTo>
                    <a:pt x="3148396" y="1558995"/>
                  </a:lnTo>
                  <a:lnTo>
                    <a:pt x="3150440" y="1558995"/>
                  </a:lnTo>
                  <a:lnTo>
                    <a:pt x="3153676" y="1560153"/>
                  </a:lnTo>
                  <a:lnTo>
                    <a:pt x="3154528" y="1560153"/>
                  </a:lnTo>
                  <a:lnTo>
                    <a:pt x="3154528" y="1560925"/>
                  </a:lnTo>
                  <a:lnTo>
                    <a:pt x="3154528" y="1562854"/>
                  </a:lnTo>
                  <a:lnTo>
                    <a:pt x="3154528" y="1564784"/>
                  </a:lnTo>
                  <a:lnTo>
                    <a:pt x="3149588" y="1568660"/>
                  </a:lnTo>
                  <a:lnTo>
                    <a:pt x="3145500" y="1570589"/>
                  </a:lnTo>
                  <a:lnTo>
                    <a:pt x="3144308" y="1571747"/>
                  </a:lnTo>
                  <a:lnTo>
                    <a:pt x="3144308" y="1572519"/>
                  </a:lnTo>
                  <a:lnTo>
                    <a:pt x="3147544" y="1580254"/>
                  </a:lnTo>
                  <a:lnTo>
                    <a:pt x="3149588" y="1581412"/>
                  </a:lnTo>
                  <a:lnTo>
                    <a:pt x="3153676" y="1578325"/>
                  </a:lnTo>
                  <a:lnTo>
                    <a:pt x="3158616" y="1573677"/>
                  </a:lnTo>
                  <a:lnTo>
                    <a:pt x="3162705" y="1572519"/>
                  </a:lnTo>
                  <a:lnTo>
                    <a:pt x="3169177" y="1568660"/>
                  </a:lnTo>
                  <a:lnTo>
                    <a:pt x="3177354" y="1565958"/>
                  </a:lnTo>
                  <a:lnTo>
                    <a:pt x="3177354" y="1564012"/>
                  </a:lnTo>
                  <a:lnTo>
                    <a:pt x="3177354" y="1562854"/>
                  </a:lnTo>
                  <a:lnTo>
                    <a:pt x="3174117" y="1560925"/>
                  </a:lnTo>
                  <a:lnTo>
                    <a:pt x="3169177" y="1558995"/>
                  </a:lnTo>
                  <a:lnTo>
                    <a:pt x="3167985" y="1558995"/>
                  </a:lnTo>
                  <a:lnTo>
                    <a:pt x="3164749" y="1557065"/>
                  </a:lnTo>
                  <a:lnTo>
                    <a:pt x="3162705" y="1555907"/>
                  </a:lnTo>
                  <a:lnTo>
                    <a:pt x="3163897" y="1555135"/>
                  </a:lnTo>
                  <a:lnTo>
                    <a:pt x="3167133" y="1553961"/>
                  </a:lnTo>
                  <a:lnTo>
                    <a:pt x="3172073" y="1552032"/>
                  </a:lnTo>
                  <a:lnTo>
                    <a:pt x="3176161" y="1550102"/>
                  </a:lnTo>
                  <a:lnTo>
                    <a:pt x="3177354" y="1547400"/>
                  </a:lnTo>
                  <a:lnTo>
                    <a:pt x="3178205" y="1546242"/>
                  </a:lnTo>
                  <a:lnTo>
                    <a:pt x="3180250" y="1544296"/>
                  </a:lnTo>
                  <a:lnTo>
                    <a:pt x="3187745" y="1540437"/>
                  </a:lnTo>
                  <a:lnTo>
                    <a:pt x="3180250" y="1540437"/>
                  </a:lnTo>
                  <a:lnTo>
                    <a:pt x="3176161" y="1545470"/>
                  </a:lnTo>
                  <a:lnTo>
                    <a:pt x="3174117" y="1547400"/>
                  </a:lnTo>
                  <a:lnTo>
                    <a:pt x="3172073" y="1550102"/>
                  </a:lnTo>
                  <a:lnTo>
                    <a:pt x="3169177" y="1552032"/>
                  </a:lnTo>
                  <a:lnTo>
                    <a:pt x="3165941" y="1552032"/>
                  </a:lnTo>
                  <a:lnTo>
                    <a:pt x="3162705" y="1553189"/>
                  </a:lnTo>
                  <a:lnTo>
                    <a:pt x="3161853" y="1553961"/>
                  </a:lnTo>
                  <a:lnTo>
                    <a:pt x="3161853" y="1557065"/>
                  </a:lnTo>
                  <a:lnTo>
                    <a:pt x="3162705" y="1558223"/>
                  </a:lnTo>
                  <a:lnTo>
                    <a:pt x="3169177" y="1560925"/>
                  </a:lnTo>
                  <a:lnTo>
                    <a:pt x="3173266" y="1562082"/>
                  </a:lnTo>
                  <a:lnTo>
                    <a:pt x="3175310" y="1564012"/>
                  </a:lnTo>
                  <a:lnTo>
                    <a:pt x="3175310" y="1564784"/>
                  </a:lnTo>
                  <a:lnTo>
                    <a:pt x="3173266" y="1565958"/>
                  </a:lnTo>
                  <a:lnTo>
                    <a:pt x="3165941" y="1568660"/>
                  </a:lnTo>
                  <a:lnTo>
                    <a:pt x="3157765" y="1571747"/>
                  </a:lnTo>
                  <a:lnTo>
                    <a:pt x="3155721" y="1573677"/>
                  </a:lnTo>
                  <a:lnTo>
                    <a:pt x="3151632" y="1578325"/>
                  </a:lnTo>
                  <a:lnTo>
                    <a:pt x="3149588" y="1577553"/>
                  </a:lnTo>
                  <a:lnTo>
                    <a:pt x="3148396" y="1577553"/>
                  </a:lnTo>
                  <a:lnTo>
                    <a:pt x="3147544" y="1576395"/>
                  </a:lnTo>
                  <a:lnTo>
                    <a:pt x="3146352" y="1573677"/>
                  </a:lnTo>
                  <a:lnTo>
                    <a:pt x="3147544" y="1571747"/>
                  </a:lnTo>
                  <a:lnTo>
                    <a:pt x="3151632" y="1570589"/>
                  </a:lnTo>
                  <a:lnTo>
                    <a:pt x="3152484" y="1568660"/>
                  </a:lnTo>
                  <a:lnTo>
                    <a:pt x="3155721" y="1565958"/>
                  </a:lnTo>
                  <a:lnTo>
                    <a:pt x="3156572" y="1562854"/>
                  </a:lnTo>
                  <a:lnTo>
                    <a:pt x="3155721" y="1560153"/>
                  </a:lnTo>
                  <a:lnTo>
                    <a:pt x="3154528" y="1558223"/>
                  </a:lnTo>
                  <a:lnTo>
                    <a:pt x="3150440" y="1557065"/>
                  </a:lnTo>
                  <a:lnTo>
                    <a:pt x="3148396" y="1558223"/>
                  </a:lnTo>
                  <a:lnTo>
                    <a:pt x="3146352" y="1558995"/>
                  </a:lnTo>
                  <a:lnTo>
                    <a:pt x="3144308" y="1560153"/>
                  </a:lnTo>
                  <a:lnTo>
                    <a:pt x="3142264" y="1560153"/>
                  </a:lnTo>
                  <a:lnTo>
                    <a:pt x="3139368" y="1560925"/>
                  </a:lnTo>
                  <a:lnTo>
                    <a:pt x="3134939" y="1562082"/>
                  </a:lnTo>
                  <a:lnTo>
                    <a:pt x="3134087" y="1562082"/>
                  </a:lnTo>
                  <a:lnTo>
                    <a:pt x="3132895" y="1565958"/>
                  </a:lnTo>
                  <a:lnTo>
                    <a:pt x="3132895" y="1568660"/>
                  </a:lnTo>
                  <a:lnTo>
                    <a:pt x="3134087" y="1574449"/>
                  </a:lnTo>
                  <a:lnTo>
                    <a:pt x="3132895" y="1576395"/>
                  </a:lnTo>
                  <a:lnTo>
                    <a:pt x="3129999" y="1580254"/>
                  </a:lnTo>
                  <a:lnTo>
                    <a:pt x="3128807" y="1582184"/>
                  </a:lnTo>
                  <a:lnTo>
                    <a:pt x="3126763" y="1585272"/>
                  </a:lnTo>
                  <a:lnTo>
                    <a:pt x="3126763" y="1588375"/>
                  </a:lnTo>
                  <a:lnTo>
                    <a:pt x="3126763" y="1591077"/>
                  </a:lnTo>
                  <a:lnTo>
                    <a:pt x="3126763" y="1593007"/>
                  </a:lnTo>
                  <a:lnTo>
                    <a:pt x="3126763" y="1594165"/>
                  </a:lnTo>
                  <a:lnTo>
                    <a:pt x="3122675" y="1596095"/>
                  </a:lnTo>
                  <a:lnTo>
                    <a:pt x="3117735" y="1598040"/>
                  </a:lnTo>
                  <a:lnTo>
                    <a:pt x="3113647" y="1599970"/>
                  </a:lnTo>
                  <a:lnTo>
                    <a:pt x="3110410" y="1603830"/>
                  </a:lnTo>
                  <a:lnTo>
                    <a:pt x="3111602" y="1604602"/>
                  </a:lnTo>
                  <a:lnTo>
                    <a:pt x="3112454" y="1608477"/>
                  </a:lnTo>
                  <a:lnTo>
                    <a:pt x="3123867" y="1626247"/>
                  </a:lnTo>
                  <a:lnTo>
                    <a:pt x="3123867" y="1627019"/>
                  </a:lnTo>
                  <a:lnTo>
                    <a:pt x="3119779" y="1625089"/>
                  </a:lnTo>
                  <a:lnTo>
                    <a:pt x="3114498" y="1623160"/>
                  </a:lnTo>
                  <a:lnTo>
                    <a:pt x="3110410" y="1623160"/>
                  </a:lnTo>
                  <a:lnTo>
                    <a:pt x="3108366" y="1623160"/>
                  </a:lnTo>
                  <a:lnTo>
                    <a:pt x="3105130" y="1626247"/>
                  </a:lnTo>
                  <a:lnTo>
                    <a:pt x="3104278" y="1628949"/>
                  </a:lnTo>
                  <a:lnTo>
                    <a:pt x="3104278" y="1635912"/>
                  </a:lnTo>
                  <a:lnTo>
                    <a:pt x="3102915" y="1637842"/>
                  </a:lnTo>
                  <a:lnTo>
                    <a:pt x="3102234" y="1639788"/>
                  </a:lnTo>
                  <a:lnTo>
                    <a:pt x="3100871" y="1643647"/>
                  </a:lnTo>
                  <a:lnTo>
                    <a:pt x="3100871" y="1647507"/>
                  </a:lnTo>
                  <a:lnTo>
                    <a:pt x="3102915" y="1650611"/>
                  </a:lnTo>
                  <a:lnTo>
                    <a:pt x="3104278" y="1653312"/>
                  </a:lnTo>
                  <a:lnTo>
                    <a:pt x="3106322" y="1655242"/>
                  </a:lnTo>
                  <a:lnTo>
                    <a:pt x="3109218" y="1657172"/>
                  </a:lnTo>
                  <a:lnTo>
                    <a:pt x="3113647" y="1656400"/>
                  </a:lnTo>
                  <a:lnTo>
                    <a:pt x="3116542" y="1654470"/>
                  </a:lnTo>
                  <a:lnTo>
                    <a:pt x="3120631" y="1654470"/>
                  </a:lnTo>
                  <a:lnTo>
                    <a:pt x="3122675" y="1656400"/>
                  </a:lnTo>
                  <a:lnTo>
                    <a:pt x="3122675" y="1660259"/>
                  </a:lnTo>
                  <a:lnTo>
                    <a:pt x="3123867" y="1662205"/>
                  </a:lnTo>
                  <a:lnTo>
                    <a:pt x="3122675" y="1662977"/>
                  </a:lnTo>
                  <a:lnTo>
                    <a:pt x="3116542" y="1664135"/>
                  </a:lnTo>
                  <a:lnTo>
                    <a:pt x="3110410" y="1666837"/>
                  </a:lnTo>
                  <a:lnTo>
                    <a:pt x="3102915" y="1668766"/>
                  </a:lnTo>
                  <a:lnTo>
                    <a:pt x="3098146" y="1670696"/>
                  </a:lnTo>
                  <a:lnTo>
                    <a:pt x="3096783" y="1672642"/>
                  </a:lnTo>
                  <a:lnTo>
                    <a:pt x="3096783" y="1679589"/>
                  </a:lnTo>
                  <a:lnTo>
                    <a:pt x="3096783" y="1685395"/>
                  </a:lnTo>
                  <a:lnTo>
                    <a:pt x="3096102" y="1689254"/>
                  </a:lnTo>
                  <a:lnTo>
                    <a:pt x="3088607" y="1692342"/>
                  </a:lnTo>
                  <a:lnTo>
                    <a:pt x="3085881" y="1693130"/>
                  </a:lnTo>
                  <a:lnTo>
                    <a:pt x="3079238" y="1693130"/>
                  </a:lnTo>
                  <a:lnTo>
                    <a:pt x="3062034" y="1693130"/>
                  </a:lnTo>
                  <a:lnTo>
                    <a:pt x="3055901" y="1693130"/>
                  </a:lnTo>
                  <a:lnTo>
                    <a:pt x="3049428" y="1692342"/>
                  </a:lnTo>
                  <a:lnTo>
                    <a:pt x="3043296" y="1691184"/>
                  </a:lnTo>
                  <a:lnTo>
                    <a:pt x="3035120" y="1690412"/>
                  </a:lnTo>
                  <a:lnTo>
                    <a:pt x="3031032" y="1690412"/>
                  </a:lnTo>
                  <a:lnTo>
                    <a:pt x="3026943" y="1692342"/>
                  </a:lnTo>
                  <a:lnTo>
                    <a:pt x="3024899" y="1694288"/>
                  </a:lnTo>
                  <a:lnTo>
                    <a:pt x="3022855" y="1698919"/>
                  </a:lnTo>
                  <a:lnTo>
                    <a:pt x="3019619" y="1704724"/>
                  </a:lnTo>
                  <a:lnTo>
                    <a:pt x="3018767" y="1707812"/>
                  </a:lnTo>
                  <a:lnTo>
                    <a:pt x="3016723" y="1713601"/>
                  </a:lnTo>
                  <a:lnTo>
                    <a:pt x="3014679" y="1718633"/>
                  </a:lnTo>
                  <a:lnTo>
                    <a:pt x="3013487" y="1721340"/>
                  </a:lnTo>
                  <a:lnTo>
                    <a:pt x="3014679" y="1727139"/>
                  </a:lnTo>
                  <a:lnTo>
                    <a:pt x="3018767" y="1736028"/>
                  </a:lnTo>
                  <a:lnTo>
                    <a:pt x="3020811" y="1741052"/>
                  </a:lnTo>
                  <a:lnTo>
                    <a:pt x="3019619" y="1744918"/>
                  </a:lnTo>
                  <a:lnTo>
                    <a:pt x="3004459" y="1773910"/>
                  </a:lnTo>
                  <a:lnTo>
                    <a:pt x="3002414" y="1773136"/>
                  </a:lnTo>
                  <a:lnTo>
                    <a:pt x="2999178" y="1771977"/>
                  </a:lnTo>
                  <a:lnTo>
                    <a:pt x="2997134" y="1768884"/>
                  </a:lnTo>
                  <a:lnTo>
                    <a:pt x="2997134" y="1766178"/>
                  </a:lnTo>
                  <a:lnTo>
                    <a:pt x="2995771" y="1759221"/>
                  </a:lnTo>
                  <a:lnTo>
                    <a:pt x="2993727" y="1756515"/>
                  </a:lnTo>
                  <a:lnTo>
                    <a:pt x="2993046" y="1753422"/>
                  </a:lnTo>
                  <a:lnTo>
                    <a:pt x="2988958" y="1750717"/>
                  </a:lnTo>
                  <a:lnTo>
                    <a:pt x="2977374" y="1744918"/>
                  </a:lnTo>
                  <a:lnTo>
                    <a:pt x="2972605" y="1743759"/>
                  </a:lnTo>
                  <a:lnTo>
                    <a:pt x="2967154" y="1742985"/>
                  </a:lnTo>
                  <a:lnTo>
                    <a:pt x="2959829" y="1741052"/>
                  </a:lnTo>
                  <a:lnTo>
                    <a:pt x="2948757" y="1736028"/>
                  </a:lnTo>
                  <a:lnTo>
                    <a:pt x="2942625" y="1736028"/>
                  </a:lnTo>
                  <a:lnTo>
                    <a:pt x="2938196" y="1736028"/>
                  </a:lnTo>
                  <a:lnTo>
                    <a:pt x="2931212" y="1738735"/>
                  </a:lnTo>
                  <a:lnTo>
                    <a:pt x="2903447" y="1770044"/>
                  </a:lnTo>
                  <a:lnTo>
                    <a:pt x="2901403" y="1773136"/>
                  </a:lnTo>
                  <a:lnTo>
                    <a:pt x="2896122" y="1775069"/>
                  </a:lnTo>
                  <a:lnTo>
                    <a:pt x="2887946" y="1775841"/>
                  </a:lnTo>
                  <a:lnTo>
                    <a:pt x="2876363" y="1775841"/>
                  </a:lnTo>
                  <a:lnTo>
                    <a:pt x="2862054" y="1777002"/>
                  </a:lnTo>
                  <a:lnTo>
                    <a:pt x="2850641" y="1777002"/>
                  </a:lnTo>
                  <a:lnTo>
                    <a:pt x="2846553" y="1777774"/>
                  </a:lnTo>
                  <a:lnTo>
                    <a:pt x="2844509" y="1779707"/>
                  </a:lnTo>
                  <a:lnTo>
                    <a:pt x="2842465" y="1783573"/>
                  </a:lnTo>
                  <a:lnTo>
                    <a:pt x="2840421" y="1786666"/>
                  </a:lnTo>
                  <a:lnTo>
                    <a:pt x="2838377" y="1789370"/>
                  </a:lnTo>
                  <a:lnTo>
                    <a:pt x="2838377" y="1791303"/>
                  </a:lnTo>
                  <a:lnTo>
                    <a:pt x="2837525" y="1792463"/>
                  </a:lnTo>
                  <a:lnTo>
                    <a:pt x="2829349" y="1792463"/>
                  </a:lnTo>
                  <a:lnTo>
                    <a:pt x="2819980" y="1794396"/>
                  </a:lnTo>
                </a:path>
                <a:path w="3188335" h="1827529">
                  <a:moveTo>
                    <a:pt x="288215" y="1448049"/>
                  </a:moveTo>
                  <a:lnTo>
                    <a:pt x="292303" y="1443418"/>
                  </a:lnTo>
                  <a:lnTo>
                    <a:pt x="297754" y="1438384"/>
                  </a:lnTo>
                  <a:lnTo>
                    <a:pt x="299798" y="1437612"/>
                  </a:lnTo>
                  <a:lnTo>
                    <a:pt x="301842" y="1435682"/>
                  </a:lnTo>
                  <a:lnTo>
                    <a:pt x="307974" y="1433367"/>
                  </a:lnTo>
                  <a:lnTo>
                    <a:pt x="311211" y="1432595"/>
                  </a:lnTo>
                  <a:lnTo>
                    <a:pt x="312063" y="1430665"/>
                  </a:lnTo>
                  <a:lnTo>
                    <a:pt x="311211" y="1428735"/>
                  </a:lnTo>
                  <a:lnTo>
                    <a:pt x="309167" y="1426789"/>
                  </a:lnTo>
                  <a:lnTo>
                    <a:pt x="310019" y="1424860"/>
                  </a:lnTo>
                  <a:lnTo>
                    <a:pt x="311211" y="1424860"/>
                  </a:lnTo>
                  <a:lnTo>
                    <a:pt x="313255" y="1428735"/>
                  </a:lnTo>
                  <a:lnTo>
                    <a:pt x="315299" y="1428735"/>
                  </a:lnTo>
                  <a:lnTo>
                    <a:pt x="316151" y="1428735"/>
                  </a:lnTo>
                  <a:lnTo>
                    <a:pt x="316151" y="1423702"/>
                  </a:lnTo>
                  <a:lnTo>
                    <a:pt x="319387" y="1422930"/>
                  </a:lnTo>
                  <a:lnTo>
                    <a:pt x="320239" y="1425632"/>
                  </a:lnTo>
                  <a:lnTo>
                    <a:pt x="321431" y="1428735"/>
                  </a:lnTo>
                  <a:lnTo>
                    <a:pt x="327564" y="1427561"/>
                  </a:lnTo>
                  <a:lnTo>
                    <a:pt x="345960" y="1424860"/>
                  </a:lnTo>
                  <a:lnTo>
                    <a:pt x="348004" y="1427561"/>
                  </a:lnTo>
                  <a:lnTo>
                    <a:pt x="366742" y="1423702"/>
                  </a:lnTo>
                  <a:lnTo>
                    <a:pt x="366742" y="1421000"/>
                  </a:lnTo>
                  <a:lnTo>
                    <a:pt x="385139" y="1415195"/>
                  </a:lnTo>
                  <a:lnTo>
                    <a:pt x="385990" y="1413265"/>
                  </a:lnTo>
                  <a:lnTo>
                    <a:pt x="388034" y="1391619"/>
                  </a:lnTo>
                  <a:lnTo>
                    <a:pt x="397573" y="1390848"/>
                  </a:lnTo>
                  <a:lnTo>
                    <a:pt x="431471" y="1388918"/>
                  </a:lnTo>
                  <a:lnTo>
                    <a:pt x="443736" y="1387760"/>
                  </a:lnTo>
                  <a:lnTo>
                    <a:pt x="468605" y="1387760"/>
                  </a:lnTo>
                  <a:lnTo>
                    <a:pt x="476781" y="1388918"/>
                  </a:lnTo>
                  <a:lnTo>
                    <a:pt x="491090" y="1391619"/>
                  </a:lnTo>
                  <a:lnTo>
                    <a:pt x="509998" y="1394707"/>
                  </a:lnTo>
                  <a:lnTo>
                    <a:pt x="516130" y="1395479"/>
                  </a:lnTo>
                  <a:lnTo>
                    <a:pt x="530439" y="1395479"/>
                  </a:lnTo>
                  <a:lnTo>
                    <a:pt x="543896" y="1395479"/>
                  </a:lnTo>
                  <a:lnTo>
                    <a:pt x="572513" y="1393549"/>
                  </a:lnTo>
                  <a:lnTo>
                    <a:pt x="586821" y="1393549"/>
                  </a:lnTo>
                  <a:lnTo>
                    <a:pt x="611861" y="1390848"/>
                  </a:lnTo>
                  <a:lnTo>
                    <a:pt x="623274" y="1390848"/>
                  </a:lnTo>
                  <a:lnTo>
                    <a:pt x="643715" y="1391619"/>
                  </a:lnTo>
                  <a:lnTo>
                    <a:pt x="679657" y="1396653"/>
                  </a:lnTo>
                  <a:lnTo>
                    <a:pt x="713725" y="1402442"/>
                  </a:lnTo>
                  <a:lnTo>
                    <a:pt x="721901" y="1405530"/>
                  </a:lnTo>
                  <a:lnTo>
                    <a:pt x="749666" y="1415195"/>
                  </a:lnTo>
                  <a:lnTo>
                    <a:pt x="750859" y="1419842"/>
                  </a:lnTo>
                  <a:lnTo>
                    <a:pt x="751710" y="1419842"/>
                  </a:lnTo>
                  <a:lnTo>
                    <a:pt x="754947" y="1417141"/>
                  </a:lnTo>
                  <a:lnTo>
                    <a:pt x="776580" y="1423702"/>
                  </a:lnTo>
                  <a:lnTo>
                    <a:pt x="776580" y="1424860"/>
                  </a:lnTo>
                  <a:lnTo>
                    <a:pt x="775388" y="1426789"/>
                  </a:lnTo>
                  <a:lnTo>
                    <a:pt x="774536" y="1427561"/>
                  </a:lnTo>
                  <a:lnTo>
                    <a:pt x="770448" y="1426789"/>
                  </a:lnTo>
                  <a:lnTo>
                    <a:pt x="769255" y="1427561"/>
                  </a:lnTo>
                  <a:lnTo>
                    <a:pt x="769255" y="1429507"/>
                  </a:lnTo>
                  <a:lnTo>
                    <a:pt x="770448" y="1431437"/>
                  </a:lnTo>
                  <a:lnTo>
                    <a:pt x="772492" y="1432595"/>
                  </a:lnTo>
                  <a:lnTo>
                    <a:pt x="772492" y="1434525"/>
                  </a:lnTo>
                  <a:lnTo>
                    <a:pt x="770448" y="1446119"/>
                  </a:lnTo>
                  <a:lnTo>
                    <a:pt x="766360" y="1460818"/>
                  </a:lnTo>
                  <a:lnTo>
                    <a:pt x="767211" y="1462747"/>
                  </a:lnTo>
                  <a:lnTo>
                    <a:pt x="769255" y="1462747"/>
                  </a:lnTo>
                  <a:lnTo>
                    <a:pt x="771300" y="1463519"/>
                  </a:lnTo>
                  <a:lnTo>
                    <a:pt x="771300" y="1464677"/>
                  </a:lnTo>
                  <a:lnTo>
                    <a:pt x="773344" y="1463519"/>
                  </a:lnTo>
                  <a:lnTo>
                    <a:pt x="776580" y="1464677"/>
                  </a:lnTo>
                  <a:lnTo>
                    <a:pt x="777432" y="1463519"/>
                  </a:lnTo>
                  <a:lnTo>
                    <a:pt x="779476" y="1460818"/>
                  </a:lnTo>
                  <a:lnTo>
                    <a:pt x="781520" y="1451153"/>
                  </a:lnTo>
                  <a:lnTo>
                    <a:pt x="785608" y="1437612"/>
                  </a:lnTo>
                  <a:lnTo>
                    <a:pt x="788845" y="1417913"/>
                  </a:lnTo>
                  <a:lnTo>
                    <a:pt x="788845" y="1415195"/>
                  </a:lnTo>
                  <a:lnTo>
                    <a:pt x="781520" y="1414037"/>
                  </a:lnTo>
                  <a:lnTo>
                    <a:pt x="753755" y="1407476"/>
                  </a:lnTo>
                  <a:lnTo>
                    <a:pt x="744727" y="1405530"/>
                  </a:lnTo>
                  <a:lnTo>
                    <a:pt x="742682" y="1405530"/>
                  </a:lnTo>
                  <a:lnTo>
                    <a:pt x="739446" y="1406302"/>
                  </a:lnTo>
                  <a:lnTo>
                    <a:pt x="716961" y="1397425"/>
                  </a:lnTo>
                  <a:lnTo>
                    <a:pt x="716961" y="1393549"/>
                  </a:lnTo>
                  <a:lnTo>
                    <a:pt x="717813" y="1390848"/>
                  </a:lnTo>
                  <a:lnTo>
                    <a:pt x="717813" y="1388918"/>
                  </a:lnTo>
                  <a:lnTo>
                    <a:pt x="716961" y="1386988"/>
                  </a:lnTo>
                  <a:lnTo>
                    <a:pt x="715769" y="1385830"/>
                  </a:lnTo>
                  <a:lnTo>
                    <a:pt x="714917" y="1383884"/>
                  </a:lnTo>
                  <a:lnTo>
                    <a:pt x="713725" y="1381183"/>
                  </a:lnTo>
                  <a:lnTo>
                    <a:pt x="711681" y="1379253"/>
                  </a:lnTo>
                  <a:lnTo>
                    <a:pt x="709636" y="1379253"/>
                  </a:lnTo>
                  <a:lnTo>
                    <a:pt x="669436" y="1377323"/>
                  </a:lnTo>
                  <a:lnTo>
                    <a:pt x="626170" y="1376165"/>
                  </a:lnTo>
                  <a:lnTo>
                    <a:pt x="598234" y="1376165"/>
                  </a:lnTo>
                  <a:lnTo>
                    <a:pt x="560248" y="1375393"/>
                  </a:lnTo>
                  <a:lnTo>
                    <a:pt x="559056" y="1375393"/>
                  </a:lnTo>
                  <a:lnTo>
                    <a:pt x="544747" y="1373447"/>
                  </a:lnTo>
                  <a:lnTo>
                    <a:pt x="538615" y="1372290"/>
                  </a:lnTo>
                  <a:lnTo>
                    <a:pt x="527202" y="1367272"/>
                  </a:lnTo>
                  <a:lnTo>
                    <a:pt x="500629" y="1358765"/>
                  </a:lnTo>
                  <a:lnTo>
                    <a:pt x="476781" y="1349872"/>
                  </a:lnTo>
                  <a:lnTo>
                    <a:pt x="445780" y="1339049"/>
                  </a:lnTo>
                  <a:lnTo>
                    <a:pt x="426531" y="1332472"/>
                  </a:lnTo>
                  <a:lnTo>
                    <a:pt x="420399" y="1329384"/>
                  </a:lnTo>
                  <a:lnTo>
                    <a:pt x="415970" y="1326683"/>
                  </a:lnTo>
                  <a:lnTo>
                    <a:pt x="411030" y="1322823"/>
                  </a:lnTo>
                  <a:lnTo>
                    <a:pt x="405750" y="1319719"/>
                  </a:lnTo>
                  <a:lnTo>
                    <a:pt x="397573" y="1317790"/>
                  </a:lnTo>
                  <a:lnTo>
                    <a:pt x="383946" y="1313930"/>
                  </a:lnTo>
                  <a:lnTo>
                    <a:pt x="387183" y="1313158"/>
                  </a:lnTo>
                  <a:lnTo>
                    <a:pt x="399617" y="1310826"/>
                  </a:lnTo>
                  <a:lnTo>
                    <a:pt x="411030" y="1308125"/>
                  </a:lnTo>
                  <a:lnTo>
                    <a:pt x="415970" y="1306967"/>
                  </a:lnTo>
                  <a:lnTo>
                    <a:pt x="417162" y="1308125"/>
                  </a:lnTo>
                  <a:lnTo>
                    <a:pt x="417162" y="1308897"/>
                  </a:lnTo>
                  <a:lnTo>
                    <a:pt x="415118" y="1310826"/>
                  </a:lnTo>
                  <a:lnTo>
                    <a:pt x="411882" y="1312000"/>
                  </a:lnTo>
                  <a:lnTo>
                    <a:pt x="411882" y="1313158"/>
                  </a:lnTo>
                  <a:lnTo>
                    <a:pt x="415118" y="1313158"/>
                  </a:lnTo>
                  <a:lnTo>
                    <a:pt x="424487" y="1313158"/>
                  </a:lnTo>
                  <a:lnTo>
                    <a:pt x="424487" y="1312000"/>
                  </a:lnTo>
                  <a:lnTo>
                    <a:pt x="421251" y="1310055"/>
                  </a:lnTo>
                  <a:lnTo>
                    <a:pt x="418355" y="1306967"/>
                  </a:lnTo>
                  <a:lnTo>
                    <a:pt x="419207" y="1306195"/>
                  </a:lnTo>
                  <a:lnTo>
                    <a:pt x="426531" y="1306195"/>
                  </a:lnTo>
                  <a:lnTo>
                    <a:pt x="434707" y="1305037"/>
                  </a:lnTo>
                  <a:lnTo>
                    <a:pt x="438796" y="1306967"/>
                  </a:lnTo>
                  <a:lnTo>
                    <a:pt x="441691" y="1308125"/>
                  </a:lnTo>
                  <a:lnTo>
                    <a:pt x="445780" y="1304265"/>
                  </a:lnTo>
                  <a:lnTo>
                    <a:pt x="451060" y="1301178"/>
                  </a:lnTo>
                  <a:lnTo>
                    <a:pt x="449016" y="1300390"/>
                  </a:lnTo>
                  <a:lnTo>
                    <a:pt x="446972" y="1298460"/>
                  </a:lnTo>
                  <a:lnTo>
                    <a:pt x="448164" y="1297302"/>
                  </a:lnTo>
                  <a:lnTo>
                    <a:pt x="452253" y="1296530"/>
                  </a:lnTo>
                  <a:lnTo>
                    <a:pt x="464517" y="1292671"/>
                  </a:lnTo>
                  <a:lnTo>
                    <a:pt x="474737" y="1288795"/>
                  </a:lnTo>
                  <a:lnTo>
                    <a:pt x="476100" y="1288795"/>
                  </a:lnTo>
                  <a:lnTo>
                    <a:pt x="474737" y="1289567"/>
                  </a:lnTo>
                  <a:lnTo>
                    <a:pt x="464517" y="1294600"/>
                  </a:lnTo>
                  <a:lnTo>
                    <a:pt x="461281" y="1297302"/>
                  </a:lnTo>
                  <a:lnTo>
                    <a:pt x="456341" y="1300390"/>
                  </a:lnTo>
                  <a:lnTo>
                    <a:pt x="458385" y="1301178"/>
                  </a:lnTo>
                  <a:lnTo>
                    <a:pt x="464517" y="1303107"/>
                  </a:lnTo>
                  <a:lnTo>
                    <a:pt x="464517" y="1302335"/>
                  </a:lnTo>
                  <a:lnTo>
                    <a:pt x="465369" y="1301178"/>
                  </a:lnTo>
                  <a:lnTo>
                    <a:pt x="467413" y="1300390"/>
                  </a:lnTo>
                  <a:lnTo>
                    <a:pt x="478144" y="1297302"/>
                  </a:lnTo>
                  <a:lnTo>
                    <a:pt x="482914" y="1294600"/>
                  </a:lnTo>
                  <a:lnTo>
                    <a:pt x="482914" y="1291513"/>
                  </a:lnTo>
                  <a:lnTo>
                    <a:pt x="482232" y="1289567"/>
                  </a:lnTo>
                  <a:lnTo>
                    <a:pt x="482232" y="1287637"/>
                  </a:lnTo>
                  <a:lnTo>
                    <a:pt x="482914" y="1285707"/>
                  </a:lnTo>
                  <a:lnTo>
                    <a:pt x="502673" y="1279918"/>
                  </a:lnTo>
                  <a:lnTo>
                    <a:pt x="504717" y="1276814"/>
                  </a:lnTo>
                  <a:lnTo>
                    <a:pt x="510850" y="1274113"/>
                  </a:lnTo>
                  <a:lnTo>
                    <a:pt x="518174" y="1270253"/>
                  </a:lnTo>
                  <a:lnTo>
                    <a:pt x="526350" y="1267149"/>
                  </a:lnTo>
                  <a:lnTo>
                    <a:pt x="531631" y="1265220"/>
                  </a:lnTo>
                  <a:lnTo>
                    <a:pt x="542703" y="1262518"/>
                  </a:lnTo>
                  <a:lnTo>
                    <a:pt x="554116" y="1256713"/>
                  </a:lnTo>
                  <a:lnTo>
                    <a:pt x="567573" y="1250923"/>
                  </a:lnTo>
                  <a:lnTo>
                    <a:pt x="577793" y="1246662"/>
                  </a:lnTo>
                  <a:lnTo>
                    <a:pt x="592102" y="1236997"/>
                  </a:lnTo>
                  <a:lnTo>
                    <a:pt x="602322" y="1229278"/>
                  </a:lnTo>
                  <a:lnTo>
                    <a:pt x="604366" y="1229278"/>
                  </a:lnTo>
                  <a:lnTo>
                    <a:pt x="606410" y="1230436"/>
                  </a:lnTo>
                  <a:lnTo>
                    <a:pt x="610498" y="1233137"/>
                  </a:lnTo>
                  <a:lnTo>
                    <a:pt x="612543" y="1233137"/>
                  </a:lnTo>
                  <a:lnTo>
                    <a:pt x="614587" y="1234295"/>
                  </a:lnTo>
                  <a:lnTo>
                    <a:pt x="617142" y="1233137"/>
                  </a:lnTo>
                  <a:lnTo>
                    <a:pt x="613905" y="1230436"/>
                  </a:lnTo>
                  <a:lnTo>
                    <a:pt x="613905" y="1228506"/>
                  </a:lnTo>
                  <a:lnTo>
                    <a:pt x="621230" y="1225402"/>
                  </a:lnTo>
                  <a:lnTo>
                    <a:pt x="623274" y="1224630"/>
                  </a:lnTo>
                  <a:lnTo>
                    <a:pt x="623274" y="1221543"/>
                  </a:lnTo>
                  <a:lnTo>
                    <a:pt x="627362" y="1218455"/>
                  </a:lnTo>
                  <a:lnTo>
                    <a:pt x="653084" y="1204142"/>
                  </a:lnTo>
                  <a:lnTo>
                    <a:pt x="689877" y="1179795"/>
                  </a:lnTo>
                  <a:lnTo>
                    <a:pt x="697202" y="1172832"/>
                  </a:lnTo>
                  <a:lnTo>
                    <a:pt x="701290" y="1172832"/>
                  </a:lnTo>
                  <a:lnTo>
                    <a:pt x="710829" y="1166271"/>
                  </a:lnTo>
                  <a:lnTo>
                    <a:pt x="721049" y="1158150"/>
                  </a:lnTo>
                  <a:lnTo>
                    <a:pt x="723093" y="1155448"/>
                  </a:lnTo>
                  <a:lnTo>
                    <a:pt x="731270" y="1150415"/>
                  </a:lnTo>
                  <a:lnTo>
                    <a:pt x="736550" y="1149643"/>
                  </a:lnTo>
                  <a:lnTo>
                    <a:pt x="737402" y="1147713"/>
                  </a:lnTo>
                  <a:lnTo>
                    <a:pt x="739446" y="1144625"/>
                  </a:lnTo>
                  <a:lnTo>
                    <a:pt x="744727" y="1142695"/>
                  </a:lnTo>
                  <a:lnTo>
                    <a:pt x="748815" y="1141924"/>
                  </a:lnTo>
                  <a:lnTo>
                    <a:pt x="751710" y="1140750"/>
                  </a:lnTo>
                  <a:lnTo>
                    <a:pt x="763123" y="1133031"/>
                  </a:lnTo>
                  <a:lnTo>
                    <a:pt x="782712" y="1123366"/>
                  </a:lnTo>
                  <a:lnTo>
                    <a:pt x="786801" y="1121436"/>
                  </a:lnTo>
                  <a:lnTo>
                    <a:pt x="790889" y="1120262"/>
                  </a:lnTo>
                  <a:lnTo>
                    <a:pt x="792933" y="1118332"/>
                  </a:lnTo>
                  <a:lnTo>
                    <a:pt x="792933" y="1116402"/>
                  </a:lnTo>
                  <a:lnTo>
                    <a:pt x="792933" y="1114473"/>
                  </a:lnTo>
                  <a:lnTo>
                    <a:pt x="792933" y="1113701"/>
                  </a:lnTo>
                  <a:lnTo>
                    <a:pt x="790207" y="1111771"/>
                  </a:lnTo>
                  <a:lnTo>
                    <a:pt x="798384" y="1106737"/>
                  </a:lnTo>
                  <a:lnTo>
                    <a:pt x="805197" y="1102106"/>
                  </a:lnTo>
                  <a:lnTo>
                    <a:pt x="810648" y="1100948"/>
                  </a:lnTo>
                  <a:lnTo>
                    <a:pt x="811329" y="1102106"/>
                  </a:lnTo>
                  <a:lnTo>
                    <a:pt x="811329" y="1104808"/>
                  </a:lnTo>
                  <a:lnTo>
                    <a:pt x="812692" y="1105966"/>
                  </a:lnTo>
                  <a:lnTo>
                    <a:pt x="816780" y="1104036"/>
                  </a:lnTo>
                  <a:lnTo>
                    <a:pt x="820017" y="1104036"/>
                  </a:lnTo>
                  <a:lnTo>
                    <a:pt x="827001" y="1104036"/>
                  </a:lnTo>
                  <a:lnTo>
                    <a:pt x="834325" y="1102878"/>
                  </a:lnTo>
                  <a:lnTo>
                    <a:pt x="838414" y="1100176"/>
                  </a:lnTo>
                  <a:lnTo>
                    <a:pt x="840458" y="1095143"/>
                  </a:lnTo>
                  <a:lnTo>
                    <a:pt x="848634" y="1092055"/>
                  </a:lnTo>
                  <a:lnTo>
                    <a:pt x="858003" y="1089353"/>
                  </a:lnTo>
                  <a:lnTo>
                    <a:pt x="868223" y="1083548"/>
                  </a:lnTo>
                  <a:lnTo>
                    <a:pt x="873504" y="1082390"/>
                  </a:lnTo>
                  <a:lnTo>
                    <a:pt x="876399" y="1082390"/>
                  </a:lnTo>
                  <a:lnTo>
                    <a:pt x="880488" y="1080460"/>
                  </a:lnTo>
                  <a:lnTo>
                    <a:pt x="884576" y="1078531"/>
                  </a:lnTo>
                  <a:lnTo>
                    <a:pt x="895989" y="1076585"/>
                  </a:lnTo>
                  <a:lnTo>
                    <a:pt x="904165" y="1074655"/>
                  </a:lnTo>
                  <a:lnTo>
                    <a:pt x="916429" y="1070024"/>
                  </a:lnTo>
                  <a:lnTo>
                    <a:pt x="932101" y="1068866"/>
                  </a:lnTo>
                  <a:lnTo>
                    <a:pt x="961058" y="1066920"/>
                  </a:lnTo>
                  <a:lnTo>
                    <a:pt x="979455" y="1063832"/>
                  </a:lnTo>
                  <a:lnTo>
                    <a:pt x="1001940" y="1063832"/>
                  </a:lnTo>
                  <a:lnTo>
                    <a:pt x="1015567" y="1064990"/>
                  </a:lnTo>
                  <a:lnTo>
                    <a:pt x="1019655" y="1066920"/>
                  </a:lnTo>
                  <a:lnTo>
                    <a:pt x="1023744" y="1068866"/>
                  </a:lnTo>
                  <a:lnTo>
                    <a:pt x="1024936" y="1068094"/>
                  </a:lnTo>
                  <a:lnTo>
                    <a:pt x="1022892" y="1065762"/>
                  </a:lnTo>
                  <a:lnTo>
                    <a:pt x="1021700" y="1063832"/>
                  </a:lnTo>
                  <a:lnTo>
                    <a:pt x="1022892" y="1061903"/>
                  </a:lnTo>
                  <a:lnTo>
                    <a:pt x="1026980" y="1059973"/>
                  </a:lnTo>
                  <a:lnTo>
                    <a:pt x="1036008" y="1059973"/>
                  </a:lnTo>
                  <a:lnTo>
                    <a:pt x="1046569" y="1059201"/>
                  </a:lnTo>
                  <a:lnTo>
                    <a:pt x="1056790" y="1056097"/>
                  </a:lnTo>
                  <a:lnTo>
                    <a:pt x="1076379" y="1048378"/>
                  </a:lnTo>
                  <a:lnTo>
                    <a:pt x="1087451" y="1044502"/>
                  </a:lnTo>
                  <a:lnTo>
                    <a:pt x="1097671" y="1041801"/>
                  </a:lnTo>
                  <a:lnTo>
                    <a:pt x="1102270" y="1040643"/>
                  </a:lnTo>
                  <a:lnTo>
                    <a:pt x="1109084" y="1035626"/>
                  </a:lnTo>
                  <a:lnTo>
                    <a:pt x="1117260" y="1029820"/>
                  </a:lnTo>
                  <a:lnTo>
                    <a:pt x="1132080" y="1015524"/>
                  </a:lnTo>
                  <a:lnTo>
                    <a:pt x="1144344" y="1002755"/>
                  </a:lnTo>
                  <a:lnTo>
                    <a:pt x="1150477" y="996966"/>
                  </a:lnTo>
                  <a:lnTo>
                    <a:pt x="1152521" y="996966"/>
                  </a:lnTo>
                  <a:lnTo>
                    <a:pt x="1150477" y="999668"/>
                  </a:lnTo>
                  <a:lnTo>
                    <a:pt x="1146389" y="1002755"/>
                  </a:lnTo>
                  <a:lnTo>
                    <a:pt x="1146389" y="1003527"/>
                  </a:lnTo>
                  <a:lnTo>
                    <a:pt x="1177050" y="965655"/>
                  </a:lnTo>
                  <a:lnTo>
                    <a:pt x="1180286" y="959850"/>
                  </a:lnTo>
                  <a:lnTo>
                    <a:pt x="1183523" y="954061"/>
                  </a:lnTo>
                  <a:lnTo>
                    <a:pt x="1184374" y="948255"/>
                  </a:lnTo>
                  <a:lnTo>
                    <a:pt x="1186418" y="937432"/>
                  </a:lnTo>
                  <a:lnTo>
                    <a:pt x="1187611" y="934731"/>
                  </a:lnTo>
                  <a:lnTo>
                    <a:pt x="1194595" y="923908"/>
                  </a:lnTo>
                  <a:lnTo>
                    <a:pt x="1200727" y="907280"/>
                  </a:lnTo>
                  <a:lnTo>
                    <a:pt x="1210947" y="896843"/>
                  </a:lnTo>
                  <a:lnTo>
                    <a:pt x="1215547" y="891054"/>
                  </a:lnTo>
                  <a:lnTo>
                    <a:pt x="1216228" y="884090"/>
                  </a:lnTo>
                  <a:lnTo>
                    <a:pt x="1217591" y="873268"/>
                  </a:lnTo>
                  <a:lnTo>
                    <a:pt x="1217591" y="868636"/>
                  </a:lnTo>
                  <a:lnTo>
                    <a:pt x="1221679" y="857813"/>
                  </a:lnTo>
                  <a:lnTo>
                    <a:pt x="1228492" y="845045"/>
                  </a:lnTo>
                  <a:lnTo>
                    <a:pt x="1234625" y="834624"/>
                  </a:lnTo>
                  <a:lnTo>
                    <a:pt x="1236669" y="829591"/>
                  </a:lnTo>
                  <a:lnTo>
                    <a:pt x="1241268" y="820698"/>
                  </a:lnTo>
                  <a:lnTo>
                    <a:pt x="1244164" y="814908"/>
                  </a:lnTo>
                  <a:lnTo>
                    <a:pt x="1247400" y="810261"/>
                  </a:lnTo>
                  <a:lnTo>
                    <a:pt x="1252340" y="805243"/>
                  </a:lnTo>
                  <a:lnTo>
                    <a:pt x="1256428" y="804471"/>
                  </a:lnTo>
                  <a:lnTo>
                    <a:pt x="1261709" y="804471"/>
                  </a:lnTo>
                  <a:lnTo>
                    <a:pt x="1265797" y="801368"/>
                  </a:lnTo>
                  <a:lnTo>
                    <a:pt x="1269885" y="798666"/>
                  </a:lnTo>
                  <a:lnTo>
                    <a:pt x="1275166" y="795578"/>
                  </a:lnTo>
                  <a:lnTo>
                    <a:pt x="1279254" y="794807"/>
                  </a:lnTo>
                  <a:lnTo>
                    <a:pt x="1281298" y="791703"/>
                  </a:lnTo>
                  <a:lnTo>
                    <a:pt x="1284194" y="788615"/>
                  </a:lnTo>
                  <a:lnTo>
                    <a:pt x="1290326" y="782054"/>
                  </a:lnTo>
                  <a:lnTo>
                    <a:pt x="1293562" y="777021"/>
                  </a:lnTo>
                  <a:lnTo>
                    <a:pt x="1293562" y="774319"/>
                  </a:lnTo>
                  <a:lnTo>
                    <a:pt x="1295606" y="772389"/>
                  </a:lnTo>
                  <a:lnTo>
                    <a:pt x="1304975" y="767356"/>
                  </a:lnTo>
                  <a:lnTo>
                    <a:pt x="1311959" y="764654"/>
                  </a:lnTo>
                  <a:lnTo>
                    <a:pt x="1319284" y="759620"/>
                  </a:lnTo>
                  <a:lnTo>
                    <a:pt x="1320135" y="756533"/>
                  </a:lnTo>
                  <a:lnTo>
                    <a:pt x="1327630" y="752673"/>
                  </a:lnTo>
                  <a:lnTo>
                    <a:pt x="1334955" y="746868"/>
                  </a:lnTo>
                  <a:lnTo>
                    <a:pt x="1345175" y="738361"/>
                  </a:lnTo>
                  <a:lnTo>
                    <a:pt x="1354544" y="731414"/>
                  </a:lnTo>
                  <a:lnTo>
                    <a:pt x="1359484" y="727538"/>
                  </a:lnTo>
                  <a:lnTo>
                    <a:pt x="1364765" y="723679"/>
                  </a:lnTo>
                  <a:lnTo>
                    <a:pt x="1371748" y="720591"/>
                  </a:lnTo>
                  <a:lnTo>
                    <a:pt x="1373793" y="718661"/>
                  </a:lnTo>
                  <a:lnTo>
                    <a:pt x="1375837" y="718661"/>
                  </a:lnTo>
                  <a:lnTo>
                    <a:pt x="1377881" y="719819"/>
                  </a:lnTo>
                  <a:lnTo>
                    <a:pt x="1377881" y="720591"/>
                  </a:lnTo>
                  <a:lnTo>
                    <a:pt x="1381117" y="719819"/>
                  </a:lnTo>
                  <a:lnTo>
                    <a:pt x="1383161" y="719819"/>
                  </a:lnTo>
                  <a:lnTo>
                    <a:pt x="1385205" y="719819"/>
                  </a:lnTo>
                  <a:lnTo>
                    <a:pt x="1385205" y="720591"/>
                  </a:lnTo>
                  <a:lnTo>
                    <a:pt x="1382310" y="721749"/>
                  </a:lnTo>
                  <a:lnTo>
                    <a:pt x="1382310" y="723679"/>
                  </a:lnTo>
                  <a:lnTo>
                    <a:pt x="1382310" y="725608"/>
                  </a:lnTo>
                  <a:lnTo>
                    <a:pt x="1384354" y="725608"/>
                  </a:lnTo>
                  <a:lnTo>
                    <a:pt x="1387249" y="722521"/>
                  </a:lnTo>
                  <a:lnTo>
                    <a:pt x="1390486" y="721749"/>
                  </a:lnTo>
                  <a:lnTo>
                    <a:pt x="1434774" y="704349"/>
                  </a:lnTo>
                  <a:lnTo>
                    <a:pt x="1465436" y="673038"/>
                  </a:lnTo>
                  <a:lnTo>
                    <a:pt x="1471908" y="664145"/>
                  </a:lnTo>
                  <a:lnTo>
                    <a:pt x="1476848" y="658356"/>
                  </a:lnTo>
                  <a:lnTo>
                    <a:pt x="1486217" y="645989"/>
                  </a:lnTo>
                  <a:lnTo>
                    <a:pt x="1491157" y="634009"/>
                  </a:lnTo>
                  <a:lnTo>
                    <a:pt x="1495586" y="627431"/>
                  </a:lnTo>
                  <a:lnTo>
                    <a:pt x="1501718" y="621626"/>
                  </a:lnTo>
                  <a:lnTo>
                    <a:pt x="1507850" y="615837"/>
                  </a:lnTo>
                  <a:lnTo>
                    <a:pt x="1524203" y="605786"/>
                  </a:lnTo>
                  <a:lnTo>
                    <a:pt x="1540556" y="599209"/>
                  </a:lnTo>
                  <a:lnTo>
                    <a:pt x="1552139" y="594191"/>
                  </a:lnTo>
                  <a:lnTo>
                    <a:pt x="1557419" y="593419"/>
                  </a:lnTo>
                  <a:lnTo>
                    <a:pt x="1560315" y="595349"/>
                  </a:lnTo>
                  <a:lnTo>
                    <a:pt x="1560315" y="598051"/>
                  </a:lnTo>
                  <a:lnTo>
                    <a:pt x="1562359" y="599980"/>
                  </a:lnTo>
                  <a:lnTo>
                    <a:pt x="1566447" y="598051"/>
                  </a:lnTo>
                  <a:lnTo>
                    <a:pt x="1566447" y="596121"/>
                  </a:lnTo>
                  <a:lnTo>
                    <a:pt x="1564403" y="593419"/>
                  </a:lnTo>
                  <a:lnTo>
                    <a:pt x="1565596" y="591489"/>
                  </a:lnTo>
                  <a:lnTo>
                    <a:pt x="1569684" y="589544"/>
                  </a:lnTo>
                  <a:lnTo>
                    <a:pt x="1574624" y="590316"/>
                  </a:lnTo>
                  <a:lnTo>
                    <a:pt x="1581096" y="592261"/>
                  </a:lnTo>
                  <a:lnTo>
                    <a:pt x="1590125" y="599209"/>
                  </a:lnTo>
                  <a:lnTo>
                    <a:pt x="1593361" y="601138"/>
                  </a:lnTo>
                  <a:lnTo>
                    <a:pt x="1610906" y="607716"/>
                  </a:lnTo>
                  <a:lnTo>
                    <a:pt x="1624022" y="610031"/>
                  </a:lnTo>
                  <a:lnTo>
                    <a:pt x="1636798" y="612749"/>
                  </a:lnTo>
                  <a:lnTo>
                    <a:pt x="1638842" y="612749"/>
                  </a:lnTo>
                  <a:lnTo>
                    <a:pt x="1645826" y="612749"/>
                  </a:lnTo>
                  <a:lnTo>
                    <a:pt x="1658090" y="611977"/>
                  </a:lnTo>
                  <a:lnTo>
                    <a:pt x="1671547" y="608873"/>
                  </a:lnTo>
                  <a:lnTo>
                    <a:pt x="1679723" y="608873"/>
                  </a:lnTo>
                  <a:lnTo>
                    <a:pt x="1696417" y="608873"/>
                  </a:lnTo>
                  <a:lnTo>
                    <a:pt x="1706637" y="605014"/>
                  </a:lnTo>
                  <a:lnTo>
                    <a:pt x="1715665" y="601926"/>
                  </a:lnTo>
                  <a:lnTo>
                    <a:pt x="1720946" y="601138"/>
                  </a:lnTo>
                  <a:lnTo>
                    <a:pt x="1724353" y="599980"/>
                  </a:lnTo>
                  <a:lnTo>
                    <a:pt x="1731166" y="601138"/>
                  </a:lnTo>
                  <a:lnTo>
                    <a:pt x="1738661" y="601138"/>
                  </a:lnTo>
                  <a:lnTo>
                    <a:pt x="1744793" y="601926"/>
                  </a:lnTo>
                  <a:lnTo>
                    <a:pt x="1750074" y="601926"/>
                  </a:lnTo>
                  <a:lnTo>
                    <a:pt x="1754162" y="601926"/>
                  </a:lnTo>
                  <a:lnTo>
                    <a:pt x="1759102" y="601138"/>
                  </a:lnTo>
                  <a:lnTo>
                    <a:pt x="1762338" y="599209"/>
                  </a:lnTo>
                  <a:lnTo>
                    <a:pt x="1764382" y="597279"/>
                  </a:lnTo>
                  <a:lnTo>
                    <a:pt x="1766427" y="594191"/>
                  </a:lnTo>
                  <a:lnTo>
                    <a:pt x="1768471" y="592261"/>
                  </a:lnTo>
                  <a:lnTo>
                    <a:pt x="1772559" y="590316"/>
                  </a:lnTo>
                  <a:lnTo>
                    <a:pt x="1776647" y="589544"/>
                  </a:lnTo>
                  <a:lnTo>
                    <a:pt x="1778691" y="589544"/>
                  </a:lnTo>
                  <a:lnTo>
                    <a:pt x="1782779" y="587614"/>
                  </a:lnTo>
                  <a:lnTo>
                    <a:pt x="1786867" y="584526"/>
                  </a:lnTo>
                  <a:lnTo>
                    <a:pt x="1790104" y="583754"/>
                  </a:lnTo>
                  <a:lnTo>
                    <a:pt x="1795044" y="583754"/>
                  </a:lnTo>
                  <a:lnTo>
                    <a:pt x="1802368" y="581825"/>
                  </a:lnTo>
                  <a:lnTo>
                    <a:pt x="1806456" y="582596"/>
                  </a:lnTo>
                  <a:lnTo>
                    <a:pt x="1811737" y="582596"/>
                  </a:lnTo>
                  <a:lnTo>
                    <a:pt x="1814633" y="581825"/>
                  </a:lnTo>
                  <a:lnTo>
                    <a:pt x="1820765" y="580667"/>
                  </a:lnTo>
                  <a:lnTo>
                    <a:pt x="1824853" y="579879"/>
                  </a:lnTo>
                  <a:lnTo>
                    <a:pt x="1830134" y="579879"/>
                  </a:lnTo>
                  <a:lnTo>
                    <a:pt x="1836266" y="579879"/>
                  </a:lnTo>
                  <a:lnTo>
                    <a:pt x="1842398" y="578721"/>
                  </a:lnTo>
                  <a:lnTo>
                    <a:pt x="1846486" y="578721"/>
                  </a:lnTo>
                  <a:lnTo>
                    <a:pt x="1854663" y="575633"/>
                  </a:lnTo>
                  <a:lnTo>
                    <a:pt x="1862158" y="571774"/>
                  </a:lnTo>
                  <a:lnTo>
                    <a:pt x="1867438" y="569844"/>
                  </a:lnTo>
                  <a:lnTo>
                    <a:pt x="1873570" y="569056"/>
                  </a:lnTo>
                  <a:lnTo>
                    <a:pt x="1880554" y="569056"/>
                  </a:lnTo>
                  <a:lnTo>
                    <a:pt x="1886687" y="567898"/>
                  </a:lnTo>
                  <a:lnTo>
                    <a:pt x="1889923" y="571002"/>
                  </a:lnTo>
                  <a:lnTo>
                    <a:pt x="1890775" y="571774"/>
                  </a:lnTo>
                  <a:lnTo>
                    <a:pt x="1894011" y="571774"/>
                  </a:lnTo>
                  <a:lnTo>
                    <a:pt x="1896055" y="573703"/>
                  </a:lnTo>
                  <a:lnTo>
                    <a:pt x="1898099" y="575633"/>
                  </a:lnTo>
                  <a:lnTo>
                    <a:pt x="1902188" y="578721"/>
                  </a:lnTo>
                  <a:lnTo>
                    <a:pt x="1906276" y="580667"/>
                  </a:lnTo>
                  <a:lnTo>
                    <a:pt x="1912408" y="581825"/>
                  </a:lnTo>
                  <a:lnTo>
                    <a:pt x="1917689" y="585684"/>
                  </a:lnTo>
                  <a:lnTo>
                    <a:pt x="1920925" y="587614"/>
                  </a:lnTo>
                  <a:lnTo>
                    <a:pt x="1929953" y="587614"/>
                  </a:lnTo>
                  <a:lnTo>
                    <a:pt x="1937278" y="589544"/>
                  </a:lnTo>
                  <a:lnTo>
                    <a:pt x="1944262" y="592261"/>
                  </a:lnTo>
                  <a:lnTo>
                    <a:pt x="1952949" y="597279"/>
                  </a:lnTo>
                  <a:lnTo>
                    <a:pt x="1954993" y="599980"/>
                  </a:lnTo>
                  <a:lnTo>
                    <a:pt x="1957037" y="603856"/>
                  </a:lnTo>
                  <a:lnTo>
                    <a:pt x="1961125" y="608873"/>
                  </a:lnTo>
                  <a:lnTo>
                    <a:pt x="1965213" y="615837"/>
                  </a:lnTo>
                  <a:lnTo>
                    <a:pt x="1970153" y="622414"/>
                  </a:lnTo>
                  <a:lnTo>
                    <a:pt x="1970153" y="624344"/>
                  </a:lnTo>
                  <a:lnTo>
                    <a:pt x="1970153" y="626274"/>
                  </a:lnTo>
                  <a:lnTo>
                    <a:pt x="1971346" y="631291"/>
                  </a:lnTo>
                  <a:lnTo>
                    <a:pt x="1974241" y="635167"/>
                  </a:lnTo>
                  <a:lnTo>
                    <a:pt x="1976286" y="639026"/>
                  </a:lnTo>
                  <a:lnTo>
                    <a:pt x="1978670" y="642114"/>
                  </a:lnTo>
                  <a:lnTo>
                    <a:pt x="1981566" y="645989"/>
                  </a:lnTo>
                  <a:lnTo>
                    <a:pt x="1991787" y="656426"/>
                  </a:lnTo>
                  <a:lnTo>
                    <a:pt x="1997919" y="658356"/>
                  </a:lnTo>
                  <a:lnTo>
                    <a:pt x="1999963" y="662215"/>
                  </a:lnTo>
                  <a:lnTo>
                    <a:pt x="2002007" y="665319"/>
                  </a:lnTo>
                  <a:lnTo>
                    <a:pt x="2006436" y="667249"/>
                  </a:lnTo>
                  <a:lnTo>
                    <a:pt x="2010524" y="669179"/>
                  </a:lnTo>
                  <a:lnTo>
                    <a:pt x="2015464" y="671108"/>
                  </a:lnTo>
                  <a:lnTo>
                    <a:pt x="2017508" y="674196"/>
                  </a:lnTo>
                  <a:lnTo>
                    <a:pt x="2023640" y="674968"/>
                  </a:lnTo>
                  <a:lnTo>
                    <a:pt x="2028921" y="678072"/>
                  </a:lnTo>
                  <a:lnTo>
                    <a:pt x="2031816" y="680001"/>
                  </a:lnTo>
                  <a:lnTo>
                    <a:pt x="2035053" y="683861"/>
                  </a:lnTo>
                  <a:lnTo>
                    <a:pt x="2035053" y="686579"/>
                  </a:lnTo>
                  <a:lnTo>
                    <a:pt x="2037097" y="689666"/>
                  </a:lnTo>
                  <a:lnTo>
                    <a:pt x="2038460" y="695456"/>
                  </a:lnTo>
                  <a:lnTo>
                    <a:pt x="2041185" y="700103"/>
                  </a:lnTo>
                  <a:lnTo>
                    <a:pt x="2045273" y="707050"/>
                  </a:lnTo>
                  <a:lnTo>
                    <a:pt x="2046636" y="712084"/>
                  </a:lnTo>
                  <a:lnTo>
                    <a:pt x="2047317" y="718661"/>
                  </a:lnTo>
                  <a:lnTo>
                    <a:pt x="2047317" y="728310"/>
                  </a:lnTo>
                  <a:lnTo>
                    <a:pt x="2048680" y="732572"/>
                  </a:lnTo>
                  <a:lnTo>
                    <a:pt x="2048680" y="735273"/>
                  </a:lnTo>
                  <a:lnTo>
                    <a:pt x="2046636" y="742237"/>
                  </a:lnTo>
                  <a:lnTo>
                    <a:pt x="2045273" y="746868"/>
                  </a:lnTo>
                  <a:lnTo>
                    <a:pt x="2044592" y="753831"/>
                  </a:lnTo>
                  <a:lnTo>
                    <a:pt x="2042548" y="758463"/>
                  </a:lnTo>
                  <a:lnTo>
                    <a:pt x="2042548" y="763496"/>
                  </a:lnTo>
                  <a:lnTo>
                    <a:pt x="2043229" y="766584"/>
                  </a:lnTo>
                  <a:lnTo>
                    <a:pt x="2047317" y="769285"/>
                  </a:lnTo>
                  <a:lnTo>
                    <a:pt x="2047317" y="770443"/>
                  </a:lnTo>
                  <a:lnTo>
                    <a:pt x="2047317" y="772389"/>
                  </a:lnTo>
                  <a:lnTo>
                    <a:pt x="2046636" y="773161"/>
                  </a:lnTo>
                  <a:lnTo>
                    <a:pt x="2044592" y="775091"/>
                  </a:lnTo>
                  <a:lnTo>
                    <a:pt x="2044592" y="776249"/>
                  </a:lnTo>
                  <a:lnTo>
                    <a:pt x="2045273" y="782826"/>
                  </a:lnTo>
                  <a:lnTo>
                    <a:pt x="2046636" y="787843"/>
                  </a:lnTo>
                  <a:lnTo>
                    <a:pt x="2049361" y="791703"/>
                  </a:lnTo>
                  <a:lnTo>
                    <a:pt x="2050724" y="795579"/>
                  </a:lnTo>
                  <a:lnTo>
                    <a:pt x="2052768" y="800596"/>
                  </a:lnTo>
                  <a:lnTo>
                    <a:pt x="2056856" y="802526"/>
                  </a:lnTo>
                  <a:lnTo>
                    <a:pt x="2058901" y="806401"/>
                  </a:lnTo>
                  <a:lnTo>
                    <a:pt x="2058901" y="812191"/>
                  </a:lnTo>
                  <a:lnTo>
                    <a:pt x="2058901" y="816838"/>
                  </a:lnTo>
                  <a:lnTo>
                    <a:pt x="2060945" y="822627"/>
                  </a:lnTo>
                  <a:lnTo>
                    <a:pt x="2062989" y="827661"/>
                  </a:lnTo>
                  <a:lnTo>
                    <a:pt x="2064181" y="834624"/>
                  </a:lnTo>
                  <a:lnTo>
                    <a:pt x="2067077" y="848149"/>
                  </a:lnTo>
                  <a:lnTo>
                    <a:pt x="2069121" y="853938"/>
                  </a:lnTo>
                  <a:lnTo>
                    <a:pt x="2070313" y="857042"/>
                  </a:lnTo>
                  <a:lnTo>
                    <a:pt x="2070313" y="857814"/>
                  </a:lnTo>
                  <a:lnTo>
                    <a:pt x="2068269" y="858971"/>
                  </a:lnTo>
                  <a:lnTo>
                    <a:pt x="2060945" y="857814"/>
                  </a:lnTo>
                  <a:lnTo>
                    <a:pt x="2059582" y="857814"/>
                  </a:lnTo>
                  <a:lnTo>
                    <a:pt x="2060945" y="859743"/>
                  </a:lnTo>
                  <a:lnTo>
                    <a:pt x="2064181" y="862831"/>
                  </a:lnTo>
                  <a:lnTo>
                    <a:pt x="2067077" y="865533"/>
                  </a:lnTo>
                  <a:lnTo>
                    <a:pt x="2074401" y="878301"/>
                  </a:lnTo>
                  <a:lnTo>
                    <a:pt x="2076446" y="882161"/>
                  </a:lnTo>
                  <a:lnTo>
                    <a:pt x="2079341" y="884091"/>
                  </a:lnTo>
                  <a:lnTo>
                    <a:pt x="2080534" y="887966"/>
                  </a:lnTo>
                  <a:lnTo>
                    <a:pt x="2081385" y="893755"/>
                  </a:lnTo>
                  <a:lnTo>
                    <a:pt x="2081385" y="897615"/>
                  </a:lnTo>
                  <a:lnTo>
                    <a:pt x="2080534" y="898789"/>
                  </a:lnTo>
                  <a:lnTo>
                    <a:pt x="2080534" y="900719"/>
                  </a:lnTo>
                  <a:lnTo>
                    <a:pt x="2080534" y="904578"/>
                  </a:lnTo>
                  <a:lnTo>
                    <a:pt x="2078490" y="908438"/>
                  </a:lnTo>
                  <a:lnTo>
                    <a:pt x="2079341" y="911156"/>
                  </a:lnTo>
                  <a:lnTo>
                    <a:pt x="2080534" y="914243"/>
                  </a:lnTo>
                  <a:lnTo>
                    <a:pt x="2080534" y="917331"/>
                  </a:lnTo>
                  <a:lnTo>
                    <a:pt x="2077297" y="921206"/>
                  </a:lnTo>
                  <a:lnTo>
                    <a:pt x="2077297" y="930871"/>
                  </a:lnTo>
                  <a:lnTo>
                    <a:pt x="2075253" y="936661"/>
                  </a:lnTo>
                  <a:lnTo>
                    <a:pt x="2072357" y="939362"/>
                  </a:lnTo>
                  <a:lnTo>
                    <a:pt x="2071165" y="941308"/>
                  </a:lnTo>
                  <a:lnTo>
                    <a:pt x="2071165" y="945554"/>
                  </a:lnTo>
                  <a:lnTo>
                    <a:pt x="2070313" y="949413"/>
                  </a:lnTo>
                  <a:lnTo>
                    <a:pt x="2069121" y="951359"/>
                  </a:lnTo>
                  <a:lnTo>
                    <a:pt x="2067077" y="952131"/>
                  </a:lnTo>
                  <a:lnTo>
                    <a:pt x="2068269" y="954061"/>
                  </a:lnTo>
                  <a:lnTo>
                    <a:pt x="2058901" y="969515"/>
                  </a:lnTo>
                  <a:lnTo>
                    <a:pt x="2054812" y="969515"/>
                  </a:lnTo>
                  <a:lnTo>
                    <a:pt x="2050724" y="969515"/>
                  </a:lnTo>
                  <a:lnTo>
                    <a:pt x="2043229" y="971445"/>
                  </a:lnTo>
                  <a:lnTo>
                    <a:pt x="2039141" y="977636"/>
                  </a:lnTo>
                  <a:lnTo>
                    <a:pt x="2030965" y="993878"/>
                  </a:lnTo>
                  <a:lnTo>
                    <a:pt x="2029772" y="996966"/>
                  </a:lnTo>
                  <a:lnTo>
                    <a:pt x="2031816" y="1001597"/>
                  </a:lnTo>
                  <a:lnTo>
                    <a:pt x="2034372" y="1008561"/>
                  </a:lnTo>
                  <a:lnTo>
                    <a:pt x="2033009" y="1012420"/>
                  </a:lnTo>
                  <a:lnTo>
                    <a:pt x="2030965" y="1015524"/>
                  </a:lnTo>
                  <a:lnTo>
                    <a:pt x="2027728" y="1020155"/>
                  </a:lnTo>
                  <a:lnTo>
                    <a:pt x="2027728" y="1024015"/>
                  </a:lnTo>
                  <a:lnTo>
                    <a:pt x="2026877" y="1027890"/>
                  </a:lnTo>
                  <a:lnTo>
                    <a:pt x="2019552" y="1037941"/>
                  </a:lnTo>
                  <a:lnTo>
                    <a:pt x="2015464" y="1043731"/>
                  </a:lnTo>
                  <a:lnTo>
                    <a:pt x="2013420" y="1048378"/>
                  </a:lnTo>
                  <a:lnTo>
                    <a:pt x="2011376" y="1059201"/>
                  </a:lnTo>
                  <a:lnTo>
                    <a:pt x="2010524" y="1061903"/>
                  </a:lnTo>
                  <a:lnTo>
                    <a:pt x="2014612" y="1070796"/>
                  </a:lnTo>
                  <a:lnTo>
                    <a:pt x="2016656" y="1076585"/>
                  </a:lnTo>
                  <a:lnTo>
                    <a:pt x="2016656" y="1080461"/>
                  </a:lnTo>
                  <a:lnTo>
                    <a:pt x="2019552" y="1085478"/>
                  </a:lnTo>
                  <a:lnTo>
                    <a:pt x="2024833" y="1091283"/>
                  </a:lnTo>
                  <a:lnTo>
                    <a:pt x="2035053" y="1100948"/>
                  </a:lnTo>
                  <a:lnTo>
                    <a:pt x="2041185" y="1104036"/>
                  </a:lnTo>
                  <a:lnTo>
                    <a:pt x="2044592" y="1106738"/>
                  </a:lnTo>
                  <a:lnTo>
                    <a:pt x="2052768" y="1113701"/>
                  </a:lnTo>
                  <a:lnTo>
                    <a:pt x="2056856" y="1116402"/>
                  </a:lnTo>
                  <a:lnTo>
                    <a:pt x="2059582" y="1117560"/>
                  </a:lnTo>
                  <a:lnTo>
                    <a:pt x="2065033" y="1120262"/>
                  </a:lnTo>
                  <a:lnTo>
                    <a:pt x="2068269" y="1121436"/>
                  </a:lnTo>
                  <a:lnTo>
                    <a:pt x="2073209" y="1124138"/>
                  </a:lnTo>
                  <a:lnTo>
                    <a:pt x="2076446" y="1126067"/>
                  </a:lnTo>
                  <a:lnTo>
                    <a:pt x="2079341" y="1129155"/>
                  </a:lnTo>
                  <a:lnTo>
                    <a:pt x="2083430" y="1131101"/>
                  </a:lnTo>
                  <a:lnTo>
                    <a:pt x="2090754" y="1133031"/>
                  </a:lnTo>
                  <a:lnTo>
                    <a:pt x="2093991" y="1134960"/>
                  </a:lnTo>
                  <a:lnTo>
                    <a:pt x="2098079" y="1136890"/>
                  </a:lnTo>
                  <a:lnTo>
                    <a:pt x="2100123" y="1136890"/>
                  </a:lnTo>
                  <a:lnTo>
                    <a:pt x="2105063" y="1138048"/>
                  </a:lnTo>
                  <a:lnTo>
                    <a:pt x="2113239" y="1138048"/>
                  </a:lnTo>
                  <a:lnTo>
                    <a:pt x="2118520" y="1140750"/>
                  </a:lnTo>
                  <a:lnTo>
                    <a:pt x="2125844" y="1141924"/>
                  </a:lnTo>
                  <a:lnTo>
                    <a:pt x="2127888" y="1142696"/>
                  </a:lnTo>
                  <a:lnTo>
                    <a:pt x="2131976" y="1144625"/>
                  </a:lnTo>
                  <a:lnTo>
                    <a:pt x="2136065" y="1146555"/>
                  </a:lnTo>
                  <a:lnTo>
                    <a:pt x="2140153" y="1149643"/>
                  </a:lnTo>
                  <a:lnTo>
                    <a:pt x="2149692" y="1154290"/>
                  </a:lnTo>
                  <a:lnTo>
                    <a:pt x="2154461" y="1156220"/>
                  </a:lnTo>
                  <a:lnTo>
                    <a:pt x="2156505" y="1157378"/>
                  </a:lnTo>
                  <a:lnTo>
                    <a:pt x="2164000" y="1160465"/>
                  </a:lnTo>
                  <a:lnTo>
                    <a:pt x="2166044" y="1162395"/>
                  </a:lnTo>
                  <a:lnTo>
                    <a:pt x="2168089" y="1164341"/>
                  </a:lnTo>
                  <a:lnTo>
                    <a:pt x="2170133" y="1166271"/>
                  </a:lnTo>
                </a:path>
                <a:path w="3188335" h="1827529">
                  <a:moveTo>
                    <a:pt x="83296" y="1405530"/>
                  </a:moveTo>
                  <a:lnTo>
                    <a:pt x="84659" y="1403600"/>
                  </a:lnTo>
                  <a:lnTo>
                    <a:pt x="86703" y="1401284"/>
                  </a:lnTo>
                  <a:lnTo>
                    <a:pt x="89598" y="1398583"/>
                  </a:lnTo>
                  <a:lnTo>
                    <a:pt x="90791" y="1397425"/>
                  </a:lnTo>
                  <a:lnTo>
                    <a:pt x="95731" y="1393549"/>
                  </a:lnTo>
                  <a:lnTo>
                    <a:pt x="98967" y="1388918"/>
                  </a:lnTo>
                  <a:lnTo>
                    <a:pt x="103907" y="1383884"/>
                  </a:lnTo>
                  <a:lnTo>
                    <a:pt x="107143" y="1381183"/>
                  </a:lnTo>
                  <a:lnTo>
                    <a:pt x="110380" y="1380025"/>
                  </a:lnTo>
                  <a:lnTo>
                    <a:pt x="117364" y="1377323"/>
                  </a:lnTo>
                  <a:lnTo>
                    <a:pt x="129628" y="1373447"/>
                  </a:lnTo>
                  <a:lnTo>
                    <a:pt x="138997" y="1370360"/>
                  </a:lnTo>
                  <a:lnTo>
                    <a:pt x="144278" y="1370360"/>
                  </a:lnTo>
                  <a:lnTo>
                    <a:pt x="186522" y="1359537"/>
                  </a:lnTo>
                  <a:lnTo>
                    <a:pt x="196742" y="1356835"/>
                  </a:lnTo>
                  <a:lnTo>
                    <a:pt x="202023" y="1354906"/>
                  </a:lnTo>
                  <a:lnTo>
                    <a:pt x="206111" y="1351030"/>
                  </a:lnTo>
                  <a:lnTo>
                    <a:pt x="213095" y="1349100"/>
                  </a:lnTo>
                  <a:lnTo>
                    <a:pt x="216331" y="1349872"/>
                  </a:lnTo>
                  <a:lnTo>
                    <a:pt x="218376" y="1347942"/>
                  </a:lnTo>
                  <a:lnTo>
                    <a:pt x="220420" y="1345241"/>
                  </a:lnTo>
                  <a:lnTo>
                    <a:pt x="221612" y="1344083"/>
                  </a:lnTo>
                  <a:lnTo>
                    <a:pt x="227744" y="1344083"/>
                  </a:lnTo>
                  <a:lnTo>
                    <a:pt x="233876" y="1343311"/>
                  </a:lnTo>
                  <a:lnTo>
                    <a:pt x="237965" y="1340207"/>
                  </a:lnTo>
                  <a:lnTo>
                    <a:pt x="238816" y="1337120"/>
                  </a:lnTo>
                  <a:lnTo>
                    <a:pt x="236772" y="1337120"/>
                  </a:lnTo>
                  <a:lnTo>
                    <a:pt x="233876" y="1337120"/>
                  </a:lnTo>
                  <a:lnTo>
                    <a:pt x="229788" y="1339049"/>
                  </a:lnTo>
                  <a:lnTo>
                    <a:pt x="224508" y="1340979"/>
                  </a:lnTo>
                  <a:lnTo>
                    <a:pt x="218376" y="1340979"/>
                  </a:lnTo>
                  <a:lnTo>
                    <a:pt x="215139" y="1343311"/>
                  </a:lnTo>
                  <a:lnTo>
                    <a:pt x="215139" y="1346013"/>
                  </a:lnTo>
                  <a:lnTo>
                    <a:pt x="212243" y="1347170"/>
                  </a:lnTo>
                  <a:lnTo>
                    <a:pt x="206111" y="1347170"/>
                  </a:lnTo>
                  <a:lnTo>
                    <a:pt x="206963" y="1342137"/>
                  </a:lnTo>
                  <a:lnTo>
                    <a:pt x="209007" y="1334418"/>
                  </a:lnTo>
                  <a:lnTo>
                    <a:pt x="210199" y="1325525"/>
                  </a:lnTo>
                  <a:lnTo>
                    <a:pt x="211051" y="1319719"/>
                  </a:lnTo>
                  <a:lnTo>
                    <a:pt x="214287" y="1315088"/>
                  </a:lnTo>
                  <a:lnTo>
                    <a:pt x="219227" y="1312000"/>
                  </a:lnTo>
                  <a:lnTo>
                    <a:pt x="225700" y="1306967"/>
                  </a:lnTo>
                  <a:lnTo>
                    <a:pt x="230640" y="1302335"/>
                  </a:lnTo>
                  <a:lnTo>
                    <a:pt x="237965" y="1296530"/>
                  </a:lnTo>
                  <a:lnTo>
                    <a:pt x="244949" y="1292671"/>
                  </a:lnTo>
                  <a:lnTo>
                    <a:pt x="255510" y="1289567"/>
                  </a:lnTo>
                  <a:lnTo>
                    <a:pt x="263686" y="1289567"/>
                  </a:lnTo>
                  <a:lnTo>
                    <a:pt x="277313" y="1289567"/>
                  </a:lnTo>
                  <a:lnTo>
                    <a:pt x="289578" y="1289567"/>
                  </a:lnTo>
                  <a:lnTo>
                    <a:pt x="302524" y="1290741"/>
                  </a:lnTo>
                  <a:lnTo>
                    <a:pt x="313255" y="1290741"/>
                  </a:lnTo>
                  <a:lnTo>
                    <a:pt x="328415" y="1293442"/>
                  </a:lnTo>
                  <a:lnTo>
                    <a:pt x="341020" y="1297302"/>
                  </a:lnTo>
                  <a:lnTo>
                    <a:pt x="354137" y="1303107"/>
                  </a:lnTo>
                  <a:lnTo>
                    <a:pt x="365549" y="1310055"/>
                  </a:lnTo>
                  <a:lnTo>
                    <a:pt x="372874" y="1315088"/>
                  </a:lnTo>
                  <a:lnTo>
                    <a:pt x="379858" y="1315088"/>
                  </a:lnTo>
                  <a:lnTo>
                    <a:pt x="418355" y="1330542"/>
                  </a:lnTo>
                  <a:lnTo>
                    <a:pt x="425339" y="1333260"/>
                  </a:lnTo>
                  <a:lnTo>
                    <a:pt x="448164" y="1340979"/>
                  </a:lnTo>
                  <a:lnTo>
                    <a:pt x="476781" y="1351030"/>
                  </a:lnTo>
                  <a:lnTo>
                    <a:pt x="518174" y="1366500"/>
                  </a:lnTo>
                  <a:lnTo>
                    <a:pt x="539807" y="1374219"/>
                  </a:lnTo>
                  <a:lnTo>
                    <a:pt x="547984" y="1375393"/>
                  </a:lnTo>
                  <a:lnTo>
                    <a:pt x="572513" y="1378095"/>
                  </a:lnTo>
                  <a:lnTo>
                    <a:pt x="608454" y="1378095"/>
                  </a:lnTo>
                  <a:lnTo>
                    <a:pt x="661260" y="1379253"/>
                  </a:lnTo>
                  <a:lnTo>
                    <a:pt x="709636" y="1380025"/>
                  </a:lnTo>
                  <a:lnTo>
                    <a:pt x="710829" y="1381183"/>
                  </a:lnTo>
                  <a:lnTo>
                    <a:pt x="712873" y="1383112"/>
                  </a:lnTo>
                  <a:lnTo>
                    <a:pt x="712873" y="1385042"/>
                  </a:lnTo>
                  <a:lnTo>
                    <a:pt x="713725" y="1385830"/>
                  </a:lnTo>
                  <a:lnTo>
                    <a:pt x="713725" y="1387760"/>
                  </a:lnTo>
                  <a:lnTo>
                    <a:pt x="714917" y="1390848"/>
                  </a:lnTo>
                  <a:lnTo>
                    <a:pt x="714917" y="1393549"/>
                  </a:lnTo>
                  <a:lnTo>
                    <a:pt x="712873" y="1395479"/>
                  </a:lnTo>
                  <a:lnTo>
                    <a:pt x="710829" y="1395479"/>
                  </a:lnTo>
                  <a:lnTo>
                    <a:pt x="700097" y="1393549"/>
                  </a:lnTo>
                  <a:lnTo>
                    <a:pt x="672332" y="1389690"/>
                  </a:lnTo>
                  <a:lnTo>
                    <a:pt x="646951" y="1386988"/>
                  </a:lnTo>
                  <a:lnTo>
                    <a:pt x="641671" y="1385830"/>
                  </a:lnTo>
                  <a:lnTo>
                    <a:pt x="632302" y="1385830"/>
                  </a:lnTo>
                  <a:lnTo>
                    <a:pt x="620038" y="1385830"/>
                  </a:lnTo>
                  <a:lnTo>
                    <a:pt x="607773" y="1385830"/>
                  </a:lnTo>
                  <a:lnTo>
                    <a:pt x="596190" y="1385830"/>
                  </a:lnTo>
                  <a:lnTo>
                    <a:pt x="590058" y="1386988"/>
                  </a:lnTo>
                  <a:lnTo>
                    <a:pt x="585970" y="1386988"/>
                  </a:lnTo>
                  <a:lnTo>
                    <a:pt x="578645" y="1387760"/>
                  </a:lnTo>
                  <a:lnTo>
                    <a:pt x="569617" y="1388918"/>
                  </a:lnTo>
                  <a:lnTo>
                    <a:pt x="556160" y="1389690"/>
                  </a:lnTo>
                  <a:lnTo>
                    <a:pt x="539807" y="1390848"/>
                  </a:lnTo>
                  <a:lnTo>
                    <a:pt x="528395" y="1390848"/>
                  </a:lnTo>
                  <a:lnTo>
                    <a:pt x="518174" y="1390848"/>
                  </a:lnTo>
                  <a:lnTo>
                    <a:pt x="509998" y="1389690"/>
                  </a:lnTo>
                  <a:lnTo>
                    <a:pt x="501310" y="1387760"/>
                  </a:lnTo>
                  <a:lnTo>
                    <a:pt x="493134" y="1385830"/>
                  </a:lnTo>
                  <a:lnTo>
                    <a:pt x="487002" y="1383884"/>
                  </a:lnTo>
                  <a:lnTo>
                    <a:pt x="465369" y="1381183"/>
                  </a:lnTo>
                  <a:lnTo>
                    <a:pt x="433515" y="1380025"/>
                  </a:lnTo>
                  <a:lnTo>
                    <a:pt x="403706" y="1380025"/>
                  </a:lnTo>
                  <a:lnTo>
                    <a:pt x="381902" y="1381183"/>
                  </a:lnTo>
                  <a:lnTo>
                    <a:pt x="366742" y="1385042"/>
                  </a:lnTo>
                  <a:lnTo>
                    <a:pt x="353285" y="1398583"/>
                  </a:lnTo>
                  <a:lnTo>
                    <a:pt x="347153" y="1404372"/>
                  </a:lnTo>
                  <a:lnTo>
                    <a:pt x="341020" y="1412107"/>
                  </a:lnTo>
                  <a:lnTo>
                    <a:pt x="332503" y="1415195"/>
                  </a:lnTo>
                  <a:lnTo>
                    <a:pt x="321431" y="1419070"/>
                  </a:lnTo>
                  <a:lnTo>
                    <a:pt x="311211" y="1421000"/>
                  </a:lnTo>
                  <a:lnTo>
                    <a:pt x="307123" y="1421000"/>
                  </a:lnTo>
                  <a:lnTo>
                    <a:pt x="275950" y="1426789"/>
                  </a:lnTo>
                  <a:lnTo>
                    <a:pt x="271862" y="1426789"/>
                  </a:lnTo>
                  <a:lnTo>
                    <a:pt x="83296" y="1405530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1" name="object 4091"/>
            <p:cNvSpPr/>
            <p:nvPr/>
          </p:nvSpPr>
          <p:spPr>
            <a:xfrm>
              <a:off x="5441024" y="5724852"/>
              <a:ext cx="563880" cy="97155"/>
            </a:xfrm>
            <a:custGeom>
              <a:avLst/>
              <a:gdLst/>
              <a:ahLst/>
              <a:cxnLst/>
              <a:rect l="l" t="t" r="r" b="b"/>
              <a:pathLst>
                <a:path w="563879" h="97154">
                  <a:moveTo>
                    <a:pt x="331652" y="14688"/>
                  </a:moveTo>
                  <a:lnTo>
                    <a:pt x="365549" y="10822"/>
                  </a:lnTo>
                  <a:lnTo>
                    <a:pt x="386501" y="7730"/>
                  </a:lnTo>
                  <a:lnTo>
                    <a:pt x="390589" y="6956"/>
                  </a:lnTo>
                  <a:lnTo>
                    <a:pt x="395529" y="3092"/>
                  </a:lnTo>
                  <a:lnTo>
                    <a:pt x="398766" y="1933"/>
                  </a:lnTo>
                  <a:lnTo>
                    <a:pt x="400810" y="1933"/>
                  </a:lnTo>
                  <a:lnTo>
                    <a:pt x="402854" y="1933"/>
                  </a:lnTo>
                  <a:lnTo>
                    <a:pt x="404046" y="3864"/>
                  </a:lnTo>
                  <a:lnTo>
                    <a:pt x="410179" y="10822"/>
                  </a:lnTo>
                  <a:lnTo>
                    <a:pt x="413074" y="12755"/>
                  </a:lnTo>
                  <a:lnTo>
                    <a:pt x="418355" y="15460"/>
                  </a:lnTo>
                  <a:lnTo>
                    <a:pt x="436752" y="20486"/>
                  </a:lnTo>
                  <a:lnTo>
                    <a:pt x="438796" y="22419"/>
                  </a:lnTo>
                  <a:lnTo>
                    <a:pt x="440840" y="24352"/>
                  </a:lnTo>
                  <a:lnTo>
                    <a:pt x="442884" y="27444"/>
                  </a:lnTo>
                  <a:lnTo>
                    <a:pt x="444928" y="29377"/>
                  </a:lnTo>
                  <a:lnTo>
                    <a:pt x="465880" y="40973"/>
                  </a:lnTo>
                  <a:lnTo>
                    <a:pt x="464517" y="44838"/>
                  </a:lnTo>
                  <a:lnTo>
                    <a:pt x="463836" y="46771"/>
                  </a:lnTo>
                  <a:lnTo>
                    <a:pt x="461792" y="49863"/>
                  </a:lnTo>
                  <a:lnTo>
                    <a:pt x="461792" y="51796"/>
                  </a:lnTo>
                  <a:lnTo>
                    <a:pt x="461792" y="54501"/>
                  </a:lnTo>
                  <a:lnTo>
                    <a:pt x="464517" y="57593"/>
                  </a:lnTo>
                  <a:lnTo>
                    <a:pt x="467924" y="58367"/>
                  </a:lnTo>
                </a:path>
                <a:path w="563879" h="97154">
                  <a:moveTo>
                    <a:pt x="467924" y="58367"/>
                  </a:moveTo>
                  <a:lnTo>
                    <a:pt x="469968" y="59526"/>
                  </a:lnTo>
                  <a:lnTo>
                    <a:pt x="474056" y="59526"/>
                  </a:lnTo>
                  <a:lnTo>
                    <a:pt x="478144" y="57593"/>
                  </a:lnTo>
                  <a:lnTo>
                    <a:pt x="484276" y="55660"/>
                  </a:lnTo>
                  <a:lnTo>
                    <a:pt x="488365" y="54501"/>
                  </a:lnTo>
                  <a:lnTo>
                    <a:pt x="491601" y="54501"/>
                  </a:lnTo>
                  <a:lnTo>
                    <a:pt x="512894" y="55660"/>
                  </a:lnTo>
                  <a:lnTo>
                    <a:pt x="515278" y="55660"/>
                  </a:lnTo>
                </a:path>
                <a:path w="563879" h="97154">
                  <a:moveTo>
                    <a:pt x="515278" y="55660"/>
                  </a:moveTo>
                  <a:lnTo>
                    <a:pt x="517322" y="56434"/>
                  </a:lnTo>
                  <a:lnTo>
                    <a:pt x="523455" y="61459"/>
                  </a:lnTo>
                  <a:lnTo>
                    <a:pt x="531631" y="69190"/>
                  </a:lnTo>
                  <a:lnTo>
                    <a:pt x="538615" y="78853"/>
                  </a:lnTo>
                  <a:lnTo>
                    <a:pt x="543896" y="84652"/>
                  </a:lnTo>
                </a:path>
                <a:path w="563879" h="97154">
                  <a:moveTo>
                    <a:pt x="543896" y="84652"/>
                  </a:moveTo>
                  <a:lnTo>
                    <a:pt x="543896" y="85811"/>
                  </a:lnTo>
                  <a:lnTo>
                    <a:pt x="547132" y="87744"/>
                  </a:lnTo>
                  <a:lnTo>
                    <a:pt x="555308" y="92382"/>
                  </a:lnTo>
                  <a:lnTo>
                    <a:pt x="560248" y="94315"/>
                  </a:lnTo>
                  <a:lnTo>
                    <a:pt x="563569" y="96827"/>
                  </a:lnTo>
                </a:path>
                <a:path w="563879" h="97154">
                  <a:moveTo>
                    <a:pt x="59619" y="91609"/>
                  </a:moveTo>
                  <a:lnTo>
                    <a:pt x="72394" y="94315"/>
                  </a:lnTo>
                </a:path>
                <a:path w="563879" h="97154">
                  <a:moveTo>
                    <a:pt x="0" y="0"/>
                  </a:moveTo>
                  <a:lnTo>
                    <a:pt x="0" y="1932"/>
                  </a:lnTo>
                  <a:lnTo>
                    <a:pt x="1192" y="7730"/>
                  </a:lnTo>
                  <a:lnTo>
                    <a:pt x="5280" y="51796"/>
                  </a:lnTo>
                  <a:lnTo>
                    <a:pt x="5280" y="68030"/>
                  </a:lnTo>
                  <a:lnTo>
                    <a:pt x="4428" y="75761"/>
                  </a:lnTo>
                </a:path>
                <a:path w="563879" h="97154">
                  <a:moveTo>
                    <a:pt x="4428" y="75761"/>
                  </a:moveTo>
                  <a:lnTo>
                    <a:pt x="3236" y="93542"/>
                  </a:lnTo>
                  <a:lnTo>
                    <a:pt x="3236" y="96248"/>
                  </a:lnTo>
                </a:path>
                <a:path w="563879" h="97154">
                  <a:moveTo>
                    <a:pt x="32065" y="96827"/>
                  </a:moveTo>
                  <a:lnTo>
                    <a:pt x="35090" y="84652"/>
                  </a:lnTo>
                </a:path>
                <a:path w="563879" h="97154">
                  <a:moveTo>
                    <a:pt x="35090" y="84652"/>
                  </a:moveTo>
                  <a:lnTo>
                    <a:pt x="59619" y="91609"/>
                  </a:lnTo>
                </a:path>
                <a:path w="563879" h="97154">
                  <a:moveTo>
                    <a:pt x="72394" y="94315"/>
                  </a:moveTo>
                  <a:lnTo>
                    <a:pt x="111232" y="80786"/>
                  </a:lnTo>
                  <a:lnTo>
                    <a:pt x="120600" y="76920"/>
                  </a:lnTo>
                </a:path>
                <a:path w="563879" h="97154">
                  <a:moveTo>
                    <a:pt x="120600" y="76920"/>
                  </a:moveTo>
                  <a:lnTo>
                    <a:pt x="125881" y="75761"/>
                  </a:lnTo>
                </a:path>
                <a:path w="563879" h="97154">
                  <a:moveTo>
                    <a:pt x="125881" y="75761"/>
                  </a:moveTo>
                  <a:lnTo>
                    <a:pt x="130821" y="73829"/>
                  </a:lnTo>
                  <a:lnTo>
                    <a:pt x="134057" y="73056"/>
                  </a:lnTo>
                </a:path>
                <a:path w="563879" h="97154">
                  <a:moveTo>
                    <a:pt x="134057" y="73056"/>
                  </a:moveTo>
                  <a:lnTo>
                    <a:pt x="136101" y="73056"/>
                  </a:lnTo>
                  <a:lnTo>
                    <a:pt x="154498" y="75761"/>
                  </a:lnTo>
                  <a:lnTo>
                    <a:pt x="158586" y="75761"/>
                  </a:lnTo>
                  <a:lnTo>
                    <a:pt x="161993" y="74989"/>
                  </a:lnTo>
                  <a:lnTo>
                    <a:pt x="191802" y="65324"/>
                  </a:lnTo>
                </a:path>
                <a:path w="563879" h="97154">
                  <a:moveTo>
                    <a:pt x="191802" y="65324"/>
                  </a:moveTo>
                  <a:lnTo>
                    <a:pt x="195891" y="63392"/>
                  </a:lnTo>
                  <a:lnTo>
                    <a:pt x="198786" y="61459"/>
                  </a:lnTo>
                  <a:lnTo>
                    <a:pt x="203215" y="57593"/>
                  </a:lnTo>
                  <a:lnTo>
                    <a:pt x="208155" y="50637"/>
                  </a:lnTo>
                  <a:lnTo>
                    <a:pt x="215480" y="41745"/>
                  </a:lnTo>
                  <a:lnTo>
                    <a:pt x="218376" y="35948"/>
                  </a:lnTo>
                  <a:lnTo>
                    <a:pt x="220420" y="35174"/>
                  </a:lnTo>
                  <a:lnTo>
                    <a:pt x="222464" y="33241"/>
                  </a:lnTo>
                  <a:lnTo>
                    <a:pt x="225700" y="32082"/>
                  </a:lnTo>
                  <a:lnTo>
                    <a:pt x="265900" y="23578"/>
                  </a:lnTo>
                  <a:lnTo>
                    <a:pt x="312063" y="17393"/>
                  </a:lnTo>
                  <a:lnTo>
                    <a:pt x="331652" y="1468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2" name="object 4092"/>
            <p:cNvSpPr/>
            <p:nvPr/>
          </p:nvSpPr>
          <p:spPr>
            <a:xfrm>
              <a:off x="5444193" y="58211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-1192" y="289"/>
                  </a:moveTo>
                  <a:lnTo>
                    <a:pt x="1258" y="28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5086035" y="5062702"/>
              <a:ext cx="355600" cy="759460"/>
            </a:xfrm>
            <a:custGeom>
              <a:avLst/>
              <a:gdLst/>
              <a:ahLst/>
              <a:cxnLst/>
              <a:rect l="l" t="t" r="r" b="b"/>
              <a:pathLst>
                <a:path w="355600" h="759460">
                  <a:moveTo>
                    <a:pt x="145129" y="439504"/>
                  </a:moveTo>
                  <a:lnTo>
                    <a:pt x="150069" y="453029"/>
                  </a:lnTo>
                </a:path>
                <a:path w="355600" h="759460">
                  <a:moveTo>
                    <a:pt x="135761" y="411281"/>
                  </a:moveTo>
                  <a:lnTo>
                    <a:pt x="143937" y="435645"/>
                  </a:lnTo>
                  <a:lnTo>
                    <a:pt x="145129" y="439504"/>
                  </a:lnTo>
                </a:path>
                <a:path w="355600" h="759460">
                  <a:moveTo>
                    <a:pt x="150069" y="453029"/>
                  </a:moveTo>
                  <a:lnTo>
                    <a:pt x="163526" y="490916"/>
                  </a:lnTo>
                  <a:lnTo>
                    <a:pt x="166762" y="501739"/>
                  </a:lnTo>
                  <a:lnTo>
                    <a:pt x="169658" y="507528"/>
                  </a:lnTo>
                  <a:lnTo>
                    <a:pt x="176983" y="514492"/>
                  </a:lnTo>
                  <a:lnTo>
                    <a:pt x="192654" y="531892"/>
                  </a:lnTo>
                  <a:lnTo>
                    <a:pt x="196742" y="535751"/>
                  </a:lnTo>
                </a:path>
                <a:path w="355600" h="759460">
                  <a:moveTo>
                    <a:pt x="196742" y="535751"/>
                  </a:moveTo>
                  <a:lnTo>
                    <a:pt x="202875" y="541541"/>
                  </a:lnTo>
                  <a:lnTo>
                    <a:pt x="213095" y="550434"/>
                  </a:lnTo>
                  <a:lnTo>
                    <a:pt x="215991" y="552379"/>
                  </a:lnTo>
                </a:path>
                <a:path w="355600" h="759460">
                  <a:moveTo>
                    <a:pt x="215991" y="552379"/>
                  </a:moveTo>
                  <a:lnTo>
                    <a:pt x="262494" y="583288"/>
                  </a:lnTo>
                  <a:lnTo>
                    <a:pt x="310870" y="609579"/>
                  </a:lnTo>
                  <a:lnTo>
                    <a:pt x="325179" y="611512"/>
                  </a:lnTo>
                  <a:lnTo>
                    <a:pt x="331652" y="612672"/>
                  </a:lnTo>
                  <a:lnTo>
                    <a:pt x="354137" y="648620"/>
                  </a:lnTo>
                  <a:lnTo>
                    <a:pt x="354988" y="653646"/>
                  </a:lnTo>
                  <a:lnTo>
                    <a:pt x="354988" y="662150"/>
                  </a:lnTo>
                </a:path>
                <a:path w="355600" h="759460">
                  <a:moveTo>
                    <a:pt x="9028" y="667175"/>
                  </a:moveTo>
                  <a:lnTo>
                    <a:pt x="13116" y="672972"/>
                  </a:lnTo>
                  <a:lnTo>
                    <a:pt x="34749" y="699257"/>
                  </a:lnTo>
                  <a:lnTo>
                    <a:pt x="35941" y="701190"/>
                  </a:lnTo>
                  <a:lnTo>
                    <a:pt x="36793" y="703123"/>
                  </a:lnTo>
                </a:path>
                <a:path w="355600" h="759460">
                  <a:moveTo>
                    <a:pt x="0" y="655579"/>
                  </a:moveTo>
                  <a:lnTo>
                    <a:pt x="9028" y="667175"/>
                  </a:lnTo>
                </a:path>
                <a:path w="355600" h="759460">
                  <a:moveTo>
                    <a:pt x="6132" y="700031"/>
                  </a:moveTo>
                  <a:lnTo>
                    <a:pt x="20440" y="701190"/>
                  </a:lnTo>
                  <a:lnTo>
                    <a:pt x="36793" y="703123"/>
                  </a:lnTo>
                </a:path>
                <a:path w="355600" h="759460">
                  <a:moveTo>
                    <a:pt x="36793" y="703123"/>
                  </a:moveTo>
                  <a:lnTo>
                    <a:pt x="37985" y="703123"/>
                  </a:lnTo>
                </a:path>
                <a:path w="355600" h="759460">
                  <a:moveTo>
                    <a:pt x="37985" y="703123"/>
                  </a:moveTo>
                  <a:lnTo>
                    <a:pt x="44969" y="705055"/>
                  </a:lnTo>
                  <a:lnTo>
                    <a:pt x="87554" y="716651"/>
                  </a:lnTo>
                  <a:lnTo>
                    <a:pt x="117364" y="726314"/>
                  </a:lnTo>
                </a:path>
                <a:path w="355600" h="759460">
                  <a:moveTo>
                    <a:pt x="117364" y="726314"/>
                  </a:moveTo>
                  <a:lnTo>
                    <a:pt x="120260" y="727474"/>
                  </a:lnTo>
                  <a:lnTo>
                    <a:pt x="197424" y="747961"/>
                  </a:lnTo>
                  <a:lnTo>
                    <a:pt x="207644" y="750667"/>
                  </a:lnTo>
                  <a:lnTo>
                    <a:pt x="223315" y="753759"/>
                  </a:lnTo>
                  <a:lnTo>
                    <a:pt x="254511" y="758977"/>
                  </a:lnTo>
                </a:path>
                <a:path w="355600" h="759460">
                  <a:moveTo>
                    <a:pt x="125540" y="0"/>
                  </a:moveTo>
                  <a:lnTo>
                    <a:pt x="127584" y="19329"/>
                  </a:lnTo>
                  <a:lnTo>
                    <a:pt x="128436" y="35958"/>
                  </a:lnTo>
                  <a:lnTo>
                    <a:pt x="129628" y="50640"/>
                  </a:lnTo>
                  <a:lnTo>
                    <a:pt x="129628" y="55287"/>
                  </a:lnTo>
                  <a:lnTo>
                    <a:pt x="129628" y="63006"/>
                  </a:lnTo>
                  <a:lnTo>
                    <a:pt x="128436" y="78863"/>
                  </a:lnTo>
                  <a:lnTo>
                    <a:pt x="126392" y="98964"/>
                  </a:lnTo>
                  <a:lnTo>
                    <a:pt x="124348" y="120610"/>
                  </a:lnTo>
                  <a:lnTo>
                    <a:pt x="122304" y="143027"/>
                  </a:lnTo>
                  <a:lnTo>
                    <a:pt x="121452" y="159254"/>
                  </a:lnTo>
                  <a:lnTo>
                    <a:pt x="119408" y="178969"/>
                  </a:lnTo>
                  <a:lnTo>
                    <a:pt x="118216" y="193668"/>
                  </a:lnTo>
                  <a:lnTo>
                    <a:pt x="118216" y="207964"/>
                  </a:lnTo>
                  <a:lnTo>
                    <a:pt x="116171" y="229610"/>
                  </a:lnTo>
                  <a:lnTo>
                    <a:pt x="115320" y="249711"/>
                  </a:lnTo>
                  <a:lnTo>
                    <a:pt x="115320" y="270199"/>
                  </a:lnTo>
                </a:path>
                <a:path w="355600" h="759460">
                  <a:moveTo>
                    <a:pt x="115320" y="275217"/>
                  </a:moveTo>
                  <a:lnTo>
                    <a:pt x="115320" y="284110"/>
                  </a:lnTo>
                </a:path>
                <a:path w="355600" h="759460">
                  <a:moveTo>
                    <a:pt x="115320" y="284110"/>
                  </a:moveTo>
                  <a:lnTo>
                    <a:pt x="114127" y="29184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5200162" y="535454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-1192" y="5218"/>
                  </a:moveTo>
                  <a:lnTo>
                    <a:pt x="1192" y="5218"/>
                  </a:lnTo>
                </a:path>
              </a:pathLst>
            </a:custGeom>
            <a:ln w="1043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5" name="object 4095"/>
            <p:cNvSpPr/>
            <p:nvPr/>
          </p:nvSpPr>
          <p:spPr>
            <a:xfrm>
              <a:off x="5200162" y="4840055"/>
              <a:ext cx="22225" cy="634365"/>
            </a:xfrm>
            <a:custGeom>
              <a:avLst/>
              <a:gdLst/>
              <a:ahLst/>
              <a:cxnLst/>
              <a:rect l="l" t="t" r="r" b="b"/>
              <a:pathLst>
                <a:path w="22225" h="634364">
                  <a:moveTo>
                    <a:pt x="0" y="524929"/>
                  </a:moveTo>
                  <a:lnTo>
                    <a:pt x="0" y="526858"/>
                  </a:lnTo>
                  <a:lnTo>
                    <a:pt x="2044" y="543486"/>
                  </a:lnTo>
                </a:path>
                <a:path w="22225" h="634364">
                  <a:moveTo>
                    <a:pt x="2044" y="543486"/>
                  </a:moveTo>
                  <a:lnTo>
                    <a:pt x="3236" y="545416"/>
                  </a:lnTo>
                </a:path>
                <a:path w="22225" h="634364">
                  <a:moveTo>
                    <a:pt x="3236" y="545416"/>
                  </a:moveTo>
                  <a:lnTo>
                    <a:pt x="3236" y="548504"/>
                  </a:lnTo>
                  <a:lnTo>
                    <a:pt x="13456" y="603004"/>
                  </a:lnTo>
                  <a:lnTo>
                    <a:pt x="16352" y="616544"/>
                  </a:lnTo>
                  <a:lnTo>
                    <a:pt x="19589" y="628139"/>
                  </a:lnTo>
                  <a:lnTo>
                    <a:pt x="21633" y="633928"/>
                  </a:lnTo>
                </a:path>
                <a:path w="22225" h="634364">
                  <a:moveTo>
                    <a:pt x="1192" y="492846"/>
                  </a:moveTo>
                  <a:lnTo>
                    <a:pt x="1192" y="497864"/>
                  </a:lnTo>
                </a:path>
                <a:path w="22225" h="634364">
                  <a:moveTo>
                    <a:pt x="10220" y="212982"/>
                  </a:moveTo>
                  <a:lnTo>
                    <a:pt x="10220" y="214927"/>
                  </a:lnTo>
                  <a:lnTo>
                    <a:pt x="11412" y="222646"/>
                  </a:lnTo>
                </a:path>
                <a:path w="22225" h="634364">
                  <a:moveTo>
                    <a:pt x="1192" y="0"/>
                  </a:moveTo>
                  <a:lnTo>
                    <a:pt x="1192" y="1945"/>
                  </a:lnTo>
                  <a:lnTo>
                    <a:pt x="1192" y="4647"/>
                  </a:lnTo>
                  <a:lnTo>
                    <a:pt x="3236" y="12382"/>
                  </a:lnTo>
                </a:path>
                <a:path w="22225" h="634364">
                  <a:moveTo>
                    <a:pt x="3236" y="12382"/>
                  </a:moveTo>
                  <a:lnTo>
                    <a:pt x="4088" y="20487"/>
                  </a:lnTo>
                  <a:lnTo>
                    <a:pt x="4088" y="2243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6" name="object 4096"/>
            <p:cNvSpPr/>
            <p:nvPr/>
          </p:nvSpPr>
          <p:spPr>
            <a:xfrm>
              <a:off x="5204251" y="4862489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596" y="-1191"/>
                  </a:moveTo>
                  <a:lnTo>
                    <a:pt x="596" y="11628"/>
                  </a:lnTo>
                </a:path>
              </a:pathLst>
            </a:custGeom>
            <a:ln w="35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7" name="object 4097"/>
            <p:cNvSpPr/>
            <p:nvPr/>
          </p:nvSpPr>
          <p:spPr>
            <a:xfrm>
              <a:off x="5005464" y="4872925"/>
              <a:ext cx="205104" cy="883285"/>
            </a:xfrm>
            <a:custGeom>
              <a:avLst/>
              <a:gdLst/>
              <a:ahLst/>
              <a:cxnLst/>
              <a:rect l="l" t="t" r="r" b="b"/>
              <a:pathLst>
                <a:path w="205104" h="883285">
                  <a:moveTo>
                    <a:pt x="199979" y="0"/>
                  </a:moveTo>
                  <a:lnTo>
                    <a:pt x="200830" y="1929"/>
                  </a:lnTo>
                  <a:lnTo>
                    <a:pt x="202023" y="11594"/>
                  </a:lnTo>
                  <a:lnTo>
                    <a:pt x="200830" y="18541"/>
                  </a:lnTo>
                  <a:lnTo>
                    <a:pt x="199979" y="24347"/>
                  </a:lnTo>
                  <a:lnTo>
                    <a:pt x="198786" y="31294"/>
                  </a:lnTo>
                  <a:lnTo>
                    <a:pt x="197935" y="37871"/>
                  </a:lnTo>
                  <a:lnTo>
                    <a:pt x="196742" y="42905"/>
                  </a:lnTo>
                  <a:lnTo>
                    <a:pt x="195891" y="48694"/>
                  </a:lnTo>
                  <a:lnTo>
                    <a:pt x="195891" y="54499"/>
                  </a:lnTo>
                  <a:lnTo>
                    <a:pt x="197935" y="73813"/>
                  </a:lnTo>
                  <a:lnTo>
                    <a:pt x="199979" y="96247"/>
                  </a:lnTo>
                  <a:lnTo>
                    <a:pt x="200830" y="116734"/>
                  </a:lnTo>
                  <a:lnTo>
                    <a:pt x="202023" y="131417"/>
                  </a:lnTo>
                </a:path>
                <a:path w="205104" h="883285">
                  <a:moveTo>
                    <a:pt x="202023" y="131417"/>
                  </a:moveTo>
                  <a:lnTo>
                    <a:pt x="202875" y="139152"/>
                  </a:lnTo>
                  <a:lnTo>
                    <a:pt x="204067" y="161569"/>
                  </a:lnTo>
                  <a:lnTo>
                    <a:pt x="204919" y="171234"/>
                  </a:lnTo>
                  <a:lnTo>
                    <a:pt x="204919" y="180111"/>
                  </a:lnTo>
                </a:path>
                <a:path w="205104" h="883285">
                  <a:moveTo>
                    <a:pt x="0" y="880144"/>
                  </a:moveTo>
                  <a:lnTo>
                    <a:pt x="4088" y="881304"/>
                  </a:lnTo>
                  <a:lnTo>
                    <a:pt x="25721" y="883235"/>
                  </a:lnTo>
                </a:path>
                <a:path w="205104" h="883285">
                  <a:moveTo>
                    <a:pt x="2044" y="720896"/>
                  </a:moveTo>
                  <a:lnTo>
                    <a:pt x="3236" y="723598"/>
                  </a:lnTo>
                  <a:lnTo>
                    <a:pt x="4088" y="725528"/>
                  </a:lnTo>
                </a:path>
                <a:path w="205104" h="883285">
                  <a:moveTo>
                    <a:pt x="4088" y="725528"/>
                  </a:moveTo>
                  <a:lnTo>
                    <a:pt x="8176" y="737123"/>
                  </a:lnTo>
                </a:path>
                <a:path w="205104" h="883285">
                  <a:moveTo>
                    <a:pt x="8176" y="737123"/>
                  </a:moveTo>
                  <a:lnTo>
                    <a:pt x="11412" y="746016"/>
                  </a:lnTo>
                </a:path>
                <a:path w="205104" h="883285">
                  <a:moveTo>
                    <a:pt x="11412" y="746016"/>
                  </a:moveTo>
                  <a:lnTo>
                    <a:pt x="17545" y="762628"/>
                  </a:lnTo>
                  <a:lnTo>
                    <a:pt x="20781" y="771135"/>
                  </a:lnTo>
                  <a:lnTo>
                    <a:pt x="22825" y="775010"/>
                  </a:lnTo>
                </a:path>
                <a:path w="205104" h="883285">
                  <a:moveTo>
                    <a:pt x="22825" y="775010"/>
                  </a:moveTo>
                  <a:lnTo>
                    <a:pt x="24869" y="778870"/>
                  </a:lnTo>
                </a:path>
                <a:path w="205104" h="883285">
                  <a:moveTo>
                    <a:pt x="24869" y="778870"/>
                  </a:moveTo>
                  <a:lnTo>
                    <a:pt x="25721" y="780028"/>
                  </a:lnTo>
                  <a:lnTo>
                    <a:pt x="31853" y="787763"/>
                  </a:lnTo>
                  <a:lnTo>
                    <a:pt x="46502" y="804381"/>
                  </a:lnTo>
                </a:path>
                <a:path w="205104" h="883285">
                  <a:moveTo>
                    <a:pt x="46502" y="804381"/>
                  </a:moveTo>
                  <a:lnTo>
                    <a:pt x="51442" y="811338"/>
                  </a:lnTo>
                </a:path>
                <a:path w="205104" h="883285">
                  <a:moveTo>
                    <a:pt x="51442" y="811338"/>
                  </a:moveTo>
                  <a:lnTo>
                    <a:pt x="60811" y="822935"/>
                  </a:lnTo>
                  <a:lnTo>
                    <a:pt x="80570" y="845355"/>
                  </a:lnTo>
                </a:path>
                <a:path w="205104" h="883285">
                  <a:moveTo>
                    <a:pt x="25721" y="883235"/>
                  </a:moveTo>
                  <a:lnTo>
                    <a:pt x="27765" y="88323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8" name="object 4098"/>
            <p:cNvSpPr/>
            <p:nvPr/>
          </p:nvSpPr>
          <p:spPr>
            <a:xfrm>
              <a:off x="5033229" y="57561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1126" y="966"/>
                  </a:moveTo>
                  <a:lnTo>
                    <a:pt x="21907" y="966"/>
                  </a:lnTo>
                </a:path>
              </a:pathLst>
            </a:custGeom>
            <a:ln w="418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9" name="object 4099"/>
            <p:cNvSpPr/>
            <p:nvPr/>
          </p:nvSpPr>
          <p:spPr>
            <a:xfrm>
              <a:off x="4869703" y="5031392"/>
              <a:ext cx="222885" cy="731520"/>
            </a:xfrm>
            <a:custGeom>
              <a:avLst/>
              <a:gdLst/>
              <a:ahLst/>
              <a:cxnLst/>
              <a:rect l="l" t="t" r="r" b="b"/>
              <a:pathLst>
                <a:path w="222885" h="731520">
                  <a:moveTo>
                    <a:pt x="184308" y="726702"/>
                  </a:moveTo>
                  <a:lnTo>
                    <a:pt x="186352" y="727475"/>
                  </a:lnTo>
                </a:path>
                <a:path w="222885" h="731520">
                  <a:moveTo>
                    <a:pt x="186352" y="727475"/>
                  </a:moveTo>
                  <a:lnTo>
                    <a:pt x="222464" y="731341"/>
                  </a:lnTo>
                </a:path>
                <a:path w="222885" h="731520">
                  <a:moveTo>
                    <a:pt x="119408" y="497092"/>
                  </a:moveTo>
                  <a:lnTo>
                    <a:pt x="119408" y="497864"/>
                  </a:lnTo>
                  <a:lnTo>
                    <a:pt x="120089" y="504055"/>
                  </a:lnTo>
                </a:path>
                <a:path w="222885" h="731520">
                  <a:moveTo>
                    <a:pt x="121452" y="391951"/>
                  </a:moveTo>
                  <a:lnTo>
                    <a:pt x="118045" y="403562"/>
                  </a:lnTo>
                  <a:lnTo>
                    <a:pt x="113957" y="414385"/>
                  </a:lnTo>
                  <a:lnTo>
                    <a:pt x="113276" y="420174"/>
                  </a:lnTo>
                  <a:lnTo>
                    <a:pt x="111913" y="425980"/>
                  </a:lnTo>
                  <a:lnTo>
                    <a:pt x="113276" y="431769"/>
                  </a:lnTo>
                  <a:lnTo>
                    <a:pt x="113276" y="436802"/>
                  </a:lnTo>
                </a:path>
                <a:path w="222885" h="731520">
                  <a:moveTo>
                    <a:pt x="113276" y="436802"/>
                  </a:moveTo>
                  <a:lnTo>
                    <a:pt x="113957" y="444522"/>
                  </a:lnTo>
                  <a:lnTo>
                    <a:pt x="117364" y="473902"/>
                  </a:lnTo>
                </a:path>
                <a:path w="222885" h="731520">
                  <a:moveTo>
                    <a:pt x="117364" y="473902"/>
                  </a:moveTo>
                  <a:lnTo>
                    <a:pt x="118045" y="484339"/>
                  </a:lnTo>
                  <a:lnTo>
                    <a:pt x="119408" y="497092"/>
                  </a:lnTo>
                </a:path>
                <a:path w="222885" h="731520">
                  <a:moveTo>
                    <a:pt x="120089" y="504055"/>
                  </a:moveTo>
                  <a:lnTo>
                    <a:pt x="120089" y="506757"/>
                  </a:lnTo>
                  <a:lnTo>
                    <a:pt x="125540" y="523385"/>
                  </a:lnTo>
                  <a:lnTo>
                    <a:pt x="128777" y="534208"/>
                  </a:lnTo>
                </a:path>
                <a:path w="222885" h="731520">
                  <a:moveTo>
                    <a:pt x="128777" y="534208"/>
                  </a:moveTo>
                  <a:lnTo>
                    <a:pt x="137805" y="562430"/>
                  </a:lnTo>
                </a:path>
                <a:path w="222885" h="731520">
                  <a:moveTo>
                    <a:pt x="22484" y="1173"/>
                  </a:moveTo>
                  <a:lnTo>
                    <a:pt x="30661" y="0"/>
                  </a:lnTo>
                </a:path>
                <a:path w="222885" h="731520">
                  <a:moveTo>
                    <a:pt x="0" y="1945"/>
                  </a:moveTo>
                  <a:lnTo>
                    <a:pt x="6813" y="1945"/>
                  </a:lnTo>
                  <a:lnTo>
                    <a:pt x="8176" y="1173"/>
                  </a:lnTo>
                </a:path>
                <a:path w="222885" h="731520">
                  <a:moveTo>
                    <a:pt x="8176" y="1173"/>
                  </a:moveTo>
                  <a:lnTo>
                    <a:pt x="21633" y="117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4891336" y="50325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1" name="object 4101"/>
            <p:cNvSpPr/>
            <p:nvPr/>
          </p:nvSpPr>
          <p:spPr>
            <a:xfrm>
              <a:off x="4889292" y="4842773"/>
              <a:ext cx="212090" cy="581025"/>
            </a:xfrm>
            <a:custGeom>
              <a:avLst/>
              <a:gdLst/>
              <a:ahLst/>
              <a:cxnLst/>
              <a:rect l="l" t="t" r="r" b="b"/>
              <a:pathLst>
                <a:path w="212089" h="581025">
                  <a:moveTo>
                    <a:pt x="11072" y="188618"/>
                  </a:moveTo>
                  <a:lnTo>
                    <a:pt x="22484" y="188618"/>
                  </a:lnTo>
                  <a:lnTo>
                    <a:pt x="24528" y="188618"/>
                  </a:lnTo>
                  <a:lnTo>
                    <a:pt x="25721" y="187846"/>
                  </a:lnTo>
                </a:path>
                <a:path w="212089" h="581025">
                  <a:moveTo>
                    <a:pt x="25721" y="187846"/>
                  </a:moveTo>
                  <a:lnTo>
                    <a:pt x="28617" y="185917"/>
                  </a:lnTo>
                  <a:lnTo>
                    <a:pt x="32705" y="180899"/>
                  </a:lnTo>
                  <a:lnTo>
                    <a:pt x="56382" y="156536"/>
                  </a:lnTo>
                </a:path>
                <a:path w="212089" h="581025">
                  <a:moveTo>
                    <a:pt x="56382" y="156536"/>
                  </a:moveTo>
                  <a:lnTo>
                    <a:pt x="57574" y="154606"/>
                  </a:lnTo>
                  <a:lnTo>
                    <a:pt x="77334" y="133346"/>
                  </a:lnTo>
                  <a:lnTo>
                    <a:pt x="94368" y="114789"/>
                  </a:lnTo>
                  <a:lnTo>
                    <a:pt x="105951" y="102036"/>
                  </a:lnTo>
                </a:path>
                <a:path w="212089" h="581025">
                  <a:moveTo>
                    <a:pt x="105951" y="102036"/>
                  </a:moveTo>
                  <a:lnTo>
                    <a:pt x="118216" y="86582"/>
                  </a:lnTo>
                  <a:lnTo>
                    <a:pt x="132865" y="71111"/>
                  </a:lnTo>
                  <a:lnTo>
                    <a:pt x="134909" y="68024"/>
                  </a:lnTo>
                </a:path>
                <a:path w="212089" h="581025">
                  <a:moveTo>
                    <a:pt x="134909" y="68024"/>
                  </a:moveTo>
                  <a:lnTo>
                    <a:pt x="137805" y="66094"/>
                  </a:lnTo>
                </a:path>
                <a:path w="212089" h="581025">
                  <a:moveTo>
                    <a:pt x="137805" y="66094"/>
                  </a:moveTo>
                  <a:lnTo>
                    <a:pt x="138997" y="64164"/>
                  </a:lnTo>
                  <a:lnTo>
                    <a:pt x="154157" y="51798"/>
                  </a:lnTo>
                  <a:lnTo>
                    <a:pt x="173746" y="34012"/>
                  </a:lnTo>
                  <a:lnTo>
                    <a:pt x="192654" y="17769"/>
                  </a:lnTo>
                </a:path>
                <a:path w="212089" h="581025">
                  <a:moveTo>
                    <a:pt x="192654" y="17769"/>
                  </a:moveTo>
                  <a:lnTo>
                    <a:pt x="197594" y="13524"/>
                  </a:lnTo>
                  <a:lnTo>
                    <a:pt x="197594" y="12752"/>
                  </a:lnTo>
                </a:path>
                <a:path w="212089" h="581025">
                  <a:moveTo>
                    <a:pt x="197594" y="12752"/>
                  </a:moveTo>
                  <a:lnTo>
                    <a:pt x="211903" y="0"/>
                  </a:lnTo>
                </a:path>
                <a:path w="212089" h="581025">
                  <a:moveTo>
                    <a:pt x="107995" y="559311"/>
                  </a:moveTo>
                  <a:lnTo>
                    <a:pt x="101863" y="580570"/>
                  </a:lnTo>
                </a:path>
                <a:path w="212089" h="581025">
                  <a:moveTo>
                    <a:pt x="31853" y="508686"/>
                  </a:moveTo>
                  <a:lnTo>
                    <a:pt x="37985" y="509844"/>
                  </a:lnTo>
                </a:path>
                <a:path w="212089" h="581025">
                  <a:moveTo>
                    <a:pt x="0" y="508686"/>
                  </a:moveTo>
                  <a:lnTo>
                    <a:pt x="4939" y="507914"/>
                  </a:lnTo>
                  <a:lnTo>
                    <a:pt x="20440" y="508686"/>
                  </a:lnTo>
                </a:path>
                <a:path w="212089" h="581025">
                  <a:moveTo>
                    <a:pt x="20440" y="508686"/>
                  </a:moveTo>
                  <a:lnTo>
                    <a:pt x="24528" y="508686"/>
                  </a:lnTo>
                  <a:lnTo>
                    <a:pt x="31853" y="508686"/>
                  </a:lnTo>
                </a:path>
                <a:path w="212089" h="581025">
                  <a:moveTo>
                    <a:pt x="37985" y="509844"/>
                  </a:moveTo>
                  <a:lnTo>
                    <a:pt x="49398" y="509844"/>
                  </a:lnTo>
                  <a:lnTo>
                    <a:pt x="58426" y="510616"/>
                  </a:lnTo>
                </a:path>
                <a:path w="212089" h="581025">
                  <a:moveTo>
                    <a:pt x="58426" y="510616"/>
                  </a:moveTo>
                  <a:lnTo>
                    <a:pt x="62514" y="511774"/>
                  </a:lnTo>
                  <a:lnTo>
                    <a:pt x="73927" y="513704"/>
                  </a:lnTo>
                </a:path>
                <a:path w="212089" h="581025">
                  <a:moveTo>
                    <a:pt x="73927" y="513704"/>
                  </a:moveTo>
                  <a:lnTo>
                    <a:pt x="84148" y="516405"/>
                  </a:lnTo>
                </a:path>
                <a:path w="212089" h="581025">
                  <a:moveTo>
                    <a:pt x="84148" y="516405"/>
                  </a:moveTo>
                  <a:lnTo>
                    <a:pt x="107143" y="52143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2" name="object 4102"/>
            <p:cNvSpPr/>
            <p:nvPr/>
          </p:nvSpPr>
          <p:spPr>
            <a:xfrm>
              <a:off x="4996436" y="536421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-1126" y="385"/>
                  </a:moveTo>
                  <a:lnTo>
                    <a:pt x="7259" y="38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3" name="object 4103"/>
            <p:cNvSpPr/>
            <p:nvPr/>
          </p:nvSpPr>
          <p:spPr>
            <a:xfrm>
              <a:off x="4508922" y="5033337"/>
              <a:ext cx="494665" cy="685800"/>
            </a:xfrm>
            <a:custGeom>
              <a:avLst/>
              <a:gdLst/>
              <a:ahLst/>
              <a:cxnLst/>
              <a:rect l="l" t="t" r="r" b="b"/>
              <a:pathLst>
                <a:path w="494664" h="685800">
                  <a:moveTo>
                    <a:pt x="493645" y="331646"/>
                  </a:moveTo>
                  <a:lnTo>
                    <a:pt x="494497" y="336664"/>
                  </a:lnTo>
                  <a:lnTo>
                    <a:pt x="494497" y="340539"/>
                  </a:lnTo>
                  <a:lnTo>
                    <a:pt x="492453" y="352134"/>
                  </a:lnTo>
                </a:path>
                <a:path w="494664" h="685800">
                  <a:moveTo>
                    <a:pt x="492453" y="352134"/>
                  </a:moveTo>
                  <a:lnTo>
                    <a:pt x="490409" y="361027"/>
                  </a:lnTo>
                  <a:lnTo>
                    <a:pt x="488365" y="368746"/>
                  </a:lnTo>
                </a:path>
                <a:path w="494664" h="685800">
                  <a:moveTo>
                    <a:pt x="250229" y="302651"/>
                  </a:moveTo>
                  <a:lnTo>
                    <a:pt x="258916" y="311158"/>
                  </a:lnTo>
                  <a:lnTo>
                    <a:pt x="263856" y="315404"/>
                  </a:lnTo>
                  <a:lnTo>
                    <a:pt x="265900" y="316176"/>
                  </a:lnTo>
                </a:path>
                <a:path w="494664" h="685800">
                  <a:moveTo>
                    <a:pt x="265900" y="316176"/>
                  </a:moveTo>
                  <a:lnTo>
                    <a:pt x="269137" y="317350"/>
                  </a:lnTo>
                  <a:lnTo>
                    <a:pt x="278165" y="320052"/>
                  </a:lnTo>
                  <a:lnTo>
                    <a:pt x="281401" y="321209"/>
                  </a:lnTo>
                </a:path>
                <a:path w="494664" h="685800">
                  <a:moveTo>
                    <a:pt x="281401" y="321209"/>
                  </a:moveTo>
                  <a:lnTo>
                    <a:pt x="288726" y="323139"/>
                  </a:lnTo>
                </a:path>
                <a:path w="494664" h="685800">
                  <a:moveTo>
                    <a:pt x="288726" y="323139"/>
                  </a:moveTo>
                  <a:lnTo>
                    <a:pt x="293666" y="323911"/>
                  </a:lnTo>
                  <a:lnTo>
                    <a:pt x="305930" y="325841"/>
                  </a:lnTo>
                  <a:lnTo>
                    <a:pt x="316491" y="325841"/>
                  </a:lnTo>
                  <a:lnTo>
                    <a:pt x="330800" y="325069"/>
                  </a:lnTo>
                  <a:lnTo>
                    <a:pt x="347153" y="321209"/>
                  </a:lnTo>
                  <a:lnTo>
                    <a:pt x="367593" y="319280"/>
                  </a:lnTo>
                  <a:lnTo>
                    <a:pt x="380369" y="318122"/>
                  </a:lnTo>
                </a:path>
                <a:path w="494664" h="685800">
                  <a:moveTo>
                    <a:pt x="250229" y="302651"/>
                  </a:moveTo>
                  <a:lnTo>
                    <a:pt x="242053" y="295704"/>
                  </a:lnTo>
                  <a:lnTo>
                    <a:pt x="221612" y="275217"/>
                  </a:lnTo>
                  <a:lnTo>
                    <a:pt x="220420" y="274445"/>
                  </a:lnTo>
                </a:path>
                <a:path w="494664" h="685800">
                  <a:moveTo>
                    <a:pt x="220420" y="274445"/>
                  </a:moveTo>
                  <a:lnTo>
                    <a:pt x="204067" y="257045"/>
                  </a:lnTo>
                </a:path>
                <a:path w="494664" h="685800">
                  <a:moveTo>
                    <a:pt x="240009" y="3859"/>
                  </a:moveTo>
                  <a:lnTo>
                    <a:pt x="241201" y="3087"/>
                  </a:lnTo>
                  <a:lnTo>
                    <a:pt x="242053" y="3087"/>
                  </a:lnTo>
                  <a:lnTo>
                    <a:pt x="243245" y="3087"/>
                  </a:lnTo>
                  <a:lnTo>
                    <a:pt x="244097" y="3859"/>
                  </a:lnTo>
                  <a:lnTo>
                    <a:pt x="247333" y="5017"/>
                  </a:lnTo>
                  <a:lnTo>
                    <a:pt x="249548" y="5789"/>
                  </a:lnTo>
                  <a:lnTo>
                    <a:pt x="253636" y="5789"/>
                  </a:lnTo>
                  <a:lnTo>
                    <a:pt x="260961" y="5017"/>
                  </a:lnTo>
                </a:path>
                <a:path w="494664" h="685800">
                  <a:moveTo>
                    <a:pt x="184478" y="112859"/>
                  </a:moveTo>
                  <a:lnTo>
                    <a:pt x="185670" y="112087"/>
                  </a:lnTo>
                </a:path>
                <a:path w="494664" h="685800">
                  <a:moveTo>
                    <a:pt x="164718" y="141082"/>
                  </a:moveTo>
                  <a:lnTo>
                    <a:pt x="170169" y="135276"/>
                  </a:lnTo>
                  <a:lnTo>
                    <a:pt x="184478" y="112859"/>
                  </a:lnTo>
                </a:path>
                <a:path w="494664" h="685800">
                  <a:moveTo>
                    <a:pt x="185670" y="112087"/>
                  </a:moveTo>
                  <a:lnTo>
                    <a:pt x="187714" y="108999"/>
                  </a:lnTo>
                  <a:lnTo>
                    <a:pt x="193847" y="98176"/>
                  </a:lnTo>
                </a:path>
                <a:path w="494664" h="685800">
                  <a:moveTo>
                    <a:pt x="193847" y="98176"/>
                  </a:moveTo>
                  <a:lnTo>
                    <a:pt x="198786" y="91599"/>
                  </a:lnTo>
                  <a:lnTo>
                    <a:pt x="209348" y="76145"/>
                  </a:lnTo>
                </a:path>
                <a:path w="494664" h="685800">
                  <a:moveTo>
                    <a:pt x="209348" y="76145"/>
                  </a:moveTo>
                  <a:lnTo>
                    <a:pt x="217524" y="63392"/>
                  </a:lnTo>
                  <a:lnTo>
                    <a:pt x="223656" y="53727"/>
                  </a:lnTo>
                </a:path>
                <a:path w="494664" h="685800">
                  <a:moveTo>
                    <a:pt x="223656" y="53727"/>
                  </a:moveTo>
                  <a:lnTo>
                    <a:pt x="225700" y="48694"/>
                  </a:lnTo>
                  <a:lnTo>
                    <a:pt x="237113" y="31310"/>
                  </a:lnTo>
                  <a:lnTo>
                    <a:pt x="239157" y="27434"/>
                  </a:lnTo>
                  <a:lnTo>
                    <a:pt x="240009" y="25505"/>
                  </a:lnTo>
                </a:path>
                <a:path w="494664" h="685800">
                  <a:moveTo>
                    <a:pt x="240009" y="25505"/>
                  </a:moveTo>
                  <a:lnTo>
                    <a:pt x="241201" y="21645"/>
                  </a:lnTo>
                  <a:lnTo>
                    <a:pt x="241201" y="19699"/>
                  </a:lnTo>
                  <a:lnTo>
                    <a:pt x="240009" y="8876"/>
                  </a:lnTo>
                  <a:lnTo>
                    <a:pt x="240009" y="5789"/>
                  </a:lnTo>
                  <a:lnTo>
                    <a:pt x="240009" y="3859"/>
                  </a:lnTo>
                </a:path>
                <a:path w="494664" h="685800">
                  <a:moveTo>
                    <a:pt x="260961" y="5017"/>
                  </a:moveTo>
                  <a:lnTo>
                    <a:pt x="276121" y="3859"/>
                  </a:lnTo>
                  <a:lnTo>
                    <a:pt x="283445" y="3859"/>
                  </a:lnTo>
                  <a:lnTo>
                    <a:pt x="297754" y="5789"/>
                  </a:lnTo>
                  <a:lnTo>
                    <a:pt x="307974" y="5017"/>
                  </a:lnTo>
                </a:path>
                <a:path w="494664" h="685800">
                  <a:moveTo>
                    <a:pt x="307974" y="5017"/>
                  </a:moveTo>
                  <a:lnTo>
                    <a:pt x="309167" y="5017"/>
                  </a:lnTo>
                  <a:lnTo>
                    <a:pt x="323475" y="3859"/>
                  </a:lnTo>
                  <a:lnTo>
                    <a:pt x="333696" y="3087"/>
                  </a:lnTo>
                  <a:lnTo>
                    <a:pt x="353285" y="1157"/>
                  </a:lnTo>
                  <a:lnTo>
                    <a:pt x="360780" y="0"/>
                  </a:lnTo>
                </a:path>
                <a:path w="494664" h="685800">
                  <a:moveTo>
                    <a:pt x="185670" y="683784"/>
                  </a:moveTo>
                  <a:lnTo>
                    <a:pt x="188566" y="684943"/>
                  </a:lnTo>
                  <a:lnTo>
                    <a:pt x="193847" y="685715"/>
                  </a:lnTo>
                </a:path>
                <a:path w="494664" h="685800">
                  <a:moveTo>
                    <a:pt x="0" y="661363"/>
                  </a:moveTo>
                  <a:lnTo>
                    <a:pt x="23677" y="664456"/>
                  </a:lnTo>
                </a:path>
                <a:path w="494664" h="685800">
                  <a:moveTo>
                    <a:pt x="23677" y="664456"/>
                  </a:moveTo>
                  <a:lnTo>
                    <a:pt x="80570" y="671028"/>
                  </a:lnTo>
                </a:path>
                <a:path w="494664" h="685800">
                  <a:moveTo>
                    <a:pt x="80570" y="671028"/>
                  </a:moveTo>
                  <a:lnTo>
                    <a:pt x="92835" y="672959"/>
                  </a:lnTo>
                  <a:lnTo>
                    <a:pt x="94879" y="672959"/>
                  </a:lnTo>
                </a:path>
                <a:path w="494664" h="685800">
                  <a:moveTo>
                    <a:pt x="94879" y="672959"/>
                  </a:moveTo>
                  <a:lnTo>
                    <a:pt x="147684" y="67991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4" name="object 4104"/>
            <p:cNvSpPr/>
            <p:nvPr/>
          </p:nvSpPr>
          <p:spPr>
            <a:xfrm>
              <a:off x="4656607" y="571325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-1126" y="1932"/>
                  </a:moveTo>
                  <a:lnTo>
                    <a:pt x="39112" y="1932"/>
                  </a:lnTo>
                </a:path>
              </a:pathLst>
            </a:custGeom>
            <a:ln w="611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5" name="object 4105"/>
            <p:cNvSpPr/>
            <p:nvPr/>
          </p:nvSpPr>
          <p:spPr>
            <a:xfrm>
              <a:off x="4519483" y="4964525"/>
              <a:ext cx="486409" cy="788670"/>
            </a:xfrm>
            <a:custGeom>
              <a:avLst/>
              <a:gdLst/>
              <a:ahLst/>
              <a:cxnLst/>
              <a:rect l="l" t="t" r="r" b="b"/>
              <a:pathLst>
                <a:path w="486410" h="788670">
                  <a:moveTo>
                    <a:pt x="183285" y="754528"/>
                  </a:moveTo>
                  <a:lnTo>
                    <a:pt x="224508" y="759553"/>
                  </a:lnTo>
                </a:path>
                <a:path w="486410" h="788670">
                  <a:moveTo>
                    <a:pt x="224508" y="759553"/>
                  </a:moveTo>
                  <a:lnTo>
                    <a:pt x="259428" y="763419"/>
                  </a:lnTo>
                  <a:lnTo>
                    <a:pt x="304738" y="768057"/>
                  </a:lnTo>
                </a:path>
                <a:path w="486410" h="788670">
                  <a:moveTo>
                    <a:pt x="304738" y="768057"/>
                  </a:moveTo>
                  <a:lnTo>
                    <a:pt x="342042" y="773082"/>
                  </a:lnTo>
                  <a:lnTo>
                    <a:pt x="346812" y="773082"/>
                  </a:lnTo>
                </a:path>
                <a:path w="486410" h="788670">
                  <a:moveTo>
                    <a:pt x="346812" y="773082"/>
                  </a:moveTo>
                  <a:lnTo>
                    <a:pt x="398425" y="778880"/>
                  </a:lnTo>
                </a:path>
                <a:path w="486410" h="788670">
                  <a:moveTo>
                    <a:pt x="398425" y="778880"/>
                  </a:moveTo>
                  <a:lnTo>
                    <a:pt x="422102" y="781972"/>
                  </a:lnTo>
                  <a:lnTo>
                    <a:pt x="458044" y="785838"/>
                  </a:lnTo>
                </a:path>
                <a:path w="486410" h="788670">
                  <a:moveTo>
                    <a:pt x="458044" y="785838"/>
                  </a:moveTo>
                  <a:lnTo>
                    <a:pt x="481892" y="788545"/>
                  </a:lnTo>
                  <a:lnTo>
                    <a:pt x="485980" y="788545"/>
                  </a:lnTo>
                </a:path>
                <a:path w="486410" h="788670">
                  <a:moveTo>
                    <a:pt x="193506" y="325857"/>
                  </a:moveTo>
                  <a:lnTo>
                    <a:pt x="191462" y="323927"/>
                  </a:lnTo>
                  <a:lnTo>
                    <a:pt x="169829" y="300336"/>
                  </a:lnTo>
                  <a:lnTo>
                    <a:pt x="153476" y="281794"/>
                  </a:lnTo>
                  <a:lnTo>
                    <a:pt x="150069" y="277918"/>
                  </a:lnTo>
                </a:path>
                <a:path w="486410" h="788670">
                  <a:moveTo>
                    <a:pt x="150069" y="277918"/>
                  </a:moveTo>
                  <a:lnTo>
                    <a:pt x="141893" y="269427"/>
                  </a:lnTo>
                  <a:lnTo>
                    <a:pt x="135079" y="261692"/>
                  </a:lnTo>
                  <a:lnTo>
                    <a:pt x="127584" y="255501"/>
                  </a:lnTo>
                  <a:lnTo>
                    <a:pt x="124348" y="252799"/>
                  </a:lnTo>
                </a:path>
                <a:path w="486410" h="788670">
                  <a:moveTo>
                    <a:pt x="80230" y="328559"/>
                  </a:moveTo>
                  <a:lnTo>
                    <a:pt x="81422" y="327787"/>
                  </a:lnTo>
                  <a:lnTo>
                    <a:pt x="85510" y="318894"/>
                  </a:lnTo>
                  <a:lnTo>
                    <a:pt x="91642" y="307299"/>
                  </a:lnTo>
                </a:path>
                <a:path w="486410" h="788670">
                  <a:moveTo>
                    <a:pt x="91642" y="307299"/>
                  </a:moveTo>
                  <a:lnTo>
                    <a:pt x="100671" y="291845"/>
                  </a:lnTo>
                  <a:lnTo>
                    <a:pt x="103907" y="285653"/>
                  </a:lnTo>
                </a:path>
                <a:path w="486410" h="788670">
                  <a:moveTo>
                    <a:pt x="103907" y="285653"/>
                  </a:moveTo>
                  <a:lnTo>
                    <a:pt x="111232" y="273287"/>
                  </a:lnTo>
                  <a:lnTo>
                    <a:pt x="122304" y="254729"/>
                  </a:lnTo>
                  <a:lnTo>
                    <a:pt x="124348" y="252799"/>
                  </a:lnTo>
                </a:path>
                <a:path w="486410" h="788670">
                  <a:moveTo>
                    <a:pt x="124348" y="252799"/>
                  </a:moveTo>
                  <a:lnTo>
                    <a:pt x="127584" y="247782"/>
                  </a:lnTo>
                </a:path>
                <a:path w="486410" h="788670">
                  <a:moveTo>
                    <a:pt x="124348" y="252799"/>
                  </a:moveTo>
                  <a:lnTo>
                    <a:pt x="121452" y="251641"/>
                  </a:lnTo>
                  <a:lnTo>
                    <a:pt x="111232" y="245836"/>
                  </a:lnTo>
                  <a:lnTo>
                    <a:pt x="102715" y="241976"/>
                  </a:lnTo>
                </a:path>
                <a:path w="486410" h="788670">
                  <a:moveTo>
                    <a:pt x="102715" y="241976"/>
                  </a:moveTo>
                  <a:lnTo>
                    <a:pt x="99819" y="241204"/>
                  </a:lnTo>
                  <a:lnTo>
                    <a:pt x="97775" y="239275"/>
                  </a:lnTo>
                  <a:lnTo>
                    <a:pt x="95731" y="237345"/>
                  </a:lnTo>
                  <a:lnTo>
                    <a:pt x="93687" y="233469"/>
                  </a:lnTo>
                </a:path>
                <a:path w="486410" h="788670">
                  <a:moveTo>
                    <a:pt x="93687" y="233469"/>
                  </a:moveTo>
                  <a:lnTo>
                    <a:pt x="88406" y="215683"/>
                  </a:lnTo>
                  <a:lnTo>
                    <a:pt x="84318" y="203317"/>
                  </a:lnTo>
                  <a:lnTo>
                    <a:pt x="79378" y="185547"/>
                  </a:lnTo>
                </a:path>
                <a:path w="486410" h="788670">
                  <a:moveTo>
                    <a:pt x="79378" y="185547"/>
                  </a:moveTo>
                  <a:lnTo>
                    <a:pt x="77334" y="180899"/>
                  </a:lnTo>
                  <a:lnTo>
                    <a:pt x="72905" y="168147"/>
                  </a:lnTo>
                </a:path>
                <a:path w="486410" h="788670">
                  <a:moveTo>
                    <a:pt x="127584" y="247782"/>
                  </a:moveTo>
                  <a:lnTo>
                    <a:pt x="129628" y="245836"/>
                  </a:lnTo>
                  <a:lnTo>
                    <a:pt x="141893" y="227294"/>
                  </a:lnTo>
                  <a:lnTo>
                    <a:pt x="143256" y="226522"/>
                  </a:lnTo>
                </a:path>
                <a:path w="486410" h="788670">
                  <a:moveTo>
                    <a:pt x="143256" y="226522"/>
                  </a:moveTo>
                  <a:lnTo>
                    <a:pt x="145300" y="223418"/>
                  </a:lnTo>
                </a:path>
                <a:path w="486410" h="788670">
                  <a:moveTo>
                    <a:pt x="145300" y="223418"/>
                  </a:moveTo>
                  <a:lnTo>
                    <a:pt x="154157" y="209894"/>
                  </a:lnTo>
                </a:path>
                <a:path w="486410" h="788670">
                  <a:moveTo>
                    <a:pt x="4088" y="2701"/>
                  </a:moveTo>
                  <a:lnTo>
                    <a:pt x="0" y="0"/>
                  </a:lnTo>
                </a:path>
                <a:path w="486410" h="788670">
                  <a:moveTo>
                    <a:pt x="51613" y="95089"/>
                  </a:moveTo>
                  <a:lnTo>
                    <a:pt x="48376" y="85424"/>
                  </a:lnTo>
                  <a:lnTo>
                    <a:pt x="44969" y="74601"/>
                  </a:lnTo>
                </a:path>
                <a:path w="486410" h="788670">
                  <a:moveTo>
                    <a:pt x="72905" y="168147"/>
                  </a:moveTo>
                  <a:lnTo>
                    <a:pt x="68817" y="155394"/>
                  </a:lnTo>
                  <a:lnTo>
                    <a:pt x="61833" y="130259"/>
                  </a:lnTo>
                  <a:lnTo>
                    <a:pt x="58597" y="119436"/>
                  </a:lnTo>
                </a:path>
                <a:path w="486410" h="788670">
                  <a:moveTo>
                    <a:pt x="58597" y="119436"/>
                  </a:moveTo>
                  <a:lnTo>
                    <a:pt x="55701" y="110945"/>
                  </a:lnTo>
                  <a:lnTo>
                    <a:pt x="54508" y="104754"/>
                  </a:lnTo>
                </a:path>
                <a:path w="486410" h="788670">
                  <a:moveTo>
                    <a:pt x="54508" y="104754"/>
                  </a:moveTo>
                  <a:lnTo>
                    <a:pt x="51613" y="95089"/>
                  </a:lnTo>
                </a:path>
                <a:path w="486410" h="788670">
                  <a:moveTo>
                    <a:pt x="44969" y="74601"/>
                  </a:moveTo>
                  <a:lnTo>
                    <a:pt x="44969" y="73829"/>
                  </a:lnTo>
                  <a:lnTo>
                    <a:pt x="42925" y="70742"/>
                  </a:lnTo>
                  <a:lnTo>
                    <a:pt x="40881" y="68812"/>
                  </a:lnTo>
                  <a:lnTo>
                    <a:pt x="38837" y="66094"/>
                  </a:lnTo>
                  <a:lnTo>
                    <a:pt x="38156" y="64164"/>
                  </a:lnTo>
                  <a:lnTo>
                    <a:pt x="36793" y="62235"/>
                  </a:lnTo>
                  <a:lnTo>
                    <a:pt x="36793" y="61077"/>
                  </a:lnTo>
                </a:path>
                <a:path w="486410" h="788670">
                  <a:moveTo>
                    <a:pt x="36793" y="61077"/>
                  </a:moveTo>
                  <a:lnTo>
                    <a:pt x="36112" y="59147"/>
                  </a:lnTo>
                  <a:lnTo>
                    <a:pt x="34068" y="46780"/>
                  </a:lnTo>
                </a:path>
                <a:path w="486410" h="788670">
                  <a:moveTo>
                    <a:pt x="34068" y="46780"/>
                  </a:moveTo>
                  <a:lnTo>
                    <a:pt x="25891" y="20487"/>
                  </a:lnTo>
                  <a:lnTo>
                    <a:pt x="20440" y="16628"/>
                  </a:lnTo>
                </a:path>
                <a:path w="486410" h="788670">
                  <a:moveTo>
                    <a:pt x="20440" y="16628"/>
                  </a:moveTo>
                  <a:lnTo>
                    <a:pt x="6132" y="4647"/>
                  </a:lnTo>
                  <a:lnTo>
                    <a:pt x="4088" y="27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4496658" y="531164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-1126" y="385"/>
                  </a:moveTo>
                  <a:lnTo>
                    <a:pt x="10494" y="38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7" name="object 4107"/>
            <p:cNvSpPr/>
            <p:nvPr/>
          </p:nvSpPr>
          <p:spPr>
            <a:xfrm>
              <a:off x="4374353" y="5293084"/>
              <a:ext cx="225425" cy="401955"/>
            </a:xfrm>
            <a:custGeom>
              <a:avLst/>
              <a:gdLst/>
              <a:ahLst/>
              <a:cxnLst/>
              <a:rect l="l" t="t" r="r" b="b"/>
              <a:pathLst>
                <a:path w="225425" h="401954">
                  <a:moveTo>
                    <a:pt x="131672" y="18557"/>
                  </a:moveTo>
                  <a:lnTo>
                    <a:pt x="134568" y="19329"/>
                  </a:lnTo>
                  <a:lnTo>
                    <a:pt x="141041" y="19329"/>
                  </a:lnTo>
                  <a:lnTo>
                    <a:pt x="150069" y="17400"/>
                  </a:lnTo>
                </a:path>
                <a:path w="225425" h="401954">
                  <a:moveTo>
                    <a:pt x="122304" y="19329"/>
                  </a:moveTo>
                  <a:lnTo>
                    <a:pt x="94538" y="23575"/>
                  </a:lnTo>
                  <a:lnTo>
                    <a:pt x="90450" y="24347"/>
                  </a:lnTo>
                </a:path>
                <a:path w="225425" h="401954">
                  <a:moveTo>
                    <a:pt x="90450" y="24347"/>
                  </a:moveTo>
                  <a:lnTo>
                    <a:pt x="56382" y="30152"/>
                  </a:lnTo>
                  <a:lnTo>
                    <a:pt x="36793" y="34012"/>
                  </a:lnTo>
                  <a:lnTo>
                    <a:pt x="33897" y="34012"/>
                  </a:lnTo>
                </a:path>
                <a:path w="225425" h="401954">
                  <a:moveTo>
                    <a:pt x="150069" y="17400"/>
                  </a:moveTo>
                  <a:lnTo>
                    <a:pt x="152113" y="16628"/>
                  </a:lnTo>
                </a:path>
                <a:path w="225425" h="401954">
                  <a:moveTo>
                    <a:pt x="152113" y="16628"/>
                  </a:moveTo>
                  <a:lnTo>
                    <a:pt x="161482" y="15470"/>
                  </a:lnTo>
                  <a:lnTo>
                    <a:pt x="162334" y="14698"/>
                  </a:lnTo>
                </a:path>
                <a:path w="225425" h="401954">
                  <a:moveTo>
                    <a:pt x="162334" y="14698"/>
                  </a:moveTo>
                  <a:lnTo>
                    <a:pt x="185330" y="10822"/>
                  </a:lnTo>
                </a:path>
                <a:path w="225425" h="401954">
                  <a:moveTo>
                    <a:pt x="185330" y="10822"/>
                  </a:moveTo>
                  <a:lnTo>
                    <a:pt x="193506" y="8893"/>
                  </a:lnTo>
                  <a:lnTo>
                    <a:pt x="215991" y="3875"/>
                  </a:lnTo>
                  <a:lnTo>
                    <a:pt x="221271" y="3087"/>
                  </a:lnTo>
                  <a:lnTo>
                    <a:pt x="223315" y="3087"/>
                  </a:lnTo>
                  <a:lnTo>
                    <a:pt x="224508" y="1929"/>
                  </a:lnTo>
                  <a:lnTo>
                    <a:pt x="224508" y="1157"/>
                  </a:lnTo>
                </a:path>
                <a:path w="225425" h="401954">
                  <a:moveTo>
                    <a:pt x="224508" y="1157"/>
                  </a:moveTo>
                  <a:lnTo>
                    <a:pt x="225359" y="0"/>
                  </a:lnTo>
                </a:path>
                <a:path w="225425" h="401954">
                  <a:moveTo>
                    <a:pt x="2044" y="381130"/>
                  </a:moveTo>
                  <a:lnTo>
                    <a:pt x="0" y="380357"/>
                  </a:lnTo>
                </a:path>
                <a:path w="225425" h="401954">
                  <a:moveTo>
                    <a:pt x="94538" y="397752"/>
                  </a:moveTo>
                  <a:lnTo>
                    <a:pt x="85510" y="396978"/>
                  </a:lnTo>
                  <a:lnTo>
                    <a:pt x="44969" y="391953"/>
                  </a:lnTo>
                  <a:lnTo>
                    <a:pt x="42925" y="391180"/>
                  </a:lnTo>
                </a:path>
                <a:path w="225425" h="401954">
                  <a:moveTo>
                    <a:pt x="42925" y="391180"/>
                  </a:moveTo>
                  <a:lnTo>
                    <a:pt x="30661" y="388862"/>
                  </a:lnTo>
                  <a:lnTo>
                    <a:pt x="26573" y="388089"/>
                  </a:lnTo>
                </a:path>
                <a:path w="225425" h="401954">
                  <a:moveTo>
                    <a:pt x="26573" y="388089"/>
                  </a:moveTo>
                  <a:lnTo>
                    <a:pt x="23677" y="386928"/>
                  </a:lnTo>
                </a:path>
                <a:path w="225425" h="401954">
                  <a:moveTo>
                    <a:pt x="23677" y="386928"/>
                  </a:moveTo>
                  <a:lnTo>
                    <a:pt x="8176" y="382290"/>
                  </a:lnTo>
                </a:path>
                <a:path w="225425" h="401954">
                  <a:moveTo>
                    <a:pt x="8176" y="382290"/>
                  </a:moveTo>
                  <a:lnTo>
                    <a:pt x="2895" y="381130"/>
                  </a:lnTo>
                  <a:lnTo>
                    <a:pt x="2044" y="381130"/>
                  </a:lnTo>
                </a:path>
                <a:path w="225425" h="401954">
                  <a:moveTo>
                    <a:pt x="134568" y="401616"/>
                  </a:moveTo>
                  <a:lnTo>
                    <a:pt x="119408" y="399685"/>
                  </a:lnTo>
                  <a:lnTo>
                    <a:pt x="110039" y="399685"/>
                  </a:lnTo>
                  <a:lnTo>
                    <a:pt x="104759" y="39891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8" name="object 4108"/>
            <p:cNvSpPr/>
            <p:nvPr/>
          </p:nvSpPr>
          <p:spPr>
            <a:xfrm>
              <a:off x="4468892" y="56908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6" y="579"/>
                  </a:moveTo>
                  <a:lnTo>
                    <a:pt x="11347" y="579"/>
                  </a:lnTo>
                </a:path>
              </a:pathLst>
            </a:custGeom>
            <a:ln w="34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9" name="object 4109"/>
            <p:cNvSpPr/>
            <p:nvPr/>
          </p:nvSpPr>
          <p:spPr>
            <a:xfrm>
              <a:off x="4259885" y="5327096"/>
              <a:ext cx="148590" cy="3175"/>
            </a:xfrm>
            <a:custGeom>
              <a:avLst/>
              <a:gdLst/>
              <a:ahLst/>
              <a:cxnLst/>
              <a:rect l="l" t="t" r="r" b="b"/>
              <a:pathLst>
                <a:path w="148589" h="3175">
                  <a:moveTo>
                    <a:pt x="148366" y="0"/>
                  </a:moveTo>
                  <a:lnTo>
                    <a:pt x="144278" y="1157"/>
                  </a:lnTo>
                  <a:lnTo>
                    <a:pt x="134909" y="1157"/>
                  </a:lnTo>
                  <a:lnTo>
                    <a:pt x="107825" y="1157"/>
                  </a:lnTo>
                </a:path>
                <a:path w="148589" h="3175">
                  <a:moveTo>
                    <a:pt x="107825" y="1157"/>
                  </a:moveTo>
                  <a:lnTo>
                    <a:pt x="93516" y="1157"/>
                  </a:lnTo>
                  <a:lnTo>
                    <a:pt x="92835" y="1157"/>
                  </a:lnTo>
                </a:path>
                <a:path w="148589" h="3175">
                  <a:moveTo>
                    <a:pt x="92835" y="1157"/>
                  </a:moveTo>
                  <a:lnTo>
                    <a:pt x="80570" y="1157"/>
                  </a:lnTo>
                  <a:lnTo>
                    <a:pt x="49398" y="1945"/>
                  </a:lnTo>
                </a:path>
                <a:path w="148589" h="3175">
                  <a:moveTo>
                    <a:pt x="49398" y="1945"/>
                  </a:moveTo>
                  <a:lnTo>
                    <a:pt x="43266" y="1945"/>
                  </a:lnTo>
                  <a:lnTo>
                    <a:pt x="33045" y="1945"/>
                  </a:lnTo>
                </a:path>
                <a:path w="148589" h="3175">
                  <a:moveTo>
                    <a:pt x="33045" y="1945"/>
                  </a:moveTo>
                  <a:lnTo>
                    <a:pt x="9368" y="3103"/>
                  </a:lnTo>
                  <a:lnTo>
                    <a:pt x="1192" y="3103"/>
                  </a:lnTo>
                </a:path>
                <a:path w="148589" h="3175">
                  <a:moveTo>
                    <a:pt x="1192" y="3103"/>
                  </a:moveTo>
                  <a:lnTo>
                    <a:pt x="0" y="310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0" name="object 4110"/>
            <p:cNvSpPr/>
            <p:nvPr/>
          </p:nvSpPr>
          <p:spPr>
            <a:xfrm>
              <a:off x="4259033" y="53302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1" name="object 4111"/>
            <p:cNvSpPr/>
            <p:nvPr/>
          </p:nvSpPr>
          <p:spPr>
            <a:xfrm>
              <a:off x="3626220" y="5287295"/>
              <a:ext cx="748665" cy="386715"/>
            </a:xfrm>
            <a:custGeom>
              <a:avLst/>
              <a:gdLst/>
              <a:ahLst/>
              <a:cxnLst/>
              <a:rect l="l" t="t" r="r" b="b"/>
              <a:pathLst>
                <a:path w="748664" h="386714">
                  <a:moveTo>
                    <a:pt x="632813" y="42905"/>
                  </a:moveTo>
                  <a:lnTo>
                    <a:pt x="617312" y="42905"/>
                  </a:lnTo>
                </a:path>
                <a:path w="748664" h="386714">
                  <a:moveTo>
                    <a:pt x="748133" y="386146"/>
                  </a:moveTo>
                  <a:lnTo>
                    <a:pt x="702652" y="372622"/>
                  </a:lnTo>
                  <a:lnTo>
                    <a:pt x="688344" y="368746"/>
                  </a:lnTo>
                </a:path>
                <a:path w="748664" h="386714">
                  <a:moveTo>
                    <a:pt x="649166" y="356765"/>
                  </a:moveTo>
                  <a:lnTo>
                    <a:pt x="647122" y="356765"/>
                  </a:lnTo>
                  <a:lnTo>
                    <a:pt x="620038" y="352906"/>
                  </a:lnTo>
                  <a:lnTo>
                    <a:pt x="615268" y="350976"/>
                  </a:lnTo>
                  <a:lnTo>
                    <a:pt x="611180" y="347100"/>
                  </a:lnTo>
                  <a:lnTo>
                    <a:pt x="609136" y="346329"/>
                  </a:lnTo>
                </a:path>
                <a:path w="748664" h="386714">
                  <a:moveTo>
                    <a:pt x="688344" y="368746"/>
                  </a:moveTo>
                  <a:lnTo>
                    <a:pt x="660578" y="359869"/>
                  </a:lnTo>
                  <a:lnTo>
                    <a:pt x="649166" y="356765"/>
                  </a:lnTo>
                </a:path>
                <a:path w="748664" h="386714">
                  <a:moveTo>
                    <a:pt x="609136" y="346329"/>
                  </a:moveTo>
                  <a:lnTo>
                    <a:pt x="607092" y="344399"/>
                  </a:lnTo>
                </a:path>
                <a:path w="748664" h="386714">
                  <a:moveTo>
                    <a:pt x="558374" y="321981"/>
                  </a:moveTo>
                  <a:lnTo>
                    <a:pt x="557523" y="320823"/>
                  </a:lnTo>
                </a:path>
                <a:path w="748664" h="386714">
                  <a:moveTo>
                    <a:pt x="607092" y="344399"/>
                  </a:moveTo>
                  <a:lnTo>
                    <a:pt x="603004" y="342469"/>
                  </a:lnTo>
                  <a:lnTo>
                    <a:pt x="592272" y="339381"/>
                  </a:lnTo>
                  <a:lnTo>
                    <a:pt x="583244" y="336664"/>
                  </a:lnTo>
                </a:path>
                <a:path w="748664" h="386714">
                  <a:moveTo>
                    <a:pt x="583244" y="336664"/>
                  </a:moveTo>
                  <a:lnTo>
                    <a:pt x="581200" y="336664"/>
                  </a:lnTo>
                  <a:lnTo>
                    <a:pt x="575919" y="333576"/>
                  </a:lnTo>
                  <a:lnTo>
                    <a:pt x="564507" y="326613"/>
                  </a:lnTo>
                  <a:lnTo>
                    <a:pt x="558374" y="321981"/>
                  </a:lnTo>
                </a:path>
                <a:path w="748664" h="386714">
                  <a:moveTo>
                    <a:pt x="557523" y="320823"/>
                  </a:moveTo>
                  <a:lnTo>
                    <a:pt x="556330" y="320052"/>
                  </a:lnTo>
                </a:path>
                <a:path w="748664" h="386714">
                  <a:moveTo>
                    <a:pt x="556330" y="320052"/>
                  </a:moveTo>
                  <a:lnTo>
                    <a:pt x="550198" y="315018"/>
                  </a:lnTo>
                  <a:lnTo>
                    <a:pt x="523625" y="295704"/>
                  </a:lnTo>
                  <a:lnTo>
                    <a:pt x="516300" y="290671"/>
                  </a:lnTo>
                </a:path>
                <a:path w="748664" h="386714">
                  <a:moveTo>
                    <a:pt x="516300" y="290671"/>
                  </a:moveTo>
                  <a:lnTo>
                    <a:pt x="494497" y="276374"/>
                  </a:lnTo>
                </a:path>
                <a:path w="748664" h="386714">
                  <a:moveTo>
                    <a:pt x="472864" y="24347"/>
                  </a:moveTo>
                  <a:lnTo>
                    <a:pt x="466731" y="22417"/>
                  </a:lnTo>
                  <a:lnTo>
                    <a:pt x="453275" y="19313"/>
                  </a:lnTo>
                </a:path>
                <a:path w="748664" h="386714">
                  <a:moveTo>
                    <a:pt x="586140" y="42905"/>
                  </a:moveTo>
                  <a:lnTo>
                    <a:pt x="575919" y="42905"/>
                  </a:lnTo>
                </a:path>
                <a:path w="748664" h="386714">
                  <a:moveTo>
                    <a:pt x="575919" y="42905"/>
                  </a:moveTo>
                  <a:lnTo>
                    <a:pt x="566551" y="42905"/>
                  </a:lnTo>
                  <a:lnTo>
                    <a:pt x="562463" y="42905"/>
                  </a:lnTo>
                </a:path>
                <a:path w="748664" h="386714">
                  <a:moveTo>
                    <a:pt x="617312" y="42905"/>
                  </a:moveTo>
                  <a:lnTo>
                    <a:pt x="609817" y="42905"/>
                  </a:lnTo>
                </a:path>
                <a:path w="748664" h="386714">
                  <a:moveTo>
                    <a:pt x="609817" y="42905"/>
                  </a:moveTo>
                  <a:lnTo>
                    <a:pt x="605048" y="42905"/>
                  </a:lnTo>
                  <a:lnTo>
                    <a:pt x="586140" y="42905"/>
                  </a:lnTo>
                </a:path>
                <a:path w="748664" h="386714">
                  <a:moveTo>
                    <a:pt x="538785" y="40959"/>
                  </a:moveTo>
                  <a:lnTo>
                    <a:pt x="528565" y="39801"/>
                  </a:lnTo>
                  <a:lnTo>
                    <a:pt x="522433" y="39029"/>
                  </a:lnTo>
                </a:path>
                <a:path w="748664" h="386714">
                  <a:moveTo>
                    <a:pt x="562463" y="42905"/>
                  </a:moveTo>
                  <a:lnTo>
                    <a:pt x="551390" y="41747"/>
                  </a:lnTo>
                  <a:lnTo>
                    <a:pt x="538785" y="40959"/>
                  </a:lnTo>
                </a:path>
                <a:path w="748664" h="386714">
                  <a:moveTo>
                    <a:pt x="453275" y="19313"/>
                  </a:moveTo>
                  <a:lnTo>
                    <a:pt x="448335" y="18541"/>
                  </a:lnTo>
                  <a:lnTo>
                    <a:pt x="441010" y="16612"/>
                  </a:lnTo>
                  <a:lnTo>
                    <a:pt x="434026" y="15454"/>
                  </a:lnTo>
                  <a:lnTo>
                    <a:pt x="408305" y="14682"/>
                  </a:lnTo>
                  <a:lnTo>
                    <a:pt x="391441" y="13524"/>
                  </a:lnTo>
                </a:path>
                <a:path w="748664" h="386714">
                  <a:moveTo>
                    <a:pt x="391441" y="13524"/>
                  </a:moveTo>
                  <a:lnTo>
                    <a:pt x="386501" y="12752"/>
                  </a:lnTo>
                  <a:lnTo>
                    <a:pt x="368956" y="11594"/>
                  </a:lnTo>
                  <a:lnTo>
                    <a:pt x="367764" y="11594"/>
                  </a:lnTo>
                </a:path>
                <a:path w="748664" h="386714">
                  <a:moveTo>
                    <a:pt x="367764" y="11594"/>
                  </a:moveTo>
                  <a:lnTo>
                    <a:pt x="343235" y="9664"/>
                  </a:lnTo>
                  <a:lnTo>
                    <a:pt x="339998" y="9664"/>
                  </a:lnTo>
                </a:path>
                <a:path w="748664" h="386714">
                  <a:moveTo>
                    <a:pt x="339998" y="9664"/>
                  </a:moveTo>
                  <a:lnTo>
                    <a:pt x="321602" y="7719"/>
                  </a:lnTo>
                  <a:lnTo>
                    <a:pt x="305930" y="5789"/>
                  </a:lnTo>
                  <a:lnTo>
                    <a:pt x="285490" y="3859"/>
                  </a:lnTo>
                </a:path>
                <a:path w="748664" h="386714">
                  <a:moveTo>
                    <a:pt x="522433" y="39029"/>
                  </a:moveTo>
                  <a:lnTo>
                    <a:pt x="520389" y="37871"/>
                  </a:lnTo>
                  <a:lnTo>
                    <a:pt x="509998" y="35941"/>
                  </a:lnTo>
                  <a:lnTo>
                    <a:pt x="505910" y="34012"/>
                  </a:lnTo>
                </a:path>
                <a:path w="748664" h="386714">
                  <a:moveTo>
                    <a:pt x="285490" y="3859"/>
                  </a:moveTo>
                  <a:lnTo>
                    <a:pt x="275269" y="1929"/>
                  </a:lnTo>
                  <a:lnTo>
                    <a:pt x="265900" y="1157"/>
                  </a:lnTo>
                  <a:lnTo>
                    <a:pt x="263856" y="0"/>
                  </a:lnTo>
                </a:path>
                <a:path w="748664" h="386714">
                  <a:moveTo>
                    <a:pt x="505910" y="34012"/>
                  </a:moveTo>
                  <a:lnTo>
                    <a:pt x="481040" y="26277"/>
                  </a:lnTo>
                  <a:lnTo>
                    <a:pt x="472864" y="24347"/>
                  </a:lnTo>
                </a:path>
                <a:path w="748664" h="386714">
                  <a:moveTo>
                    <a:pt x="391441" y="211824"/>
                  </a:moveTo>
                  <a:lnTo>
                    <a:pt x="386501" y="209878"/>
                  </a:lnTo>
                </a:path>
                <a:path w="748664" h="386714">
                  <a:moveTo>
                    <a:pt x="451230" y="244292"/>
                  </a:moveTo>
                  <a:lnTo>
                    <a:pt x="448335" y="241960"/>
                  </a:lnTo>
                </a:path>
                <a:path w="748664" h="386714">
                  <a:moveTo>
                    <a:pt x="494497" y="276374"/>
                  </a:moveTo>
                  <a:lnTo>
                    <a:pt x="489557" y="271341"/>
                  </a:lnTo>
                </a:path>
                <a:path w="748664" h="386714">
                  <a:moveTo>
                    <a:pt x="489557" y="271341"/>
                  </a:moveTo>
                  <a:lnTo>
                    <a:pt x="488365" y="270183"/>
                  </a:lnTo>
                </a:path>
                <a:path w="748664" h="386714">
                  <a:moveTo>
                    <a:pt x="488365" y="270183"/>
                  </a:moveTo>
                  <a:lnTo>
                    <a:pt x="474056" y="260518"/>
                  </a:lnTo>
                  <a:lnTo>
                    <a:pt x="467924" y="256659"/>
                  </a:lnTo>
                </a:path>
                <a:path w="748664" h="386714">
                  <a:moveTo>
                    <a:pt x="467924" y="256659"/>
                  </a:moveTo>
                  <a:lnTo>
                    <a:pt x="451230" y="244292"/>
                  </a:lnTo>
                </a:path>
                <a:path w="748664" h="386714">
                  <a:moveTo>
                    <a:pt x="448335" y="241960"/>
                  </a:moveTo>
                  <a:lnTo>
                    <a:pt x="432834" y="230366"/>
                  </a:lnTo>
                </a:path>
                <a:path w="748664" h="386714">
                  <a:moveTo>
                    <a:pt x="432834" y="230366"/>
                  </a:moveTo>
                  <a:lnTo>
                    <a:pt x="426702" y="226506"/>
                  </a:lnTo>
                  <a:lnTo>
                    <a:pt x="420569" y="221875"/>
                  </a:lnTo>
                </a:path>
                <a:path w="748664" h="386714">
                  <a:moveTo>
                    <a:pt x="420569" y="221875"/>
                  </a:moveTo>
                  <a:lnTo>
                    <a:pt x="414437" y="218771"/>
                  </a:lnTo>
                  <a:lnTo>
                    <a:pt x="391441" y="211824"/>
                  </a:lnTo>
                </a:path>
                <a:path w="748664" h="386714">
                  <a:moveTo>
                    <a:pt x="386501" y="209878"/>
                  </a:moveTo>
                  <a:lnTo>
                    <a:pt x="380369" y="207948"/>
                  </a:lnTo>
                </a:path>
                <a:path w="748664" h="386714">
                  <a:moveTo>
                    <a:pt x="380369" y="207948"/>
                  </a:moveTo>
                  <a:lnTo>
                    <a:pt x="361632" y="203317"/>
                  </a:lnTo>
                </a:path>
                <a:path w="748664" h="386714">
                  <a:moveTo>
                    <a:pt x="361632" y="203317"/>
                  </a:moveTo>
                  <a:lnTo>
                    <a:pt x="343235" y="197511"/>
                  </a:lnTo>
                </a:path>
                <a:path w="748664" h="386714">
                  <a:moveTo>
                    <a:pt x="290940" y="182057"/>
                  </a:moveTo>
                  <a:lnTo>
                    <a:pt x="258576" y="172006"/>
                  </a:lnTo>
                </a:path>
                <a:path w="748664" h="386714">
                  <a:moveTo>
                    <a:pt x="235239" y="163499"/>
                  </a:moveTo>
                  <a:lnTo>
                    <a:pt x="240179" y="166201"/>
                  </a:lnTo>
                </a:path>
                <a:path w="748664" h="386714">
                  <a:moveTo>
                    <a:pt x="235239" y="163499"/>
                  </a:moveTo>
                  <a:lnTo>
                    <a:pt x="226722" y="157694"/>
                  </a:lnTo>
                  <a:lnTo>
                    <a:pt x="211562" y="146871"/>
                  </a:lnTo>
                  <a:lnTo>
                    <a:pt x="199979" y="139152"/>
                  </a:lnTo>
                  <a:lnTo>
                    <a:pt x="195891" y="134118"/>
                  </a:lnTo>
                  <a:lnTo>
                    <a:pt x="188566" y="125611"/>
                  </a:lnTo>
                  <a:lnTo>
                    <a:pt x="188566" y="124453"/>
                  </a:lnTo>
                </a:path>
                <a:path w="748664" h="386714">
                  <a:moveTo>
                    <a:pt x="258576" y="172006"/>
                  </a:moveTo>
                  <a:lnTo>
                    <a:pt x="252444" y="170076"/>
                  </a:lnTo>
                  <a:lnTo>
                    <a:pt x="245460" y="168131"/>
                  </a:lnTo>
                </a:path>
                <a:path w="748664" h="386714">
                  <a:moveTo>
                    <a:pt x="314107" y="188618"/>
                  </a:moveTo>
                  <a:lnTo>
                    <a:pt x="290940" y="182057"/>
                  </a:lnTo>
                </a:path>
                <a:path w="748664" h="386714">
                  <a:moveTo>
                    <a:pt x="314107" y="188618"/>
                  </a:moveTo>
                  <a:lnTo>
                    <a:pt x="315469" y="186688"/>
                  </a:lnTo>
                  <a:lnTo>
                    <a:pt x="316151" y="186688"/>
                  </a:lnTo>
                  <a:lnTo>
                    <a:pt x="318706" y="185917"/>
                  </a:lnTo>
                  <a:lnTo>
                    <a:pt x="323646" y="187846"/>
                  </a:lnTo>
                </a:path>
                <a:path w="748664" h="386714">
                  <a:moveTo>
                    <a:pt x="323646" y="187846"/>
                  </a:moveTo>
                  <a:lnTo>
                    <a:pt x="324838" y="188618"/>
                  </a:lnTo>
                  <a:lnTo>
                    <a:pt x="330970" y="190564"/>
                  </a:lnTo>
                  <a:lnTo>
                    <a:pt x="331822" y="191722"/>
                  </a:lnTo>
                  <a:lnTo>
                    <a:pt x="331822" y="193652"/>
                  </a:lnTo>
                </a:path>
                <a:path w="748664" h="386714">
                  <a:moveTo>
                    <a:pt x="331822" y="193652"/>
                  </a:moveTo>
                  <a:lnTo>
                    <a:pt x="330970" y="194424"/>
                  </a:lnTo>
                  <a:lnTo>
                    <a:pt x="329778" y="195581"/>
                  </a:lnTo>
                  <a:lnTo>
                    <a:pt x="327734" y="195581"/>
                  </a:lnTo>
                  <a:lnTo>
                    <a:pt x="325690" y="195581"/>
                  </a:lnTo>
                </a:path>
                <a:path w="748664" h="386714">
                  <a:moveTo>
                    <a:pt x="325690" y="195581"/>
                  </a:moveTo>
                  <a:lnTo>
                    <a:pt x="318706" y="193652"/>
                  </a:lnTo>
                  <a:lnTo>
                    <a:pt x="315469" y="191722"/>
                  </a:lnTo>
                  <a:lnTo>
                    <a:pt x="314107" y="190564"/>
                  </a:lnTo>
                  <a:lnTo>
                    <a:pt x="314107" y="188618"/>
                  </a:lnTo>
                </a:path>
                <a:path w="748664" h="386714">
                  <a:moveTo>
                    <a:pt x="343235" y="197511"/>
                  </a:moveTo>
                  <a:lnTo>
                    <a:pt x="339147" y="195581"/>
                  </a:lnTo>
                  <a:lnTo>
                    <a:pt x="331822" y="193652"/>
                  </a:lnTo>
                </a:path>
                <a:path w="748664" h="386714">
                  <a:moveTo>
                    <a:pt x="245460" y="168131"/>
                  </a:moveTo>
                  <a:lnTo>
                    <a:pt x="240179" y="166201"/>
                  </a:lnTo>
                </a:path>
                <a:path w="748664" h="386714">
                  <a:moveTo>
                    <a:pt x="17715" y="75759"/>
                  </a:moveTo>
                  <a:lnTo>
                    <a:pt x="33216" y="80776"/>
                  </a:lnTo>
                  <a:lnTo>
                    <a:pt x="35260" y="81548"/>
                  </a:lnTo>
                </a:path>
                <a:path w="748664" h="386714">
                  <a:moveTo>
                    <a:pt x="35260" y="81548"/>
                  </a:moveTo>
                  <a:lnTo>
                    <a:pt x="48717" y="85424"/>
                  </a:lnTo>
                </a:path>
                <a:path w="748664" h="386714">
                  <a:moveTo>
                    <a:pt x="48717" y="85424"/>
                  </a:moveTo>
                  <a:lnTo>
                    <a:pt x="50761" y="85424"/>
                  </a:lnTo>
                  <a:lnTo>
                    <a:pt x="71202" y="92371"/>
                  </a:lnTo>
                </a:path>
                <a:path w="748664" h="386714">
                  <a:moveTo>
                    <a:pt x="126051" y="108999"/>
                  </a:moveTo>
                  <a:lnTo>
                    <a:pt x="120771" y="107841"/>
                  </a:lnTo>
                  <a:lnTo>
                    <a:pt x="100330" y="102036"/>
                  </a:lnTo>
                </a:path>
                <a:path w="748664" h="386714">
                  <a:moveTo>
                    <a:pt x="100330" y="102036"/>
                  </a:moveTo>
                  <a:lnTo>
                    <a:pt x="92154" y="99334"/>
                  </a:lnTo>
                  <a:lnTo>
                    <a:pt x="83466" y="96247"/>
                  </a:lnTo>
                </a:path>
                <a:path w="748664" h="386714">
                  <a:moveTo>
                    <a:pt x="83466" y="96247"/>
                  </a:moveTo>
                  <a:lnTo>
                    <a:pt x="71202" y="92371"/>
                  </a:lnTo>
                </a:path>
                <a:path w="748664" h="386714">
                  <a:moveTo>
                    <a:pt x="152624" y="116734"/>
                  </a:moveTo>
                  <a:lnTo>
                    <a:pt x="146492" y="114789"/>
                  </a:lnTo>
                  <a:lnTo>
                    <a:pt x="139167" y="112859"/>
                  </a:lnTo>
                  <a:lnTo>
                    <a:pt x="126051" y="108999"/>
                  </a:lnTo>
                </a:path>
                <a:path w="748664" h="386714">
                  <a:moveTo>
                    <a:pt x="0" y="69954"/>
                  </a:moveTo>
                  <a:lnTo>
                    <a:pt x="7494" y="73057"/>
                  </a:lnTo>
                  <a:lnTo>
                    <a:pt x="12775" y="73829"/>
                  </a:lnTo>
                </a:path>
                <a:path w="748664" h="386714">
                  <a:moveTo>
                    <a:pt x="12775" y="73829"/>
                  </a:moveTo>
                  <a:lnTo>
                    <a:pt x="17715" y="7575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2" name="object 4112"/>
            <p:cNvSpPr/>
            <p:nvPr/>
          </p:nvSpPr>
          <p:spPr>
            <a:xfrm>
              <a:off x="3625538" y="53572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40" y="-1125"/>
                  </a:moveTo>
                  <a:lnTo>
                    <a:pt x="340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3" name="object 4113"/>
            <p:cNvSpPr/>
            <p:nvPr/>
          </p:nvSpPr>
          <p:spPr>
            <a:xfrm>
              <a:off x="3778845" y="549684"/>
              <a:ext cx="4540250" cy="4862195"/>
            </a:xfrm>
            <a:custGeom>
              <a:avLst/>
              <a:gdLst/>
              <a:ahLst/>
              <a:cxnLst/>
              <a:rect l="l" t="t" r="r" b="b"/>
              <a:pathLst>
                <a:path w="4540250" h="4862195">
                  <a:moveTo>
                    <a:pt x="35941" y="4862064"/>
                  </a:moveTo>
                  <a:lnTo>
                    <a:pt x="13456" y="4859363"/>
                  </a:lnTo>
                  <a:lnTo>
                    <a:pt x="5280" y="4856275"/>
                  </a:lnTo>
                  <a:lnTo>
                    <a:pt x="0" y="4854345"/>
                  </a:lnTo>
                </a:path>
                <a:path w="4540250" h="4862195">
                  <a:moveTo>
                    <a:pt x="4525596" y="81402"/>
                  </a:moveTo>
                  <a:lnTo>
                    <a:pt x="4515375" y="66607"/>
                  </a:lnTo>
                  <a:lnTo>
                    <a:pt x="4514013" y="64677"/>
                  </a:lnTo>
                  <a:lnTo>
                    <a:pt x="4509924" y="61944"/>
                  </a:lnTo>
                  <a:lnTo>
                    <a:pt x="4507199" y="61944"/>
                  </a:lnTo>
                  <a:lnTo>
                    <a:pt x="4503111" y="60818"/>
                  </a:lnTo>
                  <a:lnTo>
                    <a:pt x="4496468" y="58888"/>
                  </a:lnTo>
                  <a:lnTo>
                    <a:pt x="4493572" y="57762"/>
                  </a:lnTo>
                  <a:lnTo>
                    <a:pt x="4493572" y="58888"/>
                  </a:lnTo>
                  <a:lnTo>
                    <a:pt x="4494424" y="59692"/>
                  </a:lnTo>
                  <a:lnTo>
                    <a:pt x="4501067" y="62748"/>
                  </a:lnTo>
                  <a:lnTo>
                    <a:pt x="4503111" y="62748"/>
                  </a:lnTo>
                  <a:lnTo>
                    <a:pt x="4503792" y="63873"/>
                  </a:lnTo>
                  <a:lnTo>
                    <a:pt x="4503111" y="64677"/>
                  </a:lnTo>
                </a:path>
                <a:path w="4540250" h="4862195">
                  <a:moveTo>
                    <a:pt x="4503111" y="64677"/>
                  </a:moveTo>
                  <a:lnTo>
                    <a:pt x="4503792" y="65803"/>
                  </a:lnTo>
                  <a:lnTo>
                    <a:pt x="4503792" y="68537"/>
                  </a:lnTo>
                  <a:lnTo>
                    <a:pt x="4505155" y="74326"/>
                  </a:lnTo>
                  <a:lnTo>
                    <a:pt x="4505836" y="78186"/>
                  </a:lnTo>
                  <a:lnTo>
                    <a:pt x="4507199" y="81402"/>
                  </a:lnTo>
                  <a:lnTo>
                    <a:pt x="4505836" y="82045"/>
                  </a:lnTo>
                  <a:lnTo>
                    <a:pt x="4505155" y="82045"/>
                  </a:lnTo>
                  <a:lnTo>
                    <a:pt x="4503111" y="80116"/>
                  </a:lnTo>
                  <a:lnTo>
                    <a:pt x="4501067" y="78186"/>
                  </a:lnTo>
                  <a:lnTo>
                    <a:pt x="4499704" y="74326"/>
                  </a:lnTo>
                  <a:lnTo>
                    <a:pt x="4498512" y="73683"/>
                  </a:lnTo>
                  <a:lnTo>
                    <a:pt x="4496468" y="73683"/>
                  </a:lnTo>
                  <a:lnTo>
                    <a:pt x="4493572" y="74326"/>
                  </a:lnTo>
                  <a:lnTo>
                    <a:pt x="4491528" y="74326"/>
                  </a:lnTo>
                  <a:lnTo>
                    <a:pt x="4489484" y="73683"/>
                  </a:lnTo>
                  <a:lnTo>
                    <a:pt x="4487440" y="72397"/>
                  </a:lnTo>
                  <a:lnTo>
                    <a:pt x="4485396" y="72397"/>
                  </a:lnTo>
                  <a:lnTo>
                    <a:pt x="4486247" y="75613"/>
                  </a:lnTo>
                  <a:lnTo>
                    <a:pt x="4488291" y="77543"/>
                  </a:lnTo>
                  <a:lnTo>
                    <a:pt x="4490335" y="80116"/>
                  </a:lnTo>
                  <a:lnTo>
                    <a:pt x="4491528" y="80116"/>
                  </a:lnTo>
                  <a:lnTo>
                    <a:pt x="4494424" y="80116"/>
                  </a:lnTo>
                  <a:lnTo>
                    <a:pt x="4496468" y="80116"/>
                  </a:lnTo>
                  <a:lnTo>
                    <a:pt x="4497660" y="81402"/>
                  </a:lnTo>
                  <a:lnTo>
                    <a:pt x="4498512" y="82045"/>
                  </a:lnTo>
                  <a:lnTo>
                    <a:pt x="4497660" y="85262"/>
                  </a:lnTo>
                  <a:lnTo>
                    <a:pt x="4496468" y="87835"/>
                  </a:lnTo>
                  <a:lnTo>
                    <a:pt x="4494424" y="89925"/>
                  </a:lnTo>
                  <a:lnTo>
                    <a:pt x="4493572" y="91855"/>
                  </a:lnTo>
                  <a:lnTo>
                    <a:pt x="4493572" y="92981"/>
                  </a:lnTo>
                  <a:lnTo>
                    <a:pt x="4494424" y="94106"/>
                  </a:lnTo>
                  <a:lnTo>
                    <a:pt x="4495616" y="96036"/>
                  </a:lnTo>
                  <a:lnTo>
                    <a:pt x="4495616" y="98770"/>
                  </a:lnTo>
                  <a:lnTo>
                    <a:pt x="4494424" y="99896"/>
                  </a:lnTo>
                  <a:lnTo>
                    <a:pt x="4493572" y="102630"/>
                  </a:lnTo>
                  <a:lnTo>
                    <a:pt x="4493572" y="104559"/>
                  </a:lnTo>
                  <a:lnTo>
                    <a:pt x="4493572" y="106489"/>
                  </a:lnTo>
                  <a:lnTo>
                    <a:pt x="4492379" y="108419"/>
                  </a:lnTo>
                  <a:lnTo>
                    <a:pt x="4490335" y="108419"/>
                  </a:lnTo>
                  <a:lnTo>
                    <a:pt x="4487440" y="109545"/>
                  </a:lnTo>
                  <a:lnTo>
                    <a:pt x="4486247" y="110349"/>
                  </a:lnTo>
                  <a:lnTo>
                    <a:pt x="4485396" y="111474"/>
                  </a:lnTo>
                  <a:lnTo>
                    <a:pt x="4485396" y="113404"/>
                  </a:lnTo>
                  <a:lnTo>
                    <a:pt x="4485396" y="116138"/>
                  </a:lnTo>
                  <a:lnTo>
                    <a:pt x="4484203" y="118068"/>
                  </a:lnTo>
                  <a:lnTo>
                    <a:pt x="4483351" y="119997"/>
                  </a:lnTo>
                  <a:lnTo>
                    <a:pt x="4481307" y="121123"/>
                  </a:lnTo>
                  <a:lnTo>
                    <a:pt x="4480115" y="121123"/>
                  </a:lnTo>
                  <a:lnTo>
                    <a:pt x="4479263" y="119997"/>
                  </a:lnTo>
                  <a:lnTo>
                    <a:pt x="4479263" y="119193"/>
                  </a:lnTo>
                  <a:lnTo>
                    <a:pt x="4480115" y="117264"/>
                  </a:lnTo>
                  <a:lnTo>
                    <a:pt x="4480115" y="113404"/>
                  </a:lnTo>
                  <a:lnTo>
                    <a:pt x="4480115" y="110349"/>
                  </a:lnTo>
                  <a:lnTo>
                    <a:pt x="4481307" y="108419"/>
                  </a:lnTo>
                  <a:lnTo>
                    <a:pt x="4482159" y="105685"/>
                  </a:lnTo>
                  <a:lnTo>
                    <a:pt x="4482159" y="102630"/>
                  </a:lnTo>
                  <a:lnTo>
                    <a:pt x="4482159" y="100700"/>
                  </a:lnTo>
                  <a:lnTo>
                    <a:pt x="4480115" y="97966"/>
                  </a:lnTo>
                  <a:lnTo>
                    <a:pt x="4477219" y="92981"/>
                  </a:lnTo>
                  <a:lnTo>
                    <a:pt x="4473983" y="89925"/>
                  </a:lnTo>
                  <a:lnTo>
                    <a:pt x="4469895" y="83975"/>
                  </a:lnTo>
                  <a:lnTo>
                    <a:pt x="4466658" y="82045"/>
                  </a:lnTo>
                  <a:lnTo>
                    <a:pt x="4464614" y="79472"/>
                  </a:lnTo>
                  <a:lnTo>
                    <a:pt x="4461718" y="76256"/>
                  </a:lnTo>
                  <a:lnTo>
                    <a:pt x="4459674" y="74326"/>
                  </a:lnTo>
                  <a:lnTo>
                    <a:pt x="4457630" y="72397"/>
                  </a:lnTo>
                  <a:lnTo>
                    <a:pt x="4455586" y="72397"/>
                  </a:lnTo>
                  <a:lnTo>
                    <a:pt x="4453542" y="73683"/>
                  </a:lnTo>
                  <a:lnTo>
                    <a:pt x="4451498" y="76256"/>
                  </a:lnTo>
                  <a:lnTo>
                    <a:pt x="4449454" y="80116"/>
                  </a:lnTo>
                  <a:lnTo>
                    <a:pt x="4446217" y="83332"/>
                  </a:lnTo>
                  <a:lnTo>
                    <a:pt x="4442129" y="87191"/>
                  </a:lnTo>
                  <a:lnTo>
                    <a:pt x="4435997" y="91855"/>
                  </a:lnTo>
                  <a:lnTo>
                    <a:pt x="4430716" y="96840"/>
                  </a:lnTo>
                  <a:lnTo>
                    <a:pt x="4425776" y="98770"/>
                  </a:lnTo>
                  <a:lnTo>
                    <a:pt x="4421688" y="99896"/>
                  </a:lnTo>
                  <a:lnTo>
                    <a:pt x="4418452" y="100700"/>
                  </a:lnTo>
                  <a:lnTo>
                    <a:pt x="4413001" y="99896"/>
                  </a:lnTo>
                  <a:lnTo>
                    <a:pt x="4408913" y="98770"/>
                  </a:lnTo>
                  <a:lnTo>
                    <a:pt x="4406869" y="96840"/>
                  </a:lnTo>
                  <a:lnTo>
                    <a:pt x="4404143" y="94106"/>
                  </a:lnTo>
                  <a:lnTo>
                    <a:pt x="4402781" y="91855"/>
                  </a:lnTo>
                  <a:lnTo>
                    <a:pt x="4400055" y="91051"/>
                  </a:lnTo>
                  <a:lnTo>
                    <a:pt x="4396648" y="89925"/>
                  </a:lnTo>
                  <a:lnTo>
                    <a:pt x="4393923" y="91051"/>
                  </a:lnTo>
                  <a:lnTo>
                    <a:pt x="4390516" y="91051"/>
                  </a:lnTo>
                  <a:lnTo>
                    <a:pt x="4379103" y="98770"/>
                  </a:lnTo>
                  <a:lnTo>
                    <a:pt x="4372971" y="100700"/>
                  </a:lnTo>
                  <a:lnTo>
                    <a:pt x="4370075" y="101826"/>
                  </a:lnTo>
                  <a:lnTo>
                    <a:pt x="4366839" y="101826"/>
                  </a:lnTo>
                  <a:lnTo>
                    <a:pt x="4363943" y="103755"/>
                  </a:lnTo>
                  <a:lnTo>
                    <a:pt x="4359855" y="106489"/>
                  </a:lnTo>
                  <a:lnTo>
                    <a:pt x="4356618" y="106489"/>
                  </a:lnTo>
                  <a:lnTo>
                    <a:pt x="4354574" y="107615"/>
                  </a:lnTo>
                  <a:lnTo>
                    <a:pt x="4350486" y="106489"/>
                  </a:lnTo>
                  <a:lnTo>
                    <a:pt x="4347250" y="104559"/>
                  </a:lnTo>
                  <a:lnTo>
                    <a:pt x="4344354" y="103755"/>
                  </a:lnTo>
                  <a:lnTo>
                    <a:pt x="4341117" y="104559"/>
                  </a:lnTo>
                  <a:lnTo>
                    <a:pt x="4340266" y="105685"/>
                  </a:lnTo>
                  <a:lnTo>
                    <a:pt x="4339073" y="107615"/>
                  </a:lnTo>
                  <a:lnTo>
                    <a:pt x="4338222" y="110349"/>
                  </a:lnTo>
                  <a:lnTo>
                    <a:pt x="4336178" y="114208"/>
                  </a:lnTo>
                  <a:lnTo>
                    <a:pt x="4334985" y="117264"/>
                  </a:lnTo>
                  <a:lnTo>
                    <a:pt x="4332089" y="119193"/>
                  </a:lnTo>
                  <a:lnTo>
                    <a:pt x="4327661" y="119997"/>
                  </a:lnTo>
                  <a:lnTo>
                    <a:pt x="4323572" y="121927"/>
                  </a:lnTo>
                  <a:lnTo>
                    <a:pt x="4317440" y="124179"/>
                  </a:lnTo>
                  <a:lnTo>
                    <a:pt x="4312500" y="126108"/>
                  </a:lnTo>
                  <a:lnTo>
                    <a:pt x="4309264" y="128842"/>
                  </a:lnTo>
                  <a:lnTo>
                    <a:pt x="4306368" y="132059"/>
                  </a:lnTo>
                  <a:lnTo>
                    <a:pt x="4304324" y="133988"/>
                  </a:lnTo>
                  <a:lnTo>
                    <a:pt x="4300917" y="134632"/>
                  </a:lnTo>
                  <a:lnTo>
                    <a:pt x="4297681" y="135918"/>
                  </a:lnTo>
                  <a:lnTo>
                    <a:pt x="4291548" y="135918"/>
                  </a:lnTo>
                  <a:lnTo>
                    <a:pt x="4285416" y="134632"/>
                  </a:lnTo>
                  <a:lnTo>
                    <a:pt x="4281328" y="132702"/>
                  </a:lnTo>
                  <a:lnTo>
                    <a:pt x="4278432" y="132059"/>
                  </a:lnTo>
                  <a:lnTo>
                    <a:pt x="4276388" y="132059"/>
                  </a:lnTo>
                  <a:lnTo>
                    <a:pt x="4273152" y="132059"/>
                  </a:lnTo>
                  <a:lnTo>
                    <a:pt x="4271108" y="130772"/>
                  </a:lnTo>
                  <a:lnTo>
                    <a:pt x="4265827" y="126912"/>
                  </a:lnTo>
                  <a:lnTo>
                    <a:pt x="4263783" y="124983"/>
                  </a:lnTo>
                  <a:lnTo>
                    <a:pt x="4260887" y="124983"/>
                  </a:lnTo>
                  <a:lnTo>
                    <a:pt x="4257651" y="126108"/>
                  </a:lnTo>
                  <a:lnTo>
                    <a:pt x="4254755" y="126912"/>
                  </a:lnTo>
                  <a:lnTo>
                    <a:pt x="4252711" y="128842"/>
                  </a:lnTo>
                  <a:lnTo>
                    <a:pt x="4251519" y="130772"/>
                  </a:lnTo>
                  <a:lnTo>
                    <a:pt x="4251519" y="133988"/>
                  </a:lnTo>
                  <a:lnTo>
                    <a:pt x="4252711" y="134632"/>
                  </a:lnTo>
                  <a:lnTo>
                    <a:pt x="4253563" y="136561"/>
                  </a:lnTo>
                  <a:lnTo>
                    <a:pt x="4254755" y="139778"/>
                  </a:lnTo>
                  <a:lnTo>
                    <a:pt x="4254755" y="143637"/>
                  </a:lnTo>
                  <a:lnTo>
                    <a:pt x="4255607" y="146210"/>
                  </a:lnTo>
                  <a:lnTo>
                    <a:pt x="4257651" y="148140"/>
                  </a:lnTo>
                  <a:lnTo>
                    <a:pt x="4257651" y="150070"/>
                  </a:lnTo>
                  <a:lnTo>
                    <a:pt x="4256799" y="151999"/>
                  </a:lnTo>
                  <a:lnTo>
                    <a:pt x="4255607" y="156341"/>
                  </a:lnTo>
                  <a:lnTo>
                    <a:pt x="4255607" y="157146"/>
                  </a:lnTo>
                  <a:lnTo>
                    <a:pt x="4255607" y="160201"/>
                  </a:lnTo>
                  <a:lnTo>
                    <a:pt x="4256799" y="161005"/>
                  </a:lnTo>
                  <a:lnTo>
                    <a:pt x="4282520" y="164865"/>
                  </a:lnTo>
                  <a:lnTo>
                    <a:pt x="4282520" y="166794"/>
                  </a:lnTo>
                  <a:lnTo>
                    <a:pt x="4281328" y="167920"/>
                  </a:lnTo>
                  <a:lnTo>
                    <a:pt x="4278432" y="167920"/>
                  </a:lnTo>
                  <a:lnTo>
                    <a:pt x="4273152" y="168724"/>
                  </a:lnTo>
                  <a:lnTo>
                    <a:pt x="4267871" y="168724"/>
                  </a:lnTo>
                  <a:lnTo>
                    <a:pt x="4265827" y="168724"/>
                  </a:lnTo>
                  <a:lnTo>
                    <a:pt x="4263783" y="170654"/>
                  </a:lnTo>
                  <a:lnTo>
                    <a:pt x="4261739" y="174513"/>
                  </a:lnTo>
                  <a:lnTo>
                    <a:pt x="4259695" y="177569"/>
                  </a:lnTo>
                  <a:lnTo>
                    <a:pt x="4257651" y="178373"/>
                  </a:lnTo>
                  <a:lnTo>
                    <a:pt x="4255607" y="179499"/>
                  </a:lnTo>
                  <a:lnTo>
                    <a:pt x="4249474" y="178373"/>
                  </a:lnTo>
                  <a:lnTo>
                    <a:pt x="4244194" y="178373"/>
                  </a:lnTo>
                  <a:lnTo>
                    <a:pt x="4241298" y="178373"/>
                  </a:lnTo>
                  <a:lnTo>
                    <a:pt x="4238062" y="178373"/>
                  </a:lnTo>
                  <a:lnTo>
                    <a:pt x="4237210" y="179499"/>
                  </a:lnTo>
                  <a:lnTo>
                    <a:pt x="4237210" y="180303"/>
                  </a:lnTo>
                  <a:lnTo>
                    <a:pt x="4238062" y="181428"/>
                  </a:lnTo>
                  <a:lnTo>
                    <a:pt x="4240106" y="181428"/>
                  </a:lnTo>
                  <a:lnTo>
                    <a:pt x="4244194" y="181428"/>
                  </a:lnTo>
                  <a:lnTo>
                    <a:pt x="4245386" y="181428"/>
                  </a:lnTo>
                  <a:lnTo>
                    <a:pt x="4246579" y="182233"/>
                  </a:lnTo>
                  <a:lnTo>
                    <a:pt x="4245386" y="183358"/>
                  </a:lnTo>
                  <a:lnTo>
                    <a:pt x="4242150" y="185288"/>
                  </a:lnTo>
                  <a:lnTo>
                    <a:pt x="4237210" y="187218"/>
                  </a:lnTo>
                  <a:lnTo>
                    <a:pt x="4233122" y="188343"/>
                  </a:lnTo>
                  <a:lnTo>
                    <a:pt x="4231078" y="189148"/>
                  </a:lnTo>
                  <a:lnTo>
                    <a:pt x="4229885" y="192203"/>
                  </a:lnTo>
                  <a:lnTo>
                    <a:pt x="4229034" y="196867"/>
                  </a:lnTo>
                  <a:lnTo>
                    <a:pt x="4229034" y="200083"/>
                  </a:lnTo>
                  <a:lnTo>
                    <a:pt x="4226990" y="202013"/>
                  </a:lnTo>
                  <a:lnTo>
                    <a:pt x="4223753" y="203942"/>
                  </a:lnTo>
                  <a:lnTo>
                    <a:pt x="4219665" y="205872"/>
                  </a:lnTo>
                  <a:lnTo>
                    <a:pt x="4214214" y="206515"/>
                  </a:lnTo>
                  <a:lnTo>
                    <a:pt x="4207400" y="206515"/>
                  </a:lnTo>
                  <a:lnTo>
                    <a:pt x="4201950" y="206515"/>
                  </a:lnTo>
                  <a:lnTo>
                    <a:pt x="4195817" y="205872"/>
                  </a:lnTo>
                  <a:lnTo>
                    <a:pt x="4193773" y="205872"/>
                  </a:lnTo>
                  <a:lnTo>
                    <a:pt x="4193092" y="206515"/>
                  </a:lnTo>
                  <a:lnTo>
                    <a:pt x="4195136" y="207802"/>
                  </a:lnTo>
                  <a:lnTo>
                    <a:pt x="4193773" y="209732"/>
                  </a:lnTo>
                  <a:lnTo>
                    <a:pt x="4191048" y="209732"/>
                  </a:lnTo>
                  <a:lnTo>
                    <a:pt x="4186449" y="211661"/>
                  </a:lnTo>
                </a:path>
                <a:path w="4540250" h="4862195">
                  <a:moveTo>
                    <a:pt x="4185597" y="218576"/>
                  </a:moveTo>
                  <a:lnTo>
                    <a:pt x="4189004" y="218576"/>
                  </a:lnTo>
                  <a:lnTo>
                    <a:pt x="4191048" y="219381"/>
                  </a:lnTo>
                  <a:lnTo>
                    <a:pt x="4193773" y="220506"/>
                  </a:lnTo>
                  <a:lnTo>
                    <a:pt x="4195817" y="221310"/>
                  </a:lnTo>
                  <a:lnTo>
                    <a:pt x="4199224" y="221310"/>
                  </a:lnTo>
                  <a:lnTo>
                    <a:pt x="4203312" y="218576"/>
                  </a:lnTo>
                  <a:lnTo>
                    <a:pt x="4207400" y="217451"/>
                  </a:lnTo>
                  <a:lnTo>
                    <a:pt x="4218813" y="215521"/>
                  </a:lnTo>
                  <a:lnTo>
                    <a:pt x="4229034" y="213591"/>
                  </a:lnTo>
                  <a:lnTo>
                    <a:pt x="4235166" y="210375"/>
                  </a:lnTo>
                  <a:lnTo>
                    <a:pt x="4239254" y="208445"/>
                  </a:lnTo>
                  <a:lnTo>
                    <a:pt x="4243342" y="206515"/>
                  </a:lnTo>
                  <a:lnTo>
                    <a:pt x="4246579" y="205872"/>
                  </a:lnTo>
                  <a:lnTo>
                    <a:pt x="4250667" y="205872"/>
                  </a:lnTo>
                  <a:lnTo>
                    <a:pt x="4254755" y="206515"/>
                  </a:lnTo>
                  <a:lnTo>
                    <a:pt x="4259695" y="205872"/>
                  </a:lnTo>
                  <a:lnTo>
                    <a:pt x="4262931" y="203942"/>
                  </a:lnTo>
                  <a:lnTo>
                    <a:pt x="4264975" y="203942"/>
                  </a:lnTo>
                  <a:lnTo>
                    <a:pt x="4267871" y="203942"/>
                  </a:lnTo>
                  <a:lnTo>
                    <a:pt x="4271108" y="205872"/>
                  </a:lnTo>
                  <a:lnTo>
                    <a:pt x="4277240" y="209732"/>
                  </a:lnTo>
                  <a:lnTo>
                    <a:pt x="4281328" y="211661"/>
                  </a:lnTo>
                  <a:lnTo>
                    <a:pt x="4285416" y="211661"/>
                  </a:lnTo>
                  <a:lnTo>
                    <a:pt x="4291548" y="211661"/>
                  </a:lnTo>
                  <a:lnTo>
                    <a:pt x="4294785" y="211661"/>
                  </a:lnTo>
                  <a:lnTo>
                    <a:pt x="4297681" y="212305"/>
                  </a:lnTo>
                  <a:lnTo>
                    <a:pt x="4299725" y="211661"/>
                  </a:lnTo>
                  <a:lnTo>
                    <a:pt x="4306368" y="209732"/>
                  </a:lnTo>
                  <a:lnTo>
                    <a:pt x="4310456" y="208445"/>
                  </a:lnTo>
                  <a:lnTo>
                    <a:pt x="4315396" y="208445"/>
                  </a:lnTo>
                  <a:lnTo>
                    <a:pt x="4318633" y="208445"/>
                  </a:lnTo>
                  <a:lnTo>
                    <a:pt x="4319484" y="209732"/>
                  </a:lnTo>
                  <a:lnTo>
                    <a:pt x="4320677" y="210375"/>
                  </a:lnTo>
                  <a:lnTo>
                    <a:pt x="4319484" y="211661"/>
                  </a:lnTo>
                  <a:lnTo>
                    <a:pt x="4318633" y="212305"/>
                  </a:lnTo>
                  <a:lnTo>
                    <a:pt x="4312500" y="214717"/>
                  </a:lnTo>
                  <a:lnTo>
                    <a:pt x="4305005" y="217451"/>
                  </a:lnTo>
                  <a:lnTo>
                    <a:pt x="4300917" y="219381"/>
                  </a:lnTo>
                  <a:lnTo>
                    <a:pt x="4298873" y="220506"/>
                  </a:lnTo>
                  <a:lnTo>
                    <a:pt x="4295637" y="221310"/>
                  </a:lnTo>
                  <a:lnTo>
                    <a:pt x="4292741" y="222436"/>
                  </a:lnTo>
                  <a:lnTo>
                    <a:pt x="4289504" y="224366"/>
                  </a:lnTo>
                  <a:lnTo>
                    <a:pt x="4288653" y="226296"/>
                  </a:lnTo>
                  <a:lnTo>
                    <a:pt x="4285416" y="228225"/>
                  </a:lnTo>
                  <a:lnTo>
                    <a:pt x="4283372" y="230155"/>
                  </a:lnTo>
                  <a:lnTo>
                    <a:pt x="4283372" y="230959"/>
                  </a:lnTo>
                  <a:lnTo>
                    <a:pt x="4283372" y="232889"/>
                  </a:lnTo>
                  <a:lnTo>
                    <a:pt x="4284565" y="234819"/>
                  </a:lnTo>
                  <a:lnTo>
                    <a:pt x="4285416" y="236748"/>
                  </a:lnTo>
                  <a:lnTo>
                    <a:pt x="4287460" y="238678"/>
                  </a:lnTo>
                </a:path>
                <a:path w="4540250" h="4862195">
                  <a:moveTo>
                    <a:pt x="4534964" y="0"/>
                  </a:moveTo>
                  <a:lnTo>
                    <a:pt x="4534964" y="513"/>
                  </a:lnTo>
                  <a:lnTo>
                    <a:pt x="4533772" y="2442"/>
                  </a:lnTo>
                  <a:lnTo>
                    <a:pt x="4530876" y="5659"/>
                  </a:lnTo>
                  <a:lnTo>
                    <a:pt x="4529684" y="7589"/>
                  </a:lnTo>
                  <a:lnTo>
                    <a:pt x="4529684" y="13378"/>
                  </a:lnTo>
                  <a:lnTo>
                    <a:pt x="4529684" y="15951"/>
                  </a:lnTo>
                  <a:lnTo>
                    <a:pt x="4528832" y="21740"/>
                  </a:lnTo>
                  <a:lnTo>
                    <a:pt x="4528832" y="28816"/>
                  </a:lnTo>
                  <a:lnTo>
                    <a:pt x="4528832" y="29620"/>
                  </a:lnTo>
                </a:path>
                <a:path w="4540250" h="4862195">
                  <a:moveTo>
                    <a:pt x="4528832" y="29620"/>
                  </a:moveTo>
                  <a:lnTo>
                    <a:pt x="4528832" y="33801"/>
                  </a:lnTo>
                  <a:lnTo>
                    <a:pt x="4528832" y="40395"/>
                  </a:lnTo>
                  <a:lnTo>
                    <a:pt x="4530876" y="48114"/>
                  </a:lnTo>
                  <a:lnTo>
                    <a:pt x="4532920" y="53903"/>
                  </a:lnTo>
                  <a:lnTo>
                    <a:pt x="4534964" y="59692"/>
                  </a:lnTo>
                  <a:lnTo>
                    <a:pt x="4535816" y="62748"/>
                  </a:lnTo>
                  <a:lnTo>
                    <a:pt x="4537860" y="65803"/>
                  </a:lnTo>
                  <a:lnTo>
                    <a:pt x="4539053" y="67733"/>
                  </a:lnTo>
                  <a:lnTo>
                    <a:pt x="4539904" y="67733"/>
                  </a:lnTo>
                  <a:lnTo>
                    <a:pt x="4539053" y="68537"/>
                  </a:lnTo>
                  <a:lnTo>
                    <a:pt x="4535816" y="69824"/>
                  </a:lnTo>
                  <a:lnTo>
                    <a:pt x="4532920" y="69824"/>
                  </a:lnTo>
                  <a:lnTo>
                    <a:pt x="4531728" y="69824"/>
                  </a:lnTo>
                  <a:lnTo>
                    <a:pt x="4529684" y="71753"/>
                  </a:lnTo>
                  <a:lnTo>
                    <a:pt x="4528832" y="73683"/>
                  </a:lnTo>
                  <a:lnTo>
                    <a:pt x="4526277" y="78186"/>
                  </a:lnTo>
                  <a:lnTo>
                    <a:pt x="4526277" y="80116"/>
                  </a:lnTo>
                  <a:lnTo>
                    <a:pt x="4525596" y="81402"/>
                  </a:lnTo>
                </a:path>
                <a:path w="4540250" h="4862195">
                  <a:moveTo>
                    <a:pt x="4185597" y="218576"/>
                  </a:moveTo>
                  <a:lnTo>
                    <a:pt x="4179465" y="220506"/>
                  </a:lnTo>
                  <a:lnTo>
                    <a:pt x="4178272" y="220506"/>
                  </a:lnTo>
                  <a:lnTo>
                    <a:pt x="4176228" y="217451"/>
                  </a:lnTo>
                  <a:lnTo>
                    <a:pt x="4176228" y="215521"/>
                  </a:lnTo>
                  <a:lnTo>
                    <a:pt x="4176228" y="213591"/>
                  </a:lnTo>
                  <a:lnTo>
                    <a:pt x="4179465" y="212305"/>
                  </a:lnTo>
                  <a:lnTo>
                    <a:pt x="4182360" y="212305"/>
                  </a:lnTo>
                  <a:lnTo>
                    <a:pt x="4186449" y="211661"/>
                  </a:lnTo>
                </a:path>
                <a:path w="4540250" h="4862195">
                  <a:moveTo>
                    <a:pt x="4122741" y="259102"/>
                  </a:moveTo>
                  <a:lnTo>
                    <a:pt x="4126830" y="254438"/>
                  </a:lnTo>
                  <a:lnTo>
                    <a:pt x="4132110" y="247523"/>
                  </a:lnTo>
                  <a:lnTo>
                    <a:pt x="4132110" y="244468"/>
                  </a:lnTo>
                  <a:lnTo>
                    <a:pt x="4133302" y="236748"/>
                  </a:lnTo>
                  <a:lnTo>
                    <a:pt x="4135347" y="232889"/>
                  </a:lnTo>
                  <a:lnTo>
                    <a:pt x="4138242" y="230155"/>
                  </a:lnTo>
                  <a:lnTo>
                    <a:pt x="4141479" y="229029"/>
                  </a:lnTo>
                  <a:lnTo>
                    <a:pt x="4142331" y="229029"/>
                  </a:lnTo>
                  <a:lnTo>
                    <a:pt x="4145567" y="229029"/>
                  </a:lnTo>
                  <a:lnTo>
                    <a:pt x="4153743" y="232889"/>
                  </a:lnTo>
                  <a:lnTo>
                    <a:pt x="4163112" y="239804"/>
                  </a:lnTo>
                  <a:lnTo>
                    <a:pt x="4176228" y="247523"/>
                  </a:lnTo>
                  <a:lnTo>
                    <a:pt x="4186449" y="251383"/>
                  </a:lnTo>
                </a:path>
                <a:path w="4540250" h="4862195">
                  <a:moveTo>
                    <a:pt x="4287460" y="243663"/>
                  </a:moveTo>
                  <a:lnTo>
                    <a:pt x="4285416" y="244468"/>
                  </a:lnTo>
                  <a:lnTo>
                    <a:pt x="4278432" y="246719"/>
                  </a:lnTo>
                  <a:lnTo>
                    <a:pt x="4267871" y="246719"/>
                  </a:lnTo>
                  <a:lnTo>
                    <a:pt x="4263783" y="245593"/>
                  </a:lnTo>
                  <a:lnTo>
                    <a:pt x="4257651" y="243663"/>
                  </a:lnTo>
                  <a:lnTo>
                    <a:pt x="4254755" y="242538"/>
                  </a:lnTo>
                  <a:lnTo>
                    <a:pt x="4250667" y="243663"/>
                  </a:lnTo>
                  <a:lnTo>
                    <a:pt x="4248623" y="243663"/>
                  </a:lnTo>
                  <a:lnTo>
                    <a:pt x="4245386" y="243663"/>
                  </a:lnTo>
                  <a:lnTo>
                    <a:pt x="4240106" y="242538"/>
                  </a:lnTo>
                  <a:lnTo>
                    <a:pt x="4237210" y="242538"/>
                  </a:lnTo>
                  <a:lnTo>
                    <a:pt x="4231929" y="243663"/>
                  </a:lnTo>
                  <a:lnTo>
                    <a:pt x="4225797" y="244468"/>
                  </a:lnTo>
                  <a:lnTo>
                    <a:pt x="4220857" y="244468"/>
                  </a:lnTo>
                  <a:lnTo>
                    <a:pt x="4219665" y="245593"/>
                  </a:lnTo>
                  <a:lnTo>
                    <a:pt x="4216769" y="247523"/>
                  </a:lnTo>
                  <a:lnTo>
                    <a:pt x="4213533" y="249453"/>
                  </a:lnTo>
                  <a:lnTo>
                    <a:pt x="4210126" y="249453"/>
                  </a:lnTo>
                  <a:lnTo>
                    <a:pt x="4205356" y="250578"/>
                  </a:lnTo>
                  <a:lnTo>
                    <a:pt x="4199224" y="250578"/>
                  </a:lnTo>
                  <a:lnTo>
                    <a:pt x="4191048" y="251383"/>
                  </a:lnTo>
                  <a:lnTo>
                    <a:pt x="4186449" y="251383"/>
                  </a:lnTo>
                </a:path>
                <a:path w="4540250" h="4862195">
                  <a:moveTo>
                    <a:pt x="4287460" y="238678"/>
                  </a:moveTo>
                  <a:lnTo>
                    <a:pt x="4287460" y="239804"/>
                  </a:lnTo>
                  <a:lnTo>
                    <a:pt x="4288653" y="241734"/>
                  </a:lnTo>
                  <a:lnTo>
                    <a:pt x="4287460" y="242538"/>
                  </a:lnTo>
                  <a:lnTo>
                    <a:pt x="4287460" y="243663"/>
                  </a:lnTo>
                </a:path>
                <a:path w="4540250" h="4862195">
                  <a:moveTo>
                    <a:pt x="3950868" y="641517"/>
                  </a:moveTo>
                  <a:lnTo>
                    <a:pt x="3949676" y="642643"/>
                  </a:lnTo>
                  <a:lnTo>
                    <a:pt x="3948824" y="644573"/>
                  </a:lnTo>
                </a:path>
                <a:path w="4540250" h="4862195">
                  <a:moveTo>
                    <a:pt x="4116609" y="368133"/>
                  </a:moveTo>
                  <a:lnTo>
                    <a:pt x="4116609" y="369259"/>
                  </a:lnTo>
                  <a:lnTo>
                    <a:pt x="4116609" y="373923"/>
                  </a:lnTo>
                  <a:lnTo>
                    <a:pt x="4115757" y="376978"/>
                  </a:lnTo>
                  <a:lnTo>
                    <a:pt x="4115757" y="379712"/>
                  </a:lnTo>
                  <a:lnTo>
                    <a:pt x="4118653" y="382768"/>
                  </a:lnTo>
                  <a:lnTo>
                    <a:pt x="4130066" y="387431"/>
                  </a:lnTo>
                  <a:lnTo>
                    <a:pt x="4139435" y="395150"/>
                  </a:lnTo>
                  <a:lnTo>
                    <a:pt x="4140286" y="397080"/>
                  </a:lnTo>
                  <a:lnTo>
                    <a:pt x="4139435" y="399492"/>
                  </a:lnTo>
                  <a:lnTo>
                    <a:pt x="4134154" y="399492"/>
                  </a:lnTo>
                  <a:lnTo>
                    <a:pt x="4124785" y="397080"/>
                  </a:lnTo>
                  <a:lnTo>
                    <a:pt x="4122741" y="398367"/>
                  </a:lnTo>
                  <a:lnTo>
                    <a:pt x="4121890" y="399492"/>
                  </a:lnTo>
                  <a:lnTo>
                    <a:pt x="4120697" y="401422"/>
                  </a:lnTo>
                  <a:lnTo>
                    <a:pt x="4121890" y="407211"/>
                  </a:lnTo>
                  <a:lnTo>
                    <a:pt x="4123934" y="419594"/>
                  </a:lnTo>
                  <a:lnTo>
                    <a:pt x="4123934" y="424579"/>
                  </a:lnTo>
                  <a:lnTo>
                    <a:pt x="4122741" y="425383"/>
                  </a:lnTo>
                  <a:lnTo>
                    <a:pt x="4117802" y="424579"/>
                  </a:lnTo>
                  <a:lnTo>
                    <a:pt x="4115757" y="425383"/>
                  </a:lnTo>
                  <a:lnTo>
                    <a:pt x="4115757" y="426509"/>
                  </a:lnTo>
                  <a:lnTo>
                    <a:pt x="4115757" y="434228"/>
                  </a:lnTo>
                  <a:lnTo>
                    <a:pt x="4114565" y="438088"/>
                  </a:lnTo>
                  <a:lnTo>
                    <a:pt x="4113713" y="440017"/>
                  </a:lnTo>
                  <a:lnTo>
                    <a:pt x="4110477" y="441143"/>
                  </a:lnTo>
                  <a:lnTo>
                    <a:pt x="4108433" y="441947"/>
                  </a:lnTo>
                  <a:lnTo>
                    <a:pt x="4102301" y="439213"/>
                  </a:lnTo>
                  <a:lnTo>
                    <a:pt x="4096850" y="434228"/>
                  </a:lnTo>
                  <a:lnTo>
                    <a:pt x="4096168" y="430368"/>
                  </a:lnTo>
                  <a:lnTo>
                    <a:pt x="4094806" y="425383"/>
                  </a:lnTo>
                  <a:lnTo>
                    <a:pt x="4094124" y="423453"/>
                  </a:lnTo>
                  <a:lnTo>
                    <a:pt x="4092080" y="423453"/>
                  </a:lnTo>
                  <a:lnTo>
                    <a:pt x="4088673" y="424579"/>
                  </a:lnTo>
                  <a:lnTo>
                    <a:pt x="4081860" y="428439"/>
                  </a:lnTo>
                  <a:lnTo>
                    <a:pt x="4079816" y="428439"/>
                  </a:lnTo>
                  <a:lnTo>
                    <a:pt x="4076409" y="428439"/>
                  </a:lnTo>
                  <a:lnTo>
                    <a:pt x="4069084" y="424579"/>
                  </a:lnTo>
                  <a:lnTo>
                    <a:pt x="4067040" y="424579"/>
                  </a:lnTo>
                  <a:lnTo>
                    <a:pt x="4062952" y="426509"/>
                  </a:lnTo>
                  <a:lnTo>
                    <a:pt x="4056820" y="434228"/>
                  </a:lnTo>
                  <a:lnTo>
                    <a:pt x="4053924" y="438088"/>
                  </a:lnTo>
                  <a:lnTo>
                    <a:pt x="4048643" y="441947"/>
                  </a:lnTo>
                  <a:lnTo>
                    <a:pt x="4045407" y="443877"/>
                  </a:lnTo>
                  <a:lnTo>
                    <a:pt x="4044555" y="445003"/>
                  </a:lnTo>
                  <a:lnTo>
                    <a:pt x="4044555" y="446932"/>
                  </a:lnTo>
                  <a:lnTo>
                    <a:pt x="4047792" y="454812"/>
                  </a:lnTo>
                  <a:lnTo>
                    <a:pt x="4050688" y="461727"/>
                  </a:lnTo>
                  <a:lnTo>
                    <a:pt x="4051880" y="462531"/>
                  </a:lnTo>
                  <a:lnTo>
                    <a:pt x="4062100" y="466391"/>
                  </a:lnTo>
                  <a:lnTo>
                    <a:pt x="4068233" y="471376"/>
                  </a:lnTo>
                  <a:lnTo>
                    <a:pt x="4070277" y="474110"/>
                  </a:lnTo>
                  <a:lnTo>
                    <a:pt x="4070277" y="477165"/>
                  </a:lnTo>
                  <a:lnTo>
                    <a:pt x="4069084" y="481025"/>
                  </a:lnTo>
                  <a:lnTo>
                    <a:pt x="4068233" y="481829"/>
                  </a:lnTo>
                </a:path>
                <a:path w="4540250" h="4862195">
                  <a:moveTo>
                    <a:pt x="4068233" y="481829"/>
                  </a:moveTo>
                  <a:lnTo>
                    <a:pt x="4062100" y="490674"/>
                  </a:lnTo>
                  <a:lnTo>
                    <a:pt x="4056820" y="498393"/>
                  </a:lnTo>
                  <a:lnTo>
                    <a:pt x="4056820" y="500323"/>
                  </a:lnTo>
                  <a:lnTo>
                    <a:pt x="4056820" y="504182"/>
                  </a:lnTo>
                  <a:lnTo>
                    <a:pt x="4058864" y="505308"/>
                  </a:lnTo>
                  <a:lnTo>
                    <a:pt x="4060056" y="507238"/>
                  </a:lnTo>
                  <a:lnTo>
                    <a:pt x="4060056" y="508042"/>
                  </a:lnTo>
                  <a:lnTo>
                    <a:pt x="4058012" y="509971"/>
                  </a:lnTo>
                  <a:lnTo>
                    <a:pt x="4049836" y="513831"/>
                  </a:lnTo>
                  <a:lnTo>
                    <a:pt x="4049836" y="515117"/>
                  </a:lnTo>
                  <a:lnTo>
                    <a:pt x="4049836" y="515761"/>
                  </a:lnTo>
                  <a:lnTo>
                    <a:pt x="4050688" y="517047"/>
                  </a:lnTo>
                  <a:lnTo>
                    <a:pt x="4049836" y="517690"/>
                  </a:lnTo>
                  <a:lnTo>
                    <a:pt x="4034335" y="533611"/>
                  </a:lnTo>
                  <a:lnTo>
                    <a:pt x="4022922" y="541330"/>
                  </a:lnTo>
                  <a:lnTo>
                    <a:pt x="4018834" y="544064"/>
                  </a:lnTo>
                  <a:lnTo>
                    <a:pt x="4017642" y="544064"/>
                  </a:lnTo>
                  <a:lnTo>
                    <a:pt x="4016790" y="544064"/>
                  </a:lnTo>
                  <a:lnTo>
                    <a:pt x="4013553" y="540204"/>
                  </a:lnTo>
                  <a:lnTo>
                    <a:pt x="4012702" y="540204"/>
                  </a:lnTo>
                  <a:lnTo>
                    <a:pt x="4010658" y="540204"/>
                  </a:lnTo>
                  <a:lnTo>
                    <a:pt x="4007421" y="541330"/>
                  </a:lnTo>
                  <a:lnTo>
                    <a:pt x="4004525" y="542134"/>
                  </a:lnTo>
                  <a:lnTo>
                    <a:pt x="4004525" y="543260"/>
                  </a:lnTo>
                  <a:lnTo>
                    <a:pt x="4003333" y="545190"/>
                  </a:lnTo>
                  <a:lnTo>
                    <a:pt x="4003333" y="552105"/>
                  </a:lnTo>
                  <a:lnTo>
                    <a:pt x="4003333" y="560628"/>
                  </a:lnTo>
                </a:path>
                <a:path w="4540250" h="4862195">
                  <a:moveTo>
                    <a:pt x="4003333" y="560628"/>
                  </a:moveTo>
                  <a:lnTo>
                    <a:pt x="4001289" y="565613"/>
                  </a:lnTo>
                  <a:lnTo>
                    <a:pt x="4000437" y="567543"/>
                  </a:lnTo>
                  <a:lnTo>
                    <a:pt x="3992942" y="571402"/>
                  </a:lnTo>
                  <a:lnTo>
                    <a:pt x="3992261" y="572206"/>
                  </a:lnTo>
                  <a:lnTo>
                    <a:pt x="3990898" y="581212"/>
                  </a:lnTo>
                  <a:lnTo>
                    <a:pt x="3990217" y="588127"/>
                  </a:lnTo>
                  <a:lnTo>
                    <a:pt x="3987662" y="590057"/>
                  </a:lnTo>
                  <a:lnTo>
                    <a:pt x="3983574" y="593916"/>
                  </a:lnTo>
                  <a:lnTo>
                    <a:pt x="3982722" y="595846"/>
                  </a:lnTo>
                  <a:lnTo>
                    <a:pt x="3982722" y="598580"/>
                  </a:lnTo>
                  <a:lnTo>
                    <a:pt x="3982722" y="599706"/>
                  </a:lnTo>
                  <a:lnTo>
                    <a:pt x="3983574" y="601635"/>
                  </a:lnTo>
                  <a:lnTo>
                    <a:pt x="3990217" y="605495"/>
                  </a:lnTo>
                  <a:lnTo>
                    <a:pt x="3992261" y="606299"/>
                  </a:lnTo>
                  <a:lnTo>
                    <a:pt x="3992942" y="608229"/>
                  </a:lnTo>
                  <a:lnTo>
                    <a:pt x="3992942" y="610159"/>
                  </a:lnTo>
                  <a:lnTo>
                    <a:pt x="3992261" y="612410"/>
                  </a:lnTo>
                  <a:lnTo>
                    <a:pt x="3986810" y="620129"/>
                  </a:lnTo>
                  <a:lnTo>
                    <a:pt x="3977441" y="625918"/>
                  </a:lnTo>
                  <a:lnTo>
                    <a:pt x="3970457" y="633637"/>
                  </a:lnTo>
                  <a:lnTo>
                    <a:pt x="3966369" y="636371"/>
                  </a:lnTo>
                  <a:lnTo>
                    <a:pt x="3963133" y="638301"/>
                  </a:lnTo>
                  <a:lnTo>
                    <a:pt x="3952912" y="640231"/>
                  </a:lnTo>
                  <a:lnTo>
                    <a:pt x="3950868" y="641517"/>
                  </a:lnTo>
                </a:path>
                <a:path w="4540250" h="4862195">
                  <a:moveTo>
                    <a:pt x="3948824" y="644573"/>
                  </a:moveTo>
                  <a:lnTo>
                    <a:pt x="3946780" y="651166"/>
                  </a:lnTo>
                  <a:lnTo>
                    <a:pt x="3945588" y="656151"/>
                  </a:lnTo>
                </a:path>
                <a:path w="4540250" h="4862195">
                  <a:moveTo>
                    <a:pt x="3945588" y="656151"/>
                  </a:moveTo>
                  <a:lnTo>
                    <a:pt x="3945588" y="656955"/>
                  </a:lnTo>
                  <a:lnTo>
                    <a:pt x="3945588" y="658081"/>
                  </a:lnTo>
                  <a:lnTo>
                    <a:pt x="3946780" y="660815"/>
                  </a:lnTo>
                  <a:lnTo>
                    <a:pt x="3957000" y="675449"/>
                  </a:lnTo>
                  <a:lnTo>
                    <a:pt x="3964325" y="686224"/>
                  </a:lnTo>
                  <a:lnTo>
                    <a:pt x="3966369" y="687028"/>
                  </a:lnTo>
                  <a:lnTo>
                    <a:pt x="3973353" y="692013"/>
                  </a:lnTo>
                  <a:lnTo>
                    <a:pt x="3975397" y="693943"/>
                  </a:lnTo>
                  <a:lnTo>
                    <a:pt x="3975397" y="695872"/>
                  </a:lnTo>
                  <a:lnTo>
                    <a:pt x="3975397" y="720316"/>
                  </a:lnTo>
                  <a:lnTo>
                    <a:pt x="3978634" y="729965"/>
                  </a:lnTo>
                  <a:lnTo>
                    <a:pt x="3980678" y="731895"/>
                  </a:lnTo>
                  <a:lnTo>
                    <a:pt x="3992942" y="740739"/>
                  </a:lnTo>
                  <a:lnTo>
                    <a:pt x="3997030" y="744599"/>
                  </a:lnTo>
                  <a:lnTo>
                    <a:pt x="3999245" y="747333"/>
                  </a:lnTo>
                  <a:lnTo>
                    <a:pt x="4006569" y="756982"/>
                  </a:lnTo>
                  <a:lnTo>
                    <a:pt x="4013553" y="767113"/>
                  </a:lnTo>
                  <a:lnTo>
                    <a:pt x="4020878" y="774832"/>
                  </a:lnTo>
                  <a:lnTo>
                    <a:pt x="4024966" y="778692"/>
                  </a:lnTo>
                  <a:lnTo>
                    <a:pt x="4029054" y="780621"/>
                  </a:lnTo>
                  <a:lnTo>
                    <a:pt x="4035187" y="782551"/>
                  </a:lnTo>
                  <a:lnTo>
                    <a:pt x="4044555" y="783355"/>
                  </a:lnTo>
                  <a:lnTo>
                    <a:pt x="4051880" y="784481"/>
                  </a:lnTo>
                  <a:lnTo>
                    <a:pt x="4053924" y="784481"/>
                  </a:lnTo>
                  <a:lnTo>
                    <a:pt x="4056820" y="786411"/>
                  </a:lnTo>
                  <a:lnTo>
                    <a:pt x="4060056" y="790270"/>
                  </a:lnTo>
                  <a:lnTo>
                    <a:pt x="4062100" y="795255"/>
                  </a:lnTo>
                  <a:lnTo>
                    <a:pt x="4064144" y="797989"/>
                  </a:lnTo>
                  <a:lnTo>
                    <a:pt x="4069084" y="801045"/>
                  </a:lnTo>
                  <a:lnTo>
                    <a:pt x="4076409" y="804904"/>
                  </a:lnTo>
                </a:path>
                <a:path w="4540250" h="4862195">
                  <a:moveTo>
                    <a:pt x="4076409" y="804904"/>
                  </a:moveTo>
                  <a:lnTo>
                    <a:pt x="4084585" y="809568"/>
                  </a:lnTo>
                  <a:lnTo>
                    <a:pt x="4087992" y="812623"/>
                  </a:lnTo>
                  <a:lnTo>
                    <a:pt x="4092080" y="817287"/>
                  </a:lnTo>
                  <a:lnTo>
                    <a:pt x="4092080" y="819217"/>
                  </a:lnTo>
                  <a:lnTo>
                    <a:pt x="4090717" y="821146"/>
                  </a:lnTo>
                </a:path>
                <a:path w="4540250" h="4862195">
                  <a:moveTo>
                    <a:pt x="4090717" y="821146"/>
                  </a:moveTo>
                  <a:lnTo>
                    <a:pt x="4087992" y="822272"/>
                  </a:lnTo>
                  <a:lnTo>
                    <a:pt x="4081860" y="823076"/>
                  </a:lnTo>
                </a:path>
                <a:path w="4540250" h="4862195">
                  <a:moveTo>
                    <a:pt x="4081860" y="823076"/>
                  </a:moveTo>
                  <a:lnTo>
                    <a:pt x="4066188" y="823076"/>
                  </a:lnTo>
                  <a:lnTo>
                    <a:pt x="4064144" y="824202"/>
                  </a:lnTo>
                  <a:lnTo>
                    <a:pt x="4062952" y="825006"/>
                  </a:lnTo>
                  <a:lnTo>
                    <a:pt x="4062952" y="826132"/>
                  </a:lnTo>
                  <a:lnTo>
                    <a:pt x="4062952" y="829348"/>
                  </a:lnTo>
                </a:path>
                <a:path w="4540250" h="4862195">
                  <a:moveTo>
                    <a:pt x="4075728" y="875662"/>
                  </a:moveTo>
                  <a:lnTo>
                    <a:pt x="4078453" y="879522"/>
                  </a:lnTo>
                  <a:lnTo>
                    <a:pt x="4081860" y="881452"/>
                  </a:lnTo>
                  <a:lnTo>
                    <a:pt x="4083904" y="884507"/>
                  </a:lnTo>
                  <a:lnTo>
                    <a:pt x="4083904" y="887723"/>
                  </a:lnTo>
                  <a:lnTo>
                    <a:pt x="4079816" y="899302"/>
                  </a:lnTo>
                  <a:lnTo>
                    <a:pt x="4079816" y="900106"/>
                  </a:lnTo>
                  <a:lnTo>
                    <a:pt x="4080497" y="901232"/>
                  </a:lnTo>
                  <a:lnTo>
                    <a:pt x="4084585" y="900106"/>
                  </a:lnTo>
                  <a:lnTo>
                    <a:pt x="4092080" y="900106"/>
                  </a:lnTo>
                  <a:lnTo>
                    <a:pt x="4094124" y="901232"/>
                  </a:lnTo>
                  <a:lnTo>
                    <a:pt x="4098212" y="905091"/>
                  </a:lnTo>
                  <a:lnTo>
                    <a:pt x="4098212" y="905895"/>
                  </a:lnTo>
                  <a:lnTo>
                    <a:pt x="4098212" y="907825"/>
                  </a:lnTo>
                  <a:lnTo>
                    <a:pt x="4096850" y="908951"/>
                  </a:lnTo>
                  <a:lnTo>
                    <a:pt x="4092080" y="909755"/>
                  </a:lnTo>
                  <a:lnTo>
                    <a:pt x="4090717" y="911685"/>
                  </a:lnTo>
                  <a:lnTo>
                    <a:pt x="4090036" y="912810"/>
                  </a:lnTo>
                  <a:lnTo>
                    <a:pt x="4090036" y="919725"/>
                  </a:lnTo>
                  <a:lnTo>
                    <a:pt x="4090036" y="921655"/>
                  </a:lnTo>
                  <a:lnTo>
                    <a:pt x="4087992" y="923585"/>
                  </a:lnTo>
                  <a:lnTo>
                    <a:pt x="4085948" y="924389"/>
                  </a:lnTo>
                  <a:lnTo>
                    <a:pt x="4081860" y="924389"/>
                  </a:lnTo>
                  <a:lnTo>
                    <a:pt x="4076409" y="928249"/>
                  </a:lnTo>
                  <a:lnTo>
                    <a:pt x="4075728" y="929374"/>
                  </a:lnTo>
                  <a:lnTo>
                    <a:pt x="4076409" y="930178"/>
                  </a:lnTo>
                  <a:lnTo>
                    <a:pt x="4079816" y="940953"/>
                  </a:lnTo>
                  <a:lnTo>
                    <a:pt x="4080497" y="943687"/>
                  </a:lnTo>
                  <a:lnTo>
                    <a:pt x="4086629" y="950602"/>
                  </a:lnTo>
                  <a:lnTo>
                    <a:pt x="4086629" y="952532"/>
                  </a:lnTo>
                  <a:lnTo>
                    <a:pt x="4085948" y="960411"/>
                  </a:lnTo>
                  <a:lnTo>
                    <a:pt x="4085948" y="963467"/>
                  </a:lnTo>
                  <a:lnTo>
                    <a:pt x="4086629" y="964271"/>
                  </a:lnTo>
                  <a:lnTo>
                    <a:pt x="4088673" y="965397"/>
                  </a:lnTo>
                  <a:lnTo>
                    <a:pt x="4094806" y="964271"/>
                  </a:lnTo>
                  <a:lnTo>
                    <a:pt x="4100257" y="962341"/>
                  </a:lnTo>
                  <a:lnTo>
                    <a:pt x="4102301" y="962341"/>
                  </a:lnTo>
                  <a:lnTo>
                    <a:pt x="4105537" y="962341"/>
                  </a:lnTo>
                  <a:lnTo>
                    <a:pt x="4108433" y="965397"/>
                  </a:lnTo>
                  <a:lnTo>
                    <a:pt x="4109625" y="969256"/>
                  </a:lnTo>
                  <a:lnTo>
                    <a:pt x="4109625" y="970060"/>
                  </a:lnTo>
                  <a:lnTo>
                    <a:pt x="4110477" y="970060"/>
                  </a:lnTo>
                  <a:lnTo>
                    <a:pt x="4111669" y="969256"/>
                  </a:lnTo>
                  <a:lnTo>
                    <a:pt x="4120697" y="961537"/>
                  </a:lnTo>
                  <a:lnTo>
                    <a:pt x="4122741" y="960411"/>
                  </a:lnTo>
                  <a:lnTo>
                    <a:pt x="4124785" y="960411"/>
                  </a:lnTo>
                  <a:lnTo>
                    <a:pt x="4126830" y="961537"/>
                  </a:lnTo>
                  <a:lnTo>
                    <a:pt x="4132110" y="963467"/>
                  </a:lnTo>
                  <a:lnTo>
                    <a:pt x="4133302" y="963467"/>
                  </a:lnTo>
                  <a:lnTo>
                    <a:pt x="4135347" y="962341"/>
                  </a:lnTo>
                  <a:lnTo>
                    <a:pt x="4138242" y="954461"/>
                  </a:lnTo>
                  <a:lnTo>
                    <a:pt x="4143523" y="948029"/>
                  </a:lnTo>
                  <a:lnTo>
                    <a:pt x="4149655" y="942883"/>
                  </a:lnTo>
                  <a:lnTo>
                    <a:pt x="4156639" y="939827"/>
                  </a:lnTo>
                  <a:lnTo>
                    <a:pt x="4159876" y="939023"/>
                  </a:lnTo>
                  <a:lnTo>
                    <a:pt x="4161068" y="939023"/>
                  </a:lnTo>
                  <a:lnTo>
                    <a:pt x="4163112" y="940953"/>
                  </a:lnTo>
                  <a:lnTo>
                    <a:pt x="4163964" y="941757"/>
                  </a:lnTo>
                  <a:lnTo>
                    <a:pt x="4163112" y="943687"/>
                  </a:lnTo>
                  <a:lnTo>
                    <a:pt x="4161068" y="948029"/>
                  </a:lnTo>
                  <a:lnTo>
                    <a:pt x="4156639" y="953818"/>
                  </a:lnTo>
                  <a:lnTo>
                    <a:pt x="4151699" y="963467"/>
                  </a:lnTo>
                  <a:lnTo>
                    <a:pt x="4150507" y="970060"/>
                  </a:lnTo>
                  <a:lnTo>
                    <a:pt x="4150507" y="973920"/>
                  </a:lnTo>
                  <a:lnTo>
                    <a:pt x="4153743" y="980031"/>
                  </a:lnTo>
                  <a:lnTo>
                    <a:pt x="4157831" y="985820"/>
                  </a:lnTo>
                  <a:lnTo>
                    <a:pt x="4163112" y="991609"/>
                  </a:lnTo>
                  <a:lnTo>
                    <a:pt x="4163112" y="992413"/>
                  </a:lnTo>
                </a:path>
                <a:path w="4540250" h="4862195">
                  <a:moveTo>
                    <a:pt x="4163112" y="992413"/>
                  </a:moveTo>
                  <a:lnTo>
                    <a:pt x="4163112" y="993539"/>
                  </a:lnTo>
                  <a:lnTo>
                    <a:pt x="4161068" y="997399"/>
                  </a:lnTo>
                  <a:lnTo>
                    <a:pt x="4154595" y="1003992"/>
                  </a:lnTo>
                  <a:lnTo>
                    <a:pt x="4153743" y="1007047"/>
                  </a:lnTo>
                  <a:lnTo>
                    <a:pt x="4152551" y="1007852"/>
                  </a:lnTo>
                  <a:lnTo>
                    <a:pt x="4154595" y="1010907"/>
                  </a:lnTo>
                  <a:lnTo>
                    <a:pt x="4159876" y="1018626"/>
                  </a:lnTo>
                  <a:lnTo>
                    <a:pt x="4161068" y="1021842"/>
                  </a:lnTo>
                  <a:lnTo>
                    <a:pt x="4161068" y="1022646"/>
                  </a:lnTo>
                  <a:lnTo>
                    <a:pt x="4159876" y="1023772"/>
                  </a:lnTo>
                  <a:lnTo>
                    <a:pt x="4156639" y="1025702"/>
                  </a:lnTo>
                  <a:lnTo>
                    <a:pt x="4152551" y="1025702"/>
                  </a:lnTo>
                  <a:lnTo>
                    <a:pt x="4135347" y="1025702"/>
                  </a:lnTo>
                  <a:lnTo>
                    <a:pt x="4133302" y="1026506"/>
                  </a:lnTo>
                  <a:lnTo>
                    <a:pt x="4132110" y="1027632"/>
                  </a:lnTo>
                  <a:lnTo>
                    <a:pt x="4128874" y="1030365"/>
                  </a:lnTo>
                  <a:lnTo>
                    <a:pt x="4125978" y="1033421"/>
                  </a:lnTo>
                  <a:lnTo>
                    <a:pt x="4122741" y="1034225"/>
                  </a:lnTo>
                  <a:lnTo>
                    <a:pt x="4118653" y="1034225"/>
                  </a:lnTo>
                  <a:lnTo>
                    <a:pt x="4115757" y="1033421"/>
                  </a:lnTo>
                  <a:lnTo>
                    <a:pt x="4112521" y="1031491"/>
                  </a:lnTo>
                  <a:lnTo>
                    <a:pt x="4105537" y="1025702"/>
                  </a:lnTo>
                  <a:lnTo>
                    <a:pt x="4102301" y="1024576"/>
                  </a:lnTo>
                  <a:lnTo>
                    <a:pt x="4098212" y="1023772"/>
                  </a:lnTo>
                  <a:lnTo>
                    <a:pt x="4094806" y="1023772"/>
                  </a:lnTo>
                  <a:lnTo>
                    <a:pt x="4092080" y="1023772"/>
                  </a:lnTo>
                  <a:lnTo>
                    <a:pt x="4087992" y="1024576"/>
                  </a:lnTo>
                  <a:lnTo>
                    <a:pt x="4078453" y="1027632"/>
                  </a:lnTo>
                  <a:lnTo>
                    <a:pt x="4075728" y="1029561"/>
                  </a:lnTo>
                  <a:lnTo>
                    <a:pt x="4070277" y="1034225"/>
                  </a:lnTo>
                  <a:lnTo>
                    <a:pt x="4070277" y="1035351"/>
                  </a:lnTo>
                  <a:lnTo>
                    <a:pt x="4070277" y="1036155"/>
                  </a:lnTo>
                  <a:lnTo>
                    <a:pt x="4072321" y="1039210"/>
                  </a:lnTo>
                  <a:lnTo>
                    <a:pt x="4078453" y="1043070"/>
                  </a:lnTo>
                  <a:lnTo>
                    <a:pt x="4080497" y="1046929"/>
                  </a:lnTo>
                  <a:lnTo>
                    <a:pt x="4081860" y="1049985"/>
                  </a:lnTo>
                  <a:lnTo>
                    <a:pt x="4080497" y="1052719"/>
                  </a:lnTo>
                  <a:lnTo>
                    <a:pt x="4076409" y="1056578"/>
                  </a:lnTo>
                  <a:lnTo>
                    <a:pt x="4073172" y="1058508"/>
                  </a:lnTo>
                  <a:lnTo>
                    <a:pt x="4066188" y="1062367"/>
                  </a:lnTo>
                  <a:lnTo>
                    <a:pt x="4064144" y="1064297"/>
                  </a:lnTo>
                  <a:lnTo>
                    <a:pt x="4062100" y="1069282"/>
                  </a:lnTo>
                  <a:lnTo>
                    <a:pt x="4060908" y="1073142"/>
                  </a:lnTo>
                  <a:lnTo>
                    <a:pt x="4058864" y="1074429"/>
                  </a:lnTo>
                  <a:lnTo>
                    <a:pt x="4056820" y="1075072"/>
                  </a:lnTo>
                  <a:lnTo>
                    <a:pt x="4046599" y="1077002"/>
                  </a:lnTo>
                  <a:lnTo>
                    <a:pt x="4045407" y="1078931"/>
                  </a:lnTo>
                  <a:lnTo>
                    <a:pt x="4055968" y="1094530"/>
                  </a:lnTo>
                  <a:lnTo>
                    <a:pt x="4058864" y="1093726"/>
                  </a:lnTo>
                  <a:lnTo>
                    <a:pt x="4074365" y="1086811"/>
                  </a:lnTo>
                  <a:lnTo>
                    <a:pt x="4077772" y="1084077"/>
                  </a:lnTo>
                  <a:lnTo>
                    <a:pt x="4079816" y="1078288"/>
                  </a:lnTo>
                  <a:lnTo>
                    <a:pt x="4080497" y="1075072"/>
                  </a:lnTo>
                  <a:lnTo>
                    <a:pt x="4080497" y="1074429"/>
                  </a:lnTo>
                  <a:lnTo>
                    <a:pt x="4082541" y="1074429"/>
                  </a:lnTo>
                  <a:lnTo>
                    <a:pt x="4087992" y="1073142"/>
                  </a:lnTo>
                  <a:lnTo>
                    <a:pt x="4092762" y="1074429"/>
                  </a:lnTo>
                  <a:lnTo>
                    <a:pt x="4094806" y="1076358"/>
                  </a:lnTo>
                  <a:lnTo>
                    <a:pt x="4096168" y="1077002"/>
                  </a:lnTo>
                  <a:lnTo>
                    <a:pt x="4110477" y="1100641"/>
                  </a:lnTo>
                  <a:lnTo>
                    <a:pt x="4114565" y="1099516"/>
                  </a:lnTo>
                  <a:lnTo>
                    <a:pt x="4119846" y="1094530"/>
                  </a:lnTo>
                  <a:lnTo>
                    <a:pt x="4121890" y="1093726"/>
                  </a:lnTo>
                  <a:lnTo>
                    <a:pt x="4125978" y="1094530"/>
                  </a:lnTo>
                  <a:lnTo>
                    <a:pt x="4135347" y="1095656"/>
                  </a:lnTo>
                  <a:lnTo>
                    <a:pt x="4137391" y="1096460"/>
                  </a:lnTo>
                  <a:lnTo>
                    <a:pt x="4138242" y="1098390"/>
                  </a:lnTo>
                  <a:lnTo>
                    <a:pt x="4137391" y="1100641"/>
                  </a:lnTo>
                  <a:lnTo>
                    <a:pt x="4134154" y="1104501"/>
                  </a:lnTo>
                  <a:lnTo>
                    <a:pt x="4128022" y="1108360"/>
                  </a:lnTo>
                  <a:lnTo>
                    <a:pt x="4113713" y="1113024"/>
                  </a:lnTo>
                  <a:lnTo>
                    <a:pt x="4098894" y="1118813"/>
                  </a:lnTo>
                  <a:lnTo>
                    <a:pt x="4094124" y="1122673"/>
                  </a:lnTo>
                  <a:lnTo>
                    <a:pt x="4094124" y="1123798"/>
                  </a:lnTo>
                  <a:lnTo>
                    <a:pt x="4094124" y="1126532"/>
                  </a:lnTo>
                  <a:lnTo>
                    <a:pt x="4098212" y="1131517"/>
                  </a:lnTo>
                  <a:lnTo>
                    <a:pt x="4102301" y="1134734"/>
                  </a:lnTo>
                  <a:lnTo>
                    <a:pt x="4103493" y="1137307"/>
                  </a:lnTo>
                  <a:lnTo>
                    <a:pt x="4103493" y="1141166"/>
                  </a:lnTo>
                </a:path>
                <a:path w="4540250" h="4862195">
                  <a:moveTo>
                    <a:pt x="4103493" y="1141166"/>
                  </a:moveTo>
                  <a:lnTo>
                    <a:pt x="4104345" y="1143096"/>
                  </a:lnTo>
                  <a:lnTo>
                    <a:pt x="4104345" y="1146312"/>
                  </a:lnTo>
                  <a:lnTo>
                    <a:pt x="4104345" y="1146956"/>
                  </a:lnTo>
                  <a:lnTo>
                    <a:pt x="4106389" y="1148885"/>
                  </a:lnTo>
                  <a:lnTo>
                    <a:pt x="4110477" y="1152906"/>
                  </a:lnTo>
                  <a:lnTo>
                    <a:pt x="4110477" y="1154031"/>
                  </a:lnTo>
                  <a:lnTo>
                    <a:pt x="4110477" y="1154836"/>
                  </a:lnTo>
                  <a:lnTo>
                    <a:pt x="4109625" y="1154836"/>
                  </a:lnTo>
                  <a:lnTo>
                    <a:pt x="4107581" y="1155961"/>
                  </a:lnTo>
                  <a:lnTo>
                    <a:pt x="4103493" y="1154836"/>
                  </a:lnTo>
                  <a:lnTo>
                    <a:pt x="4085948" y="1150976"/>
                  </a:lnTo>
                  <a:lnTo>
                    <a:pt x="4071128" y="1150172"/>
                  </a:lnTo>
                  <a:lnTo>
                    <a:pt x="4056820" y="1150976"/>
                  </a:lnTo>
                  <a:lnTo>
                    <a:pt x="4044555" y="1154031"/>
                  </a:lnTo>
                  <a:lnTo>
                    <a:pt x="4035187" y="1156765"/>
                  </a:lnTo>
                  <a:lnTo>
                    <a:pt x="4024114" y="1162876"/>
                  </a:lnTo>
                  <a:lnTo>
                    <a:pt x="4002481" y="1167540"/>
                  </a:lnTo>
                  <a:lnTo>
                    <a:pt x="3992261" y="1171399"/>
                  </a:lnTo>
                  <a:lnTo>
                    <a:pt x="3984766" y="1178314"/>
                  </a:lnTo>
                  <a:lnTo>
                    <a:pt x="3977441" y="1182174"/>
                  </a:lnTo>
                  <a:lnTo>
                    <a:pt x="3963133" y="1188767"/>
                  </a:lnTo>
                  <a:lnTo>
                    <a:pt x="3959045" y="1190697"/>
                  </a:lnTo>
                  <a:lnTo>
                    <a:pt x="3959045" y="1191823"/>
                  </a:lnTo>
                  <a:lnTo>
                    <a:pt x="3957852" y="1196969"/>
                  </a:lnTo>
                  <a:lnTo>
                    <a:pt x="3957852" y="1199542"/>
                  </a:lnTo>
                  <a:lnTo>
                    <a:pt x="3959045" y="1200828"/>
                  </a:lnTo>
                  <a:lnTo>
                    <a:pt x="3964325" y="1205331"/>
                  </a:lnTo>
                  <a:lnTo>
                    <a:pt x="3965177" y="1207261"/>
                  </a:lnTo>
                  <a:lnTo>
                    <a:pt x="3965177" y="1208547"/>
                  </a:lnTo>
                  <a:lnTo>
                    <a:pt x="3964325" y="1209191"/>
                  </a:lnTo>
                  <a:lnTo>
                    <a:pt x="3952912" y="1213211"/>
                  </a:lnTo>
                  <a:lnTo>
                    <a:pt x="3949676" y="1215141"/>
                  </a:lnTo>
                  <a:lnTo>
                    <a:pt x="3948824" y="1216266"/>
                  </a:lnTo>
                  <a:lnTo>
                    <a:pt x="3948824" y="1217071"/>
                  </a:lnTo>
                  <a:lnTo>
                    <a:pt x="3948824" y="1219000"/>
                  </a:lnTo>
                  <a:lnTo>
                    <a:pt x="3950868" y="1220930"/>
                  </a:lnTo>
                  <a:lnTo>
                    <a:pt x="3957852" y="1227041"/>
                  </a:lnTo>
                  <a:lnTo>
                    <a:pt x="3959896" y="1229775"/>
                  </a:lnTo>
                  <a:lnTo>
                    <a:pt x="3959896" y="1230901"/>
                  </a:lnTo>
                  <a:lnTo>
                    <a:pt x="3959896" y="1232830"/>
                  </a:lnTo>
                  <a:lnTo>
                    <a:pt x="3959045" y="1234760"/>
                  </a:lnTo>
                  <a:lnTo>
                    <a:pt x="3951720" y="1238620"/>
                  </a:lnTo>
                  <a:lnTo>
                    <a:pt x="3935367" y="1244409"/>
                  </a:lnTo>
                  <a:lnTo>
                    <a:pt x="3932131" y="1245213"/>
                  </a:lnTo>
                  <a:lnTo>
                    <a:pt x="3932131" y="1246339"/>
                  </a:lnTo>
                  <a:lnTo>
                    <a:pt x="3932131" y="1247143"/>
                  </a:lnTo>
                  <a:lnTo>
                    <a:pt x="3932131" y="1249073"/>
                  </a:lnTo>
                  <a:lnTo>
                    <a:pt x="3934516" y="1253254"/>
                  </a:lnTo>
                  <a:lnTo>
                    <a:pt x="3934516" y="1255344"/>
                  </a:lnTo>
                  <a:lnTo>
                    <a:pt x="3933323" y="1257274"/>
                  </a:lnTo>
                </a:path>
                <a:path w="4540250" h="4862195">
                  <a:moveTo>
                    <a:pt x="4062952" y="829348"/>
                  </a:moveTo>
                  <a:lnTo>
                    <a:pt x="4064996" y="835941"/>
                  </a:lnTo>
                  <a:lnTo>
                    <a:pt x="4067040" y="845590"/>
                  </a:lnTo>
                  <a:lnTo>
                    <a:pt x="4071128" y="854435"/>
                  </a:lnTo>
                  <a:lnTo>
                    <a:pt x="4075728" y="860224"/>
                  </a:lnTo>
                  <a:lnTo>
                    <a:pt x="4076409" y="865210"/>
                  </a:lnTo>
                  <a:lnTo>
                    <a:pt x="4076409" y="869069"/>
                  </a:lnTo>
                  <a:lnTo>
                    <a:pt x="4075728" y="873733"/>
                  </a:lnTo>
                  <a:lnTo>
                    <a:pt x="4074365" y="874858"/>
                  </a:lnTo>
                  <a:lnTo>
                    <a:pt x="4075728" y="875662"/>
                  </a:lnTo>
                </a:path>
                <a:path w="4540250" h="4862195">
                  <a:moveTo>
                    <a:pt x="3731300" y="228225"/>
                  </a:moveTo>
                  <a:lnTo>
                    <a:pt x="3739817" y="232085"/>
                  </a:lnTo>
                  <a:lnTo>
                    <a:pt x="3764346" y="238678"/>
                  </a:lnTo>
                  <a:lnTo>
                    <a:pt x="3765538" y="238678"/>
                  </a:lnTo>
                </a:path>
                <a:path w="4540250" h="4862195">
                  <a:moveTo>
                    <a:pt x="3682242" y="138491"/>
                  </a:moveTo>
                  <a:lnTo>
                    <a:pt x="3694506" y="182232"/>
                  </a:lnTo>
                  <a:lnTo>
                    <a:pt x="3703534" y="206515"/>
                  </a:lnTo>
                  <a:lnTo>
                    <a:pt x="3710007" y="211661"/>
                  </a:lnTo>
                </a:path>
                <a:path w="4540250" h="4862195">
                  <a:moveTo>
                    <a:pt x="3710007" y="211661"/>
                  </a:moveTo>
                  <a:lnTo>
                    <a:pt x="3710859" y="212305"/>
                  </a:lnTo>
                  <a:lnTo>
                    <a:pt x="3731300" y="228225"/>
                  </a:lnTo>
                </a:path>
                <a:path w="4540250" h="4862195">
                  <a:moveTo>
                    <a:pt x="3765538" y="238678"/>
                  </a:moveTo>
                  <a:lnTo>
                    <a:pt x="3784105" y="243663"/>
                  </a:lnTo>
                  <a:lnTo>
                    <a:pt x="3788875" y="244467"/>
                  </a:lnTo>
                  <a:lnTo>
                    <a:pt x="3795518" y="249453"/>
                  </a:lnTo>
                  <a:lnTo>
                    <a:pt x="3805738" y="253312"/>
                  </a:lnTo>
                  <a:lnTo>
                    <a:pt x="3810678" y="253312"/>
                  </a:lnTo>
                  <a:lnTo>
                    <a:pt x="3815959" y="250578"/>
                  </a:lnTo>
                  <a:lnTo>
                    <a:pt x="3821239" y="247523"/>
                  </a:lnTo>
                </a:path>
                <a:path w="4540250" h="4862195">
                  <a:moveTo>
                    <a:pt x="3821239" y="247523"/>
                  </a:moveTo>
                  <a:lnTo>
                    <a:pt x="3821239" y="246719"/>
                  </a:lnTo>
                  <a:lnTo>
                    <a:pt x="3825328" y="245593"/>
                  </a:lnTo>
                  <a:lnTo>
                    <a:pt x="3829416" y="245593"/>
                  </a:lnTo>
                  <a:lnTo>
                    <a:pt x="3836400" y="247523"/>
                  </a:lnTo>
                  <a:lnTo>
                    <a:pt x="3840488" y="250578"/>
                  </a:lnTo>
                  <a:lnTo>
                    <a:pt x="3845768" y="258297"/>
                  </a:lnTo>
                  <a:lnTo>
                    <a:pt x="3849857" y="264248"/>
                  </a:lnTo>
                  <a:lnTo>
                    <a:pt x="3855989" y="266821"/>
                  </a:lnTo>
                  <a:lnTo>
                    <a:pt x="3863313" y="268107"/>
                  </a:lnTo>
                  <a:lnTo>
                    <a:pt x="3885117" y="266821"/>
                  </a:lnTo>
                </a:path>
                <a:path w="4540250" h="4862195">
                  <a:moveTo>
                    <a:pt x="3885117" y="266821"/>
                  </a:moveTo>
                  <a:lnTo>
                    <a:pt x="3885798" y="266821"/>
                  </a:lnTo>
                  <a:lnTo>
                    <a:pt x="3891249" y="266177"/>
                  </a:lnTo>
                  <a:lnTo>
                    <a:pt x="3921059" y="258298"/>
                  </a:lnTo>
                  <a:lnTo>
                    <a:pt x="3923954" y="257172"/>
                  </a:lnTo>
                  <a:lnTo>
                    <a:pt x="3934516" y="258298"/>
                  </a:lnTo>
                  <a:lnTo>
                    <a:pt x="3953764" y="260388"/>
                  </a:lnTo>
                  <a:lnTo>
                    <a:pt x="3966369" y="264891"/>
                  </a:lnTo>
                  <a:lnTo>
                    <a:pt x="3973353" y="270037"/>
                  </a:lnTo>
                  <a:lnTo>
                    <a:pt x="3977441" y="274540"/>
                  </a:lnTo>
                  <a:lnTo>
                    <a:pt x="3980678" y="275826"/>
                  </a:lnTo>
                  <a:lnTo>
                    <a:pt x="3984766" y="273896"/>
                  </a:lnTo>
                  <a:lnTo>
                    <a:pt x="4004525" y="268107"/>
                  </a:lnTo>
                  <a:lnTo>
                    <a:pt x="4008614" y="266821"/>
                  </a:lnTo>
                  <a:lnTo>
                    <a:pt x="4010658" y="266821"/>
                  </a:lnTo>
                  <a:lnTo>
                    <a:pt x="4013553" y="266821"/>
                  </a:lnTo>
                  <a:lnTo>
                    <a:pt x="4026159" y="277756"/>
                  </a:lnTo>
                  <a:lnTo>
                    <a:pt x="4034335" y="280811"/>
                  </a:lnTo>
                  <a:lnTo>
                    <a:pt x="4042511" y="281616"/>
                  </a:lnTo>
                  <a:lnTo>
                    <a:pt x="4062100" y="281616"/>
                  </a:lnTo>
                  <a:lnTo>
                    <a:pt x="4064144" y="281616"/>
                  </a:lnTo>
                </a:path>
                <a:path w="4540250" h="4862195">
                  <a:moveTo>
                    <a:pt x="4064144" y="281616"/>
                  </a:moveTo>
                  <a:lnTo>
                    <a:pt x="4076409" y="279686"/>
                  </a:lnTo>
                  <a:lnTo>
                    <a:pt x="4084585" y="280811"/>
                  </a:lnTo>
                </a:path>
                <a:path w="4540250" h="4862195">
                  <a:moveTo>
                    <a:pt x="4084585" y="280811"/>
                  </a:moveTo>
                  <a:lnTo>
                    <a:pt x="4090717" y="280811"/>
                  </a:lnTo>
                  <a:lnTo>
                    <a:pt x="4100257" y="283545"/>
                  </a:lnTo>
                  <a:lnTo>
                    <a:pt x="4103493" y="283545"/>
                  </a:lnTo>
                  <a:lnTo>
                    <a:pt x="4105537" y="281616"/>
                  </a:lnTo>
                  <a:lnTo>
                    <a:pt x="4107581" y="279686"/>
                  </a:lnTo>
                  <a:lnTo>
                    <a:pt x="4107581" y="271967"/>
                  </a:lnTo>
                  <a:lnTo>
                    <a:pt x="4108433" y="266177"/>
                  </a:lnTo>
                  <a:lnTo>
                    <a:pt x="4111669" y="262318"/>
                  </a:lnTo>
                  <a:lnTo>
                    <a:pt x="4116609" y="260388"/>
                  </a:lnTo>
                  <a:lnTo>
                    <a:pt x="4122741" y="259102"/>
                  </a:lnTo>
                </a:path>
                <a:path w="4540250" h="4862195">
                  <a:moveTo>
                    <a:pt x="4120697" y="350766"/>
                  </a:moveTo>
                  <a:lnTo>
                    <a:pt x="4116609" y="356555"/>
                  </a:lnTo>
                  <a:lnTo>
                    <a:pt x="4116609" y="357359"/>
                  </a:lnTo>
                </a:path>
                <a:path w="4540250" h="4862195">
                  <a:moveTo>
                    <a:pt x="4116609" y="357359"/>
                  </a:moveTo>
                  <a:lnTo>
                    <a:pt x="4115757" y="358485"/>
                  </a:lnTo>
                  <a:lnTo>
                    <a:pt x="4116609" y="3623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4" name="object 4114"/>
            <p:cNvSpPr/>
            <p:nvPr/>
          </p:nvSpPr>
          <p:spPr>
            <a:xfrm>
              <a:off x="7895454" y="912029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1192" y="2894"/>
                  </a:moveTo>
                  <a:lnTo>
                    <a:pt x="1192" y="2894"/>
                  </a:lnTo>
                </a:path>
              </a:pathLst>
            </a:custGeom>
            <a:ln w="57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5" name="object 4115"/>
            <p:cNvSpPr/>
            <p:nvPr/>
          </p:nvSpPr>
          <p:spPr>
            <a:xfrm>
              <a:off x="7894602" y="808786"/>
              <a:ext cx="36830" cy="92075"/>
            </a:xfrm>
            <a:custGeom>
              <a:avLst/>
              <a:gdLst/>
              <a:ahLst/>
              <a:cxnLst/>
              <a:rect l="l" t="t" r="r" b="b"/>
              <a:pathLst>
                <a:path w="36829" h="92075">
                  <a:moveTo>
                    <a:pt x="6983" y="0"/>
                  </a:moveTo>
                  <a:lnTo>
                    <a:pt x="8176" y="0"/>
                  </a:lnTo>
                  <a:lnTo>
                    <a:pt x="8176" y="1929"/>
                  </a:lnTo>
                  <a:lnTo>
                    <a:pt x="9028" y="14794"/>
                  </a:lnTo>
                  <a:lnTo>
                    <a:pt x="10220" y="16724"/>
                  </a:lnTo>
                  <a:lnTo>
                    <a:pt x="14308" y="19780"/>
                  </a:lnTo>
                  <a:lnTo>
                    <a:pt x="18396" y="20584"/>
                  </a:lnTo>
                  <a:lnTo>
                    <a:pt x="20440" y="21709"/>
                  </a:lnTo>
                  <a:lnTo>
                    <a:pt x="20440" y="31358"/>
                  </a:lnTo>
                  <a:lnTo>
                    <a:pt x="21633" y="34092"/>
                  </a:lnTo>
                  <a:lnTo>
                    <a:pt x="27765" y="37952"/>
                  </a:lnTo>
                  <a:lnTo>
                    <a:pt x="36793" y="45671"/>
                  </a:lnTo>
                  <a:lnTo>
                    <a:pt x="36793" y="49852"/>
                  </a:lnTo>
                  <a:lnTo>
                    <a:pt x="36793" y="54515"/>
                  </a:lnTo>
                  <a:lnTo>
                    <a:pt x="34749" y="56445"/>
                  </a:lnTo>
                  <a:lnTo>
                    <a:pt x="32705" y="56445"/>
                  </a:lnTo>
                  <a:lnTo>
                    <a:pt x="29809" y="54515"/>
                  </a:lnTo>
                  <a:lnTo>
                    <a:pt x="25721" y="50656"/>
                  </a:lnTo>
                  <a:lnTo>
                    <a:pt x="20440" y="47922"/>
                  </a:lnTo>
                  <a:lnTo>
                    <a:pt x="18396" y="47922"/>
                  </a:lnTo>
                  <a:lnTo>
                    <a:pt x="16352" y="48726"/>
                  </a:lnTo>
                  <a:lnTo>
                    <a:pt x="15160" y="48726"/>
                  </a:lnTo>
                  <a:lnTo>
                    <a:pt x="11072" y="44867"/>
                  </a:lnTo>
                  <a:lnTo>
                    <a:pt x="8176" y="39077"/>
                  </a:lnTo>
                  <a:lnTo>
                    <a:pt x="6132" y="37148"/>
                  </a:lnTo>
                  <a:lnTo>
                    <a:pt x="2895" y="37148"/>
                  </a:lnTo>
                  <a:lnTo>
                    <a:pt x="2044" y="37952"/>
                  </a:lnTo>
                  <a:lnTo>
                    <a:pt x="851" y="39077"/>
                  </a:lnTo>
                  <a:lnTo>
                    <a:pt x="851" y="42937"/>
                  </a:lnTo>
                  <a:lnTo>
                    <a:pt x="0" y="47922"/>
                  </a:lnTo>
                  <a:lnTo>
                    <a:pt x="851" y="54515"/>
                  </a:lnTo>
                  <a:lnTo>
                    <a:pt x="4088" y="61430"/>
                  </a:lnTo>
                  <a:lnTo>
                    <a:pt x="11072" y="73170"/>
                  </a:lnTo>
                  <a:lnTo>
                    <a:pt x="11072" y="77029"/>
                  </a:lnTo>
                  <a:lnTo>
                    <a:pt x="11072" y="82015"/>
                  </a:lnTo>
                  <a:lnTo>
                    <a:pt x="6132" y="89734"/>
                  </a:lnTo>
                  <a:lnTo>
                    <a:pt x="4939" y="9166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16" name="object 4116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7307288" y="2657615"/>
              <a:ext cx="400789" cy="234739"/>
            </a:xfrm>
            <a:prstGeom prst="rect">
              <a:avLst/>
            </a:prstGeom>
          </p:spPr>
        </p:pic>
        <p:pic>
          <p:nvPicPr>
            <p:cNvPr id="4117" name="object 4117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7137163" y="2147871"/>
              <a:ext cx="352827" cy="81880"/>
            </a:xfrm>
            <a:prstGeom prst="rect">
              <a:avLst/>
            </a:prstGeom>
          </p:spPr>
        </p:pic>
        <p:sp>
          <p:nvSpPr>
            <p:cNvPr id="4118" name="object 4118"/>
            <p:cNvSpPr/>
            <p:nvPr/>
          </p:nvSpPr>
          <p:spPr>
            <a:xfrm>
              <a:off x="7299093" y="2228613"/>
              <a:ext cx="193040" cy="430530"/>
            </a:xfrm>
            <a:custGeom>
              <a:avLst/>
              <a:gdLst/>
              <a:ahLst/>
              <a:cxnLst/>
              <a:rect l="l" t="t" r="r" b="b"/>
              <a:pathLst>
                <a:path w="193040" h="430530">
                  <a:moveTo>
                    <a:pt x="9368" y="430177"/>
                  </a:moveTo>
                  <a:lnTo>
                    <a:pt x="7324" y="429051"/>
                  </a:lnTo>
                  <a:lnTo>
                    <a:pt x="2044" y="423262"/>
                  </a:lnTo>
                  <a:lnTo>
                    <a:pt x="1192" y="422136"/>
                  </a:lnTo>
                  <a:lnTo>
                    <a:pt x="0" y="420206"/>
                  </a:lnTo>
                  <a:lnTo>
                    <a:pt x="1192" y="414417"/>
                  </a:lnTo>
                  <a:lnTo>
                    <a:pt x="3236" y="404768"/>
                  </a:lnTo>
                  <a:lnTo>
                    <a:pt x="5280" y="395763"/>
                  </a:lnTo>
                  <a:lnTo>
                    <a:pt x="5280" y="393833"/>
                  </a:lnTo>
                  <a:lnTo>
                    <a:pt x="7324" y="391903"/>
                  </a:lnTo>
                  <a:lnTo>
                    <a:pt x="9368" y="389169"/>
                  </a:lnTo>
                  <a:lnTo>
                    <a:pt x="13456" y="386114"/>
                  </a:lnTo>
                  <a:lnTo>
                    <a:pt x="15500" y="382254"/>
                  </a:lnTo>
                  <a:lnTo>
                    <a:pt x="16693" y="380325"/>
                  </a:lnTo>
                  <a:lnTo>
                    <a:pt x="19589" y="376465"/>
                  </a:lnTo>
                  <a:lnTo>
                    <a:pt x="26913" y="368746"/>
                  </a:lnTo>
                  <a:lnTo>
                    <a:pt x="35941" y="357971"/>
                  </a:lnTo>
                  <a:lnTo>
                    <a:pt x="43266" y="350252"/>
                  </a:lnTo>
                  <a:lnTo>
                    <a:pt x="46673" y="346393"/>
                  </a:lnTo>
                  <a:lnTo>
                    <a:pt x="47354" y="343659"/>
                  </a:lnTo>
                  <a:lnTo>
                    <a:pt x="50761" y="336583"/>
                  </a:lnTo>
                  <a:lnTo>
                    <a:pt x="53486" y="330794"/>
                  </a:lnTo>
                  <a:lnTo>
                    <a:pt x="54849" y="326934"/>
                  </a:lnTo>
                  <a:lnTo>
                    <a:pt x="54849" y="325005"/>
                  </a:lnTo>
                  <a:lnTo>
                    <a:pt x="54849" y="321949"/>
                  </a:lnTo>
                  <a:lnTo>
                    <a:pt x="54849" y="319215"/>
                  </a:lnTo>
                  <a:lnTo>
                    <a:pt x="52805" y="316160"/>
                  </a:lnTo>
                  <a:lnTo>
                    <a:pt x="51442" y="314230"/>
                  </a:lnTo>
                  <a:lnTo>
                    <a:pt x="50761" y="312300"/>
                  </a:lnTo>
                  <a:lnTo>
                    <a:pt x="50761" y="309566"/>
                  </a:lnTo>
                  <a:lnTo>
                    <a:pt x="50761" y="307637"/>
                  </a:lnTo>
                  <a:lnTo>
                    <a:pt x="51442" y="306511"/>
                  </a:lnTo>
                  <a:lnTo>
                    <a:pt x="52805" y="304581"/>
                  </a:lnTo>
                  <a:lnTo>
                    <a:pt x="54849" y="301526"/>
                  </a:lnTo>
                  <a:lnTo>
                    <a:pt x="58937" y="296862"/>
                  </a:lnTo>
                  <a:lnTo>
                    <a:pt x="60981" y="293807"/>
                  </a:lnTo>
                  <a:lnTo>
                    <a:pt x="61663" y="291073"/>
                  </a:lnTo>
                  <a:lnTo>
                    <a:pt x="63025" y="287213"/>
                  </a:lnTo>
                  <a:lnTo>
                    <a:pt x="61663" y="284158"/>
                  </a:lnTo>
                  <a:lnTo>
                    <a:pt x="60981" y="282228"/>
                  </a:lnTo>
                  <a:lnTo>
                    <a:pt x="57574" y="280298"/>
                  </a:lnTo>
                  <a:lnTo>
                    <a:pt x="52805" y="275152"/>
                  </a:lnTo>
                  <a:lnTo>
                    <a:pt x="50761" y="273222"/>
                  </a:lnTo>
                  <a:lnTo>
                    <a:pt x="50761" y="271293"/>
                  </a:lnTo>
                  <a:lnTo>
                    <a:pt x="50761" y="268559"/>
                  </a:lnTo>
                  <a:lnTo>
                    <a:pt x="50761" y="266629"/>
                  </a:lnTo>
                  <a:lnTo>
                    <a:pt x="52805" y="263574"/>
                  </a:lnTo>
                  <a:lnTo>
                    <a:pt x="55530" y="260840"/>
                  </a:lnTo>
                  <a:lnTo>
                    <a:pt x="57574" y="257784"/>
                  </a:lnTo>
                  <a:lnTo>
                    <a:pt x="58937" y="256980"/>
                  </a:lnTo>
                  <a:lnTo>
                    <a:pt x="59619" y="255855"/>
                  </a:lnTo>
                  <a:lnTo>
                    <a:pt x="59619" y="253121"/>
                  </a:lnTo>
                  <a:lnTo>
                    <a:pt x="58937" y="251191"/>
                  </a:lnTo>
                  <a:lnTo>
                    <a:pt x="57574" y="247331"/>
                  </a:lnTo>
                  <a:lnTo>
                    <a:pt x="56893" y="244276"/>
                  </a:lnTo>
                  <a:lnTo>
                    <a:pt x="56893" y="241220"/>
                  </a:lnTo>
                  <a:lnTo>
                    <a:pt x="57574" y="239291"/>
                  </a:lnTo>
                  <a:lnTo>
                    <a:pt x="58937" y="237361"/>
                  </a:lnTo>
                  <a:lnTo>
                    <a:pt x="61663" y="236557"/>
                  </a:lnTo>
                  <a:lnTo>
                    <a:pt x="65069" y="235431"/>
                  </a:lnTo>
                  <a:lnTo>
                    <a:pt x="67795" y="235431"/>
                  </a:lnTo>
                  <a:lnTo>
                    <a:pt x="82614" y="235431"/>
                  </a:lnTo>
                  <a:lnTo>
                    <a:pt x="84659" y="235431"/>
                  </a:lnTo>
                  <a:lnTo>
                    <a:pt x="86703" y="234627"/>
                  </a:lnTo>
                  <a:lnTo>
                    <a:pt x="88747" y="232697"/>
                  </a:lnTo>
                  <a:lnTo>
                    <a:pt x="89598" y="228838"/>
                  </a:lnTo>
                  <a:lnTo>
                    <a:pt x="89598" y="226908"/>
                  </a:lnTo>
                  <a:lnTo>
                    <a:pt x="89598" y="224978"/>
                  </a:lnTo>
                  <a:lnTo>
                    <a:pt x="88747" y="223049"/>
                  </a:lnTo>
                  <a:lnTo>
                    <a:pt x="86703" y="221119"/>
                  </a:lnTo>
                  <a:lnTo>
                    <a:pt x="82614" y="218063"/>
                  </a:lnTo>
                  <a:lnTo>
                    <a:pt x="78526" y="214847"/>
                  </a:lnTo>
                  <a:lnTo>
                    <a:pt x="77334" y="212917"/>
                  </a:lnTo>
                  <a:lnTo>
                    <a:pt x="76482" y="212274"/>
                  </a:lnTo>
                  <a:lnTo>
                    <a:pt x="76482" y="210183"/>
                  </a:lnTo>
                  <a:lnTo>
                    <a:pt x="76482" y="208254"/>
                  </a:lnTo>
                  <a:lnTo>
                    <a:pt x="81422" y="202464"/>
                  </a:lnTo>
                  <a:lnTo>
                    <a:pt x="90791" y="194745"/>
                  </a:lnTo>
                  <a:lnTo>
                    <a:pt x="92835" y="193620"/>
                  </a:lnTo>
                  <a:lnTo>
                    <a:pt x="93687" y="192815"/>
                  </a:lnTo>
                  <a:lnTo>
                    <a:pt x="95731" y="192815"/>
                  </a:lnTo>
                  <a:lnTo>
                    <a:pt x="97775" y="193620"/>
                  </a:lnTo>
                  <a:lnTo>
                    <a:pt x="101011" y="193620"/>
                  </a:lnTo>
                  <a:lnTo>
                    <a:pt x="102204" y="193620"/>
                  </a:lnTo>
                  <a:lnTo>
                    <a:pt x="103055" y="192815"/>
                  </a:lnTo>
                  <a:lnTo>
                    <a:pt x="105099" y="190886"/>
                  </a:lnTo>
                  <a:lnTo>
                    <a:pt x="105099" y="187026"/>
                  </a:lnTo>
                  <a:lnTo>
                    <a:pt x="107143" y="182041"/>
                  </a:lnTo>
                  <a:lnTo>
                    <a:pt x="108336" y="178181"/>
                  </a:lnTo>
                  <a:lnTo>
                    <a:pt x="112424" y="171266"/>
                  </a:lnTo>
                  <a:lnTo>
                    <a:pt x="115320" y="165477"/>
                  </a:lnTo>
                  <a:lnTo>
                    <a:pt x="119408" y="159688"/>
                  </a:lnTo>
                  <a:lnTo>
                    <a:pt x="123496" y="153898"/>
                  </a:lnTo>
                  <a:lnTo>
                    <a:pt x="125540" y="151969"/>
                  </a:lnTo>
                  <a:lnTo>
                    <a:pt x="127584" y="150039"/>
                  </a:lnTo>
                  <a:lnTo>
                    <a:pt x="130821" y="148752"/>
                  </a:lnTo>
                  <a:lnTo>
                    <a:pt x="134057" y="147948"/>
                  </a:lnTo>
                  <a:lnTo>
                    <a:pt x="136101" y="146823"/>
                  </a:lnTo>
                  <a:lnTo>
                    <a:pt x="138997" y="144089"/>
                  </a:lnTo>
                  <a:lnTo>
                    <a:pt x="145129" y="139104"/>
                  </a:lnTo>
                  <a:lnTo>
                    <a:pt x="146322" y="137174"/>
                  </a:lnTo>
                  <a:lnTo>
                    <a:pt x="148366" y="134440"/>
                  </a:lnTo>
                  <a:lnTo>
                    <a:pt x="150410" y="132510"/>
                  </a:lnTo>
                  <a:lnTo>
                    <a:pt x="153306" y="129455"/>
                  </a:lnTo>
                  <a:lnTo>
                    <a:pt x="155350" y="126721"/>
                  </a:lnTo>
                  <a:lnTo>
                    <a:pt x="156542" y="124791"/>
                  </a:lnTo>
                  <a:lnTo>
                    <a:pt x="156542" y="121736"/>
                  </a:lnTo>
                  <a:lnTo>
                    <a:pt x="156542" y="114821"/>
                  </a:lnTo>
                  <a:lnTo>
                    <a:pt x="155350" y="112087"/>
                  </a:lnTo>
                  <a:lnTo>
                    <a:pt x="155350" y="108227"/>
                  </a:lnTo>
                  <a:lnTo>
                    <a:pt x="156542" y="105172"/>
                  </a:lnTo>
                  <a:lnTo>
                    <a:pt x="159949" y="98578"/>
                  </a:lnTo>
                  <a:lnTo>
                    <a:pt x="162674" y="93593"/>
                  </a:lnTo>
                  <a:lnTo>
                    <a:pt x="166762" y="87804"/>
                  </a:lnTo>
                  <a:lnTo>
                    <a:pt x="171021" y="81854"/>
                  </a:lnTo>
                  <a:lnTo>
                    <a:pt x="171021" y="78798"/>
                  </a:lnTo>
                  <a:lnTo>
                    <a:pt x="172213" y="73009"/>
                  </a:lnTo>
                  <a:lnTo>
                    <a:pt x="172213" y="69150"/>
                  </a:lnTo>
                  <a:lnTo>
                    <a:pt x="175109" y="63360"/>
                  </a:lnTo>
                  <a:lnTo>
                    <a:pt x="178346" y="55641"/>
                  </a:lnTo>
                  <a:lnTo>
                    <a:pt x="184478" y="42133"/>
                  </a:lnTo>
                  <a:lnTo>
                    <a:pt x="188566" y="31358"/>
                  </a:lnTo>
                  <a:lnTo>
                    <a:pt x="191802" y="22353"/>
                  </a:lnTo>
                  <a:lnTo>
                    <a:pt x="192654" y="20423"/>
                  </a:lnTo>
                  <a:lnTo>
                    <a:pt x="192654" y="17689"/>
                  </a:lnTo>
                  <a:lnTo>
                    <a:pt x="192654" y="11900"/>
                  </a:lnTo>
                  <a:lnTo>
                    <a:pt x="191802" y="8040"/>
                  </a:lnTo>
                  <a:lnTo>
                    <a:pt x="189758" y="1125"/>
                  </a:lnTo>
                  <a:lnTo>
                    <a:pt x="189758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19" name="object 4119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7487697" y="1805791"/>
              <a:ext cx="225638" cy="423976"/>
            </a:xfrm>
            <a:prstGeom prst="rect">
              <a:avLst/>
            </a:prstGeom>
          </p:spPr>
        </p:pic>
        <p:sp>
          <p:nvSpPr>
            <p:cNvPr id="4120" name="object 4120"/>
            <p:cNvSpPr/>
            <p:nvPr/>
          </p:nvSpPr>
          <p:spPr>
            <a:xfrm>
              <a:off x="6755538" y="668878"/>
              <a:ext cx="706120" cy="127000"/>
            </a:xfrm>
            <a:custGeom>
              <a:avLst/>
              <a:gdLst/>
              <a:ahLst/>
              <a:cxnLst/>
              <a:rect l="l" t="t" r="r" b="b"/>
              <a:pathLst>
                <a:path w="706120" h="127000">
                  <a:moveTo>
                    <a:pt x="8176" y="75743"/>
                  </a:moveTo>
                  <a:lnTo>
                    <a:pt x="9028" y="75743"/>
                  </a:lnTo>
                  <a:lnTo>
                    <a:pt x="13116" y="74939"/>
                  </a:lnTo>
                  <a:lnTo>
                    <a:pt x="20440" y="77029"/>
                  </a:lnTo>
                  <a:lnTo>
                    <a:pt x="49057" y="83462"/>
                  </a:lnTo>
                </a:path>
                <a:path w="706120" h="127000">
                  <a:moveTo>
                    <a:pt x="0" y="78959"/>
                  </a:moveTo>
                  <a:lnTo>
                    <a:pt x="4939" y="77029"/>
                  </a:lnTo>
                  <a:lnTo>
                    <a:pt x="8176" y="75743"/>
                  </a:lnTo>
                </a:path>
                <a:path w="706120" h="127000">
                  <a:moveTo>
                    <a:pt x="49057" y="83462"/>
                  </a:moveTo>
                  <a:lnTo>
                    <a:pt x="58426" y="85392"/>
                  </a:lnTo>
                  <a:lnTo>
                    <a:pt x="93687" y="94397"/>
                  </a:lnTo>
                  <a:lnTo>
                    <a:pt x="185330" y="119484"/>
                  </a:lnTo>
                  <a:lnTo>
                    <a:pt x="194698" y="121414"/>
                  </a:lnTo>
                </a:path>
                <a:path w="706120" h="127000">
                  <a:moveTo>
                    <a:pt x="194698" y="121414"/>
                  </a:moveTo>
                  <a:lnTo>
                    <a:pt x="209007" y="124470"/>
                  </a:lnTo>
                  <a:lnTo>
                    <a:pt x="213095" y="126399"/>
                  </a:lnTo>
                  <a:lnTo>
                    <a:pt x="213947" y="126399"/>
                  </a:lnTo>
                </a:path>
                <a:path w="706120" h="127000">
                  <a:moveTo>
                    <a:pt x="213947" y="126399"/>
                  </a:moveTo>
                  <a:lnTo>
                    <a:pt x="215991" y="125274"/>
                  </a:lnTo>
                  <a:lnTo>
                    <a:pt x="236772" y="116750"/>
                  </a:lnTo>
                  <a:lnTo>
                    <a:pt x="296562" y="90538"/>
                  </a:lnTo>
                  <a:lnTo>
                    <a:pt x="323135" y="77673"/>
                  </a:lnTo>
                  <a:lnTo>
                    <a:pt x="350900" y="64164"/>
                  </a:lnTo>
                  <a:lnTo>
                    <a:pt x="378666" y="51460"/>
                  </a:lnTo>
                  <a:lnTo>
                    <a:pt x="395529" y="44867"/>
                  </a:lnTo>
                  <a:lnTo>
                    <a:pt x="419207" y="34092"/>
                  </a:lnTo>
                  <a:lnTo>
                    <a:pt x="426190" y="30876"/>
                  </a:lnTo>
                  <a:lnTo>
                    <a:pt x="440499" y="28946"/>
                  </a:lnTo>
                </a:path>
                <a:path w="706120" h="127000">
                  <a:moveTo>
                    <a:pt x="440499" y="28946"/>
                  </a:moveTo>
                  <a:lnTo>
                    <a:pt x="449016" y="28303"/>
                  </a:lnTo>
                  <a:lnTo>
                    <a:pt x="496030" y="21227"/>
                  </a:lnTo>
                  <a:lnTo>
                    <a:pt x="554968" y="12865"/>
                  </a:lnTo>
                  <a:lnTo>
                    <a:pt x="569276" y="9648"/>
                  </a:lnTo>
                </a:path>
                <a:path w="706120" h="127000">
                  <a:moveTo>
                    <a:pt x="569276" y="9648"/>
                  </a:moveTo>
                  <a:lnTo>
                    <a:pt x="592953" y="4985"/>
                  </a:lnTo>
                  <a:lnTo>
                    <a:pt x="601130" y="3859"/>
                  </a:lnTo>
                </a:path>
                <a:path w="706120" h="127000">
                  <a:moveTo>
                    <a:pt x="601130" y="3859"/>
                  </a:moveTo>
                  <a:lnTo>
                    <a:pt x="613394" y="1929"/>
                  </a:lnTo>
                </a:path>
                <a:path w="706120" h="127000">
                  <a:moveTo>
                    <a:pt x="613394" y="1929"/>
                  </a:moveTo>
                  <a:lnTo>
                    <a:pt x="622082" y="0"/>
                  </a:lnTo>
                  <a:lnTo>
                    <a:pt x="641330" y="804"/>
                  </a:lnTo>
                  <a:lnTo>
                    <a:pt x="660067" y="3859"/>
                  </a:lnTo>
                </a:path>
                <a:path w="706120" h="127000">
                  <a:moveTo>
                    <a:pt x="660067" y="3859"/>
                  </a:moveTo>
                  <a:lnTo>
                    <a:pt x="698053" y="6915"/>
                  </a:lnTo>
                  <a:lnTo>
                    <a:pt x="703504" y="10774"/>
                  </a:lnTo>
                  <a:lnTo>
                    <a:pt x="705548" y="19297"/>
                  </a:lnTo>
                </a:path>
                <a:path w="706120" h="127000">
                  <a:moveTo>
                    <a:pt x="6132" y="15438"/>
                  </a:moveTo>
                  <a:lnTo>
                    <a:pt x="12264" y="14794"/>
                  </a:lnTo>
                  <a:lnTo>
                    <a:pt x="22484" y="15438"/>
                  </a:lnTo>
                  <a:lnTo>
                    <a:pt x="30661" y="14794"/>
                  </a:lnTo>
                  <a:lnTo>
                    <a:pt x="37985" y="13508"/>
                  </a:lnTo>
                </a:path>
                <a:path w="706120" h="127000">
                  <a:moveTo>
                    <a:pt x="37985" y="13508"/>
                  </a:moveTo>
                  <a:lnTo>
                    <a:pt x="37985" y="12865"/>
                  </a:lnTo>
                  <a:lnTo>
                    <a:pt x="40881" y="12865"/>
                  </a:lnTo>
                  <a:lnTo>
                    <a:pt x="46162" y="13508"/>
                  </a:lnTo>
                  <a:lnTo>
                    <a:pt x="56382" y="18654"/>
                  </a:lnTo>
                </a:path>
                <a:path w="706120" h="127000">
                  <a:moveTo>
                    <a:pt x="56382" y="18654"/>
                  </a:moveTo>
                  <a:lnTo>
                    <a:pt x="68647" y="23157"/>
                  </a:lnTo>
                  <a:lnTo>
                    <a:pt x="71883" y="23157"/>
                  </a:lnTo>
                  <a:lnTo>
                    <a:pt x="74779" y="22513"/>
                  </a:lnTo>
                  <a:lnTo>
                    <a:pt x="75971" y="21227"/>
                  </a:lnTo>
                  <a:lnTo>
                    <a:pt x="74779" y="19297"/>
                  </a:lnTo>
                  <a:lnTo>
                    <a:pt x="66602" y="691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1" name="object 4121"/>
            <p:cNvSpPr/>
            <p:nvPr/>
          </p:nvSpPr>
          <p:spPr>
            <a:xfrm>
              <a:off x="6822141" y="6746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562"/>
                  </a:moveTo>
                  <a:lnTo>
                    <a:pt x="1192" y="56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2" name="object 4122"/>
            <p:cNvSpPr/>
            <p:nvPr/>
          </p:nvSpPr>
          <p:spPr>
            <a:xfrm>
              <a:off x="6545338" y="549684"/>
              <a:ext cx="593090" cy="1683385"/>
            </a:xfrm>
            <a:custGeom>
              <a:avLst/>
              <a:gdLst/>
              <a:ahLst/>
              <a:cxnLst/>
              <a:rect l="l" t="t" r="r" b="b"/>
              <a:pathLst>
                <a:path w="593090" h="1683385">
                  <a:moveTo>
                    <a:pt x="592953" y="1657701"/>
                  </a:moveTo>
                  <a:lnTo>
                    <a:pt x="590909" y="1657701"/>
                  </a:lnTo>
                  <a:lnTo>
                    <a:pt x="588014" y="1655771"/>
                  </a:lnTo>
                  <a:lnTo>
                    <a:pt x="581881" y="1651912"/>
                  </a:lnTo>
                  <a:lnTo>
                    <a:pt x="556160" y="1640976"/>
                  </a:lnTo>
                  <a:lnTo>
                    <a:pt x="554116" y="1640976"/>
                  </a:lnTo>
                  <a:lnTo>
                    <a:pt x="552072" y="1642263"/>
                  </a:lnTo>
                  <a:lnTo>
                    <a:pt x="543896" y="1644836"/>
                  </a:lnTo>
                  <a:lnTo>
                    <a:pt x="539467" y="1644836"/>
                  </a:lnTo>
                  <a:lnTo>
                    <a:pt x="535378" y="1646766"/>
                  </a:lnTo>
                  <a:lnTo>
                    <a:pt x="528395" y="1648695"/>
                  </a:lnTo>
                  <a:lnTo>
                    <a:pt x="522262" y="1651108"/>
                  </a:lnTo>
                  <a:lnTo>
                    <a:pt x="518174" y="1653037"/>
                  </a:lnTo>
                  <a:lnTo>
                    <a:pt x="514938" y="1654967"/>
                  </a:lnTo>
                  <a:lnTo>
                    <a:pt x="512894" y="1655771"/>
                  </a:lnTo>
                  <a:lnTo>
                    <a:pt x="509487" y="1655771"/>
                  </a:lnTo>
                  <a:lnTo>
                    <a:pt x="506761" y="1655771"/>
                  </a:lnTo>
                  <a:lnTo>
                    <a:pt x="504717" y="1655771"/>
                  </a:lnTo>
                  <a:lnTo>
                    <a:pt x="499266" y="1653037"/>
                  </a:lnTo>
                  <a:lnTo>
                    <a:pt x="496541" y="1651912"/>
                  </a:lnTo>
                </a:path>
                <a:path w="593090" h="1683385">
                  <a:moveTo>
                    <a:pt x="496541" y="1651912"/>
                  </a:moveTo>
                  <a:lnTo>
                    <a:pt x="489046" y="1646766"/>
                  </a:lnTo>
                  <a:lnTo>
                    <a:pt x="481721" y="1642906"/>
                  </a:lnTo>
                  <a:lnTo>
                    <a:pt x="478826" y="1640976"/>
                  </a:lnTo>
                  <a:lnTo>
                    <a:pt x="475589" y="1640976"/>
                  </a:lnTo>
                  <a:lnTo>
                    <a:pt x="472693" y="1640333"/>
                  </a:lnTo>
                  <a:lnTo>
                    <a:pt x="467413" y="1640333"/>
                  </a:lnTo>
                  <a:lnTo>
                    <a:pt x="463325" y="1640976"/>
                  </a:lnTo>
                  <a:lnTo>
                    <a:pt x="461281" y="1640976"/>
                  </a:lnTo>
                  <a:lnTo>
                    <a:pt x="459236" y="1640976"/>
                  </a:lnTo>
                  <a:lnTo>
                    <a:pt x="456000" y="1639046"/>
                  </a:lnTo>
                  <a:lnTo>
                    <a:pt x="445780" y="1634383"/>
                  </a:lnTo>
                  <a:lnTo>
                    <a:pt x="441691" y="1632453"/>
                  </a:lnTo>
                  <a:lnTo>
                    <a:pt x="435559" y="1629398"/>
                  </a:lnTo>
                  <a:lnTo>
                    <a:pt x="427383" y="1628594"/>
                  </a:lnTo>
                  <a:lnTo>
                    <a:pt x="423295" y="1627468"/>
                  </a:lnTo>
                  <a:lnTo>
                    <a:pt x="419207" y="1625538"/>
                  </a:lnTo>
                  <a:lnTo>
                    <a:pt x="415118" y="1621679"/>
                  </a:lnTo>
                  <a:lnTo>
                    <a:pt x="413074" y="1620875"/>
                  </a:lnTo>
                  <a:lnTo>
                    <a:pt x="408986" y="1619749"/>
                  </a:lnTo>
                  <a:lnTo>
                    <a:pt x="401662" y="1616693"/>
                  </a:lnTo>
                  <a:lnTo>
                    <a:pt x="396211" y="1613960"/>
                  </a:lnTo>
                  <a:lnTo>
                    <a:pt x="387353" y="1608170"/>
                  </a:lnTo>
                  <a:lnTo>
                    <a:pt x="383946" y="1607045"/>
                  </a:lnTo>
                  <a:lnTo>
                    <a:pt x="379006" y="1607045"/>
                  </a:lnTo>
                  <a:lnTo>
                    <a:pt x="370489" y="1606240"/>
                  </a:lnTo>
                  <a:lnTo>
                    <a:pt x="366401" y="1606240"/>
                  </a:lnTo>
                  <a:lnTo>
                    <a:pt x="363505" y="1605115"/>
                  </a:lnTo>
                  <a:lnTo>
                    <a:pt x="360269" y="1602381"/>
                  </a:lnTo>
                  <a:lnTo>
                    <a:pt x="354137" y="1596592"/>
                  </a:lnTo>
                  <a:lnTo>
                    <a:pt x="348004" y="1591606"/>
                  </a:lnTo>
                  <a:lnTo>
                    <a:pt x="343916" y="1589677"/>
                  </a:lnTo>
                  <a:lnTo>
                    <a:pt x="337784" y="1583887"/>
                  </a:lnTo>
                  <a:lnTo>
                    <a:pt x="332503" y="1578741"/>
                  </a:lnTo>
                  <a:lnTo>
                    <a:pt x="329608" y="1576811"/>
                  </a:lnTo>
                  <a:lnTo>
                    <a:pt x="325519" y="1574238"/>
                  </a:lnTo>
                  <a:lnTo>
                    <a:pt x="321431" y="1572952"/>
                  </a:lnTo>
                  <a:lnTo>
                    <a:pt x="317343" y="1571022"/>
                  </a:lnTo>
                  <a:lnTo>
                    <a:pt x="310019" y="1566359"/>
                  </a:lnTo>
                  <a:lnTo>
                    <a:pt x="302694" y="1563303"/>
                  </a:lnTo>
                  <a:lnTo>
                    <a:pt x="289578" y="1557514"/>
                  </a:lnTo>
                  <a:lnTo>
                    <a:pt x="278846" y="1551724"/>
                  </a:lnTo>
                  <a:lnTo>
                    <a:pt x="273906" y="1548669"/>
                  </a:lnTo>
                  <a:lnTo>
                    <a:pt x="270670" y="1548669"/>
                  </a:lnTo>
                  <a:lnTo>
                    <a:pt x="267774" y="1548669"/>
                  </a:lnTo>
                  <a:lnTo>
                    <a:pt x="266582" y="1548669"/>
                  </a:lnTo>
                  <a:lnTo>
                    <a:pt x="265730" y="1549795"/>
                  </a:lnTo>
                  <a:lnTo>
                    <a:pt x="264538" y="1551724"/>
                  </a:lnTo>
                  <a:lnTo>
                    <a:pt x="263686" y="1554458"/>
                  </a:lnTo>
                  <a:lnTo>
                    <a:pt x="261642" y="1556388"/>
                  </a:lnTo>
                  <a:lnTo>
                    <a:pt x="257213" y="1559444"/>
                  </a:lnTo>
                  <a:lnTo>
                    <a:pt x="255169" y="1561373"/>
                  </a:lnTo>
                  <a:lnTo>
                    <a:pt x="253125" y="1564429"/>
                  </a:lnTo>
                  <a:lnTo>
                    <a:pt x="252273" y="1568288"/>
                  </a:lnTo>
                  <a:lnTo>
                    <a:pt x="252273" y="1571022"/>
                  </a:lnTo>
                  <a:lnTo>
                    <a:pt x="251081" y="1576168"/>
                  </a:lnTo>
                  <a:lnTo>
                    <a:pt x="250229" y="1583887"/>
                  </a:lnTo>
                  <a:lnTo>
                    <a:pt x="246993" y="1591606"/>
                  </a:lnTo>
                  <a:lnTo>
                    <a:pt x="244949" y="1601255"/>
                  </a:lnTo>
                  <a:lnTo>
                    <a:pt x="242905" y="1606240"/>
                  </a:lnTo>
                  <a:lnTo>
                    <a:pt x="240860" y="1608170"/>
                  </a:lnTo>
                  <a:lnTo>
                    <a:pt x="238816" y="1612030"/>
                  </a:lnTo>
                  <a:lnTo>
                    <a:pt x="237965" y="1614764"/>
                  </a:lnTo>
                  <a:lnTo>
                    <a:pt x="235921" y="1616693"/>
                  </a:lnTo>
                  <a:lnTo>
                    <a:pt x="233876" y="1617819"/>
                  </a:lnTo>
                  <a:lnTo>
                    <a:pt x="231832" y="1617819"/>
                  </a:lnTo>
                  <a:lnTo>
                    <a:pt x="228596" y="1617819"/>
                  </a:lnTo>
                  <a:lnTo>
                    <a:pt x="225359" y="1615889"/>
                  </a:lnTo>
                  <a:lnTo>
                    <a:pt x="220420" y="1613960"/>
                  </a:lnTo>
                  <a:lnTo>
                    <a:pt x="218376" y="1613960"/>
                  </a:lnTo>
                  <a:lnTo>
                    <a:pt x="214287" y="1613960"/>
                  </a:lnTo>
                  <a:lnTo>
                    <a:pt x="211051" y="1613960"/>
                  </a:lnTo>
                  <a:lnTo>
                    <a:pt x="206111" y="1615889"/>
                  </a:lnTo>
                  <a:lnTo>
                    <a:pt x="199468" y="1617819"/>
                  </a:lnTo>
                  <a:lnTo>
                    <a:pt x="194698" y="1620875"/>
                  </a:lnTo>
                  <a:lnTo>
                    <a:pt x="189247" y="1623608"/>
                  </a:lnTo>
                  <a:lnTo>
                    <a:pt x="186522" y="1625538"/>
                  </a:lnTo>
                  <a:lnTo>
                    <a:pt x="184478" y="1627468"/>
                  </a:lnTo>
                  <a:lnTo>
                    <a:pt x="182434" y="1628594"/>
                  </a:lnTo>
                  <a:lnTo>
                    <a:pt x="179027" y="1628594"/>
                  </a:lnTo>
                  <a:lnTo>
                    <a:pt x="174939" y="1629398"/>
                  </a:lnTo>
                  <a:lnTo>
                    <a:pt x="171702" y="1629398"/>
                  </a:lnTo>
                </a:path>
                <a:path w="593090" h="1683385">
                  <a:moveTo>
                    <a:pt x="171702" y="1629398"/>
                  </a:moveTo>
                  <a:lnTo>
                    <a:pt x="169658" y="1630523"/>
                  </a:lnTo>
                  <a:lnTo>
                    <a:pt x="166762" y="1632453"/>
                  </a:lnTo>
                  <a:lnTo>
                    <a:pt x="153306" y="1644836"/>
                  </a:lnTo>
                  <a:lnTo>
                    <a:pt x="151262" y="1646766"/>
                  </a:lnTo>
                  <a:lnTo>
                    <a:pt x="149217" y="1648052"/>
                  </a:lnTo>
                  <a:lnTo>
                    <a:pt x="145129" y="1648052"/>
                  </a:lnTo>
                  <a:lnTo>
                    <a:pt x="141893" y="1648695"/>
                  </a:lnTo>
                  <a:lnTo>
                    <a:pt x="141041" y="1649982"/>
                  </a:lnTo>
                  <a:lnTo>
                    <a:pt x="138997" y="1651108"/>
                  </a:lnTo>
                  <a:lnTo>
                    <a:pt x="137805" y="1651912"/>
                  </a:lnTo>
                  <a:lnTo>
                    <a:pt x="137805" y="1653841"/>
                  </a:lnTo>
                  <a:lnTo>
                    <a:pt x="136953" y="1656897"/>
                  </a:lnTo>
                  <a:lnTo>
                    <a:pt x="136953" y="1658827"/>
                  </a:lnTo>
                  <a:lnTo>
                    <a:pt x="136953" y="1660756"/>
                  </a:lnTo>
                  <a:lnTo>
                    <a:pt x="134909" y="1662686"/>
                  </a:lnTo>
                  <a:lnTo>
                    <a:pt x="133716" y="1665420"/>
                  </a:lnTo>
                  <a:lnTo>
                    <a:pt x="132865" y="1668475"/>
                  </a:lnTo>
                  <a:lnTo>
                    <a:pt x="132865" y="1671209"/>
                  </a:lnTo>
                  <a:lnTo>
                    <a:pt x="131672" y="1673139"/>
                  </a:lnTo>
                  <a:lnTo>
                    <a:pt x="129628" y="1673139"/>
                  </a:lnTo>
                  <a:lnTo>
                    <a:pt x="127584" y="1673139"/>
                  </a:lnTo>
                  <a:lnTo>
                    <a:pt x="121452" y="1672335"/>
                  </a:lnTo>
                  <a:lnTo>
                    <a:pt x="115320" y="1671209"/>
                  </a:lnTo>
                  <a:lnTo>
                    <a:pt x="107995" y="1671209"/>
                  </a:lnTo>
                  <a:lnTo>
                    <a:pt x="103907" y="1671209"/>
                  </a:lnTo>
                  <a:lnTo>
                    <a:pt x="101863" y="1672335"/>
                  </a:lnTo>
                  <a:lnTo>
                    <a:pt x="97775" y="1673139"/>
                  </a:lnTo>
                  <a:lnTo>
                    <a:pt x="91642" y="1673139"/>
                  </a:lnTo>
                  <a:lnTo>
                    <a:pt x="80059" y="1673139"/>
                  </a:lnTo>
                  <a:lnTo>
                    <a:pt x="78015" y="1673139"/>
                  </a:lnTo>
                  <a:lnTo>
                    <a:pt x="75971" y="1674265"/>
                  </a:lnTo>
                  <a:lnTo>
                    <a:pt x="66943" y="1678124"/>
                  </a:lnTo>
                  <a:lnTo>
                    <a:pt x="63707" y="1678928"/>
                  </a:lnTo>
                  <a:lnTo>
                    <a:pt x="58426" y="1678928"/>
                  </a:lnTo>
                  <a:lnTo>
                    <a:pt x="41222" y="1681984"/>
                  </a:lnTo>
                  <a:lnTo>
                    <a:pt x="37134" y="1681984"/>
                  </a:lnTo>
                  <a:lnTo>
                    <a:pt x="26573" y="1683110"/>
                  </a:lnTo>
                  <a:lnTo>
                    <a:pt x="22484" y="1683110"/>
                  </a:lnTo>
                  <a:lnTo>
                    <a:pt x="19589" y="1683110"/>
                  </a:lnTo>
                  <a:lnTo>
                    <a:pt x="15500" y="1681984"/>
                  </a:lnTo>
                  <a:lnTo>
                    <a:pt x="8176" y="1680054"/>
                  </a:lnTo>
                  <a:lnTo>
                    <a:pt x="2895" y="1680054"/>
                  </a:lnTo>
                  <a:lnTo>
                    <a:pt x="0" y="1680054"/>
                  </a:lnTo>
                </a:path>
                <a:path w="593090" h="1683385">
                  <a:moveTo>
                    <a:pt x="176983" y="113404"/>
                  </a:moveTo>
                  <a:lnTo>
                    <a:pt x="178346" y="112278"/>
                  </a:lnTo>
                  <a:lnTo>
                    <a:pt x="188566" y="98770"/>
                  </a:lnTo>
                </a:path>
                <a:path w="593090" h="1683385">
                  <a:moveTo>
                    <a:pt x="188566" y="98770"/>
                  </a:moveTo>
                  <a:lnTo>
                    <a:pt x="192654" y="94911"/>
                  </a:lnTo>
                  <a:lnTo>
                    <a:pt x="202875" y="81402"/>
                  </a:lnTo>
                </a:path>
                <a:path w="593090" h="1683385">
                  <a:moveTo>
                    <a:pt x="202875" y="81402"/>
                  </a:moveTo>
                  <a:lnTo>
                    <a:pt x="221271" y="58888"/>
                  </a:lnTo>
                  <a:lnTo>
                    <a:pt x="227404" y="50043"/>
                  </a:lnTo>
                </a:path>
                <a:path w="593090" h="1683385">
                  <a:moveTo>
                    <a:pt x="227404" y="50043"/>
                  </a:moveTo>
                  <a:lnTo>
                    <a:pt x="232684" y="44254"/>
                  </a:lnTo>
                  <a:lnTo>
                    <a:pt x="249037" y="23027"/>
                  </a:lnTo>
                  <a:lnTo>
                    <a:pt x="267971" y="0"/>
                  </a:lnTo>
                </a:path>
                <a:path w="593090" h="1683385">
                  <a:moveTo>
                    <a:pt x="154498" y="139778"/>
                  </a:moveTo>
                  <a:lnTo>
                    <a:pt x="160630" y="134632"/>
                  </a:lnTo>
                </a:path>
                <a:path w="593090" h="1683385">
                  <a:moveTo>
                    <a:pt x="170851" y="121927"/>
                  </a:moveTo>
                  <a:lnTo>
                    <a:pt x="176302" y="115334"/>
                  </a:lnTo>
                  <a:lnTo>
                    <a:pt x="176983" y="113404"/>
                  </a:lnTo>
                </a:path>
                <a:path w="593090" h="1683385">
                  <a:moveTo>
                    <a:pt x="143937" y="156341"/>
                  </a:moveTo>
                  <a:lnTo>
                    <a:pt x="147173" y="150070"/>
                  </a:lnTo>
                  <a:lnTo>
                    <a:pt x="148366" y="148140"/>
                  </a:lnTo>
                </a:path>
                <a:path w="593090" h="1683385">
                  <a:moveTo>
                    <a:pt x="148366" y="148140"/>
                  </a:moveTo>
                  <a:lnTo>
                    <a:pt x="149217" y="146210"/>
                  </a:lnTo>
                </a:path>
                <a:path w="593090" h="1683385">
                  <a:moveTo>
                    <a:pt x="160630" y="134632"/>
                  </a:moveTo>
                  <a:lnTo>
                    <a:pt x="164718" y="129968"/>
                  </a:lnTo>
                  <a:lnTo>
                    <a:pt x="170851" y="121927"/>
                  </a:lnTo>
                </a:path>
                <a:path w="593090" h="1683385">
                  <a:moveTo>
                    <a:pt x="149217" y="146210"/>
                  </a:moveTo>
                  <a:lnTo>
                    <a:pt x="153306" y="141707"/>
                  </a:lnTo>
                  <a:lnTo>
                    <a:pt x="154498" y="139778"/>
                  </a:lnTo>
                </a:path>
                <a:path w="593090" h="1683385">
                  <a:moveTo>
                    <a:pt x="111232" y="117264"/>
                  </a:moveTo>
                  <a:lnTo>
                    <a:pt x="130821" y="124179"/>
                  </a:lnTo>
                  <a:lnTo>
                    <a:pt x="138997" y="126912"/>
                  </a:lnTo>
                </a:path>
                <a:path w="593090" h="1683385">
                  <a:moveTo>
                    <a:pt x="138997" y="126912"/>
                  </a:moveTo>
                  <a:lnTo>
                    <a:pt x="147173" y="129968"/>
                  </a:lnTo>
                </a:path>
                <a:path w="593090" h="1683385">
                  <a:moveTo>
                    <a:pt x="147173" y="129968"/>
                  </a:moveTo>
                  <a:lnTo>
                    <a:pt x="155350" y="132702"/>
                  </a:lnTo>
                </a:path>
                <a:path w="593090" h="1683385">
                  <a:moveTo>
                    <a:pt x="155350" y="132702"/>
                  </a:moveTo>
                  <a:lnTo>
                    <a:pt x="160630" y="134632"/>
                  </a:lnTo>
                </a:path>
                <a:path w="593090" h="1683385">
                  <a:moveTo>
                    <a:pt x="160630" y="134632"/>
                  </a:moveTo>
                  <a:lnTo>
                    <a:pt x="163526" y="135918"/>
                  </a:lnTo>
                  <a:lnTo>
                    <a:pt x="170851" y="137848"/>
                  </a:lnTo>
                </a:path>
                <a:path w="593090" h="1683385">
                  <a:moveTo>
                    <a:pt x="170851" y="137848"/>
                  </a:moveTo>
                  <a:lnTo>
                    <a:pt x="178346" y="139778"/>
                  </a:lnTo>
                  <a:lnTo>
                    <a:pt x="184478" y="141707"/>
                  </a:lnTo>
                  <a:lnTo>
                    <a:pt x="189247" y="140421"/>
                  </a:lnTo>
                  <a:lnTo>
                    <a:pt x="190610" y="140421"/>
                  </a:lnTo>
                </a:path>
                <a:path w="593090" h="1683385">
                  <a:moveTo>
                    <a:pt x="190610" y="140421"/>
                  </a:moveTo>
                  <a:lnTo>
                    <a:pt x="200830" y="138491"/>
                  </a:lnTo>
                </a:path>
                <a:path w="593090" h="1683385">
                  <a:moveTo>
                    <a:pt x="200830" y="138491"/>
                  </a:moveTo>
                  <a:lnTo>
                    <a:pt x="214287" y="135918"/>
                  </a:lnTo>
                  <a:lnTo>
                    <a:pt x="216331" y="13463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3" name="object 4123"/>
            <p:cNvSpPr/>
            <p:nvPr/>
          </p:nvSpPr>
          <p:spPr>
            <a:xfrm>
              <a:off x="6655378" y="7040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6" y="402"/>
                  </a:moveTo>
                  <a:lnTo>
                    <a:pt x="11687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4" name="object 4124"/>
            <p:cNvSpPr/>
            <p:nvPr/>
          </p:nvSpPr>
          <p:spPr>
            <a:xfrm>
              <a:off x="6664747" y="706830"/>
              <a:ext cx="32384" cy="41275"/>
            </a:xfrm>
            <a:custGeom>
              <a:avLst/>
              <a:gdLst/>
              <a:ahLst/>
              <a:cxnLst/>
              <a:rect l="l" t="t" r="r" b="b"/>
              <a:pathLst>
                <a:path w="32384" h="41275">
                  <a:moveTo>
                    <a:pt x="19589" y="13508"/>
                  </a:moveTo>
                  <a:lnTo>
                    <a:pt x="31853" y="27338"/>
                  </a:lnTo>
                </a:path>
                <a:path w="32384" h="41275">
                  <a:moveTo>
                    <a:pt x="21633" y="6915"/>
                  </a:moveTo>
                  <a:lnTo>
                    <a:pt x="22484" y="4985"/>
                  </a:lnTo>
                </a:path>
                <a:path w="32384" h="41275">
                  <a:moveTo>
                    <a:pt x="0" y="41007"/>
                  </a:moveTo>
                  <a:lnTo>
                    <a:pt x="10220" y="27338"/>
                  </a:lnTo>
                </a:path>
                <a:path w="32384" h="41275">
                  <a:moveTo>
                    <a:pt x="10220" y="27338"/>
                  </a:moveTo>
                  <a:lnTo>
                    <a:pt x="12264" y="25086"/>
                  </a:lnTo>
                  <a:lnTo>
                    <a:pt x="15500" y="19297"/>
                  </a:lnTo>
                </a:path>
                <a:path w="32384" h="41275">
                  <a:moveTo>
                    <a:pt x="15500" y="19297"/>
                  </a:moveTo>
                  <a:lnTo>
                    <a:pt x="19589" y="14634"/>
                  </a:lnTo>
                  <a:lnTo>
                    <a:pt x="19589" y="13508"/>
                  </a:lnTo>
                </a:path>
                <a:path w="32384" h="41275">
                  <a:moveTo>
                    <a:pt x="19589" y="13508"/>
                  </a:moveTo>
                  <a:lnTo>
                    <a:pt x="20440" y="12704"/>
                  </a:lnTo>
                </a:path>
                <a:path w="32384" h="41275">
                  <a:moveTo>
                    <a:pt x="20440" y="12704"/>
                  </a:moveTo>
                  <a:lnTo>
                    <a:pt x="21633" y="6915"/>
                  </a:lnTo>
                </a:path>
                <a:path w="32384" h="41275">
                  <a:moveTo>
                    <a:pt x="22484" y="4985"/>
                  </a:moveTo>
                  <a:lnTo>
                    <a:pt x="23677" y="1929"/>
                  </a:lnTo>
                  <a:lnTo>
                    <a:pt x="24528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5" name="object 4125"/>
            <p:cNvSpPr/>
            <p:nvPr/>
          </p:nvSpPr>
          <p:spPr>
            <a:xfrm>
              <a:off x="6689276" y="7060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402"/>
                  </a:moveTo>
                  <a:lnTo>
                    <a:pt x="1192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6" name="object 4126"/>
            <p:cNvSpPr/>
            <p:nvPr/>
          </p:nvSpPr>
          <p:spPr>
            <a:xfrm>
              <a:off x="6225780" y="563705"/>
              <a:ext cx="530225" cy="316865"/>
            </a:xfrm>
            <a:custGeom>
              <a:avLst/>
              <a:gdLst/>
              <a:ahLst/>
              <a:cxnLst/>
              <a:rect l="l" t="t" r="r" b="b"/>
              <a:pathLst>
                <a:path w="530225" h="316865">
                  <a:moveTo>
                    <a:pt x="470820" y="170462"/>
                  </a:moveTo>
                  <a:lnTo>
                    <a:pt x="474056" y="173196"/>
                  </a:lnTo>
                  <a:lnTo>
                    <a:pt x="476100" y="176252"/>
                  </a:lnTo>
                </a:path>
                <a:path w="530225" h="316865">
                  <a:moveTo>
                    <a:pt x="449186" y="139264"/>
                  </a:moveTo>
                  <a:lnTo>
                    <a:pt x="446291" y="139264"/>
                  </a:lnTo>
                  <a:lnTo>
                    <a:pt x="440158" y="140390"/>
                  </a:lnTo>
                </a:path>
                <a:path w="530225" h="316865">
                  <a:moveTo>
                    <a:pt x="463495" y="143124"/>
                  </a:moveTo>
                  <a:lnTo>
                    <a:pt x="456511" y="141194"/>
                  </a:lnTo>
                </a:path>
                <a:path w="530225" h="316865">
                  <a:moveTo>
                    <a:pt x="456511" y="141194"/>
                  </a:moveTo>
                  <a:lnTo>
                    <a:pt x="450379" y="139264"/>
                  </a:lnTo>
                  <a:lnTo>
                    <a:pt x="449186" y="139264"/>
                  </a:lnTo>
                </a:path>
                <a:path w="530225" h="316865">
                  <a:moveTo>
                    <a:pt x="427553" y="198283"/>
                  </a:moveTo>
                  <a:lnTo>
                    <a:pt x="430790" y="194424"/>
                  </a:lnTo>
                </a:path>
                <a:path w="530225" h="316865">
                  <a:moveTo>
                    <a:pt x="381221" y="254729"/>
                  </a:moveTo>
                  <a:lnTo>
                    <a:pt x="394848" y="237361"/>
                  </a:lnTo>
                  <a:lnTo>
                    <a:pt x="405750" y="224657"/>
                  </a:lnTo>
                  <a:lnTo>
                    <a:pt x="427553" y="198283"/>
                  </a:lnTo>
                </a:path>
                <a:path w="530225" h="316865">
                  <a:moveTo>
                    <a:pt x="430790" y="194424"/>
                  </a:moveTo>
                  <a:lnTo>
                    <a:pt x="434878" y="189921"/>
                  </a:lnTo>
                  <a:lnTo>
                    <a:pt x="438966" y="184132"/>
                  </a:lnTo>
                </a:path>
                <a:path w="530225" h="316865">
                  <a:moveTo>
                    <a:pt x="346131" y="316321"/>
                  </a:moveTo>
                  <a:lnTo>
                    <a:pt x="346131" y="314391"/>
                  </a:lnTo>
                  <a:lnTo>
                    <a:pt x="347323" y="309245"/>
                  </a:lnTo>
                  <a:lnTo>
                    <a:pt x="350219" y="303456"/>
                  </a:lnTo>
                  <a:lnTo>
                    <a:pt x="354648" y="296862"/>
                  </a:lnTo>
                  <a:lnTo>
                    <a:pt x="367764" y="274509"/>
                  </a:lnTo>
                  <a:lnTo>
                    <a:pt x="377133" y="260518"/>
                  </a:lnTo>
                  <a:lnTo>
                    <a:pt x="381221" y="254729"/>
                  </a:lnTo>
                </a:path>
                <a:path w="530225" h="316865">
                  <a:moveTo>
                    <a:pt x="476100" y="176252"/>
                  </a:moveTo>
                  <a:lnTo>
                    <a:pt x="483084" y="186061"/>
                  </a:lnTo>
                </a:path>
                <a:path w="530225" h="316865">
                  <a:moveTo>
                    <a:pt x="483084" y="186061"/>
                  </a:moveTo>
                  <a:lnTo>
                    <a:pt x="486321" y="189921"/>
                  </a:lnTo>
                </a:path>
                <a:path w="530225" h="316865">
                  <a:moveTo>
                    <a:pt x="486321" y="189921"/>
                  </a:moveTo>
                  <a:lnTo>
                    <a:pt x="491260" y="196353"/>
                  </a:lnTo>
                  <a:lnTo>
                    <a:pt x="495860" y="198283"/>
                  </a:lnTo>
                  <a:lnTo>
                    <a:pt x="499948" y="199570"/>
                  </a:lnTo>
                  <a:lnTo>
                    <a:pt x="504717" y="197640"/>
                  </a:lnTo>
                  <a:lnTo>
                    <a:pt x="520389" y="188634"/>
                  </a:lnTo>
                  <a:lnTo>
                    <a:pt x="529757" y="184132"/>
                  </a:lnTo>
                </a:path>
                <a:path w="530225" h="316865">
                  <a:moveTo>
                    <a:pt x="204237" y="176252"/>
                  </a:moveTo>
                  <a:lnTo>
                    <a:pt x="192654" y="180111"/>
                  </a:lnTo>
                  <a:lnTo>
                    <a:pt x="120771" y="208414"/>
                  </a:lnTo>
                  <a:lnTo>
                    <a:pt x="37304" y="242346"/>
                  </a:lnTo>
                  <a:lnTo>
                    <a:pt x="23847" y="248296"/>
                  </a:lnTo>
                </a:path>
                <a:path w="530225" h="316865">
                  <a:moveTo>
                    <a:pt x="0" y="259875"/>
                  </a:moveTo>
                  <a:lnTo>
                    <a:pt x="1362" y="257945"/>
                  </a:lnTo>
                  <a:lnTo>
                    <a:pt x="6302" y="254729"/>
                  </a:lnTo>
                  <a:lnTo>
                    <a:pt x="23847" y="248296"/>
                  </a:lnTo>
                </a:path>
                <a:path w="530225" h="316865">
                  <a:moveTo>
                    <a:pt x="413245" y="144250"/>
                  </a:moveTo>
                  <a:lnTo>
                    <a:pt x="400980" y="146179"/>
                  </a:lnTo>
                  <a:lnTo>
                    <a:pt x="386501" y="148109"/>
                  </a:lnTo>
                  <a:lnTo>
                    <a:pt x="380028" y="148913"/>
                  </a:lnTo>
                </a:path>
                <a:path w="530225" h="316865">
                  <a:moveTo>
                    <a:pt x="429597" y="141194"/>
                  </a:moveTo>
                  <a:lnTo>
                    <a:pt x="421421" y="142320"/>
                  </a:lnTo>
                  <a:lnTo>
                    <a:pt x="418525" y="143124"/>
                  </a:lnTo>
                </a:path>
                <a:path w="530225" h="316865">
                  <a:moveTo>
                    <a:pt x="418525" y="143124"/>
                  </a:moveTo>
                  <a:lnTo>
                    <a:pt x="413245" y="144250"/>
                  </a:lnTo>
                </a:path>
                <a:path w="530225" h="316865">
                  <a:moveTo>
                    <a:pt x="380028" y="148913"/>
                  </a:moveTo>
                  <a:lnTo>
                    <a:pt x="373896" y="148913"/>
                  </a:lnTo>
                  <a:lnTo>
                    <a:pt x="325690" y="150843"/>
                  </a:lnTo>
                  <a:lnTo>
                    <a:pt x="305930" y="150843"/>
                  </a:lnTo>
                  <a:lnTo>
                    <a:pt x="299117" y="152773"/>
                  </a:lnTo>
                  <a:lnTo>
                    <a:pt x="297073" y="153899"/>
                  </a:lnTo>
                </a:path>
                <a:path w="530225" h="316865">
                  <a:moveTo>
                    <a:pt x="297073" y="153899"/>
                  </a:moveTo>
                  <a:lnTo>
                    <a:pt x="246311" y="166281"/>
                  </a:lnTo>
                  <a:lnTo>
                    <a:pt x="242223" y="167407"/>
                  </a:lnTo>
                </a:path>
                <a:path w="530225" h="316865">
                  <a:moveTo>
                    <a:pt x="242223" y="167407"/>
                  </a:moveTo>
                  <a:lnTo>
                    <a:pt x="206963" y="176252"/>
                  </a:lnTo>
                  <a:lnTo>
                    <a:pt x="204237" y="176252"/>
                  </a:lnTo>
                </a:path>
                <a:path w="530225" h="316865">
                  <a:moveTo>
                    <a:pt x="35260" y="0"/>
                  </a:moveTo>
                  <a:lnTo>
                    <a:pt x="61833" y="7719"/>
                  </a:lnTo>
                </a:path>
                <a:path w="530225" h="316865">
                  <a:moveTo>
                    <a:pt x="61833" y="7719"/>
                  </a:moveTo>
                  <a:lnTo>
                    <a:pt x="100330" y="18654"/>
                  </a:lnTo>
                  <a:lnTo>
                    <a:pt x="147344" y="30233"/>
                  </a:lnTo>
                  <a:lnTo>
                    <a:pt x="171021" y="36022"/>
                  </a:lnTo>
                </a:path>
                <a:path w="530225" h="316865">
                  <a:moveTo>
                    <a:pt x="171021" y="36022"/>
                  </a:moveTo>
                  <a:lnTo>
                    <a:pt x="210370" y="45671"/>
                  </a:lnTo>
                  <a:lnTo>
                    <a:pt x="269989" y="61591"/>
                  </a:lnTo>
                  <a:lnTo>
                    <a:pt x="281401" y="64164"/>
                  </a:lnTo>
                </a:path>
                <a:path w="530225" h="316865">
                  <a:moveTo>
                    <a:pt x="281401" y="64164"/>
                  </a:moveTo>
                  <a:lnTo>
                    <a:pt x="315469" y="73170"/>
                  </a:lnTo>
                </a:path>
                <a:path w="530225" h="316865">
                  <a:moveTo>
                    <a:pt x="315469" y="73170"/>
                  </a:moveTo>
                  <a:lnTo>
                    <a:pt x="330970" y="75904"/>
                  </a:lnTo>
                  <a:lnTo>
                    <a:pt x="383265" y="88608"/>
                  </a:lnTo>
                  <a:lnTo>
                    <a:pt x="410349" y="96327"/>
                  </a:lnTo>
                  <a:lnTo>
                    <a:pt x="428746" y="102116"/>
                  </a:lnTo>
                </a:path>
                <a:path w="530225" h="316865">
                  <a:moveTo>
                    <a:pt x="428746" y="102116"/>
                  </a:moveTo>
                  <a:lnTo>
                    <a:pt x="430790" y="10324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7" name="object 4127"/>
            <p:cNvSpPr/>
            <p:nvPr/>
          </p:nvSpPr>
          <p:spPr>
            <a:xfrm>
              <a:off x="6250820" y="5630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1125" y="321"/>
                  </a:moveTo>
                  <a:lnTo>
                    <a:pt x="11346" y="32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8" name="object 4128"/>
            <p:cNvSpPr/>
            <p:nvPr/>
          </p:nvSpPr>
          <p:spPr>
            <a:xfrm>
              <a:off x="6476180" y="1062711"/>
              <a:ext cx="53340" cy="184150"/>
            </a:xfrm>
            <a:custGeom>
              <a:avLst/>
              <a:gdLst/>
              <a:ahLst/>
              <a:cxnLst/>
              <a:rect l="l" t="t" r="r" b="b"/>
              <a:pathLst>
                <a:path w="53340" h="184150">
                  <a:moveTo>
                    <a:pt x="48717" y="41007"/>
                  </a:moveTo>
                  <a:lnTo>
                    <a:pt x="51442" y="15598"/>
                  </a:lnTo>
                  <a:lnTo>
                    <a:pt x="52805" y="0"/>
                  </a:lnTo>
                </a:path>
                <a:path w="53340" h="184150">
                  <a:moveTo>
                    <a:pt x="2044" y="183649"/>
                  </a:moveTo>
                  <a:lnTo>
                    <a:pt x="0" y="178985"/>
                  </a:lnTo>
                  <a:lnTo>
                    <a:pt x="0" y="175930"/>
                  </a:lnTo>
                  <a:lnTo>
                    <a:pt x="1192" y="172070"/>
                  </a:lnTo>
                  <a:lnTo>
                    <a:pt x="7324" y="159366"/>
                  </a:lnTo>
                  <a:lnTo>
                    <a:pt x="23677" y="121414"/>
                  </a:lnTo>
                  <a:lnTo>
                    <a:pt x="39178" y="85553"/>
                  </a:lnTo>
                  <a:lnTo>
                    <a:pt x="44118" y="72044"/>
                  </a:lnTo>
                </a:path>
                <a:path w="53340" h="184150">
                  <a:moveTo>
                    <a:pt x="44118" y="72044"/>
                  </a:moveTo>
                  <a:lnTo>
                    <a:pt x="46673" y="66898"/>
                  </a:lnTo>
                </a:path>
                <a:path w="53340" h="184150">
                  <a:moveTo>
                    <a:pt x="46673" y="66898"/>
                  </a:moveTo>
                  <a:lnTo>
                    <a:pt x="46673" y="64968"/>
                  </a:lnTo>
                  <a:lnTo>
                    <a:pt x="47354" y="56445"/>
                  </a:lnTo>
                  <a:lnTo>
                    <a:pt x="47354" y="5339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9" name="object 4129"/>
            <p:cNvSpPr/>
            <p:nvPr/>
          </p:nvSpPr>
          <p:spPr>
            <a:xfrm>
              <a:off x="6523535" y="111417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0" name="object 4130"/>
            <p:cNvSpPr/>
            <p:nvPr/>
          </p:nvSpPr>
          <p:spPr>
            <a:xfrm>
              <a:off x="6249628" y="880027"/>
              <a:ext cx="330200" cy="810260"/>
            </a:xfrm>
            <a:custGeom>
              <a:avLst/>
              <a:gdLst/>
              <a:ahLst/>
              <a:cxnLst/>
              <a:rect l="l" t="t" r="r" b="b"/>
              <a:pathLst>
                <a:path w="330200" h="810260">
                  <a:moveTo>
                    <a:pt x="273906" y="234145"/>
                  </a:moveTo>
                  <a:lnTo>
                    <a:pt x="273906" y="232215"/>
                  </a:lnTo>
                  <a:lnTo>
                    <a:pt x="275269" y="223692"/>
                  </a:lnTo>
                </a:path>
                <a:path w="330200" h="810260">
                  <a:moveTo>
                    <a:pt x="69839" y="508654"/>
                  </a:moveTo>
                  <a:lnTo>
                    <a:pt x="92835" y="485014"/>
                  </a:lnTo>
                  <a:lnTo>
                    <a:pt x="125540" y="453013"/>
                  </a:lnTo>
                  <a:lnTo>
                    <a:pt x="134057" y="446419"/>
                  </a:lnTo>
                  <a:lnTo>
                    <a:pt x="142233" y="443364"/>
                  </a:lnTo>
                  <a:lnTo>
                    <a:pt x="156542" y="438700"/>
                  </a:lnTo>
                </a:path>
                <a:path w="330200" h="810260">
                  <a:moveTo>
                    <a:pt x="156542" y="438700"/>
                  </a:moveTo>
                  <a:lnTo>
                    <a:pt x="184478" y="418116"/>
                  </a:lnTo>
                  <a:lnTo>
                    <a:pt x="193847" y="412327"/>
                  </a:lnTo>
                </a:path>
                <a:path w="330200" h="810260">
                  <a:moveTo>
                    <a:pt x="193847" y="412327"/>
                  </a:moveTo>
                  <a:lnTo>
                    <a:pt x="202023" y="408467"/>
                  </a:lnTo>
                  <a:lnTo>
                    <a:pt x="206963" y="404608"/>
                  </a:lnTo>
                  <a:lnTo>
                    <a:pt x="213095" y="396567"/>
                  </a:lnTo>
                  <a:lnTo>
                    <a:pt x="214287" y="394637"/>
                  </a:lnTo>
                </a:path>
                <a:path w="330200" h="810260">
                  <a:moveTo>
                    <a:pt x="214287" y="394637"/>
                  </a:moveTo>
                  <a:lnTo>
                    <a:pt x="229788" y="378395"/>
                  </a:lnTo>
                  <a:lnTo>
                    <a:pt x="229788" y="371319"/>
                  </a:lnTo>
                  <a:lnTo>
                    <a:pt x="229788" y="368264"/>
                  </a:lnTo>
                  <a:lnTo>
                    <a:pt x="228596" y="366334"/>
                  </a:lnTo>
                </a:path>
                <a:path w="330200" h="810260">
                  <a:moveTo>
                    <a:pt x="33045" y="545320"/>
                  </a:moveTo>
                  <a:lnTo>
                    <a:pt x="33045" y="544516"/>
                  </a:lnTo>
                  <a:lnTo>
                    <a:pt x="43266" y="534867"/>
                  </a:lnTo>
                </a:path>
                <a:path w="330200" h="810260">
                  <a:moveTo>
                    <a:pt x="6132" y="810180"/>
                  </a:moveTo>
                  <a:lnTo>
                    <a:pt x="2044" y="697289"/>
                  </a:lnTo>
                </a:path>
                <a:path w="330200" h="810260">
                  <a:moveTo>
                    <a:pt x="2044" y="697289"/>
                  </a:moveTo>
                  <a:lnTo>
                    <a:pt x="1192" y="663196"/>
                  </a:lnTo>
                  <a:lnTo>
                    <a:pt x="0" y="628139"/>
                  </a:lnTo>
                  <a:lnTo>
                    <a:pt x="3236" y="593242"/>
                  </a:lnTo>
                  <a:lnTo>
                    <a:pt x="7324" y="573623"/>
                  </a:lnTo>
                </a:path>
                <a:path w="330200" h="810260">
                  <a:moveTo>
                    <a:pt x="43266" y="534867"/>
                  </a:moveTo>
                  <a:lnTo>
                    <a:pt x="52635" y="526022"/>
                  </a:lnTo>
                </a:path>
                <a:path w="330200" h="810260">
                  <a:moveTo>
                    <a:pt x="52635" y="526022"/>
                  </a:moveTo>
                  <a:lnTo>
                    <a:pt x="55530" y="522967"/>
                  </a:lnTo>
                  <a:lnTo>
                    <a:pt x="69839" y="508654"/>
                  </a:lnTo>
                </a:path>
                <a:path w="330200" h="810260">
                  <a:moveTo>
                    <a:pt x="7324" y="573623"/>
                  </a:moveTo>
                  <a:lnTo>
                    <a:pt x="11412" y="567030"/>
                  </a:lnTo>
                  <a:lnTo>
                    <a:pt x="15500" y="563170"/>
                  </a:lnTo>
                  <a:lnTo>
                    <a:pt x="26913" y="557381"/>
                  </a:lnTo>
                  <a:lnTo>
                    <a:pt x="29809" y="553039"/>
                  </a:lnTo>
                  <a:lnTo>
                    <a:pt x="31853" y="548375"/>
                  </a:lnTo>
                  <a:lnTo>
                    <a:pt x="33045" y="545320"/>
                  </a:lnTo>
                </a:path>
                <a:path w="330200" h="810260">
                  <a:moveTo>
                    <a:pt x="329608" y="86517"/>
                  </a:moveTo>
                  <a:lnTo>
                    <a:pt x="327564" y="52425"/>
                  </a:lnTo>
                  <a:lnTo>
                    <a:pt x="324327" y="17367"/>
                  </a:lnTo>
                  <a:lnTo>
                    <a:pt x="322283" y="0"/>
                  </a:lnTo>
                </a:path>
                <a:path w="330200" h="810260">
                  <a:moveTo>
                    <a:pt x="277313" y="143767"/>
                  </a:moveTo>
                  <a:lnTo>
                    <a:pt x="277995" y="142963"/>
                  </a:lnTo>
                  <a:lnTo>
                    <a:pt x="293666" y="137978"/>
                  </a:lnTo>
                  <a:lnTo>
                    <a:pt x="300990" y="137174"/>
                  </a:lnTo>
                  <a:lnTo>
                    <a:pt x="303886" y="13604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1" name="object 4131"/>
            <p:cNvSpPr/>
            <p:nvPr/>
          </p:nvSpPr>
          <p:spPr>
            <a:xfrm>
              <a:off x="6528986" y="105965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527"/>
                  </a:moveTo>
                  <a:lnTo>
                    <a:pt x="1192" y="152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2" name="object 4132"/>
            <p:cNvSpPr/>
            <p:nvPr/>
          </p:nvSpPr>
          <p:spPr>
            <a:xfrm>
              <a:off x="6526942" y="1042288"/>
              <a:ext cx="2540" cy="17780"/>
            </a:xfrm>
            <a:custGeom>
              <a:avLst/>
              <a:gdLst/>
              <a:ahLst/>
              <a:cxnLst/>
              <a:rect l="l" t="t" r="r" b="b"/>
              <a:pathLst>
                <a:path w="2540" h="17780">
                  <a:moveTo>
                    <a:pt x="2044" y="17367"/>
                  </a:moveTo>
                  <a:lnTo>
                    <a:pt x="681" y="69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3" name="object 4133"/>
            <p:cNvSpPr/>
            <p:nvPr/>
          </p:nvSpPr>
          <p:spPr>
            <a:xfrm>
              <a:off x="6526942" y="1025724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4">
                  <a:moveTo>
                    <a:pt x="-1192" y="8281"/>
                  </a:moveTo>
                  <a:lnTo>
                    <a:pt x="1192" y="8281"/>
                  </a:lnTo>
                </a:path>
              </a:pathLst>
            </a:custGeom>
            <a:ln w="1656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4" name="object 4134"/>
            <p:cNvSpPr/>
            <p:nvPr/>
          </p:nvSpPr>
          <p:spPr>
            <a:xfrm>
              <a:off x="6526942" y="102379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5" name="object 4135"/>
            <p:cNvSpPr/>
            <p:nvPr/>
          </p:nvSpPr>
          <p:spPr>
            <a:xfrm>
              <a:off x="5807936" y="823581"/>
              <a:ext cx="772795" cy="1455420"/>
            </a:xfrm>
            <a:custGeom>
              <a:avLst/>
              <a:gdLst/>
              <a:ahLst/>
              <a:cxnLst/>
              <a:rect l="l" t="t" r="r" b="b"/>
              <a:pathLst>
                <a:path w="772795" h="1455420">
                  <a:moveTo>
                    <a:pt x="745578" y="192494"/>
                  </a:moveTo>
                  <a:lnTo>
                    <a:pt x="746771" y="191690"/>
                  </a:lnTo>
                  <a:lnTo>
                    <a:pt x="748815" y="190564"/>
                  </a:lnTo>
                  <a:lnTo>
                    <a:pt x="751710" y="186705"/>
                  </a:lnTo>
                </a:path>
                <a:path w="772795" h="1455420">
                  <a:moveTo>
                    <a:pt x="751710" y="186705"/>
                  </a:moveTo>
                  <a:lnTo>
                    <a:pt x="752903" y="183488"/>
                  </a:lnTo>
                </a:path>
                <a:path w="772795" h="1455420">
                  <a:moveTo>
                    <a:pt x="752903" y="183488"/>
                  </a:moveTo>
                  <a:lnTo>
                    <a:pt x="755799" y="180915"/>
                  </a:lnTo>
                  <a:lnTo>
                    <a:pt x="770107" y="161457"/>
                  </a:lnTo>
                  <a:lnTo>
                    <a:pt x="771300" y="159527"/>
                  </a:lnTo>
                  <a:lnTo>
                    <a:pt x="772492" y="157597"/>
                  </a:lnTo>
                  <a:lnTo>
                    <a:pt x="771300" y="144893"/>
                  </a:lnTo>
                  <a:lnTo>
                    <a:pt x="771300" y="142963"/>
                  </a:lnTo>
                </a:path>
                <a:path w="772795" h="1455420">
                  <a:moveTo>
                    <a:pt x="118216" y="106941"/>
                  </a:moveTo>
                  <a:lnTo>
                    <a:pt x="147173" y="100026"/>
                  </a:lnTo>
                  <a:lnTo>
                    <a:pt x="161482" y="97292"/>
                  </a:lnTo>
                  <a:lnTo>
                    <a:pt x="172895" y="92307"/>
                  </a:lnTo>
                  <a:lnTo>
                    <a:pt x="242905" y="67220"/>
                  </a:lnTo>
                  <a:lnTo>
                    <a:pt x="294347" y="48726"/>
                  </a:lnTo>
                  <a:lnTo>
                    <a:pt x="318195" y="40846"/>
                  </a:lnTo>
                </a:path>
                <a:path w="772795" h="1455420">
                  <a:moveTo>
                    <a:pt x="318195" y="40846"/>
                  </a:moveTo>
                  <a:lnTo>
                    <a:pt x="391271" y="13508"/>
                  </a:lnTo>
                  <a:lnTo>
                    <a:pt x="402854" y="9648"/>
                  </a:lnTo>
                </a:path>
                <a:path w="772795" h="1455420">
                  <a:moveTo>
                    <a:pt x="402854" y="9648"/>
                  </a:moveTo>
                  <a:lnTo>
                    <a:pt x="406942" y="7719"/>
                  </a:lnTo>
                  <a:lnTo>
                    <a:pt x="411712" y="4985"/>
                  </a:lnTo>
                  <a:lnTo>
                    <a:pt x="417844" y="0"/>
                  </a:lnTo>
                </a:path>
                <a:path w="772795" h="1455420">
                  <a:moveTo>
                    <a:pt x="62855" y="1422721"/>
                  </a:moveTo>
                  <a:lnTo>
                    <a:pt x="97604" y="1394578"/>
                  </a:lnTo>
                  <a:lnTo>
                    <a:pt x="101693" y="1393453"/>
                  </a:lnTo>
                  <a:lnTo>
                    <a:pt x="138997" y="1392649"/>
                  </a:lnTo>
                </a:path>
                <a:path w="772795" h="1455420">
                  <a:moveTo>
                    <a:pt x="737402" y="1406157"/>
                  </a:moveTo>
                  <a:lnTo>
                    <a:pt x="734165" y="1406157"/>
                  </a:lnTo>
                  <a:lnTo>
                    <a:pt x="727181" y="1407283"/>
                  </a:lnTo>
                  <a:lnTo>
                    <a:pt x="723775" y="1408087"/>
                  </a:lnTo>
                  <a:lnTo>
                    <a:pt x="721731" y="1408087"/>
                  </a:lnTo>
                  <a:lnTo>
                    <a:pt x="719687" y="1410017"/>
                  </a:lnTo>
                  <a:lnTo>
                    <a:pt x="716961" y="1413072"/>
                  </a:lnTo>
                  <a:lnTo>
                    <a:pt x="713554" y="1415002"/>
                  </a:lnTo>
                  <a:lnTo>
                    <a:pt x="711510" y="1415002"/>
                  </a:lnTo>
                  <a:lnTo>
                    <a:pt x="707422" y="1416932"/>
                  </a:lnTo>
                  <a:lnTo>
                    <a:pt x="703334" y="1417736"/>
                  </a:lnTo>
                  <a:lnTo>
                    <a:pt x="701290" y="1418861"/>
                  </a:lnTo>
                  <a:lnTo>
                    <a:pt x="699246" y="1420791"/>
                  </a:lnTo>
                  <a:lnTo>
                    <a:pt x="698053" y="1422721"/>
                  </a:lnTo>
                  <a:lnTo>
                    <a:pt x="697202" y="1425455"/>
                  </a:lnTo>
                  <a:lnTo>
                    <a:pt x="696009" y="1428671"/>
                  </a:lnTo>
                  <a:lnTo>
                    <a:pt x="696009" y="1436390"/>
                  </a:lnTo>
                  <a:lnTo>
                    <a:pt x="696009" y="1439446"/>
                  </a:lnTo>
                </a:path>
                <a:path w="772795" h="1455420">
                  <a:moveTo>
                    <a:pt x="696009" y="1439446"/>
                  </a:moveTo>
                  <a:lnTo>
                    <a:pt x="684596" y="1453758"/>
                  </a:lnTo>
                  <a:lnTo>
                    <a:pt x="681701" y="1453758"/>
                  </a:lnTo>
                  <a:lnTo>
                    <a:pt x="678464" y="1453758"/>
                  </a:lnTo>
                </a:path>
                <a:path w="772795" h="1455420">
                  <a:moveTo>
                    <a:pt x="678464" y="1453758"/>
                  </a:moveTo>
                  <a:lnTo>
                    <a:pt x="676420" y="1452954"/>
                  </a:lnTo>
                  <a:lnTo>
                    <a:pt x="663304" y="1451024"/>
                  </a:lnTo>
                  <a:lnTo>
                    <a:pt x="660067" y="1451024"/>
                  </a:lnTo>
                  <a:lnTo>
                    <a:pt x="655979" y="1451024"/>
                  </a:lnTo>
                  <a:lnTo>
                    <a:pt x="651891" y="1451828"/>
                  </a:lnTo>
                  <a:lnTo>
                    <a:pt x="646611" y="1453758"/>
                  </a:lnTo>
                  <a:lnTo>
                    <a:pt x="644567" y="1453758"/>
                  </a:lnTo>
                  <a:lnTo>
                    <a:pt x="641671" y="1452954"/>
                  </a:lnTo>
                  <a:lnTo>
                    <a:pt x="636390" y="1451828"/>
                  </a:lnTo>
                  <a:lnTo>
                    <a:pt x="626170" y="1447969"/>
                  </a:lnTo>
                  <a:lnTo>
                    <a:pt x="622763" y="1447165"/>
                  </a:lnTo>
                  <a:lnTo>
                    <a:pt x="618675" y="1444109"/>
                  </a:lnTo>
                  <a:lnTo>
                    <a:pt x="614587" y="1441375"/>
                  </a:lnTo>
                  <a:lnTo>
                    <a:pt x="596190" y="1415002"/>
                  </a:lnTo>
                  <a:lnTo>
                    <a:pt x="594146" y="1409213"/>
                  </a:lnTo>
                </a:path>
                <a:path w="772795" h="1455420">
                  <a:moveTo>
                    <a:pt x="594146" y="1409213"/>
                  </a:moveTo>
                  <a:lnTo>
                    <a:pt x="592102" y="1407283"/>
                  </a:lnTo>
                  <a:lnTo>
                    <a:pt x="590058" y="1405031"/>
                  </a:lnTo>
                  <a:lnTo>
                    <a:pt x="586821" y="1404227"/>
                  </a:lnTo>
                  <a:lnTo>
                    <a:pt x="581881" y="1404227"/>
                  </a:lnTo>
                  <a:lnTo>
                    <a:pt x="578645" y="1404227"/>
                  </a:lnTo>
                  <a:lnTo>
                    <a:pt x="575749" y="1403102"/>
                  </a:lnTo>
                  <a:lnTo>
                    <a:pt x="572513" y="1401172"/>
                  </a:lnTo>
                  <a:lnTo>
                    <a:pt x="565188" y="1397312"/>
                  </a:lnTo>
                  <a:lnTo>
                    <a:pt x="554968" y="1389593"/>
                  </a:lnTo>
                  <a:lnTo>
                    <a:pt x="546791" y="1385734"/>
                  </a:lnTo>
                  <a:lnTo>
                    <a:pt x="543555" y="1383804"/>
                  </a:lnTo>
                  <a:lnTo>
                    <a:pt x="540659" y="1383804"/>
                  </a:lnTo>
                  <a:lnTo>
                    <a:pt x="535379" y="1383804"/>
                  </a:lnTo>
                  <a:lnTo>
                    <a:pt x="529246" y="1383804"/>
                  </a:lnTo>
                  <a:lnTo>
                    <a:pt x="521070" y="1384930"/>
                  </a:lnTo>
                  <a:lnTo>
                    <a:pt x="516982" y="1385734"/>
                  </a:lnTo>
                  <a:lnTo>
                    <a:pt x="512894" y="1386859"/>
                  </a:lnTo>
                  <a:lnTo>
                    <a:pt x="509487" y="1387663"/>
                  </a:lnTo>
                  <a:lnTo>
                    <a:pt x="506761" y="1388789"/>
                  </a:lnTo>
                </a:path>
                <a:path w="772795" h="1455420">
                  <a:moveTo>
                    <a:pt x="312744" y="1351641"/>
                  </a:moveTo>
                  <a:lnTo>
                    <a:pt x="322283" y="1350837"/>
                  </a:lnTo>
                  <a:lnTo>
                    <a:pt x="325519" y="1349711"/>
                  </a:lnTo>
                  <a:lnTo>
                    <a:pt x="335740" y="1340063"/>
                  </a:lnTo>
                  <a:lnTo>
                    <a:pt x="337784" y="1337007"/>
                  </a:lnTo>
                  <a:lnTo>
                    <a:pt x="338636" y="1336203"/>
                  </a:lnTo>
                  <a:lnTo>
                    <a:pt x="340680" y="1335077"/>
                  </a:lnTo>
                  <a:lnTo>
                    <a:pt x="341872" y="1335077"/>
                  </a:lnTo>
                  <a:lnTo>
                    <a:pt x="342724" y="1337007"/>
                  </a:lnTo>
                  <a:lnTo>
                    <a:pt x="341872" y="1338937"/>
                  </a:lnTo>
                  <a:lnTo>
                    <a:pt x="342724" y="1341992"/>
                  </a:lnTo>
                  <a:lnTo>
                    <a:pt x="342724" y="1345852"/>
                  </a:lnTo>
                  <a:lnTo>
                    <a:pt x="343916" y="1348907"/>
                  </a:lnTo>
                  <a:lnTo>
                    <a:pt x="345960" y="1350837"/>
                  </a:lnTo>
                  <a:lnTo>
                    <a:pt x="351241" y="1351641"/>
                  </a:lnTo>
                  <a:lnTo>
                    <a:pt x="356181" y="1352767"/>
                  </a:lnTo>
                </a:path>
                <a:path w="772795" h="1455420">
                  <a:moveTo>
                    <a:pt x="356181" y="1352767"/>
                  </a:moveTo>
                  <a:lnTo>
                    <a:pt x="379006" y="1391523"/>
                  </a:lnTo>
                  <a:lnTo>
                    <a:pt x="381050" y="1397312"/>
                  </a:lnTo>
                  <a:lnTo>
                    <a:pt x="385139" y="1401172"/>
                  </a:lnTo>
                  <a:lnTo>
                    <a:pt x="391271" y="1406157"/>
                  </a:lnTo>
                  <a:lnTo>
                    <a:pt x="397403" y="1409213"/>
                  </a:lnTo>
                  <a:lnTo>
                    <a:pt x="401491" y="1408087"/>
                  </a:lnTo>
                  <a:lnTo>
                    <a:pt x="404898" y="1405031"/>
                  </a:lnTo>
                  <a:lnTo>
                    <a:pt x="407623" y="1399242"/>
                  </a:lnTo>
                  <a:lnTo>
                    <a:pt x="411712" y="1385734"/>
                  </a:lnTo>
                  <a:lnTo>
                    <a:pt x="417844" y="1367079"/>
                  </a:lnTo>
                  <a:lnTo>
                    <a:pt x="419888" y="1364506"/>
                  </a:lnTo>
                  <a:lnTo>
                    <a:pt x="426190" y="1360486"/>
                  </a:lnTo>
                  <a:lnTo>
                    <a:pt x="433515" y="1360486"/>
                  </a:lnTo>
                </a:path>
                <a:path w="772795" h="1455420">
                  <a:moveTo>
                    <a:pt x="272714" y="1370939"/>
                  </a:moveTo>
                  <a:lnTo>
                    <a:pt x="277995" y="1369009"/>
                  </a:lnTo>
                  <a:lnTo>
                    <a:pt x="306612" y="1352767"/>
                  </a:lnTo>
                  <a:lnTo>
                    <a:pt x="312744" y="1351641"/>
                  </a:lnTo>
                </a:path>
                <a:path w="772795" h="1455420">
                  <a:moveTo>
                    <a:pt x="506761" y="1388789"/>
                  </a:moveTo>
                  <a:lnTo>
                    <a:pt x="505399" y="1388789"/>
                  </a:lnTo>
                  <a:lnTo>
                    <a:pt x="502673" y="1390719"/>
                  </a:lnTo>
                  <a:lnTo>
                    <a:pt x="499266" y="1391523"/>
                  </a:lnTo>
                  <a:lnTo>
                    <a:pt x="497222" y="1391523"/>
                  </a:lnTo>
                  <a:lnTo>
                    <a:pt x="495178" y="1391523"/>
                  </a:lnTo>
                  <a:lnTo>
                    <a:pt x="493134" y="1391523"/>
                  </a:lnTo>
                  <a:lnTo>
                    <a:pt x="461281" y="1379140"/>
                  </a:lnTo>
                  <a:lnTo>
                    <a:pt x="459236" y="1378015"/>
                  </a:lnTo>
                  <a:lnTo>
                    <a:pt x="455148" y="1376085"/>
                  </a:lnTo>
                  <a:lnTo>
                    <a:pt x="438796" y="1362416"/>
                  </a:lnTo>
                  <a:lnTo>
                    <a:pt x="433515" y="1360486"/>
                  </a:lnTo>
                </a:path>
                <a:path w="772795" h="1455420">
                  <a:moveTo>
                    <a:pt x="437603" y="929504"/>
                  </a:moveTo>
                  <a:lnTo>
                    <a:pt x="441691" y="923072"/>
                  </a:lnTo>
                </a:path>
                <a:path w="772795" h="1455420">
                  <a:moveTo>
                    <a:pt x="273906" y="1091122"/>
                  </a:moveTo>
                  <a:lnTo>
                    <a:pt x="274758" y="1091122"/>
                  </a:lnTo>
                  <a:lnTo>
                    <a:pt x="275951" y="1089193"/>
                  </a:lnTo>
                  <a:lnTo>
                    <a:pt x="276802" y="1086137"/>
                  </a:lnTo>
                </a:path>
                <a:path w="772795" h="1455420">
                  <a:moveTo>
                    <a:pt x="254317" y="1087263"/>
                  </a:moveTo>
                  <a:lnTo>
                    <a:pt x="264538" y="1089997"/>
                  </a:lnTo>
                  <a:lnTo>
                    <a:pt x="269818" y="1091927"/>
                  </a:lnTo>
                  <a:lnTo>
                    <a:pt x="272714" y="1091122"/>
                  </a:lnTo>
                  <a:lnTo>
                    <a:pt x="273906" y="1091122"/>
                  </a:lnTo>
                </a:path>
                <a:path w="772795" h="1455420">
                  <a:moveTo>
                    <a:pt x="276802" y="1086137"/>
                  </a:moveTo>
                  <a:lnTo>
                    <a:pt x="276802" y="1085333"/>
                  </a:lnTo>
                  <a:lnTo>
                    <a:pt x="276802" y="1083403"/>
                  </a:lnTo>
                  <a:lnTo>
                    <a:pt x="278846" y="1081474"/>
                  </a:lnTo>
                </a:path>
                <a:path w="772795" h="1455420">
                  <a:moveTo>
                    <a:pt x="278846" y="1081474"/>
                  </a:moveTo>
                  <a:lnTo>
                    <a:pt x="282083" y="1077614"/>
                  </a:lnTo>
                </a:path>
                <a:path w="772795" h="1455420">
                  <a:moveTo>
                    <a:pt x="282083" y="1077614"/>
                  </a:moveTo>
                  <a:lnTo>
                    <a:pt x="297754" y="1061693"/>
                  </a:lnTo>
                  <a:lnTo>
                    <a:pt x="312063" y="1048185"/>
                  </a:lnTo>
                  <a:lnTo>
                    <a:pt x="331652" y="1028887"/>
                  </a:lnTo>
                  <a:lnTo>
                    <a:pt x="333696" y="1026958"/>
                  </a:lnTo>
                </a:path>
                <a:path w="772795" h="1455420">
                  <a:moveTo>
                    <a:pt x="333696" y="1026958"/>
                  </a:moveTo>
                  <a:lnTo>
                    <a:pt x="352093" y="1009268"/>
                  </a:lnTo>
                </a:path>
                <a:path w="772795" h="1455420">
                  <a:moveTo>
                    <a:pt x="352093" y="1009268"/>
                  </a:moveTo>
                  <a:lnTo>
                    <a:pt x="356181" y="1005409"/>
                  </a:lnTo>
                  <a:lnTo>
                    <a:pt x="370489" y="991739"/>
                  </a:lnTo>
                </a:path>
                <a:path w="772795" h="1455420">
                  <a:moveTo>
                    <a:pt x="370489" y="991739"/>
                  </a:moveTo>
                  <a:lnTo>
                    <a:pt x="394167" y="968582"/>
                  </a:lnTo>
                </a:path>
                <a:path w="772795" h="1455420">
                  <a:moveTo>
                    <a:pt x="441691" y="923072"/>
                  </a:moveTo>
                  <a:lnTo>
                    <a:pt x="444928" y="916800"/>
                  </a:lnTo>
                </a:path>
                <a:path w="772795" h="1455420">
                  <a:moveTo>
                    <a:pt x="444928" y="916800"/>
                  </a:moveTo>
                  <a:lnTo>
                    <a:pt x="445780" y="914066"/>
                  </a:lnTo>
                  <a:lnTo>
                    <a:pt x="449016" y="903292"/>
                  </a:lnTo>
                  <a:lnTo>
                    <a:pt x="447824" y="867269"/>
                  </a:lnTo>
                  <a:lnTo>
                    <a:pt x="447824" y="866626"/>
                  </a:lnTo>
                </a:path>
                <a:path w="772795" h="1455420">
                  <a:moveTo>
                    <a:pt x="394167" y="968582"/>
                  </a:moveTo>
                  <a:lnTo>
                    <a:pt x="397403" y="965527"/>
                  </a:lnTo>
                  <a:lnTo>
                    <a:pt x="427383" y="938510"/>
                  </a:lnTo>
                  <a:lnTo>
                    <a:pt x="437603" y="929504"/>
                  </a:lnTo>
                </a:path>
                <a:path w="772795" h="1455420">
                  <a:moveTo>
                    <a:pt x="79208" y="1217522"/>
                  </a:moveTo>
                  <a:lnTo>
                    <a:pt x="88236" y="1213663"/>
                  </a:lnTo>
                  <a:lnTo>
                    <a:pt x="92835" y="1211733"/>
                  </a:lnTo>
                  <a:lnTo>
                    <a:pt x="96923" y="1207873"/>
                  </a:lnTo>
                  <a:lnTo>
                    <a:pt x="101011" y="1204818"/>
                  </a:lnTo>
                  <a:lnTo>
                    <a:pt x="103055" y="1202084"/>
                  </a:lnTo>
                  <a:lnTo>
                    <a:pt x="105781" y="1191953"/>
                  </a:lnTo>
                  <a:lnTo>
                    <a:pt x="107825" y="1189380"/>
                  </a:lnTo>
                  <a:lnTo>
                    <a:pt x="118216" y="1180374"/>
                  </a:lnTo>
                  <a:lnTo>
                    <a:pt x="158586" y="1140653"/>
                  </a:lnTo>
                  <a:lnTo>
                    <a:pt x="174939" y="1125858"/>
                  </a:lnTo>
                  <a:lnTo>
                    <a:pt x="186352" y="1112350"/>
                  </a:lnTo>
                </a:path>
                <a:path w="772795" h="1455420">
                  <a:moveTo>
                    <a:pt x="186352" y="1112350"/>
                  </a:moveTo>
                  <a:lnTo>
                    <a:pt x="187203" y="1111707"/>
                  </a:lnTo>
                  <a:lnTo>
                    <a:pt x="192654" y="1106561"/>
                  </a:lnTo>
                  <a:lnTo>
                    <a:pt x="199468" y="1102701"/>
                  </a:lnTo>
                </a:path>
                <a:path w="772795" h="1455420">
                  <a:moveTo>
                    <a:pt x="199468" y="1102701"/>
                  </a:moveTo>
                  <a:lnTo>
                    <a:pt x="206963" y="1098842"/>
                  </a:lnTo>
                </a:path>
                <a:path w="772795" h="1455420">
                  <a:moveTo>
                    <a:pt x="206963" y="1098842"/>
                  </a:moveTo>
                  <a:lnTo>
                    <a:pt x="213095" y="1093856"/>
                  </a:lnTo>
                  <a:lnTo>
                    <a:pt x="218376" y="1089193"/>
                  </a:lnTo>
                  <a:lnTo>
                    <a:pt x="222464" y="1087263"/>
                  </a:lnTo>
                  <a:lnTo>
                    <a:pt x="235921" y="1085333"/>
                  </a:lnTo>
                  <a:lnTo>
                    <a:pt x="237965" y="1085333"/>
                  </a:lnTo>
                </a:path>
                <a:path w="772795" h="1455420">
                  <a:moveTo>
                    <a:pt x="237965" y="1085333"/>
                  </a:moveTo>
                  <a:lnTo>
                    <a:pt x="240009" y="1085333"/>
                  </a:lnTo>
                </a:path>
                <a:path w="772795" h="1455420">
                  <a:moveTo>
                    <a:pt x="240009" y="1085333"/>
                  </a:moveTo>
                  <a:lnTo>
                    <a:pt x="248185" y="1085333"/>
                  </a:lnTo>
                  <a:lnTo>
                    <a:pt x="252273" y="1086137"/>
                  </a:lnTo>
                  <a:lnTo>
                    <a:pt x="254317" y="1087263"/>
                  </a:lnTo>
                </a:path>
                <a:path w="772795" h="1455420">
                  <a:moveTo>
                    <a:pt x="79208" y="1217522"/>
                  </a:moveTo>
                  <a:lnTo>
                    <a:pt x="71031" y="1226367"/>
                  </a:lnTo>
                  <a:lnTo>
                    <a:pt x="65751" y="1238750"/>
                  </a:lnTo>
                  <a:lnTo>
                    <a:pt x="60470" y="1254670"/>
                  </a:lnTo>
                  <a:lnTo>
                    <a:pt x="52294" y="1268179"/>
                  </a:lnTo>
                  <a:lnTo>
                    <a:pt x="40029" y="1284421"/>
                  </a:lnTo>
                  <a:lnTo>
                    <a:pt x="35941" y="1287476"/>
                  </a:lnTo>
                </a:path>
                <a:path w="772795" h="1455420">
                  <a:moveTo>
                    <a:pt x="35941" y="1287476"/>
                  </a:moveTo>
                  <a:lnTo>
                    <a:pt x="30661" y="1288602"/>
                  </a:lnTo>
                  <a:lnTo>
                    <a:pt x="16352" y="1288602"/>
                  </a:lnTo>
                  <a:lnTo>
                    <a:pt x="14308" y="1290532"/>
                  </a:lnTo>
                  <a:lnTo>
                    <a:pt x="14308" y="1291336"/>
                  </a:lnTo>
                  <a:lnTo>
                    <a:pt x="13456" y="1293266"/>
                  </a:lnTo>
                  <a:lnTo>
                    <a:pt x="13456" y="1295195"/>
                  </a:lnTo>
                  <a:lnTo>
                    <a:pt x="19589" y="1312563"/>
                  </a:lnTo>
                </a:path>
                <a:path w="772795" h="1455420">
                  <a:moveTo>
                    <a:pt x="19589" y="1312563"/>
                  </a:moveTo>
                  <a:lnTo>
                    <a:pt x="23677" y="1324624"/>
                  </a:lnTo>
                  <a:lnTo>
                    <a:pt x="32705" y="1359360"/>
                  </a:lnTo>
                  <a:lnTo>
                    <a:pt x="39178" y="1383000"/>
                  </a:lnTo>
                  <a:lnTo>
                    <a:pt x="41222" y="1388789"/>
                  </a:lnTo>
                  <a:lnTo>
                    <a:pt x="42074" y="1391523"/>
                  </a:lnTo>
                  <a:lnTo>
                    <a:pt x="42074" y="1392649"/>
                  </a:lnTo>
                </a:path>
                <a:path w="772795" h="1455420">
                  <a:moveTo>
                    <a:pt x="42074" y="1392649"/>
                  </a:moveTo>
                  <a:lnTo>
                    <a:pt x="41222" y="1396508"/>
                  </a:lnTo>
                  <a:lnTo>
                    <a:pt x="37985" y="1411142"/>
                  </a:lnTo>
                </a:path>
                <a:path w="772795" h="1455420">
                  <a:moveTo>
                    <a:pt x="37985" y="1411142"/>
                  </a:moveTo>
                  <a:lnTo>
                    <a:pt x="35941" y="1417736"/>
                  </a:lnTo>
                  <a:lnTo>
                    <a:pt x="35941" y="1423525"/>
                  </a:lnTo>
                </a:path>
                <a:path w="772795" h="1455420">
                  <a:moveTo>
                    <a:pt x="0" y="134118"/>
                  </a:moveTo>
                  <a:lnTo>
                    <a:pt x="39178" y="127525"/>
                  </a:lnTo>
                </a:path>
                <a:path w="772795" h="1455420">
                  <a:moveTo>
                    <a:pt x="39178" y="127525"/>
                  </a:moveTo>
                  <a:lnTo>
                    <a:pt x="48206" y="125595"/>
                  </a:lnTo>
                  <a:lnTo>
                    <a:pt x="60470" y="123183"/>
                  </a:lnTo>
                </a:path>
                <a:path w="772795" h="1455420">
                  <a:moveTo>
                    <a:pt x="60470" y="123183"/>
                  </a:moveTo>
                  <a:lnTo>
                    <a:pt x="83296" y="119323"/>
                  </a:lnTo>
                </a:path>
                <a:path w="772795" h="1455420">
                  <a:moveTo>
                    <a:pt x="83296" y="119323"/>
                  </a:moveTo>
                  <a:lnTo>
                    <a:pt x="91472" y="115464"/>
                  </a:lnTo>
                  <a:lnTo>
                    <a:pt x="96923" y="114821"/>
                  </a:lnTo>
                </a:path>
                <a:path w="772795" h="1455420">
                  <a:moveTo>
                    <a:pt x="96923" y="114821"/>
                  </a:moveTo>
                  <a:lnTo>
                    <a:pt x="113276" y="108871"/>
                  </a:lnTo>
                  <a:lnTo>
                    <a:pt x="118216" y="106941"/>
                  </a:lnTo>
                </a:path>
                <a:path w="772795" h="1455420">
                  <a:moveTo>
                    <a:pt x="55530" y="1444109"/>
                  </a:moveTo>
                  <a:lnTo>
                    <a:pt x="58426" y="1433174"/>
                  </a:lnTo>
                </a:path>
                <a:path w="772795" h="1455420">
                  <a:moveTo>
                    <a:pt x="35090" y="1454884"/>
                  </a:moveTo>
                  <a:lnTo>
                    <a:pt x="27765" y="1453758"/>
                  </a:lnTo>
                </a:path>
                <a:path w="772795" h="1455420">
                  <a:moveTo>
                    <a:pt x="35941" y="1423525"/>
                  </a:moveTo>
                  <a:lnTo>
                    <a:pt x="35090" y="1429314"/>
                  </a:lnTo>
                </a:path>
                <a:path w="772795" h="1455420">
                  <a:moveTo>
                    <a:pt x="35090" y="1429314"/>
                  </a:moveTo>
                  <a:lnTo>
                    <a:pt x="35090" y="1435104"/>
                  </a:lnTo>
                  <a:lnTo>
                    <a:pt x="32705" y="144330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6" name="object 4136"/>
            <p:cNvSpPr/>
            <p:nvPr/>
          </p:nvSpPr>
          <p:spPr>
            <a:xfrm>
              <a:off x="5840641" y="226688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366"/>
                  </a:moveTo>
                  <a:lnTo>
                    <a:pt x="1192" y="136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5491785" y="2194520"/>
              <a:ext cx="589280" cy="375920"/>
            </a:xfrm>
            <a:custGeom>
              <a:avLst/>
              <a:gdLst/>
              <a:ahLst/>
              <a:cxnLst/>
              <a:rect l="l" t="t" r="r" b="b"/>
              <a:pathLst>
                <a:path w="589279" h="375919">
                  <a:moveTo>
                    <a:pt x="348856" y="75100"/>
                  </a:moveTo>
                  <a:lnTo>
                    <a:pt x="348856" y="78959"/>
                  </a:lnTo>
                  <a:lnTo>
                    <a:pt x="351241" y="83944"/>
                  </a:lnTo>
                </a:path>
                <a:path w="589279" h="375919">
                  <a:moveTo>
                    <a:pt x="351241" y="83944"/>
                  </a:moveTo>
                  <a:lnTo>
                    <a:pt x="365549" y="85874"/>
                  </a:lnTo>
                  <a:lnTo>
                    <a:pt x="366401" y="84748"/>
                  </a:lnTo>
                </a:path>
                <a:path w="589279" h="375919">
                  <a:moveTo>
                    <a:pt x="366401" y="84748"/>
                  </a:moveTo>
                  <a:lnTo>
                    <a:pt x="371682" y="73170"/>
                  </a:lnTo>
                </a:path>
                <a:path w="589279" h="375919">
                  <a:moveTo>
                    <a:pt x="374577" y="62235"/>
                  </a:moveTo>
                  <a:lnTo>
                    <a:pt x="379006" y="51782"/>
                  </a:lnTo>
                </a:path>
                <a:path w="589279" h="375919">
                  <a:moveTo>
                    <a:pt x="318876" y="77029"/>
                  </a:moveTo>
                  <a:lnTo>
                    <a:pt x="320239" y="77029"/>
                  </a:lnTo>
                </a:path>
                <a:path w="589279" h="375919">
                  <a:moveTo>
                    <a:pt x="306612" y="74296"/>
                  </a:moveTo>
                  <a:lnTo>
                    <a:pt x="318876" y="77029"/>
                  </a:lnTo>
                </a:path>
                <a:path w="589279" h="375919">
                  <a:moveTo>
                    <a:pt x="338636" y="91663"/>
                  </a:moveTo>
                  <a:lnTo>
                    <a:pt x="334547" y="97453"/>
                  </a:lnTo>
                  <a:lnTo>
                    <a:pt x="324327" y="117876"/>
                  </a:lnTo>
                </a:path>
                <a:path w="589279" h="375919">
                  <a:moveTo>
                    <a:pt x="324327" y="117876"/>
                  </a:moveTo>
                  <a:lnTo>
                    <a:pt x="320920" y="124470"/>
                  </a:lnTo>
                </a:path>
                <a:path w="589279" h="375919">
                  <a:moveTo>
                    <a:pt x="343916" y="82819"/>
                  </a:moveTo>
                  <a:lnTo>
                    <a:pt x="338636" y="91663"/>
                  </a:lnTo>
                </a:path>
                <a:path w="589279" h="375919">
                  <a:moveTo>
                    <a:pt x="336592" y="80889"/>
                  </a:moveTo>
                  <a:lnTo>
                    <a:pt x="343916" y="82819"/>
                  </a:lnTo>
                </a:path>
                <a:path w="589279" h="375919">
                  <a:moveTo>
                    <a:pt x="320239" y="77029"/>
                  </a:moveTo>
                  <a:lnTo>
                    <a:pt x="328415" y="78959"/>
                  </a:lnTo>
                </a:path>
                <a:path w="589279" h="375919">
                  <a:moveTo>
                    <a:pt x="328415" y="78959"/>
                  </a:moveTo>
                  <a:lnTo>
                    <a:pt x="336592" y="80889"/>
                  </a:lnTo>
                </a:path>
                <a:path w="589279" h="375919">
                  <a:moveTo>
                    <a:pt x="320920" y="124470"/>
                  </a:moveTo>
                  <a:lnTo>
                    <a:pt x="318876" y="127686"/>
                  </a:lnTo>
                </a:path>
                <a:path w="589279" h="375919">
                  <a:moveTo>
                    <a:pt x="318876" y="127686"/>
                  </a:moveTo>
                  <a:lnTo>
                    <a:pt x="316832" y="132671"/>
                  </a:lnTo>
                  <a:lnTo>
                    <a:pt x="310019" y="148109"/>
                  </a:lnTo>
                </a:path>
                <a:path w="589279" h="375919">
                  <a:moveTo>
                    <a:pt x="310019" y="148109"/>
                  </a:moveTo>
                  <a:lnTo>
                    <a:pt x="300479" y="167407"/>
                  </a:lnTo>
                  <a:lnTo>
                    <a:pt x="291111" y="189117"/>
                  </a:lnTo>
                  <a:lnTo>
                    <a:pt x="291111" y="194906"/>
                  </a:lnTo>
                </a:path>
                <a:path w="589279" h="375919">
                  <a:moveTo>
                    <a:pt x="455148" y="21709"/>
                  </a:moveTo>
                  <a:lnTo>
                    <a:pt x="483765" y="20584"/>
                  </a:lnTo>
                  <a:lnTo>
                    <a:pt x="489898" y="18654"/>
                  </a:lnTo>
                  <a:lnTo>
                    <a:pt x="494327" y="16724"/>
                  </a:lnTo>
                  <a:lnTo>
                    <a:pt x="513575" y="5146"/>
                  </a:lnTo>
                  <a:lnTo>
                    <a:pt x="521070" y="3216"/>
                  </a:lnTo>
                  <a:lnTo>
                    <a:pt x="524306" y="3216"/>
                  </a:lnTo>
                </a:path>
                <a:path w="589279" h="375919">
                  <a:moveTo>
                    <a:pt x="524306" y="3216"/>
                  </a:moveTo>
                  <a:lnTo>
                    <a:pt x="527202" y="1929"/>
                  </a:lnTo>
                  <a:lnTo>
                    <a:pt x="550028" y="6271"/>
                  </a:lnTo>
                  <a:lnTo>
                    <a:pt x="563144" y="8201"/>
                  </a:lnTo>
                  <a:lnTo>
                    <a:pt x="567232" y="8201"/>
                  </a:lnTo>
                  <a:lnTo>
                    <a:pt x="571320" y="7075"/>
                  </a:lnTo>
                  <a:lnTo>
                    <a:pt x="588865" y="0"/>
                  </a:lnTo>
                </a:path>
                <a:path w="589279" h="375919">
                  <a:moveTo>
                    <a:pt x="0" y="3859"/>
                  </a:moveTo>
                  <a:lnTo>
                    <a:pt x="84148" y="22513"/>
                  </a:lnTo>
                  <a:lnTo>
                    <a:pt x="136953" y="36343"/>
                  </a:lnTo>
                  <a:lnTo>
                    <a:pt x="182263" y="45992"/>
                  </a:lnTo>
                </a:path>
                <a:path w="589279" h="375919">
                  <a:moveTo>
                    <a:pt x="182263" y="45992"/>
                  </a:moveTo>
                  <a:lnTo>
                    <a:pt x="193336" y="48726"/>
                  </a:lnTo>
                </a:path>
                <a:path w="589279" h="375919">
                  <a:moveTo>
                    <a:pt x="193336" y="48726"/>
                  </a:moveTo>
                  <a:lnTo>
                    <a:pt x="219227" y="54515"/>
                  </a:lnTo>
                </a:path>
                <a:path w="589279" h="375919">
                  <a:moveTo>
                    <a:pt x="219227" y="54515"/>
                  </a:moveTo>
                  <a:lnTo>
                    <a:pt x="220420" y="54515"/>
                  </a:lnTo>
                </a:path>
                <a:path w="589279" h="375919">
                  <a:moveTo>
                    <a:pt x="220420" y="54515"/>
                  </a:moveTo>
                  <a:lnTo>
                    <a:pt x="230640" y="56445"/>
                  </a:lnTo>
                  <a:lnTo>
                    <a:pt x="234728" y="57732"/>
                  </a:lnTo>
                </a:path>
                <a:path w="589279" h="375919">
                  <a:moveTo>
                    <a:pt x="300479" y="346393"/>
                  </a:moveTo>
                  <a:lnTo>
                    <a:pt x="289067" y="357167"/>
                  </a:lnTo>
                </a:path>
                <a:path w="589279" h="375919">
                  <a:moveTo>
                    <a:pt x="291111" y="194906"/>
                  </a:moveTo>
                  <a:lnTo>
                    <a:pt x="290259" y="214204"/>
                  </a:lnTo>
                  <a:lnTo>
                    <a:pt x="290259" y="261001"/>
                  </a:lnTo>
                  <a:lnTo>
                    <a:pt x="292303" y="285284"/>
                  </a:lnTo>
                  <a:lnTo>
                    <a:pt x="294347" y="289947"/>
                  </a:lnTo>
                  <a:lnTo>
                    <a:pt x="297754" y="293807"/>
                  </a:lnTo>
                  <a:lnTo>
                    <a:pt x="298435" y="296862"/>
                  </a:lnTo>
                  <a:lnTo>
                    <a:pt x="298435" y="298792"/>
                  </a:lnTo>
                  <a:lnTo>
                    <a:pt x="296391" y="302651"/>
                  </a:lnTo>
                  <a:lnTo>
                    <a:pt x="295710" y="306511"/>
                  </a:lnTo>
                  <a:lnTo>
                    <a:pt x="295710" y="308441"/>
                  </a:lnTo>
                  <a:lnTo>
                    <a:pt x="295710" y="311657"/>
                  </a:lnTo>
                  <a:lnTo>
                    <a:pt x="297754" y="312461"/>
                  </a:lnTo>
                  <a:lnTo>
                    <a:pt x="299798" y="314391"/>
                  </a:lnTo>
                  <a:lnTo>
                    <a:pt x="302524" y="315517"/>
                  </a:lnTo>
                  <a:lnTo>
                    <a:pt x="306612" y="317446"/>
                  </a:lnTo>
                  <a:lnTo>
                    <a:pt x="307974" y="318250"/>
                  </a:lnTo>
                  <a:lnTo>
                    <a:pt x="307974" y="319376"/>
                  </a:lnTo>
                </a:path>
                <a:path w="589279" h="375919">
                  <a:moveTo>
                    <a:pt x="307974" y="319376"/>
                  </a:moveTo>
                  <a:lnTo>
                    <a:pt x="308656" y="319376"/>
                  </a:lnTo>
                  <a:lnTo>
                    <a:pt x="306612" y="329829"/>
                  </a:lnTo>
                  <a:lnTo>
                    <a:pt x="304568" y="338674"/>
                  </a:lnTo>
                </a:path>
                <a:path w="589279" h="375919">
                  <a:moveTo>
                    <a:pt x="304568" y="338674"/>
                  </a:moveTo>
                  <a:lnTo>
                    <a:pt x="304568" y="340604"/>
                  </a:lnTo>
                  <a:lnTo>
                    <a:pt x="302524" y="344463"/>
                  </a:lnTo>
                  <a:lnTo>
                    <a:pt x="300479" y="346393"/>
                  </a:lnTo>
                </a:path>
                <a:path w="589279" h="375919">
                  <a:moveTo>
                    <a:pt x="289067" y="357167"/>
                  </a:moveTo>
                  <a:lnTo>
                    <a:pt x="287023" y="359901"/>
                  </a:lnTo>
                  <a:lnTo>
                    <a:pt x="287023" y="362957"/>
                  </a:lnTo>
                  <a:lnTo>
                    <a:pt x="288215" y="366816"/>
                  </a:lnTo>
                  <a:lnTo>
                    <a:pt x="288215" y="369550"/>
                  </a:lnTo>
                  <a:lnTo>
                    <a:pt x="288215" y="374696"/>
                  </a:lnTo>
                  <a:lnTo>
                    <a:pt x="287023" y="37582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8" name="object 4138"/>
            <p:cNvSpPr/>
            <p:nvPr/>
          </p:nvSpPr>
          <p:spPr>
            <a:xfrm>
              <a:off x="5778808" y="257034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366"/>
                  </a:moveTo>
                  <a:lnTo>
                    <a:pt x="1192" y="136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9" name="object 4139"/>
            <p:cNvSpPr/>
            <p:nvPr/>
          </p:nvSpPr>
          <p:spPr>
            <a:xfrm>
              <a:off x="5725321" y="957700"/>
              <a:ext cx="83185" cy="1307465"/>
            </a:xfrm>
            <a:custGeom>
              <a:avLst/>
              <a:gdLst/>
              <a:ahLst/>
              <a:cxnLst/>
              <a:rect l="l" t="t" r="r" b="b"/>
              <a:pathLst>
                <a:path w="83185" h="1307464">
                  <a:moveTo>
                    <a:pt x="0" y="11578"/>
                  </a:moveTo>
                  <a:lnTo>
                    <a:pt x="20781" y="9648"/>
                  </a:lnTo>
                  <a:lnTo>
                    <a:pt x="26913" y="8844"/>
                  </a:lnTo>
                </a:path>
                <a:path w="83185" h="1307464">
                  <a:moveTo>
                    <a:pt x="26913" y="8844"/>
                  </a:moveTo>
                  <a:lnTo>
                    <a:pt x="82614" y="0"/>
                  </a:lnTo>
                </a:path>
                <a:path w="83185" h="1307464">
                  <a:moveTo>
                    <a:pt x="1192" y="1294552"/>
                  </a:moveTo>
                  <a:lnTo>
                    <a:pt x="25721" y="1300341"/>
                  </a:lnTo>
                </a:path>
                <a:path w="83185" h="1307464">
                  <a:moveTo>
                    <a:pt x="25721" y="1300341"/>
                  </a:moveTo>
                  <a:lnTo>
                    <a:pt x="35090" y="1302271"/>
                  </a:lnTo>
                </a:path>
                <a:path w="83185" h="1307464">
                  <a:moveTo>
                    <a:pt x="35090" y="1302271"/>
                  </a:moveTo>
                  <a:lnTo>
                    <a:pt x="53486" y="130725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0" name="object 4140"/>
            <p:cNvSpPr/>
            <p:nvPr/>
          </p:nvSpPr>
          <p:spPr>
            <a:xfrm>
              <a:off x="5778808" y="226495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-1126" y="402"/>
                  </a:moveTo>
                  <a:lnTo>
                    <a:pt x="9813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1" name="object 4141"/>
            <p:cNvSpPr/>
            <p:nvPr/>
          </p:nvSpPr>
          <p:spPr>
            <a:xfrm>
              <a:off x="4917057" y="2015534"/>
              <a:ext cx="972185" cy="1062355"/>
            </a:xfrm>
            <a:custGeom>
              <a:avLst/>
              <a:gdLst/>
              <a:ahLst/>
              <a:cxnLst/>
              <a:rect l="l" t="t" r="r" b="b"/>
              <a:pathLst>
                <a:path w="972185" h="1062355">
                  <a:moveTo>
                    <a:pt x="870438" y="250226"/>
                  </a:moveTo>
                  <a:lnTo>
                    <a:pt x="881339" y="253282"/>
                  </a:lnTo>
                </a:path>
                <a:path w="972185" h="1062355">
                  <a:moveTo>
                    <a:pt x="861750" y="557542"/>
                  </a:moveTo>
                  <a:lnTo>
                    <a:pt x="861750" y="558667"/>
                  </a:lnTo>
                  <a:lnTo>
                    <a:pt x="862943" y="569120"/>
                  </a:lnTo>
                  <a:lnTo>
                    <a:pt x="864987" y="582950"/>
                  </a:lnTo>
                  <a:lnTo>
                    <a:pt x="872482" y="630551"/>
                  </a:lnTo>
                </a:path>
                <a:path w="972185" h="1062355">
                  <a:moveTo>
                    <a:pt x="872482" y="630551"/>
                  </a:moveTo>
                  <a:lnTo>
                    <a:pt x="875207" y="650975"/>
                  </a:lnTo>
                  <a:lnTo>
                    <a:pt x="876570" y="656764"/>
                  </a:lnTo>
                </a:path>
                <a:path w="972185" h="1062355">
                  <a:moveTo>
                    <a:pt x="876570" y="656764"/>
                  </a:moveTo>
                  <a:lnTo>
                    <a:pt x="878614" y="669147"/>
                  </a:lnTo>
                  <a:lnTo>
                    <a:pt x="878614" y="671076"/>
                  </a:lnTo>
                </a:path>
                <a:path w="972185" h="1062355">
                  <a:moveTo>
                    <a:pt x="878614" y="671076"/>
                  </a:moveTo>
                  <a:lnTo>
                    <a:pt x="876570" y="674132"/>
                  </a:lnTo>
                  <a:lnTo>
                    <a:pt x="872482" y="679278"/>
                  </a:lnTo>
                </a:path>
                <a:path w="972185" h="1062355">
                  <a:moveTo>
                    <a:pt x="872482" y="679278"/>
                  </a:moveTo>
                  <a:lnTo>
                    <a:pt x="862943" y="689731"/>
                  </a:lnTo>
                  <a:lnTo>
                    <a:pt x="845398" y="707420"/>
                  </a:lnTo>
                  <a:lnTo>
                    <a:pt x="833133" y="725592"/>
                  </a:lnTo>
                  <a:lnTo>
                    <a:pt x="802131" y="767726"/>
                  </a:lnTo>
                  <a:lnTo>
                    <a:pt x="797191" y="773515"/>
                  </a:lnTo>
                  <a:lnTo>
                    <a:pt x="786971" y="777374"/>
                  </a:lnTo>
                  <a:lnTo>
                    <a:pt x="774195" y="783164"/>
                  </a:lnTo>
                  <a:lnTo>
                    <a:pt x="765167" y="787827"/>
                  </a:lnTo>
                </a:path>
                <a:path w="972185" h="1062355">
                  <a:moveTo>
                    <a:pt x="765167" y="787827"/>
                  </a:moveTo>
                  <a:lnTo>
                    <a:pt x="742342" y="801818"/>
                  </a:lnTo>
                  <a:lnTo>
                    <a:pt x="740298" y="802461"/>
                  </a:lnTo>
                </a:path>
                <a:path w="972185" h="1062355">
                  <a:moveTo>
                    <a:pt x="740298" y="802461"/>
                  </a:moveTo>
                  <a:lnTo>
                    <a:pt x="739446" y="801818"/>
                  </a:lnTo>
                  <a:lnTo>
                    <a:pt x="717813" y="792813"/>
                  </a:lnTo>
                  <a:lnTo>
                    <a:pt x="690047" y="783164"/>
                  </a:lnTo>
                  <a:lnTo>
                    <a:pt x="629066" y="759685"/>
                  </a:lnTo>
                  <a:lnTo>
                    <a:pt x="615949" y="753896"/>
                  </a:lnTo>
                </a:path>
                <a:path w="972185" h="1062355">
                  <a:moveTo>
                    <a:pt x="615949" y="753896"/>
                  </a:moveTo>
                  <a:lnTo>
                    <a:pt x="602493" y="749232"/>
                  </a:lnTo>
                  <a:lnTo>
                    <a:pt x="597212" y="748106"/>
                  </a:lnTo>
                  <a:lnTo>
                    <a:pt x="593124" y="748106"/>
                  </a:lnTo>
                </a:path>
                <a:path w="972185" h="1062355">
                  <a:moveTo>
                    <a:pt x="458044" y="1009751"/>
                  </a:moveTo>
                  <a:lnTo>
                    <a:pt x="476952" y="1019399"/>
                  </a:lnTo>
                  <a:lnTo>
                    <a:pt x="481892" y="1021329"/>
                  </a:lnTo>
                </a:path>
                <a:path w="972185" h="1062355">
                  <a:moveTo>
                    <a:pt x="0" y="813397"/>
                  </a:moveTo>
                  <a:lnTo>
                    <a:pt x="18396" y="819186"/>
                  </a:lnTo>
                  <a:lnTo>
                    <a:pt x="40029" y="828031"/>
                  </a:lnTo>
                  <a:lnTo>
                    <a:pt x="65921" y="835750"/>
                  </a:lnTo>
                  <a:lnTo>
                    <a:pt x="89598" y="845399"/>
                  </a:lnTo>
                  <a:lnTo>
                    <a:pt x="110039" y="851992"/>
                  </a:lnTo>
                  <a:lnTo>
                    <a:pt x="122304" y="855047"/>
                  </a:lnTo>
                </a:path>
                <a:path w="972185" h="1062355">
                  <a:moveTo>
                    <a:pt x="122304" y="855047"/>
                  </a:moveTo>
                  <a:lnTo>
                    <a:pt x="127584" y="856977"/>
                  </a:lnTo>
                  <a:lnTo>
                    <a:pt x="175109" y="866626"/>
                  </a:lnTo>
                </a:path>
                <a:path w="972185" h="1062355">
                  <a:moveTo>
                    <a:pt x="175109" y="866626"/>
                  </a:moveTo>
                  <a:lnTo>
                    <a:pt x="186181" y="868556"/>
                  </a:lnTo>
                  <a:lnTo>
                    <a:pt x="219227" y="876436"/>
                  </a:lnTo>
                  <a:lnTo>
                    <a:pt x="237624" y="883351"/>
                  </a:lnTo>
                </a:path>
                <a:path w="972185" h="1062355">
                  <a:moveTo>
                    <a:pt x="237624" y="883351"/>
                  </a:moveTo>
                  <a:lnTo>
                    <a:pt x="242905" y="885281"/>
                  </a:lnTo>
                  <a:lnTo>
                    <a:pt x="267433" y="898789"/>
                  </a:lnTo>
                  <a:lnTo>
                    <a:pt x="298606" y="918569"/>
                  </a:lnTo>
                  <a:lnTo>
                    <a:pt x="312063" y="928218"/>
                  </a:lnTo>
                  <a:lnTo>
                    <a:pt x="364357" y="958290"/>
                  </a:lnTo>
                  <a:lnTo>
                    <a:pt x="431471" y="996242"/>
                  </a:lnTo>
                  <a:lnTo>
                    <a:pt x="455148" y="1008625"/>
                  </a:lnTo>
                  <a:lnTo>
                    <a:pt x="458044" y="1009751"/>
                  </a:lnTo>
                </a:path>
                <a:path w="972185" h="1062355">
                  <a:moveTo>
                    <a:pt x="481892" y="1021329"/>
                  </a:moveTo>
                  <a:lnTo>
                    <a:pt x="496200" y="1028244"/>
                  </a:lnTo>
                  <a:lnTo>
                    <a:pt x="498244" y="1029048"/>
                  </a:lnTo>
                </a:path>
                <a:path w="972185" h="1062355">
                  <a:moveTo>
                    <a:pt x="498244" y="1029048"/>
                  </a:moveTo>
                  <a:lnTo>
                    <a:pt x="526010" y="1041109"/>
                  </a:lnTo>
                  <a:lnTo>
                    <a:pt x="535379" y="1043682"/>
                  </a:lnTo>
                  <a:lnTo>
                    <a:pt x="539467" y="1047542"/>
                  </a:lnTo>
                  <a:lnTo>
                    <a:pt x="544747" y="1055261"/>
                  </a:lnTo>
                </a:path>
                <a:path w="972185" h="1062355">
                  <a:moveTo>
                    <a:pt x="544747" y="1055261"/>
                  </a:moveTo>
                  <a:lnTo>
                    <a:pt x="548835" y="1060407"/>
                  </a:lnTo>
                  <a:lnTo>
                    <a:pt x="551731" y="1061211"/>
                  </a:lnTo>
                </a:path>
                <a:path w="972185" h="1062355">
                  <a:moveTo>
                    <a:pt x="551731" y="1061211"/>
                  </a:moveTo>
                  <a:lnTo>
                    <a:pt x="555819" y="1062337"/>
                  </a:lnTo>
                  <a:lnTo>
                    <a:pt x="568595" y="1060407"/>
                  </a:lnTo>
                </a:path>
                <a:path w="972185" h="1062355">
                  <a:moveTo>
                    <a:pt x="568595" y="1060407"/>
                  </a:moveTo>
                  <a:lnTo>
                    <a:pt x="581541" y="1058477"/>
                  </a:lnTo>
                  <a:lnTo>
                    <a:pt x="595168" y="1056547"/>
                  </a:lnTo>
                </a:path>
                <a:path w="972185" h="1062355">
                  <a:moveTo>
                    <a:pt x="595168" y="1056547"/>
                  </a:moveTo>
                  <a:lnTo>
                    <a:pt x="597212" y="1055261"/>
                  </a:lnTo>
                  <a:lnTo>
                    <a:pt x="606581" y="1051401"/>
                  </a:lnTo>
                </a:path>
                <a:path w="972185" h="1062355">
                  <a:moveTo>
                    <a:pt x="606581" y="1051401"/>
                  </a:moveTo>
                  <a:lnTo>
                    <a:pt x="610669" y="1049472"/>
                  </a:lnTo>
                  <a:lnTo>
                    <a:pt x="666200" y="1025189"/>
                  </a:lnTo>
                  <a:lnTo>
                    <a:pt x="676420" y="1021329"/>
                  </a:lnTo>
                </a:path>
                <a:path w="972185" h="1062355">
                  <a:moveTo>
                    <a:pt x="676420" y="1021329"/>
                  </a:moveTo>
                  <a:lnTo>
                    <a:pt x="708444" y="1008625"/>
                  </a:lnTo>
                </a:path>
                <a:path w="972185" h="1062355">
                  <a:moveTo>
                    <a:pt x="708444" y="1008625"/>
                  </a:moveTo>
                  <a:lnTo>
                    <a:pt x="719857" y="1004765"/>
                  </a:lnTo>
                  <a:lnTo>
                    <a:pt x="731270" y="1000906"/>
                  </a:lnTo>
                  <a:lnTo>
                    <a:pt x="737402" y="998976"/>
                  </a:lnTo>
                  <a:lnTo>
                    <a:pt x="750518" y="992383"/>
                  </a:lnTo>
                  <a:lnTo>
                    <a:pt x="763975" y="984664"/>
                  </a:lnTo>
                  <a:lnTo>
                    <a:pt x="782372" y="974532"/>
                  </a:lnTo>
                  <a:lnTo>
                    <a:pt x="817632" y="956360"/>
                  </a:lnTo>
                  <a:lnTo>
                    <a:pt x="836029" y="945586"/>
                  </a:lnTo>
                  <a:lnTo>
                    <a:pt x="853574" y="935937"/>
                  </a:lnTo>
                  <a:lnTo>
                    <a:pt x="883383" y="920499"/>
                  </a:lnTo>
                  <a:lnTo>
                    <a:pt x="889516" y="918569"/>
                  </a:lnTo>
                  <a:lnTo>
                    <a:pt x="905187" y="914227"/>
                  </a:lnTo>
                  <a:lnTo>
                    <a:pt x="921540" y="910368"/>
                  </a:lnTo>
                  <a:lnTo>
                    <a:pt x="972131" y="898789"/>
                  </a:lnTo>
                </a:path>
                <a:path w="972185" h="1062355">
                  <a:moveTo>
                    <a:pt x="393485" y="23639"/>
                  </a:moveTo>
                  <a:lnTo>
                    <a:pt x="436411" y="63521"/>
                  </a:lnTo>
                  <a:lnTo>
                    <a:pt x="460088" y="87804"/>
                  </a:lnTo>
                  <a:lnTo>
                    <a:pt x="465539" y="91663"/>
                  </a:lnTo>
                  <a:lnTo>
                    <a:pt x="466220" y="95523"/>
                  </a:lnTo>
                </a:path>
                <a:path w="972185" h="1062355">
                  <a:moveTo>
                    <a:pt x="389397" y="19780"/>
                  </a:moveTo>
                  <a:lnTo>
                    <a:pt x="371852" y="4341"/>
                  </a:lnTo>
                  <a:lnTo>
                    <a:pt x="367764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2" name="object 4142"/>
            <p:cNvSpPr/>
            <p:nvPr/>
          </p:nvSpPr>
          <p:spPr>
            <a:xfrm>
              <a:off x="5216515" y="196343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-1126" y="402"/>
                  </a:moveTo>
                  <a:lnTo>
                    <a:pt x="8451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3" name="object 4143"/>
            <p:cNvSpPr/>
            <p:nvPr/>
          </p:nvSpPr>
          <p:spPr>
            <a:xfrm>
              <a:off x="5382597" y="2111058"/>
              <a:ext cx="1270" cy="12065"/>
            </a:xfrm>
            <a:custGeom>
              <a:avLst/>
              <a:gdLst/>
              <a:ahLst/>
              <a:cxnLst/>
              <a:rect l="l" t="t" r="r" b="b"/>
              <a:pathLst>
                <a:path w="1270" h="12064">
                  <a:moveTo>
                    <a:pt x="340" y="-1192"/>
                  </a:moveTo>
                  <a:lnTo>
                    <a:pt x="340" y="1277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4" name="object 4144"/>
            <p:cNvSpPr/>
            <p:nvPr/>
          </p:nvSpPr>
          <p:spPr>
            <a:xfrm>
              <a:off x="5207487" y="1310526"/>
              <a:ext cx="284480" cy="888365"/>
            </a:xfrm>
            <a:custGeom>
              <a:avLst/>
              <a:gdLst/>
              <a:ahLst/>
              <a:cxnLst/>
              <a:rect l="l" t="t" r="r" b="b"/>
              <a:pathLst>
                <a:path w="284479" h="888364">
                  <a:moveTo>
                    <a:pt x="175109" y="812110"/>
                  </a:moveTo>
                  <a:lnTo>
                    <a:pt x="215139" y="870486"/>
                  </a:lnTo>
                  <a:lnTo>
                    <a:pt x="220420" y="873541"/>
                  </a:lnTo>
                  <a:lnTo>
                    <a:pt x="222464" y="873541"/>
                  </a:lnTo>
                </a:path>
                <a:path w="284479" h="888364">
                  <a:moveTo>
                    <a:pt x="222464" y="873541"/>
                  </a:moveTo>
                  <a:lnTo>
                    <a:pt x="258405" y="882064"/>
                  </a:lnTo>
                </a:path>
                <a:path w="284479" h="888364">
                  <a:moveTo>
                    <a:pt x="258405" y="882064"/>
                  </a:moveTo>
                  <a:lnTo>
                    <a:pt x="284297" y="887854"/>
                  </a:lnTo>
                </a:path>
                <a:path w="284479" h="888364">
                  <a:moveTo>
                    <a:pt x="16352" y="653708"/>
                  </a:moveTo>
                  <a:lnTo>
                    <a:pt x="32705" y="656764"/>
                  </a:lnTo>
                  <a:lnTo>
                    <a:pt x="64558" y="661427"/>
                  </a:lnTo>
                </a:path>
                <a:path w="284479" h="888364">
                  <a:moveTo>
                    <a:pt x="103055" y="728648"/>
                  </a:moveTo>
                  <a:lnTo>
                    <a:pt x="98967" y="724788"/>
                  </a:lnTo>
                </a:path>
                <a:path w="284479" h="888364">
                  <a:moveTo>
                    <a:pt x="84148" y="14794"/>
                  </a:moveTo>
                  <a:lnTo>
                    <a:pt x="84148" y="15920"/>
                  </a:lnTo>
                  <a:lnTo>
                    <a:pt x="84148" y="26373"/>
                  </a:lnTo>
                  <a:lnTo>
                    <a:pt x="83466" y="29428"/>
                  </a:lnTo>
                </a:path>
                <a:path w="284479" h="888364">
                  <a:moveTo>
                    <a:pt x="0" y="4985"/>
                  </a:moveTo>
                  <a:lnTo>
                    <a:pt x="4088" y="4985"/>
                  </a:lnTo>
                  <a:lnTo>
                    <a:pt x="13456" y="3055"/>
                  </a:lnTo>
                </a:path>
                <a:path w="284479" h="888364">
                  <a:moveTo>
                    <a:pt x="13456" y="3055"/>
                  </a:moveTo>
                  <a:lnTo>
                    <a:pt x="21633" y="1929"/>
                  </a:lnTo>
                  <a:lnTo>
                    <a:pt x="30661" y="0"/>
                  </a:lnTo>
                  <a:lnTo>
                    <a:pt x="32705" y="0"/>
                  </a:lnTo>
                </a:path>
                <a:path w="284479" h="888364">
                  <a:moveTo>
                    <a:pt x="32705" y="0"/>
                  </a:moveTo>
                  <a:lnTo>
                    <a:pt x="42074" y="1125"/>
                  </a:lnTo>
                  <a:lnTo>
                    <a:pt x="44118" y="1125"/>
                  </a:lnTo>
                </a:path>
                <a:path w="284479" h="888364">
                  <a:moveTo>
                    <a:pt x="44118" y="1125"/>
                  </a:moveTo>
                  <a:lnTo>
                    <a:pt x="58426" y="1929"/>
                  </a:lnTo>
                  <a:lnTo>
                    <a:pt x="61663" y="3055"/>
                  </a:lnTo>
                  <a:lnTo>
                    <a:pt x="64558" y="4341"/>
                  </a:lnTo>
                </a:path>
                <a:path w="284479" h="888364">
                  <a:moveTo>
                    <a:pt x="64558" y="4341"/>
                  </a:moveTo>
                  <a:lnTo>
                    <a:pt x="66602" y="4985"/>
                  </a:lnTo>
                </a:path>
                <a:path w="284479" h="888364">
                  <a:moveTo>
                    <a:pt x="66602" y="4985"/>
                  </a:moveTo>
                  <a:lnTo>
                    <a:pt x="75290" y="9005"/>
                  </a:lnTo>
                </a:path>
                <a:path w="284479" h="888364">
                  <a:moveTo>
                    <a:pt x="75290" y="9005"/>
                  </a:moveTo>
                  <a:lnTo>
                    <a:pt x="81422" y="12061"/>
                  </a:lnTo>
                </a:path>
                <a:path w="284479" h="888364">
                  <a:moveTo>
                    <a:pt x="81422" y="12061"/>
                  </a:moveTo>
                  <a:lnTo>
                    <a:pt x="83466" y="12865"/>
                  </a:lnTo>
                  <a:lnTo>
                    <a:pt x="84148" y="13990"/>
                  </a:lnTo>
                  <a:lnTo>
                    <a:pt x="84148" y="14794"/>
                  </a:lnTo>
                </a:path>
                <a:path w="284479" h="888364">
                  <a:moveTo>
                    <a:pt x="83466" y="29428"/>
                  </a:moveTo>
                  <a:lnTo>
                    <a:pt x="83466" y="3714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5" name="object 4145"/>
            <p:cNvSpPr/>
            <p:nvPr/>
          </p:nvSpPr>
          <p:spPr>
            <a:xfrm>
              <a:off x="5290954" y="13476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562"/>
                  </a:moveTo>
                  <a:lnTo>
                    <a:pt x="1192" y="56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6" name="object 4146"/>
            <p:cNvSpPr/>
            <p:nvPr/>
          </p:nvSpPr>
          <p:spPr>
            <a:xfrm>
              <a:off x="4912969" y="1294283"/>
              <a:ext cx="597535" cy="1483360"/>
            </a:xfrm>
            <a:custGeom>
              <a:avLst/>
              <a:gdLst/>
              <a:ahLst/>
              <a:cxnLst/>
              <a:rect l="l" t="t" r="r" b="b"/>
              <a:pathLst>
                <a:path w="597535" h="1483360">
                  <a:moveTo>
                    <a:pt x="297413" y="1458904"/>
                  </a:moveTo>
                  <a:lnTo>
                    <a:pt x="293325" y="1458904"/>
                  </a:lnTo>
                  <a:lnTo>
                    <a:pt x="261301" y="1446843"/>
                  </a:lnTo>
                </a:path>
                <a:path w="597535" h="1483360">
                  <a:moveTo>
                    <a:pt x="597212" y="1469357"/>
                  </a:moveTo>
                  <a:lnTo>
                    <a:pt x="584947" y="1469357"/>
                  </a:lnTo>
                  <a:lnTo>
                    <a:pt x="572683" y="1471287"/>
                  </a:lnTo>
                  <a:lnTo>
                    <a:pt x="549687" y="1476272"/>
                  </a:lnTo>
                  <a:lnTo>
                    <a:pt x="530098" y="1482865"/>
                  </a:lnTo>
                </a:path>
                <a:path w="597535" h="1483360">
                  <a:moveTo>
                    <a:pt x="419207" y="1402458"/>
                  </a:moveTo>
                  <a:lnTo>
                    <a:pt x="436411" y="1423686"/>
                  </a:lnTo>
                  <a:lnTo>
                    <a:pt x="437603" y="1425616"/>
                  </a:lnTo>
                  <a:lnTo>
                    <a:pt x="436411" y="1428671"/>
                  </a:lnTo>
                </a:path>
                <a:path w="597535" h="1483360">
                  <a:moveTo>
                    <a:pt x="436411" y="1428671"/>
                  </a:moveTo>
                  <a:lnTo>
                    <a:pt x="435559" y="1430601"/>
                  </a:lnTo>
                  <a:lnTo>
                    <a:pt x="409838" y="1453758"/>
                  </a:lnTo>
                </a:path>
                <a:path w="597535" h="1483360">
                  <a:moveTo>
                    <a:pt x="409838" y="1453758"/>
                  </a:moveTo>
                  <a:lnTo>
                    <a:pt x="395529" y="1467427"/>
                  </a:lnTo>
                  <a:lnTo>
                    <a:pt x="386161" y="1474342"/>
                  </a:lnTo>
                  <a:lnTo>
                    <a:pt x="384116" y="1475146"/>
                  </a:lnTo>
                </a:path>
                <a:path w="597535" h="1483360">
                  <a:moveTo>
                    <a:pt x="384116" y="1475146"/>
                  </a:moveTo>
                  <a:lnTo>
                    <a:pt x="373896" y="1474342"/>
                  </a:lnTo>
                  <a:lnTo>
                    <a:pt x="373896" y="1473217"/>
                  </a:lnTo>
                </a:path>
                <a:path w="597535" h="1483360">
                  <a:moveTo>
                    <a:pt x="373896" y="1473217"/>
                  </a:moveTo>
                  <a:lnTo>
                    <a:pt x="325179" y="1464693"/>
                  </a:lnTo>
                  <a:lnTo>
                    <a:pt x="297413" y="1458904"/>
                  </a:lnTo>
                </a:path>
                <a:path w="597535" h="1483360">
                  <a:moveTo>
                    <a:pt x="261301" y="1446843"/>
                  </a:moveTo>
                  <a:lnTo>
                    <a:pt x="240860" y="1439124"/>
                  </a:lnTo>
                  <a:lnTo>
                    <a:pt x="213947" y="1428671"/>
                  </a:lnTo>
                  <a:lnTo>
                    <a:pt x="178005" y="1415967"/>
                  </a:lnTo>
                  <a:lnTo>
                    <a:pt x="165740" y="1410177"/>
                  </a:lnTo>
                </a:path>
                <a:path w="597535" h="1483360">
                  <a:moveTo>
                    <a:pt x="165740" y="1410177"/>
                  </a:moveTo>
                  <a:lnTo>
                    <a:pt x="145981" y="1400529"/>
                  </a:lnTo>
                  <a:lnTo>
                    <a:pt x="123496" y="1389593"/>
                  </a:lnTo>
                  <a:lnTo>
                    <a:pt x="109188" y="1385734"/>
                  </a:lnTo>
                </a:path>
                <a:path w="597535" h="1483360">
                  <a:moveTo>
                    <a:pt x="109188" y="1385734"/>
                  </a:moveTo>
                  <a:lnTo>
                    <a:pt x="94538" y="1384608"/>
                  </a:lnTo>
                  <a:lnTo>
                    <a:pt x="78186" y="1387663"/>
                  </a:lnTo>
                  <a:lnTo>
                    <a:pt x="65921" y="1388468"/>
                  </a:lnTo>
                  <a:lnTo>
                    <a:pt x="50250" y="1389593"/>
                  </a:lnTo>
                  <a:lnTo>
                    <a:pt x="35941" y="1392327"/>
                  </a:lnTo>
                  <a:lnTo>
                    <a:pt x="18396" y="1396669"/>
                  </a:lnTo>
                  <a:lnTo>
                    <a:pt x="0" y="1399242"/>
                  </a:lnTo>
                </a:path>
                <a:path w="597535" h="1483360">
                  <a:moveTo>
                    <a:pt x="422102" y="1398599"/>
                  </a:moveTo>
                  <a:lnTo>
                    <a:pt x="419207" y="1401333"/>
                  </a:lnTo>
                  <a:lnTo>
                    <a:pt x="419207" y="1402458"/>
                  </a:lnTo>
                </a:path>
                <a:path w="597535" h="1483360">
                  <a:moveTo>
                    <a:pt x="205770" y="0"/>
                  </a:moveTo>
                  <a:lnTo>
                    <a:pt x="227404" y="5789"/>
                  </a:lnTo>
                </a:path>
                <a:path w="597535" h="1483360">
                  <a:moveTo>
                    <a:pt x="227404" y="5789"/>
                  </a:moveTo>
                  <a:lnTo>
                    <a:pt x="229448" y="6593"/>
                  </a:lnTo>
                </a:path>
                <a:path w="597535" h="1483360">
                  <a:moveTo>
                    <a:pt x="229448" y="6593"/>
                  </a:moveTo>
                  <a:lnTo>
                    <a:pt x="234728" y="7719"/>
                  </a:lnTo>
                </a:path>
                <a:path w="597535" h="1483360">
                  <a:moveTo>
                    <a:pt x="234728" y="7719"/>
                  </a:moveTo>
                  <a:lnTo>
                    <a:pt x="236772" y="8523"/>
                  </a:lnTo>
                  <a:lnTo>
                    <a:pt x="257213" y="13508"/>
                  </a:lnTo>
                </a:path>
                <a:path w="597535" h="1483360">
                  <a:moveTo>
                    <a:pt x="257213" y="13508"/>
                  </a:moveTo>
                  <a:lnTo>
                    <a:pt x="268796" y="16242"/>
                  </a:lnTo>
                </a:path>
                <a:path w="597535" h="1483360">
                  <a:moveTo>
                    <a:pt x="268796" y="16242"/>
                  </a:moveTo>
                  <a:lnTo>
                    <a:pt x="288385" y="21227"/>
                  </a:lnTo>
                  <a:lnTo>
                    <a:pt x="293325" y="22513"/>
                  </a:lnTo>
                  <a:lnTo>
                    <a:pt x="294518" y="21227"/>
                  </a:lnTo>
                </a:path>
                <a:path w="597535" h="1483360">
                  <a:moveTo>
                    <a:pt x="124348" y="649366"/>
                  </a:moveTo>
                  <a:lnTo>
                    <a:pt x="124348" y="648723"/>
                  </a:lnTo>
                  <a:lnTo>
                    <a:pt x="125540" y="648723"/>
                  </a:lnTo>
                </a:path>
                <a:path w="597535" h="1483360">
                  <a:moveTo>
                    <a:pt x="68647" y="720607"/>
                  </a:moveTo>
                  <a:lnTo>
                    <a:pt x="72735" y="719320"/>
                  </a:lnTo>
                </a:path>
                <a:path w="597535" h="1483360">
                  <a:moveTo>
                    <a:pt x="72735" y="719320"/>
                  </a:moveTo>
                  <a:lnTo>
                    <a:pt x="92494" y="705812"/>
                  </a:lnTo>
                  <a:lnTo>
                    <a:pt x="107995" y="694234"/>
                  </a:lnTo>
                  <a:lnTo>
                    <a:pt x="122304" y="682655"/>
                  </a:lnTo>
                </a:path>
                <a:path w="597535" h="1483360">
                  <a:moveTo>
                    <a:pt x="122304" y="682655"/>
                  </a:moveTo>
                  <a:lnTo>
                    <a:pt x="124348" y="680725"/>
                  </a:lnTo>
                  <a:lnTo>
                    <a:pt x="125540" y="678795"/>
                  </a:lnTo>
                </a:path>
                <a:path w="597535" h="1483360">
                  <a:moveTo>
                    <a:pt x="125540" y="678795"/>
                  </a:moveTo>
                  <a:lnTo>
                    <a:pt x="126392" y="677670"/>
                  </a:lnTo>
                  <a:lnTo>
                    <a:pt x="124348" y="66914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7" name="object 4147"/>
            <p:cNvSpPr/>
            <p:nvPr/>
          </p:nvSpPr>
          <p:spPr>
            <a:xfrm>
              <a:off x="5037317" y="195346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-1192" y="4985"/>
                  </a:moveTo>
                  <a:lnTo>
                    <a:pt x="1192" y="4985"/>
                  </a:lnTo>
                </a:path>
              </a:pathLst>
            </a:custGeom>
            <a:ln w="99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8" name="object 4148"/>
            <p:cNvSpPr/>
            <p:nvPr/>
          </p:nvSpPr>
          <p:spPr>
            <a:xfrm>
              <a:off x="4938690" y="549684"/>
              <a:ext cx="1312545" cy="3729354"/>
            </a:xfrm>
            <a:custGeom>
              <a:avLst/>
              <a:gdLst/>
              <a:ahLst/>
              <a:cxnLst/>
              <a:rect l="l" t="t" r="r" b="b"/>
              <a:pathLst>
                <a:path w="1312545" h="3729354">
                  <a:moveTo>
                    <a:pt x="98626" y="1403776"/>
                  </a:moveTo>
                  <a:lnTo>
                    <a:pt x="97775" y="1395252"/>
                  </a:lnTo>
                  <a:lnTo>
                    <a:pt x="98626" y="1393966"/>
                  </a:lnTo>
                </a:path>
                <a:path w="1312545" h="3729354">
                  <a:moveTo>
                    <a:pt x="99819" y="1393323"/>
                  </a:moveTo>
                  <a:lnTo>
                    <a:pt x="100671" y="1393323"/>
                  </a:lnTo>
                  <a:lnTo>
                    <a:pt x="120260" y="1395252"/>
                  </a:lnTo>
                </a:path>
                <a:path w="1312545" h="3729354">
                  <a:moveTo>
                    <a:pt x="6132" y="1487560"/>
                  </a:moveTo>
                  <a:lnTo>
                    <a:pt x="4939" y="1487560"/>
                  </a:lnTo>
                </a:path>
                <a:path w="1312545" h="3729354">
                  <a:moveTo>
                    <a:pt x="4939" y="1487560"/>
                  </a:moveTo>
                  <a:lnTo>
                    <a:pt x="0" y="1490293"/>
                  </a:lnTo>
                </a:path>
                <a:path w="1312545" h="3729354">
                  <a:moveTo>
                    <a:pt x="6132" y="1487560"/>
                  </a:moveTo>
                  <a:lnTo>
                    <a:pt x="16352" y="1481770"/>
                  </a:lnTo>
                  <a:lnTo>
                    <a:pt x="27935" y="1472926"/>
                  </a:lnTo>
                  <a:lnTo>
                    <a:pt x="32705" y="1470192"/>
                  </a:lnTo>
                  <a:lnTo>
                    <a:pt x="42925" y="1465206"/>
                  </a:lnTo>
                </a:path>
                <a:path w="1312545" h="3729354">
                  <a:moveTo>
                    <a:pt x="120260" y="1395252"/>
                  </a:moveTo>
                  <a:lnTo>
                    <a:pt x="146151" y="1397825"/>
                  </a:lnTo>
                  <a:lnTo>
                    <a:pt x="222123" y="1404901"/>
                  </a:lnTo>
                  <a:lnTo>
                    <a:pt x="277824" y="1413746"/>
                  </a:lnTo>
                </a:path>
                <a:path w="1312545" h="3729354">
                  <a:moveTo>
                    <a:pt x="110039" y="726105"/>
                  </a:moveTo>
                  <a:lnTo>
                    <a:pt x="137975" y="732699"/>
                  </a:lnTo>
                  <a:lnTo>
                    <a:pt x="180049" y="744599"/>
                  </a:lnTo>
                </a:path>
                <a:path w="1312545" h="3729354">
                  <a:moveTo>
                    <a:pt x="57745" y="712597"/>
                  </a:moveTo>
                  <a:lnTo>
                    <a:pt x="70009" y="715331"/>
                  </a:lnTo>
                </a:path>
                <a:path w="1312545" h="3729354">
                  <a:moveTo>
                    <a:pt x="16352" y="701662"/>
                  </a:moveTo>
                  <a:lnTo>
                    <a:pt x="19248" y="702466"/>
                  </a:lnTo>
                </a:path>
                <a:path w="1312545" h="3729354">
                  <a:moveTo>
                    <a:pt x="19248" y="702466"/>
                  </a:moveTo>
                  <a:lnTo>
                    <a:pt x="22484" y="702466"/>
                  </a:lnTo>
                  <a:lnTo>
                    <a:pt x="28617" y="704878"/>
                  </a:lnTo>
                </a:path>
                <a:path w="1312545" h="3729354">
                  <a:moveTo>
                    <a:pt x="28617" y="704878"/>
                  </a:moveTo>
                  <a:lnTo>
                    <a:pt x="56552" y="712597"/>
                  </a:lnTo>
                  <a:lnTo>
                    <a:pt x="57745" y="712597"/>
                  </a:lnTo>
                </a:path>
                <a:path w="1312545" h="3729354">
                  <a:moveTo>
                    <a:pt x="70009" y="715331"/>
                  </a:moveTo>
                  <a:lnTo>
                    <a:pt x="74949" y="717261"/>
                  </a:lnTo>
                </a:path>
                <a:path w="1312545" h="3729354">
                  <a:moveTo>
                    <a:pt x="74949" y="717261"/>
                  </a:moveTo>
                  <a:lnTo>
                    <a:pt x="76142" y="717261"/>
                  </a:lnTo>
                </a:path>
                <a:path w="1312545" h="3729354">
                  <a:moveTo>
                    <a:pt x="76142" y="717261"/>
                  </a:moveTo>
                  <a:lnTo>
                    <a:pt x="100671" y="724176"/>
                  </a:lnTo>
                  <a:lnTo>
                    <a:pt x="110039" y="726105"/>
                  </a:lnTo>
                </a:path>
                <a:path w="1312545" h="3729354">
                  <a:moveTo>
                    <a:pt x="1253462" y="0"/>
                  </a:moveTo>
                  <a:lnTo>
                    <a:pt x="1269544" y="4372"/>
                  </a:lnTo>
                </a:path>
                <a:path w="1312545" h="3729354">
                  <a:moveTo>
                    <a:pt x="1269544" y="4372"/>
                  </a:moveTo>
                  <a:lnTo>
                    <a:pt x="1303953" y="12091"/>
                  </a:lnTo>
                  <a:lnTo>
                    <a:pt x="1312129" y="13378"/>
                  </a:lnTo>
                </a:path>
                <a:path w="1312545" h="3729354">
                  <a:moveTo>
                    <a:pt x="994786" y="3501433"/>
                  </a:moveTo>
                  <a:lnTo>
                    <a:pt x="1007050" y="3507223"/>
                  </a:lnTo>
                  <a:lnTo>
                    <a:pt x="1010287" y="3508348"/>
                  </a:lnTo>
                  <a:lnTo>
                    <a:pt x="1010287" y="3509152"/>
                  </a:lnTo>
                </a:path>
                <a:path w="1312545" h="3729354">
                  <a:moveTo>
                    <a:pt x="927672" y="3457692"/>
                  </a:moveTo>
                  <a:lnTo>
                    <a:pt x="932101" y="3457692"/>
                  </a:lnTo>
                  <a:lnTo>
                    <a:pt x="946409" y="3457049"/>
                  </a:lnTo>
                </a:path>
                <a:path w="1312545" h="3729354">
                  <a:moveTo>
                    <a:pt x="897011" y="3418775"/>
                  </a:moveTo>
                  <a:lnTo>
                    <a:pt x="899906" y="3420705"/>
                  </a:lnTo>
                  <a:lnTo>
                    <a:pt x="904335" y="3421830"/>
                  </a:lnTo>
                  <a:lnTo>
                    <a:pt x="910467" y="3422956"/>
                  </a:lnTo>
                  <a:lnTo>
                    <a:pt x="913363" y="3424886"/>
                  </a:lnTo>
                  <a:lnTo>
                    <a:pt x="914556" y="3424886"/>
                  </a:lnTo>
                </a:path>
                <a:path w="1312545" h="3729354">
                  <a:moveTo>
                    <a:pt x="914556" y="3424886"/>
                  </a:moveTo>
                  <a:lnTo>
                    <a:pt x="915407" y="3425690"/>
                  </a:lnTo>
                  <a:lnTo>
                    <a:pt x="916600" y="3426816"/>
                  </a:lnTo>
                  <a:lnTo>
                    <a:pt x="918644" y="3430675"/>
                  </a:lnTo>
                  <a:lnTo>
                    <a:pt x="920688" y="3435339"/>
                  </a:lnTo>
                  <a:lnTo>
                    <a:pt x="921540" y="3437269"/>
                  </a:lnTo>
                  <a:lnTo>
                    <a:pt x="922732" y="3453189"/>
                  </a:lnTo>
                  <a:lnTo>
                    <a:pt x="923584" y="3455762"/>
                  </a:lnTo>
                  <a:lnTo>
                    <a:pt x="924776" y="3457049"/>
                  </a:lnTo>
                  <a:lnTo>
                    <a:pt x="925628" y="3457049"/>
                  </a:lnTo>
                  <a:lnTo>
                    <a:pt x="927672" y="3457692"/>
                  </a:lnTo>
                </a:path>
                <a:path w="1312545" h="3729354">
                  <a:moveTo>
                    <a:pt x="946409" y="3457049"/>
                  </a:moveTo>
                  <a:lnTo>
                    <a:pt x="947261" y="3457692"/>
                  </a:lnTo>
                </a:path>
                <a:path w="1312545" h="3729354">
                  <a:moveTo>
                    <a:pt x="947261" y="3457692"/>
                  </a:moveTo>
                  <a:lnTo>
                    <a:pt x="948453" y="3458978"/>
                  </a:lnTo>
                  <a:lnTo>
                    <a:pt x="949305" y="3459783"/>
                  </a:lnTo>
                  <a:lnTo>
                    <a:pt x="950497" y="3461712"/>
                  </a:lnTo>
                  <a:lnTo>
                    <a:pt x="950497" y="3463642"/>
                  </a:lnTo>
                  <a:lnTo>
                    <a:pt x="950497" y="3474417"/>
                  </a:lnTo>
                  <a:lnTo>
                    <a:pt x="951349" y="3477150"/>
                  </a:lnTo>
                  <a:lnTo>
                    <a:pt x="951349" y="3479080"/>
                  </a:lnTo>
                  <a:lnTo>
                    <a:pt x="953393" y="3481010"/>
                  </a:lnTo>
                </a:path>
                <a:path w="1312545" h="3729354">
                  <a:moveTo>
                    <a:pt x="953393" y="3481010"/>
                  </a:moveTo>
                  <a:lnTo>
                    <a:pt x="953393" y="3482136"/>
                  </a:lnTo>
                  <a:lnTo>
                    <a:pt x="955437" y="3484065"/>
                  </a:lnTo>
                  <a:lnTo>
                    <a:pt x="958674" y="3485995"/>
                  </a:lnTo>
                  <a:lnTo>
                    <a:pt x="968894" y="3490980"/>
                  </a:lnTo>
                </a:path>
                <a:path w="1312545" h="3729354">
                  <a:moveTo>
                    <a:pt x="968894" y="3490980"/>
                  </a:moveTo>
                  <a:lnTo>
                    <a:pt x="988654" y="3498700"/>
                  </a:lnTo>
                  <a:lnTo>
                    <a:pt x="994786" y="3501433"/>
                  </a:lnTo>
                </a:path>
                <a:path w="1312545" h="3729354">
                  <a:moveTo>
                    <a:pt x="1010287" y="3509152"/>
                  </a:moveTo>
                  <a:lnTo>
                    <a:pt x="1013183" y="3511082"/>
                  </a:lnTo>
                  <a:lnTo>
                    <a:pt x="1017611" y="3514138"/>
                  </a:lnTo>
                  <a:lnTo>
                    <a:pt x="1019655" y="3515424"/>
                  </a:lnTo>
                  <a:lnTo>
                    <a:pt x="1021700" y="3516067"/>
                  </a:lnTo>
                </a:path>
                <a:path w="1312545" h="3729354">
                  <a:moveTo>
                    <a:pt x="1021700" y="3516067"/>
                  </a:moveTo>
                  <a:lnTo>
                    <a:pt x="1023744" y="3517354"/>
                  </a:lnTo>
                  <a:lnTo>
                    <a:pt x="1028684" y="3517997"/>
                  </a:lnTo>
                  <a:lnTo>
                    <a:pt x="1038904" y="3519284"/>
                  </a:lnTo>
                  <a:lnTo>
                    <a:pt x="1042140" y="3519927"/>
                  </a:lnTo>
                  <a:lnTo>
                    <a:pt x="1056449" y="3532792"/>
                  </a:lnTo>
                  <a:lnTo>
                    <a:pt x="1058493" y="3538581"/>
                  </a:lnTo>
                  <a:lnTo>
                    <a:pt x="1060537" y="3542441"/>
                  </a:lnTo>
                  <a:lnTo>
                    <a:pt x="1066669" y="3549356"/>
                  </a:lnTo>
                  <a:lnTo>
                    <a:pt x="1070076" y="3555145"/>
                  </a:lnTo>
                  <a:lnTo>
                    <a:pt x="1070758" y="3557075"/>
                  </a:lnTo>
                  <a:lnTo>
                    <a:pt x="1072120" y="3559005"/>
                  </a:lnTo>
                  <a:lnTo>
                    <a:pt x="1072120" y="3561739"/>
                  </a:lnTo>
                  <a:lnTo>
                    <a:pt x="1070758" y="3588112"/>
                  </a:lnTo>
                  <a:lnTo>
                    <a:pt x="1070758" y="3591972"/>
                  </a:lnTo>
                  <a:lnTo>
                    <a:pt x="1072120" y="3593901"/>
                  </a:lnTo>
                  <a:lnTo>
                    <a:pt x="1072802" y="3597761"/>
                  </a:lnTo>
                  <a:lnTo>
                    <a:pt x="1076208" y="3601620"/>
                  </a:lnTo>
                  <a:lnTo>
                    <a:pt x="1086429" y="3622044"/>
                  </a:lnTo>
                  <a:lnTo>
                    <a:pt x="1087621" y="3625903"/>
                  </a:lnTo>
                  <a:lnTo>
                    <a:pt x="1087621" y="3627833"/>
                  </a:lnTo>
                  <a:lnTo>
                    <a:pt x="1086429" y="3629763"/>
                  </a:lnTo>
                  <a:lnTo>
                    <a:pt x="1083533" y="3634748"/>
                  </a:lnTo>
                  <a:lnTo>
                    <a:pt x="1075357" y="3643754"/>
                  </a:lnTo>
                  <a:lnTo>
                    <a:pt x="1072802" y="3646327"/>
                  </a:lnTo>
                  <a:lnTo>
                    <a:pt x="1072120" y="3648257"/>
                  </a:lnTo>
                  <a:lnTo>
                    <a:pt x="1070076" y="3650347"/>
                  </a:lnTo>
                  <a:lnTo>
                    <a:pt x="1068713" y="3653403"/>
                  </a:lnTo>
                  <a:lnTo>
                    <a:pt x="1068032" y="3658066"/>
                  </a:lnTo>
                  <a:lnTo>
                    <a:pt x="1068032" y="3661926"/>
                  </a:lnTo>
                </a:path>
                <a:path w="1312545" h="3729354">
                  <a:moveTo>
                    <a:pt x="1068032" y="3661926"/>
                  </a:moveTo>
                  <a:lnTo>
                    <a:pt x="1068032" y="3668825"/>
                  </a:lnTo>
                  <a:lnTo>
                    <a:pt x="1068032" y="3677718"/>
                  </a:lnTo>
                  <a:lnTo>
                    <a:pt x="1068032" y="3683507"/>
                  </a:lnTo>
                  <a:lnTo>
                    <a:pt x="1068032" y="3685437"/>
                  </a:lnTo>
                  <a:lnTo>
                    <a:pt x="1068713" y="3689312"/>
                  </a:lnTo>
                  <a:lnTo>
                    <a:pt x="1070758" y="3693944"/>
                  </a:lnTo>
                  <a:lnTo>
                    <a:pt x="1076208" y="3705924"/>
                  </a:lnTo>
                  <a:lnTo>
                    <a:pt x="1082341" y="3721395"/>
                  </a:lnTo>
                  <a:lnTo>
                    <a:pt x="1085577" y="3729114"/>
                  </a:lnTo>
                </a:path>
                <a:path w="1312545" h="3729354">
                  <a:moveTo>
                    <a:pt x="859706" y="3390472"/>
                  </a:moveTo>
                  <a:lnTo>
                    <a:pt x="861069" y="3391597"/>
                  </a:lnTo>
                  <a:lnTo>
                    <a:pt x="863113" y="3394814"/>
                  </a:lnTo>
                  <a:lnTo>
                    <a:pt x="869927" y="3400603"/>
                  </a:lnTo>
                </a:path>
                <a:path w="1312545" h="3729354">
                  <a:moveTo>
                    <a:pt x="793103" y="3320518"/>
                  </a:moveTo>
                  <a:lnTo>
                    <a:pt x="798043" y="3324377"/>
                  </a:lnTo>
                  <a:lnTo>
                    <a:pt x="809456" y="3333383"/>
                  </a:lnTo>
                  <a:lnTo>
                    <a:pt x="813544" y="3337242"/>
                  </a:lnTo>
                  <a:lnTo>
                    <a:pt x="816440" y="3339172"/>
                  </a:lnTo>
                  <a:lnTo>
                    <a:pt x="818824" y="3340298"/>
                  </a:lnTo>
                </a:path>
                <a:path w="1312545" h="3729354">
                  <a:moveTo>
                    <a:pt x="818824" y="3340298"/>
                  </a:moveTo>
                  <a:lnTo>
                    <a:pt x="819676" y="3341102"/>
                  </a:lnTo>
                </a:path>
                <a:path w="1312545" h="3729354">
                  <a:moveTo>
                    <a:pt x="819676" y="3341102"/>
                  </a:moveTo>
                  <a:lnTo>
                    <a:pt x="820869" y="3342227"/>
                  </a:lnTo>
                  <a:lnTo>
                    <a:pt x="829045" y="3346087"/>
                  </a:lnTo>
                  <a:lnTo>
                    <a:pt x="843353" y="3352680"/>
                  </a:lnTo>
                </a:path>
                <a:path w="1312545" h="3729354">
                  <a:moveTo>
                    <a:pt x="843353" y="3352680"/>
                  </a:moveTo>
                  <a:lnTo>
                    <a:pt x="844205" y="3352680"/>
                  </a:lnTo>
                  <a:lnTo>
                    <a:pt x="845398" y="3353806"/>
                  </a:lnTo>
                  <a:lnTo>
                    <a:pt x="846249" y="3355736"/>
                  </a:lnTo>
                  <a:lnTo>
                    <a:pt x="851530" y="3367314"/>
                  </a:lnTo>
                  <a:lnTo>
                    <a:pt x="859706" y="3388542"/>
                  </a:lnTo>
                  <a:lnTo>
                    <a:pt x="859706" y="3390472"/>
                  </a:lnTo>
                </a:path>
                <a:path w="1312545" h="3729354">
                  <a:moveTo>
                    <a:pt x="869927" y="3400603"/>
                  </a:moveTo>
                  <a:lnTo>
                    <a:pt x="881510" y="3409126"/>
                  </a:lnTo>
                  <a:lnTo>
                    <a:pt x="886790" y="3412986"/>
                  </a:lnTo>
                </a:path>
                <a:path w="1312545" h="3729354">
                  <a:moveTo>
                    <a:pt x="886790" y="3412986"/>
                  </a:moveTo>
                  <a:lnTo>
                    <a:pt x="892922" y="3417971"/>
                  </a:lnTo>
                  <a:lnTo>
                    <a:pt x="897011" y="3418775"/>
                  </a:lnTo>
                </a:path>
                <a:path w="1312545" h="3729354">
                  <a:moveTo>
                    <a:pt x="608625" y="3138798"/>
                  </a:moveTo>
                  <a:lnTo>
                    <a:pt x="647462" y="3149733"/>
                  </a:lnTo>
                  <a:lnTo>
                    <a:pt x="692091" y="3162116"/>
                  </a:lnTo>
                  <a:lnTo>
                    <a:pt x="698224" y="3164046"/>
                  </a:lnTo>
                  <a:lnTo>
                    <a:pt x="700268" y="3165171"/>
                  </a:lnTo>
                  <a:lnTo>
                    <a:pt x="702312" y="3165171"/>
                  </a:lnTo>
                  <a:lnTo>
                    <a:pt x="702312" y="3165975"/>
                  </a:lnTo>
                </a:path>
                <a:path w="1312545" h="3729354">
                  <a:moveTo>
                    <a:pt x="702312" y="3165975"/>
                  </a:moveTo>
                  <a:lnTo>
                    <a:pt x="703164" y="3167101"/>
                  </a:lnTo>
                  <a:lnTo>
                    <a:pt x="703164" y="3169031"/>
                  </a:lnTo>
                  <a:lnTo>
                    <a:pt x="703164" y="3190258"/>
                  </a:lnTo>
                  <a:lnTo>
                    <a:pt x="702312" y="3217757"/>
                  </a:lnTo>
                  <a:lnTo>
                    <a:pt x="702312" y="3235125"/>
                  </a:lnTo>
                  <a:lnTo>
                    <a:pt x="701119" y="324204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5639810" y="379172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0" name="object 4150"/>
            <p:cNvSpPr/>
            <p:nvPr/>
          </p:nvSpPr>
          <p:spPr>
            <a:xfrm>
              <a:off x="5352617" y="3634770"/>
              <a:ext cx="379730" cy="235585"/>
            </a:xfrm>
            <a:custGeom>
              <a:avLst/>
              <a:gdLst/>
              <a:ahLst/>
              <a:cxnLst/>
              <a:rect l="l" t="t" r="r" b="b"/>
              <a:pathLst>
                <a:path w="379729" h="235585">
                  <a:moveTo>
                    <a:pt x="287193" y="160814"/>
                  </a:moveTo>
                  <a:lnTo>
                    <a:pt x="287193" y="162743"/>
                  </a:lnTo>
                  <a:lnTo>
                    <a:pt x="289237" y="163547"/>
                  </a:lnTo>
                  <a:lnTo>
                    <a:pt x="293666" y="167407"/>
                  </a:lnTo>
                  <a:lnTo>
                    <a:pt x="314958" y="184132"/>
                  </a:lnTo>
                </a:path>
                <a:path w="379729" h="235585">
                  <a:moveTo>
                    <a:pt x="314958" y="184132"/>
                  </a:moveTo>
                  <a:lnTo>
                    <a:pt x="321431" y="189117"/>
                  </a:lnTo>
                  <a:lnTo>
                    <a:pt x="348175" y="210344"/>
                  </a:lnTo>
                  <a:lnTo>
                    <a:pt x="371852" y="228838"/>
                  </a:lnTo>
                  <a:lnTo>
                    <a:pt x="379177" y="235431"/>
                  </a:lnTo>
                </a:path>
                <a:path w="379729" h="235585">
                  <a:moveTo>
                    <a:pt x="154668" y="42133"/>
                  </a:moveTo>
                  <a:lnTo>
                    <a:pt x="141893" y="39077"/>
                  </a:lnTo>
                  <a:lnTo>
                    <a:pt x="81422" y="22513"/>
                  </a:lnTo>
                  <a:lnTo>
                    <a:pt x="23677" y="7075"/>
                  </a:lnTo>
                  <a:lnTo>
                    <a:pt x="0" y="0"/>
                  </a:lnTo>
                </a:path>
                <a:path w="379729" h="235585">
                  <a:moveTo>
                    <a:pt x="194698" y="53711"/>
                  </a:moveTo>
                  <a:lnTo>
                    <a:pt x="164889" y="44867"/>
                  </a:lnTo>
                </a:path>
                <a:path w="379729" h="235585">
                  <a:moveTo>
                    <a:pt x="164889" y="44867"/>
                  </a:moveTo>
                  <a:lnTo>
                    <a:pt x="154668" y="4213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1" name="object 4151"/>
            <p:cNvSpPr/>
            <p:nvPr/>
          </p:nvSpPr>
          <p:spPr>
            <a:xfrm>
              <a:off x="5347336" y="363412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-1126" y="321"/>
                  </a:moveTo>
                  <a:lnTo>
                    <a:pt x="6407" y="32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5012788" y="3587330"/>
              <a:ext cx="334645" cy="1256030"/>
            </a:xfrm>
            <a:custGeom>
              <a:avLst/>
              <a:gdLst/>
              <a:ahLst/>
              <a:cxnLst/>
              <a:rect l="l" t="t" r="r" b="b"/>
              <a:pathLst>
                <a:path w="334645" h="1256029">
                  <a:moveTo>
                    <a:pt x="334547" y="46796"/>
                  </a:moveTo>
                  <a:lnTo>
                    <a:pt x="305930" y="38916"/>
                  </a:lnTo>
                  <a:lnTo>
                    <a:pt x="272033" y="30072"/>
                  </a:lnTo>
                </a:path>
                <a:path w="334645" h="1256029">
                  <a:moveTo>
                    <a:pt x="93687" y="8844"/>
                  </a:moveTo>
                  <a:lnTo>
                    <a:pt x="77334" y="10774"/>
                  </a:lnTo>
                </a:path>
                <a:path w="334645" h="1256029">
                  <a:moveTo>
                    <a:pt x="272033" y="30072"/>
                  </a:moveTo>
                  <a:lnTo>
                    <a:pt x="240860" y="22353"/>
                  </a:lnTo>
                  <a:lnTo>
                    <a:pt x="237965" y="21549"/>
                  </a:lnTo>
                  <a:lnTo>
                    <a:pt x="213095" y="15438"/>
                  </a:lnTo>
                  <a:lnTo>
                    <a:pt x="171021" y="3055"/>
                  </a:lnTo>
                  <a:lnTo>
                    <a:pt x="160801" y="0"/>
                  </a:lnTo>
                  <a:lnTo>
                    <a:pt x="155350" y="0"/>
                  </a:lnTo>
                  <a:lnTo>
                    <a:pt x="129628" y="3859"/>
                  </a:lnTo>
                  <a:lnTo>
                    <a:pt x="112083" y="5789"/>
                  </a:lnTo>
                </a:path>
                <a:path w="334645" h="1256029">
                  <a:moveTo>
                    <a:pt x="112083" y="5789"/>
                  </a:moveTo>
                  <a:lnTo>
                    <a:pt x="93687" y="8844"/>
                  </a:lnTo>
                </a:path>
                <a:path w="334645" h="1256029">
                  <a:moveTo>
                    <a:pt x="77334" y="10774"/>
                  </a:moveTo>
                  <a:lnTo>
                    <a:pt x="60470" y="12704"/>
                  </a:lnTo>
                </a:path>
                <a:path w="334645" h="1256029">
                  <a:moveTo>
                    <a:pt x="60470" y="12704"/>
                  </a:moveTo>
                  <a:lnTo>
                    <a:pt x="41222" y="15438"/>
                  </a:lnTo>
                </a:path>
                <a:path w="334645" h="1256029">
                  <a:moveTo>
                    <a:pt x="41222" y="15438"/>
                  </a:moveTo>
                  <a:lnTo>
                    <a:pt x="27765" y="17367"/>
                  </a:lnTo>
                </a:path>
                <a:path w="334645" h="1256029">
                  <a:moveTo>
                    <a:pt x="27765" y="17367"/>
                  </a:moveTo>
                  <a:lnTo>
                    <a:pt x="22484" y="18493"/>
                  </a:lnTo>
                </a:path>
                <a:path w="334645" h="1256029">
                  <a:moveTo>
                    <a:pt x="22484" y="18493"/>
                  </a:moveTo>
                  <a:lnTo>
                    <a:pt x="0" y="21549"/>
                  </a:lnTo>
                </a:path>
                <a:path w="334645" h="1256029">
                  <a:moveTo>
                    <a:pt x="73246" y="1015395"/>
                  </a:moveTo>
                  <a:lnTo>
                    <a:pt x="74097" y="1015395"/>
                  </a:lnTo>
                  <a:lnTo>
                    <a:pt x="76142" y="1020027"/>
                  </a:lnTo>
                </a:path>
                <a:path w="334645" h="1256029">
                  <a:moveTo>
                    <a:pt x="76142" y="1020027"/>
                  </a:moveTo>
                  <a:lnTo>
                    <a:pt x="80230" y="1028148"/>
                  </a:lnTo>
                  <a:lnTo>
                    <a:pt x="85510" y="1040514"/>
                  </a:lnTo>
                  <a:lnTo>
                    <a:pt x="89598" y="1054055"/>
                  </a:lnTo>
                  <a:lnTo>
                    <a:pt x="92835" y="1062932"/>
                  </a:lnTo>
                  <a:lnTo>
                    <a:pt x="96923" y="1069895"/>
                  </a:lnTo>
                  <a:lnTo>
                    <a:pt x="105099" y="1085365"/>
                  </a:lnTo>
                  <a:lnTo>
                    <a:pt x="111232" y="1096960"/>
                  </a:lnTo>
                  <a:lnTo>
                    <a:pt x="118216" y="1110484"/>
                  </a:lnTo>
                  <a:lnTo>
                    <a:pt x="127584" y="1127113"/>
                  </a:lnTo>
                  <a:lnTo>
                    <a:pt x="130821" y="1135990"/>
                  </a:lnTo>
                </a:path>
                <a:path w="334645" h="1256029">
                  <a:moveTo>
                    <a:pt x="130821" y="1135990"/>
                  </a:moveTo>
                  <a:lnTo>
                    <a:pt x="131672" y="1137935"/>
                  </a:lnTo>
                  <a:lnTo>
                    <a:pt x="134909" y="1142567"/>
                  </a:lnTo>
                  <a:lnTo>
                    <a:pt x="138997" y="1150688"/>
                  </a:lnTo>
                  <a:lnTo>
                    <a:pt x="145981" y="1160353"/>
                  </a:lnTo>
                </a:path>
                <a:path w="334645" h="1256029">
                  <a:moveTo>
                    <a:pt x="145981" y="1160353"/>
                  </a:moveTo>
                  <a:lnTo>
                    <a:pt x="147173" y="1162283"/>
                  </a:lnTo>
                  <a:lnTo>
                    <a:pt x="147173" y="1163055"/>
                  </a:lnTo>
                </a:path>
                <a:path w="334645" h="1256029">
                  <a:moveTo>
                    <a:pt x="147173" y="1163055"/>
                  </a:moveTo>
                  <a:lnTo>
                    <a:pt x="150580" y="1168072"/>
                  </a:lnTo>
                </a:path>
                <a:path w="334645" h="1256029">
                  <a:moveTo>
                    <a:pt x="150580" y="1168072"/>
                  </a:moveTo>
                  <a:lnTo>
                    <a:pt x="154668" y="1172719"/>
                  </a:lnTo>
                  <a:lnTo>
                    <a:pt x="160801" y="1184700"/>
                  </a:lnTo>
                  <a:lnTo>
                    <a:pt x="165570" y="1192435"/>
                  </a:lnTo>
                  <a:lnTo>
                    <a:pt x="166933" y="1195137"/>
                  </a:lnTo>
                </a:path>
                <a:path w="334645" h="1256029">
                  <a:moveTo>
                    <a:pt x="166933" y="1195137"/>
                  </a:moveTo>
                  <a:lnTo>
                    <a:pt x="168977" y="1198225"/>
                  </a:lnTo>
                  <a:lnTo>
                    <a:pt x="171021" y="1205960"/>
                  </a:lnTo>
                </a:path>
                <a:path w="334645" h="1256029">
                  <a:moveTo>
                    <a:pt x="171021" y="1205960"/>
                  </a:moveTo>
                  <a:lnTo>
                    <a:pt x="171702" y="1206732"/>
                  </a:lnTo>
                  <a:lnTo>
                    <a:pt x="175109" y="1216783"/>
                  </a:lnTo>
                  <a:lnTo>
                    <a:pt x="177153" y="1220642"/>
                  </a:lnTo>
                </a:path>
                <a:path w="334645" h="1256029">
                  <a:moveTo>
                    <a:pt x="177153" y="1220642"/>
                  </a:moveTo>
                  <a:lnTo>
                    <a:pt x="181241" y="1234183"/>
                  </a:lnTo>
                  <a:lnTo>
                    <a:pt x="187374" y="1250795"/>
                  </a:lnTo>
                  <a:lnTo>
                    <a:pt x="188566" y="1252724"/>
                  </a:lnTo>
                </a:path>
                <a:path w="334645" h="1256029">
                  <a:moveTo>
                    <a:pt x="31853" y="934602"/>
                  </a:moveTo>
                  <a:lnTo>
                    <a:pt x="35941" y="943495"/>
                  </a:lnTo>
                  <a:lnTo>
                    <a:pt x="45310" y="959737"/>
                  </a:lnTo>
                  <a:lnTo>
                    <a:pt x="54338" y="976349"/>
                  </a:lnTo>
                  <a:lnTo>
                    <a:pt x="63877" y="996065"/>
                  </a:lnTo>
                  <a:lnTo>
                    <a:pt x="73246" y="1015395"/>
                  </a:lnTo>
                </a:path>
                <a:path w="334645" h="1256029">
                  <a:moveTo>
                    <a:pt x="88406" y="1255442"/>
                  </a:moveTo>
                  <a:lnTo>
                    <a:pt x="95731" y="1247707"/>
                  </a:lnTo>
                </a:path>
                <a:path w="334645" h="1256029">
                  <a:moveTo>
                    <a:pt x="8176" y="400748"/>
                  </a:moveTo>
                  <a:lnTo>
                    <a:pt x="9368" y="402678"/>
                  </a:lnTo>
                  <a:lnTo>
                    <a:pt x="10220" y="427121"/>
                  </a:lnTo>
                  <a:lnTo>
                    <a:pt x="10220" y="444489"/>
                  </a:lnTo>
                  <a:lnTo>
                    <a:pt x="11412" y="457194"/>
                  </a:lnTo>
                  <a:lnTo>
                    <a:pt x="11412" y="470702"/>
                  </a:lnTo>
                  <a:lnTo>
                    <a:pt x="11412" y="488231"/>
                  </a:lnTo>
                  <a:lnTo>
                    <a:pt x="12264" y="52023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3" name="object 4153"/>
            <p:cNvSpPr/>
            <p:nvPr/>
          </p:nvSpPr>
          <p:spPr>
            <a:xfrm>
              <a:off x="5025053" y="410756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1192" y="7317"/>
                  </a:moveTo>
                  <a:lnTo>
                    <a:pt x="1192" y="7317"/>
                  </a:lnTo>
                </a:path>
              </a:pathLst>
            </a:custGeom>
            <a:ln w="1463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4" name="object 4154"/>
            <p:cNvSpPr/>
            <p:nvPr/>
          </p:nvSpPr>
          <p:spPr>
            <a:xfrm>
              <a:off x="5025053" y="412219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192" y="1608"/>
                  </a:moveTo>
                  <a:lnTo>
                    <a:pt x="1192" y="1608"/>
                  </a:lnTo>
                </a:path>
              </a:pathLst>
            </a:custGeom>
            <a:ln w="321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5" name="object 4155"/>
            <p:cNvSpPr/>
            <p:nvPr/>
          </p:nvSpPr>
          <p:spPr>
            <a:xfrm>
              <a:off x="5012788" y="3608879"/>
              <a:ext cx="14604" cy="599440"/>
            </a:xfrm>
            <a:custGeom>
              <a:avLst/>
              <a:gdLst/>
              <a:ahLst/>
              <a:cxnLst/>
              <a:rect l="l" t="t" r="r" b="b"/>
              <a:pathLst>
                <a:path w="14604" h="599439">
                  <a:moveTo>
                    <a:pt x="12264" y="516534"/>
                  </a:moveTo>
                  <a:lnTo>
                    <a:pt x="12264" y="526183"/>
                  </a:lnTo>
                </a:path>
                <a:path w="14604" h="599439">
                  <a:moveTo>
                    <a:pt x="12264" y="526183"/>
                  </a:moveTo>
                  <a:lnTo>
                    <a:pt x="13456" y="543551"/>
                  </a:lnTo>
                  <a:lnTo>
                    <a:pt x="13456" y="552396"/>
                  </a:lnTo>
                </a:path>
                <a:path w="14604" h="599439">
                  <a:moveTo>
                    <a:pt x="13456" y="552396"/>
                  </a:moveTo>
                  <a:lnTo>
                    <a:pt x="13456" y="553200"/>
                  </a:lnTo>
                  <a:lnTo>
                    <a:pt x="14308" y="588418"/>
                  </a:lnTo>
                  <a:lnTo>
                    <a:pt x="14308" y="596137"/>
                  </a:lnTo>
                  <a:lnTo>
                    <a:pt x="14308" y="598871"/>
                  </a:lnTo>
                </a:path>
                <a:path w="14604" h="599439">
                  <a:moveTo>
                    <a:pt x="4939" y="236235"/>
                  </a:moveTo>
                  <a:lnTo>
                    <a:pt x="4939" y="240095"/>
                  </a:lnTo>
                  <a:lnTo>
                    <a:pt x="4939" y="250869"/>
                  </a:lnTo>
                  <a:lnTo>
                    <a:pt x="6132" y="273383"/>
                  </a:lnTo>
                  <a:lnTo>
                    <a:pt x="6983" y="294611"/>
                  </a:lnTo>
                  <a:lnTo>
                    <a:pt x="8176" y="326613"/>
                  </a:lnTo>
                  <a:lnTo>
                    <a:pt x="8176" y="338352"/>
                  </a:lnTo>
                  <a:lnTo>
                    <a:pt x="8176" y="367620"/>
                  </a:lnTo>
                  <a:lnTo>
                    <a:pt x="8176" y="379199"/>
                  </a:lnTo>
                </a:path>
                <a:path w="14604" h="599439">
                  <a:moveTo>
                    <a:pt x="2044" y="66094"/>
                  </a:moveTo>
                  <a:lnTo>
                    <a:pt x="851" y="2830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5011596" y="3595049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596" y="-1191"/>
                  </a:moveTo>
                  <a:lnTo>
                    <a:pt x="596" y="15021"/>
                  </a:lnTo>
                </a:path>
              </a:pathLst>
            </a:custGeom>
            <a:ln w="35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5010744" y="3578807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425" y="-1192"/>
                  </a:moveTo>
                  <a:lnTo>
                    <a:pt x="425" y="17434"/>
                  </a:lnTo>
                </a:path>
              </a:pathLst>
            </a:custGeom>
            <a:ln w="323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5009552" y="3568676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1192" y="10131"/>
                  </a:moveTo>
                  <a:lnTo>
                    <a:pt x="0" y="128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5014832" y="368655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-1192" y="20342"/>
                  </a:moveTo>
                  <a:lnTo>
                    <a:pt x="1192" y="20342"/>
                  </a:lnTo>
                </a:path>
              </a:pathLst>
            </a:custGeom>
            <a:ln w="4068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5014832" y="3727238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425" y="-1192"/>
                  </a:moveTo>
                  <a:lnTo>
                    <a:pt x="425" y="28530"/>
                  </a:lnTo>
                </a:path>
              </a:pathLst>
            </a:custGeom>
            <a:ln w="323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1" name="object 4161"/>
            <p:cNvSpPr/>
            <p:nvPr/>
          </p:nvSpPr>
          <p:spPr>
            <a:xfrm>
              <a:off x="5015684" y="3754577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-1192" y="8764"/>
                  </a:moveTo>
                  <a:lnTo>
                    <a:pt x="1192" y="8764"/>
                  </a:lnTo>
                </a:path>
              </a:pathLst>
            </a:custGeom>
            <a:ln w="175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2" name="object 4162"/>
            <p:cNvSpPr/>
            <p:nvPr/>
          </p:nvSpPr>
          <p:spPr>
            <a:xfrm>
              <a:off x="5015684" y="3772105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1192" y="7317"/>
                  </a:moveTo>
                  <a:lnTo>
                    <a:pt x="1192" y="7317"/>
                  </a:lnTo>
                </a:path>
              </a:pathLst>
            </a:custGeom>
            <a:ln w="1463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3" name="object 4163"/>
            <p:cNvSpPr/>
            <p:nvPr/>
          </p:nvSpPr>
          <p:spPr>
            <a:xfrm>
              <a:off x="5015684" y="3786739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39">
                  <a:moveTo>
                    <a:pt x="596" y="-1191"/>
                  </a:moveTo>
                  <a:lnTo>
                    <a:pt x="596" y="15826"/>
                  </a:lnTo>
                </a:path>
              </a:pathLst>
            </a:custGeom>
            <a:ln w="35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4" name="object 4164"/>
            <p:cNvSpPr/>
            <p:nvPr/>
          </p:nvSpPr>
          <p:spPr>
            <a:xfrm>
              <a:off x="5016877" y="380137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5" name="object 4165"/>
            <p:cNvSpPr/>
            <p:nvPr/>
          </p:nvSpPr>
          <p:spPr>
            <a:xfrm>
              <a:off x="5016877" y="38033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1192" y="6754"/>
                  </a:moveTo>
                  <a:lnTo>
                    <a:pt x="1192" y="6754"/>
                  </a:lnTo>
                </a:path>
              </a:pathLst>
            </a:custGeom>
            <a:ln w="1350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5016877" y="38168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92" y="402"/>
                  </a:moveTo>
                  <a:lnTo>
                    <a:pt x="1192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4965263" y="3674974"/>
              <a:ext cx="52705" cy="748030"/>
            </a:xfrm>
            <a:custGeom>
              <a:avLst/>
              <a:gdLst/>
              <a:ahLst/>
              <a:cxnLst/>
              <a:rect l="l" t="t" r="r" b="b"/>
              <a:pathLst>
                <a:path w="52704" h="748029">
                  <a:moveTo>
                    <a:pt x="51613" y="142642"/>
                  </a:moveTo>
                  <a:lnTo>
                    <a:pt x="51613" y="143928"/>
                  </a:lnTo>
                  <a:lnTo>
                    <a:pt x="52464" y="170141"/>
                  </a:lnTo>
                </a:path>
                <a:path w="52704" h="748029">
                  <a:moveTo>
                    <a:pt x="49568" y="11578"/>
                  </a:moveTo>
                  <a:lnTo>
                    <a:pt x="49568" y="0"/>
                  </a:lnTo>
                </a:path>
                <a:path w="52704" h="748029">
                  <a:moveTo>
                    <a:pt x="20440" y="710910"/>
                  </a:moveTo>
                  <a:lnTo>
                    <a:pt x="20440" y="711682"/>
                  </a:lnTo>
                  <a:lnTo>
                    <a:pt x="19759" y="714769"/>
                  </a:lnTo>
                  <a:lnTo>
                    <a:pt x="16352" y="718629"/>
                  </a:lnTo>
                  <a:lnTo>
                    <a:pt x="6132" y="736029"/>
                  </a:lnTo>
                  <a:lnTo>
                    <a:pt x="1362" y="744922"/>
                  </a:lnTo>
                  <a:lnTo>
                    <a:pt x="0" y="74762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5027097" y="420775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9" name="object 4169"/>
            <p:cNvSpPr/>
            <p:nvPr/>
          </p:nvSpPr>
          <p:spPr>
            <a:xfrm>
              <a:off x="5027097" y="4209680"/>
              <a:ext cx="2540" cy="48895"/>
            </a:xfrm>
            <a:custGeom>
              <a:avLst/>
              <a:gdLst/>
              <a:ahLst/>
              <a:cxnLst/>
              <a:rect l="l" t="t" r="r" b="b"/>
              <a:pathLst>
                <a:path w="2539" h="48895">
                  <a:moveTo>
                    <a:pt x="0" y="0"/>
                  </a:moveTo>
                  <a:lnTo>
                    <a:pt x="2044" y="35877"/>
                  </a:lnTo>
                  <a:lnTo>
                    <a:pt x="2044" y="4864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0" name="object 4170"/>
            <p:cNvSpPr/>
            <p:nvPr/>
          </p:nvSpPr>
          <p:spPr>
            <a:xfrm>
              <a:off x="5029141" y="425832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-1192" y="4824"/>
                  </a:moveTo>
                  <a:lnTo>
                    <a:pt x="1192" y="4824"/>
                  </a:lnTo>
                </a:path>
              </a:pathLst>
            </a:custGeom>
            <a:ln w="964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1" name="object 4171"/>
            <p:cNvSpPr/>
            <p:nvPr/>
          </p:nvSpPr>
          <p:spPr>
            <a:xfrm>
              <a:off x="4934261" y="3465916"/>
              <a:ext cx="110489" cy="1056640"/>
            </a:xfrm>
            <a:custGeom>
              <a:avLst/>
              <a:gdLst/>
              <a:ahLst/>
              <a:cxnLst/>
              <a:rect l="l" t="t" r="r" b="b"/>
              <a:pathLst>
                <a:path w="110489" h="1056639">
                  <a:moveTo>
                    <a:pt x="94879" y="802059"/>
                  </a:moveTo>
                  <a:lnTo>
                    <a:pt x="94027" y="804005"/>
                  </a:lnTo>
                  <a:lnTo>
                    <a:pt x="92835" y="805935"/>
                  </a:lnTo>
                  <a:lnTo>
                    <a:pt x="90791" y="807865"/>
                  </a:lnTo>
                </a:path>
                <a:path w="110489" h="1056639">
                  <a:moveTo>
                    <a:pt x="90791" y="807865"/>
                  </a:moveTo>
                  <a:lnTo>
                    <a:pt x="84659" y="812110"/>
                  </a:lnTo>
                  <a:lnTo>
                    <a:pt x="77334" y="816758"/>
                  </a:lnTo>
                  <a:lnTo>
                    <a:pt x="76482" y="816758"/>
                  </a:lnTo>
                </a:path>
                <a:path w="110489" h="1056639">
                  <a:moveTo>
                    <a:pt x="76482" y="816758"/>
                  </a:moveTo>
                  <a:lnTo>
                    <a:pt x="76482" y="817916"/>
                  </a:lnTo>
                  <a:lnTo>
                    <a:pt x="75290" y="818687"/>
                  </a:lnTo>
                  <a:lnTo>
                    <a:pt x="73246" y="825651"/>
                  </a:lnTo>
                  <a:lnTo>
                    <a:pt x="71202" y="832212"/>
                  </a:lnTo>
                </a:path>
                <a:path w="110489" h="1056639">
                  <a:moveTo>
                    <a:pt x="71202" y="832212"/>
                  </a:moveTo>
                  <a:lnTo>
                    <a:pt x="67114" y="850770"/>
                  </a:lnTo>
                  <a:lnTo>
                    <a:pt x="64218" y="864294"/>
                  </a:lnTo>
                </a:path>
                <a:path w="110489" h="1056639">
                  <a:moveTo>
                    <a:pt x="64218" y="864294"/>
                  </a:moveTo>
                  <a:lnTo>
                    <a:pt x="63025" y="867398"/>
                  </a:lnTo>
                  <a:lnTo>
                    <a:pt x="56893" y="898323"/>
                  </a:lnTo>
                  <a:lnTo>
                    <a:pt x="54849" y="910303"/>
                  </a:lnTo>
                  <a:lnTo>
                    <a:pt x="51442" y="919968"/>
                  </a:lnTo>
                </a:path>
                <a:path w="110489" h="1056639">
                  <a:moveTo>
                    <a:pt x="31001" y="956682"/>
                  </a:moveTo>
                  <a:lnTo>
                    <a:pt x="71202" y="992624"/>
                  </a:lnTo>
                  <a:lnTo>
                    <a:pt x="79378" y="999587"/>
                  </a:lnTo>
                  <a:lnTo>
                    <a:pt x="80570" y="1000745"/>
                  </a:lnTo>
                  <a:lnTo>
                    <a:pt x="81422" y="1001517"/>
                  </a:lnTo>
                </a:path>
                <a:path w="110489" h="1056639">
                  <a:moveTo>
                    <a:pt x="81422" y="1001517"/>
                  </a:moveTo>
                  <a:lnTo>
                    <a:pt x="81422" y="1003447"/>
                  </a:lnTo>
                  <a:lnTo>
                    <a:pt x="88747" y="1015057"/>
                  </a:lnTo>
                </a:path>
                <a:path w="110489" h="1056639">
                  <a:moveTo>
                    <a:pt x="88747" y="1015057"/>
                  </a:moveTo>
                  <a:lnTo>
                    <a:pt x="91983" y="1020847"/>
                  </a:lnTo>
                  <a:lnTo>
                    <a:pt x="101011" y="1037475"/>
                  </a:lnTo>
                  <a:lnTo>
                    <a:pt x="110380" y="1056017"/>
                  </a:lnTo>
                </a:path>
                <a:path w="110489" h="1056639">
                  <a:moveTo>
                    <a:pt x="0" y="1350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2" name="object 4172"/>
            <p:cNvSpPr/>
            <p:nvPr/>
          </p:nvSpPr>
          <p:spPr>
            <a:xfrm>
              <a:off x="4982979" y="356674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-1126" y="643"/>
                  </a:moveTo>
                  <a:lnTo>
                    <a:pt x="14583" y="643"/>
                  </a:lnTo>
                </a:path>
              </a:pathLst>
            </a:custGeom>
            <a:ln w="35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3" name="object 4173"/>
            <p:cNvSpPr/>
            <p:nvPr/>
          </p:nvSpPr>
          <p:spPr>
            <a:xfrm>
              <a:off x="4948911" y="3564173"/>
              <a:ext cx="60960" cy="5080"/>
            </a:xfrm>
            <a:custGeom>
              <a:avLst/>
              <a:gdLst/>
              <a:ahLst/>
              <a:cxnLst/>
              <a:rect l="l" t="t" r="r" b="b"/>
              <a:pathLst>
                <a:path w="60960" h="5079">
                  <a:moveTo>
                    <a:pt x="60641" y="4502"/>
                  </a:moveTo>
                  <a:lnTo>
                    <a:pt x="53657" y="4502"/>
                  </a:lnTo>
                  <a:lnTo>
                    <a:pt x="47524" y="3859"/>
                  </a:lnTo>
                </a:path>
                <a:path w="60960" h="5079">
                  <a:moveTo>
                    <a:pt x="34068" y="2573"/>
                  </a:moveTo>
                  <a:lnTo>
                    <a:pt x="27935" y="2573"/>
                  </a:lnTo>
                </a:path>
                <a:path w="60960" h="5079">
                  <a:moveTo>
                    <a:pt x="27935" y="2573"/>
                  </a:moveTo>
                  <a:lnTo>
                    <a:pt x="24528" y="1929"/>
                  </a:lnTo>
                </a:path>
                <a:path w="60960" h="5079">
                  <a:moveTo>
                    <a:pt x="24528" y="1929"/>
                  </a:moveTo>
                  <a:lnTo>
                    <a:pt x="4088" y="64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4" name="object 4174"/>
            <p:cNvSpPr/>
            <p:nvPr/>
          </p:nvSpPr>
          <p:spPr>
            <a:xfrm>
              <a:off x="4935454" y="356288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70" h="1904">
                  <a:moveTo>
                    <a:pt x="-1126" y="643"/>
                  </a:moveTo>
                  <a:lnTo>
                    <a:pt x="14583" y="643"/>
                  </a:lnTo>
                </a:path>
              </a:pathLst>
            </a:custGeom>
            <a:ln w="35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4935454" y="3535870"/>
              <a:ext cx="11430" cy="27305"/>
            </a:xfrm>
            <a:custGeom>
              <a:avLst/>
              <a:gdLst/>
              <a:ahLst/>
              <a:cxnLst/>
              <a:rect l="l" t="t" r="r" b="b"/>
              <a:pathLst>
                <a:path w="11429" h="27304">
                  <a:moveTo>
                    <a:pt x="0" y="27016"/>
                  </a:moveTo>
                  <a:lnTo>
                    <a:pt x="2044" y="13508"/>
                  </a:lnTo>
                  <a:lnTo>
                    <a:pt x="3236" y="10774"/>
                  </a:lnTo>
                </a:path>
                <a:path w="11429" h="27304">
                  <a:moveTo>
                    <a:pt x="3236" y="10774"/>
                  </a:moveTo>
                  <a:lnTo>
                    <a:pt x="4088" y="8844"/>
                  </a:lnTo>
                  <a:lnTo>
                    <a:pt x="10220" y="804"/>
                  </a:lnTo>
                  <a:lnTo>
                    <a:pt x="11412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4946867" y="3530080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1192" y="2894"/>
                  </a:moveTo>
                  <a:lnTo>
                    <a:pt x="1192" y="2894"/>
                  </a:lnTo>
                </a:path>
              </a:pathLst>
            </a:custGeom>
            <a:ln w="57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4934261" y="3479424"/>
              <a:ext cx="12700" cy="50800"/>
            </a:xfrm>
            <a:custGeom>
              <a:avLst/>
              <a:gdLst/>
              <a:ahLst/>
              <a:cxnLst/>
              <a:rect l="l" t="t" r="r" b="b"/>
              <a:pathLst>
                <a:path w="12700" h="50800">
                  <a:moveTo>
                    <a:pt x="12605" y="50656"/>
                  </a:moveTo>
                  <a:lnTo>
                    <a:pt x="11412" y="44867"/>
                  </a:lnTo>
                  <a:lnTo>
                    <a:pt x="6472" y="28946"/>
                  </a:lnTo>
                  <a:lnTo>
                    <a:pt x="0" y="57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4934261" y="3443562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-1192" y="11176"/>
                  </a:moveTo>
                  <a:lnTo>
                    <a:pt x="1192" y="11176"/>
                  </a:lnTo>
                </a:path>
              </a:pathLst>
            </a:custGeom>
            <a:ln w="2235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9" name="object 4179"/>
            <p:cNvSpPr/>
            <p:nvPr/>
          </p:nvSpPr>
          <p:spPr>
            <a:xfrm>
              <a:off x="4615215" y="1204710"/>
              <a:ext cx="340360" cy="2385695"/>
            </a:xfrm>
            <a:custGeom>
              <a:avLst/>
              <a:gdLst/>
              <a:ahLst/>
              <a:cxnLst/>
              <a:rect l="l" t="t" r="r" b="b"/>
              <a:pathLst>
                <a:path w="340360" h="2385695">
                  <a:moveTo>
                    <a:pt x="305930" y="2355442"/>
                  </a:moveTo>
                  <a:lnTo>
                    <a:pt x="320239" y="2358176"/>
                  </a:lnTo>
                </a:path>
                <a:path w="340360" h="2385695">
                  <a:moveTo>
                    <a:pt x="62514" y="2385675"/>
                  </a:moveTo>
                  <a:lnTo>
                    <a:pt x="72053" y="2382620"/>
                  </a:lnTo>
                </a:path>
                <a:path w="340360" h="2385695">
                  <a:moveTo>
                    <a:pt x="72053" y="2382620"/>
                  </a:moveTo>
                  <a:lnTo>
                    <a:pt x="96923" y="2376026"/>
                  </a:lnTo>
                </a:path>
                <a:path w="340360" h="2385695">
                  <a:moveTo>
                    <a:pt x="96923" y="2376026"/>
                  </a:moveTo>
                  <a:lnTo>
                    <a:pt x="118216" y="2372971"/>
                  </a:lnTo>
                </a:path>
                <a:path w="340360" h="2385695">
                  <a:moveTo>
                    <a:pt x="118216" y="2372971"/>
                  </a:moveTo>
                  <a:lnTo>
                    <a:pt x="135761" y="2371041"/>
                  </a:lnTo>
                  <a:lnTo>
                    <a:pt x="171873" y="2365252"/>
                  </a:lnTo>
                </a:path>
                <a:path w="340360" h="2385695">
                  <a:moveTo>
                    <a:pt x="171873" y="2365252"/>
                  </a:moveTo>
                  <a:lnTo>
                    <a:pt x="217183" y="2359462"/>
                  </a:lnTo>
                </a:path>
                <a:path w="340360" h="2385695">
                  <a:moveTo>
                    <a:pt x="217183" y="2359462"/>
                  </a:moveTo>
                  <a:lnTo>
                    <a:pt x="232684" y="2357372"/>
                  </a:lnTo>
                  <a:lnTo>
                    <a:pt x="258576" y="2353512"/>
                  </a:lnTo>
                </a:path>
                <a:path w="340360" h="2385695">
                  <a:moveTo>
                    <a:pt x="258576" y="2353512"/>
                  </a:moveTo>
                  <a:lnTo>
                    <a:pt x="265900" y="2351583"/>
                  </a:lnTo>
                  <a:lnTo>
                    <a:pt x="270840" y="2351583"/>
                  </a:lnTo>
                </a:path>
                <a:path w="340360" h="2385695">
                  <a:moveTo>
                    <a:pt x="270840" y="2351583"/>
                  </a:moveTo>
                  <a:lnTo>
                    <a:pt x="272884" y="2351583"/>
                  </a:lnTo>
                </a:path>
                <a:path w="340360" h="2385695">
                  <a:moveTo>
                    <a:pt x="272884" y="2351583"/>
                  </a:moveTo>
                  <a:lnTo>
                    <a:pt x="281061" y="2350457"/>
                  </a:lnTo>
                  <a:lnTo>
                    <a:pt x="284297" y="2351583"/>
                  </a:lnTo>
                </a:path>
                <a:path w="340360" h="2385695">
                  <a:moveTo>
                    <a:pt x="284297" y="2351583"/>
                  </a:moveTo>
                  <a:lnTo>
                    <a:pt x="293666" y="2352387"/>
                  </a:lnTo>
                  <a:lnTo>
                    <a:pt x="305930" y="2355442"/>
                  </a:lnTo>
                </a:path>
                <a:path w="340360" h="2385695">
                  <a:moveTo>
                    <a:pt x="312914" y="2137539"/>
                  </a:moveTo>
                  <a:lnTo>
                    <a:pt x="308826" y="2118885"/>
                  </a:lnTo>
                  <a:lnTo>
                    <a:pt x="307974" y="2118241"/>
                  </a:lnTo>
                </a:path>
                <a:path w="340360" h="2385695">
                  <a:moveTo>
                    <a:pt x="319047" y="2238852"/>
                  </a:moveTo>
                  <a:lnTo>
                    <a:pt x="317002" y="2215212"/>
                  </a:lnTo>
                  <a:lnTo>
                    <a:pt x="317002" y="2211353"/>
                  </a:lnTo>
                </a:path>
                <a:path w="340360" h="2385695">
                  <a:moveTo>
                    <a:pt x="317002" y="2211353"/>
                  </a:moveTo>
                  <a:lnTo>
                    <a:pt x="316151" y="2179190"/>
                  </a:lnTo>
                  <a:lnTo>
                    <a:pt x="317002" y="2162948"/>
                  </a:lnTo>
                  <a:lnTo>
                    <a:pt x="312914" y="2137539"/>
                  </a:lnTo>
                </a:path>
                <a:path w="340360" h="2385695">
                  <a:moveTo>
                    <a:pt x="307974" y="2118241"/>
                  </a:moveTo>
                  <a:lnTo>
                    <a:pt x="302694" y="2089938"/>
                  </a:lnTo>
                </a:path>
                <a:path w="340360" h="2385695">
                  <a:moveTo>
                    <a:pt x="302694" y="2089938"/>
                  </a:moveTo>
                  <a:lnTo>
                    <a:pt x="301842" y="2086883"/>
                  </a:lnTo>
                  <a:lnTo>
                    <a:pt x="300650" y="2081093"/>
                  </a:lnTo>
                  <a:lnTo>
                    <a:pt x="298606" y="2076430"/>
                  </a:lnTo>
                </a:path>
                <a:path w="340360" h="2385695">
                  <a:moveTo>
                    <a:pt x="298606" y="2076430"/>
                  </a:moveTo>
                  <a:lnTo>
                    <a:pt x="297754" y="2075304"/>
                  </a:lnTo>
                  <a:lnTo>
                    <a:pt x="289237" y="2070641"/>
                  </a:lnTo>
                  <a:lnTo>
                    <a:pt x="269989" y="2057936"/>
                  </a:lnTo>
                  <a:lnTo>
                    <a:pt x="175109" y="1998274"/>
                  </a:lnTo>
                  <a:lnTo>
                    <a:pt x="128777" y="1968202"/>
                  </a:lnTo>
                  <a:lnTo>
                    <a:pt x="73246" y="1935396"/>
                  </a:lnTo>
                  <a:lnTo>
                    <a:pt x="46162" y="1918671"/>
                  </a:lnTo>
                </a:path>
                <a:path w="340360" h="2385695">
                  <a:moveTo>
                    <a:pt x="217183" y="1603637"/>
                  </a:moveTo>
                  <a:lnTo>
                    <a:pt x="222464" y="1603637"/>
                  </a:lnTo>
                  <a:lnTo>
                    <a:pt x="225359" y="1604441"/>
                  </a:lnTo>
                </a:path>
                <a:path w="340360" h="2385695">
                  <a:moveTo>
                    <a:pt x="77334" y="1651238"/>
                  </a:moveTo>
                  <a:lnTo>
                    <a:pt x="81422" y="1647378"/>
                  </a:lnTo>
                  <a:lnTo>
                    <a:pt x="86362" y="1643519"/>
                  </a:lnTo>
                  <a:lnTo>
                    <a:pt x="92494" y="1640785"/>
                  </a:lnTo>
                  <a:lnTo>
                    <a:pt x="99819" y="1639659"/>
                  </a:lnTo>
                </a:path>
                <a:path w="340360" h="2385695">
                  <a:moveTo>
                    <a:pt x="99819" y="1639659"/>
                  </a:moveTo>
                  <a:lnTo>
                    <a:pt x="101011" y="1638855"/>
                  </a:lnTo>
                  <a:lnTo>
                    <a:pt x="136953" y="1625025"/>
                  </a:lnTo>
                  <a:lnTo>
                    <a:pt x="194698" y="1603637"/>
                  </a:lnTo>
                  <a:lnTo>
                    <a:pt x="202875" y="1602511"/>
                  </a:lnTo>
                  <a:lnTo>
                    <a:pt x="217183" y="1603637"/>
                  </a:lnTo>
                </a:path>
                <a:path w="340360" h="2385695">
                  <a:moveTo>
                    <a:pt x="225359" y="1604441"/>
                  </a:moveTo>
                  <a:lnTo>
                    <a:pt x="263856" y="1614572"/>
                  </a:lnTo>
                  <a:lnTo>
                    <a:pt x="272033" y="1616502"/>
                  </a:lnTo>
                </a:path>
                <a:path w="340360" h="2385695">
                  <a:moveTo>
                    <a:pt x="272033" y="1616502"/>
                  </a:moveTo>
                  <a:lnTo>
                    <a:pt x="292473" y="1621165"/>
                  </a:lnTo>
                  <a:lnTo>
                    <a:pt x="301842" y="1624221"/>
                  </a:lnTo>
                </a:path>
                <a:path w="340360" h="2385695">
                  <a:moveTo>
                    <a:pt x="169829" y="12704"/>
                  </a:moveTo>
                  <a:lnTo>
                    <a:pt x="189418" y="15438"/>
                  </a:lnTo>
                  <a:lnTo>
                    <a:pt x="211051" y="18493"/>
                  </a:lnTo>
                </a:path>
                <a:path w="340360" h="2385695">
                  <a:moveTo>
                    <a:pt x="211051" y="18493"/>
                  </a:moveTo>
                  <a:lnTo>
                    <a:pt x="233536" y="22353"/>
                  </a:lnTo>
                  <a:lnTo>
                    <a:pt x="236772" y="23478"/>
                  </a:lnTo>
                </a:path>
                <a:path w="340360" h="2385695">
                  <a:moveTo>
                    <a:pt x="236772" y="23478"/>
                  </a:moveTo>
                  <a:lnTo>
                    <a:pt x="250399" y="24282"/>
                  </a:lnTo>
                  <a:lnTo>
                    <a:pt x="257213" y="24282"/>
                  </a:lnTo>
                  <a:lnTo>
                    <a:pt x="262664" y="24282"/>
                  </a:lnTo>
                </a:path>
                <a:path w="340360" h="2385695">
                  <a:moveTo>
                    <a:pt x="262664" y="24282"/>
                  </a:moveTo>
                  <a:lnTo>
                    <a:pt x="267945" y="23478"/>
                  </a:lnTo>
                  <a:lnTo>
                    <a:pt x="269989" y="23478"/>
                  </a:lnTo>
                  <a:lnTo>
                    <a:pt x="274077" y="24282"/>
                  </a:lnTo>
                  <a:lnTo>
                    <a:pt x="281061" y="26212"/>
                  </a:lnTo>
                </a:path>
                <a:path w="340360" h="2385695">
                  <a:moveTo>
                    <a:pt x="281061" y="26212"/>
                  </a:moveTo>
                  <a:lnTo>
                    <a:pt x="288385" y="29268"/>
                  </a:lnTo>
                </a:path>
                <a:path w="340360" h="2385695">
                  <a:moveTo>
                    <a:pt x="288385" y="29268"/>
                  </a:moveTo>
                  <a:lnTo>
                    <a:pt x="293666" y="31197"/>
                  </a:lnTo>
                  <a:lnTo>
                    <a:pt x="307974" y="35861"/>
                  </a:lnTo>
                  <a:lnTo>
                    <a:pt x="324327" y="42776"/>
                  </a:lnTo>
                  <a:lnTo>
                    <a:pt x="331652" y="43580"/>
                  </a:lnTo>
                </a:path>
                <a:path w="340360" h="2385695">
                  <a:moveTo>
                    <a:pt x="331652" y="43580"/>
                  </a:moveTo>
                  <a:lnTo>
                    <a:pt x="339828" y="46636"/>
                  </a:lnTo>
                </a:path>
                <a:path w="340360" h="2385695">
                  <a:moveTo>
                    <a:pt x="113276" y="3859"/>
                  </a:moveTo>
                  <a:lnTo>
                    <a:pt x="158756" y="10774"/>
                  </a:lnTo>
                  <a:lnTo>
                    <a:pt x="169829" y="12704"/>
                  </a:lnTo>
                </a:path>
                <a:path w="340360" h="2385695">
                  <a:moveTo>
                    <a:pt x="96923" y="1125"/>
                  </a:moveTo>
                  <a:lnTo>
                    <a:pt x="88406" y="0"/>
                  </a:lnTo>
                </a:path>
                <a:path w="340360" h="2385695">
                  <a:moveTo>
                    <a:pt x="88406" y="0"/>
                  </a:moveTo>
                  <a:lnTo>
                    <a:pt x="83466" y="0"/>
                  </a:lnTo>
                  <a:lnTo>
                    <a:pt x="37985" y="0"/>
                  </a:lnTo>
                  <a:lnTo>
                    <a:pt x="18396" y="1125"/>
                  </a:lnTo>
                  <a:lnTo>
                    <a:pt x="0" y="1929"/>
                  </a:lnTo>
                </a:path>
                <a:path w="340360" h="2385695">
                  <a:moveTo>
                    <a:pt x="96923" y="1125"/>
                  </a:moveTo>
                  <a:lnTo>
                    <a:pt x="101863" y="1929"/>
                  </a:lnTo>
                  <a:lnTo>
                    <a:pt x="113276" y="3859"/>
                  </a:lnTo>
                </a:path>
                <a:path w="340360" h="2385695">
                  <a:moveTo>
                    <a:pt x="105951" y="37791"/>
                  </a:moveTo>
                  <a:lnTo>
                    <a:pt x="105099" y="28142"/>
                  </a:lnTo>
                  <a:lnTo>
                    <a:pt x="103907" y="26212"/>
                  </a:lnTo>
                  <a:lnTo>
                    <a:pt x="101011" y="21549"/>
                  </a:lnTo>
                  <a:lnTo>
                    <a:pt x="89598" y="3859"/>
                  </a:lnTo>
                  <a:lnTo>
                    <a:pt x="88406" y="1125"/>
                  </a:lnTo>
                  <a:lnTo>
                    <a:pt x="88406" y="0"/>
                  </a:lnTo>
                </a:path>
                <a:path w="340360" h="2385695">
                  <a:moveTo>
                    <a:pt x="45480" y="859550"/>
                  </a:moveTo>
                  <a:lnTo>
                    <a:pt x="51613" y="855691"/>
                  </a:lnTo>
                  <a:lnTo>
                    <a:pt x="56382" y="853761"/>
                  </a:lnTo>
                </a:path>
                <a:path w="340360" h="2385695">
                  <a:moveTo>
                    <a:pt x="31853" y="885120"/>
                  </a:moveTo>
                  <a:lnTo>
                    <a:pt x="29809" y="880134"/>
                  </a:lnTo>
                  <a:lnTo>
                    <a:pt x="23677" y="874345"/>
                  </a:lnTo>
                </a:path>
                <a:path w="340360" h="2385695">
                  <a:moveTo>
                    <a:pt x="8176" y="958933"/>
                  </a:moveTo>
                  <a:lnTo>
                    <a:pt x="9368" y="957004"/>
                  </a:lnTo>
                  <a:lnTo>
                    <a:pt x="17545" y="939636"/>
                  </a:lnTo>
                  <a:lnTo>
                    <a:pt x="17545" y="938510"/>
                  </a:lnTo>
                </a:path>
                <a:path w="340360" h="2385695">
                  <a:moveTo>
                    <a:pt x="17545" y="938510"/>
                  </a:moveTo>
                  <a:lnTo>
                    <a:pt x="27765" y="914066"/>
                  </a:lnTo>
                </a:path>
                <a:path w="340360" h="2385695">
                  <a:moveTo>
                    <a:pt x="27765" y="914066"/>
                  </a:moveTo>
                  <a:lnTo>
                    <a:pt x="32705" y="899432"/>
                  </a:lnTo>
                  <a:lnTo>
                    <a:pt x="34749" y="895573"/>
                  </a:lnTo>
                  <a:lnTo>
                    <a:pt x="35941" y="891713"/>
                  </a:lnTo>
                  <a:lnTo>
                    <a:pt x="33897" y="887854"/>
                  </a:lnTo>
                  <a:lnTo>
                    <a:pt x="31853" y="885120"/>
                  </a:lnTo>
                </a:path>
                <a:path w="340360" h="2385695">
                  <a:moveTo>
                    <a:pt x="23677" y="874345"/>
                  </a:moveTo>
                  <a:lnTo>
                    <a:pt x="23677" y="873541"/>
                  </a:lnTo>
                  <a:lnTo>
                    <a:pt x="25721" y="871129"/>
                  </a:lnTo>
                  <a:lnTo>
                    <a:pt x="39348" y="865340"/>
                  </a:lnTo>
                </a:path>
                <a:path w="340360" h="2385695">
                  <a:moveTo>
                    <a:pt x="39348" y="865340"/>
                  </a:moveTo>
                  <a:lnTo>
                    <a:pt x="45480" y="859550"/>
                  </a:lnTo>
                </a:path>
                <a:path w="340360" h="2385695">
                  <a:moveTo>
                    <a:pt x="56382" y="853761"/>
                  </a:moveTo>
                  <a:lnTo>
                    <a:pt x="64558" y="851831"/>
                  </a:lnTo>
                  <a:lnTo>
                    <a:pt x="67965" y="849097"/>
                  </a:lnTo>
                  <a:lnTo>
                    <a:pt x="71202" y="847972"/>
                  </a:lnTo>
                  <a:lnTo>
                    <a:pt x="73246" y="844112"/>
                  </a:lnTo>
                </a:path>
                <a:path w="340360" h="2385695">
                  <a:moveTo>
                    <a:pt x="323475" y="835267"/>
                  </a:moveTo>
                  <a:lnTo>
                    <a:pt x="281061" y="855691"/>
                  </a:lnTo>
                  <a:lnTo>
                    <a:pt x="234728" y="878205"/>
                  </a:lnTo>
                  <a:lnTo>
                    <a:pt x="217183" y="885924"/>
                  </a:lnTo>
                </a:path>
                <a:path w="340360" h="2385695">
                  <a:moveTo>
                    <a:pt x="217183" y="885924"/>
                  </a:moveTo>
                  <a:lnTo>
                    <a:pt x="199638" y="892839"/>
                  </a:lnTo>
                  <a:lnTo>
                    <a:pt x="185330" y="898628"/>
                  </a:lnTo>
                  <a:lnTo>
                    <a:pt x="143937" y="919856"/>
                  </a:lnTo>
                </a:path>
                <a:path w="340360" h="2385695">
                  <a:moveTo>
                    <a:pt x="143937" y="919856"/>
                  </a:moveTo>
                  <a:lnTo>
                    <a:pt x="130821" y="926931"/>
                  </a:lnTo>
                </a:path>
                <a:path w="340360" h="2385695">
                  <a:moveTo>
                    <a:pt x="130821" y="926931"/>
                  </a:moveTo>
                  <a:lnTo>
                    <a:pt x="124688" y="929504"/>
                  </a:lnTo>
                  <a:lnTo>
                    <a:pt x="81422" y="952018"/>
                  </a:lnTo>
                </a:path>
                <a:path w="340360" h="2385695">
                  <a:moveTo>
                    <a:pt x="81422" y="952018"/>
                  </a:moveTo>
                  <a:lnTo>
                    <a:pt x="74097" y="957004"/>
                  </a:lnTo>
                </a:path>
                <a:path w="340360" h="2385695">
                  <a:moveTo>
                    <a:pt x="74097" y="957004"/>
                  </a:moveTo>
                  <a:lnTo>
                    <a:pt x="52294" y="967778"/>
                  </a:lnTo>
                  <a:lnTo>
                    <a:pt x="40029" y="974371"/>
                  </a:lnTo>
                </a:path>
                <a:path w="340360" h="2385695">
                  <a:moveTo>
                    <a:pt x="163696" y="509780"/>
                  </a:moveTo>
                  <a:lnTo>
                    <a:pt x="160801" y="490000"/>
                  </a:lnTo>
                </a:path>
                <a:path w="340360" h="2385695">
                  <a:moveTo>
                    <a:pt x="125540" y="604821"/>
                  </a:moveTo>
                  <a:lnTo>
                    <a:pt x="128777" y="600961"/>
                  </a:lnTo>
                  <a:lnTo>
                    <a:pt x="131672" y="598228"/>
                  </a:lnTo>
                </a:path>
                <a:path w="340360" h="2385695">
                  <a:moveTo>
                    <a:pt x="131672" y="598228"/>
                  </a:moveTo>
                  <a:lnTo>
                    <a:pt x="145300" y="584398"/>
                  </a:lnTo>
                  <a:lnTo>
                    <a:pt x="153476" y="573945"/>
                  </a:lnTo>
                  <a:lnTo>
                    <a:pt x="160801" y="565100"/>
                  </a:lnTo>
                  <a:lnTo>
                    <a:pt x="164889" y="553521"/>
                  </a:lnTo>
                  <a:lnTo>
                    <a:pt x="166933" y="547732"/>
                  </a:lnTo>
                </a:path>
                <a:path w="340360" h="2385695">
                  <a:moveTo>
                    <a:pt x="166933" y="547732"/>
                  </a:moveTo>
                  <a:lnTo>
                    <a:pt x="167785" y="544516"/>
                  </a:lnTo>
                  <a:lnTo>
                    <a:pt x="164889" y="518303"/>
                  </a:lnTo>
                  <a:lnTo>
                    <a:pt x="163696" y="509780"/>
                  </a:lnTo>
                </a:path>
                <a:path w="340360" h="2385695">
                  <a:moveTo>
                    <a:pt x="160801" y="490000"/>
                  </a:moveTo>
                  <a:lnTo>
                    <a:pt x="158756" y="47842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0" name="object 4180"/>
            <p:cNvSpPr/>
            <p:nvPr/>
          </p:nvSpPr>
          <p:spPr>
            <a:xfrm>
              <a:off x="4773972" y="16792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1" name="object 4181"/>
            <p:cNvSpPr/>
            <p:nvPr/>
          </p:nvSpPr>
          <p:spPr>
            <a:xfrm>
              <a:off x="4741948" y="1357322"/>
              <a:ext cx="34290" cy="321945"/>
            </a:xfrm>
            <a:custGeom>
              <a:avLst/>
              <a:gdLst/>
              <a:ahLst/>
              <a:cxnLst/>
              <a:rect l="l" t="t" r="r" b="b"/>
              <a:pathLst>
                <a:path w="34289" h="321944">
                  <a:moveTo>
                    <a:pt x="32023" y="321949"/>
                  </a:moveTo>
                  <a:lnTo>
                    <a:pt x="30831" y="313104"/>
                  </a:lnTo>
                  <a:lnTo>
                    <a:pt x="24699" y="280298"/>
                  </a:lnTo>
                  <a:lnTo>
                    <a:pt x="22655" y="258588"/>
                  </a:lnTo>
                  <a:lnTo>
                    <a:pt x="22655" y="253925"/>
                  </a:lnTo>
                  <a:lnTo>
                    <a:pt x="24699" y="247010"/>
                  </a:lnTo>
                  <a:lnTo>
                    <a:pt x="24699" y="240416"/>
                  </a:lnTo>
                  <a:lnTo>
                    <a:pt x="24699" y="237361"/>
                  </a:lnTo>
                </a:path>
                <a:path w="34289" h="321944">
                  <a:moveTo>
                    <a:pt x="2895" y="56445"/>
                  </a:moveTo>
                  <a:lnTo>
                    <a:pt x="2895" y="46796"/>
                  </a:lnTo>
                  <a:lnTo>
                    <a:pt x="2895" y="31358"/>
                  </a:lnTo>
                  <a:lnTo>
                    <a:pt x="0" y="0"/>
                  </a:lnTo>
                </a:path>
                <a:path w="34289" h="321944">
                  <a:moveTo>
                    <a:pt x="24699" y="237361"/>
                  </a:moveTo>
                  <a:lnTo>
                    <a:pt x="24699" y="234627"/>
                  </a:lnTo>
                  <a:lnTo>
                    <a:pt x="20611" y="227712"/>
                  </a:lnTo>
                  <a:lnTo>
                    <a:pt x="19248" y="222727"/>
                  </a:lnTo>
                  <a:lnTo>
                    <a:pt x="18567" y="218867"/>
                  </a:lnTo>
                  <a:lnTo>
                    <a:pt x="19248" y="214204"/>
                  </a:lnTo>
                  <a:lnTo>
                    <a:pt x="21292" y="210344"/>
                  </a:lnTo>
                  <a:lnTo>
                    <a:pt x="24699" y="205198"/>
                  </a:lnTo>
                  <a:lnTo>
                    <a:pt x="26743" y="199409"/>
                  </a:lnTo>
                  <a:lnTo>
                    <a:pt x="28787" y="182845"/>
                  </a:lnTo>
                </a:path>
                <a:path w="34289" h="321944">
                  <a:moveTo>
                    <a:pt x="28787" y="182845"/>
                  </a:moveTo>
                  <a:lnTo>
                    <a:pt x="30831" y="161618"/>
                  </a:lnTo>
                  <a:lnTo>
                    <a:pt x="34068" y="1275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2" name="object 4182"/>
            <p:cNvSpPr/>
            <p:nvPr/>
          </p:nvSpPr>
          <p:spPr>
            <a:xfrm>
              <a:off x="4776016" y="14809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92" y="1929"/>
                  </a:moveTo>
                  <a:lnTo>
                    <a:pt x="1192" y="1929"/>
                  </a:lnTo>
                </a:path>
              </a:pathLst>
            </a:custGeom>
            <a:ln w="38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3" name="object 4183"/>
            <p:cNvSpPr/>
            <p:nvPr/>
          </p:nvSpPr>
          <p:spPr>
            <a:xfrm>
              <a:off x="4744843" y="1413768"/>
              <a:ext cx="31750" cy="67310"/>
            </a:xfrm>
            <a:custGeom>
              <a:avLst/>
              <a:gdLst/>
              <a:ahLst/>
              <a:cxnLst/>
              <a:rect l="l" t="t" r="r" b="b"/>
              <a:pathLst>
                <a:path w="31750" h="67309">
                  <a:moveTo>
                    <a:pt x="31172" y="67220"/>
                  </a:moveTo>
                  <a:lnTo>
                    <a:pt x="31172" y="66094"/>
                  </a:lnTo>
                  <a:lnTo>
                    <a:pt x="31172" y="62235"/>
                  </a:lnTo>
                  <a:lnTo>
                    <a:pt x="29979" y="58375"/>
                  </a:lnTo>
                  <a:lnTo>
                    <a:pt x="21803" y="41811"/>
                  </a:lnTo>
                  <a:lnTo>
                    <a:pt x="19759" y="39077"/>
                  </a:lnTo>
                </a:path>
                <a:path w="31750" h="67309">
                  <a:moveTo>
                    <a:pt x="19759" y="39077"/>
                  </a:moveTo>
                  <a:lnTo>
                    <a:pt x="17715" y="34092"/>
                  </a:lnTo>
                  <a:lnTo>
                    <a:pt x="6132" y="17367"/>
                  </a:lnTo>
                  <a:lnTo>
                    <a:pt x="2044" y="11578"/>
                  </a:lnTo>
                </a:path>
                <a:path w="31750" h="67309">
                  <a:moveTo>
                    <a:pt x="2044" y="11578"/>
                  </a:moveTo>
                  <a:lnTo>
                    <a:pt x="1192" y="10774"/>
                  </a:lnTo>
                  <a:lnTo>
                    <a:pt x="0" y="8844"/>
                  </a:lnTo>
                  <a:lnTo>
                    <a:pt x="0" y="5789"/>
                  </a:lnTo>
                </a:path>
                <a:path w="31750" h="67309">
                  <a:moveTo>
                    <a:pt x="0" y="57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4741948" y="135072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1192" y="3296"/>
                  </a:moveTo>
                  <a:lnTo>
                    <a:pt x="1192" y="3296"/>
                  </a:lnTo>
                </a:path>
              </a:pathLst>
            </a:custGeom>
            <a:ln w="65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4739904" y="1326446"/>
              <a:ext cx="2540" cy="24765"/>
            </a:xfrm>
            <a:custGeom>
              <a:avLst/>
              <a:gdLst/>
              <a:ahLst/>
              <a:cxnLst/>
              <a:rect l="l" t="t" r="r" b="b"/>
              <a:pathLst>
                <a:path w="2539" h="24765">
                  <a:moveTo>
                    <a:pt x="1022" y="-1191"/>
                  </a:moveTo>
                  <a:lnTo>
                    <a:pt x="1022" y="25474"/>
                  </a:lnTo>
                </a:path>
              </a:pathLst>
            </a:custGeom>
            <a:ln w="442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4462760" y="1242501"/>
              <a:ext cx="450215" cy="1570990"/>
            </a:xfrm>
            <a:custGeom>
              <a:avLst/>
              <a:gdLst/>
              <a:ahLst/>
              <a:cxnLst/>
              <a:rect l="l" t="t" r="r" b="b"/>
              <a:pathLst>
                <a:path w="450214" h="1570989">
                  <a:moveTo>
                    <a:pt x="277143" y="83944"/>
                  </a:moveTo>
                  <a:lnTo>
                    <a:pt x="277143" y="82015"/>
                  </a:lnTo>
                  <a:lnTo>
                    <a:pt x="273906" y="67220"/>
                  </a:lnTo>
                  <a:lnTo>
                    <a:pt x="271862" y="58375"/>
                  </a:lnTo>
                </a:path>
                <a:path w="450214" h="1570989">
                  <a:moveTo>
                    <a:pt x="265730" y="32162"/>
                  </a:moveTo>
                  <a:lnTo>
                    <a:pt x="258405" y="3055"/>
                  </a:lnTo>
                  <a:lnTo>
                    <a:pt x="258405" y="0"/>
                  </a:lnTo>
                </a:path>
                <a:path w="450214" h="1570989">
                  <a:moveTo>
                    <a:pt x="271862" y="58375"/>
                  </a:moveTo>
                  <a:lnTo>
                    <a:pt x="270670" y="53711"/>
                  </a:lnTo>
                  <a:lnTo>
                    <a:pt x="265730" y="32162"/>
                  </a:lnTo>
                </a:path>
                <a:path w="450214" h="1570989">
                  <a:moveTo>
                    <a:pt x="235921" y="792812"/>
                  </a:moveTo>
                  <a:lnTo>
                    <a:pt x="240860" y="785897"/>
                  </a:lnTo>
                </a:path>
                <a:path w="450214" h="1570989">
                  <a:moveTo>
                    <a:pt x="269818" y="687640"/>
                  </a:moveTo>
                  <a:lnTo>
                    <a:pt x="268626" y="678795"/>
                  </a:lnTo>
                  <a:lnTo>
                    <a:pt x="266582" y="640843"/>
                  </a:lnTo>
                  <a:lnTo>
                    <a:pt x="265730" y="590348"/>
                  </a:lnTo>
                  <a:lnTo>
                    <a:pt x="265730" y="585684"/>
                  </a:lnTo>
                  <a:lnTo>
                    <a:pt x="267774" y="578608"/>
                  </a:lnTo>
                  <a:lnTo>
                    <a:pt x="269818" y="574749"/>
                  </a:lnTo>
                  <a:lnTo>
                    <a:pt x="277995" y="567030"/>
                  </a:lnTo>
                </a:path>
                <a:path w="450214" h="1570989">
                  <a:moveTo>
                    <a:pt x="240860" y="785897"/>
                  </a:moveTo>
                  <a:lnTo>
                    <a:pt x="249377" y="773032"/>
                  </a:lnTo>
                </a:path>
                <a:path w="450214" h="1570989">
                  <a:moveTo>
                    <a:pt x="249377" y="773032"/>
                  </a:moveTo>
                  <a:lnTo>
                    <a:pt x="250229" y="772389"/>
                  </a:lnTo>
                  <a:lnTo>
                    <a:pt x="257554" y="763384"/>
                  </a:lnTo>
                  <a:lnTo>
                    <a:pt x="258405" y="758881"/>
                  </a:lnTo>
                  <a:lnTo>
                    <a:pt x="259598" y="755021"/>
                  </a:lnTo>
                </a:path>
                <a:path w="450214" h="1570989">
                  <a:moveTo>
                    <a:pt x="259598" y="755021"/>
                  </a:moveTo>
                  <a:lnTo>
                    <a:pt x="261642" y="745212"/>
                  </a:lnTo>
                </a:path>
                <a:path w="450214" h="1570989">
                  <a:moveTo>
                    <a:pt x="261642" y="745212"/>
                  </a:moveTo>
                  <a:lnTo>
                    <a:pt x="261642" y="744086"/>
                  </a:lnTo>
                  <a:lnTo>
                    <a:pt x="271862" y="700505"/>
                  </a:lnTo>
                </a:path>
                <a:path w="450214" h="1570989">
                  <a:moveTo>
                    <a:pt x="271862" y="700505"/>
                  </a:moveTo>
                  <a:lnTo>
                    <a:pt x="271862" y="698575"/>
                  </a:lnTo>
                  <a:lnTo>
                    <a:pt x="270670" y="694716"/>
                  </a:lnTo>
                  <a:lnTo>
                    <a:pt x="269818" y="687640"/>
                  </a:lnTo>
                </a:path>
                <a:path w="450214" h="1570989">
                  <a:moveTo>
                    <a:pt x="225700" y="806321"/>
                  </a:moveTo>
                  <a:lnTo>
                    <a:pt x="235921" y="792812"/>
                  </a:lnTo>
                </a:path>
                <a:path w="450214" h="1570989">
                  <a:moveTo>
                    <a:pt x="61663" y="1532718"/>
                  </a:moveTo>
                  <a:lnTo>
                    <a:pt x="54679" y="1537703"/>
                  </a:lnTo>
                  <a:lnTo>
                    <a:pt x="44118" y="1543492"/>
                  </a:lnTo>
                  <a:lnTo>
                    <a:pt x="28957" y="1550407"/>
                  </a:lnTo>
                  <a:lnTo>
                    <a:pt x="13456" y="1557001"/>
                  </a:lnTo>
                  <a:lnTo>
                    <a:pt x="6132" y="1560860"/>
                  </a:lnTo>
                  <a:lnTo>
                    <a:pt x="2044" y="1563916"/>
                  </a:lnTo>
                </a:path>
                <a:path w="450214" h="1570989">
                  <a:moveTo>
                    <a:pt x="2044" y="1563916"/>
                  </a:moveTo>
                  <a:lnTo>
                    <a:pt x="0" y="1565845"/>
                  </a:lnTo>
                  <a:lnTo>
                    <a:pt x="0" y="1566649"/>
                  </a:lnTo>
                </a:path>
                <a:path w="450214" h="1570989">
                  <a:moveTo>
                    <a:pt x="61663" y="1532718"/>
                  </a:moveTo>
                  <a:lnTo>
                    <a:pt x="80570" y="1523069"/>
                  </a:lnTo>
                </a:path>
                <a:path w="450214" h="1570989">
                  <a:moveTo>
                    <a:pt x="80570" y="1523069"/>
                  </a:moveTo>
                  <a:lnTo>
                    <a:pt x="93516" y="1517280"/>
                  </a:lnTo>
                  <a:lnTo>
                    <a:pt x="114468" y="1507470"/>
                  </a:lnTo>
                  <a:lnTo>
                    <a:pt x="120600" y="1503610"/>
                  </a:lnTo>
                </a:path>
                <a:path w="450214" h="1570989">
                  <a:moveTo>
                    <a:pt x="120600" y="1503610"/>
                  </a:moveTo>
                  <a:lnTo>
                    <a:pt x="142233" y="1480453"/>
                  </a:lnTo>
                  <a:lnTo>
                    <a:pt x="161823" y="1460834"/>
                  </a:lnTo>
                  <a:lnTo>
                    <a:pt x="181071" y="1441375"/>
                  </a:lnTo>
                </a:path>
                <a:path w="450214" h="1570989">
                  <a:moveTo>
                    <a:pt x="181071" y="1441375"/>
                  </a:moveTo>
                  <a:lnTo>
                    <a:pt x="188396" y="1434460"/>
                  </a:lnTo>
                </a:path>
                <a:path w="450214" h="1570989">
                  <a:moveTo>
                    <a:pt x="188396" y="1434460"/>
                  </a:moveTo>
                  <a:lnTo>
                    <a:pt x="198616" y="1422882"/>
                  </a:lnTo>
                  <a:lnTo>
                    <a:pt x="214287" y="1407444"/>
                  </a:lnTo>
                </a:path>
                <a:path w="450214" h="1570989">
                  <a:moveTo>
                    <a:pt x="214287" y="1407444"/>
                  </a:moveTo>
                  <a:lnTo>
                    <a:pt x="224508" y="1397795"/>
                  </a:lnTo>
                  <a:lnTo>
                    <a:pt x="230640" y="1386859"/>
                  </a:lnTo>
                  <a:lnTo>
                    <a:pt x="240009" y="1372225"/>
                  </a:lnTo>
                </a:path>
                <a:path w="450214" h="1570989">
                  <a:moveTo>
                    <a:pt x="450208" y="1451024"/>
                  </a:moveTo>
                  <a:lnTo>
                    <a:pt x="449016" y="1453115"/>
                  </a:lnTo>
                  <a:lnTo>
                    <a:pt x="411712" y="1502485"/>
                  </a:lnTo>
                </a:path>
                <a:path w="450214" h="1570989">
                  <a:moveTo>
                    <a:pt x="411712" y="1502485"/>
                  </a:moveTo>
                  <a:lnTo>
                    <a:pt x="411030" y="1504414"/>
                  </a:lnTo>
                  <a:lnTo>
                    <a:pt x="405579" y="1511329"/>
                  </a:lnTo>
                </a:path>
                <a:path w="450214" h="1570989">
                  <a:moveTo>
                    <a:pt x="405579" y="1511329"/>
                  </a:moveTo>
                  <a:lnTo>
                    <a:pt x="394678" y="1528858"/>
                  </a:lnTo>
                  <a:lnTo>
                    <a:pt x="383946" y="1547352"/>
                  </a:lnTo>
                  <a:lnTo>
                    <a:pt x="381902" y="1549282"/>
                  </a:lnTo>
                </a:path>
                <a:path w="450214" h="1570989">
                  <a:moveTo>
                    <a:pt x="381902" y="1549282"/>
                  </a:moveTo>
                  <a:lnTo>
                    <a:pt x="337784" y="1565845"/>
                  </a:lnTo>
                  <a:lnTo>
                    <a:pt x="333696" y="1565845"/>
                  </a:lnTo>
                  <a:lnTo>
                    <a:pt x="300479" y="1566649"/>
                  </a:lnTo>
                  <a:lnTo>
                    <a:pt x="277143" y="1567775"/>
                  </a:lnTo>
                  <a:lnTo>
                    <a:pt x="255510" y="1570991"/>
                  </a:lnTo>
                  <a:lnTo>
                    <a:pt x="246141" y="1570991"/>
                  </a:lnTo>
                </a:path>
                <a:path w="450214" h="1570989">
                  <a:moveTo>
                    <a:pt x="226552" y="1205300"/>
                  </a:moveTo>
                  <a:lnTo>
                    <a:pt x="214287" y="1198385"/>
                  </a:lnTo>
                  <a:lnTo>
                    <a:pt x="188396" y="1183590"/>
                  </a:lnTo>
                  <a:lnTo>
                    <a:pt x="186352" y="1181661"/>
                  </a:lnTo>
                </a:path>
                <a:path w="450214" h="1570989">
                  <a:moveTo>
                    <a:pt x="240009" y="1372225"/>
                  </a:moveTo>
                  <a:lnTo>
                    <a:pt x="252273" y="1350998"/>
                  </a:lnTo>
                  <a:lnTo>
                    <a:pt x="252273" y="1347942"/>
                  </a:lnTo>
                </a:path>
                <a:path w="450214" h="1570989">
                  <a:moveTo>
                    <a:pt x="252273" y="1347942"/>
                  </a:moveTo>
                  <a:lnTo>
                    <a:pt x="253466" y="1343279"/>
                  </a:lnTo>
                  <a:lnTo>
                    <a:pt x="248185" y="1311116"/>
                  </a:lnTo>
                  <a:lnTo>
                    <a:pt x="246141" y="1303397"/>
                  </a:lnTo>
                </a:path>
                <a:path w="450214" h="1570989">
                  <a:moveTo>
                    <a:pt x="246141" y="1303397"/>
                  </a:moveTo>
                  <a:lnTo>
                    <a:pt x="242905" y="1281848"/>
                  </a:lnTo>
                </a:path>
                <a:path w="450214" h="1570989">
                  <a:moveTo>
                    <a:pt x="242905" y="1281848"/>
                  </a:moveTo>
                  <a:lnTo>
                    <a:pt x="240860" y="1274129"/>
                  </a:lnTo>
                  <a:lnTo>
                    <a:pt x="237965" y="1254670"/>
                  </a:lnTo>
                </a:path>
                <a:path w="450214" h="1570989">
                  <a:moveTo>
                    <a:pt x="237965" y="1254670"/>
                  </a:moveTo>
                  <a:lnTo>
                    <a:pt x="233876" y="1236177"/>
                  </a:lnTo>
                  <a:lnTo>
                    <a:pt x="231832" y="1224598"/>
                  </a:lnTo>
                </a:path>
                <a:path w="450214" h="1570989">
                  <a:moveTo>
                    <a:pt x="231832" y="1224598"/>
                  </a:moveTo>
                  <a:lnTo>
                    <a:pt x="228596" y="1208034"/>
                  </a:lnTo>
                  <a:lnTo>
                    <a:pt x="227744" y="1206104"/>
                  </a:lnTo>
                  <a:lnTo>
                    <a:pt x="226552" y="1205300"/>
                  </a:lnTo>
                </a:path>
                <a:path w="450214" h="1570989">
                  <a:moveTo>
                    <a:pt x="186352" y="1181661"/>
                  </a:moveTo>
                  <a:lnTo>
                    <a:pt x="185159" y="1179731"/>
                  </a:lnTo>
                  <a:lnTo>
                    <a:pt x="183115" y="1175067"/>
                  </a:lnTo>
                  <a:lnTo>
                    <a:pt x="182263" y="1162363"/>
                  </a:lnTo>
                  <a:lnTo>
                    <a:pt x="176131" y="1126341"/>
                  </a:lnTo>
                  <a:lnTo>
                    <a:pt x="172043" y="1117496"/>
                  </a:lnTo>
                  <a:lnTo>
                    <a:pt x="161823" y="1094339"/>
                  </a:lnTo>
                </a:path>
                <a:path w="450214" h="1570989">
                  <a:moveTo>
                    <a:pt x="161823" y="1094339"/>
                  </a:moveTo>
                  <a:lnTo>
                    <a:pt x="158586" y="1089353"/>
                  </a:lnTo>
                  <a:lnTo>
                    <a:pt x="146322" y="1061050"/>
                  </a:lnTo>
                </a:path>
                <a:path w="450214" h="1570989">
                  <a:moveTo>
                    <a:pt x="146322" y="1061050"/>
                  </a:moveTo>
                  <a:lnTo>
                    <a:pt x="140189" y="1048346"/>
                  </a:lnTo>
                  <a:lnTo>
                    <a:pt x="125540" y="1017470"/>
                  </a:lnTo>
                  <a:lnTo>
                    <a:pt x="121452" y="101039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4615215" y="21983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8" name="object 4188"/>
            <p:cNvSpPr/>
            <p:nvPr/>
          </p:nvSpPr>
          <p:spPr>
            <a:xfrm>
              <a:off x="4459864" y="2163644"/>
              <a:ext cx="249554" cy="724535"/>
            </a:xfrm>
            <a:custGeom>
              <a:avLst/>
              <a:gdLst/>
              <a:ahLst/>
              <a:cxnLst/>
              <a:rect l="l" t="t" r="r" b="b"/>
              <a:pathLst>
                <a:path w="249554" h="724535">
                  <a:moveTo>
                    <a:pt x="124348" y="89251"/>
                  </a:moveTo>
                  <a:lnTo>
                    <a:pt x="123496" y="88608"/>
                  </a:lnTo>
                  <a:lnTo>
                    <a:pt x="111232" y="60305"/>
                  </a:lnTo>
                </a:path>
                <a:path w="249554" h="724535">
                  <a:moveTo>
                    <a:pt x="111232" y="60305"/>
                  </a:moveTo>
                  <a:lnTo>
                    <a:pt x="107995" y="53390"/>
                  </a:lnTo>
                  <a:lnTo>
                    <a:pt x="107995" y="51460"/>
                  </a:lnTo>
                  <a:lnTo>
                    <a:pt x="109188" y="49530"/>
                  </a:lnTo>
                  <a:lnTo>
                    <a:pt x="112083" y="48726"/>
                  </a:lnTo>
                  <a:lnTo>
                    <a:pt x="122304" y="44867"/>
                  </a:lnTo>
                </a:path>
                <a:path w="249554" h="724535">
                  <a:moveTo>
                    <a:pt x="122304" y="44867"/>
                  </a:moveTo>
                  <a:lnTo>
                    <a:pt x="130480" y="42937"/>
                  </a:lnTo>
                </a:path>
                <a:path w="249554" h="724535">
                  <a:moveTo>
                    <a:pt x="130480" y="42937"/>
                  </a:moveTo>
                  <a:lnTo>
                    <a:pt x="143937" y="39077"/>
                  </a:lnTo>
                  <a:lnTo>
                    <a:pt x="155350" y="34735"/>
                  </a:lnTo>
                </a:path>
                <a:path w="249554" h="724535">
                  <a:moveTo>
                    <a:pt x="156201" y="34735"/>
                  </a:moveTo>
                  <a:lnTo>
                    <a:pt x="164718" y="32162"/>
                  </a:lnTo>
                </a:path>
                <a:path w="249554" h="724535">
                  <a:moveTo>
                    <a:pt x="164718" y="32162"/>
                  </a:moveTo>
                  <a:lnTo>
                    <a:pt x="163526" y="15438"/>
                  </a:lnTo>
                  <a:lnTo>
                    <a:pt x="163526" y="14634"/>
                  </a:lnTo>
                </a:path>
                <a:path w="249554" h="724535">
                  <a:moveTo>
                    <a:pt x="163526" y="14634"/>
                  </a:moveTo>
                  <a:lnTo>
                    <a:pt x="162334" y="2733"/>
                  </a:lnTo>
                  <a:lnTo>
                    <a:pt x="163526" y="0"/>
                  </a:lnTo>
                </a:path>
                <a:path w="249554" h="724535">
                  <a:moveTo>
                    <a:pt x="165570" y="30876"/>
                  </a:moveTo>
                  <a:lnTo>
                    <a:pt x="164718" y="32162"/>
                  </a:lnTo>
                </a:path>
                <a:path w="249554" h="724535">
                  <a:moveTo>
                    <a:pt x="111232" y="60305"/>
                  </a:moveTo>
                  <a:lnTo>
                    <a:pt x="98456" y="64164"/>
                  </a:lnTo>
                </a:path>
                <a:path w="249554" h="724535">
                  <a:moveTo>
                    <a:pt x="195380" y="15438"/>
                  </a:moveTo>
                  <a:lnTo>
                    <a:pt x="176983" y="25086"/>
                  </a:lnTo>
                </a:path>
                <a:path w="249554" h="724535">
                  <a:moveTo>
                    <a:pt x="176983" y="25086"/>
                  </a:moveTo>
                  <a:lnTo>
                    <a:pt x="166762" y="30876"/>
                  </a:lnTo>
                </a:path>
                <a:path w="249554" h="724535">
                  <a:moveTo>
                    <a:pt x="166762" y="30876"/>
                  </a:moveTo>
                  <a:lnTo>
                    <a:pt x="165570" y="30876"/>
                  </a:lnTo>
                </a:path>
                <a:path w="249554" h="724535">
                  <a:moveTo>
                    <a:pt x="249037" y="649849"/>
                  </a:moveTo>
                  <a:lnTo>
                    <a:pt x="213095" y="647919"/>
                  </a:lnTo>
                  <a:lnTo>
                    <a:pt x="207644" y="649849"/>
                  </a:lnTo>
                  <a:lnTo>
                    <a:pt x="161482" y="668021"/>
                  </a:lnTo>
                  <a:lnTo>
                    <a:pt x="145129" y="674936"/>
                  </a:lnTo>
                </a:path>
                <a:path w="249554" h="724535">
                  <a:moveTo>
                    <a:pt x="63707" y="724467"/>
                  </a:moveTo>
                  <a:lnTo>
                    <a:pt x="136953" y="723662"/>
                  </a:lnTo>
                  <a:lnTo>
                    <a:pt x="172895" y="722537"/>
                  </a:lnTo>
                </a:path>
                <a:path w="249554" h="724535">
                  <a:moveTo>
                    <a:pt x="172895" y="722537"/>
                  </a:moveTo>
                  <a:lnTo>
                    <a:pt x="179027" y="722537"/>
                  </a:lnTo>
                </a:path>
                <a:path w="249554" h="724535">
                  <a:moveTo>
                    <a:pt x="179027" y="722537"/>
                  </a:moveTo>
                  <a:lnTo>
                    <a:pt x="189247" y="722537"/>
                  </a:lnTo>
                </a:path>
                <a:path w="249554" h="724535">
                  <a:moveTo>
                    <a:pt x="189247" y="722537"/>
                  </a:moveTo>
                  <a:lnTo>
                    <a:pt x="191291" y="722537"/>
                  </a:lnTo>
                  <a:lnTo>
                    <a:pt x="198786" y="721733"/>
                  </a:lnTo>
                  <a:lnTo>
                    <a:pt x="201512" y="720446"/>
                  </a:lnTo>
                  <a:lnTo>
                    <a:pt x="232684" y="692304"/>
                  </a:lnTo>
                </a:path>
                <a:path w="249554" h="724535">
                  <a:moveTo>
                    <a:pt x="63707" y="724467"/>
                  </a:moveTo>
                  <a:lnTo>
                    <a:pt x="44969" y="723662"/>
                  </a:lnTo>
                  <a:lnTo>
                    <a:pt x="33897" y="723662"/>
                  </a:lnTo>
                  <a:lnTo>
                    <a:pt x="28617" y="723662"/>
                  </a:lnTo>
                </a:path>
                <a:path w="249554" h="724535">
                  <a:moveTo>
                    <a:pt x="28617" y="723662"/>
                  </a:moveTo>
                  <a:lnTo>
                    <a:pt x="12264" y="722537"/>
                  </a:lnTo>
                  <a:lnTo>
                    <a:pt x="0" y="722537"/>
                  </a:lnTo>
                </a:path>
                <a:path w="249554" h="724535">
                  <a:moveTo>
                    <a:pt x="64558" y="705008"/>
                  </a:moveTo>
                  <a:lnTo>
                    <a:pt x="58426" y="706938"/>
                  </a:lnTo>
                </a:path>
                <a:path w="249554" h="724535">
                  <a:moveTo>
                    <a:pt x="58426" y="706938"/>
                  </a:moveTo>
                  <a:lnTo>
                    <a:pt x="57574" y="706938"/>
                  </a:lnTo>
                  <a:lnTo>
                    <a:pt x="50250" y="710154"/>
                  </a:lnTo>
                  <a:lnTo>
                    <a:pt x="42925" y="714014"/>
                  </a:lnTo>
                  <a:lnTo>
                    <a:pt x="37985" y="715943"/>
                  </a:lnTo>
                </a:path>
                <a:path w="249554" h="724535">
                  <a:moveTo>
                    <a:pt x="73927" y="701149"/>
                  </a:moveTo>
                  <a:lnTo>
                    <a:pt x="64558" y="705008"/>
                  </a:lnTo>
                </a:path>
                <a:path w="249554" h="724535">
                  <a:moveTo>
                    <a:pt x="145129" y="674936"/>
                  </a:moveTo>
                  <a:lnTo>
                    <a:pt x="134568" y="678795"/>
                  </a:lnTo>
                  <a:lnTo>
                    <a:pt x="126392" y="682655"/>
                  </a:lnTo>
                </a:path>
                <a:path w="249554" h="724535">
                  <a:moveTo>
                    <a:pt x="126392" y="682655"/>
                  </a:moveTo>
                  <a:lnTo>
                    <a:pt x="114127" y="687640"/>
                  </a:lnTo>
                </a:path>
                <a:path w="249554" h="724535">
                  <a:moveTo>
                    <a:pt x="114127" y="687640"/>
                  </a:moveTo>
                  <a:lnTo>
                    <a:pt x="102544" y="692304"/>
                  </a:lnTo>
                  <a:lnTo>
                    <a:pt x="89598" y="697289"/>
                  </a:lnTo>
                  <a:lnTo>
                    <a:pt x="76823" y="700023"/>
                  </a:lnTo>
                  <a:lnTo>
                    <a:pt x="73927" y="701149"/>
                  </a:lnTo>
                </a:path>
                <a:path w="249554" h="724535">
                  <a:moveTo>
                    <a:pt x="37985" y="715943"/>
                  </a:moveTo>
                  <a:lnTo>
                    <a:pt x="35941" y="717873"/>
                  </a:lnTo>
                  <a:lnTo>
                    <a:pt x="30661" y="721733"/>
                  </a:lnTo>
                  <a:lnTo>
                    <a:pt x="28617" y="723662"/>
                  </a:lnTo>
                </a:path>
                <a:path w="249554" h="724535">
                  <a:moveTo>
                    <a:pt x="98456" y="64164"/>
                  </a:moveTo>
                  <a:lnTo>
                    <a:pt x="88236" y="67220"/>
                  </a:lnTo>
                  <a:lnTo>
                    <a:pt x="87554" y="6802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9" name="object 4189"/>
            <p:cNvSpPr/>
            <p:nvPr/>
          </p:nvSpPr>
          <p:spPr>
            <a:xfrm>
              <a:off x="4406207" y="22327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4496658" y="2237457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809" y="0"/>
                  </a:moveTo>
                  <a:lnTo>
                    <a:pt x="4088" y="0"/>
                  </a:lnTo>
                </a:path>
                <a:path w="29845">
                  <a:moveTo>
                    <a:pt x="408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1" name="object 4191"/>
            <p:cNvSpPr/>
            <p:nvPr/>
          </p:nvSpPr>
          <p:spPr>
            <a:xfrm>
              <a:off x="4483542" y="2236653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-1125" y="402"/>
                  </a:moveTo>
                  <a:lnTo>
                    <a:pt x="14242" y="4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2" name="object 4192"/>
            <p:cNvSpPr/>
            <p:nvPr/>
          </p:nvSpPr>
          <p:spPr>
            <a:xfrm>
              <a:off x="4071318" y="2224753"/>
              <a:ext cx="476250" cy="668655"/>
            </a:xfrm>
            <a:custGeom>
              <a:avLst/>
              <a:gdLst/>
              <a:ahLst/>
              <a:cxnLst/>
              <a:rect l="l" t="t" r="r" b="b"/>
              <a:pathLst>
                <a:path w="476250" h="668655">
                  <a:moveTo>
                    <a:pt x="412223" y="11900"/>
                  </a:moveTo>
                  <a:lnTo>
                    <a:pt x="409838" y="11900"/>
                  </a:lnTo>
                  <a:lnTo>
                    <a:pt x="393485" y="10774"/>
                  </a:lnTo>
                </a:path>
                <a:path w="476250" h="668655">
                  <a:moveTo>
                    <a:pt x="393485" y="10774"/>
                  </a:moveTo>
                  <a:lnTo>
                    <a:pt x="384457" y="10774"/>
                  </a:lnTo>
                  <a:lnTo>
                    <a:pt x="364698" y="8844"/>
                  </a:lnTo>
                  <a:lnTo>
                    <a:pt x="349197" y="8040"/>
                  </a:lnTo>
                  <a:lnTo>
                    <a:pt x="345109" y="8040"/>
                  </a:lnTo>
                </a:path>
                <a:path w="476250" h="668655">
                  <a:moveTo>
                    <a:pt x="345109" y="8040"/>
                  </a:moveTo>
                  <a:lnTo>
                    <a:pt x="335740" y="8040"/>
                  </a:lnTo>
                </a:path>
                <a:path w="476250" h="668655">
                  <a:moveTo>
                    <a:pt x="334888" y="8040"/>
                  </a:moveTo>
                  <a:lnTo>
                    <a:pt x="320239" y="6915"/>
                  </a:lnTo>
                  <a:lnTo>
                    <a:pt x="294347" y="4985"/>
                  </a:lnTo>
                  <a:lnTo>
                    <a:pt x="269137" y="3859"/>
                  </a:lnTo>
                  <a:lnTo>
                    <a:pt x="245289" y="1929"/>
                  </a:lnTo>
                </a:path>
                <a:path w="476250" h="668655">
                  <a:moveTo>
                    <a:pt x="245289" y="1929"/>
                  </a:moveTo>
                  <a:lnTo>
                    <a:pt x="237965" y="1929"/>
                  </a:lnTo>
                  <a:lnTo>
                    <a:pt x="217524" y="1125"/>
                  </a:lnTo>
                  <a:lnTo>
                    <a:pt x="206111" y="1125"/>
                  </a:lnTo>
                  <a:lnTo>
                    <a:pt x="202875" y="0"/>
                  </a:lnTo>
                </a:path>
                <a:path w="476250" h="668655">
                  <a:moveTo>
                    <a:pt x="460429" y="12704"/>
                  </a:moveTo>
                  <a:lnTo>
                    <a:pt x="455148" y="12704"/>
                  </a:lnTo>
                </a:path>
                <a:path w="476250" h="668655">
                  <a:moveTo>
                    <a:pt x="476100" y="6915"/>
                  </a:moveTo>
                  <a:lnTo>
                    <a:pt x="472693" y="8844"/>
                  </a:lnTo>
                </a:path>
                <a:path w="476250" h="668655">
                  <a:moveTo>
                    <a:pt x="472693" y="8844"/>
                  </a:moveTo>
                  <a:lnTo>
                    <a:pt x="467924" y="10774"/>
                  </a:lnTo>
                  <a:lnTo>
                    <a:pt x="465369" y="11900"/>
                  </a:lnTo>
                </a:path>
                <a:path w="476250" h="668655">
                  <a:moveTo>
                    <a:pt x="465369" y="11900"/>
                  </a:moveTo>
                  <a:lnTo>
                    <a:pt x="464517" y="11900"/>
                  </a:lnTo>
                  <a:lnTo>
                    <a:pt x="460429" y="12704"/>
                  </a:lnTo>
                </a:path>
                <a:path w="476250" h="668655">
                  <a:moveTo>
                    <a:pt x="362654" y="661427"/>
                  </a:moveTo>
                  <a:lnTo>
                    <a:pt x="354477" y="661427"/>
                  </a:lnTo>
                </a:path>
                <a:path w="476250" h="668655">
                  <a:moveTo>
                    <a:pt x="354477" y="661427"/>
                  </a:moveTo>
                  <a:lnTo>
                    <a:pt x="349197" y="661427"/>
                  </a:lnTo>
                  <a:lnTo>
                    <a:pt x="338976" y="661427"/>
                  </a:lnTo>
                </a:path>
                <a:path w="476250" h="668655">
                  <a:moveTo>
                    <a:pt x="338976" y="661427"/>
                  </a:moveTo>
                  <a:lnTo>
                    <a:pt x="323475" y="661427"/>
                  </a:lnTo>
                  <a:lnTo>
                    <a:pt x="321431" y="661427"/>
                  </a:lnTo>
                </a:path>
                <a:path w="476250" h="668655">
                  <a:moveTo>
                    <a:pt x="321431" y="661427"/>
                  </a:moveTo>
                  <a:lnTo>
                    <a:pt x="303886" y="661427"/>
                  </a:lnTo>
                </a:path>
                <a:path w="476250" h="668655">
                  <a:moveTo>
                    <a:pt x="369638" y="661427"/>
                  </a:moveTo>
                  <a:lnTo>
                    <a:pt x="362654" y="661427"/>
                  </a:lnTo>
                </a:path>
                <a:path w="476250" h="668655">
                  <a:moveTo>
                    <a:pt x="303886" y="661427"/>
                  </a:moveTo>
                  <a:lnTo>
                    <a:pt x="284127" y="661427"/>
                  </a:lnTo>
                </a:path>
                <a:path w="476250" h="668655">
                  <a:moveTo>
                    <a:pt x="284127" y="661427"/>
                  </a:moveTo>
                  <a:lnTo>
                    <a:pt x="273906" y="661427"/>
                  </a:lnTo>
                  <a:lnTo>
                    <a:pt x="264538" y="661427"/>
                  </a:lnTo>
                  <a:lnTo>
                    <a:pt x="263686" y="660623"/>
                  </a:lnTo>
                </a:path>
                <a:path w="476250" h="668655">
                  <a:moveTo>
                    <a:pt x="388545" y="661427"/>
                  </a:moveTo>
                  <a:lnTo>
                    <a:pt x="383265" y="661427"/>
                  </a:lnTo>
                  <a:lnTo>
                    <a:pt x="369638" y="661427"/>
                  </a:lnTo>
                </a:path>
                <a:path w="476250" h="668655">
                  <a:moveTo>
                    <a:pt x="391441" y="584398"/>
                  </a:moveTo>
                  <a:lnTo>
                    <a:pt x="390589" y="586810"/>
                  </a:lnTo>
                  <a:lnTo>
                    <a:pt x="390589" y="588740"/>
                  </a:lnTo>
                  <a:lnTo>
                    <a:pt x="390589" y="599192"/>
                  </a:lnTo>
                  <a:lnTo>
                    <a:pt x="390589" y="613827"/>
                  </a:lnTo>
                  <a:lnTo>
                    <a:pt x="390589" y="617686"/>
                  </a:lnTo>
                  <a:lnTo>
                    <a:pt x="389397" y="620742"/>
                  </a:lnTo>
                  <a:lnTo>
                    <a:pt x="386501" y="624601"/>
                  </a:lnTo>
                  <a:lnTo>
                    <a:pt x="381221" y="633124"/>
                  </a:lnTo>
                  <a:lnTo>
                    <a:pt x="376962" y="638914"/>
                  </a:lnTo>
                  <a:lnTo>
                    <a:pt x="375770" y="641969"/>
                  </a:lnTo>
                </a:path>
                <a:path w="476250" h="668655">
                  <a:moveTo>
                    <a:pt x="375770" y="641969"/>
                  </a:moveTo>
                  <a:lnTo>
                    <a:pt x="374918" y="643899"/>
                  </a:lnTo>
                  <a:lnTo>
                    <a:pt x="372874" y="650975"/>
                  </a:lnTo>
                  <a:lnTo>
                    <a:pt x="370830" y="658694"/>
                  </a:lnTo>
                  <a:lnTo>
                    <a:pt x="369638" y="661427"/>
                  </a:lnTo>
                </a:path>
                <a:path w="476250" h="668655">
                  <a:moveTo>
                    <a:pt x="161993" y="668342"/>
                  </a:moveTo>
                  <a:lnTo>
                    <a:pt x="162674" y="668342"/>
                  </a:lnTo>
                  <a:lnTo>
                    <a:pt x="219568" y="640039"/>
                  </a:lnTo>
                </a:path>
                <a:path w="476250" h="668655">
                  <a:moveTo>
                    <a:pt x="181071" y="616560"/>
                  </a:moveTo>
                  <a:lnTo>
                    <a:pt x="180390" y="616560"/>
                  </a:lnTo>
                  <a:lnTo>
                    <a:pt x="172213" y="611897"/>
                  </a:lnTo>
                  <a:lnTo>
                    <a:pt x="164037" y="608841"/>
                  </a:lnTo>
                  <a:lnTo>
                    <a:pt x="141041" y="598388"/>
                  </a:lnTo>
                  <a:lnTo>
                    <a:pt x="113276" y="585523"/>
                  </a:lnTo>
                </a:path>
                <a:path w="476250" h="668655">
                  <a:moveTo>
                    <a:pt x="219568" y="640039"/>
                  </a:moveTo>
                  <a:lnTo>
                    <a:pt x="202875" y="630390"/>
                  </a:lnTo>
                  <a:lnTo>
                    <a:pt x="181071" y="616560"/>
                  </a:lnTo>
                </a:path>
                <a:path w="476250" h="668655">
                  <a:moveTo>
                    <a:pt x="113276" y="585523"/>
                  </a:moveTo>
                  <a:lnTo>
                    <a:pt x="110380" y="583593"/>
                  </a:lnTo>
                </a:path>
                <a:path w="476250" h="668655">
                  <a:moveTo>
                    <a:pt x="263686" y="660623"/>
                  </a:moveTo>
                  <a:lnTo>
                    <a:pt x="262494" y="660623"/>
                  </a:lnTo>
                  <a:lnTo>
                    <a:pt x="258405" y="658694"/>
                  </a:lnTo>
                  <a:lnTo>
                    <a:pt x="242053" y="651618"/>
                  </a:lnTo>
                  <a:lnTo>
                    <a:pt x="219568" y="640039"/>
                  </a:lnTo>
                </a:path>
                <a:path w="476250" h="668655">
                  <a:moveTo>
                    <a:pt x="110380" y="583593"/>
                  </a:moveTo>
                  <a:lnTo>
                    <a:pt x="109188" y="583593"/>
                  </a:lnTo>
                  <a:lnTo>
                    <a:pt x="95731" y="576678"/>
                  </a:lnTo>
                  <a:lnTo>
                    <a:pt x="88747" y="574749"/>
                  </a:lnTo>
                  <a:lnTo>
                    <a:pt x="84659" y="573945"/>
                  </a:lnTo>
                </a:path>
                <a:path w="476250" h="668655">
                  <a:moveTo>
                    <a:pt x="40029" y="560436"/>
                  </a:moveTo>
                  <a:lnTo>
                    <a:pt x="35941" y="560436"/>
                  </a:lnTo>
                  <a:lnTo>
                    <a:pt x="10220" y="560436"/>
                  </a:lnTo>
                  <a:lnTo>
                    <a:pt x="0" y="56124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3" name="object 4193"/>
            <p:cNvSpPr/>
            <p:nvPr/>
          </p:nvSpPr>
          <p:spPr>
            <a:xfrm>
              <a:off x="4045427" y="2785994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69">
                  <a:moveTo>
                    <a:pt x="-1125" y="562"/>
                  </a:moveTo>
                  <a:lnTo>
                    <a:pt x="27017" y="562"/>
                  </a:lnTo>
                </a:path>
              </a:pathLst>
            </a:custGeom>
            <a:ln w="33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4" name="object 4194"/>
            <p:cNvSpPr/>
            <p:nvPr/>
          </p:nvSpPr>
          <p:spPr>
            <a:xfrm>
              <a:off x="3546160" y="2168307"/>
              <a:ext cx="728345" cy="955675"/>
            </a:xfrm>
            <a:custGeom>
              <a:avLst/>
              <a:gdLst/>
              <a:ahLst/>
              <a:cxnLst/>
              <a:rect l="l" t="t" r="r" b="b"/>
              <a:pathLst>
                <a:path w="728345" h="955675">
                  <a:moveTo>
                    <a:pt x="499266" y="618812"/>
                  </a:moveTo>
                  <a:lnTo>
                    <a:pt x="496541" y="618812"/>
                  </a:lnTo>
                  <a:lnTo>
                    <a:pt x="479677" y="619616"/>
                  </a:lnTo>
                </a:path>
                <a:path w="728345" h="955675">
                  <a:moveTo>
                    <a:pt x="479677" y="619616"/>
                  </a:moveTo>
                  <a:lnTo>
                    <a:pt x="460429" y="620742"/>
                  </a:lnTo>
                  <a:lnTo>
                    <a:pt x="458385" y="620742"/>
                  </a:lnTo>
                </a:path>
                <a:path w="728345" h="955675">
                  <a:moveTo>
                    <a:pt x="609817" y="630390"/>
                  </a:moveTo>
                  <a:lnTo>
                    <a:pt x="598404" y="626531"/>
                  </a:lnTo>
                  <a:lnTo>
                    <a:pt x="576601" y="619616"/>
                  </a:lnTo>
                  <a:lnTo>
                    <a:pt x="569617" y="617686"/>
                  </a:lnTo>
                  <a:lnTo>
                    <a:pt x="566380" y="616882"/>
                  </a:lnTo>
                  <a:lnTo>
                    <a:pt x="565188" y="616882"/>
                  </a:lnTo>
                </a:path>
                <a:path w="728345" h="955675">
                  <a:moveTo>
                    <a:pt x="527202" y="789757"/>
                  </a:moveTo>
                  <a:lnTo>
                    <a:pt x="557012" y="785093"/>
                  </a:lnTo>
                  <a:lnTo>
                    <a:pt x="569617" y="782038"/>
                  </a:lnTo>
                  <a:lnTo>
                    <a:pt x="574557" y="779947"/>
                  </a:lnTo>
                  <a:lnTo>
                    <a:pt x="580689" y="777374"/>
                  </a:lnTo>
                  <a:lnTo>
                    <a:pt x="592102" y="771585"/>
                  </a:lnTo>
                  <a:lnTo>
                    <a:pt x="604537" y="765796"/>
                  </a:lnTo>
                </a:path>
                <a:path w="728345" h="955675">
                  <a:moveTo>
                    <a:pt x="635538" y="751001"/>
                  </a:moveTo>
                  <a:lnTo>
                    <a:pt x="636390" y="749875"/>
                  </a:lnTo>
                </a:path>
                <a:path w="728345" h="955675">
                  <a:moveTo>
                    <a:pt x="636390" y="749875"/>
                  </a:moveTo>
                  <a:lnTo>
                    <a:pt x="640478" y="747945"/>
                  </a:lnTo>
                </a:path>
                <a:path w="728345" h="955675">
                  <a:moveTo>
                    <a:pt x="640478" y="747945"/>
                  </a:moveTo>
                  <a:lnTo>
                    <a:pt x="660067" y="738297"/>
                  </a:lnTo>
                  <a:lnTo>
                    <a:pt x="666200" y="734437"/>
                  </a:lnTo>
                </a:path>
                <a:path w="728345" h="955675">
                  <a:moveTo>
                    <a:pt x="666200" y="734437"/>
                  </a:moveTo>
                  <a:lnTo>
                    <a:pt x="683063" y="726718"/>
                  </a:lnTo>
                </a:path>
                <a:path w="728345" h="955675">
                  <a:moveTo>
                    <a:pt x="683063" y="726718"/>
                  </a:moveTo>
                  <a:lnTo>
                    <a:pt x="687152" y="724788"/>
                  </a:lnTo>
                </a:path>
                <a:path w="728345" h="955675">
                  <a:moveTo>
                    <a:pt x="604537" y="765796"/>
                  </a:moveTo>
                  <a:lnTo>
                    <a:pt x="613905" y="761454"/>
                  </a:lnTo>
                  <a:lnTo>
                    <a:pt x="635538" y="751001"/>
                  </a:lnTo>
                </a:path>
                <a:path w="728345" h="955675">
                  <a:moveTo>
                    <a:pt x="728033" y="56445"/>
                  </a:moveTo>
                  <a:lnTo>
                    <a:pt x="717813" y="56445"/>
                  </a:lnTo>
                  <a:lnTo>
                    <a:pt x="705548" y="56445"/>
                  </a:lnTo>
                  <a:lnTo>
                    <a:pt x="698053" y="57571"/>
                  </a:lnTo>
                </a:path>
                <a:path w="728345" h="955675">
                  <a:moveTo>
                    <a:pt x="698053" y="57571"/>
                  </a:moveTo>
                  <a:lnTo>
                    <a:pt x="685107" y="58375"/>
                  </a:lnTo>
                  <a:lnTo>
                    <a:pt x="666200" y="58375"/>
                  </a:lnTo>
                  <a:lnTo>
                    <a:pt x="662112" y="58375"/>
                  </a:lnTo>
                </a:path>
                <a:path w="728345" h="955675">
                  <a:moveTo>
                    <a:pt x="662112" y="58375"/>
                  </a:moveTo>
                  <a:lnTo>
                    <a:pt x="661260" y="58375"/>
                  </a:lnTo>
                  <a:lnTo>
                    <a:pt x="653935" y="57571"/>
                  </a:lnTo>
                  <a:lnTo>
                    <a:pt x="647803" y="57571"/>
                  </a:lnTo>
                  <a:lnTo>
                    <a:pt x="637583" y="57571"/>
                  </a:lnTo>
                  <a:lnTo>
                    <a:pt x="628214" y="56445"/>
                  </a:lnTo>
                  <a:lnTo>
                    <a:pt x="604537" y="53711"/>
                  </a:lnTo>
                  <a:lnTo>
                    <a:pt x="590058" y="51782"/>
                  </a:lnTo>
                </a:path>
                <a:path w="728345" h="955675">
                  <a:moveTo>
                    <a:pt x="590058" y="51782"/>
                  </a:moveTo>
                  <a:lnTo>
                    <a:pt x="573705" y="49852"/>
                  </a:lnTo>
                  <a:lnTo>
                    <a:pt x="546791" y="45992"/>
                  </a:lnTo>
                  <a:lnTo>
                    <a:pt x="529246" y="44063"/>
                  </a:lnTo>
                  <a:lnTo>
                    <a:pt x="514086" y="42133"/>
                  </a:lnTo>
                  <a:lnTo>
                    <a:pt x="499266" y="41007"/>
                  </a:lnTo>
                  <a:lnTo>
                    <a:pt x="471501" y="37148"/>
                  </a:lnTo>
                </a:path>
                <a:path w="728345" h="955675">
                  <a:moveTo>
                    <a:pt x="471501" y="37148"/>
                  </a:moveTo>
                  <a:lnTo>
                    <a:pt x="466561" y="36343"/>
                  </a:lnTo>
                  <a:lnTo>
                    <a:pt x="451912" y="34414"/>
                  </a:lnTo>
                  <a:lnTo>
                    <a:pt x="442884" y="33288"/>
                  </a:lnTo>
                  <a:lnTo>
                    <a:pt x="440840" y="33288"/>
                  </a:lnTo>
                  <a:lnTo>
                    <a:pt x="438796" y="32484"/>
                  </a:lnTo>
                  <a:lnTo>
                    <a:pt x="434707" y="29428"/>
                  </a:lnTo>
                  <a:lnTo>
                    <a:pt x="431471" y="27499"/>
                  </a:lnTo>
                  <a:lnTo>
                    <a:pt x="415118" y="14634"/>
                  </a:lnTo>
                  <a:lnTo>
                    <a:pt x="401662" y="4985"/>
                  </a:lnTo>
                  <a:lnTo>
                    <a:pt x="395529" y="0"/>
                  </a:lnTo>
                </a:path>
                <a:path w="728345" h="955675">
                  <a:moveTo>
                    <a:pt x="324327" y="819829"/>
                  </a:moveTo>
                  <a:lnTo>
                    <a:pt x="325519" y="819829"/>
                  </a:lnTo>
                  <a:lnTo>
                    <a:pt x="333696" y="817899"/>
                  </a:lnTo>
                  <a:lnTo>
                    <a:pt x="352093" y="815970"/>
                  </a:lnTo>
                  <a:lnTo>
                    <a:pt x="364357" y="815166"/>
                  </a:lnTo>
                  <a:lnTo>
                    <a:pt x="377133" y="813236"/>
                  </a:lnTo>
                  <a:lnTo>
                    <a:pt x="397573" y="811306"/>
                  </a:lnTo>
                  <a:lnTo>
                    <a:pt x="415118" y="809376"/>
                  </a:lnTo>
                  <a:lnTo>
                    <a:pt x="421251" y="809376"/>
                  </a:lnTo>
                </a:path>
                <a:path w="728345" h="955675">
                  <a:moveTo>
                    <a:pt x="421251" y="809376"/>
                  </a:moveTo>
                  <a:lnTo>
                    <a:pt x="422102" y="808251"/>
                  </a:lnTo>
                  <a:lnTo>
                    <a:pt x="436752" y="805517"/>
                  </a:lnTo>
                  <a:lnTo>
                    <a:pt x="449868" y="803587"/>
                  </a:lnTo>
                </a:path>
                <a:path w="728345" h="955675">
                  <a:moveTo>
                    <a:pt x="449868" y="803587"/>
                  </a:moveTo>
                  <a:lnTo>
                    <a:pt x="467413" y="799727"/>
                  </a:lnTo>
                  <a:lnTo>
                    <a:pt x="512894" y="791687"/>
                  </a:lnTo>
                  <a:lnTo>
                    <a:pt x="527202" y="789757"/>
                  </a:lnTo>
                </a:path>
                <a:path w="728345" h="955675">
                  <a:moveTo>
                    <a:pt x="263686" y="830604"/>
                  </a:moveTo>
                  <a:lnTo>
                    <a:pt x="270670" y="830604"/>
                  </a:lnTo>
                  <a:lnTo>
                    <a:pt x="282083" y="829961"/>
                  </a:lnTo>
                  <a:lnTo>
                    <a:pt x="295710" y="828674"/>
                  </a:lnTo>
                </a:path>
                <a:path w="728345" h="955675">
                  <a:moveTo>
                    <a:pt x="295710" y="828674"/>
                  </a:moveTo>
                  <a:lnTo>
                    <a:pt x="297754" y="828674"/>
                  </a:lnTo>
                  <a:lnTo>
                    <a:pt x="299798" y="828674"/>
                  </a:lnTo>
                  <a:lnTo>
                    <a:pt x="301842" y="828674"/>
                  </a:lnTo>
                  <a:lnTo>
                    <a:pt x="305930" y="828031"/>
                  </a:lnTo>
                  <a:lnTo>
                    <a:pt x="305930" y="826744"/>
                  </a:lnTo>
                </a:path>
                <a:path w="728345" h="955675">
                  <a:moveTo>
                    <a:pt x="305930" y="826744"/>
                  </a:moveTo>
                  <a:lnTo>
                    <a:pt x="308826" y="825619"/>
                  </a:lnTo>
                  <a:lnTo>
                    <a:pt x="318195" y="821759"/>
                  </a:lnTo>
                  <a:lnTo>
                    <a:pt x="322283" y="820955"/>
                  </a:lnTo>
                  <a:lnTo>
                    <a:pt x="324327" y="819829"/>
                  </a:lnTo>
                </a:path>
                <a:path w="728345" h="955675">
                  <a:moveTo>
                    <a:pt x="413074" y="581664"/>
                  </a:moveTo>
                  <a:lnTo>
                    <a:pt x="405750" y="574749"/>
                  </a:lnTo>
                  <a:lnTo>
                    <a:pt x="379177" y="551591"/>
                  </a:lnTo>
                  <a:lnTo>
                    <a:pt x="375770" y="548536"/>
                  </a:lnTo>
                </a:path>
                <a:path w="728345" h="955675">
                  <a:moveTo>
                    <a:pt x="458385" y="620742"/>
                  </a:moveTo>
                  <a:lnTo>
                    <a:pt x="456341" y="619616"/>
                  </a:lnTo>
                  <a:lnTo>
                    <a:pt x="454297" y="618812"/>
                  </a:lnTo>
                  <a:lnTo>
                    <a:pt x="445780" y="610771"/>
                  </a:lnTo>
                  <a:lnTo>
                    <a:pt x="415118" y="583593"/>
                  </a:lnTo>
                </a:path>
                <a:path w="728345" h="955675">
                  <a:moveTo>
                    <a:pt x="415118" y="583593"/>
                  </a:moveTo>
                  <a:lnTo>
                    <a:pt x="413074" y="581664"/>
                  </a:lnTo>
                </a:path>
                <a:path w="728345" h="955675">
                  <a:moveTo>
                    <a:pt x="375770" y="548536"/>
                  </a:moveTo>
                  <a:lnTo>
                    <a:pt x="357373" y="532294"/>
                  </a:lnTo>
                  <a:lnTo>
                    <a:pt x="356181" y="531168"/>
                  </a:lnTo>
                </a:path>
                <a:path w="728345" h="955675">
                  <a:moveTo>
                    <a:pt x="356181" y="531168"/>
                  </a:moveTo>
                  <a:lnTo>
                    <a:pt x="350048" y="526505"/>
                  </a:lnTo>
                </a:path>
                <a:path w="728345" h="955675">
                  <a:moveTo>
                    <a:pt x="350048" y="526505"/>
                  </a:moveTo>
                  <a:lnTo>
                    <a:pt x="334547" y="514443"/>
                  </a:lnTo>
                </a:path>
                <a:path w="728345" h="955675">
                  <a:moveTo>
                    <a:pt x="334547" y="514443"/>
                  </a:moveTo>
                  <a:lnTo>
                    <a:pt x="329608" y="509780"/>
                  </a:lnTo>
                  <a:lnTo>
                    <a:pt x="326371" y="506724"/>
                  </a:lnTo>
                  <a:lnTo>
                    <a:pt x="323475" y="500131"/>
                  </a:lnTo>
                  <a:lnTo>
                    <a:pt x="320239" y="493216"/>
                  </a:lnTo>
                </a:path>
                <a:path w="728345" h="955675">
                  <a:moveTo>
                    <a:pt x="320239" y="493216"/>
                  </a:moveTo>
                  <a:lnTo>
                    <a:pt x="319387" y="492412"/>
                  </a:lnTo>
                  <a:lnTo>
                    <a:pt x="300650" y="452208"/>
                  </a:lnTo>
                  <a:lnTo>
                    <a:pt x="298606" y="447545"/>
                  </a:lnTo>
                </a:path>
                <a:path w="728345" h="955675">
                  <a:moveTo>
                    <a:pt x="298606" y="447545"/>
                  </a:moveTo>
                  <a:lnTo>
                    <a:pt x="296562" y="442560"/>
                  </a:lnTo>
                  <a:lnTo>
                    <a:pt x="291622" y="430177"/>
                  </a:lnTo>
                  <a:lnTo>
                    <a:pt x="284297" y="411683"/>
                  </a:lnTo>
                  <a:lnTo>
                    <a:pt x="282934" y="409754"/>
                  </a:lnTo>
                </a:path>
                <a:path w="728345" h="955675">
                  <a:moveTo>
                    <a:pt x="195380" y="231572"/>
                  </a:moveTo>
                  <a:lnTo>
                    <a:pt x="192654" y="226908"/>
                  </a:lnTo>
                  <a:lnTo>
                    <a:pt x="188566" y="219189"/>
                  </a:lnTo>
                </a:path>
                <a:path w="728345" h="955675">
                  <a:moveTo>
                    <a:pt x="282934" y="409754"/>
                  </a:moveTo>
                  <a:lnTo>
                    <a:pt x="282083" y="406698"/>
                  </a:lnTo>
                  <a:lnTo>
                    <a:pt x="278846" y="400909"/>
                  </a:lnTo>
                  <a:lnTo>
                    <a:pt x="275950" y="393833"/>
                  </a:lnTo>
                  <a:lnTo>
                    <a:pt x="273906" y="389169"/>
                  </a:lnTo>
                </a:path>
                <a:path w="728345" h="955675">
                  <a:moveTo>
                    <a:pt x="273906" y="389169"/>
                  </a:moveTo>
                  <a:lnTo>
                    <a:pt x="270670" y="383380"/>
                  </a:lnTo>
                  <a:lnTo>
                    <a:pt x="262494" y="368746"/>
                  </a:lnTo>
                  <a:lnTo>
                    <a:pt x="242053" y="328864"/>
                  </a:lnTo>
                  <a:lnTo>
                    <a:pt x="225359" y="295736"/>
                  </a:lnTo>
                </a:path>
                <a:path w="728345" h="955675">
                  <a:moveTo>
                    <a:pt x="225359" y="295736"/>
                  </a:moveTo>
                  <a:lnTo>
                    <a:pt x="224508" y="293003"/>
                  </a:lnTo>
                  <a:lnTo>
                    <a:pt x="214287" y="268559"/>
                  </a:lnTo>
                </a:path>
                <a:path w="728345" h="955675">
                  <a:moveTo>
                    <a:pt x="214287" y="268559"/>
                  </a:moveTo>
                  <a:lnTo>
                    <a:pt x="209007" y="256980"/>
                  </a:lnTo>
                  <a:lnTo>
                    <a:pt x="208155" y="255050"/>
                  </a:lnTo>
                </a:path>
                <a:path w="728345" h="955675">
                  <a:moveTo>
                    <a:pt x="208155" y="255050"/>
                  </a:moveTo>
                  <a:lnTo>
                    <a:pt x="206111" y="249261"/>
                  </a:lnTo>
                  <a:lnTo>
                    <a:pt x="195380" y="231572"/>
                  </a:lnTo>
                </a:path>
                <a:path w="728345" h="955675">
                  <a:moveTo>
                    <a:pt x="188566" y="219189"/>
                  </a:moveTo>
                  <a:lnTo>
                    <a:pt x="182434" y="208254"/>
                  </a:lnTo>
                  <a:lnTo>
                    <a:pt x="178346" y="202464"/>
                  </a:lnTo>
                </a:path>
                <a:path w="728345" h="955675">
                  <a:moveTo>
                    <a:pt x="178346" y="202464"/>
                  </a:moveTo>
                  <a:lnTo>
                    <a:pt x="170851" y="191690"/>
                  </a:lnTo>
                  <a:lnTo>
                    <a:pt x="165570" y="187026"/>
                  </a:lnTo>
                </a:path>
                <a:path w="728345" h="955675">
                  <a:moveTo>
                    <a:pt x="165570" y="187026"/>
                  </a:moveTo>
                  <a:lnTo>
                    <a:pt x="162674" y="182845"/>
                  </a:lnTo>
                  <a:lnTo>
                    <a:pt x="157394" y="178985"/>
                  </a:lnTo>
                  <a:lnTo>
                    <a:pt x="154498" y="176252"/>
                  </a:lnTo>
                  <a:lnTo>
                    <a:pt x="152454" y="175126"/>
                  </a:lnTo>
                </a:path>
                <a:path w="728345" h="955675">
                  <a:moveTo>
                    <a:pt x="194698" y="4181"/>
                  </a:moveTo>
                  <a:lnTo>
                    <a:pt x="191291" y="4985"/>
                  </a:lnTo>
                  <a:lnTo>
                    <a:pt x="166762" y="8040"/>
                  </a:lnTo>
                  <a:lnTo>
                    <a:pt x="160630" y="8040"/>
                  </a:lnTo>
                  <a:lnTo>
                    <a:pt x="152454" y="9970"/>
                  </a:lnTo>
                </a:path>
                <a:path w="728345" h="955675">
                  <a:moveTo>
                    <a:pt x="152454" y="9970"/>
                  </a:moveTo>
                  <a:lnTo>
                    <a:pt x="148366" y="10774"/>
                  </a:lnTo>
                </a:path>
                <a:path w="728345" h="955675">
                  <a:moveTo>
                    <a:pt x="148366" y="10774"/>
                  </a:moveTo>
                  <a:lnTo>
                    <a:pt x="128777" y="14634"/>
                  </a:lnTo>
                  <a:lnTo>
                    <a:pt x="115320" y="16563"/>
                  </a:lnTo>
                </a:path>
                <a:path w="728345" h="955675">
                  <a:moveTo>
                    <a:pt x="115320" y="16563"/>
                  </a:moveTo>
                  <a:lnTo>
                    <a:pt x="98967" y="19780"/>
                  </a:lnTo>
                  <a:lnTo>
                    <a:pt x="86703" y="21709"/>
                  </a:lnTo>
                </a:path>
                <a:path w="728345" h="955675">
                  <a:moveTo>
                    <a:pt x="107143" y="167407"/>
                  </a:moveTo>
                  <a:lnTo>
                    <a:pt x="85510" y="164673"/>
                  </a:lnTo>
                  <a:lnTo>
                    <a:pt x="63707" y="161618"/>
                  </a:lnTo>
                  <a:lnTo>
                    <a:pt x="56382" y="160813"/>
                  </a:lnTo>
                  <a:lnTo>
                    <a:pt x="53486" y="159688"/>
                  </a:lnTo>
                  <a:lnTo>
                    <a:pt x="48206" y="158884"/>
                  </a:lnTo>
                  <a:lnTo>
                    <a:pt x="37134" y="153898"/>
                  </a:lnTo>
                  <a:lnTo>
                    <a:pt x="8176" y="142963"/>
                  </a:lnTo>
                  <a:lnTo>
                    <a:pt x="0" y="139104"/>
                  </a:lnTo>
                </a:path>
                <a:path w="728345" h="955675">
                  <a:moveTo>
                    <a:pt x="152454" y="175126"/>
                  </a:moveTo>
                  <a:lnTo>
                    <a:pt x="151262" y="175126"/>
                  </a:lnTo>
                  <a:lnTo>
                    <a:pt x="148366" y="174322"/>
                  </a:lnTo>
                  <a:lnTo>
                    <a:pt x="143085" y="173196"/>
                  </a:lnTo>
                  <a:lnTo>
                    <a:pt x="127584" y="170462"/>
                  </a:lnTo>
                  <a:lnTo>
                    <a:pt x="107143" y="167407"/>
                  </a:lnTo>
                </a:path>
                <a:path w="728345" h="955675">
                  <a:moveTo>
                    <a:pt x="86703" y="21709"/>
                  </a:moveTo>
                  <a:lnTo>
                    <a:pt x="75971" y="24282"/>
                  </a:lnTo>
                  <a:lnTo>
                    <a:pt x="53486" y="28142"/>
                  </a:lnTo>
                  <a:lnTo>
                    <a:pt x="41222" y="30072"/>
                  </a:lnTo>
                  <a:lnTo>
                    <a:pt x="35090" y="31358"/>
                  </a:lnTo>
                  <a:lnTo>
                    <a:pt x="31853" y="31358"/>
                  </a:lnTo>
                  <a:lnTo>
                    <a:pt x="28617" y="32484"/>
                  </a:lnTo>
                  <a:lnTo>
                    <a:pt x="21633" y="35218"/>
                  </a:lnTo>
                  <a:lnTo>
                    <a:pt x="12264" y="38273"/>
                  </a:lnTo>
                </a:path>
                <a:path w="728345" h="955675">
                  <a:moveTo>
                    <a:pt x="33897" y="955074"/>
                  </a:moveTo>
                  <a:lnTo>
                    <a:pt x="45310" y="953144"/>
                  </a:lnTo>
                  <a:lnTo>
                    <a:pt x="65751" y="948480"/>
                  </a:lnTo>
                  <a:lnTo>
                    <a:pt x="90791" y="943495"/>
                  </a:lnTo>
                  <a:lnTo>
                    <a:pt x="96923" y="941565"/>
                  </a:lnTo>
                </a:path>
                <a:path w="728345" h="955675">
                  <a:moveTo>
                    <a:pt x="96923" y="941565"/>
                  </a:moveTo>
                  <a:lnTo>
                    <a:pt x="107143" y="939636"/>
                  </a:lnTo>
                  <a:lnTo>
                    <a:pt x="123496" y="936580"/>
                  </a:lnTo>
                  <a:lnTo>
                    <a:pt x="127584" y="935776"/>
                  </a:lnTo>
                  <a:lnTo>
                    <a:pt x="130821" y="934650"/>
                  </a:lnTo>
                  <a:lnTo>
                    <a:pt x="143085" y="928861"/>
                  </a:lnTo>
                  <a:lnTo>
                    <a:pt x="160630" y="922268"/>
                  </a:lnTo>
                  <a:lnTo>
                    <a:pt x="185159" y="910368"/>
                  </a:lnTo>
                  <a:lnTo>
                    <a:pt x="200831" y="903774"/>
                  </a:lnTo>
                  <a:lnTo>
                    <a:pt x="202875" y="901844"/>
                  </a:lnTo>
                  <a:lnTo>
                    <a:pt x="204919" y="898628"/>
                  </a:lnTo>
                  <a:lnTo>
                    <a:pt x="209007" y="894769"/>
                  </a:lnTo>
                  <a:lnTo>
                    <a:pt x="218376" y="882064"/>
                  </a:lnTo>
                  <a:lnTo>
                    <a:pt x="218376" y="881260"/>
                  </a:lnTo>
                </a:path>
                <a:path w="728345" h="955675">
                  <a:moveTo>
                    <a:pt x="218376" y="881260"/>
                  </a:moveTo>
                  <a:lnTo>
                    <a:pt x="223315" y="871611"/>
                  </a:lnTo>
                  <a:lnTo>
                    <a:pt x="230640" y="861962"/>
                  </a:lnTo>
                </a:path>
                <a:path w="728345" h="955675">
                  <a:moveTo>
                    <a:pt x="230640" y="861962"/>
                  </a:moveTo>
                  <a:lnTo>
                    <a:pt x="231832" y="858907"/>
                  </a:lnTo>
                  <a:lnTo>
                    <a:pt x="244097" y="841539"/>
                  </a:lnTo>
                  <a:lnTo>
                    <a:pt x="248185" y="836393"/>
                  </a:lnTo>
                  <a:lnTo>
                    <a:pt x="250229" y="834463"/>
                  </a:lnTo>
                  <a:lnTo>
                    <a:pt x="252273" y="832534"/>
                  </a:lnTo>
                  <a:lnTo>
                    <a:pt x="254317" y="832534"/>
                  </a:lnTo>
                  <a:lnTo>
                    <a:pt x="260450" y="831890"/>
                  </a:lnTo>
                </a:path>
                <a:path w="728345" h="955675">
                  <a:moveTo>
                    <a:pt x="260450" y="831890"/>
                  </a:moveTo>
                  <a:lnTo>
                    <a:pt x="261642" y="831890"/>
                  </a:lnTo>
                </a:path>
                <a:path w="728345" h="955675">
                  <a:moveTo>
                    <a:pt x="261642" y="831890"/>
                  </a:moveTo>
                  <a:lnTo>
                    <a:pt x="263686" y="83060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95" name="object 4195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4462815" y="548509"/>
              <a:ext cx="322093" cy="249835"/>
            </a:xfrm>
            <a:prstGeom prst="rect">
              <a:avLst/>
            </a:prstGeom>
          </p:spPr>
        </p:pic>
        <p:sp>
          <p:nvSpPr>
            <p:cNvPr id="4196" name="object 4196"/>
            <p:cNvSpPr/>
            <p:nvPr/>
          </p:nvSpPr>
          <p:spPr>
            <a:xfrm>
              <a:off x="3950435" y="549684"/>
              <a:ext cx="727710" cy="3108960"/>
            </a:xfrm>
            <a:custGeom>
              <a:avLst/>
              <a:gdLst/>
              <a:ahLst/>
              <a:cxnLst/>
              <a:rect l="l" t="t" r="r" b="b"/>
              <a:pathLst>
                <a:path w="727710" h="3108960">
                  <a:moveTo>
                    <a:pt x="360892" y="230155"/>
                  </a:moveTo>
                  <a:lnTo>
                    <a:pt x="358848" y="219381"/>
                  </a:lnTo>
                </a:path>
                <a:path w="727710" h="3108960">
                  <a:moveTo>
                    <a:pt x="358848" y="219381"/>
                  </a:moveTo>
                  <a:lnTo>
                    <a:pt x="357656" y="216647"/>
                  </a:lnTo>
                  <a:lnTo>
                    <a:pt x="348628" y="190273"/>
                  </a:lnTo>
                </a:path>
                <a:path w="727710" h="3108960">
                  <a:moveTo>
                    <a:pt x="348628" y="190273"/>
                  </a:moveTo>
                  <a:lnTo>
                    <a:pt x="344540" y="178373"/>
                  </a:lnTo>
                </a:path>
                <a:path w="727710" h="3108960">
                  <a:moveTo>
                    <a:pt x="344540" y="178373"/>
                  </a:moveTo>
                  <a:lnTo>
                    <a:pt x="343347" y="175639"/>
                  </a:lnTo>
                  <a:lnTo>
                    <a:pt x="340452" y="171780"/>
                  </a:lnTo>
                  <a:lnTo>
                    <a:pt x="321714" y="162131"/>
                  </a:lnTo>
                  <a:lnTo>
                    <a:pt x="270101" y="142351"/>
                  </a:lnTo>
                  <a:lnTo>
                    <a:pt x="261073" y="137848"/>
                  </a:lnTo>
                  <a:lnTo>
                    <a:pt x="223087" y="113404"/>
                  </a:lnTo>
                  <a:lnTo>
                    <a:pt x="209630" y="104559"/>
                  </a:lnTo>
                </a:path>
                <a:path w="727710" h="3108960">
                  <a:moveTo>
                    <a:pt x="209630" y="104559"/>
                  </a:moveTo>
                  <a:lnTo>
                    <a:pt x="201454" y="99896"/>
                  </a:lnTo>
                  <a:lnTo>
                    <a:pt x="134340" y="65803"/>
                  </a:lnTo>
                  <a:lnTo>
                    <a:pt x="131104" y="63873"/>
                  </a:lnTo>
                </a:path>
                <a:path w="727710" h="3108960">
                  <a:moveTo>
                    <a:pt x="131104" y="63873"/>
                  </a:moveTo>
                  <a:lnTo>
                    <a:pt x="98398" y="48114"/>
                  </a:lnTo>
                  <a:lnTo>
                    <a:pt x="74551" y="35731"/>
                  </a:lnTo>
                </a:path>
                <a:path w="727710" h="3108960">
                  <a:moveTo>
                    <a:pt x="74551" y="35731"/>
                  </a:moveTo>
                  <a:lnTo>
                    <a:pt x="66374" y="32676"/>
                  </a:lnTo>
                </a:path>
                <a:path w="727710" h="3108960">
                  <a:moveTo>
                    <a:pt x="66374" y="32676"/>
                  </a:moveTo>
                  <a:lnTo>
                    <a:pt x="36565" y="17881"/>
                  </a:lnTo>
                </a:path>
                <a:path w="727710" h="3108960">
                  <a:moveTo>
                    <a:pt x="36565" y="17881"/>
                  </a:moveTo>
                  <a:lnTo>
                    <a:pt x="0" y="0"/>
                  </a:lnTo>
                </a:path>
                <a:path w="727710" h="3108960">
                  <a:moveTo>
                    <a:pt x="525782" y="3094092"/>
                  </a:moveTo>
                  <a:lnTo>
                    <a:pt x="530722" y="3092162"/>
                  </a:lnTo>
                  <a:lnTo>
                    <a:pt x="535150" y="3091358"/>
                  </a:lnTo>
                </a:path>
                <a:path w="727710" h="3108960">
                  <a:moveTo>
                    <a:pt x="671763" y="3055014"/>
                  </a:moveTo>
                  <a:lnTo>
                    <a:pt x="727294" y="3040701"/>
                  </a:lnTo>
                </a:path>
                <a:path w="727710" h="3108960">
                  <a:moveTo>
                    <a:pt x="633777" y="3065788"/>
                  </a:moveTo>
                  <a:lnTo>
                    <a:pt x="637866" y="3064984"/>
                  </a:lnTo>
                  <a:lnTo>
                    <a:pt x="671763" y="3055014"/>
                  </a:lnTo>
                </a:path>
                <a:path w="727710" h="3108960">
                  <a:moveTo>
                    <a:pt x="490521" y="3108726"/>
                  </a:moveTo>
                  <a:lnTo>
                    <a:pt x="502104" y="3104866"/>
                  </a:lnTo>
                  <a:lnTo>
                    <a:pt x="525782" y="3094092"/>
                  </a:lnTo>
                </a:path>
                <a:path w="727710" h="3108960">
                  <a:moveTo>
                    <a:pt x="567856" y="3082513"/>
                  </a:moveTo>
                  <a:lnTo>
                    <a:pt x="617425" y="3069648"/>
                  </a:lnTo>
                </a:path>
                <a:path w="727710" h="3108960">
                  <a:moveTo>
                    <a:pt x="617425" y="3069648"/>
                  </a:moveTo>
                  <a:lnTo>
                    <a:pt x="633777" y="3065788"/>
                  </a:lnTo>
                </a:path>
                <a:path w="727710" h="3108960">
                  <a:moveTo>
                    <a:pt x="535150" y="3091358"/>
                  </a:moveTo>
                  <a:lnTo>
                    <a:pt x="541283" y="3089428"/>
                  </a:lnTo>
                  <a:lnTo>
                    <a:pt x="553547" y="3086372"/>
                  </a:lnTo>
                  <a:lnTo>
                    <a:pt x="563768" y="3083156"/>
                  </a:lnTo>
                  <a:lnTo>
                    <a:pt x="567856" y="3082513"/>
                  </a:lnTo>
                </a:path>
                <a:path w="727710" h="3108960">
                  <a:moveTo>
                    <a:pt x="710941" y="2573697"/>
                  </a:moveTo>
                  <a:lnTo>
                    <a:pt x="695440" y="2564049"/>
                  </a:lnTo>
                  <a:lnTo>
                    <a:pt x="651322" y="2530921"/>
                  </a:lnTo>
                  <a:lnTo>
                    <a:pt x="590852" y="2488305"/>
                  </a:lnTo>
                  <a:lnTo>
                    <a:pt x="571944" y="2474475"/>
                  </a:lnTo>
                </a:path>
                <a:path w="727710" h="3108960">
                  <a:moveTo>
                    <a:pt x="559679" y="2464022"/>
                  </a:moveTo>
                  <a:lnTo>
                    <a:pt x="571944" y="2474475"/>
                  </a:lnTo>
                </a:path>
                <a:path w="727710" h="3108960">
                  <a:moveTo>
                    <a:pt x="492565" y="2400662"/>
                  </a:moveTo>
                  <a:lnTo>
                    <a:pt x="504149" y="2414492"/>
                  </a:lnTo>
                  <a:lnTo>
                    <a:pt x="517605" y="2426070"/>
                  </a:lnTo>
                  <a:lnTo>
                    <a:pt x="526633" y="2433789"/>
                  </a:lnTo>
                  <a:lnTo>
                    <a:pt x="537195" y="2444242"/>
                  </a:lnTo>
                  <a:lnTo>
                    <a:pt x="555591" y="2460163"/>
                  </a:lnTo>
                  <a:lnTo>
                    <a:pt x="559679" y="2464022"/>
                  </a:lnTo>
                </a:path>
                <a:path w="727710" h="3108960">
                  <a:moveTo>
                    <a:pt x="484389" y="2360780"/>
                  </a:moveTo>
                  <a:lnTo>
                    <a:pt x="492565" y="2399858"/>
                  </a:lnTo>
                  <a:lnTo>
                    <a:pt x="492565" y="240066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7" name="object 4197"/>
            <p:cNvSpPr/>
            <p:nvPr/>
          </p:nvSpPr>
          <p:spPr>
            <a:xfrm>
              <a:off x="4433973" y="2886181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425" y="-1191"/>
                  </a:moveTo>
                  <a:lnTo>
                    <a:pt x="425" y="10036"/>
                  </a:lnTo>
                </a:path>
              </a:pathLst>
            </a:custGeom>
            <a:ln w="323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4434824" y="2895026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h="15875">
                  <a:moveTo>
                    <a:pt x="-1192" y="7719"/>
                  </a:moveTo>
                  <a:lnTo>
                    <a:pt x="1192" y="7719"/>
                  </a:lnTo>
                </a:path>
              </a:pathLst>
            </a:custGeom>
            <a:ln w="1543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9" name="object 4199"/>
            <p:cNvSpPr/>
            <p:nvPr/>
          </p:nvSpPr>
          <p:spPr>
            <a:xfrm>
              <a:off x="4204184" y="2886181"/>
              <a:ext cx="236854" cy="901065"/>
            </a:xfrm>
            <a:custGeom>
              <a:avLst/>
              <a:gdLst/>
              <a:ahLst/>
              <a:cxnLst/>
              <a:rect l="l" t="t" r="r" b="b"/>
              <a:pathLst>
                <a:path w="236854" h="901064">
                  <a:moveTo>
                    <a:pt x="215139" y="781073"/>
                  </a:moveTo>
                  <a:lnTo>
                    <a:pt x="232684" y="774158"/>
                  </a:lnTo>
                  <a:lnTo>
                    <a:pt x="236772" y="772228"/>
                  </a:lnTo>
                </a:path>
                <a:path w="236854" h="901064">
                  <a:moveTo>
                    <a:pt x="173065" y="797315"/>
                  </a:moveTo>
                  <a:lnTo>
                    <a:pt x="166933" y="799245"/>
                  </a:lnTo>
                </a:path>
                <a:path w="236854" h="901064">
                  <a:moveTo>
                    <a:pt x="166933" y="799245"/>
                  </a:moveTo>
                  <a:lnTo>
                    <a:pt x="166933" y="800371"/>
                  </a:lnTo>
                  <a:lnTo>
                    <a:pt x="159438" y="802301"/>
                  </a:lnTo>
                  <a:lnTo>
                    <a:pt x="134909" y="811306"/>
                  </a:lnTo>
                </a:path>
                <a:path w="236854" h="901064">
                  <a:moveTo>
                    <a:pt x="134909" y="811306"/>
                  </a:moveTo>
                  <a:lnTo>
                    <a:pt x="133716" y="812110"/>
                  </a:lnTo>
                  <a:lnTo>
                    <a:pt x="131672" y="812110"/>
                  </a:lnTo>
                  <a:lnTo>
                    <a:pt x="125540" y="813236"/>
                  </a:lnTo>
                  <a:lnTo>
                    <a:pt x="114468" y="813236"/>
                  </a:lnTo>
                </a:path>
                <a:path w="236854" h="901064">
                  <a:moveTo>
                    <a:pt x="173065" y="797315"/>
                  </a:moveTo>
                  <a:lnTo>
                    <a:pt x="178346" y="795386"/>
                  </a:lnTo>
                  <a:lnTo>
                    <a:pt x="183285" y="793456"/>
                  </a:lnTo>
                  <a:lnTo>
                    <a:pt x="202023" y="785737"/>
                  </a:lnTo>
                  <a:lnTo>
                    <a:pt x="211051" y="781877"/>
                  </a:lnTo>
                  <a:lnTo>
                    <a:pt x="215139" y="781073"/>
                  </a:lnTo>
                </a:path>
                <a:path w="236854" h="901064">
                  <a:moveTo>
                    <a:pt x="155350" y="165316"/>
                  </a:moveTo>
                  <a:lnTo>
                    <a:pt x="155350" y="158401"/>
                  </a:lnTo>
                  <a:lnTo>
                    <a:pt x="156712" y="142159"/>
                  </a:lnTo>
                  <a:lnTo>
                    <a:pt x="158756" y="135244"/>
                  </a:lnTo>
                  <a:lnTo>
                    <a:pt x="162845" y="120449"/>
                  </a:lnTo>
                  <a:lnTo>
                    <a:pt x="166933" y="106941"/>
                  </a:lnTo>
                  <a:lnTo>
                    <a:pt x="168977" y="96166"/>
                  </a:lnTo>
                  <a:lnTo>
                    <a:pt x="170169" y="94236"/>
                  </a:lnTo>
                </a:path>
                <a:path w="236854" h="901064">
                  <a:moveTo>
                    <a:pt x="157394" y="323879"/>
                  </a:moveTo>
                  <a:lnTo>
                    <a:pt x="159438" y="320823"/>
                  </a:lnTo>
                  <a:lnTo>
                    <a:pt x="166081" y="308441"/>
                  </a:lnTo>
                  <a:lnTo>
                    <a:pt x="166933" y="302651"/>
                  </a:lnTo>
                </a:path>
                <a:path w="236854" h="901064">
                  <a:moveTo>
                    <a:pt x="166933" y="302651"/>
                  </a:moveTo>
                  <a:lnTo>
                    <a:pt x="170169" y="292842"/>
                  </a:lnTo>
                  <a:lnTo>
                    <a:pt x="170169" y="285927"/>
                  </a:lnTo>
                  <a:lnTo>
                    <a:pt x="170169" y="282871"/>
                  </a:lnTo>
                </a:path>
                <a:path w="236854" h="901064">
                  <a:moveTo>
                    <a:pt x="170169" y="282871"/>
                  </a:moveTo>
                  <a:lnTo>
                    <a:pt x="170169" y="280942"/>
                  </a:lnTo>
                  <a:lnTo>
                    <a:pt x="168125" y="277082"/>
                  </a:lnTo>
                  <a:lnTo>
                    <a:pt x="162845" y="266629"/>
                  </a:lnTo>
                  <a:lnTo>
                    <a:pt x="161482" y="263574"/>
                  </a:lnTo>
                  <a:lnTo>
                    <a:pt x="160801" y="257784"/>
                  </a:lnTo>
                  <a:lnTo>
                    <a:pt x="157394" y="239130"/>
                  </a:lnTo>
                  <a:lnTo>
                    <a:pt x="156712" y="232537"/>
                  </a:lnTo>
                </a:path>
                <a:path w="236854" h="901064">
                  <a:moveTo>
                    <a:pt x="156712" y="232537"/>
                  </a:moveTo>
                  <a:lnTo>
                    <a:pt x="155350" y="226426"/>
                  </a:lnTo>
                  <a:lnTo>
                    <a:pt x="155350" y="224496"/>
                  </a:lnTo>
                </a:path>
                <a:path w="236854" h="901064">
                  <a:moveTo>
                    <a:pt x="155350" y="224496"/>
                  </a:moveTo>
                  <a:lnTo>
                    <a:pt x="153306" y="212917"/>
                  </a:lnTo>
                  <a:lnTo>
                    <a:pt x="153306" y="208254"/>
                  </a:lnTo>
                  <a:lnTo>
                    <a:pt x="153306" y="198283"/>
                  </a:lnTo>
                  <a:lnTo>
                    <a:pt x="154668" y="182684"/>
                  </a:lnTo>
                  <a:lnTo>
                    <a:pt x="154668" y="178825"/>
                  </a:lnTo>
                </a:path>
                <a:path w="236854" h="901064">
                  <a:moveTo>
                    <a:pt x="154668" y="178825"/>
                  </a:moveTo>
                  <a:lnTo>
                    <a:pt x="155350" y="168050"/>
                  </a:lnTo>
                  <a:lnTo>
                    <a:pt x="155350" y="165316"/>
                  </a:lnTo>
                </a:path>
                <a:path w="236854" h="901064">
                  <a:moveTo>
                    <a:pt x="170169" y="94236"/>
                  </a:moveTo>
                  <a:lnTo>
                    <a:pt x="173065" y="83784"/>
                  </a:lnTo>
                </a:path>
                <a:path w="236854" h="901064">
                  <a:moveTo>
                    <a:pt x="181241" y="52425"/>
                  </a:moveTo>
                  <a:lnTo>
                    <a:pt x="181241" y="41650"/>
                  </a:lnTo>
                  <a:lnTo>
                    <a:pt x="180390" y="35861"/>
                  </a:lnTo>
                  <a:lnTo>
                    <a:pt x="180390" y="31197"/>
                  </a:lnTo>
                  <a:lnTo>
                    <a:pt x="180390" y="27338"/>
                  </a:lnTo>
                  <a:lnTo>
                    <a:pt x="181241" y="23478"/>
                  </a:lnTo>
                </a:path>
                <a:path w="236854" h="901064">
                  <a:moveTo>
                    <a:pt x="181241" y="23478"/>
                  </a:moveTo>
                  <a:lnTo>
                    <a:pt x="182434" y="22353"/>
                  </a:lnTo>
                  <a:lnTo>
                    <a:pt x="185330" y="11578"/>
                  </a:lnTo>
                  <a:lnTo>
                    <a:pt x="186522" y="7719"/>
                  </a:lnTo>
                </a:path>
                <a:path w="236854" h="901064">
                  <a:moveTo>
                    <a:pt x="173065" y="83784"/>
                  </a:moveTo>
                  <a:lnTo>
                    <a:pt x="175109" y="80728"/>
                  </a:lnTo>
                  <a:lnTo>
                    <a:pt x="179197" y="73813"/>
                  </a:lnTo>
                  <a:lnTo>
                    <a:pt x="180390" y="73009"/>
                  </a:lnTo>
                  <a:lnTo>
                    <a:pt x="181241" y="71079"/>
                  </a:lnTo>
                  <a:lnTo>
                    <a:pt x="181241" y="66094"/>
                  </a:lnTo>
                  <a:lnTo>
                    <a:pt x="181241" y="64164"/>
                  </a:lnTo>
                </a:path>
                <a:path w="236854" h="901064">
                  <a:moveTo>
                    <a:pt x="181241" y="64164"/>
                  </a:moveTo>
                  <a:lnTo>
                    <a:pt x="181241" y="52425"/>
                  </a:lnTo>
                </a:path>
                <a:path w="236854" h="901064">
                  <a:moveTo>
                    <a:pt x="186522" y="7719"/>
                  </a:moveTo>
                  <a:lnTo>
                    <a:pt x="187374" y="3859"/>
                  </a:lnTo>
                  <a:lnTo>
                    <a:pt x="188566" y="0"/>
                  </a:lnTo>
                </a:path>
                <a:path w="236854" h="901064">
                  <a:moveTo>
                    <a:pt x="2044" y="883994"/>
                  </a:moveTo>
                  <a:lnTo>
                    <a:pt x="1192" y="885120"/>
                  </a:lnTo>
                  <a:lnTo>
                    <a:pt x="0" y="887854"/>
                  </a:lnTo>
                  <a:lnTo>
                    <a:pt x="0" y="890909"/>
                  </a:lnTo>
                  <a:lnTo>
                    <a:pt x="0" y="900558"/>
                  </a:lnTo>
                </a:path>
                <a:path w="236854" h="901064">
                  <a:moveTo>
                    <a:pt x="114468" y="813236"/>
                  </a:moveTo>
                  <a:lnTo>
                    <a:pt x="99819" y="813236"/>
                  </a:lnTo>
                  <a:lnTo>
                    <a:pt x="91642" y="814040"/>
                  </a:lnTo>
                  <a:lnTo>
                    <a:pt x="84659" y="815166"/>
                  </a:lnTo>
                  <a:lnTo>
                    <a:pt x="73246" y="815970"/>
                  </a:lnTo>
                  <a:lnTo>
                    <a:pt x="70009" y="815970"/>
                  </a:lnTo>
                </a:path>
                <a:path w="236854" h="901064">
                  <a:moveTo>
                    <a:pt x="70009" y="815970"/>
                  </a:moveTo>
                  <a:lnTo>
                    <a:pt x="42074" y="817095"/>
                  </a:lnTo>
                  <a:lnTo>
                    <a:pt x="40029" y="817095"/>
                  </a:lnTo>
                </a:path>
                <a:path w="236854" h="901064">
                  <a:moveTo>
                    <a:pt x="40029" y="817095"/>
                  </a:moveTo>
                  <a:lnTo>
                    <a:pt x="25039" y="817095"/>
                  </a:lnTo>
                  <a:lnTo>
                    <a:pt x="21633" y="817095"/>
                  </a:lnTo>
                </a:path>
                <a:path w="236854" h="901064">
                  <a:moveTo>
                    <a:pt x="21633" y="817095"/>
                  </a:moveTo>
                  <a:lnTo>
                    <a:pt x="19589" y="817095"/>
                  </a:lnTo>
                  <a:lnTo>
                    <a:pt x="19589" y="817899"/>
                  </a:lnTo>
                  <a:lnTo>
                    <a:pt x="18396" y="819025"/>
                  </a:lnTo>
                  <a:lnTo>
                    <a:pt x="14308" y="827548"/>
                  </a:lnTo>
                  <a:lnTo>
                    <a:pt x="13456" y="828674"/>
                  </a:lnTo>
                </a:path>
                <a:path w="236854" h="901064">
                  <a:moveTo>
                    <a:pt x="13456" y="828674"/>
                  </a:moveTo>
                  <a:lnTo>
                    <a:pt x="10220" y="835267"/>
                  </a:lnTo>
                  <a:lnTo>
                    <a:pt x="9368" y="839127"/>
                  </a:lnTo>
                  <a:lnTo>
                    <a:pt x="9368" y="841057"/>
                  </a:lnTo>
                </a:path>
                <a:path w="236854" h="901064">
                  <a:moveTo>
                    <a:pt x="9368" y="841057"/>
                  </a:moveTo>
                  <a:lnTo>
                    <a:pt x="9368" y="843308"/>
                  </a:lnTo>
                  <a:lnTo>
                    <a:pt x="7324" y="856816"/>
                  </a:lnTo>
                  <a:lnTo>
                    <a:pt x="7324" y="868395"/>
                  </a:lnTo>
                  <a:lnTo>
                    <a:pt x="6132" y="872415"/>
                  </a:lnTo>
                  <a:lnTo>
                    <a:pt x="4088" y="878205"/>
                  </a:lnTo>
                  <a:lnTo>
                    <a:pt x="2044" y="88399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0" name="object 4200"/>
            <p:cNvSpPr/>
            <p:nvPr/>
          </p:nvSpPr>
          <p:spPr>
            <a:xfrm>
              <a:off x="4204184" y="378673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1" name="object 4201"/>
            <p:cNvSpPr/>
            <p:nvPr/>
          </p:nvSpPr>
          <p:spPr>
            <a:xfrm>
              <a:off x="4071318" y="3210060"/>
              <a:ext cx="290830" cy="756285"/>
            </a:xfrm>
            <a:custGeom>
              <a:avLst/>
              <a:gdLst/>
              <a:ahLst/>
              <a:cxnLst/>
              <a:rect l="l" t="t" r="r" b="b"/>
              <a:pathLst>
                <a:path w="290829" h="756285">
                  <a:moveTo>
                    <a:pt x="132865" y="578608"/>
                  </a:moveTo>
                  <a:lnTo>
                    <a:pt x="134057" y="586327"/>
                  </a:lnTo>
                  <a:lnTo>
                    <a:pt x="134057" y="595976"/>
                  </a:lnTo>
                </a:path>
                <a:path w="290829" h="756285">
                  <a:moveTo>
                    <a:pt x="0" y="215973"/>
                  </a:moveTo>
                  <a:lnTo>
                    <a:pt x="33045" y="198283"/>
                  </a:lnTo>
                  <a:lnTo>
                    <a:pt x="54679" y="185900"/>
                  </a:lnTo>
                  <a:lnTo>
                    <a:pt x="64899" y="178985"/>
                  </a:lnTo>
                  <a:lnTo>
                    <a:pt x="80570" y="169980"/>
                  </a:lnTo>
                  <a:lnTo>
                    <a:pt x="109188" y="153738"/>
                  </a:lnTo>
                  <a:lnTo>
                    <a:pt x="126733" y="143767"/>
                  </a:lnTo>
                </a:path>
                <a:path w="290829" h="756285">
                  <a:moveTo>
                    <a:pt x="126733" y="143767"/>
                  </a:moveTo>
                  <a:lnTo>
                    <a:pt x="136101" y="137978"/>
                  </a:lnTo>
                  <a:lnTo>
                    <a:pt x="142233" y="134118"/>
                  </a:lnTo>
                  <a:lnTo>
                    <a:pt x="146322" y="129455"/>
                  </a:lnTo>
                  <a:lnTo>
                    <a:pt x="151262" y="125595"/>
                  </a:lnTo>
                </a:path>
                <a:path w="290829" h="756285">
                  <a:moveTo>
                    <a:pt x="151262" y="125595"/>
                  </a:moveTo>
                  <a:lnTo>
                    <a:pt x="156542" y="120610"/>
                  </a:lnTo>
                  <a:lnTo>
                    <a:pt x="161993" y="115464"/>
                  </a:lnTo>
                </a:path>
                <a:path w="290829" h="756285">
                  <a:moveTo>
                    <a:pt x="161993" y="115464"/>
                  </a:moveTo>
                  <a:lnTo>
                    <a:pt x="166762" y="111604"/>
                  </a:lnTo>
                  <a:lnTo>
                    <a:pt x="174939" y="107102"/>
                  </a:lnTo>
                  <a:lnTo>
                    <a:pt x="188566" y="95362"/>
                  </a:lnTo>
                  <a:lnTo>
                    <a:pt x="202875" y="84588"/>
                  </a:lnTo>
                  <a:lnTo>
                    <a:pt x="214287" y="75743"/>
                  </a:lnTo>
                  <a:lnTo>
                    <a:pt x="228596" y="65290"/>
                  </a:lnTo>
                  <a:lnTo>
                    <a:pt x="230640" y="62235"/>
                  </a:lnTo>
                </a:path>
                <a:path w="290829" h="756285">
                  <a:moveTo>
                    <a:pt x="230640" y="62235"/>
                  </a:moveTo>
                  <a:lnTo>
                    <a:pt x="235921" y="58375"/>
                  </a:lnTo>
                </a:path>
                <a:path w="290829" h="756285">
                  <a:moveTo>
                    <a:pt x="235921" y="58375"/>
                  </a:moveTo>
                  <a:lnTo>
                    <a:pt x="241201" y="55159"/>
                  </a:lnTo>
                  <a:lnTo>
                    <a:pt x="258405" y="41007"/>
                  </a:lnTo>
                  <a:lnTo>
                    <a:pt x="265730" y="35057"/>
                  </a:lnTo>
                </a:path>
                <a:path w="290829" h="756285">
                  <a:moveTo>
                    <a:pt x="265730" y="35057"/>
                  </a:moveTo>
                  <a:lnTo>
                    <a:pt x="267774" y="33127"/>
                  </a:lnTo>
                  <a:lnTo>
                    <a:pt x="273225" y="29268"/>
                  </a:lnTo>
                  <a:lnTo>
                    <a:pt x="275950" y="25086"/>
                  </a:lnTo>
                  <a:lnTo>
                    <a:pt x="280039" y="18493"/>
                  </a:lnTo>
                  <a:lnTo>
                    <a:pt x="284127" y="11578"/>
                  </a:lnTo>
                  <a:lnTo>
                    <a:pt x="289578" y="3055"/>
                  </a:lnTo>
                </a:path>
                <a:path w="290829" h="756285">
                  <a:moveTo>
                    <a:pt x="289578" y="3055"/>
                  </a:moveTo>
                  <a:lnTo>
                    <a:pt x="290259" y="0"/>
                  </a:lnTo>
                </a:path>
                <a:path w="290829" h="756285">
                  <a:moveTo>
                    <a:pt x="136953" y="732507"/>
                  </a:moveTo>
                  <a:lnTo>
                    <a:pt x="138145" y="753735"/>
                  </a:lnTo>
                  <a:lnTo>
                    <a:pt x="138145" y="7556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2" name="object 4202"/>
            <p:cNvSpPr/>
            <p:nvPr/>
          </p:nvSpPr>
          <p:spPr>
            <a:xfrm>
              <a:off x="4209464" y="39657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92" y="1366"/>
                  </a:moveTo>
                  <a:lnTo>
                    <a:pt x="1192" y="136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3" name="object 4203"/>
            <p:cNvSpPr/>
            <p:nvPr/>
          </p:nvSpPr>
          <p:spPr>
            <a:xfrm>
              <a:off x="4209464" y="396845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0" y="0"/>
                  </a:moveTo>
                  <a:lnTo>
                    <a:pt x="851" y="21549"/>
                  </a:lnTo>
                  <a:lnTo>
                    <a:pt x="851" y="2621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4" name="object 4204"/>
            <p:cNvSpPr/>
            <p:nvPr/>
          </p:nvSpPr>
          <p:spPr>
            <a:xfrm>
              <a:off x="4209464" y="3994672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425" y="-1192"/>
                  </a:moveTo>
                  <a:lnTo>
                    <a:pt x="425" y="17112"/>
                  </a:lnTo>
                </a:path>
              </a:pathLst>
            </a:custGeom>
            <a:ln w="323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5" name="object 4205"/>
            <p:cNvSpPr/>
            <p:nvPr/>
          </p:nvSpPr>
          <p:spPr>
            <a:xfrm>
              <a:off x="4209464" y="401059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-1192" y="14473"/>
                  </a:moveTo>
                  <a:lnTo>
                    <a:pt x="1192" y="14473"/>
                  </a:lnTo>
                </a:path>
              </a:pathLst>
            </a:custGeom>
            <a:ln w="2894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6" name="object 4206"/>
            <p:cNvSpPr/>
            <p:nvPr/>
          </p:nvSpPr>
          <p:spPr>
            <a:xfrm>
              <a:off x="4208272" y="3916195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-1192" y="9085"/>
                  </a:moveTo>
                  <a:lnTo>
                    <a:pt x="1192" y="9085"/>
                  </a:lnTo>
                </a:path>
              </a:pathLst>
            </a:custGeom>
            <a:ln w="1817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4205376" y="3806037"/>
              <a:ext cx="3175" cy="78740"/>
            </a:xfrm>
            <a:custGeom>
              <a:avLst/>
              <a:gdLst/>
              <a:ahLst/>
              <a:cxnLst/>
              <a:rect l="l" t="t" r="r" b="b"/>
              <a:pathLst>
                <a:path w="3175" h="78739">
                  <a:moveTo>
                    <a:pt x="851" y="26373"/>
                  </a:moveTo>
                  <a:lnTo>
                    <a:pt x="851" y="30233"/>
                  </a:lnTo>
                  <a:lnTo>
                    <a:pt x="2044" y="53711"/>
                  </a:lnTo>
                </a:path>
                <a:path w="3175" h="78739">
                  <a:moveTo>
                    <a:pt x="0" y="0"/>
                  </a:moveTo>
                  <a:lnTo>
                    <a:pt x="0" y="11578"/>
                  </a:lnTo>
                  <a:lnTo>
                    <a:pt x="851" y="26373"/>
                  </a:lnTo>
                </a:path>
                <a:path w="3175" h="78739">
                  <a:moveTo>
                    <a:pt x="2044" y="53711"/>
                  </a:moveTo>
                  <a:lnTo>
                    <a:pt x="2044" y="60305"/>
                  </a:lnTo>
                  <a:lnTo>
                    <a:pt x="2895" y="7815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8" name="object 4208"/>
            <p:cNvSpPr/>
            <p:nvPr/>
          </p:nvSpPr>
          <p:spPr>
            <a:xfrm>
              <a:off x="4208272" y="388419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1192" y="3859"/>
                  </a:moveTo>
                  <a:lnTo>
                    <a:pt x="1192" y="3859"/>
                  </a:lnTo>
                </a:path>
              </a:pathLst>
            </a:custGeom>
            <a:ln w="771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9" name="object 4209"/>
            <p:cNvSpPr/>
            <p:nvPr/>
          </p:nvSpPr>
          <p:spPr>
            <a:xfrm>
              <a:off x="4119865" y="3891912"/>
              <a:ext cx="90170" cy="255270"/>
            </a:xfrm>
            <a:custGeom>
              <a:avLst/>
              <a:gdLst/>
              <a:ahLst/>
              <a:cxnLst/>
              <a:rect l="l" t="t" r="r" b="b"/>
              <a:pathLst>
                <a:path w="90170" h="255270">
                  <a:moveTo>
                    <a:pt x="88406" y="0"/>
                  </a:moveTo>
                  <a:lnTo>
                    <a:pt x="87554" y="19297"/>
                  </a:lnTo>
                  <a:lnTo>
                    <a:pt x="88406" y="24282"/>
                  </a:lnTo>
                </a:path>
                <a:path w="90170" h="255270">
                  <a:moveTo>
                    <a:pt x="88406" y="42454"/>
                  </a:moveTo>
                  <a:lnTo>
                    <a:pt x="88406" y="50656"/>
                  </a:lnTo>
                </a:path>
                <a:path w="90170" h="255270">
                  <a:moveTo>
                    <a:pt x="18396" y="241864"/>
                  </a:moveTo>
                  <a:lnTo>
                    <a:pt x="14308" y="245080"/>
                  </a:lnTo>
                  <a:lnTo>
                    <a:pt x="9028" y="248940"/>
                  </a:lnTo>
                  <a:lnTo>
                    <a:pt x="2895" y="252799"/>
                  </a:lnTo>
                  <a:lnTo>
                    <a:pt x="0" y="254729"/>
                  </a:lnTo>
                </a:path>
                <a:path w="90170" h="255270">
                  <a:moveTo>
                    <a:pt x="89598" y="201017"/>
                  </a:moveTo>
                  <a:lnTo>
                    <a:pt x="88406" y="202143"/>
                  </a:lnTo>
                  <a:lnTo>
                    <a:pt x="87554" y="204072"/>
                  </a:lnTo>
                  <a:lnTo>
                    <a:pt x="83466" y="20712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0" name="object 4210"/>
            <p:cNvSpPr/>
            <p:nvPr/>
          </p:nvSpPr>
          <p:spPr>
            <a:xfrm>
              <a:off x="4209464" y="4039539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-1192" y="10613"/>
                  </a:moveTo>
                  <a:lnTo>
                    <a:pt x="1192" y="10613"/>
                  </a:lnTo>
                </a:path>
              </a:pathLst>
            </a:custGeom>
            <a:ln w="2122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1" name="object 4211"/>
            <p:cNvSpPr/>
            <p:nvPr/>
          </p:nvSpPr>
          <p:spPr>
            <a:xfrm>
              <a:off x="3858223" y="3467845"/>
              <a:ext cx="351790" cy="805180"/>
            </a:xfrm>
            <a:custGeom>
              <a:avLst/>
              <a:gdLst/>
              <a:ahLst/>
              <a:cxnLst/>
              <a:rect l="l" t="t" r="r" b="b"/>
              <a:pathLst>
                <a:path w="351789" h="805179">
                  <a:moveTo>
                    <a:pt x="351241" y="592921"/>
                  </a:moveTo>
                  <a:lnTo>
                    <a:pt x="351241" y="612701"/>
                  </a:lnTo>
                  <a:lnTo>
                    <a:pt x="351241" y="623154"/>
                  </a:lnTo>
                  <a:lnTo>
                    <a:pt x="351241" y="624279"/>
                  </a:lnTo>
                  <a:lnTo>
                    <a:pt x="351241" y="625084"/>
                  </a:lnTo>
                </a:path>
                <a:path w="351789" h="805179">
                  <a:moveTo>
                    <a:pt x="345109" y="631194"/>
                  </a:moveTo>
                  <a:lnTo>
                    <a:pt x="341020" y="633928"/>
                  </a:lnTo>
                  <a:lnTo>
                    <a:pt x="335740" y="636984"/>
                  </a:lnTo>
                </a:path>
                <a:path w="351789" h="805179">
                  <a:moveTo>
                    <a:pt x="335740" y="636984"/>
                  </a:moveTo>
                  <a:lnTo>
                    <a:pt x="329608" y="641647"/>
                  </a:lnTo>
                  <a:lnTo>
                    <a:pt x="325519" y="644703"/>
                  </a:lnTo>
                  <a:lnTo>
                    <a:pt x="324327" y="644703"/>
                  </a:lnTo>
                  <a:lnTo>
                    <a:pt x="323475" y="644703"/>
                  </a:lnTo>
                </a:path>
                <a:path w="351789" h="805179">
                  <a:moveTo>
                    <a:pt x="323475" y="644703"/>
                  </a:moveTo>
                  <a:lnTo>
                    <a:pt x="322283" y="644703"/>
                  </a:lnTo>
                  <a:lnTo>
                    <a:pt x="319387" y="644703"/>
                  </a:lnTo>
                </a:path>
                <a:path w="351789" h="805179">
                  <a:moveTo>
                    <a:pt x="319387" y="644703"/>
                  </a:moveTo>
                  <a:lnTo>
                    <a:pt x="308826" y="643577"/>
                  </a:lnTo>
                  <a:lnTo>
                    <a:pt x="307974" y="644703"/>
                  </a:lnTo>
                  <a:lnTo>
                    <a:pt x="306782" y="644703"/>
                  </a:lnTo>
                  <a:lnTo>
                    <a:pt x="305930" y="645507"/>
                  </a:lnTo>
                  <a:lnTo>
                    <a:pt x="302694" y="647437"/>
                  </a:lnTo>
                  <a:lnTo>
                    <a:pt x="300650" y="649366"/>
                  </a:lnTo>
                </a:path>
                <a:path w="351789" h="805179">
                  <a:moveTo>
                    <a:pt x="300650" y="649366"/>
                  </a:moveTo>
                  <a:lnTo>
                    <a:pt x="297754" y="651296"/>
                  </a:lnTo>
                  <a:lnTo>
                    <a:pt x="295710" y="653226"/>
                  </a:lnTo>
                </a:path>
                <a:path w="351789" h="805179">
                  <a:moveTo>
                    <a:pt x="295710" y="653226"/>
                  </a:moveTo>
                  <a:lnTo>
                    <a:pt x="282934" y="663357"/>
                  </a:lnTo>
                  <a:lnTo>
                    <a:pt x="280039" y="665930"/>
                  </a:lnTo>
                </a:path>
                <a:path w="351789" h="805179">
                  <a:moveTo>
                    <a:pt x="176302" y="744890"/>
                  </a:moveTo>
                  <a:lnTo>
                    <a:pt x="169658" y="749891"/>
                  </a:lnTo>
                </a:path>
                <a:path w="351789" h="805179">
                  <a:moveTo>
                    <a:pt x="261642" y="678795"/>
                  </a:moveTo>
                  <a:lnTo>
                    <a:pt x="256361" y="682655"/>
                  </a:lnTo>
                  <a:lnTo>
                    <a:pt x="248185" y="689570"/>
                  </a:lnTo>
                  <a:lnTo>
                    <a:pt x="246993" y="690374"/>
                  </a:lnTo>
                </a:path>
                <a:path w="351789" h="805179">
                  <a:moveTo>
                    <a:pt x="246993" y="690374"/>
                  </a:moveTo>
                  <a:lnTo>
                    <a:pt x="234728" y="700023"/>
                  </a:lnTo>
                  <a:lnTo>
                    <a:pt x="233876" y="701149"/>
                  </a:lnTo>
                  <a:lnTo>
                    <a:pt x="228596" y="705008"/>
                  </a:lnTo>
                  <a:lnTo>
                    <a:pt x="218376" y="712727"/>
                  </a:lnTo>
                  <a:lnTo>
                    <a:pt x="206111" y="722376"/>
                  </a:lnTo>
                  <a:lnTo>
                    <a:pt x="195380" y="730095"/>
                  </a:lnTo>
                  <a:lnTo>
                    <a:pt x="191291" y="732186"/>
                  </a:lnTo>
                </a:path>
                <a:path w="351789" h="805179">
                  <a:moveTo>
                    <a:pt x="191291" y="732186"/>
                  </a:moveTo>
                  <a:lnTo>
                    <a:pt x="183115" y="739101"/>
                  </a:lnTo>
                </a:path>
                <a:path w="351789" h="805179">
                  <a:moveTo>
                    <a:pt x="183115" y="739101"/>
                  </a:moveTo>
                  <a:lnTo>
                    <a:pt x="179027" y="742960"/>
                  </a:lnTo>
                  <a:lnTo>
                    <a:pt x="176302" y="744890"/>
                  </a:lnTo>
                </a:path>
                <a:path w="351789" h="805179">
                  <a:moveTo>
                    <a:pt x="169658" y="749891"/>
                  </a:moveTo>
                  <a:lnTo>
                    <a:pt x="166762" y="752593"/>
                  </a:lnTo>
                  <a:lnTo>
                    <a:pt x="158586" y="758382"/>
                  </a:lnTo>
                  <a:lnTo>
                    <a:pt x="151262" y="764188"/>
                  </a:lnTo>
                  <a:lnTo>
                    <a:pt x="145129" y="768047"/>
                  </a:lnTo>
                </a:path>
                <a:path w="351789" h="805179">
                  <a:moveTo>
                    <a:pt x="145129" y="768047"/>
                  </a:moveTo>
                  <a:lnTo>
                    <a:pt x="141041" y="771151"/>
                  </a:lnTo>
                </a:path>
                <a:path w="351789" h="805179">
                  <a:moveTo>
                    <a:pt x="141041" y="771151"/>
                  </a:moveTo>
                  <a:lnTo>
                    <a:pt x="137805" y="773853"/>
                  </a:lnTo>
                </a:path>
                <a:path w="351789" h="805179">
                  <a:moveTo>
                    <a:pt x="137805" y="773853"/>
                  </a:moveTo>
                  <a:lnTo>
                    <a:pt x="130821" y="778870"/>
                  </a:lnTo>
                  <a:lnTo>
                    <a:pt x="119408" y="785833"/>
                  </a:lnTo>
                  <a:lnTo>
                    <a:pt x="114468" y="788535"/>
                  </a:lnTo>
                  <a:lnTo>
                    <a:pt x="112083" y="790481"/>
                  </a:lnTo>
                  <a:lnTo>
                    <a:pt x="111232" y="791639"/>
                  </a:lnTo>
                  <a:lnTo>
                    <a:pt x="109188" y="792410"/>
                  </a:lnTo>
                  <a:lnTo>
                    <a:pt x="105099" y="793568"/>
                  </a:lnTo>
                  <a:lnTo>
                    <a:pt x="92835" y="797428"/>
                  </a:lnTo>
                  <a:lnTo>
                    <a:pt x="78015" y="800130"/>
                  </a:lnTo>
                  <a:lnTo>
                    <a:pt x="67114" y="803233"/>
                  </a:lnTo>
                  <a:lnTo>
                    <a:pt x="63025" y="805163"/>
                  </a:lnTo>
                  <a:lnTo>
                    <a:pt x="60981" y="804005"/>
                  </a:lnTo>
                  <a:lnTo>
                    <a:pt x="55530" y="804005"/>
                  </a:lnTo>
                  <a:lnTo>
                    <a:pt x="41222" y="803233"/>
                  </a:lnTo>
                  <a:lnTo>
                    <a:pt x="27765" y="802075"/>
                  </a:lnTo>
                  <a:lnTo>
                    <a:pt x="18396" y="801303"/>
                  </a:lnTo>
                </a:path>
                <a:path w="351789" h="805179">
                  <a:moveTo>
                    <a:pt x="112083" y="0"/>
                  </a:moveTo>
                  <a:lnTo>
                    <a:pt x="116512" y="0"/>
                  </a:lnTo>
                  <a:lnTo>
                    <a:pt x="127584" y="804"/>
                  </a:lnTo>
                  <a:lnTo>
                    <a:pt x="130821" y="0"/>
                  </a:lnTo>
                </a:path>
                <a:path w="351789" h="805179">
                  <a:moveTo>
                    <a:pt x="0" y="161135"/>
                  </a:moveTo>
                  <a:lnTo>
                    <a:pt x="7324" y="152612"/>
                  </a:lnTo>
                  <a:lnTo>
                    <a:pt x="17545" y="139908"/>
                  </a:lnTo>
                  <a:lnTo>
                    <a:pt x="24528" y="132189"/>
                  </a:lnTo>
                  <a:lnTo>
                    <a:pt x="37134" y="118680"/>
                  </a:lnTo>
                  <a:lnTo>
                    <a:pt x="51442" y="102760"/>
                  </a:lnTo>
                  <a:lnTo>
                    <a:pt x="56382" y="96970"/>
                  </a:lnTo>
                  <a:lnTo>
                    <a:pt x="57574" y="94236"/>
                  </a:lnTo>
                  <a:lnTo>
                    <a:pt x="59619" y="90377"/>
                  </a:lnTo>
                  <a:lnTo>
                    <a:pt x="69839" y="63039"/>
                  </a:lnTo>
                  <a:lnTo>
                    <a:pt x="73927" y="52586"/>
                  </a:lnTo>
                  <a:lnTo>
                    <a:pt x="80059" y="32001"/>
                  </a:lnTo>
                  <a:lnTo>
                    <a:pt x="86703" y="18493"/>
                  </a:lnTo>
                  <a:lnTo>
                    <a:pt x="90791" y="852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2" name="object 4212"/>
            <p:cNvSpPr/>
            <p:nvPr/>
          </p:nvSpPr>
          <p:spPr>
            <a:xfrm>
              <a:off x="3949014" y="34763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125"/>
                  </a:moveTo>
                  <a:lnTo>
                    <a:pt x="425" y="11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3" name="object 4213"/>
            <p:cNvSpPr/>
            <p:nvPr/>
          </p:nvSpPr>
          <p:spPr>
            <a:xfrm>
              <a:off x="3390639" y="3426034"/>
              <a:ext cx="680720" cy="992505"/>
            </a:xfrm>
            <a:custGeom>
              <a:avLst/>
              <a:gdLst/>
              <a:ahLst/>
              <a:cxnLst/>
              <a:rect l="l" t="t" r="r" b="b"/>
              <a:pathLst>
                <a:path w="680720" h="992504">
                  <a:moveTo>
                    <a:pt x="559226" y="50334"/>
                  </a:moveTo>
                  <a:lnTo>
                    <a:pt x="560418" y="48405"/>
                  </a:lnTo>
                  <a:lnTo>
                    <a:pt x="564507" y="46475"/>
                  </a:lnTo>
                  <a:lnTo>
                    <a:pt x="565358" y="45671"/>
                  </a:lnTo>
                </a:path>
                <a:path w="680720" h="992504">
                  <a:moveTo>
                    <a:pt x="565358" y="45671"/>
                  </a:moveTo>
                  <a:lnTo>
                    <a:pt x="567402" y="44545"/>
                  </a:lnTo>
                  <a:lnTo>
                    <a:pt x="572683" y="42615"/>
                  </a:lnTo>
                  <a:lnTo>
                    <a:pt x="577623" y="41811"/>
                  </a:lnTo>
                  <a:lnTo>
                    <a:pt x="579667" y="41811"/>
                  </a:lnTo>
                </a:path>
                <a:path w="680720" h="992504">
                  <a:moveTo>
                    <a:pt x="598404" y="41811"/>
                  </a:moveTo>
                  <a:lnTo>
                    <a:pt x="606581" y="41811"/>
                  </a:lnTo>
                  <a:lnTo>
                    <a:pt x="608625" y="41811"/>
                  </a:lnTo>
                  <a:lnTo>
                    <a:pt x="612713" y="38756"/>
                  </a:lnTo>
                  <a:lnTo>
                    <a:pt x="620038" y="36022"/>
                  </a:lnTo>
                  <a:lnTo>
                    <a:pt x="646611" y="20101"/>
                  </a:lnTo>
                </a:path>
                <a:path w="680720" h="992504">
                  <a:moveTo>
                    <a:pt x="646611" y="20101"/>
                  </a:moveTo>
                  <a:lnTo>
                    <a:pt x="648655" y="18171"/>
                  </a:lnTo>
                  <a:lnTo>
                    <a:pt x="666370" y="8523"/>
                  </a:lnTo>
                  <a:lnTo>
                    <a:pt x="667562" y="7719"/>
                  </a:lnTo>
                </a:path>
                <a:path w="680720" h="992504">
                  <a:moveTo>
                    <a:pt x="667562" y="7719"/>
                  </a:moveTo>
                  <a:lnTo>
                    <a:pt x="679827" y="804"/>
                  </a:lnTo>
                  <a:lnTo>
                    <a:pt x="680679" y="0"/>
                  </a:lnTo>
                </a:path>
                <a:path w="680720" h="992504">
                  <a:moveTo>
                    <a:pt x="360439" y="866304"/>
                  </a:moveTo>
                  <a:lnTo>
                    <a:pt x="358395" y="866304"/>
                  </a:lnTo>
                </a:path>
                <a:path w="680720" h="992504">
                  <a:moveTo>
                    <a:pt x="485980" y="843115"/>
                  </a:moveTo>
                  <a:lnTo>
                    <a:pt x="479848" y="841941"/>
                  </a:lnTo>
                  <a:lnTo>
                    <a:pt x="470820" y="841169"/>
                  </a:lnTo>
                  <a:lnTo>
                    <a:pt x="469627" y="840011"/>
                  </a:lnTo>
                </a:path>
                <a:path w="680720" h="992504">
                  <a:moveTo>
                    <a:pt x="469627" y="840011"/>
                  </a:moveTo>
                  <a:lnTo>
                    <a:pt x="468776" y="840011"/>
                  </a:lnTo>
                  <a:lnTo>
                    <a:pt x="467583" y="838082"/>
                  </a:lnTo>
                  <a:lnTo>
                    <a:pt x="466391" y="836152"/>
                  </a:lnTo>
                  <a:lnTo>
                    <a:pt x="464347" y="834222"/>
                  </a:lnTo>
                  <a:lnTo>
                    <a:pt x="462303" y="833450"/>
                  </a:lnTo>
                  <a:lnTo>
                    <a:pt x="460259" y="833450"/>
                  </a:lnTo>
                  <a:lnTo>
                    <a:pt x="459407" y="833450"/>
                  </a:lnTo>
                  <a:lnTo>
                    <a:pt x="457363" y="834222"/>
                  </a:lnTo>
                  <a:lnTo>
                    <a:pt x="455319" y="835380"/>
                  </a:lnTo>
                  <a:lnTo>
                    <a:pt x="452082" y="837310"/>
                  </a:lnTo>
                  <a:lnTo>
                    <a:pt x="451230" y="839239"/>
                  </a:lnTo>
                  <a:lnTo>
                    <a:pt x="447142" y="840011"/>
                  </a:lnTo>
                  <a:lnTo>
                    <a:pt x="441010" y="841941"/>
                  </a:lnTo>
                  <a:lnTo>
                    <a:pt x="437603" y="843887"/>
                  </a:lnTo>
                  <a:lnTo>
                    <a:pt x="434367" y="845817"/>
                  </a:lnTo>
                  <a:lnTo>
                    <a:pt x="430279" y="849676"/>
                  </a:lnTo>
                  <a:lnTo>
                    <a:pt x="429427" y="849676"/>
                  </a:lnTo>
                </a:path>
                <a:path w="680720" h="992504">
                  <a:moveTo>
                    <a:pt x="429427" y="849676"/>
                  </a:moveTo>
                  <a:lnTo>
                    <a:pt x="419207" y="856640"/>
                  </a:lnTo>
                  <a:lnTo>
                    <a:pt x="415118" y="860499"/>
                  </a:lnTo>
                  <a:lnTo>
                    <a:pt x="413074" y="861657"/>
                  </a:lnTo>
                </a:path>
                <a:path w="680720" h="992504">
                  <a:moveTo>
                    <a:pt x="413074" y="861657"/>
                  </a:moveTo>
                  <a:lnTo>
                    <a:pt x="410690" y="862429"/>
                  </a:lnTo>
                  <a:lnTo>
                    <a:pt x="402513" y="862429"/>
                  </a:lnTo>
                  <a:lnTo>
                    <a:pt x="397573" y="863587"/>
                  </a:lnTo>
                </a:path>
                <a:path w="680720" h="992504">
                  <a:moveTo>
                    <a:pt x="397573" y="863587"/>
                  </a:moveTo>
                  <a:lnTo>
                    <a:pt x="382072" y="864375"/>
                  </a:lnTo>
                  <a:lnTo>
                    <a:pt x="366571" y="865533"/>
                  </a:lnTo>
                  <a:lnTo>
                    <a:pt x="360439" y="866304"/>
                  </a:lnTo>
                </a:path>
                <a:path w="680720" h="992504">
                  <a:moveTo>
                    <a:pt x="358395" y="866304"/>
                  </a:moveTo>
                  <a:lnTo>
                    <a:pt x="346812" y="864375"/>
                  </a:lnTo>
                  <a:lnTo>
                    <a:pt x="344087" y="863587"/>
                  </a:lnTo>
                </a:path>
                <a:path w="680720" h="992504">
                  <a:moveTo>
                    <a:pt x="344087" y="863587"/>
                  </a:moveTo>
                  <a:lnTo>
                    <a:pt x="333866" y="862429"/>
                  </a:lnTo>
                  <a:lnTo>
                    <a:pt x="326371" y="862429"/>
                  </a:lnTo>
                  <a:lnTo>
                    <a:pt x="325179" y="862429"/>
                  </a:lnTo>
                </a:path>
                <a:path w="680720" h="992504">
                  <a:moveTo>
                    <a:pt x="325179" y="862429"/>
                  </a:moveTo>
                  <a:lnTo>
                    <a:pt x="323135" y="862429"/>
                  </a:lnTo>
                  <a:lnTo>
                    <a:pt x="322283" y="863587"/>
                  </a:lnTo>
                  <a:lnTo>
                    <a:pt x="320239" y="865533"/>
                  </a:lnTo>
                  <a:lnTo>
                    <a:pt x="319047" y="867462"/>
                  </a:lnTo>
                  <a:lnTo>
                    <a:pt x="318195" y="870164"/>
                  </a:lnTo>
                  <a:lnTo>
                    <a:pt x="316151" y="875197"/>
                  </a:lnTo>
                  <a:lnTo>
                    <a:pt x="312063" y="884074"/>
                  </a:lnTo>
                  <a:lnTo>
                    <a:pt x="300650" y="907280"/>
                  </a:lnTo>
                  <a:lnTo>
                    <a:pt x="297413" y="916157"/>
                  </a:lnTo>
                  <a:lnTo>
                    <a:pt x="286341" y="939362"/>
                  </a:lnTo>
                  <a:lnTo>
                    <a:pt x="280209" y="954045"/>
                  </a:lnTo>
                  <a:lnTo>
                    <a:pt x="280209" y="955974"/>
                  </a:lnTo>
                  <a:lnTo>
                    <a:pt x="279017" y="956746"/>
                  </a:lnTo>
                </a:path>
                <a:path w="680720" h="992504">
                  <a:moveTo>
                    <a:pt x="279017" y="956746"/>
                  </a:moveTo>
                  <a:lnTo>
                    <a:pt x="270840" y="963709"/>
                  </a:lnTo>
                  <a:lnTo>
                    <a:pt x="262664" y="969499"/>
                  </a:lnTo>
                </a:path>
                <a:path w="680720" h="992504">
                  <a:moveTo>
                    <a:pt x="262664" y="969499"/>
                  </a:moveTo>
                  <a:lnTo>
                    <a:pt x="261472" y="970287"/>
                  </a:lnTo>
                  <a:lnTo>
                    <a:pt x="256532" y="974532"/>
                  </a:lnTo>
                  <a:lnTo>
                    <a:pt x="254488" y="976462"/>
                  </a:lnTo>
                </a:path>
                <a:path w="680720" h="992504">
                  <a:moveTo>
                    <a:pt x="282253" y="298470"/>
                  </a:moveTo>
                  <a:lnTo>
                    <a:pt x="264708" y="307315"/>
                  </a:lnTo>
                  <a:lnTo>
                    <a:pt x="257383" y="310049"/>
                  </a:lnTo>
                </a:path>
                <a:path w="680720" h="992504">
                  <a:moveTo>
                    <a:pt x="430279" y="236235"/>
                  </a:moveTo>
                  <a:lnTo>
                    <a:pt x="432323" y="235110"/>
                  </a:lnTo>
                  <a:lnTo>
                    <a:pt x="438455" y="232376"/>
                  </a:lnTo>
                  <a:lnTo>
                    <a:pt x="441862" y="229320"/>
                  </a:lnTo>
                  <a:lnTo>
                    <a:pt x="445950" y="225461"/>
                  </a:lnTo>
                  <a:lnTo>
                    <a:pt x="456170" y="215008"/>
                  </a:lnTo>
                  <a:lnTo>
                    <a:pt x="466391" y="204877"/>
                  </a:lnTo>
                  <a:lnTo>
                    <a:pt x="467583" y="202947"/>
                  </a:lnTo>
                </a:path>
                <a:path w="680720" h="992504">
                  <a:moveTo>
                    <a:pt x="372704" y="264378"/>
                  </a:moveTo>
                  <a:lnTo>
                    <a:pt x="391441" y="255533"/>
                  </a:lnTo>
                </a:path>
                <a:path w="680720" h="992504">
                  <a:moveTo>
                    <a:pt x="375940" y="281906"/>
                  </a:moveTo>
                  <a:lnTo>
                    <a:pt x="357543" y="283836"/>
                  </a:lnTo>
                  <a:lnTo>
                    <a:pt x="346812" y="284962"/>
                  </a:lnTo>
                </a:path>
                <a:path w="680720" h="992504">
                  <a:moveTo>
                    <a:pt x="346812" y="284962"/>
                  </a:moveTo>
                  <a:lnTo>
                    <a:pt x="331822" y="286892"/>
                  </a:lnTo>
                  <a:lnTo>
                    <a:pt x="314958" y="287696"/>
                  </a:lnTo>
                </a:path>
                <a:path w="680720" h="992504">
                  <a:moveTo>
                    <a:pt x="314958" y="287696"/>
                  </a:moveTo>
                  <a:lnTo>
                    <a:pt x="314107" y="287696"/>
                  </a:lnTo>
                  <a:lnTo>
                    <a:pt x="307974" y="288821"/>
                  </a:lnTo>
                  <a:lnTo>
                    <a:pt x="304738" y="288821"/>
                  </a:lnTo>
                  <a:lnTo>
                    <a:pt x="300650" y="289625"/>
                  </a:lnTo>
                  <a:lnTo>
                    <a:pt x="296562" y="291555"/>
                  </a:lnTo>
                </a:path>
                <a:path w="680720" h="992504">
                  <a:moveTo>
                    <a:pt x="296562" y="291555"/>
                  </a:moveTo>
                  <a:lnTo>
                    <a:pt x="285149" y="297345"/>
                  </a:lnTo>
                  <a:lnTo>
                    <a:pt x="282253" y="298470"/>
                  </a:lnTo>
                </a:path>
                <a:path w="680720" h="992504">
                  <a:moveTo>
                    <a:pt x="257383" y="310049"/>
                  </a:moveTo>
                  <a:lnTo>
                    <a:pt x="251251" y="313908"/>
                  </a:lnTo>
                  <a:lnTo>
                    <a:pt x="250399" y="313908"/>
                  </a:lnTo>
                </a:path>
                <a:path w="680720" h="992504">
                  <a:moveTo>
                    <a:pt x="391441" y="255533"/>
                  </a:moveTo>
                  <a:lnTo>
                    <a:pt x="413926" y="243954"/>
                  </a:lnTo>
                  <a:lnTo>
                    <a:pt x="430279" y="236235"/>
                  </a:lnTo>
                </a:path>
                <a:path w="680720" h="992504">
                  <a:moveTo>
                    <a:pt x="26573" y="984197"/>
                  </a:moveTo>
                  <a:lnTo>
                    <a:pt x="23847" y="984197"/>
                  </a:lnTo>
                  <a:lnTo>
                    <a:pt x="20440" y="984197"/>
                  </a:lnTo>
                  <a:lnTo>
                    <a:pt x="18396" y="984197"/>
                  </a:lnTo>
                  <a:lnTo>
                    <a:pt x="17715" y="984197"/>
                  </a:lnTo>
                </a:path>
                <a:path w="680720" h="992504">
                  <a:moveTo>
                    <a:pt x="254488" y="976462"/>
                  </a:moveTo>
                  <a:lnTo>
                    <a:pt x="250399" y="978392"/>
                  </a:lnTo>
                  <a:lnTo>
                    <a:pt x="247163" y="979164"/>
                  </a:lnTo>
                  <a:lnTo>
                    <a:pt x="244267" y="980322"/>
                  </a:lnTo>
                  <a:lnTo>
                    <a:pt x="234899" y="980322"/>
                  </a:lnTo>
                </a:path>
                <a:path w="680720" h="992504">
                  <a:moveTo>
                    <a:pt x="234899" y="980322"/>
                  </a:moveTo>
                  <a:lnTo>
                    <a:pt x="231492" y="980322"/>
                  </a:lnTo>
                  <a:lnTo>
                    <a:pt x="192654" y="980322"/>
                  </a:lnTo>
                  <a:lnTo>
                    <a:pt x="186522" y="980322"/>
                  </a:lnTo>
                  <a:lnTo>
                    <a:pt x="184137" y="980322"/>
                  </a:lnTo>
                  <a:lnTo>
                    <a:pt x="158756" y="970287"/>
                  </a:lnTo>
                  <a:lnTo>
                    <a:pt x="137975" y="972217"/>
                  </a:lnTo>
                  <a:lnTo>
                    <a:pt x="103907" y="976462"/>
                  </a:lnTo>
                  <a:lnTo>
                    <a:pt x="87554" y="977234"/>
                  </a:lnTo>
                  <a:lnTo>
                    <a:pt x="74097" y="979164"/>
                  </a:lnTo>
                  <a:lnTo>
                    <a:pt x="55701" y="981110"/>
                  </a:lnTo>
                  <a:lnTo>
                    <a:pt x="47524" y="981110"/>
                  </a:lnTo>
                </a:path>
                <a:path w="680720" h="992504">
                  <a:moveTo>
                    <a:pt x="47524" y="981110"/>
                  </a:moveTo>
                  <a:lnTo>
                    <a:pt x="26573" y="984197"/>
                  </a:lnTo>
                </a:path>
                <a:path w="680720" h="992504">
                  <a:moveTo>
                    <a:pt x="17715" y="984197"/>
                  </a:moveTo>
                  <a:lnTo>
                    <a:pt x="16352" y="984197"/>
                  </a:lnTo>
                  <a:lnTo>
                    <a:pt x="14308" y="982267"/>
                  </a:lnTo>
                  <a:lnTo>
                    <a:pt x="11072" y="980322"/>
                  </a:lnTo>
                  <a:lnTo>
                    <a:pt x="8176" y="978392"/>
                  </a:lnTo>
                  <a:lnTo>
                    <a:pt x="4088" y="977234"/>
                  </a:lnTo>
                  <a:lnTo>
                    <a:pt x="2044" y="977234"/>
                  </a:lnTo>
                  <a:lnTo>
                    <a:pt x="851" y="978392"/>
                  </a:lnTo>
                </a:path>
                <a:path w="680720" h="992504">
                  <a:moveTo>
                    <a:pt x="851" y="978392"/>
                  </a:moveTo>
                  <a:lnTo>
                    <a:pt x="0" y="979164"/>
                  </a:lnTo>
                  <a:lnTo>
                    <a:pt x="851" y="983039"/>
                  </a:lnTo>
                  <a:lnTo>
                    <a:pt x="851" y="99193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4" name="object 4214"/>
            <p:cNvSpPr/>
            <p:nvPr/>
          </p:nvSpPr>
          <p:spPr>
            <a:xfrm>
              <a:off x="3391491" y="441796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-1192" y="6376"/>
                  </a:moveTo>
                  <a:lnTo>
                    <a:pt x="1192" y="6376"/>
                  </a:lnTo>
                </a:path>
              </a:pathLst>
            </a:custGeom>
            <a:ln w="1275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5" name="object 4215"/>
            <p:cNvSpPr/>
            <p:nvPr/>
          </p:nvSpPr>
          <p:spPr>
            <a:xfrm>
              <a:off x="3390639" y="779839"/>
              <a:ext cx="974725" cy="3693160"/>
            </a:xfrm>
            <a:custGeom>
              <a:avLst/>
              <a:gdLst/>
              <a:ahLst/>
              <a:cxnLst/>
              <a:rect l="l" t="t" r="r" b="b"/>
              <a:pathLst>
                <a:path w="974725" h="3693160">
                  <a:moveTo>
                    <a:pt x="851" y="3650879"/>
                  </a:moveTo>
                  <a:lnTo>
                    <a:pt x="0" y="3674069"/>
                  </a:lnTo>
                  <a:lnTo>
                    <a:pt x="0" y="3687593"/>
                  </a:lnTo>
                  <a:lnTo>
                    <a:pt x="0" y="3692626"/>
                  </a:lnTo>
                </a:path>
                <a:path w="974725" h="3693160">
                  <a:moveTo>
                    <a:pt x="932952" y="91181"/>
                  </a:moveTo>
                  <a:lnTo>
                    <a:pt x="974345" y="82658"/>
                  </a:lnTo>
                </a:path>
                <a:path w="974725" h="3693160">
                  <a:moveTo>
                    <a:pt x="914556" y="93111"/>
                  </a:moveTo>
                  <a:lnTo>
                    <a:pt x="916600" y="93111"/>
                  </a:lnTo>
                </a:path>
                <a:path w="974725" h="3693160">
                  <a:moveTo>
                    <a:pt x="786971" y="137978"/>
                  </a:moveTo>
                  <a:lnTo>
                    <a:pt x="786971" y="137174"/>
                  </a:lnTo>
                  <a:lnTo>
                    <a:pt x="787823" y="132993"/>
                  </a:lnTo>
                  <a:lnTo>
                    <a:pt x="791059" y="126399"/>
                  </a:lnTo>
                  <a:lnTo>
                    <a:pt x="795999" y="121414"/>
                  </a:lnTo>
                </a:path>
                <a:path w="974725" h="3693160">
                  <a:moveTo>
                    <a:pt x="795999" y="121414"/>
                  </a:moveTo>
                  <a:lnTo>
                    <a:pt x="797191" y="119484"/>
                  </a:lnTo>
                  <a:lnTo>
                    <a:pt x="831941" y="100187"/>
                  </a:lnTo>
                  <a:lnTo>
                    <a:pt x="836540" y="98900"/>
                  </a:lnTo>
                  <a:lnTo>
                    <a:pt x="839265" y="100187"/>
                  </a:lnTo>
                  <a:lnTo>
                    <a:pt x="850848" y="102116"/>
                  </a:lnTo>
                  <a:lnTo>
                    <a:pt x="861069" y="100830"/>
                  </a:lnTo>
                  <a:lnTo>
                    <a:pt x="876570" y="98257"/>
                  </a:lnTo>
                  <a:lnTo>
                    <a:pt x="892922" y="95041"/>
                  </a:lnTo>
                </a:path>
                <a:path w="974725" h="3693160">
                  <a:moveTo>
                    <a:pt x="892922" y="95041"/>
                  </a:moveTo>
                  <a:lnTo>
                    <a:pt x="894115" y="94397"/>
                  </a:lnTo>
                  <a:lnTo>
                    <a:pt x="903143" y="93111"/>
                  </a:lnTo>
                  <a:lnTo>
                    <a:pt x="905187" y="93111"/>
                  </a:lnTo>
                </a:path>
                <a:path w="974725" h="3693160">
                  <a:moveTo>
                    <a:pt x="905187" y="93111"/>
                  </a:moveTo>
                  <a:lnTo>
                    <a:pt x="914556" y="93111"/>
                  </a:lnTo>
                </a:path>
                <a:path w="974725" h="3693160">
                  <a:moveTo>
                    <a:pt x="916600" y="93111"/>
                  </a:moveTo>
                  <a:lnTo>
                    <a:pt x="917451" y="93111"/>
                  </a:lnTo>
                  <a:lnTo>
                    <a:pt x="930908" y="91181"/>
                  </a:lnTo>
                  <a:lnTo>
                    <a:pt x="932952" y="91181"/>
                  </a:lnTo>
                </a:path>
                <a:path w="974725" h="3693160">
                  <a:moveTo>
                    <a:pt x="970257" y="81532"/>
                  </a:moveTo>
                  <a:lnTo>
                    <a:pt x="960718" y="78798"/>
                  </a:lnTo>
                  <a:lnTo>
                    <a:pt x="937040" y="77673"/>
                  </a:lnTo>
                  <a:lnTo>
                    <a:pt x="932101" y="77673"/>
                  </a:lnTo>
                </a:path>
                <a:path w="974725" h="3693160">
                  <a:moveTo>
                    <a:pt x="932101" y="77673"/>
                  </a:moveTo>
                  <a:lnTo>
                    <a:pt x="932101" y="74617"/>
                  </a:lnTo>
                  <a:lnTo>
                    <a:pt x="934145" y="68024"/>
                  </a:lnTo>
                  <a:lnTo>
                    <a:pt x="937040" y="59179"/>
                  </a:lnTo>
                </a:path>
                <a:path w="974725" h="3693160">
                  <a:moveTo>
                    <a:pt x="937040" y="59179"/>
                  </a:moveTo>
                  <a:lnTo>
                    <a:pt x="938233" y="56445"/>
                  </a:lnTo>
                  <a:lnTo>
                    <a:pt x="937040" y="44384"/>
                  </a:lnTo>
                  <a:lnTo>
                    <a:pt x="936189" y="41811"/>
                  </a:lnTo>
                  <a:lnTo>
                    <a:pt x="928012" y="28142"/>
                  </a:lnTo>
                  <a:lnTo>
                    <a:pt x="925968" y="23157"/>
                  </a:lnTo>
                </a:path>
                <a:path w="974725" h="3693160">
                  <a:moveTo>
                    <a:pt x="925968" y="23157"/>
                  </a:moveTo>
                  <a:lnTo>
                    <a:pt x="924776" y="19297"/>
                  </a:lnTo>
                </a:path>
                <a:path w="974725" h="3693160">
                  <a:moveTo>
                    <a:pt x="924776" y="19297"/>
                  </a:moveTo>
                  <a:lnTo>
                    <a:pt x="923924" y="17367"/>
                  </a:lnTo>
                  <a:lnTo>
                    <a:pt x="920688" y="0"/>
                  </a:lnTo>
                </a:path>
                <a:path w="974725" h="3693160">
                  <a:moveTo>
                    <a:pt x="974345" y="82658"/>
                  </a:moveTo>
                  <a:lnTo>
                    <a:pt x="970257" y="81532"/>
                  </a:lnTo>
                </a:path>
                <a:path w="974725" h="3693160">
                  <a:moveTo>
                    <a:pt x="787823" y="161135"/>
                  </a:moveTo>
                  <a:lnTo>
                    <a:pt x="787823" y="152612"/>
                  </a:lnTo>
                </a:path>
                <a:path w="974725" h="3693160">
                  <a:moveTo>
                    <a:pt x="711680" y="295736"/>
                  </a:moveTo>
                  <a:lnTo>
                    <a:pt x="725137" y="290751"/>
                  </a:lnTo>
                  <a:lnTo>
                    <a:pt x="731270" y="287535"/>
                  </a:lnTo>
                  <a:lnTo>
                    <a:pt x="744386" y="271293"/>
                  </a:lnTo>
                </a:path>
                <a:path w="974725" h="3693160">
                  <a:moveTo>
                    <a:pt x="662282" y="330472"/>
                  </a:moveTo>
                  <a:lnTo>
                    <a:pt x="670458" y="327738"/>
                  </a:lnTo>
                  <a:lnTo>
                    <a:pt x="688855" y="323879"/>
                  </a:lnTo>
                  <a:lnTo>
                    <a:pt x="690899" y="321949"/>
                  </a:lnTo>
                  <a:lnTo>
                    <a:pt x="692091" y="318894"/>
                  </a:lnTo>
                  <a:lnTo>
                    <a:pt x="690899" y="309245"/>
                  </a:lnTo>
                  <a:lnTo>
                    <a:pt x="692091" y="307315"/>
                  </a:lnTo>
                  <a:lnTo>
                    <a:pt x="699416" y="301526"/>
                  </a:lnTo>
                </a:path>
                <a:path w="974725" h="3693160">
                  <a:moveTo>
                    <a:pt x="699416" y="301526"/>
                  </a:moveTo>
                  <a:lnTo>
                    <a:pt x="706400" y="297666"/>
                  </a:lnTo>
                  <a:lnTo>
                    <a:pt x="711680" y="295736"/>
                  </a:lnTo>
                </a:path>
                <a:path w="974725" h="3693160">
                  <a:moveTo>
                    <a:pt x="744386" y="271293"/>
                  </a:moveTo>
                  <a:lnTo>
                    <a:pt x="764145" y="247010"/>
                  </a:lnTo>
                </a:path>
                <a:path w="974725" h="3693160">
                  <a:moveTo>
                    <a:pt x="764145" y="247010"/>
                  </a:moveTo>
                  <a:lnTo>
                    <a:pt x="771470" y="232376"/>
                  </a:lnTo>
                  <a:lnTo>
                    <a:pt x="774366" y="220797"/>
                  </a:lnTo>
                  <a:lnTo>
                    <a:pt x="774366" y="219511"/>
                  </a:lnTo>
                </a:path>
                <a:path w="974725" h="3693160">
                  <a:moveTo>
                    <a:pt x="774366" y="219511"/>
                  </a:moveTo>
                  <a:lnTo>
                    <a:pt x="775558" y="196353"/>
                  </a:lnTo>
                  <a:lnTo>
                    <a:pt x="775558" y="195228"/>
                  </a:lnTo>
                </a:path>
                <a:path w="974725" h="3693160">
                  <a:moveTo>
                    <a:pt x="775558" y="195228"/>
                  </a:moveTo>
                  <a:lnTo>
                    <a:pt x="775558" y="194424"/>
                  </a:lnTo>
                  <a:lnTo>
                    <a:pt x="784927" y="185579"/>
                  </a:lnTo>
                  <a:lnTo>
                    <a:pt x="787823" y="180915"/>
                  </a:lnTo>
                  <a:lnTo>
                    <a:pt x="789015" y="177056"/>
                  </a:lnTo>
                  <a:lnTo>
                    <a:pt x="787823" y="16242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6" name="object 4216"/>
            <p:cNvSpPr/>
            <p:nvPr/>
          </p:nvSpPr>
          <p:spPr>
            <a:xfrm>
              <a:off x="4178462" y="9409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192" y="643"/>
                  </a:moveTo>
                  <a:lnTo>
                    <a:pt x="1192" y="64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7" name="object 4217"/>
            <p:cNvSpPr/>
            <p:nvPr/>
          </p:nvSpPr>
          <p:spPr>
            <a:xfrm>
              <a:off x="4177611" y="917818"/>
              <a:ext cx="1270" cy="15240"/>
            </a:xfrm>
            <a:custGeom>
              <a:avLst/>
              <a:gdLst/>
              <a:ahLst/>
              <a:cxnLst/>
              <a:rect l="l" t="t" r="r" b="b"/>
              <a:pathLst>
                <a:path w="1270" h="15240">
                  <a:moveTo>
                    <a:pt x="425" y="-1192"/>
                  </a:moveTo>
                  <a:lnTo>
                    <a:pt x="425" y="15826"/>
                  </a:lnTo>
                </a:path>
              </a:pathLst>
            </a:custGeom>
            <a:ln w="323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8" name="object 4218"/>
            <p:cNvSpPr/>
            <p:nvPr/>
          </p:nvSpPr>
          <p:spPr>
            <a:xfrm>
              <a:off x="3751079" y="1110312"/>
              <a:ext cx="302260" cy="1061085"/>
            </a:xfrm>
            <a:custGeom>
              <a:avLst/>
              <a:gdLst/>
              <a:ahLst/>
              <a:cxnLst/>
              <a:rect l="l" t="t" r="r" b="b"/>
              <a:pathLst>
                <a:path w="302260" h="1061085">
                  <a:moveTo>
                    <a:pt x="213095" y="150843"/>
                  </a:moveTo>
                  <a:lnTo>
                    <a:pt x="246141" y="107906"/>
                  </a:lnTo>
                  <a:lnTo>
                    <a:pt x="253466" y="100187"/>
                  </a:lnTo>
                  <a:lnTo>
                    <a:pt x="262494" y="93593"/>
                  </a:lnTo>
                  <a:lnTo>
                    <a:pt x="266582" y="88608"/>
                  </a:lnTo>
                  <a:lnTo>
                    <a:pt x="272714" y="73813"/>
                  </a:lnTo>
                  <a:lnTo>
                    <a:pt x="274758" y="68024"/>
                  </a:lnTo>
                  <a:lnTo>
                    <a:pt x="274758" y="67220"/>
                  </a:lnTo>
                </a:path>
                <a:path w="302260" h="1061085">
                  <a:moveTo>
                    <a:pt x="170851" y="169337"/>
                  </a:moveTo>
                  <a:lnTo>
                    <a:pt x="183115" y="167407"/>
                  </a:lnTo>
                  <a:lnTo>
                    <a:pt x="186522" y="166281"/>
                  </a:lnTo>
                </a:path>
                <a:path w="302260" h="1061085">
                  <a:moveTo>
                    <a:pt x="186522" y="166281"/>
                  </a:moveTo>
                  <a:lnTo>
                    <a:pt x="206963" y="155828"/>
                  </a:lnTo>
                  <a:lnTo>
                    <a:pt x="211051" y="152773"/>
                  </a:lnTo>
                  <a:lnTo>
                    <a:pt x="213095" y="150843"/>
                  </a:lnTo>
                </a:path>
                <a:path w="302260" h="1061085">
                  <a:moveTo>
                    <a:pt x="274758" y="67220"/>
                  </a:moveTo>
                  <a:lnTo>
                    <a:pt x="274758" y="49530"/>
                  </a:lnTo>
                  <a:lnTo>
                    <a:pt x="275950" y="47600"/>
                  </a:lnTo>
                  <a:lnTo>
                    <a:pt x="281401" y="41811"/>
                  </a:lnTo>
                  <a:lnTo>
                    <a:pt x="282083" y="37952"/>
                  </a:lnTo>
                </a:path>
                <a:path w="302260" h="1061085">
                  <a:moveTo>
                    <a:pt x="282083" y="37952"/>
                  </a:moveTo>
                  <a:lnTo>
                    <a:pt x="287534" y="22513"/>
                  </a:lnTo>
                </a:path>
                <a:path w="302260" h="1061085">
                  <a:moveTo>
                    <a:pt x="287534" y="22513"/>
                  </a:moveTo>
                  <a:lnTo>
                    <a:pt x="292303" y="5789"/>
                  </a:lnTo>
                  <a:lnTo>
                    <a:pt x="294347" y="3055"/>
                  </a:lnTo>
                  <a:lnTo>
                    <a:pt x="298435" y="1125"/>
                  </a:lnTo>
                  <a:lnTo>
                    <a:pt x="301842" y="0"/>
                  </a:lnTo>
                </a:path>
                <a:path w="302260" h="1061085">
                  <a:moveTo>
                    <a:pt x="190610" y="1057995"/>
                  </a:moveTo>
                  <a:lnTo>
                    <a:pt x="188566" y="1057191"/>
                  </a:lnTo>
                  <a:lnTo>
                    <a:pt x="186522" y="1055261"/>
                  </a:lnTo>
                  <a:lnTo>
                    <a:pt x="182434" y="1054135"/>
                  </a:lnTo>
                  <a:lnTo>
                    <a:pt x="180390" y="1054135"/>
                  </a:lnTo>
                  <a:lnTo>
                    <a:pt x="172895" y="1052205"/>
                  </a:lnTo>
                  <a:lnTo>
                    <a:pt x="162674" y="1050276"/>
                  </a:lnTo>
                  <a:lnTo>
                    <a:pt x="136953" y="1043682"/>
                  </a:lnTo>
                  <a:lnTo>
                    <a:pt x="131672" y="1041753"/>
                  </a:lnTo>
                  <a:lnTo>
                    <a:pt x="128777" y="1041753"/>
                  </a:lnTo>
                  <a:lnTo>
                    <a:pt x="123496" y="1040627"/>
                  </a:lnTo>
                  <a:lnTo>
                    <a:pt x="122644" y="1040627"/>
                  </a:lnTo>
                </a:path>
                <a:path w="302260" h="1061085">
                  <a:moveTo>
                    <a:pt x="122644" y="1040627"/>
                  </a:moveTo>
                  <a:lnTo>
                    <a:pt x="116512" y="1041753"/>
                  </a:lnTo>
                  <a:lnTo>
                    <a:pt x="108336" y="1041753"/>
                  </a:lnTo>
                  <a:lnTo>
                    <a:pt x="99819" y="1043682"/>
                  </a:lnTo>
                  <a:lnTo>
                    <a:pt x="89598" y="1044486"/>
                  </a:lnTo>
                  <a:lnTo>
                    <a:pt x="73927" y="1047542"/>
                  </a:lnTo>
                  <a:lnTo>
                    <a:pt x="53486" y="1051401"/>
                  </a:lnTo>
                  <a:lnTo>
                    <a:pt x="48206" y="1052205"/>
                  </a:lnTo>
                </a:path>
                <a:path w="302260" h="1061085">
                  <a:moveTo>
                    <a:pt x="48206" y="1052205"/>
                  </a:moveTo>
                  <a:lnTo>
                    <a:pt x="23677" y="1057191"/>
                  </a:lnTo>
                  <a:lnTo>
                    <a:pt x="12264" y="1059120"/>
                  </a:lnTo>
                  <a:lnTo>
                    <a:pt x="2044" y="1061050"/>
                  </a:lnTo>
                  <a:lnTo>
                    <a:pt x="0" y="10610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9" name="object 4219"/>
            <p:cNvSpPr/>
            <p:nvPr/>
          </p:nvSpPr>
          <p:spPr>
            <a:xfrm>
              <a:off x="3740859" y="21713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-1126" y="562"/>
                  </a:moveTo>
                  <a:lnTo>
                    <a:pt x="11347" y="562"/>
                  </a:lnTo>
                </a:path>
              </a:pathLst>
            </a:custGeom>
            <a:ln w="33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0" name="object 4220"/>
            <p:cNvSpPr/>
            <p:nvPr/>
          </p:nvSpPr>
          <p:spPr>
            <a:xfrm>
              <a:off x="2695481" y="549684"/>
              <a:ext cx="1226820" cy="3294379"/>
            </a:xfrm>
            <a:custGeom>
              <a:avLst/>
              <a:gdLst/>
              <a:ahLst/>
              <a:cxnLst/>
              <a:rect l="l" t="t" r="r" b="b"/>
              <a:pathLst>
                <a:path w="1226820" h="3294379">
                  <a:moveTo>
                    <a:pt x="1085407" y="735754"/>
                  </a:moveTo>
                  <a:lnTo>
                    <a:pt x="1086599" y="734950"/>
                  </a:lnTo>
                  <a:lnTo>
                    <a:pt x="1136168" y="731895"/>
                  </a:lnTo>
                </a:path>
                <a:path w="1226820" h="3294379">
                  <a:moveTo>
                    <a:pt x="1014205" y="744599"/>
                  </a:moveTo>
                  <a:lnTo>
                    <a:pt x="1033794" y="744599"/>
                  </a:lnTo>
                  <a:lnTo>
                    <a:pt x="1051509" y="741544"/>
                  </a:lnTo>
                </a:path>
                <a:path w="1226820" h="3294379">
                  <a:moveTo>
                    <a:pt x="1051509" y="741544"/>
                  </a:moveTo>
                  <a:lnTo>
                    <a:pt x="1085407" y="735754"/>
                  </a:lnTo>
                </a:path>
                <a:path w="1226820" h="3294379">
                  <a:moveTo>
                    <a:pt x="1136168" y="731895"/>
                  </a:moveTo>
                  <a:lnTo>
                    <a:pt x="1151328" y="730769"/>
                  </a:lnTo>
                  <a:lnTo>
                    <a:pt x="1168022" y="730769"/>
                  </a:lnTo>
                </a:path>
                <a:path w="1226820" h="3294379">
                  <a:moveTo>
                    <a:pt x="1168022" y="730769"/>
                  </a:moveTo>
                  <a:lnTo>
                    <a:pt x="1180286" y="732699"/>
                  </a:lnTo>
                  <a:lnTo>
                    <a:pt x="1190507" y="734950"/>
                  </a:lnTo>
                </a:path>
                <a:path w="1226820" h="3294379">
                  <a:moveTo>
                    <a:pt x="1190507" y="734950"/>
                  </a:moveTo>
                  <a:lnTo>
                    <a:pt x="1195787" y="735754"/>
                  </a:lnTo>
                  <a:lnTo>
                    <a:pt x="1201919" y="734950"/>
                  </a:lnTo>
                  <a:lnTo>
                    <a:pt x="1226448" y="729965"/>
                  </a:lnTo>
                </a:path>
                <a:path w="1226820" h="3294379">
                  <a:moveTo>
                    <a:pt x="965998" y="744599"/>
                  </a:moveTo>
                  <a:lnTo>
                    <a:pt x="969235" y="744599"/>
                  </a:lnTo>
                  <a:lnTo>
                    <a:pt x="1014205" y="744599"/>
                  </a:lnTo>
                </a:path>
                <a:path w="1226820" h="3294379">
                  <a:moveTo>
                    <a:pt x="673524" y="575262"/>
                  </a:moveTo>
                  <a:lnTo>
                    <a:pt x="674376" y="576066"/>
                  </a:lnTo>
                  <a:lnTo>
                    <a:pt x="712873" y="617074"/>
                  </a:lnTo>
                  <a:lnTo>
                    <a:pt x="756991" y="662745"/>
                  </a:lnTo>
                </a:path>
                <a:path w="1226820" h="3294379">
                  <a:moveTo>
                    <a:pt x="756991" y="662745"/>
                  </a:moveTo>
                  <a:lnTo>
                    <a:pt x="759035" y="664674"/>
                  </a:lnTo>
                  <a:lnTo>
                    <a:pt x="797021" y="702466"/>
                  </a:lnTo>
                  <a:lnTo>
                    <a:pt x="802301" y="706808"/>
                  </a:lnTo>
                  <a:lnTo>
                    <a:pt x="831089" y="722246"/>
                  </a:lnTo>
                  <a:lnTo>
                    <a:pt x="837221" y="723050"/>
                  </a:lnTo>
                </a:path>
                <a:path w="1226820" h="3294379">
                  <a:moveTo>
                    <a:pt x="837221" y="723050"/>
                  </a:moveTo>
                  <a:lnTo>
                    <a:pt x="839265" y="723050"/>
                  </a:lnTo>
                </a:path>
                <a:path w="1226820" h="3294379">
                  <a:moveTo>
                    <a:pt x="839265" y="723050"/>
                  </a:moveTo>
                  <a:lnTo>
                    <a:pt x="860047" y="722246"/>
                  </a:lnTo>
                  <a:lnTo>
                    <a:pt x="866179" y="723050"/>
                  </a:lnTo>
                  <a:lnTo>
                    <a:pt x="867031" y="723050"/>
                  </a:lnTo>
                </a:path>
                <a:path w="1226820" h="3294379">
                  <a:moveTo>
                    <a:pt x="867031" y="723050"/>
                  </a:moveTo>
                  <a:lnTo>
                    <a:pt x="883724" y="729965"/>
                  </a:lnTo>
                  <a:lnTo>
                    <a:pt x="950497" y="743473"/>
                  </a:lnTo>
                  <a:lnTo>
                    <a:pt x="965998" y="744599"/>
                  </a:lnTo>
                </a:path>
                <a:path w="1226820" h="3294379">
                  <a:moveTo>
                    <a:pt x="777265" y="0"/>
                  </a:moveTo>
                  <a:lnTo>
                    <a:pt x="775388" y="8232"/>
                  </a:lnTo>
                </a:path>
                <a:path w="1226820" h="3294379">
                  <a:moveTo>
                    <a:pt x="648655" y="1608170"/>
                  </a:moveTo>
                  <a:lnTo>
                    <a:pt x="637583" y="1602381"/>
                  </a:lnTo>
                </a:path>
                <a:path w="1226820" h="3294379">
                  <a:moveTo>
                    <a:pt x="749666" y="1600451"/>
                  </a:moveTo>
                  <a:lnTo>
                    <a:pt x="750859" y="1602381"/>
                  </a:lnTo>
                </a:path>
                <a:path w="1226820" h="3294379">
                  <a:moveTo>
                    <a:pt x="581881" y="1493349"/>
                  </a:moveTo>
                  <a:lnTo>
                    <a:pt x="588865" y="1498334"/>
                  </a:lnTo>
                  <a:lnTo>
                    <a:pt x="609817" y="1510717"/>
                  </a:lnTo>
                  <a:lnTo>
                    <a:pt x="620719" y="1517793"/>
                  </a:lnTo>
                  <a:lnTo>
                    <a:pt x="636390" y="1527442"/>
                  </a:lnTo>
                  <a:lnTo>
                    <a:pt x="665348" y="1544809"/>
                  </a:lnTo>
                  <a:lnTo>
                    <a:pt x="680508" y="1553654"/>
                  </a:lnTo>
                  <a:lnTo>
                    <a:pt x="693113" y="1561373"/>
                  </a:lnTo>
                </a:path>
                <a:path w="1226820" h="3294379">
                  <a:moveTo>
                    <a:pt x="693113" y="1561373"/>
                  </a:moveTo>
                  <a:lnTo>
                    <a:pt x="702141" y="1566359"/>
                  </a:lnTo>
                  <a:lnTo>
                    <a:pt x="705378" y="1568288"/>
                  </a:lnTo>
                </a:path>
                <a:path w="1226820" h="3294379">
                  <a:moveTo>
                    <a:pt x="705378" y="1568288"/>
                  </a:moveTo>
                  <a:lnTo>
                    <a:pt x="723775" y="1578741"/>
                  </a:lnTo>
                  <a:lnTo>
                    <a:pt x="741490" y="1589677"/>
                  </a:lnTo>
                  <a:lnTo>
                    <a:pt x="742682" y="1590802"/>
                  </a:lnTo>
                </a:path>
                <a:path w="1226820" h="3294379">
                  <a:moveTo>
                    <a:pt x="742682" y="1590802"/>
                  </a:moveTo>
                  <a:lnTo>
                    <a:pt x="743534" y="1591606"/>
                  </a:lnTo>
                  <a:lnTo>
                    <a:pt x="745578" y="1593536"/>
                  </a:lnTo>
                  <a:lnTo>
                    <a:pt x="749666" y="1599325"/>
                  </a:lnTo>
                  <a:lnTo>
                    <a:pt x="749666" y="1600451"/>
                  </a:lnTo>
                </a:path>
                <a:path w="1226820" h="3294379">
                  <a:moveTo>
                    <a:pt x="750859" y="1602381"/>
                  </a:moveTo>
                  <a:lnTo>
                    <a:pt x="756991" y="1612030"/>
                  </a:lnTo>
                  <a:lnTo>
                    <a:pt x="759035" y="1614764"/>
                  </a:lnTo>
                </a:path>
                <a:path w="1226820" h="3294379">
                  <a:moveTo>
                    <a:pt x="759035" y="1614764"/>
                  </a:moveTo>
                  <a:lnTo>
                    <a:pt x="765167" y="1625538"/>
                  </a:lnTo>
                </a:path>
                <a:path w="1226820" h="3294379">
                  <a:moveTo>
                    <a:pt x="666200" y="1618623"/>
                  </a:moveTo>
                  <a:lnTo>
                    <a:pt x="661260" y="1614764"/>
                  </a:lnTo>
                  <a:lnTo>
                    <a:pt x="651891" y="1608974"/>
                  </a:lnTo>
                  <a:lnTo>
                    <a:pt x="648655" y="1608170"/>
                  </a:lnTo>
                </a:path>
                <a:path w="1226820" h="3294379">
                  <a:moveTo>
                    <a:pt x="509487" y="1542076"/>
                  </a:moveTo>
                  <a:lnTo>
                    <a:pt x="502503" y="1539020"/>
                  </a:lnTo>
                  <a:lnTo>
                    <a:pt x="495178" y="1537090"/>
                  </a:lnTo>
                </a:path>
                <a:path w="1226820" h="3294379">
                  <a:moveTo>
                    <a:pt x="552924" y="1476785"/>
                  </a:moveTo>
                  <a:lnTo>
                    <a:pt x="561100" y="1480645"/>
                  </a:lnTo>
                  <a:lnTo>
                    <a:pt x="581881" y="1493349"/>
                  </a:lnTo>
                </a:path>
                <a:path w="1226820" h="3294379">
                  <a:moveTo>
                    <a:pt x="495178" y="1443818"/>
                  </a:moveTo>
                  <a:lnTo>
                    <a:pt x="552924" y="1476785"/>
                  </a:lnTo>
                </a:path>
                <a:path w="1226820" h="3294379">
                  <a:moveTo>
                    <a:pt x="637583" y="1602381"/>
                  </a:moveTo>
                  <a:lnTo>
                    <a:pt x="636390" y="1601255"/>
                  </a:lnTo>
                  <a:lnTo>
                    <a:pt x="620038" y="1594662"/>
                  </a:lnTo>
                  <a:lnTo>
                    <a:pt x="601641" y="1584531"/>
                  </a:lnTo>
                  <a:lnTo>
                    <a:pt x="590909" y="1580028"/>
                  </a:lnTo>
                </a:path>
                <a:path w="1226820" h="3294379">
                  <a:moveTo>
                    <a:pt x="590909" y="1580028"/>
                  </a:moveTo>
                  <a:lnTo>
                    <a:pt x="572513" y="1570218"/>
                  </a:lnTo>
                  <a:lnTo>
                    <a:pt x="544747" y="1557514"/>
                  </a:lnTo>
                  <a:lnTo>
                    <a:pt x="516130" y="1544005"/>
                  </a:lnTo>
                </a:path>
                <a:path w="1226820" h="3294379">
                  <a:moveTo>
                    <a:pt x="516130" y="1544005"/>
                  </a:moveTo>
                  <a:lnTo>
                    <a:pt x="512042" y="1542076"/>
                  </a:lnTo>
                  <a:lnTo>
                    <a:pt x="509487" y="1542076"/>
                  </a:lnTo>
                </a:path>
                <a:path w="1226820" h="3294379">
                  <a:moveTo>
                    <a:pt x="495178" y="1537090"/>
                  </a:moveTo>
                  <a:lnTo>
                    <a:pt x="487002" y="1535161"/>
                  </a:lnTo>
                  <a:lnTo>
                    <a:pt x="480870" y="1532427"/>
                  </a:lnTo>
                </a:path>
                <a:path w="1226820" h="3294379">
                  <a:moveTo>
                    <a:pt x="480870" y="1532427"/>
                  </a:moveTo>
                  <a:lnTo>
                    <a:pt x="473545" y="1530497"/>
                  </a:lnTo>
                  <a:lnTo>
                    <a:pt x="470649" y="1530497"/>
                  </a:lnTo>
                </a:path>
                <a:path w="1226820" h="3294379">
                  <a:moveTo>
                    <a:pt x="470649" y="1530497"/>
                  </a:moveTo>
                  <a:lnTo>
                    <a:pt x="464517" y="1528567"/>
                  </a:lnTo>
                </a:path>
                <a:path w="1226820" h="3294379">
                  <a:moveTo>
                    <a:pt x="464517" y="1528567"/>
                  </a:moveTo>
                  <a:lnTo>
                    <a:pt x="460429" y="1527442"/>
                  </a:lnTo>
                  <a:lnTo>
                    <a:pt x="456341" y="1526155"/>
                  </a:lnTo>
                  <a:lnTo>
                    <a:pt x="453104" y="1526155"/>
                  </a:lnTo>
                </a:path>
                <a:path w="1226820" h="3294379">
                  <a:moveTo>
                    <a:pt x="453104" y="1526155"/>
                  </a:moveTo>
                  <a:lnTo>
                    <a:pt x="449016" y="1526155"/>
                  </a:lnTo>
                  <a:lnTo>
                    <a:pt x="442884" y="1526155"/>
                  </a:lnTo>
                </a:path>
                <a:path w="1226820" h="3294379">
                  <a:moveTo>
                    <a:pt x="442884" y="1526155"/>
                  </a:moveTo>
                  <a:lnTo>
                    <a:pt x="431471" y="1527442"/>
                  </a:lnTo>
                  <a:lnTo>
                    <a:pt x="428575" y="1527442"/>
                  </a:lnTo>
                  <a:lnTo>
                    <a:pt x="423976" y="1527442"/>
                  </a:lnTo>
                  <a:lnTo>
                    <a:pt x="423295" y="1527442"/>
                  </a:lnTo>
                </a:path>
                <a:path w="1226820" h="3294379">
                  <a:moveTo>
                    <a:pt x="423295" y="1527442"/>
                  </a:moveTo>
                  <a:lnTo>
                    <a:pt x="411030" y="1530497"/>
                  </a:lnTo>
                </a:path>
                <a:path w="1226820" h="3294379">
                  <a:moveTo>
                    <a:pt x="493134" y="459797"/>
                  </a:moveTo>
                  <a:lnTo>
                    <a:pt x="529246" y="479899"/>
                  </a:lnTo>
                  <a:lnTo>
                    <a:pt x="546791" y="489870"/>
                  </a:lnTo>
                  <a:lnTo>
                    <a:pt x="552072" y="491799"/>
                  </a:lnTo>
                  <a:lnTo>
                    <a:pt x="604366" y="505308"/>
                  </a:lnTo>
                  <a:lnTo>
                    <a:pt x="650699" y="543260"/>
                  </a:lnTo>
                  <a:lnTo>
                    <a:pt x="664156" y="563683"/>
                  </a:lnTo>
                  <a:lnTo>
                    <a:pt x="673524" y="575262"/>
                  </a:lnTo>
                </a:path>
                <a:path w="1226820" h="3294379">
                  <a:moveTo>
                    <a:pt x="196572" y="298179"/>
                  </a:moveTo>
                  <a:lnTo>
                    <a:pt x="209007" y="300913"/>
                  </a:lnTo>
                </a:path>
                <a:path w="1226820" h="3294379">
                  <a:moveTo>
                    <a:pt x="209007" y="300913"/>
                  </a:moveTo>
                  <a:lnTo>
                    <a:pt x="214287" y="302843"/>
                  </a:lnTo>
                  <a:lnTo>
                    <a:pt x="216331" y="303969"/>
                  </a:lnTo>
                  <a:lnTo>
                    <a:pt x="236772" y="336131"/>
                  </a:lnTo>
                  <a:lnTo>
                    <a:pt x="246141" y="351570"/>
                  </a:lnTo>
                  <a:lnTo>
                    <a:pt x="268626" y="383572"/>
                  </a:lnTo>
                  <a:lnTo>
                    <a:pt x="288215" y="413001"/>
                  </a:lnTo>
                  <a:lnTo>
                    <a:pt x="290259" y="414930"/>
                  </a:lnTo>
                  <a:lnTo>
                    <a:pt x="297754" y="416860"/>
                  </a:lnTo>
                </a:path>
                <a:path w="1226820" h="3294379">
                  <a:moveTo>
                    <a:pt x="297754" y="416860"/>
                  </a:moveTo>
                  <a:lnTo>
                    <a:pt x="360269" y="424579"/>
                  </a:lnTo>
                  <a:lnTo>
                    <a:pt x="417844" y="427313"/>
                  </a:lnTo>
                  <a:lnTo>
                    <a:pt x="440840" y="428439"/>
                  </a:lnTo>
                  <a:lnTo>
                    <a:pt x="481721" y="426509"/>
                  </a:lnTo>
                </a:path>
                <a:path w="1226820" h="3294379">
                  <a:moveTo>
                    <a:pt x="482914" y="455455"/>
                  </a:moveTo>
                  <a:lnTo>
                    <a:pt x="492282" y="458672"/>
                  </a:lnTo>
                  <a:lnTo>
                    <a:pt x="493134" y="459797"/>
                  </a:lnTo>
                </a:path>
                <a:path w="1226820" h="3294379">
                  <a:moveTo>
                    <a:pt x="411030" y="1530497"/>
                  </a:moveTo>
                  <a:lnTo>
                    <a:pt x="394167" y="1532427"/>
                  </a:lnTo>
                  <a:lnTo>
                    <a:pt x="372874" y="1536286"/>
                  </a:lnTo>
                  <a:lnTo>
                    <a:pt x="351241" y="1537090"/>
                  </a:lnTo>
                  <a:lnTo>
                    <a:pt x="329608" y="1540146"/>
                  </a:lnTo>
                  <a:lnTo>
                    <a:pt x="318195" y="1540950"/>
                  </a:lnTo>
                  <a:lnTo>
                    <a:pt x="291622" y="1542880"/>
                  </a:lnTo>
                  <a:lnTo>
                    <a:pt x="258405" y="1546739"/>
                  </a:lnTo>
                  <a:lnTo>
                    <a:pt x="244949" y="1548669"/>
                  </a:lnTo>
                </a:path>
                <a:path w="1226820" h="3294379">
                  <a:moveTo>
                    <a:pt x="244949" y="1548669"/>
                  </a:moveTo>
                  <a:lnTo>
                    <a:pt x="240009" y="1548669"/>
                  </a:lnTo>
                  <a:lnTo>
                    <a:pt x="213095" y="1552529"/>
                  </a:lnTo>
                  <a:lnTo>
                    <a:pt x="211051" y="1552529"/>
                  </a:lnTo>
                </a:path>
                <a:path w="1226820" h="3294379">
                  <a:moveTo>
                    <a:pt x="211051" y="1552529"/>
                  </a:moveTo>
                  <a:lnTo>
                    <a:pt x="206963" y="1552529"/>
                  </a:lnTo>
                </a:path>
                <a:path w="1226820" h="3294379">
                  <a:moveTo>
                    <a:pt x="208155" y="1268853"/>
                  </a:moveTo>
                  <a:lnTo>
                    <a:pt x="221271" y="1276572"/>
                  </a:lnTo>
                </a:path>
                <a:path w="1226820" h="3294379">
                  <a:moveTo>
                    <a:pt x="353285" y="1359230"/>
                  </a:moveTo>
                  <a:lnTo>
                    <a:pt x="358225" y="1363894"/>
                  </a:lnTo>
                  <a:lnTo>
                    <a:pt x="372874" y="1371613"/>
                  </a:lnTo>
                </a:path>
                <a:path w="1226820" h="3294379">
                  <a:moveTo>
                    <a:pt x="372874" y="1371613"/>
                  </a:moveTo>
                  <a:lnTo>
                    <a:pt x="387183" y="1380458"/>
                  </a:lnTo>
                </a:path>
                <a:path w="1226820" h="3294379">
                  <a:moveTo>
                    <a:pt x="387183" y="1380458"/>
                  </a:moveTo>
                  <a:lnTo>
                    <a:pt x="426531" y="1403776"/>
                  </a:lnTo>
                  <a:lnTo>
                    <a:pt x="493134" y="1441889"/>
                  </a:lnTo>
                  <a:lnTo>
                    <a:pt x="495178" y="1443818"/>
                  </a:lnTo>
                </a:path>
                <a:path w="1226820" h="3294379">
                  <a:moveTo>
                    <a:pt x="229788" y="1282361"/>
                  </a:moveTo>
                  <a:lnTo>
                    <a:pt x="307974" y="1329801"/>
                  </a:lnTo>
                  <a:lnTo>
                    <a:pt x="334547" y="1345722"/>
                  </a:lnTo>
                  <a:lnTo>
                    <a:pt x="353285" y="1359230"/>
                  </a:lnTo>
                </a:path>
                <a:path w="1226820" h="3294379">
                  <a:moveTo>
                    <a:pt x="194528" y="1259847"/>
                  </a:moveTo>
                  <a:lnTo>
                    <a:pt x="208155" y="1268853"/>
                  </a:lnTo>
                </a:path>
                <a:path w="1226820" h="3294379">
                  <a:moveTo>
                    <a:pt x="221271" y="1276572"/>
                  </a:moveTo>
                  <a:lnTo>
                    <a:pt x="229788" y="1282361"/>
                  </a:lnTo>
                </a:path>
                <a:path w="1226820" h="3294379">
                  <a:moveTo>
                    <a:pt x="137805" y="1230901"/>
                  </a:moveTo>
                  <a:lnTo>
                    <a:pt x="141041" y="1232830"/>
                  </a:lnTo>
                  <a:lnTo>
                    <a:pt x="189247" y="1257274"/>
                  </a:lnTo>
                  <a:lnTo>
                    <a:pt x="194528" y="1259847"/>
                  </a:lnTo>
                </a:path>
                <a:path w="1226820" h="3294379">
                  <a:moveTo>
                    <a:pt x="86703" y="1204688"/>
                  </a:moveTo>
                  <a:lnTo>
                    <a:pt x="101693" y="1212407"/>
                  </a:lnTo>
                  <a:lnTo>
                    <a:pt x="119408" y="1220126"/>
                  </a:lnTo>
                </a:path>
                <a:path w="1226820" h="3294379">
                  <a:moveTo>
                    <a:pt x="0" y="1184908"/>
                  </a:moveTo>
                  <a:lnTo>
                    <a:pt x="12264" y="1187963"/>
                  </a:lnTo>
                  <a:lnTo>
                    <a:pt x="23677" y="1190697"/>
                  </a:lnTo>
                  <a:lnTo>
                    <a:pt x="31853" y="1193752"/>
                  </a:lnTo>
                  <a:lnTo>
                    <a:pt x="40029" y="1195682"/>
                  </a:lnTo>
                  <a:lnTo>
                    <a:pt x="47354" y="1197612"/>
                  </a:lnTo>
                  <a:lnTo>
                    <a:pt x="54338" y="1198899"/>
                  </a:lnTo>
                  <a:lnTo>
                    <a:pt x="67795" y="1197612"/>
                  </a:lnTo>
                  <a:lnTo>
                    <a:pt x="73075" y="1197612"/>
                  </a:lnTo>
                  <a:lnTo>
                    <a:pt x="78015" y="1200828"/>
                  </a:lnTo>
                  <a:lnTo>
                    <a:pt x="86703" y="1204688"/>
                  </a:lnTo>
                </a:path>
                <a:path w="1226820" h="3294379">
                  <a:moveTo>
                    <a:pt x="119408" y="1220126"/>
                  </a:moveTo>
                  <a:lnTo>
                    <a:pt x="137805" y="1230901"/>
                  </a:lnTo>
                </a:path>
                <a:path w="1226820" h="3294379">
                  <a:moveTo>
                    <a:pt x="174087" y="1557514"/>
                  </a:moveTo>
                  <a:lnTo>
                    <a:pt x="163526" y="1558318"/>
                  </a:lnTo>
                  <a:lnTo>
                    <a:pt x="155350" y="1559444"/>
                  </a:lnTo>
                </a:path>
                <a:path w="1226820" h="3294379">
                  <a:moveTo>
                    <a:pt x="118556" y="1563303"/>
                  </a:moveTo>
                  <a:lnTo>
                    <a:pt x="115320" y="1563303"/>
                  </a:lnTo>
                </a:path>
                <a:path w="1226820" h="3294379">
                  <a:moveTo>
                    <a:pt x="115320" y="1563303"/>
                  </a:moveTo>
                  <a:lnTo>
                    <a:pt x="111232" y="1563303"/>
                  </a:lnTo>
                  <a:lnTo>
                    <a:pt x="105099" y="1564429"/>
                  </a:lnTo>
                  <a:lnTo>
                    <a:pt x="98967" y="1564429"/>
                  </a:lnTo>
                </a:path>
                <a:path w="1226820" h="3294379">
                  <a:moveTo>
                    <a:pt x="98967" y="1564429"/>
                  </a:moveTo>
                  <a:lnTo>
                    <a:pt x="85340" y="1566359"/>
                  </a:lnTo>
                </a:path>
                <a:path w="1226820" h="3294379">
                  <a:moveTo>
                    <a:pt x="85340" y="1566359"/>
                  </a:moveTo>
                  <a:lnTo>
                    <a:pt x="84148" y="1566359"/>
                  </a:lnTo>
                  <a:lnTo>
                    <a:pt x="71883" y="1567163"/>
                  </a:lnTo>
                  <a:lnTo>
                    <a:pt x="66943" y="1567163"/>
                  </a:lnTo>
                </a:path>
                <a:path w="1226820" h="3294379">
                  <a:moveTo>
                    <a:pt x="66943" y="1567163"/>
                  </a:moveTo>
                  <a:lnTo>
                    <a:pt x="56382" y="1569092"/>
                  </a:lnTo>
                </a:path>
                <a:path w="1226820" h="3294379">
                  <a:moveTo>
                    <a:pt x="56382" y="1569092"/>
                  </a:moveTo>
                  <a:lnTo>
                    <a:pt x="40029" y="1572148"/>
                  </a:lnTo>
                  <a:lnTo>
                    <a:pt x="18396" y="1574882"/>
                  </a:lnTo>
                  <a:lnTo>
                    <a:pt x="6132" y="1576811"/>
                  </a:lnTo>
                </a:path>
                <a:path w="1226820" h="3294379">
                  <a:moveTo>
                    <a:pt x="155350" y="1559444"/>
                  </a:moveTo>
                  <a:lnTo>
                    <a:pt x="135761" y="1561373"/>
                  </a:lnTo>
                  <a:lnTo>
                    <a:pt x="118556" y="1563303"/>
                  </a:lnTo>
                </a:path>
                <a:path w="1226820" h="3294379">
                  <a:moveTo>
                    <a:pt x="206963" y="1552529"/>
                  </a:moveTo>
                  <a:lnTo>
                    <a:pt x="198616" y="1553654"/>
                  </a:lnTo>
                </a:path>
                <a:path w="1226820" h="3294379">
                  <a:moveTo>
                    <a:pt x="198616" y="1553654"/>
                  </a:moveTo>
                  <a:lnTo>
                    <a:pt x="179027" y="1556388"/>
                  </a:lnTo>
                </a:path>
                <a:path w="1226820" h="3294379">
                  <a:moveTo>
                    <a:pt x="179027" y="1556388"/>
                  </a:moveTo>
                  <a:lnTo>
                    <a:pt x="178175" y="1556388"/>
                  </a:lnTo>
                  <a:lnTo>
                    <a:pt x="176983" y="1556388"/>
                  </a:lnTo>
                </a:path>
                <a:path w="1226820" h="3294379">
                  <a:moveTo>
                    <a:pt x="176983" y="1556388"/>
                  </a:moveTo>
                  <a:lnTo>
                    <a:pt x="174087" y="1557514"/>
                  </a:lnTo>
                </a:path>
                <a:path w="1226820" h="3294379">
                  <a:moveTo>
                    <a:pt x="761931" y="3273077"/>
                  </a:moveTo>
                  <a:lnTo>
                    <a:pt x="751710" y="3278063"/>
                  </a:lnTo>
                  <a:lnTo>
                    <a:pt x="727181" y="3288516"/>
                  </a:lnTo>
                  <a:lnTo>
                    <a:pt x="723775" y="3290445"/>
                  </a:lnTo>
                </a:path>
                <a:path w="1226820" h="3294379">
                  <a:moveTo>
                    <a:pt x="945558" y="3190258"/>
                  </a:moveTo>
                  <a:lnTo>
                    <a:pt x="928012" y="3199103"/>
                  </a:lnTo>
                  <a:lnTo>
                    <a:pt x="906209" y="3210842"/>
                  </a:lnTo>
                  <a:lnTo>
                    <a:pt x="890708" y="3217757"/>
                  </a:lnTo>
                  <a:lnTo>
                    <a:pt x="882532" y="3221617"/>
                  </a:lnTo>
                </a:path>
                <a:path w="1226820" h="3294379">
                  <a:moveTo>
                    <a:pt x="882532" y="3221617"/>
                  </a:moveTo>
                  <a:lnTo>
                    <a:pt x="875207" y="3224351"/>
                  </a:lnTo>
                  <a:lnTo>
                    <a:pt x="870267" y="3226281"/>
                  </a:lnTo>
                </a:path>
                <a:path w="1226820" h="3294379">
                  <a:moveTo>
                    <a:pt x="870267" y="3226281"/>
                  </a:moveTo>
                  <a:lnTo>
                    <a:pt x="868223" y="3227406"/>
                  </a:lnTo>
                </a:path>
                <a:path w="1226820" h="3294379">
                  <a:moveTo>
                    <a:pt x="868223" y="3227406"/>
                  </a:moveTo>
                  <a:lnTo>
                    <a:pt x="864987" y="3228210"/>
                  </a:lnTo>
                  <a:lnTo>
                    <a:pt x="853915" y="3233196"/>
                  </a:lnTo>
                </a:path>
                <a:path w="1226820" h="3294379">
                  <a:moveTo>
                    <a:pt x="853915" y="3233196"/>
                  </a:moveTo>
                  <a:lnTo>
                    <a:pt x="846590" y="3235125"/>
                  </a:lnTo>
                  <a:lnTo>
                    <a:pt x="831089" y="3242040"/>
                  </a:lnTo>
                </a:path>
                <a:path w="1226820" h="3294379">
                  <a:moveTo>
                    <a:pt x="831089" y="3242040"/>
                  </a:moveTo>
                  <a:lnTo>
                    <a:pt x="820698" y="3245900"/>
                  </a:lnTo>
                  <a:lnTo>
                    <a:pt x="799065" y="3255549"/>
                  </a:lnTo>
                  <a:lnTo>
                    <a:pt x="778624" y="3265198"/>
                  </a:lnTo>
                  <a:lnTo>
                    <a:pt x="766019" y="3271148"/>
                  </a:lnTo>
                  <a:lnTo>
                    <a:pt x="761931" y="3273077"/>
                  </a:lnTo>
                </a:path>
                <a:path w="1226820" h="3294379">
                  <a:moveTo>
                    <a:pt x="723775" y="3290445"/>
                  </a:moveTo>
                  <a:lnTo>
                    <a:pt x="713554" y="3294305"/>
                  </a:lnTo>
                </a:path>
                <a:path w="1226820" h="3294379">
                  <a:moveTo>
                    <a:pt x="862943" y="1656897"/>
                  </a:moveTo>
                  <a:lnTo>
                    <a:pt x="858003" y="1657701"/>
                  </a:lnTo>
                  <a:lnTo>
                    <a:pt x="848634" y="1660756"/>
                  </a:lnTo>
                  <a:lnTo>
                    <a:pt x="844546" y="1660756"/>
                  </a:lnTo>
                  <a:lnTo>
                    <a:pt x="836369" y="1662686"/>
                  </a:lnTo>
                </a:path>
                <a:path w="1226820" h="3294379">
                  <a:moveTo>
                    <a:pt x="836369" y="1662686"/>
                  </a:moveTo>
                  <a:lnTo>
                    <a:pt x="819506" y="1665420"/>
                  </a:lnTo>
                </a:path>
                <a:path w="1226820" h="3294379">
                  <a:moveTo>
                    <a:pt x="819506" y="1665420"/>
                  </a:moveTo>
                  <a:lnTo>
                    <a:pt x="811329" y="1666546"/>
                  </a:lnTo>
                  <a:lnTo>
                    <a:pt x="808434" y="1667350"/>
                  </a:lnTo>
                  <a:lnTo>
                    <a:pt x="806390" y="1666546"/>
                  </a:lnTo>
                  <a:lnTo>
                    <a:pt x="801109" y="1665420"/>
                  </a:lnTo>
                  <a:lnTo>
                    <a:pt x="796169" y="1664616"/>
                  </a:lnTo>
                </a:path>
                <a:path w="1226820" h="3294379">
                  <a:moveTo>
                    <a:pt x="753755" y="1715272"/>
                  </a:moveTo>
                  <a:lnTo>
                    <a:pt x="759887" y="1716076"/>
                  </a:lnTo>
                  <a:lnTo>
                    <a:pt x="775388" y="1718006"/>
                  </a:lnTo>
                </a:path>
                <a:path w="1226820" h="3294379">
                  <a:moveTo>
                    <a:pt x="775388" y="1718006"/>
                  </a:moveTo>
                  <a:lnTo>
                    <a:pt x="776580" y="1718006"/>
                  </a:lnTo>
                  <a:lnTo>
                    <a:pt x="785608" y="1719936"/>
                  </a:lnTo>
                </a:path>
                <a:path w="1226820" h="3294379">
                  <a:moveTo>
                    <a:pt x="785608" y="1719936"/>
                  </a:moveTo>
                  <a:lnTo>
                    <a:pt x="788845" y="1719936"/>
                  </a:lnTo>
                  <a:lnTo>
                    <a:pt x="797021" y="1721062"/>
                  </a:lnTo>
                </a:path>
                <a:path w="1226820" h="3294379">
                  <a:moveTo>
                    <a:pt x="797021" y="1721062"/>
                  </a:moveTo>
                  <a:lnTo>
                    <a:pt x="807241" y="1722991"/>
                  </a:lnTo>
                  <a:lnTo>
                    <a:pt x="809285" y="1722991"/>
                  </a:lnTo>
                </a:path>
                <a:path w="1226820" h="3294379">
                  <a:moveTo>
                    <a:pt x="809285" y="1722991"/>
                  </a:moveTo>
                  <a:lnTo>
                    <a:pt x="813374" y="1723795"/>
                  </a:lnTo>
                  <a:lnTo>
                    <a:pt x="821550" y="1724921"/>
                  </a:lnTo>
                </a:path>
                <a:path w="1226820" h="3294379">
                  <a:moveTo>
                    <a:pt x="821550" y="1724921"/>
                  </a:moveTo>
                  <a:lnTo>
                    <a:pt x="827001" y="1725725"/>
                  </a:lnTo>
                  <a:lnTo>
                    <a:pt x="832281" y="1726851"/>
                  </a:lnTo>
                  <a:lnTo>
                    <a:pt x="836369" y="1729585"/>
                  </a:lnTo>
                  <a:lnTo>
                    <a:pt x="842502" y="1732640"/>
                  </a:lnTo>
                  <a:lnTo>
                    <a:pt x="846590" y="1734570"/>
                  </a:lnTo>
                  <a:lnTo>
                    <a:pt x="848634" y="1736500"/>
                  </a:lnTo>
                  <a:lnTo>
                    <a:pt x="849486" y="1737304"/>
                  </a:lnTo>
                  <a:lnTo>
                    <a:pt x="849486" y="1741163"/>
                  </a:lnTo>
                  <a:lnTo>
                    <a:pt x="850678" y="1753868"/>
                  </a:lnTo>
                  <a:lnTo>
                    <a:pt x="850678" y="1757727"/>
                  </a:lnTo>
                </a:path>
                <a:path w="1226820" h="3294379">
                  <a:moveTo>
                    <a:pt x="756991" y="1701282"/>
                  </a:moveTo>
                  <a:lnTo>
                    <a:pt x="754947" y="1712217"/>
                  </a:lnTo>
                  <a:lnTo>
                    <a:pt x="753755" y="1715272"/>
                  </a:lnTo>
                </a:path>
                <a:path w="1226820" h="3294379">
                  <a:moveTo>
                    <a:pt x="796169" y="2592352"/>
                  </a:moveTo>
                  <a:lnTo>
                    <a:pt x="797021" y="2592352"/>
                  </a:lnTo>
                  <a:lnTo>
                    <a:pt x="806390" y="2591226"/>
                  </a:lnTo>
                  <a:lnTo>
                    <a:pt x="815418" y="2588492"/>
                  </a:lnTo>
                  <a:lnTo>
                    <a:pt x="827001" y="2586563"/>
                  </a:lnTo>
                </a:path>
                <a:path w="1226820" h="3294379">
                  <a:moveTo>
                    <a:pt x="786801" y="2613579"/>
                  </a:moveTo>
                  <a:lnTo>
                    <a:pt x="786801" y="2611650"/>
                  </a:lnTo>
                  <a:lnTo>
                    <a:pt x="782712" y="2600071"/>
                  </a:lnTo>
                  <a:lnTo>
                    <a:pt x="779476" y="259428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1" name="object 4221"/>
            <p:cNvSpPr/>
            <p:nvPr/>
          </p:nvSpPr>
          <p:spPr>
            <a:xfrm>
              <a:off x="3474958" y="31428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92" y="562"/>
                  </a:moveTo>
                  <a:lnTo>
                    <a:pt x="1192" y="56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2" name="object 4222"/>
            <p:cNvSpPr/>
            <p:nvPr/>
          </p:nvSpPr>
          <p:spPr>
            <a:xfrm>
              <a:off x="3408355" y="2175222"/>
              <a:ext cx="172085" cy="1014730"/>
            </a:xfrm>
            <a:custGeom>
              <a:avLst/>
              <a:gdLst/>
              <a:ahLst/>
              <a:cxnLst/>
              <a:rect l="l" t="t" r="r" b="b"/>
              <a:pathLst>
                <a:path w="172085" h="1014730">
                  <a:moveTo>
                    <a:pt x="66602" y="967617"/>
                  </a:moveTo>
                  <a:lnTo>
                    <a:pt x="67795" y="967617"/>
                  </a:lnTo>
                  <a:lnTo>
                    <a:pt x="69839" y="967617"/>
                  </a:lnTo>
                  <a:lnTo>
                    <a:pt x="83296" y="966813"/>
                  </a:lnTo>
                </a:path>
                <a:path w="172085" h="1014730">
                  <a:moveTo>
                    <a:pt x="114127" y="961024"/>
                  </a:moveTo>
                  <a:lnTo>
                    <a:pt x="136612" y="955878"/>
                  </a:lnTo>
                  <a:lnTo>
                    <a:pt x="165570" y="949445"/>
                  </a:lnTo>
                  <a:lnTo>
                    <a:pt x="171702" y="948159"/>
                  </a:lnTo>
                </a:path>
                <a:path w="172085" h="1014730">
                  <a:moveTo>
                    <a:pt x="0" y="1014253"/>
                  </a:moveTo>
                  <a:lnTo>
                    <a:pt x="6132" y="1013610"/>
                  </a:lnTo>
                  <a:lnTo>
                    <a:pt x="17034" y="1011680"/>
                  </a:lnTo>
                  <a:lnTo>
                    <a:pt x="20440" y="1010394"/>
                  </a:lnTo>
                </a:path>
                <a:path w="172085" h="1014730">
                  <a:moveTo>
                    <a:pt x="20440" y="1010394"/>
                  </a:moveTo>
                  <a:lnTo>
                    <a:pt x="27765" y="1008464"/>
                  </a:lnTo>
                  <a:lnTo>
                    <a:pt x="37985" y="1005730"/>
                  </a:lnTo>
                </a:path>
                <a:path w="172085" h="1014730">
                  <a:moveTo>
                    <a:pt x="37985" y="1005730"/>
                  </a:moveTo>
                  <a:lnTo>
                    <a:pt x="38837" y="1005730"/>
                  </a:lnTo>
                  <a:lnTo>
                    <a:pt x="50250" y="1000745"/>
                  </a:lnTo>
                  <a:lnTo>
                    <a:pt x="61663" y="995760"/>
                  </a:lnTo>
                  <a:lnTo>
                    <a:pt x="62514" y="994956"/>
                  </a:lnTo>
                </a:path>
                <a:path w="172085" h="1014730">
                  <a:moveTo>
                    <a:pt x="62514" y="994956"/>
                  </a:moveTo>
                  <a:lnTo>
                    <a:pt x="69839" y="991096"/>
                  </a:lnTo>
                  <a:lnTo>
                    <a:pt x="73927" y="989166"/>
                  </a:lnTo>
                  <a:lnTo>
                    <a:pt x="73927" y="988041"/>
                  </a:lnTo>
                </a:path>
                <a:path w="172085" h="1014730">
                  <a:moveTo>
                    <a:pt x="48206" y="54515"/>
                  </a:moveTo>
                  <a:lnTo>
                    <a:pt x="46162" y="64164"/>
                  </a:lnTo>
                  <a:lnTo>
                    <a:pt x="44118" y="75743"/>
                  </a:lnTo>
                </a:path>
                <a:path w="172085" h="1014730">
                  <a:moveTo>
                    <a:pt x="58426" y="10774"/>
                  </a:moveTo>
                  <a:lnTo>
                    <a:pt x="58426" y="13508"/>
                  </a:lnTo>
                  <a:lnTo>
                    <a:pt x="59619" y="16724"/>
                  </a:lnTo>
                </a:path>
                <a:path w="172085" h="1014730">
                  <a:moveTo>
                    <a:pt x="59619" y="18654"/>
                  </a:moveTo>
                  <a:lnTo>
                    <a:pt x="58426" y="22513"/>
                  </a:lnTo>
                  <a:lnTo>
                    <a:pt x="56382" y="30233"/>
                  </a:lnTo>
                  <a:lnTo>
                    <a:pt x="55530" y="34092"/>
                  </a:lnTo>
                </a:path>
                <a:path w="172085" h="1014730">
                  <a:moveTo>
                    <a:pt x="52294" y="0"/>
                  </a:moveTo>
                  <a:lnTo>
                    <a:pt x="57574" y="9648"/>
                  </a:lnTo>
                  <a:lnTo>
                    <a:pt x="58426" y="1077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3" name="object 4223"/>
            <p:cNvSpPr/>
            <p:nvPr/>
          </p:nvSpPr>
          <p:spPr>
            <a:xfrm>
              <a:off x="3467974" y="219194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192" y="964"/>
                  </a:moveTo>
                  <a:lnTo>
                    <a:pt x="1192" y="96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4" name="object 4224"/>
            <p:cNvSpPr/>
            <p:nvPr/>
          </p:nvSpPr>
          <p:spPr>
            <a:xfrm>
              <a:off x="2142438" y="2126496"/>
              <a:ext cx="1349375" cy="1993264"/>
            </a:xfrm>
            <a:custGeom>
              <a:avLst/>
              <a:gdLst/>
              <a:ahLst/>
              <a:cxnLst/>
              <a:rect l="l" t="t" r="r" b="b"/>
              <a:pathLst>
                <a:path w="1349375" h="1993264">
                  <a:moveTo>
                    <a:pt x="1321447" y="82819"/>
                  </a:moveTo>
                  <a:lnTo>
                    <a:pt x="1319062" y="87804"/>
                  </a:lnTo>
                  <a:lnTo>
                    <a:pt x="1316166" y="90538"/>
                  </a:lnTo>
                  <a:lnTo>
                    <a:pt x="1316166" y="92468"/>
                  </a:lnTo>
                  <a:lnTo>
                    <a:pt x="1316166" y="93593"/>
                  </a:lnTo>
                </a:path>
                <a:path w="1349375" h="1993264">
                  <a:moveTo>
                    <a:pt x="1316166" y="93593"/>
                  </a:moveTo>
                  <a:lnTo>
                    <a:pt x="1314974" y="97453"/>
                  </a:lnTo>
                  <a:lnTo>
                    <a:pt x="1314122" y="103242"/>
                  </a:lnTo>
                </a:path>
                <a:path w="1349375" h="1993264">
                  <a:moveTo>
                    <a:pt x="1349212" y="87804"/>
                  </a:moveTo>
                  <a:lnTo>
                    <a:pt x="1343932" y="86678"/>
                  </a:lnTo>
                  <a:lnTo>
                    <a:pt x="1336607" y="84749"/>
                  </a:lnTo>
                  <a:lnTo>
                    <a:pt x="1334563" y="84749"/>
                  </a:lnTo>
                </a:path>
                <a:path w="1349375" h="1993264">
                  <a:moveTo>
                    <a:pt x="1334563" y="84749"/>
                  </a:moveTo>
                  <a:lnTo>
                    <a:pt x="1330475" y="83944"/>
                  </a:lnTo>
                </a:path>
                <a:path w="1349375" h="1993264">
                  <a:moveTo>
                    <a:pt x="1330475" y="83944"/>
                  </a:moveTo>
                  <a:lnTo>
                    <a:pt x="1325535" y="82819"/>
                  </a:lnTo>
                  <a:lnTo>
                    <a:pt x="1321447" y="82819"/>
                  </a:lnTo>
                </a:path>
                <a:path w="1349375" h="1993264">
                  <a:moveTo>
                    <a:pt x="1321447" y="82819"/>
                  </a:moveTo>
                  <a:lnTo>
                    <a:pt x="1305946" y="80085"/>
                  </a:lnTo>
                  <a:lnTo>
                    <a:pt x="1304754" y="78959"/>
                  </a:lnTo>
                </a:path>
                <a:path w="1349375" h="1993264">
                  <a:moveTo>
                    <a:pt x="1047370" y="1835370"/>
                  </a:moveTo>
                  <a:lnTo>
                    <a:pt x="1035957" y="1840033"/>
                  </a:lnTo>
                </a:path>
                <a:path w="1349375" h="1993264">
                  <a:moveTo>
                    <a:pt x="1266598" y="1717493"/>
                  </a:moveTo>
                  <a:lnTo>
                    <a:pt x="1254333" y="1724408"/>
                  </a:lnTo>
                  <a:lnTo>
                    <a:pt x="1234744" y="1733253"/>
                  </a:lnTo>
                  <a:lnTo>
                    <a:pt x="1226568" y="1737916"/>
                  </a:lnTo>
                  <a:lnTo>
                    <a:pt x="1221287" y="1739846"/>
                  </a:lnTo>
                  <a:lnTo>
                    <a:pt x="1218391" y="1740972"/>
                  </a:lnTo>
                  <a:lnTo>
                    <a:pt x="1212259" y="1743706"/>
                  </a:lnTo>
                  <a:lnTo>
                    <a:pt x="1206978" y="1746761"/>
                  </a:lnTo>
                  <a:lnTo>
                    <a:pt x="1198802" y="1751425"/>
                  </a:lnTo>
                  <a:lnTo>
                    <a:pt x="1192670" y="1755767"/>
                  </a:lnTo>
                </a:path>
                <a:path w="1349375" h="1993264">
                  <a:moveTo>
                    <a:pt x="1192670" y="1755767"/>
                  </a:moveTo>
                  <a:lnTo>
                    <a:pt x="1190626" y="1757696"/>
                  </a:lnTo>
                  <a:lnTo>
                    <a:pt x="1179213" y="1764290"/>
                  </a:lnTo>
                </a:path>
                <a:path w="1349375" h="1993264">
                  <a:moveTo>
                    <a:pt x="1179213" y="1764290"/>
                  </a:moveTo>
                  <a:lnTo>
                    <a:pt x="1171718" y="1768149"/>
                  </a:lnTo>
                  <a:lnTo>
                    <a:pt x="1161498" y="1775064"/>
                  </a:lnTo>
                  <a:lnTo>
                    <a:pt x="1151277" y="1781658"/>
                  </a:lnTo>
                </a:path>
                <a:path w="1349375" h="1993264">
                  <a:moveTo>
                    <a:pt x="1151277" y="1781658"/>
                  </a:moveTo>
                  <a:lnTo>
                    <a:pt x="1145145" y="1786643"/>
                  </a:lnTo>
                  <a:lnTo>
                    <a:pt x="1133732" y="1792432"/>
                  </a:lnTo>
                  <a:lnTo>
                    <a:pt x="1101027" y="1808996"/>
                  </a:lnTo>
                  <a:lnTo>
                    <a:pt x="1091658" y="1813660"/>
                  </a:lnTo>
                </a:path>
                <a:path w="1349375" h="1993264">
                  <a:moveTo>
                    <a:pt x="1091658" y="1813660"/>
                  </a:moveTo>
                  <a:lnTo>
                    <a:pt x="1071217" y="1823791"/>
                  </a:lnTo>
                </a:path>
                <a:path w="1349375" h="1993264">
                  <a:moveTo>
                    <a:pt x="1071217" y="1823791"/>
                  </a:moveTo>
                  <a:lnTo>
                    <a:pt x="1065085" y="1826525"/>
                  </a:lnTo>
                  <a:lnTo>
                    <a:pt x="1052310" y="1833440"/>
                  </a:lnTo>
                  <a:lnTo>
                    <a:pt x="1047370" y="1835370"/>
                  </a:lnTo>
                </a:path>
                <a:path w="1349375" h="1993264">
                  <a:moveTo>
                    <a:pt x="1184494" y="1078579"/>
                  </a:moveTo>
                  <a:lnTo>
                    <a:pt x="1185345" y="1077775"/>
                  </a:lnTo>
                  <a:lnTo>
                    <a:pt x="1188582" y="1076488"/>
                  </a:lnTo>
                  <a:lnTo>
                    <a:pt x="1193522" y="1075845"/>
                  </a:lnTo>
                  <a:lnTo>
                    <a:pt x="1195566" y="1074559"/>
                  </a:lnTo>
                </a:path>
                <a:path w="1349375" h="1993264">
                  <a:moveTo>
                    <a:pt x="1109203" y="1094339"/>
                  </a:moveTo>
                  <a:lnTo>
                    <a:pt x="1111247" y="1093213"/>
                  </a:lnTo>
                  <a:lnTo>
                    <a:pt x="1115336" y="1092409"/>
                  </a:lnTo>
                  <a:lnTo>
                    <a:pt x="1135776" y="1091283"/>
                  </a:lnTo>
                  <a:lnTo>
                    <a:pt x="1143101" y="1090479"/>
                  </a:lnTo>
                </a:path>
                <a:path w="1349375" h="1993264">
                  <a:moveTo>
                    <a:pt x="1143101" y="1090479"/>
                  </a:moveTo>
                  <a:lnTo>
                    <a:pt x="1149233" y="1090479"/>
                  </a:lnTo>
                  <a:lnTo>
                    <a:pt x="1154684" y="1090479"/>
                  </a:lnTo>
                  <a:lnTo>
                    <a:pt x="1159454" y="1090479"/>
                  </a:lnTo>
                  <a:lnTo>
                    <a:pt x="1165586" y="1089354"/>
                  </a:lnTo>
                  <a:lnTo>
                    <a:pt x="1169674" y="1088549"/>
                  </a:lnTo>
                  <a:lnTo>
                    <a:pt x="1173762" y="1086620"/>
                  </a:lnTo>
                  <a:lnTo>
                    <a:pt x="1180405" y="1082760"/>
                  </a:lnTo>
                  <a:lnTo>
                    <a:pt x="1184494" y="1078579"/>
                  </a:lnTo>
                </a:path>
                <a:path w="1349375" h="1993264">
                  <a:moveTo>
                    <a:pt x="981619" y="1166223"/>
                  </a:moveTo>
                  <a:lnTo>
                    <a:pt x="984514" y="1165097"/>
                  </a:lnTo>
                  <a:lnTo>
                    <a:pt x="995927" y="1158504"/>
                  </a:lnTo>
                  <a:lnTo>
                    <a:pt x="1009384" y="1150784"/>
                  </a:lnTo>
                  <a:lnTo>
                    <a:pt x="1018412" y="1144995"/>
                  </a:lnTo>
                  <a:lnTo>
                    <a:pt x="1027781" y="1138723"/>
                  </a:lnTo>
                  <a:lnTo>
                    <a:pt x="1039193" y="1132934"/>
                  </a:lnTo>
                  <a:lnTo>
                    <a:pt x="1056398" y="1123285"/>
                  </a:lnTo>
                  <a:lnTo>
                    <a:pt x="1083482" y="1107847"/>
                  </a:lnTo>
                  <a:lnTo>
                    <a:pt x="1103923" y="1096269"/>
                  </a:lnTo>
                  <a:lnTo>
                    <a:pt x="1107159" y="1094339"/>
                  </a:lnTo>
                  <a:lnTo>
                    <a:pt x="1109203" y="1094339"/>
                  </a:lnTo>
                </a:path>
                <a:path w="1349375" h="1993264">
                  <a:moveTo>
                    <a:pt x="1209023" y="1072629"/>
                  </a:moveTo>
                  <a:lnTo>
                    <a:pt x="1216347" y="1070699"/>
                  </a:lnTo>
                  <a:lnTo>
                    <a:pt x="1225375" y="1070056"/>
                  </a:lnTo>
                  <a:lnTo>
                    <a:pt x="1226568" y="1070056"/>
                  </a:lnTo>
                </a:path>
                <a:path w="1349375" h="1993264">
                  <a:moveTo>
                    <a:pt x="1226568" y="1070056"/>
                  </a:moveTo>
                  <a:lnTo>
                    <a:pt x="1235936" y="1068126"/>
                  </a:lnTo>
                </a:path>
                <a:path w="1349375" h="1993264">
                  <a:moveTo>
                    <a:pt x="1235936" y="1068126"/>
                  </a:moveTo>
                  <a:lnTo>
                    <a:pt x="1250245" y="1066196"/>
                  </a:lnTo>
                </a:path>
                <a:path w="1349375" h="1993264">
                  <a:moveTo>
                    <a:pt x="1250245" y="1066196"/>
                  </a:moveTo>
                  <a:lnTo>
                    <a:pt x="1252289" y="1064910"/>
                  </a:lnTo>
                  <a:lnTo>
                    <a:pt x="1265916" y="1062980"/>
                  </a:lnTo>
                </a:path>
                <a:path w="1349375" h="1993264">
                  <a:moveTo>
                    <a:pt x="1195566" y="1074559"/>
                  </a:moveTo>
                  <a:lnTo>
                    <a:pt x="1201698" y="1073915"/>
                  </a:lnTo>
                  <a:lnTo>
                    <a:pt x="1206978" y="1072629"/>
                  </a:lnTo>
                  <a:lnTo>
                    <a:pt x="1209023" y="1072629"/>
                  </a:lnTo>
                </a:path>
                <a:path w="1349375" h="1993264">
                  <a:moveTo>
                    <a:pt x="809405" y="1907253"/>
                  </a:moveTo>
                  <a:lnTo>
                    <a:pt x="803272" y="1908379"/>
                  </a:lnTo>
                  <a:lnTo>
                    <a:pt x="789816" y="1911113"/>
                  </a:lnTo>
                </a:path>
                <a:path w="1349375" h="1993264">
                  <a:moveTo>
                    <a:pt x="1035957" y="1840033"/>
                  </a:moveTo>
                  <a:lnTo>
                    <a:pt x="1033913" y="1841159"/>
                  </a:lnTo>
                  <a:lnTo>
                    <a:pt x="1022500" y="1845018"/>
                  </a:lnTo>
                  <a:lnTo>
                    <a:pt x="1015516" y="1848074"/>
                  </a:lnTo>
                  <a:lnTo>
                    <a:pt x="1011428" y="1848878"/>
                  </a:lnTo>
                </a:path>
                <a:path w="1349375" h="1993264">
                  <a:moveTo>
                    <a:pt x="1011428" y="1848878"/>
                  </a:moveTo>
                  <a:lnTo>
                    <a:pt x="1006999" y="1850004"/>
                  </a:lnTo>
                  <a:lnTo>
                    <a:pt x="1000015" y="1852738"/>
                  </a:lnTo>
                  <a:lnTo>
                    <a:pt x="990647" y="1856597"/>
                  </a:lnTo>
                </a:path>
                <a:path w="1349375" h="1993264">
                  <a:moveTo>
                    <a:pt x="990647" y="1856597"/>
                  </a:moveTo>
                  <a:lnTo>
                    <a:pt x="970887" y="1862386"/>
                  </a:lnTo>
                  <a:lnTo>
                    <a:pt x="958623" y="1865442"/>
                  </a:lnTo>
                  <a:lnTo>
                    <a:pt x="936989" y="1873161"/>
                  </a:lnTo>
                  <a:lnTo>
                    <a:pt x="913312" y="1880237"/>
                  </a:lnTo>
                  <a:lnTo>
                    <a:pt x="896108" y="1884096"/>
                  </a:lnTo>
                  <a:lnTo>
                    <a:pt x="883503" y="1887956"/>
                  </a:lnTo>
                  <a:lnTo>
                    <a:pt x="868342" y="1892619"/>
                  </a:lnTo>
                  <a:lnTo>
                    <a:pt x="852841" y="1896479"/>
                  </a:lnTo>
                  <a:lnTo>
                    <a:pt x="840577" y="1899534"/>
                  </a:lnTo>
                </a:path>
                <a:path w="1349375" h="1993264">
                  <a:moveTo>
                    <a:pt x="840577" y="1899534"/>
                  </a:moveTo>
                  <a:lnTo>
                    <a:pt x="838533" y="1900338"/>
                  </a:lnTo>
                </a:path>
                <a:path w="1349375" h="1993264">
                  <a:moveTo>
                    <a:pt x="838533" y="1900338"/>
                  </a:moveTo>
                  <a:lnTo>
                    <a:pt x="826950" y="1903394"/>
                  </a:lnTo>
                  <a:lnTo>
                    <a:pt x="824906" y="1903394"/>
                  </a:lnTo>
                </a:path>
                <a:path w="1349375" h="1993264">
                  <a:moveTo>
                    <a:pt x="824906" y="1903394"/>
                  </a:moveTo>
                  <a:lnTo>
                    <a:pt x="823713" y="1903394"/>
                  </a:lnTo>
                </a:path>
                <a:path w="1349375" h="1993264">
                  <a:moveTo>
                    <a:pt x="823713" y="1903394"/>
                  </a:moveTo>
                  <a:lnTo>
                    <a:pt x="809405" y="1907253"/>
                  </a:lnTo>
                </a:path>
                <a:path w="1349375" h="1993264">
                  <a:moveTo>
                    <a:pt x="789816" y="1911113"/>
                  </a:moveTo>
                  <a:lnTo>
                    <a:pt x="777551" y="1914168"/>
                  </a:lnTo>
                  <a:lnTo>
                    <a:pt x="761198" y="1918028"/>
                  </a:lnTo>
                  <a:lnTo>
                    <a:pt x="741439" y="1922692"/>
                  </a:lnTo>
                  <a:lnTo>
                    <a:pt x="719806" y="1927677"/>
                  </a:lnTo>
                  <a:lnTo>
                    <a:pt x="698173" y="1932340"/>
                  </a:lnTo>
                </a:path>
                <a:path w="1349375" h="1993264">
                  <a:moveTo>
                    <a:pt x="870386" y="1225402"/>
                  </a:moveTo>
                  <a:lnTo>
                    <a:pt x="874475" y="1222668"/>
                  </a:lnTo>
                  <a:lnTo>
                    <a:pt x="875326" y="1221543"/>
                  </a:lnTo>
                </a:path>
                <a:path w="1349375" h="1993264">
                  <a:moveTo>
                    <a:pt x="680628" y="1378015"/>
                  </a:moveTo>
                  <a:lnTo>
                    <a:pt x="682672" y="1374155"/>
                  </a:lnTo>
                  <a:lnTo>
                    <a:pt x="683864" y="1373351"/>
                  </a:lnTo>
                </a:path>
                <a:path w="1349375" h="1993264">
                  <a:moveTo>
                    <a:pt x="683864" y="1373351"/>
                  </a:moveTo>
                  <a:lnTo>
                    <a:pt x="687952" y="1368366"/>
                  </a:lnTo>
                  <a:lnTo>
                    <a:pt x="694084" y="1358717"/>
                  </a:lnTo>
                  <a:lnTo>
                    <a:pt x="697321" y="1354857"/>
                  </a:lnTo>
                  <a:lnTo>
                    <a:pt x="701409" y="1351802"/>
                  </a:lnTo>
                  <a:lnTo>
                    <a:pt x="703453" y="1350998"/>
                  </a:lnTo>
                </a:path>
                <a:path w="1349375" h="1993264">
                  <a:moveTo>
                    <a:pt x="703453" y="1350998"/>
                  </a:moveTo>
                  <a:lnTo>
                    <a:pt x="721850" y="1336364"/>
                  </a:lnTo>
                </a:path>
                <a:path w="1349375" h="1993264">
                  <a:moveTo>
                    <a:pt x="721850" y="1336364"/>
                  </a:moveTo>
                  <a:lnTo>
                    <a:pt x="727982" y="1331700"/>
                  </a:lnTo>
                  <a:lnTo>
                    <a:pt x="741439" y="1321569"/>
                  </a:lnTo>
                  <a:lnTo>
                    <a:pt x="757792" y="1309186"/>
                  </a:lnTo>
                  <a:lnTo>
                    <a:pt x="766138" y="1303397"/>
                  </a:lnTo>
                </a:path>
                <a:path w="1349375" h="1993264">
                  <a:moveTo>
                    <a:pt x="766138" y="1303397"/>
                  </a:moveTo>
                  <a:lnTo>
                    <a:pt x="769375" y="1300341"/>
                  </a:lnTo>
                </a:path>
                <a:path w="1349375" h="1993264">
                  <a:moveTo>
                    <a:pt x="769375" y="1300341"/>
                  </a:moveTo>
                  <a:lnTo>
                    <a:pt x="785727" y="1288763"/>
                  </a:lnTo>
                  <a:lnTo>
                    <a:pt x="788964" y="1286833"/>
                  </a:lnTo>
                </a:path>
                <a:path w="1349375" h="1993264">
                  <a:moveTo>
                    <a:pt x="788964" y="1286833"/>
                  </a:moveTo>
                  <a:lnTo>
                    <a:pt x="813493" y="1268339"/>
                  </a:lnTo>
                  <a:lnTo>
                    <a:pt x="814685" y="1266410"/>
                  </a:lnTo>
                </a:path>
                <a:path w="1349375" h="1993264">
                  <a:moveTo>
                    <a:pt x="814685" y="1266410"/>
                  </a:moveTo>
                  <a:lnTo>
                    <a:pt x="849435" y="1240036"/>
                  </a:lnTo>
                  <a:lnTo>
                    <a:pt x="868342" y="1226528"/>
                  </a:lnTo>
                  <a:lnTo>
                    <a:pt x="870386" y="1225402"/>
                  </a:lnTo>
                </a:path>
                <a:path w="1349375" h="1993264">
                  <a:moveTo>
                    <a:pt x="875326" y="1221543"/>
                  </a:moveTo>
                  <a:lnTo>
                    <a:pt x="884695" y="1216879"/>
                  </a:lnTo>
                  <a:lnTo>
                    <a:pt x="902240" y="1207230"/>
                  </a:lnTo>
                  <a:lnTo>
                    <a:pt x="907180" y="1204175"/>
                  </a:lnTo>
                </a:path>
                <a:path w="1349375" h="1993264">
                  <a:moveTo>
                    <a:pt x="907180" y="1204175"/>
                  </a:moveTo>
                  <a:lnTo>
                    <a:pt x="928813" y="1192596"/>
                  </a:lnTo>
                  <a:lnTo>
                    <a:pt x="930005" y="1192596"/>
                  </a:lnTo>
                </a:path>
                <a:path w="1349375" h="1993264">
                  <a:moveTo>
                    <a:pt x="930005" y="1192596"/>
                  </a:moveTo>
                  <a:lnTo>
                    <a:pt x="942270" y="1186807"/>
                  </a:lnTo>
                  <a:lnTo>
                    <a:pt x="972250" y="1170886"/>
                  </a:lnTo>
                  <a:lnTo>
                    <a:pt x="981619" y="1166223"/>
                  </a:lnTo>
                </a:path>
                <a:path w="1349375" h="1993264">
                  <a:moveTo>
                    <a:pt x="1268642" y="73170"/>
                  </a:moveTo>
                  <a:lnTo>
                    <a:pt x="1264553" y="71883"/>
                  </a:lnTo>
                  <a:lnTo>
                    <a:pt x="1260465" y="71240"/>
                  </a:lnTo>
                  <a:lnTo>
                    <a:pt x="1258421" y="69954"/>
                  </a:lnTo>
                </a:path>
                <a:path w="1349375" h="1993264">
                  <a:moveTo>
                    <a:pt x="1304754" y="78959"/>
                  </a:moveTo>
                  <a:lnTo>
                    <a:pt x="1290445" y="77029"/>
                  </a:lnTo>
                </a:path>
                <a:path w="1349375" h="1993264">
                  <a:moveTo>
                    <a:pt x="1290445" y="77029"/>
                  </a:moveTo>
                  <a:lnTo>
                    <a:pt x="1280225" y="75100"/>
                  </a:lnTo>
                  <a:lnTo>
                    <a:pt x="1274774" y="74296"/>
                  </a:lnTo>
                </a:path>
                <a:path w="1349375" h="1993264">
                  <a:moveTo>
                    <a:pt x="1274774" y="74296"/>
                  </a:moveTo>
                  <a:lnTo>
                    <a:pt x="1268642" y="73170"/>
                  </a:lnTo>
                </a:path>
                <a:path w="1349375" h="1993264">
                  <a:moveTo>
                    <a:pt x="1258421" y="69954"/>
                  </a:moveTo>
                  <a:lnTo>
                    <a:pt x="1255185" y="68024"/>
                  </a:lnTo>
                  <a:lnTo>
                    <a:pt x="1250245" y="64164"/>
                  </a:lnTo>
                </a:path>
                <a:path w="1349375" h="1993264">
                  <a:moveTo>
                    <a:pt x="1250245" y="64164"/>
                  </a:moveTo>
                  <a:lnTo>
                    <a:pt x="1248201" y="63521"/>
                  </a:lnTo>
                  <a:lnTo>
                    <a:pt x="1226568" y="46796"/>
                  </a:lnTo>
                  <a:lnTo>
                    <a:pt x="1219243" y="41811"/>
                  </a:lnTo>
                </a:path>
                <a:path w="1349375" h="1993264">
                  <a:moveTo>
                    <a:pt x="559175" y="0"/>
                  </a:moveTo>
                  <a:lnTo>
                    <a:pt x="558323" y="0"/>
                  </a:lnTo>
                  <a:lnTo>
                    <a:pt x="541460" y="1929"/>
                  </a:lnTo>
                  <a:lnTo>
                    <a:pt x="530558" y="3859"/>
                  </a:lnTo>
                  <a:lnTo>
                    <a:pt x="521871" y="5146"/>
                  </a:lnTo>
                  <a:lnTo>
                    <a:pt x="515738" y="5789"/>
                  </a:lnTo>
                  <a:lnTo>
                    <a:pt x="489165" y="9648"/>
                  </a:lnTo>
                  <a:lnTo>
                    <a:pt x="457312" y="13990"/>
                  </a:lnTo>
                  <a:lnTo>
                    <a:pt x="430228" y="18654"/>
                  </a:lnTo>
                  <a:lnTo>
                    <a:pt x="415919" y="20584"/>
                  </a:lnTo>
                </a:path>
                <a:path w="1349375" h="1993264">
                  <a:moveTo>
                    <a:pt x="415919" y="20584"/>
                  </a:moveTo>
                  <a:lnTo>
                    <a:pt x="415919" y="21709"/>
                  </a:lnTo>
                  <a:lnTo>
                    <a:pt x="413875" y="21709"/>
                  </a:lnTo>
                </a:path>
                <a:path w="1349375" h="1993264">
                  <a:moveTo>
                    <a:pt x="413875" y="21709"/>
                  </a:moveTo>
                  <a:lnTo>
                    <a:pt x="405699" y="22513"/>
                  </a:lnTo>
                  <a:lnTo>
                    <a:pt x="401610" y="22513"/>
                  </a:lnTo>
                </a:path>
                <a:path w="1349375" h="1993264">
                  <a:moveTo>
                    <a:pt x="401610" y="22513"/>
                  </a:moveTo>
                  <a:lnTo>
                    <a:pt x="400418" y="21709"/>
                  </a:lnTo>
                  <a:lnTo>
                    <a:pt x="398374" y="21709"/>
                  </a:lnTo>
                  <a:lnTo>
                    <a:pt x="396330" y="19780"/>
                  </a:lnTo>
                  <a:lnTo>
                    <a:pt x="392242" y="19780"/>
                  </a:lnTo>
                  <a:lnTo>
                    <a:pt x="389346" y="18654"/>
                  </a:lnTo>
                </a:path>
                <a:path w="1349375" h="1993264">
                  <a:moveTo>
                    <a:pt x="389346" y="18654"/>
                  </a:moveTo>
                  <a:lnTo>
                    <a:pt x="385258" y="18654"/>
                  </a:lnTo>
                  <a:lnTo>
                    <a:pt x="378785" y="19780"/>
                  </a:lnTo>
                  <a:lnTo>
                    <a:pt x="365669" y="21709"/>
                  </a:lnTo>
                  <a:lnTo>
                    <a:pt x="364476" y="21709"/>
                  </a:lnTo>
                </a:path>
                <a:path w="1349375" h="1993264">
                  <a:moveTo>
                    <a:pt x="364476" y="21709"/>
                  </a:moveTo>
                  <a:lnTo>
                    <a:pt x="360388" y="22513"/>
                  </a:lnTo>
                </a:path>
                <a:path w="1349375" h="1993264">
                  <a:moveTo>
                    <a:pt x="360388" y="22513"/>
                  </a:moveTo>
                  <a:lnTo>
                    <a:pt x="359536" y="22513"/>
                  </a:lnTo>
                  <a:lnTo>
                    <a:pt x="348805" y="26373"/>
                  </a:lnTo>
                  <a:lnTo>
                    <a:pt x="330408" y="32162"/>
                  </a:lnTo>
                  <a:lnTo>
                    <a:pt x="312863" y="39077"/>
                  </a:lnTo>
                  <a:lnTo>
                    <a:pt x="295318" y="44867"/>
                  </a:lnTo>
                  <a:lnTo>
                    <a:pt x="274026" y="51782"/>
                  </a:lnTo>
                </a:path>
                <a:path w="1349375" h="1993264">
                  <a:moveTo>
                    <a:pt x="274026" y="51782"/>
                  </a:moveTo>
                  <a:lnTo>
                    <a:pt x="271982" y="52586"/>
                  </a:lnTo>
                  <a:lnTo>
                    <a:pt x="234847" y="65451"/>
                  </a:lnTo>
                  <a:lnTo>
                    <a:pt x="215088" y="71883"/>
                  </a:lnTo>
                  <a:lnTo>
                    <a:pt x="193455" y="80085"/>
                  </a:lnTo>
                </a:path>
                <a:path w="1349375" h="1993264">
                  <a:moveTo>
                    <a:pt x="569395" y="1388146"/>
                  </a:moveTo>
                  <a:lnTo>
                    <a:pt x="568544" y="1388146"/>
                  </a:lnTo>
                  <a:lnTo>
                    <a:pt x="542822" y="1383161"/>
                  </a:lnTo>
                  <a:lnTo>
                    <a:pt x="521871" y="1378015"/>
                  </a:lnTo>
                  <a:lnTo>
                    <a:pt x="510798" y="1376085"/>
                  </a:lnTo>
                  <a:lnTo>
                    <a:pt x="498534" y="1374155"/>
                  </a:lnTo>
                  <a:lnTo>
                    <a:pt x="477752" y="1370296"/>
                  </a:lnTo>
                  <a:lnTo>
                    <a:pt x="465488" y="1368366"/>
                  </a:lnTo>
                  <a:lnTo>
                    <a:pt x="453223" y="1365632"/>
                  </a:lnTo>
                  <a:lnTo>
                    <a:pt x="439596" y="1363702"/>
                  </a:lnTo>
                  <a:lnTo>
                    <a:pt x="431420" y="1361772"/>
                  </a:lnTo>
                  <a:lnTo>
                    <a:pt x="429376" y="1361772"/>
                  </a:lnTo>
                </a:path>
                <a:path w="1349375" h="1993264">
                  <a:moveTo>
                    <a:pt x="654054" y="1407444"/>
                  </a:moveTo>
                  <a:lnTo>
                    <a:pt x="652692" y="1406318"/>
                  </a:lnTo>
                  <a:lnTo>
                    <a:pt x="643834" y="1403584"/>
                  </a:lnTo>
                  <a:lnTo>
                    <a:pt x="632251" y="1400529"/>
                  </a:lnTo>
                </a:path>
                <a:path w="1349375" h="1993264">
                  <a:moveTo>
                    <a:pt x="632251" y="1400529"/>
                  </a:moveTo>
                  <a:lnTo>
                    <a:pt x="631059" y="1400529"/>
                  </a:lnTo>
                  <a:lnTo>
                    <a:pt x="622031" y="1398599"/>
                  </a:lnTo>
                  <a:lnTo>
                    <a:pt x="610618" y="1396669"/>
                  </a:lnTo>
                  <a:lnTo>
                    <a:pt x="601249" y="1394739"/>
                  </a:lnTo>
                </a:path>
                <a:path w="1349375" h="1993264">
                  <a:moveTo>
                    <a:pt x="601249" y="1394739"/>
                  </a:moveTo>
                  <a:lnTo>
                    <a:pt x="600397" y="1393935"/>
                  </a:lnTo>
                  <a:lnTo>
                    <a:pt x="586089" y="1390880"/>
                  </a:lnTo>
                </a:path>
                <a:path w="1349375" h="1993264">
                  <a:moveTo>
                    <a:pt x="586089" y="1390880"/>
                  </a:moveTo>
                  <a:lnTo>
                    <a:pt x="576720" y="1390076"/>
                  </a:lnTo>
                  <a:lnTo>
                    <a:pt x="572632" y="1388950"/>
                  </a:lnTo>
                </a:path>
                <a:path w="1349375" h="1993264">
                  <a:moveTo>
                    <a:pt x="572632" y="1388950"/>
                  </a:moveTo>
                  <a:lnTo>
                    <a:pt x="569395" y="1388146"/>
                  </a:lnTo>
                </a:path>
                <a:path w="1349375" h="1993264">
                  <a:moveTo>
                    <a:pt x="660187" y="1410177"/>
                  </a:moveTo>
                  <a:lnTo>
                    <a:pt x="662231" y="1412107"/>
                  </a:lnTo>
                </a:path>
                <a:path w="1349375" h="1993264">
                  <a:moveTo>
                    <a:pt x="660187" y="1410177"/>
                  </a:moveTo>
                  <a:lnTo>
                    <a:pt x="654054" y="1407444"/>
                  </a:lnTo>
                </a:path>
                <a:path w="1349375" h="1993264">
                  <a:moveTo>
                    <a:pt x="274877" y="1992646"/>
                  </a:moveTo>
                  <a:lnTo>
                    <a:pt x="259376" y="1992646"/>
                  </a:lnTo>
                  <a:lnTo>
                    <a:pt x="246260" y="1992646"/>
                  </a:lnTo>
                  <a:lnTo>
                    <a:pt x="231441" y="1991842"/>
                  </a:lnTo>
                  <a:lnTo>
                    <a:pt x="219176" y="1989912"/>
                  </a:lnTo>
                  <a:lnTo>
                    <a:pt x="207763" y="1988786"/>
                  </a:lnTo>
                  <a:lnTo>
                    <a:pt x="200779" y="1986856"/>
                  </a:lnTo>
                  <a:lnTo>
                    <a:pt x="196691" y="1986856"/>
                  </a:lnTo>
                  <a:lnTo>
                    <a:pt x="193455" y="1986052"/>
                  </a:lnTo>
                  <a:lnTo>
                    <a:pt x="188515" y="1984927"/>
                  </a:lnTo>
                </a:path>
                <a:path w="1349375" h="1993264">
                  <a:moveTo>
                    <a:pt x="656780" y="1942472"/>
                  </a:moveTo>
                  <a:lnTo>
                    <a:pt x="649966" y="1944402"/>
                  </a:lnTo>
                  <a:lnTo>
                    <a:pt x="643834" y="1945045"/>
                  </a:lnTo>
                  <a:lnTo>
                    <a:pt x="633103" y="1947135"/>
                  </a:lnTo>
                </a:path>
                <a:path w="1349375" h="1993264">
                  <a:moveTo>
                    <a:pt x="633103" y="1947135"/>
                  </a:moveTo>
                  <a:lnTo>
                    <a:pt x="630207" y="1948261"/>
                  </a:lnTo>
                  <a:lnTo>
                    <a:pt x="620838" y="1950191"/>
                  </a:lnTo>
                </a:path>
                <a:path w="1349375" h="1993264">
                  <a:moveTo>
                    <a:pt x="620838" y="1950191"/>
                  </a:moveTo>
                  <a:lnTo>
                    <a:pt x="614706" y="1952121"/>
                  </a:lnTo>
                  <a:lnTo>
                    <a:pt x="605337" y="1952925"/>
                  </a:lnTo>
                </a:path>
                <a:path w="1349375" h="1993264">
                  <a:moveTo>
                    <a:pt x="605337" y="1952925"/>
                  </a:moveTo>
                  <a:lnTo>
                    <a:pt x="590177" y="1955980"/>
                  </a:lnTo>
                  <a:lnTo>
                    <a:pt x="570588" y="1959840"/>
                  </a:lnTo>
                  <a:lnTo>
                    <a:pt x="561219" y="1961769"/>
                  </a:lnTo>
                  <a:lnTo>
                    <a:pt x="533283" y="1966433"/>
                  </a:lnTo>
                  <a:lnTo>
                    <a:pt x="510798" y="1971418"/>
                  </a:lnTo>
                  <a:lnTo>
                    <a:pt x="495297" y="1974474"/>
                  </a:lnTo>
                  <a:lnTo>
                    <a:pt x="473664" y="1978333"/>
                  </a:lnTo>
                  <a:lnTo>
                    <a:pt x="458163" y="1980263"/>
                  </a:lnTo>
                  <a:lnTo>
                    <a:pt x="456119" y="1980263"/>
                  </a:lnTo>
                </a:path>
                <a:path w="1349375" h="1993264">
                  <a:moveTo>
                    <a:pt x="456119" y="1980263"/>
                  </a:moveTo>
                  <a:lnTo>
                    <a:pt x="433464" y="1984123"/>
                  </a:lnTo>
                  <a:lnTo>
                    <a:pt x="431420" y="1984123"/>
                  </a:lnTo>
                </a:path>
                <a:path w="1349375" h="1993264">
                  <a:moveTo>
                    <a:pt x="431420" y="1984123"/>
                  </a:moveTo>
                  <a:lnTo>
                    <a:pt x="413875" y="1986052"/>
                  </a:lnTo>
                  <a:lnTo>
                    <a:pt x="406550" y="1986856"/>
                  </a:lnTo>
                </a:path>
                <a:path w="1349375" h="1993264">
                  <a:moveTo>
                    <a:pt x="406550" y="1986856"/>
                  </a:moveTo>
                  <a:lnTo>
                    <a:pt x="404506" y="1986856"/>
                  </a:lnTo>
                  <a:lnTo>
                    <a:pt x="391390" y="1987982"/>
                  </a:lnTo>
                  <a:lnTo>
                    <a:pt x="369757" y="1989912"/>
                  </a:lnTo>
                  <a:lnTo>
                    <a:pt x="352893" y="1990716"/>
                  </a:lnTo>
                  <a:lnTo>
                    <a:pt x="336540" y="1991842"/>
                  </a:lnTo>
                  <a:lnTo>
                    <a:pt x="325128" y="1991842"/>
                  </a:lnTo>
                  <a:lnTo>
                    <a:pt x="316951" y="1992646"/>
                  </a:lnTo>
                  <a:lnTo>
                    <a:pt x="305879" y="1992646"/>
                  </a:lnTo>
                  <a:lnTo>
                    <a:pt x="286290" y="1992646"/>
                  </a:lnTo>
                  <a:lnTo>
                    <a:pt x="274877" y="1992646"/>
                  </a:lnTo>
                </a:path>
                <a:path w="1349375" h="1993264">
                  <a:moveTo>
                    <a:pt x="188515" y="1984927"/>
                  </a:moveTo>
                  <a:lnTo>
                    <a:pt x="177954" y="1984123"/>
                  </a:lnTo>
                  <a:lnTo>
                    <a:pt x="166882" y="1982997"/>
                  </a:lnTo>
                  <a:lnTo>
                    <a:pt x="159557" y="1982193"/>
                  </a:lnTo>
                  <a:lnTo>
                    <a:pt x="152232" y="1982193"/>
                  </a:lnTo>
                </a:path>
                <a:path w="1349375" h="1993264">
                  <a:moveTo>
                    <a:pt x="152232" y="1982193"/>
                  </a:moveTo>
                  <a:lnTo>
                    <a:pt x="149337" y="1981067"/>
                  </a:lnTo>
                  <a:lnTo>
                    <a:pt x="141160" y="1981067"/>
                  </a:lnTo>
                </a:path>
                <a:path w="1349375" h="1993264">
                  <a:moveTo>
                    <a:pt x="141160" y="1981067"/>
                  </a:moveTo>
                  <a:lnTo>
                    <a:pt x="139116" y="1980263"/>
                  </a:lnTo>
                  <a:lnTo>
                    <a:pt x="121401" y="1979137"/>
                  </a:lnTo>
                  <a:lnTo>
                    <a:pt x="117313" y="1978333"/>
                  </a:lnTo>
                </a:path>
                <a:path w="1349375" h="1993264">
                  <a:moveTo>
                    <a:pt x="117313" y="1978333"/>
                  </a:moveTo>
                  <a:lnTo>
                    <a:pt x="103004" y="1977208"/>
                  </a:lnTo>
                  <a:lnTo>
                    <a:pt x="90399" y="1975278"/>
                  </a:lnTo>
                  <a:lnTo>
                    <a:pt x="81388" y="1975278"/>
                  </a:lnTo>
                  <a:lnTo>
                    <a:pt x="64627" y="1973348"/>
                  </a:lnTo>
                  <a:lnTo>
                    <a:pt x="62582" y="1973348"/>
                  </a:lnTo>
                </a:path>
                <a:path w="1349375" h="1993264">
                  <a:moveTo>
                    <a:pt x="698173" y="1932340"/>
                  </a:moveTo>
                  <a:lnTo>
                    <a:pt x="683864" y="1935396"/>
                  </a:lnTo>
                  <a:lnTo>
                    <a:pt x="656780" y="1942472"/>
                  </a:lnTo>
                </a:path>
                <a:path w="1349375" h="1993264">
                  <a:moveTo>
                    <a:pt x="62582" y="1973348"/>
                  </a:moveTo>
                  <a:lnTo>
                    <a:pt x="46230" y="1971418"/>
                  </a:lnTo>
                  <a:lnTo>
                    <a:pt x="38854" y="1971418"/>
                  </a:lnTo>
                </a:path>
                <a:path w="1349375" h="1993264">
                  <a:moveTo>
                    <a:pt x="373845" y="1311277"/>
                  </a:moveTo>
                  <a:lnTo>
                    <a:pt x="372653" y="1309186"/>
                  </a:lnTo>
                  <a:lnTo>
                    <a:pt x="364476" y="1293426"/>
                  </a:lnTo>
                  <a:lnTo>
                    <a:pt x="358344" y="1282974"/>
                  </a:lnTo>
                  <a:lnTo>
                    <a:pt x="348805" y="1268339"/>
                  </a:lnTo>
                  <a:lnTo>
                    <a:pt x="344035" y="1258691"/>
                  </a:lnTo>
                  <a:lnTo>
                    <a:pt x="338585" y="1249685"/>
                  </a:lnTo>
                  <a:lnTo>
                    <a:pt x="336540" y="1245825"/>
                  </a:lnTo>
                </a:path>
                <a:path w="1349375" h="1993264">
                  <a:moveTo>
                    <a:pt x="429376" y="1361772"/>
                  </a:moveTo>
                  <a:lnTo>
                    <a:pt x="428183" y="1360647"/>
                  </a:lnTo>
                </a:path>
                <a:path w="1349375" h="1993264">
                  <a:moveTo>
                    <a:pt x="428183" y="1360647"/>
                  </a:moveTo>
                  <a:lnTo>
                    <a:pt x="411831" y="1358717"/>
                  </a:lnTo>
                </a:path>
                <a:path w="1349375" h="1993264">
                  <a:moveTo>
                    <a:pt x="411831" y="1358717"/>
                  </a:moveTo>
                  <a:lnTo>
                    <a:pt x="407743" y="1357913"/>
                  </a:lnTo>
                  <a:lnTo>
                    <a:pt x="402462" y="1356787"/>
                  </a:lnTo>
                  <a:lnTo>
                    <a:pt x="400418" y="1355661"/>
                  </a:lnTo>
                </a:path>
                <a:path w="1349375" h="1993264">
                  <a:moveTo>
                    <a:pt x="400418" y="1355661"/>
                  </a:moveTo>
                  <a:lnTo>
                    <a:pt x="398374" y="1352928"/>
                  </a:lnTo>
                  <a:lnTo>
                    <a:pt x="395478" y="1347138"/>
                  </a:lnTo>
                  <a:lnTo>
                    <a:pt x="394286" y="1345209"/>
                  </a:lnTo>
                </a:path>
                <a:path w="1349375" h="1993264">
                  <a:moveTo>
                    <a:pt x="394286" y="1345209"/>
                  </a:moveTo>
                  <a:lnTo>
                    <a:pt x="391390" y="1340223"/>
                  </a:lnTo>
                </a:path>
                <a:path w="1349375" h="1993264">
                  <a:moveTo>
                    <a:pt x="391390" y="1340223"/>
                  </a:moveTo>
                  <a:lnTo>
                    <a:pt x="387302" y="1333630"/>
                  </a:lnTo>
                </a:path>
                <a:path w="1349375" h="1993264">
                  <a:moveTo>
                    <a:pt x="387302" y="1333630"/>
                  </a:moveTo>
                  <a:lnTo>
                    <a:pt x="385258" y="1330574"/>
                  </a:lnTo>
                </a:path>
                <a:path w="1349375" h="1993264">
                  <a:moveTo>
                    <a:pt x="385258" y="1330574"/>
                  </a:moveTo>
                  <a:lnTo>
                    <a:pt x="382873" y="1325428"/>
                  </a:lnTo>
                  <a:lnTo>
                    <a:pt x="378785" y="1317709"/>
                  </a:lnTo>
                  <a:lnTo>
                    <a:pt x="373845" y="1311277"/>
                  </a:lnTo>
                </a:path>
                <a:path w="1349375" h="1993264">
                  <a:moveTo>
                    <a:pt x="336540" y="1245825"/>
                  </a:moveTo>
                  <a:lnTo>
                    <a:pt x="332452" y="1239232"/>
                  </a:lnTo>
                  <a:lnTo>
                    <a:pt x="330408" y="1234247"/>
                  </a:lnTo>
                  <a:lnTo>
                    <a:pt x="329727" y="1231191"/>
                  </a:lnTo>
                  <a:lnTo>
                    <a:pt x="327172" y="1226528"/>
                  </a:lnTo>
                  <a:lnTo>
                    <a:pt x="322232" y="1213019"/>
                  </a:lnTo>
                  <a:lnTo>
                    <a:pt x="316951" y="1200315"/>
                  </a:lnTo>
                  <a:lnTo>
                    <a:pt x="312011" y="1189380"/>
                  </a:lnTo>
                  <a:lnTo>
                    <a:pt x="309967" y="1183590"/>
                  </a:lnTo>
                </a:path>
                <a:path w="1349375" h="1993264">
                  <a:moveTo>
                    <a:pt x="309967" y="1183590"/>
                  </a:moveTo>
                  <a:lnTo>
                    <a:pt x="307923" y="1176997"/>
                  </a:lnTo>
                  <a:lnTo>
                    <a:pt x="304687" y="1170886"/>
                  </a:lnTo>
                </a:path>
                <a:path w="1349375" h="1993264">
                  <a:moveTo>
                    <a:pt x="304687" y="1170886"/>
                  </a:moveTo>
                  <a:lnTo>
                    <a:pt x="303835" y="1168152"/>
                  </a:lnTo>
                  <a:lnTo>
                    <a:pt x="300599" y="1161237"/>
                  </a:lnTo>
                  <a:lnTo>
                    <a:pt x="299747" y="1158503"/>
                  </a:lnTo>
                  <a:lnTo>
                    <a:pt x="298555" y="1157378"/>
                  </a:lnTo>
                </a:path>
                <a:path w="1349375" h="1993264">
                  <a:moveTo>
                    <a:pt x="298555" y="1157378"/>
                  </a:moveTo>
                  <a:lnTo>
                    <a:pt x="295318" y="1156574"/>
                  </a:lnTo>
                  <a:lnTo>
                    <a:pt x="291230" y="1155448"/>
                  </a:lnTo>
                </a:path>
                <a:path w="1349375" h="1993264">
                  <a:moveTo>
                    <a:pt x="86311" y="1143065"/>
                  </a:moveTo>
                  <a:lnTo>
                    <a:pt x="85493" y="1143065"/>
                  </a:lnTo>
                  <a:lnTo>
                    <a:pt x="81388" y="1143065"/>
                  </a:lnTo>
                  <a:lnTo>
                    <a:pt x="66671" y="1145799"/>
                  </a:lnTo>
                  <a:lnTo>
                    <a:pt x="61765" y="1146925"/>
                  </a:lnTo>
                  <a:lnTo>
                    <a:pt x="59721" y="1146925"/>
                  </a:lnTo>
                  <a:lnTo>
                    <a:pt x="58494" y="1148855"/>
                  </a:lnTo>
                  <a:lnTo>
                    <a:pt x="58494" y="1150784"/>
                  </a:lnTo>
                  <a:lnTo>
                    <a:pt x="58494" y="1157378"/>
                  </a:lnTo>
                  <a:lnTo>
                    <a:pt x="58494" y="1172012"/>
                  </a:lnTo>
                  <a:lnTo>
                    <a:pt x="58494" y="1185520"/>
                  </a:lnTo>
                  <a:lnTo>
                    <a:pt x="58494" y="1191310"/>
                  </a:lnTo>
                  <a:lnTo>
                    <a:pt x="59721" y="1194526"/>
                  </a:lnTo>
                  <a:lnTo>
                    <a:pt x="58494" y="1195169"/>
                  </a:lnTo>
                  <a:lnTo>
                    <a:pt x="57677" y="1196456"/>
                  </a:lnTo>
                  <a:lnTo>
                    <a:pt x="44186" y="1213823"/>
                  </a:lnTo>
                  <a:lnTo>
                    <a:pt x="38036" y="1220739"/>
                  </a:lnTo>
                  <a:lnTo>
                    <a:pt x="31904" y="1228458"/>
                  </a:lnTo>
                  <a:lnTo>
                    <a:pt x="21684" y="1241162"/>
                  </a:lnTo>
                  <a:lnTo>
                    <a:pt x="11055" y="1253545"/>
                  </a:lnTo>
                  <a:lnTo>
                    <a:pt x="2044" y="1264480"/>
                  </a:lnTo>
                  <a:lnTo>
                    <a:pt x="0" y="1267535"/>
                  </a:lnTo>
                </a:path>
                <a:path w="1349375" h="1993264">
                  <a:moveTo>
                    <a:pt x="291230" y="1155448"/>
                  </a:moveTo>
                  <a:lnTo>
                    <a:pt x="288334" y="1154644"/>
                  </a:lnTo>
                  <a:lnTo>
                    <a:pt x="284246" y="1154644"/>
                  </a:lnTo>
                  <a:lnTo>
                    <a:pt x="274877" y="1154644"/>
                  </a:lnTo>
                  <a:lnTo>
                    <a:pt x="262613" y="1154644"/>
                  </a:lnTo>
                  <a:lnTo>
                    <a:pt x="257332" y="1154644"/>
                  </a:lnTo>
                  <a:lnTo>
                    <a:pt x="253244" y="1155448"/>
                  </a:lnTo>
                  <a:lnTo>
                    <a:pt x="239617" y="1158503"/>
                  </a:lnTo>
                  <a:lnTo>
                    <a:pt x="218495" y="1163167"/>
                  </a:lnTo>
                  <a:lnTo>
                    <a:pt x="209807" y="1164293"/>
                  </a:lnTo>
                  <a:lnTo>
                    <a:pt x="199587" y="1164293"/>
                  </a:lnTo>
                  <a:lnTo>
                    <a:pt x="192603" y="1165097"/>
                  </a:lnTo>
                  <a:lnTo>
                    <a:pt x="177102" y="1165097"/>
                  </a:lnTo>
                  <a:lnTo>
                    <a:pt x="157513" y="1165097"/>
                  </a:lnTo>
                  <a:lnTo>
                    <a:pt x="143204" y="1165097"/>
                  </a:lnTo>
                  <a:lnTo>
                    <a:pt x="124297" y="1165097"/>
                  </a:lnTo>
                  <a:lnTo>
                    <a:pt x="118164" y="1164293"/>
                  </a:lnTo>
                  <a:lnTo>
                    <a:pt x="115269" y="1164293"/>
                  </a:lnTo>
                  <a:lnTo>
                    <a:pt x="113225" y="1163167"/>
                  </a:lnTo>
                  <a:lnTo>
                    <a:pt x="109136" y="1161237"/>
                  </a:lnTo>
                  <a:lnTo>
                    <a:pt x="105900" y="1157378"/>
                  </a:lnTo>
                  <a:lnTo>
                    <a:pt x="105048" y="1156574"/>
                  </a:lnTo>
                  <a:lnTo>
                    <a:pt x="100619" y="1155448"/>
                  </a:lnTo>
                  <a:lnTo>
                    <a:pt x="92443" y="1154644"/>
                  </a:lnTo>
                  <a:lnTo>
                    <a:pt x="89581" y="1153518"/>
                  </a:lnTo>
                  <a:lnTo>
                    <a:pt x="88355" y="1152714"/>
                  </a:lnTo>
                  <a:lnTo>
                    <a:pt x="88355" y="1149659"/>
                  </a:lnTo>
                  <a:lnTo>
                    <a:pt x="87537" y="1145799"/>
                  </a:lnTo>
                  <a:lnTo>
                    <a:pt x="87537" y="1143869"/>
                  </a:lnTo>
                  <a:lnTo>
                    <a:pt x="87537" y="1143065"/>
                  </a:lnTo>
                  <a:lnTo>
                    <a:pt x="86311" y="114306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25" name="object 4225"/>
          <p:cNvSpPr txBox="1"/>
          <p:nvPr/>
        </p:nvSpPr>
        <p:spPr>
          <a:xfrm>
            <a:off x="5181501" y="2057810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六甲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26" name="object 4226"/>
          <p:cNvSpPr txBox="1"/>
          <p:nvPr/>
        </p:nvSpPr>
        <p:spPr>
          <a:xfrm>
            <a:off x="5504977" y="2742717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官田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27" name="object 4227"/>
          <p:cNvSpPr txBox="1"/>
          <p:nvPr/>
        </p:nvSpPr>
        <p:spPr>
          <a:xfrm>
            <a:off x="7802695" y="171945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東山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28" name="object 4228"/>
          <p:cNvSpPr txBox="1"/>
          <p:nvPr/>
        </p:nvSpPr>
        <p:spPr>
          <a:xfrm>
            <a:off x="5106210" y="1566845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柳營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29" name="object 4229"/>
          <p:cNvSpPr txBox="1"/>
          <p:nvPr/>
        </p:nvSpPr>
        <p:spPr>
          <a:xfrm>
            <a:off x="4486172" y="4007841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新市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0" name="object 4230"/>
          <p:cNvSpPr txBox="1"/>
          <p:nvPr/>
        </p:nvSpPr>
        <p:spPr>
          <a:xfrm>
            <a:off x="2196614" y="2530442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將軍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1" name="object 4231"/>
          <p:cNvSpPr txBox="1"/>
          <p:nvPr/>
        </p:nvSpPr>
        <p:spPr>
          <a:xfrm>
            <a:off x="2543102" y="4521159"/>
            <a:ext cx="779780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台南市安</a:t>
            </a:r>
            <a:r>
              <a:rPr sz="950" spc="20" dirty="0">
                <a:latin typeface="PMingLiU-ExtB"/>
                <a:cs typeface="PMingLiU-ExtB"/>
              </a:rPr>
              <a:t>南</a:t>
            </a:r>
            <a:r>
              <a:rPr sz="950" spc="85" dirty="0">
                <a:latin typeface="PMingLiU-ExtB"/>
                <a:cs typeface="PMingLiU-ExtB"/>
              </a:rPr>
              <a:t>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2" name="object 4232"/>
          <p:cNvSpPr txBox="1"/>
          <p:nvPr/>
        </p:nvSpPr>
        <p:spPr>
          <a:xfrm>
            <a:off x="7158979" y="57574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白河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3" name="object 4233"/>
          <p:cNvSpPr txBox="1"/>
          <p:nvPr/>
        </p:nvSpPr>
        <p:spPr>
          <a:xfrm>
            <a:off x="5584355" y="45513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後壁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4" name="object 4234"/>
          <p:cNvSpPr txBox="1"/>
          <p:nvPr/>
        </p:nvSpPr>
        <p:spPr>
          <a:xfrm>
            <a:off x="4207326" y="122366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鹽水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5" name="object 4235"/>
          <p:cNvSpPr txBox="1"/>
          <p:nvPr/>
        </p:nvSpPr>
        <p:spPr>
          <a:xfrm>
            <a:off x="4930419" y="114470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新營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6" name="object 4236"/>
          <p:cNvSpPr txBox="1"/>
          <p:nvPr/>
        </p:nvSpPr>
        <p:spPr>
          <a:xfrm>
            <a:off x="2533563" y="1493835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北門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7" name="object 4237"/>
          <p:cNvSpPr txBox="1"/>
          <p:nvPr/>
        </p:nvSpPr>
        <p:spPr>
          <a:xfrm>
            <a:off x="3353240" y="183813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學甲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8" name="object 4238"/>
          <p:cNvSpPr txBox="1"/>
          <p:nvPr/>
        </p:nvSpPr>
        <p:spPr>
          <a:xfrm>
            <a:off x="4404750" y="2120045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下營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39" name="object 4239"/>
          <p:cNvSpPr txBox="1"/>
          <p:nvPr/>
        </p:nvSpPr>
        <p:spPr>
          <a:xfrm>
            <a:off x="7955319" y="2869117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楠西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0" name="object 4240"/>
          <p:cNvSpPr txBox="1"/>
          <p:nvPr/>
        </p:nvSpPr>
        <p:spPr>
          <a:xfrm>
            <a:off x="4148388" y="2803826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麻豆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1" name="object 4241"/>
          <p:cNvSpPr txBox="1"/>
          <p:nvPr/>
        </p:nvSpPr>
        <p:spPr>
          <a:xfrm>
            <a:off x="3306226" y="3017869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佳里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2" name="object 4242"/>
          <p:cNvSpPr txBox="1"/>
          <p:nvPr/>
        </p:nvSpPr>
        <p:spPr>
          <a:xfrm>
            <a:off x="6304212" y="3218083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大內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3" name="object 4243"/>
          <p:cNvSpPr txBox="1"/>
          <p:nvPr/>
        </p:nvSpPr>
        <p:spPr>
          <a:xfrm>
            <a:off x="2262893" y="3636360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七股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4" name="object 4244"/>
          <p:cNvSpPr txBox="1"/>
          <p:nvPr/>
        </p:nvSpPr>
        <p:spPr>
          <a:xfrm>
            <a:off x="7194921" y="3693610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玉井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5" name="object 4245"/>
          <p:cNvSpPr txBox="1"/>
          <p:nvPr/>
        </p:nvSpPr>
        <p:spPr>
          <a:xfrm>
            <a:off x="4956992" y="3339498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善化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6" name="object 4246"/>
          <p:cNvSpPr txBox="1"/>
          <p:nvPr/>
        </p:nvSpPr>
        <p:spPr>
          <a:xfrm>
            <a:off x="3560544" y="3504171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西港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7" name="object 4247"/>
          <p:cNvSpPr txBox="1"/>
          <p:nvPr/>
        </p:nvSpPr>
        <p:spPr>
          <a:xfrm>
            <a:off x="5863202" y="4015560"/>
            <a:ext cx="15049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山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8" name="object 4248"/>
          <p:cNvSpPr txBox="1"/>
          <p:nvPr/>
        </p:nvSpPr>
        <p:spPr>
          <a:xfrm>
            <a:off x="3962206" y="3862143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安定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49" name="object 4249"/>
          <p:cNvSpPr txBox="1"/>
          <p:nvPr/>
        </p:nvSpPr>
        <p:spPr>
          <a:xfrm>
            <a:off x="6000649" y="4053029"/>
            <a:ext cx="707390" cy="1012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5"/>
              </a:lnSpc>
            </a:pPr>
            <a:r>
              <a:rPr sz="950" spc="30" dirty="0">
                <a:latin typeface="PMingLiU-ExtB"/>
                <a:cs typeface="PMingLiU-ExtB"/>
              </a:rPr>
              <a:t>上</a:t>
            </a:r>
            <a:endParaRPr sz="95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10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10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10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PMingLiU-ExtB"/>
              <a:cs typeface="PMingLiU-ExtB"/>
            </a:endParaRPr>
          </a:p>
          <a:p>
            <a:pPr marL="457200">
              <a:lnSpc>
                <a:spcPct val="100000"/>
              </a:lnSpc>
            </a:pPr>
            <a:r>
              <a:rPr sz="950" spc="30" dirty="0">
                <a:latin typeface="PMingLiU-ExtB"/>
                <a:cs typeface="PMingLiU-ExtB"/>
              </a:rPr>
              <a:t>左鎮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50" name="object 4250"/>
          <p:cNvSpPr txBox="1"/>
          <p:nvPr/>
        </p:nvSpPr>
        <p:spPr>
          <a:xfrm>
            <a:off x="5425598" y="4721774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新化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51" name="object 4251"/>
          <p:cNvSpPr txBox="1"/>
          <p:nvPr/>
        </p:nvSpPr>
        <p:spPr>
          <a:xfrm>
            <a:off x="4263708" y="4806041"/>
            <a:ext cx="27495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永康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52" name="object 4252"/>
          <p:cNvSpPr txBox="1"/>
          <p:nvPr/>
        </p:nvSpPr>
        <p:spPr>
          <a:xfrm>
            <a:off x="3278461" y="5210745"/>
            <a:ext cx="64960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台南市西區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4253" name="object 4253"/>
          <p:cNvSpPr txBox="1"/>
          <p:nvPr/>
        </p:nvSpPr>
        <p:spPr>
          <a:xfrm>
            <a:off x="3780623" y="5450020"/>
            <a:ext cx="649605" cy="1746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50" spc="30" dirty="0">
                <a:latin typeface="PMingLiU-ExtB"/>
                <a:cs typeface="PMingLiU-ExtB"/>
              </a:rPr>
              <a:t>台南市東區</a:t>
            </a:r>
            <a:endParaRPr sz="950">
              <a:latin typeface="PMingLiU-ExtB"/>
              <a:cs typeface="PMingLiU-ExtB"/>
            </a:endParaRPr>
          </a:p>
        </p:txBody>
      </p:sp>
      <p:grpSp>
        <p:nvGrpSpPr>
          <p:cNvPr id="4254" name="object 4254"/>
          <p:cNvGrpSpPr/>
          <p:nvPr/>
        </p:nvGrpSpPr>
        <p:grpSpPr>
          <a:xfrm>
            <a:off x="6076825" y="3971563"/>
            <a:ext cx="2301240" cy="1619885"/>
            <a:chOff x="6076825" y="3971563"/>
            <a:chExt cx="2301240" cy="1619885"/>
          </a:xfrm>
        </p:grpSpPr>
        <p:sp>
          <p:nvSpPr>
            <p:cNvPr id="4255" name="object 4255"/>
            <p:cNvSpPr/>
            <p:nvPr/>
          </p:nvSpPr>
          <p:spPr>
            <a:xfrm>
              <a:off x="6078095" y="3972833"/>
              <a:ext cx="2298700" cy="1617345"/>
            </a:xfrm>
            <a:custGeom>
              <a:avLst/>
              <a:gdLst/>
              <a:ahLst/>
              <a:cxnLst/>
              <a:rect l="l" t="t" r="r" b="b"/>
              <a:pathLst>
                <a:path w="2298700" h="1617345">
                  <a:moveTo>
                    <a:pt x="2298569" y="0"/>
                  </a:moveTo>
                  <a:lnTo>
                    <a:pt x="0" y="0"/>
                  </a:lnTo>
                  <a:lnTo>
                    <a:pt x="0" y="1617306"/>
                  </a:lnTo>
                  <a:lnTo>
                    <a:pt x="2298569" y="1617306"/>
                  </a:lnTo>
                  <a:lnTo>
                    <a:pt x="22985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6078095" y="3972833"/>
              <a:ext cx="2298700" cy="1617345"/>
            </a:xfrm>
            <a:custGeom>
              <a:avLst/>
              <a:gdLst/>
              <a:ahLst/>
              <a:cxnLst/>
              <a:rect l="l" t="t" r="r" b="b"/>
              <a:pathLst>
                <a:path w="2298700" h="1617345">
                  <a:moveTo>
                    <a:pt x="0" y="1617306"/>
                  </a:moveTo>
                  <a:lnTo>
                    <a:pt x="2298569" y="1617306"/>
                  </a:lnTo>
                  <a:lnTo>
                    <a:pt x="2298569" y="0"/>
                  </a:lnTo>
                  <a:lnTo>
                    <a:pt x="0" y="0"/>
                  </a:lnTo>
                  <a:lnTo>
                    <a:pt x="0" y="16173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57" name="object 4257"/>
          <p:cNvSpPr txBox="1"/>
          <p:nvPr/>
        </p:nvSpPr>
        <p:spPr>
          <a:xfrm>
            <a:off x="6697698" y="4004100"/>
            <a:ext cx="1082675" cy="53340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algn="ctr">
              <a:lnSpc>
                <a:spcPts val="2290"/>
              </a:lnSpc>
              <a:spcBef>
                <a:spcPts val="105"/>
              </a:spcBef>
              <a:tabLst>
                <a:tab pos="793115" algn="l"/>
              </a:tabLst>
            </a:pPr>
            <a:r>
              <a:rPr sz="1950" spc="120" dirty="0">
                <a:latin typeface="PMingLiU-ExtB"/>
                <a:cs typeface="PMingLiU-ExtB"/>
              </a:rPr>
              <a:t>圖	例</a:t>
            </a:r>
            <a:endParaRPr sz="1950">
              <a:latin typeface="PMingLiU-ExtB"/>
              <a:cs typeface="PMingLiU-ExtB"/>
            </a:endParaRPr>
          </a:p>
          <a:p>
            <a:pPr algn="ctr">
              <a:lnSpc>
                <a:spcPts val="1689"/>
              </a:lnSpc>
            </a:pPr>
            <a:r>
              <a:rPr sz="1450" spc="135" dirty="0">
                <a:latin typeface="PMingLiU-ExtB"/>
                <a:cs typeface="PMingLiU-ExtB"/>
              </a:rPr>
              <a:t>鉀</a:t>
            </a:r>
            <a:r>
              <a:rPr sz="1450" spc="145" dirty="0">
                <a:latin typeface="PMingLiU-ExtB"/>
                <a:cs typeface="PMingLiU-ExtB"/>
              </a:rPr>
              <a:t>肥</a:t>
            </a:r>
            <a:r>
              <a:rPr sz="1450" spc="135" dirty="0">
                <a:latin typeface="PMingLiU-ExtB"/>
                <a:cs typeface="PMingLiU-ExtB"/>
              </a:rPr>
              <a:t>管</a:t>
            </a:r>
            <a:r>
              <a:rPr sz="1450" spc="105" dirty="0">
                <a:latin typeface="PMingLiU-ExtB"/>
                <a:cs typeface="PMingLiU-ExtB"/>
              </a:rPr>
              <a:t>理</a:t>
            </a:r>
            <a:endParaRPr sz="1450">
              <a:latin typeface="PMingLiU-ExtB"/>
              <a:cs typeface="PMingLiU-ExtB"/>
            </a:endParaRPr>
          </a:p>
        </p:txBody>
      </p:sp>
      <p:grpSp>
        <p:nvGrpSpPr>
          <p:cNvPr id="4258" name="object 4258"/>
          <p:cNvGrpSpPr/>
          <p:nvPr/>
        </p:nvGrpSpPr>
        <p:grpSpPr>
          <a:xfrm>
            <a:off x="6255079" y="4643897"/>
            <a:ext cx="142240" cy="767715"/>
            <a:chOff x="6255079" y="4643897"/>
            <a:chExt cx="142240" cy="767715"/>
          </a:xfrm>
        </p:grpSpPr>
        <p:sp>
          <p:nvSpPr>
            <p:cNvPr id="4259" name="object 4259"/>
            <p:cNvSpPr/>
            <p:nvPr/>
          </p:nvSpPr>
          <p:spPr>
            <a:xfrm>
              <a:off x="6255079" y="4643897"/>
              <a:ext cx="142240" cy="136525"/>
            </a:xfrm>
            <a:custGeom>
              <a:avLst/>
              <a:gdLst/>
              <a:ahLst/>
              <a:cxnLst/>
              <a:rect l="l" t="t" r="r" b="b"/>
              <a:pathLst>
                <a:path w="142239" h="136525">
                  <a:moveTo>
                    <a:pt x="141922" y="0"/>
                  </a:moveTo>
                  <a:lnTo>
                    <a:pt x="0" y="0"/>
                  </a:lnTo>
                  <a:lnTo>
                    <a:pt x="0" y="136061"/>
                  </a:lnTo>
                  <a:lnTo>
                    <a:pt x="141922" y="136061"/>
                  </a:lnTo>
                  <a:lnTo>
                    <a:pt x="14192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0" name="object 4260"/>
            <p:cNvSpPr/>
            <p:nvPr/>
          </p:nvSpPr>
          <p:spPr>
            <a:xfrm>
              <a:off x="6255079" y="4854951"/>
              <a:ext cx="142240" cy="135255"/>
            </a:xfrm>
            <a:custGeom>
              <a:avLst/>
              <a:gdLst/>
              <a:ahLst/>
              <a:cxnLst/>
              <a:rect l="l" t="t" r="r" b="b"/>
              <a:pathLst>
                <a:path w="142239" h="135254">
                  <a:moveTo>
                    <a:pt x="141922" y="0"/>
                  </a:moveTo>
                  <a:lnTo>
                    <a:pt x="0" y="0"/>
                  </a:lnTo>
                  <a:lnTo>
                    <a:pt x="0" y="134902"/>
                  </a:lnTo>
                  <a:lnTo>
                    <a:pt x="141922" y="134902"/>
                  </a:lnTo>
                  <a:lnTo>
                    <a:pt x="141922" y="0"/>
                  </a:lnTo>
                  <a:close/>
                </a:path>
              </a:pathLst>
            </a:custGeom>
            <a:solidFill>
              <a:srgbClr val="FFD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1" name="object 4261"/>
            <p:cNvSpPr/>
            <p:nvPr/>
          </p:nvSpPr>
          <p:spPr>
            <a:xfrm>
              <a:off x="6255079" y="5064828"/>
              <a:ext cx="142240" cy="136525"/>
            </a:xfrm>
            <a:custGeom>
              <a:avLst/>
              <a:gdLst/>
              <a:ahLst/>
              <a:cxnLst/>
              <a:rect l="l" t="t" r="r" b="b"/>
              <a:pathLst>
                <a:path w="142239" h="136525">
                  <a:moveTo>
                    <a:pt x="141922" y="0"/>
                  </a:moveTo>
                  <a:lnTo>
                    <a:pt x="0" y="0"/>
                  </a:lnTo>
                  <a:lnTo>
                    <a:pt x="0" y="136061"/>
                  </a:lnTo>
                  <a:lnTo>
                    <a:pt x="141922" y="136061"/>
                  </a:lnTo>
                  <a:lnTo>
                    <a:pt x="14192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2" name="object 4262"/>
            <p:cNvSpPr/>
            <p:nvPr/>
          </p:nvSpPr>
          <p:spPr>
            <a:xfrm>
              <a:off x="6255079" y="5274721"/>
              <a:ext cx="142240" cy="136525"/>
            </a:xfrm>
            <a:custGeom>
              <a:avLst/>
              <a:gdLst/>
              <a:ahLst/>
              <a:cxnLst/>
              <a:rect l="l" t="t" r="r" b="b"/>
              <a:pathLst>
                <a:path w="142239" h="136525">
                  <a:moveTo>
                    <a:pt x="141922" y="0"/>
                  </a:moveTo>
                  <a:lnTo>
                    <a:pt x="0" y="0"/>
                  </a:lnTo>
                  <a:lnTo>
                    <a:pt x="0" y="136449"/>
                  </a:lnTo>
                  <a:lnTo>
                    <a:pt x="141922" y="136449"/>
                  </a:lnTo>
                  <a:lnTo>
                    <a:pt x="14192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63" name="object 4263"/>
          <p:cNvSpPr txBox="1"/>
          <p:nvPr/>
        </p:nvSpPr>
        <p:spPr>
          <a:xfrm>
            <a:off x="6613039" y="4586552"/>
            <a:ext cx="1638935" cy="459105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2700" marR="5080">
              <a:lnSpc>
                <a:spcPts val="1650"/>
              </a:lnSpc>
              <a:spcBef>
                <a:spcPts val="245"/>
              </a:spcBef>
            </a:pPr>
            <a:r>
              <a:rPr sz="1450" spc="135" dirty="0">
                <a:latin typeface="PMingLiU-ExtB"/>
                <a:cs typeface="PMingLiU-ExtB"/>
              </a:rPr>
              <a:t>施</a:t>
            </a:r>
            <a:r>
              <a:rPr sz="1450" spc="145" dirty="0">
                <a:latin typeface="PMingLiU-ExtB"/>
                <a:cs typeface="PMingLiU-ExtB"/>
              </a:rPr>
              <a:t>用</a:t>
            </a:r>
            <a:r>
              <a:rPr sz="1450" spc="135" dirty="0">
                <a:latin typeface="PMingLiU-ExtB"/>
                <a:cs typeface="PMingLiU-ExtB"/>
              </a:rPr>
              <a:t>鉀</a:t>
            </a:r>
            <a:r>
              <a:rPr sz="1450" spc="145" dirty="0">
                <a:latin typeface="PMingLiU-ExtB"/>
                <a:cs typeface="PMingLiU-ExtB"/>
              </a:rPr>
              <a:t>肥</a:t>
            </a:r>
            <a:r>
              <a:rPr sz="1450" spc="135" dirty="0">
                <a:latin typeface="PMingLiU-ExtB"/>
                <a:cs typeface="PMingLiU-ExtB"/>
              </a:rPr>
              <a:t>極</a:t>
            </a:r>
            <a:r>
              <a:rPr sz="1450" spc="145" dirty="0">
                <a:latin typeface="PMingLiU-ExtB"/>
                <a:cs typeface="PMingLiU-ExtB"/>
              </a:rPr>
              <a:t>有</a:t>
            </a:r>
            <a:r>
              <a:rPr sz="1450" spc="105" dirty="0">
                <a:latin typeface="PMingLiU-ExtB"/>
                <a:cs typeface="PMingLiU-ExtB"/>
              </a:rPr>
              <a:t>效 </a:t>
            </a:r>
            <a:r>
              <a:rPr sz="1450" spc="110" dirty="0">
                <a:latin typeface="PMingLiU-ExtB"/>
                <a:cs typeface="PMingLiU-ExtB"/>
              </a:rPr>
              <a:t> </a:t>
            </a:r>
            <a:r>
              <a:rPr sz="1450" spc="135" dirty="0">
                <a:latin typeface="PMingLiU-ExtB"/>
                <a:cs typeface="PMingLiU-ExtB"/>
              </a:rPr>
              <a:t>一</a:t>
            </a:r>
            <a:r>
              <a:rPr sz="1450" spc="145" dirty="0">
                <a:latin typeface="PMingLiU-ExtB"/>
                <a:cs typeface="PMingLiU-ExtB"/>
              </a:rPr>
              <a:t>般</a:t>
            </a:r>
            <a:r>
              <a:rPr sz="1450" u="sng" spc="135" dirty="0">
                <a:uFill>
                  <a:solidFill>
                    <a:srgbClr val="000000"/>
                  </a:solidFill>
                </a:uFill>
                <a:latin typeface="PMingLiU-ExtB"/>
                <a:cs typeface="PMingLiU-ExtB"/>
              </a:rPr>
              <a:t>作</a:t>
            </a:r>
            <a:r>
              <a:rPr sz="1450" spc="145" dirty="0">
                <a:latin typeface="PMingLiU-ExtB"/>
                <a:cs typeface="PMingLiU-ExtB"/>
              </a:rPr>
              <a:t>物</a:t>
            </a:r>
            <a:r>
              <a:rPr sz="1450" spc="135" dirty="0">
                <a:latin typeface="PMingLiU-ExtB"/>
                <a:cs typeface="PMingLiU-ExtB"/>
              </a:rPr>
              <a:t>不</a:t>
            </a:r>
            <a:r>
              <a:rPr sz="1450" spc="145" dirty="0">
                <a:latin typeface="PMingLiU-ExtB"/>
                <a:cs typeface="PMingLiU-ExtB"/>
              </a:rPr>
              <a:t>缺</a:t>
            </a:r>
            <a:r>
              <a:rPr sz="1450" spc="135" dirty="0">
                <a:latin typeface="PMingLiU-ExtB"/>
                <a:cs typeface="PMingLiU-ExtB"/>
              </a:rPr>
              <a:t>鉀</a:t>
            </a:r>
            <a:r>
              <a:rPr sz="1450" spc="105" dirty="0">
                <a:latin typeface="PMingLiU-ExtB"/>
                <a:cs typeface="PMingLiU-ExtB"/>
              </a:rPr>
              <a:t>肥</a:t>
            </a:r>
            <a:endParaRPr sz="1450">
              <a:latin typeface="PMingLiU-ExtB"/>
              <a:cs typeface="PMingLiU-ExtB"/>
            </a:endParaRPr>
          </a:p>
        </p:txBody>
      </p:sp>
      <p:sp>
        <p:nvSpPr>
          <p:cNvPr id="4264" name="object 4264"/>
          <p:cNvSpPr txBox="1"/>
          <p:nvPr/>
        </p:nvSpPr>
        <p:spPr>
          <a:xfrm>
            <a:off x="6613039" y="5007499"/>
            <a:ext cx="1638935" cy="24955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spc="135" dirty="0">
                <a:latin typeface="PMingLiU-ExtB"/>
                <a:cs typeface="PMingLiU-ExtB"/>
              </a:rPr>
              <a:t>園</a:t>
            </a:r>
            <a:r>
              <a:rPr sz="1450" spc="145" dirty="0">
                <a:latin typeface="PMingLiU-ExtB"/>
                <a:cs typeface="PMingLiU-ExtB"/>
              </a:rPr>
              <a:t>藝</a:t>
            </a:r>
            <a:r>
              <a:rPr sz="1450" spc="135" dirty="0">
                <a:latin typeface="PMingLiU-ExtB"/>
                <a:cs typeface="PMingLiU-ExtB"/>
              </a:rPr>
              <a:t>作</a:t>
            </a:r>
            <a:r>
              <a:rPr sz="1450" spc="145" dirty="0">
                <a:latin typeface="PMingLiU-ExtB"/>
                <a:cs typeface="PMingLiU-ExtB"/>
              </a:rPr>
              <a:t>物</a:t>
            </a:r>
            <a:r>
              <a:rPr sz="1450" spc="135" dirty="0">
                <a:latin typeface="PMingLiU-ExtB"/>
                <a:cs typeface="PMingLiU-ExtB"/>
              </a:rPr>
              <a:t>不</a:t>
            </a:r>
            <a:r>
              <a:rPr sz="1450" spc="145" dirty="0">
                <a:latin typeface="PMingLiU-ExtB"/>
                <a:cs typeface="PMingLiU-ExtB"/>
              </a:rPr>
              <a:t>缺</a:t>
            </a:r>
            <a:r>
              <a:rPr sz="1450" spc="135" dirty="0">
                <a:latin typeface="PMingLiU-ExtB"/>
                <a:cs typeface="PMingLiU-ExtB"/>
              </a:rPr>
              <a:t>鉀</a:t>
            </a:r>
            <a:r>
              <a:rPr sz="1450" spc="105" dirty="0">
                <a:latin typeface="PMingLiU-ExtB"/>
                <a:cs typeface="PMingLiU-ExtB"/>
              </a:rPr>
              <a:t>肥</a:t>
            </a:r>
            <a:endParaRPr sz="1450">
              <a:latin typeface="PMingLiU-ExtB"/>
              <a:cs typeface="PMingLiU-ExtB"/>
            </a:endParaRPr>
          </a:p>
        </p:txBody>
      </p:sp>
      <p:sp>
        <p:nvSpPr>
          <p:cNvPr id="4265" name="object 4265"/>
          <p:cNvSpPr txBox="1"/>
          <p:nvPr/>
        </p:nvSpPr>
        <p:spPr>
          <a:xfrm>
            <a:off x="6613039" y="5217779"/>
            <a:ext cx="829944" cy="24955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50" spc="135" dirty="0">
                <a:latin typeface="PMingLiU-ExtB"/>
                <a:cs typeface="PMingLiU-ExtB"/>
              </a:rPr>
              <a:t>鉀</a:t>
            </a:r>
            <a:r>
              <a:rPr sz="1450" spc="145" dirty="0">
                <a:latin typeface="PMingLiU-ExtB"/>
                <a:cs typeface="PMingLiU-ExtB"/>
              </a:rPr>
              <a:t>肥</a:t>
            </a:r>
            <a:r>
              <a:rPr sz="1450" spc="135" dirty="0">
                <a:latin typeface="PMingLiU-ExtB"/>
                <a:cs typeface="PMingLiU-ExtB"/>
              </a:rPr>
              <a:t>過</a:t>
            </a:r>
            <a:r>
              <a:rPr sz="1450" spc="105" dirty="0">
                <a:latin typeface="PMingLiU-ExtB"/>
                <a:cs typeface="PMingLiU-ExtB"/>
              </a:rPr>
              <a:t>量</a:t>
            </a:r>
            <a:endParaRPr sz="1450">
              <a:latin typeface="PMingLiU-ExtB"/>
              <a:cs typeface="PMingLiU-ExtB"/>
            </a:endParaRPr>
          </a:p>
        </p:txBody>
      </p:sp>
      <p:sp>
        <p:nvSpPr>
          <p:cNvPr id="4266" name="object 4266"/>
          <p:cNvSpPr txBox="1"/>
          <p:nvPr/>
        </p:nvSpPr>
        <p:spPr>
          <a:xfrm>
            <a:off x="5928740" y="5855919"/>
            <a:ext cx="1336675" cy="269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600" b="1" spc="-10" dirty="0">
                <a:latin typeface="Arial"/>
                <a:cs typeface="Arial"/>
              </a:rPr>
              <a:t>(</a:t>
            </a:r>
            <a:r>
              <a:rPr sz="1600" b="1" spc="5" dirty="0">
                <a:latin typeface="Microsoft YaHei UI"/>
                <a:cs typeface="Microsoft YaHei UI"/>
              </a:rPr>
              <a:t>郭鴻裕</a:t>
            </a:r>
            <a:r>
              <a:rPr sz="1600" b="1" spc="-5" dirty="0">
                <a:latin typeface="Arial"/>
                <a:cs typeface="Arial"/>
              </a:rPr>
              <a:t>,</a:t>
            </a:r>
            <a:r>
              <a:rPr sz="1600" b="1" spc="-65" dirty="0">
                <a:latin typeface="Arial"/>
                <a:cs typeface="Arial"/>
              </a:rPr>
              <a:t> </a:t>
            </a:r>
            <a:r>
              <a:rPr sz="1600" b="1" spc="-40" dirty="0">
                <a:latin typeface="Arial"/>
                <a:cs typeface="Arial"/>
              </a:rPr>
              <a:t>TARI)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20320" cy="228600"/>
          </a:xfrm>
          <a:custGeom>
            <a:avLst/>
            <a:gdLst/>
            <a:ahLst/>
            <a:cxnLst/>
            <a:rect l="l" t="t" r="r" b="b"/>
            <a:pathLst>
              <a:path w="20320" h="228600">
                <a:moveTo>
                  <a:pt x="0" y="228600"/>
                </a:moveTo>
                <a:lnTo>
                  <a:pt x="19811" y="228600"/>
                </a:lnTo>
                <a:lnTo>
                  <a:pt x="19811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609854" y="539687"/>
            <a:ext cx="8534400" cy="5319395"/>
            <a:chOff x="609854" y="539687"/>
            <a:chExt cx="8534400" cy="5319395"/>
          </a:xfrm>
        </p:grpSpPr>
        <p:sp>
          <p:nvSpPr>
            <p:cNvPr id="4" name="object 4"/>
            <p:cNvSpPr/>
            <p:nvPr/>
          </p:nvSpPr>
          <p:spPr>
            <a:xfrm>
              <a:off x="8449056" y="1280159"/>
              <a:ext cx="695325" cy="228600"/>
            </a:xfrm>
            <a:custGeom>
              <a:avLst/>
              <a:gdLst/>
              <a:ahLst/>
              <a:cxnLst/>
              <a:rect l="l" t="t" r="r" b="b"/>
              <a:pathLst>
                <a:path w="695325" h="228600">
                  <a:moveTo>
                    <a:pt x="0" y="228600"/>
                  </a:moveTo>
                  <a:lnTo>
                    <a:pt x="694944" y="228600"/>
                  </a:lnTo>
                  <a:lnTo>
                    <a:pt x="694944" y="0"/>
                  </a:lnTo>
                  <a:lnTo>
                    <a:pt x="0" y="0"/>
                  </a:lnTo>
                  <a:lnTo>
                    <a:pt x="0" y="228600"/>
                  </a:lnTo>
                  <a:close/>
                </a:path>
              </a:pathLst>
            </a:custGeom>
            <a:solidFill>
              <a:srgbClr val="93B6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11124" y="548640"/>
              <a:ext cx="7838440" cy="5303520"/>
            </a:xfrm>
            <a:custGeom>
              <a:avLst/>
              <a:gdLst/>
              <a:ahLst/>
              <a:cxnLst/>
              <a:rect l="l" t="t" r="r" b="b"/>
              <a:pathLst>
                <a:path w="7838440" h="5303520">
                  <a:moveTo>
                    <a:pt x="7837932" y="0"/>
                  </a:moveTo>
                  <a:lnTo>
                    <a:pt x="0" y="0"/>
                  </a:lnTo>
                  <a:lnTo>
                    <a:pt x="0" y="5303520"/>
                  </a:lnTo>
                  <a:lnTo>
                    <a:pt x="7837932" y="5303520"/>
                  </a:lnTo>
                  <a:lnTo>
                    <a:pt x="7837932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11124" y="548767"/>
              <a:ext cx="7828280" cy="5293360"/>
            </a:xfrm>
            <a:custGeom>
              <a:avLst/>
              <a:gdLst/>
              <a:ahLst/>
              <a:cxnLst/>
              <a:rect l="l" t="t" r="r" b="b"/>
              <a:pathLst>
                <a:path w="7828280" h="5293360">
                  <a:moveTo>
                    <a:pt x="0" y="5293180"/>
                  </a:moveTo>
                  <a:lnTo>
                    <a:pt x="7827925" y="5293181"/>
                  </a:lnTo>
                  <a:lnTo>
                    <a:pt x="7827925" y="0"/>
                  </a:lnTo>
                  <a:lnTo>
                    <a:pt x="0" y="0"/>
                  </a:lnTo>
                  <a:lnTo>
                    <a:pt x="0" y="52931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437206" y="548754"/>
              <a:ext cx="5258435" cy="1109980"/>
            </a:xfrm>
            <a:custGeom>
              <a:avLst/>
              <a:gdLst/>
              <a:ahLst/>
              <a:cxnLst/>
              <a:rect l="l" t="t" r="r" b="b"/>
              <a:pathLst>
                <a:path w="5258434" h="1109980">
                  <a:moveTo>
                    <a:pt x="2587968" y="13220"/>
                  </a:moveTo>
                  <a:lnTo>
                    <a:pt x="2585974" y="1892"/>
                  </a:lnTo>
                  <a:lnTo>
                    <a:pt x="2585974" y="0"/>
                  </a:lnTo>
                  <a:lnTo>
                    <a:pt x="1503286" y="0"/>
                  </a:lnTo>
                  <a:lnTo>
                    <a:pt x="1501292" y="0"/>
                  </a:lnTo>
                  <a:lnTo>
                    <a:pt x="516255" y="0"/>
                  </a:lnTo>
                  <a:lnTo>
                    <a:pt x="516255" y="1892"/>
                  </a:lnTo>
                  <a:lnTo>
                    <a:pt x="513092" y="1892"/>
                  </a:lnTo>
                  <a:lnTo>
                    <a:pt x="500253" y="10541"/>
                  </a:lnTo>
                  <a:lnTo>
                    <a:pt x="500253" y="12433"/>
                  </a:lnTo>
                  <a:lnTo>
                    <a:pt x="465759" y="14325"/>
                  </a:lnTo>
                  <a:lnTo>
                    <a:pt x="412610" y="115811"/>
                  </a:lnTo>
                  <a:lnTo>
                    <a:pt x="384606" y="133121"/>
                  </a:lnTo>
                  <a:lnTo>
                    <a:pt x="368109" y="132016"/>
                  </a:lnTo>
                  <a:lnTo>
                    <a:pt x="358114" y="136906"/>
                  </a:lnTo>
                  <a:lnTo>
                    <a:pt x="351447" y="133121"/>
                  </a:lnTo>
                  <a:lnTo>
                    <a:pt x="342112" y="131229"/>
                  </a:lnTo>
                  <a:lnTo>
                    <a:pt x="330949" y="132016"/>
                  </a:lnTo>
                  <a:lnTo>
                    <a:pt x="314121" y="132016"/>
                  </a:lnTo>
                  <a:lnTo>
                    <a:pt x="301790" y="129349"/>
                  </a:lnTo>
                  <a:lnTo>
                    <a:pt x="291782" y="129349"/>
                  </a:lnTo>
                  <a:lnTo>
                    <a:pt x="287782" y="130136"/>
                  </a:lnTo>
                  <a:lnTo>
                    <a:pt x="284949" y="135013"/>
                  </a:lnTo>
                  <a:lnTo>
                    <a:pt x="280949" y="144449"/>
                  </a:lnTo>
                  <a:lnTo>
                    <a:pt x="274955" y="153898"/>
                  </a:lnTo>
                  <a:lnTo>
                    <a:pt x="272961" y="159562"/>
                  </a:lnTo>
                  <a:lnTo>
                    <a:pt x="269786" y="164592"/>
                  </a:lnTo>
                  <a:lnTo>
                    <a:pt x="264629" y="180492"/>
                  </a:lnTo>
                  <a:lnTo>
                    <a:pt x="259791" y="188036"/>
                  </a:lnTo>
                  <a:lnTo>
                    <a:pt x="259791" y="191033"/>
                  </a:lnTo>
                  <a:lnTo>
                    <a:pt x="257797" y="192913"/>
                  </a:lnTo>
                  <a:lnTo>
                    <a:pt x="257797" y="196697"/>
                  </a:lnTo>
                  <a:lnTo>
                    <a:pt x="256628" y="199364"/>
                  </a:lnTo>
                  <a:lnTo>
                    <a:pt x="252463" y="204241"/>
                  </a:lnTo>
                  <a:lnTo>
                    <a:pt x="250456" y="204241"/>
                  </a:lnTo>
                  <a:lnTo>
                    <a:pt x="247789" y="208026"/>
                  </a:lnTo>
                  <a:lnTo>
                    <a:pt x="248462" y="212902"/>
                  </a:lnTo>
                  <a:lnTo>
                    <a:pt x="249796" y="216674"/>
                  </a:lnTo>
                  <a:lnTo>
                    <a:pt x="242455" y="226910"/>
                  </a:lnTo>
                  <a:lnTo>
                    <a:pt x="238455" y="230682"/>
                  </a:lnTo>
                  <a:lnTo>
                    <a:pt x="203301" y="211797"/>
                  </a:lnTo>
                  <a:lnTo>
                    <a:pt x="184137" y="202361"/>
                  </a:lnTo>
                  <a:lnTo>
                    <a:pt x="180136" y="196697"/>
                  </a:lnTo>
                  <a:lnTo>
                    <a:pt x="185305" y="191820"/>
                  </a:lnTo>
                  <a:lnTo>
                    <a:pt x="203301" y="181584"/>
                  </a:lnTo>
                  <a:lnTo>
                    <a:pt x="206463" y="177812"/>
                  </a:lnTo>
                  <a:lnTo>
                    <a:pt x="209296" y="172935"/>
                  </a:lnTo>
                  <a:lnTo>
                    <a:pt x="211302" y="163334"/>
                  </a:lnTo>
                  <a:lnTo>
                    <a:pt x="209296" y="145237"/>
                  </a:lnTo>
                  <a:lnTo>
                    <a:pt x="207302" y="140677"/>
                  </a:lnTo>
                  <a:lnTo>
                    <a:pt x="212471" y="124472"/>
                  </a:lnTo>
                  <a:lnTo>
                    <a:pt x="215303" y="113931"/>
                  </a:lnTo>
                  <a:lnTo>
                    <a:pt x="219303" y="110147"/>
                  </a:lnTo>
                  <a:lnTo>
                    <a:pt x="222465" y="110147"/>
                  </a:lnTo>
                  <a:lnTo>
                    <a:pt x="233299" y="115023"/>
                  </a:lnTo>
                  <a:lnTo>
                    <a:pt x="243789" y="112039"/>
                  </a:lnTo>
                  <a:lnTo>
                    <a:pt x="251790" y="107480"/>
                  </a:lnTo>
                  <a:lnTo>
                    <a:pt x="254457" y="101815"/>
                  </a:lnTo>
                  <a:lnTo>
                    <a:pt x="258622" y="84658"/>
                  </a:lnTo>
                  <a:lnTo>
                    <a:pt x="261797" y="78676"/>
                  </a:lnTo>
                  <a:lnTo>
                    <a:pt x="268617" y="71132"/>
                  </a:lnTo>
                  <a:lnTo>
                    <a:pt x="276961" y="59791"/>
                  </a:lnTo>
                  <a:lnTo>
                    <a:pt x="283794" y="47675"/>
                  </a:lnTo>
                  <a:lnTo>
                    <a:pt x="287782" y="42011"/>
                  </a:lnTo>
                  <a:lnTo>
                    <a:pt x="290957" y="40132"/>
                  </a:lnTo>
                  <a:lnTo>
                    <a:pt x="296951" y="37769"/>
                  </a:lnTo>
                  <a:lnTo>
                    <a:pt x="301790" y="37134"/>
                  </a:lnTo>
                  <a:lnTo>
                    <a:pt x="305790" y="33985"/>
                  </a:lnTo>
                  <a:lnTo>
                    <a:pt x="310946" y="33362"/>
                  </a:lnTo>
                  <a:lnTo>
                    <a:pt x="312953" y="33985"/>
                  </a:lnTo>
                  <a:lnTo>
                    <a:pt x="314947" y="35255"/>
                  </a:lnTo>
                  <a:lnTo>
                    <a:pt x="318122" y="33985"/>
                  </a:lnTo>
                  <a:lnTo>
                    <a:pt x="318122" y="28321"/>
                  </a:lnTo>
                  <a:lnTo>
                    <a:pt x="312953" y="28321"/>
                  </a:lnTo>
                  <a:lnTo>
                    <a:pt x="308114" y="29591"/>
                  </a:lnTo>
                  <a:lnTo>
                    <a:pt x="300951" y="30213"/>
                  </a:lnTo>
                  <a:lnTo>
                    <a:pt x="295783" y="27698"/>
                  </a:lnTo>
                  <a:lnTo>
                    <a:pt x="287782" y="27698"/>
                  </a:lnTo>
                  <a:lnTo>
                    <a:pt x="278955" y="31470"/>
                  </a:lnTo>
                  <a:lnTo>
                    <a:pt x="256628" y="48463"/>
                  </a:lnTo>
                  <a:lnTo>
                    <a:pt x="241795" y="64681"/>
                  </a:lnTo>
                  <a:lnTo>
                    <a:pt x="222465" y="90474"/>
                  </a:lnTo>
                  <a:lnTo>
                    <a:pt x="213296" y="100545"/>
                  </a:lnTo>
                  <a:lnTo>
                    <a:pt x="209296" y="105587"/>
                  </a:lnTo>
                  <a:lnTo>
                    <a:pt x="204470" y="110147"/>
                  </a:lnTo>
                  <a:lnTo>
                    <a:pt x="188137" y="120688"/>
                  </a:lnTo>
                  <a:lnTo>
                    <a:pt x="186131" y="120688"/>
                  </a:lnTo>
                  <a:lnTo>
                    <a:pt x="184137" y="123685"/>
                  </a:lnTo>
                  <a:lnTo>
                    <a:pt x="176136" y="130136"/>
                  </a:lnTo>
                  <a:lnTo>
                    <a:pt x="171310" y="135013"/>
                  </a:lnTo>
                  <a:lnTo>
                    <a:pt x="164973" y="139573"/>
                  </a:lnTo>
                  <a:lnTo>
                    <a:pt x="152146" y="152006"/>
                  </a:lnTo>
                  <a:lnTo>
                    <a:pt x="134975" y="171043"/>
                  </a:lnTo>
                  <a:lnTo>
                    <a:pt x="130975" y="175920"/>
                  </a:lnTo>
                  <a:lnTo>
                    <a:pt x="125641" y="179705"/>
                  </a:lnTo>
                  <a:lnTo>
                    <a:pt x="117640" y="189141"/>
                  </a:lnTo>
                  <a:lnTo>
                    <a:pt x="111645" y="196697"/>
                  </a:lnTo>
                  <a:lnTo>
                    <a:pt x="109651" y="200469"/>
                  </a:lnTo>
                  <a:lnTo>
                    <a:pt x="102819" y="209130"/>
                  </a:lnTo>
                  <a:lnTo>
                    <a:pt x="101650" y="211010"/>
                  </a:lnTo>
                  <a:lnTo>
                    <a:pt x="98475" y="213690"/>
                  </a:lnTo>
                  <a:lnTo>
                    <a:pt x="94475" y="219354"/>
                  </a:lnTo>
                  <a:lnTo>
                    <a:pt x="87642" y="232575"/>
                  </a:lnTo>
                  <a:lnTo>
                    <a:pt x="83654" y="238239"/>
                  </a:lnTo>
                  <a:lnTo>
                    <a:pt x="82486" y="243268"/>
                  </a:lnTo>
                  <a:lnTo>
                    <a:pt x="79654" y="250825"/>
                  </a:lnTo>
                  <a:lnTo>
                    <a:pt x="76479" y="255701"/>
                  </a:lnTo>
                  <a:lnTo>
                    <a:pt x="71653" y="265137"/>
                  </a:lnTo>
                  <a:lnTo>
                    <a:pt x="69646" y="267817"/>
                  </a:lnTo>
                  <a:lnTo>
                    <a:pt x="59321" y="288899"/>
                  </a:lnTo>
                  <a:lnTo>
                    <a:pt x="56489" y="292684"/>
                  </a:lnTo>
                  <a:lnTo>
                    <a:pt x="55321" y="295351"/>
                  </a:lnTo>
                  <a:lnTo>
                    <a:pt x="55321" y="300393"/>
                  </a:lnTo>
                  <a:lnTo>
                    <a:pt x="53314" y="304800"/>
                  </a:lnTo>
                  <a:lnTo>
                    <a:pt x="53314" y="308571"/>
                  </a:lnTo>
                  <a:lnTo>
                    <a:pt x="50482" y="314236"/>
                  </a:lnTo>
                  <a:lnTo>
                    <a:pt x="47320" y="323049"/>
                  </a:lnTo>
                  <a:lnTo>
                    <a:pt x="46482" y="327926"/>
                  </a:lnTo>
                  <a:lnTo>
                    <a:pt x="44488" y="329819"/>
                  </a:lnTo>
                  <a:lnTo>
                    <a:pt x="39319" y="340042"/>
                  </a:lnTo>
                  <a:lnTo>
                    <a:pt x="35318" y="348691"/>
                  </a:lnTo>
                  <a:lnTo>
                    <a:pt x="33324" y="350583"/>
                  </a:lnTo>
                  <a:lnTo>
                    <a:pt x="31318" y="351370"/>
                  </a:lnTo>
                  <a:lnTo>
                    <a:pt x="30162" y="351370"/>
                  </a:lnTo>
                  <a:lnTo>
                    <a:pt x="27990" y="349478"/>
                  </a:lnTo>
                  <a:lnTo>
                    <a:pt x="25996" y="349478"/>
                  </a:lnTo>
                  <a:lnTo>
                    <a:pt x="25323" y="351370"/>
                  </a:lnTo>
                  <a:lnTo>
                    <a:pt x="23990" y="353263"/>
                  </a:lnTo>
                  <a:lnTo>
                    <a:pt x="25996" y="356247"/>
                  </a:lnTo>
                  <a:lnTo>
                    <a:pt x="25996" y="358140"/>
                  </a:lnTo>
                  <a:lnTo>
                    <a:pt x="21323" y="362699"/>
                  </a:lnTo>
                  <a:lnTo>
                    <a:pt x="19989" y="364591"/>
                  </a:lnTo>
                  <a:lnTo>
                    <a:pt x="19989" y="366953"/>
                  </a:lnTo>
                  <a:lnTo>
                    <a:pt x="19329" y="368833"/>
                  </a:lnTo>
                  <a:lnTo>
                    <a:pt x="19989" y="369468"/>
                  </a:lnTo>
                  <a:lnTo>
                    <a:pt x="19989" y="370725"/>
                  </a:lnTo>
                  <a:lnTo>
                    <a:pt x="17995" y="371360"/>
                  </a:lnTo>
                  <a:lnTo>
                    <a:pt x="15989" y="378282"/>
                  </a:lnTo>
                  <a:lnTo>
                    <a:pt x="15989" y="380949"/>
                  </a:lnTo>
                  <a:lnTo>
                    <a:pt x="11988" y="388505"/>
                  </a:lnTo>
                  <a:lnTo>
                    <a:pt x="11328" y="394169"/>
                  </a:lnTo>
                  <a:lnTo>
                    <a:pt x="9994" y="395274"/>
                  </a:lnTo>
                  <a:lnTo>
                    <a:pt x="7988" y="399046"/>
                  </a:lnTo>
                  <a:lnTo>
                    <a:pt x="7327" y="404710"/>
                  </a:lnTo>
                  <a:lnTo>
                    <a:pt x="5994" y="406603"/>
                  </a:lnTo>
                  <a:lnTo>
                    <a:pt x="5321" y="410375"/>
                  </a:lnTo>
                  <a:lnTo>
                    <a:pt x="5994" y="415251"/>
                  </a:lnTo>
                  <a:lnTo>
                    <a:pt x="5994" y="417144"/>
                  </a:lnTo>
                  <a:lnTo>
                    <a:pt x="7988" y="419036"/>
                  </a:lnTo>
                  <a:lnTo>
                    <a:pt x="9994" y="419036"/>
                  </a:lnTo>
                  <a:lnTo>
                    <a:pt x="19329" y="415251"/>
                  </a:lnTo>
                  <a:lnTo>
                    <a:pt x="32486" y="413372"/>
                  </a:lnTo>
                  <a:lnTo>
                    <a:pt x="38493" y="416039"/>
                  </a:lnTo>
                  <a:lnTo>
                    <a:pt x="41325" y="417931"/>
                  </a:lnTo>
                  <a:lnTo>
                    <a:pt x="42494" y="419036"/>
                  </a:lnTo>
                  <a:lnTo>
                    <a:pt x="42494" y="419823"/>
                  </a:lnTo>
                  <a:lnTo>
                    <a:pt x="40487" y="421703"/>
                  </a:lnTo>
                  <a:lnTo>
                    <a:pt x="38493" y="422808"/>
                  </a:lnTo>
                  <a:lnTo>
                    <a:pt x="36487" y="422808"/>
                  </a:lnTo>
                  <a:lnTo>
                    <a:pt x="34493" y="423595"/>
                  </a:lnTo>
                  <a:lnTo>
                    <a:pt x="34493" y="424700"/>
                  </a:lnTo>
                  <a:lnTo>
                    <a:pt x="32486" y="426580"/>
                  </a:lnTo>
                  <a:lnTo>
                    <a:pt x="29324" y="426580"/>
                  </a:lnTo>
                  <a:lnTo>
                    <a:pt x="25996" y="428472"/>
                  </a:lnTo>
                  <a:lnTo>
                    <a:pt x="25996" y="430364"/>
                  </a:lnTo>
                  <a:lnTo>
                    <a:pt x="25323" y="431152"/>
                  </a:lnTo>
                  <a:lnTo>
                    <a:pt x="23990" y="431152"/>
                  </a:lnTo>
                  <a:lnTo>
                    <a:pt x="21323" y="430364"/>
                  </a:lnTo>
                  <a:lnTo>
                    <a:pt x="13995" y="430364"/>
                  </a:lnTo>
                  <a:lnTo>
                    <a:pt x="9994" y="434136"/>
                  </a:lnTo>
                  <a:lnTo>
                    <a:pt x="5994" y="440588"/>
                  </a:lnTo>
                  <a:lnTo>
                    <a:pt x="5321" y="443738"/>
                  </a:lnTo>
                  <a:lnTo>
                    <a:pt x="0" y="454279"/>
                  </a:lnTo>
                  <a:lnTo>
                    <a:pt x="0" y="455066"/>
                  </a:lnTo>
                  <a:lnTo>
                    <a:pt x="7988" y="460730"/>
                  </a:lnTo>
                  <a:lnTo>
                    <a:pt x="19329" y="468287"/>
                  </a:lnTo>
                  <a:lnTo>
                    <a:pt x="31318" y="475843"/>
                  </a:lnTo>
                  <a:lnTo>
                    <a:pt x="89649" y="518477"/>
                  </a:lnTo>
                  <a:lnTo>
                    <a:pt x="98475" y="525399"/>
                  </a:lnTo>
                  <a:lnTo>
                    <a:pt x="99174" y="525399"/>
                  </a:lnTo>
                  <a:lnTo>
                    <a:pt x="144145" y="556717"/>
                  </a:lnTo>
                  <a:lnTo>
                    <a:pt x="174142" y="578751"/>
                  </a:lnTo>
                  <a:lnTo>
                    <a:pt x="178130" y="581266"/>
                  </a:lnTo>
                  <a:lnTo>
                    <a:pt x="184137" y="586295"/>
                  </a:lnTo>
                  <a:lnTo>
                    <a:pt x="192138" y="590867"/>
                  </a:lnTo>
                  <a:lnTo>
                    <a:pt x="196138" y="592747"/>
                  </a:lnTo>
                  <a:lnTo>
                    <a:pt x="201295" y="594639"/>
                  </a:lnTo>
                  <a:lnTo>
                    <a:pt x="219303" y="603288"/>
                  </a:lnTo>
                  <a:lnTo>
                    <a:pt x="241795" y="612736"/>
                  </a:lnTo>
                  <a:lnTo>
                    <a:pt x="249796" y="616508"/>
                  </a:lnTo>
                  <a:lnTo>
                    <a:pt x="256628" y="621385"/>
                  </a:lnTo>
                  <a:lnTo>
                    <a:pt x="274955" y="632714"/>
                  </a:lnTo>
                  <a:lnTo>
                    <a:pt x="290957" y="644829"/>
                  </a:lnTo>
                  <a:lnTo>
                    <a:pt x="306946" y="655535"/>
                  </a:lnTo>
                  <a:lnTo>
                    <a:pt x="330949" y="669848"/>
                  </a:lnTo>
                  <a:lnTo>
                    <a:pt x="343446" y="676300"/>
                  </a:lnTo>
                  <a:lnTo>
                    <a:pt x="363448" y="688733"/>
                  </a:lnTo>
                  <a:lnTo>
                    <a:pt x="376605" y="698182"/>
                  </a:lnTo>
                  <a:lnTo>
                    <a:pt x="401434" y="718947"/>
                  </a:lnTo>
                  <a:lnTo>
                    <a:pt x="404609" y="722096"/>
                  </a:lnTo>
                  <a:lnTo>
                    <a:pt x="406603" y="726503"/>
                  </a:lnTo>
                  <a:lnTo>
                    <a:pt x="406603" y="737196"/>
                  </a:lnTo>
                  <a:lnTo>
                    <a:pt x="402602" y="753402"/>
                  </a:lnTo>
                  <a:lnTo>
                    <a:pt x="401434" y="760958"/>
                  </a:lnTo>
                  <a:lnTo>
                    <a:pt x="401434" y="764730"/>
                  </a:lnTo>
                  <a:lnTo>
                    <a:pt x="403440" y="781100"/>
                  </a:lnTo>
                  <a:lnTo>
                    <a:pt x="405434" y="791171"/>
                  </a:lnTo>
                  <a:lnTo>
                    <a:pt x="410603" y="798093"/>
                  </a:lnTo>
                  <a:lnTo>
                    <a:pt x="419773" y="807542"/>
                  </a:lnTo>
                  <a:lnTo>
                    <a:pt x="421767" y="808316"/>
                  </a:lnTo>
                  <a:lnTo>
                    <a:pt x="425767" y="808316"/>
                  </a:lnTo>
                  <a:lnTo>
                    <a:pt x="436600" y="807542"/>
                  </a:lnTo>
                  <a:lnTo>
                    <a:pt x="470928" y="807542"/>
                  </a:lnTo>
                  <a:lnTo>
                    <a:pt x="497090" y="841527"/>
                  </a:lnTo>
                  <a:lnTo>
                    <a:pt x="500253" y="845299"/>
                  </a:lnTo>
                  <a:lnTo>
                    <a:pt x="506260" y="848296"/>
                  </a:lnTo>
                  <a:lnTo>
                    <a:pt x="510260" y="849071"/>
                  </a:lnTo>
                  <a:lnTo>
                    <a:pt x="514261" y="849071"/>
                  </a:lnTo>
                  <a:lnTo>
                    <a:pt x="537425" y="844511"/>
                  </a:lnTo>
                  <a:lnTo>
                    <a:pt x="548589" y="842632"/>
                  </a:lnTo>
                  <a:lnTo>
                    <a:pt x="569417" y="842632"/>
                  </a:lnTo>
                  <a:lnTo>
                    <a:pt x="583907" y="847191"/>
                  </a:lnTo>
                  <a:lnTo>
                    <a:pt x="592582" y="849071"/>
                  </a:lnTo>
                  <a:lnTo>
                    <a:pt x="596582" y="850963"/>
                  </a:lnTo>
                  <a:lnTo>
                    <a:pt x="623074" y="860882"/>
                  </a:lnTo>
                  <a:lnTo>
                    <a:pt x="643902" y="872210"/>
                  </a:lnTo>
                  <a:lnTo>
                    <a:pt x="692226" y="908088"/>
                  </a:lnTo>
                  <a:lnTo>
                    <a:pt x="737565" y="975436"/>
                  </a:lnTo>
                  <a:lnTo>
                    <a:pt x="742721" y="980313"/>
                  </a:lnTo>
                  <a:lnTo>
                    <a:pt x="743559" y="982192"/>
                  </a:lnTo>
                  <a:lnTo>
                    <a:pt x="742721" y="987856"/>
                  </a:lnTo>
                  <a:lnTo>
                    <a:pt x="741553" y="991641"/>
                  </a:lnTo>
                  <a:lnTo>
                    <a:pt x="742721" y="993521"/>
                  </a:lnTo>
                  <a:lnTo>
                    <a:pt x="744728" y="998562"/>
                  </a:lnTo>
                  <a:lnTo>
                    <a:pt x="754722" y="1019327"/>
                  </a:lnTo>
                  <a:lnTo>
                    <a:pt x="763892" y="1041209"/>
                  </a:lnTo>
                  <a:lnTo>
                    <a:pt x="766978" y="1047661"/>
                  </a:lnTo>
                  <a:lnTo>
                    <a:pt x="766724" y="1047661"/>
                  </a:lnTo>
                  <a:lnTo>
                    <a:pt x="771893" y="1056309"/>
                  </a:lnTo>
                  <a:lnTo>
                    <a:pt x="788720" y="1071575"/>
                  </a:lnTo>
                  <a:lnTo>
                    <a:pt x="803884" y="1082903"/>
                  </a:lnTo>
                  <a:lnTo>
                    <a:pt x="809879" y="1087780"/>
                  </a:lnTo>
                  <a:lnTo>
                    <a:pt x="815886" y="1090460"/>
                  </a:lnTo>
                  <a:lnTo>
                    <a:pt x="835050" y="1098003"/>
                  </a:lnTo>
                  <a:lnTo>
                    <a:pt x="854379" y="1099896"/>
                  </a:lnTo>
                  <a:lnTo>
                    <a:pt x="869543" y="1103985"/>
                  </a:lnTo>
                  <a:lnTo>
                    <a:pt x="875538" y="1105877"/>
                  </a:lnTo>
                  <a:lnTo>
                    <a:pt x="881545" y="1106665"/>
                  </a:lnTo>
                  <a:lnTo>
                    <a:pt x="905535" y="1107770"/>
                  </a:lnTo>
                  <a:lnTo>
                    <a:pt x="931862" y="1109649"/>
                  </a:lnTo>
                  <a:lnTo>
                    <a:pt x="954697" y="1091552"/>
                  </a:lnTo>
                  <a:lnTo>
                    <a:pt x="954697" y="1084795"/>
                  </a:lnTo>
                  <a:lnTo>
                    <a:pt x="952690" y="1081011"/>
                  </a:lnTo>
                  <a:lnTo>
                    <a:pt x="944702" y="1069682"/>
                  </a:lnTo>
                  <a:lnTo>
                    <a:pt x="932700" y="1058202"/>
                  </a:lnTo>
                  <a:lnTo>
                    <a:pt x="926706" y="1051433"/>
                  </a:lnTo>
                  <a:lnTo>
                    <a:pt x="923099" y="1049540"/>
                  </a:lnTo>
                  <a:lnTo>
                    <a:pt x="923531" y="1049540"/>
                  </a:lnTo>
                  <a:lnTo>
                    <a:pt x="921816" y="1048867"/>
                  </a:lnTo>
                  <a:lnTo>
                    <a:pt x="921143" y="1048524"/>
                  </a:lnTo>
                  <a:lnTo>
                    <a:pt x="919784" y="1047661"/>
                  </a:lnTo>
                  <a:lnTo>
                    <a:pt x="910704" y="1041996"/>
                  </a:lnTo>
                  <a:lnTo>
                    <a:pt x="907542" y="1038212"/>
                  </a:lnTo>
                  <a:lnTo>
                    <a:pt x="904697" y="1031760"/>
                  </a:lnTo>
                  <a:lnTo>
                    <a:pt x="903541" y="1022324"/>
                  </a:lnTo>
                  <a:lnTo>
                    <a:pt x="906703" y="1011783"/>
                  </a:lnTo>
                  <a:lnTo>
                    <a:pt x="913536" y="1000455"/>
                  </a:lnTo>
                  <a:lnTo>
                    <a:pt x="933869" y="976528"/>
                  </a:lnTo>
                  <a:lnTo>
                    <a:pt x="940028" y="965200"/>
                  </a:lnTo>
                  <a:lnTo>
                    <a:pt x="940028" y="964107"/>
                  </a:lnTo>
                  <a:lnTo>
                    <a:pt x="942695" y="964107"/>
                  </a:lnTo>
                  <a:lnTo>
                    <a:pt x="950696" y="967092"/>
                  </a:lnTo>
                  <a:lnTo>
                    <a:pt x="972032" y="971651"/>
                  </a:lnTo>
                  <a:lnTo>
                    <a:pt x="980020" y="976528"/>
                  </a:lnTo>
                  <a:lnTo>
                    <a:pt x="990028" y="982192"/>
                  </a:lnTo>
                  <a:lnTo>
                    <a:pt x="1005192" y="993521"/>
                  </a:lnTo>
                  <a:lnTo>
                    <a:pt x="1014349" y="1001242"/>
                  </a:lnTo>
                  <a:lnTo>
                    <a:pt x="1029182" y="1011783"/>
                  </a:lnTo>
                  <a:lnTo>
                    <a:pt x="1062342" y="1034440"/>
                  </a:lnTo>
                  <a:lnTo>
                    <a:pt x="1077518" y="1046873"/>
                  </a:lnTo>
                  <a:lnTo>
                    <a:pt x="1078687" y="1047661"/>
                  </a:lnTo>
                  <a:lnTo>
                    <a:pt x="1081506" y="1049540"/>
                  </a:lnTo>
                  <a:lnTo>
                    <a:pt x="1081633" y="1049540"/>
                  </a:lnTo>
                  <a:lnTo>
                    <a:pt x="1092847" y="1057097"/>
                  </a:lnTo>
                  <a:lnTo>
                    <a:pt x="1106843" y="1065911"/>
                  </a:lnTo>
                  <a:lnTo>
                    <a:pt x="1118006" y="1070787"/>
                  </a:lnTo>
                  <a:lnTo>
                    <a:pt x="1120838" y="1071575"/>
                  </a:lnTo>
                  <a:lnTo>
                    <a:pt x="1132001" y="1072680"/>
                  </a:lnTo>
                  <a:lnTo>
                    <a:pt x="1135176" y="1073467"/>
                  </a:lnTo>
                  <a:lnTo>
                    <a:pt x="1195158" y="1097216"/>
                  </a:lnTo>
                  <a:lnTo>
                    <a:pt x="1209662" y="1095336"/>
                  </a:lnTo>
                  <a:lnTo>
                    <a:pt x="1219657" y="1092339"/>
                  </a:lnTo>
                  <a:lnTo>
                    <a:pt x="1236497" y="1084795"/>
                  </a:lnTo>
                  <a:lnTo>
                    <a:pt x="1250823" y="1079131"/>
                  </a:lnTo>
                  <a:lnTo>
                    <a:pt x="1253655" y="1079131"/>
                  </a:lnTo>
                  <a:lnTo>
                    <a:pt x="1255649" y="1081011"/>
                  </a:lnTo>
                  <a:lnTo>
                    <a:pt x="1257655" y="1084795"/>
                  </a:lnTo>
                  <a:lnTo>
                    <a:pt x="1258824" y="1088567"/>
                  </a:lnTo>
                  <a:lnTo>
                    <a:pt x="1259649" y="1089672"/>
                  </a:lnTo>
                  <a:lnTo>
                    <a:pt x="1260817" y="1089672"/>
                  </a:lnTo>
                  <a:lnTo>
                    <a:pt x="1268818" y="1084795"/>
                  </a:lnTo>
                  <a:lnTo>
                    <a:pt x="1289989" y="1079131"/>
                  </a:lnTo>
                  <a:lnTo>
                    <a:pt x="1294815" y="1075347"/>
                  </a:lnTo>
                  <a:lnTo>
                    <a:pt x="1317307" y="1060081"/>
                  </a:lnTo>
                  <a:lnTo>
                    <a:pt x="1330147" y="1052537"/>
                  </a:lnTo>
                  <a:lnTo>
                    <a:pt x="1337005" y="1049540"/>
                  </a:lnTo>
                  <a:lnTo>
                    <a:pt x="1337310" y="1049540"/>
                  </a:lnTo>
                  <a:lnTo>
                    <a:pt x="1364475" y="1038212"/>
                  </a:lnTo>
                  <a:lnTo>
                    <a:pt x="1374470" y="1034440"/>
                  </a:lnTo>
                  <a:lnTo>
                    <a:pt x="1376476" y="1032548"/>
                  </a:lnTo>
                  <a:lnTo>
                    <a:pt x="1392466" y="1010678"/>
                  </a:lnTo>
                  <a:lnTo>
                    <a:pt x="1409636" y="989749"/>
                  </a:lnTo>
                  <a:lnTo>
                    <a:pt x="1452956" y="926338"/>
                  </a:lnTo>
                  <a:lnTo>
                    <a:pt x="1470126" y="883539"/>
                  </a:lnTo>
                  <a:lnTo>
                    <a:pt x="1472958" y="862761"/>
                  </a:lnTo>
                  <a:lnTo>
                    <a:pt x="1474952" y="853960"/>
                  </a:lnTo>
                  <a:lnTo>
                    <a:pt x="1480121" y="843407"/>
                  </a:lnTo>
                  <a:lnTo>
                    <a:pt x="1501292" y="803732"/>
                  </a:lnTo>
                  <a:lnTo>
                    <a:pt x="1503286" y="799985"/>
                  </a:lnTo>
                  <a:lnTo>
                    <a:pt x="1510118" y="783615"/>
                  </a:lnTo>
                  <a:lnTo>
                    <a:pt x="1516456" y="773074"/>
                  </a:lnTo>
                  <a:lnTo>
                    <a:pt x="1527289" y="759066"/>
                  </a:lnTo>
                  <a:lnTo>
                    <a:pt x="1534452" y="750417"/>
                  </a:lnTo>
                  <a:lnTo>
                    <a:pt x="1539278" y="742861"/>
                  </a:lnTo>
                  <a:lnTo>
                    <a:pt x="1543278" y="739089"/>
                  </a:lnTo>
                  <a:lnTo>
                    <a:pt x="1552613" y="731532"/>
                  </a:lnTo>
                  <a:lnTo>
                    <a:pt x="1555775" y="727760"/>
                  </a:lnTo>
                  <a:lnTo>
                    <a:pt x="1567776" y="699274"/>
                  </a:lnTo>
                  <a:lnTo>
                    <a:pt x="1575777" y="678192"/>
                  </a:lnTo>
                  <a:lnTo>
                    <a:pt x="1595780" y="644042"/>
                  </a:lnTo>
                  <a:lnTo>
                    <a:pt x="1604937" y="636498"/>
                  </a:lnTo>
                  <a:lnTo>
                    <a:pt x="1610944" y="630834"/>
                  </a:lnTo>
                  <a:lnTo>
                    <a:pt x="1618107" y="628942"/>
                  </a:lnTo>
                  <a:lnTo>
                    <a:pt x="1632102" y="628942"/>
                  </a:lnTo>
                  <a:lnTo>
                    <a:pt x="1650098" y="634606"/>
                  </a:lnTo>
                  <a:lnTo>
                    <a:pt x="1702600" y="638378"/>
                  </a:lnTo>
                  <a:lnTo>
                    <a:pt x="1710588" y="638378"/>
                  </a:lnTo>
                  <a:lnTo>
                    <a:pt x="1714588" y="637286"/>
                  </a:lnTo>
                  <a:lnTo>
                    <a:pt x="1723758" y="633501"/>
                  </a:lnTo>
                  <a:lnTo>
                    <a:pt x="1744586" y="618401"/>
                  </a:lnTo>
                  <a:lnTo>
                    <a:pt x="1750593" y="614616"/>
                  </a:lnTo>
                  <a:lnTo>
                    <a:pt x="1759750" y="609739"/>
                  </a:lnTo>
                  <a:lnTo>
                    <a:pt x="1775752" y="607072"/>
                  </a:lnTo>
                  <a:lnTo>
                    <a:pt x="1798243" y="599516"/>
                  </a:lnTo>
                  <a:lnTo>
                    <a:pt x="1846237" y="586295"/>
                  </a:lnTo>
                  <a:lnTo>
                    <a:pt x="1876564" y="566153"/>
                  </a:lnTo>
                  <a:lnTo>
                    <a:pt x="1881403" y="562381"/>
                  </a:lnTo>
                  <a:lnTo>
                    <a:pt x="1890572" y="553732"/>
                  </a:lnTo>
                  <a:lnTo>
                    <a:pt x="1900567" y="547281"/>
                  </a:lnTo>
                  <a:lnTo>
                    <a:pt x="1925726" y="525399"/>
                  </a:lnTo>
                  <a:lnTo>
                    <a:pt x="1925891" y="525399"/>
                  </a:lnTo>
                  <a:lnTo>
                    <a:pt x="1941055" y="512191"/>
                  </a:lnTo>
                  <a:lnTo>
                    <a:pt x="1941893" y="508406"/>
                  </a:lnTo>
                  <a:lnTo>
                    <a:pt x="1945894" y="504634"/>
                  </a:lnTo>
                  <a:lnTo>
                    <a:pt x="1967052" y="486384"/>
                  </a:lnTo>
                  <a:lnTo>
                    <a:pt x="1977059" y="476935"/>
                  </a:lnTo>
                  <a:lnTo>
                    <a:pt x="1986216" y="469392"/>
                  </a:lnTo>
                  <a:lnTo>
                    <a:pt x="1995385" y="462622"/>
                  </a:lnTo>
                  <a:lnTo>
                    <a:pt x="1997557" y="461835"/>
                  </a:lnTo>
                  <a:lnTo>
                    <a:pt x="1998218" y="460730"/>
                  </a:lnTo>
                  <a:lnTo>
                    <a:pt x="1999551" y="459943"/>
                  </a:lnTo>
                  <a:lnTo>
                    <a:pt x="2002218" y="434136"/>
                  </a:lnTo>
                  <a:lnTo>
                    <a:pt x="2001558" y="433031"/>
                  </a:lnTo>
                  <a:lnTo>
                    <a:pt x="2000224" y="432244"/>
                  </a:lnTo>
                  <a:lnTo>
                    <a:pt x="2000224" y="430364"/>
                  </a:lnTo>
                  <a:lnTo>
                    <a:pt x="2001558" y="425488"/>
                  </a:lnTo>
                  <a:lnTo>
                    <a:pt x="2003552" y="415251"/>
                  </a:lnTo>
                  <a:lnTo>
                    <a:pt x="2004225" y="410375"/>
                  </a:lnTo>
                  <a:lnTo>
                    <a:pt x="2003552" y="409587"/>
                  </a:lnTo>
                  <a:lnTo>
                    <a:pt x="1993049" y="410375"/>
                  </a:lnTo>
                  <a:lnTo>
                    <a:pt x="1986216" y="411480"/>
                  </a:lnTo>
                  <a:lnTo>
                    <a:pt x="1980222" y="410375"/>
                  </a:lnTo>
                  <a:lnTo>
                    <a:pt x="1969058" y="409587"/>
                  </a:lnTo>
                  <a:lnTo>
                    <a:pt x="1964220" y="407708"/>
                  </a:lnTo>
                  <a:lnTo>
                    <a:pt x="1955063" y="404710"/>
                  </a:lnTo>
                  <a:lnTo>
                    <a:pt x="1949056" y="405498"/>
                  </a:lnTo>
                  <a:lnTo>
                    <a:pt x="1927059" y="410375"/>
                  </a:lnTo>
                  <a:lnTo>
                    <a:pt x="1916569" y="412267"/>
                  </a:lnTo>
                  <a:lnTo>
                    <a:pt x="1913902" y="413372"/>
                  </a:lnTo>
                  <a:lnTo>
                    <a:pt x="1912569" y="412267"/>
                  </a:lnTo>
                  <a:lnTo>
                    <a:pt x="1912569" y="411480"/>
                  </a:lnTo>
                  <a:lnTo>
                    <a:pt x="1918563" y="399834"/>
                  </a:lnTo>
                  <a:lnTo>
                    <a:pt x="1923897" y="392277"/>
                  </a:lnTo>
                  <a:lnTo>
                    <a:pt x="1933892" y="382054"/>
                  </a:lnTo>
                  <a:lnTo>
                    <a:pt x="1937067" y="378282"/>
                  </a:lnTo>
                  <a:lnTo>
                    <a:pt x="1941893" y="370725"/>
                  </a:lnTo>
                  <a:lnTo>
                    <a:pt x="1945055" y="366953"/>
                  </a:lnTo>
                  <a:lnTo>
                    <a:pt x="1955063" y="346811"/>
                  </a:lnTo>
                  <a:lnTo>
                    <a:pt x="1987054" y="306057"/>
                  </a:lnTo>
                  <a:lnTo>
                    <a:pt x="2047544" y="294563"/>
                  </a:lnTo>
                  <a:lnTo>
                    <a:pt x="2056714" y="297243"/>
                  </a:lnTo>
                  <a:lnTo>
                    <a:pt x="2095868" y="315493"/>
                  </a:lnTo>
                  <a:lnTo>
                    <a:pt x="2107044" y="333590"/>
                  </a:lnTo>
                  <a:lnTo>
                    <a:pt x="2107044" y="335483"/>
                  </a:lnTo>
                  <a:lnTo>
                    <a:pt x="2109038" y="338150"/>
                  </a:lnTo>
                  <a:lnTo>
                    <a:pt x="2111870" y="341147"/>
                  </a:lnTo>
                  <a:lnTo>
                    <a:pt x="2113038" y="343814"/>
                  </a:lnTo>
                  <a:lnTo>
                    <a:pt x="2113877" y="346811"/>
                  </a:lnTo>
                  <a:lnTo>
                    <a:pt x="2113877" y="358140"/>
                  </a:lnTo>
                  <a:lnTo>
                    <a:pt x="2115870" y="361911"/>
                  </a:lnTo>
                  <a:lnTo>
                    <a:pt x="2117864" y="363804"/>
                  </a:lnTo>
                  <a:lnTo>
                    <a:pt x="2125865" y="367576"/>
                  </a:lnTo>
                  <a:lnTo>
                    <a:pt x="2134362" y="370725"/>
                  </a:lnTo>
                  <a:lnTo>
                    <a:pt x="2141029" y="372618"/>
                  </a:lnTo>
                  <a:lnTo>
                    <a:pt x="2150364" y="372618"/>
                  </a:lnTo>
                  <a:lnTo>
                    <a:pt x="2171535" y="369468"/>
                  </a:lnTo>
                  <a:lnTo>
                    <a:pt x="2181529" y="365696"/>
                  </a:lnTo>
                  <a:lnTo>
                    <a:pt x="2242020" y="346811"/>
                  </a:lnTo>
                  <a:lnTo>
                    <a:pt x="2252014" y="341934"/>
                  </a:lnTo>
                  <a:lnTo>
                    <a:pt x="2254681" y="340042"/>
                  </a:lnTo>
                  <a:lnTo>
                    <a:pt x="2256015" y="337362"/>
                  </a:lnTo>
                  <a:lnTo>
                    <a:pt x="2256688" y="333590"/>
                  </a:lnTo>
                  <a:lnTo>
                    <a:pt x="2256688" y="316280"/>
                  </a:lnTo>
                  <a:lnTo>
                    <a:pt x="2254021" y="298500"/>
                  </a:lnTo>
                  <a:lnTo>
                    <a:pt x="2252688" y="294563"/>
                  </a:lnTo>
                  <a:lnTo>
                    <a:pt x="2252014" y="289687"/>
                  </a:lnTo>
                  <a:lnTo>
                    <a:pt x="2248687" y="285127"/>
                  </a:lnTo>
                  <a:lnTo>
                    <a:pt x="2244013" y="277253"/>
                  </a:lnTo>
                  <a:lnTo>
                    <a:pt x="2238692" y="271589"/>
                  </a:lnTo>
                  <a:lnTo>
                    <a:pt x="2233523" y="265137"/>
                  </a:lnTo>
                  <a:lnTo>
                    <a:pt x="2231517" y="259473"/>
                  </a:lnTo>
                  <a:lnTo>
                    <a:pt x="2229523" y="250037"/>
                  </a:lnTo>
                  <a:lnTo>
                    <a:pt x="2224684" y="235712"/>
                  </a:lnTo>
                  <a:lnTo>
                    <a:pt x="2222690" y="228003"/>
                  </a:lnTo>
                  <a:lnTo>
                    <a:pt x="2221522" y="214795"/>
                  </a:lnTo>
                  <a:lnTo>
                    <a:pt x="2222690" y="207238"/>
                  </a:lnTo>
                  <a:lnTo>
                    <a:pt x="2223528" y="189928"/>
                  </a:lnTo>
                  <a:lnTo>
                    <a:pt x="2224684" y="184264"/>
                  </a:lnTo>
                  <a:lnTo>
                    <a:pt x="2226691" y="179705"/>
                  </a:lnTo>
                  <a:lnTo>
                    <a:pt x="2231517" y="172935"/>
                  </a:lnTo>
                  <a:lnTo>
                    <a:pt x="2234692" y="168998"/>
                  </a:lnTo>
                  <a:lnTo>
                    <a:pt x="2238692" y="158457"/>
                  </a:lnTo>
                  <a:lnTo>
                    <a:pt x="2242680" y="145237"/>
                  </a:lnTo>
                  <a:lnTo>
                    <a:pt x="2244013" y="137680"/>
                  </a:lnTo>
                  <a:lnTo>
                    <a:pt x="2246020" y="133121"/>
                  </a:lnTo>
                  <a:lnTo>
                    <a:pt x="2248014" y="127457"/>
                  </a:lnTo>
                  <a:lnTo>
                    <a:pt x="2250681" y="122580"/>
                  </a:lnTo>
                  <a:lnTo>
                    <a:pt x="2258022" y="113931"/>
                  </a:lnTo>
                  <a:lnTo>
                    <a:pt x="2262022" y="108102"/>
                  </a:lnTo>
                  <a:lnTo>
                    <a:pt x="2264016" y="104330"/>
                  </a:lnTo>
                  <a:lnTo>
                    <a:pt x="2264689" y="101815"/>
                  </a:lnTo>
                  <a:lnTo>
                    <a:pt x="2266683" y="98666"/>
                  </a:lnTo>
                  <a:lnTo>
                    <a:pt x="2268677" y="96774"/>
                  </a:lnTo>
                  <a:lnTo>
                    <a:pt x="2276017" y="93002"/>
                  </a:lnTo>
                  <a:lnTo>
                    <a:pt x="2285174" y="89217"/>
                  </a:lnTo>
                  <a:lnTo>
                    <a:pt x="2290013" y="86550"/>
                  </a:lnTo>
                  <a:lnTo>
                    <a:pt x="2291181" y="85445"/>
                  </a:lnTo>
                  <a:lnTo>
                    <a:pt x="2297176" y="76796"/>
                  </a:lnTo>
                  <a:lnTo>
                    <a:pt x="2308339" y="63576"/>
                  </a:lnTo>
                  <a:lnTo>
                    <a:pt x="2311171" y="60896"/>
                  </a:lnTo>
                  <a:lnTo>
                    <a:pt x="2316340" y="52247"/>
                  </a:lnTo>
                  <a:lnTo>
                    <a:pt x="2318347" y="51460"/>
                  </a:lnTo>
                  <a:lnTo>
                    <a:pt x="2323173" y="46583"/>
                  </a:lnTo>
                  <a:lnTo>
                    <a:pt x="2325179" y="42011"/>
                  </a:lnTo>
                  <a:lnTo>
                    <a:pt x="2336342" y="27698"/>
                  </a:lnTo>
                  <a:lnTo>
                    <a:pt x="2344343" y="15113"/>
                  </a:lnTo>
                  <a:lnTo>
                    <a:pt x="2346337" y="14325"/>
                  </a:lnTo>
                  <a:lnTo>
                    <a:pt x="2429992" y="15113"/>
                  </a:lnTo>
                  <a:lnTo>
                    <a:pt x="2441994" y="13220"/>
                  </a:lnTo>
                  <a:lnTo>
                    <a:pt x="2471153" y="9448"/>
                  </a:lnTo>
                  <a:lnTo>
                    <a:pt x="2488488" y="6769"/>
                  </a:lnTo>
                  <a:lnTo>
                    <a:pt x="2491155" y="6769"/>
                  </a:lnTo>
                  <a:lnTo>
                    <a:pt x="2492489" y="7556"/>
                  </a:lnTo>
                  <a:lnTo>
                    <a:pt x="2496489" y="11328"/>
                  </a:lnTo>
                  <a:lnTo>
                    <a:pt x="2498483" y="12433"/>
                  </a:lnTo>
                  <a:lnTo>
                    <a:pt x="2508478" y="12433"/>
                  </a:lnTo>
                  <a:lnTo>
                    <a:pt x="2522486" y="16205"/>
                  </a:lnTo>
                  <a:lnTo>
                    <a:pt x="2534475" y="18097"/>
                  </a:lnTo>
                  <a:lnTo>
                    <a:pt x="2551646" y="19989"/>
                  </a:lnTo>
                  <a:lnTo>
                    <a:pt x="2556814" y="19989"/>
                  </a:lnTo>
                  <a:lnTo>
                    <a:pt x="2576804" y="16205"/>
                  </a:lnTo>
                  <a:lnTo>
                    <a:pt x="2584805" y="15113"/>
                  </a:lnTo>
                  <a:lnTo>
                    <a:pt x="2586799" y="14325"/>
                  </a:lnTo>
                  <a:lnTo>
                    <a:pt x="2587968" y="14325"/>
                  </a:lnTo>
                  <a:lnTo>
                    <a:pt x="2587968" y="13220"/>
                  </a:lnTo>
                  <a:close/>
                </a:path>
                <a:path w="5258434" h="1109980">
                  <a:moveTo>
                    <a:pt x="5258105" y="0"/>
                  </a:moveTo>
                  <a:lnTo>
                    <a:pt x="4899990" y="0"/>
                  </a:lnTo>
                  <a:lnTo>
                    <a:pt x="4899990" y="7556"/>
                  </a:lnTo>
                  <a:lnTo>
                    <a:pt x="4897158" y="16992"/>
                  </a:lnTo>
                  <a:lnTo>
                    <a:pt x="4897158" y="19989"/>
                  </a:lnTo>
                  <a:lnTo>
                    <a:pt x="4899152" y="22656"/>
                  </a:lnTo>
                  <a:lnTo>
                    <a:pt x="4899152" y="33362"/>
                  </a:lnTo>
                  <a:lnTo>
                    <a:pt x="4895151" y="44691"/>
                  </a:lnTo>
                  <a:lnTo>
                    <a:pt x="4891989" y="51460"/>
                  </a:lnTo>
                  <a:lnTo>
                    <a:pt x="4891989" y="56019"/>
                  </a:lnTo>
                  <a:lnTo>
                    <a:pt x="4893983" y="64681"/>
                  </a:lnTo>
                  <a:lnTo>
                    <a:pt x="4893983" y="73012"/>
                  </a:lnTo>
                  <a:lnTo>
                    <a:pt x="4895151" y="74117"/>
                  </a:lnTo>
                  <a:lnTo>
                    <a:pt x="4897158" y="80886"/>
                  </a:lnTo>
                  <a:lnTo>
                    <a:pt x="4899990" y="82765"/>
                  </a:lnTo>
                  <a:lnTo>
                    <a:pt x="4901984" y="84658"/>
                  </a:lnTo>
                  <a:lnTo>
                    <a:pt x="4903152" y="88595"/>
                  </a:lnTo>
                  <a:lnTo>
                    <a:pt x="4905159" y="94259"/>
                  </a:lnTo>
                  <a:lnTo>
                    <a:pt x="4905984" y="94881"/>
                  </a:lnTo>
                  <a:lnTo>
                    <a:pt x="4907153" y="96774"/>
                  </a:lnTo>
                  <a:lnTo>
                    <a:pt x="4909985" y="98031"/>
                  </a:lnTo>
                  <a:lnTo>
                    <a:pt x="4913985" y="98666"/>
                  </a:lnTo>
                  <a:lnTo>
                    <a:pt x="4915992" y="98031"/>
                  </a:lnTo>
                  <a:lnTo>
                    <a:pt x="4917986" y="98031"/>
                  </a:lnTo>
                  <a:lnTo>
                    <a:pt x="4921986" y="94881"/>
                  </a:lnTo>
                  <a:lnTo>
                    <a:pt x="4933150" y="89217"/>
                  </a:lnTo>
                  <a:lnTo>
                    <a:pt x="4938319" y="86550"/>
                  </a:lnTo>
                  <a:lnTo>
                    <a:pt x="4941151" y="83553"/>
                  </a:lnTo>
                  <a:lnTo>
                    <a:pt x="4942319" y="81673"/>
                  </a:lnTo>
                  <a:lnTo>
                    <a:pt x="4948313" y="73012"/>
                  </a:lnTo>
                  <a:lnTo>
                    <a:pt x="4966309" y="55232"/>
                  </a:lnTo>
                  <a:lnTo>
                    <a:pt x="4969649" y="55232"/>
                  </a:lnTo>
                  <a:lnTo>
                    <a:pt x="4974310" y="57124"/>
                  </a:lnTo>
                  <a:lnTo>
                    <a:pt x="4977638" y="59016"/>
                  </a:lnTo>
                  <a:lnTo>
                    <a:pt x="4979644" y="62788"/>
                  </a:lnTo>
                  <a:lnTo>
                    <a:pt x="4982311" y="71132"/>
                  </a:lnTo>
                  <a:lnTo>
                    <a:pt x="4984305" y="76796"/>
                  </a:lnTo>
                  <a:lnTo>
                    <a:pt x="4985639" y="78676"/>
                  </a:lnTo>
                  <a:lnTo>
                    <a:pt x="4986312" y="79781"/>
                  </a:lnTo>
                  <a:lnTo>
                    <a:pt x="4987645" y="80886"/>
                  </a:lnTo>
                  <a:lnTo>
                    <a:pt x="4988306" y="80886"/>
                  </a:lnTo>
                  <a:lnTo>
                    <a:pt x="4990312" y="79781"/>
                  </a:lnTo>
                  <a:lnTo>
                    <a:pt x="4993640" y="78676"/>
                  </a:lnTo>
                  <a:lnTo>
                    <a:pt x="4998809" y="72224"/>
                  </a:lnTo>
                  <a:lnTo>
                    <a:pt x="4999647" y="69240"/>
                  </a:lnTo>
                  <a:lnTo>
                    <a:pt x="5001641" y="65468"/>
                  </a:lnTo>
                  <a:lnTo>
                    <a:pt x="5003635" y="63576"/>
                  </a:lnTo>
                  <a:lnTo>
                    <a:pt x="5006810" y="63576"/>
                  </a:lnTo>
                  <a:lnTo>
                    <a:pt x="5008804" y="64681"/>
                  </a:lnTo>
                  <a:lnTo>
                    <a:pt x="5014811" y="70345"/>
                  </a:lnTo>
                  <a:lnTo>
                    <a:pt x="5020805" y="76796"/>
                  </a:lnTo>
                  <a:lnTo>
                    <a:pt x="5028806" y="83553"/>
                  </a:lnTo>
                  <a:lnTo>
                    <a:pt x="5041963" y="98031"/>
                  </a:lnTo>
                  <a:lnTo>
                    <a:pt x="5044795" y="99923"/>
                  </a:lnTo>
                  <a:lnTo>
                    <a:pt x="5045964" y="99923"/>
                  </a:lnTo>
                  <a:lnTo>
                    <a:pt x="5048796" y="98666"/>
                  </a:lnTo>
                  <a:lnTo>
                    <a:pt x="5054803" y="96774"/>
                  </a:lnTo>
                  <a:lnTo>
                    <a:pt x="5061128" y="96151"/>
                  </a:lnTo>
                  <a:lnTo>
                    <a:pt x="5067135" y="94881"/>
                  </a:lnTo>
                  <a:lnTo>
                    <a:pt x="5069967" y="94259"/>
                  </a:lnTo>
                  <a:lnTo>
                    <a:pt x="5071961" y="94881"/>
                  </a:lnTo>
                  <a:lnTo>
                    <a:pt x="5075136" y="96774"/>
                  </a:lnTo>
                  <a:lnTo>
                    <a:pt x="5081130" y="103695"/>
                  </a:lnTo>
                  <a:lnTo>
                    <a:pt x="5083962" y="106222"/>
                  </a:lnTo>
                  <a:lnTo>
                    <a:pt x="5089131" y="108102"/>
                  </a:lnTo>
                  <a:lnTo>
                    <a:pt x="5097132" y="109359"/>
                  </a:lnTo>
                  <a:lnTo>
                    <a:pt x="5104460" y="110147"/>
                  </a:lnTo>
                  <a:lnTo>
                    <a:pt x="5109299" y="113144"/>
                  </a:lnTo>
                  <a:lnTo>
                    <a:pt x="5137620" y="122580"/>
                  </a:lnTo>
                  <a:lnTo>
                    <a:pt x="5140452" y="123685"/>
                  </a:lnTo>
                  <a:lnTo>
                    <a:pt x="5145621" y="122580"/>
                  </a:lnTo>
                  <a:lnTo>
                    <a:pt x="5148453" y="120688"/>
                  </a:lnTo>
                  <a:lnTo>
                    <a:pt x="5150459" y="116916"/>
                  </a:lnTo>
                  <a:lnTo>
                    <a:pt x="5150459" y="108102"/>
                  </a:lnTo>
                  <a:lnTo>
                    <a:pt x="5151615" y="105587"/>
                  </a:lnTo>
                  <a:lnTo>
                    <a:pt x="5153622" y="101815"/>
                  </a:lnTo>
                  <a:lnTo>
                    <a:pt x="5156454" y="99923"/>
                  </a:lnTo>
                  <a:lnTo>
                    <a:pt x="5160454" y="99923"/>
                  </a:lnTo>
                  <a:lnTo>
                    <a:pt x="5166779" y="103695"/>
                  </a:lnTo>
                  <a:lnTo>
                    <a:pt x="5170779" y="106222"/>
                  </a:lnTo>
                  <a:lnTo>
                    <a:pt x="5175618" y="106222"/>
                  </a:lnTo>
                  <a:lnTo>
                    <a:pt x="5181612" y="107480"/>
                  </a:lnTo>
                  <a:lnTo>
                    <a:pt x="5184787" y="108102"/>
                  </a:lnTo>
                  <a:lnTo>
                    <a:pt x="5187620" y="111252"/>
                  </a:lnTo>
                  <a:lnTo>
                    <a:pt x="5189613" y="113931"/>
                  </a:lnTo>
                  <a:lnTo>
                    <a:pt x="5189613" y="115023"/>
                  </a:lnTo>
                  <a:lnTo>
                    <a:pt x="5187620" y="116916"/>
                  </a:lnTo>
                  <a:lnTo>
                    <a:pt x="5184787" y="117703"/>
                  </a:lnTo>
                  <a:lnTo>
                    <a:pt x="5183619" y="117703"/>
                  </a:lnTo>
                  <a:lnTo>
                    <a:pt x="5182781" y="118808"/>
                  </a:lnTo>
                  <a:lnTo>
                    <a:pt x="5184787" y="123685"/>
                  </a:lnTo>
                  <a:lnTo>
                    <a:pt x="5185613" y="125564"/>
                  </a:lnTo>
                  <a:lnTo>
                    <a:pt x="5190782" y="127457"/>
                  </a:lnTo>
                  <a:lnTo>
                    <a:pt x="5196776" y="128244"/>
                  </a:lnTo>
                  <a:lnTo>
                    <a:pt x="5198783" y="129349"/>
                  </a:lnTo>
                  <a:lnTo>
                    <a:pt x="5202783" y="132016"/>
                  </a:lnTo>
                  <a:lnTo>
                    <a:pt x="5204777" y="133908"/>
                  </a:lnTo>
                  <a:lnTo>
                    <a:pt x="5206784" y="133908"/>
                  </a:lnTo>
                  <a:lnTo>
                    <a:pt x="5210111" y="133121"/>
                  </a:lnTo>
                  <a:lnTo>
                    <a:pt x="5212118" y="133121"/>
                  </a:lnTo>
                  <a:lnTo>
                    <a:pt x="5212778" y="133908"/>
                  </a:lnTo>
                  <a:lnTo>
                    <a:pt x="5218773" y="139573"/>
                  </a:lnTo>
                  <a:lnTo>
                    <a:pt x="5220106" y="140677"/>
                  </a:lnTo>
                  <a:lnTo>
                    <a:pt x="5220106" y="141465"/>
                  </a:lnTo>
                  <a:lnTo>
                    <a:pt x="5218773" y="142570"/>
                  </a:lnTo>
                  <a:lnTo>
                    <a:pt x="5216106" y="146342"/>
                  </a:lnTo>
                  <a:lnTo>
                    <a:pt x="5216106" y="149021"/>
                  </a:lnTo>
                  <a:lnTo>
                    <a:pt x="5218112" y="152793"/>
                  </a:lnTo>
                  <a:lnTo>
                    <a:pt x="5224107" y="156565"/>
                  </a:lnTo>
                  <a:lnTo>
                    <a:pt x="5228107" y="158457"/>
                  </a:lnTo>
                  <a:lnTo>
                    <a:pt x="5235270" y="158457"/>
                  </a:lnTo>
                  <a:lnTo>
                    <a:pt x="5238102" y="159562"/>
                  </a:lnTo>
                  <a:lnTo>
                    <a:pt x="5243271" y="161442"/>
                  </a:lnTo>
                  <a:lnTo>
                    <a:pt x="5246103" y="163334"/>
                  </a:lnTo>
                  <a:lnTo>
                    <a:pt x="5247271" y="164592"/>
                  </a:lnTo>
                  <a:lnTo>
                    <a:pt x="5249278" y="163334"/>
                  </a:lnTo>
                  <a:lnTo>
                    <a:pt x="5253279" y="159562"/>
                  </a:lnTo>
                  <a:lnTo>
                    <a:pt x="5256111" y="159562"/>
                  </a:lnTo>
                  <a:lnTo>
                    <a:pt x="5258105" y="160350"/>
                  </a:lnTo>
                  <a:lnTo>
                    <a:pt x="5258105" y="159562"/>
                  </a:lnTo>
                  <a:lnTo>
                    <a:pt x="5258105" y="55232"/>
                  </a:lnTo>
                  <a:lnTo>
                    <a:pt x="5258105" y="0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01997" y="810114"/>
              <a:ext cx="93320" cy="179224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208900" y="548754"/>
              <a:ext cx="7238365" cy="4638040"/>
            </a:xfrm>
            <a:custGeom>
              <a:avLst/>
              <a:gdLst/>
              <a:ahLst/>
              <a:cxnLst/>
              <a:rect l="l" t="t" r="r" b="b"/>
              <a:pathLst>
                <a:path w="7238365" h="4638040">
                  <a:moveTo>
                    <a:pt x="488950" y="3264128"/>
                  </a:moveTo>
                  <a:lnTo>
                    <a:pt x="482955" y="3262858"/>
                  </a:lnTo>
                  <a:lnTo>
                    <a:pt x="477735" y="3264128"/>
                  </a:lnTo>
                  <a:lnTo>
                    <a:pt x="488950" y="3264128"/>
                  </a:lnTo>
                  <a:close/>
                </a:path>
                <a:path w="7238365" h="4638040">
                  <a:moveTo>
                    <a:pt x="2714434" y="4253103"/>
                  </a:moveTo>
                  <a:lnTo>
                    <a:pt x="2706433" y="4255744"/>
                  </a:lnTo>
                  <a:lnTo>
                    <a:pt x="2698432" y="4258767"/>
                  </a:lnTo>
                  <a:lnTo>
                    <a:pt x="2693263" y="4260647"/>
                  </a:lnTo>
                  <a:lnTo>
                    <a:pt x="2689263" y="4262552"/>
                  </a:lnTo>
                  <a:lnTo>
                    <a:pt x="2686431" y="4264444"/>
                  </a:lnTo>
                  <a:lnTo>
                    <a:pt x="2673273" y="4278439"/>
                  </a:lnTo>
                  <a:lnTo>
                    <a:pt x="2665933" y="4287139"/>
                  </a:lnTo>
                  <a:lnTo>
                    <a:pt x="2659265" y="4291673"/>
                  </a:lnTo>
                  <a:lnTo>
                    <a:pt x="2649944" y="4298480"/>
                  </a:lnTo>
                  <a:lnTo>
                    <a:pt x="2645270" y="4302252"/>
                  </a:lnTo>
                  <a:lnTo>
                    <a:pt x="2643936" y="4304157"/>
                  </a:lnTo>
                  <a:lnTo>
                    <a:pt x="2641943" y="4307179"/>
                  </a:lnTo>
                  <a:lnTo>
                    <a:pt x="2639936" y="4309821"/>
                  </a:lnTo>
                  <a:lnTo>
                    <a:pt x="2634767" y="4324959"/>
                  </a:lnTo>
                  <a:lnTo>
                    <a:pt x="2629941" y="4333646"/>
                  </a:lnTo>
                  <a:lnTo>
                    <a:pt x="2619946" y="4350677"/>
                  </a:lnTo>
                  <a:lnTo>
                    <a:pt x="2616771" y="4356354"/>
                  </a:lnTo>
                  <a:lnTo>
                    <a:pt x="2614777" y="4359376"/>
                  </a:lnTo>
                  <a:lnTo>
                    <a:pt x="2614777" y="4361269"/>
                  </a:lnTo>
                  <a:lnTo>
                    <a:pt x="2613939" y="4363148"/>
                  </a:lnTo>
                  <a:lnTo>
                    <a:pt x="2613939" y="4380179"/>
                  </a:lnTo>
                  <a:lnTo>
                    <a:pt x="2612771" y="4383202"/>
                  </a:lnTo>
                  <a:lnTo>
                    <a:pt x="2610777" y="4387748"/>
                  </a:lnTo>
                  <a:lnTo>
                    <a:pt x="2608783" y="4389640"/>
                  </a:lnTo>
                  <a:lnTo>
                    <a:pt x="2599613" y="4399089"/>
                  </a:lnTo>
                  <a:lnTo>
                    <a:pt x="2597607" y="4404004"/>
                  </a:lnTo>
                  <a:lnTo>
                    <a:pt x="2595613" y="4409681"/>
                  </a:lnTo>
                  <a:lnTo>
                    <a:pt x="2593606" y="4412323"/>
                  </a:lnTo>
                  <a:lnTo>
                    <a:pt x="2591612" y="4417250"/>
                  </a:lnTo>
                  <a:lnTo>
                    <a:pt x="2583611" y="4429722"/>
                  </a:lnTo>
                  <a:lnTo>
                    <a:pt x="2581618" y="4434256"/>
                  </a:lnTo>
                  <a:lnTo>
                    <a:pt x="2576779" y="4441825"/>
                  </a:lnTo>
                  <a:lnTo>
                    <a:pt x="2576779" y="4446740"/>
                  </a:lnTo>
                  <a:lnTo>
                    <a:pt x="2574785" y="4459236"/>
                  </a:lnTo>
                  <a:lnTo>
                    <a:pt x="2561615" y="4480039"/>
                  </a:lnTo>
                  <a:lnTo>
                    <a:pt x="2551620" y="4488345"/>
                  </a:lnTo>
                  <a:lnTo>
                    <a:pt x="2545613" y="4491380"/>
                  </a:lnTo>
                  <a:lnTo>
                    <a:pt x="2544457" y="4493272"/>
                  </a:lnTo>
                  <a:lnTo>
                    <a:pt x="2539619" y="4495914"/>
                  </a:lnTo>
                  <a:lnTo>
                    <a:pt x="2534285" y="4503852"/>
                  </a:lnTo>
                  <a:lnTo>
                    <a:pt x="2529116" y="4509516"/>
                  </a:lnTo>
                  <a:lnTo>
                    <a:pt x="2518295" y="4519739"/>
                  </a:lnTo>
                  <a:lnTo>
                    <a:pt x="2513126" y="4523524"/>
                  </a:lnTo>
                  <a:lnTo>
                    <a:pt x="2509126" y="4526546"/>
                  </a:lnTo>
                  <a:lnTo>
                    <a:pt x="2506294" y="4528439"/>
                  </a:lnTo>
                  <a:lnTo>
                    <a:pt x="2502293" y="4530318"/>
                  </a:lnTo>
                  <a:lnTo>
                    <a:pt x="2493124" y="4534116"/>
                  </a:lnTo>
                  <a:lnTo>
                    <a:pt x="2475966" y="4539780"/>
                  </a:lnTo>
                  <a:lnTo>
                    <a:pt x="2447963" y="4550372"/>
                  </a:lnTo>
                  <a:lnTo>
                    <a:pt x="2437968" y="4552277"/>
                  </a:lnTo>
                  <a:lnTo>
                    <a:pt x="2431973" y="4553026"/>
                  </a:lnTo>
                  <a:lnTo>
                    <a:pt x="2429472" y="4554156"/>
                  </a:lnTo>
                  <a:lnTo>
                    <a:pt x="2427465" y="4554156"/>
                  </a:lnTo>
                  <a:lnTo>
                    <a:pt x="2427465" y="4556049"/>
                  </a:lnTo>
                  <a:lnTo>
                    <a:pt x="2429472" y="4557941"/>
                  </a:lnTo>
                  <a:lnTo>
                    <a:pt x="2443962" y="4564380"/>
                  </a:lnTo>
                  <a:lnTo>
                    <a:pt x="2452801" y="4570044"/>
                  </a:lnTo>
                  <a:lnTo>
                    <a:pt x="2467127" y="4577613"/>
                  </a:lnTo>
                  <a:lnTo>
                    <a:pt x="2469959" y="4579874"/>
                  </a:lnTo>
                  <a:lnTo>
                    <a:pt x="2471128" y="4580623"/>
                  </a:lnTo>
                  <a:lnTo>
                    <a:pt x="2473134" y="4582515"/>
                  </a:lnTo>
                  <a:lnTo>
                    <a:pt x="2473960" y="4584420"/>
                  </a:lnTo>
                  <a:lnTo>
                    <a:pt x="2475128" y="4586313"/>
                  </a:lnTo>
                  <a:lnTo>
                    <a:pt x="2477960" y="4588192"/>
                  </a:lnTo>
                  <a:lnTo>
                    <a:pt x="2479967" y="4589335"/>
                  </a:lnTo>
                  <a:lnTo>
                    <a:pt x="2481122" y="4590085"/>
                  </a:lnTo>
                  <a:lnTo>
                    <a:pt x="2481961" y="4591215"/>
                  </a:lnTo>
                  <a:lnTo>
                    <a:pt x="2483129" y="4593120"/>
                  </a:lnTo>
                  <a:lnTo>
                    <a:pt x="2483129" y="4595012"/>
                  </a:lnTo>
                  <a:lnTo>
                    <a:pt x="2483955" y="4596904"/>
                  </a:lnTo>
                  <a:lnTo>
                    <a:pt x="2485961" y="4598784"/>
                  </a:lnTo>
                  <a:lnTo>
                    <a:pt x="2487130" y="4599546"/>
                  </a:lnTo>
                  <a:lnTo>
                    <a:pt x="2489123" y="4601426"/>
                  </a:lnTo>
                  <a:lnTo>
                    <a:pt x="2491956" y="4604474"/>
                  </a:lnTo>
                  <a:lnTo>
                    <a:pt x="2495956" y="4607115"/>
                  </a:lnTo>
                  <a:lnTo>
                    <a:pt x="2497124" y="4608246"/>
                  </a:lnTo>
                  <a:lnTo>
                    <a:pt x="2499131" y="4608246"/>
                  </a:lnTo>
                  <a:lnTo>
                    <a:pt x="2501125" y="4607115"/>
                  </a:lnTo>
                  <a:lnTo>
                    <a:pt x="2504287" y="4603331"/>
                  </a:lnTo>
                  <a:lnTo>
                    <a:pt x="2507119" y="4598784"/>
                  </a:lnTo>
                  <a:lnTo>
                    <a:pt x="2510294" y="4598784"/>
                  </a:lnTo>
                  <a:lnTo>
                    <a:pt x="2514295" y="4601426"/>
                  </a:lnTo>
                  <a:lnTo>
                    <a:pt x="2518295" y="4603331"/>
                  </a:lnTo>
                  <a:lnTo>
                    <a:pt x="2523121" y="4603331"/>
                  </a:lnTo>
                  <a:lnTo>
                    <a:pt x="2524290" y="4602569"/>
                  </a:lnTo>
                  <a:lnTo>
                    <a:pt x="2525128" y="4601426"/>
                  </a:lnTo>
                  <a:lnTo>
                    <a:pt x="2527338" y="4598784"/>
                  </a:lnTo>
                  <a:lnTo>
                    <a:pt x="2528290" y="4597654"/>
                  </a:lnTo>
                  <a:lnTo>
                    <a:pt x="2529116" y="4595012"/>
                  </a:lnTo>
                  <a:lnTo>
                    <a:pt x="2530284" y="4591977"/>
                  </a:lnTo>
                  <a:lnTo>
                    <a:pt x="2531122" y="4591215"/>
                  </a:lnTo>
                  <a:lnTo>
                    <a:pt x="2533116" y="4590085"/>
                  </a:lnTo>
                  <a:lnTo>
                    <a:pt x="2535618" y="4589335"/>
                  </a:lnTo>
                  <a:lnTo>
                    <a:pt x="2536291" y="4588192"/>
                  </a:lnTo>
                  <a:lnTo>
                    <a:pt x="2538285" y="4588192"/>
                  </a:lnTo>
                  <a:lnTo>
                    <a:pt x="2539619" y="4589335"/>
                  </a:lnTo>
                  <a:lnTo>
                    <a:pt x="2539619" y="4602569"/>
                  </a:lnTo>
                  <a:lnTo>
                    <a:pt x="2538285" y="4608246"/>
                  </a:lnTo>
                  <a:lnTo>
                    <a:pt x="2538285" y="4613922"/>
                  </a:lnTo>
                  <a:lnTo>
                    <a:pt x="2539619" y="4614684"/>
                  </a:lnTo>
                  <a:lnTo>
                    <a:pt x="2545613" y="4614684"/>
                  </a:lnTo>
                  <a:lnTo>
                    <a:pt x="2556446" y="4615815"/>
                  </a:lnTo>
                  <a:lnTo>
                    <a:pt x="2558453" y="4615815"/>
                  </a:lnTo>
                  <a:lnTo>
                    <a:pt x="2560447" y="4614684"/>
                  </a:lnTo>
                  <a:lnTo>
                    <a:pt x="2563622" y="4613922"/>
                  </a:lnTo>
                  <a:lnTo>
                    <a:pt x="2569616" y="4608246"/>
                  </a:lnTo>
                  <a:lnTo>
                    <a:pt x="2574785" y="4608246"/>
                  </a:lnTo>
                  <a:lnTo>
                    <a:pt x="2577617" y="4607115"/>
                  </a:lnTo>
                  <a:lnTo>
                    <a:pt x="2582786" y="4605223"/>
                  </a:lnTo>
                  <a:lnTo>
                    <a:pt x="2586774" y="4603331"/>
                  </a:lnTo>
                  <a:lnTo>
                    <a:pt x="2589619" y="4602569"/>
                  </a:lnTo>
                  <a:lnTo>
                    <a:pt x="2590774" y="4601426"/>
                  </a:lnTo>
                  <a:lnTo>
                    <a:pt x="2592781" y="4600676"/>
                  </a:lnTo>
                  <a:lnTo>
                    <a:pt x="2594775" y="4600676"/>
                  </a:lnTo>
                  <a:lnTo>
                    <a:pt x="2597607" y="4601426"/>
                  </a:lnTo>
                  <a:lnTo>
                    <a:pt x="2600782" y="4602569"/>
                  </a:lnTo>
                  <a:lnTo>
                    <a:pt x="2602776" y="4604474"/>
                  </a:lnTo>
                  <a:lnTo>
                    <a:pt x="2603944" y="4605223"/>
                  </a:lnTo>
                  <a:lnTo>
                    <a:pt x="2604782" y="4608246"/>
                  </a:lnTo>
                  <a:lnTo>
                    <a:pt x="2604782" y="4612017"/>
                  </a:lnTo>
                  <a:lnTo>
                    <a:pt x="2605938" y="4614684"/>
                  </a:lnTo>
                  <a:lnTo>
                    <a:pt x="2607945" y="4617707"/>
                  </a:lnTo>
                  <a:lnTo>
                    <a:pt x="2608783" y="4619587"/>
                  </a:lnTo>
                  <a:lnTo>
                    <a:pt x="2610777" y="4621479"/>
                  </a:lnTo>
                  <a:lnTo>
                    <a:pt x="2610777" y="4622609"/>
                  </a:lnTo>
                  <a:lnTo>
                    <a:pt x="2611945" y="4623371"/>
                  </a:lnTo>
                  <a:lnTo>
                    <a:pt x="2612771" y="4625276"/>
                  </a:lnTo>
                  <a:lnTo>
                    <a:pt x="2611945" y="4626407"/>
                  </a:lnTo>
                  <a:lnTo>
                    <a:pt x="2611945" y="4628286"/>
                  </a:lnTo>
                  <a:lnTo>
                    <a:pt x="2610777" y="4632071"/>
                  </a:lnTo>
                  <a:lnTo>
                    <a:pt x="2609939" y="4635855"/>
                  </a:lnTo>
                  <a:lnTo>
                    <a:pt x="2609939" y="4636617"/>
                  </a:lnTo>
                  <a:lnTo>
                    <a:pt x="2610777" y="4637748"/>
                  </a:lnTo>
                  <a:lnTo>
                    <a:pt x="2714434" y="4637748"/>
                  </a:lnTo>
                  <a:lnTo>
                    <a:pt x="2714434" y="4600676"/>
                  </a:lnTo>
                  <a:lnTo>
                    <a:pt x="2714434" y="4588192"/>
                  </a:lnTo>
                  <a:lnTo>
                    <a:pt x="2714434" y="4253103"/>
                  </a:lnTo>
                  <a:close/>
                </a:path>
                <a:path w="7238365" h="4638040">
                  <a:moveTo>
                    <a:pt x="3619144" y="15113"/>
                  </a:moveTo>
                  <a:lnTo>
                    <a:pt x="3586645" y="14325"/>
                  </a:lnTo>
                  <a:lnTo>
                    <a:pt x="3574643" y="14325"/>
                  </a:lnTo>
                  <a:lnTo>
                    <a:pt x="3572649" y="15113"/>
                  </a:lnTo>
                  <a:lnTo>
                    <a:pt x="3564648" y="27698"/>
                  </a:lnTo>
                  <a:lnTo>
                    <a:pt x="3553485" y="42011"/>
                  </a:lnTo>
                  <a:lnTo>
                    <a:pt x="3551478" y="46583"/>
                  </a:lnTo>
                  <a:lnTo>
                    <a:pt x="3546652" y="51460"/>
                  </a:lnTo>
                  <a:lnTo>
                    <a:pt x="3544646" y="52247"/>
                  </a:lnTo>
                  <a:lnTo>
                    <a:pt x="3539477" y="60896"/>
                  </a:lnTo>
                  <a:lnTo>
                    <a:pt x="3536645" y="63576"/>
                  </a:lnTo>
                  <a:lnTo>
                    <a:pt x="3525482" y="76796"/>
                  </a:lnTo>
                  <a:lnTo>
                    <a:pt x="3519487" y="85445"/>
                  </a:lnTo>
                  <a:lnTo>
                    <a:pt x="3518319" y="86550"/>
                  </a:lnTo>
                  <a:lnTo>
                    <a:pt x="3513480" y="89217"/>
                  </a:lnTo>
                  <a:lnTo>
                    <a:pt x="3504323" y="93002"/>
                  </a:lnTo>
                  <a:lnTo>
                    <a:pt x="3496983" y="96774"/>
                  </a:lnTo>
                  <a:lnTo>
                    <a:pt x="3494989" y="98666"/>
                  </a:lnTo>
                  <a:lnTo>
                    <a:pt x="3492995" y="101815"/>
                  </a:lnTo>
                  <a:lnTo>
                    <a:pt x="3492322" y="104330"/>
                  </a:lnTo>
                  <a:lnTo>
                    <a:pt x="3490328" y="108102"/>
                  </a:lnTo>
                  <a:lnTo>
                    <a:pt x="3486327" y="113931"/>
                  </a:lnTo>
                  <a:lnTo>
                    <a:pt x="3478987" y="122580"/>
                  </a:lnTo>
                  <a:lnTo>
                    <a:pt x="3476320" y="127457"/>
                  </a:lnTo>
                  <a:lnTo>
                    <a:pt x="3474326" y="133121"/>
                  </a:lnTo>
                  <a:lnTo>
                    <a:pt x="3472319" y="137680"/>
                  </a:lnTo>
                  <a:lnTo>
                    <a:pt x="3470986" y="145237"/>
                  </a:lnTo>
                  <a:lnTo>
                    <a:pt x="3466998" y="158457"/>
                  </a:lnTo>
                  <a:lnTo>
                    <a:pt x="3462998" y="168998"/>
                  </a:lnTo>
                  <a:lnTo>
                    <a:pt x="3459823" y="172935"/>
                  </a:lnTo>
                  <a:lnTo>
                    <a:pt x="3454997" y="179705"/>
                  </a:lnTo>
                  <a:lnTo>
                    <a:pt x="3452990" y="184264"/>
                  </a:lnTo>
                  <a:lnTo>
                    <a:pt x="3451834" y="189928"/>
                  </a:lnTo>
                  <a:lnTo>
                    <a:pt x="3450996" y="207238"/>
                  </a:lnTo>
                  <a:lnTo>
                    <a:pt x="3449828" y="214795"/>
                  </a:lnTo>
                  <a:lnTo>
                    <a:pt x="3450996" y="228003"/>
                  </a:lnTo>
                  <a:lnTo>
                    <a:pt x="3452990" y="235712"/>
                  </a:lnTo>
                  <a:lnTo>
                    <a:pt x="3457829" y="250037"/>
                  </a:lnTo>
                  <a:lnTo>
                    <a:pt x="3459823" y="259473"/>
                  </a:lnTo>
                  <a:lnTo>
                    <a:pt x="3461829" y="265137"/>
                  </a:lnTo>
                  <a:lnTo>
                    <a:pt x="3466998" y="271589"/>
                  </a:lnTo>
                  <a:lnTo>
                    <a:pt x="3472319" y="277253"/>
                  </a:lnTo>
                  <a:lnTo>
                    <a:pt x="3478326" y="287020"/>
                  </a:lnTo>
                  <a:lnTo>
                    <a:pt x="3480320" y="289687"/>
                  </a:lnTo>
                  <a:lnTo>
                    <a:pt x="3480993" y="294563"/>
                  </a:lnTo>
                  <a:lnTo>
                    <a:pt x="3482327" y="298500"/>
                  </a:lnTo>
                  <a:lnTo>
                    <a:pt x="3484994" y="316280"/>
                  </a:lnTo>
                  <a:lnTo>
                    <a:pt x="3484994" y="333590"/>
                  </a:lnTo>
                  <a:lnTo>
                    <a:pt x="3409835" y="365696"/>
                  </a:lnTo>
                  <a:lnTo>
                    <a:pt x="3399840" y="369468"/>
                  </a:lnTo>
                  <a:lnTo>
                    <a:pt x="3378670" y="372618"/>
                  </a:lnTo>
                  <a:lnTo>
                    <a:pt x="3369335" y="372618"/>
                  </a:lnTo>
                  <a:lnTo>
                    <a:pt x="3342182" y="358140"/>
                  </a:lnTo>
                  <a:lnTo>
                    <a:pt x="3342182" y="346811"/>
                  </a:lnTo>
                  <a:lnTo>
                    <a:pt x="3341344" y="343814"/>
                  </a:lnTo>
                  <a:lnTo>
                    <a:pt x="3340176" y="341147"/>
                  </a:lnTo>
                  <a:lnTo>
                    <a:pt x="3337344" y="338150"/>
                  </a:lnTo>
                  <a:lnTo>
                    <a:pt x="3335350" y="335483"/>
                  </a:lnTo>
                  <a:lnTo>
                    <a:pt x="3335350" y="333590"/>
                  </a:lnTo>
                  <a:lnTo>
                    <a:pt x="3331349" y="323837"/>
                  </a:lnTo>
                  <a:lnTo>
                    <a:pt x="3285020" y="297243"/>
                  </a:lnTo>
                  <a:lnTo>
                    <a:pt x="3275850" y="294563"/>
                  </a:lnTo>
                  <a:lnTo>
                    <a:pt x="3251860" y="295351"/>
                  </a:lnTo>
                  <a:lnTo>
                    <a:pt x="3198533" y="321157"/>
                  </a:lnTo>
                  <a:lnTo>
                    <a:pt x="3173361" y="366953"/>
                  </a:lnTo>
                  <a:lnTo>
                    <a:pt x="3170199" y="370725"/>
                  </a:lnTo>
                  <a:lnTo>
                    <a:pt x="3165373" y="378282"/>
                  </a:lnTo>
                  <a:lnTo>
                    <a:pt x="3162198" y="382054"/>
                  </a:lnTo>
                  <a:lnTo>
                    <a:pt x="3152203" y="392277"/>
                  </a:lnTo>
                  <a:lnTo>
                    <a:pt x="3146869" y="399834"/>
                  </a:lnTo>
                  <a:lnTo>
                    <a:pt x="3140875" y="411480"/>
                  </a:lnTo>
                  <a:lnTo>
                    <a:pt x="3140875" y="412267"/>
                  </a:lnTo>
                  <a:lnTo>
                    <a:pt x="3142208" y="413372"/>
                  </a:lnTo>
                  <a:lnTo>
                    <a:pt x="3144875" y="412267"/>
                  </a:lnTo>
                  <a:lnTo>
                    <a:pt x="3155365" y="410375"/>
                  </a:lnTo>
                  <a:lnTo>
                    <a:pt x="3177362" y="405498"/>
                  </a:lnTo>
                  <a:lnTo>
                    <a:pt x="3183369" y="404710"/>
                  </a:lnTo>
                  <a:lnTo>
                    <a:pt x="3192526" y="407708"/>
                  </a:lnTo>
                  <a:lnTo>
                    <a:pt x="3197364" y="409587"/>
                  </a:lnTo>
                  <a:lnTo>
                    <a:pt x="3208528" y="410375"/>
                  </a:lnTo>
                  <a:lnTo>
                    <a:pt x="3214522" y="411480"/>
                  </a:lnTo>
                  <a:lnTo>
                    <a:pt x="3221355" y="410375"/>
                  </a:lnTo>
                  <a:lnTo>
                    <a:pt x="3231858" y="409587"/>
                  </a:lnTo>
                  <a:lnTo>
                    <a:pt x="3232531" y="410375"/>
                  </a:lnTo>
                  <a:lnTo>
                    <a:pt x="3231858" y="415251"/>
                  </a:lnTo>
                  <a:lnTo>
                    <a:pt x="3229864" y="425488"/>
                  </a:lnTo>
                  <a:lnTo>
                    <a:pt x="3228530" y="430364"/>
                  </a:lnTo>
                  <a:lnTo>
                    <a:pt x="3228530" y="432244"/>
                  </a:lnTo>
                  <a:lnTo>
                    <a:pt x="3229864" y="433031"/>
                  </a:lnTo>
                  <a:lnTo>
                    <a:pt x="3230524" y="434136"/>
                  </a:lnTo>
                  <a:lnTo>
                    <a:pt x="3227857" y="459943"/>
                  </a:lnTo>
                  <a:lnTo>
                    <a:pt x="3226524" y="460730"/>
                  </a:lnTo>
                  <a:lnTo>
                    <a:pt x="3225863" y="461835"/>
                  </a:lnTo>
                  <a:lnTo>
                    <a:pt x="3223691" y="462622"/>
                  </a:lnTo>
                  <a:lnTo>
                    <a:pt x="3214522" y="469392"/>
                  </a:lnTo>
                  <a:lnTo>
                    <a:pt x="3205365" y="476935"/>
                  </a:lnTo>
                  <a:lnTo>
                    <a:pt x="3195358" y="486384"/>
                  </a:lnTo>
                  <a:lnTo>
                    <a:pt x="3170199" y="508406"/>
                  </a:lnTo>
                  <a:lnTo>
                    <a:pt x="3169361" y="512191"/>
                  </a:lnTo>
                  <a:lnTo>
                    <a:pt x="3128873" y="547281"/>
                  </a:lnTo>
                  <a:lnTo>
                    <a:pt x="3118878" y="553732"/>
                  </a:lnTo>
                  <a:lnTo>
                    <a:pt x="3109709" y="562381"/>
                  </a:lnTo>
                  <a:lnTo>
                    <a:pt x="3104870" y="566153"/>
                  </a:lnTo>
                  <a:lnTo>
                    <a:pt x="3098876" y="573709"/>
                  </a:lnTo>
                  <a:lnTo>
                    <a:pt x="3092881" y="578751"/>
                  </a:lnTo>
                  <a:lnTo>
                    <a:pt x="3074543" y="586295"/>
                  </a:lnTo>
                  <a:lnTo>
                    <a:pt x="3053715" y="592747"/>
                  </a:lnTo>
                  <a:lnTo>
                    <a:pt x="3026549" y="599516"/>
                  </a:lnTo>
                  <a:lnTo>
                    <a:pt x="3004058" y="607072"/>
                  </a:lnTo>
                  <a:lnTo>
                    <a:pt x="2988056" y="609739"/>
                  </a:lnTo>
                  <a:lnTo>
                    <a:pt x="2978899" y="614616"/>
                  </a:lnTo>
                  <a:lnTo>
                    <a:pt x="2972892" y="618401"/>
                  </a:lnTo>
                  <a:lnTo>
                    <a:pt x="2952064" y="633501"/>
                  </a:lnTo>
                  <a:lnTo>
                    <a:pt x="2942894" y="637286"/>
                  </a:lnTo>
                  <a:lnTo>
                    <a:pt x="2938894" y="638378"/>
                  </a:lnTo>
                  <a:lnTo>
                    <a:pt x="2930906" y="638378"/>
                  </a:lnTo>
                  <a:lnTo>
                    <a:pt x="2878404" y="634606"/>
                  </a:lnTo>
                  <a:lnTo>
                    <a:pt x="2860408" y="628942"/>
                  </a:lnTo>
                  <a:lnTo>
                    <a:pt x="2846413" y="628942"/>
                  </a:lnTo>
                  <a:lnTo>
                    <a:pt x="2839250" y="630834"/>
                  </a:lnTo>
                  <a:lnTo>
                    <a:pt x="2833243" y="636498"/>
                  </a:lnTo>
                  <a:lnTo>
                    <a:pt x="2824086" y="644042"/>
                  </a:lnTo>
                  <a:lnTo>
                    <a:pt x="2804083" y="678192"/>
                  </a:lnTo>
                  <a:lnTo>
                    <a:pt x="2796082" y="699274"/>
                  </a:lnTo>
                  <a:lnTo>
                    <a:pt x="2784081" y="727760"/>
                  </a:lnTo>
                  <a:lnTo>
                    <a:pt x="2780919" y="731532"/>
                  </a:lnTo>
                  <a:lnTo>
                    <a:pt x="2771584" y="739089"/>
                  </a:lnTo>
                  <a:lnTo>
                    <a:pt x="2767584" y="742861"/>
                  </a:lnTo>
                  <a:lnTo>
                    <a:pt x="2762758" y="750417"/>
                  </a:lnTo>
                  <a:lnTo>
                    <a:pt x="2749588" y="766622"/>
                  </a:lnTo>
                  <a:lnTo>
                    <a:pt x="2744762" y="773074"/>
                  </a:lnTo>
                  <a:lnTo>
                    <a:pt x="2738424" y="783615"/>
                  </a:lnTo>
                  <a:lnTo>
                    <a:pt x="2731592" y="799985"/>
                  </a:lnTo>
                  <a:lnTo>
                    <a:pt x="2708427" y="843407"/>
                  </a:lnTo>
                  <a:lnTo>
                    <a:pt x="2703258" y="853960"/>
                  </a:lnTo>
                  <a:lnTo>
                    <a:pt x="2701264" y="862761"/>
                  </a:lnTo>
                  <a:lnTo>
                    <a:pt x="2698432" y="883539"/>
                  </a:lnTo>
                  <a:lnTo>
                    <a:pt x="2691269" y="908088"/>
                  </a:lnTo>
                  <a:lnTo>
                    <a:pt x="2681262" y="926338"/>
                  </a:lnTo>
                  <a:lnTo>
                    <a:pt x="2653271" y="967879"/>
                  </a:lnTo>
                  <a:lnTo>
                    <a:pt x="2637942" y="989749"/>
                  </a:lnTo>
                  <a:lnTo>
                    <a:pt x="2620772" y="1010678"/>
                  </a:lnTo>
                  <a:lnTo>
                    <a:pt x="2604782" y="1032548"/>
                  </a:lnTo>
                  <a:lnTo>
                    <a:pt x="2602776" y="1034440"/>
                  </a:lnTo>
                  <a:lnTo>
                    <a:pt x="2592781" y="1038212"/>
                  </a:lnTo>
                  <a:lnTo>
                    <a:pt x="2558453" y="1052537"/>
                  </a:lnTo>
                  <a:lnTo>
                    <a:pt x="2545613" y="1060081"/>
                  </a:lnTo>
                  <a:lnTo>
                    <a:pt x="2523121" y="1075347"/>
                  </a:lnTo>
                  <a:lnTo>
                    <a:pt x="2518295" y="1079131"/>
                  </a:lnTo>
                  <a:lnTo>
                    <a:pt x="2497124" y="1084795"/>
                  </a:lnTo>
                  <a:lnTo>
                    <a:pt x="2489123" y="1089672"/>
                  </a:lnTo>
                  <a:lnTo>
                    <a:pt x="2487955" y="1089672"/>
                  </a:lnTo>
                  <a:lnTo>
                    <a:pt x="2487130" y="1088567"/>
                  </a:lnTo>
                  <a:lnTo>
                    <a:pt x="2485961" y="1084795"/>
                  </a:lnTo>
                  <a:lnTo>
                    <a:pt x="2483955" y="1081011"/>
                  </a:lnTo>
                  <a:lnTo>
                    <a:pt x="2481961" y="1079131"/>
                  </a:lnTo>
                  <a:lnTo>
                    <a:pt x="2479129" y="1079131"/>
                  </a:lnTo>
                  <a:lnTo>
                    <a:pt x="2464803" y="1084795"/>
                  </a:lnTo>
                  <a:lnTo>
                    <a:pt x="2447963" y="1092339"/>
                  </a:lnTo>
                  <a:lnTo>
                    <a:pt x="2437968" y="1095336"/>
                  </a:lnTo>
                  <a:lnTo>
                    <a:pt x="2395474" y="1091552"/>
                  </a:lnTo>
                  <a:lnTo>
                    <a:pt x="2363482" y="1073467"/>
                  </a:lnTo>
                  <a:lnTo>
                    <a:pt x="2360307" y="1072680"/>
                  </a:lnTo>
                  <a:lnTo>
                    <a:pt x="2321153" y="1057097"/>
                  </a:lnTo>
                  <a:lnTo>
                    <a:pt x="2290648" y="1034440"/>
                  </a:lnTo>
                  <a:lnTo>
                    <a:pt x="2257488" y="1011783"/>
                  </a:lnTo>
                  <a:lnTo>
                    <a:pt x="2242655" y="1001242"/>
                  </a:lnTo>
                  <a:lnTo>
                    <a:pt x="2233498" y="993521"/>
                  </a:lnTo>
                  <a:lnTo>
                    <a:pt x="2218334" y="982192"/>
                  </a:lnTo>
                  <a:lnTo>
                    <a:pt x="2208326" y="976528"/>
                  </a:lnTo>
                  <a:lnTo>
                    <a:pt x="2200338" y="971651"/>
                  </a:lnTo>
                  <a:lnTo>
                    <a:pt x="2179002" y="967092"/>
                  </a:lnTo>
                  <a:lnTo>
                    <a:pt x="2171001" y="964107"/>
                  </a:lnTo>
                  <a:lnTo>
                    <a:pt x="2168334" y="964107"/>
                  </a:lnTo>
                  <a:lnTo>
                    <a:pt x="2168334" y="965200"/>
                  </a:lnTo>
                  <a:lnTo>
                    <a:pt x="2162175" y="976528"/>
                  </a:lnTo>
                  <a:lnTo>
                    <a:pt x="2141842" y="1000455"/>
                  </a:lnTo>
                  <a:lnTo>
                    <a:pt x="2135009" y="1011783"/>
                  </a:lnTo>
                  <a:lnTo>
                    <a:pt x="2131847" y="1022324"/>
                  </a:lnTo>
                  <a:lnTo>
                    <a:pt x="2133003" y="1031760"/>
                  </a:lnTo>
                  <a:lnTo>
                    <a:pt x="2135848" y="1038212"/>
                  </a:lnTo>
                  <a:lnTo>
                    <a:pt x="2139010" y="1041996"/>
                  </a:lnTo>
                  <a:lnTo>
                    <a:pt x="2149843" y="1048753"/>
                  </a:lnTo>
                  <a:lnTo>
                    <a:pt x="2155012" y="1051433"/>
                  </a:lnTo>
                  <a:lnTo>
                    <a:pt x="2161006" y="1058202"/>
                  </a:lnTo>
                  <a:lnTo>
                    <a:pt x="2173008" y="1069682"/>
                  </a:lnTo>
                  <a:lnTo>
                    <a:pt x="2180996" y="1081011"/>
                  </a:lnTo>
                  <a:lnTo>
                    <a:pt x="2183003" y="1084795"/>
                  </a:lnTo>
                  <a:lnTo>
                    <a:pt x="2183003" y="1091552"/>
                  </a:lnTo>
                  <a:lnTo>
                    <a:pt x="2160168" y="1109649"/>
                  </a:lnTo>
                  <a:lnTo>
                    <a:pt x="2133841" y="1107770"/>
                  </a:lnTo>
                  <a:lnTo>
                    <a:pt x="2109851" y="1106665"/>
                  </a:lnTo>
                  <a:lnTo>
                    <a:pt x="2103843" y="1105877"/>
                  </a:lnTo>
                  <a:lnTo>
                    <a:pt x="2097849" y="1103985"/>
                  </a:lnTo>
                  <a:lnTo>
                    <a:pt x="2082685" y="1099896"/>
                  </a:lnTo>
                  <a:lnTo>
                    <a:pt x="2063356" y="1098003"/>
                  </a:lnTo>
                  <a:lnTo>
                    <a:pt x="2044192" y="1090460"/>
                  </a:lnTo>
                  <a:lnTo>
                    <a:pt x="2038184" y="1087780"/>
                  </a:lnTo>
                  <a:lnTo>
                    <a:pt x="2032190" y="1082903"/>
                  </a:lnTo>
                  <a:lnTo>
                    <a:pt x="2017026" y="1071575"/>
                  </a:lnTo>
                  <a:lnTo>
                    <a:pt x="2000199" y="1056309"/>
                  </a:lnTo>
                  <a:lnTo>
                    <a:pt x="1992198" y="1041209"/>
                  </a:lnTo>
                  <a:lnTo>
                    <a:pt x="1983028" y="1019327"/>
                  </a:lnTo>
                  <a:lnTo>
                    <a:pt x="1973033" y="998562"/>
                  </a:lnTo>
                  <a:lnTo>
                    <a:pt x="1971027" y="993521"/>
                  </a:lnTo>
                  <a:lnTo>
                    <a:pt x="1969858" y="991641"/>
                  </a:lnTo>
                  <a:lnTo>
                    <a:pt x="1971027" y="987856"/>
                  </a:lnTo>
                  <a:lnTo>
                    <a:pt x="1971865" y="982192"/>
                  </a:lnTo>
                  <a:lnTo>
                    <a:pt x="1971027" y="980313"/>
                  </a:lnTo>
                  <a:lnTo>
                    <a:pt x="1965871" y="975436"/>
                  </a:lnTo>
                  <a:lnTo>
                    <a:pt x="1944535" y="937666"/>
                  </a:lnTo>
                  <a:lnTo>
                    <a:pt x="1902536" y="891882"/>
                  </a:lnTo>
                  <a:lnTo>
                    <a:pt x="1870214" y="871105"/>
                  </a:lnTo>
                  <a:lnTo>
                    <a:pt x="1824888" y="850963"/>
                  </a:lnTo>
                  <a:lnTo>
                    <a:pt x="1820887" y="849071"/>
                  </a:lnTo>
                  <a:lnTo>
                    <a:pt x="1809724" y="846810"/>
                  </a:lnTo>
                  <a:lnTo>
                    <a:pt x="1809724" y="846404"/>
                  </a:lnTo>
                  <a:lnTo>
                    <a:pt x="1797723" y="842632"/>
                  </a:lnTo>
                  <a:lnTo>
                    <a:pt x="1776895" y="842632"/>
                  </a:lnTo>
                  <a:lnTo>
                    <a:pt x="1765731" y="844511"/>
                  </a:lnTo>
                  <a:lnTo>
                    <a:pt x="1742567" y="849071"/>
                  </a:lnTo>
                  <a:lnTo>
                    <a:pt x="1738566" y="849071"/>
                  </a:lnTo>
                  <a:lnTo>
                    <a:pt x="1734566" y="848296"/>
                  </a:lnTo>
                  <a:lnTo>
                    <a:pt x="1728558" y="845299"/>
                  </a:lnTo>
                  <a:lnTo>
                    <a:pt x="1725396" y="841527"/>
                  </a:lnTo>
                  <a:lnTo>
                    <a:pt x="1721396" y="828306"/>
                  </a:lnTo>
                  <a:lnTo>
                    <a:pt x="1718564" y="819962"/>
                  </a:lnTo>
                  <a:lnTo>
                    <a:pt x="1714563" y="813993"/>
                  </a:lnTo>
                  <a:lnTo>
                    <a:pt x="1709229" y="810209"/>
                  </a:lnTo>
                  <a:lnTo>
                    <a:pt x="1703235" y="808316"/>
                  </a:lnTo>
                  <a:lnTo>
                    <a:pt x="1699234" y="807542"/>
                  </a:lnTo>
                  <a:lnTo>
                    <a:pt x="1664906" y="807542"/>
                  </a:lnTo>
                  <a:lnTo>
                    <a:pt x="1654073" y="808316"/>
                  </a:lnTo>
                  <a:lnTo>
                    <a:pt x="1650072" y="808316"/>
                  </a:lnTo>
                  <a:lnTo>
                    <a:pt x="1629740" y="764730"/>
                  </a:lnTo>
                  <a:lnTo>
                    <a:pt x="1629740" y="760958"/>
                  </a:lnTo>
                  <a:lnTo>
                    <a:pt x="1630908" y="753402"/>
                  </a:lnTo>
                  <a:lnTo>
                    <a:pt x="1634909" y="737196"/>
                  </a:lnTo>
                  <a:lnTo>
                    <a:pt x="1634909" y="726503"/>
                  </a:lnTo>
                  <a:lnTo>
                    <a:pt x="1604911" y="698182"/>
                  </a:lnTo>
                  <a:lnTo>
                    <a:pt x="1571752" y="676300"/>
                  </a:lnTo>
                  <a:lnTo>
                    <a:pt x="1559255" y="669848"/>
                  </a:lnTo>
                  <a:lnTo>
                    <a:pt x="1535252" y="655535"/>
                  </a:lnTo>
                  <a:lnTo>
                    <a:pt x="1519262" y="644829"/>
                  </a:lnTo>
                  <a:lnTo>
                    <a:pt x="1503260" y="632714"/>
                  </a:lnTo>
                  <a:lnTo>
                    <a:pt x="1484934" y="621385"/>
                  </a:lnTo>
                  <a:lnTo>
                    <a:pt x="1478102" y="616508"/>
                  </a:lnTo>
                  <a:lnTo>
                    <a:pt x="1470101" y="612736"/>
                  </a:lnTo>
                  <a:lnTo>
                    <a:pt x="1447609" y="603288"/>
                  </a:lnTo>
                  <a:lnTo>
                    <a:pt x="1429600" y="594639"/>
                  </a:lnTo>
                  <a:lnTo>
                    <a:pt x="1424444" y="592747"/>
                  </a:lnTo>
                  <a:lnTo>
                    <a:pt x="1420444" y="590867"/>
                  </a:lnTo>
                  <a:lnTo>
                    <a:pt x="1412443" y="586295"/>
                  </a:lnTo>
                  <a:lnTo>
                    <a:pt x="1406436" y="581266"/>
                  </a:lnTo>
                  <a:lnTo>
                    <a:pt x="1402448" y="578751"/>
                  </a:lnTo>
                  <a:lnTo>
                    <a:pt x="1367282" y="552945"/>
                  </a:lnTo>
                  <a:lnTo>
                    <a:pt x="1317955" y="518477"/>
                  </a:lnTo>
                  <a:lnTo>
                    <a:pt x="1259624" y="475843"/>
                  </a:lnTo>
                  <a:lnTo>
                    <a:pt x="1247635" y="468287"/>
                  </a:lnTo>
                  <a:lnTo>
                    <a:pt x="1236294" y="460730"/>
                  </a:lnTo>
                  <a:lnTo>
                    <a:pt x="1228305" y="455066"/>
                  </a:lnTo>
                  <a:lnTo>
                    <a:pt x="1223137" y="471271"/>
                  </a:lnTo>
                  <a:lnTo>
                    <a:pt x="1216304" y="484492"/>
                  </a:lnTo>
                  <a:lnTo>
                    <a:pt x="1214297" y="489369"/>
                  </a:lnTo>
                  <a:lnTo>
                    <a:pt x="1208303" y="506526"/>
                  </a:lnTo>
                  <a:lnTo>
                    <a:pt x="1210297" y="510298"/>
                  </a:lnTo>
                  <a:lnTo>
                    <a:pt x="1212303" y="512191"/>
                  </a:lnTo>
                  <a:lnTo>
                    <a:pt x="1215136" y="512813"/>
                  </a:lnTo>
                  <a:lnTo>
                    <a:pt x="1216304" y="514705"/>
                  </a:lnTo>
                  <a:lnTo>
                    <a:pt x="1216304" y="516597"/>
                  </a:lnTo>
                  <a:lnTo>
                    <a:pt x="1215136" y="517855"/>
                  </a:lnTo>
                  <a:lnTo>
                    <a:pt x="1213129" y="517855"/>
                  </a:lnTo>
                  <a:lnTo>
                    <a:pt x="1211135" y="516597"/>
                  </a:lnTo>
                  <a:lnTo>
                    <a:pt x="1209141" y="516597"/>
                  </a:lnTo>
                  <a:lnTo>
                    <a:pt x="1205141" y="520369"/>
                  </a:lnTo>
                  <a:lnTo>
                    <a:pt x="1203134" y="524306"/>
                  </a:lnTo>
                  <a:lnTo>
                    <a:pt x="1201140" y="527291"/>
                  </a:lnTo>
                  <a:lnTo>
                    <a:pt x="1200302" y="530275"/>
                  </a:lnTo>
                  <a:lnTo>
                    <a:pt x="1195133" y="538619"/>
                  </a:lnTo>
                  <a:lnTo>
                    <a:pt x="1192301" y="551053"/>
                  </a:lnTo>
                  <a:lnTo>
                    <a:pt x="1191133" y="558609"/>
                  </a:lnTo>
                  <a:lnTo>
                    <a:pt x="1194308" y="587082"/>
                  </a:lnTo>
                  <a:lnTo>
                    <a:pt x="1179144" y="612736"/>
                  </a:lnTo>
                  <a:lnTo>
                    <a:pt x="1173975" y="612736"/>
                  </a:lnTo>
                  <a:lnTo>
                    <a:pt x="1169136" y="617613"/>
                  </a:lnTo>
                  <a:lnTo>
                    <a:pt x="1167142" y="618401"/>
                  </a:lnTo>
                  <a:lnTo>
                    <a:pt x="1167142" y="621385"/>
                  </a:lnTo>
                  <a:lnTo>
                    <a:pt x="1167980" y="625957"/>
                  </a:lnTo>
                  <a:lnTo>
                    <a:pt x="1171143" y="627837"/>
                  </a:lnTo>
                  <a:lnTo>
                    <a:pt x="1171143" y="630834"/>
                  </a:lnTo>
                  <a:lnTo>
                    <a:pt x="1169136" y="633501"/>
                  </a:lnTo>
                  <a:lnTo>
                    <a:pt x="1165136" y="637286"/>
                  </a:lnTo>
                  <a:lnTo>
                    <a:pt x="1161973" y="639165"/>
                  </a:lnTo>
                  <a:lnTo>
                    <a:pt x="1157973" y="642950"/>
                  </a:lnTo>
                  <a:lnTo>
                    <a:pt x="1155979" y="649871"/>
                  </a:lnTo>
                  <a:lnTo>
                    <a:pt x="1153972" y="654748"/>
                  </a:lnTo>
                  <a:lnTo>
                    <a:pt x="1153972" y="661200"/>
                  </a:lnTo>
                  <a:lnTo>
                    <a:pt x="1154811" y="666864"/>
                  </a:lnTo>
                  <a:lnTo>
                    <a:pt x="1154811" y="679297"/>
                  </a:lnTo>
                  <a:lnTo>
                    <a:pt x="1155979" y="681177"/>
                  </a:lnTo>
                  <a:lnTo>
                    <a:pt x="1157973" y="681177"/>
                  </a:lnTo>
                  <a:lnTo>
                    <a:pt x="1159979" y="677405"/>
                  </a:lnTo>
                  <a:lnTo>
                    <a:pt x="1161973" y="676300"/>
                  </a:lnTo>
                  <a:lnTo>
                    <a:pt x="1163142" y="676300"/>
                  </a:lnTo>
                  <a:lnTo>
                    <a:pt x="1163142" y="680085"/>
                  </a:lnTo>
                  <a:lnTo>
                    <a:pt x="1163980" y="680085"/>
                  </a:lnTo>
                  <a:lnTo>
                    <a:pt x="1167142" y="679297"/>
                  </a:lnTo>
                  <a:lnTo>
                    <a:pt x="1169974" y="679297"/>
                  </a:lnTo>
                  <a:lnTo>
                    <a:pt x="1171143" y="681177"/>
                  </a:lnTo>
                  <a:lnTo>
                    <a:pt x="1171143" y="683069"/>
                  </a:lnTo>
                  <a:lnTo>
                    <a:pt x="1167142" y="688733"/>
                  </a:lnTo>
                  <a:lnTo>
                    <a:pt x="1165136" y="689521"/>
                  </a:lnTo>
                  <a:lnTo>
                    <a:pt x="1165136" y="691413"/>
                  </a:lnTo>
                  <a:lnTo>
                    <a:pt x="1165974" y="693610"/>
                  </a:lnTo>
                  <a:lnTo>
                    <a:pt x="1167980" y="696290"/>
                  </a:lnTo>
                  <a:lnTo>
                    <a:pt x="1167980" y="703846"/>
                  </a:lnTo>
                  <a:lnTo>
                    <a:pt x="1169136" y="708723"/>
                  </a:lnTo>
                  <a:lnTo>
                    <a:pt x="1169136" y="717054"/>
                  </a:lnTo>
                  <a:lnTo>
                    <a:pt x="1169974" y="718312"/>
                  </a:lnTo>
                  <a:lnTo>
                    <a:pt x="1171143" y="722096"/>
                  </a:lnTo>
                  <a:lnTo>
                    <a:pt x="1169136" y="730275"/>
                  </a:lnTo>
                  <a:lnTo>
                    <a:pt x="1169136" y="739089"/>
                  </a:lnTo>
                  <a:lnTo>
                    <a:pt x="1167142" y="742073"/>
                  </a:lnTo>
                  <a:lnTo>
                    <a:pt x="1165136" y="748525"/>
                  </a:lnTo>
                  <a:lnTo>
                    <a:pt x="1159979" y="769302"/>
                  </a:lnTo>
                  <a:lnTo>
                    <a:pt x="1152804" y="792429"/>
                  </a:lnTo>
                  <a:lnTo>
                    <a:pt x="1149972" y="799985"/>
                  </a:lnTo>
                  <a:lnTo>
                    <a:pt x="1147978" y="807542"/>
                  </a:lnTo>
                  <a:lnTo>
                    <a:pt x="1143977" y="816190"/>
                  </a:lnTo>
                  <a:lnTo>
                    <a:pt x="1140815" y="820750"/>
                  </a:lnTo>
                  <a:lnTo>
                    <a:pt x="1137983" y="829411"/>
                  </a:lnTo>
                  <a:lnTo>
                    <a:pt x="1126820" y="847191"/>
                  </a:lnTo>
                  <a:lnTo>
                    <a:pt x="1118819" y="861669"/>
                  </a:lnTo>
                  <a:lnTo>
                    <a:pt x="1115479" y="864654"/>
                  </a:lnTo>
                  <a:lnTo>
                    <a:pt x="1113485" y="867333"/>
                  </a:lnTo>
                  <a:lnTo>
                    <a:pt x="1103477" y="884326"/>
                  </a:lnTo>
                  <a:lnTo>
                    <a:pt x="1099489" y="891882"/>
                  </a:lnTo>
                  <a:lnTo>
                    <a:pt x="1095489" y="897851"/>
                  </a:lnTo>
                  <a:lnTo>
                    <a:pt x="1090650" y="904303"/>
                  </a:lnTo>
                  <a:lnTo>
                    <a:pt x="1088656" y="908088"/>
                  </a:lnTo>
                  <a:lnTo>
                    <a:pt x="1084326" y="913752"/>
                  </a:lnTo>
                  <a:lnTo>
                    <a:pt x="1082319" y="918781"/>
                  </a:lnTo>
                  <a:lnTo>
                    <a:pt x="1079487" y="922566"/>
                  </a:lnTo>
                  <a:lnTo>
                    <a:pt x="1075486" y="928852"/>
                  </a:lnTo>
                  <a:lnTo>
                    <a:pt x="1073492" y="935774"/>
                  </a:lnTo>
                  <a:lnTo>
                    <a:pt x="1064323" y="950099"/>
                  </a:lnTo>
                  <a:lnTo>
                    <a:pt x="1060323" y="958443"/>
                  </a:lnTo>
                  <a:lnTo>
                    <a:pt x="1055522" y="963320"/>
                  </a:lnTo>
                  <a:lnTo>
                    <a:pt x="1053528" y="963320"/>
                  </a:lnTo>
                  <a:lnTo>
                    <a:pt x="1051128" y="961428"/>
                  </a:lnTo>
                  <a:lnTo>
                    <a:pt x="1051128" y="955763"/>
                  </a:lnTo>
                  <a:lnTo>
                    <a:pt x="1052322" y="952766"/>
                  </a:lnTo>
                  <a:lnTo>
                    <a:pt x="1054328" y="950099"/>
                  </a:lnTo>
                  <a:lnTo>
                    <a:pt x="1054328" y="946315"/>
                  </a:lnTo>
                  <a:lnTo>
                    <a:pt x="1052322" y="946315"/>
                  </a:lnTo>
                  <a:lnTo>
                    <a:pt x="1045108" y="950099"/>
                  </a:lnTo>
                  <a:lnTo>
                    <a:pt x="1035113" y="952766"/>
                  </a:lnTo>
                  <a:lnTo>
                    <a:pt x="1023112" y="952766"/>
                  </a:lnTo>
                  <a:lnTo>
                    <a:pt x="1022311" y="955763"/>
                  </a:lnTo>
                  <a:lnTo>
                    <a:pt x="1023112" y="958443"/>
                  </a:lnTo>
                  <a:lnTo>
                    <a:pt x="1026312" y="959535"/>
                  </a:lnTo>
                  <a:lnTo>
                    <a:pt x="1029106" y="963320"/>
                  </a:lnTo>
                  <a:lnTo>
                    <a:pt x="1033106" y="965987"/>
                  </a:lnTo>
                  <a:lnTo>
                    <a:pt x="1048308" y="972756"/>
                  </a:lnTo>
                  <a:lnTo>
                    <a:pt x="1055522" y="974648"/>
                  </a:lnTo>
                  <a:lnTo>
                    <a:pt x="1059522" y="977315"/>
                  </a:lnTo>
                  <a:lnTo>
                    <a:pt x="1069492" y="980313"/>
                  </a:lnTo>
                  <a:lnTo>
                    <a:pt x="1076325" y="985342"/>
                  </a:lnTo>
                  <a:lnTo>
                    <a:pt x="1078318" y="985977"/>
                  </a:lnTo>
                  <a:lnTo>
                    <a:pt x="1083487" y="999197"/>
                  </a:lnTo>
                  <a:lnTo>
                    <a:pt x="1079487" y="1001242"/>
                  </a:lnTo>
                  <a:lnTo>
                    <a:pt x="1077493" y="1005014"/>
                  </a:lnTo>
                  <a:lnTo>
                    <a:pt x="1071486" y="1007999"/>
                  </a:lnTo>
                  <a:lnTo>
                    <a:pt x="1065517" y="1008786"/>
                  </a:lnTo>
                  <a:lnTo>
                    <a:pt x="1050328" y="1012571"/>
                  </a:lnTo>
                  <a:lnTo>
                    <a:pt x="1047102" y="1012571"/>
                  </a:lnTo>
                  <a:lnTo>
                    <a:pt x="1046302" y="1011783"/>
                  </a:lnTo>
                  <a:lnTo>
                    <a:pt x="1043114" y="1011783"/>
                  </a:lnTo>
                  <a:lnTo>
                    <a:pt x="1040307" y="1010678"/>
                  </a:lnTo>
                  <a:lnTo>
                    <a:pt x="1036307" y="1012571"/>
                  </a:lnTo>
                  <a:lnTo>
                    <a:pt x="1033106" y="1015555"/>
                  </a:lnTo>
                  <a:lnTo>
                    <a:pt x="1025105" y="1019327"/>
                  </a:lnTo>
                  <a:lnTo>
                    <a:pt x="1017917" y="1020432"/>
                  </a:lnTo>
                  <a:lnTo>
                    <a:pt x="1013917" y="1020432"/>
                  </a:lnTo>
                  <a:lnTo>
                    <a:pt x="1009091" y="1021219"/>
                  </a:lnTo>
                  <a:lnTo>
                    <a:pt x="1005103" y="1020432"/>
                  </a:lnTo>
                  <a:lnTo>
                    <a:pt x="999896" y="1017447"/>
                  </a:lnTo>
                  <a:lnTo>
                    <a:pt x="997902" y="1018235"/>
                  </a:lnTo>
                  <a:lnTo>
                    <a:pt x="995095" y="1018235"/>
                  </a:lnTo>
                  <a:lnTo>
                    <a:pt x="991895" y="1019327"/>
                  </a:lnTo>
                  <a:lnTo>
                    <a:pt x="987094" y="1017447"/>
                  </a:lnTo>
                  <a:lnTo>
                    <a:pt x="980706" y="1015555"/>
                  </a:lnTo>
                  <a:lnTo>
                    <a:pt x="970686" y="1015555"/>
                  </a:lnTo>
                  <a:lnTo>
                    <a:pt x="966685" y="1016342"/>
                  </a:lnTo>
                  <a:lnTo>
                    <a:pt x="960691" y="1018235"/>
                  </a:lnTo>
                  <a:lnTo>
                    <a:pt x="955890" y="1022324"/>
                  </a:lnTo>
                  <a:lnTo>
                    <a:pt x="953884" y="1026096"/>
                  </a:lnTo>
                  <a:lnTo>
                    <a:pt x="949490" y="1030668"/>
                  </a:lnTo>
                  <a:lnTo>
                    <a:pt x="947483" y="1033653"/>
                  </a:lnTo>
                  <a:lnTo>
                    <a:pt x="946683" y="1038212"/>
                  </a:lnTo>
                  <a:lnTo>
                    <a:pt x="940689" y="1043089"/>
                  </a:lnTo>
                  <a:lnTo>
                    <a:pt x="936688" y="1045768"/>
                  </a:lnTo>
                  <a:lnTo>
                    <a:pt x="929474" y="1054417"/>
                  </a:lnTo>
                  <a:lnTo>
                    <a:pt x="921473" y="1065123"/>
                  </a:lnTo>
                  <a:lnTo>
                    <a:pt x="916673" y="1074559"/>
                  </a:lnTo>
                  <a:lnTo>
                    <a:pt x="914273" y="1078344"/>
                  </a:lnTo>
                  <a:lnTo>
                    <a:pt x="913472" y="1085888"/>
                  </a:lnTo>
                  <a:lnTo>
                    <a:pt x="916673" y="1094232"/>
                  </a:lnTo>
                  <a:lnTo>
                    <a:pt x="915479" y="1096124"/>
                  </a:lnTo>
                  <a:lnTo>
                    <a:pt x="914273" y="1099896"/>
                  </a:lnTo>
                  <a:lnTo>
                    <a:pt x="914273" y="1112329"/>
                  </a:lnTo>
                  <a:lnTo>
                    <a:pt x="916673" y="1130579"/>
                  </a:lnTo>
                  <a:lnTo>
                    <a:pt x="917473" y="1134351"/>
                  </a:lnTo>
                  <a:lnTo>
                    <a:pt x="919480" y="1147572"/>
                  </a:lnTo>
                  <a:lnTo>
                    <a:pt x="919480" y="1151356"/>
                  </a:lnTo>
                  <a:lnTo>
                    <a:pt x="916673" y="1158900"/>
                  </a:lnTo>
                  <a:lnTo>
                    <a:pt x="915479" y="1164564"/>
                  </a:lnTo>
                  <a:lnTo>
                    <a:pt x="915479" y="1171333"/>
                  </a:lnTo>
                  <a:lnTo>
                    <a:pt x="913472" y="1180782"/>
                  </a:lnTo>
                  <a:lnTo>
                    <a:pt x="913472" y="1188326"/>
                  </a:lnTo>
                  <a:lnTo>
                    <a:pt x="914273" y="1199032"/>
                  </a:lnTo>
                  <a:lnTo>
                    <a:pt x="915479" y="1209255"/>
                  </a:lnTo>
                  <a:lnTo>
                    <a:pt x="915479" y="1214132"/>
                  </a:lnTo>
                  <a:lnTo>
                    <a:pt x="912279" y="1223581"/>
                  </a:lnTo>
                  <a:lnTo>
                    <a:pt x="911479" y="1228458"/>
                  </a:lnTo>
                  <a:lnTo>
                    <a:pt x="910272" y="1258671"/>
                  </a:lnTo>
                  <a:lnTo>
                    <a:pt x="909472" y="1271257"/>
                  </a:lnTo>
                  <a:lnTo>
                    <a:pt x="904278" y="1292021"/>
                  </a:lnTo>
                  <a:lnTo>
                    <a:pt x="903478" y="1303350"/>
                  </a:lnTo>
                  <a:lnTo>
                    <a:pt x="904278" y="1308227"/>
                  </a:lnTo>
                  <a:lnTo>
                    <a:pt x="902284" y="1316570"/>
                  </a:lnTo>
                  <a:lnTo>
                    <a:pt x="902284" y="1321447"/>
                  </a:lnTo>
                  <a:lnTo>
                    <a:pt x="903478" y="1326007"/>
                  </a:lnTo>
                  <a:lnTo>
                    <a:pt x="902284" y="1332941"/>
                  </a:lnTo>
                  <a:lnTo>
                    <a:pt x="902284" y="1340485"/>
                  </a:lnTo>
                  <a:lnTo>
                    <a:pt x="901484" y="1344891"/>
                  </a:lnTo>
                  <a:lnTo>
                    <a:pt x="900277" y="1349933"/>
                  </a:lnTo>
                  <a:lnTo>
                    <a:pt x="899477" y="1365034"/>
                  </a:lnTo>
                  <a:lnTo>
                    <a:pt x="898283" y="1369910"/>
                  </a:lnTo>
                  <a:lnTo>
                    <a:pt x="895464" y="1377467"/>
                  </a:lnTo>
                  <a:lnTo>
                    <a:pt x="892263" y="1383919"/>
                  </a:lnTo>
                  <a:lnTo>
                    <a:pt x="891463" y="1391780"/>
                  </a:lnTo>
                  <a:lnTo>
                    <a:pt x="891463" y="1397609"/>
                  </a:lnTo>
                  <a:lnTo>
                    <a:pt x="890257" y="1401381"/>
                  </a:lnTo>
                  <a:lnTo>
                    <a:pt x="891463" y="1407045"/>
                  </a:lnTo>
                  <a:lnTo>
                    <a:pt x="891463" y="1408938"/>
                  </a:lnTo>
                  <a:lnTo>
                    <a:pt x="890257" y="1411452"/>
                  </a:lnTo>
                  <a:lnTo>
                    <a:pt x="888263" y="1414602"/>
                  </a:lnTo>
                  <a:lnTo>
                    <a:pt x="887463" y="1419161"/>
                  </a:lnTo>
                  <a:lnTo>
                    <a:pt x="886269" y="1424038"/>
                  </a:lnTo>
                  <a:lnTo>
                    <a:pt x="885469" y="1429702"/>
                  </a:lnTo>
                  <a:lnTo>
                    <a:pt x="885469" y="1434592"/>
                  </a:lnTo>
                  <a:lnTo>
                    <a:pt x="883462" y="1442923"/>
                  </a:lnTo>
                  <a:lnTo>
                    <a:pt x="882269" y="1452372"/>
                  </a:lnTo>
                  <a:lnTo>
                    <a:pt x="878268" y="1468577"/>
                  </a:lnTo>
                  <a:lnTo>
                    <a:pt x="877062" y="1472349"/>
                  </a:lnTo>
                  <a:lnTo>
                    <a:pt x="874268" y="1488719"/>
                  </a:lnTo>
                  <a:lnTo>
                    <a:pt x="871067" y="1496263"/>
                  </a:lnTo>
                  <a:lnTo>
                    <a:pt x="860272" y="1530261"/>
                  </a:lnTo>
                  <a:lnTo>
                    <a:pt x="857046" y="1549133"/>
                  </a:lnTo>
                  <a:lnTo>
                    <a:pt x="857046" y="1553387"/>
                  </a:lnTo>
                  <a:lnTo>
                    <a:pt x="856246" y="1555280"/>
                  </a:lnTo>
                  <a:lnTo>
                    <a:pt x="855052" y="1559839"/>
                  </a:lnTo>
                  <a:lnTo>
                    <a:pt x="847051" y="1582496"/>
                  </a:lnTo>
                  <a:lnTo>
                    <a:pt x="843851" y="1590052"/>
                  </a:lnTo>
                  <a:lnTo>
                    <a:pt x="843851" y="1591945"/>
                  </a:lnTo>
                  <a:lnTo>
                    <a:pt x="841857" y="1600593"/>
                  </a:lnTo>
                  <a:lnTo>
                    <a:pt x="839851" y="1600593"/>
                  </a:lnTo>
                  <a:lnTo>
                    <a:pt x="839050" y="1597914"/>
                  </a:lnTo>
                  <a:lnTo>
                    <a:pt x="837857" y="1596821"/>
                  </a:lnTo>
                  <a:lnTo>
                    <a:pt x="837057" y="1597914"/>
                  </a:lnTo>
                  <a:lnTo>
                    <a:pt x="835850" y="1603743"/>
                  </a:lnTo>
                  <a:lnTo>
                    <a:pt x="833856" y="1616964"/>
                  </a:lnTo>
                  <a:lnTo>
                    <a:pt x="829056" y="1632064"/>
                  </a:lnTo>
                  <a:lnTo>
                    <a:pt x="823861" y="1639620"/>
                  </a:lnTo>
                  <a:lnTo>
                    <a:pt x="821855" y="1643392"/>
                  </a:lnTo>
                  <a:lnTo>
                    <a:pt x="821855" y="1665262"/>
                  </a:lnTo>
                  <a:lnTo>
                    <a:pt x="819035" y="1676590"/>
                  </a:lnTo>
                  <a:lnTo>
                    <a:pt x="819035" y="1682254"/>
                  </a:lnTo>
                  <a:lnTo>
                    <a:pt x="819835" y="1688084"/>
                  </a:lnTo>
                  <a:lnTo>
                    <a:pt x="825055" y="1691855"/>
                  </a:lnTo>
                  <a:lnTo>
                    <a:pt x="825855" y="1693748"/>
                  </a:lnTo>
                  <a:lnTo>
                    <a:pt x="831049" y="1698625"/>
                  </a:lnTo>
                  <a:lnTo>
                    <a:pt x="837857" y="1698625"/>
                  </a:lnTo>
                  <a:lnTo>
                    <a:pt x="839851" y="1695627"/>
                  </a:lnTo>
                  <a:lnTo>
                    <a:pt x="839851" y="1688084"/>
                  </a:lnTo>
                  <a:lnTo>
                    <a:pt x="841057" y="1686191"/>
                  </a:lnTo>
                  <a:lnTo>
                    <a:pt x="863066" y="1669834"/>
                  </a:lnTo>
                  <a:lnTo>
                    <a:pt x="863066" y="1657718"/>
                  </a:lnTo>
                  <a:lnTo>
                    <a:pt x="865060" y="1650161"/>
                  </a:lnTo>
                  <a:lnTo>
                    <a:pt x="867067" y="1647164"/>
                  </a:lnTo>
                  <a:lnTo>
                    <a:pt x="867067" y="1641500"/>
                  </a:lnTo>
                  <a:lnTo>
                    <a:pt x="875068" y="1621358"/>
                  </a:lnTo>
                  <a:lnTo>
                    <a:pt x="884262" y="1583601"/>
                  </a:lnTo>
                  <a:lnTo>
                    <a:pt x="884262" y="1578724"/>
                  </a:lnTo>
                  <a:lnTo>
                    <a:pt x="888263" y="1573060"/>
                  </a:lnTo>
                  <a:lnTo>
                    <a:pt x="894257" y="1555280"/>
                  </a:lnTo>
                  <a:lnTo>
                    <a:pt x="897483" y="1545361"/>
                  </a:lnTo>
                  <a:lnTo>
                    <a:pt x="900277" y="1535925"/>
                  </a:lnTo>
                  <a:lnTo>
                    <a:pt x="902284" y="1530261"/>
                  </a:lnTo>
                  <a:lnTo>
                    <a:pt x="902284" y="1524596"/>
                  </a:lnTo>
                  <a:lnTo>
                    <a:pt x="903478" y="1518932"/>
                  </a:lnTo>
                  <a:lnTo>
                    <a:pt x="905471" y="1512481"/>
                  </a:lnTo>
                  <a:lnTo>
                    <a:pt x="907478" y="1507591"/>
                  </a:lnTo>
                  <a:lnTo>
                    <a:pt x="908278" y="1502714"/>
                  </a:lnTo>
                  <a:lnTo>
                    <a:pt x="908278" y="1498155"/>
                  </a:lnTo>
                  <a:lnTo>
                    <a:pt x="911479" y="1487614"/>
                  </a:lnTo>
                  <a:lnTo>
                    <a:pt x="913472" y="1465580"/>
                  </a:lnTo>
                  <a:lnTo>
                    <a:pt x="917473" y="1456143"/>
                  </a:lnTo>
                  <a:lnTo>
                    <a:pt x="920673" y="1444028"/>
                  </a:lnTo>
                  <a:lnTo>
                    <a:pt x="922680" y="1438363"/>
                  </a:lnTo>
                  <a:lnTo>
                    <a:pt x="924674" y="1434592"/>
                  </a:lnTo>
                  <a:lnTo>
                    <a:pt x="926680" y="1428610"/>
                  </a:lnTo>
                  <a:lnTo>
                    <a:pt x="927481" y="1422946"/>
                  </a:lnTo>
                  <a:lnTo>
                    <a:pt x="933475" y="1405788"/>
                  </a:lnTo>
                  <a:lnTo>
                    <a:pt x="934669" y="1400124"/>
                  </a:lnTo>
                  <a:lnTo>
                    <a:pt x="935494" y="1393672"/>
                  </a:lnTo>
                  <a:lnTo>
                    <a:pt x="936688" y="1388795"/>
                  </a:lnTo>
                  <a:lnTo>
                    <a:pt x="935494" y="1380147"/>
                  </a:lnTo>
                  <a:lnTo>
                    <a:pt x="935494" y="1373695"/>
                  </a:lnTo>
                  <a:lnTo>
                    <a:pt x="934669" y="1366139"/>
                  </a:lnTo>
                  <a:lnTo>
                    <a:pt x="934669" y="1361262"/>
                  </a:lnTo>
                  <a:lnTo>
                    <a:pt x="936688" y="1352918"/>
                  </a:lnTo>
                  <a:lnTo>
                    <a:pt x="936688" y="1346784"/>
                  </a:lnTo>
                  <a:lnTo>
                    <a:pt x="937488" y="1341120"/>
                  </a:lnTo>
                  <a:lnTo>
                    <a:pt x="939495" y="1340485"/>
                  </a:lnTo>
                  <a:lnTo>
                    <a:pt x="940689" y="1339227"/>
                  </a:lnTo>
                  <a:lnTo>
                    <a:pt x="941489" y="1340485"/>
                  </a:lnTo>
                  <a:lnTo>
                    <a:pt x="941489" y="1341120"/>
                  </a:lnTo>
                  <a:lnTo>
                    <a:pt x="943483" y="1343012"/>
                  </a:lnTo>
                  <a:lnTo>
                    <a:pt x="945489" y="1342377"/>
                  </a:lnTo>
                  <a:lnTo>
                    <a:pt x="946683" y="1341120"/>
                  </a:lnTo>
                  <a:lnTo>
                    <a:pt x="961885" y="1354810"/>
                  </a:lnTo>
                  <a:lnTo>
                    <a:pt x="979906" y="1365034"/>
                  </a:lnTo>
                  <a:lnTo>
                    <a:pt x="995895" y="1373695"/>
                  </a:lnTo>
                  <a:lnTo>
                    <a:pt x="1011910" y="1378254"/>
                  </a:lnTo>
                  <a:lnTo>
                    <a:pt x="1025105" y="1380147"/>
                  </a:lnTo>
                  <a:lnTo>
                    <a:pt x="1038313" y="1380147"/>
                  </a:lnTo>
                  <a:lnTo>
                    <a:pt x="1053528" y="1377467"/>
                  </a:lnTo>
                  <a:lnTo>
                    <a:pt x="1065517" y="1374482"/>
                  </a:lnTo>
                  <a:lnTo>
                    <a:pt x="1087488" y="1364246"/>
                  </a:lnTo>
                  <a:lnTo>
                    <a:pt x="1094651" y="1366139"/>
                  </a:lnTo>
                  <a:lnTo>
                    <a:pt x="1094651" y="1368031"/>
                  </a:lnTo>
                  <a:lnTo>
                    <a:pt x="1096657" y="1382026"/>
                  </a:lnTo>
                  <a:lnTo>
                    <a:pt x="1099489" y="1392567"/>
                  </a:lnTo>
                  <a:lnTo>
                    <a:pt x="1095489" y="1396352"/>
                  </a:lnTo>
                  <a:lnTo>
                    <a:pt x="1088656" y="1405788"/>
                  </a:lnTo>
                  <a:lnTo>
                    <a:pt x="1080325" y="1418374"/>
                  </a:lnTo>
                  <a:lnTo>
                    <a:pt x="1075486" y="1424825"/>
                  </a:lnTo>
                  <a:lnTo>
                    <a:pt x="1061516" y="1447800"/>
                  </a:lnTo>
                  <a:lnTo>
                    <a:pt x="1060323" y="1451584"/>
                  </a:lnTo>
                  <a:lnTo>
                    <a:pt x="1056322" y="1458036"/>
                  </a:lnTo>
                  <a:lnTo>
                    <a:pt x="1055522" y="1464792"/>
                  </a:lnTo>
                  <a:lnTo>
                    <a:pt x="1053528" y="1471726"/>
                  </a:lnTo>
                  <a:lnTo>
                    <a:pt x="1051128" y="1483842"/>
                  </a:lnTo>
                  <a:lnTo>
                    <a:pt x="1049121" y="1489506"/>
                  </a:lnTo>
                  <a:lnTo>
                    <a:pt x="1049121" y="1497050"/>
                  </a:lnTo>
                  <a:lnTo>
                    <a:pt x="1050328" y="1502714"/>
                  </a:lnTo>
                  <a:lnTo>
                    <a:pt x="1052322" y="1507591"/>
                  </a:lnTo>
                  <a:lnTo>
                    <a:pt x="1057529" y="1515148"/>
                  </a:lnTo>
                  <a:lnTo>
                    <a:pt x="1060323" y="1518145"/>
                  </a:lnTo>
                  <a:lnTo>
                    <a:pt x="1063523" y="1518145"/>
                  </a:lnTo>
                  <a:lnTo>
                    <a:pt x="1090650" y="1530261"/>
                  </a:lnTo>
                  <a:lnTo>
                    <a:pt x="1093482" y="1533245"/>
                  </a:lnTo>
                  <a:lnTo>
                    <a:pt x="1094651" y="1537017"/>
                  </a:lnTo>
                  <a:lnTo>
                    <a:pt x="1096657" y="1538909"/>
                  </a:lnTo>
                  <a:lnTo>
                    <a:pt x="1101483" y="1546618"/>
                  </a:lnTo>
                  <a:lnTo>
                    <a:pt x="1101483" y="1548511"/>
                  </a:lnTo>
                  <a:lnTo>
                    <a:pt x="1099489" y="1549133"/>
                  </a:lnTo>
                  <a:lnTo>
                    <a:pt x="1096657" y="1551025"/>
                  </a:lnTo>
                  <a:lnTo>
                    <a:pt x="1095489" y="1553387"/>
                  </a:lnTo>
                  <a:lnTo>
                    <a:pt x="1094651" y="1564716"/>
                  </a:lnTo>
                  <a:lnTo>
                    <a:pt x="1095489" y="1566608"/>
                  </a:lnTo>
                  <a:lnTo>
                    <a:pt x="1096657" y="1571167"/>
                  </a:lnTo>
                  <a:lnTo>
                    <a:pt x="1091488" y="1590052"/>
                  </a:lnTo>
                  <a:lnTo>
                    <a:pt x="1089482" y="1591932"/>
                  </a:lnTo>
                  <a:lnTo>
                    <a:pt x="1086319" y="1591157"/>
                  </a:lnTo>
                  <a:lnTo>
                    <a:pt x="1083487" y="1590052"/>
                  </a:lnTo>
                  <a:lnTo>
                    <a:pt x="1074318" y="1590052"/>
                  </a:lnTo>
                  <a:lnTo>
                    <a:pt x="1068324" y="1588160"/>
                  </a:lnTo>
                  <a:lnTo>
                    <a:pt x="1063523" y="1587373"/>
                  </a:lnTo>
                  <a:lnTo>
                    <a:pt x="1059522" y="1588160"/>
                  </a:lnTo>
                  <a:lnTo>
                    <a:pt x="1058329" y="1589265"/>
                  </a:lnTo>
                  <a:lnTo>
                    <a:pt x="1056322" y="1594142"/>
                  </a:lnTo>
                  <a:lnTo>
                    <a:pt x="1053528" y="1596821"/>
                  </a:lnTo>
                  <a:lnTo>
                    <a:pt x="1049121" y="1607515"/>
                  </a:lnTo>
                  <a:lnTo>
                    <a:pt x="1047102" y="1615071"/>
                  </a:lnTo>
                  <a:lnTo>
                    <a:pt x="1047102" y="1619478"/>
                  </a:lnTo>
                  <a:lnTo>
                    <a:pt x="1049121" y="1621358"/>
                  </a:lnTo>
                  <a:lnTo>
                    <a:pt x="1049121" y="1622628"/>
                  </a:lnTo>
                  <a:lnTo>
                    <a:pt x="1047102" y="1623402"/>
                  </a:lnTo>
                  <a:lnTo>
                    <a:pt x="1043114" y="1623402"/>
                  </a:lnTo>
                  <a:lnTo>
                    <a:pt x="1038313" y="1625295"/>
                  </a:lnTo>
                  <a:lnTo>
                    <a:pt x="1025105" y="1632064"/>
                  </a:lnTo>
                  <a:lnTo>
                    <a:pt x="1024305" y="1635836"/>
                  </a:lnTo>
                  <a:lnTo>
                    <a:pt x="1026312" y="1643392"/>
                  </a:lnTo>
                  <a:lnTo>
                    <a:pt x="1024305" y="1647164"/>
                  </a:lnTo>
                  <a:lnTo>
                    <a:pt x="1021118" y="1650949"/>
                  </a:lnTo>
                  <a:lnTo>
                    <a:pt x="1017117" y="1652828"/>
                  </a:lnTo>
                  <a:lnTo>
                    <a:pt x="1011910" y="1657718"/>
                  </a:lnTo>
                  <a:lnTo>
                    <a:pt x="981900" y="1673606"/>
                  </a:lnTo>
                  <a:lnTo>
                    <a:pt x="982700" y="1675968"/>
                  </a:lnTo>
                  <a:lnTo>
                    <a:pt x="987094" y="1680375"/>
                  </a:lnTo>
                  <a:lnTo>
                    <a:pt x="987894" y="1683512"/>
                  </a:lnTo>
                  <a:lnTo>
                    <a:pt x="985100" y="1689176"/>
                  </a:lnTo>
                  <a:lnTo>
                    <a:pt x="982700" y="1709953"/>
                  </a:lnTo>
                  <a:lnTo>
                    <a:pt x="980706" y="1714512"/>
                  </a:lnTo>
                  <a:lnTo>
                    <a:pt x="974699" y="1720494"/>
                  </a:lnTo>
                  <a:lnTo>
                    <a:pt x="957884" y="1733715"/>
                  </a:lnTo>
                  <a:lnTo>
                    <a:pt x="948690" y="1750860"/>
                  </a:lnTo>
                  <a:lnTo>
                    <a:pt x="946683" y="1753387"/>
                  </a:lnTo>
                  <a:lnTo>
                    <a:pt x="936688" y="1769745"/>
                  </a:lnTo>
                  <a:lnTo>
                    <a:pt x="926680" y="1782178"/>
                  </a:lnTo>
                  <a:lnTo>
                    <a:pt x="923480" y="1786737"/>
                  </a:lnTo>
                  <a:lnTo>
                    <a:pt x="918679" y="1792401"/>
                  </a:lnTo>
                  <a:lnTo>
                    <a:pt x="917473" y="1796186"/>
                  </a:lnTo>
                  <a:lnTo>
                    <a:pt x="914273" y="1799170"/>
                  </a:lnTo>
                  <a:lnTo>
                    <a:pt x="914273" y="1801063"/>
                  </a:lnTo>
                  <a:lnTo>
                    <a:pt x="917473" y="1806727"/>
                  </a:lnTo>
                  <a:lnTo>
                    <a:pt x="917473" y="1807832"/>
                  </a:lnTo>
                  <a:lnTo>
                    <a:pt x="916673" y="1808607"/>
                  </a:lnTo>
                  <a:lnTo>
                    <a:pt x="903478" y="1814283"/>
                  </a:lnTo>
                  <a:lnTo>
                    <a:pt x="902284" y="1816163"/>
                  </a:lnTo>
                  <a:lnTo>
                    <a:pt x="902284" y="1819948"/>
                  </a:lnTo>
                  <a:lnTo>
                    <a:pt x="904151" y="1823288"/>
                  </a:lnTo>
                  <a:lnTo>
                    <a:pt x="910272" y="1836305"/>
                  </a:lnTo>
                  <a:lnTo>
                    <a:pt x="910272" y="1843074"/>
                  </a:lnTo>
                  <a:lnTo>
                    <a:pt x="912279" y="1844967"/>
                  </a:lnTo>
                  <a:lnTo>
                    <a:pt x="914273" y="1847634"/>
                  </a:lnTo>
                  <a:lnTo>
                    <a:pt x="917473" y="1854403"/>
                  </a:lnTo>
                  <a:lnTo>
                    <a:pt x="917473" y="1857082"/>
                  </a:lnTo>
                  <a:lnTo>
                    <a:pt x="916673" y="1861959"/>
                  </a:lnTo>
                  <a:lnTo>
                    <a:pt x="917473" y="1863839"/>
                  </a:lnTo>
                  <a:lnTo>
                    <a:pt x="917473" y="1870290"/>
                  </a:lnTo>
                  <a:lnTo>
                    <a:pt x="916673" y="1880209"/>
                  </a:lnTo>
                  <a:lnTo>
                    <a:pt x="917473" y="1884616"/>
                  </a:lnTo>
                  <a:lnTo>
                    <a:pt x="919480" y="1887766"/>
                  </a:lnTo>
                  <a:lnTo>
                    <a:pt x="921473" y="1890280"/>
                  </a:lnTo>
                  <a:lnTo>
                    <a:pt x="923480" y="1894217"/>
                  </a:lnTo>
                  <a:lnTo>
                    <a:pt x="923480" y="1912302"/>
                  </a:lnTo>
                  <a:lnTo>
                    <a:pt x="924674" y="1916874"/>
                  </a:lnTo>
                  <a:lnTo>
                    <a:pt x="925474" y="1922856"/>
                  </a:lnTo>
                  <a:lnTo>
                    <a:pt x="925474" y="1940636"/>
                  </a:lnTo>
                  <a:lnTo>
                    <a:pt x="927481" y="1945513"/>
                  </a:lnTo>
                  <a:lnTo>
                    <a:pt x="920673" y="1953056"/>
                  </a:lnTo>
                  <a:lnTo>
                    <a:pt x="922680" y="1956993"/>
                  </a:lnTo>
                  <a:lnTo>
                    <a:pt x="931468" y="1947392"/>
                  </a:lnTo>
                  <a:lnTo>
                    <a:pt x="936688" y="1953056"/>
                  </a:lnTo>
                  <a:lnTo>
                    <a:pt x="934669" y="1969427"/>
                  </a:lnTo>
                  <a:lnTo>
                    <a:pt x="924674" y="1969427"/>
                  </a:lnTo>
                  <a:lnTo>
                    <a:pt x="924674" y="1973199"/>
                  </a:lnTo>
                  <a:lnTo>
                    <a:pt x="932675" y="1973199"/>
                  </a:lnTo>
                  <a:lnTo>
                    <a:pt x="931468" y="1976983"/>
                  </a:lnTo>
                  <a:lnTo>
                    <a:pt x="923480" y="1976983"/>
                  </a:lnTo>
                  <a:lnTo>
                    <a:pt x="919480" y="1975091"/>
                  </a:lnTo>
                  <a:lnTo>
                    <a:pt x="916673" y="1953844"/>
                  </a:lnTo>
                  <a:lnTo>
                    <a:pt x="913472" y="1955114"/>
                  </a:lnTo>
                  <a:lnTo>
                    <a:pt x="916673" y="1979650"/>
                  </a:lnTo>
                  <a:lnTo>
                    <a:pt x="922680" y="1979650"/>
                  </a:lnTo>
                  <a:lnTo>
                    <a:pt x="922680" y="1983435"/>
                  </a:lnTo>
                  <a:lnTo>
                    <a:pt x="918679" y="1984527"/>
                  </a:lnTo>
                  <a:lnTo>
                    <a:pt x="917473" y="1988312"/>
                  </a:lnTo>
                  <a:lnTo>
                    <a:pt x="918273" y="1988312"/>
                  </a:lnTo>
                  <a:lnTo>
                    <a:pt x="911479" y="2020404"/>
                  </a:lnTo>
                  <a:lnTo>
                    <a:pt x="914273" y="2021662"/>
                  </a:lnTo>
                  <a:lnTo>
                    <a:pt x="920673" y="2022297"/>
                  </a:lnTo>
                  <a:lnTo>
                    <a:pt x="922680" y="2020404"/>
                  </a:lnTo>
                  <a:lnTo>
                    <a:pt x="926680" y="2022297"/>
                  </a:lnTo>
                  <a:lnTo>
                    <a:pt x="925474" y="2023554"/>
                  </a:lnTo>
                  <a:lnTo>
                    <a:pt x="922680" y="2023554"/>
                  </a:lnTo>
                  <a:lnTo>
                    <a:pt x="920673" y="2024189"/>
                  </a:lnTo>
                  <a:lnTo>
                    <a:pt x="914273" y="2024189"/>
                  </a:lnTo>
                  <a:lnTo>
                    <a:pt x="908278" y="2022297"/>
                  </a:lnTo>
                  <a:lnTo>
                    <a:pt x="905471" y="2020836"/>
                  </a:lnTo>
                  <a:lnTo>
                    <a:pt x="905471" y="2020404"/>
                  </a:lnTo>
                  <a:lnTo>
                    <a:pt x="902284" y="2018525"/>
                  </a:lnTo>
                  <a:lnTo>
                    <a:pt x="895464" y="2018525"/>
                  </a:lnTo>
                  <a:lnTo>
                    <a:pt x="886269" y="2022297"/>
                  </a:lnTo>
                  <a:lnTo>
                    <a:pt x="883462" y="2025446"/>
                  </a:lnTo>
                  <a:lnTo>
                    <a:pt x="871067" y="2024189"/>
                  </a:lnTo>
                  <a:lnTo>
                    <a:pt x="865060" y="2021662"/>
                  </a:lnTo>
                  <a:lnTo>
                    <a:pt x="864260" y="2013953"/>
                  </a:lnTo>
                  <a:lnTo>
                    <a:pt x="864260" y="1988312"/>
                  </a:lnTo>
                  <a:lnTo>
                    <a:pt x="865060" y="1977771"/>
                  </a:lnTo>
                  <a:lnTo>
                    <a:pt x="863066" y="1972106"/>
                  </a:lnTo>
                  <a:lnTo>
                    <a:pt x="835850" y="1951964"/>
                  </a:lnTo>
                  <a:lnTo>
                    <a:pt x="823366" y="1948180"/>
                  </a:lnTo>
                  <a:lnTo>
                    <a:pt x="804646" y="1942515"/>
                  </a:lnTo>
                  <a:lnTo>
                    <a:pt x="799846" y="1941728"/>
                  </a:lnTo>
                  <a:lnTo>
                    <a:pt x="792645" y="1941728"/>
                  </a:lnTo>
                  <a:lnTo>
                    <a:pt x="785837" y="1943620"/>
                  </a:lnTo>
                  <a:lnTo>
                    <a:pt x="777430" y="1948180"/>
                  </a:lnTo>
                  <a:lnTo>
                    <a:pt x="776630" y="1947392"/>
                  </a:lnTo>
                  <a:lnTo>
                    <a:pt x="774623" y="1945513"/>
                  </a:lnTo>
                  <a:lnTo>
                    <a:pt x="774623" y="1942515"/>
                  </a:lnTo>
                  <a:lnTo>
                    <a:pt x="777430" y="1928520"/>
                  </a:lnTo>
                  <a:lnTo>
                    <a:pt x="777430" y="1927415"/>
                  </a:lnTo>
                  <a:lnTo>
                    <a:pt x="777430" y="1926628"/>
                  </a:lnTo>
                  <a:lnTo>
                    <a:pt x="775423" y="1926628"/>
                  </a:lnTo>
                  <a:lnTo>
                    <a:pt x="771423" y="1927415"/>
                  </a:lnTo>
                  <a:lnTo>
                    <a:pt x="770623" y="1926628"/>
                  </a:lnTo>
                  <a:lnTo>
                    <a:pt x="770623" y="1923643"/>
                  </a:lnTo>
                  <a:lnTo>
                    <a:pt x="772629" y="1918754"/>
                  </a:lnTo>
                  <a:lnTo>
                    <a:pt x="782624" y="1909318"/>
                  </a:lnTo>
                  <a:lnTo>
                    <a:pt x="786638" y="1903653"/>
                  </a:lnTo>
                  <a:lnTo>
                    <a:pt x="789838" y="1897202"/>
                  </a:lnTo>
                  <a:lnTo>
                    <a:pt x="791845" y="1875955"/>
                  </a:lnTo>
                  <a:lnTo>
                    <a:pt x="793838" y="1871395"/>
                  </a:lnTo>
                  <a:lnTo>
                    <a:pt x="793838" y="1862747"/>
                  </a:lnTo>
                  <a:lnTo>
                    <a:pt x="795845" y="1854403"/>
                  </a:lnTo>
                  <a:lnTo>
                    <a:pt x="796645" y="1850631"/>
                  </a:lnTo>
                  <a:lnTo>
                    <a:pt x="804646" y="1833321"/>
                  </a:lnTo>
                  <a:lnTo>
                    <a:pt x="805840" y="1830641"/>
                  </a:lnTo>
                  <a:lnTo>
                    <a:pt x="804646" y="1823720"/>
                  </a:lnTo>
                  <a:lnTo>
                    <a:pt x="804760" y="1813648"/>
                  </a:lnTo>
                  <a:lnTo>
                    <a:pt x="805840" y="1807832"/>
                  </a:lnTo>
                  <a:lnTo>
                    <a:pt x="806640" y="1804047"/>
                  </a:lnTo>
                  <a:lnTo>
                    <a:pt x="819835" y="1788629"/>
                  </a:lnTo>
                  <a:lnTo>
                    <a:pt x="823061" y="1784070"/>
                  </a:lnTo>
                  <a:lnTo>
                    <a:pt x="823061" y="1778406"/>
                  </a:lnTo>
                  <a:lnTo>
                    <a:pt x="821855" y="1773529"/>
                  </a:lnTo>
                  <a:lnTo>
                    <a:pt x="815835" y="1770849"/>
                  </a:lnTo>
                  <a:lnTo>
                    <a:pt x="811834" y="1770849"/>
                  </a:lnTo>
                  <a:lnTo>
                    <a:pt x="807847" y="1773529"/>
                  </a:lnTo>
                  <a:lnTo>
                    <a:pt x="796645" y="1784070"/>
                  </a:lnTo>
                  <a:lnTo>
                    <a:pt x="790638" y="1790522"/>
                  </a:lnTo>
                  <a:lnTo>
                    <a:pt x="784644" y="1797278"/>
                  </a:lnTo>
                  <a:lnTo>
                    <a:pt x="778624" y="1801063"/>
                  </a:lnTo>
                  <a:lnTo>
                    <a:pt x="776630" y="1804047"/>
                  </a:lnTo>
                  <a:lnTo>
                    <a:pt x="774623" y="1810499"/>
                  </a:lnTo>
                  <a:lnTo>
                    <a:pt x="772629" y="1813648"/>
                  </a:lnTo>
                  <a:lnTo>
                    <a:pt x="768629" y="1818055"/>
                  </a:lnTo>
                  <a:lnTo>
                    <a:pt x="766635" y="1824977"/>
                  </a:lnTo>
                  <a:lnTo>
                    <a:pt x="761428" y="1831428"/>
                  </a:lnTo>
                  <a:lnTo>
                    <a:pt x="755434" y="1839302"/>
                  </a:lnTo>
                  <a:lnTo>
                    <a:pt x="753427" y="1841969"/>
                  </a:lnTo>
                  <a:lnTo>
                    <a:pt x="752627" y="1846846"/>
                  </a:lnTo>
                  <a:lnTo>
                    <a:pt x="752627" y="1851418"/>
                  </a:lnTo>
                  <a:lnTo>
                    <a:pt x="753427" y="1858962"/>
                  </a:lnTo>
                  <a:lnTo>
                    <a:pt x="752627" y="1864626"/>
                  </a:lnTo>
                  <a:lnTo>
                    <a:pt x="754634" y="1874075"/>
                  </a:lnTo>
                  <a:lnTo>
                    <a:pt x="754634" y="1878952"/>
                  </a:lnTo>
                  <a:lnTo>
                    <a:pt x="757428" y="1896097"/>
                  </a:lnTo>
                  <a:lnTo>
                    <a:pt x="758634" y="1901761"/>
                  </a:lnTo>
                  <a:lnTo>
                    <a:pt x="760628" y="1922856"/>
                  </a:lnTo>
                  <a:lnTo>
                    <a:pt x="760628" y="1953844"/>
                  </a:lnTo>
                  <a:lnTo>
                    <a:pt x="757428" y="1965655"/>
                  </a:lnTo>
                  <a:lnTo>
                    <a:pt x="756627" y="1984527"/>
                  </a:lnTo>
                  <a:lnTo>
                    <a:pt x="754634" y="1987207"/>
                  </a:lnTo>
                  <a:lnTo>
                    <a:pt x="753427" y="1995868"/>
                  </a:lnTo>
                  <a:lnTo>
                    <a:pt x="753427" y="2000427"/>
                  </a:lnTo>
                  <a:lnTo>
                    <a:pt x="748626" y="2040547"/>
                  </a:lnTo>
                  <a:lnTo>
                    <a:pt x="745413" y="2059432"/>
                  </a:lnTo>
                  <a:lnTo>
                    <a:pt x="736219" y="2093887"/>
                  </a:lnTo>
                  <a:lnTo>
                    <a:pt x="735418" y="2099564"/>
                  </a:lnTo>
                  <a:lnTo>
                    <a:pt x="726224" y="2137321"/>
                  </a:lnTo>
                  <a:lnTo>
                    <a:pt x="725424" y="2147862"/>
                  </a:lnTo>
                  <a:lnTo>
                    <a:pt x="718223" y="2168791"/>
                  </a:lnTo>
                  <a:lnTo>
                    <a:pt x="713422" y="2180120"/>
                  </a:lnTo>
                  <a:lnTo>
                    <a:pt x="691007" y="2220874"/>
                  </a:lnTo>
                  <a:lnTo>
                    <a:pt x="685012" y="2235987"/>
                  </a:lnTo>
                  <a:lnTo>
                    <a:pt x="681012" y="2241651"/>
                  </a:lnTo>
                  <a:lnTo>
                    <a:pt x="673811" y="2259114"/>
                  </a:lnTo>
                  <a:lnTo>
                    <a:pt x="660996" y="2283663"/>
                  </a:lnTo>
                  <a:lnTo>
                    <a:pt x="622579" y="2348331"/>
                  </a:lnTo>
                  <a:lnTo>
                    <a:pt x="606590" y="2376030"/>
                  </a:lnTo>
                  <a:lnTo>
                    <a:pt x="589368" y="2404351"/>
                  </a:lnTo>
                  <a:lnTo>
                    <a:pt x="582574" y="2419451"/>
                  </a:lnTo>
                  <a:lnTo>
                    <a:pt x="574573" y="2435822"/>
                  </a:lnTo>
                  <a:lnTo>
                    <a:pt x="570179" y="2440228"/>
                  </a:lnTo>
                  <a:lnTo>
                    <a:pt x="563372" y="2459583"/>
                  </a:lnTo>
                  <a:lnTo>
                    <a:pt x="559371" y="2475471"/>
                  </a:lnTo>
                  <a:lnTo>
                    <a:pt x="559371" y="2478468"/>
                  </a:lnTo>
                  <a:lnTo>
                    <a:pt x="560171" y="2480348"/>
                  </a:lnTo>
                  <a:lnTo>
                    <a:pt x="563372" y="2480348"/>
                  </a:lnTo>
                  <a:lnTo>
                    <a:pt x="567372" y="2478468"/>
                  </a:lnTo>
                  <a:lnTo>
                    <a:pt x="573379" y="2470912"/>
                  </a:lnTo>
                  <a:lnTo>
                    <a:pt x="575373" y="2470912"/>
                  </a:lnTo>
                  <a:lnTo>
                    <a:pt x="575373" y="2471699"/>
                  </a:lnTo>
                  <a:lnTo>
                    <a:pt x="579374" y="2474684"/>
                  </a:lnTo>
                  <a:lnTo>
                    <a:pt x="580567" y="2478468"/>
                  </a:lnTo>
                  <a:lnTo>
                    <a:pt x="582574" y="2483027"/>
                  </a:lnTo>
                  <a:lnTo>
                    <a:pt x="583374" y="2486012"/>
                  </a:lnTo>
                  <a:lnTo>
                    <a:pt x="582574" y="2490584"/>
                  </a:lnTo>
                  <a:lnTo>
                    <a:pt x="580567" y="2495461"/>
                  </a:lnTo>
                  <a:lnTo>
                    <a:pt x="577367" y="2498598"/>
                  </a:lnTo>
                  <a:lnTo>
                    <a:pt x="574573" y="2504262"/>
                  </a:lnTo>
                  <a:lnTo>
                    <a:pt x="572579" y="2511818"/>
                  </a:lnTo>
                  <a:lnTo>
                    <a:pt x="570179" y="2516390"/>
                  </a:lnTo>
                  <a:lnTo>
                    <a:pt x="569379" y="2521267"/>
                  </a:lnTo>
                  <a:lnTo>
                    <a:pt x="570179" y="2530703"/>
                  </a:lnTo>
                  <a:lnTo>
                    <a:pt x="573379" y="2540139"/>
                  </a:lnTo>
                  <a:lnTo>
                    <a:pt x="576567" y="2551468"/>
                  </a:lnTo>
                  <a:lnTo>
                    <a:pt x="579374" y="2554465"/>
                  </a:lnTo>
                  <a:lnTo>
                    <a:pt x="579374" y="2557145"/>
                  </a:lnTo>
                  <a:lnTo>
                    <a:pt x="582574" y="2563901"/>
                  </a:lnTo>
                  <a:lnTo>
                    <a:pt x="584568" y="2566581"/>
                  </a:lnTo>
                  <a:lnTo>
                    <a:pt x="588568" y="2570353"/>
                  </a:lnTo>
                  <a:lnTo>
                    <a:pt x="593369" y="2579166"/>
                  </a:lnTo>
                  <a:lnTo>
                    <a:pt x="608584" y="2596159"/>
                  </a:lnTo>
                  <a:lnTo>
                    <a:pt x="612584" y="2601036"/>
                  </a:lnTo>
                  <a:lnTo>
                    <a:pt x="618578" y="2606700"/>
                  </a:lnTo>
                  <a:lnTo>
                    <a:pt x="622579" y="2611272"/>
                  </a:lnTo>
                  <a:lnTo>
                    <a:pt x="625779" y="2612364"/>
                  </a:lnTo>
                  <a:lnTo>
                    <a:pt x="629780" y="2612364"/>
                  </a:lnTo>
                  <a:lnTo>
                    <a:pt x="643001" y="2616149"/>
                  </a:lnTo>
                  <a:lnTo>
                    <a:pt x="643801" y="2618028"/>
                  </a:lnTo>
                  <a:lnTo>
                    <a:pt x="647001" y="2623693"/>
                  </a:lnTo>
                  <a:lnTo>
                    <a:pt x="647001" y="2625585"/>
                  </a:lnTo>
                  <a:lnTo>
                    <a:pt x="645795" y="2628582"/>
                  </a:lnTo>
                  <a:lnTo>
                    <a:pt x="647001" y="2651391"/>
                  </a:lnTo>
                  <a:lnTo>
                    <a:pt x="647001" y="2667597"/>
                  </a:lnTo>
                  <a:lnTo>
                    <a:pt x="647801" y="2737624"/>
                  </a:lnTo>
                  <a:lnTo>
                    <a:pt x="648995" y="2802293"/>
                  </a:lnTo>
                  <a:lnTo>
                    <a:pt x="649795" y="2856268"/>
                  </a:lnTo>
                  <a:lnTo>
                    <a:pt x="652995" y="2952407"/>
                  </a:lnTo>
                  <a:lnTo>
                    <a:pt x="652995" y="2980728"/>
                  </a:lnTo>
                  <a:lnTo>
                    <a:pt x="680212" y="2981833"/>
                  </a:lnTo>
                  <a:lnTo>
                    <a:pt x="686206" y="2980728"/>
                  </a:lnTo>
                  <a:lnTo>
                    <a:pt x="720217" y="2979940"/>
                  </a:lnTo>
                  <a:lnTo>
                    <a:pt x="742213" y="2980728"/>
                  </a:lnTo>
                  <a:lnTo>
                    <a:pt x="748626" y="2979940"/>
                  </a:lnTo>
                  <a:lnTo>
                    <a:pt x="757428" y="2979940"/>
                  </a:lnTo>
                  <a:lnTo>
                    <a:pt x="766635" y="2980728"/>
                  </a:lnTo>
                  <a:lnTo>
                    <a:pt x="773430" y="2983725"/>
                  </a:lnTo>
                  <a:lnTo>
                    <a:pt x="778624" y="2983725"/>
                  </a:lnTo>
                  <a:lnTo>
                    <a:pt x="779830" y="2984982"/>
                  </a:lnTo>
                  <a:lnTo>
                    <a:pt x="779830" y="2985605"/>
                  </a:lnTo>
                  <a:lnTo>
                    <a:pt x="777430" y="2987497"/>
                  </a:lnTo>
                  <a:lnTo>
                    <a:pt x="773430" y="2992539"/>
                  </a:lnTo>
                  <a:lnTo>
                    <a:pt x="769429" y="2998990"/>
                  </a:lnTo>
                  <a:lnTo>
                    <a:pt x="766635" y="3008426"/>
                  </a:lnTo>
                  <a:lnTo>
                    <a:pt x="765429" y="3017863"/>
                  </a:lnTo>
                  <a:lnTo>
                    <a:pt x="765429" y="3026524"/>
                  </a:lnTo>
                  <a:lnTo>
                    <a:pt x="770623" y="3038957"/>
                  </a:lnTo>
                  <a:lnTo>
                    <a:pt x="770623" y="3046501"/>
                  </a:lnTo>
                  <a:lnTo>
                    <a:pt x="775423" y="3064281"/>
                  </a:lnTo>
                  <a:lnTo>
                    <a:pt x="778624" y="3072307"/>
                  </a:lnTo>
                  <a:lnTo>
                    <a:pt x="784644" y="3081756"/>
                  </a:lnTo>
                  <a:lnTo>
                    <a:pt x="786638" y="3086316"/>
                  </a:lnTo>
                  <a:lnTo>
                    <a:pt x="789838" y="3088208"/>
                  </a:lnTo>
                  <a:lnTo>
                    <a:pt x="790638" y="3090087"/>
                  </a:lnTo>
                  <a:lnTo>
                    <a:pt x="789838" y="3091980"/>
                  </a:lnTo>
                  <a:lnTo>
                    <a:pt x="788644" y="3093085"/>
                  </a:lnTo>
                  <a:lnTo>
                    <a:pt x="787844" y="3093872"/>
                  </a:lnTo>
                  <a:lnTo>
                    <a:pt x="786638" y="3094964"/>
                  </a:lnTo>
                  <a:lnTo>
                    <a:pt x="782624" y="3107398"/>
                  </a:lnTo>
                  <a:lnTo>
                    <a:pt x="777430" y="3114954"/>
                  </a:lnTo>
                  <a:lnTo>
                    <a:pt x="769429" y="3135884"/>
                  </a:lnTo>
                  <a:lnTo>
                    <a:pt x="762635" y="3149104"/>
                  </a:lnTo>
                  <a:lnTo>
                    <a:pt x="760628" y="3157753"/>
                  </a:lnTo>
                  <a:lnTo>
                    <a:pt x="760628" y="3163417"/>
                  </a:lnTo>
                  <a:lnTo>
                    <a:pt x="765429" y="3179305"/>
                  </a:lnTo>
                  <a:lnTo>
                    <a:pt x="771423" y="3200552"/>
                  </a:lnTo>
                  <a:lnTo>
                    <a:pt x="772629" y="3202444"/>
                  </a:lnTo>
                  <a:lnTo>
                    <a:pt x="777430" y="3212668"/>
                  </a:lnTo>
                  <a:lnTo>
                    <a:pt x="786638" y="3223209"/>
                  </a:lnTo>
                  <a:lnTo>
                    <a:pt x="791845" y="3229978"/>
                  </a:lnTo>
                  <a:lnTo>
                    <a:pt x="758634" y="3241306"/>
                  </a:lnTo>
                  <a:lnTo>
                    <a:pt x="752627" y="3238322"/>
                  </a:lnTo>
                  <a:lnTo>
                    <a:pt x="748626" y="3237534"/>
                  </a:lnTo>
                  <a:lnTo>
                    <a:pt x="741413" y="3237534"/>
                  </a:lnTo>
                  <a:lnTo>
                    <a:pt x="734212" y="3238322"/>
                  </a:lnTo>
                  <a:lnTo>
                    <a:pt x="728218" y="3239414"/>
                  </a:lnTo>
                  <a:lnTo>
                    <a:pt x="718223" y="3239414"/>
                  </a:lnTo>
                  <a:lnTo>
                    <a:pt x="708215" y="3240201"/>
                  </a:lnTo>
                  <a:lnTo>
                    <a:pt x="696201" y="3241306"/>
                  </a:lnTo>
                  <a:lnTo>
                    <a:pt x="641794" y="3243986"/>
                  </a:lnTo>
                  <a:lnTo>
                    <a:pt x="622579" y="3246971"/>
                  </a:lnTo>
                  <a:lnTo>
                    <a:pt x="609790" y="3249650"/>
                  </a:lnTo>
                  <a:lnTo>
                    <a:pt x="597382" y="3255314"/>
                  </a:lnTo>
                  <a:lnTo>
                    <a:pt x="591375" y="3258299"/>
                  </a:lnTo>
                  <a:lnTo>
                    <a:pt x="585368" y="3260979"/>
                  </a:lnTo>
                  <a:lnTo>
                    <a:pt x="575373" y="3262858"/>
                  </a:lnTo>
                  <a:lnTo>
                    <a:pt x="540156" y="3262858"/>
                  </a:lnTo>
                  <a:lnTo>
                    <a:pt x="534962" y="3262236"/>
                  </a:lnTo>
                  <a:lnTo>
                    <a:pt x="528167" y="3260979"/>
                  </a:lnTo>
                  <a:lnTo>
                    <a:pt x="522160" y="3260979"/>
                  </a:lnTo>
                  <a:lnTo>
                    <a:pt x="508152" y="3262858"/>
                  </a:lnTo>
                  <a:lnTo>
                    <a:pt x="501751" y="3264128"/>
                  </a:lnTo>
                  <a:lnTo>
                    <a:pt x="903478" y="3264128"/>
                  </a:lnTo>
                  <a:lnTo>
                    <a:pt x="903478" y="3264751"/>
                  </a:lnTo>
                  <a:lnTo>
                    <a:pt x="467741" y="3264751"/>
                  </a:lnTo>
                  <a:lnTo>
                    <a:pt x="448538" y="3264751"/>
                  </a:lnTo>
                  <a:lnTo>
                    <a:pt x="434530" y="3264751"/>
                  </a:lnTo>
                  <a:lnTo>
                    <a:pt x="426529" y="3266008"/>
                  </a:lnTo>
                  <a:lnTo>
                    <a:pt x="418528" y="3266008"/>
                  </a:lnTo>
                  <a:lnTo>
                    <a:pt x="396113" y="3266643"/>
                  </a:lnTo>
                  <a:lnTo>
                    <a:pt x="390118" y="3267900"/>
                  </a:lnTo>
                  <a:lnTo>
                    <a:pt x="386118" y="3268535"/>
                  </a:lnTo>
                  <a:lnTo>
                    <a:pt x="382117" y="3269792"/>
                  </a:lnTo>
                  <a:lnTo>
                    <a:pt x="903478" y="3269792"/>
                  </a:lnTo>
                  <a:lnTo>
                    <a:pt x="903478" y="3270885"/>
                  </a:lnTo>
                  <a:lnTo>
                    <a:pt x="344106" y="3270885"/>
                  </a:lnTo>
                  <a:lnTo>
                    <a:pt x="340906" y="3270885"/>
                  </a:lnTo>
                  <a:lnTo>
                    <a:pt x="332905" y="3270885"/>
                  </a:lnTo>
                  <a:lnTo>
                    <a:pt x="324891" y="3271672"/>
                  </a:lnTo>
                  <a:lnTo>
                    <a:pt x="318897" y="3271672"/>
                  </a:lnTo>
                  <a:lnTo>
                    <a:pt x="310896" y="3275457"/>
                  </a:lnTo>
                  <a:lnTo>
                    <a:pt x="310896" y="3277336"/>
                  </a:lnTo>
                  <a:lnTo>
                    <a:pt x="296900" y="3298113"/>
                  </a:lnTo>
                  <a:lnTo>
                    <a:pt x="290474" y="3305670"/>
                  </a:lnTo>
                  <a:lnTo>
                    <a:pt x="289674" y="3308654"/>
                  </a:lnTo>
                  <a:lnTo>
                    <a:pt x="288480" y="3311639"/>
                  </a:lnTo>
                  <a:lnTo>
                    <a:pt x="287680" y="3313531"/>
                  </a:lnTo>
                  <a:lnTo>
                    <a:pt x="287909" y="3313531"/>
                  </a:lnTo>
                  <a:lnTo>
                    <a:pt x="287680" y="3314319"/>
                  </a:lnTo>
                  <a:lnTo>
                    <a:pt x="283679" y="3321875"/>
                  </a:lnTo>
                  <a:lnTo>
                    <a:pt x="279679" y="3335083"/>
                  </a:lnTo>
                  <a:lnTo>
                    <a:pt x="277685" y="3338233"/>
                  </a:lnTo>
                  <a:lnTo>
                    <a:pt x="277685" y="3343897"/>
                  </a:lnTo>
                  <a:lnTo>
                    <a:pt x="278485" y="3347682"/>
                  </a:lnTo>
                  <a:lnTo>
                    <a:pt x="280479" y="3350349"/>
                  </a:lnTo>
                  <a:lnTo>
                    <a:pt x="284480" y="3354438"/>
                  </a:lnTo>
                  <a:lnTo>
                    <a:pt x="288480" y="3355225"/>
                  </a:lnTo>
                  <a:lnTo>
                    <a:pt x="296900" y="3358223"/>
                  </a:lnTo>
                  <a:lnTo>
                    <a:pt x="302895" y="3359010"/>
                  </a:lnTo>
                  <a:lnTo>
                    <a:pt x="308889" y="3361994"/>
                  </a:lnTo>
                  <a:lnTo>
                    <a:pt x="315696" y="3368446"/>
                  </a:lnTo>
                  <a:lnTo>
                    <a:pt x="324891" y="3374110"/>
                  </a:lnTo>
                  <a:lnTo>
                    <a:pt x="323684" y="3377895"/>
                  </a:lnTo>
                  <a:lnTo>
                    <a:pt x="323684" y="3379774"/>
                  </a:lnTo>
                  <a:lnTo>
                    <a:pt x="322884" y="3382772"/>
                  </a:lnTo>
                  <a:lnTo>
                    <a:pt x="319697" y="3385439"/>
                  </a:lnTo>
                  <a:lnTo>
                    <a:pt x="316890" y="3385439"/>
                  </a:lnTo>
                  <a:lnTo>
                    <a:pt x="313690" y="3384651"/>
                  </a:lnTo>
                  <a:lnTo>
                    <a:pt x="309689" y="3381667"/>
                  </a:lnTo>
                  <a:lnTo>
                    <a:pt x="296900" y="3377895"/>
                  </a:lnTo>
                  <a:lnTo>
                    <a:pt x="287680" y="3374110"/>
                  </a:lnTo>
                  <a:lnTo>
                    <a:pt x="277685" y="3369551"/>
                  </a:lnTo>
                  <a:lnTo>
                    <a:pt x="274485" y="3368446"/>
                  </a:lnTo>
                  <a:lnTo>
                    <a:pt x="271678" y="3369551"/>
                  </a:lnTo>
                  <a:lnTo>
                    <a:pt x="252463" y="3366554"/>
                  </a:lnTo>
                  <a:lnTo>
                    <a:pt x="247269" y="3366554"/>
                  </a:lnTo>
                  <a:lnTo>
                    <a:pt x="238467" y="3368446"/>
                  </a:lnTo>
                  <a:lnTo>
                    <a:pt x="233273" y="3370338"/>
                  </a:lnTo>
                  <a:lnTo>
                    <a:pt x="232473" y="3371443"/>
                  </a:lnTo>
                  <a:lnTo>
                    <a:pt x="230466" y="3370338"/>
                  </a:lnTo>
                  <a:lnTo>
                    <a:pt x="228473" y="3367659"/>
                  </a:lnTo>
                  <a:lnTo>
                    <a:pt x="228473" y="3365779"/>
                  </a:lnTo>
                  <a:lnTo>
                    <a:pt x="229273" y="3363887"/>
                  </a:lnTo>
                  <a:lnTo>
                    <a:pt x="229273" y="3361994"/>
                  </a:lnTo>
                  <a:lnTo>
                    <a:pt x="227266" y="3360102"/>
                  </a:lnTo>
                  <a:lnTo>
                    <a:pt x="222072" y="3356330"/>
                  </a:lnTo>
                  <a:lnTo>
                    <a:pt x="220065" y="3354438"/>
                  </a:lnTo>
                  <a:lnTo>
                    <a:pt x="219278" y="3350349"/>
                  </a:lnTo>
                  <a:lnTo>
                    <a:pt x="220065" y="3346577"/>
                  </a:lnTo>
                  <a:lnTo>
                    <a:pt x="223266" y="3340760"/>
                  </a:lnTo>
                  <a:lnTo>
                    <a:pt x="224066" y="3336353"/>
                  </a:lnTo>
                  <a:lnTo>
                    <a:pt x="227266" y="3330689"/>
                  </a:lnTo>
                  <a:lnTo>
                    <a:pt x="237274" y="3321875"/>
                  </a:lnTo>
                  <a:lnTo>
                    <a:pt x="241274" y="3323132"/>
                  </a:lnTo>
                  <a:lnTo>
                    <a:pt x="242468" y="3326904"/>
                  </a:lnTo>
                  <a:lnTo>
                    <a:pt x="242468" y="3331311"/>
                  </a:lnTo>
                  <a:lnTo>
                    <a:pt x="240474" y="3336975"/>
                  </a:lnTo>
                  <a:lnTo>
                    <a:pt x="240474" y="3342640"/>
                  </a:lnTo>
                  <a:lnTo>
                    <a:pt x="241274" y="3345789"/>
                  </a:lnTo>
                  <a:lnTo>
                    <a:pt x="245262" y="3346577"/>
                  </a:lnTo>
                  <a:lnTo>
                    <a:pt x="249262" y="3346577"/>
                  </a:lnTo>
                  <a:lnTo>
                    <a:pt x="254482" y="3343897"/>
                  </a:lnTo>
                  <a:lnTo>
                    <a:pt x="257289" y="3340760"/>
                  </a:lnTo>
                  <a:lnTo>
                    <a:pt x="266484" y="3335083"/>
                  </a:lnTo>
                  <a:lnTo>
                    <a:pt x="271678" y="3335083"/>
                  </a:lnTo>
                  <a:lnTo>
                    <a:pt x="273685" y="3334461"/>
                  </a:lnTo>
                  <a:lnTo>
                    <a:pt x="274485" y="3330689"/>
                  </a:lnTo>
                  <a:lnTo>
                    <a:pt x="276479" y="3328797"/>
                  </a:lnTo>
                  <a:lnTo>
                    <a:pt x="279679" y="3325025"/>
                  </a:lnTo>
                  <a:lnTo>
                    <a:pt x="281686" y="3315424"/>
                  </a:lnTo>
                  <a:lnTo>
                    <a:pt x="282486" y="3313531"/>
                  </a:lnTo>
                  <a:lnTo>
                    <a:pt x="283679" y="3311639"/>
                  </a:lnTo>
                  <a:lnTo>
                    <a:pt x="283400" y="3311639"/>
                  </a:lnTo>
                  <a:lnTo>
                    <a:pt x="284480" y="3309442"/>
                  </a:lnTo>
                  <a:lnTo>
                    <a:pt x="287680" y="3305670"/>
                  </a:lnTo>
                  <a:lnTo>
                    <a:pt x="290474" y="3298113"/>
                  </a:lnTo>
                  <a:lnTo>
                    <a:pt x="290474" y="3294329"/>
                  </a:lnTo>
                  <a:lnTo>
                    <a:pt x="292493" y="3291662"/>
                  </a:lnTo>
                  <a:lnTo>
                    <a:pt x="294500" y="3284893"/>
                  </a:lnTo>
                  <a:lnTo>
                    <a:pt x="297700" y="3276549"/>
                  </a:lnTo>
                  <a:lnTo>
                    <a:pt x="300888" y="3272777"/>
                  </a:lnTo>
                  <a:lnTo>
                    <a:pt x="304888" y="3270885"/>
                  </a:lnTo>
                  <a:lnTo>
                    <a:pt x="305689" y="3268535"/>
                  </a:lnTo>
                  <a:lnTo>
                    <a:pt x="304888" y="3264751"/>
                  </a:lnTo>
                  <a:lnTo>
                    <a:pt x="302895" y="3264128"/>
                  </a:lnTo>
                  <a:lnTo>
                    <a:pt x="300888" y="3262858"/>
                  </a:lnTo>
                  <a:lnTo>
                    <a:pt x="292493" y="3262236"/>
                  </a:lnTo>
                  <a:lnTo>
                    <a:pt x="287680" y="3262858"/>
                  </a:lnTo>
                  <a:lnTo>
                    <a:pt x="278485" y="3266643"/>
                  </a:lnTo>
                  <a:lnTo>
                    <a:pt x="272478" y="3270885"/>
                  </a:lnTo>
                  <a:lnTo>
                    <a:pt x="260477" y="3274669"/>
                  </a:lnTo>
                  <a:lnTo>
                    <a:pt x="253263" y="3277336"/>
                  </a:lnTo>
                  <a:lnTo>
                    <a:pt x="249262" y="3278441"/>
                  </a:lnTo>
                  <a:lnTo>
                    <a:pt x="242468" y="3279229"/>
                  </a:lnTo>
                  <a:lnTo>
                    <a:pt x="232473" y="3281121"/>
                  </a:lnTo>
                  <a:lnTo>
                    <a:pt x="218071" y="3291662"/>
                  </a:lnTo>
                  <a:lnTo>
                    <a:pt x="214058" y="3300006"/>
                  </a:lnTo>
                  <a:lnTo>
                    <a:pt x="211251" y="3304883"/>
                  </a:lnTo>
                  <a:lnTo>
                    <a:pt x="205257" y="3312426"/>
                  </a:lnTo>
                  <a:lnTo>
                    <a:pt x="204063" y="3313531"/>
                  </a:lnTo>
                  <a:lnTo>
                    <a:pt x="204597" y="3313531"/>
                  </a:lnTo>
                  <a:lnTo>
                    <a:pt x="201256" y="3319195"/>
                  </a:lnTo>
                  <a:lnTo>
                    <a:pt x="197256" y="3328797"/>
                  </a:lnTo>
                  <a:lnTo>
                    <a:pt x="196062" y="3334461"/>
                  </a:lnTo>
                  <a:lnTo>
                    <a:pt x="194056" y="3340125"/>
                  </a:lnTo>
                  <a:lnTo>
                    <a:pt x="184861" y="3354438"/>
                  </a:lnTo>
                  <a:lnTo>
                    <a:pt x="180860" y="3361994"/>
                  </a:lnTo>
                  <a:lnTo>
                    <a:pt x="176847" y="3368446"/>
                  </a:lnTo>
                  <a:lnTo>
                    <a:pt x="172847" y="3376003"/>
                  </a:lnTo>
                  <a:lnTo>
                    <a:pt x="168046" y="3382772"/>
                  </a:lnTo>
                  <a:lnTo>
                    <a:pt x="162852" y="3395980"/>
                  </a:lnTo>
                  <a:lnTo>
                    <a:pt x="162052" y="3399764"/>
                  </a:lnTo>
                  <a:lnTo>
                    <a:pt x="158851" y="3402914"/>
                  </a:lnTo>
                  <a:lnTo>
                    <a:pt x="160045" y="3407473"/>
                  </a:lnTo>
                  <a:lnTo>
                    <a:pt x="148844" y="3423678"/>
                  </a:lnTo>
                  <a:lnTo>
                    <a:pt x="143649" y="3436112"/>
                  </a:lnTo>
                  <a:lnTo>
                    <a:pt x="135636" y="3449332"/>
                  </a:lnTo>
                  <a:lnTo>
                    <a:pt x="134835" y="3451999"/>
                  </a:lnTo>
                  <a:lnTo>
                    <a:pt x="127635" y="3463328"/>
                  </a:lnTo>
                  <a:lnTo>
                    <a:pt x="123634" y="3470884"/>
                  </a:lnTo>
                  <a:lnTo>
                    <a:pt x="117640" y="3479698"/>
                  </a:lnTo>
                  <a:lnTo>
                    <a:pt x="114439" y="3487255"/>
                  </a:lnTo>
                  <a:lnTo>
                    <a:pt x="112433" y="3494011"/>
                  </a:lnTo>
                  <a:lnTo>
                    <a:pt x="105638" y="3505339"/>
                  </a:lnTo>
                  <a:lnTo>
                    <a:pt x="101625" y="3513683"/>
                  </a:lnTo>
                  <a:lnTo>
                    <a:pt x="101625" y="3516668"/>
                  </a:lnTo>
                  <a:lnTo>
                    <a:pt x="100418" y="3523437"/>
                  </a:lnTo>
                  <a:lnTo>
                    <a:pt x="97624" y="3529888"/>
                  </a:lnTo>
                  <a:lnTo>
                    <a:pt x="96418" y="3533673"/>
                  </a:lnTo>
                  <a:lnTo>
                    <a:pt x="97624" y="3537445"/>
                  </a:lnTo>
                  <a:lnTo>
                    <a:pt x="97624" y="3538702"/>
                  </a:lnTo>
                  <a:lnTo>
                    <a:pt x="94424" y="3542474"/>
                  </a:lnTo>
                  <a:lnTo>
                    <a:pt x="92417" y="3548138"/>
                  </a:lnTo>
                  <a:lnTo>
                    <a:pt x="92417" y="3554590"/>
                  </a:lnTo>
                  <a:lnTo>
                    <a:pt x="91617" y="3559479"/>
                  </a:lnTo>
                  <a:lnTo>
                    <a:pt x="88417" y="3565144"/>
                  </a:lnTo>
                  <a:lnTo>
                    <a:pt x="87223" y="3568916"/>
                  </a:lnTo>
                  <a:lnTo>
                    <a:pt x="88417" y="3571900"/>
                  </a:lnTo>
                  <a:lnTo>
                    <a:pt x="83223" y="3582136"/>
                  </a:lnTo>
                  <a:lnTo>
                    <a:pt x="79222" y="3594570"/>
                  </a:lnTo>
                  <a:lnTo>
                    <a:pt x="78422" y="3602113"/>
                  </a:lnTo>
                  <a:lnTo>
                    <a:pt x="77228" y="3605898"/>
                  </a:lnTo>
                  <a:lnTo>
                    <a:pt x="76428" y="3610927"/>
                  </a:lnTo>
                  <a:lnTo>
                    <a:pt x="72428" y="3624935"/>
                  </a:lnTo>
                  <a:lnTo>
                    <a:pt x="53213" y="3652469"/>
                  </a:lnTo>
                  <a:lnTo>
                    <a:pt x="47205" y="3663797"/>
                  </a:lnTo>
                  <a:lnTo>
                    <a:pt x="46012" y="3672459"/>
                  </a:lnTo>
                  <a:lnTo>
                    <a:pt x="42011" y="3683939"/>
                  </a:lnTo>
                  <a:lnTo>
                    <a:pt x="41211" y="3687711"/>
                  </a:lnTo>
                  <a:lnTo>
                    <a:pt x="32016" y="3708489"/>
                  </a:lnTo>
                  <a:lnTo>
                    <a:pt x="29210" y="3719030"/>
                  </a:lnTo>
                  <a:lnTo>
                    <a:pt x="23202" y="3735311"/>
                  </a:lnTo>
                  <a:lnTo>
                    <a:pt x="18796" y="3756114"/>
                  </a:lnTo>
                  <a:lnTo>
                    <a:pt x="17995" y="3758006"/>
                  </a:lnTo>
                  <a:lnTo>
                    <a:pt x="17995" y="3760647"/>
                  </a:lnTo>
                  <a:lnTo>
                    <a:pt x="14795" y="3773132"/>
                  </a:lnTo>
                  <a:lnTo>
                    <a:pt x="10795" y="3795077"/>
                  </a:lnTo>
                  <a:lnTo>
                    <a:pt x="6807" y="3829113"/>
                  </a:lnTo>
                  <a:lnTo>
                    <a:pt x="4000" y="3849154"/>
                  </a:lnTo>
                  <a:lnTo>
                    <a:pt x="800" y="3859746"/>
                  </a:lnTo>
                  <a:lnTo>
                    <a:pt x="0" y="3871099"/>
                  </a:lnTo>
                  <a:lnTo>
                    <a:pt x="0" y="3894912"/>
                  </a:lnTo>
                  <a:lnTo>
                    <a:pt x="2006" y="3900601"/>
                  </a:lnTo>
                  <a:lnTo>
                    <a:pt x="6807" y="3902481"/>
                  </a:lnTo>
                  <a:lnTo>
                    <a:pt x="12801" y="3901351"/>
                  </a:lnTo>
                  <a:lnTo>
                    <a:pt x="16002" y="3899471"/>
                  </a:lnTo>
                  <a:lnTo>
                    <a:pt x="17995" y="3899471"/>
                  </a:lnTo>
                  <a:lnTo>
                    <a:pt x="25996" y="3893782"/>
                  </a:lnTo>
                  <a:lnTo>
                    <a:pt x="41211" y="3881310"/>
                  </a:lnTo>
                  <a:lnTo>
                    <a:pt x="59207" y="3871099"/>
                  </a:lnTo>
                  <a:lnTo>
                    <a:pt x="67221" y="3864279"/>
                  </a:lnTo>
                  <a:lnTo>
                    <a:pt x="77228" y="3858615"/>
                  </a:lnTo>
                  <a:lnTo>
                    <a:pt x="87223" y="3856710"/>
                  </a:lnTo>
                  <a:lnTo>
                    <a:pt x="92417" y="3856710"/>
                  </a:lnTo>
                  <a:lnTo>
                    <a:pt x="99618" y="3858615"/>
                  </a:lnTo>
                  <a:lnTo>
                    <a:pt x="101625" y="3858615"/>
                  </a:lnTo>
                  <a:lnTo>
                    <a:pt x="102425" y="3862387"/>
                  </a:lnTo>
                  <a:lnTo>
                    <a:pt x="101625" y="3864279"/>
                  </a:lnTo>
                  <a:lnTo>
                    <a:pt x="98425" y="3868077"/>
                  </a:lnTo>
                  <a:lnTo>
                    <a:pt x="95618" y="3869956"/>
                  </a:lnTo>
                  <a:lnTo>
                    <a:pt x="84429" y="3869956"/>
                  </a:lnTo>
                  <a:lnTo>
                    <a:pt x="76428" y="3871849"/>
                  </a:lnTo>
                  <a:lnTo>
                    <a:pt x="69227" y="3878669"/>
                  </a:lnTo>
                  <a:lnTo>
                    <a:pt x="64414" y="3886212"/>
                  </a:lnTo>
                  <a:lnTo>
                    <a:pt x="58407" y="3893782"/>
                  </a:lnTo>
                  <a:lnTo>
                    <a:pt x="47205" y="3904373"/>
                  </a:lnTo>
                  <a:lnTo>
                    <a:pt x="43218" y="3908920"/>
                  </a:lnTo>
                  <a:lnTo>
                    <a:pt x="43218" y="3911943"/>
                  </a:lnTo>
                  <a:lnTo>
                    <a:pt x="44018" y="3913835"/>
                  </a:lnTo>
                  <a:lnTo>
                    <a:pt x="47205" y="3913835"/>
                  </a:lnTo>
                  <a:lnTo>
                    <a:pt x="51206" y="3914584"/>
                  </a:lnTo>
                  <a:lnTo>
                    <a:pt x="63207" y="3923284"/>
                  </a:lnTo>
                  <a:lnTo>
                    <a:pt x="72428" y="3930853"/>
                  </a:lnTo>
                  <a:lnTo>
                    <a:pt x="81229" y="3939540"/>
                  </a:lnTo>
                  <a:lnTo>
                    <a:pt x="96418" y="3960342"/>
                  </a:lnTo>
                  <a:lnTo>
                    <a:pt x="107975" y="3973588"/>
                  </a:lnTo>
                  <a:lnTo>
                    <a:pt x="107632" y="3973588"/>
                  </a:lnTo>
                  <a:lnTo>
                    <a:pt x="112433" y="3979265"/>
                  </a:lnTo>
                  <a:lnTo>
                    <a:pt x="117640" y="3987965"/>
                  </a:lnTo>
                  <a:lnTo>
                    <a:pt x="125628" y="4003852"/>
                  </a:lnTo>
                  <a:lnTo>
                    <a:pt x="133629" y="4016337"/>
                  </a:lnTo>
                  <a:lnTo>
                    <a:pt x="156845" y="4044696"/>
                  </a:lnTo>
                  <a:lnTo>
                    <a:pt x="162852" y="4052633"/>
                  </a:lnTo>
                  <a:lnTo>
                    <a:pt x="170840" y="4058310"/>
                  </a:lnTo>
                  <a:lnTo>
                    <a:pt x="182854" y="4069664"/>
                  </a:lnTo>
                  <a:lnTo>
                    <a:pt x="188861" y="4077982"/>
                  </a:lnTo>
                  <a:lnTo>
                    <a:pt x="192062" y="4081754"/>
                  </a:lnTo>
                  <a:lnTo>
                    <a:pt x="194056" y="4088574"/>
                  </a:lnTo>
                  <a:lnTo>
                    <a:pt x="197256" y="4095381"/>
                  </a:lnTo>
                  <a:lnTo>
                    <a:pt x="200063" y="4102938"/>
                  </a:lnTo>
                  <a:lnTo>
                    <a:pt x="209257" y="4116184"/>
                  </a:lnTo>
                  <a:lnTo>
                    <a:pt x="209257" y="4119969"/>
                  </a:lnTo>
                  <a:lnTo>
                    <a:pt x="212051" y="4123740"/>
                  </a:lnTo>
                  <a:lnTo>
                    <a:pt x="214058" y="4127538"/>
                  </a:lnTo>
                  <a:lnTo>
                    <a:pt x="220065" y="4136987"/>
                  </a:lnTo>
                  <a:lnTo>
                    <a:pt x="224066" y="4141901"/>
                  </a:lnTo>
                  <a:lnTo>
                    <a:pt x="226072" y="4147578"/>
                  </a:lnTo>
                  <a:lnTo>
                    <a:pt x="228473" y="4149471"/>
                  </a:lnTo>
                  <a:lnTo>
                    <a:pt x="230466" y="4153243"/>
                  </a:lnTo>
                  <a:lnTo>
                    <a:pt x="232473" y="4158919"/>
                  </a:lnTo>
                  <a:lnTo>
                    <a:pt x="233273" y="4162704"/>
                  </a:lnTo>
                  <a:lnTo>
                    <a:pt x="234467" y="4164584"/>
                  </a:lnTo>
                  <a:lnTo>
                    <a:pt x="236474" y="4166476"/>
                  </a:lnTo>
                  <a:lnTo>
                    <a:pt x="242468" y="4179722"/>
                  </a:lnTo>
                  <a:lnTo>
                    <a:pt x="266484" y="4211117"/>
                  </a:lnTo>
                  <a:lnTo>
                    <a:pt x="269684" y="4214888"/>
                  </a:lnTo>
                  <a:lnTo>
                    <a:pt x="270484" y="4217911"/>
                  </a:lnTo>
                  <a:lnTo>
                    <a:pt x="271678" y="4220578"/>
                  </a:lnTo>
                  <a:lnTo>
                    <a:pt x="278485" y="4229265"/>
                  </a:lnTo>
                  <a:lnTo>
                    <a:pt x="281686" y="4234942"/>
                  </a:lnTo>
                  <a:lnTo>
                    <a:pt x="282486" y="4238714"/>
                  </a:lnTo>
                  <a:lnTo>
                    <a:pt x="287680" y="4243260"/>
                  </a:lnTo>
                  <a:lnTo>
                    <a:pt x="289674" y="4247045"/>
                  </a:lnTo>
                  <a:lnTo>
                    <a:pt x="293700" y="4250067"/>
                  </a:lnTo>
                  <a:lnTo>
                    <a:pt x="309689" y="4272762"/>
                  </a:lnTo>
                  <a:lnTo>
                    <a:pt x="324891" y="4287139"/>
                  </a:lnTo>
                  <a:lnTo>
                    <a:pt x="338899" y="4298480"/>
                  </a:lnTo>
                  <a:lnTo>
                    <a:pt x="342099" y="4302252"/>
                  </a:lnTo>
                  <a:lnTo>
                    <a:pt x="348907" y="4307941"/>
                  </a:lnTo>
                  <a:lnTo>
                    <a:pt x="358902" y="4315511"/>
                  </a:lnTo>
                  <a:lnTo>
                    <a:pt x="369316" y="4322305"/>
                  </a:lnTo>
                  <a:lnTo>
                    <a:pt x="377317" y="4328744"/>
                  </a:lnTo>
                  <a:lnTo>
                    <a:pt x="386118" y="4332516"/>
                  </a:lnTo>
                  <a:lnTo>
                    <a:pt x="393319" y="4334802"/>
                  </a:lnTo>
                  <a:lnTo>
                    <a:pt x="398119" y="4333646"/>
                  </a:lnTo>
                  <a:lnTo>
                    <a:pt x="402513" y="4333646"/>
                  </a:lnTo>
                  <a:lnTo>
                    <a:pt x="407327" y="4330624"/>
                  </a:lnTo>
                  <a:lnTo>
                    <a:pt x="409333" y="4326852"/>
                  </a:lnTo>
                  <a:lnTo>
                    <a:pt x="409333" y="4323054"/>
                  </a:lnTo>
                  <a:lnTo>
                    <a:pt x="455739" y="4311713"/>
                  </a:lnTo>
                  <a:lnTo>
                    <a:pt x="462534" y="4262552"/>
                  </a:lnTo>
                  <a:lnTo>
                    <a:pt x="534962" y="4182745"/>
                  </a:lnTo>
                  <a:lnTo>
                    <a:pt x="557377" y="4161574"/>
                  </a:lnTo>
                  <a:lnTo>
                    <a:pt x="560171" y="4153243"/>
                  </a:lnTo>
                  <a:lnTo>
                    <a:pt x="567372" y="4140771"/>
                  </a:lnTo>
                  <a:lnTo>
                    <a:pt x="578573" y="4118826"/>
                  </a:lnTo>
                  <a:lnTo>
                    <a:pt x="597382" y="4099166"/>
                  </a:lnTo>
                  <a:lnTo>
                    <a:pt x="615784" y="4079113"/>
                  </a:lnTo>
                  <a:lnTo>
                    <a:pt x="637794" y="4058310"/>
                  </a:lnTo>
                  <a:lnTo>
                    <a:pt x="665797" y="4034485"/>
                  </a:lnTo>
                  <a:lnTo>
                    <a:pt x="669798" y="4031450"/>
                  </a:lnTo>
                  <a:lnTo>
                    <a:pt x="671804" y="4029570"/>
                  </a:lnTo>
                  <a:lnTo>
                    <a:pt x="673011" y="4026916"/>
                  </a:lnTo>
                  <a:lnTo>
                    <a:pt x="723417" y="3989844"/>
                  </a:lnTo>
                  <a:lnTo>
                    <a:pt x="742213" y="3973588"/>
                  </a:lnTo>
                  <a:lnTo>
                    <a:pt x="741819" y="3973588"/>
                  </a:lnTo>
                  <a:lnTo>
                    <a:pt x="746633" y="3969804"/>
                  </a:lnTo>
                  <a:lnTo>
                    <a:pt x="779830" y="3941445"/>
                  </a:lnTo>
                  <a:lnTo>
                    <a:pt x="806640" y="3917607"/>
                  </a:lnTo>
                  <a:lnTo>
                    <a:pt x="829856" y="3897566"/>
                  </a:lnTo>
                  <a:lnTo>
                    <a:pt x="835850" y="3893782"/>
                  </a:lnTo>
                  <a:lnTo>
                    <a:pt x="837057" y="3891902"/>
                  </a:lnTo>
                  <a:lnTo>
                    <a:pt x="850252" y="3862387"/>
                  </a:lnTo>
                  <a:lnTo>
                    <a:pt x="855052" y="3851046"/>
                  </a:lnTo>
                  <a:lnTo>
                    <a:pt x="857046" y="3848404"/>
                  </a:lnTo>
                  <a:lnTo>
                    <a:pt x="885469" y="3821544"/>
                  </a:lnTo>
                  <a:lnTo>
                    <a:pt x="894257" y="3812082"/>
                  </a:lnTo>
                  <a:lnTo>
                    <a:pt x="903478" y="3805250"/>
                  </a:lnTo>
                  <a:lnTo>
                    <a:pt x="903478" y="3805669"/>
                  </a:lnTo>
                  <a:lnTo>
                    <a:pt x="918679" y="3792042"/>
                  </a:lnTo>
                  <a:lnTo>
                    <a:pt x="927481" y="3781831"/>
                  </a:lnTo>
                  <a:lnTo>
                    <a:pt x="939495" y="3768598"/>
                  </a:lnTo>
                  <a:lnTo>
                    <a:pt x="947483" y="3762921"/>
                  </a:lnTo>
                  <a:lnTo>
                    <a:pt x="955890" y="3758006"/>
                  </a:lnTo>
                  <a:lnTo>
                    <a:pt x="960691" y="3754234"/>
                  </a:lnTo>
                  <a:lnTo>
                    <a:pt x="966685" y="3750437"/>
                  </a:lnTo>
                  <a:lnTo>
                    <a:pt x="970686" y="3748544"/>
                  </a:lnTo>
                  <a:lnTo>
                    <a:pt x="975906" y="3746665"/>
                  </a:lnTo>
                  <a:lnTo>
                    <a:pt x="987094" y="3741737"/>
                  </a:lnTo>
                  <a:lnTo>
                    <a:pt x="1032306" y="3729571"/>
                  </a:lnTo>
                  <a:lnTo>
                    <a:pt x="1086319" y="3714153"/>
                  </a:lnTo>
                  <a:lnTo>
                    <a:pt x="1092657" y="3713365"/>
                  </a:lnTo>
                  <a:lnTo>
                    <a:pt x="1093482" y="3712260"/>
                  </a:lnTo>
                  <a:lnTo>
                    <a:pt x="1094651" y="3711473"/>
                  </a:lnTo>
                  <a:lnTo>
                    <a:pt x="1095489" y="3711473"/>
                  </a:lnTo>
                  <a:lnTo>
                    <a:pt x="1098651" y="3710381"/>
                  </a:lnTo>
                  <a:lnTo>
                    <a:pt x="1101483" y="3710381"/>
                  </a:lnTo>
                  <a:lnTo>
                    <a:pt x="1103477" y="3709593"/>
                  </a:lnTo>
                  <a:lnTo>
                    <a:pt x="1110818" y="3709593"/>
                  </a:lnTo>
                  <a:lnTo>
                    <a:pt x="1113485" y="3708489"/>
                  </a:lnTo>
                  <a:lnTo>
                    <a:pt x="1118819" y="3708489"/>
                  </a:lnTo>
                  <a:lnTo>
                    <a:pt x="1133983" y="3709593"/>
                  </a:lnTo>
                  <a:lnTo>
                    <a:pt x="1136815" y="3708489"/>
                  </a:lnTo>
                  <a:lnTo>
                    <a:pt x="1142809" y="3708489"/>
                  </a:lnTo>
                  <a:lnTo>
                    <a:pt x="1145971" y="3707701"/>
                  </a:lnTo>
                  <a:lnTo>
                    <a:pt x="1175969" y="3705809"/>
                  </a:lnTo>
                  <a:lnTo>
                    <a:pt x="1181138" y="3704717"/>
                  </a:lnTo>
                  <a:lnTo>
                    <a:pt x="1220304" y="3704717"/>
                  </a:lnTo>
                  <a:lnTo>
                    <a:pt x="1270800" y="3705809"/>
                  </a:lnTo>
                  <a:lnTo>
                    <a:pt x="1290789" y="3703929"/>
                  </a:lnTo>
                  <a:lnTo>
                    <a:pt x="1293622" y="3703929"/>
                  </a:lnTo>
                  <a:lnTo>
                    <a:pt x="1301953" y="3702824"/>
                  </a:lnTo>
                  <a:lnTo>
                    <a:pt x="1310792" y="3702037"/>
                  </a:lnTo>
                  <a:lnTo>
                    <a:pt x="1345946" y="3697160"/>
                  </a:lnTo>
                  <a:lnTo>
                    <a:pt x="1355280" y="3696373"/>
                  </a:lnTo>
                  <a:lnTo>
                    <a:pt x="1368450" y="3694480"/>
                  </a:lnTo>
                  <a:lnTo>
                    <a:pt x="1389278" y="3692588"/>
                  </a:lnTo>
                  <a:lnTo>
                    <a:pt x="1401610" y="3690709"/>
                  </a:lnTo>
                  <a:lnTo>
                    <a:pt x="1408442" y="3688816"/>
                  </a:lnTo>
                  <a:lnTo>
                    <a:pt x="1428445" y="3686924"/>
                  </a:lnTo>
                  <a:lnTo>
                    <a:pt x="1444764" y="3685832"/>
                  </a:lnTo>
                  <a:lnTo>
                    <a:pt x="1458772" y="3685832"/>
                  </a:lnTo>
                  <a:lnTo>
                    <a:pt x="1488935" y="3683152"/>
                  </a:lnTo>
                  <a:lnTo>
                    <a:pt x="1496923" y="3682047"/>
                  </a:lnTo>
                  <a:lnTo>
                    <a:pt x="1498930" y="3681260"/>
                  </a:lnTo>
                  <a:lnTo>
                    <a:pt x="1504099" y="3680168"/>
                  </a:lnTo>
                  <a:lnTo>
                    <a:pt x="1513255" y="3678910"/>
                  </a:lnTo>
                  <a:lnTo>
                    <a:pt x="1525257" y="3678275"/>
                  </a:lnTo>
                  <a:lnTo>
                    <a:pt x="1536420" y="3676383"/>
                  </a:lnTo>
                  <a:lnTo>
                    <a:pt x="1553260" y="3674338"/>
                  </a:lnTo>
                  <a:lnTo>
                    <a:pt x="1566418" y="3673246"/>
                  </a:lnTo>
                  <a:lnTo>
                    <a:pt x="1582420" y="3671354"/>
                  </a:lnTo>
                  <a:lnTo>
                    <a:pt x="1593748" y="3669461"/>
                  </a:lnTo>
                  <a:lnTo>
                    <a:pt x="1606918" y="3668674"/>
                  </a:lnTo>
                  <a:lnTo>
                    <a:pt x="1617751" y="3667569"/>
                  </a:lnTo>
                  <a:lnTo>
                    <a:pt x="1628914" y="3667569"/>
                  </a:lnTo>
                  <a:lnTo>
                    <a:pt x="1640078" y="3666794"/>
                  </a:lnTo>
                  <a:lnTo>
                    <a:pt x="1670900" y="3666794"/>
                  </a:lnTo>
                  <a:lnTo>
                    <a:pt x="1680070" y="3672459"/>
                  </a:lnTo>
                  <a:lnTo>
                    <a:pt x="1688071" y="3678275"/>
                  </a:lnTo>
                  <a:lnTo>
                    <a:pt x="1694065" y="3682047"/>
                  </a:lnTo>
                  <a:lnTo>
                    <a:pt x="1698066" y="3683152"/>
                  </a:lnTo>
                  <a:lnTo>
                    <a:pt x="1702066" y="3685044"/>
                  </a:lnTo>
                  <a:lnTo>
                    <a:pt x="1709229" y="3687711"/>
                  </a:lnTo>
                  <a:lnTo>
                    <a:pt x="1721396" y="3690709"/>
                  </a:lnTo>
                  <a:lnTo>
                    <a:pt x="1729397" y="3693376"/>
                  </a:lnTo>
                  <a:lnTo>
                    <a:pt x="1739392" y="3695268"/>
                  </a:lnTo>
                  <a:lnTo>
                    <a:pt x="1746567" y="3695268"/>
                  </a:lnTo>
                  <a:lnTo>
                    <a:pt x="1771726" y="3688816"/>
                  </a:lnTo>
                  <a:lnTo>
                    <a:pt x="1788883" y="3685044"/>
                  </a:lnTo>
                  <a:lnTo>
                    <a:pt x="1803717" y="3681260"/>
                  </a:lnTo>
                  <a:lnTo>
                    <a:pt x="1805724" y="3681260"/>
                  </a:lnTo>
                  <a:lnTo>
                    <a:pt x="1806892" y="3682047"/>
                  </a:lnTo>
                  <a:lnTo>
                    <a:pt x="1807718" y="3683152"/>
                  </a:lnTo>
                  <a:lnTo>
                    <a:pt x="1807718" y="3687711"/>
                  </a:lnTo>
                  <a:lnTo>
                    <a:pt x="1808886" y="3696373"/>
                  </a:lnTo>
                  <a:lnTo>
                    <a:pt x="1809724" y="3700145"/>
                  </a:lnTo>
                  <a:lnTo>
                    <a:pt x="1809724" y="3699472"/>
                  </a:lnTo>
                  <a:lnTo>
                    <a:pt x="1814220" y="3716045"/>
                  </a:lnTo>
                  <a:lnTo>
                    <a:pt x="1824215" y="3756114"/>
                  </a:lnTo>
                  <a:lnTo>
                    <a:pt x="1836877" y="3760647"/>
                  </a:lnTo>
                  <a:lnTo>
                    <a:pt x="1891372" y="3778046"/>
                  </a:lnTo>
                  <a:lnTo>
                    <a:pt x="1916544" y="3786378"/>
                  </a:lnTo>
                  <a:lnTo>
                    <a:pt x="1917700" y="3787508"/>
                  </a:lnTo>
                  <a:lnTo>
                    <a:pt x="1918538" y="3786378"/>
                  </a:lnTo>
                  <a:lnTo>
                    <a:pt x="1920532" y="3785616"/>
                  </a:lnTo>
                  <a:lnTo>
                    <a:pt x="1935708" y="3773132"/>
                  </a:lnTo>
                  <a:lnTo>
                    <a:pt x="1939874" y="3771239"/>
                  </a:lnTo>
                  <a:lnTo>
                    <a:pt x="1941868" y="3771239"/>
                  </a:lnTo>
                  <a:lnTo>
                    <a:pt x="1942541" y="3772370"/>
                  </a:lnTo>
                  <a:lnTo>
                    <a:pt x="1951037" y="3778046"/>
                  </a:lnTo>
                  <a:lnTo>
                    <a:pt x="1955863" y="3779939"/>
                  </a:lnTo>
                  <a:lnTo>
                    <a:pt x="1957031" y="3779939"/>
                  </a:lnTo>
                  <a:lnTo>
                    <a:pt x="1959038" y="3781831"/>
                  </a:lnTo>
                  <a:lnTo>
                    <a:pt x="1965032" y="3790150"/>
                  </a:lnTo>
                  <a:lnTo>
                    <a:pt x="1971865" y="3800741"/>
                  </a:lnTo>
                  <a:lnTo>
                    <a:pt x="1971865" y="3801503"/>
                  </a:lnTo>
                  <a:lnTo>
                    <a:pt x="1979866" y="3800741"/>
                  </a:lnTo>
                  <a:lnTo>
                    <a:pt x="1987029" y="3800741"/>
                  </a:lnTo>
                  <a:lnTo>
                    <a:pt x="1989023" y="3801503"/>
                  </a:lnTo>
                  <a:lnTo>
                    <a:pt x="1990191" y="3802634"/>
                  </a:lnTo>
                  <a:lnTo>
                    <a:pt x="1991029" y="3802634"/>
                  </a:lnTo>
                  <a:lnTo>
                    <a:pt x="1992198" y="3804513"/>
                  </a:lnTo>
                  <a:lnTo>
                    <a:pt x="1993023" y="3807561"/>
                  </a:lnTo>
                  <a:lnTo>
                    <a:pt x="1993023" y="3812082"/>
                  </a:lnTo>
                  <a:lnTo>
                    <a:pt x="1994192" y="3819652"/>
                  </a:lnTo>
                  <a:lnTo>
                    <a:pt x="1993023" y="3822674"/>
                  </a:lnTo>
                  <a:lnTo>
                    <a:pt x="1993023" y="3826472"/>
                  </a:lnTo>
                  <a:lnTo>
                    <a:pt x="1992198" y="3831005"/>
                  </a:lnTo>
                  <a:lnTo>
                    <a:pt x="1991029" y="3834777"/>
                  </a:lnTo>
                  <a:lnTo>
                    <a:pt x="1991029" y="3836682"/>
                  </a:lnTo>
                  <a:lnTo>
                    <a:pt x="2009025" y="3836682"/>
                  </a:lnTo>
                  <a:lnTo>
                    <a:pt x="2012188" y="3839705"/>
                  </a:lnTo>
                  <a:lnTo>
                    <a:pt x="2022195" y="3839705"/>
                  </a:lnTo>
                  <a:lnTo>
                    <a:pt x="2024189" y="3840454"/>
                  </a:lnTo>
                  <a:lnTo>
                    <a:pt x="2030183" y="3843477"/>
                  </a:lnTo>
                  <a:lnTo>
                    <a:pt x="2033358" y="3843477"/>
                  </a:lnTo>
                  <a:lnTo>
                    <a:pt x="2050186" y="3839705"/>
                  </a:lnTo>
                  <a:lnTo>
                    <a:pt x="2054682" y="3837813"/>
                  </a:lnTo>
                  <a:lnTo>
                    <a:pt x="2055355" y="3837813"/>
                  </a:lnTo>
                  <a:lnTo>
                    <a:pt x="2056688" y="3838575"/>
                  </a:lnTo>
                  <a:lnTo>
                    <a:pt x="2061349" y="3845369"/>
                  </a:lnTo>
                  <a:lnTo>
                    <a:pt x="2064689" y="3845369"/>
                  </a:lnTo>
                  <a:lnTo>
                    <a:pt x="2066683" y="3843477"/>
                  </a:lnTo>
                  <a:lnTo>
                    <a:pt x="2073351" y="3834777"/>
                  </a:lnTo>
                  <a:lnTo>
                    <a:pt x="2082685" y="3824567"/>
                  </a:lnTo>
                  <a:lnTo>
                    <a:pt x="2093849" y="3813225"/>
                  </a:lnTo>
                  <a:lnTo>
                    <a:pt x="2121839" y="3787508"/>
                  </a:lnTo>
                  <a:lnTo>
                    <a:pt x="2131847" y="3780701"/>
                  </a:lnTo>
                  <a:lnTo>
                    <a:pt x="2135009" y="3778046"/>
                  </a:lnTo>
                  <a:lnTo>
                    <a:pt x="2137003" y="3778046"/>
                  </a:lnTo>
                  <a:lnTo>
                    <a:pt x="2139835" y="3778808"/>
                  </a:lnTo>
                  <a:lnTo>
                    <a:pt x="2145004" y="3781831"/>
                  </a:lnTo>
                  <a:lnTo>
                    <a:pt x="2165007" y="3787508"/>
                  </a:lnTo>
                  <a:lnTo>
                    <a:pt x="2176335" y="3791280"/>
                  </a:lnTo>
                  <a:lnTo>
                    <a:pt x="2184336" y="3793172"/>
                  </a:lnTo>
                  <a:lnTo>
                    <a:pt x="2203500" y="3795839"/>
                  </a:lnTo>
                  <a:lnTo>
                    <a:pt x="2206333" y="3795839"/>
                  </a:lnTo>
                  <a:lnTo>
                    <a:pt x="2211501" y="3797719"/>
                  </a:lnTo>
                  <a:lnTo>
                    <a:pt x="2218334" y="3802634"/>
                  </a:lnTo>
                  <a:lnTo>
                    <a:pt x="2219502" y="3803764"/>
                  </a:lnTo>
                  <a:lnTo>
                    <a:pt x="2228659" y="3805669"/>
                  </a:lnTo>
                  <a:lnTo>
                    <a:pt x="2238667" y="3808311"/>
                  </a:lnTo>
                  <a:lnTo>
                    <a:pt x="2247493" y="3812082"/>
                  </a:lnTo>
                  <a:lnTo>
                    <a:pt x="2254656" y="3813975"/>
                  </a:lnTo>
                  <a:lnTo>
                    <a:pt x="2271826" y="3821544"/>
                  </a:lnTo>
                  <a:lnTo>
                    <a:pt x="2286660" y="3827221"/>
                  </a:lnTo>
                  <a:lnTo>
                    <a:pt x="2299817" y="3832885"/>
                  </a:lnTo>
                  <a:lnTo>
                    <a:pt x="2309812" y="3835908"/>
                  </a:lnTo>
                  <a:lnTo>
                    <a:pt x="2319985" y="3838575"/>
                  </a:lnTo>
                  <a:lnTo>
                    <a:pt x="2340318" y="3844607"/>
                  </a:lnTo>
                  <a:lnTo>
                    <a:pt x="2341143" y="3844607"/>
                  </a:lnTo>
                  <a:lnTo>
                    <a:pt x="2342311" y="3843477"/>
                  </a:lnTo>
                  <a:lnTo>
                    <a:pt x="2343150" y="3841597"/>
                  </a:lnTo>
                  <a:lnTo>
                    <a:pt x="2343150" y="3840454"/>
                  </a:lnTo>
                  <a:lnTo>
                    <a:pt x="2344318" y="3840454"/>
                  </a:lnTo>
                  <a:lnTo>
                    <a:pt x="2344318" y="3839705"/>
                  </a:lnTo>
                  <a:lnTo>
                    <a:pt x="2346312" y="3839705"/>
                  </a:lnTo>
                  <a:lnTo>
                    <a:pt x="2357145" y="3838575"/>
                  </a:lnTo>
                  <a:lnTo>
                    <a:pt x="2374315" y="3838575"/>
                  </a:lnTo>
                  <a:lnTo>
                    <a:pt x="2384310" y="3837813"/>
                  </a:lnTo>
                  <a:lnTo>
                    <a:pt x="2404808" y="3837813"/>
                  </a:lnTo>
                  <a:lnTo>
                    <a:pt x="2406802" y="3839705"/>
                  </a:lnTo>
                  <a:lnTo>
                    <a:pt x="2406802" y="3842347"/>
                  </a:lnTo>
                  <a:lnTo>
                    <a:pt x="2405469" y="3843477"/>
                  </a:lnTo>
                  <a:lnTo>
                    <a:pt x="2402802" y="3846512"/>
                  </a:lnTo>
                  <a:lnTo>
                    <a:pt x="2391473" y="3854069"/>
                  </a:lnTo>
                  <a:lnTo>
                    <a:pt x="2383472" y="3861638"/>
                  </a:lnTo>
                  <a:lnTo>
                    <a:pt x="2372309" y="3868077"/>
                  </a:lnTo>
                  <a:lnTo>
                    <a:pt x="2362314" y="3875621"/>
                  </a:lnTo>
                  <a:lnTo>
                    <a:pt x="2348319" y="3887355"/>
                  </a:lnTo>
                  <a:lnTo>
                    <a:pt x="2333142" y="3898709"/>
                  </a:lnTo>
                  <a:lnTo>
                    <a:pt x="2309152" y="3915714"/>
                  </a:lnTo>
                  <a:lnTo>
                    <a:pt x="2301824" y="3921404"/>
                  </a:lnTo>
                  <a:lnTo>
                    <a:pt x="2301824" y="3924046"/>
                  </a:lnTo>
                  <a:lnTo>
                    <a:pt x="2311819" y="3942207"/>
                  </a:lnTo>
                  <a:lnTo>
                    <a:pt x="2327148" y="3963009"/>
                  </a:lnTo>
                  <a:lnTo>
                    <a:pt x="2334361" y="3973588"/>
                  </a:lnTo>
                  <a:lnTo>
                    <a:pt x="2335149" y="3974731"/>
                  </a:lnTo>
                  <a:lnTo>
                    <a:pt x="2336317" y="3975481"/>
                  </a:lnTo>
                  <a:lnTo>
                    <a:pt x="2337143" y="3975481"/>
                  </a:lnTo>
                  <a:lnTo>
                    <a:pt x="2340318" y="3974731"/>
                  </a:lnTo>
                  <a:lnTo>
                    <a:pt x="2343150" y="3973588"/>
                  </a:lnTo>
                  <a:lnTo>
                    <a:pt x="2342896" y="3973588"/>
                  </a:lnTo>
                  <a:lnTo>
                    <a:pt x="2347150" y="3971709"/>
                  </a:lnTo>
                  <a:lnTo>
                    <a:pt x="2356307" y="3963009"/>
                  </a:lnTo>
                  <a:lnTo>
                    <a:pt x="2366314" y="3955440"/>
                  </a:lnTo>
                  <a:lnTo>
                    <a:pt x="2371471" y="3952798"/>
                  </a:lnTo>
                  <a:lnTo>
                    <a:pt x="2374315" y="3949750"/>
                  </a:lnTo>
                  <a:lnTo>
                    <a:pt x="2379472" y="3947109"/>
                  </a:lnTo>
                  <a:lnTo>
                    <a:pt x="2380310" y="3945979"/>
                  </a:lnTo>
                  <a:lnTo>
                    <a:pt x="2383472" y="3945979"/>
                  </a:lnTo>
                  <a:lnTo>
                    <a:pt x="2385479" y="3949750"/>
                  </a:lnTo>
                  <a:lnTo>
                    <a:pt x="2393467" y="3959212"/>
                  </a:lnTo>
                  <a:lnTo>
                    <a:pt x="2394305" y="3961117"/>
                  </a:lnTo>
                  <a:lnTo>
                    <a:pt x="2396807" y="3962247"/>
                  </a:lnTo>
                  <a:lnTo>
                    <a:pt x="2397468" y="3963009"/>
                  </a:lnTo>
                  <a:lnTo>
                    <a:pt x="2397468" y="3964140"/>
                  </a:lnTo>
                  <a:lnTo>
                    <a:pt x="2398801" y="3963009"/>
                  </a:lnTo>
                  <a:lnTo>
                    <a:pt x="2401468" y="3963009"/>
                  </a:lnTo>
                  <a:lnTo>
                    <a:pt x="2407475" y="3960342"/>
                  </a:lnTo>
                  <a:lnTo>
                    <a:pt x="2409469" y="3960342"/>
                  </a:lnTo>
                  <a:lnTo>
                    <a:pt x="2412809" y="3961117"/>
                  </a:lnTo>
                  <a:lnTo>
                    <a:pt x="2420797" y="3964140"/>
                  </a:lnTo>
                  <a:lnTo>
                    <a:pt x="2423464" y="3964140"/>
                  </a:lnTo>
                  <a:lnTo>
                    <a:pt x="2427465" y="3964889"/>
                  </a:lnTo>
                  <a:lnTo>
                    <a:pt x="2431973" y="3964140"/>
                  </a:lnTo>
                  <a:lnTo>
                    <a:pt x="2441968" y="3959212"/>
                  </a:lnTo>
                  <a:lnTo>
                    <a:pt x="2455964" y="3952798"/>
                  </a:lnTo>
                  <a:lnTo>
                    <a:pt x="2458796" y="3949750"/>
                  </a:lnTo>
                  <a:lnTo>
                    <a:pt x="2461958" y="3949001"/>
                  </a:lnTo>
                  <a:lnTo>
                    <a:pt x="2463965" y="3947871"/>
                  </a:lnTo>
                  <a:lnTo>
                    <a:pt x="2467965" y="3947871"/>
                  </a:lnTo>
                  <a:lnTo>
                    <a:pt x="2471128" y="3949001"/>
                  </a:lnTo>
                  <a:lnTo>
                    <a:pt x="2475128" y="3949750"/>
                  </a:lnTo>
                  <a:lnTo>
                    <a:pt x="2477135" y="3950906"/>
                  </a:lnTo>
                  <a:lnTo>
                    <a:pt x="2483129" y="3950906"/>
                  </a:lnTo>
                  <a:lnTo>
                    <a:pt x="2485123" y="3949750"/>
                  </a:lnTo>
                  <a:lnTo>
                    <a:pt x="2487130" y="3949750"/>
                  </a:lnTo>
                  <a:lnTo>
                    <a:pt x="2491130" y="3945979"/>
                  </a:lnTo>
                  <a:lnTo>
                    <a:pt x="2491956" y="3940314"/>
                  </a:lnTo>
                  <a:lnTo>
                    <a:pt x="2491956" y="3934637"/>
                  </a:lnTo>
                  <a:lnTo>
                    <a:pt x="2491130" y="3925176"/>
                  </a:lnTo>
                  <a:lnTo>
                    <a:pt x="2489962" y="3916476"/>
                  </a:lnTo>
                  <a:lnTo>
                    <a:pt x="2489962" y="3907015"/>
                  </a:lnTo>
                  <a:lnTo>
                    <a:pt x="2491130" y="3905135"/>
                  </a:lnTo>
                  <a:lnTo>
                    <a:pt x="2491130" y="3903243"/>
                  </a:lnTo>
                  <a:lnTo>
                    <a:pt x="2493962" y="3900601"/>
                  </a:lnTo>
                  <a:lnTo>
                    <a:pt x="2497124" y="3898709"/>
                  </a:lnTo>
                  <a:lnTo>
                    <a:pt x="2501125" y="3895674"/>
                  </a:lnTo>
                  <a:lnTo>
                    <a:pt x="2505125" y="3894912"/>
                  </a:lnTo>
                  <a:lnTo>
                    <a:pt x="2514295" y="3891902"/>
                  </a:lnTo>
                  <a:lnTo>
                    <a:pt x="2524290" y="3890010"/>
                  </a:lnTo>
                  <a:lnTo>
                    <a:pt x="2536291" y="3890010"/>
                  </a:lnTo>
                  <a:lnTo>
                    <a:pt x="2541625" y="3893032"/>
                  </a:lnTo>
                  <a:lnTo>
                    <a:pt x="2542286" y="3893782"/>
                  </a:lnTo>
                  <a:lnTo>
                    <a:pt x="2561615" y="3893782"/>
                  </a:lnTo>
                  <a:lnTo>
                    <a:pt x="2565616" y="3893032"/>
                  </a:lnTo>
                  <a:lnTo>
                    <a:pt x="2568448" y="3891902"/>
                  </a:lnTo>
                  <a:lnTo>
                    <a:pt x="2573617" y="3891140"/>
                  </a:lnTo>
                  <a:lnTo>
                    <a:pt x="2575610" y="3890010"/>
                  </a:lnTo>
                  <a:lnTo>
                    <a:pt x="2577617" y="3890010"/>
                  </a:lnTo>
                  <a:lnTo>
                    <a:pt x="2579611" y="3888117"/>
                  </a:lnTo>
                  <a:lnTo>
                    <a:pt x="2583611" y="3882440"/>
                  </a:lnTo>
                  <a:lnTo>
                    <a:pt x="2586774" y="3878669"/>
                  </a:lnTo>
                  <a:lnTo>
                    <a:pt x="2587612" y="3876764"/>
                  </a:lnTo>
                  <a:lnTo>
                    <a:pt x="2591612" y="3875621"/>
                  </a:lnTo>
                  <a:lnTo>
                    <a:pt x="2597607" y="3874871"/>
                  </a:lnTo>
                  <a:lnTo>
                    <a:pt x="2601607" y="3873741"/>
                  </a:lnTo>
                  <a:lnTo>
                    <a:pt x="2603944" y="3874871"/>
                  </a:lnTo>
                  <a:lnTo>
                    <a:pt x="2607945" y="3875621"/>
                  </a:lnTo>
                  <a:lnTo>
                    <a:pt x="2614777" y="3879418"/>
                  </a:lnTo>
                  <a:lnTo>
                    <a:pt x="2618778" y="3882440"/>
                  </a:lnTo>
                  <a:lnTo>
                    <a:pt x="2620772" y="3884333"/>
                  </a:lnTo>
                  <a:lnTo>
                    <a:pt x="2625941" y="3891902"/>
                  </a:lnTo>
                  <a:lnTo>
                    <a:pt x="2626779" y="3896804"/>
                  </a:lnTo>
                  <a:lnTo>
                    <a:pt x="2626779" y="3910812"/>
                  </a:lnTo>
                  <a:lnTo>
                    <a:pt x="2627947" y="3911943"/>
                  </a:lnTo>
                  <a:lnTo>
                    <a:pt x="2628773" y="3913835"/>
                  </a:lnTo>
                  <a:lnTo>
                    <a:pt x="2630779" y="3913835"/>
                  </a:lnTo>
                  <a:lnTo>
                    <a:pt x="2634767" y="3914584"/>
                  </a:lnTo>
                  <a:lnTo>
                    <a:pt x="2651937" y="3916476"/>
                  </a:lnTo>
                  <a:lnTo>
                    <a:pt x="2665933" y="3918369"/>
                  </a:lnTo>
                  <a:lnTo>
                    <a:pt x="2672435" y="3918369"/>
                  </a:lnTo>
                  <a:lnTo>
                    <a:pt x="2675267" y="3919512"/>
                  </a:lnTo>
                  <a:lnTo>
                    <a:pt x="2677261" y="3919512"/>
                  </a:lnTo>
                  <a:lnTo>
                    <a:pt x="2679268" y="3921404"/>
                  </a:lnTo>
                  <a:lnTo>
                    <a:pt x="2682430" y="3923284"/>
                  </a:lnTo>
                  <a:lnTo>
                    <a:pt x="2682430" y="3925176"/>
                  </a:lnTo>
                  <a:lnTo>
                    <a:pt x="2684437" y="3928199"/>
                  </a:lnTo>
                  <a:lnTo>
                    <a:pt x="2684437" y="3930104"/>
                  </a:lnTo>
                  <a:lnTo>
                    <a:pt x="2685262" y="3930853"/>
                  </a:lnTo>
                  <a:lnTo>
                    <a:pt x="2686431" y="3932745"/>
                  </a:lnTo>
                  <a:lnTo>
                    <a:pt x="2688437" y="3932745"/>
                  </a:lnTo>
                  <a:lnTo>
                    <a:pt x="2694432" y="3934637"/>
                  </a:lnTo>
                  <a:lnTo>
                    <a:pt x="2709595" y="3938409"/>
                  </a:lnTo>
                  <a:lnTo>
                    <a:pt x="2715590" y="3937660"/>
                  </a:lnTo>
                  <a:lnTo>
                    <a:pt x="2729598" y="3937660"/>
                  </a:lnTo>
                  <a:lnTo>
                    <a:pt x="2738424" y="3940314"/>
                  </a:lnTo>
                  <a:lnTo>
                    <a:pt x="2741587" y="3942207"/>
                  </a:lnTo>
                  <a:lnTo>
                    <a:pt x="2742755" y="3943337"/>
                  </a:lnTo>
                  <a:lnTo>
                    <a:pt x="2751594" y="3943337"/>
                  </a:lnTo>
                  <a:lnTo>
                    <a:pt x="2769590" y="3950906"/>
                  </a:lnTo>
                  <a:lnTo>
                    <a:pt x="2773591" y="3953548"/>
                  </a:lnTo>
                  <a:lnTo>
                    <a:pt x="2798089" y="3975481"/>
                  </a:lnTo>
                  <a:lnTo>
                    <a:pt x="3619144" y="3975481"/>
                  </a:lnTo>
                  <a:lnTo>
                    <a:pt x="3619144" y="2651391"/>
                  </a:lnTo>
                  <a:lnTo>
                    <a:pt x="3619144" y="2649499"/>
                  </a:lnTo>
                  <a:lnTo>
                    <a:pt x="3619144" y="1326007"/>
                  </a:lnTo>
                  <a:lnTo>
                    <a:pt x="3619144" y="1324216"/>
                  </a:lnTo>
                  <a:lnTo>
                    <a:pt x="3619144" y="15113"/>
                  </a:lnTo>
                  <a:close/>
                </a:path>
                <a:path w="7238365" h="4638040">
                  <a:moveTo>
                    <a:pt x="7238136" y="0"/>
                  </a:moveTo>
                  <a:lnTo>
                    <a:pt x="6484417" y="0"/>
                  </a:lnTo>
                  <a:lnTo>
                    <a:pt x="6484417" y="159562"/>
                  </a:lnTo>
                  <a:lnTo>
                    <a:pt x="6486411" y="160350"/>
                  </a:lnTo>
                  <a:lnTo>
                    <a:pt x="6487579" y="162712"/>
                  </a:lnTo>
                  <a:lnTo>
                    <a:pt x="6489573" y="163334"/>
                  </a:lnTo>
                  <a:lnTo>
                    <a:pt x="6491579" y="165227"/>
                  </a:lnTo>
                  <a:lnTo>
                    <a:pt x="6491579" y="168376"/>
                  </a:lnTo>
                  <a:lnTo>
                    <a:pt x="6489573" y="168998"/>
                  </a:lnTo>
                  <a:lnTo>
                    <a:pt x="6489573" y="171043"/>
                  </a:lnTo>
                  <a:lnTo>
                    <a:pt x="6490411" y="174828"/>
                  </a:lnTo>
                  <a:lnTo>
                    <a:pt x="6489573" y="177812"/>
                  </a:lnTo>
                  <a:lnTo>
                    <a:pt x="6487579" y="178600"/>
                  </a:lnTo>
                  <a:lnTo>
                    <a:pt x="6486411" y="180492"/>
                  </a:lnTo>
                  <a:lnTo>
                    <a:pt x="6487579" y="183476"/>
                  </a:lnTo>
                  <a:lnTo>
                    <a:pt x="6489573" y="186156"/>
                  </a:lnTo>
                  <a:lnTo>
                    <a:pt x="6490411" y="191033"/>
                  </a:lnTo>
                  <a:lnTo>
                    <a:pt x="6491579" y="192913"/>
                  </a:lnTo>
                  <a:lnTo>
                    <a:pt x="6494412" y="194805"/>
                  </a:lnTo>
                  <a:lnTo>
                    <a:pt x="6495580" y="196697"/>
                  </a:lnTo>
                  <a:lnTo>
                    <a:pt x="6495580" y="199364"/>
                  </a:lnTo>
                  <a:lnTo>
                    <a:pt x="6497574" y="208026"/>
                  </a:lnTo>
                  <a:lnTo>
                    <a:pt x="6498742" y="215582"/>
                  </a:lnTo>
                  <a:lnTo>
                    <a:pt x="6499580" y="216674"/>
                  </a:lnTo>
                  <a:lnTo>
                    <a:pt x="6501574" y="217462"/>
                  </a:lnTo>
                  <a:lnTo>
                    <a:pt x="6507581" y="218567"/>
                  </a:lnTo>
                  <a:lnTo>
                    <a:pt x="6509575" y="219354"/>
                  </a:lnTo>
                  <a:lnTo>
                    <a:pt x="6511569" y="222338"/>
                  </a:lnTo>
                  <a:lnTo>
                    <a:pt x="6512738" y="228790"/>
                  </a:lnTo>
                  <a:lnTo>
                    <a:pt x="6511569" y="252717"/>
                  </a:lnTo>
                  <a:lnTo>
                    <a:pt x="6511569" y="261366"/>
                  </a:lnTo>
                  <a:lnTo>
                    <a:pt x="6511569" y="263258"/>
                  </a:lnTo>
                  <a:lnTo>
                    <a:pt x="6511569" y="264045"/>
                  </a:lnTo>
                  <a:lnTo>
                    <a:pt x="6512738" y="268922"/>
                  </a:lnTo>
                  <a:lnTo>
                    <a:pt x="6514744" y="273481"/>
                  </a:lnTo>
                  <a:lnTo>
                    <a:pt x="6514744" y="276466"/>
                  </a:lnTo>
                  <a:lnTo>
                    <a:pt x="6513576" y="280250"/>
                  </a:lnTo>
                  <a:lnTo>
                    <a:pt x="6509575" y="285127"/>
                  </a:lnTo>
                  <a:lnTo>
                    <a:pt x="6504737" y="293471"/>
                  </a:lnTo>
                  <a:lnTo>
                    <a:pt x="6498742" y="300393"/>
                  </a:lnTo>
                  <a:lnTo>
                    <a:pt x="6493573" y="302272"/>
                  </a:lnTo>
                  <a:lnTo>
                    <a:pt x="6484417" y="302272"/>
                  </a:lnTo>
                  <a:lnTo>
                    <a:pt x="6484417" y="430364"/>
                  </a:lnTo>
                  <a:lnTo>
                    <a:pt x="6486411" y="428472"/>
                  </a:lnTo>
                  <a:lnTo>
                    <a:pt x="6488417" y="427367"/>
                  </a:lnTo>
                  <a:lnTo>
                    <a:pt x="6490411" y="427367"/>
                  </a:lnTo>
                  <a:lnTo>
                    <a:pt x="6496748" y="428472"/>
                  </a:lnTo>
                  <a:lnTo>
                    <a:pt x="6509575" y="429260"/>
                  </a:lnTo>
                  <a:lnTo>
                    <a:pt x="6523571" y="431152"/>
                  </a:lnTo>
                  <a:lnTo>
                    <a:pt x="6526746" y="431152"/>
                  </a:lnTo>
                  <a:lnTo>
                    <a:pt x="6529908" y="430364"/>
                  </a:lnTo>
                  <a:lnTo>
                    <a:pt x="6534734" y="430364"/>
                  </a:lnTo>
                  <a:lnTo>
                    <a:pt x="6537909" y="432257"/>
                  </a:lnTo>
                  <a:lnTo>
                    <a:pt x="6540741" y="434924"/>
                  </a:lnTo>
                  <a:lnTo>
                    <a:pt x="6543903" y="436816"/>
                  </a:lnTo>
                  <a:lnTo>
                    <a:pt x="6546736" y="437921"/>
                  </a:lnTo>
                  <a:lnTo>
                    <a:pt x="6552730" y="434136"/>
                  </a:lnTo>
                  <a:lnTo>
                    <a:pt x="6558064" y="434136"/>
                  </a:lnTo>
                  <a:lnTo>
                    <a:pt x="6560071" y="434924"/>
                  </a:lnTo>
                  <a:lnTo>
                    <a:pt x="6562738" y="436816"/>
                  </a:lnTo>
                  <a:lnTo>
                    <a:pt x="6564071" y="438696"/>
                  </a:lnTo>
                  <a:lnTo>
                    <a:pt x="6565239" y="441845"/>
                  </a:lnTo>
                  <a:lnTo>
                    <a:pt x="6568072" y="444373"/>
                  </a:lnTo>
                  <a:lnTo>
                    <a:pt x="6575234" y="446252"/>
                  </a:lnTo>
                  <a:lnTo>
                    <a:pt x="6581229" y="448614"/>
                  </a:lnTo>
                  <a:lnTo>
                    <a:pt x="6587236" y="448614"/>
                  </a:lnTo>
                  <a:lnTo>
                    <a:pt x="6589230" y="449402"/>
                  </a:lnTo>
                  <a:lnTo>
                    <a:pt x="6591236" y="452386"/>
                  </a:lnTo>
                  <a:lnTo>
                    <a:pt x="6593230" y="454279"/>
                  </a:lnTo>
                  <a:lnTo>
                    <a:pt x="6595224" y="455066"/>
                  </a:lnTo>
                  <a:lnTo>
                    <a:pt x="6600393" y="456171"/>
                  </a:lnTo>
                  <a:lnTo>
                    <a:pt x="6604394" y="455066"/>
                  </a:lnTo>
                  <a:lnTo>
                    <a:pt x="6607226" y="456171"/>
                  </a:lnTo>
                  <a:lnTo>
                    <a:pt x="6611226" y="456958"/>
                  </a:lnTo>
                  <a:lnTo>
                    <a:pt x="6614388" y="458050"/>
                  </a:lnTo>
                  <a:lnTo>
                    <a:pt x="6616395" y="458050"/>
                  </a:lnTo>
                  <a:lnTo>
                    <a:pt x="6619227" y="456958"/>
                  </a:lnTo>
                  <a:lnTo>
                    <a:pt x="6622389" y="456171"/>
                  </a:lnTo>
                  <a:lnTo>
                    <a:pt x="6627228" y="456171"/>
                  </a:lnTo>
                  <a:lnTo>
                    <a:pt x="6628397" y="456958"/>
                  </a:lnTo>
                  <a:lnTo>
                    <a:pt x="6629222" y="458838"/>
                  </a:lnTo>
                  <a:lnTo>
                    <a:pt x="6629222" y="466394"/>
                  </a:lnTo>
                  <a:lnTo>
                    <a:pt x="6632397" y="471271"/>
                  </a:lnTo>
                  <a:lnTo>
                    <a:pt x="6635559" y="473163"/>
                  </a:lnTo>
                  <a:lnTo>
                    <a:pt x="6639560" y="473951"/>
                  </a:lnTo>
                  <a:lnTo>
                    <a:pt x="6647561" y="472059"/>
                  </a:lnTo>
                  <a:lnTo>
                    <a:pt x="6649555" y="471271"/>
                  </a:lnTo>
                  <a:lnTo>
                    <a:pt x="6651561" y="471271"/>
                  </a:lnTo>
                  <a:lnTo>
                    <a:pt x="6654393" y="472059"/>
                  </a:lnTo>
                  <a:lnTo>
                    <a:pt x="6657556" y="473951"/>
                  </a:lnTo>
                  <a:lnTo>
                    <a:pt x="6658394" y="475843"/>
                  </a:lnTo>
                  <a:lnTo>
                    <a:pt x="6660388" y="477723"/>
                  </a:lnTo>
                  <a:lnTo>
                    <a:pt x="6666382" y="479615"/>
                  </a:lnTo>
                  <a:lnTo>
                    <a:pt x="6667551" y="481507"/>
                  </a:lnTo>
                  <a:lnTo>
                    <a:pt x="6668884" y="484492"/>
                  </a:lnTo>
                  <a:lnTo>
                    <a:pt x="6669557" y="490156"/>
                  </a:lnTo>
                  <a:lnTo>
                    <a:pt x="6672885" y="495033"/>
                  </a:lnTo>
                  <a:lnTo>
                    <a:pt x="6675552" y="500697"/>
                  </a:lnTo>
                  <a:lnTo>
                    <a:pt x="6677558" y="502742"/>
                  </a:lnTo>
                  <a:lnTo>
                    <a:pt x="6682880" y="503377"/>
                  </a:lnTo>
                  <a:lnTo>
                    <a:pt x="6683553" y="502742"/>
                  </a:lnTo>
                  <a:lnTo>
                    <a:pt x="6683553" y="499592"/>
                  </a:lnTo>
                  <a:lnTo>
                    <a:pt x="6690881" y="493141"/>
                  </a:lnTo>
                  <a:lnTo>
                    <a:pt x="6696888" y="490156"/>
                  </a:lnTo>
                  <a:lnTo>
                    <a:pt x="6702044" y="489369"/>
                  </a:lnTo>
                  <a:lnTo>
                    <a:pt x="6704876" y="488264"/>
                  </a:lnTo>
                  <a:lnTo>
                    <a:pt x="6708051" y="489369"/>
                  </a:lnTo>
                  <a:lnTo>
                    <a:pt x="6710883" y="492048"/>
                  </a:lnTo>
                  <a:lnTo>
                    <a:pt x="6714045" y="495820"/>
                  </a:lnTo>
                  <a:lnTo>
                    <a:pt x="6716052" y="497713"/>
                  </a:lnTo>
                  <a:lnTo>
                    <a:pt x="6720878" y="499592"/>
                  </a:lnTo>
                  <a:lnTo>
                    <a:pt x="6728041" y="501484"/>
                  </a:lnTo>
                  <a:lnTo>
                    <a:pt x="6734873" y="502742"/>
                  </a:lnTo>
                  <a:lnTo>
                    <a:pt x="6740042" y="501484"/>
                  </a:lnTo>
                  <a:lnTo>
                    <a:pt x="6742049" y="502742"/>
                  </a:lnTo>
                  <a:lnTo>
                    <a:pt x="6745211" y="503377"/>
                  </a:lnTo>
                  <a:lnTo>
                    <a:pt x="6754038" y="506526"/>
                  </a:lnTo>
                  <a:lnTo>
                    <a:pt x="6758038" y="506526"/>
                  </a:lnTo>
                  <a:lnTo>
                    <a:pt x="6762039" y="508406"/>
                  </a:lnTo>
                  <a:lnTo>
                    <a:pt x="6763207" y="510921"/>
                  </a:lnTo>
                  <a:lnTo>
                    <a:pt x="6765201" y="512813"/>
                  </a:lnTo>
                  <a:lnTo>
                    <a:pt x="6769201" y="519734"/>
                  </a:lnTo>
                  <a:lnTo>
                    <a:pt x="6773202" y="520369"/>
                  </a:lnTo>
                  <a:lnTo>
                    <a:pt x="6781965" y="523519"/>
                  </a:lnTo>
                  <a:lnTo>
                    <a:pt x="6781203" y="523519"/>
                  </a:lnTo>
                  <a:lnTo>
                    <a:pt x="6787210" y="525399"/>
                  </a:lnTo>
                  <a:lnTo>
                    <a:pt x="6794538" y="527291"/>
                  </a:lnTo>
                  <a:lnTo>
                    <a:pt x="6796532" y="528078"/>
                  </a:lnTo>
                  <a:lnTo>
                    <a:pt x="6798538" y="530275"/>
                  </a:lnTo>
                  <a:lnTo>
                    <a:pt x="6800532" y="534847"/>
                  </a:lnTo>
                  <a:lnTo>
                    <a:pt x="6804533" y="539724"/>
                  </a:lnTo>
                  <a:lnTo>
                    <a:pt x="6821703" y="552945"/>
                  </a:lnTo>
                  <a:lnTo>
                    <a:pt x="6824535" y="554824"/>
                  </a:lnTo>
                  <a:lnTo>
                    <a:pt x="6825704" y="557504"/>
                  </a:lnTo>
                  <a:lnTo>
                    <a:pt x="6827698" y="560489"/>
                  </a:lnTo>
                  <a:lnTo>
                    <a:pt x="6836524" y="566153"/>
                  </a:lnTo>
                  <a:lnTo>
                    <a:pt x="6839699" y="568833"/>
                  </a:lnTo>
                  <a:lnTo>
                    <a:pt x="6842861" y="573709"/>
                  </a:lnTo>
                  <a:lnTo>
                    <a:pt x="6845694" y="583145"/>
                  </a:lnTo>
                  <a:lnTo>
                    <a:pt x="6847700" y="588187"/>
                  </a:lnTo>
                  <a:lnTo>
                    <a:pt x="6850862" y="592747"/>
                  </a:lnTo>
                  <a:lnTo>
                    <a:pt x="6855688" y="596531"/>
                  </a:lnTo>
                  <a:lnTo>
                    <a:pt x="6857695" y="599516"/>
                  </a:lnTo>
                  <a:lnTo>
                    <a:pt x="6857695" y="602195"/>
                  </a:lnTo>
                  <a:lnTo>
                    <a:pt x="6858863" y="607860"/>
                  </a:lnTo>
                  <a:lnTo>
                    <a:pt x="6860857" y="611949"/>
                  </a:lnTo>
                  <a:lnTo>
                    <a:pt x="6862864" y="614616"/>
                  </a:lnTo>
                  <a:lnTo>
                    <a:pt x="6866864" y="617613"/>
                  </a:lnTo>
                  <a:lnTo>
                    <a:pt x="6868858" y="621385"/>
                  </a:lnTo>
                  <a:lnTo>
                    <a:pt x="6874027" y="629729"/>
                  </a:lnTo>
                  <a:lnTo>
                    <a:pt x="6878853" y="636498"/>
                  </a:lnTo>
                  <a:lnTo>
                    <a:pt x="6880022" y="637286"/>
                  </a:lnTo>
                  <a:lnTo>
                    <a:pt x="6880860" y="638378"/>
                  </a:lnTo>
                  <a:lnTo>
                    <a:pt x="6880860" y="641057"/>
                  </a:lnTo>
                  <a:lnTo>
                    <a:pt x="6878028" y="642950"/>
                  </a:lnTo>
                  <a:lnTo>
                    <a:pt x="6869697" y="645934"/>
                  </a:lnTo>
                  <a:lnTo>
                    <a:pt x="6855688" y="649871"/>
                  </a:lnTo>
                  <a:lnTo>
                    <a:pt x="6846862" y="654748"/>
                  </a:lnTo>
                  <a:lnTo>
                    <a:pt x="6842861" y="657428"/>
                  </a:lnTo>
                  <a:lnTo>
                    <a:pt x="6839699" y="660412"/>
                  </a:lnTo>
                  <a:lnTo>
                    <a:pt x="6828536" y="681964"/>
                  </a:lnTo>
                  <a:lnTo>
                    <a:pt x="6825704" y="686841"/>
                  </a:lnTo>
                  <a:lnTo>
                    <a:pt x="6818528" y="695502"/>
                  </a:lnTo>
                  <a:lnTo>
                    <a:pt x="6813702" y="703059"/>
                  </a:lnTo>
                  <a:lnTo>
                    <a:pt x="6805701" y="710768"/>
                  </a:lnTo>
                  <a:lnTo>
                    <a:pt x="6801205" y="714540"/>
                  </a:lnTo>
                  <a:lnTo>
                    <a:pt x="6799199" y="715175"/>
                  </a:lnTo>
                  <a:lnTo>
                    <a:pt x="6797205" y="715175"/>
                  </a:lnTo>
                  <a:lnTo>
                    <a:pt x="6789204" y="716432"/>
                  </a:lnTo>
                  <a:lnTo>
                    <a:pt x="6780377" y="720204"/>
                  </a:lnTo>
                  <a:lnTo>
                    <a:pt x="6777202" y="722096"/>
                  </a:lnTo>
                  <a:lnTo>
                    <a:pt x="6774370" y="724611"/>
                  </a:lnTo>
                  <a:lnTo>
                    <a:pt x="6774370" y="728383"/>
                  </a:lnTo>
                  <a:lnTo>
                    <a:pt x="6772376" y="736409"/>
                  </a:lnTo>
                  <a:lnTo>
                    <a:pt x="6772376" y="744753"/>
                  </a:lnTo>
                  <a:lnTo>
                    <a:pt x="6771208" y="746645"/>
                  </a:lnTo>
                  <a:lnTo>
                    <a:pt x="6769201" y="752309"/>
                  </a:lnTo>
                  <a:lnTo>
                    <a:pt x="6769201" y="761746"/>
                  </a:lnTo>
                  <a:lnTo>
                    <a:pt x="6768046" y="765517"/>
                  </a:lnTo>
                  <a:lnTo>
                    <a:pt x="6760045" y="777328"/>
                  </a:lnTo>
                  <a:lnTo>
                    <a:pt x="6758038" y="777328"/>
                  </a:lnTo>
                  <a:lnTo>
                    <a:pt x="6751206" y="775436"/>
                  </a:lnTo>
                  <a:lnTo>
                    <a:pt x="6749212" y="775436"/>
                  </a:lnTo>
                  <a:lnTo>
                    <a:pt x="6745211" y="777328"/>
                  </a:lnTo>
                  <a:lnTo>
                    <a:pt x="6728041" y="790536"/>
                  </a:lnTo>
                  <a:lnTo>
                    <a:pt x="6724040" y="794321"/>
                  </a:lnTo>
                  <a:lnTo>
                    <a:pt x="6716877" y="804545"/>
                  </a:lnTo>
                  <a:lnTo>
                    <a:pt x="6710045" y="809421"/>
                  </a:lnTo>
                  <a:lnTo>
                    <a:pt x="6704050" y="811314"/>
                  </a:lnTo>
                  <a:lnTo>
                    <a:pt x="6695554" y="813206"/>
                  </a:lnTo>
                  <a:lnTo>
                    <a:pt x="6688887" y="816190"/>
                  </a:lnTo>
                  <a:lnTo>
                    <a:pt x="6685547" y="818083"/>
                  </a:lnTo>
                  <a:lnTo>
                    <a:pt x="6678879" y="819962"/>
                  </a:lnTo>
                  <a:lnTo>
                    <a:pt x="6664388" y="827519"/>
                  </a:lnTo>
                  <a:lnTo>
                    <a:pt x="6658394" y="832078"/>
                  </a:lnTo>
                  <a:lnTo>
                    <a:pt x="6656387" y="835075"/>
                  </a:lnTo>
                  <a:lnTo>
                    <a:pt x="6655549" y="837742"/>
                  </a:lnTo>
                  <a:lnTo>
                    <a:pt x="6652387" y="841527"/>
                  </a:lnTo>
                  <a:lnTo>
                    <a:pt x="6648386" y="859777"/>
                  </a:lnTo>
                  <a:lnTo>
                    <a:pt x="6651561" y="868426"/>
                  </a:lnTo>
                  <a:lnTo>
                    <a:pt x="6654393" y="872998"/>
                  </a:lnTo>
                  <a:lnTo>
                    <a:pt x="6654393" y="874877"/>
                  </a:lnTo>
                  <a:lnTo>
                    <a:pt x="6655549" y="876769"/>
                  </a:lnTo>
                  <a:lnTo>
                    <a:pt x="6658394" y="897851"/>
                  </a:lnTo>
                  <a:lnTo>
                    <a:pt x="6659550" y="903516"/>
                  </a:lnTo>
                  <a:lnTo>
                    <a:pt x="6658394" y="905408"/>
                  </a:lnTo>
                  <a:lnTo>
                    <a:pt x="6658394" y="908088"/>
                  </a:lnTo>
                  <a:lnTo>
                    <a:pt x="6657556" y="911860"/>
                  </a:lnTo>
                  <a:lnTo>
                    <a:pt x="6659550" y="915631"/>
                  </a:lnTo>
                  <a:lnTo>
                    <a:pt x="6661556" y="926338"/>
                  </a:lnTo>
                  <a:lnTo>
                    <a:pt x="6662382" y="934516"/>
                  </a:lnTo>
                  <a:lnTo>
                    <a:pt x="6663550" y="939558"/>
                  </a:lnTo>
                  <a:lnTo>
                    <a:pt x="6663550" y="943330"/>
                  </a:lnTo>
                  <a:lnTo>
                    <a:pt x="6665557" y="947102"/>
                  </a:lnTo>
                  <a:lnTo>
                    <a:pt x="6666382" y="950887"/>
                  </a:lnTo>
                  <a:lnTo>
                    <a:pt x="6667551" y="953871"/>
                  </a:lnTo>
                  <a:lnTo>
                    <a:pt x="6667551" y="956551"/>
                  </a:lnTo>
                  <a:lnTo>
                    <a:pt x="6665557" y="965200"/>
                  </a:lnTo>
                  <a:lnTo>
                    <a:pt x="6665557" y="967879"/>
                  </a:lnTo>
                  <a:lnTo>
                    <a:pt x="6666382" y="970864"/>
                  </a:lnTo>
                  <a:lnTo>
                    <a:pt x="6670891" y="975436"/>
                  </a:lnTo>
                  <a:lnTo>
                    <a:pt x="6672885" y="978420"/>
                  </a:lnTo>
                  <a:lnTo>
                    <a:pt x="6673558" y="981570"/>
                  </a:lnTo>
                  <a:lnTo>
                    <a:pt x="6673558" y="985342"/>
                  </a:lnTo>
                  <a:lnTo>
                    <a:pt x="6672885" y="991641"/>
                  </a:lnTo>
                  <a:lnTo>
                    <a:pt x="6673558" y="993533"/>
                  </a:lnTo>
                  <a:lnTo>
                    <a:pt x="6677558" y="999197"/>
                  </a:lnTo>
                  <a:lnTo>
                    <a:pt x="6679552" y="1001242"/>
                  </a:lnTo>
                  <a:lnTo>
                    <a:pt x="6682880" y="1006119"/>
                  </a:lnTo>
                  <a:lnTo>
                    <a:pt x="6684886" y="1011783"/>
                  </a:lnTo>
                  <a:lnTo>
                    <a:pt x="6685547" y="1015555"/>
                  </a:lnTo>
                  <a:lnTo>
                    <a:pt x="6687553" y="1018235"/>
                  </a:lnTo>
                  <a:lnTo>
                    <a:pt x="6689547" y="1019327"/>
                  </a:lnTo>
                  <a:lnTo>
                    <a:pt x="6690881" y="1021219"/>
                  </a:lnTo>
                  <a:lnTo>
                    <a:pt x="6694881" y="1039317"/>
                  </a:lnTo>
                  <a:lnTo>
                    <a:pt x="6695554" y="1049540"/>
                  </a:lnTo>
                  <a:lnTo>
                    <a:pt x="6695554" y="1055204"/>
                  </a:lnTo>
                  <a:lnTo>
                    <a:pt x="6693548" y="1065123"/>
                  </a:lnTo>
                  <a:lnTo>
                    <a:pt x="6691554" y="1096124"/>
                  </a:lnTo>
                  <a:lnTo>
                    <a:pt x="6690881" y="1099108"/>
                  </a:lnTo>
                  <a:lnTo>
                    <a:pt x="6683553" y="1104773"/>
                  </a:lnTo>
                  <a:lnTo>
                    <a:pt x="6677558" y="1104773"/>
                  </a:lnTo>
                  <a:lnTo>
                    <a:pt x="6673558" y="1105877"/>
                  </a:lnTo>
                  <a:lnTo>
                    <a:pt x="6669557" y="1108557"/>
                  </a:lnTo>
                  <a:lnTo>
                    <a:pt x="6665557" y="1114221"/>
                  </a:lnTo>
                  <a:lnTo>
                    <a:pt x="6663550" y="1119886"/>
                  </a:lnTo>
                  <a:lnTo>
                    <a:pt x="6660388" y="1123657"/>
                  </a:lnTo>
                  <a:lnTo>
                    <a:pt x="6635559" y="1157020"/>
                  </a:lnTo>
                  <a:lnTo>
                    <a:pt x="6635559" y="1160792"/>
                  </a:lnTo>
                  <a:lnTo>
                    <a:pt x="6641554" y="1179677"/>
                  </a:lnTo>
                  <a:lnTo>
                    <a:pt x="6645554" y="1188326"/>
                  </a:lnTo>
                  <a:lnTo>
                    <a:pt x="6647561" y="1201547"/>
                  </a:lnTo>
                  <a:lnTo>
                    <a:pt x="6646392" y="1211148"/>
                  </a:lnTo>
                  <a:lnTo>
                    <a:pt x="6646392" y="1224368"/>
                  </a:lnTo>
                  <a:lnTo>
                    <a:pt x="6647561" y="1228458"/>
                  </a:lnTo>
                  <a:lnTo>
                    <a:pt x="6647561" y="1231125"/>
                  </a:lnTo>
                  <a:lnTo>
                    <a:pt x="6646392" y="1234122"/>
                  </a:lnTo>
                  <a:lnTo>
                    <a:pt x="6642392" y="1238681"/>
                  </a:lnTo>
                  <a:lnTo>
                    <a:pt x="6638391" y="1241666"/>
                  </a:lnTo>
                  <a:lnTo>
                    <a:pt x="6632397" y="1247343"/>
                  </a:lnTo>
                  <a:lnTo>
                    <a:pt x="6627228" y="1253782"/>
                  </a:lnTo>
                  <a:lnTo>
                    <a:pt x="6624396" y="1256779"/>
                  </a:lnTo>
                  <a:lnTo>
                    <a:pt x="6623228" y="1259459"/>
                  </a:lnTo>
                  <a:lnTo>
                    <a:pt x="6627228" y="1271257"/>
                  </a:lnTo>
                  <a:lnTo>
                    <a:pt x="6628397" y="1278813"/>
                  </a:lnTo>
                  <a:lnTo>
                    <a:pt x="6631229" y="1292809"/>
                  </a:lnTo>
                  <a:lnTo>
                    <a:pt x="6633553" y="1298473"/>
                  </a:lnTo>
                  <a:lnTo>
                    <a:pt x="6633553" y="1305242"/>
                  </a:lnTo>
                  <a:lnTo>
                    <a:pt x="6632397" y="1312011"/>
                  </a:lnTo>
                  <a:lnTo>
                    <a:pt x="6632397" y="1314678"/>
                  </a:lnTo>
                  <a:lnTo>
                    <a:pt x="6634391" y="1321447"/>
                  </a:lnTo>
                  <a:lnTo>
                    <a:pt x="6635559" y="1324127"/>
                  </a:lnTo>
                  <a:lnTo>
                    <a:pt x="6638391" y="1327111"/>
                  </a:lnTo>
                  <a:lnTo>
                    <a:pt x="6639560" y="1327899"/>
                  </a:lnTo>
                  <a:lnTo>
                    <a:pt x="6639560" y="1330896"/>
                  </a:lnTo>
                  <a:lnTo>
                    <a:pt x="6636385" y="1337348"/>
                  </a:lnTo>
                  <a:lnTo>
                    <a:pt x="6630390" y="1342377"/>
                  </a:lnTo>
                  <a:lnTo>
                    <a:pt x="6625222" y="1349146"/>
                  </a:lnTo>
                  <a:lnTo>
                    <a:pt x="6620396" y="1356702"/>
                  </a:lnTo>
                  <a:lnTo>
                    <a:pt x="6618389" y="1359369"/>
                  </a:lnTo>
                  <a:lnTo>
                    <a:pt x="6615227" y="1360474"/>
                  </a:lnTo>
                  <a:lnTo>
                    <a:pt x="6615227" y="1362367"/>
                  </a:lnTo>
                  <a:lnTo>
                    <a:pt x="6617233" y="1365034"/>
                  </a:lnTo>
                  <a:lnTo>
                    <a:pt x="6620396" y="1366139"/>
                  </a:lnTo>
                  <a:lnTo>
                    <a:pt x="6630390" y="1375575"/>
                  </a:lnTo>
                  <a:lnTo>
                    <a:pt x="6638391" y="1379359"/>
                  </a:lnTo>
                  <a:lnTo>
                    <a:pt x="6640385" y="1379359"/>
                  </a:lnTo>
                  <a:lnTo>
                    <a:pt x="6641554" y="1381239"/>
                  </a:lnTo>
                  <a:lnTo>
                    <a:pt x="6641554" y="1383131"/>
                  </a:lnTo>
                  <a:lnTo>
                    <a:pt x="6642392" y="1387690"/>
                  </a:lnTo>
                  <a:lnTo>
                    <a:pt x="6642392" y="1389900"/>
                  </a:lnTo>
                  <a:lnTo>
                    <a:pt x="6645554" y="1393672"/>
                  </a:lnTo>
                  <a:lnTo>
                    <a:pt x="6654393" y="1402016"/>
                  </a:lnTo>
                  <a:lnTo>
                    <a:pt x="6658394" y="1407045"/>
                  </a:lnTo>
                  <a:lnTo>
                    <a:pt x="6661556" y="1409573"/>
                  </a:lnTo>
                  <a:lnTo>
                    <a:pt x="6665557" y="1410830"/>
                  </a:lnTo>
                  <a:lnTo>
                    <a:pt x="6674891" y="1416494"/>
                  </a:lnTo>
                  <a:lnTo>
                    <a:pt x="6677558" y="1420266"/>
                  </a:lnTo>
                  <a:lnTo>
                    <a:pt x="6680886" y="1422158"/>
                  </a:lnTo>
                  <a:lnTo>
                    <a:pt x="6683553" y="1422946"/>
                  </a:lnTo>
                  <a:lnTo>
                    <a:pt x="6689547" y="1425930"/>
                  </a:lnTo>
                  <a:lnTo>
                    <a:pt x="6691554" y="1428610"/>
                  </a:lnTo>
                  <a:lnTo>
                    <a:pt x="6693548" y="1432699"/>
                  </a:lnTo>
                  <a:lnTo>
                    <a:pt x="6693548" y="1445920"/>
                  </a:lnTo>
                  <a:lnTo>
                    <a:pt x="6694881" y="1449692"/>
                  </a:lnTo>
                  <a:lnTo>
                    <a:pt x="6695554" y="1454251"/>
                  </a:lnTo>
                  <a:lnTo>
                    <a:pt x="6702882" y="1464792"/>
                  </a:lnTo>
                  <a:lnTo>
                    <a:pt x="6716877" y="1475498"/>
                  </a:lnTo>
                  <a:lnTo>
                    <a:pt x="6720052" y="1480058"/>
                  </a:lnTo>
                  <a:lnTo>
                    <a:pt x="6722046" y="1484934"/>
                  </a:lnTo>
                  <a:lnTo>
                    <a:pt x="6724040" y="1491386"/>
                  </a:lnTo>
                  <a:lnTo>
                    <a:pt x="6726047" y="1500835"/>
                  </a:lnTo>
                  <a:lnTo>
                    <a:pt x="6726047" y="1512481"/>
                  </a:lnTo>
                  <a:lnTo>
                    <a:pt x="6726872" y="1514360"/>
                  </a:lnTo>
                  <a:lnTo>
                    <a:pt x="6728879" y="1516253"/>
                  </a:lnTo>
                  <a:lnTo>
                    <a:pt x="6730873" y="1517040"/>
                  </a:lnTo>
                  <a:lnTo>
                    <a:pt x="6732879" y="1520024"/>
                  </a:lnTo>
                  <a:lnTo>
                    <a:pt x="6734048" y="1522704"/>
                  </a:lnTo>
                  <a:lnTo>
                    <a:pt x="6732041" y="1532140"/>
                  </a:lnTo>
                  <a:lnTo>
                    <a:pt x="6732041" y="1538909"/>
                  </a:lnTo>
                  <a:lnTo>
                    <a:pt x="6740042" y="1544739"/>
                  </a:lnTo>
                  <a:lnTo>
                    <a:pt x="6745211" y="1546618"/>
                  </a:lnTo>
                  <a:lnTo>
                    <a:pt x="6752044" y="1551025"/>
                  </a:lnTo>
                  <a:lnTo>
                    <a:pt x="6754038" y="1556067"/>
                  </a:lnTo>
                  <a:lnTo>
                    <a:pt x="6756044" y="1559839"/>
                  </a:lnTo>
                  <a:lnTo>
                    <a:pt x="6760045" y="1564716"/>
                  </a:lnTo>
                  <a:lnTo>
                    <a:pt x="6766039" y="1568488"/>
                  </a:lnTo>
                  <a:lnTo>
                    <a:pt x="6769201" y="1571167"/>
                  </a:lnTo>
                  <a:lnTo>
                    <a:pt x="6769506" y="1572272"/>
                  </a:lnTo>
                  <a:lnTo>
                    <a:pt x="6769201" y="1572272"/>
                  </a:lnTo>
                  <a:lnTo>
                    <a:pt x="6770040" y="1574152"/>
                  </a:lnTo>
                  <a:lnTo>
                    <a:pt x="6770040" y="1579816"/>
                  </a:lnTo>
                  <a:lnTo>
                    <a:pt x="6768046" y="1583601"/>
                  </a:lnTo>
                  <a:lnTo>
                    <a:pt x="6767208" y="1586268"/>
                  </a:lnTo>
                  <a:lnTo>
                    <a:pt x="6765201" y="1589265"/>
                  </a:lnTo>
                  <a:lnTo>
                    <a:pt x="6760045" y="1605622"/>
                  </a:lnTo>
                  <a:lnTo>
                    <a:pt x="6758038" y="1616964"/>
                  </a:lnTo>
                  <a:lnTo>
                    <a:pt x="6757213" y="1625295"/>
                  </a:lnTo>
                  <a:lnTo>
                    <a:pt x="6755206" y="1629079"/>
                  </a:lnTo>
                  <a:lnTo>
                    <a:pt x="6754038" y="1630172"/>
                  </a:lnTo>
                  <a:lnTo>
                    <a:pt x="6752044" y="1642605"/>
                  </a:lnTo>
                  <a:lnTo>
                    <a:pt x="6748043" y="1654721"/>
                  </a:lnTo>
                  <a:lnTo>
                    <a:pt x="6745211" y="1661490"/>
                  </a:lnTo>
                  <a:lnTo>
                    <a:pt x="6744043" y="1665262"/>
                  </a:lnTo>
                  <a:lnTo>
                    <a:pt x="6744043" y="1667154"/>
                  </a:lnTo>
                  <a:lnTo>
                    <a:pt x="6740042" y="1670926"/>
                  </a:lnTo>
                  <a:lnTo>
                    <a:pt x="6736042" y="1672818"/>
                  </a:lnTo>
                  <a:lnTo>
                    <a:pt x="6732879" y="1676590"/>
                  </a:lnTo>
                  <a:lnTo>
                    <a:pt x="6728879" y="1680375"/>
                  </a:lnTo>
                  <a:lnTo>
                    <a:pt x="6724878" y="1685404"/>
                  </a:lnTo>
                  <a:lnTo>
                    <a:pt x="6718884" y="1697520"/>
                  </a:lnTo>
                  <a:lnTo>
                    <a:pt x="6716877" y="1700517"/>
                  </a:lnTo>
                  <a:lnTo>
                    <a:pt x="6710045" y="1706968"/>
                  </a:lnTo>
                  <a:lnTo>
                    <a:pt x="6700888" y="1714512"/>
                  </a:lnTo>
                  <a:lnTo>
                    <a:pt x="6691554" y="1721281"/>
                  </a:lnTo>
                  <a:lnTo>
                    <a:pt x="6675552" y="1736394"/>
                  </a:lnTo>
                  <a:lnTo>
                    <a:pt x="6634391" y="1760308"/>
                  </a:lnTo>
                  <a:lnTo>
                    <a:pt x="6619227" y="1767078"/>
                  </a:lnTo>
                  <a:lnTo>
                    <a:pt x="6614388" y="1769745"/>
                  </a:lnTo>
                  <a:lnTo>
                    <a:pt x="6609232" y="1773529"/>
                  </a:lnTo>
                  <a:lnTo>
                    <a:pt x="6606400" y="1776514"/>
                  </a:lnTo>
                  <a:lnTo>
                    <a:pt x="6604394" y="1777301"/>
                  </a:lnTo>
                  <a:lnTo>
                    <a:pt x="6601231" y="1780286"/>
                  </a:lnTo>
                  <a:lnTo>
                    <a:pt x="6601231" y="1782965"/>
                  </a:lnTo>
                  <a:lnTo>
                    <a:pt x="6604394" y="1785950"/>
                  </a:lnTo>
                  <a:lnTo>
                    <a:pt x="6605232" y="1788629"/>
                  </a:lnTo>
                  <a:lnTo>
                    <a:pt x="6605232" y="1795399"/>
                  </a:lnTo>
                  <a:lnTo>
                    <a:pt x="6607226" y="1798383"/>
                  </a:lnTo>
                  <a:lnTo>
                    <a:pt x="6610401" y="1799170"/>
                  </a:lnTo>
                  <a:lnTo>
                    <a:pt x="6613233" y="1800275"/>
                  </a:lnTo>
                  <a:lnTo>
                    <a:pt x="6617233" y="1800275"/>
                  </a:lnTo>
                  <a:lnTo>
                    <a:pt x="6620396" y="1801063"/>
                  </a:lnTo>
                  <a:lnTo>
                    <a:pt x="6622389" y="1807832"/>
                  </a:lnTo>
                  <a:lnTo>
                    <a:pt x="6622389" y="1809877"/>
                  </a:lnTo>
                  <a:lnTo>
                    <a:pt x="6628397" y="1813648"/>
                  </a:lnTo>
                  <a:lnTo>
                    <a:pt x="6639560" y="1823085"/>
                  </a:lnTo>
                  <a:lnTo>
                    <a:pt x="6643560" y="1826869"/>
                  </a:lnTo>
                  <a:lnTo>
                    <a:pt x="6647561" y="1831428"/>
                  </a:lnTo>
                  <a:lnTo>
                    <a:pt x="6655549" y="1844967"/>
                  </a:lnTo>
                  <a:lnTo>
                    <a:pt x="6657556" y="1847634"/>
                  </a:lnTo>
                  <a:lnTo>
                    <a:pt x="6660388" y="1850631"/>
                  </a:lnTo>
                  <a:lnTo>
                    <a:pt x="6663550" y="1853298"/>
                  </a:lnTo>
                  <a:lnTo>
                    <a:pt x="6666382" y="1857082"/>
                  </a:lnTo>
                  <a:lnTo>
                    <a:pt x="6669557" y="1860067"/>
                  </a:lnTo>
                  <a:lnTo>
                    <a:pt x="6671551" y="1862747"/>
                  </a:lnTo>
                  <a:lnTo>
                    <a:pt x="6672885" y="1865731"/>
                  </a:lnTo>
                  <a:lnTo>
                    <a:pt x="6673558" y="1868411"/>
                  </a:lnTo>
                  <a:lnTo>
                    <a:pt x="6675552" y="1871395"/>
                  </a:lnTo>
                  <a:lnTo>
                    <a:pt x="6680886" y="1875167"/>
                  </a:lnTo>
                  <a:lnTo>
                    <a:pt x="6685547" y="1878952"/>
                  </a:lnTo>
                  <a:lnTo>
                    <a:pt x="6689547" y="1882724"/>
                  </a:lnTo>
                  <a:lnTo>
                    <a:pt x="6696888" y="1887766"/>
                  </a:lnTo>
                  <a:lnTo>
                    <a:pt x="6700888" y="1889645"/>
                  </a:lnTo>
                  <a:lnTo>
                    <a:pt x="6702882" y="1889645"/>
                  </a:lnTo>
                  <a:lnTo>
                    <a:pt x="6704050" y="1888388"/>
                  </a:lnTo>
                  <a:lnTo>
                    <a:pt x="6708051" y="1880209"/>
                  </a:lnTo>
                  <a:lnTo>
                    <a:pt x="6710883" y="1877060"/>
                  </a:lnTo>
                  <a:lnTo>
                    <a:pt x="6716052" y="1874075"/>
                  </a:lnTo>
                  <a:lnTo>
                    <a:pt x="6718884" y="1874075"/>
                  </a:lnTo>
                  <a:lnTo>
                    <a:pt x="6728879" y="1870290"/>
                  </a:lnTo>
                  <a:lnTo>
                    <a:pt x="6732879" y="1868411"/>
                  </a:lnTo>
                  <a:lnTo>
                    <a:pt x="6736042" y="1868411"/>
                  </a:lnTo>
                  <a:lnTo>
                    <a:pt x="6739204" y="1869503"/>
                  </a:lnTo>
                  <a:lnTo>
                    <a:pt x="6743205" y="1871395"/>
                  </a:lnTo>
                  <a:lnTo>
                    <a:pt x="6747205" y="1872183"/>
                  </a:lnTo>
                  <a:lnTo>
                    <a:pt x="6764045" y="1891538"/>
                  </a:lnTo>
                  <a:lnTo>
                    <a:pt x="6765201" y="1894217"/>
                  </a:lnTo>
                  <a:lnTo>
                    <a:pt x="6790537" y="1911210"/>
                  </a:lnTo>
                  <a:lnTo>
                    <a:pt x="6798538" y="1913089"/>
                  </a:lnTo>
                  <a:lnTo>
                    <a:pt x="6803199" y="1914982"/>
                  </a:lnTo>
                  <a:lnTo>
                    <a:pt x="6810540" y="1914982"/>
                  </a:lnTo>
                  <a:lnTo>
                    <a:pt x="6815696" y="1914194"/>
                  </a:lnTo>
                  <a:lnTo>
                    <a:pt x="6818528" y="1913089"/>
                  </a:lnTo>
                  <a:lnTo>
                    <a:pt x="6822529" y="1912302"/>
                  </a:lnTo>
                  <a:lnTo>
                    <a:pt x="6829692" y="1912302"/>
                  </a:lnTo>
                  <a:lnTo>
                    <a:pt x="6833692" y="1914194"/>
                  </a:lnTo>
                  <a:lnTo>
                    <a:pt x="6841693" y="1919859"/>
                  </a:lnTo>
                  <a:lnTo>
                    <a:pt x="6844868" y="1920963"/>
                  </a:lnTo>
                  <a:lnTo>
                    <a:pt x="6849694" y="1921751"/>
                  </a:lnTo>
                  <a:lnTo>
                    <a:pt x="6853695" y="1922856"/>
                  </a:lnTo>
                  <a:lnTo>
                    <a:pt x="6859689" y="1925523"/>
                  </a:lnTo>
                  <a:lnTo>
                    <a:pt x="6866864" y="1927415"/>
                  </a:lnTo>
                  <a:lnTo>
                    <a:pt x="6868858" y="1929307"/>
                  </a:lnTo>
                  <a:lnTo>
                    <a:pt x="6871690" y="1931187"/>
                  </a:lnTo>
                  <a:lnTo>
                    <a:pt x="6874027" y="1932292"/>
                  </a:lnTo>
                  <a:lnTo>
                    <a:pt x="6876859" y="1931187"/>
                  </a:lnTo>
                  <a:lnTo>
                    <a:pt x="6878853" y="1931187"/>
                  </a:lnTo>
                  <a:lnTo>
                    <a:pt x="6882028" y="1930400"/>
                  </a:lnTo>
                  <a:lnTo>
                    <a:pt x="6888861" y="1930400"/>
                  </a:lnTo>
                  <a:lnTo>
                    <a:pt x="6892861" y="1931187"/>
                  </a:lnTo>
                  <a:lnTo>
                    <a:pt x="6904025" y="1936851"/>
                  </a:lnTo>
                  <a:lnTo>
                    <a:pt x="6910019" y="1940636"/>
                  </a:lnTo>
                  <a:lnTo>
                    <a:pt x="6913359" y="1940636"/>
                  </a:lnTo>
                  <a:lnTo>
                    <a:pt x="6925348" y="1942515"/>
                  </a:lnTo>
                  <a:lnTo>
                    <a:pt x="6928015" y="1943620"/>
                  </a:lnTo>
                  <a:lnTo>
                    <a:pt x="6939343" y="1949284"/>
                  </a:lnTo>
                  <a:lnTo>
                    <a:pt x="6940182" y="1951177"/>
                  </a:lnTo>
                  <a:lnTo>
                    <a:pt x="6942188" y="1951964"/>
                  </a:lnTo>
                  <a:lnTo>
                    <a:pt x="6946519" y="1953056"/>
                  </a:lnTo>
                  <a:lnTo>
                    <a:pt x="6950519" y="1956993"/>
                  </a:lnTo>
                  <a:lnTo>
                    <a:pt x="6959346" y="1961870"/>
                  </a:lnTo>
                  <a:lnTo>
                    <a:pt x="6961352" y="1963762"/>
                  </a:lnTo>
                  <a:lnTo>
                    <a:pt x="6966509" y="1964550"/>
                  </a:lnTo>
                  <a:lnTo>
                    <a:pt x="6969341" y="1966442"/>
                  </a:lnTo>
                  <a:lnTo>
                    <a:pt x="6973341" y="1968322"/>
                  </a:lnTo>
                  <a:lnTo>
                    <a:pt x="6979679" y="1973986"/>
                  </a:lnTo>
                  <a:lnTo>
                    <a:pt x="6987680" y="1975878"/>
                  </a:lnTo>
                  <a:lnTo>
                    <a:pt x="6994512" y="1978863"/>
                  </a:lnTo>
                  <a:lnTo>
                    <a:pt x="6995681" y="1981542"/>
                  </a:lnTo>
                  <a:lnTo>
                    <a:pt x="6997674" y="1984527"/>
                  </a:lnTo>
                  <a:lnTo>
                    <a:pt x="6999668" y="1995868"/>
                  </a:lnTo>
                  <a:lnTo>
                    <a:pt x="7001675" y="1998535"/>
                  </a:lnTo>
                  <a:lnTo>
                    <a:pt x="7004507" y="2001532"/>
                  </a:lnTo>
                  <a:lnTo>
                    <a:pt x="7010501" y="2010968"/>
                  </a:lnTo>
                  <a:lnTo>
                    <a:pt x="7013676" y="2014740"/>
                  </a:lnTo>
                  <a:lnTo>
                    <a:pt x="7017677" y="2017890"/>
                  </a:lnTo>
                  <a:lnTo>
                    <a:pt x="7025665" y="2021674"/>
                  </a:lnTo>
                  <a:lnTo>
                    <a:pt x="7035000" y="2021674"/>
                  </a:lnTo>
                  <a:lnTo>
                    <a:pt x="7037006" y="2023554"/>
                  </a:lnTo>
                  <a:lnTo>
                    <a:pt x="7039000" y="2023554"/>
                  </a:lnTo>
                  <a:lnTo>
                    <a:pt x="7045007" y="2029218"/>
                  </a:lnTo>
                  <a:lnTo>
                    <a:pt x="7048995" y="2031733"/>
                  </a:lnTo>
                  <a:lnTo>
                    <a:pt x="7051002" y="2033625"/>
                  </a:lnTo>
                  <a:lnTo>
                    <a:pt x="7052170" y="2035517"/>
                  </a:lnTo>
                  <a:lnTo>
                    <a:pt x="7052996" y="2038667"/>
                  </a:lnTo>
                  <a:lnTo>
                    <a:pt x="7055002" y="2040547"/>
                  </a:lnTo>
                  <a:lnTo>
                    <a:pt x="7058165" y="2042439"/>
                  </a:lnTo>
                  <a:lnTo>
                    <a:pt x="7060997" y="2043544"/>
                  </a:lnTo>
                  <a:lnTo>
                    <a:pt x="7064172" y="2044331"/>
                  </a:lnTo>
                  <a:lnTo>
                    <a:pt x="7067004" y="2045423"/>
                  </a:lnTo>
                  <a:lnTo>
                    <a:pt x="7068998" y="2047316"/>
                  </a:lnTo>
                  <a:lnTo>
                    <a:pt x="7071004" y="2049995"/>
                  </a:lnTo>
                  <a:lnTo>
                    <a:pt x="7072160" y="2053767"/>
                  </a:lnTo>
                  <a:lnTo>
                    <a:pt x="7074167" y="2057539"/>
                  </a:lnTo>
                  <a:lnTo>
                    <a:pt x="7074992" y="2060536"/>
                  </a:lnTo>
                  <a:lnTo>
                    <a:pt x="7078993" y="2061324"/>
                  </a:lnTo>
                  <a:lnTo>
                    <a:pt x="7083336" y="2063203"/>
                  </a:lnTo>
                  <a:lnTo>
                    <a:pt x="7087324" y="2063203"/>
                  </a:lnTo>
                  <a:lnTo>
                    <a:pt x="7093331" y="2064308"/>
                  </a:lnTo>
                  <a:lnTo>
                    <a:pt x="7103326" y="2064308"/>
                  </a:lnTo>
                  <a:lnTo>
                    <a:pt x="7112165" y="2066201"/>
                  </a:lnTo>
                  <a:lnTo>
                    <a:pt x="7117321" y="2066988"/>
                  </a:lnTo>
                  <a:lnTo>
                    <a:pt x="7123328" y="2068868"/>
                  </a:lnTo>
                  <a:lnTo>
                    <a:pt x="7136485" y="2066201"/>
                  </a:lnTo>
                  <a:lnTo>
                    <a:pt x="7141324" y="2064308"/>
                  </a:lnTo>
                  <a:lnTo>
                    <a:pt x="7145325" y="2063203"/>
                  </a:lnTo>
                  <a:lnTo>
                    <a:pt x="7162647" y="2063203"/>
                  </a:lnTo>
                  <a:lnTo>
                    <a:pt x="7165822" y="2061324"/>
                  </a:lnTo>
                  <a:lnTo>
                    <a:pt x="7170648" y="2056752"/>
                  </a:lnTo>
                  <a:lnTo>
                    <a:pt x="7172655" y="2053767"/>
                  </a:lnTo>
                  <a:lnTo>
                    <a:pt x="7176656" y="2049995"/>
                  </a:lnTo>
                  <a:lnTo>
                    <a:pt x="7180656" y="2044331"/>
                  </a:lnTo>
                  <a:lnTo>
                    <a:pt x="7184987" y="2039454"/>
                  </a:lnTo>
                  <a:lnTo>
                    <a:pt x="7189813" y="2033003"/>
                  </a:lnTo>
                  <a:lnTo>
                    <a:pt x="7196976" y="2026069"/>
                  </a:lnTo>
                  <a:lnTo>
                    <a:pt x="7198982" y="2025446"/>
                  </a:lnTo>
                  <a:lnTo>
                    <a:pt x="7202983" y="2023554"/>
                  </a:lnTo>
                  <a:lnTo>
                    <a:pt x="7207809" y="2021674"/>
                  </a:lnTo>
                  <a:lnTo>
                    <a:pt x="7212978" y="2016633"/>
                  </a:lnTo>
                  <a:lnTo>
                    <a:pt x="7220140" y="2016633"/>
                  </a:lnTo>
                  <a:lnTo>
                    <a:pt x="7220979" y="2017890"/>
                  </a:lnTo>
                  <a:lnTo>
                    <a:pt x="7230148" y="2022297"/>
                  </a:lnTo>
                  <a:lnTo>
                    <a:pt x="7234148" y="2026069"/>
                  </a:lnTo>
                  <a:lnTo>
                    <a:pt x="7238136" y="2029218"/>
                  </a:lnTo>
                  <a:lnTo>
                    <a:pt x="7238136" y="1574152"/>
                  </a:lnTo>
                  <a:lnTo>
                    <a:pt x="7238136" y="1572272"/>
                  </a:lnTo>
                  <a:lnTo>
                    <a:pt x="7238136" y="261366"/>
                  </a:lnTo>
                  <a:lnTo>
                    <a:pt x="7238136" y="0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18850" y="5184608"/>
              <a:ext cx="104485" cy="20422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921328" y="548754"/>
              <a:ext cx="3620770" cy="5300980"/>
            </a:xfrm>
            <a:custGeom>
              <a:avLst/>
              <a:gdLst/>
              <a:ahLst/>
              <a:cxnLst/>
              <a:rect l="l" t="t" r="r" b="b"/>
              <a:pathLst>
                <a:path w="3620770" h="5300980">
                  <a:moveTo>
                    <a:pt x="906716" y="3973588"/>
                  </a:moveTo>
                  <a:lnTo>
                    <a:pt x="83654" y="3973588"/>
                  </a:lnTo>
                  <a:lnTo>
                    <a:pt x="86487" y="3976611"/>
                  </a:lnTo>
                  <a:lnTo>
                    <a:pt x="96494" y="3986072"/>
                  </a:lnTo>
                  <a:lnTo>
                    <a:pt x="99656" y="3987965"/>
                  </a:lnTo>
                  <a:lnTo>
                    <a:pt x="100825" y="3987965"/>
                  </a:lnTo>
                  <a:lnTo>
                    <a:pt x="101650" y="3988714"/>
                  </a:lnTo>
                  <a:lnTo>
                    <a:pt x="105651" y="3988714"/>
                  </a:lnTo>
                  <a:lnTo>
                    <a:pt x="118821" y="3986822"/>
                  </a:lnTo>
                  <a:lnTo>
                    <a:pt x="135978" y="3986822"/>
                  </a:lnTo>
                  <a:lnTo>
                    <a:pt x="137985" y="3987965"/>
                  </a:lnTo>
                  <a:lnTo>
                    <a:pt x="139979" y="3987965"/>
                  </a:lnTo>
                  <a:lnTo>
                    <a:pt x="147980" y="3996283"/>
                  </a:lnTo>
                  <a:lnTo>
                    <a:pt x="149987" y="3997414"/>
                  </a:lnTo>
                  <a:lnTo>
                    <a:pt x="154813" y="3998176"/>
                  </a:lnTo>
                  <a:lnTo>
                    <a:pt x="164807" y="3996283"/>
                  </a:lnTo>
                  <a:lnTo>
                    <a:pt x="171983" y="3995534"/>
                  </a:lnTo>
                  <a:lnTo>
                    <a:pt x="181305" y="3995534"/>
                  </a:lnTo>
                  <a:lnTo>
                    <a:pt x="185978" y="3997414"/>
                  </a:lnTo>
                  <a:lnTo>
                    <a:pt x="193306" y="3998176"/>
                  </a:lnTo>
                  <a:lnTo>
                    <a:pt x="199974" y="4000055"/>
                  </a:lnTo>
                  <a:lnTo>
                    <a:pt x="209308" y="4001960"/>
                  </a:lnTo>
                  <a:lnTo>
                    <a:pt x="216471" y="4003852"/>
                  </a:lnTo>
                  <a:lnTo>
                    <a:pt x="219303" y="4004983"/>
                  </a:lnTo>
                  <a:lnTo>
                    <a:pt x="220472" y="4004983"/>
                  </a:lnTo>
                  <a:lnTo>
                    <a:pt x="221310" y="4005745"/>
                  </a:lnTo>
                  <a:lnTo>
                    <a:pt x="221310" y="4010647"/>
                  </a:lnTo>
                  <a:lnTo>
                    <a:pt x="219303" y="4014444"/>
                  </a:lnTo>
                  <a:lnTo>
                    <a:pt x="215303" y="4030700"/>
                  </a:lnTo>
                  <a:lnTo>
                    <a:pt x="212471" y="4040149"/>
                  </a:lnTo>
                  <a:lnTo>
                    <a:pt x="209308" y="4048861"/>
                  </a:lnTo>
                  <a:lnTo>
                    <a:pt x="207302" y="4055287"/>
                  </a:lnTo>
                  <a:lnTo>
                    <a:pt x="206476" y="4056430"/>
                  </a:lnTo>
                  <a:lnTo>
                    <a:pt x="206476" y="4058310"/>
                  </a:lnTo>
                  <a:lnTo>
                    <a:pt x="205308" y="4059072"/>
                  </a:lnTo>
                  <a:lnTo>
                    <a:pt x="205308" y="4069664"/>
                  </a:lnTo>
                  <a:lnTo>
                    <a:pt x="199974" y="4085552"/>
                  </a:lnTo>
                  <a:lnTo>
                    <a:pt x="197980" y="4096143"/>
                  </a:lnTo>
                  <a:lnTo>
                    <a:pt x="197307" y="4101046"/>
                  </a:lnTo>
                  <a:lnTo>
                    <a:pt x="195313" y="4107484"/>
                  </a:lnTo>
                  <a:lnTo>
                    <a:pt x="193306" y="4108615"/>
                  </a:lnTo>
                  <a:lnTo>
                    <a:pt x="189306" y="4112399"/>
                  </a:lnTo>
                  <a:lnTo>
                    <a:pt x="161975" y="4142651"/>
                  </a:lnTo>
                  <a:lnTo>
                    <a:pt x="156819" y="4157014"/>
                  </a:lnTo>
                  <a:lnTo>
                    <a:pt x="149987" y="4171404"/>
                  </a:lnTo>
                  <a:lnTo>
                    <a:pt x="144818" y="4178973"/>
                  </a:lnTo>
                  <a:lnTo>
                    <a:pt x="135978" y="4187279"/>
                  </a:lnTo>
                  <a:lnTo>
                    <a:pt x="124815" y="4195978"/>
                  </a:lnTo>
                  <a:lnTo>
                    <a:pt x="117652" y="4199775"/>
                  </a:lnTo>
                  <a:lnTo>
                    <a:pt x="101650" y="4209211"/>
                  </a:lnTo>
                  <a:lnTo>
                    <a:pt x="89662" y="4214139"/>
                  </a:lnTo>
                  <a:lnTo>
                    <a:pt x="82486" y="4216781"/>
                  </a:lnTo>
                  <a:lnTo>
                    <a:pt x="77660" y="4217911"/>
                  </a:lnTo>
                  <a:lnTo>
                    <a:pt x="74485" y="4217911"/>
                  </a:lnTo>
                  <a:lnTo>
                    <a:pt x="56324" y="4216031"/>
                  </a:lnTo>
                  <a:lnTo>
                    <a:pt x="54330" y="4216031"/>
                  </a:lnTo>
                  <a:lnTo>
                    <a:pt x="52324" y="4216781"/>
                  </a:lnTo>
                  <a:lnTo>
                    <a:pt x="41160" y="4223601"/>
                  </a:lnTo>
                  <a:lnTo>
                    <a:pt x="32334" y="4231919"/>
                  </a:lnTo>
                  <a:lnTo>
                    <a:pt x="13995" y="4247045"/>
                  </a:lnTo>
                  <a:lnTo>
                    <a:pt x="11163" y="4248924"/>
                  </a:lnTo>
                  <a:lnTo>
                    <a:pt x="7162" y="4250829"/>
                  </a:lnTo>
                  <a:lnTo>
                    <a:pt x="3162" y="4253103"/>
                  </a:lnTo>
                  <a:lnTo>
                    <a:pt x="0" y="4253852"/>
                  </a:lnTo>
                  <a:lnTo>
                    <a:pt x="0" y="4635855"/>
                  </a:lnTo>
                  <a:lnTo>
                    <a:pt x="0" y="4637748"/>
                  </a:lnTo>
                  <a:lnTo>
                    <a:pt x="0" y="4840084"/>
                  </a:lnTo>
                  <a:lnTo>
                    <a:pt x="5168" y="4840084"/>
                  </a:lnTo>
                  <a:lnTo>
                    <a:pt x="6007" y="4840846"/>
                  </a:lnTo>
                  <a:lnTo>
                    <a:pt x="15163" y="4840846"/>
                  </a:lnTo>
                  <a:lnTo>
                    <a:pt x="17995" y="4840084"/>
                  </a:lnTo>
                  <a:lnTo>
                    <a:pt x="20002" y="4838954"/>
                  </a:lnTo>
                  <a:lnTo>
                    <a:pt x="23164" y="4838954"/>
                  </a:lnTo>
                  <a:lnTo>
                    <a:pt x="25996" y="4838204"/>
                  </a:lnTo>
                  <a:lnTo>
                    <a:pt x="27165" y="4838204"/>
                  </a:lnTo>
                  <a:lnTo>
                    <a:pt x="29159" y="4840084"/>
                  </a:lnTo>
                  <a:lnTo>
                    <a:pt x="29159" y="4840846"/>
                  </a:lnTo>
                  <a:lnTo>
                    <a:pt x="33159" y="4853343"/>
                  </a:lnTo>
                  <a:lnTo>
                    <a:pt x="40335" y="4864684"/>
                  </a:lnTo>
                  <a:lnTo>
                    <a:pt x="44323" y="4866576"/>
                  </a:lnTo>
                  <a:lnTo>
                    <a:pt x="52324" y="4868456"/>
                  </a:lnTo>
                  <a:lnTo>
                    <a:pt x="67652" y="4867707"/>
                  </a:lnTo>
                  <a:lnTo>
                    <a:pt x="92494" y="4867707"/>
                  </a:lnTo>
                  <a:lnTo>
                    <a:pt x="100825" y="4868456"/>
                  </a:lnTo>
                  <a:lnTo>
                    <a:pt x="123647" y="4868456"/>
                  </a:lnTo>
                  <a:lnTo>
                    <a:pt x="123647" y="4872240"/>
                  </a:lnTo>
                  <a:lnTo>
                    <a:pt x="121653" y="4892281"/>
                  </a:lnTo>
                  <a:lnTo>
                    <a:pt x="120815" y="4914989"/>
                  </a:lnTo>
                  <a:lnTo>
                    <a:pt x="121653" y="4926330"/>
                  </a:lnTo>
                  <a:lnTo>
                    <a:pt x="123647" y="4931994"/>
                  </a:lnTo>
                  <a:lnTo>
                    <a:pt x="123647" y="4935791"/>
                  </a:lnTo>
                  <a:lnTo>
                    <a:pt x="124815" y="4936922"/>
                  </a:lnTo>
                  <a:lnTo>
                    <a:pt x="136817" y="4937684"/>
                  </a:lnTo>
                  <a:lnTo>
                    <a:pt x="138811" y="4936922"/>
                  </a:lnTo>
                  <a:lnTo>
                    <a:pt x="142811" y="4933124"/>
                  </a:lnTo>
                  <a:lnTo>
                    <a:pt x="144818" y="4933886"/>
                  </a:lnTo>
                  <a:lnTo>
                    <a:pt x="146812" y="4936922"/>
                  </a:lnTo>
                  <a:lnTo>
                    <a:pt x="148818" y="4936922"/>
                  </a:lnTo>
                  <a:lnTo>
                    <a:pt x="152819" y="4935791"/>
                  </a:lnTo>
                  <a:lnTo>
                    <a:pt x="159981" y="4935791"/>
                  </a:lnTo>
                  <a:lnTo>
                    <a:pt x="162814" y="4940693"/>
                  </a:lnTo>
                  <a:lnTo>
                    <a:pt x="164807" y="4950155"/>
                  </a:lnTo>
                  <a:lnTo>
                    <a:pt x="167309" y="4953927"/>
                  </a:lnTo>
                  <a:lnTo>
                    <a:pt x="169316" y="4957724"/>
                  </a:lnTo>
                  <a:lnTo>
                    <a:pt x="171983" y="4960747"/>
                  </a:lnTo>
                  <a:lnTo>
                    <a:pt x="173316" y="4960747"/>
                  </a:lnTo>
                  <a:lnTo>
                    <a:pt x="175310" y="4959616"/>
                  </a:lnTo>
                  <a:lnTo>
                    <a:pt x="177304" y="4958854"/>
                  </a:lnTo>
                  <a:lnTo>
                    <a:pt x="179311" y="4958854"/>
                  </a:lnTo>
                  <a:lnTo>
                    <a:pt x="181305" y="4959616"/>
                  </a:lnTo>
                  <a:lnTo>
                    <a:pt x="183972" y="4959616"/>
                  </a:lnTo>
                  <a:lnTo>
                    <a:pt x="187972" y="4956975"/>
                  </a:lnTo>
                  <a:lnTo>
                    <a:pt x="191973" y="4950155"/>
                  </a:lnTo>
                  <a:lnTo>
                    <a:pt x="195313" y="4948263"/>
                  </a:lnTo>
                  <a:lnTo>
                    <a:pt x="235635" y="4946383"/>
                  </a:lnTo>
                  <a:lnTo>
                    <a:pt x="248462" y="4946383"/>
                  </a:lnTo>
                  <a:lnTo>
                    <a:pt x="248462" y="4948263"/>
                  </a:lnTo>
                  <a:lnTo>
                    <a:pt x="247637" y="4951285"/>
                  </a:lnTo>
                  <a:lnTo>
                    <a:pt x="240474" y="4961496"/>
                  </a:lnTo>
                  <a:lnTo>
                    <a:pt x="237629" y="4963388"/>
                  </a:lnTo>
                  <a:lnTo>
                    <a:pt x="235635" y="4965281"/>
                  </a:lnTo>
                  <a:lnTo>
                    <a:pt x="233299" y="4966424"/>
                  </a:lnTo>
                  <a:lnTo>
                    <a:pt x="232473" y="4967186"/>
                  </a:lnTo>
                  <a:lnTo>
                    <a:pt x="232473" y="4982299"/>
                  </a:lnTo>
                  <a:lnTo>
                    <a:pt x="234467" y="4992890"/>
                  </a:lnTo>
                  <a:lnTo>
                    <a:pt x="235635" y="4994783"/>
                  </a:lnTo>
                  <a:lnTo>
                    <a:pt x="239636" y="4998567"/>
                  </a:lnTo>
                  <a:lnTo>
                    <a:pt x="243636" y="5003482"/>
                  </a:lnTo>
                  <a:lnTo>
                    <a:pt x="250469" y="5008029"/>
                  </a:lnTo>
                  <a:lnTo>
                    <a:pt x="251637" y="5009159"/>
                  </a:lnTo>
                  <a:lnTo>
                    <a:pt x="251637" y="5011801"/>
                  </a:lnTo>
                  <a:lnTo>
                    <a:pt x="248462" y="5017465"/>
                  </a:lnTo>
                  <a:lnTo>
                    <a:pt x="247637" y="5025034"/>
                  </a:lnTo>
                  <a:lnTo>
                    <a:pt x="247637" y="5036756"/>
                  </a:lnTo>
                  <a:lnTo>
                    <a:pt x="249631" y="5087074"/>
                  </a:lnTo>
                  <a:lnTo>
                    <a:pt x="250469" y="5091620"/>
                  </a:lnTo>
                  <a:lnTo>
                    <a:pt x="250469" y="5104092"/>
                  </a:lnTo>
                  <a:lnTo>
                    <a:pt x="247637" y="5128666"/>
                  </a:lnTo>
                  <a:lnTo>
                    <a:pt x="246468" y="5136235"/>
                  </a:lnTo>
                  <a:lnTo>
                    <a:pt x="246468" y="5141150"/>
                  </a:lnTo>
                  <a:lnTo>
                    <a:pt x="247637" y="5141900"/>
                  </a:lnTo>
                  <a:lnTo>
                    <a:pt x="247637" y="5143805"/>
                  </a:lnTo>
                  <a:lnTo>
                    <a:pt x="246468" y="5145697"/>
                  </a:lnTo>
                  <a:lnTo>
                    <a:pt x="244462" y="5147589"/>
                  </a:lnTo>
                  <a:lnTo>
                    <a:pt x="243636" y="5149481"/>
                  </a:lnTo>
                  <a:lnTo>
                    <a:pt x="240474" y="5151361"/>
                  </a:lnTo>
                  <a:lnTo>
                    <a:pt x="236474" y="5155527"/>
                  </a:lnTo>
                  <a:lnTo>
                    <a:pt x="230466" y="5160073"/>
                  </a:lnTo>
                  <a:lnTo>
                    <a:pt x="224472" y="5161204"/>
                  </a:lnTo>
                  <a:lnTo>
                    <a:pt x="218478" y="5160073"/>
                  </a:lnTo>
                  <a:lnTo>
                    <a:pt x="210477" y="5159311"/>
                  </a:lnTo>
                  <a:lnTo>
                    <a:pt x="191973" y="5152504"/>
                  </a:lnTo>
                  <a:lnTo>
                    <a:pt x="181305" y="5147589"/>
                  </a:lnTo>
                  <a:lnTo>
                    <a:pt x="175310" y="5145697"/>
                  </a:lnTo>
                  <a:lnTo>
                    <a:pt x="169316" y="5141900"/>
                  </a:lnTo>
                  <a:lnTo>
                    <a:pt x="167982" y="5140020"/>
                  </a:lnTo>
                  <a:lnTo>
                    <a:pt x="167982" y="5128666"/>
                  </a:lnTo>
                  <a:lnTo>
                    <a:pt x="167309" y="5126787"/>
                  </a:lnTo>
                  <a:lnTo>
                    <a:pt x="162814" y="5123002"/>
                  </a:lnTo>
                  <a:lnTo>
                    <a:pt x="157975" y="5118455"/>
                  </a:lnTo>
                  <a:lnTo>
                    <a:pt x="155981" y="5115433"/>
                  </a:lnTo>
                  <a:lnTo>
                    <a:pt x="151980" y="5115433"/>
                  </a:lnTo>
                  <a:lnTo>
                    <a:pt x="147980" y="5117325"/>
                  </a:lnTo>
                  <a:lnTo>
                    <a:pt x="143979" y="5118455"/>
                  </a:lnTo>
                  <a:lnTo>
                    <a:pt x="141986" y="5118455"/>
                  </a:lnTo>
                  <a:lnTo>
                    <a:pt x="134810" y="5116576"/>
                  </a:lnTo>
                  <a:lnTo>
                    <a:pt x="130822" y="5113553"/>
                  </a:lnTo>
                  <a:lnTo>
                    <a:pt x="117652" y="5108626"/>
                  </a:lnTo>
                  <a:lnTo>
                    <a:pt x="109651" y="5105984"/>
                  </a:lnTo>
                  <a:lnTo>
                    <a:pt x="108826" y="5109756"/>
                  </a:lnTo>
                  <a:lnTo>
                    <a:pt x="107657" y="5120348"/>
                  </a:lnTo>
                  <a:lnTo>
                    <a:pt x="106819" y="5124145"/>
                  </a:lnTo>
                  <a:lnTo>
                    <a:pt x="104825" y="5128666"/>
                  </a:lnTo>
                  <a:lnTo>
                    <a:pt x="101650" y="5134356"/>
                  </a:lnTo>
                  <a:lnTo>
                    <a:pt x="101650" y="5148719"/>
                  </a:lnTo>
                  <a:lnTo>
                    <a:pt x="102819" y="5154396"/>
                  </a:lnTo>
                  <a:lnTo>
                    <a:pt x="102819" y="5161204"/>
                  </a:lnTo>
                  <a:lnTo>
                    <a:pt x="99656" y="5165737"/>
                  </a:lnTo>
                  <a:lnTo>
                    <a:pt x="97650" y="5169522"/>
                  </a:lnTo>
                  <a:lnTo>
                    <a:pt x="96494" y="5174437"/>
                  </a:lnTo>
                  <a:lnTo>
                    <a:pt x="93649" y="5190325"/>
                  </a:lnTo>
                  <a:lnTo>
                    <a:pt x="98818" y="5230419"/>
                  </a:lnTo>
                  <a:lnTo>
                    <a:pt x="98818" y="5239867"/>
                  </a:lnTo>
                  <a:lnTo>
                    <a:pt x="97650" y="5253113"/>
                  </a:lnTo>
                  <a:lnTo>
                    <a:pt x="96494" y="5256885"/>
                  </a:lnTo>
                  <a:lnTo>
                    <a:pt x="96494" y="5263705"/>
                  </a:lnTo>
                  <a:lnTo>
                    <a:pt x="95656" y="5276177"/>
                  </a:lnTo>
                  <a:lnTo>
                    <a:pt x="93649" y="5289423"/>
                  </a:lnTo>
                  <a:lnTo>
                    <a:pt x="90487" y="5300764"/>
                  </a:lnTo>
                  <a:lnTo>
                    <a:pt x="906716" y="5300764"/>
                  </a:lnTo>
                  <a:lnTo>
                    <a:pt x="906716" y="4637748"/>
                  </a:lnTo>
                  <a:lnTo>
                    <a:pt x="906716" y="4635855"/>
                  </a:lnTo>
                  <a:lnTo>
                    <a:pt x="906716" y="3973588"/>
                  </a:lnTo>
                  <a:close/>
                </a:path>
                <a:path w="3620770" h="5300980">
                  <a:moveTo>
                    <a:pt x="3620338" y="110147"/>
                  </a:moveTo>
                  <a:lnTo>
                    <a:pt x="3591014" y="96774"/>
                  </a:lnTo>
                  <a:lnTo>
                    <a:pt x="3587839" y="94881"/>
                  </a:lnTo>
                  <a:lnTo>
                    <a:pt x="3585845" y="94259"/>
                  </a:lnTo>
                  <a:lnTo>
                    <a:pt x="3577005" y="96151"/>
                  </a:lnTo>
                  <a:lnTo>
                    <a:pt x="3570681" y="96774"/>
                  </a:lnTo>
                  <a:lnTo>
                    <a:pt x="3564674" y="98666"/>
                  </a:lnTo>
                  <a:lnTo>
                    <a:pt x="3561842" y="99923"/>
                  </a:lnTo>
                  <a:lnTo>
                    <a:pt x="3560673" y="99923"/>
                  </a:lnTo>
                  <a:lnTo>
                    <a:pt x="3557841" y="98031"/>
                  </a:lnTo>
                  <a:lnTo>
                    <a:pt x="3544684" y="83553"/>
                  </a:lnTo>
                  <a:lnTo>
                    <a:pt x="3536683" y="76796"/>
                  </a:lnTo>
                  <a:lnTo>
                    <a:pt x="3530689" y="70345"/>
                  </a:lnTo>
                  <a:lnTo>
                    <a:pt x="3524681" y="64681"/>
                  </a:lnTo>
                  <a:lnTo>
                    <a:pt x="3522688" y="63576"/>
                  </a:lnTo>
                  <a:lnTo>
                    <a:pt x="3519513" y="63576"/>
                  </a:lnTo>
                  <a:lnTo>
                    <a:pt x="3517519" y="65468"/>
                  </a:lnTo>
                  <a:lnTo>
                    <a:pt x="3515525" y="69240"/>
                  </a:lnTo>
                  <a:lnTo>
                    <a:pt x="3514687" y="72224"/>
                  </a:lnTo>
                  <a:lnTo>
                    <a:pt x="3509518" y="78676"/>
                  </a:lnTo>
                  <a:lnTo>
                    <a:pt x="3506190" y="79781"/>
                  </a:lnTo>
                  <a:lnTo>
                    <a:pt x="3504184" y="80886"/>
                  </a:lnTo>
                  <a:lnTo>
                    <a:pt x="3503523" y="80886"/>
                  </a:lnTo>
                  <a:lnTo>
                    <a:pt x="3502190" y="79781"/>
                  </a:lnTo>
                  <a:lnTo>
                    <a:pt x="3500183" y="76796"/>
                  </a:lnTo>
                  <a:lnTo>
                    <a:pt x="3495522" y="62788"/>
                  </a:lnTo>
                  <a:lnTo>
                    <a:pt x="3493528" y="59016"/>
                  </a:lnTo>
                  <a:lnTo>
                    <a:pt x="3490188" y="57124"/>
                  </a:lnTo>
                  <a:lnTo>
                    <a:pt x="3485527" y="55232"/>
                  </a:lnTo>
                  <a:lnTo>
                    <a:pt x="3482187" y="55232"/>
                  </a:lnTo>
                  <a:lnTo>
                    <a:pt x="3476193" y="57912"/>
                  </a:lnTo>
                  <a:lnTo>
                    <a:pt x="3472192" y="61683"/>
                  </a:lnTo>
                  <a:lnTo>
                    <a:pt x="3468192" y="66560"/>
                  </a:lnTo>
                  <a:lnTo>
                    <a:pt x="3464191" y="73012"/>
                  </a:lnTo>
                  <a:lnTo>
                    <a:pt x="3457029" y="83553"/>
                  </a:lnTo>
                  <a:lnTo>
                    <a:pt x="3454196" y="86550"/>
                  </a:lnTo>
                  <a:lnTo>
                    <a:pt x="3437864" y="94881"/>
                  </a:lnTo>
                  <a:lnTo>
                    <a:pt x="3433864" y="98031"/>
                  </a:lnTo>
                  <a:lnTo>
                    <a:pt x="3431870" y="98031"/>
                  </a:lnTo>
                  <a:lnTo>
                    <a:pt x="3429863" y="98666"/>
                  </a:lnTo>
                  <a:lnTo>
                    <a:pt x="3425863" y="98031"/>
                  </a:lnTo>
                  <a:lnTo>
                    <a:pt x="3423031" y="96774"/>
                  </a:lnTo>
                  <a:lnTo>
                    <a:pt x="3421862" y="94881"/>
                  </a:lnTo>
                  <a:lnTo>
                    <a:pt x="3421037" y="94259"/>
                  </a:lnTo>
                  <a:lnTo>
                    <a:pt x="3417862" y="84658"/>
                  </a:lnTo>
                  <a:lnTo>
                    <a:pt x="3415868" y="82765"/>
                  </a:lnTo>
                  <a:lnTo>
                    <a:pt x="3413036" y="80886"/>
                  </a:lnTo>
                  <a:lnTo>
                    <a:pt x="3411029" y="74117"/>
                  </a:lnTo>
                  <a:lnTo>
                    <a:pt x="3409861" y="73012"/>
                  </a:lnTo>
                  <a:lnTo>
                    <a:pt x="3409861" y="64681"/>
                  </a:lnTo>
                  <a:lnTo>
                    <a:pt x="3407867" y="56019"/>
                  </a:lnTo>
                  <a:lnTo>
                    <a:pt x="3407867" y="51460"/>
                  </a:lnTo>
                  <a:lnTo>
                    <a:pt x="3411029" y="44691"/>
                  </a:lnTo>
                  <a:lnTo>
                    <a:pt x="3415030" y="33362"/>
                  </a:lnTo>
                  <a:lnTo>
                    <a:pt x="3415030" y="22656"/>
                  </a:lnTo>
                  <a:lnTo>
                    <a:pt x="3413036" y="19989"/>
                  </a:lnTo>
                  <a:lnTo>
                    <a:pt x="3413036" y="16992"/>
                  </a:lnTo>
                  <a:lnTo>
                    <a:pt x="3415868" y="7556"/>
                  </a:lnTo>
                  <a:lnTo>
                    <a:pt x="3415868" y="0"/>
                  </a:lnTo>
                  <a:lnTo>
                    <a:pt x="2715628" y="0"/>
                  </a:lnTo>
                  <a:lnTo>
                    <a:pt x="2713634" y="0"/>
                  </a:lnTo>
                  <a:lnTo>
                    <a:pt x="1101852" y="0"/>
                  </a:lnTo>
                  <a:lnTo>
                    <a:pt x="1101852" y="1892"/>
                  </a:lnTo>
                  <a:lnTo>
                    <a:pt x="1103845" y="13220"/>
                  </a:lnTo>
                  <a:lnTo>
                    <a:pt x="1103845" y="14325"/>
                  </a:lnTo>
                  <a:lnTo>
                    <a:pt x="1102677" y="14325"/>
                  </a:lnTo>
                  <a:lnTo>
                    <a:pt x="1100683" y="15113"/>
                  </a:lnTo>
                  <a:lnTo>
                    <a:pt x="1092682" y="16205"/>
                  </a:lnTo>
                  <a:lnTo>
                    <a:pt x="1072692" y="19989"/>
                  </a:lnTo>
                  <a:lnTo>
                    <a:pt x="1067523" y="19989"/>
                  </a:lnTo>
                  <a:lnTo>
                    <a:pt x="1050353" y="18097"/>
                  </a:lnTo>
                  <a:lnTo>
                    <a:pt x="1038364" y="16205"/>
                  </a:lnTo>
                  <a:lnTo>
                    <a:pt x="1024356" y="12433"/>
                  </a:lnTo>
                  <a:lnTo>
                    <a:pt x="1014361" y="12433"/>
                  </a:lnTo>
                  <a:lnTo>
                    <a:pt x="1012367" y="11328"/>
                  </a:lnTo>
                  <a:lnTo>
                    <a:pt x="1008367" y="7556"/>
                  </a:lnTo>
                  <a:lnTo>
                    <a:pt x="1007033" y="6769"/>
                  </a:lnTo>
                  <a:lnTo>
                    <a:pt x="1004366" y="6769"/>
                  </a:lnTo>
                  <a:lnTo>
                    <a:pt x="987031" y="9448"/>
                  </a:lnTo>
                  <a:lnTo>
                    <a:pt x="957872" y="13220"/>
                  </a:lnTo>
                  <a:lnTo>
                    <a:pt x="945870" y="15113"/>
                  </a:lnTo>
                  <a:lnTo>
                    <a:pt x="904709" y="15113"/>
                  </a:lnTo>
                  <a:lnTo>
                    <a:pt x="904709" y="1324216"/>
                  </a:lnTo>
                  <a:lnTo>
                    <a:pt x="904709" y="1326007"/>
                  </a:lnTo>
                  <a:lnTo>
                    <a:pt x="904709" y="2651391"/>
                  </a:lnTo>
                  <a:lnTo>
                    <a:pt x="2715628" y="2651391"/>
                  </a:lnTo>
                  <a:lnTo>
                    <a:pt x="2715628" y="1326007"/>
                  </a:lnTo>
                  <a:lnTo>
                    <a:pt x="3620300" y="1326007"/>
                  </a:lnTo>
                  <a:lnTo>
                    <a:pt x="3620300" y="664184"/>
                  </a:lnTo>
                  <a:lnTo>
                    <a:pt x="3620338" y="110147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539672" y="648670"/>
              <a:ext cx="183974" cy="232566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7539672" y="879349"/>
              <a:ext cx="454659" cy="334010"/>
            </a:xfrm>
            <a:custGeom>
              <a:avLst/>
              <a:gdLst/>
              <a:ahLst/>
              <a:cxnLst/>
              <a:rect l="l" t="t" r="r" b="b"/>
              <a:pathLst>
                <a:path w="454659" h="334009">
                  <a:moveTo>
                    <a:pt x="68323" y="0"/>
                  </a:moveTo>
                  <a:lnTo>
                    <a:pt x="0" y="0"/>
                  </a:lnTo>
                  <a:lnTo>
                    <a:pt x="0" y="333587"/>
                  </a:lnTo>
                  <a:lnTo>
                    <a:pt x="454437" y="333587"/>
                  </a:lnTo>
                  <a:lnTo>
                    <a:pt x="454437" y="193700"/>
                  </a:lnTo>
                  <a:lnTo>
                    <a:pt x="447605" y="191655"/>
                  </a:lnTo>
                  <a:lnTo>
                    <a:pt x="442439" y="189767"/>
                  </a:lnTo>
                  <a:lnTo>
                    <a:pt x="438439" y="189137"/>
                  </a:lnTo>
                  <a:lnTo>
                    <a:pt x="434440" y="182214"/>
                  </a:lnTo>
                  <a:lnTo>
                    <a:pt x="432440" y="180325"/>
                  </a:lnTo>
                  <a:lnTo>
                    <a:pt x="431274" y="177808"/>
                  </a:lnTo>
                  <a:lnTo>
                    <a:pt x="427274" y="175920"/>
                  </a:lnTo>
                  <a:lnTo>
                    <a:pt x="423275" y="175920"/>
                  </a:lnTo>
                  <a:lnTo>
                    <a:pt x="414443" y="172773"/>
                  </a:lnTo>
                  <a:lnTo>
                    <a:pt x="411276" y="172143"/>
                  </a:lnTo>
                  <a:lnTo>
                    <a:pt x="409277" y="170884"/>
                  </a:lnTo>
                  <a:lnTo>
                    <a:pt x="404111" y="172143"/>
                  </a:lnTo>
                  <a:lnTo>
                    <a:pt x="380114" y="161443"/>
                  </a:lnTo>
                  <a:lnTo>
                    <a:pt x="377281" y="158768"/>
                  </a:lnTo>
                  <a:lnTo>
                    <a:pt x="374115" y="157667"/>
                  </a:lnTo>
                  <a:lnTo>
                    <a:pt x="371282" y="158768"/>
                  </a:lnTo>
                  <a:lnTo>
                    <a:pt x="366116" y="159555"/>
                  </a:lnTo>
                  <a:lnTo>
                    <a:pt x="360117" y="162545"/>
                  </a:lnTo>
                  <a:lnTo>
                    <a:pt x="352784" y="168996"/>
                  </a:lnTo>
                  <a:lnTo>
                    <a:pt x="352784" y="172143"/>
                  </a:lnTo>
                  <a:lnTo>
                    <a:pt x="352118" y="172773"/>
                  </a:lnTo>
                  <a:lnTo>
                    <a:pt x="350118" y="172773"/>
                  </a:lnTo>
                  <a:lnTo>
                    <a:pt x="346785" y="172143"/>
                  </a:lnTo>
                  <a:lnTo>
                    <a:pt x="344786" y="170098"/>
                  </a:lnTo>
                  <a:lnTo>
                    <a:pt x="342119" y="164433"/>
                  </a:lnTo>
                  <a:lnTo>
                    <a:pt x="338786" y="159555"/>
                  </a:lnTo>
                  <a:lnTo>
                    <a:pt x="338120" y="153890"/>
                  </a:lnTo>
                  <a:lnTo>
                    <a:pt x="336787" y="150901"/>
                  </a:lnTo>
                  <a:lnTo>
                    <a:pt x="335620" y="149012"/>
                  </a:lnTo>
                  <a:lnTo>
                    <a:pt x="329621" y="147124"/>
                  </a:lnTo>
                  <a:lnTo>
                    <a:pt x="327621" y="145236"/>
                  </a:lnTo>
                  <a:lnTo>
                    <a:pt x="326788" y="143348"/>
                  </a:lnTo>
                  <a:lnTo>
                    <a:pt x="323622" y="141459"/>
                  </a:lnTo>
                  <a:lnTo>
                    <a:pt x="320789" y="140673"/>
                  </a:lnTo>
                  <a:lnTo>
                    <a:pt x="318789" y="140673"/>
                  </a:lnTo>
                  <a:lnTo>
                    <a:pt x="312790" y="142561"/>
                  </a:lnTo>
                  <a:lnTo>
                    <a:pt x="308790" y="143348"/>
                  </a:lnTo>
                  <a:lnTo>
                    <a:pt x="304791" y="142561"/>
                  </a:lnTo>
                  <a:lnTo>
                    <a:pt x="301625" y="140673"/>
                  </a:lnTo>
                  <a:lnTo>
                    <a:pt x="298459" y="135795"/>
                  </a:lnTo>
                  <a:lnTo>
                    <a:pt x="298459" y="128242"/>
                  </a:lnTo>
                  <a:lnTo>
                    <a:pt x="297625" y="126354"/>
                  </a:lnTo>
                  <a:lnTo>
                    <a:pt x="296459" y="125567"/>
                  </a:lnTo>
                  <a:lnTo>
                    <a:pt x="291626" y="125567"/>
                  </a:lnTo>
                  <a:lnTo>
                    <a:pt x="288460" y="126354"/>
                  </a:lnTo>
                  <a:lnTo>
                    <a:pt x="285627" y="127455"/>
                  </a:lnTo>
                  <a:lnTo>
                    <a:pt x="283627" y="127455"/>
                  </a:lnTo>
                  <a:lnTo>
                    <a:pt x="280461" y="126354"/>
                  </a:lnTo>
                  <a:lnTo>
                    <a:pt x="276462" y="125567"/>
                  </a:lnTo>
                  <a:lnTo>
                    <a:pt x="273629" y="124465"/>
                  </a:lnTo>
                  <a:lnTo>
                    <a:pt x="258464" y="118801"/>
                  </a:lnTo>
                  <a:lnTo>
                    <a:pt x="256464" y="118014"/>
                  </a:lnTo>
                  <a:lnTo>
                    <a:pt x="250465" y="118014"/>
                  </a:lnTo>
                  <a:lnTo>
                    <a:pt x="244466" y="115654"/>
                  </a:lnTo>
                  <a:lnTo>
                    <a:pt x="237300" y="113765"/>
                  </a:lnTo>
                  <a:lnTo>
                    <a:pt x="234467" y="111248"/>
                  </a:lnTo>
                  <a:lnTo>
                    <a:pt x="233301" y="108101"/>
                  </a:lnTo>
                  <a:lnTo>
                    <a:pt x="231968" y="106212"/>
                  </a:lnTo>
                  <a:lnTo>
                    <a:pt x="229301" y="104324"/>
                  </a:lnTo>
                  <a:lnTo>
                    <a:pt x="227302" y="103537"/>
                  </a:lnTo>
                  <a:lnTo>
                    <a:pt x="221969" y="103537"/>
                  </a:lnTo>
                  <a:lnTo>
                    <a:pt x="215970" y="107314"/>
                  </a:lnTo>
                  <a:lnTo>
                    <a:pt x="213137" y="106212"/>
                  </a:lnTo>
                  <a:lnTo>
                    <a:pt x="209971" y="104324"/>
                  </a:lnTo>
                  <a:lnTo>
                    <a:pt x="207138" y="101649"/>
                  </a:lnTo>
                  <a:lnTo>
                    <a:pt x="203972" y="99761"/>
                  </a:lnTo>
                  <a:lnTo>
                    <a:pt x="199139" y="99761"/>
                  </a:lnTo>
                  <a:lnTo>
                    <a:pt x="195973" y="100548"/>
                  </a:lnTo>
                  <a:lnTo>
                    <a:pt x="192806" y="100548"/>
                  </a:lnTo>
                  <a:lnTo>
                    <a:pt x="178808" y="98660"/>
                  </a:lnTo>
                  <a:lnTo>
                    <a:pt x="165977" y="97873"/>
                  </a:lnTo>
                  <a:lnTo>
                    <a:pt x="159644" y="96771"/>
                  </a:lnTo>
                  <a:lnTo>
                    <a:pt x="157645" y="96771"/>
                  </a:lnTo>
                  <a:lnTo>
                    <a:pt x="145646" y="104324"/>
                  </a:lnTo>
                  <a:lnTo>
                    <a:pt x="137647" y="106212"/>
                  </a:lnTo>
                  <a:lnTo>
                    <a:pt x="127649" y="109989"/>
                  </a:lnTo>
                  <a:lnTo>
                    <a:pt x="121649" y="109989"/>
                  </a:lnTo>
                  <a:lnTo>
                    <a:pt x="117650" y="106212"/>
                  </a:lnTo>
                  <a:lnTo>
                    <a:pt x="111651" y="101649"/>
                  </a:lnTo>
                  <a:lnTo>
                    <a:pt x="108318" y="98660"/>
                  </a:lnTo>
                  <a:lnTo>
                    <a:pt x="102319" y="96771"/>
                  </a:lnTo>
                  <a:lnTo>
                    <a:pt x="96320" y="95985"/>
                  </a:lnTo>
                  <a:lnTo>
                    <a:pt x="91154" y="94096"/>
                  </a:lnTo>
                  <a:lnTo>
                    <a:pt x="86321" y="91107"/>
                  </a:lnTo>
                  <a:lnTo>
                    <a:pt x="85154" y="89218"/>
                  </a:lnTo>
                  <a:lnTo>
                    <a:pt x="84321" y="88432"/>
                  </a:lnTo>
                  <a:lnTo>
                    <a:pt x="84321" y="87330"/>
                  </a:lnTo>
                  <a:lnTo>
                    <a:pt x="85154" y="87330"/>
                  </a:lnTo>
                  <a:lnTo>
                    <a:pt x="91154" y="82767"/>
                  </a:lnTo>
                  <a:lnTo>
                    <a:pt x="92320" y="80879"/>
                  </a:lnTo>
                  <a:lnTo>
                    <a:pt x="92320" y="79777"/>
                  </a:lnTo>
                  <a:lnTo>
                    <a:pt x="91154" y="78990"/>
                  </a:lnTo>
                  <a:lnTo>
                    <a:pt x="84321" y="71123"/>
                  </a:lnTo>
                  <a:lnTo>
                    <a:pt x="80322" y="67346"/>
                  </a:lnTo>
                  <a:lnTo>
                    <a:pt x="76322" y="65458"/>
                  </a:lnTo>
                  <a:lnTo>
                    <a:pt x="75156" y="63570"/>
                  </a:lnTo>
                  <a:lnTo>
                    <a:pt x="75156" y="56017"/>
                  </a:lnTo>
                  <a:lnTo>
                    <a:pt x="78322" y="43901"/>
                  </a:lnTo>
                  <a:lnTo>
                    <a:pt x="79155" y="36977"/>
                  </a:lnTo>
                  <a:lnTo>
                    <a:pt x="79155" y="33988"/>
                  </a:lnTo>
                  <a:lnTo>
                    <a:pt x="77156" y="31313"/>
                  </a:lnTo>
                  <a:lnTo>
                    <a:pt x="72323" y="31313"/>
                  </a:lnTo>
                  <a:lnTo>
                    <a:pt x="67157" y="30211"/>
                  </a:lnTo>
                  <a:lnTo>
                    <a:pt x="63157" y="27536"/>
                  </a:lnTo>
                  <a:lnTo>
                    <a:pt x="62324" y="25648"/>
                  </a:lnTo>
                  <a:lnTo>
                    <a:pt x="62324" y="23760"/>
                  </a:lnTo>
                  <a:lnTo>
                    <a:pt x="64324" y="14319"/>
                  </a:lnTo>
                  <a:lnTo>
                    <a:pt x="68323" y="1888"/>
                  </a:lnTo>
                  <a:lnTo>
                    <a:pt x="68323" y="0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92111" y="1073050"/>
              <a:ext cx="97653" cy="13988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595018" y="1211059"/>
              <a:ext cx="6852284" cy="4638675"/>
            </a:xfrm>
            <a:custGeom>
              <a:avLst/>
              <a:gdLst/>
              <a:ahLst/>
              <a:cxnLst/>
              <a:rect l="l" t="t" r="r" b="b"/>
              <a:pathLst>
                <a:path w="6852284" h="4638675">
                  <a:moveTo>
                    <a:pt x="169240" y="1840699"/>
                  </a:moveTo>
                  <a:lnTo>
                    <a:pt x="168046" y="1840077"/>
                  </a:lnTo>
                  <a:lnTo>
                    <a:pt x="165239" y="1840077"/>
                  </a:lnTo>
                  <a:lnTo>
                    <a:pt x="162039" y="1841957"/>
                  </a:lnTo>
                  <a:lnTo>
                    <a:pt x="158038" y="1846364"/>
                  </a:lnTo>
                  <a:lnTo>
                    <a:pt x="154038" y="1855965"/>
                  </a:lnTo>
                  <a:lnTo>
                    <a:pt x="150037" y="1866506"/>
                  </a:lnTo>
                  <a:lnTo>
                    <a:pt x="148043" y="1870290"/>
                  </a:lnTo>
                  <a:lnTo>
                    <a:pt x="144843" y="1874062"/>
                  </a:lnTo>
                  <a:lnTo>
                    <a:pt x="138049" y="1886496"/>
                  </a:lnTo>
                  <a:lnTo>
                    <a:pt x="126034" y="1905381"/>
                  </a:lnTo>
                  <a:lnTo>
                    <a:pt x="118033" y="1918754"/>
                  </a:lnTo>
                  <a:lnTo>
                    <a:pt x="111633" y="1931187"/>
                  </a:lnTo>
                  <a:lnTo>
                    <a:pt x="109626" y="1937639"/>
                  </a:lnTo>
                  <a:lnTo>
                    <a:pt x="104838" y="1948180"/>
                  </a:lnTo>
                  <a:lnTo>
                    <a:pt x="102831" y="1955723"/>
                  </a:lnTo>
                  <a:lnTo>
                    <a:pt x="90817" y="1977758"/>
                  </a:lnTo>
                  <a:lnTo>
                    <a:pt x="82816" y="1997748"/>
                  </a:lnTo>
                  <a:lnTo>
                    <a:pt x="74422" y="2016620"/>
                  </a:lnTo>
                  <a:lnTo>
                    <a:pt x="71615" y="2024176"/>
                  </a:lnTo>
                  <a:lnTo>
                    <a:pt x="68427" y="2034400"/>
                  </a:lnTo>
                  <a:lnTo>
                    <a:pt x="57619" y="2055647"/>
                  </a:lnTo>
                  <a:lnTo>
                    <a:pt x="49606" y="2073427"/>
                  </a:lnTo>
                  <a:lnTo>
                    <a:pt x="40411" y="2097189"/>
                  </a:lnTo>
                  <a:lnTo>
                    <a:pt x="36410" y="2105837"/>
                  </a:lnTo>
                  <a:lnTo>
                    <a:pt x="24409" y="2139988"/>
                  </a:lnTo>
                  <a:lnTo>
                    <a:pt x="19189" y="2162962"/>
                  </a:lnTo>
                  <a:lnTo>
                    <a:pt x="19189" y="2175078"/>
                  </a:lnTo>
                  <a:lnTo>
                    <a:pt x="17195" y="2185784"/>
                  </a:lnTo>
                  <a:lnTo>
                    <a:pt x="14401" y="2193963"/>
                  </a:lnTo>
                  <a:lnTo>
                    <a:pt x="13195" y="2198992"/>
                  </a:lnTo>
                  <a:lnTo>
                    <a:pt x="13195" y="2213318"/>
                  </a:lnTo>
                  <a:lnTo>
                    <a:pt x="14401" y="2225433"/>
                  </a:lnTo>
                  <a:lnTo>
                    <a:pt x="12001" y="2234869"/>
                  </a:lnTo>
                  <a:lnTo>
                    <a:pt x="12001" y="2241639"/>
                  </a:lnTo>
                  <a:lnTo>
                    <a:pt x="9194" y="2259888"/>
                  </a:lnTo>
                  <a:lnTo>
                    <a:pt x="9994" y="2293874"/>
                  </a:lnTo>
                  <a:lnTo>
                    <a:pt x="9994" y="2319528"/>
                  </a:lnTo>
                  <a:lnTo>
                    <a:pt x="8001" y="2326449"/>
                  </a:lnTo>
                  <a:lnTo>
                    <a:pt x="5194" y="2361222"/>
                  </a:lnTo>
                  <a:lnTo>
                    <a:pt x="1993" y="2375547"/>
                  </a:lnTo>
                  <a:lnTo>
                    <a:pt x="0" y="2394432"/>
                  </a:lnTo>
                  <a:lnTo>
                    <a:pt x="0" y="2399461"/>
                  </a:lnTo>
                  <a:lnTo>
                    <a:pt x="1193" y="2417559"/>
                  </a:lnTo>
                  <a:lnTo>
                    <a:pt x="3200" y="2432659"/>
                  </a:lnTo>
                  <a:lnTo>
                    <a:pt x="4000" y="2442108"/>
                  </a:lnTo>
                  <a:lnTo>
                    <a:pt x="7200" y="2451544"/>
                  </a:lnTo>
                  <a:lnTo>
                    <a:pt x="9194" y="2458466"/>
                  </a:lnTo>
                  <a:lnTo>
                    <a:pt x="18389" y="2467914"/>
                  </a:lnTo>
                  <a:lnTo>
                    <a:pt x="20408" y="2468537"/>
                  </a:lnTo>
                  <a:lnTo>
                    <a:pt x="21209" y="2468537"/>
                  </a:lnTo>
                  <a:lnTo>
                    <a:pt x="26416" y="2464765"/>
                  </a:lnTo>
                  <a:lnTo>
                    <a:pt x="28409" y="2459101"/>
                  </a:lnTo>
                  <a:lnTo>
                    <a:pt x="29210" y="2452649"/>
                  </a:lnTo>
                  <a:lnTo>
                    <a:pt x="28409" y="2445880"/>
                  </a:lnTo>
                  <a:lnTo>
                    <a:pt x="28409" y="2439111"/>
                  </a:lnTo>
                  <a:lnTo>
                    <a:pt x="29210" y="2435339"/>
                  </a:lnTo>
                  <a:lnTo>
                    <a:pt x="32410" y="2430780"/>
                  </a:lnTo>
                  <a:lnTo>
                    <a:pt x="32410" y="2426995"/>
                  </a:lnTo>
                  <a:lnTo>
                    <a:pt x="30403" y="2423223"/>
                  </a:lnTo>
                  <a:lnTo>
                    <a:pt x="29210" y="2419451"/>
                  </a:lnTo>
                  <a:lnTo>
                    <a:pt x="28409" y="2412682"/>
                  </a:lnTo>
                  <a:lnTo>
                    <a:pt x="28409" y="2400096"/>
                  </a:lnTo>
                  <a:lnTo>
                    <a:pt x="30403" y="2393797"/>
                  </a:lnTo>
                  <a:lnTo>
                    <a:pt x="31203" y="2389860"/>
                  </a:lnTo>
                  <a:lnTo>
                    <a:pt x="30403" y="2384196"/>
                  </a:lnTo>
                  <a:lnTo>
                    <a:pt x="29210" y="2378532"/>
                  </a:lnTo>
                  <a:lnTo>
                    <a:pt x="30403" y="2370988"/>
                  </a:lnTo>
                  <a:lnTo>
                    <a:pt x="29210" y="2364219"/>
                  </a:lnTo>
                  <a:lnTo>
                    <a:pt x="25209" y="2352891"/>
                  </a:lnTo>
                  <a:lnTo>
                    <a:pt x="24409" y="2349893"/>
                  </a:lnTo>
                  <a:lnTo>
                    <a:pt x="19189" y="2346121"/>
                  </a:lnTo>
                  <a:lnTo>
                    <a:pt x="18389" y="2342350"/>
                  </a:lnTo>
                  <a:lnTo>
                    <a:pt x="18389" y="2332113"/>
                  </a:lnTo>
                  <a:lnTo>
                    <a:pt x="20408" y="2327084"/>
                  </a:lnTo>
                  <a:lnTo>
                    <a:pt x="20408" y="2324557"/>
                  </a:lnTo>
                  <a:lnTo>
                    <a:pt x="22415" y="2320315"/>
                  </a:lnTo>
                  <a:lnTo>
                    <a:pt x="21209" y="2317635"/>
                  </a:lnTo>
                  <a:lnTo>
                    <a:pt x="23215" y="2297658"/>
                  </a:lnTo>
                  <a:lnTo>
                    <a:pt x="26416" y="2283650"/>
                  </a:lnTo>
                  <a:lnTo>
                    <a:pt x="27216" y="2270125"/>
                  </a:lnTo>
                  <a:lnTo>
                    <a:pt x="33210" y="2242743"/>
                  </a:lnTo>
                  <a:lnTo>
                    <a:pt x="38404" y="2223541"/>
                  </a:lnTo>
                  <a:lnTo>
                    <a:pt x="43205" y="2212213"/>
                  </a:lnTo>
                  <a:lnTo>
                    <a:pt x="44411" y="2202777"/>
                  </a:lnTo>
                  <a:lnTo>
                    <a:pt x="44411" y="2195855"/>
                  </a:lnTo>
                  <a:lnTo>
                    <a:pt x="43205" y="2190178"/>
                  </a:lnTo>
                  <a:lnTo>
                    <a:pt x="42405" y="2188299"/>
                  </a:lnTo>
                  <a:lnTo>
                    <a:pt x="43205" y="2185784"/>
                  </a:lnTo>
                  <a:lnTo>
                    <a:pt x="42405" y="2176970"/>
                  </a:lnTo>
                  <a:lnTo>
                    <a:pt x="42405" y="2173186"/>
                  </a:lnTo>
                  <a:lnTo>
                    <a:pt x="46405" y="2166734"/>
                  </a:lnTo>
                  <a:lnTo>
                    <a:pt x="48412" y="2164854"/>
                  </a:lnTo>
                  <a:lnTo>
                    <a:pt x="49606" y="2159190"/>
                  </a:lnTo>
                  <a:lnTo>
                    <a:pt x="49606" y="2142972"/>
                  </a:lnTo>
                  <a:lnTo>
                    <a:pt x="51612" y="2134324"/>
                  </a:lnTo>
                  <a:lnTo>
                    <a:pt x="52412" y="2132431"/>
                  </a:lnTo>
                  <a:lnTo>
                    <a:pt x="54406" y="2115286"/>
                  </a:lnTo>
                  <a:lnTo>
                    <a:pt x="59626" y="2104745"/>
                  </a:lnTo>
                  <a:lnTo>
                    <a:pt x="73621" y="2086965"/>
                  </a:lnTo>
                  <a:lnTo>
                    <a:pt x="81622" y="2079409"/>
                  </a:lnTo>
                  <a:lnTo>
                    <a:pt x="83616" y="2079409"/>
                  </a:lnTo>
                  <a:lnTo>
                    <a:pt x="86817" y="2074532"/>
                  </a:lnTo>
                  <a:lnTo>
                    <a:pt x="87617" y="2071535"/>
                  </a:lnTo>
                  <a:lnTo>
                    <a:pt x="92824" y="2062099"/>
                  </a:lnTo>
                  <a:lnTo>
                    <a:pt x="92824" y="2051875"/>
                  </a:lnTo>
                  <a:lnTo>
                    <a:pt x="96837" y="2044319"/>
                  </a:lnTo>
                  <a:lnTo>
                    <a:pt x="102831" y="2040547"/>
                  </a:lnTo>
                  <a:lnTo>
                    <a:pt x="103632" y="2037397"/>
                  </a:lnTo>
                  <a:lnTo>
                    <a:pt x="103632" y="2034400"/>
                  </a:lnTo>
                  <a:lnTo>
                    <a:pt x="104838" y="2032520"/>
                  </a:lnTo>
                  <a:lnTo>
                    <a:pt x="104838" y="2022284"/>
                  </a:lnTo>
                  <a:lnTo>
                    <a:pt x="105638" y="2017407"/>
                  </a:lnTo>
                  <a:lnTo>
                    <a:pt x="115633" y="2003412"/>
                  </a:lnTo>
                  <a:lnTo>
                    <a:pt x="128028" y="1987829"/>
                  </a:lnTo>
                  <a:lnTo>
                    <a:pt x="132029" y="1979650"/>
                  </a:lnTo>
                  <a:lnTo>
                    <a:pt x="132842" y="1973821"/>
                  </a:lnTo>
                  <a:lnTo>
                    <a:pt x="132842" y="1965172"/>
                  </a:lnTo>
                  <a:lnTo>
                    <a:pt x="134048" y="1959508"/>
                  </a:lnTo>
                  <a:lnTo>
                    <a:pt x="136842" y="1941410"/>
                  </a:lnTo>
                  <a:lnTo>
                    <a:pt x="140843" y="1919859"/>
                  </a:lnTo>
                  <a:lnTo>
                    <a:pt x="148043" y="1902383"/>
                  </a:lnTo>
                  <a:lnTo>
                    <a:pt x="148844" y="1897824"/>
                  </a:lnTo>
                  <a:lnTo>
                    <a:pt x="148844" y="1894052"/>
                  </a:lnTo>
                  <a:lnTo>
                    <a:pt x="151244" y="1885391"/>
                  </a:lnTo>
                  <a:lnTo>
                    <a:pt x="158038" y="1873275"/>
                  </a:lnTo>
                  <a:lnTo>
                    <a:pt x="159245" y="1866506"/>
                  </a:lnTo>
                  <a:lnTo>
                    <a:pt x="160045" y="1857857"/>
                  </a:lnTo>
                  <a:lnTo>
                    <a:pt x="168046" y="1843849"/>
                  </a:lnTo>
                  <a:lnTo>
                    <a:pt x="169240" y="1840699"/>
                  </a:lnTo>
                  <a:close/>
                </a:path>
                <a:path w="6852284" h="4638675">
                  <a:moveTo>
                    <a:pt x="6852018" y="1366913"/>
                  </a:moveTo>
                  <a:lnTo>
                    <a:pt x="6848030" y="1363764"/>
                  </a:lnTo>
                  <a:lnTo>
                    <a:pt x="6844030" y="1359992"/>
                  </a:lnTo>
                  <a:lnTo>
                    <a:pt x="6834860" y="1355585"/>
                  </a:lnTo>
                  <a:lnTo>
                    <a:pt x="6834022" y="1354328"/>
                  </a:lnTo>
                  <a:lnTo>
                    <a:pt x="6826859" y="1354328"/>
                  </a:lnTo>
                  <a:lnTo>
                    <a:pt x="6821691" y="1359369"/>
                  </a:lnTo>
                  <a:lnTo>
                    <a:pt x="6816865" y="1361249"/>
                  </a:lnTo>
                  <a:lnTo>
                    <a:pt x="6812864" y="1363141"/>
                  </a:lnTo>
                  <a:lnTo>
                    <a:pt x="6810857" y="1363764"/>
                  </a:lnTo>
                  <a:lnTo>
                    <a:pt x="6803695" y="1370698"/>
                  </a:lnTo>
                  <a:lnTo>
                    <a:pt x="6798869" y="1377149"/>
                  </a:lnTo>
                  <a:lnTo>
                    <a:pt x="6794538" y="1382026"/>
                  </a:lnTo>
                  <a:lnTo>
                    <a:pt x="6790537" y="1387690"/>
                  </a:lnTo>
                  <a:lnTo>
                    <a:pt x="6786537" y="1391462"/>
                  </a:lnTo>
                  <a:lnTo>
                    <a:pt x="6784530" y="1394447"/>
                  </a:lnTo>
                  <a:lnTo>
                    <a:pt x="6779704" y="1399019"/>
                  </a:lnTo>
                  <a:lnTo>
                    <a:pt x="6776529" y="1400898"/>
                  </a:lnTo>
                  <a:lnTo>
                    <a:pt x="6759207" y="1400898"/>
                  </a:lnTo>
                  <a:lnTo>
                    <a:pt x="6755206" y="1402003"/>
                  </a:lnTo>
                  <a:lnTo>
                    <a:pt x="6750367" y="1403896"/>
                  </a:lnTo>
                  <a:lnTo>
                    <a:pt x="6737210" y="1406563"/>
                  </a:lnTo>
                  <a:lnTo>
                    <a:pt x="6731203" y="1404683"/>
                  </a:lnTo>
                  <a:lnTo>
                    <a:pt x="6726047" y="1403896"/>
                  </a:lnTo>
                  <a:lnTo>
                    <a:pt x="6717208" y="1402003"/>
                  </a:lnTo>
                  <a:lnTo>
                    <a:pt x="6707213" y="1402003"/>
                  </a:lnTo>
                  <a:lnTo>
                    <a:pt x="6701206" y="1400898"/>
                  </a:lnTo>
                  <a:lnTo>
                    <a:pt x="6697218" y="1400898"/>
                  </a:lnTo>
                  <a:lnTo>
                    <a:pt x="6692874" y="1399019"/>
                  </a:lnTo>
                  <a:lnTo>
                    <a:pt x="6688874" y="1398231"/>
                  </a:lnTo>
                  <a:lnTo>
                    <a:pt x="6688048" y="1395234"/>
                  </a:lnTo>
                  <a:lnTo>
                    <a:pt x="6686042" y="1391462"/>
                  </a:lnTo>
                  <a:lnTo>
                    <a:pt x="6684886" y="1387690"/>
                  </a:lnTo>
                  <a:lnTo>
                    <a:pt x="6682880" y="1385011"/>
                  </a:lnTo>
                  <a:lnTo>
                    <a:pt x="6680886" y="1383118"/>
                  </a:lnTo>
                  <a:lnTo>
                    <a:pt x="6678054" y="1382026"/>
                  </a:lnTo>
                  <a:lnTo>
                    <a:pt x="6674879" y="1381239"/>
                  </a:lnTo>
                  <a:lnTo>
                    <a:pt x="6672046" y="1380134"/>
                  </a:lnTo>
                  <a:lnTo>
                    <a:pt x="6668884" y="1378242"/>
                  </a:lnTo>
                  <a:lnTo>
                    <a:pt x="6666878" y="1376362"/>
                  </a:lnTo>
                  <a:lnTo>
                    <a:pt x="6666052" y="1373212"/>
                  </a:lnTo>
                  <a:lnTo>
                    <a:pt x="6664884" y="1371320"/>
                  </a:lnTo>
                  <a:lnTo>
                    <a:pt x="6662877" y="1369428"/>
                  </a:lnTo>
                  <a:lnTo>
                    <a:pt x="6658889" y="1366913"/>
                  </a:lnTo>
                  <a:lnTo>
                    <a:pt x="6652882" y="1361249"/>
                  </a:lnTo>
                  <a:lnTo>
                    <a:pt x="6650888" y="1361249"/>
                  </a:lnTo>
                  <a:lnTo>
                    <a:pt x="6648882" y="1359369"/>
                  </a:lnTo>
                  <a:lnTo>
                    <a:pt x="6639547" y="1359369"/>
                  </a:lnTo>
                  <a:lnTo>
                    <a:pt x="6631559" y="1355585"/>
                  </a:lnTo>
                  <a:lnTo>
                    <a:pt x="6627558" y="1352435"/>
                  </a:lnTo>
                  <a:lnTo>
                    <a:pt x="6624383" y="1348663"/>
                  </a:lnTo>
                  <a:lnTo>
                    <a:pt x="6618389" y="1339227"/>
                  </a:lnTo>
                  <a:lnTo>
                    <a:pt x="6615557" y="1336230"/>
                  </a:lnTo>
                  <a:lnTo>
                    <a:pt x="6613550" y="1333563"/>
                  </a:lnTo>
                  <a:lnTo>
                    <a:pt x="6611950" y="1326007"/>
                  </a:lnTo>
                  <a:lnTo>
                    <a:pt x="6612395" y="1326007"/>
                  </a:lnTo>
                  <a:lnTo>
                    <a:pt x="6611556" y="1322222"/>
                  </a:lnTo>
                  <a:lnTo>
                    <a:pt x="6609562" y="1319237"/>
                  </a:lnTo>
                  <a:lnTo>
                    <a:pt x="6608394" y="1316558"/>
                  </a:lnTo>
                  <a:lnTo>
                    <a:pt x="6601561" y="1313573"/>
                  </a:lnTo>
                  <a:lnTo>
                    <a:pt x="6593560" y="1311681"/>
                  </a:lnTo>
                  <a:lnTo>
                    <a:pt x="6587223" y="1306017"/>
                  </a:lnTo>
                  <a:lnTo>
                    <a:pt x="6583223" y="1304137"/>
                  </a:lnTo>
                  <a:lnTo>
                    <a:pt x="6580391" y="1302245"/>
                  </a:lnTo>
                  <a:lnTo>
                    <a:pt x="6575234" y="1301457"/>
                  </a:lnTo>
                  <a:lnTo>
                    <a:pt x="6573228" y="1299565"/>
                  </a:lnTo>
                  <a:lnTo>
                    <a:pt x="6564401" y="1294688"/>
                  </a:lnTo>
                  <a:lnTo>
                    <a:pt x="6560401" y="1290751"/>
                  </a:lnTo>
                  <a:lnTo>
                    <a:pt x="6556070" y="1289659"/>
                  </a:lnTo>
                  <a:lnTo>
                    <a:pt x="6554063" y="1288872"/>
                  </a:lnTo>
                  <a:lnTo>
                    <a:pt x="6553225" y="1286979"/>
                  </a:lnTo>
                  <a:lnTo>
                    <a:pt x="6545237" y="1283208"/>
                  </a:lnTo>
                  <a:lnTo>
                    <a:pt x="6541897" y="1281315"/>
                  </a:lnTo>
                  <a:lnTo>
                    <a:pt x="6539230" y="1280210"/>
                  </a:lnTo>
                  <a:lnTo>
                    <a:pt x="6527241" y="1278331"/>
                  </a:lnTo>
                  <a:lnTo>
                    <a:pt x="6523901" y="1278331"/>
                  </a:lnTo>
                  <a:lnTo>
                    <a:pt x="6517907" y="1274546"/>
                  </a:lnTo>
                  <a:lnTo>
                    <a:pt x="6506743" y="1268882"/>
                  </a:lnTo>
                  <a:lnTo>
                    <a:pt x="6502743" y="1268095"/>
                  </a:lnTo>
                  <a:lnTo>
                    <a:pt x="6495910" y="1268095"/>
                  </a:lnTo>
                  <a:lnTo>
                    <a:pt x="6492735" y="1268882"/>
                  </a:lnTo>
                  <a:lnTo>
                    <a:pt x="6490741" y="1268882"/>
                  </a:lnTo>
                  <a:lnTo>
                    <a:pt x="6487909" y="1269987"/>
                  </a:lnTo>
                  <a:lnTo>
                    <a:pt x="6485572" y="1268882"/>
                  </a:lnTo>
                  <a:lnTo>
                    <a:pt x="6482740" y="1267002"/>
                  </a:lnTo>
                  <a:lnTo>
                    <a:pt x="6480746" y="1265110"/>
                  </a:lnTo>
                  <a:lnTo>
                    <a:pt x="6473571" y="1263218"/>
                  </a:lnTo>
                  <a:lnTo>
                    <a:pt x="6467576" y="1260551"/>
                  </a:lnTo>
                  <a:lnTo>
                    <a:pt x="6463576" y="1259446"/>
                  </a:lnTo>
                  <a:lnTo>
                    <a:pt x="6458750" y="1258658"/>
                  </a:lnTo>
                  <a:lnTo>
                    <a:pt x="6455575" y="1257554"/>
                  </a:lnTo>
                  <a:lnTo>
                    <a:pt x="6447574" y="1251889"/>
                  </a:lnTo>
                  <a:lnTo>
                    <a:pt x="6443573" y="1249997"/>
                  </a:lnTo>
                  <a:lnTo>
                    <a:pt x="6436411" y="1249997"/>
                  </a:lnTo>
                  <a:lnTo>
                    <a:pt x="6432410" y="1250784"/>
                  </a:lnTo>
                  <a:lnTo>
                    <a:pt x="6429578" y="1251889"/>
                  </a:lnTo>
                  <a:lnTo>
                    <a:pt x="6424422" y="1252677"/>
                  </a:lnTo>
                  <a:lnTo>
                    <a:pt x="6417081" y="1252677"/>
                  </a:lnTo>
                  <a:lnTo>
                    <a:pt x="6412420" y="1250784"/>
                  </a:lnTo>
                  <a:lnTo>
                    <a:pt x="6404419" y="1248905"/>
                  </a:lnTo>
                  <a:lnTo>
                    <a:pt x="6379083" y="1231912"/>
                  </a:lnTo>
                  <a:lnTo>
                    <a:pt x="6377927" y="1229233"/>
                  </a:lnTo>
                  <a:lnTo>
                    <a:pt x="6357086" y="1209090"/>
                  </a:lnTo>
                  <a:lnTo>
                    <a:pt x="6353086" y="1207198"/>
                  </a:lnTo>
                  <a:lnTo>
                    <a:pt x="6349924" y="1206106"/>
                  </a:lnTo>
                  <a:lnTo>
                    <a:pt x="6346761" y="1206106"/>
                  </a:lnTo>
                  <a:lnTo>
                    <a:pt x="6342761" y="1207985"/>
                  </a:lnTo>
                  <a:lnTo>
                    <a:pt x="6332766" y="1211770"/>
                  </a:lnTo>
                  <a:lnTo>
                    <a:pt x="6329934" y="1211770"/>
                  </a:lnTo>
                  <a:lnTo>
                    <a:pt x="6324765" y="1214755"/>
                  </a:lnTo>
                  <a:lnTo>
                    <a:pt x="6321933" y="1217904"/>
                  </a:lnTo>
                  <a:lnTo>
                    <a:pt x="6317932" y="1226083"/>
                  </a:lnTo>
                  <a:lnTo>
                    <a:pt x="6316764" y="1227340"/>
                  </a:lnTo>
                  <a:lnTo>
                    <a:pt x="6314770" y="1227340"/>
                  </a:lnTo>
                  <a:lnTo>
                    <a:pt x="6310769" y="1225461"/>
                  </a:lnTo>
                  <a:lnTo>
                    <a:pt x="6303429" y="1220419"/>
                  </a:lnTo>
                  <a:lnTo>
                    <a:pt x="6299428" y="1216647"/>
                  </a:lnTo>
                  <a:lnTo>
                    <a:pt x="6294767" y="1212862"/>
                  </a:lnTo>
                  <a:lnTo>
                    <a:pt x="6289433" y="1209090"/>
                  </a:lnTo>
                  <a:lnTo>
                    <a:pt x="6287440" y="1206106"/>
                  </a:lnTo>
                  <a:lnTo>
                    <a:pt x="6286766" y="1203426"/>
                  </a:lnTo>
                  <a:lnTo>
                    <a:pt x="6285433" y="1200442"/>
                  </a:lnTo>
                  <a:lnTo>
                    <a:pt x="6283439" y="1197762"/>
                  </a:lnTo>
                  <a:lnTo>
                    <a:pt x="6280264" y="1194777"/>
                  </a:lnTo>
                  <a:lnTo>
                    <a:pt x="6277432" y="1190993"/>
                  </a:lnTo>
                  <a:lnTo>
                    <a:pt x="6274270" y="1188326"/>
                  </a:lnTo>
                  <a:lnTo>
                    <a:pt x="6271438" y="1185329"/>
                  </a:lnTo>
                  <a:lnTo>
                    <a:pt x="6269431" y="1182662"/>
                  </a:lnTo>
                  <a:lnTo>
                    <a:pt x="6261443" y="1169123"/>
                  </a:lnTo>
                  <a:lnTo>
                    <a:pt x="6257442" y="1164564"/>
                  </a:lnTo>
                  <a:lnTo>
                    <a:pt x="6253442" y="1160780"/>
                  </a:lnTo>
                  <a:lnTo>
                    <a:pt x="6242278" y="1151343"/>
                  </a:lnTo>
                  <a:lnTo>
                    <a:pt x="6236271" y="1147572"/>
                  </a:lnTo>
                  <a:lnTo>
                    <a:pt x="6236271" y="1145527"/>
                  </a:lnTo>
                  <a:lnTo>
                    <a:pt x="6234277" y="1138758"/>
                  </a:lnTo>
                  <a:lnTo>
                    <a:pt x="6231115" y="1137970"/>
                  </a:lnTo>
                  <a:lnTo>
                    <a:pt x="6227115" y="1137970"/>
                  </a:lnTo>
                  <a:lnTo>
                    <a:pt x="6224282" y="1136865"/>
                  </a:lnTo>
                  <a:lnTo>
                    <a:pt x="6221107" y="1136078"/>
                  </a:lnTo>
                  <a:lnTo>
                    <a:pt x="6219114" y="1133094"/>
                  </a:lnTo>
                  <a:lnTo>
                    <a:pt x="6219114" y="1126324"/>
                  </a:lnTo>
                  <a:lnTo>
                    <a:pt x="6218275" y="1123645"/>
                  </a:lnTo>
                  <a:lnTo>
                    <a:pt x="6215113" y="1120660"/>
                  </a:lnTo>
                  <a:lnTo>
                    <a:pt x="6215113" y="1117981"/>
                  </a:lnTo>
                  <a:lnTo>
                    <a:pt x="6218275" y="1114996"/>
                  </a:lnTo>
                  <a:lnTo>
                    <a:pt x="6220282" y="1114209"/>
                  </a:lnTo>
                  <a:lnTo>
                    <a:pt x="6223114" y="1111224"/>
                  </a:lnTo>
                  <a:lnTo>
                    <a:pt x="6228270" y="1107440"/>
                  </a:lnTo>
                  <a:lnTo>
                    <a:pt x="6233109" y="1104773"/>
                  </a:lnTo>
                  <a:lnTo>
                    <a:pt x="6248273" y="1098003"/>
                  </a:lnTo>
                  <a:lnTo>
                    <a:pt x="6261443" y="1092962"/>
                  </a:lnTo>
                  <a:lnTo>
                    <a:pt x="6270269" y="1089190"/>
                  </a:lnTo>
                  <a:lnTo>
                    <a:pt x="6277432" y="1085418"/>
                  </a:lnTo>
                  <a:lnTo>
                    <a:pt x="6283439" y="1080846"/>
                  </a:lnTo>
                  <a:lnTo>
                    <a:pt x="6289433" y="1074089"/>
                  </a:lnTo>
                  <a:lnTo>
                    <a:pt x="6305435" y="1058976"/>
                  </a:lnTo>
                  <a:lnTo>
                    <a:pt x="6338760" y="1023099"/>
                  </a:lnTo>
                  <a:lnTo>
                    <a:pt x="6342761" y="1018070"/>
                  </a:lnTo>
                  <a:lnTo>
                    <a:pt x="6346761" y="1014285"/>
                  </a:lnTo>
                  <a:lnTo>
                    <a:pt x="6349924" y="1010513"/>
                  </a:lnTo>
                  <a:lnTo>
                    <a:pt x="6353924" y="1008621"/>
                  </a:lnTo>
                  <a:lnTo>
                    <a:pt x="6357925" y="1004849"/>
                  </a:lnTo>
                  <a:lnTo>
                    <a:pt x="6357925" y="1002957"/>
                  </a:lnTo>
                  <a:lnTo>
                    <a:pt x="6359093" y="999185"/>
                  </a:lnTo>
                  <a:lnTo>
                    <a:pt x="6361925" y="992416"/>
                  </a:lnTo>
                  <a:lnTo>
                    <a:pt x="6365926" y="980300"/>
                  </a:lnTo>
                  <a:lnTo>
                    <a:pt x="6367920" y="967867"/>
                  </a:lnTo>
                  <a:lnTo>
                    <a:pt x="6369088" y="966774"/>
                  </a:lnTo>
                  <a:lnTo>
                    <a:pt x="6371095" y="962990"/>
                  </a:lnTo>
                  <a:lnTo>
                    <a:pt x="6371920" y="954659"/>
                  </a:lnTo>
                  <a:lnTo>
                    <a:pt x="6373927" y="943317"/>
                  </a:lnTo>
                  <a:lnTo>
                    <a:pt x="6379083" y="926960"/>
                  </a:lnTo>
                  <a:lnTo>
                    <a:pt x="6381089" y="923963"/>
                  </a:lnTo>
                  <a:lnTo>
                    <a:pt x="6381928" y="921296"/>
                  </a:lnTo>
                  <a:lnTo>
                    <a:pt x="6383922" y="917511"/>
                  </a:lnTo>
                  <a:lnTo>
                    <a:pt x="6383922" y="911847"/>
                  </a:lnTo>
                  <a:lnTo>
                    <a:pt x="6383083" y="908862"/>
                  </a:lnTo>
                  <a:lnTo>
                    <a:pt x="6379921" y="906183"/>
                  </a:lnTo>
                  <a:lnTo>
                    <a:pt x="6373927" y="902411"/>
                  </a:lnTo>
                  <a:lnTo>
                    <a:pt x="6369926" y="897534"/>
                  </a:lnTo>
                  <a:lnTo>
                    <a:pt x="6367920" y="893762"/>
                  </a:lnTo>
                  <a:lnTo>
                    <a:pt x="6365926" y="888720"/>
                  </a:lnTo>
                  <a:lnTo>
                    <a:pt x="6359093" y="884313"/>
                  </a:lnTo>
                  <a:lnTo>
                    <a:pt x="6353924" y="882434"/>
                  </a:lnTo>
                  <a:lnTo>
                    <a:pt x="6345923" y="876604"/>
                  </a:lnTo>
                  <a:lnTo>
                    <a:pt x="6345923" y="869835"/>
                  </a:lnTo>
                  <a:lnTo>
                    <a:pt x="6347930" y="860399"/>
                  </a:lnTo>
                  <a:lnTo>
                    <a:pt x="6346761" y="857719"/>
                  </a:lnTo>
                  <a:lnTo>
                    <a:pt x="6344755" y="854735"/>
                  </a:lnTo>
                  <a:lnTo>
                    <a:pt x="6342761" y="853948"/>
                  </a:lnTo>
                  <a:lnTo>
                    <a:pt x="6340754" y="852055"/>
                  </a:lnTo>
                  <a:lnTo>
                    <a:pt x="6339929" y="850176"/>
                  </a:lnTo>
                  <a:lnTo>
                    <a:pt x="6339929" y="838530"/>
                  </a:lnTo>
                  <a:lnTo>
                    <a:pt x="6337922" y="829081"/>
                  </a:lnTo>
                  <a:lnTo>
                    <a:pt x="6335928" y="822629"/>
                  </a:lnTo>
                  <a:lnTo>
                    <a:pt x="6333934" y="817753"/>
                  </a:lnTo>
                  <a:lnTo>
                    <a:pt x="6330759" y="813193"/>
                  </a:lnTo>
                  <a:lnTo>
                    <a:pt x="6316764" y="802487"/>
                  </a:lnTo>
                  <a:lnTo>
                    <a:pt x="6309436" y="791946"/>
                  </a:lnTo>
                  <a:lnTo>
                    <a:pt x="6308763" y="787387"/>
                  </a:lnTo>
                  <a:lnTo>
                    <a:pt x="6307429" y="783615"/>
                  </a:lnTo>
                  <a:lnTo>
                    <a:pt x="6307429" y="770394"/>
                  </a:lnTo>
                  <a:lnTo>
                    <a:pt x="6305435" y="766305"/>
                  </a:lnTo>
                  <a:lnTo>
                    <a:pt x="6303429" y="763625"/>
                  </a:lnTo>
                  <a:lnTo>
                    <a:pt x="6297434" y="760641"/>
                  </a:lnTo>
                  <a:lnTo>
                    <a:pt x="6294767" y="759853"/>
                  </a:lnTo>
                  <a:lnTo>
                    <a:pt x="6291440" y="757961"/>
                  </a:lnTo>
                  <a:lnTo>
                    <a:pt x="6288773" y="754189"/>
                  </a:lnTo>
                  <a:lnTo>
                    <a:pt x="6279439" y="748525"/>
                  </a:lnTo>
                  <a:lnTo>
                    <a:pt x="6275438" y="747268"/>
                  </a:lnTo>
                  <a:lnTo>
                    <a:pt x="6272276" y="744740"/>
                  </a:lnTo>
                  <a:lnTo>
                    <a:pt x="6268275" y="739711"/>
                  </a:lnTo>
                  <a:lnTo>
                    <a:pt x="6259436" y="731367"/>
                  </a:lnTo>
                  <a:lnTo>
                    <a:pt x="6256274" y="727595"/>
                  </a:lnTo>
                  <a:lnTo>
                    <a:pt x="6256274" y="725385"/>
                  </a:lnTo>
                  <a:lnTo>
                    <a:pt x="6255436" y="720826"/>
                  </a:lnTo>
                  <a:lnTo>
                    <a:pt x="6255436" y="718934"/>
                  </a:lnTo>
                  <a:lnTo>
                    <a:pt x="6254267" y="717054"/>
                  </a:lnTo>
                  <a:lnTo>
                    <a:pt x="6252273" y="717054"/>
                  </a:lnTo>
                  <a:lnTo>
                    <a:pt x="6244272" y="713270"/>
                  </a:lnTo>
                  <a:lnTo>
                    <a:pt x="6234277" y="703834"/>
                  </a:lnTo>
                  <a:lnTo>
                    <a:pt x="6231115" y="702729"/>
                  </a:lnTo>
                  <a:lnTo>
                    <a:pt x="6229108" y="700062"/>
                  </a:lnTo>
                  <a:lnTo>
                    <a:pt x="6229108" y="698169"/>
                  </a:lnTo>
                  <a:lnTo>
                    <a:pt x="6232271" y="697064"/>
                  </a:lnTo>
                  <a:lnTo>
                    <a:pt x="6234277" y="694397"/>
                  </a:lnTo>
                  <a:lnTo>
                    <a:pt x="6239103" y="686841"/>
                  </a:lnTo>
                  <a:lnTo>
                    <a:pt x="6244272" y="680072"/>
                  </a:lnTo>
                  <a:lnTo>
                    <a:pt x="6250267" y="675043"/>
                  </a:lnTo>
                  <a:lnTo>
                    <a:pt x="6253442" y="668591"/>
                  </a:lnTo>
                  <a:lnTo>
                    <a:pt x="6253442" y="665594"/>
                  </a:lnTo>
                  <a:lnTo>
                    <a:pt x="6252273" y="664806"/>
                  </a:lnTo>
                  <a:lnTo>
                    <a:pt x="6251219" y="663702"/>
                  </a:lnTo>
                  <a:lnTo>
                    <a:pt x="6251435" y="663702"/>
                  </a:lnTo>
                  <a:lnTo>
                    <a:pt x="6249441" y="661822"/>
                  </a:lnTo>
                  <a:lnTo>
                    <a:pt x="6248273" y="659142"/>
                  </a:lnTo>
                  <a:lnTo>
                    <a:pt x="6246279" y="652373"/>
                  </a:lnTo>
                  <a:lnTo>
                    <a:pt x="6246279" y="649706"/>
                  </a:lnTo>
                  <a:lnTo>
                    <a:pt x="6247435" y="642937"/>
                  </a:lnTo>
                  <a:lnTo>
                    <a:pt x="6247435" y="636168"/>
                  </a:lnTo>
                  <a:lnTo>
                    <a:pt x="6245110" y="630504"/>
                  </a:lnTo>
                  <a:lnTo>
                    <a:pt x="6242278" y="616508"/>
                  </a:lnTo>
                  <a:lnTo>
                    <a:pt x="6241110" y="608952"/>
                  </a:lnTo>
                  <a:lnTo>
                    <a:pt x="6237109" y="597154"/>
                  </a:lnTo>
                  <a:lnTo>
                    <a:pt x="6238278" y="594474"/>
                  </a:lnTo>
                  <a:lnTo>
                    <a:pt x="6241110" y="591477"/>
                  </a:lnTo>
                  <a:lnTo>
                    <a:pt x="6246279" y="585038"/>
                  </a:lnTo>
                  <a:lnTo>
                    <a:pt x="6252273" y="579361"/>
                  </a:lnTo>
                  <a:lnTo>
                    <a:pt x="6256274" y="576376"/>
                  </a:lnTo>
                  <a:lnTo>
                    <a:pt x="6260274" y="571817"/>
                  </a:lnTo>
                  <a:lnTo>
                    <a:pt x="6261443" y="568820"/>
                  </a:lnTo>
                  <a:lnTo>
                    <a:pt x="6261443" y="566153"/>
                  </a:lnTo>
                  <a:lnTo>
                    <a:pt x="6260274" y="562063"/>
                  </a:lnTo>
                  <a:lnTo>
                    <a:pt x="6260274" y="548843"/>
                  </a:lnTo>
                  <a:lnTo>
                    <a:pt x="6261443" y="539242"/>
                  </a:lnTo>
                  <a:lnTo>
                    <a:pt x="6259436" y="526021"/>
                  </a:lnTo>
                  <a:lnTo>
                    <a:pt x="6255436" y="517372"/>
                  </a:lnTo>
                  <a:lnTo>
                    <a:pt x="6249441" y="498487"/>
                  </a:lnTo>
                  <a:lnTo>
                    <a:pt x="6249441" y="494715"/>
                  </a:lnTo>
                  <a:lnTo>
                    <a:pt x="6250267" y="490143"/>
                  </a:lnTo>
                  <a:lnTo>
                    <a:pt x="6251435" y="486371"/>
                  </a:lnTo>
                  <a:lnTo>
                    <a:pt x="6255436" y="479602"/>
                  </a:lnTo>
                  <a:lnTo>
                    <a:pt x="6262268" y="472059"/>
                  </a:lnTo>
                  <a:lnTo>
                    <a:pt x="6274270" y="461352"/>
                  </a:lnTo>
                  <a:lnTo>
                    <a:pt x="6277432" y="457581"/>
                  </a:lnTo>
                  <a:lnTo>
                    <a:pt x="6279439" y="451916"/>
                  </a:lnTo>
                  <a:lnTo>
                    <a:pt x="6283439" y="446252"/>
                  </a:lnTo>
                  <a:lnTo>
                    <a:pt x="6287440" y="443572"/>
                  </a:lnTo>
                  <a:lnTo>
                    <a:pt x="6291440" y="442468"/>
                  </a:lnTo>
                  <a:lnTo>
                    <a:pt x="6297434" y="442468"/>
                  </a:lnTo>
                  <a:lnTo>
                    <a:pt x="6304762" y="436803"/>
                  </a:lnTo>
                  <a:lnTo>
                    <a:pt x="6305435" y="433819"/>
                  </a:lnTo>
                  <a:lnTo>
                    <a:pt x="6307429" y="402818"/>
                  </a:lnTo>
                  <a:lnTo>
                    <a:pt x="6309436" y="392899"/>
                  </a:lnTo>
                  <a:lnTo>
                    <a:pt x="6309436" y="386448"/>
                  </a:lnTo>
                  <a:lnTo>
                    <a:pt x="6308763" y="377012"/>
                  </a:lnTo>
                  <a:lnTo>
                    <a:pt x="6304762" y="358914"/>
                  </a:lnTo>
                  <a:lnTo>
                    <a:pt x="6303429" y="357022"/>
                  </a:lnTo>
                  <a:lnTo>
                    <a:pt x="6301435" y="355930"/>
                  </a:lnTo>
                  <a:lnTo>
                    <a:pt x="6299428" y="353250"/>
                  </a:lnTo>
                  <a:lnTo>
                    <a:pt x="6298768" y="349478"/>
                  </a:lnTo>
                  <a:lnTo>
                    <a:pt x="6296761" y="343814"/>
                  </a:lnTo>
                  <a:lnTo>
                    <a:pt x="6293434" y="338937"/>
                  </a:lnTo>
                  <a:lnTo>
                    <a:pt x="6291440" y="336892"/>
                  </a:lnTo>
                  <a:lnTo>
                    <a:pt x="6287440" y="331228"/>
                  </a:lnTo>
                  <a:lnTo>
                    <a:pt x="6286766" y="329336"/>
                  </a:lnTo>
                  <a:lnTo>
                    <a:pt x="6287440" y="323037"/>
                  </a:lnTo>
                  <a:lnTo>
                    <a:pt x="6287440" y="319265"/>
                  </a:lnTo>
                  <a:lnTo>
                    <a:pt x="6286766" y="316115"/>
                  </a:lnTo>
                  <a:lnTo>
                    <a:pt x="6284773" y="313131"/>
                  </a:lnTo>
                  <a:lnTo>
                    <a:pt x="6280264" y="308559"/>
                  </a:lnTo>
                  <a:lnTo>
                    <a:pt x="6279439" y="305574"/>
                  </a:lnTo>
                  <a:lnTo>
                    <a:pt x="6279439" y="302895"/>
                  </a:lnTo>
                  <a:lnTo>
                    <a:pt x="6281432" y="294246"/>
                  </a:lnTo>
                  <a:lnTo>
                    <a:pt x="6281432" y="291566"/>
                  </a:lnTo>
                  <a:lnTo>
                    <a:pt x="6280264" y="288582"/>
                  </a:lnTo>
                  <a:lnTo>
                    <a:pt x="6279439" y="284797"/>
                  </a:lnTo>
                  <a:lnTo>
                    <a:pt x="6277432" y="281025"/>
                  </a:lnTo>
                  <a:lnTo>
                    <a:pt x="6277432" y="277253"/>
                  </a:lnTo>
                  <a:lnTo>
                    <a:pt x="6276264" y="272211"/>
                  </a:lnTo>
                  <a:lnTo>
                    <a:pt x="6275438" y="264033"/>
                  </a:lnTo>
                  <a:lnTo>
                    <a:pt x="6273431" y="253326"/>
                  </a:lnTo>
                  <a:lnTo>
                    <a:pt x="6271438" y="249555"/>
                  </a:lnTo>
                  <a:lnTo>
                    <a:pt x="6272276" y="245783"/>
                  </a:lnTo>
                  <a:lnTo>
                    <a:pt x="6272276" y="243103"/>
                  </a:lnTo>
                  <a:lnTo>
                    <a:pt x="6273431" y="241211"/>
                  </a:lnTo>
                  <a:lnTo>
                    <a:pt x="6272276" y="235546"/>
                  </a:lnTo>
                  <a:lnTo>
                    <a:pt x="6269431" y="214464"/>
                  </a:lnTo>
                  <a:lnTo>
                    <a:pt x="6268275" y="212572"/>
                  </a:lnTo>
                  <a:lnTo>
                    <a:pt x="6268275" y="210693"/>
                  </a:lnTo>
                  <a:lnTo>
                    <a:pt x="6265443" y="206121"/>
                  </a:lnTo>
                  <a:lnTo>
                    <a:pt x="6262268" y="197472"/>
                  </a:lnTo>
                  <a:lnTo>
                    <a:pt x="6266269" y="179222"/>
                  </a:lnTo>
                  <a:lnTo>
                    <a:pt x="6269431" y="175437"/>
                  </a:lnTo>
                  <a:lnTo>
                    <a:pt x="6270269" y="172770"/>
                  </a:lnTo>
                  <a:lnTo>
                    <a:pt x="6272276" y="169773"/>
                  </a:lnTo>
                  <a:lnTo>
                    <a:pt x="6278270" y="165214"/>
                  </a:lnTo>
                  <a:lnTo>
                    <a:pt x="6292761" y="157657"/>
                  </a:lnTo>
                  <a:lnTo>
                    <a:pt x="6299428" y="155778"/>
                  </a:lnTo>
                  <a:lnTo>
                    <a:pt x="6302768" y="153885"/>
                  </a:lnTo>
                  <a:lnTo>
                    <a:pt x="6309436" y="150901"/>
                  </a:lnTo>
                  <a:lnTo>
                    <a:pt x="6317932" y="149009"/>
                  </a:lnTo>
                  <a:lnTo>
                    <a:pt x="6323927" y="147116"/>
                  </a:lnTo>
                  <a:lnTo>
                    <a:pt x="6330759" y="142240"/>
                  </a:lnTo>
                  <a:lnTo>
                    <a:pt x="6337922" y="132016"/>
                  </a:lnTo>
                  <a:lnTo>
                    <a:pt x="6341923" y="128231"/>
                  </a:lnTo>
                  <a:lnTo>
                    <a:pt x="6359093" y="115023"/>
                  </a:lnTo>
                  <a:lnTo>
                    <a:pt x="6363094" y="113131"/>
                  </a:lnTo>
                  <a:lnTo>
                    <a:pt x="6365087" y="113131"/>
                  </a:lnTo>
                  <a:lnTo>
                    <a:pt x="6371920" y="115023"/>
                  </a:lnTo>
                  <a:lnTo>
                    <a:pt x="6373927" y="115023"/>
                  </a:lnTo>
                  <a:lnTo>
                    <a:pt x="6381928" y="103212"/>
                  </a:lnTo>
                  <a:lnTo>
                    <a:pt x="6383083" y="99441"/>
                  </a:lnTo>
                  <a:lnTo>
                    <a:pt x="6383083" y="90004"/>
                  </a:lnTo>
                  <a:lnTo>
                    <a:pt x="6385090" y="84340"/>
                  </a:lnTo>
                  <a:lnTo>
                    <a:pt x="6386258" y="82448"/>
                  </a:lnTo>
                  <a:lnTo>
                    <a:pt x="6386258" y="74104"/>
                  </a:lnTo>
                  <a:lnTo>
                    <a:pt x="6388252" y="66078"/>
                  </a:lnTo>
                  <a:lnTo>
                    <a:pt x="6388252" y="62306"/>
                  </a:lnTo>
                  <a:lnTo>
                    <a:pt x="6391084" y="59791"/>
                  </a:lnTo>
                  <a:lnTo>
                    <a:pt x="6394259" y="57899"/>
                  </a:lnTo>
                  <a:lnTo>
                    <a:pt x="6403086" y="54127"/>
                  </a:lnTo>
                  <a:lnTo>
                    <a:pt x="6411087" y="52870"/>
                  </a:lnTo>
                  <a:lnTo>
                    <a:pt x="6413081" y="52870"/>
                  </a:lnTo>
                  <a:lnTo>
                    <a:pt x="6415087" y="52235"/>
                  </a:lnTo>
                  <a:lnTo>
                    <a:pt x="6419583" y="48463"/>
                  </a:lnTo>
                  <a:lnTo>
                    <a:pt x="6427584" y="40754"/>
                  </a:lnTo>
                  <a:lnTo>
                    <a:pt x="6432410" y="33197"/>
                  </a:lnTo>
                  <a:lnTo>
                    <a:pt x="6439586" y="24536"/>
                  </a:lnTo>
                  <a:lnTo>
                    <a:pt x="6442418" y="19659"/>
                  </a:lnTo>
                  <a:lnTo>
                    <a:pt x="6452413" y="0"/>
                  </a:lnTo>
                  <a:lnTo>
                    <a:pt x="5944654" y="0"/>
                  </a:lnTo>
                  <a:lnTo>
                    <a:pt x="5944654" y="661822"/>
                  </a:lnTo>
                  <a:lnTo>
                    <a:pt x="5039944" y="661847"/>
                  </a:lnTo>
                  <a:lnTo>
                    <a:pt x="5039944" y="1324178"/>
                  </a:lnTo>
                  <a:lnTo>
                    <a:pt x="5039944" y="1326007"/>
                  </a:lnTo>
                  <a:lnTo>
                    <a:pt x="5039944" y="1987130"/>
                  </a:lnTo>
                  <a:lnTo>
                    <a:pt x="3231019" y="1987130"/>
                  </a:lnTo>
                  <a:lnTo>
                    <a:pt x="3231019" y="3311283"/>
                  </a:lnTo>
                  <a:lnTo>
                    <a:pt x="3231019" y="3313176"/>
                  </a:lnTo>
                  <a:lnTo>
                    <a:pt x="3231019" y="4638459"/>
                  </a:lnTo>
                  <a:lnTo>
                    <a:pt x="5039944" y="4638459"/>
                  </a:lnTo>
                  <a:lnTo>
                    <a:pt x="5041938" y="4638459"/>
                  </a:lnTo>
                  <a:lnTo>
                    <a:pt x="5112423" y="4638459"/>
                  </a:lnTo>
                  <a:lnTo>
                    <a:pt x="5114429" y="4634674"/>
                  </a:lnTo>
                  <a:lnTo>
                    <a:pt x="5135588" y="4597616"/>
                  </a:lnTo>
                  <a:lnTo>
                    <a:pt x="5143589" y="4578705"/>
                  </a:lnTo>
                  <a:lnTo>
                    <a:pt x="5145595" y="4570755"/>
                  </a:lnTo>
                  <a:lnTo>
                    <a:pt x="5149596" y="4564329"/>
                  </a:lnTo>
                  <a:lnTo>
                    <a:pt x="5158752" y="4545419"/>
                  </a:lnTo>
                  <a:lnTo>
                    <a:pt x="5161585" y="4538611"/>
                  </a:lnTo>
                  <a:lnTo>
                    <a:pt x="5165585" y="4532935"/>
                  </a:lnTo>
                  <a:lnTo>
                    <a:pt x="5166753" y="4528020"/>
                  </a:lnTo>
                  <a:lnTo>
                    <a:pt x="5166753" y="4510240"/>
                  </a:lnTo>
                  <a:lnTo>
                    <a:pt x="5167592" y="4507217"/>
                  </a:lnTo>
                  <a:lnTo>
                    <a:pt x="5171592" y="4499648"/>
                  </a:lnTo>
                  <a:lnTo>
                    <a:pt x="5172748" y="4493984"/>
                  </a:lnTo>
                  <a:lnTo>
                    <a:pt x="5172748" y="4492091"/>
                  </a:lnTo>
                  <a:lnTo>
                    <a:pt x="5173586" y="4490199"/>
                  </a:lnTo>
                  <a:lnTo>
                    <a:pt x="5175593" y="4489056"/>
                  </a:lnTo>
                  <a:lnTo>
                    <a:pt x="5178755" y="4488307"/>
                  </a:lnTo>
                  <a:lnTo>
                    <a:pt x="5184749" y="4488307"/>
                  </a:lnTo>
                  <a:lnTo>
                    <a:pt x="5186756" y="4487176"/>
                  </a:lnTo>
                  <a:lnTo>
                    <a:pt x="5188750" y="4486414"/>
                  </a:lnTo>
                  <a:lnTo>
                    <a:pt x="5189918" y="4485284"/>
                  </a:lnTo>
                  <a:lnTo>
                    <a:pt x="5194757" y="4468253"/>
                  </a:lnTo>
                  <a:lnTo>
                    <a:pt x="5198745" y="4462589"/>
                  </a:lnTo>
                  <a:lnTo>
                    <a:pt x="5200751" y="4461840"/>
                  </a:lnTo>
                  <a:lnTo>
                    <a:pt x="5201920" y="4460697"/>
                  </a:lnTo>
                  <a:lnTo>
                    <a:pt x="5203914" y="4459948"/>
                  </a:lnTo>
                  <a:lnTo>
                    <a:pt x="5204752" y="4460697"/>
                  </a:lnTo>
                  <a:lnTo>
                    <a:pt x="5206746" y="4460697"/>
                  </a:lnTo>
                  <a:lnTo>
                    <a:pt x="5213921" y="4464482"/>
                  </a:lnTo>
                  <a:lnTo>
                    <a:pt x="5227917" y="4469384"/>
                  </a:lnTo>
                  <a:lnTo>
                    <a:pt x="5233911" y="4473930"/>
                  </a:lnTo>
                  <a:lnTo>
                    <a:pt x="5247246" y="4483392"/>
                  </a:lnTo>
                  <a:lnTo>
                    <a:pt x="5248414" y="4484522"/>
                  </a:lnTo>
                  <a:lnTo>
                    <a:pt x="5252415" y="4486414"/>
                  </a:lnTo>
                  <a:lnTo>
                    <a:pt x="5256415" y="4489056"/>
                  </a:lnTo>
                  <a:lnTo>
                    <a:pt x="5262410" y="4490199"/>
                  </a:lnTo>
                  <a:lnTo>
                    <a:pt x="5264404" y="4491329"/>
                  </a:lnTo>
                  <a:lnTo>
                    <a:pt x="5266410" y="4491329"/>
                  </a:lnTo>
                  <a:lnTo>
                    <a:pt x="5285575" y="4476953"/>
                  </a:lnTo>
                  <a:lnTo>
                    <a:pt x="5290401" y="4475073"/>
                  </a:lnTo>
                  <a:lnTo>
                    <a:pt x="5295570" y="4475073"/>
                  </a:lnTo>
                  <a:lnTo>
                    <a:pt x="5297576" y="4475823"/>
                  </a:lnTo>
                  <a:lnTo>
                    <a:pt x="5298402" y="4478845"/>
                  </a:lnTo>
                  <a:lnTo>
                    <a:pt x="5298402" y="4482643"/>
                  </a:lnTo>
                  <a:lnTo>
                    <a:pt x="5300408" y="4486414"/>
                  </a:lnTo>
                  <a:lnTo>
                    <a:pt x="5301564" y="4487176"/>
                  </a:lnTo>
                  <a:lnTo>
                    <a:pt x="5302402" y="4488307"/>
                  </a:lnTo>
                  <a:lnTo>
                    <a:pt x="5304409" y="4488307"/>
                  </a:lnTo>
                  <a:lnTo>
                    <a:pt x="5310403" y="4486414"/>
                  </a:lnTo>
                  <a:lnTo>
                    <a:pt x="5311572" y="4485284"/>
                  </a:lnTo>
                  <a:lnTo>
                    <a:pt x="5314404" y="4475823"/>
                  </a:lnTo>
                  <a:lnTo>
                    <a:pt x="5319573" y="4471289"/>
                  </a:lnTo>
                  <a:lnTo>
                    <a:pt x="5321566" y="4467504"/>
                  </a:lnTo>
                  <a:lnTo>
                    <a:pt x="5325567" y="4462589"/>
                  </a:lnTo>
                  <a:lnTo>
                    <a:pt x="5328729" y="4459948"/>
                  </a:lnTo>
                  <a:lnTo>
                    <a:pt x="5330736" y="4456912"/>
                  </a:lnTo>
                  <a:lnTo>
                    <a:pt x="5331561" y="4455020"/>
                  </a:lnTo>
                  <a:lnTo>
                    <a:pt x="5333568" y="4453128"/>
                  </a:lnTo>
                  <a:lnTo>
                    <a:pt x="5334736" y="4449356"/>
                  </a:lnTo>
                  <a:lnTo>
                    <a:pt x="5335562" y="4448213"/>
                  </a:lnTo>
                  <a:lnTo>
                    <a:pt x="5334736" y="4446321"/>
                  </a:lnTo>
                  <a:lnTo>
                    <a:pt x="5333568" y="4440656"/>
                  </a:lnTo>
                  <a:lnTo>
                    <a:pt x="5333568" y="4433087"/>
                  </a:lnTo>
                  <a:lnTo>
                    <a:pt x="5334736" y="4426648"/>
                  </a:lnTo>
                  <a:lnTo>
                    <a:pt x="5335562" y="4424769"/>
                  </a:lnTo>
                  <a:lnTo>
                    <a:pt x="5335562" y="4423626"/>
                  </a:lnTo>
                  <a:lnTo>
                    <a:pt x="5334736" y="4422876"/>
                  </a:lnTo>
                  <a:lnTo>
                    <a:pt x="5327561" y="4413415"/>
                  </a:lnTo>
                  <a:lnTo>
                    <a:pt x="5322735" y="4403585"/>
                  </a:lnTo>
                  <a:lnTo>
                    <a:pt x="5320728" y="4401693"/>
                  </a:lnTo>
                  <a:lnTo>
                    <a:pt x="5316398" y="4399051"/>
                  </a:lnTo>
                  <a:lnTo>
                    <a:pt x="5314404" y="4397146"/>
                  </a:lnTo>
                  <a:lnTo>
                    <a:pt x="5314404" y="4395254"/>
                  </a:lnTo>
                  <a:lnTo>
                    <a:pt x="5315572" y="4394124"/>
                  </a:lnTo>
                  <a:lnTo>
                    <a:pt x="5316398" y="4392244"/>
                  </a:lnTo>
                  <a:lnTo>
                    <a:pt x="5319573" y="4388459"/>
                  </a:lnTo>
                  <a:lnTo>
                    <a:pt x="5320728" y="4387710"/>
                  </a:lnTo>
                  <a:lnTo>
                    <a:pt x="5320728" y="4385805"/>
                  </a:lnTo>
                  <a:lnTo>
                    <a:pt x="5319573" y="4383913"/>
                  </a:lnTo>
                  <a:lnTo>
                    <a:pt x="5317566" y="4371441"/>
                  </a:lnTo>
                  <a:lnTo>
                    <a:pt x="5317566" y="4367657"/>
                  </a:lnTo>
                  <a:lnTo>
                    <a:pt x="5318734" y="4364621"/>
                  </a:lnTo>
                  <a:lnTo>
                    <a:pt x="5320728" y="4362729"/>
                  </a:lnTo>
                  <a:lnTo>
                    <a:pt x="5326735" y="4352518"/>
                  </a:lnTo>
                  <a:lnTo>
                    <a:pt x="5329567" y="4345724"/>
                  </a:lnTo>
                  <a:lnTo>
                    <a:pt x="5329567" y="4339285"/>
                  </a:lnTo>
                  <a:lnTo>
                    <a:pt x="5330736" y="4338155"/>
                  </a:lnTo>
                  <a:lnTo>
                    <a:pt x="5332730" y="4337405"/>
                  </a:lnTo>
                  <a:lnTo>
                    <a:pt x="5334736" y="4331716"/>
                  </a:lnTo>
                  <a:lnTo>
                    <a:pt x="5335562" y="4326814"/>
                  </a:lnTo>
                  <a:lnTo>
                    <a:pt x="5337568" y="4319994"/>
                  </a:lnTo>
                  <a:lnTo>
                    <a:pt x="5339562" y="4316222"/>
                  </a:lnTo>
                  <a:lnTo>
                    <a:pt x="5341569" y="4313567"/>
                  </a:lnTo>
                  <a:lnTo>
                    <a:pt x="5344896" y="4311675"/>
                  </a:lnTo>
                  <a:lnTo>
                    <a:pt x="5346903" y="4311675"/>
                  </a:lnTo>
                  <a:lnTo>
                    <a:pt x="5350891" y="4315472"/>
                  </a:lnTo>
                  <a:lnTo>
                    <a:pt x="5354066" y="4316222"/>
                  </a:lnTo>
                  <a:lnTo>
                    <a:pt x="5362892" y="4316222"/>
                  </a:lnTo>
                  <a:lnTo>
                    <a:pt x="5364899" y="4317352"/>
                  </a:lnTo>
                  <a:lnTo>
                    <a:pt x="5370055" y="4321137"/>
                  </a:lnTo>
                  <a:lnTo>
                    <a:pt x="5374894" y="4321886"/>
                  </a:lnTo>
                  <a:lnTo>
                    <a:pt x="5376888" y="4323778"/>
                  </a:lnTo>
                  <a:lnTo>
                    <a:pt x="5380063" y="4325683"/>
                  </a:lnTo>
                  <a:lnTo>
                    <a:pt x="5382895" y="4326814"/>
                  </a:lnTo>
                  <a:lnTo>
                    <a:pt x="5390058" y="4326814"/>
                  </a:lnTo>
                  <a:lnTo>
                    <a:pt x="5393220" y="4327944"/>
                  </a:lnTo>
                  <a:lnTo>
                    <a:pt x="5394058" y="4327944"/>
                  </a:lnTo>
                  <a:lnTo>
                    <a:pt x="5396052" y="4328693"/>
                  </a:lnTo>
                  <a:lnTo>
                    <a:pt x="5401221" y="4328693"/>
                  </a:lnTo>
                  <a:lnTo>
                    <a:pt x="5404053" y="4327944"/>
                  </a:lnTo>
                  <a:lnTo>
                    <a:pt x="5408053" y="4325683"/>
                  </a:lnTo>
                  <a:lnTo>
                    <a:pt x="5417223" y="4323016"/>
                  </a:lnTo>
                  <a:lnTo>
                    <a:pt x="5422392" y="4318114"/>
                  </a:lnTo>
                  <a:lnTo>
                    <a:pt x="5422392" y="4307903"/>
                  </a:lnTo>
                  <a:lnTo>
                    <a:pt x="5423217" y="4306011"/>
                  </a:lnTo>
                  <a:lnTo>
                    <a:pt x="5423217" y="4304119"/>
                  </a:lnTo>
                  <a:lnTo>
                    <a:pt x="5422392" y="4301083"/>
                  </a:lnTo>
                  <a:lnTo>
                    <a:pt x="5421223" y="4299191"/>
                  </a:lnTo>
                  <a:lnTo>
                    <a:pt x="5420385" y="4298442"/>
                  </a:lnTo>
                  <a:lnTo>
                    <a:pt x="5417223" y="4296549"/>
                  </a:lnTo>
                  <a:lnTo>
                    <a:pt x="5414061" y="4292765"/>
                  </a:lnTo>
                  <a:lnTo>
                    <a:pt x="5412054" y="4290873"/>
                  </a:lnTo>
                  <a:lnTo>
                    <a:pt x="5412054" y="4287101"/>
                  </a:lnTo>
                  <a:lnTo>
                    <a:pt x="5413222" y="4284827"/>
                  </a:lnTo>
                  <a:lnTo>
                    <a:pt x="5413222" y="4282173"/>
                  </a:lnTo>
                  <a:lnTo>
                    <a:pt x="5412054" y="4280281"/>
                  </a:lnTo>
                  <a:lnTo>
                    <a:pt x="5411216" y="4277258"/>
                  </a:lnTo>
                  <a:lnTo>
                    <a:pt x="5409222" y="4274617"/>
                  </a:lnTo>
                  <a:lnTo>
                    <a:pt x="5406060" y="4272724"/>
                  </a:lnTo>
                  <a:lnTo>
                    <a:pt x="5401221" y="4265917"/>
                  </a:lnTo>
                  <a:lnTo>
                    <a:pt x="5398059" y="4259478"/>
                  </a:lnTo>
                  <a:lnTo>
                    <a:pt x="5398059" y="4253814"/>
                  </a:lnTo>
                  <a:lnTo>
                    <a:pt x="5406060" y="4246245"/>
                  </a:lnTo>
                  <a:lnTo>
                    <a:pt x="5409222" y="4240187"/>
                  </a:lnTo>
                  <a:lnTo>
                    <a:pt x="5414061" y="4235653"/>
                  </a:lnTo>
                  <a:lnTo>
                    <a:pt x="5418048" y="4232630"/>
                  </a:lnTo>
                  <a:lnTo>
                    <a:pt x="5422392" y="4231881"/>
                  </a:lnTo>
                  <a:lnTo>
                    <a:pt x="5426392" y="4229976"/>
                  </a:lnTo>
                  <a:lnTo>
                    <a:pt x="5429224" y="4226204"/>
                  </a:lnTo>
                  <a:lnTo>
                    <a:pt x="5430380" y="4223182"/>
                  </a:lnTo>
                  <a:lnTo>
                    <a:pt x="5426392" y="4221289"/>
                  </a:lnTo>
                  <a:lnTo>
                    <a:pt x="5423217" y="4219384"/>
                  </a:lnTo>
                  <a:lnTo>
                    <a:pt x="5421223" y="4217505"/>
                  </a:lnTo>
                  <a:lnTo>
                    <a:pt x="5419217" y="4214850"/>
                  </a:lnTo>
                  <a:lnTo>
                    <a:pt x="5413222" y="4203128"/>
                  </a:lnTo>
                  <a:lnTo>
                    <a:pt x="5407228" y="4194810"/>
                  </a:lnTo>
                  <a:lnTo>
                    <a:pt x="5403227" y="4189882"/>
                  </a:lnTo>
                  <a:lnTo>
                    <a:pt x="5400052" y="4187240"/>
                  </a:lnTo>
                  <a:lnTo>
                    <a:pt x="5400052" y="4186110"/>
                  </a:lnTo>
                  <a:lnTo>
                    <a:pt x="5399227" y="4183469"/>
                  </a:lnTo>
                  <a:lnTo>
                    <a:pt x="5400052" y="4177779"/>
                  </a:lnTo>
                  <a:lnTo>
                    <a:pt x="5403227" y="4170235"/>
                  </a:lnTo>
                  <a:lnTo>
                    <a:pt x="5410060" y="4158488"/>
                  </a:lnTo>
                  <a:lnTo>
                    <a:pt x="5413222" y="4153954"/>
                  </a:lnTo>
                  <a:lnTo>
                    <a:pt x="5418048" y="4150182"/>
                  </a:lnTo>
                  <a:lnTo>
                    <a:pt x="5423217" y="4147147"/>
                  </a:lnTo>
                  <a:lnTo>
                    <a:pt x="5428386" y="4149052"/>
                  </a:lnTo>
                  <a:lnTo>
                    <a:pt x="5432387" y="4153954"/>
                  </a:lnTo>
                  <a:lnTo>
                    <a:pt x="5438381" y="4157738"/>
                  </a:lnTo>
                  <a:lnTo>
                    <a:pt x="5443220" y="4159643"/>
                  </a:lnTo>
                  <a:lnTo>
                    <a:pt x="5452376" y="4155846"/>
                  </a:lnTo>
                  <a:lnTo>
                    <a:pt x="5454383" y="4154716"/>
                  </a:lnTo>
                  <a:lnTo>
                    <a:pt x="5456377" y="4154716"/>
                  </a:lnTo>
                  <a:lnTo>
                    <a:pt x="5462384" y="4155846"/>
                  </a:lnTo>
                  <a:lnTo>
                    <a:pt x="5468378" y="4157738"/>
                  </a:lnTo>
                  <a:lnTo>
                    <a:pt x="5473712" y="4158488"/>
                  </a:lnTo>
                  <a:lnTo>
                    <a:pt x="5479707" y="4157738"/>
                  </a:lnTo>
                  <a:lnTo>
                    <a:pt x="5486374" y="4158488"/>
                  </a:lnTo>
                  <a:lnTo>
                    <a:pt x="5496877" y="4155846"/>
                  </a:lnTo>
                  <a:lnTo>
                    <a:pt x="5501703" y="4153954"/>
                  </a:lnTo>
                  <a:lnTo>
                    <a:pt x="5503710" y="4153954"/>
                  </a:lnTo>
                  <a:lnTo>
                    <a:pt x="5506872" y="4157738"/>
                  </a:lnTo>
                  <a:lnTo>
                    <a:pt x="5511711" y="4164546"/>
                  </a:lnTo>
                  <a:lnTo>
                    <a:pt x="5514873" y="4166438"/>
                  </a:lnTo>
                  <a:lnTo>
                    <a:pt x="5518874" y="4167187"/>
                  </a:lnTo>
                  <a:lnTo>
                    <a:pt x="5530037" y="4167187"/>
                  </a:lnTo>
                  <a:lnTo>
                    <a:pt x="5538876" y="4169092"/>
                  </a:lnTo>
                  <a:lnTo>
                    <a:pt x="5546864" y="4169092"/>
                  </a:lnTo>
                  <a:lnTo>
                    <a:pt x="5562028" y="4167187"/>
                  </a:lnTo>
                  <a:lnTo>
                    <a:pt x="5571363" y="4165308"/>
                  </a:lnTo>
                  <a:lnTo>
                    <a:pt x="5581370" y="4164546"/>
                  </a:lnTo>
                  <a:lnTo>
                    <a:pt x="5590032" y="4162666"/>
                  </a:lnTo>
                  <a:lnTo>
                    <a:pt x="5601360" y="4159643"/>
                  </a:lnTo>
                  <a:lnTo>
                    <a:pt x="5641695" y="4159643"/>
                  </a:lnTo>
                  <a:lnTo>
                    <a:pt x="5649684" y="4155846"/>
                  </a:lnTo>
                  <a:lnTo>
                    <a:pt x="5653684" y="4154716"/>
                  </a:lnTo>
                  <a:lnTo>
                    <a:pt x="5655691" y="4155846"/>
                  </a:lnTo>
                  <a:lnTo>
                    <a:pt x="5661685" y="4158488"/>
                  </a:lnTo>
                  <a:lnTo>
                    <a:pt x="5671680" y="4165308"/>
                  </a:lnTo>
                  <a:lnTo>
                    <a:pt x="5673687" y="4165308"/>
                  </a:lnTo>
                  <a:lnTo>
                    <a:pt x="5674855" y="4164546"/>
                  </a:lnTo>
                  <a:lnTo>
                    <a:pt x="5675681" y="4163415"/>
                  </a:lnTo>
                  <a:lnTo>
                    <a:pt x="5676849" y="4160393"/>
                  </a:lnTo>
                  <a:lnTo>
                    <a:pt x="5676849" y="4157738"/>
                  </a:lnTo>
                  <a:lnTo>
                    <a:pt x="5666854" y="4138841"/>
                  </a:lnTo>
                  <a:lnTo>
                    <a:pt x="5666854" y="4135043"/>
                  </a:lnTo>
                  <a:lnTo>
                    <a:pt x="5679681" y="4113860"/>
                  </a:lnTo>
                  <a:lnTo>
                    <a:pt x="5681688" y="4105541"/>
                  </a:lnTo>
                  <a:lnTo>
                    <a:pt x="5684850" y="4094200"/>
                  </a:lnTo>
                  <a:lnTo>
                    <a:pt x="5688850" y="4083608"/>
                  </a:lnTo>
                  <a:lnTo>
                    <a:pt x="5689689" y="4076052"/>
                  </a:lnTo>
                  <a:lnTo>
                    <a:pt x="5692851" y="4066603"/>
                  </a:lnTo>
                  <a:lnTo>
                    <a:pt x="5692851" y="4062806"/>
                  </a:lnTo>
                  <a:lnTo>
                    <a:pt x="5691683" y="4059034"/>
                  </a:lnTo>
                  <a:lnTo>
                    <a:pt x="5688850" y="4054106"/>
                  </a:lnTo>
                  <a:lnTo>
                    <a:pt x="5688850" y="4052214"/>
                  </a:lnTo>
                  <a:lnTo>
                    <a:pt x="5689689" y="4050322"/>
                  </a:lnTo>
                  <a:lnTo>
                    <a:pt x="5693676" y="4047680"/>
                  </a:lnTo>
                  <a:lnTo>
                    <a:pt x="5696178" y="4042753"/>
                  </a:lnTo>
                  <a:lnTo>
                    <a:pt x="5698185" y="4035958"/>
                  </a:lnTo>
                  <a:lnTo>
                    <a:pt x="5702185" y="4026509"/>
                  </a:lnTo>
                  <a:lnTo>
                    <a:pt x="5702846" y="4017048"/>
                  </a:lnTo>
                  <a:lnTo>
                    <a:pt x="5731345" y="3978084"/>
                  </a:lnTo>
                  <a:lnTo>
                    <a:pt x="5737339" y="3973550"/>
                  </a:lnTo>
                  <a:lnTo>
                    <a:pt x="5736679" y="3973550"/>
                  </a:lnTo>
                  <a:lnTo>
                    <a:pt x="5738177" y="3972420"/>
                  </a:lnTo>
                  <a:lnTo>
                    <a:pt x="5747347" y="3966743"/>
                  </a:lnTo>
                  <a:lnTo>
                    <a:pt x="5752173" y="3962971"/>
                  </a:lnTo>
                  <a:lnTo>
                    <a:pt x="5760174" y="3959174"/>
                  </a:lnTo>
                  <a:lnTo>
                    <a:pt x="5781332" y="3950474"/>
                  </a:lnTo>
                  <a:lnTo>
                    <a:pt x="5788507" y="3948582"/>
                  </a:lnTo>
                  <a:lnTo>
                    <a:pt x="5801830" y="3941026"/>
                  </a:lnTo>
                  <a:lnTo>
                    <a:pt x="5816498" y="3934599"/>
                  </a:lnTo>
                  <a:lnTo>
                    <a:pt x="5829833" y="3929672"/>
                  </a:lnTo>
                  <a:lnTo>
                    <a:pt x="5836996" y="3925887"/>
                  </a:lnTo>
                  <a:lnTo>
                    <a:pt x="5849823" y="3915308"/>
                  </a:lnTo>
                  <a:lnTo>
                    <a:pt x="5858992" y="3910774"/>
                  </a:lnTo>
                  <a:lnTo>
                    <a:pt x="5865825" y="3905847"/>
                  </a:lnTo>
                  <a:lnTo>
                    <a:pt x="5872988" y="3902075"/>
                  </a:lnTo>
                  <a:lnTo>
                    <a:pt x="5888152" y="3900182"/>
                  </a:lnTo>
                  <a:lnTo>
                    <a:pt x="5894159" y="3898277"/>
                  </a:lnTo>
                  <a:lnTo>
                    <a:pt x="5903315" y="3894505"/>
                  </a:lnTo>
                  <a:lnTo>
                    <a:pt x="5913323" y="3888816"/>
                  </a:lnTo>
                  <a:lnTo>
                    <a:pt x="5918149" y="3882402"/>
                  </a:lnTo>
                  <a:lnTo>
                    <a:pt x="5928157" y="3872560"/>
                  </a:lnTo>
                  <a:lnTo>
                    <a:pt x="5941314" y="3870680"/>
                  </a:lnTo>
                  <a:lnTo>
                    <a:pt x="5944654" y="3869918"/>
                  </a:lnTo>
                  <a:lnTo>
                    <a:pt x="5954649" y="3860469"/>
                  </a:lnTo>
                  <a:lnTo>
                    <a:pt x="5961481" y="3856672"/>
                  </a:lnTo>
                  <a:lnTo>
                    <a:pt x="5964644" y="3851770"/>
                  </a:lnTo>
                  <a:lnTo>
                    <a:pt x="5967476" y="3849878"/>
                  </a:lnTo>
                  <a:lnTo>
                    <a:pt x="5971806" y="3846080"/>
                  </a:lnTo>
                  <a:lnTo>
                    <a:pt x="6004636" y="3822255"/>
                  </a:lnTo>
                  <a:lnTo>
                    <a:pt x="6018974" y="3801453"/>
                  </a:lnTo>
                  <a:lnTo>
                    <a:pt x="6020968" y="3797681"/>
                  </a:lnTo>
                  <a:lnTo>
                    <a:pt x="6028969" y="3788981"/>
                  </a:lnTo>
                  <a:lnTo>
                    <a:pt x="6044298" y="3775748"/>
                  </a:lnTo>
                  <a:lnTo>
                    <a:pt x="6050305" y="3768179"/>
                  </a:lnTo>
                  <a:lnTo>
                    <a:pt x="6052972" y="3759860"/>
                  </a:lnTo>
                  <a:lnTo>
                    <a:pt x="6056960" y="3754170"/>
                  </a:lnTo>
                  <a:lnTo>
                    <a:pt x="6062967" y="3750018"/>
                  </a:lnTo>
                  <a:lnTo>
                    <a:pt x="6066294" y="3747376"/>
                  </a:lnTo>
                  <a:lnTo>
                    <a:pt x="6072302" y="3747376"/>
                  </a:lnTo>
                  <a:lnTo>
                    <a:pt x="6076302" y="3746246"/>
                  </a:lnTo>
                  <a:lnTo>
                    <a:pt x="6079464" y="3746246"/>
                  </a:lnTo>
                  <a:lnTo>
                    <a:pt x="6083465" y="3743579"/>
                  </a:lnTo>
                  <a:lnTo>
                    <a:pt x="6084290" y="3742448"/>
                  </a:lnTo>
                  <a:lnTo>
                    <a:pt x="6084290" y="3740569"/>
                  </a:lnTo>
                  <a:lnTo>
                    <a:pt x="6085459" y="3738676"/>
                  </a:lnTo>
                  <a:lnTo>
                    <a:pt x="6086297" y="3737914"/>
                  </a:lnTo>
                  <a:lnTo>
                    <a:pt x="6088291" y="3736784"/>
                  </a:lnTo>
                  <a:lnTo>
                    <a:pt x="6093460" y="3736784"/>
                  </a:lnTo>
                  <a:lnTo>
                    <a:pt x="6095466" y="3736035"/>
                  </a:lnTo>
                  <a:lnTo>
                    <a:pt x="6098298" y="3733000"/>
                  </a:lnTo>
                  <a:lnTo>
                    <a:pt x="6103455" y="3729215"/>
                  </a:lnTo>
                  <a:lnTo>
                    <a:pt x="6106287" y="3725443"/>
                  </a:lnTo>
                  <a:lnTo>
                    <a:pt x="6107455" y="3722776"/>
                  </a:lnTo>
                  <a:lnTo>
                    <a:pt x="6108293" y="3719004"/>
                  </a:lnTo>
                  <a:lnTo>
                    <a:pt x="6119457" y="3709174"/>
                  </a:lnTo>
                  <a:lnTo>
                    <a:pt x="6123457" y="3707282"/>
                  </a:lnTo>
                  <a:lnTo>
                    <a:pt x="6136627" y="3697071"/>
                  </a:lnTo>
                  <a:lnTo>
                    <a:pt x="6138621" y="3694049"/>
                  </a:lnTo>
                  <a:lnTo>
                    <a:pt x="6144615" y="3687610"/>
                  </a:lnTo>
                  <a:lnTo>
                    <a:pt x="6147790" y="3682708"/>
                  </a:lnTo>
                  <a:lnTo>
                    <a:pt x="6156617" y="3670211"/>
                  </a:lnTo>
                  <a:lnTo>
                    <a:pt x="6158623" y="3666439"/>
                  </a:lnTo>
                  <a:lnTo>
                    <a:pt x="6165786" y="3660749"/>
                  </a:lnTo>
                  <a:lnTo>
                    <a:pt x="6171946" y="3656977"/>
                  </a:lnTo>
                  <a:lnTo>
                    <a:pt x="6181953" y="3649408"/>
                  </a:lnTo>
                  <a:lnTo>
                    <a:pt x="6183947" y="3646767"/>
                  </a:lnTo>
                  <a:lnTo>
                    <a:pt x="6185954" y="3642995"/>
                  </a:lnTo>
                  <a:lnTo>
                    <a:pt x="6187948" y="3641852"/>
                  </a:lnTo>
                  <a:lnTo>
                    <a:pt x="6189942" y="3641852"/>
                  </a:lnTo>
                  <a:lnTo>
                    <a:pt x="6195949" y="3639947"/>
                  </a:lnTo>
                  <a:lnTo>
                    <a:pt x="6199111" y="3637305"/>
                  </a:lnTo>
                  <a:lnTo>
                    <a:pt x="6205118" y="3628606"/>
                  </a:lnTo>
                  <a:lnTo>
                    <a:pt x="6207950" y="3622941"/>
                  </a:lnTo>
                  <a:lnTo>
                    <a:pt x="6209944" y="3621049"/>
                  </a:lnTo>
                  <a:lnTo>
                    <a:pt x="6216281" y="3618014"/>
                  </a:lnTo>
                  <a:lnTo>
                    <a:pt x="6224282" y="3615372"/>
                  </a:lnTo>
                  <a:lnTo>
                    <a:pt x="6229108" y="3613480"/>
                  </a:lnTo>
                  <a:lnTo>
                    <a:pt x="6237109" y="3613480"/>
                  </a:lnTo>
                  <a:lnTo>
                    <a:pt x="6243104" y="3615372"/>
                  </a:lnTo>
                  <a:lnTo>
                    <a:pt x="6244272" y="3615372"/>
                  </a:lnTo>
                  <a:lnTo>
                    <a:pt x="6245110" y="3612350"/>
                  </a:lnTo>
                  <a:lnTo>
                    <a:pt x="6246279" y="3610470"/>
                  </a:lnTo>
                  <a:lnTo>
                    <a:pt x="6248273" y="3608565"/>
                  </a:lnTo>
                  <a:lnTo>
                    <a:pt x="6249441" y="3604780"/>
                  </a:lnTo>
                  <a:lnTo>
                    <a:pt x="6252273" y="3602139"/>
                  </a:lnTo>
                  <a:lnTo>
                    <a:pt x="6256274" y="3599116"/>
                  </a:lnTo>
                  <a:lnTo>
                    <a:pt x="6258268" y="3596462"/>
                  </a:lnTo>
                  <a:lnTo>
                    <a:pt x="6260274" y="3591547"/>
                  </a:lnTo>
                  <a:lnTo>
                    <a:pt x="6260274" y="3583978"/>
                  </a:lnTo>
                  <a:lnTo>
                    <a:pt x="6258268" y="3580206"/>
                  </a:lnTo>
                  <a:lnTo>
                    <a:pt x="6254267" y="3575278"/>
                  </a:lnTo>
                  <a:lnTo>
                    <a:pt x="6254267" y="3571506"/>
                  </a:lnTo>
                  <a:lnTo>
                    <a:pt x="6253442" y="3567722"/>
                  </a:lnTo>
                  <a:lnTo>
                    <a:pt x="6253442" y="3563175"/>
                  </a:lnTo>
                  <a:lnTo>
                    <a:pt x="6254267" y="3562045"/>
                  </a:lnTo>
                  <a:lnTo>
                    <a:pt x="6258268" y="3558273"/>
                  </a:lnTo>
                  <a:lnTo>
                    <a:pt x="6267437" y="3550704"/>
                  </a:lnTo>
                  <a:lnTo>
                    <a:pt x="6274270" y="3546906"/>
                  </a:lnTo>
                  <a:lnTo>
                    <a:pt x="6291440" y="3535565"/>
                  </a:lnTo>
                  <a:lnTo>
                    <a:pt x="6296761" y="3528009"/>
                  </a:lnTo>
                  <a:lnTo>
                    <a:pt x="6298768" y="3522332"/>
                  </a:lnTo>
                  <a:lnTo>
                    <a:pt x="6300762" y="3519309"/>
                  </a:lnTo>
                  <a:lnTo>
                    <a:pt x="6303429" y="3516668"/>
                  </a:lnTo>
                  <a:lnTo>
                    <a:pt x="6311430" y="3510991"/>
                  </a:lnTo>
                  <a:lnTo>
                    <a:pt x="6317932" y="3509099"/>
                  </a:lnTo>
                  <a:lnTo>
                    <a:pt x="6322758" y="3506076"/>
                  </a:lnTo>
                  <a:lnTo>
                    <a:pt x="6324765" y="3504171"/>
                  </a:lnTo>
                  <a:lnTo>
                    <a:pt x="6335928" y="3498507"/>
                  </a:lnTo>
                  <a:lnTo>
                    <a:pt x="6337922" y="3494709"/>
                  </a:lnTo>
                  <a:lnTo>
                    <a:pt x="6339929" y="3491700"/>
                  </a:lnTo>
                  <a:lnTo>
                    <a:pt x="6344755" y="3487166"/>
                  </a:lnTo>
                  <a:lnTo>
                    <a:pt x="6347930" y="3485273"/>
                  </a:lnTo>
                  <a:lnTo>
                    <a:pt x="6361925" y="3475812"/>
                  </a:lnTo>
                  <a:lnTo>
                    <a:pt x="6365926" y="3472777"/>
                  </a:lnTo>
                  <a:lnTo>
                    <a:pt x="6377089" y="3470897"/>
                  </a:lnTo>
                  <a:lnTo>
                    <a:pt x="6383083" y="3469005"/>
                  </a:lnTo>
                  <a:lnTo>
                    <a:pt x="6391084" y="3467112"/>
                  </a:lnTo>
                  <a:lnTo>
                    <a:pt x="6397091" y="3465982"/>
                  </a:lnTo>
                  <a:lnTo>
                    <a:pt x="6402413" y="3465982"/>
                  </a:lnTo>
                  <a:lnTo>
                    <a:pt x="6411087" y="3465233"/>
                  </a:lnTo>
                  <a:lnTo>
                    <a:pt x="6422415" y="3461435"/>
                  </a:lnTo>
                  <a:lnTo>
                    <a:pt x="6428410" y="3456521"/>
                  </a:lnTo>
                  <a:lnTo>
                    <a:pt x="6432410" y="3453879"/>
                  </a:lnTo>
                  <a:lnTo>
                    <a:pt x="6434417" y="3450844"/>
                  </a:lnTo>
                  <a:lnTo>
                    <a:pt x="6436411" y="3450094"/>
                  </a:lnTo>
                  <a:lnTo>
                    <a:pt x="6443573" y="3450094"/>
                  </a:lnTo>
                  <a:lnTo>
                    <a:pt x="6446418" y="3448951"/>
                  </a:lnTo>
                  <a:lnTo>
                    <a:pt x="6454749" y="3440633"/>
                  </a:lnTo>
                  <a:lnTo>
                    <a:pt x="6456743" y="3435718"/>
                  </a:lnTo>
                  <a:lnTo>
                    <a:pt x="6456743" y="3431933"/>
                  </a:lnTo>
                  <a:lnTo>
                    <a:pt x="6455575" y="3424377"/>
                  </a:lnTo>
                  <a:lnTo>
                    <a:pt x="6455575" y="3420592"/>
                  </a:lnTo>
                  <a:lnTo>
                    <a:pt x="6456743" y="3419449"/>
                  </a:lnTo>
                  <a:lnTo>
                    <a:pt x="6457582" y="3417570"/>
                  </a:lnTo>
                  <a:lnTo>
                    <a:pt x="6465583" y="3415677"/>
                  </a:lnTo>
                  <a:lnTo>
                    <a:pt x="6466738" y="3414928"/>
                  </a:lnTo>
                  <a:lnTo>
                    <a:pt x="6468745" y="3414928"/>
                  </a:lnTo>
                  <a:lnTo>
                    <a:pt x="6471577" y="3411131"/>
                  </a:lnTo>
                  <a:lnTo>
                    <a:pt x="6474739" y="3408108"/>
                  </a:lnTo>
                  <a:lnTo>
                    <a:pt x="6480746" y="3405467"/>
                  </a:lnTo>
                  <a:lnTo>
                    <a:pt x="6484747" y="3405467"/>
                  </a:lnTo>
                  <a:lnTo>
                    <a:pt x="6491910" y="3403574"/>
                  </a:lnTo>
                  <a:lnTo>
                    <a:pt x="6500736" y="3403574"/>
                  </a:lnTo>
                  <a:lnTo>
                    <a:pt x="6502743" y="3402444"/>
                  </a:lnTo>
                  <a:lnTo>
                    <a:pt x="6504737" y="3400539"/>
                  </a:lnTo>
                  <a:lnTo>
                    <a:pt x="6508737" y="3394875"/>
                  </a:lnTo>
                  <a:lnTo>
                    <a:pt x="6510731" y="3390328"/>
                  </a:lnTo>
                  <a:lnTo>
                    <a:pt x="6515900" y="3384283"/>
                  </a:lnTo>
                  <a:lnTo>
                    <a:pt x="6519900" y="3384283"/>
                  </a:lnTo>
                  <a:lnTo>
                    <a:pt x="6531229" y="3386556"/>
                  </a:lnTo>
                  <a:lnTo>
                    <a:pt x="6535902" y="3386556"/>
                  </a:lnTo>
                  <a:lnTo>
                    <a:pt x="6545237" y="3381641"/>
                  </a:lnTo>
                  <a:lnTo>
                    <a:pt x="6549237" y="3380498"/>
                  </a:lnTo>
                  <a:lnTo>
                    <a:pt x="6552070" y="3380498"/>
                  </a:lnTo>
                  <a:lnTo>
                    <a:pt x="6554063" y="3378606"/>
                  </a:lnTo>
                  <a:lnTo>
                    <a:pt x="6558394" y="3376714"/>
                  </a:lnTo>
                  <a:lnTo>
                    <a:pt x="6560401" y="3372942"/>
                  </a:lnTo>
                  <a:lnTo>
                    <a:pt x="6562395" y="3370275"/>
                  </a:lnTo>
                  <a:lnTo>
                    <a:pt x="6567233" y="3361601"/>
                  </a:lnTo>
                  <a:lnTo>
                    <a:pt x="6570396" y="3357803"/>
                  </a:lnTo>
                  <a:lnTo>
                    <a:pt x="6580391" y="3355162"/>
                  </a:lnTo>
                  <a:lnTo>
                    <a:pt x="6586398" y="3355162"/>
                  </a:lnTo>
                  <a:lnTo>
                    <a:pt x="6590398" y="3353270"/>
                  </a:lnTo>
                  <a:lnTo>
                    <a:pt x="6595554" y="3351377"/>
                  </a:lnTo>
                  <a:lnTo>
                    <a:pt x="6602387" y="3348342"/>
                  </a:lnTo>
                  <a:lnTo>
                    <a:pt x="6624383" y="3337750"/>
                  </a:lnTo>
                  <a:lnTo>
                    <a:pt x="6638887" y="3330206"/>
                  </a:lnTo>
                  <a:lnTo>
                    <a:pt x="6650888" y="3328301"/>
                  </a:lnTo>
                  <a:lnTo>
                    <a:pt x="6656883" y="3328301"/>
                  </a:lnTo>
                  <a:lnTo>
                    <a:pt x="6660883" y="3326409"/>
                  </a:lnTo>
                  <a:lnTo>
                    <a:pt x="6664045" y="3324517"/>
                  </a:lnTo>
                  <a:lnTo>
                    <a:pt x="6668046" y="3322637"/>
                  </a:lnTo>
                  <a:lnTo>
                    <a:pt x="6678054" y="3315068"/>
                  </a:lnTo>
                  <a:lnTo>
                    <a:pt x="6680047" y="3313176"/>
                  </a:lnTo>
                  <a:lnTo>
                    <a:pt x="6682041" y="3311283"/>
                  </a:lnTo>
                  <a:lnTo>
                    <a:pt x="6684048" y="3306737"/>
                  </a:lnTo>
                  <a:lnTo>
                    <a:pt x="6688048" y="3302584"/>
                  </a:lnTo>
                  <a:lnTo>
                    <a:pt x="6692874" y="3296907"/>
                  </a:lnTo>
                  <a:lnTo>
                    <a:pt x="6708038" y="3285566"/>
                  </a:lnTo>
                  <a:lnTo>
                    <a:pt x="6715214" y="3279140"/>
                  </a:lnTo>
                  <a:lnTo>
                    <a:pt x="6718046" y="3274212"/>
                  </a:lnTo>
                  <a:lnTo>
                    <a:pt x="6729209" y="3264001"/>
                  </a:lnTo>
                  <a:lnTo>
                    <a:pt x="6733210" y="3261741"/>
                  </a:lnTo>
                  <a:lnTo>
                    <a:pt x="6736372" y="3257969"/>
                  </a:lnTo>
                  <a:lnTo>
                    <a:pt x="6740372" y="3256064"/>
                  </a:lnTo>
                  <a:lnTo>
                    <a:pt x="6740372" y="3254171"/>
                  </a:lnTo>
                  <a:lnTo>
                    <a:pt x="6741211" y="3253409"/>
                  </a:lnTo>
                  <a:lnTo>
                    <a:pt x="6741211" y="3251530"/>
                  </a:lnTo>
                  <a:lnTo>
                    <a:pt x="6739204" y="3248507"/>
                  </a:lnTo>
                  <a:lnTo>
                    <a:pt x="6733210" y="3237166"/>
                  </a:lnTo>
                  <a:lnTo>
                    <a:pt x="6732371" y="3234499"/>
                  </a:lnTo>
                  <a:lnTo>
                    <a:pt x="6732371" y="3232620"/>
                  </a:lnTo>
                  <a:lnTo>
                    <a:pt x="6733210" y="3230727"/>
                  </a:lnTo>
                  <a:lnTo>
                    <a:pt x="6737210" y="3227705"/>
                  </a:lnTo>
                  <a:lnTo>
                    <a:pt x="6745211" y="3223158"/>
                  </a:lnTo>
                  <a:lnTo>
                    <a:pt x="6748373" y="3220135"/>
                  </a:lnTo>
                  <a:lnTo>
                    <a:pt x="6750367" y="3215221"/>
                  </a:lnTo>
                  <a:lnTo>
                    <a:pt x="6750367" y="3213328"/>
                  </a:lnTo>
                  <a:lnTo>
                    <a:pt x="6752374" y="3212566"/>
                  </a:lnTo>
                  <a:lnTo>
                    <a:pt x="6753199" y="3211436"/>
                  </a:lnTo>
                  <a:lnTo>
                    <a:pt x="6757200" y="3207651"/>
                  </a:lnTo>
                  <a:lnTo>
                    <a:pt x="6761200" y="3205772"/>
                  </a:lnTo>
                  <a:lnTo>
                    <a:pt x="6767703" y="3203867"/>
                  </a:lnTo>
                  <a:lnTo>
                    <a:pt x="6771703" y="3201974"/>
                  </a:lnTo>
                  <a:lnTo>
                    <a:pt x="6774370" y="3200095"/>
                  </a:lnTo>
                  <a:lnTo>
                    <a:pt x="6777698" y="3195561"/>
                  </a:lnTo>
                  <a:lnTo>
                    <a:pt x="6779704" y="3194405"/>
                  </a:lnTo>
                  <a:lnTo>
                    <a:pt x="6795694" y="3177400"/>
                  </a:lnTo>
                  <a:lnTo>
                    <a:pt x="6798869" y="3173603"/>
                  </a:lnTo>
                  <a:lnTo>
                    <a:pt x="6800863" y="3170580"/>
                  </a:lnTo>
                  <a:lnTo>
                    <a:pt x="6804863" y="3166808"/>
                  </a:lnTo>
                  <a:lnTo>
                    <a:pt x="6808864" y="3164167"/>
                  </a:lnTo>
                  <a:lnTo>
                    <a:pt x="6814858" y="3163011"/>
                  </a:lnTo>
                  <a:lnTo>
                    <a:pt x="6825691" y="3163011"/>
                  </a:lnTo>
                  <a:lnTo>
                    <a:pt x="6826859" y="3162262"/>
                  </a:lnTo>
                  <a:lnTo>
                    <a:pt x="6829692" y="3159239"/>
                  </a:lnTo>
                  <a:lnTo>
                    <a:pt x="6831698" y="3155467"/>
                  </a:lnTo>
                  <a:lnTo>
                    <a:pt x="6836029" y="3152800"/>
                  </a:lnTo>
                  <a:lnTo>
                    <a:pt x="6836854" y="3151670"/>
                  </a:lnTo>
                  <a:lnTo>
                    <a:pt x="6842023" y="3150920"/>
                  </a:lnTo>
                  <a:lnTo>
                    <a:pt x="6844030" y="3150920"/>
                  </a:lnTo>
                  <a:lnTo>
                    <a:pt x="6846862" y="3149028"/>
                  </a:lnTo>
                  <a:lnTo>
                    <a:pt x="6852018" y="3141459"/>
                  </a:lnTo>
                  <a:lnTo>
                    <a:pt x="6852018" y="1989086"/>
                  </a:lnTo>
                  <a:lnTo>
                    <a:pt x="6852018" y="1987194"/>
                  </a:lnTo>
                  <a:lnTo>
                    <a:pt x="6852018" y="1366913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08600" y="3688405"/>
              <a:ext cx="77622" cy="9976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707453" y="5358199"/>
              <a:ext cx="421005" cy="491490"/>
            </a:xfrm>
            <a:custGeom>
              <a:avLst/>
              <a:gdLst/>
              <a:ahLst/>
              <a:cxnLst/>
              <a:rect l="l" t="t" r="r" b="b"/>
              <a:pathLst>
                <a:path w="421004" h="491489">
                  <a:moveTo>
                    <a:pt x="310790" y="0"/>
                  </a:moveTo>
                  <a:lnTo>
                    <a:pt x="287627" y="30636"/>
                  </a:lnTo>
                  <a:lnTo>
                    <a:pt x="286793" y="36316"/>
                  </a:lnTo>
                  <a:lnTo>
                    <a:pt x="287627" y="38960"/>
                  </a:lnTo>
                  <a:lnTo>
                    <a:pt x="287627" y="40093"/>
                  </a:lnTo>
                  <a:lnTo>
                    <a:pt x="290793" y="42736"/>
                  </a:lnTo>
                  <a:lnTo>
                    <a:pt x="294792" y="47662"/>
                  </a:lnTo>
                  <a:lnTo>
                    <a:pt x="300792" y="55986"/>
                  </a:lnTo>
                  <a:lnTo>
                    <a:pt x="306791" y="67708"/>
                  </a:lnTo>
                  <a:lnTo>
                    <a:pt x="308790" y="70352"/>
                  </a:lnTo>
                  <a:lnTo>
                    <a:pt x="310790" y="72240"/>
                  </a:lnTo>
                  <a:lnTo>
                    <a:pt x="313956" y="74144"/>
                  </a:lnTo>
                  <a:lnTo>
                    <a:pt x="317956" y="76032"/>
                  </a:lnTo>
                  <a:lnTo>
                    <a:pt x="316789" y="79053"/>
                  </a:lnTo>
                  <a:lnTo>
                    <a:pt x="313956" y="82830"/>
                  </a:lnTo>
                  <a:lnTo>
                    <a:pt x="309957" y="84734"/>
                  </a:lnTo>
                  <a:lnTo>
                    <a:pt x="305624" y="85489"/>
                  </a:lnTo>
                  <a:lnTo>
                    <a:pt x="301625" y="88510"/>
                  </a:lnTo>
                  <a:lnTo>
                    <a:pt x="296792" y="93042"/>
                  </a:lnTo>
                  <a:lnTo>
                    <a:pt x="293626" y="99100"/>
                  </a:lnTo>
                  <a:lnTo>
                    <a:pt x="285627" y="106669"/>
                  </a:lnTo>
                  <a:lnTo>
                    <a:pt x="285627" y="112333"/>
                  </a:lnTo>
                  <a:lnTo>
                    <a:pt x="288793" y="118769"/>
                  </a:lnTo>
                  <a:lnTo>
                    <a:pt x="293626" y="125583"/>
                  </a:lnTo>
                  <a:lnTo>
                    <a:pt x="296792" y="127471"/>
                  </a:lnTo>
                  <a:lnTo>
                    <a:pt x="298792" y="130114"/>
                  </a:lnTo>
                  <a:lnTo>
                    <a:pt x="299625" y="133135"/>
                  </a:lnTo>
                  <a:lnTo>
                    <a:pt x="300792" y="135024"/>
                  </a:lnTo>
                  <a:lnTo>
                    <a:pt x="300792" y="137683"/>
                  </a:lnTo>
                  <a:lnTo>
                    <a:pt x="299625" y="139949"/>
                  </a:lnTo>
                  <a:lnTo>
                    <a:pt x="299625" y="143725"/>
                  </a:lnTo>
                  <a:lnTo>
                    <a:pt x="301625" y="145613"/>
                  </a:lnTo>
                  <a:lnTo>
                    <a:pt x="304791" y="149406"/>
                  </a:lnTo>
                  <a:lnTo>
                    <a:pt x="307957" y="151294"/>
                  </a:lnTo>
                  <a:lnTo>
                    <a:pt x="308790" y="152049"/>
                  </a:lnTo>
                  <a:lnTo>
                    <a:pt x="309957" y="153937"/>
                  </a:lnTo>
                  <a:lnTo>
                    <a:pt x="310790" y="156974"/>
                  </a:lnTo>
                  <a:lnTo>
                    <a:pt x="310790" y="158863"/>
                  </a:lnTo>
                  <a:lnTo>
                    <a:pt x="309957" y="160751"/>
                  </a:lnTo>
                  <a:lnTo>
                    <a:pt x="309957" y="170963"/>
                  </a:lnTo>
                  <a:lnTo>
                    <a:pt x="304791" y="175872"/>
                  </a:lnTo>
                  <a:lnTo>
                    <a:pt x="295626" y="178532"/>
                  </a:lnTo>
                  <a:lnTo>
                    <a:pt x="291626" y="180798"/>
                  </a:lnTo>
                  <a:lnTo>
                    <a:pt x="288793" y="181553"/>
                  </a:lnTo>
                  <a:lnTo>
                    <a:pt x="283627" y="181553"/>
                  </a:lnTo>
                  <a:lnTo>
                    <a:pt x="281628" y="180798"/>
                  </a:lnTo>
                  <a:lnTo>
                    <a:pt x="280794" y="180798"/>
                  </a:lnTo>
                  <a:lnTo>
                    <a:pt x="277628" y="179665"/>
                  </a:lnTo>
                  <a:lnTo>
                    <a:pt x="270462" y="179665"/>
                  </a:lnTo>
                  <a:lnTo>
                    <a:pt x="267629" y="178532"/>
                  </a:lnTo>
                  <a:lnTo>
                    <a:pt x="264463" y="176628"/>
                  </a:lnTo>
                  <a:lnTo>
                    <a:pt x="262463" y="174739"/>
                  </a:lnTo>
                  <a:lnTo>
                    <a:pt x="257631" y="173984"/>
                  </a:lnTo>
                  <a:lnTo>
                    <a:pt x="252465" y="170208"/>
                  </a:lnTo>
                  <a:lnTo>
                    <a:pt x="250465" y="169075"/>
                  </a:lnTo>
                  <a:lnTo>
                    <a:pt x="241633" y="169075"/>
                  </a:lnTo>
                  <a:lnTo>
                    <a:pt x="238467" y="168319"/>
                  </a:lnTo>
                  <a:lnTo>
                    <a:pt x="234467" y="164527"/>
                  </a:lnTo>
                  <a:lnTo>
                    <a:pt x="232468" y="164527"/>
                  </a:lnTo>
                  <a:lnTo>
                    <a:pt x="229135" y="166415"/>
                  </a:lnTo>
                  <a:lnTo>
                    <a:pt x="227135" y="169075"/>
                  </a:lnTo>
                  <a:lnTo>
                    <a:pt x="225135" y="172851"/>
                  </a:lnTo>
                  <a:lnTo>
                    <a:pt x="223136" y="179665"/>
                  </a:lnTo>
                  <a:lnTo>
                    <a:pt x="222302" y="184574"/>
                  </a:lnTo>
                  <a:lnTo>
                    <a:pt x="220303" y="190254"/>
                  </a:lnTo>
                  <a:lnTo>
                    <a:pt x="218303" y="191010"/>
                  </a:lnTo>
                  <a:lnTo>
                    <a:pt x="217136" y="192143"/>
                  </a:lnTo>
                  <a:lnTo>
                    <a:pt x="217136" y="198578"/>
                  </a:lnTo>
                  <a:lnTo>
                    <a:pt x="214303" y="205376"/>
                  </a:lnTo>
                  <a:lnTo>
                    <a:pt x="208304" y="215588"/>
                  </a:lnTo>
                  <a:lnTo>
                    <a:pt x="206305" y="217476"/>
                  </a:lnTo>
                  <a:lnTo>
                    <a:pt x="205138" y="220513"/>
                  </a:lnTo>
                  <a:lnTo>
                    <a:pt x="205138" y="224290"/>
                  </a:lnTo>
                  <a:lnTo>
                    <a:pt x="207138" y="236768"/>
                  </a:lnTo>
                  <a:lnTo>
                    <a:pt x="208304" y="238656"/>
                  </a:lnTo>
                  <a:lnTo>
                    <a:pt x="208304" y="240560"/>
                  </a:lnTo>
                  <a:lnTo>
                    <a:pt x="207138" y="241315"/>
                  </a:lnTo>
                  <a:lnTo>
                    <a:pt x="203972" y="245092"/>
                  </a:lnTo>
                  <a:lnTo>
                    <a:pt x="203138" y="246980"/>
                  </a:lnTo>
                  <a:lnTo>
                    <a:pt x="201972" y="248113"/>
                  </a:lnTo>
                  <a:lnTo>
                    <a:pt x="201972" y="250001"/>
                  </a:lnTo>
                  <a:lnTo>
                    <a:pt x="203972" y="251905"/>
                  </a:lnTo>
                  <a:lnTo>
                    <a:pt x="208304" y="254549"/>
                  </a:lnTo>
                  <a:lnTo>
                    <a:pt x="210304" y="256437"/>
                  </a:lnTo>
                  <a:lnTo>
                    <a:pt x="215137" y="266271"/>
                  </a:lnTo>
                  <a:lnTo>
                    <a:pt x="222302" y="275728"/>
                  </a:lnTo>
                  <a:lnTo>
                    <a:pt x="223136" y="276484"/>
                  </a:lnTo>
                  <a:lnTo>
                    <a:pt x="223136" y="277617"/>
                  </a:lnTo>
                  <a:lnTo>
                    <a:pt x="222302" y="279505"/>
                  </a:lnTo>
                  <a:lnTo>
                    <a:pt x="221136" y="285940"/>
                  </a:lnTo>
                  <a:lnTo>
                    <a:pt x="221136" y="293509"/>
                  </a:lnTo>
                  <a:lnTo>
                    <a:pt x="222302" y="299174"/>
                  </a:lnTo>
                  <a:lnTo>
                    <a:pt x="223136" y="301062"/>
                  </a:lnTo>
                  <a:lnTo>
                    <a:pt x="222302" y="302211"/>
                  </a:lnTo>
                  <a:lnTo>
                    <a:pt x="221136" y="305987"/>
                  </a:lnTo>
                  <a:lnTo>
                    <a:pt x="219136" y="307875"/>
                  </a:lnTo>
                  <a:lnTo>
                    <a:pt x="218303" y="309764"/>
                  </a:lnTo>
                  <a:lnTo>
                    <a:pt x="216303" y="312801"/>
                  </a:lnTo>
                  <a:lnTo>
                    <a:pt x="213137" y="315444"/>
                  </a:lnTo>
                  <a:lnTo>
                    <a:pt x="209137" y="320353"/>
                  </a:lnTo>
                  <a:lnTo>
                    <a:pt x="207138" y="324146"/>
                  </a:lnTo>
                  <a:lnTo>
                    <a:pt x="201972" y="328677"/>
                  </a:lnTo>
                  <a:lnTo>
                    <a:pt x="199139" y="338134"/>
                  </a:lnTo>
                  <a:lnTo>
                    <a:pt x="197972" y="339269"/>
                  </a:lnTo>
                  <a:lnTo>
                    <a:pt x="191973" y="341160"/>
                  </a:lnTo>
                  <a:lnTo>
                    <a:pt x="189973" y="341160"/>
                  </a:lnTo>
                  <a:lnTo>
                    <a:pt x="189140" y="340026"/>
                  </a:lnTo>
                  <a:lnTo>
                    <a:pt x="187974" y="339269"/>
                  </a:lnTo>
                  <a:lnTo>
                    <a:pt x="185974" y="335491"/>
                  </a:lnTo>
                  <a:lnTo>
                    <a:pt x="185974" y="331699"/>
                  </a:lnTo>
                  <a:lnTo>
                    <a:pt x="185141" y="328677"/>
                  </a:lnTo>
                  <a:lnTo>
                    <a:pt x="183141" y="327922"/>
                  </a:lnTo>
                  <a:lnTo>
                    <a:pt x="177975" y="327922"/>
                  </a:lnTo>
                  <a:lnTo>
                    <a:pt x="173142" y="329810"/>
                  </a:lnTo>
                  <a:lnTo>
                    <a:pt x="153978" y="344186"/>
                  </a:lnTo>
                  <a:lnTo>
                    <a:pt x="151979" y="344186"/>
                  </a:lnTo>
                  <a:lnTo>
                    <a:pt x="149979" y="343052"/>
                  </a:lnTo>
                  <a:lnTo>
                    <a:pt x="143980" y="341915"/>
                  </a:lnTo>
                  <a:lnTo>
                    <a:pt x="139980" y="339269"/>
                  </a:lnTo>
                  <a:lnTo>
                    <a:pt x="135981" y="337377"/>
                  </a:lnTo>
                  <a:lnTo>
                    <a:pt x="134814" y="336246"/>
                  </a:lnTo>
                  <a:lnTo>
                    <a:pt x="121483" y="326789"/>
                  </a:lnTo>
                  <a:lnTo>
                    <a:pt x="115484" y="322242"/>
                  </a:lnTo>
                  <a:lnTo>
                    <a:pt x="101486" y="317332"/>
                  </a:lnTo>
                  <a:lnTo>
                    <a:pt x="94320" y="313556"/>
                  </a:lnTo>
                  <a:lnTo>
                    <a:pt x="92320" y="313556"/>
                  </a:lnTo>
                  <a:lnTo>
                    <a:pt x="91487" y="312801"/>
                  </a:lnTo>
                  <a:lnTo>
                    <a:pt x="89487" y="313556"/>
                  </a:lnTo>
                  <a:lnTo>
                    <a:pt x="88321" y="314689"/>
                  </a:lnTo>
                  <a:lnTo>
                    <a:pt x="86321" y="315444"/>
                  </a:lnTo>
                  <a:lnTo>
                    <a:pt x="82322" y="321109"/>
                  </a:lnTo>
                  <a:lnTo>
                    <a:pt x="77489" y="338134"/>
                  </a:lnTo>
                  <a:lnTo>
                    <a:pt x="76322" y="339269"/>
                  </a:lnTo>
                  <a:lnTo>
                    <a:pt x="74323" y="340026"/>
                  </a:lnTo>
                  <a:lnTo>
                    <a:pt x="72323" y="341160"/>
                  </a:lnTo>
                  <a:lnTo>
                    <a:pt x="66324" y="341160"/>
                  </a:lnTo>
                  <a:lnTo>
                    <a:pt x="63157" y="341915"/>
                  </a:lnTo>
                  <a:lnTo>
                    <a:pt x="61158" y="343052"/>
                  </a:lnTo>
                  <a:lnTo>
                    <a:pt x="60325" y="344941"/>
                  </a:lnTo>
                  <a:lnTo>
                    <a:pt x="60325" y="346833"/>
                  </a:lnTo>
                  <a:lnTo>
                    <a:pt x="59158" y="352507"/>
                  </a:lnTo>
                  <a:lnTo>
                    <a:pt x="55159" y="360071"/>
                  </a:lnTo>
                  <a:lnTo>
                    <a:pt x="54325" y="363097"/>
                  </a:lnTo>
                  <a:lnTo>
                    <a:pt x="54325" y="380873"/>
                  </a:lnTo>
                  <a:lnTo>
                    <a:pt x="53159" y="385790"/>
                  </a:lnTo>
                  <a:lnTo>
                    <a:pt x="49159" y="391463"/>
                  </a:lnTo>
                  <a:lnTo>
                    <a:pt x="46326" y="398271"/>
                  </a:lnTo>
                  <a:lnTo>
                    <a:pt x="37161" y="417182"/>
                  </a:lnTo>
                  <a:lnTo>
                    <a:pt x="33162" y="423611"/>
                  </a:lnTo>
                  <a:lnTo>
                    <a:pt x="31162" y="431554"/>
                  </a:lnTo>
                  <a:lnTo>
                    <a:pt x="23163" y="450465"/>
                  </a:lnTo>
                  <a:lnTo>
                    <a:pt x="1999" y="487531"/>
                  </a:lnTo>
                  <a:lnTo>
                    <a:pt x="0" y="491313"/>
                  </a:lnTo>
                  <a:lnTo>
                    <a:pt x="420442" y="491313"/>
                  </a:lnTo>
                  <a:lnTo>
                    <a:pt x="420442" y="21179"/>
                  </a:lnTo>
                  <a:lnTo>
                    <a:pt x="417609" y="20046"/>
                  </a:lnTo>
                  <a:lnTo>
                    <a:pt x="406444" y="20046"/>
                  </a:lnTo>
                  <a:lnTo>
                    <a:pt x="402444" y="19291"/>
                  </a:lnTo>
                  <a:lnTo>
                    <a:pt x="399278" y="17403"/>
                  </a:lnTo>
                  <a:lnTo>
                    <a:pt x="394445" y="10589"/>
                  </a:lnTo>
                  <a:lnTo>
                    <a:pt x="391279" y="6813"/>
                  </a:lnTo>
                  <a:lnTo>
                    <a:pt x="389279" y="6813"/>
                  </a:lnTo>
                  <a:lnTo>
                    <a:pt x="384447" y="8701"/>
                  </a:lnTo>
                  <a:lnTo>
                    <a:pt x="373948" y="11345"/>
                  </a:lnTo>
                  <a:lnTo>
                    <a:pt x="367282" y="10589"/>
                  </a:lnTo>
                  <a:lnTo>
                    <a:pt x="361283" y="11345"/>
                  </a:lnTo>
                  <a:lnTo>
                    <a:pt x="355951" y="10589"/>
                  </a:lnTo>
                  <a:lnTo>
                    <a:pt x="349951" y="8701"/>
                  </a:lnTo>
                  <a:lnTo>
                    <a:pt x="343952" y="7568"/>
                  </a:lnTo>
                  <a:lnTo>
                    <a:pt x="341953" y="7568"/>
                  </a:lnTo>
                  <a:lnTo>
                    <a:pt x="339953" y="8701"/>
                  </a:lnTo>
                  <a:lnTo>
                    <a:pt x="330787" y="12493"/>
                  </a:lnTo>
                  <a:lnTo>
                    <a:pt x="325955" y="10589"/>
                  </a:lnTo>
                  <a:lnTo>
                    <a:pt x="319956" y="6813"/>
                  </a:lnTo>
                  <a:lnTo>
                    <a:pt x="315956" y="1903"/>
                  </a:lnTo>
                  <a:lnTo>
                    <a:pt x="310790" y="0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75072" y="4352512"/>
              <a:ext cx="171976" cy="17171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664639" y="4215549"/>
              <a:ext cx="6782434" cy="1634489"/>
            </a:xfrm>
            <a:custGeom>
              <a:avLst/>
              <a:gdLst/>
              <a:ahLst/>
              <a:cxnLst/>
              <a:rect l="l" t="t" r="r" b="b"/>
              <a:pathLst>
                <a:path w="6782434" h="1634489">
                  <a:moveTo>
                    <a:pt x="1250327" y="1633969"/>
                  </a:moveTo>
                  <a:lnTo>
                    <a:pt x="1246327" y="1632839"/>
                  </a:lnTo>
                  <a:lnTo>
                    <a:pt x="1246327" y="1633969"/>
                  </a:lnTo>
                  <a:lnTo>
                    <a:pt x="1250327" y="1633969"/>
                  </a:lnTo>
                  <a:close/>
                </a:path>
                <a:path w="6782434" h="1634489">
                  <a:moveTo>
                    <a:pt x="2508326" y="1342364"/>
                  </a:moveTo>
                  <a:lnTo>
                    <a:pt x="2507157" y="1341234"/>
                  </a:lnTo>
                  <a:lnTo>
                    <a:pt x="2500325" y="1336687"/>
                  </a:lnTo>
                  <a:lnTo>
                    <a:pt x="2496324" y="1331772"/>
                  </a:lnTo>
                  <a:lnTo>
                    <a:pt x="2492324" y="1327988"/>
                  </a:lnTo>
                  <a:lnTo>
                    <a:pt x="2491155" y="1326095"/>
                  </a:lnTo>
                  <a:lnTo>
                    <a:pt x="2489162" y="1315504"/>
                  </a:lnTo>
                  <a:lnTo>
                    <a:pt x="2489162" y="1300391"/>
                  </a:lnTo>
                  <a:lnTo>
                    <a:pt x="2489987" y="1299629"/>
                  </a:lnTo>
                  <a:lnTo>
                    <a:pt x="2492324" y="1298486"/>
                  </a:lnTo>
                  <a:lnTo>
                    <a:pt x="2494318" y="1296593"/>
                  </a:lnTo>
                  <a:lnTo>
                    <a:pt x="2497163" y="1294701"/>
                  </a:lnTo>
                  <a:lnTo>
                    <a:pt x="2504325" y="1284490"/>
                  </a:lnTo>
                  <a:lnTo>
                    <a:pt x="2505151" y="1281468"/>
                  </a:lnTo>
                  <a:lnTo>
                    <a:pt x="2505151" y="1279588"/>
                  </a:lnTo>
                  <a:lnTo>
                    <a:pt x="2492324" y="1279588"/>
                  </a:lnTo>
                  <a:lnTo>
                    <a:pt x="2473160" y="1280337"/>
                  </a:lnTo>
                  <a:lnTo>
                    <a:pt x="2452001" y="1281468"/>
                  </a:lnTo>
                  <a:lnTo>
                    <a:pt x="2448661" y="1283360"/>
                  </a:lnTo>
                  <a:lnTo>
                    <a:pt x="2444661" y="1290180"/>
                  </a:lnTo>
                  <a:lnTo>
                    <a:pt x="2440660" y="1292821"/>
                  </a:lnTo>
                  <a:lnTo>
                    <a:pt x="2437993" y="1292821"/>
                  </a:lnTo>
                  <a:lnTo>
                    <a:pt x="2435999" y="1292059"/>
                  </a:lnTo>
                  <a:lnTo>
                    <a:pt x="2433993" y="1292059"/>
                  </a:lnTo>
                  <a:lnTo>
                    <a:pt x="2431999" y="1292821"/>
                  </a:lnTo>
                  <a:lnTo>
                    <a:pt x="2430005" y="1293952"/>
                  </a:lnTo>
                  <a:lnTo>
                    <a:pt x="2428671" y="1293952"/>
                  </a:lnTo>
                  <a:lnTo>
                    <a:pt x="2426004" y="1290929"/>
                  </a:lnTo>
                  <a:lnTo>
                    <a:pt x="2423998" y="1287132"/>
                  </a:lnTo>
                  <a:lnTo>
                    <a:pt x="2421496" y="1283360"/>
                  </a:lnTo>
                  <a:lnTo>
                    <a:pt x="2419502" y="1273898"/>
                  </a:lnTo>
                  <a:lnTo>
                    <a:pt x="2416670" y="1268996"/>
                  </a:lnTo>
                  <a:lnTo>
                    <a:pt x="2409507" y="1268996"/>
                  </a:lnTo>
                  <a:lnTo>
                    <a:pt x="2405507" y="1270127"/>
                  </a:lnTo>
                  <a:lnTo>
                    <a:pt x="2403500" y="1270127"/>
                  </a:lnTo>
                  <a:lnTo>
                    <a:pt x="2401506" y="1267091"/>
                  </a:lnTo>
                  <a:lnTo>
                    <a:pt x="2399500" y="1266329"/>
                  </a:lnTo>
                  <a:lnTo>
                    <a:pt x="2395499" y="1270127"/>
                  </a:lnTo>
                  <a:lnTo>
                    <a:pt x="2393505" y="1270889"/>
                  </a:lnTo>
                  <a:lnTo>
                    <a:pt x="2381504" y="1270127"/>
                  </a:lnTo>
                  <a:lnTo>
                    <a:pt x="2380335" y="1268996"/>
                  </a:lnTo>
                  <a:lnTo>
                    <a:pt x="2380335" y="1265199"/>
                  </a:lnTo>
                  <a:lnTo>
                    <a:pt x="2378341" y="1259535"/>
                  </a:lnTo>
                  <a:lnTo>
                    <a:pt x="2377503" y="1248194"/>
                  </a:lnTo>
                  <a:lnTo>
                    <a:pt x="2378265" y="1225486"/>
                  </a:lnTo>
                  <a:lnTo>
                    <a:pt x="2380335" y="1205445"/>
                  </a:lnTo>
                  <a:lnTo>
                    <a:pt x="2380335" y="1201661"/>
                  </a:lnTo>
                  <a:lnTo>
                    <a:pt x="2357513" y="1201661"/>
                  </a:lnTo>
                  <a:lnTo>
                    <a:pt x="2349182" y="1200912"/>
                  </a:lnTo>
                  <a:lnTo>
                    <a:pt x="2324341" y="1200912"/>
                  </a:lnTo>
                  <a:lnTo>
                    <a:pt x="2309012" y="1201661"/>
                  </a:lnTo>
                  <a:lnTo>
                    <a:pt x="2301011" y="1199781"/>
                  </a:lnTo>
                  <a:lnTo>
                    <a:pt x="2297023" y="1197889"/>
                  </a:lnTo>
                  <a:lnTo>
                    <a:pt x="2289848" y="1186548"/>
                  </a:lnTo>
                  <a:lnTo>
                    <a:pt x="2285847" y="1174051"/>
                  </a:lnTo>
                  <a:lnTo>
                    <a:pt x="2285847" y="1173289"/>
                  </a:lnTo>
                  <a:lnTo>
                    <a:pt x="2283853" y="1171409"/>
                  </a:lnTo>
                  <a:lnTo>
                    <a:pt x="2282685" y="1171409"/>
                  </a:lnTo>
                  <a:lnTo>
                    <a:pt x="2279853" y="1172159"/>
                  </a:lnTo>
                  <a:lnTo>
                    <a:pt x="2276691" y="1172159"/>
                  </a:lnTo>
                  <a:lnTo>
                    <a:pt x="2274684" y="1173289"/>
                  </a:lnTo>
                  <a:lnTo>
                    <a:pt x="2271852" y="1174051"/>
                  </a:lnTo>
                  <a:lnTo>
                    <a:pt x="2262695" y="1174051"/>
                  </a:lnTo>
                  <a:lnTo>
                    <a:pt x="2261857" y="1173289"/>
                  </a:lnTo>
                  <a:lnTo>
                    <a:pt x="2257856" y="1173289"/>
                  </a:lnTo>
                  <a:lnTo>
                    <a:pt x="2252688" y="1172159"/>
                  </a:lnTo>
                  <a:lnTo>
                    <a:pt x="2250694" y="1170266"/>
                  </a:lnTo>
                  <a:lnTo>
                    <a:pt x="2249525" y="1170266"/>
                  </a:lnTo>
                  <a:lnTo>
                    <a:pt x="2247519" y="1168387"/>
                  </a:lnTo>
                  <a:lnTo>
                    <a:pt x="2244687" y="1167625"/>
                  </a:lnTo>
                  <a:lnTo>
                    <a:pt x="2243531" y="1166495"/>
                  </a:lnTo>
                  <a:lnTo>
                    <a:pt x="2239530" y="1163840"/>
                  </a:lnTo>
                  <a:lnTo>
                    <a:pt x="2238692" y="1163840"/>
                  </a:lnTo>
                  <a:lnTo>
                    <a:pt x="2237524" y="1162697"/>
                  </a:lnTo>
                  <a:lnTo>
                    <a:pt x="2230691" y="1162697"/>
                  </a:lnTo>
                  <a:lnTo>
                    <a:pt x="2229523" y="1161948"/>
                  </a:lnTo>
                  <a:lnTo>
                    <a:pt x="2229523" y="1158925"/>
                  </a:lnTo>
                  <a:lnTo>
                    <a:pt x="2230691" y="1158176"/>
                  </a:lnTo>
                  <a:lnTo>
                    <a:pt x="2234692" y="1153248"/>
                  </a:lnTo>
                  <a:lnTo>
                    <a:pt x="2240686" y="1140764"/>
                  </a:lnTo>
                  <a:lnTo>
                    <a:pt x="2245525" y="1132446"/>
                  </a:lnTo>
                  <a:lnTo>
                    <a:pt x="2251862" y="1109370"/>
                  </a:lnTo>
                  <a:lnTo>
                    <a:pt x="2251862" y="1102956"/>
                  </a:lnTo>
                  <a:lnTo>
                    <a:pt x="2252688" y="1096137"/>
                  </a:lnTo>
                  <a:lnTo>
                    <a:pt x="2249525" y="1084046"/>
                  </a:lnTo>
                  <a:lnTo>
                    <a:pt x="2247519" y="1070419"/>
                  </a:lnTo>
                  <a:lnTo>
                    <a:pt x="2245525" y="1067777"/>
                  </a:lnTo>
                  <a:lnTo>
                    <a:pt x="2239530" y="1055293"/>
                  </a:lnTo>
                  <a:lnTo>
                    <a:pt x="2235530" y="1048854"/>
                  </a:lnTo>
                  <a:lnTo>
                    <a:pt x="2232698" y="1046975"/>
                  </a:lnTo>
                  <a:lnTo>
                    <a:pt x="2231529" y="1045832"/>
                  </a:lnTo>
                  <a:lnTo>
                    <a:pt x="2227529" y="1045083"/>
                  </a:lnTo>
                  <a:lnTo>
                    <a:pt x="2225522" y="1043952"/>
                  </a:lnTo>
                  <a:lnTo>
                    <a:pt x="2223528" y="1043952"/>
                  </a:lnTo>
                  <a:lnTo>
                    <a:pt x="2219528" y="1040155"/>
                  </a:lnTo>
                  <a:lnTo>
                    <a:pt x="2217534" y="1039406"/>
                  </a:lnTo>
                  <a:lnTo>
                    <a:pt x="2214194" y="1039406"/>
                  </a:lnTo>
                  <a:lnTo>
                    <a:pt x="2211527" y="1040155"/>
                  </a:lnTo>
                  <a:lnTo>
                    <a:pt x="2205532" y="1040155"/>
                  </a:lnTo>
                  <a:lnTo>
                    <a:pt x="2203526" y="1041311"/>
                  </a:lnTo>
                  <a:lnTo>
                    <a:pt x="2201532" y="1041311"/>
                  </a:lnTo>
                  <a:lnTo>
                    <a:pt x="2195538" y="1039406"/>
                  </a:lnTo>
                  <a:lnTo>
                    <a:pt x="2193531" y="1038263"/>
                  </a:lnTo>
                  <a:lnTo>
                    <a:pt x="2190204" y="1037513"/>
                  </a:lnTo>
                  <a:lnTo>
                    <a:pt x="2189530" y="1036383"/>
                  </a:lnTo>
                  <a:lnTo>
                    <a:pt x="2189530" y="1034491"/>
                  </a:lnTo>
                  <a:lnTo>
                    <a:pt x="2190204" y="1033360"/>
                  </a:lnTo>
                  <a:lnTo>
                    <a:pt x="2197531" y="1025029"/>
                  </a:lnTo>
                  <a:lnTo>
                    <a:pt x="2199525" y="1023899"/>
                  </a:lnTo>
                  <a:lnTo>
                    <a:pt x="2197531" y="1021257"/>
                  </a:lnTo>
                  <a:lnTo>
                    <a:pt x="2195538" y="1021257"/>
                  </a:lnTo>
                  <a:lnTo>
                    <a:pt x="2190204" y="1023150"/>
                  </a:lnTo>
                  <a:lnTo>
                    <a:pt x="2185530" y="1023150"/>
                  </a:lnTo>
                  <a:lnTo>
                    <a:pt x="2180196" y="1021257"/>
                  </a:lnTo>
                  <a:lnTo>
                    <a:pt x="2179028" y="1020127"/>
                  </a:lnTo>
                  <a:lnTo>
                    <a:pt x="2177034" y="1014450"/>
                  </a:lnTo>
                  <a:lnTo>
                    <a:pt x="2177034" y="1013688"/>
                  </a:lnTo>
                  <a:lnTo>
                    <a:pt x="2178202" y="1012558"/>
                  </a:lnTo>
                  <a:lnTo>
                    <a:pt x="2180196" y="1012558"/>
                  </a:lnTo>
                  <a:lnTo>
                    <a:pt x="2182203" y="1011796"/>
                  </a:lnTo>
                  <a:lnTo>
                    <a:pt x="2183536" y="1011796"/>
                  </a:lnTo>
                  <a:lnTo>
                    <a:pt x="2183536" y="1006119"/>
                  </a:lnTo>
                  <a:lnTo>
                    <a:pt x="2181034" y="1002347"/>
                  </a:lnTo>
                  <a:lnTo>
                    <a:pt x="2174202" y="998550"/>
                  </a:lnTo>
                  <a:lnTo>
                    <a:pt x="2171039" y="994778"/>
                  </a:lnTo>
                  <a:lnTo>
                    <a:pt x="2171039" y="993648"/>
                  </a:lnTo>
                  <a:lnTo>
                    <a:pt x="2170201" y="990625"/>
                  </a:lnTo>
                  <a:lnTo>
                    <a:pt x="2171039" y="987958"/>
                  </a:lnTo>
                  <a:lnTo>
                    <a:pt x="2171039" y="986078"/>
                  </a:lnTo>
                  <a:lnTo>
                    <a:pt x="2172208" y="983056"/>
                  </a:lnTo>
                  <a:lnTo>
                    <a:pt x="2173033" y="982294"/>
                  </a:lnTo>
                  <a:lnTo>
                    <a:pt x="2173033" y="978522"/>
                  </a:lnTo>
                  <a:lnTo>
                    <a:pt x="2172208" y="975487"/>
                  </a:lnTo>
                  <a:lnTo>
                    <a:pt x="2171039" y="974725"/>
                  </a:lnTo>
                  <a:lnTo>
                    <a:pt x="2170201" y="973594"/>
                  </a:lnTo>
                  <a:lnTo>
                    <a:pt x="2167039" y="972845"/>
                  </a:lnTo>
                  <a:lnTo>
                    <a:pt x="2158200" y="971702"/>
                  </a:lnTo>
                  <a:lnTo>
                    <a:pt x="2155037" y="970953"/>
                  </a:lnTo>
                  <a:lnTo>
                    <a:pt x="2154199" y="969822"/>
                  </a:lnTo>
                  <a:lnTo>
                    <a:pt x="2155037" y="965276"/>
                  </a:lnTo>
                  <a:lnTo>
                    <a:pt x="2156206" y="961491"/>
                  </a:lnTo>
                  <a:lnTo>
                    <a:pt x="2156206" y="959612"/>
                  </a:lnTo>
                  <a:lnTo>
                    <a:pt x="2157031" y="958469"/>
                  </a:lnTo>
                  <a:lnTo>
                    <a:pt x="2156206" y="956576"/>
                  </a:lnTo>
                  <a:lnTo>
                    <a:pt x="2155037" y="955814"/>
                  </a:lnTo>
                  <a:lnTo>
                    <a:pt x="2155037" y="954684"/>
                  </a:lnTo>
                  <a:lnTo>
                    <a:pt x="2153043" y="952792"/>
                  </a:lnTo>
                  <a:lnTo>
                    <a:pt x="2152205" y="950912"/>
                  </a:lnTo>
                  <a:lnTo>
                    <a:pt x="2150199" y="947889"/>
                  </a:lnTo>
                  <a:lnTo>
                    <a:pt x="2149043" y="945222"/>
                  </a:lnTo>
                  <a:lnTo>
                    <a:pt x="2149043" y="941451"/>
                  </a:lnTo>
                  <a:lnTo>
                    <a:pt x="2148205" y="938428"/>
                  </a:lnTo>
                  <a:lnTo>
                    <a:pt x="2147036" y="937679"/>
                  </a:lnTo>
                  <a:lnTo>
                    <a:pt x="2145042" y="935774"/>
                  </a:lnTo>
                  <a:lnTo>
                    <a:pt x="2139035" y="933881"/>
                  </a:lnTo>
                  <a:lnTo>
                    <a:pt x="2137041" y="933881"/>
                  </a:lnTo>
                  <a:lnTo>
                    <a:pt x="2135035" y="934631"/>
                  </a:lnTo>
                  <a:lnTo>
                    <a:pt x="2133879" y="935774"/>
                  </a:lnTo>
                  <a:lnTo>
                    <a:pt x="2131034" y="936536"/>
                  </a:lnTo>
                  <a:lnTo>
                    <a:pt x="2127046" y="938428"/>
                  </a:lnTo>
                  <a:lnTo>
                    <a:pt x="2119045" y="941451"/>
                  </a:lnTo>
                  <a:lnTo>
                    <a:pt x="2113877" y="941451"/>
                  </a:lnTo>
                  <a:lnTo>
                    <a:pt x="2107882" y="947127"/>
                  </a:lnTo>
                  <a:lnTo>
                    <a:pt x="2104707" y="947889"/>
                  </a:lnTo>
                  <a:lnTo>
                    <a:pt x="2102713" y="949020"/>
                  </a:lnTo>
                  <a:lnTo>
                    <a:pt x="2100707" y="949020"/>
                  </a:lnTo>
                  <a:lnTo>
                    <a:pt x="2089873" y="947889"/>
                  </a:lnTo>
                  <a:lnTo>
                    <a:pt x="2083879" y="947889"/>
                  </a:lnTo>
                  <a:lnTo>
                    <a:pt x="2082546" y="947127"/>
                  </a:lnTo>
                  <a:lnTo>
                    <a:pt x="2082546" y="941451"/>
                  </a:lnTo>
                  <a:lnTo>
                    <a:pt x="2083879" y="935774"/>
                  </a:lnTo>
                  <a:lnTo>
                    <a:pt x="2083879" y="922540"/>
                  </a:lnTo>
                  <a:lnTo>
                    <a:pt x="2082546" y="921397"/>
                  </a:lnTo>
                  <a:lnTo>
                    <a:pt x="2080552" y="921397"/>
                  </a:lnTo>
                  <a:lnTo>
                    <a:pt x="2079879" y="922540"/>
                  </a:lnTo>
                  <a:lnTo>
                    <a:pt x="2077377" y="923290"/>
                  </a:lnTo>
                  <a:lnTo>
                    <a:pt x="2075383" y="924420"/>
                  </a:lnTo>
                  <a:lnTo>
                    <a:pt x="2074545" y="925182"/>
                  </a:lnTo>
                  <a:lnTo>
                    <a:pt x="2072551" y="930859"/>
                  </a:lnTo>
                  <a:lnTo>
                    <a:pt x="2068550" y="935774"/>
                  </a:lnTo>
                  <a:lnTo>
                    <a:pt x="2067382" y="936536"/>
                  </a:lnTo>
                  <a:lnTo>
                    <a:pt x="2062556" y="936536"/>
                  </a:lnTo>
                  <a:lnTo>
                    <a:pt x="2058555" y="934631"/>
                  </a:lnTo>
                  <a:lnTo>
                    <a:pt x="2054555" y="931989"/>
                  </a:lnTo>
                  <a:lnTo>
                    <a:pt x="2051380" y="931989"/>
                  </a:lnTo>
                  <a:lnTo>
                    <a:pt x="2048548" y="936536"/>
                  </a:lnTo>
                  <a:lnTo>
                    <a:pt x="2045385" y="940320"/>
                  </a:lnTo>
                  <a:lnTo>
                    <a:pt x="2043391" y="941451"/>
                  </a:lnTo>
                  <a:lnTo>
                    <a:pt x="2041385" y="941451"/>
                  </a:lnTo>
                  <a:lnTo>
                    <a:pt x="2040216" y="940320"/>
                  </a:lnTo>
                  <a:lnTo>
                    <a:pt x="2036216" y="937679"/>
                  </a:lnTo>
                  <a:lnTo>
                    <a:pt x="2031390" y="932751"/>
                  </a:lnTo>
                  <a:lnTo>
                    <a:pt x="2030222" y="931989"/>
                  </a:lnTo>
                  <a:lnTo>
                    <a:pt x="2028215" y="930109"/>
                  </a:lnTo>
                  <a:lnTo>
                    <a:pt x="2027389" y="928217"/>
                  </a:lnTo>
                  <a:lnTo>
                    <a:pt x="2027389" y="926325"/>
                  </a:lnTo>
                  <a:lnTo>
                    <a:pt x="2025383" y="923290"/>
                  </a:lnTo>
                  <a:lnTo>
                    <a:pt x="2019388" y="919518"/>
                  </a:lnTo>
                  <a:lnTo>
                    <a:pt x="2017395" y="915720"/>
                  </a:lnTo>
                  <a:lnTo>
                    <a:pt x="2015388" y="913828"/>
                  </a:lnTo>
                  <a:lnTo>
                    <a:pt x="2011387" y="910818"/>
                  </a:lnTo>
                  <a:lnTo>
                    <a:pt x="1997062" y="903249"/>
                  </a:lnTo>
                  <a:lnTo>
                    <a:pt x="1988223" y="897585"/>
                  </a:lnTo>
                  <a:lnTo>
                    <a:pt x="1973732" y="891146"/>
                  </a:lnTo>
                  <a:lnTo>
                    <a:pt x="1971725" y="889254"/>
                  </a:lnTo>
                  <a:lnTo>
                    <a:pt x="1971725" y="887361"/>
                  </a:lnTo>
                  <a:lnTo>
                    <a:pt x="1973732" y="887361"/>
                  </a:lnTo>
                  <a:lnTo>
                    <a:pt x="1976234" y="886231"/>
                  </a:lnTo>
                  <a:lnTo>
                    <a:pt x="1982228" y="885482"/>
                  </a:lnTo>
                  <a:lnTo>
                    <a:pt x="1992223" y="883577"/>
                  </a:lnTo>
                  <a:lnTo>
                    <a:pt x="2020227" y="872985"/>
                  </a:lnTo>
                  <a:lnTo>
                    <a:pt x="2037384" y="867321"/>
                  </a:lnTo>
                  <a:lnTo>
                    <a:pt x="2073376" y="842721"/>
                  </a:lnTo>
                  <a:lnTo>
                    <a:pt x="2083879" y="829119"/>
                  </a:lnTo>
                  <a:lnTo>
                    <a:pt x="2088718" y="826477"/>
                  </a:lnTo>
                  <a:lnTo>
                    <a:pt x="2089873" y="824585"/>
                  </a:lnTo>
                  <a:lnTo>
                    <a:pt x="2095881" y="821550"/>
                  </a:lnTo>
                  <a:lnTo>
                    <a:pt x="2101519" y="817016"/>
                  </a:lnTo>
                  <a:lnTo>
                    <a:pt x="2101875" y="817016"/>
                  </a:lnTo>
                  <a:lnTo>
                    <a:pt x="2103882" y="815124"/>
                  </a:lnTo>
                  <a:lnTo>
                    <a:pt x="2105876" y="813244"/>
                  </a:lnTo>
                  <a:lnTo>
                    <a:pt x="2121039" y="779945"/>
                  </a:lnTo>
                  <a:lnTo>
                    <a:pt x="2121039" y="775030"/>
                  </a:lnTo>
                  <a:lnTo>
                    <a:pt x="2125878" y="767461"/>
                  </a:lnTo>
                  <a:lnTo>
                    <a:pt x="2127872" y="762927"/>
                  </a:lnTo>
                  <a:lnTo>
                    <a:pt x="2135873" y="750455"/>
                  </a:lnTo>
                  <a:lnTo>
                    <a:pt x="2137867" y="745528"/>
                  </a:lnTo>
                  <a:lnTo>
                    <a:pt x="2139873" y="742886"/>
                  </a:lnTo>
                  <a:lnTo>
                    <a:pt x="2143874" y="732294"/>
                  </a:lnTo>
                  <a:lnTo>
                    <a:pt x="2155037" y="720953"/>
                  </a:lnTo>
                  <a:lnTo>
                    <a:pt x="2158200" y="713384"/>
                  </a:lnTo>
                  <a:lnTo>
                    <a:pt x="2158200" y="696353"/>
                  </a:lnTo>
                  <a:lnTo>
                    <a:pt x="2159038" y="694474"/>
                  </a:lnTo>
                  <a:lnTo>
                    <a:pt x="2159038" y="692581"/>
                  </a:lnTo>
                  <a:lnTo>
                    <a:pt x="2161032" y="689559"/>
                  </a:lnTo>
                  <a:lnTo>
                    <a:pt x="2179028" y="658164"/>
                  </a:lnTo>
                  <a:lnTo>
                    <a:pt x="2184196" y="643026"/>
                  </a:lnTo>
                  <a:lnTo>
                    <a:pt x="2189530" y="635457"/>
                  </a:lnTo>
                  <a:lnTo>
                    <a:pt x="2194204" y="631685"/>
                  </a:lnTo>
                  <a:lnTo>
                    <a:pt x="2210193" y="620344"/>
                  </a:lnTo>
                  <a:lnTo>
                    <a:pt x="2217534" y="611644"/>
                  </a:lnTo>
                  <a:lnTo>
                    <a:pt x="2250694" y="588949"/>
                  </a:lnTo>
                  <a:lnTo>
                    <a:pt x="2259850" y="586308"/>
                  </a:lnTo>
                  <a:lnTo>
                    <a:pt x="2263851" y="584034"/>
                  </a:lnTo>
                  <a:lnTo>
                    <a:pt x="2267851" y="582129"/>
                  </a:lnTo>
                  <a:lnTo>
                    <a:pt x="2270683" y="580250"/>
                  </a:lnTo>
                  <a:lnTo>
                    <a:pt x="2289022" y="565124"/>
                  </a:lnTo>
                  <a:lnTo>
                    <a:pt x="2297849" y="556806"/>
                  </a:lnTo>
                  <a:lnTo>
                    <a:pt x="2309012" y="549986"/>
                  </a:lnTo>
                  <a:lnTo>
                    <a:pt x="2311019" y="549236"/>
                  </a:lnTo>
                  <a:lnTo>
                    <a:pt x="2313013" y="549236"/>
                  </a:lnTo>
                  <a:lnTo>
                    <a:pt x="2331174" y="551116"/>
                  </a:lnTo>
                  <a:lnTo>
                    <a:pt x="2334349" y="551116"/>
                  </a:lnTo>
                  <a:lnTo>
                    <a:pt x="2339175" y="549986"/>
                  </a:lnTo>
                  <a:lnTo>
                    <a:pt x="2351176" y="545452"/>
                  </a:lnTo>
                  <a:lnTo>
                    <a:pt x="2358339" y="542417"/>
                  </a:lnTo>
                  <a:lnTo>
                    <a:pt x="2374341" y="532980"/>
                  </a:lnTo>
                  <a:lnTo>
                    <a:pt x="2381504" y="529183"/>
                  </a:lnTo>
                  <a:lnTo>
                    <a:pt x="2413508" y="490220"/>
                  </a:lnTo>
                  <a:lnTo>
                    <a:pt x="2414663" y="485317"/>
                  </a:lnTo>
                  <a:lnTo>
                    <a:pt x="2418664" y="475856"/>
                  </a:lnTo>
                  <a:lnTo>
                    <a:pt x="2426665" y="464515"/>
                  </a:lnTo>
                  <a:lnTo>
                    <a:pt x="2434666" y="455053"/>
                  </a:lnTo>
                  <a:lnTo>
                    <a:pt x="2437993" y="452031"/>
                  </a:lnTo>
                  <a:lnTo>
                    <a:pt x="2445994" y="445604"/>
                  </a:lnTo>
                  <a:lnTo>
                    <a:pt x="2449995" y="441820"/>
                  </a:lnTo>
                  <a:lnTo>
                    <a:pt x="2452001" y="440690"/>
                  </a:lnTo>
                  <a:lnTo>
                    <a:pt x="2453995" y="434251"/>
                  </a:lnTo>
                  <a:lnTo>
                    <a:pt x="2454668" y="429348"/>
                  </a:lnTo>
                  <a:lnTo>
                    <a:pt x="2456662" y="418757"/>
                  </a:lnTo>
                  <a:lnTo>
                    <a:pt x="2459990" y="408546"/>
                  </a:lnTo>
                  <a:lnTo>
                    <a:pt x="2461158" y="406641"/>
                  </a:lnTo>
                  <a:lnTo>
                    <a:pt x="2460663" y="406641"/>
                  </a:lnTo>
                  <a:lnTo>
                    <a:pt x="2461996" y="402869"/>
                  </a:lnTo>
                  <a:lnTo>
                    <a:pt x="2461996" y="392277"/>
                  </a:lnTo>
                  <a:lnTo>
                    <a:pt x="2463165" y="391515"/>
                  </a:lnTo>
                  <a:lnTo>
                    <a:pt x="2463165" y="389636"/>
                  </a:lnTo>
                  <a:lnTo>
                    <a:pt x="2463990" y="388493"/>
                  </a:lnTo>
                  <a:lnTo>
                    <a:pt x="2465997" y="382066"/>
                  </a:lnTo>
                  <a:lnTo>
                    <a:pt x="2469159" y="373354"/>
                  </a:lnTo>
                  <a:lnTo>
                    <a:pt x="2471991" y="363905"/>
                  </a:lnTo>
                  <a:lnTo>
                    <a:pt x="2475992" y="347649"/>
                  </a:lnTo>
                  <a:lnTo>
                    <a:pt x="2477998" y="343852"/>
                  </a:lnTo>
                  <a:lnTo>
                    <a:pt x="2477998" y="338950"/>
                  </a:lnTo>
                  <a:lnTo>
                    <a:pt x="2477160" y="338188"/>
                  </a:lnTo>
                  <a:lnTo>
                    <a:pt x="2475992" y="338188"/>
                  </a:lnTo>
                  <a:lnTo>
                    <a:pt x="2473160" y="337058"/>
                  </a:lnTo>
                  <a:lnTo>
                    <a:pt x="2465997" y="335165"/>
                  </a:lnTo>
                  <a:lnTo>
                    <a:pt x="2456662" y="333260"/>
                  </a:lnTo>
                  <a:lnTo>
                    <a:pt x="2449995" y="331381"/>
                  </a:lnTo>
                  <a:lnTo>
                    <a:pt x="2442667" y="330619"/>
                  </a:lnTo>
                  <a:lnTo>
                    <a:pt x="2437993" y="328739"/>
                  </a:lnTo>
                  <a:lnTo>
                    <a:pt x="2428671" y="328739"/>
                  </a:lnTo>
                  <a:lnTo>
                    <a:pt x="2421496" y="329488"/>
                  </a:lnTo>
                  <a:lnTo>
                    <a:pt x="2411501" y="331381"/>
                  </a:lnTo>
                  <a:lnTo>
                    <a:pt x="2407501" y="330619"/>
                  </a:lnTo>
                  <a:lnTo>
                    <a:pt x="2406675" y="330619"/>
                  </a:lnTo>
                  <a:lnTo>
                    <a:pt x="2404668" y="329488"/>
                  </a:lnTo>
                  <a:lnTo>
                    <a:pt x="2398674" y="323049"/>
                  </a:lnTo>
                  <a:lnTo>
                    <a:pt x="2397468" y="321919"/>
                  </a:lnTo>
                  <a:lnTo>
                    <a:pt x="2396667" y="321170"/>
                  </a:lnTo>
                  <a:lnTo>
                    <a:pt x="2394674" y="321170"/>
                  </a:lnTo>
                  <a:lnTo>
                    <a:pt x="2392667" y="320027"/>
                  </a:lnTo>
                  <a:lnTo>
                    <a:pt x="2375509" y="320027"/>
                  </a:lnTo>
                  <a:lnTo>
                    <a:pt x="2362339" y="321919"/>
                  </a:lnTo>
                  <a:lnTo>
                    <a:pt x="2358339" y="321919"/>
                  </a:lnTo>
                  <a:lnTo>
                    <a:pt x="2357513" y="321170"/>
                  </a:lnTo>
                  <a:lnTo>
                    <a:pt x="2356345" y="321170"/>
                  </a:lnTo>
                  <a:lnTo>
                    <a:pt x="2353183" y="319278"/>
                  </a:lnTo>
                  <a:lnTo>
                    <a:pt x="2341981" y="308686"/>
                  </a:lnTo>
                  <a:lnTo>
                    <a:pt x="2335174" y="302247"/>
                  </a:lnTo>
                  <a:lnTo>
                    <a:pt x="2330551" y="298094"/>
                  </a:lnTo>
                  <a:lnTo>
                    <a:pt x="2317851" y="286753"/>
                  </a:lnTo>
                  <a:lnTo>
                    <a:pt x="2313851" y="284111"/>
                  </a:lnTo>
                  <a:lnTo>
                    <a:pt x="2297849" y="277291"/>
                  </a:lnTo>
                  <a:lnTo>
                    <a:pt x="2295855" y="276542"/>
                  </a:lnTo>
                  <a:lnTo>
                    <a:pt x="2287016" y="276542"/>
                  </a:lnTo>
                  <a:lnTo>
                    <a:pt x="2285847" y="275412"/>
                  </a:lnTo>
                  <a:lnTo>
                    <a:pt x="2282685" y="273519"/>
                  </a:lnTo>
                  <a:lnTo>
                    <a:pt x="2276691" y="271614"/>
                  </a:lnTo>
                  <a:lnTo>
                    <a:pt x="2273858" y="270865"/>
                  </a:lnTo>
                  <a:lnTo>
                    <a:pt x="2259850" y="270865"/>
                  </a:lnTo>
                  <a:lnTo>
                    <a:pt x="2253856" y="271614"/>
                  </a:lnTo>
                  <a:lnTo>
                    <a:pt x="2250694" y="270865"/>
                  </a:lnTo>
                  <a:lnTo>
                    <a:pt x="2238692" y="267843"/>
                  </a:lnTo>
                  <a:lnTo>
                    <a:pt x="2232698" y="265950"/>
                  </a:lnTo>
                  <a:lnTo>
                    <a:pt x="2230691" y="265950"/>
                  </a:lnTo>
                  <a:lnTo>
                    <a:pt x="2229523" y="264058"/>
                  </a:lnTo>
                  <a:lnTo>
                    <a:pt x="2228697" y="263309"/>
                  </a:lnTo>
                  <a:lnTo>
                    <a:pt x="2228697" y="261404"/>
                  </a:lnTo>
                  <a:lnTo>
                    <a:pt x="2226691" y="258381"/>
                  </a:lnTo>
                  <a:lnTo>
                    <a:pt x="2226691" y="256489"/>
                  </a:lnTo>
                  <a:lnTo>
                    <a:pt x="2223528" y="254609"/>
                  </a:lnTo>
                  <a:lnTo>
                    <a:pt x="2221522" y="252717"/>
                  </a:lnTo>
                  <a:lnTo>
                    <a:pt x="2219528" y="252717"/>
                  </a:lnTo>
                  <a:lnTo>
                    <a:pt x="2216696" y="251574"/>
                  </a:lnTo>
                  <a:lnTo>
                    <a:pt x="2210193" y="251574"/>
                  </a:lnTo>
                  <a:lnTo>
                    <a:pt x="2196198" y="249682"/>
                  </a:lnTo>
                  <a:lnTo>
                    <a:pt x="2179028" y="247789"/>
                  </a:lnTo>
                  <a:lnTo>
                    <a:pt x="2175040" y="247040"/>
                  </a:lnTo>
                  <a:lnTo>
                    <a:pt x="2173033" y="247040"/>
                  </a:lnTo>
                  <a:lnTo>
                    <a:pt x="2172208" y="245148"/>
                  </a:lnTo>
                  <a:lnTo>
                    <a:pt x="2171039" y="244017"/>
                  </a:lnTo>
                  <a:lnTo>
                    <a:pt x="2171039" y="230009"/>
                  </a:lnTo>
                  <a:lnTo>
                    <a:pt x="2170519" y="226987"/>
                  </a:lnTo>
                  <a:lnTo>
                    <a:pt x="2170201" y="225107"/>
                  </a:lnTo>
                  <a:lnTo>
                    <a:pt x="2168207" y="222453"/>
                  </a:lnTo>
                  <a:lnTo>
                    <a:pt x="2165032" y="217538"/>
                  </a:lnTo>
                  <a:lnTo>
                    <a:pt x="2163038" y="215646"/>
                  </a:lnTo>
                  <a:lnTo>
                    <a:pt x="2159038" y="212623"/>
                  </a:lnTo>
                  <a:lnTo>
                    <a:pt x="2152205" y="208826"/>
                  </a:lnTo>
                  <a:lnTo>
                    <a:pt x="2148205" y="208076"/>
                  </a:lnTo>
                  <a:lnTo>
                    <a:pt x="2145868" y="206946"/>
                  </a:lnTo>
                  <a:lnTo>
                    <a:pt x="2141867" y="208076"/>
                  </a:lnTo>
                  <a:lnTo>
                    <a:pt x="2135873" y="208826"/>
                  </a:lnTo>
                  <a:lnTo>
                    <a:pt x="2131872" y="209969"/>
                  </a:lnTo>
                  <a:lnTo>
                    <a:pt x="2131034" y="211874"/>
                  </a:lnTo>
                  <a:lnTo>
                    <a:pt x="2127872" y="215646"/>
                  </a:lnTo>
                  <a:lnTo>
                    <a:pt x="2123871" y="221322"/>
                  </a:lnTo>
                  <a:lnTo>
                    <a:pt x="2121878" y="223215"/>
                  </a:lnTo>
                  <a:lnTo>
                    <a:pt x="2119871" y="223215"/>
                  </a:lnTo>
                  <a:lnTo>
                    <a:pt x="2117877" y="224345"/>
                  </a:lnTo>
                  <a:lnTo>
                    <a:pt x="2112708" y="225107"/>
                  </a:lnTo>
                  <a:lnTo>
                    <a:pt x="2109876" y="226237"/>
                  </a:lnTo>
                  <a:lnTo>
                    <a:pt x="2105876" y="226987"/>
                  </a:lnTo>
                  <a:lnTo>
                    <a:pt x="2086546" y="226987"/>
                  </a:lnTo>
                  <a:lnTo>
                    <a:pt x="2085886" y="226237"/>
                  </a:lnTo>
                  <a:lnTo>
                    <a:pt x="2080552" y="223215"/>
                  </a:lnTo>
                  <a:lnTo>
                    <a:pt x="2068550" y="223215"/>
                  </a:lnTo>
                  <a:lnTo>
                    <a:pt x="2063381" y="224345"/>
                  </a:lnTo>
                  <a:lnTo>
                    <a:pt x="2058555" y="225107"/>
                  </a:lnTo>
                  <a:lnTo>
                    <a:pt x="2049386" y="228117"/>
                  </a:lnTo>
                  <a:lnTo>
                    <a:pt x="2045385" y="228879"/>
                  </a:lnTo>
                  <a:lnTo>
                    <a:pt x="2041385" y="231914"/>
                  </a:lnTo>
                  <a:lnTo>
                    <a:pt x="2038223" y="233807"/>
                  </a:lnTo>
                  <a:lnTo>
                    <a:pt x="2036216" y="235686"/>
                  </a:lnTo>
                  <a:lnTo>
                    <a:pt x="2035390" y="236448"/>
                  </a:lnTo>
                  <a:lnTo>
                    <a:pt x="2035390" y="238340"/>
                  </a:lnTo>
                  <a:lnTo>
                    <a:pt x="2034222" y="240220"/>
                  </a:lnTo>
                  <a:lnTo>
                    <a:pt x="2034222" y="249682"/>
                  </a:lnTo>
                  <a:lnTo>
                    <a:pt x="2035390" y="258381"/>
                  </a:lnTo>
                  <a:lnTo>
                    <a:pt x="2036216" y="267843"/>
                  </a:lnTo>
                  <a:lnTo>
                    <a:pt x="2036216" y="273519"/>
                  </a:lnTo>
                  <a:lnTo>
                    <a:pt x="2035390" y="279184"/>
                  </a:lnTo>
                  <a:lnTo>
                    <a:pt x="2034222" y="280314"/>
                  </a:lnTo>
                  <a:lnTo>
                    <a:pt x="2031390" y="282956"/>
                  </a:lnTo>
                  <a:lnTo>
                    <a:pt x="2029383" y="282956"/>
                  </a:lnTo>
                  <a:lnTo>
                    <a:pt x="2027389" y="284111"/>
                  </a:lnTo>
                  <a:lnTo>
                    <a:pt x="2021382" y="284111"/>
                  </a:lnTo>
                  <a:lnTo>
                    <a:pt x="2019388" y="282956"/>
                  </a:lnTo>
                  <a:lnTo>
                    <a:pt x="2015388" y="282206"/>
                  </a:lnTo>
                  <a:lnTo>
                    <a:pt x="2012226" y="281076"/>
                  </a:lnTo>
                  <a:lnTo>
                    <a:pt x="2008225" y="281076"/>
                  </a:lnTo>
                  <a:lnTo>
                    <a:pt x="2006219" y="282206"/>
                  </a:lnTo>
                  <a:lnTo>
                    <a:pt x="2003056" y="282956"/>
                  </a:lnTo>
                  <a:lnTo>
                    <a:pt x="2000224" y="286004"/>
                  </a:lnTo>
                  <a:lnTo>
                    <a:pt x="1986229" y="292417"/>
                  </a:lnTo>
                  <a:lnTo>
                    <a:pt x="1978228" y="296214"/>
                  </a:lnTo>
                  <a:lnTo>
                    <a:pt x="1976234" y="297345"/>
                  </a:lnTo>
                  <a:lnTo>
                    <a:pt x="1971725" y="298094"/>
                  </a:lnTo>
                  <a:lnTo>
                    <a:pt x="1967725" y="297345"/>
                  </a:lnTo>
                  <a:lnTo>
                    <a:pt x="1965058" y="297345"/>
                  </a:lnTo>
                  <a:lnTo>
                    <a:pt x="1957070" y="294322"/>
                  </a:lnTo>
                  <a:lnTo>
                    <a:pt x="1953729" y="293547"/>
                  </a:lnTo>
                  <a:lnTo>
                    <a:pt x="1951736" y="293547"/>
                  </a:lnTo>
                  <a:lnTo>
                    <a:pt x="1945728" y="296214"/>
                  </a:lnTo>
                  <a:lnTo>
                    <a:pt x="1943061" y="296214"/>
                  </a:lnTo>
                  <a:lnTo>
                    <a:pt x="1941728" y="297345"/>
                  </a:lnTo>
                  <a:lnTo>
                    <a:pt x="1941728" y="296214"/>
                  </a:lnTo>
                  <a:lnTo>
                    <a:pt x="1941068" y="295452"/>
                  </a:lnTo>
                  <a:lnTo>
                    <a:pt x="1938566" y="294322"/>
                  </a:lnTo>
                  <a:lnTo>
                    <a:pt x="1937727" y="292417"/>
                  </a:lnTo>
                  <a:lnTo>
                    <a:pt x="1929739" y="282956"/>
                  </a:lnTo>
                  <a:lnTo>
                    <a:pt x="1927733" y="279184"/>
                  </a:lnTo>
                  <a:lnTo>
                    <a:pt x="1924570" y="279184"/>
                  </a:lnTo>
                  <a:lnTo>
                    <a:pt x="1923732" y="280314"/>
                  </a:lnTo>
                  <a:lnTo>
                    <a:pt x="1918563" y="282956"/>
                  </a:lnTo>
                  <a:lnTo>
                    <a:pt x="1915731" y="286004"/>
                  </a:lnTo>
                  <a:lnTo>
                    <a:pt x="1910575" y="288645"/>
                  </a:lnTo>
                  <a:lnTo>
                    <a:pt x="1900567" y="296214"/>
                  </a:lnTo>
                  <a:lnTo>
                    <a:pt x="1891411" y="304914"/>
                  </a:lnTo>
                  <a:lnTo>
                    <a:pt x="1887410" y="306793"/>
                  </a:lnTo>
                  <a:lnTo>
                    <a:pt x="1884578" y="307936"/>
                  </a:lnTo>
                  <a:lnTo>
                    <a:pt x="1881403" y="308686"/>
                  </a:lnTo>
                  <a:lnTo>
                    <a:pt x="1880577" y="308686"/>
                  </a:lnTo>
                  <a:lnTo>
                    <a:pt x="1879409" y="307936"/>
                  </a:lnTo>
                  <a:lnTo>
                    <a:pt x="1871408" y="296214"/>
                  </a:lnTo>
                  <a:lnTo>
                    <a:pt x="1856079" y="275412"/>
                  </a:lnTo>
                  <a:lnTo>
                    <a:pt x="1846084" y="257251"/>
                  </a:lnTo>
                  <a:lnTo>
                    <a:pt x="1846084" y="254609"/>
                  </a:lnTo>
                  <a:lnTo>
                    <a:pt x="1860080" y="244017"/>
                  </a:lnTo>
                  <a:lnTo>
                    <a:pt x="1877402" y="231914"/>
                  </a:lnTo>
                  <a:lnTo>
                    <a:pt x="1881403" y="228879"/>
                  </a:lnTo>
                  <a:lnTo>
                    <a:pt x="1881403" y="228587"/>
                  </a:lnTo>
                  <a:lnTo>
                    <a:pt x="1892579" y="220560"/>
                  </a:lnTo>
                  <a:lnTo>
                    <a:pt x="1906574" y="208826"/>
                  </a:lnTo>
                  <a:lnTo>
                    <a:pt x="1916569" y="201282"/>
                  </a:lnTo>
                  <a:lnTo>
                    <a:pt x="1927733" y="194843"/>
                  </a:lnTo>
                  <a:lnTo>
                    <a:pt x="1935734" y="187274"/>
                  </a:lnTo>
                  <a:lnTo>
                    <a:pt x="1947062" y="179717"/>
                  </a:lnTo>
                  <a:lnTo>
                    <a:pt x="1948738" y="177812"/>
                  </a:lnTo>
                  <a:lnTo>
                    <a:pt x="1949729" y="176682"/>
                  </a:lnTo>
                  <a:lnTo>
                    <a:pt x="1951062" y="175552"/>
                  </a:lnTo>
                  <a:lnTo>
                    <a:pt x="1951062" y="172910"/>
                  </a:lnTo>
                  <a:lnTo>
                    <a:pt x="1949729" y="171780"/>
                  </a:lnTo>
                  <a:lnTo>
                    <a:pt x="1949069" y="171018"/>
                  </a:lnTo>
                  <a:lnTo>
                    <a:pt x="1928571" y="171018"/>
                  </a:lnTo>
                  <a:lnTo>
                    <a:pt x="1918563" y="171780"/>
                  </a:lnTo>
                  <a:lnTo>
                    <a:pt x="1901405" y="171780"/>
                  </a:lnTo>
                  <a:lnTo>
                    <a:pt x="1890572" y="172910"/>
                  </a:lnTo>
                  <a:lnTo>
                    <a:pt x="1888578" y="172910"/>
                  </a:lnTo>
                  <a:lnTo>
                    <a:pt x="1888578" y="173659"/>
                  </a:lnTo>
                  <a:lnTo>
                    <a:pt x="1887410" y="173659"/>
                  </a:lnTo>
                  <a:lnTo>
                    <a:pt x="1887410" y="174802"/>
                  </a:lnTo>
                  <a:lnTo>
                    <a:pt x="1886572" y="176682"/>
                  </a:lnTo>
                  <a:lnTo>
                    <a:pt x="1885403" y="177812"/>
                  </a:lnTo>
                  <a:lnTo>
                    <a:pt x="1884578" y="177812"/>
                  </a:lnTo>
                  <a:lnTo>
                    <a:pt x="1881403" y="177126"/>
                  </a:lnTo>
                  <a:lnTo>
                    <a:pt x="1881403" y="176682"/>
                  </a:lnTo>
                  <a:lnTo>
                    <a:pt x="1876577" y="175552"/>
                  </a:lnTo>
                  <a:lnTo>
                    <a:pt x="1864245" y="171780"/>
                  </a:lnTo>
                  <a:lnTo>
                    <a:pt x="1847418" y="167233"/>
                  </a:lnTo>
                  <a:lnTo>
                    <a:pt x="1844078" y="166090"/>
                  </a:lnTo>
                  <a:lnTo>
                    <a:pt x="1830920" y="160426"/>
                  </a:lnTo>
                  <a:lnTo>
                    <a:pt x="1816087" y="154749"/>
                  </a:lnTo>
                  <a:lnTo>
                    <a:pt x="1798916" y="147180"/>
                  </a:lnTo>
                  <a:lnTo>
                    <a:pt x="1791754" y="145288"/>
                  </a:lnTo>
                  <a:lnTo>
                    <a:pt x="1782927" y="141516"/>
                  </a:lnTo>
                  <a:lnTo>
                    <a:pt x="1772920" y="138874"/>
                  </a:lnTo>
                  <a:lnTo>
                    <a:pt x="1763763" y="136969"/>
                  </a:lnTo>
                  <a:lnTo>
                    <a:pt x="1762594" y="135839"/>
                  </a:lnTo>
                  <a:lnTo>
                    <a:pt x="1755762" y="130924"/>
                  </a:lnTo>
                  <a:lnTo>
                    <a:pt x="1750593" y="129044"/>
                  </a:lnTo>
                  <a:lnTo>
                    <a:pt x="1747761" y="129044"/>
                  </a:lnTo>
                  <a:lnTo>
                    <a:pt x="1728597" y="126377"/>
                  </a:lnTo>
                  <a:lnTo>
                    <a:pt x="1720596" y="124485"/>
                  </a:lnTo>
                  <a:lnTo>
                    <a:pt x="1709267" y="120713"/>
                  </a:lnTo>
                  <a:lnTo>
                    <a:pt x="1689265" y="115036"/>
                  </a:lnTo>
                  <a:lnTo>
                    <a:pt x="1684096" y="112014"/>
                  </a:lnTo>
                  <a:lnTo>
                    <a:pt x="1681264" y="111252"/>
                  </a:lnTo>
                  <a:lnTo>
                    <a:pt x="1679270" y="111252"/>
                  </a:lnTo>
                  <a:lnTo>
                    <a:pt x="1676107" y="113906"/>
                  </a:lnTo>
                  <a:lnTo>
                    <a:pt x="1666100" y="120713"/>
                  </a:lnTo>
                  <a:lnTo>
                    <a:pt x="1638109" y="146431"/>
                  </a:lnTo>
                  <a:lnTo>
                    <a:pt x="1626946" y="157772"/>
                  </a:lnTo>
                  <a:lnTo>
                    <a:pt x="1617611" y="167982"/>
                  </a:lnTo>
                  <a:lnTo>
                    <a:pt x="1610944" y="176682"/>
                  </a:lnTo>
                  <a:lnTo>
                    <a:pt x="1608950" y="178574"/>
                  </a:lnTo>
                  <a:lnTo>
                    <a:pt x="1605610" y="178574"/>
                  </a:lnTo>
                  <a:lnTo>
                    <a:pt x="1600949" y="171780"/>
                  </a:lnTo>
                  <a:lnTo>
                    <a:pt x="1599615" y="171018"/>
                  </a:lnTo>
                  <a:lnTo>
                    <a:pt x="1598942" y="171018"/>
                  </a:lnTo>
                  <a:lnTo>
                    <a:pt x="1594446" y="172910"/>
                  </a:lnTo>
                  <a:lnTo>
                    <a:pt x="1577619" y="176682"/>
                  </a:lnTo>
                  <a:lnTo>
                    <a:pt x="1574444" y="176682"/>
                  </a:lnTo>
                  <a:lnTo>
                    <a:pt x="1568450" y="173659"/>
                  </a:lnTo>
                  <a:lnTo>
                    <a:pt x="1566456" y="172910"/>
                  </a:lnTo>
                  <a:lnTo>
                    <a:pt x="1556448" y="172910"/>
                  </a:lnTo>
                  <a:lnTo>
                    <a:pt x="1553286" y="169887"/>
                  </a:lnTo>
                  <a:lnTo>
                    <a:pt x="1535290" y="169887"/>
                  </a:lnTo>
                  <a:lnTo>
                    <a:pt x="1535290" y="167982"/>
                  </a:lnTo>
                  <a:lnTo>
                    <a:pt x="1536458" y="164211"/>
                  </a:lnTo>
                  <a:lnTo>
                    <a:pt x="1537284" y="159677"/>
                  </a:lnTo>
                  <a:lnTo>
                    <a:pt x="1537284" y="155879"/>
                  </a:lnTo>
                  <a:lnTo>
                    <a:pt x="1538452" y="152857"/>
                  </a:lnTo>
                  <a:lnTo>
                    <a:pt x="1537284" y="145288"/>
                  </a:lnTo>
                  <a:lnTo>
                    <a:pt x="1537284" y="140766"/>
                  </a:lnTo>
                  <a:lnTo>
                    <a:pt x="1536458" y="137718"/>
                  </a:lnTo>
                  <a:lnTo>
                    <a:pt x="1535290" y="135839"/>
                  </a:lnTo>
                  <a:lnTo>
                    <a:pt x="1534452" y="135839"/>
                  </a:lnTo>
                  <a:lnTo>
                    <a:pt x="1533283" y="134708"/>
                  </a:lnTo>
                  <a:lnTo>
                    <a:pt x="1531289" y="133946"/>
                  </a:lnTo>
                  <a:lnTo>
                    <a:pt x="1524127" y="133946"/>
                  </a:lnTo>
                  <a:lnTo>
                    <a:pt x="1516126" y="134708"/>
                  </a:lnTo>
                  <a:lnTo>
                    <a:pt x="1516126" y="133946"/>
                  </a:lnTo>
                  <a:lnTo>
                    <a:pt x="1509293" y="123355"/>
                  </a:lnTo>
                  <a:lnTo>
                    <a:pt x="1503299" y="115036"/>
                  </a:lnTo>
                  <a:lnTo>
                    <a:pt x="1501292" y="113144"/>
                  </a:lnTo>
                  <a:lnTo>
                    <a:pt x="1500124" y="113144"/>
                  </a:lnTo>
                  <a:lnTo>
                    <a:pt x="1495298" y="111252"/>
                  </a:lnTo>
                  <a:lnTo>
                    <a:pt x="1486801" y="105575"/>
                  </a:lnTo>
                  <a:lnTo>
                    <a:pt x="1486128" y="104444"/>
                  </a:lnTo>
                  <a:lnTo>
                    <a:pt x="1484134" y="104444"/>
                  </a:lnTo>
                  <a:lnTo>
                    <a:pt x="1479969" y="106337"/>
                  </a:lnTo>
                  <a:lnTo>
                    <a:pt x="1464792" y="118821"/>
                  </a:lnTo>
                  <a:lnTo>
                    <a:pt x="1462798" y="119583"/>
                  </a:lnTo>
                  <a:lnTo>
                    <a:pt x="1461960" y="120713"/>
                  </a:lnTo>
                  <a:lnTo>
                    <a:pt x="1460804" y="119583"/>
                  </a:lnTo>
                  <a:lnTo>
                    <a:pt x="1400479" y="99910"/>
                  </a:lnTo>
                  <a:lnTo>
                    <a:pt x="1381137" y="93853"/>
                  </a:lnTo>
                  <a:lnTo>
                    <a:pt x="1372476" y="91960"/>
                  </a:lnTo>
                  <a:lnTo>
                    <a:pt x="1369148" y="90081"/>
                  </a:lnTo>
                  <a:lnTo>
                    <a:pt x="1368475" y="89319"/>
                  </a:lnTo>
                  <a:lnTo>
                    <a:pt x="1363141" y="69278"/>
                  </a:lnTo>
                  <a:lnTo>
                    <a:pt x="1358480" y="49250"/>
                  </a:lnTo>
                  <a:lnTo>
                    <a:pt x="1353146" y="29578"/>
                  </a:lnTo>
                  <a:lnTo>
                    <a:pt x="1351978" y="20916"/>
                  </a:lnTo>
                  <a:lnTo>
                    <a:pt x="1351978" y="16357"/>
                  </a:lnTo>
                  <a:lnTo>
                    <a:pt x="1351153" y="15252"/>
                  </a:lnTo>
                  <a:lnTo>
                    <a:pt x="1349984" y="14465"/>
                  </a:lnTo>
                  <a:lnTo>
                    <a:pt x="1347978" y="14465"/>
                  </a:lnTo>
                  <a:lnTo>
                    <a:pt x="1333144" y="18249"/>
                  </a:lnTo>
                  <a:lnTo>
                    <a:pt x="1315986" y="22021"/>
                  </a:lnTo>
                  <a:lnTo>
                    <a:pt x="1290828" y="28473"/>
                  </a:lnTo>
                  <a:lnTo>
                    <a:pt x="1283652" y="28473"/>
                  </a:lnTo>
                  <a:lnTo>
                    <a:pt x="1273657" y="26581"/>
                  </a:lnTo>
                  <a:lnTo>
                    <a:pt x="1265656" y="23914"/>
                  </a:lnTo>
                  <a:lnTo>
                    <a:pt x="1254823" y="21386"/>
                  </a:lnTo>
                  <a:lnTo>
                    <a:pt x="1254823" y="20916"/>
                  </a:lnTo>
                  <a:lnTo>
                    <a:pt x="1253490" y="20916"/>
                  </a:lnTo>
                  <a:lnTo>
                    <a:pt x="1246327" y="18249"/>
                  </a:lnTo>
                  <a:lnTo>
                    <a:pt x="1242326" y="16357"/>
                  </a:lnTo>
                  <a:lnTo>
                    <a:pt x="1238326" y="15252"/>
                  </a:lnTo>
                  <a:lnTo>
                    <a:pt x="1232331" y="11480"/>
                  </a:lnTo>
                  <a:lnTo>
                    <a:pt x="1224330" y="5664"/>
                  </a:lnTo>
                  <a:lnTo>
                    <a:pt x="1215161" y="0"/>
                  </a:lnTo>
                  <a:lnTo>
                    <a:pt x="1184338" y="0"/>
                  </a:lnTo>
                  <a:lnTo>
                    <a:pt x="1173175" y="774"/>
                  </a:lnTo>
                  <a:lnTo>
                    <a:pt x="1162011" y="774"/>
                  </a:lnTo>
                  <a:lnTo>
                    <a:pt x="1151178" y="1879"/>
                  </a:lnTo>
                  <a:lnTo>
                    <a:pt x="1138008" y="2667"/>
                  </a:lnTo>
                  <a:lnTo>
                    <a:pt x="1126680" y="4559"/>
                  </a:lnTo>
                  <a:lnTo>
                    <a:pt x="1110678" y="6451"/>
                  </a:lnTo>
                  <a:lnTo>
                    <a:pt x="1097521" y="7543"/>
                  </a:lnTo>
                  <a:lnTo>
                    <a:pt x="1080681" y="9588"/>
                  </a:lnTo>
                  <a:lnTo>
                    <a:pt x="1069517" y="11480"/>
                  </a:lnTo>
                  <a:lnTo>
                    <a:pt x="1057516" y="12115"/>
                  </a:lnTo>
                  <a:lnTo>
                    <a:pt x="1048359" y="13373"/>
                  </a:lnTo>
                  <a:lnTo>
                    <a:pt x="1043190" y="14465"/>
                  </a:lnTo>
                  <a:lnTo>
                    <a:pt x="1041184" y="15252"/>
                  </a:lnTo>
                  <a:lnTo>
                    <a:pt x="1033195" y="16357"/>
                  </a:lnTo>
                  <a:lnTo>
                    <a:pt x="1003033" y="19037"/>
                  </a:lnTo>
                  <a:lnTo>
                    <a:pt x="989025" y="19037"/>
                  </a:lnTo>
                  <a:lnTo>
                    <a:pt x="963866" y="20916"/>
                  </a:lnTo>
                  <a:lnTo>
                    <a:pt x="952703" y="22021"/>
                  </a:lnTo>
                  <a:lnTo>
                    <a:pt x="945870" y="23914"/>
                  </a:lnTo>
                  <a:lnTo>
                    <a:pt x="933538" y="25793"/>
                  </a:lnTo>
                  <a:lnTo>
                    <a:pt x="912710" y="27686"/>
                  </a:lnTo>
                  <a:lnTo>
                    <a:pt x="899541" y="29578"/>
                  </a:lnTo>
                  <a:lnTo>
                    <a:pt x="890206" y="30365"/>
                  </a:lnTo>
                  <a:lnTo>
                    <a:pt x="870216" y="33350"/>
                  </a:lnTo>
                  <a:lnTo>
                    <a:pt x="855052" y="35242"/>
                  </a:lnTo>
                  <a:lnTo>
                    <a:pt x="846213" y="36029"/>
                  </a:lnTo>
                  <a:lnTo>
                    <a:pt x="837882" y="37134"/>
                  </a:lnTo>
                  <a:lnTo>
                    <a:pt x="835050" y="37134"/>
                  </a:lnTo>
                  <a:lnTo>
                    <a:pt x="815060" y="39014"/>
                  </a:lnTo>
                  <a:lnTo>
                    <a:pt x="764565" y="37922"/>
                  </a:lnTo>
                  <a:lnTo>
                    <a:pt x="725398" y="37922"/>
                  </a:lnTo>
                  <a:lnTo>
                    <a:pt x="720229" y="39014"/>
                  </a:lnTo>
                  <a:lnTo>
                    <a:pt x="690232" y="40906"/>
                  </a:lnTo>
                  <a:lnTo>
                    <a:pt x="687070" y="41694"/>
                  </a:lnTo>
                  <a:lnTo>
                    <a:pt x="681075" y="41694"/>
                  </a:lnTo>
                  <a:lnTo>
                    <a:pt x="678243" y="42799"/>
                  </a:lnTo>
                  <a:lnTo>
                    <a:pt x="663079" y="41694"/>
                  </a:lnTo>
                  <a:lnTo>
                    <a:pt x="657745" y="41694"/>
                  </a:lnTo>
                  <a:lnTo>
                    <a:pt x="655078" y="42799"/>
                  </a:lnTo>
                  <a:lnTo>
                    <a:pt x="647738" y="42799"/>
                  </a:lnTo>
                  <a:lnTo>
                    <a:pt x="645744" y="43586"/>
                  </a:lnTo>
                  <a:lnTo>
                    <a:pt x="642912" y="43586"/>
                  </a:lnTo>
                  <a:lnTo>
                    <a:pt x="639749" y="44678"/>
                  </a:lnTo>
                  <a:lnTo>
                    <a:pt x="638911" y="44678"/>
                  </a:lnTo>
                  <a:lnTo>
                    <a:pt x="637743" y="45466"/>
                  </a:lnTo>
                  <a:lnTo>
                    <a:pt x="636917" y="46570"/>
                  </a:lnTo>
                  <a:lnTo>
                    <a:pt x="630580" y="47358"/>
                  </a:lnTo>
                  <a:lnTo>
                    <a:pt x="576567" y="62776"/>
                  </a:lnTo>
                  <a:lnTo>
                    <a:pt x="531355" y="74942"/>
                  </a:lnTo>
                  <a:lnTo>
                    <a:pt x="520166" y="79870"/>
                  </a:lnTo>
                  <a:lnTo>
                    <a:pt x="514946" y="81749"/>
                  </a:lnTo>
                  <a:lnTo>
                    <a:pt x="510946" y="83642"/>
                  </a:lnTo>
                  <a:lnTo>
                    <a:pt x="504952" y="87439"/>
                  </a:lnTo>
                  <a:lnTo>
                    <a:pt x="500151" y="91211"/>
                  </a:lnTo>
                  <a:lnTo>
                    <a:pt x="491744" y="96126"/>
                  </a:lnTo>
                  <a:lnTo>
                    <a:pt x="483755" y="101803"/>
                  </a:lnTo>
                  <a:lnTo>
                    <a:pt x="471741" y="115036"/>
                  </a:lnTo>
                  <a:lnTo>
                    <a:pt x="462940" y="125247"/>
                  </a:lnTo>
                  <a:lnTo>
                    <a:pt x="456539" y="130924"/>
                  </a:lnTo>
                  <a:lnTo>
                    <a:pt x="438518" y="145288"/>
                  </a:lnTo>
                  <a:lnTo>
                    <a:pt x="429729" y="154749"/>
                  </a:lnTo>
                  <a:lnTo>
                    <a:pt x="401307" y="181610"/>
                  </a:lnTo>
                  <a:lnTo>
                    <a:pt x="399313" y="184251"/>
                  </a:lnTo>
                  <a:lnTo>
                    <a:pt x="394512" y="195592"/>
                  </a:lnTo>
                  <a:lnTo>
                    <a:pt x="381317" y="225107"/>
                  </a:lnTo>
                  <a:lnTo>
                    <a:pt x="380111" y="226987"/>
                  </a:lnTo>
                  <a:lnTo>
                    <a:pt x="374116" y="230771"/>
                  </a:lnTo>
                  <a:lnTo>
                    <a:pt x="350901" y="250812"/>
                  </a:lnTo>
                  <a:lnTo>
                    <a:pt x="324091" y="274650"/>
                  </a:lnTo>
                  <a:lnTo>
                    <a:pt x="267677" y="323049"/>
                  </a:lnTo>
                  <a:lnTo>
                    <a:pt x="217271" y="360121"/>
                  </a:lnTo>
                  <a:lnTo>
                    <a:pt x="216065" y="362775"/>
                  </a:lnTo>
                  <a:lnTo>
                    <a:pt x="214058" y="364655"/>
                  </a:lnTo>
                  <a:lnTo>
                    <a:pt x="210058" y="367690"/>
                  </a:lnTo>
                  <a:lnTo>
                    <a:pt x="182054" y="391515"/>
                  </a:lnTo>
                  <a:lnTo>
                    <a:pt x="160045" y="412318"/>
                  </a:lnTo>
                  <a:lnTo>
                    <a:pt x="141643" y="432371"/>
                  </a:lnTo>
                  <a:lnTo>
                    <a:pt x="122834" y="452031"/>
                  </a:lnTo>
                  <a:lnTo>
                    <a:pt x="111633" y="473976"/>
                  </a:lnTo>
                  <a:lnTo>
                    <a:pt x="104432" y="486448"/>
                  </a:lnTo>
                  <a:lnTo>
                    <a:pt x="101638" y="494779"/>
                  </a:lnTo>
                  <a:lnTo>
                    <a:pt x="23202" y="570039"/>
                  </a:lnTo>
                  <a:lnTo>
                    <a:pt x="800" y="622223"/>
                  </a:lnTo>
                  <a:lnTo>
                    <a:pt x="0" y="644918"/>
                  </a:lnTo>
                  <a:lnTo>
                    <a:pt x="37211" y="635457"/>
                  </a:lnTo>
                  <a:lnTo>
                    <a:pt x="39204" y="638505"/>
                  </a:lnTo>
                  <a:lnTo>
                    <a:pt x="45212" y="641146"/>
                  </a:lnTo>
                  <a:lnTo>
                    <a:pt x="54406" y="646823"/>
                  </a:lnTo>
                  <a:lnTo>
                    <a:pt x="62407" y="650595"/>
                  </a:lnTo>
                  <a:lnTo>
                    <a:pt x="99618" y="664959"/>
                  </a:lnTo>
                  <a:lnTo>
                    <a:pt x="116840" y="664959"/>
                  </a:lnTo>
                  <a:lnTo>
                    <a:pt x="127635" y="666851"/>
                  </a:lnTo>
                  <a:lnTo>
                    <a:pt x="142849" y="671779"/>
                  </a:lnTo>
                  <a:lnTo>
                    <a:pt x="146850" y="673671"/>
                  </a:lnTo>
                  <a:lnTo>
                    <a:pt x="158038" y="675551"/>
                  </a:lnTo>
                  <a:lnTo>
                    <a:pt x="164846" y="678218"/>
                  </a:lnTo>
                  <a:lnTo>
                    <a:pt x="172046" y="680097"/>
                  </a:lnTo>
                  <a:lnTo>
                    <a:pt x="178054" y="681990"/>
                  </a:lnTo>
                  <a:lnTo>
                    <a:pt x="185254" y="683882"/>
                  </a:lnTo>
                  <a:lnTo>
                    <a:pt x="192062" y="687666"/>
                  </a:lnTo>
                  <a:lnTo>
                    <a:pt x="198056" y="689559"/>
                  </a:lnTo>
                  <a:lnTo>
                    <a:pt x="210058" y="694474"/>
                  </a:lnTo>
                  <a:lnTo>
                    <a:pt x="247269" y="711492"/>
                  </a:lnTo>
                  <a:lnTo>
                    <a:pt x="264477" y="718286"/>
                  </a:lnTo>
                  <a:lnTo>
                    <a:pt x="267677" y="719061"/>
                  </a:lnTo>
                  <a:lnTo>
                    <a:pt x="282473" y="725855"/>
                  </a:lnTo>
                  <a:lnTo>
                    <a:pt x="297688" y="734187"/>
                  </a:lnTo>
                  <a:lnTo>
                    <a:pt x="300888" y="735317"/>
                  </a:lnTo>
                  <a:lnTo>
                    <a:pt x="308889" y="739863"/>
                  </a:lnTo>
                  <a:lnTo>
                    <a:pt x="311696" y="741756"/>
                  </a:lnTo>
                  <a:lnTo>
                    <a:pt x="318884" y="745528"/>
                  </a:lnTo>
                  <a:lnTo>
                    <a:pt x="326885" y="748550"/>
                  </a:lnTo>
                  <a:lnTo>
                    <a:pt x="336905" y="754227"/>
                  </a:lnTo>
                  <a:lnTo>
                    <a:pt x="348907" y="761796"/>
                  </a:lnTo>
                  <a:lnTo>
                    <a:pt x="378117" y="778052"/>
                  </a:lnTo>
                  <a:lnTo>
                    <a:pt x="385318" y="780694"/>
                  </a:lnTo>
                  <a:lnTo>
                    <a:pt x="387311" y="783729"/>
                  </a:lnTo>
                  <a:lnTo>
                    <a:pt x="390118" y="786384"/>
                  </a:lnTo>
                  <a:lnTo>
                    <a:pt x="399313" y="790536"/>
                  </a:lnTo>
                  <a:lnTo>
                    <a:pt x="427723" y="805675"/>
                  </a:lnTo>
                  <a:lnTo>
                    <a:pt x="432523" y="807554"/>
                  </a:lnTo>
                  <a:lnTo>
                    <a:pt x="441744" y="813244"/>
                  </a:lnTo>
                  <a:lnTo>
                    <a:pt x="445744" y="813993"/>
                  </a:lnTo>
                  <a:lnTo>
                    <a:pt x="450532" y="817016"/>
                  </a:lnTo>
                  <a:lnTo>
                    <a:pt x="450875" y="817016"/>
                  </a:lnTo>
                  <a:lnTo>
                    <a:pt x="469734" y="828357"/>
                  </a:lnTo>
                  <a:lnTo>
                    <a:pt x="474929" y="832142"/>
                  </a:lnTo>
                  <a:lnTo>
                    <a:pt x="477735" y="832142"/>
                  </a:lnTo>
                  <a:lnTo>
                    <a:pt x="482955" y="837057"/>
                  </a:lnTo>
                  <a:lnTo>
                    <a:pt x="486943" y="837819"/>
                  </a:lnTo>
                  <a:lnTo>
                    <a:pt x="491744" y="840841"/>
                  </a:lnTo>
                  <a:lnTo>
                    <a:pt x="498144" y="845388"/>
                  </a:lnTo>
                  <a:lnTo>
                    <a:pt x="504151" y="848410"/>
                  </a:lnTo>
                  <a:lnTo>
                    <a:pt x="508152" y="850290"/>
                  </a:lnTo>
                  <a:lnTo>
                    <a:pt x="508952" y="852182"/>
                  </a:lnTo>
                  <a:lnTo>
                    <a:pt x="514946" y="854837"/>
                  </a:lnTo>
                  <a:lnTo>
                    <a:pt x="518960" y="856729"/>
                  </a:lnTo>
                  <a:lnTo>
                    <a:pt x="529361" y="863523"/>
                  </a:lnTo>
                  <a:lnTo>
                    <a:pt x="555371" y="881684"/>
                  </a:lnTo>
                  <a:lnTo>
                    <a:pt x="573366" y="891895"/>
                  </a:lnTo>
                  <a:lnTo>
                    <a:pt x="576567" y="894930"/>
                  </a:lnTo>
                  <a:lnTo>
                    <a:pt x="583374" y="897585"/>
                  </a:lnTo>
                  <a:lnTo>
                    <a:pt x="594588" y="903249"/>
                  </a:lnTo>
                  <a:lnTo>
                    <a:pt x="600583" y="907034"/>
                  </a:lnTo>
                  <a:lnTo>
                    <a:pt x="604583" y="906284"/>
                  </a:lnTo>
                  <a:lnTo>
                    <a:pt x="608584" y="904379"/>
                  </a:lnTo>
                  <a:lnTo>
                    <a:pt x="610577" y="903249"/>
                  </a:lnTo>
                  <a:lnTo>
                    <a:pt x="613752" y="903249"/>
                  </a:lnTo>
                  <a:lnTo>
                    <a:pt x="617753" y="905129"/>
                  </a:lnTo>
                  <a:lnTo>
                    <a:pt x="621753" y="908926"/>
                  </a:lnTo>
                  <a:lnTo>
                    <a:pt x="624586" y="911948"/>
                  </a:lnTo>
                  <a:lnTo>
                    <a:pt x="627748" y="917625"/>
                  </a:lnTo>
                  <a:lnTo>
                    <a:pt x="631748" y="924420"/>
                  </a:lnTo>
                  <a:lnTo>
                    <a:pt x="637743" y="930109"/>
                  </a:lnTo>
                  <a:lnTo>
                    <a:pt x="644906" y="934631"/>
                  </a:lnTo>
                  <a:lnTo>
                    <a:pt x="653745" y="942200"/>
                  </a:lnTo>
                  <a:lnTo>
                    <a:pt x="661073" y="947127"/>
                  </a:lnTo>
                  <a:lnTo>
                    <a:pt x="665746" y="950912"/>
                  </a:lnTo>
                  <a:lnTo>
                    <a:pt x="672236" y="958469"/>
                  </a:lnTo>
                  <a:lnTo>
                    <a:pt x="690232" y="972845"/>
                  </a:lnTo>
                  <a:lnTo>
                    <a:pt x="717397" y="993648"/>
                  </a:lnTo>
                  <a:lnTo>
                    <a:pt x="726236" y="1001217"/>
                  </a:lnTo>
                  <a:lnTo>
                    <a:pt x="744562" y="1014450"/>
                  </a:lnTo>
                  <a:lnTo>
                    <a:pt x="751395" y="1020127"/>
                  </a:lnTo>
                  <a:lnTo>
                    <a:pt x="754557" y="1021257"/>
                  </a:lnTo>
                  <a:lnTo>
                    <a:pt x="768565" y="1031468"/>
                  </a:lnTo>
                  <a:lnTo>
                    <a:pt x="794562" y="1052652"/>
                  </a:lnTo>
                  <a:lnTo>
                    <a:pt x="815060" y="1065885"/>
                  </a:lnTo>
                  <a:lnTo>
                    <a:pt x="831049" y="1079119"/>
                  </a:lnTo>
                  <a:lnTo>
                    <a:pt x="858215" y="1101051"/>
                  </a:lnTo>
                  <a:lnTo>
                    <a:pt x="892213" y="1126782"/>
                  </a:lnTo>
                  <a:lnTo>
                    <a:pt x="904214" y="1134351"/>
                  </a:lnTo>
                  <a:lnTo>
                    <a:pt x="920711" y="1147584"/>
                  </a:lnTo>
                  <a:lnTo>
                    <a:pt x="931545" y="1155903"/>
                  </a:lnTo>
                  <a:lnTo>
                    <a:pt x="945870" y="1165745"/>
                  </a:lnTo>
                  <a:lnTo>
                    <a:pt x="947864" y="1182751"/>
                  </a:lnTo>
                  <a:lnTo>
                    <a:pt x="951865" y="1195997"/>
                  </a:lnTo>
                  <a:lnTo>
                    <a:pt x="958697" y="1203553"/>
                  </a:lnTo>
                  <a:lnTo>
                    <a:pt x="967867" y="1206588"/>
                  </a:lnTo>
                  <a:lnTo>
                    <a:pt x="977861" y="1208481"/>
                  </a:lnTo>
                  <a:lnTo>
                    <a:pt x="981862" y="1208481"/>
                  </a:lnTo>
                  <a:lnTo>
                    <a:pt x="987869" y="1210360"/>
                  </a:lnTo>
                  <a:lnTo>
                    <a:pt x="993863" y="1213002"/>
                  </a:lnTo>
                  <a:lnTo>
                    <a:pt x="1001864" y="1218692"/>
                  </a:lnTo>
                  <a:lnTo>
                    <a:pt x="1003033" y="1219822"/>
                  </a:lnTo>
                  <a:lnTo>
                    <a:pt x="1009027" y="1223594"/>
                  </a:lnTo>
                  <a:lnTo>
                    <a:pt x="1012355" y="1226235"/>
                  </a:lnTo>
                  <a:lnTo>
                    <a:pt x="1014361" y="1226235"/>
                  </a:lnTo>
                  <a:lnTo>
                    <a:pt x="1020356" y="1227391"/>
                  </a:lnTo>
                  <a:lnTo>
                    <a:pt x="1027023" y="1227391"/>
                  </a:lnTo>
                  <a:lnTo>
                    <a:pt x="1033195" y="1225486"/>
                  </a:lnTo>
                  <a:lnTo>
                    <a:pt x="1035189" y="1224356"/>
                  </a:lnTo>
                  <a:lnTo>
                    <a:pt x="1039190" y="1225486"/>
                  </a:lnTo>
                  <a:lnTo>
                    <a:pt x="1046353" y="1227391"/>
                  </a:lnTo>
                  <a:lnTo>
                    <a:pt x="1050353" y="1230033"/>
                  </a:lnTo>
                  <a:lnTo>
                    <a:pt x="1053515" y="1235697"/>
                  </a:lnTo>
                  <a:lnTo>
                    <a:pt x="1056360" y="1242517"/>
                  </a:lnTo>
                  <a:lnTo>
                    <a:pt x="1060348" y="1247419"/>
                  </a:lnTo>
                  <a:lnTo>
                    <a:pt x="1063523" y="1251216"/>
                  </a:lnTo>
                  <a:lnTo>
                    <a:pt x="1063523" y="1254988"/>
                  </a:lnTo>
                  <a:lnTo>
                    <a:pt x="1064348" y="1259535"/>
                  </a:lnTo>
                  <a:lnTo>
                    <a:pt x="1065517" y="1262557"/>
                  </a:lnTo>
                  <a:lnTo>
                    <a:pt x="1068349" y="1268234"/>
                  </a:lnTo>
                  <a:lnTo>
                    <a:pt x="1075524" y="1274660"/>
                  </a:lnTo>
                  <a:lnTo>
                    <a:pt x="1082687" y="1281468"/>
                  </a:lnTo>
                  <a:lnTo>
                    <a:pt x="1088682" y="1286383"/>
                  </a:lnTo>
                  <a:lnTo>
                    <a:pt x="1104684" y="1302270"/>
                  </a:lnTo>
                  <a:lnTo>
                    <a:pt x="1118679" y="1314754"/>
                  </a:lnTo>
                  <a:lnTo>
                    <a:pt x="1124013" y="1321193"/>
                  </a:lnTo>
                  <a:lnTo>
                    <a:pt x="1130681" y="1327226"/>
                  </a:lnTo>
                  <a:lnTo>
                    <a:pt x="1152004" y="1357490"/>
                  </a:lnTo>
                  <a:lnTo>
                    <a:pt x="1157173" y="1362036"/>
                  </a:lnTo>
                  <a:lnTo>
                    <a:pt x="1160005" y="1363167"/>
                  </a:lnTo>
                  <a:lnTo>
                    <a:pt x="1165174" y="1366189"/>
                  </a:lnTo>
                  <a:lnTo>
                    <a:pt x="1174000" y="1374521"/>
                  </a:lnTo>
                  <a:lnTo>
                    <a:pt x="1185176" y="1383220"/>
                  </a:lnTo>
                  <a:lnTo>
                    <a:pt x="1203172" y="1402118"/>
                  </a:lnTo>
                  <a:lnTo>
                    <a:pt x="1218336" y="1416494"/>
                  </a:lnTo>
                  <a:lnTo>
                    <a:pt x="1233500" y="1431620"/>
                  </a:lnTo>
                  <a:lnTo>
                    <a:pt x="1239494" y="1438059"/>
                  </a:lnTo>
                  <a:lnTo>
                    <a:pt x="1252829" y="1453857"/>
                  </a:lnTo>
                  <a:lnTo>
                    <a:pt x="1252829" y="1454315"/>
                  </a:lnTo>
                  <a:lnTo>
                    <a:pt x="1259662" y="1463014"/>
                  </a:lnTo>
                  <a:lnTo>
                    <a:pt x="1263662" y="1469440"/>
                  </a:lnTo>
                  <a:lnTo>
                    <a:pt x="1272819" y="1478902"/>
                  </a:lnTo>
                  <a:lnTo>
                    <a:pt x="1282827" y="1490624"/>
                  </a:lnTo>
                  <a:lnTo>
                    <a:pt x="1289989" y="1498193"/>
                  </a:lnTo>
                  <a:lnTo>
                    <a:pt x="1296822" y="1507642"/>
                  </a:lnTo>
                  <a:lnTo>
                    <a:pt x="1302816" y="1515211"/>
                  </a:lnTo>
                  <a:lnTo>
                    <a:pt x="1307985" y="1527695"/>
                  </a:lnTo>
                  <a:lnTo>
                    <a:pt x="1308823" y="1540929"/>
                  </a:lnTo>
                  <a:lnTo>
                    <a:pt x="1254823" y="1585798"/>
                  </a:lnTo>
                  <a:lnTo>
                    <a:pt x="1254823" y="1585556"/>
                  </a:lnTo>
                  <a:lnTo>
                    <a:pt x="1239494" y="1597660"/>
                  </a:lnTo>
                  <a:lnTo>
                    <a:pt x="1239494" y="1604467"/>
                  </a:lnTo>
                  <a:lnTo>
                    <a:pt x="1243495" y="1604467"/>
                  </a:lnTo>
                  <a:lnTo>
                    <a:pt x="1243495" y="1599552"/>
                  </a:lnTo>
                  <a:lnTo>
                    <a:pt x="1254823" y="1591233"/>
                  </a:lnTo>
                  <a:lnTo>
                    <a:pt x="1254823" y="1590395"/>
                  </a:lnTo>
                  <a:lnTo>
                    <a:pt x="1310817" y="1545463"/>
                  </a:lnTo>
                  <a:lnTo>
                    <a:pt x="1325981" y="1550377"/>
                  </a:lnTo>
                  <a:lnTo>
                    <a:pt x="1327150" y="1554924"/>
                  </a:lnTo>
                  <a:lnTo>
                    <a:pt x="1343152" y="1556816"/>
                  </a:lnTo>
                  <a:lnTo>
                    <a:pt x="1375143" y="1539798"/>
                  </a:lnTo>
                  <a:lnTo>
                    <a:pt x="1378483" y="1541691"/>
                  </a:lnTo>
                  <a:lnTo>
                    <a:pt x="1382471" y="1548498"/>
                  </a:lnTo>
                  <a:lnTo>
                    <a:pt x="1383144" y="1553032"/>
                  </a:lnTo>
                  <a:lnTo>
                    <a:pt x="1349146" y="1571180"/>
                  </a:lnTo>
                  <a:lnTo>
                    <a:pt x="1343977" y="1588198"/>
                  </a:lnTo>
                  <a:lnTo>
                    <a:pt x="1329982" y="1598790"/>
                  </a:lnTo>
                  <a:lnTo>
                    <a:pt x="1329982" y="1600682"/>
                  </a:lnTo>
                  <a:lnTo>
                    <a:pt x="1331150" y="1601444"/>
                  </a:lnTo>
                  <a:lnTo>
                    <a:pt x="1333144" y="1601444"/>
                  </a:lnTo>
                  <a:lnTo>
                    <a:pt x="1349146" y="1589341"/>
                  </a:lnTo>
                  <a:lnTo>
                    <a:pt x="1353146" y="1593126"/>
                  </a:lnTo>
                  <a:lnTo>
                    <a:pt x="1356474" y="1591233"/>
                  </a:lnTo>
                  <a:lnTo>
                    <a:pt x="1359141" y="1595018"/>
                  </a:lnTo>
                  <a:lnTo>
                    <a:pt x="1356474" y="1596910"/>
                  </a:lnTo>
                  <a:lnTo>
                    <a:pt x="1366481" y="1610144"/>
                  </a:lnTo>
                  <a:lnTo>
                    <a:pt x="1356474" y="1615059"/>
                  </a:lnTo>
                  <a:lnTo>
                    <a:pt x="1356474" y="1615821"/>
                  </a:lnTo>
                  <a:lnTo>
                    <a:pt x="1357147" y="1615821"/>
                  </a:lnTo>
                  <a:lnTo>
                    <a:pt x="1361147" y="1613928"/>
                  </a:lnTo>
                  <a:lnTo>
                    <a:pt x="1362481" y="1613928"/>
                  </a:lnTo>
                  <a:lnTo>
                    <a:pt x="1363141" y="1615059"/>
                  </a:lnTo>
                  <a:lnTo>
                    <a:pt x="1362481" y="1615821"/>
                  </a:lnTo>
                  <a:lnTo>
                    <a:pt x="1343977" y="1624520"/>
                  </a:lnTo>
                  <a:lnTo>
                    <a:pt x="1327150" y="1610144"/>
                  </a:lnTo>
                  <a:lnTo>
                    <a:pt x="1325156" y="1606359"/>
                  </a:lnTo>
                  <a:lnTo>
                    <a:pt x="1321981" y="1605229"/>
                  </a:lnTo>
                  <a:lnTo>
                    <a:pt x="1321155" y="1607121"/>
                  </a:lnTo>
                  <a:lnTo>
                    <a:pt x="1321155" y="1609382"/>
                  </a:lnTo>
                  <a:lnTo>
                    <a:pt x="1321981" y="1611274"/>
                  </a:lnTo>
                  <a:lnTo>
                    <a:pt x="1323149" y="1611274"/>
                  </a:lnTo>
                  <a:lnTo>
                    <a:pt x="1339151" y="1625269"/>
                  </a:lnTo>
                  <a:lnTo>
                    <a:pt x="1339151" y="1626400"/>
                  </a:lnTo>
                  <a:lnTo>
                    <a:pt x="1323149" y="1633969"/>
                  </a:lnTo>
                  <a:lnTo>
                    <a:pt x="1331150" y="1633969"/>
                  </a:lnTo>
                  <a:lnTo>
                    <a:pt x="1357147" y="1622628"/>
                  </a:lnTo>
                  <a:lnTo>
                    <a:pt x="1359141" y="1622628"/>
                  </a:lnTo>
                  <a:lnTo>
                    <a:pt x="1363141" y="1624520"/>
                  </a:lnTo>
                  <a:lnTo>
                    <a:pt x="1367142" y="1628292"/>
                  </a:lnTo>
                  <a:lnTo>
                    <a:pt x="1371142" y="1633969"/>
                  </a:lnTo>
                  <a:lnTo>
                    <a:pt x="1879409" y="1633969"/>
                  </a:lnTo>
                  <a:lnTo>
                    <a:pt x="1881403" y="1633969"/>
                  </a:lnTo>
                  <a:lnTo>
                    <a:pt x="2347176" y="1633969"/>
                  </a:lnTo>
                  <a:lnTo>
                    <a:pt x="2350338" y="1622628"/>
                  </a:lnTo>
                  <a:lnTo>
                    <a:pt x="2352344" y="1609382"/>
                  </a:lnTo>
                  <a:lnTo>
                    <a:pt x="2353183" y="1590090"/>
                  </a:lnTo>
                  <a:lnTo>
                    <a:pt x="2354338" y="1586318"/>
                  </a:lnTo>
                  <a:lnTo>
                    <a:pt x="2355507" y="1573072"/>
                  </a:lnTo>
                  <a:lnTo>
                    <a:pt x="2355507" y="1563624"/>
                  </a:lnTo>
                  <a:lnTo>
                    <a:pt x="2350338" y="1523530"/>
                  </a:lnTo>
                  <a:lnTo>
                    <a:pt x="2353183" y="1507642"/>
                  </a:lnTo>
                  <a:lnTo>
                    <a:pt x="2354338" y="1502727"/>
                  </a:lnTo>
                  <a:lnTo>
                    <a:pt x="2356345" y="1498942"/>
                  </a:lnTo>
                  <a:lnTo>
                    <a:pt x="2359507" y="1494409"/>
                  </a:lnTo>
                  <a:lnTo>
                    <a:pt x="2359507" y="1487601"/>
                  </a:lnTo>
                  <a:lnTo>
                    <a:pt x="2358339" y="1481924"/>
                  </a:lnTo>
                  <a:lnTo>
                    <a:pt x="2358339" y="1467561"/>
                  </a:lnTo>
                  <a:lnTo>
                    <a:pt x="2361514" y="1461871"/>
                  </a:lnTo>
                  <a:lnTo>
                    <a:pt x="2363508" y="1457350"/>
                  </a:lnTo>
                  <a:lnTo>
                    <a:pt x="2364346" y="1453553"/>
                  </a:lnTo>
                  <a:lnTo>
                    <a:pt x="2365514" y="1442961"/>
                  </a:lnTo>
                  <a:lnTo>
                    <a:pt x="2366340" y="1439189"/>
                  </a:lnTo>
                  <a:lnTo>
                    <a:pt x="2374341" y="1441831"/>
                  </a:lnTo>
                  <a:lnTo>
                    <a:pt x="2387511" y="1446758"/>
                  </a:lnTo>
                  <a:lnTo>
                    <a:pt x="2391499" y="1449781"/>
                  </a:lnTo>
                  <a:lnTo>
                    <a:pt x="2398674" y="1451660"/>
                  </a:lnTo>
                  <a:lnTo>
                    <a:pt x="2400668" y="1451660"/>
                  </a:lnTo>
                  <a:lnTo>
                    <a:pt x="2404668" y="1450530"/>
                  </a:lnTo>
                  <a:lnTo>
                    <a:pt x="2408669" y="1448638"/>
                  </a:lnTo>
                  <a:lnTo>
                    <a:pt x="2412669" y="1448638"/>
                  </a:lnTo>
                  <a:lnTo>
                    <a:pt x="2414663" y="1451660"/>
                  </a:lnTo>
                  <a:lnTo>
                    <a:pt x="2419502" y="1456207"/>
                  </a:lnTo>
                  <a:lnTo>
                    <a:pt x="2423998" y="1459992"/>
                  </a:lnTo>
                  <a:lnTo>
                    <a:pt x="2424671" y="1461871"/>
                  </a:lnTo>
                  <a:lnTo>
                    <a:pt x="2424671" y="1473225"/>
                  </a:lnTo>
                  <a:lnTo>
                    <a:pt x="2426004" y="1475105"/>
                  </a:lnTo>
                  <a:lnTo>
                    <a:pt x="2431999" y="1478902"/>
                  </a:lnTo>
                  <a:lnTo>
                    <a:pt x="2437993" y="1480794"/>
                  </a:lnTo>
                  <a:lnTo>
                    <a:pt x="2448661" y="1485709"/>
                  </a:lnTo>
                  <a:lnTo>
                    <a:pt x="2467165" y="1492516"/>
                  </a:lnTo>
                  <a:lnTo>
                    <a:pt x="2475166" y="1493278"/>
                  </a:lnTo>
                  <a:lnTo>
                    <a:pt x="2481161" y="1494409"/>
                  </a:lnTo>
                  <a:lnTo>
                    <a:pt x="2487155" y="1493278"/>
                  </a:lnTo>
                  <a:lnTo>
                    <a:pt x="2493162" y="1488732"/>
                  </a:lnTo>
                  <a:lnTo>
                    <a:pt x="2497163" y="1484566"/>
                  </a:lnTo>
                  <a:lnTo>
                    <a:pt x="2500325" y="1482686"/>
                  </a:lnTo>
                  <a:lnTo>
                    <a:pt x="2501150" y="1480794"/>
                  </a:lnTo>
                  <a:lnTo>
                    <a:pt x="2503157" y="1478902"/>
                  </a:lnTo>
                  <a:lnTo>
                    <a:pt x="2504325" y="1477010"/>
                  </a:lnTo>
                  <a:lnTo>
                    <a:pt x="2504325" y="1475105"/>
                  </a:lnTo>
                  <a:lnTo>
                    <a:pt x="2503157" y="1474355"/>
                  </a:lnTo>
                  <a:lnTo>
                    <a:pt x="2503157" y="1469440"/>
                  </a:lnTo>
                  <a:lnTo>
                    <a:pt x="2504325" y="1461871"/>
                  </a:lnTo>
                  <a:lnTo>
                    <a:pt x="2507157" y="1437297"/>
                  </a:lnTo>
                  <a:lnTo>
                    <a:pt x="2507157" y="1424825"/>
                  </a:lnTo>
                  <a:lnTo>
                    <a:pt x="2506319" y="1420279"/>
                  </a:lnTo>
                  <a:lnTo>
                    <a:pt x="2504325" y="1369961"/>
                  </a:lnTo>
                  <a:lnTo>
                    <a:pt x="2504325" y="1358239"/>
                  </a:lnTo>
                  <a:lnTo>
                    <a:pt x="2505151" y="1350670"/>
                  </a:lnTo>
                  <a:lnTo>
                    <a:pt x="2508326" y="1345006"/>
                  </a:lnTo>
                  <a:lnTo>
                    <a:pt x="2508326" y="1342364"/>
                  </a:lnTo>
                  <a:close/>
                </a:path>
                <a:path w="6782434" h="1634489">
                  <a:moveTo>
                    <a:pt x="6782397" y="306793"/>
                  </a:moveTo>
                  <a:lnTo>
                    <a:pt x="6612420" y="306793"/>
                  </a:lnTo>
                  <a:lnTo>
                    <a:pt x="6608432" y="310578"/>
                  </a:lnTo>
                  <a:lnTo>
                    <a:pt x="6598425" y="318147"/>
                  </a:lnTo>
                  <a:lnTo>
                    <a:pt x="6594424" y="320027"/>
                  </a:lnTo>
                  <a:lnTo>
                    <a:pt x="6591262" y="321919"/>
                  </a:lnTo>
                  <a:lnTo>
                    <a:pt x="6587261" y="323811"/>
                  </a:lnTo>
                  <a:lnTo>
                    <a:pt x="6581267" y="323811"/>
                  </a:lnTo>
                  <a:lnTo>
                    <a:pt x="6569265" y="325716"/>
                  </a:lnTo>
                  <a:lnTo>
                    <a:pt x="6554762" y="333260"/>
                  </a:lnTo>
                  <a:lnTo>
                    <a:pt x="6532766" y="343852"/>
                  </a:lnTo>
                  <a:lnTo>
                    <a:pt x="6525933" y="346887"/>
                  </a:lnTo>
                  <a:lnTo>
                    <a:pt x="6520777" y="348780"/>
                  </a:lnTo>
                  <a:lnTo>
                    <a:pt x="6516776" y="350672"/>
                  </a:lnTo>
                  <a:lnTo>
                    <a:pt x="6510769" y="350672"/>
                  </a:lnTo>
                  <a:lnTo>
                    <a:pt x="6500774" y="353314"/>
                  </a:lnTo>
                  <a:lnTo>
                    <a:pt x="6497612" y="357111"/>
                  </a:lnTo>
                  <a:lnTo>
                    <a:pt x="6492773" y="365785"/>
                  </a:lnTo>
                  <a:lnTo>
                    <a:pt x="6490779" y="368452"/>
                  </a:lnTo>
                  <a:lnTo>
                    <a:pt x="6488773" y="372224"/>
                  </a:lnTo>
                  <a:lnTo>
                    <a:pt x="6484442" y="374116"/>
                  </a:lnTo>
                  <a:lnTo>
                    <a:pt x="6482448" y="376008"/>
                  </a:lnTo>
                  <a:lnTo>
                    <a:pt x="6479616" y="376008"/>
                  </a:lnTo>
                  <a:lnTo>
                    <a:pt x="6475616" y="377151"/>
                  </a:lnTo>
                  <a:lnTo>
                    <a:pt x="6466281" y="382066"/>
                  </a:lnTo>
                  <a:lnTo>
                    <a:pt x="6461607" y="382066"/>
                  </a:lnTo>
                  <a:lnTo>
                    <a:pt x="6450279" y="379793"/>
                  </a:lnTo>
                  <a:lnTo>
                    <a:pt x="6446279" y="379793"/>
                  </a:lnTo>
                  <a:lnTo>
                    <a:pt x="6441110" y="385838"/>
                  </a:lnTo>
                  <a:lnTo>
                    <a:pt x="6439116" y="390385"/>
                  </a:lnTo>
                  <a:lnTo>
                    <a:pt x="6435115" y="396049"/>
                  </a:lnTo>
                  <a:lnTo>
                    <a:pt x="6433121" y="397954"/>
                  </a:lnTo>
                  <a:lnTo>
                    <a:pt x="6431115" y="399084"/>
                  </a:lnTo>
                  <a:lnTo>
                    <a:pt x="6422288" y="399084"/>
                  </a:lnTo>
                  <a:lnTo>
                    <a:pt x="6415125" y="400977"/>
                  </a:lnTo>
                  <a:lnTo>
                    <a:pt x="6411125" y="400977"/>
                  </a:lnTo>
                  <a:lnTo>
                    <a:pt x="6405118" y="403618"/>
                  </a:lnTo>
                  <a:lnTo>
                    <a:pt x="6401956" y="406641"/>
                  </a:lnTo>
                  <a:lnTo>
                    <a:pt x="6399123" y="410438"/>
                  </a:lnTo>
                  <a:lnTo>
                    <a:pt x="6397117" y="410438"/>
                  </a:lnTo>
                  <a:lnTo>
                    <a:pt x="6395961" y="411187"/>
                  </a:lnTo>
                  <a:lnTo>
                    <a:pt x="6387960" y="413080"/>
                  </a:lnTo>
                  <a:lnTo>
                    <a:pt x="6387122" y="414959"/>
                  </a:lnTo>
                  <a:lnTo>
                    <a:pt x="6385954" y="416102"/>
                  </a:lnTo>
                  <a:lnTo>
                    <a:pt x="6385954" y="419887"/>
                  </a:lnTo>
                  <a:lnTo>
                    <a:pt x="6387122" y="427443"/>
                  </a:lnTo>
                  <a:lnTo>
                    <a:pt x="6387122" y="431228"/>
                  </a:lnTo>
                  <a:lnTo>
                    <a:pt x="6385128" y="436143"/>
                  </a:lnTo>
                  <a:lnTo>
                    <a:pt x="6376797" y="444461"/>
                  </a:lnTo>
                  <a:lnTo>
                    <a:pt x="6373952" y="445604"/>
                  </a:lnTo>
                  <a:lnTo>
                    <a:pt x="6366789" y="445604"/>
                  </a:lnTo>
                  <a:lnTo>
                    <a:pt x="6364795" y="446354"/>
                  </a:lnTo>
                  <a:lnTo>
                    <a:pt x="6362789" y="449389"/>
                  </a:lnTo>
                  <a:lnTo>
                    <a:pt x="6358788" y="452031"/>
                  </a:lnTo>
                  <a:lnTo>
                    <a:pt x="6352794" y="456946"/>
                  </a:lnTo>
                  <a:lnTo>
                    <a:pt x="6341465" y="460743"/>
                  </a:lnTo>
                  <a:lnTo>
                    <a:pt x="6332791" y="461492"/>
                  </a:lnTo>
                  <a:lnTo>
                    <a:pt x="6327470" y="461492"/>
                  </a:lnTo>
                  <a:lnTo>
                    <a:pt x="6321463" y="462622"/>
                  </a:lnTo>
                  <a:lnTo>
                    <a:pt x="6313462" y="464515"/>
                  </a:lnTo>
                  <a:lnTo>
                    <a:pt x="6307467" y="466407"/>
                  </a:lnTo>
                  <a:lnTo>
                    <a:pt x="6296304" y="468287"/>
                  </a:lnTo>
                  <a:lnTo>
                    <a:pt x="6292304" y="471322"/>
                  </a:lnTo>
                  <a:lnTo>
                    <a:pt x="6278308" y="480783"/>
                  </a:lnTo>
                  <a:lnTo>
                    <a:pt x="6275133" y="482676"/>
                  </a:lnTo>
                  <a:lnTo>
                    <a:pt x="6270307" y="487210"/>
                  </a:lnTo>
                  <a:lnTo>
                    <a:pt x="6268301" y="490220"/>
                  </a:lnTo>
                  <a:lnTo>
                    <a:pt x="6266307" y="494017"/>
                  </a:lnTo>
                  <a:lnTo>
                    <a:pt x="6255143" y="499681"/>
                  </a:lnTo>
                  <a:lnTo>
                    <a:pt x="6253137" y="501586"/>
                  </a:lnTo>
                  <a:lnTo>
                    <a:pt x="6248311" y="504609"/>
                  </a:lnTo>
                  <a:lnTo>
                    <a:pt x="6241808" y="506501"/>
                  </a:lnTo>
                  <a:lnTo>
                    <a:pt x="6233807" y="512178"/>
                  </a:lnTo>
                  <a:lnTo>
                    <a:pt x="6231140" y="514819"/>
                  </a:lnTo>
                  <a:lnTo>
                    <a:pt x="6229147" y="517842"/>
                  </a:lnTo>
                  <a:lnTo>
                    <a:pt x="6227140" y="523519"/>
                  </a:lnTo>
                  <a:lnTo>
                    <a:pt x="6221819" y="531075"/>
                  </a:lnTo>
                  <a:lnTo>
                    <a:pt x="6204648" y="542417"/>
                  </a:lnTo>
                  <a:lnTo>
                    <a:pt x="6197816" y="546214"/>
                  </a:lnTo>
                  <a:lnTo>
                    <a:pt x="6188646" y="553783"/>
                  </a:lnTo>
                  <a:lnTo>
                    <a:pt x="6184646" y="557555"/>
                  </a:lnTo>
                  <a:lnTo>
                    <a:pt x="6183820" y="558685"/>
                  </a:lnTo>
                  <a:lnTo>
                    <a:pt x="6183820" y="563232"/>
                  </a:lnTo>
                  <a:lnTo>
                    <a:pt x="6184646" y="567016"/>
                  </a:lnTo>
                  <a:lnTo>
                    <a:pt x="6184646" y="570788"/>
                  </a:lnTo>
                  <a:lnTo>
                    <a:pt x="6188646" y="575716"/>
                  </a:lnTo>
                  <a:lnTo>
                    <a:pt x="6190653" y="579488"/>
                  </a:lnTo>
                  <a:lnTo>
                    <a:pt x="6190653" y="587057"/>
                  </a:lnTo>
                  <a:lnTo>
                    <a:pt x="6188646" y="591972"/>
                  </a:lnTo>
                  <a:lnTo>
                    <a:pt x="6186652" y="594626"/>
                  </a:lnTo>
                  <a:lnTo>
                    <a:pt x="6182652" y="597649"/>
                  </a:lnTo>
                  <a:lnTo>
                    <a:pt x="6179820" y="600290"/>
                  </a:lnTo>
                  <a:lnTo>
                    <a:pt x="6178651" y="604075"/>
                  </a:lnTo>
                  <a:lnTo>
                    <a:pt x="6176657" y="605980"/>
                  </a:lnTo>
                  <a:lnTo>
                    <a:pt x="6175489" y="607860"/>
                  </a:lnTo>
                  <a:lnTo>
                    <a:pt x="6174651" y="610882"/>
                  </a:lnTo>
                  <a:lnTo>
                    <a:pt x="6173482" y="610882"/>
                  </a:lnTo>
                  <a:lnTo>
                    <a:pt x="6167488" y="608990"/>
                  </a:lnTo>
                  <a:lnTo>
                    <a:pt x="6159487" y="608990"/>
                  </a:lnTo>
                  <a:lnTo>
                    <a:pt x="6154661" y="610882"/>
                  </a:lnTo>
                  <a:lnTo>
                    <a:pt x="6146660" y="613524"/>
                  </a:lnTo>
                  <a:lnTo>
                    <a:pt x="6140323" y="616559"/>
                  </a:lnTo>
                  <a:lnTo>
                    <a:pt x="6138329" y="618451"/>
                  </a:lnTo>
                  <a:lnTo>
                    <a:pt x="6135497" y="624116"/>
                  </a:lnTo>
                  <a:lnTo>
                    <a:pt x="6129490" y="632815"/>
                  </a:lnTo>
                  <a:lnTo>
                    <a:pt x="6126327" y="635457"/>
                  </a:lnTo>
                  <a:lnTo>
                    <a:pt x="6120320" y="637362"/>
                  </a:lnTo>
                  <a:lnTo>
                    <a:pt x="6118326" y="637362"/>
                  </a:lnTo>
                  <a:lnTo>
                    <a:pt x="6116332" y="638505"/>
                  </a:lnTo>
                  <a:lnTo>
                    <a:pt x="6114326" y="642277"/>
                  </a:lnTo>
                  <a:lnTo>
                    <a:pt x="6112332" y="644918"/>
                  </a:lnTo>
                  <a:lnTo>
                    <a:pt x="6102324" y="652487"/>
                  </a:lnTo>
                  <a:lnTo>
                    <a:pt x="6096165" y="656259"/>
                  </a:lnTo>
                  <a:lnTo>
                    <a:pt x="6089002" y="661949"/>
                  </a:lnTo>
                  <a:lnTo>
                    <a:pt x="6086995" y="665721"/>
                  </a:lnTo>
                  <a:lnTo>
                    <a:pt x="6078169" y="678218"/>
                  </a:lnTo>
                  <a:lnTo>
                    <a:pt x="6074994" y="683120"/>
                  </a:lnTo>
                  <a:lnTo>
                    <a:pt x="6069000" y="689559"/>
                  </a:lnTo>
                  <a:lnTo>
                    <a:pt x="6067006" y="692581"/>
                  </a:lnTo>
                  <a:lnTo>
                    <a:pt x="6053836" y="702792"/>
                  </a:lnTo>
                  <a:lnTo>
                    <a:pt x="6049835" y="704684"/>
                  </a:lnTo>
                  <a:lnTo>
                    <a:pt x="6038672" y="714514"/>
                  </a:lnTo>
                  <a:lnTo>
                    <a:pt x="6037834" y="718286"/>
                  </a:lnTo>
                  <a:lnTo>
                    <a:pt x="6036665" y="720953"/>
                  </a:lnTo>
                  <a:lnTo>
                    <a:pt x="6033833" y="724725"/>
                  </a:lnTo>
                  <a:lnTo>
                    <a:pt x="6028677" y="728510"/>
                  </a:lnTo>
                  <a:lnTo>
                    <a:pt x="6025845" y="731545"/>
                  </a:lnTo>
                  <a:lnTo>
                    <a:pt x="6023838" y="732294"/>
                  </a:lnTo>
                  <a:lnTo>
                    <a:pt x="6018669" y="732294"/>
                  </a:lnTo>
                  <a:lnTo>
                    <a:pt x="6016676" y="733425"/>
                  </a:lnTo>
                  <a:lnTo>
                    <a:pt x="6015837" y="734187"/>
                  </a:lnTo>
                  <a:lnTo>
                    <a:pt x="6014669" y="736079"/>
                  </a:lnTo>
                  <a:lnTo>
                    <a:pt x="6014669" y="737958"/>
                  </a:lnTo>
                  <a:lnTo>
                    <a:pt x="6013843" y="739089"/>
                  </a:lnTo>
                  <a:lnTo>
                    <a:pt x="6009843" y="741756"/>
                  </a:lnTo>
                  <a:lnTo>
                    <a:pt x="6006681" y="741756"/>
                  </a:lnTo>
                  <a:lnTo>
                    <a:pt x="6002680" y="742886"/>
                  </a:lnTo>
                  <a:lnTo>
                    <a:pt x="5996673" y="742886"/>
                  </a:lnTo>
                  <a:lnTo>
                    <a:pt x="5993346" y="745528"/>
                  </a:lnTo>
                  <a:lnTo>
                    <a:pt x="5987339" y="749681"/>
                  </a:lnTo>
                  <a:lnTo>
                    <a:pt x="5983351" y="755370"/>
                  </a:lnTo>
                  <a:lnTo>
                    <a:pt x="5980684" y="763689"/>
                  </a:lnTo>
                  <a:lnTo>
                    <a:pt x="5974677" y="771258"/>
                  </a:lnTo>
                  <a:lnTo>
                    <a:pt x="5959348" y="784491"/>
                  </a:lnTo>
                  <a:lnTo>
                    <a:pt x="5951347" y="793191"/>
                  </a:lnTo>
                  <a:lnTo>
                    <a:pt x="5949353" y="796963"/>
                  </a:lnTo>
                  <a:lnTo>
                    <a:pt x="5948184" y="799985"/>
                  </a:lnTo>
                  <a:lnTo>
                    <a:pt x="5945352" y="805675"/>
                  </a:lnTo>
                  <a:lnTo>
                    <a:pt x="5935015" y="817765"/>
                  </a:lnTo>
                  <a:lnTo>
                    <a:pt x="5918187" y="833285"/>
                  </a:lnTo>
                  <a:lnTo>
                    <a:pt x="5902185" y="841590"/>
                  </a:lnTo>
                  <a:lnTo>
                    <a:pt x="5897854" y="845388"/>
                  </a:lnTo>
                  <a:lnTo>
                    <a:pt x="5895022" y="847280"/>
                  </a:lnTo>
                  <a:lnTo>
                    <a:pt x="5891860" y="852182"/>
                  </a:lnTo>
                  <a:lnTo>
                    <a:pt x="5885027" y="855980"/>
                  </a:lnTo>
                  <a:lnTo>
                    <a:pt x="5875032" y="865428"/>
                  </a:lnTo>
                  <a:lnTo>
                    <a:pt x="5871692" y="866190"/>
                  </a:lnTo>
                  <a:lnTo>
                    <a:pt x="5858535" y="868070"/>
                  </a:lnTo>
                  <a:lnTo>
                    <a:pt x="5848528" y="877912"/>
                  </a:lnTo>
                  <a:lnTo>
                    <a:pt x="5803366" y="897585"/>
                  </a:lnTo>
                  <a:lnTo>
                    <a:pt x="5796204" y="901357"/>
                  </a:lnTo>
                  <a:lnTo>
                    <a:pt x="5789371" y="906284"/>
                  </a:lnTo>
                  <a:lnTo>
                    <a:pt x="5780202" y="910818"/>
                  </a:lnTo>
                  <a:lnTo>
                    <a:pt x="5767375" y="921397"/>
                  </a:lnTo>
                  <a:lnTo>
                    <a:pt x="5760212" y="925182"/>
                  </a:lnTo>
                  <a:lnTo>
                    <a:pt x="5746877" y="930109"/>
                  </a:lnTo>
                  <a:lnTo>
                    <a:pt x="5732208" y="936536"/>
                  </a:lnTo>
                  <a:lnTo>
                    <a:pt x="5718886" y="944092"/>
                  </a:lnTo>
                  <a:lnTo>
                    <a:pt x="5711710" y="945984"/>
                  </a:lnTo>
                  <a:lnTo>
                    <a:pt x="5690552" y="954684"/>
                  </a:lnTo>
                  <a:lnTo>
                    <a:pt x="5682551" y="958481"/>
                  </a:lnTo>
                  <a:lnTo>
                    <a:pt x="5677725" y="962253"/>
                  </a:lnTo>
                  <a:lnTo>
                    <a:pt x="5668556" y="967930"/>
                  </a:lnTo>
                  <a:lnTo>
                    <a:pt x="5638558" y="1002347"/>
                  </a:lnTo>
                  <a:lnTo>
                    <a:pt x="5632564" y="1022019"/>
                  </a:lnTo>
                  <a:lnTo>
                    <a:pt x="5628564" y="1031468"/>
                  </a:lnTo>
                  <a:lnTo>
                    <a:pt x="5626557" y="1038263"/>
                  </a:lnTo>
                  <a:lnTo>
                    <a:pt x="5624055" y="1043190"/>
                  </a:lnTo>
                  <a:lnTo>
                    <a:pt x="5620067" y="1045832"/>
                  </a:lnTo>
                  <a:lnTo>
                    <a:pt x="5619229" y="1047724"/>
                  </a:lnTo>
                  <a:lnTo>
                    <a:pt x="5619229" y="1049616"/>
                  </a:lnTo>
                  <a:lnTo>
                    <a:pt x="5622061" y="1054544"/>
                  </a:lnTo>
                  <a:lnTo>
                    <a:pt x="5623230" y="1058316"/>
                  </a:lnTo>
                  <a:lnTo>
                    <a:pt x="5623230" y="1062113"/>
                  </a:lnTo>
                  <a:lnTo>
                    <a:pt x="5620067" y="1071562"/>
                  </a:lnTo>
                  <a:lnTo>
                    <a:pt x="5619229" y="1079119"/>
                  </a:lnTo>
                  <a:lnTo>
                    <a:pt x="5615229" y="1089710"/>
                  </a:lnTo>
                  <a:lnTo>
                    <a:pt x="5612066" y="1101051"/>
                  </a:lnTo>
                  <a:lnTo>
                    <a:pt x="5610060" y="1109370"/>
                  </a:lnTo>
                  <a:lnTo>
                    <a:pt x="5609234" y="1115060"/>
                  </a:lnTo>
                  <a:lnTo>
                    <a:pt x="5607228" y="1119212"/>
                  </a:lnTo>
                  <a:lnTo>
                    <a:pt x="5603227" y="1124889"/>
                  </a:lnTo>
                  <a:lnTo>
                    <a:pt x="5600065" y="1128661"/>
                  </a:lnTo>
                  <a:lnTo>
                    <a:pt x="5597233" y="1130554"/>
                  </a:lnTo>
                  <a:lnTo>
                    <a:pt x="5597233" y="1134351"/>
                  </a:lnTo>
                  <a:lnTo>
                    <a:pt x="5607228" y="1153248"/>
                  </a:lnTo>
                  <a:lnTo>
                    <a:pt x="5607228" y="1155903"/>
                  </a:lnTo>
                  <a:lnTo>
                    <a:pt x="5606059" y="1158925"/>
                  </a:lnTo>
                  <a:lnTo>
                    <a:pt x="5605234" y="1160056"/>
                  </a:lnTo>
                  <a:lnTo>
                    <a:pt x="5604065" y="1160818"/>
                  </a:lnTo>
                  <a:lnTo>
                    <a:pt x="5602059" y="1160818"/>
                  </a:lnTo>
                  <a:lnTo>
                    <a:pt x="5592064" y="1153998"/>
                  </a:lnTo>
                  <a:lnTo>
                    <a:pt x="5586069" y="1151356"/>
                  </a:lnTo>
                  <a:lnTo>
                    <a:pt x="5584063" y="1150226"/>
                  </a:lnTo>
                  <a:lnTo>
                    <a:pt x="5580062" y="1151356"/>
                  </a:lnTo>
                  <a:lnTo>
                    <a:pt x="5572074" y="1155153"/>
                  </a:lnTo>
                  <a:lnTo>
                    <a:pt x="5531739" y="1155153"/>
                  </a:lnTo>
                  <a:lnTo>
                    <a:pt x="5520410" y="1158176"/>
                  </a:lnTo>
                  <a:lnTo>
                    <a:pt x="5511749" y="1160056"/>
                  </a:lnTo>
                  <a:lnTo>
                    <a:pt x="5501741" y="1160818"/>
                  </a:lnTo>
                  <a:lnTo>
                    <a:pt x="5492407" y="1162697"/>
                  </a:lnTo>
                  <a:lnTo>
                    <a:pt x="5477243" y="1164602"/>
                  </a:lnTo>
                  <a:lnTo>
                    <a:pt x="5469255" y="1164602"/>
                  </a:lnTo>
                  <a:lnTo>
                    <a:pt x="5461254" y="1162697"/>
                  </a:lnTo>
                  <a:lnTo>
                    <a:pt x="5461254" y="1633969"/>
                  </a:lnTo>
                  <a:lnTo>
                    <a:pt x="6782397" y="1633969"/>
                  </a:lnTo>
                  <a:lnTo>
                    <a:pt x="6782397" y="306793"/>
                  </a:lnTo>
                  <a:close/>
                </a:path>
              </a:pathLst>
            </a:custGeom>
            <a:solidFill>
              <a:srgbClr val="FFFF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71245" y="4216166"/>
              <a:ext cx="2475230" cy="1227455"/>
            </a:xfrm>
            <a:custGeom>
              <a:avLst/>
              <a:gdLst/>
              <a:ahLst/>
              <a:cxnLst/>
              <a:rect l="l" t="t" r="r" b="b"/>
              <a:pathLst>
                <a:path w="2475229" h="1227454">
                  <a:moveTo>
                    <a:pt x="1201568" y="0"/>
                  </a:moveTo>
                  <a:lnTo>
                    <a:pt x="843450" y="42013"/>
                  </a:lnTo>
                  <a:lnTo>
                    <a:pt x="650144" y="40911"/>
                  </a:lnTo>
                  <a:lnTo>
                    <a:pt x="500148" y="93042"/>
                  </a:lnTo>
                  <a:lnTo>
                    <a:pt x="395712" y="184574"/>
                  </a:lnTo>
                  <a:lnTo>
                    <a:pt x="385313" y="224290"/>
                  </a:lnTo>
                  <a:lnTo>
                    <a:pt x="191257" y="385025"/>
                  </a:lnTo>
                  <a:lnTo>
                    <a:pt x="166043" y="402806"/>
                  </a:lnTo>
                  <a:lnTo>
                    <a:pt x="100836" y="498870"/>
                  </a:lnTo>
                  <a:lnTo>
                    <a:pt x="26413" y="563557"/>
                  </a:lnTo>
                  <a:lnTo>
                    <a:pt x="5199" y="607050"/>
                  </a:lnTo>
                  <a:lnTo>
                    <a:pt x="0" y="642218"/>
                  </a:lnTo>
                  <a:lnTo>
                    <a:pt x="35211" y="643351"/>
                  </a:lnTo>
                  <a:lnTo>
                    <a:pt x="79622" y="660376"/>
                  </a:lnTo>
                  <a:lnTo>
                    <a:pt x="179258" y="683067"/>
                  </a:lnTo>
                  <a:lnTo>
                    <a:pt x="332104" y="758328"/>
                  </a:lnTo>
                  <a:lnTo>
                    <a:pt x="618981" y="913777"/>
                  </a:lnTo>
                  <a:lnTo>
                    <a:pt x="821120" y="1076416"/>
                  </a:lnTo>
                  <a:lnTo>
                    <a:pt x="930605" y="1163779"/>
                  </a:lnTo>
                  <a:lnTo>
                    <a:pt x="1011427" y="1227333"/>
                  </a:lnTo>
                  <a:lnTo>
                    <a:pt x="1032258" y="1227333"/>
                  </a:lnTo>
                  <a:lnTo>
                    <a:pt x="1030258" y="1212196"/>
                  </a:lnTo>
                  <a:lnTo>
                    <a:pt x="1044756" y="1194037"/>
                  </a:lnTo>
                  <a:lnTo>
                    <a:pt x="1077918" y="1178916"/>
                  </a:lnTo>
                  <a:lnTo>
                    <a:pt x="1266726" y="1107808"/>
                  </a:lnTo>
                  <a:lnTo>
                    <a:pt x="1295222" y="1108564"/>
                  </a:lnTo>
                  <a:lnTo>
                    <a:pt x="1322385" y="1107808"/>
                  </a:lnTo>
                  <a:lnTo>
                    <a:pt x="1345215" y="1122175"/>
                  </a:lnTo>
                  <a:lnTo>
                    <a:pt x="1385543" y="1122175"/>
                  </a:lnTo>
                  <a:lnTo>
                    <a:pt x="1415705" y="1116132"/>
                  </a:lnTo>
                  <a:lnTo>
                    <a:pt x="1428870" y="1107808"/>
                  </a:lnTo>
                  <a:lnTo>
                    <a:pt x="1544521" y="1058258"/>
                  </a:lnTo>
                  <a:lnTo>
                    <a:pt x="1694500" y="951982"/>
                  </a:lnTo>
                  <a:lnTo>
                    <a:pt x="1784155" y="916059"/>
                  </a:lnTo>
                  <a:lnTo>
                    <a:pt x="1884641" y="890331"/>
                  </a:lnTo>
                  <a:lnTo>
                    <a:pt x="1966130" y="890331"/>
                  </a:lnTo>
                  <a:lnTo>
                    <a:pt x="2033454" y="874077"/>
                  </a:lnTo>
                  <a:lnTo>
                    <a:pt x="2065783" y="850238"/>
                  </a:lnTo>
                  <a:lnTo>
                    <a:pt x="2079781" y="836249"/>
                  </a:lnTo>
                  <a:lnTo>
                    <a:pt x="2112276" y="807501"/>
                  </a:lnTo>
                  <a:lnTo>
                    <a:pt x="2115109" y="777242"/>
                  </a:lnTo>
                  <a:lnTo>
                    <a:pt x="2151438" y="722027"/>
                  </a:lnTo>
                  <a:lnTo>
                    <a:pt x="2156270" y="695545"/>
                  </a:lnTo>
                  <a:lnTo>
                    <a:pt x="2172268" y="666812"/>
                  </a:lnTo>
                  <a:lnTo>
                    <a:pt x="2175434" y="650920"/>
                  </a:lnTo>
                  <a:lnTo>
                    <a:pt x="2208596" y="627096"/>
                  </a:lnTo>
                  <a:lnTo>
                    <a:pt x="2229927" y="595705"/>
                  </a:lnTo>
                  <a:lnTo>
                    <a:pt x="2265089" y="589269"/>
                  </a:lnTo>
                  <a:lnTo>
                    <a:pt x="2314248" y="552968"/>
                  </a:lnTo>
                  <a:lnTo>
                    <a:pt x="2333579" y="555989"/>
                  </a:lnTo>
                  <a:lnTo>
                    <a:pt x="2400737" y="517784"/>
                  </a:lnTo>
                  <a:lnTo>
                    <a:pt x="2419901" y="464457"/>
                  </a:lnTo>
                  <a:lnTo>
                    <a:pt x="2447064" y="445543"/>
                  </a:lnTo>
                  <a:lnTo>
                    <a:pt x="2458395" y="393349"/>
                  </a:lnTo>
                  <a:lnTo>
                    <a:pt x="2472393" y="361958"/>
                  </a:lnTo>
                  <a:lnTo>
                    <a:pt x="2475226" y="341156"/>
                  </a:lnTo>
                  <a:lnTo>
                    <a:pt x="2431899" y="330566"/>
                  </a:lnTo>
                  <a:lnTo>
                    <a:pt x="2404736" y="333587"/>
                  </a:lnTo>
                  <a:lnTo>
                    <a:pt x="2399903" y="326034"/>
                  </a:lnTo>
                  <a:lnTo>
                    <a:pt x="2350244" y="326034"/>
                  </a:lnTo>
                  <a:lnTo>
                    <a:pt x="2315082" y="294642"/>
                  </a:lnTo>
                  <a:lnTo>
                    <a:pt x="2277920" y="275728"/>
                  </a:lnTo>
                  <a:lnTo>
                    <a:pt x="2242758" y="272707"/>
                  </a:lnTo>
                  <a:lnTo>
                    <a:pt x="2229927" y="268160"/>
                  </a:lnTo>
                  <a:lnTo>
                    <a:pt x="2215929" y="253793"/>
                  </a:lnTo>
                  <a:lnTo>
                    <a:pt x="2167435" y="250756"/>
                  </a:lnTo>
                  <a:lnTo>
                    <a:pt x="2167435" y="227311"/>
                  </a:lnTo>
                  <a:lnTo>
                    <a:pt x="2156270" y="209908"/>
                  </a:lnTo>
                  <a:lnTo>
                    <a:pt x="2129107" y="209908"/>
                  </a:lnTo>
                  <a:lnTo>
                    <a:pt x="2124275" y="224290"/>
                  </a:lnTo>
                  <a:lnTo>
                    <a:pt x="2097112" y="231858"/>
                  </a:lnTo>
                  <a:lnTo>
                    <a:pt x="2069782" y="226178"/>
                  </a:lnTo>
                  <a:lnTo>
                    <a:pt x="2037453" y="233747"/>
                  </a:lnTo>
                  <a:lnTo>
                    <a:pt x="2026621" y="245092"/>
                  </a:lnTo>
                  <a:lnTo>
                    <a:pt x="2034620" y="284052"/>
                  </a:lnTo>
                  <a:lnTo>
                    <a:pt x="1999458" y="283297"/>
                  </a:lnTo>
                  <a:lnTo>
                    <a:pt x="1960964" y="297286"/>
                  </a:lnTo>
                  <a:lnTo>
                    <a:pt x="1936967" y="295397"/>
                  </a:lnTo>
                  <a:lnTo>
                    <a:pt x="1923802" y="281393"/>
                  </a:lnTo>
                  <a:lnTo>
                    <a:pt x="1877808" y="311652"/>
                  </a:lnTo>
                  <a:lnTo>
                    <a:pt x="1839314" y="256437"/>
                  </a:lnTo>
                  <a:lnTo>
                    <a:pt x="1948132" y="175872"/>
                  </a:lnTo>
                  <a:lnTo>
                    <a:pt x="1880641" y="175872"/>
                  </a:lnTo>
                  <a:lnTo>
                    <a:pt x="1748993" y="136912"/>
                  </a:lnTo>
                  <a:lnTo>
                    <a:pt x="1683335" y="114977"/>
                  </a:lnTo>
                  <a:lnTo>
                    <a:pt x="1618844" y="157714"/>
                  </a:lnTo>
                  <a:lnTo>
                    <a:pt x="1604846" y="181553"/>
                  </a:lnTo>
                  <a:lnTo>
                    <a:pt x="1588848" y="173984"/>
                  </a:lnTo>
                  <a:lnTo>
                    <a:pt x="1537688" y="173984"/>
                  </a:lnTo>
                  <a:lnTo>
                    <a:pt x="1532522" y="135024"/>
                  </a:lnTo>
                  <a:lnTo>
                    <a:pt x="1510525" y="135024"/>
                  </a:lnTo>
                  <a:lnTo>
                    <a:pt x="1499194" y="118769"/>
                  </a:lnTo>
                  <a:lnTo>
                    <a:pt x="1481196" y="103632"/>
                  </a:lnTo>
                  <a:lnTo>
                    <a:pt x="1452867" y="119902"/>
                  </a:lnTo>
                  <a:lnTo>
                    <a:pt x="1373544" y="97967"/>
                  </a:lnTo>
                  <a:lnTo>
                    <a:pt x="1349214" y="19354"/>
                  </a:lnTo>
                  <a:lnTo>
                    <a:pt x="1270058" y="36348"/>
                  </a:lnTo>
                  <a:lnTo>
                    <a:pt x="1201568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671245" y="4216166"/>
              <a:ext cx="2475230" cy="1227455"/>
            </a:xfrm>
            <a:custGeom>
              <a:avLst/>
              <a:gdLst/>
              <a:ahLst/>
              <a:cxnLst/>
              <a:rect l="l" t="t" r="r" b="b"/>
              <a:pathLst>
                <a:path w="2475229" h="1227454">
                  <a:moveTo>
                    <a:pt x="1481196" y="103632"/>
                  </a:moveTo>
                  <a:lnTo>
                    <a:pt x="1499194" y="118769"/>
                  </a:lnTo>
                  <a:lnTo>
                    <a:pt x="1510525" y="135024"/>
                  </a:lnTo>
                  <a:lnTo>
                    <a:pt x="1532522" y="135024"/>
                  </a:lnTo>
                  <a:lnTo>
                    <a:pt x="1537688" y="173984"/>
                  </a:lnTo>
                  <a:lnTo>
                    <a:pt x="1588848" y="173984"/>
                  </a:lnTo>
                  <a:lnTo>
                    <a:pt x="1604846" y="181553"/>
                  </a:lnTo>
                  <a:lnTo>
                    <a:pt x="1618844" y="157714"/>
                  </a:lnTo>
                  <a:lnTo>
                    <a:pt x="1683335" y="114977"/>
                  </a:lnTo>
                  <a:lnTo>
                    <a:pt x="1748993" y="136912"/>
                  </a:lnTo>
                  <a:lnTo>
                    <a:pt x="1880641" y="175872"/>
                  </a:lnTo>
                  <a:lnTo>
                    <a:pt x="1948132" y="175872"/>
                  </a:lnTo>
                  <a:lnTo>
                    <a:pt x="1839314" y="256437"/>
                  </a:lnTo>
                  <a:lnTo>
                    <a:pt x="1877808" y="311652"/>
                  </a:lnTo>
                  <a:lnTo>
                    <a:pt x="1923802" y="281393"/>
                  </a:lnTo>
                  <a:lnTo>
                    <a:pt x="1936967" y="295397"/>
                  </a:lnTo>
                  <a:lnTo>
                    <a:pt x="1960964" y="297286"/>
                  </a:lnTo>
                  <a:lnTo>
                    <a:pt x="1999458" y="283297"/>
                  </a:lnTo>
                  <a:lnTo>
                    <a:pt x="2034620" y="284052"/>
                  </a:lnTo>
                  <a:lnTo>
                    <a:pt x="2026621" y="245092"/>
                  </a:lnTo>
                  <a:lnTo>
                    <a:pt x="2037453" y="233747"/>
                  </a:lnTo>
                  <a:lnTo>
                    <a:pt x="2069782" y="226178"/>
                  </a:lnTo>
                  <a:lnTo>
                    <a:pt x="2097112" y="231858"/>
                  </a:lnTo>
                  <a:lnTo>
                    <a:pt x="2124275" y="224290"/>
                  </a:lnTo>
                  <a:lnTo>
                    <a:pt x="2129107" y="209908"/>
                  </a:lnTo>
                  <a:lnTo>
                    <a:pt x="2156270" y="209908"/>
                  </a:lnTo>
                  <a:lnTo>
                    <a:pt x="2167435" y="227311"/>
                  </a:lnTo>
                  <a:lnTo>
                    <a:pt x="2167435" y="250756"/>
                  </a:lnTo>
                  <a:lnTo>
                    <a:pt x="2215929" y="253793"/>
                  </a:lnTo>
                  <a:lnTo>
                    <a:pt x="2229927" y="268160"/>
                  </a:lnTo>
                  <a:lnTo>
                    <a:pt x="2242758" y="272707"/>
                  </a:lnTo>
                  <a:lnTo>
                    <a:pt x="2277920" y="275728"/>
                  </a:lnTo>
                  <a:lnTo>
                    <a:pt x="2315082" y="294642"/>
                  </a:lnTo>
                  <a:lnTo>
                    <a:pt x="2350244" y="326034"/>
                  </a:lnTo>
                  <a:lnTo>
                    <a:pt x="2399903" y="326034"/>
                  </a:lnTo>
                  <a:lnTo>
                    <a:pt x="2404736" y="333587"/>
                  </a:lnTo>
                  <a:lnTo>
                    <a:pt x="2431899" y="330566"/>
                  </a:lnTo>
                  <a:lnTo>
                    <a:pt x="2475226" y="341156"/>
                  </a:lnTo>
                  <a:lnTo>
                    <a:pt x="2472393" y="361958"/>
                  </a:lnTo>
                  <a:lnTo>
                    <a:pt x="2458395" y="393349"/>
                  </a:lnTo>
                  <a:lnTo>
                    <a:pt x="2447064" y="445543"/>
                  </a:lnTo>
                  <a:lnTo>
                    <a:pt x="2419901" y="464457"/>
                  </a:lnTo>
                  <a:lnTo>
                    <a:pt x="2400737" y="517784"/>
                  </a:lnTo>
                  <a:lnTo>
                    <a:pt x="2333579" y="555989"/>
                  </a:lnTo>
                  <a:lnTo>
                    <a:pt x="2314248" y="552968"/>
                  </a:lnTo>
                  <a:lnTo>
                    <a:pt x="2265089" y="589269"/>
                  </a:lnTo>
                  <a:lnTo>
                    <a:pt x="2229927" y="595705"/>
                  </a:lnTo>
                  <a:lnTo>
                    <a:pt x="2208596" y="627096"/>
                  </a:lnTo>
                  <a:lnTo>
                    <a:pt x="2175434" y="650920"/>
                  </a:lnTo>
                  <a:lnTo>
                    <a:pt x="2172268" y="666812"/>
                  </a:lnTo>
                  <a:lnTo>
                    <a:pt x="2156270" y="695545"/>
                  </a:lnTo>
                  <a:lnTo>
                    <a:pt x="2151438" y="722027"/>
                  </a:lnTo>
                  <a:lnTo>
                    <a:pt x="2115109" y="777242"/>
                  </a:lnTo>
                  <a:lnTo>
                    <a:pt x="2112276" y="807501"/>
                  </a:lnTo>
                  <a:lnTo>
                    <a:pt x="2079781" y="836249"/>
                  </a:lnTo>
                  <a:lnTo>
                    <a:pt x="2065783" y="850238"/>
                  </a:lnTo>
                  <a:lnTo>
                    <a:pt x="2033454" y="874077"/>
                  </a:lnTo>
                  <a:lnTo>
                    <a:pt x="1966130" y="890331"/>
                  </a:lnTo>
                  <a:lnTo>
                    <a:pt x="1884641" y="890331"/>
                  </a:lnTo>
                  <a:lnTo>
                    <a:pt x="1784155" y="916059"/>
                  </a:lnTo>
                  <a:lnTo>
                    <a:pt x="1694500" y="951982"/>
                  </a:lnTo>
                  <a:lnTo>
                    <a:pt x="1544521" y="1058258"/>
                  </a:lnTo>
                  <a:lnTo>
                    <a:pt x="1428870" y="1107808"/>
                  </a:lnTo>
                  <a:lnTo>
                    <a:pt x="1415705" y="1116132"/>
                  </a:lnTo>
                  <a:lnTo>
                    <a:pt x="1385543" y="1122175"/>
                  </a:lnTo>
                  <a:lnTo>
                    <a:pt x="1345215" y="1122175"/>
                  </a:lnTo>
                  <a:lnTo>
                    <a:pt x="1322385" y="1107808"/>
                  </a:lnTo>
                  <a:lnTo>
                    <a:pt x="1295222" y="1108564"/>
                  </a:lnTo>
                  <a:lnTo>
                    <a:pt x="1125078" y="1161135"/>
                  </a:lnTo>
                  <a:lnTo>
                    <a:pt x="1077918" y="1178916"/>
                  </a:lnTo>
                  <a:lnTo>
                    <a:pt x="1030258" y="1212196"/>
                  </a:lnTo>
                  <a:lnTo>
                    <a:pt x="1032258" y="1227333"/>
                  </a:lnTo>
                  <a:lnTo>
                    <a:pt x="1011427" y="1227333"/>
                  </a:lnTo>
                  <a:lnTo>
                    <a:pt x="930605" y="1163779"/>
                  </a:lnTo>
                  <a:lnTo>
                    <a:pt x="821120" y="1076416"/>
                  </a:lnTo>
                  <a:lnTo>
                    <a:pt x="618981" y="913777"/>
                  </a:lnTo>
                  <a:lnTo>
                    <a:pt x="332104" y="758328"/>
                  </a:lnTo>
                  <a:lnTo>
                    <a:pt x="179258" y="683067"/>
                  </a:lnTo>
                  <a:lnTo>
                    <a:pt x="79622" y="660376"/>
                  </a:lnTo>
                  <a:lnTo>
                    <a:pt x="35211" y="643351"/>
                  </a:lnTo>
                  <a:lnTo>
                    <a:pt x="0" y="642218"/>
                  </a:lnTo>
                  <a:lnTo>
                    <a:pt x="5199" y="607050"/>
                  </a:lnTo>
                  <a:lnTo>
                    <a:pt x="26413" y="563557"/>
                  </a:lnTo>
                  <a:lnTo>
                    <a:pt x="100836" y="498870"/>
                  </a:lnTo>
                  <a:lnTo>
                    <a:pt x="166043" y="402806"/>
                  </a:lnTo>
                  <a:lnTo>
                    <a:pt x="191257" y="385025"/>
                  </a:lnTo>
                  <a:lnTo>
                    <a:pt x="385313" y="224290"/>
                  </a:lnTo>
                  <a:lnTo>
                    <a:pt x="395712" y="184574"/>
                  </a:lnTo>
                  <a:lnTo>
                    <a:pt x="500148" y="93042"/>
                  </a:lnTo>
                  <a:lnTo>
                    <a:pt x="650144" y="40911"/>
                  </a:lnTo>
                  <a:lnTo>
                    <a:pt x="843450" y="42013"/>
                  </a:lnTo>
                  <a:lnTo>
                    <a:pt x="1201568" y="0"/>
                  </a:lnTo>
                  <a:lnTo>
                    <a:pt x="1270058" y="36348"/>
                  </a:lnTo>
                  <a:lnTo>
                    <a:pt x="1349214" y="19354"/>
                  </a:lnTo>
                  <a:lnTo>
                    <a:pt x="1373544" y="97967"/>
                  </a:lnTo>
                  <a:lnTo>
                    <a:pt x="1452867" y="119902"/>
                  </a:lnTo>
                  <a:lnTo>
                    <a:pt x="1481196" y="10363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15766" y="5106498"/>
              <a:ext cx="756285" cy="344805"/>
            </a:xfrm>
            <a:custGeom>
              <a:avLst/>
              <a:gdLst/>
              <a:ahLst/>
              <a:cxnLst/>
              <a:rect l="l" t="t" r="r" b="b"/>
              <a:pathLst>
                <a:path w="756285" h="344804">
                  <a:moveTo>
                    <a:pt x="421608" y="0"/>
                  </a:moveTo>
                  <a:lnTo>
                    <a:pt x="340119" y="0"/>
                  </a:lnTo>
                  <a:lnTo>
                    <a:pt x="239633" y="25727"/>
                  </a:lnTo>
                  <a:lnTo>
                    <a:pt x="149979" y="61650"/>
                  </a:lnTo>
                  <a:lnTo>
                    <a:pt x="0" y="167926"/>
                  </a:lnTo>
                  <a:lnTo>
                    <a:pt x="26329" y="186085"/>
                  </a:lnTo>
                  <a:lnTo>
                    <a:pt x="65491" y="189861"/>
                  </a:lnTo>
                  <a:lnTo>
                    <a:pt x="92820" y="208019"/>
                  </a:lnTo>
                  <a:lnTo>
                    <a:pt x="131981" y="214455"/>
                  </a:lnTo>
                  <a:lnTo>
                    <a:pt x="153145" y="208019"/>
                  </a:lnTo>
                  <a:lnTo>
                    <a:pt x="210471" y="231843"/>
                  </a:lnTo>
                  <a:lnTo>
                    <a:pt x="211137" y="245847"/>
                  </a:lnTo>
                  <a:lnTo>
                    <a:pt x="234467" y="273447"/>
                  </a:lnTo>
                  <a:lnTo>
                    <a:pt x="295959" y="292360"/>
                  </a:lnTo>
                  <a:lnTo>
                    <a:pt x="314123" y="299929"/>
                  </a:lnTo>
                  <a:lnTo>
                    <a:pt x="364449" y="318088"/>
                  </a:lnTo>
                  <a:lnTo>
                    <a:pt x="446938" y="328677"/>
                  </a:lnTo>
                  <a:lnTo>
                    <a:pt x="455604" y="324885"/>
                  </a:lnTo>
                  <a:lnTo>
                    <a:pt x="456937" y="325640"/>
                  </a:lnTo>
                  <a:lnTo>
                    <a:pt x="454937" y="344554"/>
                  </a:lnTo>
                  <a:lnTo>
                    <a:pt x="461769" y="315444"/>
                  </a:lnTo>
                  <a:lnTo>
                    <a:pt x="470102" y="296153"/>
                  </a:lnTo>
                  <a:lnTo>
                    <a:pt x="472101" y="278372"/>
                  </a:lnTo>
                  <a:lnTo>
                    <a:pt x="474101" y="276484"/>
                  </a:lnTo>
                  <a:lnTo>
                    <a:pt x="517262" y="282904"/>
                  </a:lnTo>
                  <a:lnTo>
                    <a:pt x="584586" y="287829"/>
                  </a:lnTo>
                  <a:lnTo>
                    <a:pt x="620914" y="289717"/>
                  </a:lnTo>
                  <a:lnTo>
                    <a:pt x="648910" y="291605"/>
                  </a:lnTo>
                  <a:lnTo>
                    <a:pt x="691405" y="306742"/>
                  </a:lnTo>
                  <a:lnTo>
                    <a:pt x="697404" y="306742"/>
                  </a:lnTo>
                  <a:lnTo>
                    <a:pt x="711402" y="310519"/>
                  </a:lnTo>
                  <a:lnTo>
                    <a:pt x="737398" y="314295"/>
                  </a:lnTo>
                  <a:lnTo>
                    <a:pt x="755729" y="314295"/>
                  </a:lnTo>
                  <a:lnTo>
                    <a:pt x="743731" y="301817"/>
                  </a:lnTo>
                  <a:lnTo>
                    <a:pt x="736565" y="285940"/>
                  </a:lnTo>
                  <a:lnTo>
                    <a:pt x="714568" y="287829"/>
                  </a:lnTo>
                  <a:lnTo>
                    <a:pt x="690238" y="279127"/>
                  </a:lnTo>
                  <a:lnTo>
                    <a:pt x="682073" y="273447"/>
                  </a:lnTo>
                  <a:lnTo>
                    <a:pt x="695404" y="248868"/>
                  </a:lnTo>
                  <a:lnTo>
                    <a:pt x="702236" y="230710"/>
                  </a:lnTo>
                  <a:lnTo>
                    <a:pt x="700237" y="186085"/>
                  </a:lnTo>
                  <a:lnTo>
                    <a:pt x="669408" y="153937"/>
                  </a:lnTo>
                  <a:lnTo>
                    <a:pt x="646911" y="152805"/>
                  </a:lnTo>
                  <a:lnTo>
                    <a:pt x="642911" y="148257"/>
                  </a:lnTo>
                  <a:lnTo>
                    <a:pt x="650910" y="134646"/>
                  </a:lnTo>
                  <a:lnTo>
                    <a:pt x="640912" y="136534"/>
                  </a:lnTo>
                  <a:lnTo>
                    <a:pt x="630913" y="134646"/>
                  </a:lnTo>
                  <a:lnTo>
                    <a:pt x="628913" y="127077"/>
                  </a:lnTo>
                  <a:lnTo>
                    <a:pt x="634912" y="124434"/>
                  </a:lnTo>
                  <a:lnTo>
                    <a:pt x="634912" y="116865"/>
                  </a:lnTo>
                  <a:lnTo>
                    <a:pt x="624914" y="108179"/>
                  </a:lnTo>
                  <a:lnTo>
                    <a:pt x="620914" y="101366"/>
                  </a:lnTo>
                  <a:lnTo>
                    <a:pt x="626913" y="93797"/>
                  </a:lnTo>
                  <a:lnTo>
                    <a:pt x="623747" y="88133"/>
                  </a:lnTo>
                  <a:lnTo>
                    <a:pt x="603750" y="81697"/>
                  </a:lnTo>
                  <a:lnTo>
                    <a:pt x="608916" y="71107"/>
                  </a:lnTo>
                  <a:lnTo>
                    <a:pt x="599751" y="58629"/>
                  </a:lnTo>
                  <a:lnTo>
                    <a:pt x="599751" y="52193"/>
                  </a:lnTo>
                  <a:lnTo>
                    <a:pt x="596584" y="50305"/>
                  </a:lnTo>
                  <a:lnTo>
                    <a:pt x="589752" y="47284"/>
                  </a:lnTo>
                  <a:lnTo>
                    <a:pt x="571754" y="54837"/>
                  </a:lnTo>
                  <a:lnTo>
                    <a:pt x="564589" y="54837"/>
                  </a:lnTo>
                  <a:lnTo>
                    <a:pt x="557256" y="60517"/>
                  </a:lnTo>
                  <a:lnTo>
                    <a:pt x="531260" y="58629"/>
                  </a:lnTo>
                  <a:lnTo>
                    <a:pt x="537259" y="48417"/>
                  </a:lnTo>
                  <a:lnTo>
                    <a:pt x="533260" y="31391"/>
                  </a:lnTo>
                  <a:lnTo>
                    <a:pt x="522095" y="48417"/>
                  </a:lnTo>
                  <a:lnTo>
                    <a:pt x="514096" y="50305"/>
                  </a:lnTo>
                  <a:lnTo>
                    <a:pt x="503264" y="45380"/>
                  </a:lnTo>
                  <a:lnTo>
                    <a:pt x="496098" y="54837"/>
                  </a:lnTo>
                  <a:lnTo>
                    <a:pt x="484100" y="49172"/>
                  </a:lnTo>
                  <a:lnTo>
                    <a:pt x="468102" y="26482"/>
                  </a:lnTo>
                  <a:lnTo>
                    <a:pt x="421608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15766" y="5106498"/>
              <a:ext cx="756285" cy="344805"/>
            </a:xfrm>
            <a:custGeom>
              <a:avLst/>
              <a:gdLst/>
              <a:ahLst/>
              <a:cxnLst/>
              <a:rect l="l" t="t" r="r" b="b"/>
              <a:pathLst>
                <a:path w="756285" h="344804">
                  <a:moveTo>
                    <a:pt x="0" y="167926"/>
                  </a:moveTo>
                  <a:lnTo>
                    <a:pt x="149979" y="61650"/>
                  </a:lnTo>
                  <a:lnTo>
                    <a:pt x="239633" y="25727"/>
                  </a:lnTo>
                  <a:lnTo>
                    <a:pt x="340119" y="0"/>
                  </a:lnTo>
                  <a:lnTo>
                    <a:pt x="421608" y="0"/>
                  </a:lnTo>
                  <a:lnTo>
                    <a:pt x="468102" y="26482"/>
                  </a:lnTo>
                  <a:lnTo>
                    <a:pt x="484100" y="49172"/>
                  </a:lnTo>
                  <a:lnTo>
                    <a:pt x="496098" y="54837"/>
                  </a:lnTo>
                  <a:lnTo>
                    <a:pt x="503264" y="45380"/>
                  </a:lnTo>
                  <a:lnTo>
                    <a:pt x="514096" y="50305"/>
                  </a:lnTo>
                  <a:lnTo>
                    <a:pt x="522095" y="48417"/>
                  </a:lnTo>
                  <a:lnTo>
                    <a:pt x="533260" y="31391"/>
                  </a:lnTo>
                  <a:lnTo>
                    <a:pt x="537259" y="48417"/>
                  </a:lnTo>
                  <a:lnTo>
                    <a:pt x="531260" y="58629"/>
                  </a:lnTo>
                  <a:lnTo>
                    <a:pt x="557256" y="60517"/>
                  </a:lnTo>
                  <a:lnTo>
                    <a:pt x="564589" y="54837"/>
                  </a:lnTo>
                  <a:lnTo>
                    <a:pt x="571754" y="54837"/>
                  </a:lnTo>
                  <a:lnTo>
                    <a:pt x="589752" y="47284"/>
                  </a:lnTo>
                  <a:lnTo>
                    <a:pt x="596584" y="50305"/>
                  </a:lnTo>
                  <a:lnTo>
                    <a:pt x="599751" y="52193"/>
                  </a:lnTo>
                  <a:lnTo>
                    <a:pt x="599751" y="58629"/>
                  </a:lnTo>
                  <a:lnTo>
                    <a:pt x="608916" y="71107"/>
                  </a:lnTo>
                  <a:lnTo>
                    <a:pt x="603750" y="81697"/>
                  </a:lnTo>
                  <a:lnTo>
                    <a:pt x="623747" y="88133"/>
                  </a:lnTo>
                  <a:lnTo>
                    <a:pt x="626913" y="93797"/>
                  </a:lnTo>
                  <a:lnTo>
                    <a:pt x="620914" y="101366"/>
                  </a:lnTo>
                  <a:lnTo>
                    <a:pt x="624914" y="108179"/>
                  </a:lnTo>
                  <a:lnTo>
                    <a:pt x="634912" y="116865"/>
                  </a:lnTo>
                  <a:lnTo>
                    <a:pt x="634912" y="124434"/>
                  </a:lnTo>
                  <a:lnTo>
                    <a:pt x="628913" y="127077"/>
                  </a:lnTo>
                  <a:lnTo>
                    <a:pt x="630913" y="134646"/>
                  </a:lnTo>
                  <a:lnTo>
                    <a:pt x="640912" y="136534"/>
                  </a:lnTo>
                  <a:lnTo>
                    <a:pt x="650910" y="134646"/>
                  </a:lnTo>
                  <a:lnTo>
                    <a:pt x="642911" y="148257"/>
                  </a:lnTo>
                  <a:lnTo>
                    <a:pt x="646911" y="152805"/>
                  </a:lnTo>
                  <a:lnTo>
                    <a:pt x="669408" y="153937"/>
                  </a:lnTo>
                  <a:lnTo>
                    <a:pt x="686072" y="161506"/>
                  </a:lnTo>
                  <a:lnTo>
                    <a:pt x="700237" y="186085"/>
                  </a:lnTo>
                  <a:lnTo>
                    <a:pt x="704569" y="208775"/>
                  </a:lnTo>
                  <a:lnTo>
                    <a:pt x="702236" y="230710"/>
                  </a:lnTo>
                  <a:lnTo>
                    <a:pt x="695404" y="248868"/>
                  </a:lnTo>
                  <a:lnTo>
                    <a:pt x="682073" y="273447"/>
                  </a:lnTo>
                  <a:lnTo>
                    <a:pt x="690238" y="279127"/>
                  </a:lnTo>
                  <a:lnTo>
                    <a:pt x="714568" y="287829"/>
                  </a:lnTo>
                  <a:lnTo>
                    <a:pt x="736565" y="285940"/>
                  </a:lnTo>
                  <a:lnTo>
                    <a:pt x="743731" y="301817"/>
                  </a:lnTo>
                  <a:lnTo>
                    <a:pt x="755729" y="314295"/>
                  </a:lnTo>
                  <a:lnTo>
                    <a:pt x="737398" y="314295"/>
                  </a:lnTo>
                  <a:lnTo>
                    <a:pt x="711402" y="310519"/>
                  </a:lnTo>
                  <a:lnTo>
                    <a:pt x="697404" y="306742"/>
                  </a:lnTo>
                  <a:lnTo>
                    <a:pt x="691405" y="306742"/>
                  </a:lnTo>
                  <a:lnTo>
                    <a:pt x="648910" y="291605"/>
                  </a:lnTo>
                  <a:lnTo>
                    <a:pt x="620914" y="289717"/>
                  </a:lnTo>
                  <a:lnTo>
                    <a:pt x="584586" y="287829"/>
                  </a:lnTo>
                  <a:lnTo>
                    <a:pt x="517262" y="282904"/>
                  </a:lnTo>
                  <a:lnTo>
                    <a:pt x="474101" y="276484"/>
                  </a:lnTo>
                  <a:lnTo>
                    <a:pt x="472101" y="278372"/>
                  </a:lnTo>
                  <a:lnTo>
                    <a:pt x="470102" y="296153"/>
                  </a:lnTo>
                  <a:lnTo>
                    <a:pt x="461769" y="315444"/>
                  </a:lnTo>
                  <a:lnTo>
                    <a:pt x="454937" y="344554"/>
                  </a:lnTo>
                  <a:lnTo>
                    <a:pt x="456937" y="325640"/>
                  </a:lnTo>
                  <a:lnTo>
                    <a:pt x="455604" y="324885"/>
                  </a:lnTo>
                  <a:lnTo>
                    <a:pt x="446938" y="328677"/>
                  </a:lnTo>
                  <a:lnTo>
                    <a:pt x="364449" y="318088"/>
                  </a:lnTo>
                  <a:lnTo>
                    <a:pt x="314123" y="299929"/>
                  </a:lnTo>
                  <a:lnTo>
                    <a:pt x="295959" y="292360"/>
                  </a:lnTo>
                  <a:lnTo>
                    <a:pt x="234467" y="273447"/>
                  </a:lnTo>
                  <a:lnTo>
                    <a:pt x="211137" y="245847"/>
                  </a:lnTo>
                  <a:lnTo>
                    <a:pt x="210471" y="231843"/>
                  </a:lnTo>
                  <a:lnTo>
                    <a:pt x="153145" y="208019"/>
                  </a:lnTo>
                  <a:lnTo>
                    <a:pt x="131981" y="214455"/>
                  </a:lnTo>
                  <a:lnTo>
                    <a:pt x="92820" y="208019"/>
                  </a:lnTo>
                  <a:lnTo>
                    <a:pt x="65491" y="189861"/>
                  </a:lnTo>
                  <a:lnTo>
                    <a:pt x="26329" y="186085"/>
                  </a:lnTo>
                  <a:lnTo>
                    <a:pt x="0" y="1679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66467" y="5274424"/>
              <a:ext cx="563880" cy="289560"/>
            </a:xfrm>
            <a:custGeom>
              <a:avLst/>
              <a:gdLst/>
              <a:ahLst/>
              <a:cxnLst/>
              <a:rect l="l" t="t" r="r" b="b"/>
              <a:pathLst>
                <a:path w="563879" h="289560">
                  <a:moveTo>
                    <a:pt x="249299" y="0"/>
                  </a:moveTo>
                  <a:lnTo>
                    <a:pt x="133648" y="49550"/>
                  </a:lnTo>
                  <a:lnTo>
                    <a:pt x="120483" y="57874"/>
                  </a:lnTo>
                  <a:lnTo>
                    <a:pt x="90320" y="63916"/>
                  </a:lnTo>
                  <a:lnTo>
                    <a:pt x="49993" y="63916"/>
                  </a:lnTo>
                  <a:lnTo>
                    <a:pt x="27162" y="49550"/>
                  </a:lnTo>
                  <a:lnTo>
                    <a:pt x="0" y="50305"/>
                  </a:lnTo>
                  <a:lnTo>
                    <a:pt x="49159" y="79809"/>
                  </a:lnTo>
                  <a:lnTo>
                    <a:pt x="64324" y="82830"/>
                  </a:lnTo>
                  <a:lnTo>
                    <a:pt x="87154" y="97967"/>
                  </a:lnTo>
                  <a:lnTo>
                    <a:pt x="112484" y="104765"/>
                  </a:lnTo>
                  <a:lnTo>
                    <a:pt x="159644" y="119902"/>
                  </a:lnTo>
                  <a:lnTo>
                    <a:pt x="201305" y="136928"/>
                  </a:lnTo>
                  <a:lnTo>
                    <a:pt x="234467" y="141459"/>
                  </a:lnTo>
                  <a:lnTo>
                    <a:pt x="374115" y="143348"/>
                  </a:lnTo>
                  <a:lnTo>
                    <a:pt x="376115" y="165283"/>
                  </a:lnTo>
                  <a:lnTo>
                    <a:pt x="398112" y="231103"/>
                  </a:lnTo>
                  <a:lnTo>
                    <a:pt x="425274" y="242448"/>
                  </a:lnTo>
                  <a:lnTo>
                    <a:pt x="402444" y="271952"/>
                  </a:lnTo>
                  <a:lnTo>
                    <a:pt x="473768" y="285940"/>
                  </a:lnTo>
                  <a:lnTo>
                    <a:pt x="510096" y="288962"/>
                  </a:lnTo>
                  <a:lnTo>
                    <a:pt x="510929" y="255682"/>
                  </a:lnTo>
                  <a:lnTo>
                    <a:pt x="542092" y="167171"/>
                  </a:lnTo>
                  <a:lnTo>
                    <a:pt x="542092" y="159618"/>
                  </a:lnTo>
                  <a:lnTo>
                    <a:pt x="550091" y="138816"/>
                  </a:lnTo>
                  <a:lnTo>
                    <a:pt x="563422" y="132003"/>
                  </a:lnTo>
                  <a:lnTo>
                    <a:pt x="545258" y="124434"/>
                  </a:lnTo>
                  <a:lnTo>
                    <a:pt x="483766" y="105520"/>
                  </a:lnTo>
                  <a:lnTo>
                    <a:pt x="460436" y="77920"/>
                  </a:lnTo>
                  <a:lnTo>
                    <a:pt x="459770" y="63916"/>
                  </a:lnTo>
                  <a:lnTo>
                    <a:pt x="402444" y="40093"/>
                  </a:lnTo>
                  <a:lnTo>
                    <a:pt x="381280" y="46529"/>
                  </a:lnTo>
                  <a:lnTo>
                    <a:pt x="342119" y="40093"/>
                  </a:lnTo>
                  <a:lnTo>
                    <a:pt x="314790" y="21934"/>
                  </a:lnTo>
                  <a:lnTo>
                    <a:pt x="275628" y="18158"/>
                  </a:lnTo>
                  <a:lnTo>
                    <a:pt x="249299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66467" y="5274424"/>
              <a:ext cx="563880" cy="289560"/>
            </a:xfrm>
            <a:custGeom>
              <a:avLst/>
              <a:gdLst/>
              <a:ahLst/>
              <a:cxnLst/>
              <a:rect l="l" t="t" r="r" b="b"/>
              <a:pathLst>
                <a:path w="563879" h="289560">
                  <a:moveTo>
                    <a:pt x="0" y="50305"/>
                  </a:moveTo>
                  <a:lnTo>
                    <a:pt x="27162" y="49550"/>
                  </a:lnTo>
                  <a:lnTo>
                    <a:pt x="49993" y="63916"/>
                  </a:lnTo>
                  <a:lnTo>
                    <a:pt x="90320" y="63916"/>
                  </a:lnTo>
                  <a:lnTo>
                    <a:pt x="120483" y="57874"/>
                  </a:lnTo>
                  <a:lnTo>
                    <a:pt x="133648" y="49550"/>
                  </a:lnTo>
                  <a:lnTo>
                    <a:pt x="249299" y="0"/>
                  </a:lnTo>
                  <a:lnTo>
                    <a:pt x="275628" y="18158"/>
                  </a:lnTo>
                  <a:lnTo>
                    <a:pt x="314790" y="21934"/>
                  </a:lnTo>
                  <a:lnTo>
                    <a:pt x="342119" y="40093"/>
                  </a:lnTo>
                  <a:lnTo>
                    <a:pt x="381280" y="46529"/>
                  </a:lnTo>
                  <a:lnTo>
                    <a:pt x="402444" y="40093"/>
                  </a:lnTo>
                  <a:lnTo>
                    <a:pt x="459770" y="63916"/>
                  </a:lnTo>
                  <a:lnTo>
                    <a:pt x="460436" y="77920"/>
                  </a:lnTo>
                  <a:lnTo>
                    <a:pt x="483766" y="105520"/>
                  </a:lnTo>
                  <a:lnTo>
                    <a:pt x="545258" y="124434"/>
                  </a:lnTo>
                  <a:lnTo>
                    <a:pt x="563422" y="132003"/>
                  </a:lnTo>
                  <a:lnTo>
                    <a:pt x="550091" y="138816"/>
                  </a:lnTo>
                  <a:lnTo>
                    <a:pt x="542092" y="159618"/>
                  </a:lnTo>
                  <a:lnTo>
                    <a:pt x="542092" y="167171"/>
                  </a:lnTo>
                  <a:lnTo>
                    <a:pt x="510929" y="255682"/>
                  </a:lnTo>
                  <a:lnTo>
                    <a:pt x="510096" y="288962"/>
                  </a:lnTo>
                  <a:lnTo>
                    <a:pt x="473768" y="285940"/>
                  </a:lnTo>
                  <a:lnTo>
                    <a:pt x="402444" y="271952"/>
                  </a:lnTo>
                  <a:lnTo>
                    <a:pt x="408443" y="264006"/>
                  </a:lnTo>
                  <a:lnTo>
                    <a:pt x="425274" y="242448"/>
                  </a:lnTo>
                  <a:lnTo>
                    <a:pt x="398112" y="231103"/>
                  </a:lnTo>
                  <a:lnTo>
                    <a:pt x="376115" y="165283"/>
                  </a:lnTo>
                  <a:lnTo>
                    <a:pt x="374115" y="143348"/>
                  </a:lnTo>
                  <a:lnTo>
                    <a:pt x="234467" y="141459"/>
                  </a:lnTo>
                  <a:lnTo>
                    <a:pt x="201305" y="136928"/>
                  </a:lnTo>
                  <a:lnTo>
                    <a:pt x="159644" y="119902"/>
                  </a:lnTo>
                  <a:lnTo>
                    <a:pt x="112484" y="104765"/>
                  </a:lnTo>
                  <a:lnTo>
                    <a:pt x="87154" y="97967"/>
                  </a:lnTo>
                  <a:lnTo>
                    <a:pt x="64324" y="82830"/>
                  </a:lnTo>
                  <a:lnTo>
                    <a:pt x="49159" y="79809"/>
                  </a:lnTo>
                  <a:lnTo>
                    <a:pt x="0" y="503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720834" y="5323975"/>
              <a:ext cx="671195" cy="454025"/>
            </a:xfrm>
            <a:custGeom>
              <a:avLst/>
              <a:gdLst/>
              <a:ahLst/>
              <a:cxnLst/>
              <a:rect l="l" t="t" r="r" b="b"/>
              <a:pathLst>
                <a:path w="671195" h="454025">
                  <a:moveTo>
                    <a:pt x="217136" y="0"/>
                  </a:moveTo>
                  <a:lnTo>
                    <a:pt x="28329" y="71107"/>
                  </a:lnTo>
                  <a:lnTo>
                    <a:pt x="19164" y="96063"/>
                  </a:lnTo>
                  <a:lnTo>
                    <a:pt x="9998" y="109312"/>
                  </a:lnTo>
                  <a:lnTo>
                    <a:pt x="0" y="114977"/>
                  </a:lnTo>
                  <a:lnTo>
                    <a:pt x="0" y="130114"/>
                  </a:lnTo>
                  <a:lnTo>
                    <a:pt x="13998" y="160373"/>
                  </a:lnTo>
                  <a:lnTo>
                    <a:pt x="69490" y="215588"/>
                  </a:lnTo>
                  <a:lnTo>
                    <a:pt x="88321" y="235635"/>
                  </a:lnTo>
                  <a:lnTo>
                    <a:pt x="99486" y="255304"/>
                  </a:lnTo>
                  <a:lnTo>
                    <a:pt x="112817" y="261346"/>
                  </a:lnTo>
                  <a:lnTo>
                    <a:pt x="181141" y="325640"/>
                  </a:lnTo>
                  <a:lnTo>
                    <a:pt x="229135" y="388432"/>
                  </a:lnTo>
                  <a:lnTo>
                    <a:pt x="250465" y="411125"/>
                  </a:lnTo>
                  <a:lnTo>
                    <a:pt x="258464" y="439871"/>
                  </a:lnTo>
                  <a:lnTo>
                    <a:pt x="278795" y="450083"/>
                  </a:lnTo>
                  <a:lnTo>
                    <a:pt x="292793" y="453864"/>
                  </a:lnTo>
                  <a:lnTo>
                    <a:pt x="356117" y="413017"/>
                  </a:lnTo>
                  <a:lnTo>
                    <a:pt x="358117" y="409234"/>
                  </a:lnTo>
                  <a:lnTo>
                    <a:pt x="383280" y="399022"/>
                  </a:lnTo>
                  <a:lnTo>
                    <a:pt x="575254" y="281015"/>
                  </a:lnTo>
                  <a:lnTo>
                    <a:pt x="587752" y="267027"/>
                  </a:lnTo>
                  <a:lnTo>
                    <a:pt x="617748" y="248868"/>
                  </a:lnTo>
                  <a:lnTo>
                    <a:pt x="648077" y="222402"/>
                  </a:lnTo>
                  <a:lnTo>
                    <a:pt x="670907" y="192898"/>
                  </a:lnTo>
                  <a:lnTo>
                    <a:pt x="643744" y="181553"/>
                  </a:lnTo>
                  <a:lnTo>
                    <a:pt x="621747" y="115732"/>
                  </a:lnTo>
                  <a:lnTo>
                    <a:pt x="619748" y="93797"/>
                  </a:lnTo>
                  <a:lnTo>
                    <a:pt x="480100" y="91909"/>
                  </a:lnTo>
                  <a:lnTo>
                    <a:pt x="446938" y="87377"/>
                  </a:lnTo>
                  <a:lnTo>
                    <a:pt x="405277" y="70352"/>
                  </a:lnTo>
                  <a:lnTo>
                    <a:pt x="358117" y="55214"/>
                  </a:lnTo>
                  <a:lnTo>
                    <a:pt x="332787" y="48417"/>
                  </a:lnTo>
                  <a:lnTo>
                    <a:pt x="309957" y="33280"/>
                  </a:lnTo>
                  <a:lnTo>
                    <a:pt x="294792" y="30258"/>
                  </a:lnTo>
                  <a:lnTo>
                    <a:pt x="245632" y="755"/>
                  </a:lnTo>
                  <a:lnTo>
                    <a:pt x="217136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720834" y="5323975"/>
              <a:ext cx="671195" cy="454025"/>
            </a:xfrm>
            <a:custGeom>
              <a:avLst/>
              <a:gdLst/>
              <a:ahLst/>
              <a:cxnLst/>
              <a:rect l="l" t="t" r="r" b="b"/>
              <a:pathLst>
                <a:path w="671195" h="454025">
                  <a:moveTo>
                    <a:pt x="28329" y="71107"/>
                  </a:moveTo>
                  <a:lnTo>
                    <a:pt x="75489" y="53326"/>
                  </a:lnTo>
                  <a:lnTo>
                    <a:pt x="217136" y="0"/>
                  </a:lnTo>
                  <a:lnTo>
                    <a:pt x="245632" y="755"/>
                  </a:lnTo>
                  <a:lnTo>
                    <a:pt x="294792" y="30258"/>
                  </a:lnTo>
                  <a:lnTo>
                    <a:pt x="309957" y="33280"/>
                  </a:lnTo>
                  <a:lnTo>
                    <a:pt x="332787" y="48417"/>
                  </a:lnTo>
                  <a:lnTo>
                    <a:pt x="358117" y="55214"/>
                  </a:lnTo>
                  <a:lnTo>
                    <a:pt x="405277" y="70352"/>
                  </a:lnTo>
                  <a:lnTo>
                    <a:pt x="446938" y="87377"/>
                  </a:lnTo>
                  <a:lnTo>
                    <a:pt x="480100" y="91909"/>
                  </a:lnTo>
                  <a:lnTo>
                    <a:pt x="619748" y="93797"/>
                  </a:lnTo>
                  <a:lnTo>
                    <a:pt x="621747" y="115732"/>
                  </a:lnTo>
                  <a:lnTo>
                    <a:pt x="643744" y="181553"/>
                  </a:lnTo>
                  <a:lnTo>
                    <a:pt x="670907" y="192898"/>
                  </a:lnTo>
                  <a:lnTo>
                    <a:pt x="654076" y="214455"/>
                  </a:lnTo>
                  <a:lnTo>
                    <a:pt x="648077" y="222402"/>
                  </a:lnTo>
                  <a:lnTo>
                    <a:pt x="617748" y="248868"/>
                  </a:lnTo>
                  <a:lnTo>
                    <a:pt x="587752" y="267027"/>
                  </a:lnTo>
                  <a:lnTo>
                    <a:pt x="575254" y="281015"/>
                  </a:lnTo>
                  <a:lnTo>
                    <a:pt x="383280" y="399022"/>
                  </a:lnTo>
                  <a:lnTo>
                    <a:pt x="358117" y="409234"/>
                  </a:lnTo>
                  <a:lnTo>
                    <a:pt x="356117" y="413017"/>
                  </a:lnTo>
                  <a:lnTo>
                    <a:pt x="292793" y="453864"/>
                  </a:lnTo>
                  <a:lnTo>
                    <a:pt x="278795" y="450083"/>
                  </a:lnTo>
                  <a:lnTo>
                    <a:pt x="258464" y="439871"/>
                  </a:lnTo>
                  <a:lnTo>
                    <a:pt x="250465" y="411125"/>
                  </a:lnTo>
                  <a:lnTo>
                    <a:pt x="229135" y="388432"/>
                  </a:lnTo>
                  <a:lnTo>
                    <a:pt x="181141" y="325640"/>
                  </a:lnTo>
                  <a:lnTo>
                    <a:pt x="112817" y="261346"/>
                  </a:lnTo>
                  <a:lnTo>
                    <a:pt x="99486" y="255304"/>
                  </a:lnTo>
                  <a:lnTo>
                    <a:pt x="88321" y="235635"/>
                  </a:lnTo>
                  <a:lnTo>
                    <a:pt x="69490" y="215588"/>
                  </a:lnTo>
                  <a:lnTo>
                    <a:pt x="47160" y="193653"/>
                  </a:lnTo>
                  <a:lnTo>
                    <a:pt x="27162" y="173606"/>
                  </a:lnTo>
                  <a:lnTo>
                    <a:pt x="13998" y="160373"/>
                  </a:lnTo>
                  <a:lnTo>
                    <a:pt x="0" y="130114"/>
                  </a:lnTo>
                  <a:lnTo>
                    <a:pt x="0" y="114977"/>
                  </a:lnTo>
                  <a:lnTo>
                    <a:pt x="9998" y="109312"/>
                  </a:lnTo>
                  <a:lnTo>
                    <a:pt x="19164" y="96063"/>
                  </a:lnTo>
                  <a:lnTo>
                    <a:pt x="28329" y="711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60705" y="5382982"/>
              <a:ext cx="519430" cy="465455"/>
            </a:xfrm>
            <a:custGeom>
              <a:avLst/>
              <a:gdLst/>
              <a:ahLst/>
              <a:cxnLst/>
              <a:rect l="l" t="t" r="r" b="b"/>
              <a:pathLst>
                <a:path w="519429" h="465454">
                  <a:moveTo>
                    <a:pt x="29162" y="0"/>
                  </a:moveTo>
                  <a:lnTo>
                    <a:pt x="27162" y="1888"/>
                  </a:lnTo>
                  <a:lnTo>
                    <a:pt x="25163" y="19669"/>
                  </a:lnTo>
                  <a:lnTo>
                    <a:pt x="16831" y="38960"/>
                  </a:lnTo>
                  <a:lnTo>
                    <a:pt x="9998" y="68070"/>
                  </a:lnTo>
                  <a:lnTo>
                    <a:pt x="2666" y="143348"/>
                  </a:lnTo>
                  <a:lnTo>
                    <a:pt x="0" y="240167"/>
                  </a:lnTo>
                  <a:lnTo>
                    <a:pt x="7998" y="258325"/>
                  </a:lnTo>
                  <a:lnTo>
                    <a:pt x="31162" y="295382"/>
                  </a:lnTo>
                  <a:lnTo>
                    <a:pt x="58325" y="426250"/>
                  </a:lnTo>
                  <a:lnTo>
                    <a:pt x="68448" y="465395"/>
                  </a:lnTo>
                  <a:lnTo>
                    <a:pt x="359915" y="465395"/>
                  </a:lnTo>
                  <a:lnTo>
                    <a:pt x="363283" y="453104"/>
                  </a:lnTo>
                  <a:lnTo>
                    <a:pt x="364116" y="327535"/>
                  </a:lnTo>
                  <a:lnTo>
                    <a:pt x="376115" y="275335"/>
                  </a:lnTo>
                  <a:lnTo>
                    <a:pt x="512801" y="275335"/>
                  </a:lnTo>
                  <a:lnTo>
                    <a:pt x="518928" y="178516"/>
                  </a:lnTo>
                  <a:lnTo>
                    <a:pt x="494932" y="157336"/>
                  </a:lnTo>
                  <a:lnTo>
                    <a:pt x="498931" y="136534"/>
                  </a:lnTo>
                  <a:lnTo>
                    <a:pt x="506930" y="130099"/>
                  </a:lnTo>
                  <a:lnTo>
                    <a:pt x="507526" y="128966"/>
                  </a:lnTo>
                  <a:lnTo>
                    <a:pt x="435606" y="128966"/>
                  </a:lnTo>
                  <a:lnTo>
                    <a:pt x="425018" y="108164"/>
                  </a:lnTo>
                  <a:lnTo>
                    <a:pt x="405277" y="108164"/>
                  </a:lnTo>
                  <a:lnTo>
                    <a:pt x="387280" y="105142"/>
                  </a:lnTo>
                  <a:lnTo>
                    <a:pt x="386113" y="51060"/>
                  </a:lnTo>
                  <a:lnTo>
                    <a:pt x="388113" y="45380"/>
                  </a:lnTo>
                  <a:lnTo>
                    <a:pt x="387280" y="38960"/>
                  </a:lnTo>
                  <a:lnTo>
                    <a:pt x="310790" y="37811"/>
                  </a:lnTo>
                  <a:lnTo>
                    <a:pt x="292459" y="37811"/>
                  </a:lnTo>
                  <a:lnTo>
                    <a:pt x="266463" y="34035"/>
                  </a:lnTo>
                  <a:lnTo>
                    <a:pt x="252465" y="30258"/>
                  </a:lnTo>
                  <a:lnTo>
                    <a:pt x="246466" y="30258"/>
                  </a:lnTo>
                  <a:lnTo>
                    <a:pt x="203971" y="15121"/>
                  </a:lnTo>
                  <a:lnTo>
                    <a:pt x="175975" y="13233"/>
                  </a:lnTo>
                  <a:lnTo>
                    <a:pt x="139647" y="11345"/>
                  </a:lnTo>
                  <a:lnTo>
                    <a:pt x="72323" y="6419"/>
                  </a:lnTo>
                  <a:lnTo>
                    <a:pt x="29162" y="0"/>
                  </a:lnTo>
                  <a:close/>
                </a:path>
                <a:path w="519429" h="465454">
                  <a:moveTo>
                    <a:pt x="512801" y="275335"/>
                  </a:moveTo>
                  <a:lnTo>
                    <a:pt x="376115" y="275335"/>
                  </a:lnTo>
                  <a:lnTo>
                    <a:pt x="431607" y="293493"/>
                  </a:lnTo>
                  <a:lnTo>
                    <a:pt x="435606" y="314297"/>
                  </a:lnTo>
                  <a:lnTo>
                    <a:pt x="493765" y="331316"/>
                  </a:lnTo>
                  <a:lnTo>
                    <a:pt x="510096" y="318078"/>
                  </a:lnTo>
                  <a:lnTo>
                    <a:pt x="512801" y="275335"/>
                  </a:lnTo>
                  <a:close/>
                </a:path>
                <a:path w="519429" h="465454">
                  <a:moveTo>
                    <a:pt x="443605" y="128210"/>
                  </a:moveTo>
                  <a:lnTo>
                    <a:pt x="435606" y="128966"/>
                  </a:lnTo>
                  <a:lnTo>
                    <a:pt x="447605" y="128966"/>
                  </a:lnTo>
                  <a:lnTo>
                    <a:pt x="443605" y="128210"/>
                  </a:lnTo>
                  <a:close/>
                </a:path>
                <a:path w="519429" h="465454">
                  <a:moveTo>
                    <a:pt x="514096" y="116488"/>
                  </a:moveTo>
                  <a:lnTo>
                    <a:pt x="460436" y="118753"/>
                  </a:lnTo>
                  <a:lnTo>
                    <a:pt x="447605" y="128966"/>
                  </a:lnTo>
                  <a:lnTo>
                    <a:pt x="507526" y="128966"/>
                  </a:lnTo>
                  <a:lnTo>
                    <a:pt x="514096" y="116488"/>
                  </a:lnTo>
                  <a:close/>
                </a:path>
                <a:path w="519429" h="465454">
                  <a:moveTo>
                    <a:pt x="409277" y="103254"/>
                  </a:moveTo>
                  <a:lnTo>
                    <a:pt x="405277" y="108164"/>
                  </a:lnTo>
                  <a:lnTo>
                    <a:pt x="425018" y="108164"/>
                  </a:lnTo>
                  <a:lnTo>
                    <a:pt x="424441" y="107031"/>
                  </a:lnTo>
                  <a:lnTo>
                    <a:pt x="417276" y="107031"/>
                  </a:lnTo>
                  <a:lnTo>
                    <a:pt x="409277" y="103254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60705" y="5382982"/>
              <a:ext cx="519430" cy="465455"/>
            </a:xfrm>
            <a:custGeom>
              <a:avLst/>
              <a:gdLst/>
              <a:ahLst/>
              <a:cxnLst/>
              <a:rect l="l" t="t" r="r" b="b"/>
              <a:pathLst>
                <a:path w="519429" h="465454">
                  <a:moveTo>
                    <a:pt x="9998" y="68070"/>
                  </a:moveTo>
                  <a:lnTo>
                    <a:pt x="16831" y="38960"/>
                  </a:lnTo>
                  <a:lnTo>
                    <a:pt x="25163" y="19669"/>
                  </a:lnTo>
                  <a:lnTo>
                    <a:pt x="27162" y="1888"/>
                  </a:lnTo>
                  <a:lnTo>
                    <a:pt x="29162" y="0"/>
                  </a:lnTo>
                  <a:lnTo>
                    <a:pt x="72323" y="6419"/>
                  </a:lnTo>
                  <a:lnTo>
                    <a:pt x="139647" y="11345"/>
                  </a:lnTo>
                  <a:lnTo>
                    <a:pt x="175975" y="13233"/>
                  </a:lnTo>
                  <a:lnTo>
                    <a:pt x="203972" y="15121"/>
                  </a:lnTo>
                  <a:lnTo>
                    <a:pt x="246466" y="30258"/>
                  </a:lnTo>
                  <a:lnTo>
                    <a:pt x="252465" y="30258"/>
                  </a:lnTo>
                  <a:lnTo>
                    <a:pt x="266463" y="34035"/>
                  </a:lnTo>
                  <a:lnTo>
                    <a:pt x="292459" y="37811"/>
                  </a:lnTo>
                  <a:lnTo>
                    <a:pt x="310790" y="37811"/>
                  </a:lnTo>
                  <a:lnTo>
                    <a:pt x="387280" y="38960"/>
                  </a:lnTo>
                  <a:lnTo>
                    <a:pt x="388113" y="45380"/>
                  </a:lnTo>
                  <a:lnTo>
                    <a:pt x="386113" y="51060"/>
                  </a:lnTo>
                  <a:lnTo>
                    <a:pt x="387280" y="105142"/>
                  </a:lnTo>
                  <a:lnTo>
                    <a:pt x="405277" y="108164"/>
                  </a:lnTo>
                  <a:lnTo>
                    <a:pt x="409277" y="103254"/>
                  </a:lnTo>
                  <a:lnTo>
                    <a:pt x="417276" y="107031"/>
                  </a:lnTo>
                  <a:lnTo>
                    <a:pt x="424441" y="107031"/>
                  </a:lnTo>
                  <a:lnTo>
                    <a:pt x="435606" y="128966"/>
                  </a:lnTo>
                  <a:lnTo>
                    <a:pt x="443605" y="128210"/>
                  </a:lnTo>
                  <a:lnTo>
                    <a:pt x="447605" y="128966"/>
                  </a:lnTo>
                  <a:lnTo>
                    <a:pt x="460436" y="118753"/>
                  </a:lnTo>
                  <a:lnTo>
                    <a:pt x="514096" y="116488"/>
                  </a:lnTo>
                  <a:lnTo>
                    <a:pt x="506930" y="130099"/>
                  </a:lnTo>
                  <a:lnTo>
                    <a:pt x="498931" y="136534"/>
                  </a:lnTo>
                  <a:lnTo>
                    <a:pt x="494932" y="157336"/>
                  </a:lnTo>
                  <a:lnTo>
                    <a:pt x="518928" y="178516"/>
                  </a:lnTo>
                  <a:lnTo>
                    <a:pt x="510096" y="318078"/>
                  </a:lnTo>
                  <a:lnTo>
                    <a:pt x="493765" y="331316"/>
                  </a:lnTo>
                  <a:lnTo>
                    <a:pt x="435606" y="314297"/>
                  </a:lnTo>
                  <a:lnTo>
                    <a:pt x="431607" y="293493"/>
                  </a:lnTo>
                  <a:lnTo>
                    <a:pt x="376115" y="275335"/>
                  </a:lnTo>
                  <a:lnTo>
                    <a:pt x="364116" y="327535"/>
                  </a:lnTo>
                  <a:lnTo>
                    <a:pt x="363283" y="453104"/>
                  </a:lnTo>
                  <a:lnTo>
                    <a:pt x="359915" y="465395"/>
                  </a:lnTo>
                  <a:lnTo>
                    <a:pt x="68448" y="465395"/>
                  </a:lnTo>
                  <a:lnTo>
                    <a:pt x="58325" y="426250"/>
                  </a:lnTo>
                  <a:lnTo>
                    <a:pt x="31162" y="295382"/>
                  </a:lnTo>
                  <a:lnTo>
                    <a:pt x="7998" y="258325"/>
                  </a:lnTo>
                  <a:lnTo>
                    <a:pt x="0" y="240167"/>
                  </a:lnTo>
                  <a:lnTo>
                    <a:pt x="2666" y="143348"/>
                  </a:lnTo>
                  <a:lnTo>
                    <a:pt x="9998" y="680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75422" y="5405286"/>
              <a:ext cx="198422" cy="23716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012461" y="5546377"/>
              <a:ext cx="716915" cy="302260"/>
            </a:xfrm>
            <a:custGeom>
              <a:avLst/>
              <a:gdLst/>
              <a:ahLst/>
              <a:cxnLst/>
              <a:rect l="l" t="t" r="r" b="b"/>
              <a:pathLst>
                <a:path w="716914" h="302260">
                  <a:moveTo>
                    <a:pt x="356451" y="0"/>
                  </a:moveTo>
                  <a:lnTo>
                    <a:pt x="326121" y="26466"/>
                  </a:lnTo>
                  <a:lnTo>
                    <a:pt x="296126" y="44625"/>
                  </a:lnTo>
                  <a:lnTo>
                    <a:pt x="283627" y="58613"/>
                  </a:lnTo>
                  <a:lnTo>
                    <a:pt x="91654" y="176620"/>
                  </a:lnTo>
                  <a:lnTo>
                    <a:pt x="66490" y="186832"/>
                  </a:lnTo>
                  <a:lnTo>
                    <a:pt x="64491" y="190615"/>
                  </a:lnTo>
                  <a:lnTo>
                    <a:pt x="1166" y="231462"/>
                  </a:lnTo>
                  <a:lnTo>
                    <a:pt x="0" y="258316"/>
                  </a:lnTo>
                  <a:lnTo>
                    <a:pt x="16331" y="268528"/>
                  </a:lnTo>
                  <a:lnTo>
                    <a:pt x="22330" y="294247"/>
                  </a:lnTo>
                  <a:lnTo>
                    <a:pt x="26685" y="302000"/>
                  </a:lnTo>
                  <a:lnTo>
                    <a:pt x="716693" y="302000"/>
                  </a:lnTo>
                  <a:lnTo>
                    <a:pt x="706569" y="262855"/>
                  </a:lnTo>
                  <a:lnTo>
                    <a:pt x="679406" y="131987"/>
                  </a:lnTo>
                  <a:lnTo>
                    <a:pt x="656243" y="94930"/>
                  </a:lnTo>
                  <a:lnTo>
                    <a:pt x="466935" y="91138"/>
                  </a:lnTo>
                  <a:lnTo>
                    <a:pt x="464102" y="17009"/>
                  </a:lnTo>
                  <a:lnTo>
                    <a:pt x="427774" y="13988"/>
                  </a:lnTo>
                  <a:lnTo>
                    <a:pt x="356451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012461" y="5546377"/>
              <a:ext cx="716915" cy="302260"/>
            </a:xfrm>
            <a:custGeom>
              <a:avLst/>
              <a:gdLst/>
              <a:ahLst/>
              <a:cxnLst/>
              <a:rect l="l" t="t" r="r" b="b"/>
              <a:pathLst>
                <a:path w="716914" h="302260">
                  <a:moveTo>
                    <a:pt x="356451" y="0"/>
                  </a:moveTo>
                  <a:lnTo>
                    <a:pt x="427774" y="13988"/>
                  </a:lnTo>
                  <a:lnTo>
                    <a:pt x="464102" y="17009"/>
                  </a:lnTo>
                  <a:lnTo>
                    <a:pt x="466935" y="91138"/>
                  </a:lnTo>
                  <a:lnTo>
                    <a:pt x="656243" y="94930"/>
                  </a:lnTo>
                  <a:lnTo>
                    <a:pt x="679406" y="131987"/>
                  </a:lnTo>
                  <a:lnTo>
                    <a:pt x="706569" y="262855"/>
                  </a:lnTo>
                  <a:lnTo>
                    <a:pt x="716693" y="302000"/>
                  </a:lnTo>
                  <a:lnTo>
                    <a:pt x="26685" y="302000"/>
                  </a:lnTo>
                  <a:lnTo>
                    <a:pt x="22330" y="294247"/>
                  </a:lnTo>
                  <a:lnTo>
                    <a:pt x="16331" y="268528"/>
                  </a:lnTo>
                  <a:lnTo>
                    <a:pt x="0" y="258316"/>
                  </a:lnTo>
                  <a:lnTo>
                    <a:pt x="1166" y="231462"/>
                  </a:lnTo>
                  <a:lnTo>
                    <a:pt x="64491" y="190615"/>
                  </a:lnTo>
                  <a:lnTo>
                    <a:pt x="66490" y="186832"/>
                  </a:lnTo>
                  <a:lnTo>
                    <a:pt x="91654" y="176620"/>
                  </a:lnTo>
                  <a:lnTo>
                    <a:pt x="283627" y="58613"/>
                  </a:lnTo>
                  <a:lnTo>
                    <a:pt x="296126" y="44625"/>
                  </a:lnTo>
                  <a:lnTo>
                    <a:pt x="326121" y="26466"/>
                  </a:lnTo>
                  <a:lnTo>
                    <a:pt x="3564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139276" y="3292192"/>
              <a:ext cx="942340" cy="1105535"/>
            </a:xfrm>
            <a:custGeom>
              <a:avLst/>
              <a:gdLst/>
              <a:ahLst/>
              <a:cxnLst/>
              <a:rect l="l" t="t" r="r" b="b"/>
              <a:pathLst>
                <a:path w="942339" h="1105535">
                  <a:moveTo>
                    <a:pt x="449771" y="0"/>
                  </a:moveTo>
                  <a:lnTo>
                    <a:pt x="424608" y="0"/>
                  </a:lnTo>
                  <a:lnTo>
                    <a:pt x="422608" y="11329"/>
                  </a:lnTo>
                  <a:lnTo>
                    <a:pt x="365283" y="23445"/>
                  </a:lnTo>
                  <a:lnTo>
                    <a:pt x="286960" y="46576"/>
                  </a:lnTo>
                  <a:lnTo>
                    <a:pt x="332121" y="154677"/>
                  </a:lnTo>
                  <a:lnTo>
                    <a:pt x="215303" y="194330"/>
                  </a:lnTo>
                  <a:lnTo>
                    <a:pt x="258464" y="235241"/>
                  </a:lnTo>
                  <a:lnTo>
                    <a:pt x="154812" y="294249"/>
                  </a:lnTo>
                  <a:lnTo>
                    <a:pt x="125982" y="294249"/>
                  </a:lnTo>
                  <a:lnTo>
                    <a:pt x="116817" y="344601"/>
                  </a:lnTo>
                  <a:lnTo>
                    <a:pt x="36494" y="344601"/>
                  </a:lnTo>
                  <a:lnTo>
                    <a:pt x="45160" y="531064"/>
                  </a:lnTo>
                  <a:lnTo>
                    <a:pt x="0" y="542394"/>
                  </a:lnTo>
                  <a:lnTo>
                    <a:pt x="56492" y="588813"/>
                  </a:lnTo>
                  <a:lnTo>
                    <a:pt x="77656" y="653484"/>
                  </a:lnTo>
                  <a:lnTo>
                    <a:pt x="88487" y="672524"/>
                  </a:lnTo>
                  <a:lnTo>
                    <a:pt x="19997" y="771971"/>
                  </a:lnTo>
                  <a:lnTo>
                    <a:pt x="3166" y="781727"/>
                  </a:lnTo>
                  <a:lnTo>
                    <a:pt x="30495" y="825313"/>
                  </a:lnTo>
                  <a:lnTo>
                    <a:pt x="57658" y="832079"/>
                  </a:lnTo>
                  <a:lnTo>
                    <a:pt x="56492" y="930739"/>
                  </a:lnTo>
                  <a:lnTo>
                    <a:pt x="43160" y="978103"/>
                  </a:lnTo>
                  <a:lnTo>
                    <a:pt x="40494" y="1006804"/>
                  </a:lnTo>
                  <a:lnTo>
                    <a:pt x="13164" y="1027606"/>
                  </a:lnTo>
                  <a:lnTo>
                    <a:pt x="31162" y="1042743"/>
                  </a:lnTo>
                  <a:lnTo>
                    <a:pt x="42494" y="1058998"/>
                  </a:lnTo>
                  <a:lnTo>
                    <a:pt x="64491" y="1058998"/>
                  </a:lnTo>
                  <a:lnTo>
                    <a:pt x="69657" y="1097958"/>
                  </a:lnTo>
                  <a:lnTo>
                    <a:pt x="120816" y="1097958"/>
                  </a:lnTo>
                  <a:lnTo>
                    <a:pt x="136814" y="1105527"/>
                  </a:lnTo>
                  <a:lnTo>
                    <a:pt x="150812" y="1081688"/>
                  </a:lnTo>
                  <a:lnTo>
                    <a:pt x="215303" y="1038951"/>
                  </a:lnTo>
                  <a:lnTo>
                    <a:pt x="357284" y="905091"/>
                  </a:lnTo>
                  <a:lnTo>
                    <a:pt x="395279" y="833968"/>
                  </a:lnTo>
                  <a:lnTo>
                    <a:pt x="419775" y="822638"/>
                  </a:lnTo>
                  <a:lnTo>
                    <a:pt x="417775" y="728384"/>
                  </a:lnTo>
                  <a:lnTo>
                    <a:pt x="490932" y="680706"/>
                  </a:lnTo>
                  <a:lnTo>
                    <a:pt x="526094" y="669377"/>
                  </a:lnTo>
                  <a:lnTo>
                    <a:pt x="631746" y="602817"/>
                  </a:lnTo>
                  <a:lnTo>
                    <a:pt x="689405" y="558286"/>
                  </a:lnTo>
                  <a:lnTo>
                    <a:pt x="754563" y="505258"/>
                  </a:lnTo>
                  <a:lnTo>
                    <a:pt x="822220" y="460728"/>
                  </a:lnTo>
                  <a:lnTo>
                    <a:pt x="879545" y="451129"/>
                  </a:lnTo>
                  <a:lnTo>
                    <a:pt x="941870" y="425481"/>
                  </a:lnTo>
                  <a:lnTo>
                    <a:pt x="936704" y="341927"/>
                  </a:lnTo>
                  <a:lnTo>
                    <a:pt x="912708" y="343815"/>
                  </a:lnTo>
                  <a:lnTo>
                    <a:pt x="885545" y="336262"/>
                  </a:lnTo>
                  <a:lnTo>
                    <a:pt x="839051" y="304791"/>
                  </a:lnTo>
                  <a:lnTo>
                    <a:pt x="764728" y="238231"/>
                  </a:lnTo>
                  <a:lnTo>
                    <a:pt x="654243" y="125252"/>
                  </a:lnTo>
                  <a:lnTo>
                    <a:pt x="578587" y="45317"/>
                  </a:lnTo>
                  <a:lnTo>
                    <a:pt x="535426" y="50352"/>
                  </a:lnTo>
                  <a:lnTo>
                    <a:pt x="506097" y="28323"/>
                  </a:lnTo>
                  <a:lnTo>
                    <a:pt x="449771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39276" y="3292192"/>
              <a:ext cx="942340" cy="1105535"/>
            </a:xfrm>
            <a:custGeom>
              <a:avLst/>
              <a:gdLst/>
              <a:ahLst/>
              <a:cxnLst/>
              <a:rect l="l" t="t" r="r" b="b"/>
              <a:pathLst>
                <a:path w="942339" h="1105535">
                  <a:moveTo>
                    <a:pt x="578587" y="45317"/>
                  </a:moveTo>
                  <a:lnTo>
                    <a:pt x="654243" y="125252"/>
                  </a:lnTo>
                  <a:lnTo>
                    <a:pt x="764728" y="238231"/>
                  </a:lnTo>
                  <a:lnTo>
                    <a:pt x="839051" y="304791"/>
                  </a:lnTo>
                  <a:lnTo>
                    <a:pt x="885545" y="336262"/>
                  </a:lnTo>
                  <a:lnTo>
                    <a:pt x="912708" y="343815"/>
                  </a:lnTo>
                  <a:lnTo>
                    <a:pt x="936704" y="341927"/>
                  </a:lnTo>
                  <a:lnTo>
                    <a:pt x="941870" y="425481"/>
                  </a:lnTo>
                  <a:lnTo>
                    <a:pt x="879545" y="451129"/>
                  </a:lnTo>
                  <a:lnTo>
                    <a:pt x="822220" y="460728"/>
                  </a:lnTo>
                  <a:lnTo>
                    <a:pt x="754563" y="505258"/>
                  </a:lnTo>
                  <a:lnTo>
                    <a:pt x="689405" y="558286"/>
                  </a:lnTo>
                  <a:lnTo>
                    <a:pt x="631746" y="602817"/>
                  </a:lnTo>
                  <a:lnTo>
                    <a:pt x="526094" y="669377"/>
                  </a:lnTo>
                  <a:lnTo>
                    <a:pt x="490932" y="680706"/>
                  </a:lnTo>
                  <a:lnTo>
                    <a:pt x="417775" y="728384"/>
                  </a:lnTo>
                  <a:lnTo>
                    <a:pt x="419775" y="822638"/>
                  </a:lnTo>
                  <a:lnTo>
                    <a:pt x="395279" y="833968"/>
                  </a:lnTo>
                  <a:lnTo>
                    <a:pt x="357284" y="905091"/>
                  </a:lnTo>
                  <a:lnTo>
                    <a:pt x="215303" y="1038951"/>
                  </a:lnTo>
                  <a:lnTo>
                    <a:pt x="150812" y="1081688"/>
                  </a:lnTo>
                  <a:lnTo>
                    <a:pt x="136814" y="1105527"/>
                  </a:lnTo>
                  <a:lnTo>
                    <a:pt x="120816" y="1097958"/>
                  </a:lnTo>
                  <a:lnTo>
                    <a:pt x="69657" y="1097958"/>
                  </a:lnTo>
                  <a:lnTo>
                    <a:pt x="64491" y="1058998"/>
                  </a:lnTo>
                  <a:lnTo>
                    <a:pt x="42494" y="1058998"/>
                  </a:lnTo>
                  <a:lnTo>
                    <a:pt x="31162" y="1042743"/>
                  </a:lnTo>
                  <a:lnTo>
                    <a:pt x="13164" y="1027606"/>
                  </a:lnTo>
                  <a:lnTo>
                    <a:pt x="40494" y="1006804"/>
                  </a:lnTo>
                  <a:lnTo>
                    <a:pt x="43160" y="978103"/>
                  </a:lnTo>
                  <a:lnTo>
                    <a:pt x="56492" y="930739"/>
                  </a:lnTo>
                  <a:lnTo>
                    <a:pt x="57658" y="832079"/>
                  </a:lnTo>
                  <a:lnTo>
                    <a:pt x="30495" y="825313"/>
                  </a:lnTo>
                  <a:lnTo>
                    <a:pt x="3166" y="781727"/>
                  </a:lnTo>
                  <a:lnTo>
                    <a:pt x="19997" y="771971"/>
                  </a:lnTo>
                  <a:lnTo>
                    <a:pt x="88487" y="672524"/>
                  </a:lnTo>
                  <a:lnTo>
                    <a:pt x="77656" y="653484"/>
                  </a:lnTo>
                  <a:lnTo>
                    <a:pt x="56492" y="588813"/>
                  </a:lnTo>
                  <a:lnTo>
                    <a:pt x="0" y="542394"/>
                  </a:lnTo>
                  <a:lnTo>
                    <a:pt x="45160" y="531064"/>
                  </a:lnTo>
                  <a:lnTo>
                    <a:pt x="36494" y="344601"/>
                  </a:lnTo>
                  <a:lnTo>
                    <a:pt x="116817" y="344601"/>
                  </a:lnTo>
                  <a:lnTo>
                    <a:pt x="125982" y="294249"/>
                  </a:lnTo>
                  <a:lnTo>
                    <a:pt x="154812" y="294249"/>
                  </a:lnTo>
                  <a:lnTo>
                    <a:pt x="258464" y="235241"/>
                  </a:lnTo>
                  <a:lnTo>
                    <a:pt x="215303" y="194330"/>
                  </a:lnTo>
                  <a:lnTo>
                    <a:pt x="332121" y="154677"/>
                  </a:lnTo>
                  <a:lnTo>
                    <a:pt x="286960" y="46576"/>
                  </a:lnTo>
                  <a:lnTo>
                    <a:pt x="365283" y="23445"/>
                  </a:lnTo>
                  <a:lnTo>
                    <a:pt x="422608" y="11329"/>
                  </a:lnTo>
                  <a:lnTo>
                    <a:pt x="424608" y="0"/>
                  </a:lnTo>
                  <a:lnTo>
                    <a:pt x="449771" y="0"/>
                  </a:lnTo>
                  <a:lnTo>
                    <a:pt x="506097" y="28323"/>
                  </a:lnTo>
                  <a:lnTo>
                    <a:pt x="535426" y="50352"/>
                  </a:lnTo>
                  <a:lnTo>
                    <a:pt x="578587" y="453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70081" y="2326992"/>
              <a:ext cx="1464945" cy="723900"/>
            </a:xfrm>
            <a:custGeom>
              <a:avLst/>
              <a:gdLst/>
              <a:ahLst/>
              <a:cxnLst/>
              <a:rect l="l" t="t" r="r" b="b"/>
              <a:pathLst>
                <a:path w="1464945" h="723900">
                  <a:moveTo>
                    <a:pt x="273679" y="0"/>
                  </a:moveTo>
                  <a:lnTo>
                    <a:pt x="219253" y="24546"/>
                  </a:lnTo>
                  <a:lnTo>
                    <a:pt x="190057" y="69235"/>
                  </a:lnTo>
                  <a:lnTo>
                    <a:pt x="201255" y="203142"/>
                  </a:lnTo>
                  <a:lnTo>
                    <a:pt x="189257" y="225014"/>
                  </a:lnTo>
                  <a:lnTo>
                    <a:pt x="197256" y="277255"/>
                  </a:lnTo>
                  <a:lnTo>
                    <a:pt x="158044" y="395898"/>
                  </a:lnTo>
                  <a:lnTo>
                    <a:pt x="102419" y="504157"/>
                  </a:lnTo>
                  <a:lnTo>
                    <a:pt x="39211" y="596365"/>
                  </a:lnTo>
                  <a:lnTo>
                    <a:pt x="8798" y="670478"/>
                  </a:lnTo>
                  <a:lnTo>
                    <a:pt x="0" y="697071"/>
                  </a:lnTo>
                  <a:lnTo>
                    <a:pt x="42010" y="693295"/>
                  </a:lnTo>
                  <a:lnTo>
                    <a:pt x="190057" y="634287"/>
                  </a:lnTo>
                  <a:lnTo>
                    <a:pt x="207254" y="634287"/>
                  </a:lnTo>
                  <a:lnTo>
                    <a:pt x="227268" y="645931"/>
                  </a:lnTo>
                  <a:lnTo>
                    <a:pt x="253265" y="649708"/>
                  </a:lnTo>
                  <a:lnTo>
                    <a:pt x="307691" y="639165"/>
                  </a:lnTo>
                  <a:lnTo>
                    <a:pt x="379314" y="676301"/>
                  </a:lnTo>
                  <a:lnTo>
                    <a:pt x="413326" y="676930"/>
                  </a:lnTo>
                  <a:lnTo>
                    <a:pt x="454537" y="702736"/>
                  </a:lnTo>
                  <a:lnTo>
                    <a:pt x="488949" y="684955"/>
                  </a:lnTo>
                  <a:lnTo>
                    <a:pt x="514146" y="703837"/>
                  </a:lnTo>
                  <a:lnTo>
                    <a:pt x="526144" y="700061"/>
                  </a:lnTo>
                  <a:lnTo>
                    <a:pt x="552140" y="670478"/>
                  </a:lnTo>
                  <a:lnTo>
                    <a:pt x="589302" y="670479"/>
                  </a:lnTo>
                  <a:lnTo>
                    <a:pt x="618631" y="700061"/>
                  </a:lnTo>
                  <a:lnTo>
                    <a:pt x="652960" y="693295"/>
                  </a:lnTo>
                  <a:lnTo>
                    <a:pt x="698954" y="722720"/>
                  </a:lnTo>
                  <a:lnTo>
                    <a:pt x="737448" y="722720"/>
                  </a:lnTo>
                  <a:lnTo>
                    <a:pt x="749447" y="700848"/>
                  </a:lnTo>
                  <a:lnTo>
                    <a:pt x="799773" y="723821"/>
                  </a:lnTo>
                  <a:lnTo>
                    <a:pt x="813105" y="715953"/>
                  </a:lnTo>
                  <a:lnTo>
                    <a:pt x="800606" y="683067"/>
                  </a:lnTo>
                  <a:lnTo>
                    <a:pt x="783775" y="679290"/>
                  </a:lnTo>
                  <a:lnTo>
                    <a:pt x="771777" y="578270"/>
                  </a:lnTo>
                  <a:lnTo>
                    <a:pt x="800606" y="556713"/>
                  </a:lnTo>
                  <a:lnTo>
                    <a:pt x="835102" y="570717"/>
                  </a:lnTo>
                  <a:lnTo>
                    <a:pt x="910591" y="544911"/>
                  </a:lnTo>
                  <a:lnTo>
                    <a:pt x="952752" y="546170"/>
                  </a:lnTo>
                  <a:lnTo>
                    <a:pt x="965917" y="598254"/>
                  </a:lnTo>
                  <a:lnTo>
                    <a:pt x="999079" y="657261"/>
                  </a:lnTo>
                  <a:lnTo>
                    <a:pt x="1036241" y="635389"/>
                  </a:lnTo>
                  <a:lnTo>
                    <a:pt x="1053572" y="642942"/>
                  </a:lnTo>
                  <a:lnTo>
                    <a:pt x="1095566" y="632399"/>
                  </a:lnTo>
                  <a:lnTo>
                    <a:pt x="1103565" y="664814"/>
                  </a:lnTo>
                  <a:lnTo>
                    <a:pt x="1117896" y="659936"/>
                  </a:lnTo>
                  <a:lnTo>
                    <a:pt x="1122729" y="645932"/>
                  </a:lnTo>
                  <a:lnTo>
                    <a:pt x="1169222" y="650495"/>
                  </a:lnTo>
                  <a:lnTo>
                    <a:pt x="1212383" y="684955"/>
                  </a:lnTo>
                  <a:lnTo>
                    <a:pt x="1231547" y="681965"/>
                  </a:lnTo>
                  <a:lnTo>
                    <a:pt x="1236380" y="696284"/>
                  </a:lnTo>
                  <a:lnTo>
                    <a:pt x="1276708" y="701949"/>
                  </a:lnTo>
                  <a:lnTo>
                    <a:pt x="1334033" y="694396"/>
                  </a:lnTo>
                  <a:lnTo>
                    <a:pt x="1363196" y="668590"/>
                  </a:lnTo>
                  <a:lnTo>
                    <a:pt x="1369195" y="599513"/>
                  </a:lnTo>
                  <a:lnTo>
                    <a:pt x="1418355" y="529805"/>
                  </a:lnTo>
                  <a:lnTo>
                    <a:pt x="1432853" y="465134"/>
                  </a:lnTo>
                  <a:lnTo>
                    <a:pt x="1464848" y="395898"/>
                  </a:lnTo>
                  <a:lnTo>
                    <a:pt x="1454850" y="324932"/>
                  </a:lnTo>
                  <a:lnTo>
                    <a:pt x="1438852" y="274580"/>
                  </a:lnTo>
                  <a:lnTo>
                    <a:pt x="1420355" y="187878"/>
                  </a:lnTo>
                  <a:lnTo>
                    <a:pt x="1396358" y="156565"/>
                  </a:lnTo>
                  <a:lnTo>
                    <a:pt x="1359196" y="142246"/>
                  </a:lnTo>
                  <a:lnTo>
                    <a:pt x="1340032" y="74899"/>
                  </a:lnTo>
                  <a:lnTo>
                    <a:pt x="1310870" y="41541"/>
                  </a:lnTo>
                  <a:lnTo>
                    <a:pt x="1286706" y="41541"/>
                  </a:lnTo>
                  <a:lnTo>
                    <a:pt x="1264709" y="10227"/>
                  </a:lnTo>
                  <a:lnTo>
                    <a:pt x="1216383" y="786"/>
                  </a:lnTo>
                  <a:lnTo>
                    <a:pt x="1142726" y="28323"/>
                  </a:lnTo>
                  <a:lnTo>
                    <a:pt x="1046239" y="47205"/>
                  </a:lnTo>
                  <a:lnTo>
                    <a:pt x="991913" y="58535"/>
                  </a:lnTo>
                  <a:lnTo>
                    <a:pt x="896260" y="118801"/>
                  </a:lnTo>
                  <a:lnTo>
                    <a:pt x="809772" y="146337"/>
                  </a:lnTo>
                  <a:lnTo>
                    <a:pt x="626630" y="140358"/>
                  </a:lnTo>
                  <a:lnTo>
                    <a:pt x="577304" y="150114"/>
                  </a:lnTo>
                  <a:lnTo>
                    <a:pt x="518145" y="142246"/>
                  </a:lnTo>
                  <a:lnTo>
                    <a:pt x="498948" y="161443"/>
                  </a:lnTo>
                  <a:lnTo>
                    <a:pt x="369299" y="163331"/>
                  </a:lnTo>
                  <a:lnTo>
                    <a:pt x="342902" y="141459"/>
                  </a:lnTo>
                  <a:lnTo>
                    <a:pt x="291676" y="119430"/>
                  </a:lnTo>
                  <a:lnTo>
                    <a:pt x="256464" y="105426"/>
                  </a:lnTo>
                  <a:lnTo>
                    <a:pt x="245266" y="88117"/>
                  </a:lnTo>
                  <a:lnTo>
                    <a:pt x="259664" y="48307"/>
                  </a:lnTo>
                  <a:lnTo>
                    <a:pt x="270479" y="48307"/>
                  </a:lnTo>
                  <a:lnTo>
                    <a:pt x="273679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70081" y="2326992"/>
              <a:ext cx="1464945" cy="723900"/>
            </a:xfrm>
            <a:custGeom>
              <a:avLst/>
              <a:gdLst/>
              <a:ahLst/>
              <a:cxnLst/>
              <a:rect l="l" t="t" r="r" b="b"/>
              <a:pathLst>
                <a:path w="1464945" h="723900">
                  <a:moveTo>
                    <a:pt x="273679" y="0"/>
                  </a:moveTo>
                  <a:lnTo>
                    <a:pt x="270479" y="48307"/>
                  </a:lnTo>
                  <a:lnTo>
                    <a:pt x="259664" y="48307"/>
                  </a:lnTo>
                  <a:lnTo>
                    <a:pt x="245266" y="88117"/>
                  </a:lnTo>
                  <a:lnTo>
                    <a:pt x="256464" y="105426"/>
                  </a:lnTo>
                  <a:lnTo>
                    <a:pt x="291676" y="119430"/>
                  </a:lnTo>
                  <a:lnTo>
                    <a:pt x="342902" y="141459"/>
                  </a:lnTo>
                  <a:lnTo>
                    <a:pt x="369299" y="163331"/>
                  </a:lnTo>
                  <a:lnTo>
                    <a:pt x="498948" y="161443"/>
                  </a:lnTo>
                  <a:lnTo>
                    <a:pt x="518145" y="142246"/>
                  </a:lnTo>
                  <a:lnTo>
                    <a:pt x="577304" y="150114"/>
                  </a:lnTo>
                  <a:lnTo>
                    <a:pt x="626630" y="140358"/>
                  </a:lnTo>
                  <a:lnTo>
                    <a:pt x="809772" y="146337"/>
                  </a:lnTo>
                  <a:lnTo>
                    <a:pt x="896260" y="118801"/>
                  </a:lnTo>
                  <a:lnTo>
                    <a:pt x="991913" y="58535"/>
                  </a:lnTo>
                  <a:lnTo>
                    <a:pt x="1046239" y="47205"/>
                  </a:lnTo>
                  <a:lnTo>
                    <a:pt x="1142726" y="28323"/>
                  </a:lnTo>
                  <a:lnTo>
                    <a:pt x="1216383" y="786"/>
                  </a:lnTo>
                  <a:lnTo>
                    <a:pt x="1264709" y="10227"/>
                  </a:lnTo>
                  <a:lnTo>
                    <a:pt x="1286706" y="41541"/>
                  </a:lnTo>
                  <a:lnTo>
                    <a:pt x="1310870" y="41541"/>
                  </a:lnTo>
                  <a:lnTo>
                    <a:pt x="1340032" y="74899"/>
                  </a:lnTo>
                  <a:lnTo>
                    <a:pt x="1359196" y="142246"/>
                  </a:lnTo>
                  <a:lnTo>
                    <a:pt x="1396358" y="156565"/>
                  </a:lnTo>
                  <a:lnTo>
                    <a:pt x="1420355" y="187878"/>
                  </a:lnTo>
                  <a:lnTo>
                    <a:pt x="1438852" y="274580"/>
                  </a:lnTo>
                  <a:lnTo>
                    <a:pt x="1454850" y="324932"/>
                  </a:lnTo>
                  <a:lnTo>
                    <a:pt x="1464848" y="395898"/>
                  </a:lnTo>
                  <a:lnTo>
                    <a:pt x="1432853" y="465134"/>
                  </a:lnTo>
                  <a:lnTo>
                    <a:pt x="1418355" y="529805"/>
                  </a:lnTo>
                  <a:lnTo>
                    <a:pt x="1369195" y="599513"/>
                  </a:lnTo>
                  <a:lnTo>
                    <a:pt x="1363196" y="668590"/>
                  </a:lnTo>
                  <a:lnTo>
                    <a:pt x="1334033" y="694396"/>
                  </a:lnTo>
                  <a:lnTo>
                    <a:pt x="1276708" y="701949"/>
                  </a:lnTo>
                  <a:lnTo>
                    <a:pt x="1236380" y="696284"/>
                  </a:lnTo>
                  <a:lnTo>
                    <a:pt x="1231547" y="681965"/>
                  </a:lnTo>
                  <a:lnTo>
                    <a:pt x="1212383" y="684955"/>
                  </a:lnTo>
                  <a:lnTo>
                    <a:pt x="1169222" y="650495"/>
                  </a:lnTo>
                  <a:lnTo>
                    <a:pt x="1122729" y="645932"/>
                  </a:lnTo>
                  <a:lnTo>
                    <a:pt x="1117896" y="659936"/>
                  </a:lnTo>
                  <a:lnTo>
                    <a:pt x="1103565" y="664814"/>
                  </a:lnTo>
                  <a:lnTo>
                    <a:pt x="1095566" y="632399"/>
                  </a:lnTo>
                  <a:lnTo>
                    <a:pt x="1053572" y="642942"/>
                  </a:lnTo>
                  <a:lnTo>
                    <a:pt x="1036241" y="635389"/>
                  </a:lnTo>
                  <a:lnTo>
                    <a:pt x="999079" y="657261"/>
                  </a:lnTo>
                  <a:lnTo>
                    <a:pt x="965917" y="598254"/>
                  </a:lnTo>
                  <a:lnTo>
                    <a:pt x="952752" y="546170"/>
                  </a:lnTo>
                  <a:lnTo>
                    <a:pt x="910591" y="544911"/>
                  </a:lnTo>
                  <a:lnTo>
                    <a:pt x="835102" y="570717"/>
                  </a:lnTo>
                  <a:lnTo>
                    <a:pt x="800606" y="556713"/>
                  </a:lnTo>
                  <a:lnTo>
                    <a:pt x="771777" y="578270"/>
                  </a:lnTo>
                  <a:lnTo>
                    <a:pt x="783775" y="679290"/>
                  </a:lnTo>
                  <a:lnTo>
                    <a:pt x="800606" y="683067"/>
                  </a:lnTo>
                  <a:lnTo>
                    <a:pt x="813105" y="715953"/>
                  </a:lnTo>
                  <a:lnTo>
                    <a:pt x="799773" y="723821"/>
                  </a:lnTo>
                  <a:lnTo>
                    <a:pt x="749447" y="700848"/>
                  </a:lnTo>
                  <a:lnTo>
                    <a:pt x="737448" y="722720"/>
                  </a:lnTo>
                  <a:lnTo>
                    <a:pt x="698954" y="722720"/>
                  </a:lnTo>
                  <a:lnTo>
                    <a:pt x="652960" y="693295"/>
                  </a:lnTo>
                  <a:lnTo>
                    <a:pt x="618631" y="700061"/>
                  </a:lnTo>
                  <a:lnTo>
                    <a:pt x="589302" y="670479"/>
                  </a:lnTo>
                  <a:lnTo>
                    <a:pt x="552140" y="670478"/>
                  </a:lnTo>
                  <a:lnTo>
                    <a:pt x="526144" y="700061"/>
                  </a:lnTo>
                  <a:lnTo>
                    <a:pt x="514146" y="703837"/>
                  </a:lnTo>
                  <a:lnTo>
                    <a:pt x="488949" y="684955"/>
                  </a:lnTo>
                  <a:lnTo>
                    <a:pt x="454537" y="702736"/>
                  </a:lnTo>
                  <a:lnTo>
                    <a:pt x="413326" y="676930"/>
                  </a:lnTo>
                  <a:lnTo>
                    <a:pt x="379314" y="676301"/>
                  </a:lnTo>
                  <a:lnTo>
                    <a:pt x="307691" y="639165"/>
                  </a:lnTo>
                  <a:lnTo>
                    <a:pt x="253265" y="649708"/>
                  </a:lnTo>
                  <a:lnTo>
                    <a:pt x="227268" y="645931"/>
                  </a:lnTo>
                  <a:lnTo>
                    <a:pt x="207254" y="634287"/>
                  </a:lnTo>
                  <a:lnTo>
                    <a:pt x="190057" y="634287"/>
                  </a:lnTo>
                  <a:lnTo>
                    <a:pt x="42010" y="693295"/>
                  </a:lnTo>
                  <a:lnTo>
                    <a:pt x="0" y="697071"/>
                  </a:lnTo>
                  <a:lnTo>
                    <a:pt x="8798" y="670478"/>
                  </a:lnTo>
                  <a:lnTo>
                    <a:pt x="39211" y="596365"/>
                  </a:lnTo>
                  <a:lnTo>
                    <a:pt x="102419" y="504157"/>
                  </a:lnTo>
                  <a:lnTo>
                    <a:pt x="158044" y="395898"/>
                  </a:lnTo>
                  <a:lnTo>
                    <a:pt x="197256" y="277255"/>
                  </a:lnTo>
                  <a:lnTo>
                    <a:pt x="189257" y="225014"/>
                  </a:lnTo>
                  <a:lnTo>
                    <a:pt x="201255" y="203142"/>
                  </a:lnTo>
                  <a:lnTo>
                    <a:pt x="190057" y="69235"/>
                  </a:lnTo>
                  <a:lnTo>
                    <a:pt x="219253" y="24546"/>
                  </a:lnTo>
                  <a:lnTo>
                    <a:pt x="27367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015347" y="994845"/>
              <a:ext cx="1313815" cy="1496060"/>
            </a:xfrm>
            <a:custGeom>
              <a:avLst/>
              <a:gdLst/>
              <a:ahLst/>
              <a:cxnLst/>
              <a:rect l="l" t="t" r="r" b="b"/>
              <a:pathLst>
                <a:path w="1313814" h="1496060">
                  <a:moveTo>
                    <a:pt x="408527" y="0"/>
                  </a:moveTo>
                  <a:lnTo>
                    <a:pt x="374531" y="68448"/>
                  </a:lnTo>
                  <a:lnTo>
                    <a:pt x="370532" y="120689"/>
                  </a:lnTo>
                  <a:lnTo>
                    <a:pt x="399695" y="161601"/>
                  </a:lnTo>
                  <a:lnTo>
                    <a:pt x="399695" y="179696"/>
                  </a:lnTo>
                  <a:lnTo>
                    <a:pt x="374531" y="202355"/>
                  </a:lnTo>
                  <a:lnTo>
                    <a:pt x="394529" y="280244"/>
                  </a:lnTo>
                  <a:lnTo>
                    <a:pt x="368532" y="361910"/>
                  </a:lnTo>
                  <a:lnTo>
                    <a:pt x="308874" y="455378"/>
                  </a:lnTo>
                  <a:lnTo>
                    <a:pt x="266880" y="506517"/>
                  </a:lnTo>
                  <a:lnTo>
                    <a:pt x="282877" y="566154"/>
                  </a:lnTo>
                  <a:lnTo>
                    <a:pt x="207271" y="580630"/>
                  </a:lnTo>
                  <a:lnTo>
                    <a:pt x="157245" y="580630"/>
                  </a:lnTo>
                  <a:lnTo>
                    <a:pt x="122833" y="628937"/>
                  </a:lnTo>
                  <a:lnTo>
                    <a:pt x="112834" y="858987"/>
                  </a:lnTo>
                  <a:lnTo>
                    <a:pt x="69623" y="1067007"/>
                  </a:lnTo>
                  <a:lnTo>
                    <a:pt x="17214" y="1219796"/>
                  </a:lnTo>
                  <a:lnTo>
                    <a:pt x="17214" y="1256774"/>
                  </a:lnTo>
                  <a:lnTo>
                    <a:pt x="59625" y="1276128"/>
                  </a:lnTo>
                  <a:lnTo>
                    <a:pt x="59625" y="1290133"/>
                  </a:lnTo>
                  <a:lnTo>
                    <a:pt x="28412" y="1332146"/>
                  </a:lnTo>
                  <a:lnTo>
                    <a:pt x="25213" y="1380453"/>
                  </a:lnTo>
                  <a:lnTo>
                    <a:pt x="14398" y="1380453"/>
                  </a:lnTo>
                  <a:lnTo>
                    <a:pt x="0" y="1420263"/>
                  </a:lnTo>
                  <a:lnTo>
                    <a:pt x="11198" y="1437572"/>
                  </a:lnTo>
                  <a:lnTo>
                    <a:pt x="46410" y="1451576"/>
                  </a:lnTo>
                  <a:lnTo>
                    <a:pt x="97636" y="1473606"/>
                  </a:lnTo>
                  <a:lnTo>
                    <a:pt x="124032" y="1495478"/>
                  </a:lnTo>
                  <a:lnTo>
                    <a:pt x="253681" y="1493589"/>
                  </a:lnTo>
                  <a:lnTo>
                    <a:pt x="272879" y="1474392"/>
                  </a:lnTo>
                  <a:lnTo>
                    <a:pt x="332037" y="1482260"/>
                  </a:lnTo>
                  <a:lnTo>
                    <a:pt x="381364" y="1472504"/>
                  </a:lnTo>
                  <a:lnTo>
                    <a:pt x="564505" y="1478484"/>
                  </a:lnTo>
                  <a:lnTo>
                    <a:pt x="650993" y="1450947"/>
                  </a:lnTo>
                  <a:lnTo>
                    <a:pt x="652160" y="1431593"/>
                  </a:lnTo>
                  <a:lnTo>
                    <a:pt x="690155" y="1346150"/>
                  </a:lnTo>
                  <a:lnTo>
                    <a:pt x="682156" y="1319558"/>
                  </a:lnTo>
                  <a:lnTo>
                    <a:pt x="719484" y="1315781"/>
                  </a:lnTo>
                  <a:lnTo>
                    <a:pt x="732649" y="1301462"/>
                  </a:lnTo>
                  <a:lnTo>
                    <a:pt x="753813" y="1290133"/>
                  </a:lnTo>
                  <a:lnTo>
                    <a:pt x="737815" y="1200914"/>
                  </a:lnTo>
                  <a:lnTo>
                    <a:pt x="712652" y="1197137"/>
                  </a:lnTo>
                  <a:lnTo>
                    <a:pt x="712652" y="1175108"/>
                  </a:lnTo>
                  <a:lnTo>
                    <a:pt x="662159" y="1156226"/>
                  </a:lnTo>
                  <a:lnTo>
                    <a:pt x="654160" y="1144896"/>
                  </a:lnTo>
                  <a:lnTo>
                    <a:pt x="632996" y="1141120"/>
                  </a:lnTo>
                  <a:lnTo>
                    <a:pt x="640995" y="1103985"/>
                  </a:lnTo>
                  <a:lnTo>
                    <a:pt x="684156" y="1044348"/>
                  </a:lnTo>
                  <a:lnTo>
                    <a:pt x="751813" y="1018542"/>
                  </a:lnTo>
                  <a:lnTo>
                    <a:pt x="822970" y="1044977"/>
                  </a:lnTo>
                  <a:lnTo>
                    <a:pt x="852299" y="978417"/>
                  </a:lnTo>
                  <a:lnTo>
                    <a:pt x="878629" y="959535"/>
                  </a:lnTo>
                  <a:lnTo>
                    <a:pt x="845467" y="859774"/>
                  </a:lnTo>
                  <a:lnTo>
                    <a:pt x="845467" y="766621"/>
                  </a:lnTo>
                  <a:lnTo>
                    <a:pt x="812305" y="732633"/>
                  </a:lnTo>
                  <a:lnTo>
                    <a:pt x="774976" y="691721"/>
                  </a:lnTo>
                  <a:lnTo>
                    <a:pt x="774976" y="617608"/>
                  </a:lnTo>
                  <a:lnTo>
                    <a:pt x="812971" y="617608"/>
                  </a:lnTo>
                  <a:lnTo>
                    <a:pt x="842301" y="681178"/>
                  </a:lnTo>
                  <a:lnTo>
                    <a:pt x="879462" y="706984"/>
                  </a:lnTo>
                  <a:lnTo>
                    <a:pt x="930622" y="673626"/>
                  </a:lnTo>
                  <a:lnTo>
                    <a:pt x="967950" y="729643"/>
                  </a:lnTo>
                  <a:lnTo>
                    <a:pt x="1010277" y="752617"/>
                  </a:lnTo>
                  <a:lnTo>
                    <a:pt x="1076768" y="831293"/>
                  </a:lnTo>
                  <a:lnTo>
                    <a:pt x="1115096" y="782986"/>
                  </a:lnTo>
                  <a:lnTo>
                    <a:pt x="1203584" y="775433"/>
                  </a:lnTo>
                  <a:lnTo>
                    <a:pt x="1245579" y="764733"/>
                  </a:lnTo>
                  <a:lnTo>
                    <a:pt x="1288073" y="779839"/>
                  </a:lnTo>
                  <a:lnTo>
                    <a:pt x="1304070" y="750728"/>
                  </a:lnTo>
                  <a:lnTo>
                    <a:pt x="1279907" y="723978"/>
                  </a:lnTo>
                  <a:lnTo>
                    <a:pt x="1253911" y="735308"/>
                  </a:lnTo>
                  <a:lnTo>
                    <a:pt x="1241579" y="727755"/>
                  </a:lnTo>
                  <a:lnTo>
                    <a:pt x="1258743" y="701320"/>
                  </a:lnTo>
                  <a:lnTo>
                    <a:pt x="1313236" y="698173"/>
                  </a:lnTo>
                  <a:lnTo>
                    <a:pt x="1305237" y="661509"/>
                  </a:lnTo>
                  <a:lnTo>
                    <a:pt x="1268742" y="658520"/>
                  </a:lnTo>
                  <a:lnTo>
                    <a:pt x="1236746" y="644201"/>
                  </a:lnTo>
                  <a:lnTo>
                    <a:pt x="1198418" y="610055"/>
                  </a:lnTo>
                  <a:lnTo>
                    <a:pt x="1154424" y="512182"/>
                  </a:lnTo>
                  <a:lnTo>
                    <a:pt x="1115096" y="458053"/>
                  </a:lnTo>
                  <a:lnTo>
                    <a:pt x="1067603" y="427841"/>
                  </a:lnTo>
                  <a:lnTo>
                    <a:pt x="1021443" y="405812"/>
                  </a:lnTo>
                  <a:lnTo>
                    <a:pt x="977115" y="400147"/>
                  </a:lnTo>
                  <a:lnTo>
                    <a:pt x="929955" y="405812"/>
                  </a:lnTo>
                  <a:lnTo>
                    <a:pt x="909958" y="366946"/>
                  </a:lnTo>
                  <a:lnTo>
                    <a:pt x="848300" y="365687"/>
                  </a:lnTo>
                  <a:lnTo>
                    <a:pt x="828302" y="348063"/>
                  </a:lnTo>
                  <a:lnTo>
                    <a:pt x="832302" y="278356"/>
                  </a:lnTo>
                  <a:lnTo>
                    <a:pt x="783809" y="248144"/>
                  </a:lnTo>
                  <a:lnTo>
                    <a:pt x="672157" y="173245"/>
                  </a:lnTo>
                  <a:lnTo>
                    <a:pt x="632163" y="157667"/>
                  </a:lnTo>
                  <a:lnTo>
                    <a:pt x="543342" y="99918"/>
                  </a:lnTo>
                  <a:lnTo>
                    <a:pt x="40852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015347" y="994845"/>
              <a:ext cx="1313815" cy="1496060"/>
            </a:xfrm>
            <a:custGeom>
              <a:avLst/>
              <a:gdLst/>
              <a:ahLst/>
              <a:cxnLst/>
              <a:rect l="l" t="t" r="r" b="b"/>
              <a:pathLst>
                <a:path w="1313814" h="1496060">
                  <a:moveTo>
                    <a:pt x="408527" y="0"/>
                  </a:moveTo>
                  <a:lnTo>
                    <a:pt x="543342" y="99918"/>
                  </a:lnTo>
                  <a:lnTo>
                    <a:pt x="632163" y="157667"/>
                  </a:lnTo>
                  <a:lnTo>
                    <a:pt x="672157" y="173245"/>
                  </a:lnTo>
                  <a:lnTo>
                    <a:pt x="783809" y="248144"/>
                  </a:lnTo>
                  <a:lnTo>
                    <a:pt x="832302" y="278356"/>
                  </a:lnTo>
                  <a:lnTo>
                    <a:pt x="828302" y="348063"/>
                  </a:lnTo>
                  <a:lnTo>
                    <a:pt x="848300" y="365687"/>
                  </a:lnTo>
                  <a:lnTo>
                    <a:pt x="909958" y="366946"/>
                  </a:lnTo>
                  <a:lnTo>
                    <a:pt x="929955" y="405812"/>
                  </a:lnTo>
                  <a:lnTo>
                    <a:pt x="977115" y="400147"/>
                  </a:lnTo>
                  <a:lnTo>
                    <a:pt x="1021443" y="405812"/>
                  </a:lnTo>
                  <a:lnTo>
                    <a:pt x="1067603" y="427841"/>
                  </a:lnTo>
                  <a:lnTo>
                    <a:pt x="1115096" y="458053"/>
                  </a:lnTo>
                  <a:lnTo>
                    <a:pt x="1154424" y="512182"/>
                  </a:lnTo>
                  <a:lnTo>
                    <a:pt x="1198418" y="610055"/>
                  </a:lnTo>
                  <a:lnTo>
                    <a:pt x="1236746" y="644201"/>
                  </a:lnTo>
                  <a:lnTo>
                    <a:pt x="1268742" y="658520"/>
                  </a:lnTo>
                  <a:lnTo>
                    <a:pt x="1305237" y="661509"/>
                  </a:lnTo>
                  <a:lnTo>
                    <a:pt x="1313236" y="698173"/>
                  </a:lnTo>
                  <a:lnTo>
                    <a:pt x="1258743" y="701320"/>
                  </a:lnTo>
                  <a:lnTo>
                    <a:pt x="1241579" y="727755"/>
                  </a:lnTo>
                  <a:lnTo>
                    <a:pt x="1253911" y="735308"/>
                  </a:lnTo>
                  <a:lnTo>
                    <a:pt x="1279907" y="723978"/>
                  </a:lnTo>
                  <a:lnTo>
                    <a:pt x="1304070" y="750728"/>
                  </a:lnTo>
                  <a:lnTo>
                    <a:pt x="1288073" y="779839"/>
                  </a:lnTo>
                  <a:lnTo>
                    <a:pt x="1245579" y="764733"/>
                  </a:lnTo>
                  <a:lnTo>
                    <a:pt x="1203584" y="775433"/>
                  </a:lnTo>
                  <a:lnTo>
                    <a:pt x="1115096" y="782986"/>
                  </a:lnTo>
                  <a:lnTo>
                    <a:pt x="1076768" y="831293"/>
                  </a:lnTo>
                  <a:lnTo>
                    <a:pt x="1010277" y="752617"/>
                  </a:lnTo>
                  <a:lnTo>
                    <a:pt x="967950" y="729643"/>
                  </a:lnTo>
                  <a:lnTo>
                    <a:pt x="930622" y="673626"/>
                  </a:lnTo>
                  <a:lnTo>
                    <a:pt x="879462" y="706984"/>
                  </a:lnTo>
                  <a:lnTo>
                    <a:pt x="842301" y="681178"/>
                  </a:lnTo>
                  <a:lnTo>
                    <a:pt x="812971" y="617608"/>
                  </a:lnTo>
                  <a:lnTo>
                    <a:pt x="774976" y="617608"/>
                  </a:lnTo>
                  <a:lnTo>
                    <a:pt x="774976" y="691721"/>
                  </a:lnTo>
                  <a:lnTo>
                    <a:pt x="812305" y="732633"/>
                  </a:lnTo>
                  <a:lnTo>
                    <a:pt x="845467" y="766621"/>
                  </a:lnTo>
                  <a:lnTo>
                    <a:pt x="845467" y="859774"/>
                  </a:lnTo>
                  <a:lnTo>
                    <a:pt x="878629" y="959535"/>
                  </a:lnTo>
                  <a:lnTo>
                    <a:pt x="852299" y="978417"/>
                  </a:lnTo>
                  <a:lnTo>
                    <a:pt x="822970" y="1044977"/>
                  </a:lnTo>
                  <a:lnTo>
                    <a:pt x="751813" y="1018542"/>
                  </a:lnTo>
                  <a:lnTo>
                    <a:pt x="684156" y="1044348"/>
                  </a:lnTo>
                  <a:lnTo>
                    <a:pt x="640995" y="1103985"/>
                  </a:lnTo>
                  <a:lnTo>
                    <a:pt x="632996" y="1141120"/>
                  </a:lnTo>
                  <a:lnTo>
                    <a:pt x="654160" y="1144896"/>
                  </a:lnTo>
                  <a:lnTo>
                    <a:pt x="662159" y="1156226"/>
                  </a:lnTo>
                  <a:lnTo>
                    <a:pt x="712652" y="1175108"/>
                  </a:lnTo>
                  <a:lnTo>
                    <a:pt x="712652" y="1197137"/>
                  </a:lnTo>
                  <a:lnTo>
                    <a:pt x="737815" y="1200914"/>
                  </a:lnTo>
                  <a:lnTo>
                    <a:pt x="753813" y="1290133"/>
                  </a:lnTo>
                  <a:lnTo>
                    <a:pt x="732649" y="1301462"/>
                  </a:lnTo>
                  <a:lnTo>
                    <a:pt x="719484" y="1315781"/>
                  </a:lnTo>
                  <a:lnTo>
                    <a:pt x="682156" y="1319558"/>
                  </a:lnTo>
                  <a:lnTo>
                    <a:pt x="690155" y="1346150"/>
                  </a:lnTo>
                  <a:lnTo>
                    <a:pt x="652160" y="1431593"/>
                  </a:lnTo>
                  <a:lnTo>
                    <a:pt x="650993" y="1450947"/>
                  </a:lnTo>
                  <a:lnTo>
                    <a:pt x="564505" y="1478484"/>
                  </a:lnTo>
                  <a:lnTo>
                    <a:pt x="381364" y="1472504"/>
                  </a:lnTo>
                  <a:lnTo>
                    <a:pt x="332037" y="1482260"/>
                  </a:lnTo>
                  <a:lnTo>
                    <a:pt x="272879" y="1474392"/>
                  </a:lnTo>
                  <a:lnTo>
                    <a:pt x="253681" y="1493589"/>
                  </a:lnTo>
                  <a:lnTo>
                    <a:pt x="124032" y="1495478"/>
                  </a:lnTo>
                  <a:lnTo>
                    <a:pt x="97636" y="1473606"/>
                  </a:lnTo>
                  <a:lnTo>
                    <a:pt x="46410" y="1451576"/>
                  </a:lnTo>
                  <a:lnTo>
                    <a:pt x="11198" y="1437572"/>
                  </a:lnTo>
                  <a:lnTo>
                    <a:pt x="0" y="1420263"/>
                  </a:lnTo>
                  <a:lnTo>
                    <a:pt x="14398" y="1380453"/>
                  </a:lnTo>
                  <a:lnTo>
                    <a:pt x="25213" y="1380453"/>
                  </a:lnTo>
                  <a:lnTo>
                    <a:pt x="28412" y="1332146"/>
                  </a:lnTo>
                  <a:lnTo>
                    <a:pt x="59625" y="1290133"/>
                  </a:lnTo>
                  <a:lnTo>
                    <a:pt x="59625" y="1276128"/>
                  </a:lnTo>
                  <a:lnTo>
                    <a:pt x="17214" y="1256774"/>
                  </a:lnTo>
                  <a:lnTo>
                    <a:pt x="17214" y="1219796"/>
                  </a:lnTo>
                  <a:lnTo>
                    <a:pt x="69623" y="1067007"/>
                  </a:lnTo>
                  <a:lnTo>
                    <a:pt x="112834" y="858987"/>
                  </a:lnTo>
                  <a:lnTo>
                    <a:pt x="122833" y="628937"/>
                  </a:lnTo>
                  <a:lnTo>
                    <a:pt x="157245" y="580630"/>
                  </a:lnTo>
                  <a:lnTo>
                    <a:pt x="207271" y="580630"/>
                  </a:lnTo>
                  <a:lnTo>
                    <a:pt x="282877" y="566154"/>
                  </a:lnTo>
                  <a:lnTo>
                    <a:pt x="266880" y="506517"/>
                  </a:lnTo>
                  <a:lnTo>
                    <a:pt x="308874" y="455378"/>
                  </a:lnTo>
                  <a:lnTo>
                    <a:pt x="368532" y="361910"/>
                  </a:lnTo>
                  <a:lnTo>
                    <a:pt x="394529" y="280244"/>
                  </a:lnTo>
                  <a:lnTo>
                    <a:pt x="374531" y="202355"/>
                  </a:lnTo>
                  <a:lnTo>
                    <a:pt x="399695" y="179696"/>
                  </a:lnTo>
                  <a:lnTo>
                    <a:pt x="399695" y="161601"/>
                  </a:lnTo>
                  <a:lnTo>
                    <a:pt x="370532" y="120689"/>
                  </a:lnTo>
                  <a:lnTo>
                    <a:pt x="374531" y="68448"/>
                  </a:lnTo>
                  <a:lnTo>
                    <a:pt x="40852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648344" y="1517570"/>
              <a:ext cx="1319530" cy="1216025"/>
            </a:xfrm>
            <a:custGeom>
              <a:avLst/>
              <a:gdLst/>
              <a:ahLst/>
              <a:cxnLst/>
              <a:rect l="l" t="t" r="r" b="b"/>
              <a:pathLst>
                <a:path w="1319529" h="1216025">
                  <a:moveTo>
                    <a:pt x="731399" y="0"/>
                  </a:moveTo>
                  <a:lnTo>
                    <a:pt x="707402" y="32099"/>
                  </a:lnTo>
                  <a:lnTo>
                    <a:pt x="696237" y="69235"/>
                  </a:lnTo>
                  <a:lnTo>
                    <a:pt x="743397" y="106212"/>
                  </a:lnTo>
                  <a:lnTo>
                    <a:pt x="745397" y="141459"/>
                  </a:lnTo>
                  <a:lnTo>
                    <a:pt x="719401" y="143348"/>
                  </a:lnTo>
                  <a:lnTo>
                    <a:pt x="672241" y="138784"/>
                  </a:lnTo>
                  <a:lnTo>
                    <a:pt x="680239" y="175448"/>
                  </a:lnTo>
                  <a:lnTo>
                    <a:pt x="625747" y="178595"/>
                  </a:lnTo>
                  <a:lnTo>
                    <a:pt x="608583" y="205030"/>
                  </a:lnTo>
                  <a:lnTo>
                    <a:pt x="620914" y="212583"/>
                  </a:lnTo>
                  <a:lnTo>
                    <a:pt x="646911" y="201253"/>
                  </a:lnTo>
                  <a:lnTo>
                    <a:pt x="671074" y="228003"/>
                  </a:lnTo>
                  <a:lnTo>
                    <a:pt x="655076" y="257113"/>
                  </a:lnTo>
                  <a:lnTo>
                    <a:pt x="612582" y="242008"/>
                  </a:lnTo>
                  <a:lnTo>
                    <a:pt x="570588" y="252708"/>
                  </a:lnTo>
                  <a:lnTo>
                    <a:pt x="482100" y="260261"/>
                  </a:lnTo>
                  <a:lnTo>
                    <a:pt x="443772" y="308568"/>
                  </a:lnTo>
                  <a:lnTo>
                    <a:pt x="377281" y="229891"/>
                  </a:lnTo>
                  <a:lnTo>
                    <a:pt x="334954" y="206918"/>
                  </a:lnTo>
                  <a:lnTo>
                    <a:pt x="297625" y="150901"/>
                  </a:lnTo>
                  <a:lnTo>
                    <a:pt x="246466" y="184259"/>
                  </a:lnTo>
                  <a:lnTo>
                    <a:pt x="209304" y="158453"/>
                  </a:lnTo>
                  <a:lnTo>
                    <a:pt x="179975" y="94883"/>
                  </a:lnTo>
                  <a:lnTo>
                    <a:pt x="141980" y="94883"/>
                  </a:lnTo>
                  <a:lnTo>
                    <a:pt x="141980" y="168996"/>
                  </a:lnTo>
                  <a:lnTo>
                    <a:pt x="179308" y="209908"/>
                  </a:lnTo>
                  <a:lnTo>
                    <a:pt x="212470" y="243896"/>
                  </a:lnTo>
                  <a:lnTo>
                    <a:pt x="212470" y="337049"/>
                  </a:lnTo>
                  <a:lnTo>
                    <a:pt x="245632" y="436810"/>
                  </a:lnTo>
                  <a:lnTo>
                    <a:pt x="219303" y="455692"/>
                  </a:lnTo>
                  <a:lnTo>
                    <a:pt x="189973" y="522252"/>
                  </a:lnTo>
                  <a:lnTo>
                    <a:pt x="118817" y="495817"/>
                  </a:lnTo>
                  <a:lnTo>
                    <a:pt x="51159" y="521623"/>
                  </a:lnTo>
                  <a:lnTo>
                    <a:pt x="7998" y="581260"/>
                  </a:lnTo>
                  <a:lnTo>
                    <a:pt x="0" y="618395"/>
                  </a:lnTo>
                  <a:lnTo>
                    <a:pt x="21163" y="622171"/>
                  </a:lnTo>
                  <a:lnTo>
                    <a:pt x="29162" y="633501"/>
                  </a:lnTo>
                  <a:lnTo>
                    <a:pt x="79655" y="652383"/>
                  </a:lnTo>
                  <a:lnTo>
                    <a:pt x="79655" y="674412"/>
                  </a:lnTo>
                  <a:lnTo>
                    <a:pt x="104818" y="678189"/>
                  </a:lnTo>
                  <a:lnTo>
                    <a:pt x="120816" y="767408"/>
                  </a:lnTo>
                  <a:lnTo>
                    <a:pt x="99652" y="778737"/>
                  </a:lnTo>
                  <a:lnTo>
                    <a:pt x="86488" y="793056"/>
                  </a:lnTo>
                  <a:lnTo>
                    <a:pt x="49159" y="796833"/>
                  </a:lnTo>
                  <a:lnTo>
                    <a:pt x="57158" y="823425"/>
                  </a:lnTo>
                  <a:lnTo>
                    <a:pt x="19164" y="908867"/>
                  </a:lnTo>
                  <a:lnTo>
                    <a:pt x="17997" y="928222"/>
                  </a:lnTo>
                  <a:lnTo>
                    <a:pt x="113651" y="867956"/>
                  </a:lnTo>
                  <a:lnTo>
                    <a:pt x="167976" y="856626"/>
                  </a:lnTo>
                  <a:lnTo>
                    <a:pt x="264463" y="837744"/>
                  </a:lnTo>
                  <a:lnTo>
                    <a:pt x="338120" y="810207"/>
                  </a:lnTo>
                  <a:lnTo>
                    <a:pt x="386446" y="819649"/>
                  </a:lnTo>
                  <a:lnTo>
                    <a:pt x="408443" y="850962"/>
                  </a:lnTo>
                  <a:lnTo>
                    <a:pt x="432607" y="850962"/>
                  </a:lnTo>
                  <a:lnTo>
                    <a:pt x="461769" y="884321"/>
                  </a:lnTo>
                  <a:lnTo>
                    <a:pt x="480933" y="951667"/>
                  </a:lnTo>
                  <a:lnTo>
                    <a:pt x="518095" y="965986"/>
                  </a:lnTo>
                  <a:lnTo>
                    <a:pt x="542092" y="997300"/>
                  </a:lnTo>
                  <a:lnTo>
                    <a:pt x="560589" y="1084001"/>
                  </a:lnTo>
                  <a:lnTo>
                    <a:pt x="576587" y="1134354"/>
                  </a:lnTo>
                  <a:lnTo>
                    <a:pt x="595751" y="1134354"/>
                  </a:lnTo>
                  <a:lnTo>
                    <a:pt x="679073" y="1165667"/>
                  </a:lnTo>
                  <a:lnTo>
                    <a:pt x="671074" y="1184549"/>
                  </a:lnTo>
                  <a:lnTo>
                    <a:pt x="687405" y="1216020"/>
                  </a:lnTo>
                  <a:lnTo>
                    <a:pt x="725400" y="1201543"/>
                  </a:lnTo>
                  <a:lnTo>
                    <a:pt x="733399" y="1173220"/>
                  </a:lnTo>
                  <a:lnTo>
                    <a:pt x="770560" y="1177783"/>
                  </a:lnTo>
                  <a:lnTo>
                    <a:pt x="778559" y="1165667"/>
                  </a:lnTo>
                  <a:lnTo>
                    <a:pt x="801056" y="1158901"/>
                  </a:lnTo>
                  <a:lnTo>
                    <a:pt x="890211" y="1157012"/>
                  </a:lnTo>
                  <a:lnTo>
                    <a:pt x="879545" y="1120979"/>
                  </a:lnTo>
                  <a:lnTo>
                    <a:pt x="909541" y="1119090"/>
                  </a:lnTo>
                  <a:lnTo>
                    <a:pt x="941870" y="1109335"/>
                  </a:lnTo>
                  <a:lnTo>
                    <a:pt x="946703" y="1121765"/>
                  </a:lnTo>
                  <a:lnTo>
                    <a:pt x="987864" y="1121765"/>
                  </a:lnTo>
                  <a:lnTo>
                    <a:pt x="1020359" y="1085889"/>
                  </a:lnTo>
                  <a:lnTo>
                    <a:pt x="1039523" y="1075976"/>
                  </a:lnTo>
                  <a:lnTo>
                    <a:pt x="1050355" y="1050642"/>
                  </a:lnTo>
                  <a:lnTo>
                    <a:pt x="1071519" y="1047652"/>
                  </a:lnTo>
                  <a:lnTo>
                    <a:pt x="1098682" y="1008000"/>
                  </a:lnTo>
                  <a:lnTo>
                    <a:pt x="1093516" y="987858"/>
                  </a:lnTo>
                  <a:lnTo>
                    <a:pt x="1126678" y="926334"/>
                  </a:lnTo>
                  <a:lnTo>
                    <a:pt x="1162007" y="900528"/>
                  </a:lnTo>
                  <a:lnTo>
                    <a:pt x="1151175" y="883534"/>
                  </a:lnTo>
                  <a:lnTo>
                    <a:pt x="1170339" y="840734"/>
                  </a:lnTo>
                  <a:lnTo>
                    <a:pt x="1219499" y="835856"/>
                  </a:lnTo>
                  <a:lnTo>
                    <a:pt x="1251494" y="813984"/>
                  </a:lnTo>
                  <a:lnTo>
                    <a:pt x="1319152" y="761743"/>
                  </a:lnTo>
                  <a:lnTo>
                    <a:pt x="1302821" y="755292"/>
                  </a:lnTo>
                  <a:lnTo>
                    <a:pt x="1265659" y="704624"/>
                  </a:lnTo>
                  <a:lnTo>
                    <a:pt x="1265659" y="692508"/>
                  </a:lnTo>
                  <a:lnTo>
                    <a:pt x="1249495" y="678189"/>
                  </a:lnTo>
                  <a:lnTo>
                    <a:pt x="1252828" y="665601"/>
                  </a:lnTo>
                  <a:lnTo>
                    <a:pt x="1282823" y="635389"/>
                  </a:lnTo>
                  <a:lnTo>
                    <a:pt x="1231497" y="604076"/>
                  </a:lnTo>
                  <a:lnTo>
                    <a:pt x="1191169" y="583935"/>
                  </a:lnTo>
                  <a:lnTo>
                    <a:pt x="1180337" y="544282"/>
                  </a:lnTo>
                  <a:lnTo>
                    <a:pt x="1183170" y="517847"/>
                  </a:lnTo>
                  <a:lnTo>
                    <a:pt x="1229497" y="510923"/>
                  </a:lnTo>
                  <a:lnTo>
                    <a:pt x="1180337" y="490939"/>
                  </a:lnTo>
                  <a:lnTo>
                    <a:pt x="1135177" y="490939"/>
                  </a:lnTo>
                  <a:lnTo>
                    <a:pt x="1154008" y="464504"/>
                  </a:lnTo>
                  <a:lnTo>
                    <a:pt x="1191169" y="459469"/>
                  </a:lnTo>
                  <a:lnTo>
                    <a:pt x="1197169" y="436023"/>
                  </a:lnTo>
                  <a:lnTo>
                    <a:pt x="1186337" y="416826"/>
                  </a:lnTo>
                  <a:lnTo>
                    <a:pt x="1162007" y="445464"/>
                  </a:lnTo>
                  <a:lnTo>
                    <a:pt x="1118679" y="450028"/>
                  </a:lnTo>
                  <a:lnTo>
                    <a:pt x="1104681" y="462616"/>
                  </a:lnTo>
                  <a:lnTo>
                    <a:pt x="1104681" y="500380"/>
                  </a:lnTo>
                  <a:lnTo>
                    <a:pt x="1021026" y="516588"/>
                  </a:lnTo>
                  <a:lnTo>
                    <a:pt x="1037524" y="480711"/>
                  </a:lnTo>
                  <a:lnTo>
                    <a:pt x="1024359" y="471270"/>
                  </a:lnTo>
                  <a:lnTo>
                    <a:pt x="989030" y="480711"/>
                  </a:lnTo>
                  <a:lnTo>
                    <a:pt x="989030" y="516588"/>
                  </a:lnTo>
                  <a:lnTo>
                    <a:pt x="977865" y="527917"/>
                  </a:lnTo>
                  <a:lnTo>
                    <a:pt x="942703" y="537516"/>
                  </a:lnTo>
                  <a:lnTo>
                    <a:pt x="961867" y="497705"/>
                  </a:lnTo>
                  <a:lnTo>
                    <a:pt x="926706" y="499594"/>
                  </a:lnTo>
                  <a:lnTo>
                    <a:pt x="896710" y="547271"/>
                  </a:lnTo>
                  <a:lnTo>
                    <a:pt x="864214" y="561276"/>
                  </a:lnTo>
                  <a:lnTo>
                    <a:pt x="872213" y="529963"/>
                  </a:lnTo>
                  <a:lnTo>
                    <a:pt x="853049" y="509035"/>
                  </a:lnTo>
                  <a:lnTo>
                    <a:pt x="826219" y="520364"/>
                  </a:lnTo>
                  <a:lnTo>
                    <a:pt x="815888" y="496604"/>
                  </a:lnTo>
                  <a:lnTo>
                    <a:pt x="815888" y="482600"/>
                  </a:lnTo>
                  <a:lnTo>
                    <a:pt x="775893" y="453175"/>
                  </a:lnTo>
                  <a:lnTo>
                    <a:pt x="791891" y="403609"/>
                  </a:lnTo>
                  <a:lnTo>
                    <a:pt x="799890" y="391493"/>
                  </a:lnTo>
                  <a:lnTo>
                    <a:pt x="801056" y="323831"/>
                  </a:lnTo>
                  <a:lnTo>
                    <a:pt x="835052" y="377016"/>
                  </a:lnTo>
                  <a:lnTo>
                    <a:pt x="857049" y="386615"/>
                  </a:lnTo>
                  <a:lnTo>
                    <a:pt x="873380" y="377016"/>
                  </a:lnTo>
                  <a:lnTo>
                    <a:pt x="881545" y="356246"/>
                  </a:lnTo>
                  <a:lnTo>
                    <a:pt x="946703" y="346804"/>
                  </a:lnTo>
                  <a:lnTo>
                    <a:pt x="967867" y="319897"/>
                  </a:lnTo>
                  <a:lnTo>
                    <a:pt x="1003028" y="319897"/>
                  </a:lnTo>
                  <a:lnTo>
                    <a:pt x="1027025" y="308568"/>
                  </a:lnTo>
                  <a:lnTo>
                    <a:pt x="1038357" y="275366"/>
                  </a:lnTo>
                  <a:lnTo>
                    <a:pt x="1025025" y="253337"/>
                  </a:lnTo>
                  <a:lnTo>
                    <a:pt x="1047522" y="256484"/>
                  </a:lnTo>
                  <a:lnTo>
                    <a:pt x="1042356" y="193700"/>
                  </a:lnTo>
                  <a:lnTo>
                    <a:pt x="1047522" y="122577"/>
                  </a:lnTo>
                  <a:lnTo>
                    <a:pt x="1045523" y="109989"/>
                  </a:lnTo>
                  <a:lnTo>
                    <a:pt x="1001029" y="128242"/>
                  </a:lnTo>
                  <a:lnTo>
                    <a:pt x="950702" y="126354"/>
                  </a:lnTo>
                  <a:lnTo>
                    <a:pt x="919540" y="102436"/>
                  </a:lnTo>
                  <a:lnTo>
                    <a:pt x="906708" y="104324"/>
                  </a:lnTo>
                  <a:lnTo>
                    <a:pt x="864214" y="78676"/>
                  </a:lnTo>
                  <a:lnTo>
                    <a:pt x="770560" y="6451"/>
                  </a:lnTo>
                  <a:lnTo>
                    <a:pt x="731399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648344" y="1517570"/>
              <a:ext cx="1319530" cy="1216025"/>
            </a:xfrm>
            <a:custGeom>
              <a:avLst/>
              <a:gdLst/>
              <a:ahLst/>
              <a:cxnLst/>
              <a:rect l="l" t="t" r="r" b="b"/>
              <a:pathLst>
                <a:path w="1319529" h="1216025">
                  <a:moveTo>
                    <a:pt x="672241" y="138784"/>
                  </a:moveTo>
                  <a:lnTo>
                    <a:pt x="719401" y="143348"/>
                  </a:lnTo>
                  <a:lnTo>
                    <a:pt x="745397" y="141459"/>
                  </a:lnTo>
                  <a:lnTo>
                    <a:pt x="743397" y="106212"/>
                  </a:lnTo>
                  <a:lnTo>
                    <a:pt x="696237" y="69235"/>
                  </a:lnTo>
                  <a:lnTo>
                    <a:pt x="707402" y="32099"/>
                  </a:lnTo>
                  <a:lnTo>
                    <a:pt x="731399" y="0"/>
                  </a:lnTo>
                  <a:lnTo>
                    <a:pt x="770560" y="6451"/>
                  </a:lnTo>
                  <a:lnTo>
                    <a:pt x="864214" y="78676"/>
                  </a:lnTo>
                  <a:lnTo>
                    <a:pt x="906708" y="104324"/>
                  </a:lnTo>
                  <a:lnTo>
                    <a:pt x="919540" y="102436"/>
                  </a:lnTo>
                  <a:lnTo>
                    <a:pt x="950702" y="126354"/>
                  </a:lnTo>
                  <a:lnTo>
                    <a:pt x="1001029" y="128242"/>
                  </a:lnTo>
                  <a:lnTo>
                    <a:pt x="1045523" y="109989"/>
                  </a:lnTo>
                  <a:lnTo>
                    <a:pt x="1047522" y="122577"/>
                  </a:lnTo>
                  <a:lnTo>
                    <a:pt x="1042356" y="193700"/>
                  </a:lnTo>
                  <a:lnTo>
                    <a:pt x="1047522" y="256484"/>
                  </a:lnTo>
                  <a:lnTo>
                    <a:pt x="1025025" y="253337"/>
                  </a:lnTo>
                  <a:lnTo>
                    <a:pt x="1038357" y="275366"/>
                  </a:lnTo>
                  <a:lnTo>
                    <a:pt x="1027025" y="308568"/>
                  </a:lnTo>
                  <a:lnTo>
                    <a:pt x="1003028" y="319897"/>
                  </a:lnTo>
                  <a:lnTo>
                    <a:pt x="967867" y="319897"/>
                  </a:lnTo>
                  <a:lnTo>
                    <a:pt x="946703" y="346804"/>
                  </a:lnTo>
                  <a:lnTo>
                    <a:pt x="881545" y="356246"/>
                  </a:lnTo>
                  <a:lnTo>
                    <a:pt x="873380" y="377016"/>
                  </a:lnTo>
                  <a:lnTo>
                    <a:pt x="857049" y="386615"/>
                  </a:lnTo>
                  <a:lnTo>
                    <a:pt x="835052" y="377016"/>
                  </a:lnTo>
                  <a:lnTo>
                    <a:pt x="801056" y="323831"/>
                  </a:lnTo>
                  <a:lnTo>
                    <a:pt x="799890" y="391493"/>
                  </a:lnTo>
                  <a:lnTo>
                    <a:pt x="791891" y="403609"/>
                  </a:lnTo>
                  <a:lnTo>
                    <a:pt x="775893" y="453175"/>
                  </a:lnTo>
                  <a:lnTo>
                    <a:pt x="815888" y="482600"/>
                  </a:lnTo>
                  <a:lnTo>
                    <a:pt x="815888" y="496604"/>
                  </a:lnTo>
                  <a:lnTo>
                    <a:pt x="826219" y="520364"/>
                  </a:lnTo>
                  <a:lnTo>
                    <a:pt x="853049" y="509035"/>
                  </a:lnTo>
                  <a:lnTo>
                    <a:pt x="872213" y="529963"/>
                  </a:lnTo>
                  <a:lnTo>
                    <a:pt x="864214" y="561276"/>
                  </a:lnTo>
                  <a:lnTo>
                    <a:pt x="896710" y="547271"/>
                  </a:lnTo>
                  <a:lnTo>
                    <a:pt x="926706" y="499594"/>
                  </a:lnTo>
                  <a:lnTo>
                    <a:pt x="961867" y="497705"/>
                  </a:lnTo>
                  <a:lnTo>
                    <a:pt x="942703" y="537516"/>
                  </a:lnTo>
                  <a:lnTo>
                    <a:pt x="977865" y="527917"/>
                  </a:lnTo>
                  <a:lnTo>
                    <a:pt x="989030" y="516588"/>
                  </a:lnTo>
                  <a:lnTo>
                    <a:pt x="989030" y="480711"/>
                  </a:lnTo>
                  <a:lnTo>
                    <a:pt x="1024359" y="471270"/>
                  </a:lnTo>
                  <a:lnTo>
                    <a:pt x="1037524" y="480711"/>
                  </a:lnTo>
                  <a:lnTo>
                    <a:pt x="1021026" y="516588"/>
                  </a:lnTo>
                  <a:lnTo>
                    <a:pt x="1104681" y="500380"/>
                  </a:lnTo>
                  <a:lnTo>
                    <a:pt x="1104681" y="462616"/>
                  </a:lnTo>
                  <a:lnTo>
                    <a:pt x="1118679" y="450028"/>
                  </a:lnTo>
                  <a:lnTo>
                    <a:pt x="1162007" y="445464"/>
                  </a:lnTo>
                  <a:lnTo>
                    <a:pt x="1186337" y="416826"/>
                  </a:lnTo>
                  <a:lnTo>
                    <a:pt x="1197169" y="436023"/>
                  </a:lnTo>
                  <a:lnTo>
                    <a:pt x="1191169" y="459469"/>
                  </a:lnTo>
                  <a:lnTo>
                    <a:pt x="1154008" y="464504"/>
                  </a:lnTo>
                  <a:lnTo>
                    <a:pt x="1135177" y="490939"/>
                  </a:lnTo>
                  <a:lnTo>
                    <a:pt x="1180337" y="490939"/>
                  </a:lnTo>
                  <a:lnTo>
                    <a:pt x="1229497" y="510923"/>
                  </a:lnTo>
                  <a:lnTo>
                    <a:pt x="1183170" y="517847"/>
                  </a:lnTo>
                  <a:lnTo>
                    <a:pt x="1180337" y="544282"/>
                  </a:lnTo>
                  <a:lnTo>
                    <a:pt x="1191169" y="583935"/>
                  </a:lnTo>
                  <a:lnTo>
                    <a:pt x="1231497" y="604076"/>
                  </a:lnTo>
                  <a:lnTo>
                    <a:pt x="1282823" y="635389"/>
                  </a:lnTo>
                  <a:lnTo>
                    <a:pt x="1252828" y="665601"/>
                  </a:lnTo>
                  <a:lnTo>
                    <a:pt x="1249495" y="678189"/>
                  </a:lnTo>
                  <a:lnTo>
                    <a:pt x="1265659" y="692508"/>
                  </a:lnTo>
                  <a:lnTo>
                    <a:pt x="1265659" y="704624"/>
                  </a:lnTo>
                  <a:lnTo>
                    <a:pt x="1302821" y="755292"/>
                  </a:lnTo>
                  <a:lnTo>
                    <a:pt x="1319152" y="761743"/>
                  </a:lnTo>
                  <a:lnTo>
                    <a:pt x="1251494" y="813984"/>
                  </a:lnTo>
                  <a:lnTo>
                    <a:pt x="1219499" y="835856"/>
                  </a:lnTo>
                  <a:lnTo>
                    <a:pt x="1170339" y="840734"/>
                  </a:lnTo>
                  <a:lnTo>
                    <a:pt x="1151175" y="883534"/>
                  </a:lnTo>
                  <a:lnTo>
                    <a:pt x="1162007" y="900528"/>
                  </a:lnTo>
                  <a:lnTo>
                    <a:pt x="1126678" y="926334"/>
                  </a:lnTo>
                  <a:lnTo>
                    <a:pt x="1093516" y="987858"/>
                  </a:lnTo>
                  <a:lnTo>
                    <a:pt x="1098682" y="1008000"/>
                  </a:lnTo>
                  <a:lnTo>
                    <a:pt x="1071519" y="1047652"/>
                  </a:lnTo>
                  <a:lnTo>
                    <a:pt x="1050355" y="1050642"/>
                  </a:lnTo>
                  <a:lnTo>
                    <a:pt x="1039523" y="1075976"/>
                  </a:lnTo>
                  <a:lnTo>
                    <a:pt x="1020359" y="1085889"/>
                  </a:lnTo>
                  <a:lnTo>
                    <a:pt x="987864" y="1121765"/>
                  </a:lnTo>
                  <a:lnTo>
                    <a:pt x="946703" y="1121765"/>
                  </a:lnTo>
                  <a:lnTo>
                    <a:pt x="941870" y="1109335"/>
                  </a:lnTo>
                  <a:lnTo>
                    <a:pt x="909541" y="1119090"/>
                  </a:lnTo>
                  <a:lnTo>
                    <a:pt x="879545" y="1120979"/>
                  </a:lnTo>
                  <a:lnTo>
                    <a:pt x="890211" y="1157012"/>
                  </a:lnTo>
                  <a:lnTo>
                    <a:pt x="801056" y="1158901"/>
                  </a:lnTo>
                  <a:lnTo>
                    <a:pt x="778559" y="1165667"/>
                  </a:lnTo>
                  <a:lnTo>
                    <a:pt x="770560" y="1177783"/>
                  </a:lnTo>
                  <a:lnTo>
                    <a:pt x="733399" y="1173220"/>
                  </a:lnTo>
                  <a:lnTo>
                    <a:pt x="725400" y="1201543"/>
                  </a:lnTo>
                  <a:lnTo>
                    <a:pt x="687405" y="1216020"/>
                  </a:lnTo>
                  <a:lnTo>
                    <a:pt x="671074" y="1184549"/>
                  </a:lnTo>
                  <a:lnTo>
                    <a:pt x="679073" y="1165667"/>
                  </a:lnTo>
                  <a:lnTo>
                    <a:pt x="595751" y="1134354"/>
                  </a:lnTo>
                  <a:lnTo>
                    <a:pt x="576587" y="1134354"/>
                  </a:lnTo>
                  <a:lnTo>
                    <a:pt x="560589" y="1084001"/>
                  </a:lnTo>
                  <a:lnTo>
                    <a:pt x="542092" y="997300"/>
                  </a:lnTo>
                  <a:lnTo>
                    <a:pt x="518095" y="965986"/>
                  </a:lnTo>
                  <a:lnTo>
                    <a:pt x="480933" y="951667"/>
                  </a:lnTo>
                  <a:lnTo>
                    <a:pt x="461769" y="884321"/>
                  </a:lnTo>
                  <a:lnTo>
                    <a:pt x="432607" y="850962"/>
                  </a:lnTo>
                  <a:lnTo>
                    <a:pt x="408443" y="850962"/>
                  </a:lnTo>
                  <a:lnTo>
                    <a:pt x="386446" y="819649"/>
                  </a:lnTo>
                  <a:lnTo>
                    <a:pt x="338120" y="810207"/>
                  </a:lnTo>
                  <a:lnTo>
                    <a:pt x="264463" y="837744"/>
                  </a:lnTo>
                  <a:lnTo>
                    <a:pt x="167976" y="856626"/>
                  </a:lnTo>
                  <a:lnTo>
                    <a:pt x="113651" y="867956"/>
                  </a:lnTo>
                  <a:lnTo>
                    <a:pt x="17997" y="928222"/>
                  </a:lnTo>
                  <a:lnTo>
                    <a:pt x="19164" y="908867"/>
                  </a:lnTo>
                  <a:lnTo>
                    <a:pt x="57158" y="823425"/>
                  </a:lnTo>
                  <a:lnTo>
                    <a:pt x="49159" y="796833"/>
                  </a:lnTo>
                  <a:lnTo>
                    <a:pt x="86488" y="793056"/>
                  </a:lnTo>
                  <a:lnTo>
                    <a:pt x="99652" y="778737"/>
                  </a:lnTo>
                  <a:lnTo>
                    <a:pt x="120816" y="767408"/>
                  </a:lnTo>
                  <a:lnTo>
                    <a:pt x="104818" y="678189"/>
                  </a:lnTo>
                  <a:lnTo>
                    <a:pt x="79655" y="674412"/>
                  </a:lnTo>
                  <a:lnTo>
                    <a:pt x="79655" y="652383"/>
                  </a:lnTo>
                  <a:lnTo>
                    <a:pt x="29162" y="633501"/>
                  </a:lnTo>
                  <a:lnTo>
                    <a:pt x="21163" y="622171"/>
                  </a:lnTo>
                  <a:lnTo>
                    <a:pt x="0" y="618395"/>
                  </a:lnTo>
                  <a:lnTo>
                    <a:pt x="7998" y="581260"/>
                  </a:lnTo>
                  <a:lnTo>
                    <a:pt x="51159" y="521623"/>
                  </a:lnTo>
                  <a:lnTo>
                    <a:pt x="118817" y="495817"/>
                  </a:lnTo>
                  <a:lnTo>
                    <a:pt x="189973" y="522252"/>
                  </a:lnTo>
                  <a:lnTo>
                    <a:pt x="219303" y="455692"/>
                  </a:lnTo>
                  <a:lnTo>
                    <a:pt x="245632" y="436810"/>
                  </a:lnTo>
                  <a:lnTo>
                    <a:pt x="212470" y="337049"/>
                  </a:lnTo>
                  <a:lnTo>
                    <a:pt x="212470" y="243896"/>
                  </a:lnTo>
                  <a:lnTo>
                    <a:pt x="179308" y="209908"/>
                  </a:lnTo>
                  <a:lnTo>
                    <a:pt x="141980" y="168996"/>
                  </a:lnTo>
                  <a:lnTo>
                    <a:pt x="141980" y="94883"/>
                  </a:lnTo>
                  <a:lnTo>
                    <a:pt x="179975" y="94883"/>
                  </a:lnTo>
                  <a:lnTo>
                    <a:pt x="209304" y="158453"/>
                  </a:lnTo>
                  <a:lnTo>
                    <a:pt x="246466" y="184259"/>
                  </a:lnTo>
                  <a:lnTo>
                    <a:pt x="297625" y="150901"/>
                  </a:lnTo>
                  <a:lnTo>
                    <a:pt x="334954" y="206918"/>
                  </a:lnTo>
                  <a:lnTo>
                    <a:pt x="377281" y="229891"/>
                  </a:lnTo>
                  <a:lnTo>
                    <a:pt x="443772" y="308568"/>
                  </a:lnTo>
                  <a:lnTo>
                    <a:pt x="482100" y="260261"/>
                  </a:lnTo>
                  <a:lnTo>
                    <a:pt x="570588" y="252708"/>
                  </a:lnTo>
                  <a:lnTo>
                    <a:pt x="612582" y="242008"/>
                  </a:lnTo>
                  <a:lnTo>
                    <a:pt x="655076" y="257113"/>
                  </a:lnTo>
                  <a:lnTo>
                    <a:pt x="671074" y="228003"/>
                  </a:lnTo>
                  <a:lnTo>
                    <a:pt x="646911" y="201253"/>
                  </a:lnTo>
                  <a:lnTo>
                    <a:pt x="620914" y="212583"/>
                  </a:lnTo>
                  <a:lnTo>
                    <a:pt x="608583" y="205030"/>
                  </a:lnTo>
                  <a:lnTo>
                    <a:pt x="625747" y="178595"/>
                  </a:lnTo>
                  <a:lnTo>
                    <a:pt x="680239" y="175448"/>
                  </a:lnTo>
                  <a:lnTo>
                    <a:pt x="672241" y="1387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786325" y="2651925"/>
              <a:ext cx="953135" cy="1249045"/>
            </a:xfrm>
            <a:custGeom>
              <a:avLst/>
              <a:gdLst/>
              <a:ahLst/>
              <a:cxnLst/>
              <a:rect l="l" t="t" r="r" b="b"/>
              <a:pathLst>
                <a:path w="953135" h="1249045">
                  <a:moveTo>
                    <a:pt x="457770" y="0"/>
                  </a:moveTo>
                  <a:lnTo>
                    <a:pt x="438606" y="0"/>
                  </a:lnTo>
                  <a:lnTo>
                    <a:pt x="448605" y="70965"/>
                  </a:lnTo>
                  <a:lnTo>
                    <a:pt x="416609" y="140201"/>
                  </a:lnTo>
                  <a:lnTo>
                    <a:pt x="402111" y="204872"/>
                  </a:lnTo>
                  <a:lnTo>
                    <a:pt x="352951" y="274580"/>
                  </a:lnTo>
                  <a:lnTo>
                    <a:pt x="346952" y="343657"/>
                  </a:lnTo>
                  <a:lnTo>
                    <a:pt x="317789" y="369463"/>
                  </a:lnTo>
                  <a:lnTo>
                    <a:pt x="260464" y="377016"/>
                  </a:lnTo>
                  <a:lnTo>
                    <a:pt x="220136" y="371351"/>
                  </a:lnTo>
                  <a:lnTo>
                    <a:pt x="215303" y="357032"/>
                  </a:lnTo>
                  <a:lnTo>
                    <a:pt x="196139" y="360022"/>
                  </a:lnTo>
                  <a:lnTo>
                    <a:pt x="152979" y="325562"/>
                  </a:lnTo>
                  <a:lnTo>
                    <a:pt x="106485" y="320999"/>
                  </a:lnTo>
                  <a:lnTo>
                    <a:pt x="101652" y="335003"/>
                  </a:lnTo>
                  <a:lnTo>
                    <a:pt x="87321" y="339881"/>
                  </a:lnTo>
                  <a:lnTo>
                    <a:pt x="85321" y="358921"/>
                  </a:lnTo>
                  <a:lnTo>
                    <a:pt x="74489" y="370250"/>
                  </a:lnTo>
                  <a:lnTo>
                    <a:pt x="92487" y="387244"/>
                  </a:lnTo>
                  <a:lnTo>
                    <a:pt x="108485" y="431145"/>
                  </a:lnTo>
                  <a:lnTo>
                    <a:pt x="57325" y="423592"/>
                  </a:lnTo>
                  <a:lnTo>
                    <a:pt x="33328" y="425481"/>
                  </a:lnTo>
                  <a:lnTo>
                    <a:pt x="41327" y="478823"/>
                  </a:lnTo>
                  <a:lnTo>
                    <a:pt x="0" y="482600"/>
                  </a:lnTo>
                  <a:lnTo>
                    <a:pt x="0" y="492041"/>
                  </a:lnTo>
                  <a:lnTo>
                    <a:pt x="31995" y="513598"/>
                  </a:lnTo>
                  <a:lnTo>
                    <a:pt x="0" y="570717"/>
                  </a:lnTo>
                  <a:lnTo>
                    <a:pt x="1999" y="592589"/>
                  </a:lnTo>
                  <a:lnTo>
                    <a:pt x="72490" y="607695"/>
                  </a:lnTo>
                  <a:lnTo>
                    <a:pt x="115650" y="634130"/>
                  </a:lnTo>
                  <a:lnTo>
                    <a:pt x="114484" y="708400"/>
                  </a:lnTo>
                  <a:lnTo>
                    <a:pt x="155645" y="708400"/>
                  </a:lnTo>
                  <a:lnTo>
                    <a:pt x="152979" y="727597"/>
                  </a:lnTo>
                  <a:lnTo>
                    <a:pt x="188140" y="717842"/>
                  </a:lnTo>
                  <a:lnTo>
                    <a:pt x="174142" y="785503"/>
                  </a:lnTo>
                  <a:lnTo>
                    <a:pt x="135648" y="828303"/>
                  </a:lnTo>
                  <a:lnTo>
                    <a:pt x="132481" y="861504"/>
                  </a:lnTo>
                  <a:lnTo>
                    <a:pt x="116484" y="899269"/>
                  </a:lnTo>
                  <a:lnTo>
                    <a:pt x="116484" y="942069"/>
                  </a:lnTo>
                  <a:lnTo>
                    <a:pt x="132481" y="973539"/>
                  </a:lnTo>
                  <a:lnTo>
                    <a:pt x="134981" y="1004853"/>
                  </a:lnTo>
                  <a:lnTo>
                    <a:pt x="45327" y="1013507"/>
                  </a:lnTo>
                  <a:lnTo>
                    <a:pt x="55325" y="1102883"/>
                  </a:lnTo>
                  <a:lnTo>
                    <a:pt x="90487" y="1112324"/>
                  </a:lnTo>
                  <a:lnTo>
                    <a:pt x="93320" y="1167083"/>
                  </a:lnTo>
                  <a:lnTo>
                    <a:pt x="130482" y="1162520"/>
                  </a:lnTo>
                  <a:lnTo>
                    <a:pt x="155645" y="1146312"/>
                  </a:lnTo>
                  <a:lnTo>
                    <a:pt x="190973" y="1153079"/>
                  </a:lnTo>
                  <a:lnTo>
                    <a:pt x="228135" y="1184549"/>
                  </a:lnTo>
                  <a:lnTo>
                    <a:pt x="212137" y="1203431"/>
                  </a:lnTo>
                  <a:lnTo>
                    <a:pt x="211304" y="1248749"/>
                  </a:lnTo>
                  <a:lnTo>
                    <a:pt x="311790" y="1232856"/>
                  </a:lnTo>
                  <a:lnTo>
                    <a:pt x="298625" y="1163306"/>
                  </a:lnTo>
                  <a:lnTo>
                    <a:pt x="322955" y="1161418"/>
                  </a:lnTo>
                  <a:lnTo>
                    <a:pt x="352951" y="1182661"/>
                  </a:lnTo>
                  <a:lnTo>
                    <a:pt x="398112" y="1171331"/>
                  </a:lnTo>
                  <a:lnTo>
                    <a:pt x="389446" y="984869"/>
                  </a:lnTo>
                  <a:lnTo>
                    <a:pt x="469768" y="984869"/>
                  </a:lnTo>
                  <a:lnTo>
                    <a:pt x="478934" y="934516"/>
                  </a:lnTo>
                  <a:lnTo>
                    <a:pt x="507763" y="934516"/>
                  </a:lnTo>
                  <a:lnTo>
                    <a:pt x="611416" y="875509"/>
                  </a:lnTo>
                  <a:lnTo>
                    <a:pt x="568255" y="834597"/>
                  </a:lnTo>
                  <a:lnTo>
                    <a:pt x="685072" y="794944"/>
                  </a:lnTo>
                  <a:lnTo>
                    <a:pt x="639912" y="686843"/>
                  </a:lnTo>
                  <a:lnTo>
                    <a:pt x="718234" y="663712"/>
                  </a:lnTo>
                  <a:lnTo>
                    <a:pt x="775560" y="651596"/>
                  </a:lnTo>
                  <a:lnTo>
                    <a:pt x="777559" y="640267"/>
                  </a:lnTo>
                  <a:lnTo>
                    <a:pt x="802723" y="640267"/>
                  </a:lnTo>
                  <a:lnTo>
                    <a:pt x="859048" y="668590"/>
                  </a:lnTo>
                  <a:lnTo>
                    <a:pt x="888378" y="690620"/>
                  </a:lnTo>
                  <a:lnTo>
                    <a:pt x="931538" y="685584"/>
                  </a:lnTo>
                  <a:lnTo>
                    <a:pt x="889044" y="602030"/>
                  </a:lnTo>
                  <a:lnTo>
                    <a:pt x="918373" y="595264"/>
                  </a:lnTo>
                  <a:lnTo>
                    <a:pt x="945536" y="592589"/>
                  </a:lnTo>
                  <a:lnTo>
                    <a:pt x="951536" y="556241"/>
                  </a:lnTo>
                  <a:lnTo>
                    <a:pt x="924373" y="504157"/>
                  </a:lnTo>
                  <a:lnTo>
                    <a:pt x="938704" y="499594"/>
                  </a:lnTo>
                  <a:lnTo>
                    <a:pt x="952702" y="389132"/>
                  </a:lnTo>
                  <a:lnTo>
                    <a:pt x="936704" y="362697"/>
                  </a:lnTo>
                  <a:lnTo>
                    <a:pt x="917540" y="358134"/>
                  </a:lnTo>
                  <a:lnTo>
                    <a:pt x="837051" y="326663"/>
                  </a:lnTo>
                  <a:lnTo>
                    <a:pt x="839884" y="299913"/>
                  </a:lnTo>
                  <a:lnTo>
                    <a:pt x="839884" y="245784"/>
                  </a:lnTo>
                  <a:lnTo>
                    <a:pt x="780726" y="235556"/>
                  </a:lnTo>
                  <a:lnTo>
                    <a:pt x="699070" y="211796"/>
                  </a:lnTo>
                  <a:lnTo>
                    <a:pt x="667075" y="206131"/>
                  </a:lnTo>
                  <a:lnTo>
                    <a:pt x="732232" y="173559"/>
                  </a:lnTo>
                  <a:lnTo>
                    <a:pt x="721400" y="132648"/>
                  </a:lnTo>
                  <a:lnTo>
                    <a:pt x="708236" y="115654"/>
                  </a:lnTo>
                  <a:lnTo>
                    <a:pt x="665075" y="122420"/>
                  </a:lnTo>
                  <a:lnTo>
                    <a:pt x="659909" y="79777"/>
                  </a:lnTo>
                  <a:lnTo>
                    <a:pt x="632579" y="72224"/>
                  </a:lnTo>
                  <a:lnTo>
                    <a:pt x="632579" y="43429"/>
                  </a:lnTo>
                  <a:lnTo>
                    <a:pt x="595418" y="38866"/>
                  </a:lnTo>
                  <a:lnTo>
                    <a:pt x="587419" y="67189"/>
                  </a:lnTo>
                  <a:lnTo>
                    <a:pt x="549424" y="81665"/>
                  </a:lnTo>
                  <a:lnTo>
                    <a:pt x="533093" y="50195"/>
                  </a:lnTo>
                  <a:lnTo>
                    <a:pt x="541092" y="31313"/>
                  </a:lnTo>
                  <a:lnTo>
                    <a:pt x="457770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786325" y="2651925"/>
              <a:ext cx="953135" cy="1249045"/>
            </a:xfrm>
            <a:custGeom>
              <a:avLst/>
              <a:gdLst/>
              <a:ahLst/>
              <a:cxnLst/>
              <a:rect l="l" t="t" r="r" b="b"/>
              <a:pathLst>
                <a:path w="953135" h="1249045">
                  <a:moveTo>
                    <a:pt x="438606" y="0"/>
                  </a:moveTo>
                  <a:lnTo>
                    <a:pt x="457770" y="0"/>
                  </a:lnTo>
                  <a:lnTo>
                    <a:pt x="541092" y="31313"/>
                  </a:lnTo>
                  <a:lnTo>
                    <a:pt x="533093" y="50195"/>
                  </a:lnTo>
                  <a:lnTo>
                    <a:pt x="549424" y="81665"/>
                  </a:lnTo>
                  <a:lnTo>
                    <a:pt x="587419" y="67189"/>
                  </a:lnTo>
                  <a:lnTo>
                    <a:pt x="595418" y="38866"/>
                  </a:lnTo>
                  <a:lnTo>
                    <a:pt x="632579" y="43429"/>
                  </a:lnTo>
                  <a:lnTo>
                    <a:pt x="632579" y="72224"/>
                  </a:lnTo>
                  <a:lnTo>
                    <a:pt x="659909" y="79777"/>
                  </a:lnTo>
                  <a:lnTo>
                    <a:pt x="665075" y="122420"/>
                  </a:lnTo>
                  <a:lnTo>
                    <a:pt x="708236" y="115654"/>
                  </a:lnTo>
                  <a:lnTo>
                    <a:pt x="721400" y="132648"/>
                  </a:lnTo>
                  <a:lnTo>
                    <a:pt x="732232" y="173559"/>
                  </a:lnTo>
                  <a:lnTo>
                    <a:pt x="667075" y="206131"/>
                  </a:lnTo>
                  <a:lnTo>
                    <a:pt x="699070" y="211796"/>
                  </a:lnTo>
                  <a:lnTo>
                    <a:pt x="780726" y="235556"/>
                  </a:lnTo>
                  <a:lnTo>
                    <a:pt x="839884" y="245784"/>
                  </a:lnTo>
                  <a:lnTo>
                    <a:pt x="839884" y="299913"/>
                  </a:lnTo>
                  <a:lnTo>
                    <a:pt x="837051" y="326663"/>
                  </a:lnTo>
                  <a:lnTo>
                    <a:pt x="917540" y="358134"/>
                  </a:lnTo>
                  <a:lnTo>
                    <a:pt x="936704" y="362697"/>
                  </a:lnTo>
                  <a:lnTo>
                    <a:pt x="952702" y="389132"/>
                  </a:lnTo>
                  <a:lnTo>
                    <a:pt x="938704" y="499594"/>
                  </a:lnTo>
                  <a:lnTo>
                    <a:pt x="924373" y="504157"/>
                  </a:lnTo>
                  <a:lnTo>
                    <a:pt x="951536" y="556241"/>
                  </a:lnTo>
                  <a:lnTo>
                    <a:pt x="945536" y="592589"/>
                  </a:lnTo>
                  <a:lnTo>
                    <a:pt x="918373" y="595264"/>
                  </a:lnTo>
                  <a:lnTo>
                    <a:pt x="889044" y="602030"/>
                  </a:lnTo>
                  <a:lnTo>
                    <a:pt x="931538" y="685584"/>
                  </a:lnTo>
                  <a:lnTo>
                    <a:pt x="888378" y="690620"/>
                  </a:lnTo>
                  <a:lnTo>
                    <a:pt x="859048" y="668590"/>
                  </a:lnTo>
                  <a:lnTo>
                    <a:pt x="802723" y="640267"/>
                  </a:lnTo>
                  <a:lnTo>
                    <a:pt x="777559" y="640267"/>
                  </a:lnTo>
                  <a:lnTo>
                    <a:pt x="775560" y="651596"/>
                  </a:lnTo>
                  <a:lnTo>
                    <a:pt x="718234" y="663712"/>
                  </a:lnTo>
                  <a:lnTo>
                    <a:pt x="639912" y="686843"/>
                  </a:lnTo>
                  <a:lnTo>
                    <a:pt x="685072" y="794944"/>
                  </a:lnTo>
                  <a:lnTo>
                    <a:pt x="568255" y="834597"/>
                  </a:lnTo>
                  <a:lnTo>
                    <a:pt x="611416" y="875509"/>
                  </a:lnTo>
                  <a:lnTo>
                    <a:pt x="507763" y="934516"/>
                  </a:lnTo>
                  <a:lnTo>
                    <a:pt x="478934" y="934516"/>
                  </a:lnTo>
                  <a:lnTo>
                    <a:pt x="469768" y="984869"/>
                  </a:lnTo>
                  <a:lnTo>
                    <a:pt x="389446" y="984869"/>
                  </a:lnTo>
                  <a:lnTo>
                    <a:pt x="398112" y="1171331"/>
                  </a:lnTo>
                  <a:lnTo>
                    <a:pt x="352951" y="1182661"/>
                  </a:lnTo>
                  <a:lnTo>
                    <a:pt x="322955" y="1161418"/>
                  </a:lnTo>
                  <a:lnTo>
                    <a:pt x="298625" y="1163306"/>
                  </a:lnTo>
                  <a:lnTo>
                    <a:pt x="311790" y="1232856"/>
                  </a:lnTo>
                  <a:lnTo>
                    <a:pt x="211304" y="1248749"/>
                  </a:lnTo>
                  <a:lnTo>
                    <a:pt x="212137" y="1203431"/>
                  </a:lnTo>
                  <a:lnTo>
                    <a:pt x="228135" y="1184549"/>
                  </a:lnTo>
                  <a:lnTo>
                    <a:pt x="190973" y="1153079"/>
                  </a:lnTo>
                  <a:lnTo>
                    <a:pt x="155645" y="1146312"/>
                  </a:lnTo>
                  <a:lnTo>
                    <a:pt x="130482" y="1162520"/>
                  </a:lnTo>
                  <a:lnTo>
                    <a:pt x="93320" y="1167083"/>
                  </a:lnTo>
                  <a:lnTo>
                    <a:pt x="90487" y="1112324"/>
                  </a:lnTo>
                  <a:lnTo>
                    <a:pt x="55325" y="1102883"/>
                  </a:lnTo>
                  <a:lnTo>
                    <a:pt x="45327" y="1013507"/>
                  </a:lnTo>
                  <a:lnTo>
                    <a:pt x="134981" y="1004853"/>
                  </a:lnTo>
                  <a:lnTo>
                    <a:pt x="132481" y="973539"/>
                  </a:lnTo>
                  <a:lnTo>
                    <a:pt x="116484" y="942069"/>
                  </a:lnTo>
                  <a:lnTo>
                    <a:pt x="116484" y="899269"/>
                  </a:lnTo>
                  <a:lnTo>
                    <a:pt x="132481" y="861504"/>
                  </a:lnTo>
                  <a:lnTo>
                    <a:pt x="135648" y="828303"/>
                  </a:lnTo>
                  <a:lnTo>
                    <a:pt x="174142" y="785503"/>
                  </a:lnTo>
                  <a:lnTo>
                    <a:pt x="188140" y="717842"/>
                  </a:lnTo>
                  <a:lnTo>
                    <a:pt x="152979" y="727597"/>
                  </a:lnTo>
                  <a:lnTo>
                    <a:pt x="155645" y="708400"/>
                  </a:lnTo>
                  <a:lnTo>
                    <a:pt x="114484" y="708400"/>
                  </a:lnTo>
                  <a:lnTo>
                    <a:pt x="115650" y="634130"/>
                  </a:lnTo>
                  <a:lnTo>
                    <a:pt x="72490" y="607695"/>
                  </a:lnTo>
                  <a:lnTo>
                    <a:pt x="1999" y="592589"/>
                  </a:lnTo>
                  <a:lnTo>
                    <a:pt x="0" y="570717"/>
                  </a:lnTo>
                  <a:lnTo>
                    <a:pt x="31995" y="513598"/>
                  </a:lnTo>
                  <a:lnTo>
                    <a:pt x="0" y="492041"/>
                  </a:lnTo>
                  <a:lnTo>
                    <a:pt x="0" y="482600"/>
                  </a:lnTo>
                  <a:lnTo>
                    <a:pt x="41327" y="478823"/>
                  </a:lnTo>
                  <a:lnTo>
                    <a:pt x="33328" y="425481"/>
                  </a:lnTo>
                  <a:lnTo>
                    <a:pt x="57325" y="423592"/>
                  </a:lnTo>
                  <a:lnTo>
                    <a:pt x="108485" y="431145"/>
                  </a:lnTo>
                  <a:lnTo>
                    <a:pt x="92487" y="387244"/>
                  </a:lnTo>
                  <a:lnTo>
                    <a:pt x="74489" y="370250"/>
                  </a:lnTo>
                  <a:lnTo>
                    <a:pt x="85321" y="358921"/>
                  </a:lnTo>
                  <a:lnTo>
                    <a:pt x="87321" y="339881"/>
                  </a:lnTo>
                  <a:lnTo>
                    <a:pt x="101652" y="335003"/>
                  </a:lnTo>
                  <a:lnTo>
                    <a:pt x="106485" y="320999"/>
                  </a:lnTo>
                  <a:lnTo>
                    <a:pt x="152979" y="325562"/>
                  </a:lnTo>
                  <a:lnTo>
                    <a:pt x="196139" y="360022"/>
                  </a:lnTo>
                  <a:lnTo>
                    <a:pt x="215303" y="357032"/>
                  </a:lnTo>
                  <a:lnTo>
                    <a:pt x="220136" y="371351"/>
                  </a:lnTo>
                  <a:lnTo>
                    <a:pt x="260464" y="377016"/>
                  </a:lnTo>
                  <a:lnTo>
                    <a:pt x="317789" y="369463"/>
                  </a:lnTo>
                  <a:lnTo>
                    <a:pt x="346952" y="343657"/>
                  </a:lnTo>
                  <a:lnTo>
                    <a:pt x="352951" y="274580"/>
                  </a:lnTo>
                  <a:lnTo>
                    <a:pt x="402111" y="204872"/>
                  </a:lnTo>
                  <a:lnTo>
                    <a:pt x="416609" y="140201"/>
                  </a:lnTo>
                  <a:lnTo>
                    <a:pt x="448605" y="70965"/>
                  </a:lnTo>
                  <a:lnTo>
                    <a:pt x="43860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53919" y="2871903"/>
              <a:ext cx="1974214" cy="2017395"/>
            </a:xfrm>
            <a:custGeom>
              <a:avLst/>
              <a:gdLst/>
              <a:ahLst/>
              <a:cxnLst/>
              <a:rect l="l" t="t" r="r" b="b"/>
              <a:pathLst>
                <a:path w="1974214" h="2017395">
                  <a:moveTo>
                    <a:pt x="1426754" y="0"/>
                  </a:moveTo>
                  <a:lnTo>
                    <a:pt x="1351264" y="25805"/>
                  </a:lnTo>
                  <a:lnTo>
                    <a:pt x="1316769" y="11801"/>
                  </a:lnTo>
                  <a:lnTo>
                    <a:pt x="1287939" y="33358"/>
                  </a:lnTo>
                  <a:lnTo>
                    <a:pt x="1299938" y="134379"/>
                  </a:lnTo>
                  <a:lnTo>
                    <a:pt x="1316769" y="138155"/>
                  </a:lnTo>
                  <a:lnTo>
                    <a:pt x="1329267" y="171042"/>
                  </a:lnTo>
                  <a:lnTo>
                    <a:pt x="1315936" y="178909"/>
                  </a:lnTo>
                  <a:lnTo>
                    <a:pt x="1265609" y="155936"/>
                  </a:lnTo>
                  <a:lnTo>
                    <a:pt x="1253611" y="177808"/>
                  </a:lnTo>
                  <a:lnTo>
                    <a:pt x="1215116" y="177808"/>
                  </a:lnTo>
                  <a:lnTo>
                    <a:pt x="1169122" y="148383"/>
                  </a:lnTo>
                  <a:lnTo>
                    <a:pt x="1134794" y="155149"/>
                  </a:lnTo>
                  <a:lnTo>
                    <a:pt x="1105464" y="125567"/>
                  </a:lnTo>
                  <a:lnTo>
                    <a:pt x="1068303" y="125567"/>
                  </a:lnTo>
                  <a:lnTo>
                    <a:pt x="1042306" y="155149"/>
                  </a:lnTo>
                  <a:lnTo>
                    <a:pt x="1030308" y="158925"/>
                  </a:lnTo>
                  <a:lnTo>
                    <a:pt x="1005112" y="140043"/>
                  </a:lnTo>
                  <a:lnTo>
                    <a:pt x="970700" y="157824"/>
                  </a:lnTo>
                  <a:lnTo>
                    <a:pt x="929489" y="132018"/>
                  </a:lnTo>
                  <a:lnTo>
                    <a:pt x="895477" y="131389"/>
                  </a:lnTo>
                  <a:lnTo>
                    <a:pt x="823853" y="94254"/>
                  </a:lnTo>
                  <a:lnTo>
                    <a:pt x="769427" y="104796"/>
                  </a:lnTo>
                  <a:lnTo>
                    <a:pt x="743431" y="101020"/>
                  </a:lnTo>
                  <a:lnTo>
                    <a:pt x="723417" y="89376"/>
                  </a:lnTo>
                  <a:lnTo>
                    <a:pt x="706219" y="89376"/>
                  </a:lnTo>
                  <a:lnTo>
                    <a:pt x="558173" y="148383"/>
                  </a:lnTo>
                  <a:lnTo>
                    <a:pt x="516162" y="152159"/>
                  </a:lnTo>
                  <a:lnTo>
                    <a:pt x="489749" y="207390"/>
                  </a:lnTo>
                  <a:lnTo>
                    <a:pt x="399328" y="404081"/>
                  </a:lnTo>
                  <a:lnTo>
                    <a:pt x="369315" y="478194"/>
                  </a:lnTo>
                  <a:lnTo>
                    <a:pt x="352101" y="781097"/>
                  </a:lnTo>
                  <a:lnTo>
                    <a:pt x="362116" y="816344"/>
                  </a:lnTo>
                  <a:lnTo>
                    <a:pt x="316889" y="820121"/>
                  </a:lnTo>
                  <a:lnTo>
                    <a:pt x="276478" y="877240"/>
                  </a:lnTo>
                  <a:lnTo>
                    <a:pt x="211270" y="999660"/>
                  </a:lnTo>
                  <a:lnTo>
                    <a:pt x="201255" y="1024994"/>
                  </a:lnTo>
                  <a:lnTo>
                    <a:pt x="121633" y="1068895"/>
                  </a:lnTo>
                  <a:lnTo>
                    <a:pt x="71223" y="1143008"/>
                  </a:lnTo>
                  <a:lnTo>
                    <a:pt x="51209" y="1252368"/>
                  </a:lnTo>
                  <a:lnTo>
                    <a:pt x="799" y="1349140"/>
                  </a:lnTo>
                  <a:lnTo>
                    <a:pt x="0" y="1466808"/>
                  </a:lnTo>
                  <a:lnTo>
                    <a:pt x="53209" y="1559095"/>
                  </a:lnTo>
                  <a:lnTo>
                    <a:pt x="141647" y="1704332"/>
                  </a:lnTo>
                  <a:lnTo>
                    <a:pt x="160844" y="1787917"/>
                  </a:lnTo>
                  <a:lnTo>
                    <a:pt x="244466" y="1919920"/>
                  </a:lnTo>
                  <a:lnTo>
                    <a:pt x="318889" y="1995182"/>
                  </a:lnTo>
                  <a:lnTo>
                    <a:pt x="352901" y="2017117"/>
                  </a:lnTo>
                  <a:lnTo>
                    <a:pt x="417326" y="1986480"/>
                  </a:lnTo>
                  <a:lnTo>
                    <a:pt x="422525" y="1951312"/>
                  </a:lnTo>
                  <a:lnTo>
                    <a:pt x="443739" y="1907820"/>
                  </a:lnTo>
                  <a:lnTo>
                    <a:pt x="518162" y="1843132"/>
                  </a:lnTo>
                  <a:lnTo>
                    <a:pt x="583369" y="1747068"/>
                  </a:lnTo>
                  <a:lnTo>
                    <a:pt x="608583" y="1729288"/>
                  </a:lnTo>
                  <a:lnTo>
                    <a:pt x="802639" y="1568552"/>
                  </a:lnTo>
                  <a:lnTo>
                    <a:pt x="813038" y="1528836"/>
                  </a:lnTo>
                  <a:lnTo>
                    <a:pt x="917474" y="1437304"/>
                  </a:lnTo>
                  <a:lnTo>
                    <a:pt x="1067470" y="1385173"/>
                  </a:lnTo>
                  <a:lnTo>
                    <a:pt x="1260776" y="1386275"/>
                  </a:lnTo>
                  <a:lnTo>
                    <a:pt x="1618894" y="1344262"/>
                  </a:lnTo>
                  <a:lnTo>
                    <a:pt x="1687385" y="1380610"/>
                  </a:lnTo>
                  <a:lnTo>
                    <a:pt x="1766540" y="1363616"/>
                  </a:lnTo>
                  <a:lnTo>
                    <a:pt x="1790870" y="1442230"/>
                  </a:lnTo>
                  <a:lnTo>
                    <a:pt x="1870193" y="1464164"/>
                  </a:lnTo>
                  <a:lnTo>
                    <a:pt x="1898522" y="1447894"/>
                  </a:lnTo>
                  <a:lnTo>
                    <a:pt x="1925852" y="1427092"/>
                  </a:lnTo>
                  <a:lnTo>
                    <a:pt x="1928518" y="1398391"/>
                  </a:lnTo>
                  <a:lnTo>
                    <a:pt x="1941850" y="1351028"/>
                  </a:lnTo>
                  <a:lnTo>
                    <a:pt x="1943016" y="1252368"/>
                  </a:lnTo>
                  <a:lnTo>
                    <a:pt x="1915853" y="1245602"/>
                  </a:lnTo>
                  <a:lnTo>
                    <a:pt x="1888524" y="1202015"/>
                  </a:lnTo>
                  <a:lnTo>
                    <a:pt x="1905355" y="1192259"/>
                  </a:lnTo>
                  <a:lnTo>
                    <a:pt x="1973845" y="1092813"/>
                  </a:lnTo>
                  <a:lnTo>
                    <a:pt x="1963013" y="1073773"/>
                  </a:lnTo>
                  <a:lnTo>
                    <a:pt x="1941850" y="1009101"/>
                  </a:lnTo>
                  <a:lnTo>
                    <a:pt x="1885357" y="962682"/>
                  </a:lnTo>
                  <a:lnTo>
                    <a:pt x="1855361" y="941440"/>
                  </a:lnTo>
                  <a:lnTo>
                    <a:pt x="1831031" y="943328"/>
                  </a:lnTo>
                  <a:lnTo>
                    <a:pt x="1844196" y="1012878"/>
                  </a:lnTo>
                  <a:lnTo>
                    <a:pt x="1743710" y="1028770"/>
                  </a:lnTo>
                  <a:lnTo>
                    <a:pt x="1744543" y="983453"/>
                  </a:lnTo>
                  <a:lnTo>
                    <a:pt x="1760541" y="964570"/>
                  </a:lnTo>
                  <a:lnTo>
                    <a:pt x="1723380" y="933100"/>
                  </a:lnTo>
                  <a:lnTo>
                    <a:pt x="1688051" y="926334"/>
                  </a:lnTo>
                  <a:lnTo>
                    <a:pt x="1662888" y="942541"/>
                  </a:lnTo>
                  <a:lnTo>
                    <a:pt x="1625726" y="947104"/>
                  </a:lnTo>
                  <a:lnTo>
                    <a:pt x="1622893" y="892346"/>
                  </a:lnTo>
                  <a:lnTo>
                    <a:pt x="1587732" y="882904"/>
                  </a:lnTo>
                  <a:lnTo>
                    <a:pt x="1577733" y="793528"/>
                  </a:lnTo>
                  <a:lnTo>
                    <a:pt x="1667387" y="784874"/>
                  </a:lnTo>
                  <a:lnTo>
                    <a:pt x="1664888" y="753561"/>
                  </a:lnTo>
                  <a:lnTo>
                    <a:pt x="1648890" y="722090"/>
                  </a:lnTo>
                  <a:lnTo>
                    <a:pt x="1648890" y="679290"/>
                  </a:lnTo>
                  <a:lnTo>
                    <a:pt x="1664888" y="641526"/>
                  </a:lnTo>
                  <a:lnTo>
                    <a:pt x="1668054" y="608324"/>
                  </a:lnTo>
                  <a:lnTo>
                    <a:pt x="1706549" y="565524"/>
                  </a:lnTo>
                  <a:lnTo>
                    <a:pt x="1720547" y="497863"/>
                  </a:lnTo>
                  <a:lnTo>
                    <a:pt x="1685385" y="507619"/>
                  </a:lnTo>
                  <a:lnTo>
                    <a:pt x="1688051" y="488422"/>
                  </a:lnTo>
                  <a:lnTo>
                    <a:pt x="1646890" y="488422"/>
                  </a:lnTo>
                  <a:lnTo>
                    <a:pt x="1648057" y="414151"/>
                  </a:lnTo>
                  <a:lnTo>
                    <a:pt x="1604896" y="387716"/>
                  </a:lnTo>
                  <a:lnTo>
                    <a:pt x="1534406" y="372610"/>
                  </a:lnTo>
                  <a:lnTo>
                    <a:pt x="1532406" y="350738"/>
                  </a:lnTo>
                  <a:lnTo>
                    <a:pt x="1564401" y="293619"/>
                  </a:lnTo>
                  <a:lnTo>
                    <a:pt x="1532406" y="272062"/>
                  </a:lnTo>
                  <a:lnTo>
                    <a:pt x="1532406" y="262621"/>
                  </a:lnTo>
                  <a:lnTo>
                    <a:pt x="1573733" y="258844"/>
                  </a:lnTo>
                  <a:lnTo>
                    <a:pt x="1565735" y="205502"/>
                  </a:lnTo>
                  <a:lnTo>
                    <a:pt x="1589731" y="203614"/>
                  </a:lnTo>
                  <a:lnTo>
                    <a:pt x="1640891" y="211167"/>
                  </a:lnTo>
                  <a:lnTo>
                    <a:pt x="1624893" y="167265"/>
                  </a:lnTo>
                  <a:lnTo>
                    <a:pt x="1606896" y="150271"/>
                  </a:lnTo>
                  <a:lnTo>
                    <a:pt x="1617727" y="138942"/>
                  </a:lnTo>
                  <a:lnTo>
                    <a:pt x="1619727" y="119902"/>
                  </a:lnTo>
                  <a:lnTo>
                    <a:pt x="1611728" y="87487"/>
                  </a:lnTo>
                  <a:lnTo>
                    <a:pt x="1569734" y="98030"/>
                  </a:lnTo>
                  <a:lnTo>
                    <a:pt x="1552403" y="90477"/>
                  </a:lnTo>
                  <a:lnTo>
                    <a:pt x="1515242" y="112349"/>
                  </a:lnTo>
                  <a:lnTo>
                    <a:pt x="1482079" y="53342"/>
                  </a:lnTo>
                  <a:lnTo>
                    <a:pt x="1468915" y="1258"/>
                  </a:lnTo>
                  <a:lnTo>
                    <a:pt x="1426754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53919" y="2871903"/>
              <a:ext cx="1974214" cy="2017395"/>
            </a:xfrm>
            <a:custGeom>
              <a:avLst/>
              <a:gdLst/>
              <a:ahLst/>
              <a:cxnLst/>
              <a:rect l="l" t="t" r="r" b="b"/>
              <a:pathLst>
                <a:path w="1974214" h="2017395">
                  <a:moveTo>
                    <a:pt x="516162" y="152159"/>
                  </a:moveTo>
                  <a:lnTo>
                    <a:pt x="558173" y="148383"/>
                  </a:lnTo>
                  <a:lnTo>
                    <a:pt x="706219" y="89376"/>
                  </a:lnTo>
                  <a:lnTo>
                    <a:pt x="723417" y="89376"/>
                  </a:lnTo>
                  <a:lnTo>
                    <a:pt x="743431" y="101020"/>
                  </a:lnTo>
                  <a:lnTo>
                    <a:pt x="769427" y="104796"/>
                  </a:lnTo>
                  <a:lnTo>
                    <a:pt x="823853" y="94254"/>
                  </a:lnTo>
                  <a:lnTo>
                    <a:pt x="895477" y="131389"/>
                  </a:lnTo>
                  <a:lnTo>
                    <a:pt x="929489" y="132018"/>
                  </a:lnTo>
                  <a:lnTo>
                    <a:pt x="970700" y="157824"/>
                  </a:lnTo>
                  <a:lnTo>
                    <a:pt x="1005112" y="140043"/>
                  </a:lnTo>
                  <a:lnTo>
                    <a:pt x="1030308" y="158925"/>
                  </a:lnTo>
                  <a:lnTo>
                    <a:pt x="1042306" y="155149"/>
                  </a:lnTo>
                  <a:lnTo>
                    <a:pt x="1068303" y="125567"/>
                  </a:lnTo>
                  <a:lnTo>
                    <a:pt x="1105464" y="125567"/>
                  </a:lnTo>
                  <a:lnTo>
                    <a:pt x="1134794" y="155149"/>
                  </a:lnTo>
                  <a:lnTo>
                    <a:pt x="1169122" y="148383"/>
                  </a:lnTo>
                  <a:lnTo>
                    <a:pt x="1215116" y="177808"/>
                  </a:lnTo>
                  <a:lnTo>
                    <a:pt x="1253611" y="177808"/>
                  </a:lnTo>
                  <a:lnTo>
                    <a:pt x="1265609" y="155936"/>
                  </a:lnTo>
                  <a:lnTo>
                    <a:pt x="1315936" y="178909"/>
                  </a:lnTo>
                  <a:lnTo>
                    <a:pt x="1329267" y="171042"/>
                  </a:lnTo>
                  <a:lnTo>
                    <a:pt x="1316769" y="138155"/>
                  </a:lnTo>
                  <a:lnTo>
                    <a:pt x="1299938" y="134379"/>
                  </a:lnTo>
                  <a:lnTo>
                    <a:pt x="1287939" y="33358"/>
                  </a:lnTo>
                  <a:lnTo>
                    <a:pt x="1316769" y="11801"/>
                  </a:lnTo>
                  <a:lnTo>
                    <a:pt x="1351264" y="25805"/>
                  </a:lnTo>
                  <a:lnTo>
                    <a:pt x="1426754" y="0"/>
                  </a:lnTo>
                  <a:lnTo>
                    <a:pt x="1468915" y="1258"/>
                  </a:lnTo>
                  <a:lnTo>
                    <a:pt x="1482079" y="53342"/>
                  </a:lnTo>
                  <a:lnTo>
                    <a:pt x="1515242" y="112349"/>
                  </a:lnTo>
                  <a:lnTo>
                    <a:pt x="1552403" y="90477"/>
                  </a:lnTo>
                  <a:lnTo>
                    <a:pt x="1569734" y="98030"/>
                  </a:lnTo>
                  <a:lnTo>
                    <a:pt x="1611728" y="87487"/>
                  </a:lnTo>
                  <a:lnTo>
                    <a:pt x="1619727" y="119902"/>
                  </a:lnTo>
                  <a:lnTo>
                    <a:pt x="1617727" y="138942"/>
                  </a:lnTo>
                  <a:lnTo>
                    <a:pt x="1606896" y="150271"/>
                  </a:lnTo>
                  <a:lnTo>
                    <a:pt x="1624893" y="167265"/>
                  </a:lnTo>
                  <a:lnTo>
                    <a:pt x="1640891" y="211167"/>
                  </a:lnTo>
                  <a:lnTo>
                    <a:pt x="1589731" y="203614"/>
                  </a:lnTo>
                  <a:lnTo>
                    <a:pt x="1565735" y="205502"/>
                  </a:lnTo>
                  <a:lnTo>
                    <a:pt x="1573733" y="258844"/>
                  </a:lnTo>
                  <a:lnTo>
                    <a:pt x="1532406" y="262621"/>
                  </a:lnTo>
                  <a:lnTo>
                    <a:pt x="1532406" y="272062"/>
                  </a:lnTo>
                  <a:lnTo>
                    <a:pt x="1564401" y="293619"/>
                  </a:lnTo>
                  <a:lnTo>
                    <a:pt x="1532406" y="350738"/>
                  </a:lnTo>
                  <a:lnTo>
                    <a:pt x="1534406" y="372610"/>
                  </a:lnTo>
                  <a:lnTo>
                    <a:pt x="1604896" y="387716"/>
                  </a:lnTo>
                  <a:lnTo>
                    <a:pt x="1648057" y="414151"/>
                  </a:lnTo>
                  <a:lnTo>
                    <a:pt x="1646890" y="488422"/>
                  </a:lnTo>
                  <a:lnTo>
                    <a:pt x="1688051" y="488422"/>
                  </a:lnTo>
                  <a:lnTo>
                    <a:pt x="1685385" y="507619"/>
                  </a:lnTo>
                  <a:lnTo>
                    <a:pt x="1720547" y="497863"/>
                  </a:lnTo>
                  <a:lnTo>
                    <a:pt x="1706549" y="565524"/>
                  </a:lnTo>
                  <a:lnTo>
                    <a:pt x="1668054" y="608324"/>
                  </a:lnTo>
                  <a:lnTo>
                    <a:pt x="1664888" y="641526"/>
                  </a:lnTo>
                  <a:lnTo>
                    <a:pt x="1648890" y="679290"/>
                  </a:lnTo>
                  <a:lnTo>
                    <a:pt x="1648890" y="722090"/>
                  </a:lnTo>
                  <a:lnTo>
                    <a:pt x="1664888" y="753561"/>
                  </a:lnTo>
                  <a:lnTo>
                    <a:pt x="1667387" y="784874"/>
                  </a:lnTo>
                  <a:lnTo>
                    <a:pt x="1577733" y="793528"/>
                  </a:lnTo>
                  <a:lnTo>
                    <a:pt x="1587732" y="882904"/>
                  </a:lnTo>
                  <a:lnTo>
                    <a:pt x="1622893" y="892346"/>
                  </a:lnTo>
                  <a:lnTo>
                    <a:pt x="1625726" y="947104"/>
                  </a:lnTo>
                  <a:lnTo>
                    <a:pt x="1662888" y="942541"/>
                  </a:lnTo>
                  <a:lnTo>
                    <a:pt x="1688051" y="926334"/>
                  </a:lnTo>
                  <a:lnTo>
                    <a:pt x="1723380" y="933100"/>
                  </a:lnTo>
                  <a:lnTo>
                    <a:pt x="1760541" y="964570"/>
                  </a:lnTo>
                  <a:lnTo>
                    <a:pt x="1744543" y="983453"/>
                  </a:lnTo>
                  <a:lnTo>
                    <a:pt x="1743710" y="1028770"/>
                  </a:lnTo>
                  <a:lnTo>
                    <a:pt x="1844196" y="1012878"/>
                  </a:lnTo>
                  <a:lnTo>
                    <a:pt x="1831031" y="943328"/>
                  </a:lnTo>
                  <a:lnTo>
                    <a:pt x="1855361" y="941440"/>
                  </a:lnTo>
                  <a:lnTo>
                    <a:pt x="1885357" y="962682"/>
                  </a:lnTo>
                  <a:lnTo>
                    <a:pt x="1941850" y="1009101"/>
                  </a:lnTo>
                  <a:lnTo>
                    <a:pt x="1963013" y="1073773"/>
                  </a:lnTo>
                  <a:lnTo>
                    <a:pt x="1973845" y="1092813"/>
                  </a:lnTo>
                  <a:lnTo>
                    <a:pt x="1905355" y="1192259"/>
                  </a:lnTo>
                  <a:lnTo>
                    <a:pt x="1888524" y="1202015"/>
                  </a:lnTo>
                  <a:lnTo>
                    <a:pt x="1915853" y="1245602"/>
                  </a:lnTo>
                  <a:lnTo>
                    <a:pt x="1943016" y="1252368"/>
                  </a:lnTo>
                  <a:lnTo>
                    <a:pt x="1941850" y="1351028"/>
                  </a:lnTo>
                  <a:lnTo>
                    <a:pt x="1928518" y="1398391"/>
                  </a:lnTo>
                  <a:lnTo>
                    <a:pt x="1925852" y="1427092"/>
                  </a:lnTo>
                  <a:lnTo>
                    <a:pt x="1898522" y="1447894"/>
                  </a:lnTo>
                  <a:lnTo>
                    <a:pt x="1870193" y="1464164"/>
                  </a:lnTo>
                  <a:lnTo>
                    <a:pt x="1790870" y="1442230"/>
                  </a:lnTo>
                  <a:lnTo>
                    <a:pt x="1766540" y="1363616"/>
                  </a:lnTo>
                  <a:lnTo>
                    <a:pt x="1687385" y="1380610"/>
                  </a:lnTo>
                  <a:lnTo>
                    <a:pt x="1618894" y="1344262"/>
                  </a:lnTo>
                  <a:lnTo>
                    <a:pt x="1260776" y="1386275"/>
                  </a:lnTo>
                  <a:lnTo>
                    <a:pt x="1067470" y="1385173"/>
                  </a:lnTo>
                  <a:lnTo>
                    <a:pt x="917474" y="1437304"/>
                  </a:lnTo>
                  <a:lnTo>
                    <a:pt x="813038" y="1528836"/>
                  </a:lnTo>
                  <a:lnTo>
                    <a:pt x="802639" y="1568552"/>
                  </a:lnTo>
                  <a:lnTo>
                    <a:pt x="608583" y="1729288"/>
                  </a:lnTo>
                  <a:lnTo>
                    <a:pt x="583369" y="1747068"/>
                  </a:lnTo>
                  <a:lnTo>
                    <a:pt x="518162" y="1843132"/>
                  </a:lnTo>
                  <a:lnTo>
                    <a:pt x="443739" y="1907820"/>
                  </a:lnTo>
                  <a:lnTo>
                    <a:pt x="422525" y="1951312"/>
                  </a:lnTo>
                  <a:lnTo>
                    <a:pt x="417326" y="1986480"/>
                  </a:lnTo>
                  <a:lnTo>
                    <a:pt x="352901" y="2017117"/>
                  </a:lnTo>
                  <a:lnTo>
                    <a:pt x="318889" y="1995182"/>
                  </a:lnTo>
                  <a:lnTo>
                    <a:pt x="244466" y="1919920"/>
                  </a:lnTo>
                  <a:lnTo>
                    <a:pt x="160844" y="1787917"/>
                  </a:lnTo>
                  <a:lnTo>
                    <a:pt x="141647" y="1704332"/>
                  </a:lnTo>
                  <a:lnTo>
                    <a:pt x="53209" y="1559095"/>
                  </a:lnTo>
                  <a:lnTo>
                    <a:pt x="0" y="1466808"/>
                  </a:lnTo>
                  <a:lnTo>
                    <a:pt x="799" y="1349140"/>
                  </a:lnTo>
                  <a:lnTo>
                    <a:pt x="51209" y="1252368"/>
                  </a:lnTo>
                  <a:lnTo>
                    <a:pt x="71223" y="1143008"/>
                  </a:lnTo>
                  <a:lnTo>
                    <a:pt x="121633" y="1068895"/>
                  </a:lnTo>
                  <a:lnTo>
                    <a:pt x="201255" y="1024994"/>
                  </a:lnTo>
                  <a:lnTo>
                    <a:pt x="211270" y="999660"/>
                  </a:lnTo>
                  <a:lnTo>
                    <a:pt x="276478" y="877240"/>
                  </a:lnTo>
                  <a:lnTo>
                    <a:pt x="316889" y="820121"/>
                  </a:lnTo>
                  <a:lnTo>
                    <a:pt x="362116" y="816344"/>
                  </a:lnTo>
                  <a:lnTo>
                    <a:pt x="352101" y="781097"/>
                  </a:lnTo>
                  <a:lnTo>
                    <a:pt x="369315" y="478194"/>
                  </a:lnTo>
                  <a:lnTo>
                    <a:pt x="399328" y="404081"/>
                  </a:lnTo>
                  <a:lnTo>
                    <a:pt x="489749" y="207390"/>
                  </a:lnTo>
                  <a:lnTo>
                    <a:pt x="516162" y="1521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54580" y="3663544"/>
              <a:ext cx="1096010" cy="878840"/>
            </a:xfrm>
            <a:custGeom>
              <a:avLst/>
              <a:gdLst/>
              <a:ahLst/>
              <a:cxnLst/>
              <a:rect l="l" t="t" r="r" b="b"/>
              <a:pathLst>
                <a:path w="1096010" h="878839">
                  <a:moveTo>
                    <a:pt x="905375" y="0"/>
                  </a:moveTo>
                  <a:lnTo>
                    <a:pt x="853382" y="9441"/>
                  </a:lnTo>
                  <a:lnTo>
                    <a:pt x="813055" y="30369"/>
                  </a:lnTo>
                  <a:lnTo>
                    <a:pt x="789058" y="39810"/>
                  </a:lnTo>
                  <a:lnTo>
                    <a:pt x="726566" y="54129"/>
                  </a:lnTo>
                  <a:lnTo>
                    <a:pt x="664242" y="79777"/>
                  </a:lnTo>
                  <a:lnTo>
                    <a:pt x="606916" y="89376"/>
                  </a:lnTo>
                  <a:lnTo>
                    <a:pt x="539259" y="133906"/>
                  </a:lnTo>
                  <a:lnTo>
                    <a:pt x="474101" y="186934"/>
                  </a:lnTo>
                  <a:lnTo>
                    <a:pt x="416442" y="231465"/>
                  </a:lnTo>
                  <a:lnTo>
                    <a:pt x="310790" y="298025"/>
                  </a:lnTo>
                  <a:lnTo>
                    <a:pt x="275628" y="309354"/>
                  </a:lnTo>
                  <a:lnTo>
                    <a:pt x="202472" y="357032"/>
                  </a:lnTo>
                  <a:lnTo>
                    <a:pt x="204471" y="451286"/>
                  </a:lnTo>
                  <a:lnTo>
                    <a:pt x="179975" y="462616"/>
                  </a:lnTo>
                  <a:lnTo>
                    <a:pt x="141980" y="533739"/>
                  </a:lnTo>
                  <a:lnTo>
                    <a:pt x="0" y="667599"/>
                  </a:lnTo>
                  <a:lnTo>
                    <a:pt x="65657" y="689534"/>
                  </a:lnTo>
                  <a:lnTo>
                    <a:pt x="197306" y="728494"/>
                  </a:lnTo>
                  <a:lnTo>
                    <a:pt x="264796" y="728494"/>
                  </a:lnTo>
                  <a:lnTo>
                    <a:pt x="155978" y="809059"/>
                  </a:lnTo>
                  <a:lnTo>
                    <a:pt x="194473" y="864274"/>
                  </a:lnTo>
                  <a:lnTo>
                    <a:pt x="240466" y="834015"/>
                  </a:lnTo>
                  <a:lnTo>
                    <a:pt x="253631" y="848019"/>
                  </a:lnTo>
                  <a:lnTo>
                    <a:pt x="277628" y="849908"/>
                  </a:lnTo>
                  <a:lnTo>
                    <a:pt x="316123" y="835919"/>
                  </a:lnTo>
                  <a:lnTo>
                    <a:pt x="351285" y="836674"/>
                  </a:lnTo>
                  <a:lnTo>
                    <a:pt x="343286" y="797714"/>
                  </a:lnTo>
                  <a:lnTo>
                    <a:pt x="354118" y="786369"/>
                  </a:lnTo>
                  <a:lnTo>
                    <a:pt x="386446" y="778800"/>
                  </a:lnTo>
                  <a:lnTo>
                    <a:pt x="413776" y="784480"/>
                  </a:lnTo>
                  <a:lnTo>
                    <a:pt x="440939" y="776912"/>
                  </a:lnTo>
                  <a:lnTo>
                    <a:pt x="445772" y="762530"/>
                  </a:lnTo>
                  <a:lnTo>
                    <a:pt x="472935" y="762530"/>
                  </a:lnTo>
                  <a:lnTo>
                    <a:pt x="484100" y="779933"/>
                  </a:lnTo>
                  <a:lnTo>
                    <a:pt x="484100" y="803378"/>
                  </a:lnTo>
                  <a:lnTo>
                    <a:pt x="532593" y="806415"/>
                  </a:lnTo>
                  <a:lnTo>
                    <a:pt x="546591" y="820782"/>
                  </a:lnTo>
                  <a:lnTo>
                    <a:pt x="559423" y="825329"/>
                  </a:lnTo>
                  <a:lnTo>
                    <a:pt x="594585" y="828350"/>
                  </a:lnTo>
                  <a:lnTo>
                    <a:pt x="631746" y="847264"/>
                  </a:lnTo>
                  <a:lnTo>
                    <a:pt x="666908" y="878656"/>
                  </a:lnTo>
                  <a:lnTo>
                    <a:pt x="716568" y="878656"/>
                  </a:lnTo>
                  <a:lnTo>
                    <a:pt x="726566" y="869199"/>
                  </a:lnTo>
                  <a:lnTo>
                    <a:pt x="732566" y="809059"/>
                  </a:lnTo>
                  <a:lnTo>
                    <a:pt x="725400" y="725473"/>
                  </a:lnTo>
                  <a:lnTo>
                    <a:pt x="735399" y="711485"/>
                  </a:lnTo>
                  <a:lnTo>
                    <a:pt x="797890" y="733419"/>
                  </a:lnTo>
                  <a:lnTo>
                    <a:pt x="812221" y="687646"/>
                  </a:lnTo>
                  <a:lnTo>
                    <a:pt x="779892" y="668732"/>
                  </a:lnTo>
                  <a:lnTo>
                    <a:pt x="803889" y="663822"/>
                  </a:lnTo>
                  <a:lnTo>
                    <a:pt x="799056" y="652477"/>
                  </a:lnTo>
                  <a:lnTo>
                    <a:pt x="815054" y="643020"/>
                  </a:lnTo>
                  <a:lnTo>
                    <a:pt x="815054" y="594635"/>
                  </a:lnTo>
                  <a:lnTo>
                    <a:pt x="793891" y="553723"/>
                  </a:lnTo>
                  <a:lnTo>
                    <a:pt x="810222" y="506045"/>
                  </a:lnTo>
                  <a:lnTo>
                    <a:pt x="824220" y="484173"/>
                  </a:lnTo>
                  <a:lnTo>
                    <a:pt x="810222" y="458839"/>
                  </a:lnTo>
                  <a:lnTo>
                    <a:pt x="785892" y="441373"/>
                  </a:lnTo>
                  <a:lnTo>
                    <a:pt x="764561" y="436967"/>
                  </a:lnTo>
                  <a:lnTo>
                    <a:pt x="756562" y="419816"/>
                  </a:lnTo>
                  <a:lnTo>
                    <a:pt x="814221" y="398731"/>
                  </a:lnTo>
                  <a:lnTo>
                    <a:pt x="859382" y="389290"/>
                  </a:lnTo>
                  <a:lnTo>
                    <a:pt x="870213" y="375285"/>
                  </a:lnTo>
                  <a:lnTo>
                    <a:pt x="865381" y="365844"/>
                  </a:lnTo>
                  <a:lnTo>
                    <a:pt x="876712" y="355931"/>
                  </a:lnTo>
                  <a:lnTo>
                    <a:pt x="913874" y="348378"/>
                  </a:lnTo>
                  <a:lnTo>
                    <a:pt x="975866" y="337049"/>
                  </a:lnTo>
                  <a:lnTo>
                    <a:pt x="1022359" y="284808"/>
                  </a:lnTo>
                  <a:lnTo>
                    <a:pt x="1052688" y="242165"/>
                  </a:lnTo>
                  <a:lnTo>
                    <a:pt x="1063520" y="242165"/>
                  </a:lnTo>
                  <a:lnTo>
                    <a:pt x="1085850" y="206131"/>
                  </a:lnTo>
                  <a:lnTo>
                    <a:pt x="1095849" y="160342"/>
                  </a:lnTo>
                  <a:lnTo>
                    <a:pt x="1052688" y="177493"/>
                  </a:lnTo>
                  <a:lnTo>
                    <a:pt x="1037524" y="124465"/>
                  </a:lnTo>
                  <a:lnTo>
                    <a:pt x="1012361" y="136581"/>
                  </a:lnTo>
                  <a:lnTo>
                    <a:pt x="1002195" y="95670"/>
                  </a:lnTo>
                  <a:lnTo>
                    <a:pt x="1015527" y="86229"/>
                  </a:lnTo>
                  <a:lnTo>
                    <a:pt x="1007028" y="73798"/>
                  </a:lnTo>
                  <a:lnTo>
                    <a:pt x="986197" y="62468"/>
                  </a:lnTo>
                  <a:lnTo>
                    <a:pt x="967033" y="42799"/>
                  </a:lnTo>
                  <a:lnTo>
                    <a:pt x="923873" y="47363"/>
                  </a:lnTo>
                  <a:lnTo>
                    <a:pt x="918707" y="32886"/>
                  </a:lnTo>
                  <a:lnTo>
                    <a:pt x="907375" y="28480"/>
                  </a:lnTo>
                  <a:lnTo>
                    <a:pt x="905375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54580" y="3663544"/>
              <a:ext cx="1096010" cy="878840"/>
            </a:xfrm>
            <a:custGeom>
              <a:avLst/>
              <a:gdLst/>
              <a:ahLst/>
              <a:cxnLst/>
              <a:rect l="l" t="t" r="r" b="b"/>
              <a:pathLst>
                <a:path w="1096010" h="878839">
                  <a:moveTo>
                    <a:pt x="726566" y="54129"/>
                  </a:moveTo>
                  <a:lnTo>
                    <a:pt x="789058" y="39810"/>
                  </a:lnTo>
                  <a:lnTo>
                    <a:pt x="813055" y="30369"/>
                  </a:lnTo>
                  <a:lnTo>
                    <a:pt x="853382" y="9441"/>
                  </a:lnTo>
                  <a:lnTo>
                    <a:pt x="905375" y="0"/>
                  </a:lnTo>
                  <a:lnTo>
                    <a:pt x="907375" y="28480"/>
                  </a:lnTo>
                  <a:lnTo>
                    <a:pt x="918707" y="32886"/>
                  </a:lnTo>
                  <a:lnTo>
                    <a:pt x="923873" y="47363"/>
                  </a:lnTo>
                  <a:lnTo>
                    <a:pt x="967033" y="42799"/>
                  </a:lnTo>
                  <a:lnTo>
                    <a:pt x="986197" y="62468"/>
                  </a:lnTo>
                  <a:lnTo>
                    <a:pt x="1007028" y="73798"/>
                  </a:lnTo>
                  <a:lnTo>
                    <a:pt x="1015527" y="86229"/>
                  </a:lnTo>
                  <a:lnTo>
                    <a:pt x="1002195" y="95670"/>
                  </a:lnTo>
                  <a:lnTo>
                    <a:pt x="1012361" y="136581"/>
                  </a:lnTo>
                  <a:lnTo>
                    <a:pt x="1037524" y="124465"/>
                  </a:lnTo>
                  <a:lnTo>
                    <a:pt x="1052688" y="177493"/>
                  </a:lnTo>
                  <a:lnTo>
                    <a:pt x="1095849" y="160342"/>
                  </a:lnTo>
                  <a:lnTo>
                    <a:pt x="1085850" y="206131"/>
                  </a:lnTo>
                  <a:lnTo>
                    <a:pt x="1063520" y="242165"/>
                  </a:lnTo>
                  <a:lnTo>
                    <a:pt x="1052688" y="242165"/>
                  </a:lnTo>
                  <a:lnTo>
                    <a:pt x="1022359" y="284808"/>
                  </a:lnTo>
                  <a:lnTo>
                    <a:pt x="975866" y="337049"/>
                  </a:lnTo>
                  <a:lnTo>
                    <a:pt x="913874" y="348378"/>
                  </a:lnTo>
                  <a:lnTo>
                    <a:pt x="876712" y="355931"/>
                  </a:lnTo>
                  <a:lnTo>
                    <a:pt x="865381" y="365844"/>
                  </a:lnTo>
                  <a:lnTo>
                    <a:pt x="870213" y="375285"/>
                  </a:lnTo>
                  <a:lnTo>
                    <a:pt x="859382" y="389290"/>
                  </a:lnTo>
                  <a:lnTo>
                    <a:pt x="814221" y="398731"/>
                  </a:lnTo>
                  <a:lnTo>
                    <a:pt x="756562" y="419816"/>
                  </a:lnTo>
                  <a:lnTo>
                    <a:pt x="764561" y="436967"/>
                  </a:lnTo>
                  <a:lnTo>
                    <a:pt x="785892" y="441373"/>
                  </a:lnTo>
                  <a:lnTo>
                    <a:pt x="810222" y="458839"/>
                  </a:lnTo>
                  <a:lnTo>
                    <a:pt x="824220" y="484173"/>
                  </a:lnTo>
                  <a:lnTo>
                    <a:pt x="810222" y="506045"/>
                  </a:lnTo>
                  <a:lnTo>
                    <a:pt x="793891" y="553723"/>
                  </a:lnTo>
                  <a:lnTo>
                    <a:pt x="815054" y="594635"/>
                  </a:lnTo>
                  <a:lnTo>
                    <a:pt x="815054" y="643020"/>
                  </a:lnTo>
                  <a:lnTo>
                    <a:pt x="799056" y="652477"/>
                  </a:lnTo>
                  <a:lnTo>
                    <a:pt x="803889" y="663822"/>
                  </a:lnTo>
                  <a:lnTo>
                    <a:pt x="779892" y="668732"/>
                  </a:lnTo>
                  <a:lnTo>
                    <a:pt x="812221" y="687646"/>
                  </a:lnTo>
                  <a:lnTo>
                    <a:pt x="797890" y="733419"/>
                  </a:lnTo>
                  <a:lnTo>
                    <a:pt x="735399" y="711485"/>
                  </a:lnTo>
                  <a:lnTo>
                    <a:pt x="725400" y="725473"/>
                  </a:lnTo>
                  <a:lnTo>
                    <a:pt x="732566" y="809059"/>
                  </a:lnTo>
                  <a:lnTo>
                    <a:pt x="726566" y="869199"/>
                  </a:lnTo>
                  <a:lnTo>
                    <a:pt x="716568" y="878656"/>
                  </a:lnTo>
                  <a:lnTo>
                    <a:pt x="666908" y="878656"/>
                  </a:lnTo>
                  <a:lnTo>
                    <a:pt x="631746" y="847264"/>
                  </a:lnTo>
                  <a:lnTo>
                    <a:pt x="594585" y="828350"/>
                  </a:lnTo>
                  <a:lnTo>
                    <a:pt x="559423" y="825329"/>
                  </a:lnTo>
                  <a:lnTo>
                    <a:pt x="546591" y="820782"/>
                  </a:lnTo>
                  <a:lnTo>
                    <a:pt x="532593" y="806415"/>
                  </a:lnTo>
                  <a:lnTo>
                    <a:pt x="484100" y="803378"/>
                  </a:lnTo>
                  <a:lnTo>
                    <a:pt x="484100" y="779933"/>
                  </a:lnTo>
                  <a:lnTo>
                    <a:pt x="472935" y="762530"/>
                  </a:lnTo>
                  <a:lnTo>
                    <a:pt x="445772" y="762530"/>
                  </a:lnTo>
                  <a:lnTo>
                    <a:pt x="440939" y="776912"/>
                  </a:lnTo>
                  <a:lnTo>
                    <a:pt x="413776" y="784480"/>
                  </a:lnTo>
                  <a:lnTo>
                    <a:pt x="386446" y="778800"/>
                  </a:lnTo>
                  <a:lnTo>
                    <a:pt x="354118" y="786369"/>
                  </a:lnTo>
                  <a:lnTo>
                    <a:pt x="343286" y="797714"/>
                  </a:lnTo>
                  <a:lnTo>
                    <a:pt x="351285" y="836674"/>
                  </a:lnTo>
                  <a:lnTo>
                    <a:pt x="316123" y="835919"/>
                  </a:lnTo>
                  <a:lnTo>
                    <a:pt x="277628" y="849908"/>
                  </a:lnTo>
                  <a:lnTo>
                    <a:pt x="253631" y="848019"/>
                  </a:lnTo>
                  <a:lnTo>
                    <a:pt x="240466" y="834015"/>
                  </a:lnTo>
                  <a:lnTo>
                    <a:pt x="194473" y="864274"/>
                  </a:lnTo>
                  <a:lnTo>
                    <a:pt x="155978" y="809059"/>
                  </a:lnTo>
                  <a:lnTo>
                    <a:pt x="264796" y="728494"/>
                  </a:lnTo>
                  <a:lnTo>
                    <a:pt x="197306" y="728494"/>
                  </a:lnTo>
                  <a:lnTo>
                    <a:pt x="65657" y="689534"/>
                  </a:lnTo>
                  <a:lnTo>
                    <a:pt x="0" y="667599"/>
                  </a:lnTo>
                  <a:lnTo>
                    <a:pt x="141980" y="533739"/>
                  </a:lnTo>
                  <a:lnTo>
                    <a:pt x="179975" y="462616"/>
                  </a:lnTo>
                  <a:lnTo>
                    <a:pt x="204471" y="451286"/>
                  </a:lnTo>
                  <a:lnTo>
                    <a:pt x="202472" y="357032"/>
                  </a:lnTo>
                  <a:lnTo>
                    <a:pt x="275628" y="309354"/>
                  </a:lnTo>
                  <a:lnTo>
                    <a:pt x="310790" y="298025"/>
                  </a:lnTo>
                  <a:lnTo>
                    <a:pt x="416442" y="231465"/>
                  </a:lnTo>
                  <a:lnTo>
                    <a:pt x="474101" y="186934"/>
                  </a:lnTo>
                  <a:lnTo>
                    <a:pt x="539259" y="133906"/>
                  </a:lnTo>
                  <a:lnTo>
                    <a:pt x="606916" y="89376"/>
                  </a:lnTo>
                  <a:lnTo>
                    <a:pt x="664242" y="79777"/>
                  </a:lnTo>
                  <a:lnTo>
                    <a:pt x="726566" y="541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62567" y="549847"/>
              <a:ext cx="1650364" cy="808990"/>
            </a:xfrm>
            <a:custGeom>
              <a:avLst/>
              <a:gdLst/>
              <a:ahLst/>
              <a:cxnLst/>
              <a:rect l="l" t="t" r="r" b="b"/>
              <a:pathLst>
                <a:path w="1650364" h="808990">
                  <a:moveTo>
                    <a:pt x="1159102" y="661043"/>
                  </a:moveTo>
                  <a:lnTo>
                    <a:pt x="910708" y="661043"/>
                  </a:lnTo>
                  <a:lnTo>
                    <a:pt x="923873" y="675047"/>
                  </a:lnTo>
                  <a:lnTo>
                    <a:pt x="904709" y="696919"/>
                  </a:lnTo>
                  <a:lnTo>
                    <a:pt x="928705" y="747272"/>
                  </a:lnTo>
                  <a:lnTo>
                    <a:pt x="923873" y="766154"/>
                  </a:lnTo>
                  <a:lnTo>
                    <a:pt x="928705" y="782362"/>
                  </a:lnTo>
                  <a:lnTo>
                    <a:pt x="917873" y="789915"/>
                  </a:lnTo>
                  <a:lnTo>
                    <a:pt x="917873" y="808797"/>
                  </a:lnTo>
                  <a:lnTo>
                    <a:pt x="939870" y="794950"/>
                  </a:lnTo>
                  <a:lnTo>
                    <a:pt x="967033" y="788026"/>
                  </a:lnTo>
                  <a:lnTo>
                    <a:pt x="996363" y="766154"/>
                  </a:lnTo>
                  <a:lnTo>
                    <a:pt x="1010361" y="692041"/>
                  </a:lnTo>
                  <a:lnTo>
                    <a:pt x="1037524" y="668596"/>
                  </a:lnTo>
                  <a:lnTo>
                    <a:pt x="1148818" y="668596"/>
                  </a:lnTo>
                  <a:lnTo>
                    <a:pt x="1159102" y="661043"/>
                  </a:lnTo>
                  <a:close/>
                </a:path>
                <a:path w="1650364" h="808990">
                  <a:moveTo>
                    <a:pt x="1148818" y="668596"/>
                  </a:moveTo>
                  <a:lnTo>
                    <a:pt x="1037524" y="668596"/>
                  </a:lnTo>
                  <a:lnTo>
                    <a:pt x="1056688" y="692041"/>
                  </a:lnTo>
                  <a:lnTo>
                    <a:pt x="1098682" y="716903"/>
                  </a:lnTo>
                  <a:lnTo>
                    <a:pt x="1129178" y="718791"/>
                  </a:lnTo>
                  <a:lnTo>
                    <a:pt x="1133844" y="754825"/>
                  </a:lnTo>
                  <a:lnTo>
                    <a:pt x="1148009" y="778585"/>
                  </a:lnTo>
                  <a:lnTo>
                    <a:pt x="1182337" y="795579"/>
                  </a:lnTo>
                  <a:lnTo>
                    <a:pt x="1177171" y="754825"/>
                  </a:lnTo>
                  <a:lnTo>
                    <a:pt x="1193502" y="721466"/>
                  </a:lnTo>
                  <a:lnTo>
                    <a:pt x="1172339" y="680712"/>
                  </a:lnTo>
                  <a:lnTo>
                    <a:pt x="1145176" y="671271"/>
                  </a:lnTo>
                  <a:lnTo>
                    <a:pt x="1148818" y="668596"/>
                  </a:lnTo>
                  <a:close/>
                </a:path>
                <a:path w="1650364" h="808990">
                  <a:moveTo>
                    <a:pt x="1292528" y="609589"/>
                  </a:moveTo>
                  <a:lnTo>
                    <a:pt x="692238" y="609589"/>
                  </a:lnTo>
                  <a:lnTo>
                    <a:pt x="724567" y="623908"/>
                  </a:lnTo>
                  <a:lnTo>
                    <a:pt x="751730" y="628471"/>
                  </a:lnTo>
                  <a:lnTo>
                    <a:pt x="753729" y="643577"/>
                  </a:lnTo>
                  <a:lnTo>
                    <a:pt x="732566" y="681813"/>
                  </a:lnTo>
                  <a:lnTo>
                    <a:pt x="769894" y="683702"/>
                  </a:lnTo>
                  <a:lnTo>
                    <a:pt x="910708" y="661043"/>
                  </a:lnTo>
                  <a:lnTo>
                    <a:pt x="1159102" y="661043"/>
                  </a:lnTo>
                  <a:lnTo>
                    <a:pt x="1175171" y="649242"/>
                  </a:lnTo>
                  <a:lnTo>
                    <a:pt x="1328159" y="649242"/>
                  </a:lnTo>
                  <a:lnTo>
                    <a:pt x="1329150" y="648455"/>
                  </a:lnTo>
                  <a:lnTo>
                    <a:pt x="1292528" y="609589"/>
                  </a:lnTo>
                  <a:close/>
                </a:path>
                <a:path w="1650364" h="808990">
                  <a:moveTo>
                    <a:pt x="1328159" y="649242"/>
                  </a:moveTo>
                  <a:lnTo>
                    <a:pt x="1175171" y="649242"/>
                  </a:lnTo>
                  <a:lnTo>
                    <a:pt x="1247495" y="659784"/>
                  </a:lnTo>
                  <a:lnTo>
                    <a:pt x="1305154" y="667494"/>
                  </a:lnTo>
                  <a:lnTo>
                    <a:pt x="1328159" y="649242"/>
                  </a:lnTo>
                  <a:close/>
                </a:path>
                <a:path w="1650364" h="808990">
                  <a:moveTo>
                    <a:pt x="1269992" y="575443"/>
                  </a:moveTo>
                  <a:lnTo>
                    <a:pt x="610916" y="575443"/>
                  </a:lnTo>
                  <a:lnTo>
                    <a:pt x="638245" y="581108"/>
                  </a:lnTo>
                  <a:lnTo>
                    <a:pt x="652243" y="602036"/>
                  </a:lnTo>
                  <a:lnTo>
                    <a:pt x="623747" y="628471"/>
                  </a:lnTo>
                  <a:lnTo>
                    <a:pt x="686239" y="645465"/>
                  </a:lnTo>
                  <a:lnTo>
                    <a:pt x="692238" y="609589"/>
                  </a:lnTo>
                  <a:lnTo>
                    <a:pt x="1292528" y="609589"/>
                  </a:lnTo>
                  <a:lnTo>
                    <a:pt x="1269992" y="585671"/>
                  </a:lnTo>
                  <a:lnTo>
                    <a:pt x="1269992" y="575443"/>
                  </a:lnTo>
                  <a:close/>
                </a:path>
                <a:path w="1650364" h="808990">
                  <a:moveTo>
                    <a:pt x="1269992" y="558134"/>
                  </a:moveTo>
                  <a:lnTo>
                    <a:pt x="525261" y="558134"/>
                  </a:lnTo>
                  <a:lnTo>
                    <a:pt x="565755" y="573555"/>
                  </a:lnTo>
                  <a:lnTo>
                    <a:pt x="565755" y="589448"/>
                  </a:lnTo>
                  <a:lnTo>
                    <a:pt x="570588" y="619030"/>
                  </a:lnTo>
                  <a:lnTo>
                    <a:pt x="599750" y="630359"/>
                  </a:lnTo>
                  <a:lnTo>
                    <a:pt x="610916" y="575443"/>
                  </a:lnTo>
                  <a:lnTo>
                    <a:pt x="1269992" y="575443"/>
                  </a:lnTo>
                  <a:lnTo>
                    <a:pt x="1269992" y="558134"/>
                  </a:lnTo>
                  <a:close/>
                </a:path>
                <a:path w="1650364" h="808990">
                  <a:moveTo>
                    <a:pt x="1353582" y="557348"/>
                  </a:moveTo>
                  <a:lnTo>
                    <a:pt x="1269992" y="557348"/>
                  </a:lnTo>
                  <a:lnTo>
                    <a:pt x="1353147" y="585671"/>
                  </a:lnTo>
                  <a:lnTo>
                    <a:pt x="1353582" y="557348"/>
                  </a:lnTo>
                  <a:close/>
                </a:path>
                <a:path w="1650364" h="808990">
                  <a:moveTo>
                    <a:pt x="1353901" y="536577"/>
                  </a:moveTo>
                  <a:lnTo>
                    <a:pt x="400445" y="536577"/>
                  </a:lnTo>
                  <a:lnTo>
                    <a:pt x="432940" y="539252"/>
                  </a:lnTo>
                  <a:lnTo>
                    <a:pt x="432940" y="572453"/>
                  </a:lnTo>
                  <a:lnTo>
                    <a:pt x="470935" y="577331"/>
                  </a:lnTo>
                  <a:lnTo>
                    <a:pt x="525261" y="558134"/>
                  </a:lnTo>
                  <a:lnTo>
                    <a:pt x="1269992" y="558134"/>
                  </a:lnTo>
                  <a:lnTo>
                    <a:pt x="1269992" y="557348"/>
                  </a:lnTo>
                  <a:lnTo>
                    <a:pt x="1353582" y="557348"/>
                  </a:lnTo>
                  <a:lnTo>
                    <a:pt x="1353901" y="536577"/>
                  </a:lnTo>
                  <a:close/>
                </a:path>
                <a:path w="1650364" h="808990">
                  <a:moveTo>
                    <a:pt x="1404169" y="407233"/>
                  </a:moveTo>
                  <a:lnTo>
                    <a:pt x="318122" y="407233"/>
                  </a:lnTo>
                  <a:lnTo>
                    <a:pt x="342119" y="426116"/>
                  </a:lnTo>
                  <a:lnTo>
                    <a:pt x="287627" y="483235"/>
                  </a:lnTo>
                  <a:lnTo>
                    <a:pt x="292793" y="522258"/>
                  </a:lnTo>
                  <a:lnTo>
                    <a:pt x="322122" y="563012"/>
                  </a:lnTo>
                  <a:lnTo>
                    <a:pt x="357284" y="567576"/>
                  </a:lnTo>
                  <a:lnTo>
                    <a:pt x="400445" y="536577"/>
                  </a:lnTo>
                  <a:lnTo>
                    <a:pt x="1353901" y="536577"/>
                  </a:lnTo>
                  <a:lnTo>
                    <a:pt x="1354314" y="509670"/>
                  </a:lnTo>
                  <a:lnTo>
                    <a:pt x="1370478" y="483235"/>
                  </a:lnTo>
                  <a:lnTo>
                    <a:pt x="1426804" y="480245"/>
                  </a:lnTo>
                  <a:lnTo>
                    <a:pt x="1445968" y="473793"/>
                  </a:lnTo>
                  <a:lnTo>
                    <a:pt x="1467298" y="451135"/>
                  </a:lnTo>
                  <a:lnTo>
                    <a:pt x="1467298" y="438547"/>
                  </a:lnTo>
                  <a:lnTo>
                    <a:pt x="1483962" y="420451"/>
                  </a:lnTo>
                  <a:lnTo>
                    <a:pt x="1483265" y="417776"/>
                  </a:lnTo>
                  <a:lnTo>
                    <a:pt x="1426804" y="417776"/>
                  </a:lnTo>
                  <a:lnTo>
                    <a:pt x="1404169" y="407233"/>
                  </a:lnTo>
                  <a:close/>
                </a:path>
                <a:path w="1650364" h="808990">
                  <a:moveTo>
                    <a:pt x="163977" y="449876"/>
                  </a:moveTo>
                  <a:lnTo>
                    <a:pt x="163977" y="464352"/>
                  </a:lnTo>
                  <a:lnTo>
                    <a:pt x="177308" y="466240"/>
                  </a:lnTo>
                  <a:lnTo>
                    <a:pt x="181975" y="494564"/>
                  </a:lnTo>
                  <a:lnTo>
                    <a:pt x="209304" y="511558"/>
                  </a:lnTo>
                  <a:lnTo>
                    <a:pt x="214470" y="524146"/>
                  </a:lnTo>
                  <a:lnTo>
                    <a:pt x="244466" y="526034"/>
                  </a:lnTo>
                  <a:lnTo>
                    <a:pt x="265630" y="478357"/>
                  </a:lnTo>
                  <a:lnTo>
                    <a:pt x="281627" y="471905"/>
                  </a:lnTo>
                  <a:lnTo>
                    <a:pt x="276697" y="454911"/>
                  </a:lnTo>
                  <a:lnTo>
                    <a:pt x="173976" y="454911"/>
                  </a:lnTo>
                  <a:lnTo>
                    <a:pt x="163977" y="449876"/>
                  </a:lnTo>
                  <a:close/>
                </a:path>
                <a:path w="1650364" h="808990">
                  <a:moveTo>
                    <a:pt x="1292570" y="240754"/>
                  </a:moveTo>
                  <a:lnTo>
                    <a:pt x="140813" y="240754"/>
                  </a:lnTo>
                  <a:lnTo>
                    <a:pt x="165310" y="251297"/>
                  </a:lnTo>
                  <a:lnTo>
                    <a:pt x="173976" y="454911"/>
                  </a:lnTo>
                  <a:lnTo>
                    <a:pt x="276697" y="454911"/>
                  </a:lnTo>
                  <a:lnTo>
                    <a:pt x="271629" y="437445"/>
                  </a:lnTo>
                  <a:lnTo>
                    <a:pt x="274795" y="413999"/>
                  </a:lnTo>
                  <a:lnTo>
                    <a:pt x="318122" y="407233"/>
                  </a:lnTo>
                  <a:lnTo>
                    <a:pt x="1404169" y="407233"/>
                  </a:lnTo>
                  <a:lnTo>
                    <a:pt x="1389642" y="400467"/>
                  </a:lnTo>
                  <a:lnTo>
                    <a:pt x="1406806" y="311091"/>
                  </a:lnTo>
                  <a:lnTo>
                    <a:pt x="1371645" y="267662"/>
                  </a:lnTo>
                  <a:lnTo>
                    <a:pt x="1317152" y="267662"/>
                  </a:lnTo>
                  <a:lnTo>
                    <a:pt x="1295988" y="259007"/>
                  </a:lnTo>
                  <a:lnTo>
                    <a:pt x="1292570" y="240754"/>
                  </a:lnTo>
                  <a:close/>
                </a:path>
                <a:path w="1650364" h="808990">
                  <a:moveTo>
                    <a:pt x="1481296" y="410223"/>
                  </a:moveTo>
                  <a:lnTo>
                    <a:pt x="1426804" y="417776"/>
                  </a:lnTo>
                  <a:lnTo>
                    <a:pt x="1483265" y="417776"/>
                  </a:lnTo>
                  <a:lnTo>
                    <a:pt x="1481296" y="410223"/>
                  </a:lnTo>
                  <a:close/>
                </a:path>
                <a:path w="1650364" h="808990">
                  <a:moveTo>
                    <a:pt x="268796" y="7401"/>
                  </a:moveTo>
                  <a:lnTo>
                    <a:pt x="125982" y="18730"/>
                  </a:lnTo>
                  <a:lnTo>
                    <a:pt x="65657" y="90955"/>
                  </a:lnTo>
                  <a:lnTo>
                    <a:pt x="49659" y="94731"/>
                  </a:lnTo>
                  <a:lnTo>
                    <a:pt x="22330" y="130765"/>
                  </a:lnTo>
                  <a:lnTo>
                    <a:pt x="11165" y="171519"/>
                  </a:lnTo>
                  <a:lnTo>
                    <a:pt x="0" y="223760"/>
                  </a:lnTo>
                  <a:lnTo>
                    <a:pt x="11165" y="267662"/>
                  </a:lnTo>
                  <a:lnTo>
                    <a:pt x="29162" y="288432"/>
                  </a:lnTo>
                  <a:lnTo>
                    <a:pt x="37161" y="338785"/>
                  </a:lnTo>
                  <a:lnTo>
                    <a:pt x="59658" y="300863"/>
                  </a:lnTo>
                  <a:lnTo>
                    <a:pt x="62324" y="274113"/>
                  </a:lnTo>
                  <a:lnTo>
                    <a:pt x="88821" y="258221"/>
                  </a:lnTo>
                  <a:lnTo>
                    <a:pt x="102819" y="245632"/>
                  </a:lnTo>
                  <a:lnTo>
                    <a:pt x="138347" y="245632"/>
                  </a:lnTo>
                  <a:lnTo>
                    <a:pt x="140813" y="240754"/>
                  </a:lnTo>
                  <a:lnTo>
                    <a:pt x="1292570" y="240754"/>
                  </a:lnTo>
                  <a:lnTo>
                    <a:pt x="1291156" y="233202"/>
                  </a:lnTo>
                  <a:lnTo>
                    <a:pt x="1348314" y="219197"/>
                  </a:lnTo>
                  <a:lnTo>
                    <a:pt x="1352314" y="208655"/>
                  </a:lnTo>
                  <a:lnTo>
                    <a:pt x="1348314" y="185996"/>
                  </a:lnTo>
                  <a:lnTo>
                    <a:pt x="1411639" y="145084"/>
                  </a:lnTo>
                  <a:lnTo>
                    <a:pt x="1491961" y="128090"/>
                  </a:lnTo>
                  <a:lnTo>
                    <a:pt x="1527186" y="128090"/>
                  </a:lnTo>
                  <a:lnTo>
                    <a:pt x="1570784" y="113771"/>
                  </a:lnTo>
                  <a:lnTo>
                    <a:pt x="1627741" y="113771"/>
                  </a:lnTo>
                  <a:lnTo>
                    <a:pt x="1646107" y="99295"/>
                  </a:lnTo>
                  <a:lnTo>
                    <a:pt x="1650106" y="67981"/>
                  </a:lnTo>
                  <a:lnTo>
                    <a:pt x="1641274" y="57754"/>
                  </a:lnTo>
                  <a:lnTo>
                    <a:pt x="1633760" y="24395"/>
                  </a:lnTo>
                  <a:lnTo>
                    <a:pt x="328121" y="24395"/>
                  </a:lnTo>
                  <a:lnTo>
                    <a:pt x="268796" y="7401"/>
                  </a:lnTo>
                  <a:close/>
                </a:path>
                <a:path w="1650364" h="808990">
                  <a:moveTo>
                    <a:pt x="138347" y="245632"/>
                  </a:moveTo>
                  <a:lnTo>
                    <a:pt x="102819" y="245632"/>
                  </a:lnTo>
                  <a:lnTo>
                    <a:pt x="131981" y="258221"/>
                  </a:lnTo>
                  <a:lnTo>
                    <a:pt x="138347" y="245632"/>
                  </a:lnTo>
                  <a:close/>
                </a:path>
                <a:path w="1650364" h="808990">
                  <a:moveTo>
                    <a:pt x="1527186" y="128090"/>
                  </a:moveTo>
                  <a:lnTo>
                    <a:pt x="1491961" y="128090"/>
                  </a:lnTo>
                  <a:lnTo>
                    <a:pt x="1513292" y="132653"/>
                  </a:lnTo>
                  <a:lnTo>
                    <a:pt x="1527186" y="128090"/>
                  </a:lnTo>
                  <a:close/>
                </a:path>
                <a:path w="1650364" h="808990">
                  <a:moveTo>
                    <a:pt x="1627741" y="113771"/>
                  </a:moveTo>
                  <a:lnTo>
                    <a:pt x="1570784" y="113771"/>
                  </a:lnTo>
                  <a:lnTo>
                    <a:pt x="1593614" y="120065"/>
                  </a:lnTo>
                  <a:lnTo>
                    <a:pt x="1626943" y="114400"/>
                  </a:lnTo>
                  <a:lnTo>
                    <a:pt x="1627741" y="113771"/>
                  </a:lnTo>
                  <a:close/>
                </a:path>
                <a:path w="1650364" h="808990">
                  <a:moveTo>
                    <a:pt x="1627835" y="0"/>
                  </a:moveTo>
                  <a:lnTo>
                    <a:pt x="365279" y="0"/>
                  </a:lnTo>
                  <a:lnTo>
                    <a:pt x="366449" y="13065"/>
                  </a:lnTo>
                  <a:lnTo>
                    <a:pt x="328121" y="24395"/>
                  </a:lnTo>
                  <a:lnTo>
                    <a:pt x="1633760" y="24395"/>
                  </a:lnTo>
                  <a:lnTo>
                    <a:pt x="1630109" y="8187"/>
                  </a:lnTo>
                  <a:lnTo>
                    <a:pt x="1627835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62567" y="549847"/>
              <a:ext cx="1650364" cy="808990"/>
            </a:xfrm>
            <a:custGeom>
              <a:avLst/>
              <a:gdLst/>
              <a:ahLst/>
              <a:cxnLst/>
              <a:rect l="l" t="t" r="r" b="b"/>
              <a:pathLst>
                <a:path w="1650364" h="808990">
                  <a:moveTo>
                    <a:pt x="365279" y="0"/>
                  </a:moveTo>
                  <a:lnTo>
                    <a:pt x="1627835" y="0"/>
                  </a:lnTo>
                  <a:lnTo>
                    <a:pt x="1630109" y="8187"/>
                  </a:lnTo>
                  <a:lnTo>
                    <a:pt x="1641274" y="57754"/>
                  </a:lnTo>
                  <a:lnTo>
                    <a:pt x="1650106" y="67981"/>
                  </a:lnTo>
                  <a:lnTo>
                    <a:pt x="1646107" y="99295"/>
                  </a:lnTo>
                  <a:lnTo>
                    <a:pt x="1626943" y="114400"/>
                  </a:lnTo>
                  <a:lnTo>
                    <a:pt x="1593614" y="120065"/>
                  </a:lnTo>
                  <a:lnTo>
                    <a:pt x="1570784" y="113771"/>
                  </a:lnTo>
                  <a:lnTo>
                    <a:pt x="1513292" y="132653"/>
                  </a:lnTo>
                  <a:lnTo>
                    <a:pt x="1491961" y="128090"/>
                  </a:lnTo>
                  <a:lnTo>
                    <a:pt x="1411639" y="145084"/>
                  </a:lnTo>
                  <a:lnTo>
                    <a:pt x="1348314" y="185996"/>
                  </a:lnTo>
                  <a:lnTo>
                    <a:pt x="1352314" y="208655"/>
                  </a:lnTo>
                  <a:lnTo>
                    <a:pt x="1348314" y="219197"/>
                  </a:lnTo>
                  <a:lnTo>
                    <a:pt x="1291156" y="233202"/>
                  </a:lnTo>
                  <a:lnTo>
                    <a:pt x="1295988" y="259007"/>
                  </a:lnTo>
                  <a:lnTo>
                    <a:pt x="1317152" y="267662"/>
                  </a:lnTo>
                  <a:lnTo>
                    <a:pt x="1371645" y="267662"/>
                  </a:lnTo>
                  <a:lnTo>
                    <a:pt x="1406806" y="311091"/>
                  </a:lnTo>
                  <a:lnTo>
                    <a:pt x="1389642" y="400467"/>
                  </a:lnTo>
                  <a:lnTo>
                    <a:pt x="1426804" y="417776"/>
                  </a:lnTo>
                  <a:lnTo>
                    <a:pt x="1481296" y="410223"/>
                  </a:lnTo>
                  <a:lnTo>
                    <a:pt x="1483962" y="420451"/>
                  </a:lnTo>
                  <a:lnTo>
                    <a:pt x="1467298" y="438547"/>
                  </a:lnTo>
                  <a:lnTo>
                    <a:pt x="1467298" y="451135"/>
                  </a:lnTo>
                  <a:lnTo>
                    <a:pt x="1445968" y="473794"/>
                  </a:lnTo>
                  <a:lnTo>
                    <a:pt x="1426804" y="480245"/>
                  </a:lnTo>
                  <a:lnTo>
                    <a:pt x="1370478" y="483235"/>
                  </a:lnTo>
                  <a:lnTo>
                    <a:pt x="1354314" y="509670"/>
                  </a:lnTo>
                  <a:lnTo>
                    <a:pt x="1353147" y="585671"/>
                  </a:lnTo>
                  <a:lnTo>
                    <a:pt x="1269992" y="557348"/>
                  </a:lnTo>
                  <a:lnTo>
                    <a:pt x="1269992" y="585671"/>
                  </a:lnTo>
                  <a:lnTo>
                    <a:pt x="1329150" y="648455"/>
                  </a:lnTo>
                  <a:lnTo>
                    <a:pt x="1305154" y="667494"/>
                  </a:lnTo>
                  <a:lnTo>
                    <a:pt x="1247495" y="659784"/>
                  </a:lnTo>
                  <a:lnTo>
                    <a:pt x="1218332" y="655378"/>
                  </a:lnTo>
                  <a:lnTo>
                    <a:pt x="1175172" y="649242"/>
                  </a:lnTo>
                  <a:lnTo>
                    <a:pt x="1145176" y="671271"/>
                  </a:lnTo>
                  <a:lnTo>
                    <a:pt x="1172339" y="680712"/>
                  </a:lnTo>
                  <a:lnTo>
                    <a:pt x="1193502" y="721466"/>
                  </a:lnTo>
                  <a:lnTo>
                    <a:pt x="1177171" y="754825"/>
                  </a:lnTo>
                  <a:lnTo>
                    <a:pt x="1182337" y="795579"/>
                  </a:lnTo>
                  <a:lnTo>
                    <a:pt x="1148009" y="778585"/>
                  </a:lnTo>
                  <a:lnTo>
                    <a:pt x="1133844" y="754825"/>
                  </a:lnTo>
                  <a:lnTo>
                    <a:pt x="1129178" y="718791"/>
                  </a:lnTo>
                  <a:lnTo>
                    <a:pt x="1098682" y="716903"/>
                  </a:lnTo>
                  <a:lnTo>
                    <a:pt x="1056688" y="692041"/>
                  </a:lnTo>
                  <a:lnTo>
                    <a:pt x="1037524" y="668596"/>
                  </a:lnTo>
                  <a:lnTo>
                    <a:pt x="1010361" y="692041"/>
                  </a:lnTo>
                  <a:lnTo>
                    <a:pt x="996363" y="766154"/>
                  </a:lnTo>
                  <a:lnTo>
                    <a:pt x="967033" y="788026"/>
                  </a:lnTo>
                  <a:lnTo>
                    <a:pt x="939870" y="794950"/>
                  </a:lnTo>
                  <a:lnTo>
                    <a:pt x="917874" y="808797"/>
                  </a:lnTo>
                  <a:lnTo>
                    <a:pt x="917874" y="789915"/>
                  </a:lnTo>
                  <a:lnTo>
                    <a:pt x="928705" y="782362"/>
                  </a:lnTo>
                  <a:lnTo>
                    <a:pt x="923873" y="766154"/>
                  </a:lnTo>
                  <a:lnTo>
                    <a:pt x="928705" y="747272"/>
                  </a:lnTo>
                  <a:lnTo>
                    <a:pt x="904709" y="696919"/>
                  </a:lnTo>
                  <a:lnTo>
                    <a:pt x="923873" y="675047"/>
                  </a:lnTo>
                  <a:lnTo>
                    <a:pt x="910708" y="661043"/>
                  </a:lnTo>
                  <a:lnTo>
                    <a:pt x="769894" y="683702"/>
                  </a:lnTo>
                  <a:lnTo>
                    <a:pt x="732566" y="681813"/>
                  </a:lnTo>
                  <a:lnTo>
                    <a:pt x="753729" y="643577"/>
                  </a:lnTo>
                  <a:lnTo>
                    <a:pt x="751730" y="628471"/>
                  </a:lnTo>
                  <a:lnTo>
                    <a:pt x="724567" y="623908"/>
                  </a:lnTo>
                  <a:lnTo>
                    <a:pt x="692238" y="609589"/>
                  </a:lnTo>
                  <a:lnTo>
                    <a:pt x="686239" y="645465"/>
                  </a:lnTo>
                  <a:lnTo>
                    <a:pt x="623747" y="628471"/>
                  </a:lnTo>
                  <a:lnTo>
                    <a:pt x="652243" y="602036"/>
                  </a:lnTo>
                  <a:lnTo>
                    <a:pt x="638245" y="581108"/>
                  </a:lnTo>
                  <a:lnTo>
                    <a:pt x="610916" y="575443"/>
                  </a:lnTo>
                  <a:lnTo>
                    <a:pt x="599751" y="630359"/>
                  </a:lnTo>
                  <a:lnTo>
                    <a:pt x="570588" y="619030"/>
                  </a:lnTo>
                  <a:lnTo>
                    <a:pt x="565755" y="589448"/>
                  </a:lnTo>
                  <a:lnTo>
                    <a:pt x="565755" y="573555"/>
                  </a:lnTo>
                  <a:lnTo>
                    <a:pt x="525261" y="558134"/>
                  </a:lnTo>
                  <a:lnTo>
                    <a:pt x="470935" y="577331"/>
                  </a:lnTo>
                  <a:lnTo>
                    <a:pt x="432940" y="572453"/>
                  </a:lnTo>
                  <a:lnTo>
                    <a:pt x="432940" y="539252"/>
                  </a:lnTo>
                  <a:lnTo>
                    <a:pt x="400445" y="536577"/>
                  </a:lnTo>
                  <a:lnTo>
                    <a:pt x="357284" y="567576"/>
                  </a:lnTo>
                  <a:lnTo>
                    <a:pt x="322122" y="563012"/>
                  </a:lnTo>
                  <a:lnTo>
                    <a:pt x="292793" y="522258"/>
                  </a:lnTo>
                  <a:lnTo>
                    <a:pt x="287627" y="483235"/>
                  </a:lnTo>
                  <a:lnTo>
                    <a:pt x="342119" y="426116"/>
                  </a:lnTo>
                  <a:lnTo>
                    <a:pt x="318122" y="407233"/>
                  </a:lnTo>
                  <a:lnTo>
                    <a:pt x="274795" y="413999"/>
                  </a:lnTo>
                  <a:lnTo>
                    <a:pt x="271629" y="437445"/>
                  </a:lnTo>
                  <a:lnTo>
                    <a:pt x="281628" y="471905"/>
                  </a:lnTo>
                  <a:lnTo>
                    <a:pt x="265630" y="478357"/>
                  </a:lnTo>
                  <a:lnTo>
                    <a:pt x="244466" y="526034"/>
                  </a:lnTo>
                  <a:lnTo>
                    <a:pt x="214470" y="524146"/>
                  </a:lnTo>
                  <a:lnTo>
                    <a:pt x="209304" y="511558"/>
                  </a:lnTo>
                  <a:lnTo>
                    <a:pt x="181975" y="494564"/>
                  </a:lnTo>
                  <a:lnTo>
                    <a:pt x="177308" y="466241"/>
                  </a:lnTo>
                  <a:lnTo>
                    <a:pt x="163977" y="464352"/>
                  </a:lnTo>
                  <a:lnTo>
                    <a:pt x="163977" y="449876"/>
                  </a:lnTo>
                  <a:lnTo>
                    <a:pt x="173976" y="454911"/>
                  </a:lnTo>
                  <a:lnTo>
                    <a:pt x="165310" y="251297"/>
                  </a:lnTo>
                  <a:lnTo>
                    <a:pt x="140814" y="240754"/>
                  </a:lnTo>
                  <a:lnTo>
                    <a:pt x="131981" y="258221"/>
                  </a:lnTo>
                  <a:lnTo>
                    <a:pt x="102819" y="245632"/>
                  </a:lnTo>
                  <a:lnTo>
                    <a:pt x="88821" y="258221"/>
                  </a:lnTo>
                  <a:lnTo>
                    <a:pt x="62324" y="274113"/>
                  </a:lnTo>
                  <a:lnTo>
                    <a:pt x="59658" y="300863"/>
                  </a:lnTo>
                  <a:lnTo>
                    <a:pt x="37161" y="338785"/>
                  </a:lnTo>
                  <a:lnTo>
                    <a:pt x="29162" y="288432"/>
                  </a:lnTo>
                  <a:lnTo>
                    <a:pt x="11165" y="267662"/>
                  </a:lnTo>
                  <a:lnTo>
                    <a:pt x="0" y="223760"/>
                  </a:lnTo>
                  <a:lnTo>
                    <a:pt x="11165" y="171519"/>
                  </a:lnTo>
                  <a:lnTo>
                    <a:pt x="22330" y="130765"/>
                  </a:lnTo>
                  <a:lnTo>
                    <a:pt x="49659" y="94731"/>
                  </a:lnTo>
                  <a:lnTo>
                    <a:pt x="65657" y="90955"/>
                  </a:lnTo>
                  <a:lnTo>
                    <a:pt x="125982" y="18730"/>
                  </a:lnTo>
                  <a:lnTo>
                    <a:pt x="209304" y="11964"/>
                  </a:lnTo>
                  <a:lnTo>
                    <a:pt x="268796" y="7401"/>
                  </a:lnTo>
                  <a:lnTo>
                    <a:pt x="328121" y="24395"/>
                  </a:lnTo>
                  <a:lnTo>
                    <a:pt x="366449" y="13065"/>
                  </a:lnTo>
                  <a:lnTo>
                    <a:pt x="36527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24237" y="790602"/>
              <a:ext cx="1437005" cy="1470660"/>
            </a:xfrm>
            <a:custGeom>
              <a:avLst/>
              <a:gdLst/>
              <a:ahLst/>
              <a:cxnLst/>
              <a:rect l="l" t="t" r="r" b="b"/>
              <a:pathLst>
                <a:path w="1437004" h="1470660">
                  <a:moveTo>
                    <a:pt x="1379144" y="0"/>
                  </a:moveTo>
                  <a:lnTo>
                    <a:pt x="1370311" y="17466"/>
                  </a:lnTo>
                  <a:lnTo>
                    <a:pt x="1341149" y="4877"/>
                  </a:lnTo>
                  <a:lnTo>
                    <a:pt x="1327151" y="17466"/>
                  </a:lnTo>
                  <a:lnTo>
                    <a:pt x="1300654" y="33358"/>
                  </a:lnTo>
                  <a:lnTo>
                    <a:pt x="1297988" y="60108"/>
                  </a:lnTo>
                  <a:lnTo>
                    <a:pt x="1275491" y="98030"/>
                  </a:lnTo>
                  <a:lnTo>
                    <a:pt x="1188336" y="133120"/>
                  </a:lnTo>
                  <a:lnTo>
                    <a:pt x="1153841" y="133120"/>
                  </a:lnTo>
                  <a:lnTo>
                    <a:pt x="1129844" y="121790"/>
                  </a:lnTo>
                  <a:lnTo>
                    <a:pt x="1132677" y="107471"/>
                  </a:lnTo>
                  <a:lnTo>
                    <a:pt x="1117846" y="77260"/>
                  </a:lnTo>
                  <a:lnTo>
                    <a:pt x="1070186" y="54443"/>
                  </a:lnTo>
                  <a:lnTo>
                    <a:pt x="1025025" y="54443"/>
                  </a:lnTo>
                  <a:lnTo>
                    <a:pt x="991030" y="77260"/>
                  </a:lnTo>
                  <a:lnTo>
                    <a:pt x="925372" y="177021"/>
                  </a:lnTo>
                  <a:lnTo>
                    <a:pt x="966700" y="162702"/>
                  </a:lnTo>
                  <a:lnTo>
                    <a:pt x="1020193" y="175133"/>
                  </a:lnTo>
                  <a:lnTo>
                    <a:pt x="1019026" y="223597"/>
                  </a:lnTo>
                  <a:lnTo>
                    <a:pt x="887378" y="336576"/>
                  </a:lnTo>
                  <a:lnTo>
                    <a:pt x="774560" y="372610"/>
                  </a:lnTo>
                  <a:lnTo>
                    <a:pt x="742564" y="396370"/>
                  </a:lnTo>
                  <a:lnTo>
                    <a:pt x="672074" y="395269"/>
                  </a:lnTo>
                  <a:lnTo>
                    <a:pt x="639745" y="390706"/>
                  </a:lnTo>
                  <a:lnTo>
                    <a:pt x="611749" y="404710"/>
                  </a:lnTo>
                  <a:lnTo>
                    <a:pt x="574587" y="488264"/>
                  </a:lnTo>
                  <a:lnTo>
                    <a:pt x="534093" y="529176"/>
                  </a:lnTo>
                  <a:lnTo>
                    <a:pt x="488932" y="620755"/>
                  </a:lnTo>
                  <a:lnTo>
                    <a:pt x="485766" y="638536"/>
                  </a:lnTo>
                  <a:lnTo>
                    <a:pt x="480933" y="673625"/>
                  </a:lnTo>
                  <a:lnTo>
                    <a:pt x="390113" y="798091"/>
                  </a:lnTo>
                  <a:lnTo>
                    <a:pt x="354118" y="809421"/>
                  </a:lnTo>
                  <a:lnTo>
                    <a:pt x="308790" y="836957"/>
                  </a:lnTo>
                  <a:lnTo>
                    <a:pt x="271629" y="849546"/>
                  </a:lnTo>
                  <a:lnTo>
                    <a:pt x="266463" y="920669"/>
                  </a:lnTo>
                  <a:lnTo>
                    <a:pt x="271629" y="983453"/>
                  </a:lnTo>
                  <a:lnTo>
                    <a:pt x="249132" y="980305"/>
                  </a:lnTo>
                  <a:lnTo>
                    <a:pt x="262463" y="1002335"/>
                  </a:lnTo>
                  <a:lnTo>
                    <a:pt x="251132" y="1035536"/>
                  </a:lnTo>
                  <a:lnTo>
                    <a:pt x="227135" y="1046866"/>
                  </a:lnTo>
                  <a:lnTo>
                    <a:pt x="191973" y="1046866"/>
                  </a:lnTo>
                  <a:lnTo>
                    <a:pt x="170809" y="1073773"/>
                  </a:lnTo>
                  <a:lnTo>
                    <a:pt x="105652" y="1083214"/>
                  </a:lnTo>
                  <a:lnTo>
                    <a:pt x="97486" y="1103985"/>
                  </a:lnTo>
                  <a:lnTo>
                    <a:pt x="81155" y="1113583"/>
                  </a:lnTo>
                  <a:lnTo>
                    <a:pt x="59158" y="1103985"/>
                  </a:lnTo>
                  <a:lnTo>
                    <a:pt x="25163" y="1050799"/>
                  </a:lnTo>
                  <a:lnTo>
                    <a:pt x="23996" y="1118461"/>
                  </a:lnTo>
                  <a:lnTo>
                    <a:pt x="15997" y="1130577"/>
                  </a:lnTo>
                  <a:lnTo>
                    <a:pt x="0" y="1180143"/>
                  </a:lnTo>
                  <a:lnTo>
                    <a:pt x="39994" y="1209568"/>
                  </a:lnTo>
                  <a:lnTo>
                    <a:pt x="39994" y="1223572"/>
                  </a:lnTo>
                  <a:lnTo>
                    <a:pt x="50326" y="1247333"/>
                  </a:lnTo>
                  <a:lnTo>
                    <a:pt x="77156" y="1236003"/>
                  </a:lnTo>
                  <a:lnTo>
                    <a:pt x="96320" y="1256931"/>
                  </a:lnTo>
                  <a:lnTo>
                    <a:pt x="88321" y="1288244"/>
                  </a:lnTo>
                  <a:lnTo>
                    <a:pt x="120816" y="1274240"/>
                  </a:lnTo>
                  <a:lnTo>
                    <a:pt x="150812" y="1226562"/>
                  </a:lnTo>
                  <a:lnTo>
                    <a:pt x="185974" y="1224674"/>
                  </a:lnTo>
                  <a:lnTo>
                    <a:pt x="166810" y="1264484"/>
                  </a:lnTo>
                  <a:lnTo>
                    <a:pt x="201972" y="1254886"/>
                  </a:lnTo>
                  <a:lnTo>
                    <a:pt x="213137" y="1243556"/>
                  </a:lnTo>
                  <a:lnTo>
                    <a:pt x="213137" y="1207680"/>
                  </a:lnTo>
                  <a:lnTo>
                    <a:pt x="248465" y="1198239"/>
                  </a:lnTo>
                  <a:lnTo>
                    <a:pt x="261630" y="1207680"/>
                  </a:lnTo>
                  <a:lnTo>
                    <a:pt x="245133" y="1243556"/>
                  </a:lnTo>
                  <a:lnTo>
                    <a:pt x="328788" y="1227349"/>
                  </a:lnTo>
                  <a:lnTo>
                    <a:pt x="328788" y="1189584"/>
                  </a:lnTo>
                  <a:lnTo>
                    <a:pt x="342786" y="1176996"/>
                  </a:lnTo>
                  <a:lnTo>
                    <a:pt x="386113" y="1172433"/>
                  </a:lnTo>
                  <a:lnTo>
                    <a:pt x="410443" y="1143795"/>
                  </a:lnTo>
                  <a:lnTo>
                    <a:pt x="421275" y="1162992"/>
                  </a:lnTo>
                  <a:lnTo>
                    <a:pt x="415276" y="1186437"/>
                  </a:lnTo>
                  <a:lnTo>
                    <a:pt x="378114" y="1191473"/>
                  </a:lnTo>
                  <a:lnTo>
                    <a:pt x="359284" y="1217908"/>
                  </a:lnTo>
                  <a:lnTo>
                    <a:pt x="404444" y="1217908"/>
                  </a:lnTo>
                  <a:lnTo>
                    <a:pt x="453604" y="1237892"/>
                  </a:lnTo>
                  <a:lnTo>
                    <a:pt x="407277" y="1244815"/>
                  </a:lnTo>
                  <a:lnTo>
                    <a:pt x="404444" y="1271250"/>
                  </a:lnTo>
                  <a:lnTo>
                    <a:pt x="415276" y="1310903"/>
                  </a:lnTo>
                  <a:lnTo>
                    <a:pt x="455604" y="1331044"/>
                  </a:lnTo>
                  <a:lnTo>
                    <a:pt x="506930" y="1362357"/>
                  </a:lnTo>
                  <a:lnTo>
                    <a:pt x="476934" y="1392569"/>
                  </a:lnTo>
                  <a:lnTo>
                    <a:pt x="473601" y="1405157"/>
                  </a:lnTo>
                  <a:lnTo>
                    <a:pt x="489766" y="1419476"/>
                  </a:lnTo>
                  <a:lnTo>
                    <a:pt x="506097" y="1414598"/>
                  </a:lnTo>
                  <a:lnTo>
                    <a:pt x="533260" y="1398706"/>
                  </a:lnTo>
                  <a:lnTo>
                    <a:pt x="557256" y="1403269"/>
                  </a:lnTo>
                  <a:lnTo>
                    <a:pt x="595251" y="1469829"/>
                  </a:lnTo>
                  <a:lnTo>
                    <a:pt x="630580" y="1470616"/>
                  </a:lnTo>
                  <a:lnTo>
                    <a:pt x="674074" y="1451576"/>
                  </a:lnTo>
                  <a:lnTo>
                    <a:pt x="684072" y="1461017"/>
                  </a:lnTo>
                  <a:lnTo>
                    <a:pt x="825053" y="1386904"/>
                  </a:lnTo>
                  <a:lnTo>
                    <a:pt x="839051" y="1408934"/>
                  </a:lnTo>
                  <a:lnTo>
                    <a:pt x="952702" y="1351815"/>
                  </a:lnTo>
                  <a:lnTo>
                    <a:pt x="955868" y="1337810"/>
                  </a:lnTo>
                  <a:lnTo>
                    <a:pt x="909375" y="1332932"/>
                  </a:lnTo>
                  <a:lnTo>
                    <a:pt x="880212" y="1309015"/>
                  </a:lnTo>
                  <a:lnTo>
                    <a:pt x="855049" y="1303350"/>
                  </a:lnTo>
                  <a:lnTo>
                    <a:pt x="866214" y="1273139"/>
                  </a:lnTo>
                  <a:lnTo>
                    <a:pt x="845050" y="1258819"/>
                  </a:lnTo>
                  <a:lnTo>
                    <a:pt x="853049" y="1249221"/>
                  </a:lnTo>
                  <a:lnTo>
                    <a:pt x="872213" y="1241668"/>
                  </a:lnTo>
                  <a:lnTo>
                    <a:pt x="880212" y="1199025"/>
                  </a:lnTo>
                  <a:lnTo>
                    <a:pt x="894210" y="1167555"/>
                  </a:lnTo>
                  <a:lnTo>
                    <a:pt x="831719" y="1164880"/>
                  </a:lnTo>
                  <a:lnTo>
                    <a:pt x="823720" y="1069996"/>
                  </a:lnTo>
                  <a:lnTo>
                    <a:pt x="764561" y="1068895"/>
                  </a:lnTo>
                  <a:lnTo>
                    <a:pt x="825053" y="1009888"/>
                  </a:lnTo>
                  <a:lnTo>
                    <a:pt x="781726" y="1009101"/>
                  </a:lnTo>
                  <a:lnTo>
                    <a:pt x="781726" y="970864"/>
                  </a:lnTo>
                  <a:lnTo>
                    <a:pt x="760562" y="937663"/>
                  </a:lnTo>
                  <a:lnTo>
                    <a:pt x="827719" y="901629"/>
                  </a:lnTo>
                  <a:lnTo>
                    <a:pt x="844217" y="909340"/>
                  </a:lnTo>
                  <a:lnTo>
                    <a:pt x="823053" y="926334"/>
                  </a:lnTo>
                  <a:lnTo>
                    <a:pt x="841051" y="923659"/>
                  </a:lnTo>
                  <a:lnTo>
                    <a:pt x="841051" y="937663"/>
                  </a:lnTo>
                  <a:lnTo>
                    <a:pt x="863048" y="945216"/>
                  </a:lnTo>
                  <a:lnTo>
                    <a:pt x="884211" y="942541"/>
                  </a:lnTo>
                  <a:lnTo>
                    <a:pt x="901376" y="933100"/>
                  </a:lnTo>
                  <a:lnTo>
                    <a:pt x="933371" y="935775"/>
                  </a:lnTo>
                  <a:lnTo>
                    <a:pt x="911374" y="902416"/>
                  </a:lnTo>
                  <a:lnTo>
                    <a:pt x="1042190" y="816974"/>
                  </a:lnTo>
                  <a:lnTo>
                    <a:pt x="1047522" y="793528"/>
                  </a:lnTo>
                  <a:lnTo>
                    <a:pt x="1029025" y="754505"/>
                  </a:lnTo>
                  <a:lnTo>
                    <a:pt x="1015027" y="733419"/>
                  </a:lnTo>
                  <a:lnTo>
                    <a:pt x="1093516" y="706984"/>
                  </a:lnTo>
                  <a:lnTo>
                    <a:pt x="1134677" y="714537"/>
                  </a:lnTo>
                  <a:lnTo>
                    <a:pt x="1142676" y="616507"/>
                  </a:lnTo>
                  <a:lnTo>
                    <a:pt x="1107514" y="611943"/>
                  </a:lnTo>
                  <a:lnTo>
                    <a:pt x="1189170" y="554824"/>
                  </a:lnTo>
                  <a:lnTo>
                    <a:pt x="1129844" y="561748"/>
                  </a:lnTo>
                  <a:lnTo>
                    <a:pt x="1089517" y="552307"/>
                  </a:lnTo>
                  <a:lnTo>
                    <a:pt x="1065520" y="558601"/>
                  </a:lnTo>
                  <a:lnTo>
                    <a:pt x="1054188" y="554195"/>
                  </a:lnTo>
                  <a:lnTo>
                    <a:pt x="1070186" y="515958"/>
                  </a:lnTo>
                  <a:lnTo>
                    <a:pt x="1084684" y="508405"/>
                  </a:lnTo>
                  <a:lnTo>
                    <a:pt x="1071519" y="467494"/>
                  </a:lnTo>
                  <a:lnTo>
                    <a:pt x="1116680" y="461042"/>
                  </a:lnTo>
                  <a:lnTo>
                    <a:pt x="1140676" y="478036"/>
                  </a:lnTo>
                  <a:lnTo>
                    <a:pt x="1148675" y="501954"/>
                  </a:lnTo>
                  <a:lnTo>
                    <a:pt x="1181171" y="501954"/>
                  </a:lnTo>
                  <a:lnTo>
                    <a:pt x="1224331" y="531064"/>
                  </a:lnTo>
                  <a:lnTo>
                    <a:pt x="1243495" y="512182"/>
                  </a:lnTo>
                  <a:lnTo>
                    <a:pt x="1206334" y="485589"/>
                  </a:lnTo>
                  <a:lnTo>
                    <a:pt x="1233497" y="482600"/>
                  </a:lnTo>
                  <a:lnTo>
                    <a:pt x="1300654" y="483701"/>
                  </a:lnTo>
                  <a:lnTo>
                    <a:pt x="1363146" y="431617"/>
                  </a:lnTo>
                  <a:lnTo>
                    <a:pt x="1319985" y="387716"/>
                  </a:lnTo>
                  <a:lnTo>
                    <a:pt x="1339149" y="370722"/>
                  </a:lnTo>
                  <a:lnTo>
                    <a:pt x="1390309" y="383153"/>
                  </a:lnTo>
                  <a:lnTo>
                    <a:pt x="1387142" y="354357"/>
                  </a:lnTo>
                  <a:lnTo>
                    <a:pt x="1411639" y="354357"/>
                  </a:lnTo>
                  <a:lnTo>
                    <a:pt x="1412306" y="327922"/>
                  </a:lnTo>
                  <a:lnTo>
                    <a:pt x="1436802" y="309040"/>
                  </a:lnTo>
                  <a:lnTo>
                    <a:pt x="1406306" y="313603"/>
                  </a:lnTo>
                  <a:lnTo>
                    <a:pt x="1388309" y="302274"/>
                  </a:lnTo>
                  <a:lnTo>
                    <a:pt x="1377144" y="311715"/>
                  </a:lnTo>
                  <a:lnTo>
                    <a:pt x="1358313" y="287168"/>
                  </a:lnTo>
                  <a:lnTo>
                    <a:pt x="1374311" y="253809"/>
                  </a:lnTo>
                  <a:lnTo>
                    <a:pt x="1402307" y="223597"/>
                  </a:lnTo>
                  <a:lnTo>
                    <a:pt x="1402307" y="209121"/>
                  </a:lnTo>
                  <a:lnTo>
                    <a:pt x="1412306" y="214156"/>
                  </a:lnTo>
                  <a:lnTo>
                    <a:pt x="1403640" y="10542"/>
                  </a:lnTo>
                  <a:lnTo>
                    <a:pt x="1379144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424237" y="790602"/>
              <a:ext cx="1437005" cy="1470660"/>
            </a:xfrm>
            <a:custGeom>
              <a:avLst/>
              <a:gdLst/>
              <a:ahLst/>
              <a:cxnLst/>
              <a:rect l="l" t="t" r="r" b="b"/>
              <a:pathLst>
                <a:path w="1437004" h="1470660">
                  <a:moveTo>
                    <a:pt x="1275491" y="98030"/>
                  </a:moveTo>
                  <a:lnTo>
                    <a:pt x="1297988" y="60108"/>
                  </a:lnTo>
                  <a:lnTo>
                    <a:pt x="1300654" y="33358"/>
                  </a:lnTo>
                  <a:lnTo>
                    <a:pt x="1327151" y="17466"/>
                  </a:lnTo>
                  <a:lnTo>
                    <a:pt x="1341149" y="4877"/>
                  </a:lnTo>
                  <a:lnTo>
                    <a:pt x="1370311" y="17466"/>
                  </a:lnTo>
                  <a:lnTo>
                    <a:pt x="1379144" y="0"/>
                  </a:lnTo>
                  <a:lnTo>
                    <a:pt x="1403640" y="10542"/>
                  </a:lnTo>
                  <a:lnTo>
                    <a:pt x="1412306" y="214156"/>
                  </a:lnTo>
                  <a:lnTo>
                    <a:pt x="1402307" y="209121"/>
                  </a:lnTo>
                  <a:lnTo>
                    <a:pt x="1402307" y="223597"/>
                  </a:lnTo>
                  <a:lnTo>
                    <a:pt x="1374311" y="253809"/>
                  </a:lnTo>
                  <a:lnTo>
                    <a:pt x="1358313" y="287168"/>
                  </a:lnTo>
                  <a:lnTo>
                    <a:pt x="1377144" y="311715"/>
                  </a:lnTo>
                  <a:lnTo>
                    <a:pt x="1388309" y="302274"/>
                  </a:lnTo>
                  <a:lnTo>
                    <a:pt x="1406306" y="313603"/>
                  </a:lnTo>
                  <a:lnTo>
                    <a:pt x="1436802" y="309040"/>
                  </a:lnTo>
                  <a:lnTo>
                    <a:pt x="1412306" y="327922"/>
                  </a:lnTo>
                  <a:lnTo>
                    <a:pt x="1411639" y="354357"/>
                  </a:lnTo>
                  <a:lnTo>
                    <a:pt x="1387142" y="354357"/>
                  </a:lnTo>
                  <a:lnTo>
                    <a:pt x="1390309" y="383153"/>
                  </a:lnTo>
                  <a:lnTo>
                    <a:pt x="1339149" y="370722"/>
                  </a:lnTo>
                  <a:lnTo>
                    <a:pt x="1319985" y="387716"/>
                  </a:lnTo>
                  <a:lnTo>
                    <a:pt x="1363146" y="431617"/>
                  </a:lnTo>
                  <a:lnTo>
                    <a:pt x="1300654" y="483701"/>
                  </a:lnTo>
                  <a:lnTo>
                    <a:pt x="1233497" y="482600"/>
                  </a:lnTo>
                  <a:lnTo>
                    <a:pt x="1206334" y="485589"/>
                  </a:lnTo>
                  <a:lnTo>
                    <a:pt x="1243495" y="512182"/>
                  </a:lnTo>
                  <a:lnTo>
                    <a:pt x="1224331" y="531064"/>
                  </a:lnTo>
                  <a:lnTo>
                    <a:pt x="1181171" y="501954"/>
                  </a:lnTo>
                  <a:lnTo>
                    <a:pt x="1148675" y="501954"/>
                  </a:lnTo>
                  <a:lnTo>
                    <a:pt x="1140676" y="478036"/>
                  </a:lnTo>
                  <a:lnTo>
                    <a:pt x="1116680" y="461042"/>
                  </a:lnTo>
                  <a:lnTo>
                    <a:pt x="1071519" y="467494"/>
                  </a:lnTo>
                  <a:lnTo>
                    <a:pt x="1084684" y="508405"/>
                  </a:lnTo>
                  <a:lnTo>
                    <a:pt x="1070186" y="515958"/>
                  </a:lnTo>
                  <a:lnTo>
                    <a:pt x="1054188" y="554195"/>
                  </a:lnTo>
                  <a:lnTo>
                    <a:pt x="1065520" y="558601"/>
                  </a:lnTo>
                  <a:lnTo>
                    <a:pt x="1089517" y="552307"/>
                  </a:lnTo>
                  <a:lnTo>
                    <a:pt x="1129844" y="561748"/>
                  </a:lnTo>
                  <a:lnTo>
                    <a:pt x="1189170" y="554824"/>
                  </a:lnTo>
                  <a:lnTo>
                    <a:pt x="1107514" y="611943"/>
                  </a:lnTo>
                  <a:lnTo>
                    <a:pt x="1142676" y="616507"/>
                  </a:lnTo>
                  <a:lnTo>
                    <a:pt x="1134677" y="714537"/>
                  </a:lnTo>
                  <a:lnTo>
                    <a:pt x="1093516" y="706984"/>
                  </a:lnTo>
                  <a:lnTo>
                    <a:pt x="1015027" y="733419"/>
                  </a:lnTo>
                  <a:lnTo>
                    <a:pt x="1029025" y="754505"/>
                  </a:lnTo>
                  <a:lnTo>
                    <a:pt x="1047522" y="793528"/>
                  </a:lnTo>
                  <a:lnTo>
                    <a:pt x="1042190" y="816974"/>
                  </a:lnTo>
                  <a:lnTo>
                    <a:pt x="911374" y="902416"/>
                  </a:lnTo>
                  <a:lnTo>
                    <a:pt x="933371" y="935775"/>
                  </a:lnTo>
                  <a:lnTo>
                    <a:pt x="901376" y="933100"/>
                  </a:lnTo>
                  <a:lnTo>
                    <a:pt x="884211" y="942541"/>
                  </a:lnTo>
                  <a:lnTo>
                    <a:pt x="863048" y="945216"/>
                  </a:lnTo>
                  <a:lnTo>
                    <a:pt x="841051" y="937663"/>
                  </a:lnTo>
                  <a:lnTo>
                    <a:pt x="841051" y="923659"/>
                  </a:lnTo>
                  <a:lnTo>
                    <a:pt x="823053" y="926334"/>
                  </a:lnTo>
                  <a:lnTo>
                    <a:pt x="844217" y="909340"/>
                  </a:lnTo>
                  <a:lnTo>
                    <a:pt x="827719" y="901629"/>
                  </a:lnTo>
                  <a:lnTo>
                    <a:pt x="760562" y="937663"/>
                  </a:lnTo>
                  <a:lnTo>
                    <a:pt x="781726" y="970864"/>
                  </a:lnTo>
                  <a:lnTo>
                    <a:pt x="781726" y="1009101"/>
                  </a:lnTo>
                  <a:lnTo>
                    <a:pt x="825053" y="1009888"/>
                  </a:lnTo>
                  <a:lnTo>
                    <a:pt x="764561" y="1068895"/>
                  </a:lnTo>
                  <a:lnTo>
                    <a:pt x="823720" y="1069996"/>
                  </a:lnTo>
                  <a:lnTo>
                    <a:pt x="831719" y="1164880"/>
                  </a:lnTo>
                  <a:lnTo>
                    <a:pt x="894210" y="1167555"/>
                  </a:lnTo>
                  <a:lnTo>
                    <a:pt x="880212" y="1199025"/>
                  </a:lnTo>
                  <a:lnTo>
                    <a:pt x="872213" y="1241668"/>
                  </a:lnTo>
                  <a:lnTo>
                    <a:pt x="853049" y="1249221"/>
                  </a:lnTo>
                  <a:lnTo>
                    <a:pt x="845050" y="1258819"/>
                  </a:lnTo>
                  <a:lnTo>
                    <a:pt x="866214" y="1273139"/>
                  </a:lnTo>
                  <a:lnTo>
                    <a:pt x="855049" y="1303350"/>
                  </a:lnTo>
                  <a:lnTo>
                    <a:pt x="880212" y="1309015"/>
                  </a:lnTo>
                  <a:lnTo>
                    <a:pt x="909375" y="1332932"/>
                  </a:lnTo>
                  <a:lnTo>
                    <a:pt x="955868" y="1337810"/>
                  </a:lnTo>
                  <a:lnTo>
                    <a:pt x="952702" y="1351815"/>
                  </a:lnTo>
                  <a:lnTo>
                    <a:pt x="839051" y="1408934"/>
                  </a:lnTo>
                  <a:lnTo>
                    <a:pt x="825053" y="1386904"/>
                  </a:lnTo>
                  <a:lnTo>
                    <a:pt x="684072" y="1461017"/>
                  </a:lnTo>
                  <a:lnTo>
                    <a:pt x="674074" y="1451576"/>
                  </a:lnTo>
                  <a:lnTo>
                    <a:pt x="630580" y="1470616"/>
                  </a:lnTo>
                  <a:lnTo>
                    <a:pt x="595251" y="1469829"/>
                  </a:lnTo>
                  <a:lnTo>
                    <a:pt x="557256" y="1403269"/>
                  </a:lnTo>
                  <a:lnTo>
                    <a:pt x="533260" y="1398706"/>
                  </a:lnTo>
                  <a:lnTo>
                    <a:pt x="506097" y="1414598"/>
                  </a:lnTo>
                  <a:lnTo>
                    <a:pt x="489766" y="1419476"/>
                  </a:lnTo>
                  <a:lnTo>
                    <a:pt x="473601" y="1405157"/>
                  </a:lnTo>
                  <a:lnTo>
                    <a:pt x="476934" y="1392569"/>
                  </a:lnTo>
                  <a:lnTo>
                    <a:pt x="506930" y="1362357"/>
                  </a:lnTo>
                  <a:lnTo>
                    <a:pt x="455604" y="1331044"/>
                  </a:lnTo>
                  <a:lnTo>
                    <a:pt x="415276" y="1310903"/>
                  </a:lnTo>
                  <a:lnTo>
                    <a:pt x="404444" y="1271250"/>
                  </a:lnTo>
                  <a:lnTo>
                    <a:pt x="407277" y="1244815"/>
                  </a:lnTo>
                  <a:lnTo>
                    <a:pt x="453604" y="1237892"/>
                  </a:lnTo>
                  <a:lnTo>
                    <a:pt x="404444" y="1217908"/>
                  </a:lnTo>
                  <a:lnTo>
                    <a:pt x="359284" y="1217908"/>
                  </a:lnTo>
                  <a:lnTo>
                    <a:pt x="378114" y="1191473"/>
                  </a:lnTo>
                  <a:lnTo>
                    <a:pt x="415276" y="1186437"/>
                  </a:lnTo>
                  <a:lnTo>
                    <a:pt x="421275" y="1162992"/>
                  </a:lnTo>
                  <a:lnTo>
                    <a:pt x="410443" y="1143795"/>
                  </a:lnTo>
                  <a:lnTo>
                    <a:pt x="386113" y="1172433"/>
                  </a:lnTo>
                  <a:lnTo>
                    <a:pt x="342786" y="1176996"/>
                  </a:lnTo>
                  <a:lnTo>
                    <a:pt x="328788" y="1189584"/>
                  </a:lnTo>
                  <a:lnTo>
                    <a:pt x="328788" y="1227349"/>
                  </a:lnTo>
                  <a:lnTo>
                    <a:pt x="245133" y="1243556"/>
                  </a:lnTo>
                  <a:lnTo>
                    <a:pt x="261630" y="1207680"/>
                  </a:lnTo>
                  <a:lnTo>
                    <a:pt x="248465" y="1198239"/>
                  </a:lnTo>
                  <a:lnTo>
                    <a:pt x="213137" y="1207680"/>
                  </a:lnTo>
                  <a:lnTo>
                    <a:pt x="213137" y="1243556"/>
                  </a:lnTo>
                  <a:lnTo>
                    <a:pt x="201972" y="1254886"/>
                  </a:lnTo>
                  <a:lnTo>
                    <a:pt x="166810" y="1264484"/>
                  </a:lnTo>
                  <a:lnTo>
                    <a:pt x="185974" y="1224674"/>
                  </a:lnTo>
                  <a:lnTo>
                    <a:pt x="150812" y="1226562"/>
                  </a:lnTo>
                  <a:lnTo>
                    <a:pt x="120816" y="1274240"/>
                  </a:lnTo>
                  <a:lnTo>
                    <a:pt x="88321" y="1288244"/>
                  </a:lnTo>
                  <a:lnTo>
                    <a:pt x="96320" y="1256931"/>
                  </a:lnTo>
                  <a:lnTo>
                    <a:pt x="77156" y="1236003"/>
                  </a:lnTo>
                  <a:lnTo>
                    <a:pt x="50326" y="1247333"/>
                  </a:lnTo>
                  <a:lnTo>
                    <a:pt x="39994" y="1223572"/>
                  </a:lnTo>
                  <a:lnTo>
                    <a:pt x="39994" y="1209568"/>
                  </a:lnTo>
                  <a:lnTo>
                    <a:pt x="0" y="1180143"/>
                  </a:lnTo>
                  <a:lnTo>
                    <a:pt x="15997" y="1130577"/>
                  </a:lnTo>
                  <a:lnTo>
                    <a:pt x="23996" y="1118461"/>
                  </a:lnTo>
                  <a:lnTo>
                    <a:pt x="25163" y="1050799"/>
                  </a:lnTo>
                  <a:lnTo>
                    <a:pt x="59158" y="1103985"/>
                  </a:lnTo>
                  <a:lnTo>
                    <a:pt x="81155" y="1113583"/>
                  </a:lnTo>
                  <a:lnTo>
                    <a:pt x="97486" y="1103985"/>
                  </a:lnTo>
                  <a:lnTo>
                    <a:pt x="105652" y="1083214"/>
                  </a:lnTo>
                  <a:lnTo>
                    <a:pt x="170809" y="1073773"/>
                  </a:lnTo>
                  <a:lnTo>
                    <a:pt x="191973" y="1046866"/>
                  </a:lnTo>
                  <a:lnTo>
                    <a:pt x="227135" y="1046866"/>
                  </a:lnTo>
                  <a:lnTo>
                    <a:pt x="251132" y="1035536"/>
                  </a:lnTo>
                  <a:lnTo>
                    <a:pt x="262463" y="1002335"/>
                  </a:lnTo>
                  <a:lnTo>
                    <a:pt x="249132" y="980305"/>
                  </a:lnTo>
                  <a:lnTo>
                    <a:pt x="271629" y="983453"/>
                  </a:lnTo>
                  <a:lnTo>
                    <a:pt x="266463" y="920669"/>
                  </a:lnTo>
                  <a:lnTo>
                    <a:pt x="271629" y="849546"/>
                  </a:lnTo>
                  <a:lnTo>
                    <a:pt x="308790" y="836957"/>
                  </a:lnTo>
                  <a:lnTo>
                    <a:pt x="354118" y="809421"/>
                  </a:lnTo>
                  <a:lnTo>
                    <a:pt x="390113" y="798091"/>
                  </a:lnTo>
                  <a:lnTo>
                    <a:pt x="480933" y="673625"/>
                  </a:lnTo>
                  <a:lnTo>
                    <a:pt x="485766" y="638536"/>
                  </a:lnTo>
                  <a:lnTo>
                    <a:pt x="488932" y="620755"/>
                  </a:lnTo>
                  <a:lnTo>
                    <a:pt x="534093" y="529176"/>
                  </a:lnTo>
                  <a:lnTo>
                    <a:pt x="574587" y="488264"/>
                  </a:lnTo>
                  <a:lnTo>
                    <a:pt x="611749" y="404710"/>
                  </a:lnTo>
                  <a:lnTo>
                    <a:pt x="639745" y="390706"/>
                  </a:lnTo>
                  <a:lnTo>
                    <a:pt x="672074" y="395269"/>
                  </a:lnTo>
                  <a:lnTo>
                    <a:pt x="742564" y="396370"/>
                  </a:lnTo>
                  <a:lnTo>
                    <a:pt x="774560" y="372610"/>
                  </a:lnTo>
                  <a:lnTo>
                    <a:pt x="887378" y="336576"/>
                  </a:lnTo>
                  <a:lnTo>
                    <a:pt x="1019026" y="223597"/>
                  </a:lnTo>
                  <a:lnTo>
                    <a:pt x="1020193" y="175133"/>
                  </a:lnTo>
                  <a:lnTo>
                    <a:pt x="966700" y="162702"/>
                  </a:lnTo>
                  <a:lnTo>
                    <a:pt x="925372" y="177021"/>
                  </a:lnTo>
                  <a:lnTo>
                    <a:pt x="991030" y="77260"/>
                  </a:lnTo>
                  <a:lnTo>
                    <a:pt x="1025025" y="54443"/>
                  </a:lnTo>
                  <a:lnTo>
                    <a:pt x="1070186" y="54443"/>
                  </a:lnTo>
                  <a:lnTo>
                    <a:pt x="1117846" y="77260"/>
                  </a:lnTo>
                  <a:lnTo>
                    <a:pt x="1132677" y="107471"/>
                  </a:lnTo>
                  <a:lnTo>
                    <a:pt x="1129844" y="121790"/>
                  </a:lnTo>
                  <a:lnTo>
                    <a:pt x="1153841" y="133120"/>
                  </a:lnTo>
                  <a:lnTo>
                    <a:pt x="1188336" y="133120"/>
                  </a:lnTo>
                  <a:lnTo>
                    <a:pt x="1275491" y="980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184800" y="957081"/>
              <a:ext cx="1406525" cy="1171575"/>
            </a:xfrm>
            <a:custGeom>
              <a:avLst/>
              <a:gdLst/>
              <a:ahLst/>
              <a:cxnLst/>
              <a:rect l="l" t="t" r="r" b="b"/>
              <a:pathLst>
                <a:path w="1406525" h="1171575">
                  <a:moveTo>
                    <a:pt x="795890" y="0"/>
                  </a:moveTo>
                  <a:lnTo>
                    <a:pt x="752563" y="6766"/>
                  </a:lnTo>
                  <a:lnTo>
                    <a:pt x="749397" y="30211"/>
                  </a:lnTo>
                  <a:lnTo>
                    <a:pt x="759395" y="64671"/>
                  </a:lnTo>
                  <a:lnTo>
                    <a:pt x="743397" y="71123"/>
                  </a:lnTo>
                  <a:lnTo>
                    <a:pt x="722234" y="118801"/>
                  </a:lnTo>
                  <a:lnTo>
                    <a:pt x="692238" y="116912"/>
                  </a:lnTo>
                  <a:lnTo>
                    <a:pt x="687072" y="104324"/>
                  </a:lnTo>
                  <a:lnTo>
                    <a:pt x="659742" y="87330"/>
                  </a:lnTo>
                  <a:lnTo>
                    <a:pt x="655076" y="59007"/>
                  </a:lnTo>
                  <a:lnTo>
                    <a:pt x="641745" y="57118"/>
                  </a:lnTo>
                  <a:lnTo>
                    <a:pt x="613749" y="87330"/>
                  </a:lnTo>
                  <a:lnTo>
                    <a:pt x="597751" y="120689"/>
                  </a:lnTo>
                  <a:lnTo>
                    <a:pt x="616582" y="145236"/>
                  </a:lnTo>
                  <a:lnTo>
                    <a:pt x="627747" y="135795"/>
                  </a:lnTo>
                  <a:lnTo>
                    <a:pt x="645744" y="147124"/>
                  </a:lnTo>
                  <a:lnTo>
                    <a:pt x="676240" y="142561"/>
                  </a:lnTo>
                  <a:lnTo>
                    <a:pt x="651743" y="161443"/>
                  </a:lnTo>
                  <a:lnTo>
                    <a:pt x="651077" y="187878"/>
                  </a:lnTo>
                  <a:lnTo>
                    <a:pt x="626580" y="187878"/>
                  </a:lnTo>
                  <a:lnTo>
                    <a:pt x="629746" y="216674"/>
                  </a:lnTo>
                  <a:lnTo>
                    <a:pt x="578587" y="204243"/>
                  </a:lnTo>
                  <a:lnTo>
                    <a:pt x="559423" y="221237"/>
                  </a:lnTo>
                  <a:lnTo>
                    <a:pt x="602583" y="265138"/>
                  </a:lnTo>
                  <a:lnTo>
                    <a:pt x="540092" y="317222"/>
                  </a:lnTo>
                  <a:lnTo>
                    <a:pt x="472935" y="316121"/>
                  </a:lnTo>
                  <a:lnTo>
                    <a:pt x="445772" y="319110"/>
                  </a:lnTo>
                  <a:lnTo>
                    <a:pt x="482933" y="345703"/>
                  </a:lnTo>
                  <a:lnTo>
                    <a:pt x="463769" y="364585"/>
                  </a:lnTo>
                  <a:lnTo>
                    <a:pt x="420608" y="335475"/>
                  </a:lnTo>
                  <a:lnTo>
                    <a:pt x="388113" y="335475"/>
                  </a:lnTo>
                  <a:lnTo>
                    <a:pt x="380114" y="311557"/>
                  </a:lnTo>
                  <a:lnTo>
                    <a:pt x="356117" y="294563"/>
                  </a:lnTo>
                  <a:lnTo>
                    <a:pt x="310957" y="301015"/>
                  </a:lnTo>
                  <a:lnTo>
                    <a:pt x="324122" y="341926"/>
                  </a:lnTo>
                  <a:lnTo>
                    <a:pt x="309624" y="349479"/>
                  </a:lnTo>
                  <a:lnTo>
                    <a:pt x="293626" y="387716"/>
                  </a:lnTo>
                  <a:lnTo>
                    <a:pt x="304958" y="392122"/>
                  </a:lnTo>
                  <a:lnTo>
                    <a:pt x="328954" y="385828"/>
                  </a:lnTo>
                  <a:lnTo>
                    <a:pt x="369282" y="395269"/>
                  </a:lnTo>
                  <a:lnTo>
                    <a:pt x="428607" y="388345"/>
                  </a:lnTo>
                  <a:lnTo>
                    <a:pt x="346952" y="445464"/>
                  </a:lnTo>
                  <a:lnTo>
                    <a:pt x="382114" y="450028"/>
                  </a:lnTo>
                  <a:lnTo>
                    <a:pt x="374115" y="548058"/>
                  </a:lnTo>
                  <a:lnTo>
                    <a:pt x="332954" y="540505"/>
                  </a:lnTo>
                  <a:lnTo>
                    <a:pt x="254465" y="566941"/>
                  </a:lnTo>
                  <a:lnTo>
                    <a:pt x="268463" y="588026"/>
                  </a:lnTo>
                  <a:lnTo>
                    <a:pt x="286960" y="627049"/>
                  </a:lnTo>
                  <a:lnTo>
                    <a:pt x="281628" y="650495"/>
                  </a:lnTo>
                  <a:lnTo>
                    <a:pt x="150812" y="735937"/>
                  </a:lnTo>
                  <a:lnTo>
                    <a:pt x="172809" y="769296"/>
                  </a:lnTo>
                  <a:lnTo>
                    <a:pt x="140814" y="766621"/>
                  </a:lnTo>
                  <a:lnTo>
                    <a:pt x="123649" y="776062"/>
                  </a:lnTo>
                  <a:lnTo>
                    <a:pt x="102485" y="778737"/>
                  </a:lnTo>
                  <a:lnTo>
                    <a:pt x="80488" y="771184"/>
                  </a:lnTo>
                  <a:lnTo>
                    <a:pt x="80488" y="757180"/>
                  </a:lnTo>
                  <a:lnTo>
                    <a:pt x="62491" y="759855"/>
                  </a:lnTo>
                  <a:lnTo>
                    <a:pt x="83655" y="742861"/>
                  </a:lnTo>
                  <a:lnTo>
                    <a:pt x="67157" y="735150"/>
                  </a:lnTo>
                  <a:lnTo>
                    <a:pt x="0" y="771184"/>
                  </a:lnTo>
                  <a:lnTo>
                    <a:pt x="21163" y="804385"/>
                  </a:lnTo>
                  <a:lnTo>
                    <a:pt x="21163" y="842622"/>
                  </a:lnTo>
                  <a:lnTo>
                    <a:pt x="64491" y="843409"/>
                  </a:lnTo>
                  <a:lnTo>
                    <a:pt x="3999" y="902416"/>
                  </a:lnTo>
                  <a:lnTo>
                    <a:pt x="63157" y="903517"/>
                  </a:lnTo>
                  <a:lnTo>
                    <a:pt x="71156" y="998401"/>
                  </a:lnTo>
                  <a:lnTo>
                    <a:pt x="133648" y="1001076"/>
                  </a:lnTo>
                  <a:lnTo>
                    <a:pt x="119650" y="1032547"/>
                  </a:lnTo>
                  <a:lnTo>
                    <a:pt x="111651" y="1075189"/>
                  </a:lnTo>
                  <a:lnTo>
                    <a:pt x="92487" y="1082742"/>
                  </a:lnTo>
                  <a:lnTo>
                    <a:pt x="84488" y="1092340"/>
                  </a:lnTo>
                  <a:lnTo>
                    <a:pt x="105652" y="1106660"/>
                  </a:lnTo>
                  <a:lnTo>
                    <a:pt x="94487" y="1136871"/>
                  </a:lnTo>
                  <a:lnTo>
                    <a:pt x="119650" y="1142536"/>
                  </a:lnTo>
                  <a:lnTo>
                    <a:pt x="148812" y="1166454"/>
                  </a:lnTo>
                  <a:lnTo>
                    <a:pt x="195306" y="1171331"/>
                  </a:lnTo>
                  <a:lnTo>
                    <a:pt x="251632" y="1152449"/>
                  </a:lnTo>
                  <a:lnTo>
                    <a:pt x="257631" y="1133095"/>
                  </a:lnTo>
                  <a:lnTo>
                    <a:pt x="313623" y="1131207"/>
                  </a:lnTo>
                  <a:lnTo>
                    <a:pt x="313623" y="1080854"/>
                  </a:lnTo>
                  <a:lnTo>
                    <a:pt x="338120" y="1080854"/>
                  </a:lnTo>
                  <a:lnTo>
                    <a:pt x="365283" y="1088407"/>
                  </a:lnTo>
                  <a:lnTo>
                    <a:pt x="422608" y="1076448"/>
                  </a:lnTo>
                  <a:lnTo>
                    <a:pt x="459770" y="987072"/>
                  </a:lnTo>
                  <a:lnTo>
                    <a:pt x="470935" y="900528"/>
                  </a:lnTo>
                  <a:lnTo>
                    <a:pt x="480933" y="882432"/>
                  </a:lnTo>
                  <a:lnTo>
                    <a:pt x="558256" y="882432"/>
                  </a:lnTo>
                  <a:lnTo>
                    <a:pt x="613749" y="772286"/>
                  </a:lnTo>
                  <a:lnTo>
                    <a:pt x="596584" y="720831"/>
                  </a:lnTo>
                  <a:lnTo>
                    <a:pt x="600584" y="709502"/>
                  </a:lnTo>
                  <a:lnTo>
                    <a:pt x="586586" y="681965"/>
                  </a:lnTo>
                  <a:lnTo>
                    <a:pt x="590585" y="661037"/>
                  </a:lnTo>
                  <a:lnTo>
                    <a:pt x="692238" y="631612"/>
                  </a:lnTo>
                  <a:lnTo>
                    <a:pt x="779892" y="625948"/>
                  </a:lnTo>
                  <a:lnTo>
                    <a:pt x="874213" y="635389"/>
                  </a:lnTo>
                  <a:lnTo>
                    <a:pt x="945870" y="635389"/>
                  </a:lnTo>
                  <a:lnTo>
                    <a:pt x="962701" y="627049"/>
                  </a:lnTo>
                  <a:lnTo>
                    <a:pt x="1016360" y="629724"/>
                  </a:lnTo>
                  <a:lnTo>
                    <a:pt x="1020359" y="552936"/>
                  </a:lnTo>
                  <a:lnTo>
                    <a:pt x="1037190" y="516588"/>
                  </a:lnTo>
                  <a:lnTo>
                    <a:pt x="1087517" y="508248"/>
                  </a:lnTo>
                  <a:lnTo>
                    <a:pt x="1103515" y="500695"/>
                  </a:lnTo>
                  <a:lnTo>
                    <a:pt x="1140676" y="510923"/>
                  </a:lnTo>
                  <a:lnTo>
                    <a:pt x="1179171" y="492041"/>
                  </a:lnTo>
                  <a:lnTo>
                    <a:pt x="1201168" y="458682"/>
                  </a:lnTo>
                  <a:lnTo>
                    <a:pt x="1273658" y="463717"/>
                  </a:lnTo>
                  <a:lnTo>
                    <a:pt x="1273658" y="446251"/>
                  </a:lnTo>
                  <a:lnTo>
                    <a:pt x="1231497" y="386457"/>
                  </a:lnTo>
                  <a:lnTo>
                    <a:pt x="1239663" y="336262"/>
                  </a:lnTo>
                  <a:lnTo>
                    <a:pt x="1295988" y="358134"/>
                  </a:lnTo>
                  <a:lnTo>
                    <a:pt x="1335983" y="394010"/>
                  </a:lnTo>
                  <a:lnTo>
                    <a:pt x="1384476" y="411476"/>
                  </a:lnTo>
                  <a:lnTo>
                    <a:pt x="1395641" y="401563"/>
                  </a:lnTo>
                  <a:lnTo>
                    <a:pt x="1395641" y="382681"/>
                  </a:lnTo>
                  <a:lnTo>
                    <a:pt x="1406473" y="375128"/>
                  </a:lnTo>
                  <a:lnTo>
                    <a:pt x="1401640" y="358921"/>
                  </a:lnTo>
                  <a:lnTo>
                    <a:pt x="1406473" y="340038"/>
                  </a:lnTo>
                  <a:lnTo>
                    <a:pt x="1382476" y="289685"/>
                  </a:lnTo>
                  <a:lnTo>
                    <a:pt x="1401640" y="267813"/>
                  </a:lnTo>
                  <a:lnTo>
                    <a:pt x="1388476" y="253809"/>
                  </a:lnTo>
                  <a:lnTo>
                    <a:pt x="1247662" y="276468"/>
                  </a:lnTo>
                  <a:lnTo>
                    <a:pt x="1210333" y="274580"/>
                  </a:lnTo>
                  <a:lnTo>
                    <a:pt x="1231497" y="236343"/>
                  </a:lnTo>
                  <a:lnTo>
                    <a:pt x="1229497" y="221237"/>
                  </a:lnTo>
                  <a:lnTo>
                    <a:pt x="1202334" y="216674"/>
                  </a:lnTo>
                  <a:lnTo>
                    <a:pt x="1170006" y="202355"/>
                  </a:lnTo>
                  <a:lnTo>
                    <a:pt x="1164006" y="238231"/>
                  </a:lnTo>
                  <a:lnTo>
                    <a:pt x="1101515" y="221237"/>
                  </a:lnTo>
                  <a:lnTo>
                    <a:pt x="1130011" y="194802"/>
                  </a:lnTo>
                  <a:lnTo>
                    <a:pt x="1116013" y="173874"/>
                  </a:lnTo>
                  <a:lnTo>
                    <a:pt x="1088683" y="168209"/>
                  </a:lnTo>
                  <a:lnTo>
                    <a:pt x="1077518" y="223125"/>
                  </a:lnTo>
                  <a:lnTo>
                    <a:pt x="1048356" y="211796"/>
                  </a:lnTo>
                  <a:lnTo>
                    <a:pt x="1043523" y="182214"/>
                  </a:lnTo>
                  <a:lnTo>
                    <a:pt x="1043523" y="166321"/>
                  </a:lnTo>
                  <a:lnTo>
                    <a:pt x="1003028" y="150901"/>
                  </a:lnTo>
                  <a:lnTo>
                    <a:pt x="948703" y="170098"/>
                  </a:lnTo>
                  <a:lnTo>
                    <a:pt x="910708" y="165220"/>
                  </a:lnTo>
                  <a:lnTo>
                    <a:pt x="910708" y="132018"/>
                  </a:lnTo>
                  <a:lnTo>
                    <a:pt x="878212" y="129343"/>
                  </a:lnTo>
                  <a:lnTo>
                    <a:pt x="835052" y="160342"/>
                  </a:lnTo>
                  <a:lnTo>
                    <a:pt x="799890" y="155778"/>
                  </a:lnTo>
                  <a:lnTo>
                    <a:pt x="770560" y="115024"/>
                  </a:lnTo>
                  <a:lnTo>
                    <a:pt x="765394" y="76001"/>
                  </a:lnTo>
                  <a:lnTo>
                    <a:pt x="819887" y="18882"/>
                  </a:lnTo>
                  <a:lnTo>
                    <a:pt x="795890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84800" y="957081"/>
              <a:ext cx="1406525" cy="1171575"/>
            </a:xfrm>
            <a:custGeom>
              <a:avLst/>
              <a:gdLst/>
              <a:ahLst/>
              <a:cxnLst/>
              <a:rect l="l" t="t" r="r" b="b"/>
              <a:pathLst>
                <a:path w="1406525" h="1171575">
                  <a:moveTo>
                    <a:pt x="641745" y="57118"/>
                  </a:moveTo>
                  <a:lnTo>
                    <a:pt x="655076" y="59007"/>
                  </a:lnTo>
                  <a:lnTo>
                    <a:pt x="659742" y="87330"/>
                  </a:lnTo>
                  <a:lnTo>
                    <a:pt x="687072" y="104324"/>
                  </a:lnTo>
                  <a:lnTo>
                    <a:pt x="692238" y="116912"/>
                  </a:lnTo>
                  <a:lnTo>
                    <a:pt x="722234" y="118801"/>
                  </a:lnTo>
                  <a:lnTo>
                    <a:pt x="743397" y="71123"/>
                  </a:lnTo>
                  <a:lnTo>
                    <a:pt x="759395" y="64671"/>
                  </a:lnTo>
                  <a:lnTo>
                    <a:pt x="749397" y="30211"/>
                  </a:lnTo>
                  <a:lnTo>
                    <a:pt x="752563" y="6766"/>
                  </a:lnTo>
                  <a:lnTo>
                    <a:pt x="795890" y="0"/>
                  </a:lnTo>
                  <a:lnTo>
                    <a:pt x="819887" y="18882"/>
                  </a:lnTo>
                  <a:lnTo>
                    <a:pt x="765394" y="76001"/>
                  </a:lnTo>
                  <a:lnTo>
                    <a:pt x="770560" y="115024"/>
                  </a:lnTo>
                  <a:lnTo>
                    <a:pt x="799890" y="155778"/>
                  </a:lnTo>
                  <a:lnTo>
                    <a:pt x="835052" y="160342"/>
                  </a:lnTo>
                  <a:lnTo>
                    <a:pt x="878212" y="129343"/>
                  </a:lnTo>
                  <a:lnTo>
                    <a:pt x="910708" y="132018"/>
                  </a:lnTo>
                  <a:lnTo>
                    <a:pt x="910708" y="165220"/>
                  </a:lnTo>
                  <a:lnTo>
                    <a:pt x="948703" y="170098"/>
                  </a:lnTo>
                  <a:lnTo>
                    <a:pt x="1003028" y="150901"/>
                  </a:lnTo>
                  <a:lnTo>
                    <a:pt x="1043523" y="166321"/>
                  </a:lnTo>
                  <a:lnTo>
                    <a:pt x="1043523" y="182214"/>
                  </a:lnTo>
                  <a:lnTo>
                    <a:pt x="1048356" y="211796"/>
                  </a:lnTo>
                  <a:lnTo>
                    <a:pt x="1077518" y="223125"/>
                  </a:lnTo>
                  <a:lnTo>
                    <a:pt x="1088683" y="168209"/>
                  </a:lnTo>
                  <a:lnTo>
                    <a:pt x="1116013" y="173874"/>
                  </a:lnTo>
                  <a:lnTo>
                    <a:pt x="1130011" y="194802"/>
                  </a:lnTo>
                  <a:lnTo>
                    <a:pt x="1101515" y="221237"/>
                  </a:lnTo>
                  <a:lnTo>
                    <a:pt x="1164006" y="238231"/>
                  </a:lnTo>
                  <a:lnTo>
                    <a:pt x="1170006" y="202355"/>
                  </a:lnTo>
                  <a:lnTo>
                    <a:pt x="1202334" y="216674"/>
                  </a:lnTo>
                  <a:lnTo>
                    <a:pt x="1229497" y="221237"/>
                  </a:lnTo>
                  <a:lnTo>
                    <a:pt x="1231497" y="236343"/>
                  </a:lnTo>
                  <a:lnTo>
                    <a:pt x="1210333" y="274580"/>
                  </a:lnTo>
                  <a:lnTo>
                    <a:pt x="1247662" y="276468"/>
                  </a:lnTo>
                  <a:lnTo>
                    <a:pt x="1388476" y="253809"/>
                  </a:lnTo>
                  <a:lnTo>
                    <a:pt x="1401640" y="267813"/>
                  </a:lnTo>
                  <a:lnTo>
                    <a:pt x="1382476" y="289685"/>
                  </a:lnTo>
                  <a:lnTo>
                    <a:pt x="1406473" y="340038"/>
                  </a:lnTo>
                  <a:lnTo>
                    <a:pt x="1401640" y="358921"/>
                  </a:lnTo>
                  <a:lnTo>
                    <a:pt x="1406473" y="375128"/>
                  </a:lnTo>
                  <a:lnTo>
                    <a:pt x="1395641" y="382681"/>
                  </a:lnTo>
                  <a:lnTo>
                    <a:pt x="1395641" y="401563"/>
                  </a:lnTo>
                  <a:lnTo>
                    <a:pt x="1384476" y="411476"/>
                  </a:lnTo>
                  <a:lnTo>
                    <a:pt x="1335983" y="394010"/>
                  </a:lnTo>
                  <a:lnTo>
                    <a:pt x="1295988" y="358134"/>
                  </a:lnTo>
                  <a:lnTo>
                    <a:pt x="1239663" y="336262"/>
                  </a:lnTo>
                  <a:lnTo>
                    <a:pt x="1231497" y="386457"/>
                  </a:lnTo>
                  <a:lnTo>
                    <a:pt x="1273658" y="446251"/>
                  </a:lnTo>
                  <a:lnTo>
                    <a:pt x="1273658" y="463717"/>
                  </a:lnTo>
                  <a:lnTo>
                    <a:pt x="1201168" y="458682"/>
                  </a:lnTo>
                  <a:lnTo>
                    <a:pt x="1179171" y="492041"/>
                  </a:lnTo>
                  <a:lnTo>
                    <a:pt x="1140676" y="510923"/>
                  </a:lnTo>
                  <a:lnTo>
                    <a:pt x="1103515" y="500695"/>
                  </a:lnTo>
                  <a:lnTo>
                    <a:pt x="1087517" y="508248"/>
                  </a:lnTo>
                  <a:lnTo>
                    <a:pt x="1037190" y="516588"/>
                  </a:lnTo>
                  <a:lnTo>
                    <a:pt x="1020359" y="552936"/>
                  </a:lnTo>
                  <a:lnTo>
                    <a:pt x="1016360" y="629724"/>
                  </a:lnTo>
                  <a:lnTo>
                    <a:pt x="962701" y="627049"/>
                  </a:lnTo>
                  <a:lnTo>
                    <a:pt x="945870" y="635389"/>
                  </a:lnTo>
                  <a:lnTo>
                    <a:pt x="874213" y="635389"/>
                  </a:lnTo>
                  <a:lnTo>
                    <a:pt x="779892" y="625948"/>
                  </a:lnTo>
                  <a:lnTo>
                    <a:pt x="692238" y="631612"/>
                  </a:lnTo>
                  <a:lnTo>
                    <a:pt x="590585" y="661037"/>
                  </a:lnTo>
                  <a:lnTo>
                    <a:pt x="586586" y="681965"/>
                  </a:lnTo>
                  <a:lnTo>
                    <a:pt x="600584" y="709502"/>
                  </a:lnTo>
                  <a:lnTo>
                    <a:pt x="596584" y="720831"/>
                  </a:lnTo>
                  <a:lnTo>
                    <a:pt x="613749" y="772286"/>
                  </a:lnTo>
                  <a:lnTo>
                    <a:pt x="558256" y="882432"/>
                  </a:lnTo>
                  <a:lnTo>
                    <a:pt x="480933" y="882432"/>
                  </a:lnTo>
                  <a:lnTo>
                    <a:pt x="470935" y="900528"/>
                  </a:lnTo>
                  <a:lnTo>
                    <a:pt x="459770" y="987072"/>
                  </a:lnTo>
                  <a:lnTo>
                    <a:pt x="422608" y="1076448"/>
                  </a:lnTo>
                  <a:lnTo>
                    <a:pt x="365283" y="1088407"/>
                  </a:lnTo>
                  <a:lnTo>
                    <a:pt x="338120" y="1080854"/>
                  </a:lnTo>
                  <a:lnTo>
                    <a:pt x="313623" y="1080854"/>
                  </a:lnTo>
                  <a:lnTo>
                    <a:pt x="313623" y="1131207"/>
                  </a:lnTo>
                  <a:lnTo>
                    <a:pt x="257631" y="1133095"/>
                  </a:lnTo>
                  <a:lnTo>
                    <a:pt x="251632" y="1152449"/>
                  </a:lnTo>
                  <a:lnTo>
                    <a:pt x="195306" y="1171331"/>
                  </a:lnTo>
                  <a:lnTo>
                    <a:pt x="148812" y="1166454"/>
                  </a:lnTo>
                  <a:lnTo>
                    <a:pt x="119650" y="1142536"/>
                  </a:lnTo>
                  <a:lnTo>
                    <a:pt x="94487" y="1136871"/>
                  </a:lnTo>
                  <a:lnTo>
                    <a:pt x="105652" y="1106660"/>
                  </a:lnTo>
                  <a:lnTo>
                    <a:pt x="84488" y="1092340"/>
                  </a:lnTo>
                  <a:lnTo>
                    <a:pt x="92487" y="1082742"/>
                  </a:lnTo>
                  <a:lnTo>
                    <a:pt x="111651" y="1075189"/>
                  </a:lnTo>
                  <a:lnTo>
                    <a:pt x="119650" y="1032547"/>
                  </a:lnTo>
                  <a:lnTo>
                    <a:pt x="133648" y="1001076"/>
                  </a:lnTo>
                  <a:lnTo>
                    <a:pt x="71156" y="998401"/>
                  </a:lnTo>
                  <a:lnTo>
                    <a:pt x="63157" y="903517"/>
                  </a:lnTo>
                  <a:lnTo>
                    <a:pt x="3999" y="902416"/>
                  </a:lnTo>
                  <a:lnTo>
                    <a:pt x="64491" y="843409"/>
                  </a:lnTo>
                  <a:lnTo>
                    <a:pt x="21163" y="842622"/>
                  </a:lnTo>
                  <a:lnTo>
                    <a:pt x="21163" y="804385"/>
                  </a:lnTo>
                  <a:lnTo>
                    <a:pt x="0" y="771184"/>
                  </a:lnTo>
                  <a:lnTo>
                    <a:pt x="67157" y="735150"/>
                  </a:lnTo>
                  <a:lnTo>
                    <a:pt x="83655" y="742861"/>
                  </a:lnTo>
                  <a:lnTo>
                    <a:pt x="62491" y="759855"/>
                  </a:lnTo>
                  <a:lnTo>
                    <a:pt x="80488" y="757180"/>
                  </a:lnTo>
                  <a:lnTo>
                    <a:pt x="80488" y="771184"/>
                  </a:lnTo>
                  <a:lnTo>
                    <a:pt x="102485" y="778737"/>
                  </a:lnTo>
                  <a:lnTo>
                    <a:pt x="123649" y="776062"/>
                  </a:lnTo>
                  <a:lnTo>
                    <a:pt x="140814" y="766621"/>
                  </a:lnTo>
                  <a:lnTo>
                    <a:pt x="172809" y="769296"/>
                  </a:lnTo>
                  <a:lnTo>
                    <a:pt x="150812" y="735937"/>
                  </a:lnTo>
                  <a:lnTo>
                    <a:pt x="281628" y="650495"/>
                  </a:lnTo>
                  <a:lnTo>
                    <a:pt x="286960" y="627049"/>
                  </a:lnTo>
                  <a:lnTo>
                    <a:pt x="268463" y="588026"/>
                  </a:lnTo>
                  <a:lnTo>
                    <a:pt x="254465" y="566941"/>
                  </a:lnTo>
                  <a:lnTo>
                    <a:pt x="332954" y="540505"/>
                  </a:lnTo>
                  <a:lnTo>
                    <a:pt x="374115" y="548058"/>
                  </a:lnTo>
                  <a:lnTo>
                    <a:pt x="382114" y="450028"/>
                  </a:lnTo>
                  <a:lnTo>
                    <a:pt x="346952" y="445464"/>
                  </a:lnTo>
                  <a:lnTo>
                    <a:pt x="428607" y="388345"/>
                  </a:lnTo>
                  <a:lnTo>
                    <a:pt x="369282" y="395269"/>
                  </a:lnTo>
                  <a:lnTo>
                    <a:pt x="328954" y="385828"/>
                  </a:lnTo>
                  <a:lnTo>
                    <a:pt x="304958" y="392122"/>
                  </a:lnTo>
                  <a:lnTo>
                    <a:pt x="293626" y="387716"/>
                  </a:lnTo>
                  <a:lnTo>
                    <a:pt x="309624" y="349479"/>
                  </a:lnTo>
                  <a:lnTo>
                    <a:pt x="324122" y="341926"/>
                  </a:lnTo>
                  <a:lnTo>
                    <a:pt x="310957" y="301015"/>
                  </a:lnTo>
                  <a:lnTo>
                    <a:pt x="356117" y="294563"/>
                  </a:lnTo>
                  <a:lnTo>
                    <a:pt x="380114" y="311557"/>
                  </a:lnTo>
                  <a:lnTo>
                    <a:pt x="388113" y="335475"/>
                  </a:lnTo>
                  <a:lnTo>
                    <a:pt x="420608" y="335475"/>
                  </a:lnTo>
                  <a:lnTo>
                    <a:pt x="463769" y="364585"/>
                  </a:lnTo>
                  <a:lnTo>
                    <a:pt x="482933" y="345703"/>
                  </a:lnTo>
                  <a:lnTo>
                    <a:pt x="445772" y="319110"/>
                  </a:lnTo>
                  <a:lnTo>
                    <a:pt x="472935" y="316121"/>
                  </a:lnTo>
                  <a:lnTo>
                    <a:pt x="540092" y="317222"/>
                  </a:lnTo>
                  <a:lnTo>
                    <a:pt x="602583" y="265138"/>
                  </a:lnTo>
                  <a:lnTo>
                    <a:pt x="559423" y="221237"/>
                  </a:lnTo>
                  <a:lnTo>
                    <a:pt x="578587" y="204243"/>
                  </a:lnTo>
                  <a:lnTo>
                    <a:pt x="629746" y="216674"/>
                  </a:lnTo>
                  <a:lnTo>
                    <a:pt x="626580" y="187878"/>
                  </a:lnTo>
                  <a:lnTo>
                    <a:pt x="651077" y="187878"/>
                  </a:lnTo>
                  <a:lnTo>
                    <a:pt x="651743" y="161443"/>
                  </a:lnTo>
                  <a:lnTo>
                    <a:pt x="676240" y="142561"/>
                  </a:lnTo>
                  <a:lnTo>
                    <a:pt x="645744" y="147124"/>
                  </a:lnTo>
                  <a:lnTo>
                    <a:pt x="627747" y="135795"/>
                  </a:lnTo>
                  <a:lnTo>
                    <a:pt x="616582" y="145236"/>
                  </a:lnTo>
                  <a:lnTo>
                    <a:pt x="597751" y="120689"/>
                  </a:lnTo>
                  <a:lnTo>
                    <a:pt x="613749" y="87330"/>
                  </a:lnTo>
                  <a:lnTo>
                    <a:pt x="641745" y="571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607408" y="1465329"/>
              <a:ext cx="1936114" cy="972819"/>
            </a:xfrm>
            <a:custGeom>
              <a:avLst/>
              <a:gdLst/>
              <a:ahLst/>
              <a:cxnLst/>
              <a:rect l="l" t="t" r="r" b="b"/>
              <a:pathLst>
                <a:path w="1936115" h="972819">
                  <a:moveTo>
                    <a:pt x="664908" y="0"/>
                  </a:moveTo>
                  <a:lnTo>
                    <a:pt x="614582" y="8339"/>
                  </a:lnTo>
                  <a:lnTo>
                    <a:pt x="597751" y="44688"/>
                  </a:lnTo>
                  <a:lnTo>
                    <a:pt x="593751" y="121476"/>
                  </a:lnTo>
                  <a:lnTo>
                    <a:pt x="540092" y="118801"/>
                  </a:lnTo>
                  <a:lnTo>
                    <a:pt x="523261" y="127140"/>
                  </a:lnTo>
                  <a:lnTo>
                    <a:pt x="451604" y="127140"/>
                  </a:lnTo>
                  <a:lnTo>
                    <a:pt x="357284" y="117699"/>
                  </a:lnTo>
                  <a:lnTo>
                    <a:pt x="269629" y="123364"/>
                  </a:lnTo>
                  <a:lnTo>
                    <a:pt x="167976" y="152789"/>
                  </a:lnTo>
                  <a:lnTo>
                    <a:pt x="163977" y="173717"/>
                  </a:lnTo>
                  <a:lnTo>
                    <a:pt x="177975" y="201253"/>
                  </a:lnTo>
                  <a:lnTo>
                    <a:pt x="173976" y="212583"/>
                  </a:lnTo>
                  <a:lnTo>
                    <a:pt x="191140" y="264037"/>
                  </a:lnTo>
                  <a:lnTo>
                    <a:pt x="135648" y="374184"/>
                  </a:lnTo>
                  <a:lnTo>
                    <a:pt x="58325" y="374184"/>
                  </a:lnTo>
                  <a:lnTo>
                    <a:pt x="48326" y="392279"/>
                  </a:lnTo>
                  <a:lnTo>
                    <a:pt x="37161" y="478823"/>
                  </a:lnTo>
                  <a:lnTo>
                    <a:pt x="0" y="568199"/>
                  </a:lnTo>
                  <a:lnTo>
                    <a:pt x="50326" y="588970"/>
                  </a:lnTo>
                  <a:lnTo>
                    <a:pt x="107485" y="587082"/>
                  </a:lnTo>
                  <a:lnTo>
                    <a:pt x="124816" y="566311"/>
                  </a:lnTo>
                  <a:lnTo>
                    <a:pt x="151979" y="563164"/>
                  </a:lnTo>
                  <a:lnTo>
                    <a:pt x="168810" y="571976"/>
                  </a:lnTo>
                  <a:lnTo>
                    <a:pt x="185974" y="566311"/>
                  </a:lnTo>
                  <a:lnTo>
                    <a:pt x="209137" y="532952"/>
                  </a:lnTo>
                  <a:lnTo>
                    <a:pt x="236467" y="527288"/>
                  </a:lnTo>
                  <a:lnTo>
                    <a:pt x="256464" y="554510"/>
                  </a:lnTo>
                  <a:lnTo>
                    <a:pt x="307624" y="554510"/>
                  </a:lnTo>
                  <a:lnTo>
                    <a:pt x="334787" y="536729"/>
                  </a:lnTo>
                  <a:lnTo>
                    <a:pt x="385280" y="548845"/>
                  </a:lnTo>
                  <a:lnTo>
                    <a:pt x="398445" y="564423"/>
                  </a:lnTo>
                  <a:lnTo>
                    <a:pt x="398445" y="587868"/>
                  </a:lnTo>
                  <a:lnTo>
                    <a:pt x="442439" y="593533"/>
                  </a:lnTo>
                  <a:lnTo>
                    <a:pt x="472935" y="603289"/>
                  </a:lnTo>
                  <a:lnTo>
                    <a:pt x="486933" y="597310"/>
                  </a:lnTo>
                  <a:lnTo>
                    <a:pt x="472935" y="576382"/>
                  </a:lnTo>
                  <a:lnTo>
                    <a:pt x="504097" y="576382"/>
                  </a:lnTo>
                  <a:lnTo>
                    <a:pt x="516929" y="548845"/>
                  </a:lnTo>
                  <a:lnTo>
                    <a:pt x="551257" y="546170"/>
                  </a:lnTo>
                  <a:lnTo>
                    <a:pt x="564422" y="579529"/>
                  </a:lnTo>
                  <a:lnTo>
                    <a:pt x="598584" y="546957"/>
                  </a:lnTo>
                  <a:lnTo>
                    <a:pt x="614582" y="565052"/>
                  </a:lnTo>
                  <a:lnTo>
                    <a:pt x="614582" y="583305"/>
                  </a:lnTo>
                  <a:lnTo>
                    <a:pt x="666075" y="583305"/>
                  </a:lnTo>
                  <a:lnTo>
                    <a:pt x="662075" y="609740"/>
                  </a:lnTo>
                  <a:lnTo>
                    <a:pt x="676073" y="622171"/>
                  </a:lnTo>
                  <a:lnTo>
                    <a:pt x="693404" y="598411"/>
                  </a:lnTo>
                  <a:lnTo>
                    <a:pt x="703403" y="559388"/>
                  </a:lnTo>
                  <a:lnTo>
                    <a:pt x="723400" y="546957"/>
                  </a:lnTo>
                  <a:lnTo>
                    <a:pt x="743397" y="549946"/>
                  </a:lnTo>
                  <a:lnTo>
                    <a:pt x="783725" y="610842"/>
                  </a:lnTo>
                  <a:lnTo>
                    <a:pt x="783725" y="628623"/>
                  </a:lnTo>
                  <a:lnTo>
                    <a:pt x="834218" y="658205"/>
                  </a:lnTo>
                  <a:lnTo>
                    <a:pt x="892210" y="641054"/>
                  </a:lnTo>
                  <a:lnTo>
                    <a:pt x="959868" y="698173"/>
                  </a:lnTo>
                  <a:lnTo>
                    <a:pt x="962534" y="769296"/>
                  </a:lnTo>
                  <a:lnTo>
                    <a:pt x="945870" y="790224"/>
                  </a:lnTo>
                  <a:lnTo>
                    <a:pt x="958535" y="815085"/>
                  </a:lnTo>
                  <a:lnTo>
                    <a:pt x="1016193" y="820750"/>
                  </a:lnTo>
                  <a:lnTo>
                    <a:pt x="1063520" y="830191"/>
                  </a:lnTo>
                  <a:lnTo>
                    <a:pt x="1090683" y="854109"/>
                  </a:lnTo>
                  <a:lnTo>
                    <a:pt x="1106681" y="892975"/>
                  </a:lnTo>
                  <a:lnTo>
                    <a:pt x="1096682" y="908081"/>
                  </a:lnTo>
                  <a:lnTo>
                    <a:pt x="1106681" y="916420"/>
                  </a:lnTo>
                  <a:lnTo>
                    <a:pt x="1143842" y="899426"/>
                  </a:lnTo>
                  <a:lnTo>
                    <a:pt x="1151008" y="874879"/>
                  </a:lnTo>
                  <a:lnTo>
                    <a:pt x="1171005" y="869215"/>
                  </a:lnTo>
                  <a:lnTo>
                    <a:pt x="1188336" y="854109"/>
                  </a:lnTo>
                  <a:lnTo>
                    <a:pt x="1205167" y="854896"/>
                  </a:lnTo>
                  <a:lnTo>
                    <a:pt x="1242662" y="839632"/>
                  </a:lnTo>
                  <a:lnTo>
                    <a:pt x="1299988" y="870001"/>
                  </a:lnTo>
                  <a:lnTo>
                    <a:pt x="1357147" y="893762"/>
                  </a:lnTo>
                  <a:lnTo>
                    <a:pt x="1384309" y="888097"/>
                  </a:lnTo>
                  <a:lnTo>
                    <a:pt x="1438802" y="911857"/>
                  </a:lnTo>
                  <a:lnTo>
                    <a:pt x="1485962" y="906193"/>
                  </a:lnTo>
                  <a:lnTo>
                    <a:pt x="1533122" y="933887"/>
                  </a:lnTo>
                  <a:lnTo>
                    <a:pt x="1543121" y="957332"/>
                  </a:lnTo>
                  <a:lnTo>
                    <a:pt x="1573617" y="972753"/>
                  </a:lnTo>
                  <a:lnTo>
                    <a:pt x="1606779" y="972753"/>
                  </a:lnTo>
                  <a:lnTo>
                    <a:pt x="1633942" y="969763"/>
                  </a:lnTo>
                  <a:lnTo>
                    <a:pt x="1637941" y="933887"/>
                  </a:lnTo>
                  <a:lnTo>
                    <a:pt x="1650773" y="933887"/>
                  </a:lnTo>
                  <a:lnTo>
                    <a:pt x="1668104" y="925232"/>
                  </a:lnTo>
                  <a:lnTo>
                    <a:pt x="1722430" y="933887"/>
                  </a:lnTo>
                  <a:lnTo>
                    <a:pt x="1745593" y="922085"/>
                  </a:lnTo>
                  <a:lnTo>
                    <a:pt x="1834081" y="880544"/>
                  </a:lnTo>
                  <a:lnTo>
                    <a:pt x="1885241" y="863550"/>
                  </a:lnTo>
                  <a:lnTo>
                    <a:pt x="1901738" y="866225"/>
                  </a:lnTo>
                  <a:lnTo>
                    <a:pt x="1915737" y="835856"/>
                  </a:lnTo>
                  <a:lnTo>
                    <a:pt x="1915737" y="815085"/>
                  </a:lnTo>
                  <a:lnTo>
                    <a:pt x="1925735" y="794000"/>
                  </a:lnTo>
                  <a:lnTo>
                    <a:pt x="1935734" y="743647"/>
                  </a:lnTo>
                  <a:lnTo>
                    <a:pt x="1919736" y="674412"/>
                  </a:lnTo>
                  <a:lnTo>
                    <a:pt x="1842080" y="650652"/>
                  </a:lnTo>
                  <a:lnTo>
                    <a:pt x="1798086" y="625948"/>
                  </a:lnTo>
                  <a:lnTo>
                    <a:pt x="1784921" y="554510"/>
                  </a:lnTo>
                  <a:lnTo>
                    <a:pt x="1727596" y="545069"/>
                  </a:lnTo>
                  <a:lnTo>
                    <a:pt x="1687268" y="560646"/>
                  </a:lnTo>
                  <a:lnTo>
                    <a:pt x="1622777" y="541292"/>
                  </a:lnTo>
                  <a:lnTo>
                    <a:pt x="1619944" y="527288"/>
                  </a:lnTo>
                  <a:lnTo>
                    <a:pt x="1595614" y="538617"/>
                  </a:lnTo>
                  <a:lnTo>
                    <a:pt x="1551620" y="556398"/>
                  </a:lnTo>
                  <a:lnTo>
                    <a:pt x="1528456" y="529963"/>
                  </a:lnTo>
                  <a:lnTo>
                    <a:pt x="1491128" y="526186"/>
                  </a:lnTo>
                  <a:lnTo>
                    <a:pt x="1493961" y="496604"/>
                  </a:lnTo>
                  <a:lnTo>
                    <a:pt x="1464798" y="421704"/>
                  </a:lnTo>
                  <a:lnTo>
                    <a:pt x="1460799" y="379848"/>
                  </a:lnTo>
                  <a:lnTo>
                    <a:pt x="1491961" y="382838"/>
                  </a:lnTo>
                  <a:lnTo>
                    <a:pt x="1507959" y="379848"/>
                  </a:lnTo>
                  <a:lnTo>
                    <a:pt x="1532456" y="353256"/>
                  </a:lnTo>
                  <a:lnTo>
                    <a:pt x="1501960" y="260261"/>
                  </a:lnTo>
                  <a:lnTo>
                    <a:pt x="1444801" y="232724"/>
                  </a:lnTo>
                  <a:lnTo>
                    <a:pt x="1407473" y="196690"/>
                  </a:lnTo>
                  <a:lnTo>
                    <a:pt x="1354314" y="202355"/>
                  </a:lnTo>
                  <a:lnTo>
                    <a:pt x="1319985" y="214471"/>
                  </a:lnTo>
                  <a:lnTo>
                    <a:pt x="1279990" y="191025"/>
                  </a:lnTo>
                  <a:lnTo>
                    <a:pt x="1269492" y="166006"/>
                  </a:lnTo>
                  <a:lnTo>
                    <a:pt x="1235497" y="175605"/>
                  </a:lnTo>
                  <a:lnTo>
                    <a:pt x="1182337" y="154048"/>
                  </a:lnTo>
                  <a:lnTo>
                    <a:pt x="1157841" y="93782"/>
                  </a:lnTo>
                  <a:lnTo>
                    <a:pt x="1100682" y="109360"/>
                  </a:lnTo>
                  <a:lnTo>
                    <a:pt x="1046189" y="109360"/>
                  </a:lnTo>
                  <a:lnTo>
                    <a:pt x="1030191" y="93782"/>
                  </a:lnTo>
                  <a:lnTo>
                    <a:pt x="1057521" y="63570"/>
                  </a:lnTo>
                  <a:lnTo>
                    <a:pt x="973033" y="21557"/>
                  </a:lnTo>
                  <a:lnTo>
                    <a:pt x="935871" y="12116"/>
                  </a:lnTo>
                  <a:lnTo>
                    <a:pt x="928539" y="27694"/>
                  </a:lnTo>
                  <a:lnTo>
                    <a:pt x="928539" y="42799"/>
                  </a:lnTo>
                  <a:lnTo>
                    <a:pt x="915374" y="63570"/>
                  </a:lnTo>
                  <a:lnTo>
                    <a:pt x="895377" y="69235"/>
                  </a:lnTo>
                  <a:lnTo>
                    <a:pt x="867380" y="116912"/>
                  </a:lnTo>
                  <a:lnTo>
                    <a:pt x="819720" y="152789"/>
                  </a:lnTo>
                  <a:lnTo>
                    <a:pt x="722067" y="113923"/>
                  </a:lnTo>
                  <a:lnTo>
                    <a:pt x="699403" y="86229"/>
                  </a:lnTo>
                  <a:lnTo>
                    <a:pt x="702070" y="39023"/>
                  </a:lnTo>
                  <a:lnTo>
                    <a:pt x="664908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607408" y="1465329"/>
              <a:ext cx="1936114" cy="972819"/>
            </a:xfrm>
            <a:custGeom>
              <a:avLst/>
              <a:gdLst/>
              <a:ahLst/>
              <a:cxnLst/>
              <a:rect l="l" t="t" r="r" b="b"/>
              <a:pathLst>
                <a:path w="1936115" h="972819">
                  <a:moveTo>
                    <a:pt x="0" y="568199"/>
                  </a:moveTo>
                  <a:lnTo>
                    <a:pt x="37161" y="478823"/>
                  </a:lnTo>
                  <a:lnTo>
                    <a:pt x="48326" y="392279"/>
                  </a:lnTo>
                  <a:lnTo>
                    <a:pt x="58325" y="374184"/>
                  </a:lnTo>
                  <a:lnTo>
                    <a:pt x="135648" y="374184"/>
                  </a:lnTo>
                  <a:lnTo>
                    <a:pt x="191140" y="264037"/>
                  </a:lnTo>
                  <a:lnTo>
                    <a:pt x="173976" y="212583"/>
                  </a:lnTo>
                  <a:lnTo>
                    <a:pt x="177975" y="201253"/>
                  </a:lnTo>
                  <a:lnTo>
                    <a:pt x="163977" y="173717"/>
                  </a:lnTo>
                  <a:lnTo>
                    <a:pt x="167976" y="152789"/>
                  </a:lnTo>
                  <a:lnTo>
                    <a:pt x="269629" y="123364"/>
                  </a:lnTo>
                  <a:lnTo>
                    <a:pt x="357284" y="117699"/>
                  </a:lnTo>
                  <a:lnTo>
                    <a:pt x="451604" y="127140"/>
                  </a:lnTo>
                  <a:lnTo>
                    <a:pt x="523261" y="127140"/>
                  </a:lnTo>
                  <a:lnTo>
                    <a:pt x="540092" y="118801"/>
                  </a:lnTo>
                  <a:lnTo>
                    <a:pt x="593751" y="121476"/>
                  </a:lnTo>
                  <a:lnTo>
                    <a:pt x="597751" y="44688"/>
                  </a:lnTo>
                  <a:lnTo>
                    <a:pt x="614582" y="8339"/>
                  </a:lnTo>
                  <a:lnTo>
                    <a:pt x="664908" y="0"/>
                  </a:lnTo>
                  <a:lnTo>
                    <a:pt x="702070" y="39023"/>
                  </a:lnTo>
                  <a:lnTo>
                    <a:pt x="699403" y="86229"/>
                  </a:lnTo>
                  <a:lnTo>
                    <a:pt x="722067" y="113923"/>
                  </a:lnTo>
                  <a:lnTo>
                    <a:pt x="819720" y="152789"/>
                  </a:lnTo>
                  <a:lnTo>
                    <a:pt x="867380" y="116912"/>
                  </a:lnTo>
                  <a:lnTo>
                    <a:pt x="895377" y="69235"/>
                  </a:lnTo>
                  <a:lnTo>
                    <a:pt x="915374" y="63570"/>
                  </a:lnTo>
                  <a:lnTo>
                    <a:pt x="928539" y="42799"/>
                  </a:lnTo>
                  <a:lnTo>
                    <a:pt x="928539" y="27694"/>
                  </a:lnTo>
                  <a:lnTo>
                    <a:pt x="935871" y="12116"/>
                  </a:lnTo>
                  <a:lnTo>
                    <a:pt x="973033" y="21557"/>
                  </a:lnTo>
                  <a:lnTo>
                    <a:pt x="1057521" y="63570"/>
                  </a:lnTo>
                  <a:lnTo>
                    <a:pt x="1030191" y="93782"/>
                  </a:lnTo>
                  <a:lnTo>
                    <a:pt x="1046189" y="109360"/>
                  </a:lnTo>
                  <a:lnTo>
                    <a:pt x="1100682" y="109360"/>
                  </a:lnTo>
                  <a:lnTo>
                    <a:pt x="1157841" y="93782"/>
                  </a:lnTo>
                  <a:lnTo>
                    <a:pt x="1182337" y="154048"/>
                  </a:lnTo>
                  <a:lnTo>
                    <a:pt x="1235497" y="175605"/>
                  </a:lnTo>
                  <a:lnTo>
                    <a:pt x="1269492" y="166006"/>
                  </a:lnTo>
                  <a:lnTo>
                    <a:pt x="1279990" y="191025"/>
                  </a:lnTo>
                  <a:lnTo>
                    <a:pt x="1319985" y="214471"/>
                  </a:lnTo>
                  <a:lnTo>
                    <a:pt x="1354314" y="202355"/>
                  </a:lnTo>
                  <a:lnTo>
                    <a:pt x="1407473" y="196690"/>
                  </a:lnTo>
                  <a:lnTo>
                    <a:pt x="1444801" y="232724"/>
                  </a:lnTo>
                  <a:lnTo>
                    <a:pt x="1501960" y="260261"/>
                  </a:lnTo>
                  <a:lnTo>
                    <a:pt x="1532456" y="353256"/>
                  </a:lnTo>
                  <a:lnTo>
                    <a:pt x="1507959" y="379848"/>
                  </a:lnTo>
                  <a:lnTo>
                    <a:pt x="1491961" y="382838"/>
                  </a:lnTo>
                  <a:lnTo>
                    <a:pt x="1460799" y="379848"/>
                  </a:lnTo>
                  <a:lnTo>
                    <a:pt x="1464798" y="421704"/>
                  </a:lnTo>
                  <a:lnTo>
                    <a:pt x="1493961" y="496604"/>
                  </a:lnTo>
                  <a:lnTo>
                    <a:pt x="1491128" y="526186"/>
                  </a:lnTo>
                  <a:lnTo>
                    <a:pt x="1528456" y="529963"/>
                  </a:lnTo>
                  <a:lnTo>
                    <a:pt x="1551620" y="556398"/>
                  </a:lnTo>
                  <a:lnTo>
                    <a:pt x="1595614" y="538617"/>
                  </a:lnTo>
                  <a:lnTo>
                    <a:pt x="1619944" y="527288"/>
                  </a:lnTo>
                  <a:lnTo>
                    <a:pt x="1622777" y="541292"/>
                  </a:lnTo>
                  <a:lnTo>
                    <a:pt x="1687268" y="560646"/>
                  </a:lnTo>
                  <a:lnTo>
                    <a:pt x="1727596" y="545069"/>
                  </a:lnTo>
                  <a:lnTo>
                    <a:pt x="1784921" y="554510"/>
                  </a:lnTo>
                  <a:lnTo>
                    <a:pt x="1798086" y="625948"/>
                  </a:lnTo>
                  <a:lnTo>
                    <a:pt x="1842080" y="650652"/>
                  </a:lnTo>
                  <a:lnTo>
                    <a:pt x="1919736" y="674412"/>
                  </a:lnTo>
                  <a:lnTo>
                    <a:pt x="1935734" y="743647"/>
                  </a:lnTo>
                  <a:lnTo>
                    <a:pt x="1925735" y="794000"/>
                  </a:lnTo>
                  <a:lnTo>
                    <a:pt x="1915737" y="815085"/>
                  </a:lnTo>
                  <a:lnTo>
                    <a:pt x="1915737" y="835856"/>
                  </a:lnTo>
                  <a:lnTo>
                    <a:pt x="1901738" y="866225"/>
                  </a:lnTo>
                  <a:lnTo>
                    <a:pt x="1885241" y="863550"/>
                  </a:lnTo>
                  <a:lnTo>
                    <a:pt x="1834081" y="880544"/>
                  </a:lnTo>
                  <a:lnTo>
                    <a:pt x="1745593" y="922085"/>
                  </a:lnTo>
                  <a:lnTo>
                    <a:pt x="1722430" y="933887"/>
                  </a:lnTo>
                  <a:lnTo>
                    <a:pt x="1668104" y="925232"/>
                  </a:lnTo>
                  <a:lnTo>
                    <a:pt x="1650773" y="933887"/>
                  </a:lnTo>
                  <a:lnTo>
                    <a:pt x="1637941" y="933887"/>
                  </a:lnTo>
                  <a:lnTo>
                    <a:pt x="1633942" y="969763"/>
                  </a:lnTo>
                  <a:lnTo>
                    <a:pt x="1606779" y="972753"/>
                  </a:lnTo>
                  <a:lnTo>
                    <a:pt x="1573617" y="972753"/>
                  </a:lnTo>
                  <a:lnTo>
                    <a:pt x="1543121" y="957332"/>
                  </a:lnTo>
                  <a:lnTo>
                    <a:pt x="1533122" y="933887"/>
                  </a:lnTo>
                  <a:lnTo>
                    <a:pt x="1485962" y="906193"/>
                  </a:lnTo>
                  <a:lnTo>
                    <a:pt x="1438802" y="911857"/>
                  </a:lnTo>
                  <a:lnTo>
                    <a:pt x="1384309" y="888097"/>
                  </a:lnTo>
                  <a:lnTo>
                    <a:pt x="1357147" y="893762"/>
                  </a:lnTo>
                  <a:lnTo>
                    <a:pt x="1299988" y="870001"/>
                  </a:lnTo>
                  <a:lnTo>
                    <a:pt x="1242662" y="839632"/>
                  </a:lnTo>
                  <a:lnTo>
                    <a:pt x="1205167" y="854896"/>
                  </a:lnTo>
                  <a:lnTo>
                    <a:pt x="1188336" y="854109"/>
                  </a:lnTo>
                  <a:lnTo>
                    <a:pt x="1171005" y="869215"/>
                  </a:lnTo>
                  <a:lnTo>
                    <a:pt x="1151008" y="874879"/>
                  </a:lnTo>
                  <a:lnTo>
                    <a:pt x="1143842" y="899426"/>
                  </a:lnTo>
                  <a:lnTo>
                    <a:pt x="1106681" y="916420"/>
                  </a:lnTo>
                  <a:lnTo>
                    <a:pt x="1096682" y="908081"/>
                  </a:lnTo>
                  <a:lnTo>
                    <a:pt x="1106681" y="892975"/>
                  </a:lnTo>
                  <a:lnTo>
                    <a:pt x="1090683" y="854109"/>
                  </a:lnTo>
                  <a:lnTo>
                    <a:pt x="1063520" y="830191"/>
                  </a:lnTo>
                  <a:lnTo>
                    <a:pt x="1016193" y="820750"/>
                  </a:lnTo>
                  <a:lnTo>
                    <a:pt x="958535" y="815085"/>
                  </a:lnTo>
                  <a:lnTo>
                    <a:pt x="945870" y="790224"/>
                  </a:lnTo>
                  <a:lnTo>
                    <a:pt x="962534" y="769296"/>
                  </a:lnTo>
                  <a:lnTo>
                    <a:pt x="959868" y="698173"/>
                  </a:lnTo>
                  <a:lnTo>
                    <a:pt x="892210" y="641054"/>
                  </a:lnTo>
                  <a:lnTo>
                    <a:pt x="834218" y="658205"/>
                  </a:lnTo>
                  <a:lnTo>
                    <a:pt x="783725" y="628623"/>
                  </a:lnTo>
                  <a:lnTo>
                    <a:pt x="783725" y="610842"/>
                  </a:lnTo>
                  <a:lnTo>
                    <a:pt x="743397" y="549946"/>
                  </a:lnTo>
                  <a:lnTo>
                    <a:pt x="723400" y="546957"/>
                  </a:lnTo>
                  <a:lnTo>
                    <a:pt x="703403" y="559388"/>
                  </a:lnTo>
                  <a:lnTo>
                    <a:pt x="693404" y="598411"/>
                  </a:lnTo>
                  <a:lnTo>
                    <a:pt x="676073" y="622171"/>
                  </a:lnTo>
                  <a:lnTo>
                    <a:pt x="662075" y="609740"/>
                  </a:lnTo>
                  <a:lnTo>
                    <a:pt x="666075" y="583305"/>
                  </a:lnTo>
                  <a:lnTo>
                    <a:pt x="614582" y="583305"/>
                  </a:lnTo>
                  <a:lnTo>
                    <a:pt x="614582" y="565052"/>
                  </a:lnTo>
                  <a:lnTo>
                    <a:pt x="598584" y="546957"/>
                  </a:lnTo>
                  <a:lnTo>
                    <a:pt x="564422" y="579529"/>
                  </a:lnTo>
                  <a:lnTo>
                    <a:pt x="551257" y="546170"/>
                  </a:lnTo>
                  <a:lnTo>
                    <a:pt x="516929" y="548845"/>
                  </a:lnTo>
                  <a:lnTo>
                    <a:pt x="504097" y="576382"/>
                  </a:lnTo>
                  <a:lnTo>
                    <a:pt x="472935" y="576382"/>
                  </a:lnTo>
                  <a:lnTo>
                    <a:pt x="486933" y="597310"/>
                  </a:lnTo>
                  <a:lnTo>
                    <a:pt x="472935" y="603289"/>
                  </a:lnTo>
                  <a:lnTo>
                    <a:pt x="442439" y="593533"/>
                  </a:lnTo>
                  <a:lnTo>
                    <a:pt x="398445" y="587868"/>
                  </a:lnTo>
                  <a:lnTo>
                    <a:pt x="398445" y="564423"/>
                  </a:lnTo>
                  <a:lnTo>
                    <a:pt x="385280" y="548845"/>
                  </a:lnTo>
                  <a:lnTo>
                    <a:pt x="334787" y="536729"/>
                  </a:lnTo>
                  <a:lnTo>
                    <a:pt x="307624" y="554510"/>
                  </a:lnTo>
                  <a:lnTo>
                    <a:pt x="256464" y="554510"/>
                  </a:lnTo>
                  <a:lnTo>
                    <a:pt x="236467" y="527288"/>
                  </a:lnTo>
                  <a:lnTo>
                    <a:pt x="209137" y="532952"/>
                  </a:lnTo>
                  <a:lnTo>
                    <a:pt x="185974" y="566311"/>
                  </a:lnTo>
                  <a:lnTo>
                    <a:pt x="168810" y="571976"/>
                  </a:lnTo>
                  <a:lnTo>
                    <a:pt x="151979" y="563164"/>
                  </a:lnTo>
                  <a:lnTo>
                    <a:pt x="124816" y="566311"/>
                  </a:lnTo>
                  <a:lnTo>
                    <a:pt x="107485" y="587082"/>
                  </a:lnTo>
                  <a:lnTo>
                    <a:pt x="50326" y="588970"/>
                  </a:lnTo>
                  <a:lnTo>
                    <a:pt x="0" y="5681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99519" y="1992618"/>
              <a:ext cx="1074420" cy="819150"/>
            </a:xfrm>
            <a:custGeom>
              <a:avLst/>
              <a:gdLst/>
              <a:ahLst/>
              <a:cxnLst/>
              <a:rect l="l" t="t" r="r" b="b"/>
              <a:pathLst>
                <a:path w="1074420" h="819150">
                  <a:moveTo>
                    <a:pt x="1044356" y="0"/>
                  </a:moveTo>
                  <a:lnTo>
                    <a:pt x="1017027" y="5664"/>
                  </a:lnTo>
                  <a:lnTo>
                    <a:pt x="993863" y="39023"/>
                  </a:lnTo>
                  <a:lnTo>
                    <a:pt x="976699" y="44688"/>
                  </a:lnTo>
                  <a:lnTo>
                    <a:pt x="959868" y="35876"/>
                  </a:lnTo>
                  <a:lnTo>
                    <a:pt x="932705" y="39023"/>
                  </a:lnTo>
                  <a:lnTo>
                    <a:pt x="915374" y="59793"/>
                  </a:lnTo>
                  <a:lnTo>
                    <a:pt x="858215" y="61682"/>
                  </a:lnTo>
                  <a:lnTo>
                    <a:pt x="807889" y="40911"/>
                  </a:lnTo>
                  <a:lnTo>
                    <a:pt x="750563" y="52870"/>
                  </a:lnTo>
                  <a:lnTo>
                    <a:pt x="723400" y="45317"/>
                  </a:lnTo>
                  <a:lnTo>
                    <a:pt x="698904" y="45317"/>
                  </a:lnTo>
                  <a:lnTo>
                    <a:pt x="698904" y="95670"/>
                  </a:lnTo>
                  <a:lnTo>
                    <a:pt x="642911" y="97558"/>
                  </a:lnTo>
                  <a:lnTo>
                    <a:pt x="636912" y="116912"/>
                  </a:lnTo>
                  <a:lnTo>
                    <a:pt x="580586" y="135795"/>
                  </a:lnTo>
                  <a:lnTo>
                    <a:pt x="577420" y="149799"/>
                  </a:lnTo>
                  <a:lnTo>
                    <a:pt x="463769" y="206918"/>
                  </a:lnTo>
                  <a:lnTo>
                    <a:pt x="449771" y="184889"/>
                  </a:lnTo>
                  <a:lnTo>
                    <a:pt x="308790" y="259002"/>
                  </a:lnTo>
                  <a:lnTo>
                    <a:pt x="298792" y="249561"/>
                  </a:lnTo>
                  <a:lnTo>
                    <a:pt x="255298" y="268600"/>
                  </a:lnTo>
                  <a:lnTo>
                    <a:pt x="219969" y="267813"/>
                  </a:lnTo>
                  <a:lnTo>
                    <a:pt x="181975" y="201253"/>
                  </a:lnTo>
                  <a:lnTo>
                    <a:pt x="157978" y="196690"/>
                  </a:lnTo>
                  <a:lnTo>
                    <a:pt x="130815" y="212583"/>
                  </a:lnTo>
                  <a:lnTo>
                    <a:pt x="114484" y="217461"/>
                  </a:lnTo>
                  <a:lnTo>
                    <a:pt x="114484" y="229577"/>
                  </a:lnTo>
                  <a:lnTo>
                    <a:pt x="151645" y="280244"/>
                  </a:lnTo>
                  <a:lnTo>
                    <a:pt x="167976" y="286696"/>
                  </a:lnTo>
                  <a:lnTo>
                    <a:pt x="100319" y="338937"/>
                  </a:lnTo>
                  <a:lnTo>
                    <a:pt x="68323" y="360809"/>
                  </a:lnTo>
                  <a:lnTo>
                    <a:pt x="19164" y="365687"/>
                  </a:lnTo>
                  <a:lnTo>
                    <a:pt x="0" y="408487"/>
                  </a:lnTo>
                  <a:lnTo>
                    <a:pt x="10831" y="425481"/>
                  </a:lnTo>
                  <a:lnTo>
                    <a:pt x="31995" y="436810"/>
                  </a:lnTo>
                  <a:lnTo>
                    <a:pt x="54325" y="436810"/>
                  </a:lnTo>
                  <a:lnTo>
                    <a:pt x="80322" y="468280"/>
                  </a:lnTo>
                  <a:lnTo>
                    <a:pt x="179975" y="529176"/>
                  </a:lnTo>
                  <a:lnTo>
                    <a:pt x="223302" y="629724"/>
                  </a:lnTo>
                  <a:lnTo>
                    <a:pt x="274462" y="620283"/>
                  </a:lnTo>
                  <a:lnTo>
                    <a:pt x="279628" y="645931"/>
                  </a:lnTo>
                  <a:lnTo>
                    <a:pt x="293626" y="644043"/>
                  </a:lnTo>
                  <a:lnTo>
                    <a:pt x="295626" y="663083"/>
                  </a:lnTo>
                  <a:lnTo>
                    <a:pt x="350118" y="658048"/>
                  </a:lnTo>
                  <a:lnTo>
                    <a:pt x="365283" y="749312"/>
                  </a:lnTo>
                  <a:lnTo>
                    <a:pt x="406444" y="774174"/>
                  </a:lnTo>
                  <a:lnTo>
                    <a:pt x="467769" y="785503"/>
                  </a:lnTo>
                  <a:lnTo>
                    <a:pt x="478934" y="805172"/>
                  </a:lnTo>
                  <a:lnTo>
                    <a:pt x="502930" y="815085"/>
                  </a:lnTo>
                  <a:lnTo>
                    <a:pt x="560089" y="802655"/>
                  </a:lnTo>
                  <a:lnTo>
                    <a:pt x="632579" y="779838"/>
                  </a:lnTo>
                  <a:lnTo>
                    <a:pt x="659742" y="795731"/>
                  </a:lnTo>
                  <a:lnTo>
                    <a:pt x="662909" y="811309"/>
                  </a:lnTo>
                  <a:lnTo>
                    <a:pt x="714235" y="811309"/>
                  </a:lnTo>
                  <a:lnTo>
                    <a:pt x="938704" y="794944"/>
                  </a:lnTo>
                  <a:lnTo>
                    <a:pt x="940704" y="807533"/>
                  </a:lnTo>
                  <a:lnTo>
                    <a:pt x="954702" y="818862"/>
                  </a:lnTo>
                  <a:lnTo>
                    <a:pt x="975866" y="802655"/>
                  </a:lnTo>
                  <a:lnTo>
                    <a:pt x="976699" y="769296"/>
                  </a:lnTo>
                  <a:lnTo>
                    <a:pt x="954702" y="747424"/>
                  </a:lnTo>
                  <a:lnTo>
                    <a:pt x="941537" y="754190"/>
                  </a:lnTo>
                  <a:lnTo>
                    <a:pt x="933371" y="754190"/>
                  </a:lnTo>
                  <a:lnTo>
                    <a:pt x="919373" y="739871"/>
                  </a:lnTo>
                  <a:lnTo>
                    <a:pt x="930705" y="725867"/>
                  </a:lnTo>
                  <a:lnTo>
                    <a:pt x="930705" y="706512"/>
                  </a:lnTo>
                  <a:lnTo>
                    <a:pt x="909375" y="687630"/>
                  </a:lnTo>
                  <a:lnTo>
                    <a:pt x="912708" y="665601"/>
                  </a:lnTo>
                  <a:lnTo>
                    <a:pt x="920706" y="641840"/>
                  </a:lnTo>
                  <a:lnTo>
                    <a:pt x="915374" y="641840"/>
                  </a:lnTo>
                  <a:lnTo>
                    <a:pt x="893377" y="624846"/>
                  </a:lnTo>
                  <a:lnTo>
                    <a:pt x="942703" y="596523"/>
                  </a:lnTo>
                  <a:lnTo>
                    <a:pt x="944703" y="570717"/>
                  </a:lnTo>
                  <a:lnTo>
                    <a:pt x="971866" y="553723"/>
                  </a:lnTo>
                  <a:lnTo>
                    <a:pt x="987864" y="568042"/>
                  </a:lnTo>
                  <a:lnTo>
                    <a:pt x="1005028" y="568042"/>
                  </a:lnTo>
                  <a:lnTo>
                    <a:pt x="993863" y="538617"/>
                  </a:lnTo>
                  <a:lnTo>
                    <a:pt x="946703" y="499594"/>
                  </a:lnTo>
                  <a:lnTo>
                    <a:pt x="940704" y="463245"/>
                  </a:lnTo>
                  <a:lnTo>
                    <a:pt x="900209" y="469067"/>
                  </a:lnTo>
                  <a:lnTo>
                    <a:pt x="859048" y="441688"/>
                  </a:lnTo>
                  <a:lnTo>
                    <a:pt x="886211" y="427369"/>
                  </a:lnTo>
                  <a:lnTo>
                    <a:pt x="940704" y="436810"/>
                  </a:lnTo>
                  <a:lnTo>
                    <a:pt x="923373" y="403609"/>
                  </a:lnTo>
                  <a:lnTo>
                    <a:pt x="890211" y="400934"/>
                  </a:lnTo>
                  <a:lnTo>
                    <a:pt x="893377" y="361910"/>
                  </a:lnTo>
                  <a:lnTo>
                    <a:pt x="937537" y="317379"/>
                  </a:lnTo>
                  <a:lnTo>
                    <a:pt x="985864" y="275366"/>
                  </a:lnTo>
                  <a:lnTo>
                    <a:pt x="995863" y="257113"/>
                  </a:lnTo>
                  <a:lnTo>
                    <a:pt x="1033024" y="230678"/>
                  </a:lnTo>
                  <a:lnTo>
                    <a:pt x="1043023" y="215572"/>
                  </a:lnTo>
                  <a:lnTo>
                    <a:pt x="1060354" y="212583"/>
                  </a:lnTo>
                  <a:lnTo>
                    <a:pt x="1060354" y="206918"/>
                  </a:lnTo>
                  <a:lnTo>
                    <a:pt x="1040357" y="173559"/>
                  </a:lnTo>
                  <a:lnTo>
                    <a:pt x="1034358" y="125252"/>
                  </a:lnTo>
                  <a:lnTo>
                    <a:pt x="1054355" y="116912"/>
                  </a:lnTo>
                  <a:lnTo>
                    <a:pt x="1054355" y="98660"/>
                  </a:lnTo>
                  <a:lnTo>
                    <a:pt x="1074352" y="90005"/>
                  </a:lnTo>
                  <a:lnTo>
                    <a:pt x="1064353" y="48464"/>
                  </a:lnTo>
                  <a:lnTo>
                    <a:pt x="1071519" y="41541"/>
                  </a:lnTo>
                  <a:lnTo>
                    <a:pt x="1064353" y="27221"/>
                  </a:lnTo>
                  <a:lnTo>
                    <a:pt x="1044356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799519" y="1992618"/>
              <a:ext cx="1074420" cy="819150"/>
            </a:xfrm>
            <a:custGeom>
              <a:avLst/>
              <a:gdLst/>
              <a:ahLst/>
              <a:cxnLst/>
              <a:rect l="l" t="t" r="r" b="b"/>
              <a:pathLst>
                <a:path w="1074420" h="819150">
                  <a:moveTo>
                    <a:pt x="807889" y="40911"/>
                  </a:moveTo>
                  <a:lnTo>
                    <a:pt x="858215" y="61682"/>
                  </a:lnTo>
                  <a:lnTo>
                    <a:pt x="915374" y="59793"/>
                  </a:lnTo>
                  <a:lnTo>
                    <a:pt x="932705" y="39023"/>
                  </a:lnTo>
                  <a:lnTo>
                    <a:pt x="959868" y="35876"/>
                  </a:lnTo>
                  <a:lnTo>
                    <a:pt x="976699" y="44688"/>
                  </a:lnTo>
                  <a:lnTo>
                    <a:pt x="993863" y="39023"/>
                  </a:lnTo>
                  <a:lnTo>
                    <a:pt x="1017027" y="5664"/>
                  </a:lnTo>
                  <a:lnTo>
                    <a:pt x="1044356" y="0"/>
                  </a:lnTo>
                  <a:lnTo>
                    <a:pt x="1064353" y="27221"/>
                  </a:lnTo>
                  <a:lnTo>
                    <a:pt x="1071519" y="41541"/>
                  </a:lnTo>
                  <a:lnTo>
                    <a:pt x="1064353" y="48464"/>
                  </a:lnTo>
                  <a:lnTo>
                    <a:pt x="1074352" y="90005"/>
                  </a:lnTo>
                  <a:lnTo>
                    <a:pt x="1054355" y="98660"/>
                  </a:lnTo>
                  <a:lnTo>
                    <a:pt x="1054355" y="116912"/>
                  </a:lnTo>
                  <a:lnTo>
                    <a:pt x="1034358" y="125252"/>
                  </a:lnTo>
                  <a:lnTo>
                    <a:pt x="1040357" y="173559"/>
                  </a:lnTo>
                  <a:lnTo>
                    <a:pt x="1060354" y="206918"/>
                  </a:lnTo>
                  <a:lnTo>
                    <a:pt x="1060354" y="212583"/>
                  </a:lnTo>
                  <a:lnTo>
                    <a:pt x="1043023" y="215572"/>
                  </a:lnTo>
                  <a:lnTo>
                    <a:pt x="1033024" y="230678"/>
                  </a:lnTo>
                  <a:lnTo>
                    <a:pt x="995863" y="257113"/>
                  </a:lnTo>
                  <a:lnTo>
                    <a:pt x="985864" y="275366"/>
                  </a:lnTo>
                  <a:lnTo>
                    <a:pt x="937537" y="317379"/>
                  </a:lnTo>
                  <a:lnTo>
                    <a:pt x="893377" y="361910"/>
                  </a:lnTo>
                  <a:lnTo>
                    <a:pt x="890211" y="400934"/>
                  </a:lnTo>
                  <a:lnTo>
                    <a:pt x="923373" y="403609"/>
                  </a:lnTo>
                  <a:lnTo>
                    <a:pt x="940704" y="436810"/>
                  </a:lnTo>
                  <a:lnTo>
                    <a:pt x="886211" y="427369"/>
                  </a:lnTo>
                  <a:lnTo>
                    <a:pt x="859048" y="441688"/>
                  </a:lnTo>
                  <a:lnTo>
                    <a:pt x="900209" y="469067"/>
                  </a:lnTo>
                  <a:lnTo>
                    <a:pt x="940704" y="463245"/>
                  </a:lnTo>
                  <a:lnTo>
                    <a:pt x="946703" y="499594"/>
                  </a:lnTo>
                  <a:lnTo>
                    <a:pt x="993863" y="538617"/>
                  </a:lnTo>
                  <a:lnTo>
                    <a:pt x="1005028" y="568042"/>
                  </a:lnTo>
                  <a:lnTo>
                    <a:pt x="987864" y="568042"/>
                  </a:lnTo>
                  <a:lnTo>
                    <a:pt x="971866" y="553723"/>
                  </a:lnTo>
                  <a:lnTo>
                    <a:pt x="944703" y="570717"/>
                  </a:lnTo>
                  <a:lnTo>
                    <a:pt x="942703" y="596523"/>
                  </a:lnTo>
                  <a:lnTo>
                    <a:pt x="893377" y="624846"/>
                  </a:lnTo>
                  <a:lnTo>
                    <a:pt x="915374" y="641840"/>
                  </a:lnTo>
                  <a:lnTo>
                    <a:pt x="920706" y="641840"/>
                  </a:lnTo>
                  <a:lnTo>
                    <a:pt x="912708" y="665601"/>
                  </a:lnTo>
                  <a:lnTo>
                    <a:pt x="909375" y="687630"/>
                  </a:lnTo>
                  <a:lnTo>
                    <a:pt x="930705" y="706512"/>
                  </a:lnTo>
                  <a:lnTo>
                    <a:pt x="930705" y="725867"/>
                  </a:lnTo>
                  <a:lnTo>
                    <a:pt x="919373" y="739871"/>
                  </a:lnTo>
                  <a:lnTo>
                    <a:pt x="933371" y="754190"/>
                  </a:lnTo>
                  <a:lnTo>
                    <a:pt x="941537" y="754190"/>
                  </a:lnTo>
                  <a:lnTo>
                    <a:pt x="954702" y="747424"/>
                  </a:lnTo>
                  <a:lnTo>
                    <a:pt x="976699" y="769296"/>
                  </a:lnTo>
                  <a:lnTo>
                    <a:pt x="975866" y="802655"/>
                  </a:lnTo>
                  <a:lnTo>
                    <a:pt x="954702" y="818862"/>
                  </a:lnTo>
                  <a:lnTo>
                    <a:pt x="940704" y="807533"/>
                  </a:lnTo>
                  <a:lnTo>
                    <a:pt x="938704" y="794944"/>
                  </a:lnTo>
                  <a:lnTo>
                    <a:pt x="714235" y="811309"/>
                  </a:lnTo>
                  <a:lnTo>
                    <a:pt x="662909" y="811309"/>
                  </a:lnTo>
                  <a:lnTo>
                    <a:pt x="659742" y="795731"/>
                  </a:lnTo>
                  <a:lnTo>
                    <a:pt x="632579" y="779838"/>
                  </a:lnTo>
                  <a:lnTo>
                    <a:pt x="560089" y="802655"/>
                  </a:lnTo>
                  <a:lnTo>
                    <a:pt x="502930" y="815085"/>
                  </a:lnTo>
                  <a:lnTo>
                    <a:pt x="478934" y="805172"/>
                  </a:lnTo>
                  <a:lnTo>
                    <a:pt x="467769" y="785503"/>
                  </a:lnTo>
                  <a:lnTo>
                    <a:pt x="406444" y="774174"/>
                  </a:lnTo>
                  <a:lnTo>
                    <a:pt x="365283" y="749312"/>
                  </a:lnTo>
                  <a:lnTo>
                    <a:pt x="350118" y="658048"/>
                  </a:lnTo>
                  <a:lnTo>
                    <a:pt x="295626" y="663083"/>
                  </a:lnTo>
                  <a:lnTo>
                    <a:pt x="293626" y="644043"/>
                  </a:lnTo>
                  <a:lnTo>
                    <a:pt x="279628" y="645931"/>
                  </a:lnTo>
                  <a:lnTo>
                    <a:pt x="274462" y="620283"/>
                  </a:lnTo>
                  <a:lnTo>
                    <a:pt x="223302" y="629724"/>
                  </a:lnTo>
                  <a:lnTo>
                    <a:pt x="179975" y="529176"/>
                  </a:lnTo>
                  <a:lnTo>
                    <a:pt x="80322" y="468280"/>
                  </a:lnTo>
                  <a:lnTo>
                    <a:pt x="54325" y="436810"/>
                  </a:lnTo>
                  <a:lnTo>
                    <a:pt x="31995" y="436810"/>
                  </a:lnTo>
                  <a:lnTo>
                    <a:pt x="10831" y="425481"/>
                  </a:lnTo>
                  <a:lnTo>
                    <a:pt x="0" y="408487"/>
                  </a:lnTo>
                  <a:lnTo>
                    <a:pt x="19164" y="365687"/>
                  </a:lnTo>
                  <a:lnTo>
                    <a:pt x="68323" y="360809"/>
                  </a:lnTo>
                  <a:lnTo>
                    <a:pt x="100319" y="338937"/>
                  </a:lnTo>
                  <a:lnTo>
                    <a:pt x="167976" y="286696"/>
                  </a:lnTo>
                  <a:lnTo>
                    <a:pt x="151645" y="280244"/>
                  </a:lnTo>
                  <a:lnTo>
                    <a:pt x="114484" y="229577"/>
                  </a:lnTo>
                  <a:lnTo>
                    <a:pt x="114484" y="217461"/>
                  </a:lnTo>
                  <a:lnTo>
                    <a:pt x="130815" y="212583"/>
                  </a:lnTo>
                  <a:lnTo>
                    <a:pt x="157978" y="196690"/>
                  </a:lnTo>
                  <a:lnTo>
                    <a:pt x="181975" y="201253"/>
                  </a:lnTo>
                  <a:lnTo>
                    <a:pt x="219969" y="267813"/>
                  </a:lnTo>
                  <a:lnTo>
                    <a:pt x="255298" y="268600"/>
                  </a:lnTo>
                  <a:lnTo>
                    <a:pt x="298792" y="249561"/>
                  </a:lnTo>
                  <a:lnTo>
                    <a:pt x="308790" y="259002"/>
                  </a:lnTo>
                  <a:lnTo>
                    <a:pt x="449771" y="184889"/>
                  </a:lnTo>
                  <a:lnTo>
                    <a:pt x="463769" y="206918"/>
                  </a:lnTo>
                  <a:lnTo>
                    <a:pt x="577420" y="149799"/>
                  </a:lnTo>
                  <a:lnTo>
                    <a:pt x="580586" y="135795"/>
                  </a:lnTo>
                  <a:lnTo>
                    <a:pt x="636912" y="116912"/>
                  </a:lnTo>
                  <a:lnTo>
                    <a:pt x="642911" y="97558"/>
                  </a:lnTo>
                  <a:lnTo>
                    <a:pt x="698904" y="95670"/>
                  </a:lnTo>
                  <a:lnTo>
                    <a:pt x="698904" y="45317"/>
                  </a:lnTo>
                  <a:lnTo>
                    <a:pt x="723400" y="45317"/>
                  </a:lnTo>
                  <a:lnTo>
                    <a:pt x="750563" y="52870"/>
                  </a:lnTo>
                  <a:lnTo>
                    <a:pt x="807889" y="4091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18905" y="2418099"/>
              <a:ext cx="1334770" cy="1299845"/>
            </a:xfrm>
            <a:custGeom>
              <a:avLst/>
              <a:gdLst/>
              <a:ahLst/>
              <a:cxnLst/>
              <a:rect l="l" t="t" r="r" b="b"/>
              <a:pathLst>
                <a:path w="1334770" h="1299845">
                  <a:moveTo>
                    <a:pt x="391446" y="0"/>
                  </a:moveTo>
                  <a:lnTo>
                    <a:pt x="356117" y="25805"/>
                  </a:lnTo>
                  <a:lnTo>
                    <a:pt x="322955" y="87330"/>
                  </a:lnTo>
                  <a:lnTo>
                    <a:pt x="328121" y="107471"/>
                  </a:lnTo>
                  <a:lnTo>
                    <a:pt x="300958" y="147124"/>
                  </a:lnTo>
                  <a:lnTo>
                    <a:pt x="279794" y="150114"/>
                  </a:lnTo>
                  <a:lnTo>
                    <a:pt x="268963" y="175448"/>
                  </a:lnTo>
                  <a:lnTo>
                    <a:pt x="249799" y="185361"/>
                  </a:lnTo>
                  <a:lnTo>
                    <a:pt x="217303" y="221237"/>
                  </a:lnTo>
                  <a:lnTo>
                    <a:pt x="176142" y="221237"/>
                  </a:lnTo>
                  <a:lnTo>
                    <a:pt x="171309" y="208806"/>
                  </a:lnTo>
                  <a:lnTo>
                    <a:pt x="138980" y="218562"/>
                  </a:lnTo>
                  <a:lnTo>
                    <a:pt x="108985" y="220450"/>
                  </a:lnTo>
                  <a:lnTo>
                    <a:pt x="119650" y="256484"/>
                  </a:lnTo>
                  <a:lnTo>
                    <a:pt x="30495" y="258372"/>
                  </a:lnTo>
                  <a:lnTo>
                    <a:pt x="7998" y="265138"/>
                  </a:lnTo>
                  <a:lnTo>
                    <a:pt x="0" y="277255"/>
                  </a:lnTo>
                  <a:lnTo>
                    <a:pt x="0" y="306050"/>
                  </a:lnTo>
                  <a:lnTo>
                    <a:pt x="27329" y="313603"/>
                  </a:lnTo>
                  <a:lnTo>
                    <a:pt x="32495" y="356246"/>
                  </a:lnTo>
                  <a:lnTo>
                    <a:pt x="75656" y="349479"/>
                  </a:lnTo>
                  <a:lnTo>
                    <a:pt x="88821" y="366473"/>
                  </a:lnTo>
                  <a:lnTo>
                    <a:pt x="99652" y="407385"/>
                  </a:lnTo>
                  <a:lnTo>
                    <a:pt x="34495" y="439957"/>
                  </a:lnTo>
                  <a:lnTo>
                    <a:pt x="66490" y="445622"/>
                  </a:lnTo>
                  <a:lnTo>
                    <a:pt x="148146" y="469382"/>
                  </a:lnTo>
                  <a:lnTo>
                    <a:pt x="207304" y="479610"/>
                  </a:lnTo>
                  <a:lnTo>
                    <a:pt x="207304" y="533739"/>
                  </a:lnTo>
                  <a:lnTo>
                    <a:pt x="204471" y="560489"/>
                  </a:lnTo>
                  <a:lnTo>
                    <a:pt x="284960" y="591960"/>
                  </a:lnTo>
                  <a:lnTo>
                    <a:pt x="304124" y="596523"/>
                  </a:lnTo>
                  <a:lnTo>
                    <a:pt x="320122" y="622958"/>
                  </a:lnTo>
                  <a:lnTo>
                    <a:pt x="306124" y="733419"/>
                  </a:lnTo>
                  <a:lnTo>
                    <a:pt x="291793" y="737983"/>
                  </a:lnTo>
                  <a:lnTo>
                    <a:pt x="318956" y="790066"/>
                  </a:lnTo>
                  <a:lnTo>
                    <a:pt x="312957" y="826415"/>
                  </a:lnTo>
                  <a:lnTo>
                    <a:pt x="285794" y="829090"/>
                  </a:lnTo>
                  <a:lnTo>
                    <a:pt x="256464" y="835856"/>
                  </a:lnTo>
                  <a:lnTo>
                    <a:pt x="298958" y="919410"/>
                  </a:lnTo>
                  <a:lnTo>
                    <a:pt x="374615" y="999345"/>
                  </a:lnTo>
                  <a:lnTo>
                    <a:pt x="485100" y="1112324"/>
                  </a:lnTo>
                  <a:lnTo>
                    <a:pt x="559423" y="1178884"/>
                  </a:lnTo>
                  <a:lnTo>
                    <a:pt x="605916" y="1210355"/>
                  </a:lnTo>
                  <a:lnTo>
                    <a:pt x="633079" y="1217908"/>
                  </a:lnTo>
                  <a:lnTo>
                    <a:pt x="657076" y="1216020"/>
                  </a:lnTo>
                  <a:lnTo>
                    <a:pt x="662242" y="1299574"/>
                  </a:lnTo>
                  <a:lnTo>
                    <a:pt x="724733" y="1285255"/>
                  </a:lnTo>
                  <a:lnTo>
                    <a:pt x="748730" y="1275814"/>
                  </a:lnTo>
                  <a:lnTo>
                    <a:pt x="789058" y="1254886"/>
                  </a:lnTo>
                  <a:lnTo>
                    <a:pt x="841051" y="1245445"/>
                  </a:lnTo>
                  <a:lnTo>
                    <a:pt x="884711" y="1223573"/>
                  </a:lnTo>
                  <a:lnTo>
                    <a:pt x="911541" y="1204690"/>
                  </a:lnTo>
                  <a:lnTo>
                    <a:pt x="944037" y="1157012"/>
                  </a:lnTo>
                  <a:lnTo>
                    <a:pt x="927872" y="1120979"/>
                  </a:lnTo>
                  <a:lnTo>
                    <a:pt x="915874" y="1006111"/>
                  </a:lnTo>
                  <a:lnTo>
                    <a:pt x="959201" y="997457"/>
                  </a:lnTo>
                  <a:lnTo>
                    <a:pt x="959201" y="977316"/>
                  </a:lnTo>
                  <a:lnTo>
                    <a:pt x="967200" y="939551"/>
                  </a:lnTo>
                  <a:lnTo>
                    <a:pt x="959201" y="910756"/>
                  </a:lnTo>
                  <a:lnTo>
                    <a:pt x="984364" y="854109"/>
                  </a:lnTo>
                  <a:lnTo>
                    <a:pt x="981198" y="832080"/>
                  </a:lnTo>
                  <a:lnTo>
                    <a:pt x="1011194" y="776849"/>
                  </a:lnTo>
                  <a:lnTo>
                    <a:pt x="1049522" y="751515"/>
                  </a:lnTo>
                  <a:lnTo>
                    <a:pt x="1046356" y="774961"/>
                  </a:lnTo>
                  <a:lnTo>
                    <a:pt x="1128011" y="746637"/>
                  </a:lnTo>
                  <a:lnTo>
                    <a:pt x="1313986" y="718943"/>
                  </a:lnTo>
                  <a:lnTo>
                    <a:pt x="1323318" y="599513"/>
                  </a:lnTo>
                  <a:lnTo>
                    <a:pt x="1334483" y="558601"/>
                  </a:lnTo>
                  <a:lnTo>
                    <a:pt x="1303987" y="544282"/>
                  </a:lnTo>
                  <a:lnTo>
                    <a:pt x="1299321" y="522410"/>
                  </a:lnTo>
                  <a:lnTo>
                    <a:pt x="1279990" y="515958"/>
                  </a:lnTo>
                  <a:lnTo>
                    <a:pt x="1288823" y="467494"/>
                  </a:lnTo>
                  <a:lnTo>
                    <a:pt x="1280824" y="443734"/>
                  </a:lnTo>
                  <a:lnTo>
                    <a:pt x="1293989" y="434135"/>
                  </a:lnTo>
                  <a:lnTo>
                    <a:pt x="1291989" y="410375"/>
                  </a:lnTo>
                  <a:lnTo>
                    <a:pt x="1321318" y="382051"/>
                  </a:lnTo>
                  <a:lnTo>
                    <a:pt x="1319318" y="369463"/>
                  </a:lnTo>
                  <a:lnTo>
                    <a:pt x="1094849" y="385828"/>
                  </a:lnTo>
                  <a:lnTo>
                    <a:pt x="1043523" y="385828"/>
                  </a:lnTo>
                  <a:lnTo>
                    <a:pt x="1040357" y="370250"/>
                  </a:lnTo>
                  <a:lnTo>
                    <a:pt x="1013194" y="354357"/>
                  </a:lnTo>
                  <a:lnTo>
                    <a:pt x="940704" y="377173"/>
                  </a:lnTo>
                  <a:lnTo>
                    <a:pt x="883545" y="389604"/>
                  </a:lnTo>
                  <a:lnTo>
                    <a:pt x="859548" y="379691"/>
                  </a:lnTo>
                  <a:lnTo>
                    <a:pt x="848383" y="360022"/>
                  </a:lnTo>
                  <a:lnTo>
                    <a:pt x="787058" y="348693"/>
                  </a:lnTo>
                  <a:lnTo>
                    <a:pt x="745897" y="323831"/>
                  </a:lnTo>
                  <a:lnTo>
                    <a:pt x="730733" y="232567"/>
                  </a:lnTo>
                  <a:lnTo>
                    <a:pt x="676240" y="237602"/>
                  </a:lnTo>
                  <a:lnTo>
                    <a:pt x="674240" y="218562"/>
                  </a:lnTo>
                  <a:lnTo>
                    <a:pt x="660242" y="220450"/>
                  </a:lnTo>
                  <a:lnTo>
                    <a:pt x="655076" y="194802"/>
                  </a:lnTo>
                  <a:lnTo>
                    <a:pt x="603917" y="204243"/>
                  </a:lnTo>
                  <a:lnTo>
                    <a:pt x="560589" y="103695"/>
                  </a:lnTo>
                  <a:lnTo>
                    <a:pt x="460936" y="42799"/>
                  </a:lnTo>
                  <a:lnTo>
                    <a:pt x="434940" y="11329"/>
                  </a:lnTo>
                  <a:lnTo>
                    <a:pt x="412610" y="11329"/>
                  </a:lnTo>
                  <a:lnTo>
                    <a:pt x="391446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18905" y="2418099"/>
              <a:ext cx="1334770" cy="1299845"/>
            </a:xfrm>
            <a:custGeom>
              <a:avLst/>
              <a:gdLst/>
              <a:ahLst/>
              <a:cxnLst/>
              <a:rect l="l" t="t" r="r" b="b"/>
              <a:pathLst>
                <a:path w="1334770" h="1299845">
                  <a:moveTo>
                    <a:pt x="0" y="277255"/>
                  </a:moveTo>
                  <a:lnTo>
                    <a:pt x="7998" y="265138"/>
                  </a:lnTo>
                  <a:lnTo>
                    <a:pt x="30495" y="258372"/>
                  </a:lnTo>
                  <a:lnTo>
                    <a:pt x="119650" y="256484"/>
                  </a:lnTo>
                  <a:lnTo>
                    <a:pt x="108985" y="220450"/>
                  </a:lnTo>
                  <a:lnTo>
                    <a:pt x="138980" y="218562"/>
                  </a:lnTo>
                  <a:lnTo>
                    <a:pt x="171309" y="208806"/>
                  </a:lnTo>
                  <a:lnTo>
                    <a:pt x="176142" y="221237"/>
                  </a:lnTo>
                  <a:lnTo>
                    <a:pt x="217303" y="221237"/>
                  </a:lnTo>
                  <a:lnTo>
                    <a:pt x="249799" y="185361"/>
                  </a:lnTo>
                  <a:lnTo>
                    <a:pt x="268963" y="175448"/>
                  </a:lnTo>
                  <a:lnTo>
                    <a:pt x="279794" y="150114"/>
                  </a:lnTo>
                  <a:lnTo>
                    <a:pt x="300958" y="147124"/>
                  </a:lnTo>
                  <a:lnTo>
                    <a:pt x="328121" y="107471"/>
                  </a:lnTo>
                  <a:lnTo>
                    <a:pt x="322955" y="87330"/>
                  </a:lnTo>
                  <a:lnTo>
                    <a:pt x="356117" y="25805"/>
                  </a:lnTo>
                  <a:lnTo>
                    <a:pt x="391446" y="0"/>
                  </a:lnTo>
                  <a:lnTo>
                    <a:pt x="412610" y="11329"/>
                  </a:lnTo>
                  <a:lnTo>
                    <a:pt x="434940" y="11329"/>
                  </a:lnTo>
                  <a:lnTo>
                    <a:pt x="460936" y="42799"/>
                  </a:lnTo>
                  <a:lnTo>
                    <a:pt x="560589" y="103695"/>
                  </a:lnTo>
                  <a:lnTo>
                    <a:pt x="603917" y="204243"/>
                  </a:lnTo>
                  <a:lnTo>
                    <a:pt x="655076" y="194802"/>
                  </a:lnTo>
                  <a:lnTo>
                    <a:pt x="660242" y="220450"/>
                  </a:lnTo>
                  <a:lnTo>
                    <a:pt x="674240" y="218562"/>
                  </a:lnTo>
                  <a:lnTo>
                    <a:pt x="676240" y="237602"/>
                  </a:lnTo>
                  <a:lnTo>
                    <a:pt x="730733" y="232567"/>
                  </a:lnTo>
                  <a:lnTo>
                    <a:pt x="745897" y="323831"/>
                  </a:lnTo>
                  <a:lnTo>
                    <a:pt x="787058" y="348693"/>
                  </a:lnTo>
                  <a:lnTo>
                    <a:pt x="848383" y="360022"/>
                  </a:lnTo>
                  <a:lnTo>
                    <a:pt x="859548" y="379691"/>
                  </a:lnTo>
                  <a:lnTo>
                    <a:pt x="883545" y="389604"/>
                  </a:lnTo>
                  <a:lnTo>
                    <a:pt x="940704" y="377173"/>
                  </a:lnTo>
                  <a:lnTo>
                    <a:pt x="1013194" y="354357"/>
                  </a:lnTo>
                  <a:lnTo>
                    <a:pt x="1040357" y="370250"/>
                  </a:lnTo>
                  <a:lnTo>
                    <a:pt x="1043523" y="385828"/>
                  </a:lnTo>
                  <a:lnTo>
                    <a:pt x="1094849" y="385828"/>
                  </a:lnTo>
                  <a:lnTo>
                    <a:pt x="1319318" y="369463"/>
                  </a:lnTo>
                  <a:lnTo>
                    <a:pt x="1321318" y="382051"/>
                  </a:lnTo>
                  <a:lnTo>
                    <a:pt x="1291989" y="410375"/>
                  </a:lnTo>
                  <a:lnTo>
                    <a:pt x="1293989" y="434135"/>
                  </a:lnTo>
                  <a:lnTo>
                    <a:pt x="1280824" y="443734"/>
                  </a:lnTo>
                  <a:lnTo>
                    <a:pt x="1288823" y="467494"/>
                  </a:lnTo>
                  <a:lnTo>
                    <a:pt x="1279990" y="515958"/>
                  </a:lnTo>
                  <a:lnTo>
                    <a:pt x="1299321" y="522410"/>
                  </a:lnTo>
                  <a:lnTo>
                    <a:pt x="1303987" y="544282"/>
                  </a:lnTo>
                  <a:lnTo>
                    <a:pt x="1334483" y="558601"/>
                  </a:lnTo>
                  <a:lnTo>
                    <a:pt x="1323318" y="599513"/>
                  </a:lnTo>
                  <a:lnTo>
                    <a:pt x="1313986" y="718943"/>
                  </a:lnTo>
                  <a:lnTo>
                    <a:pt x="1254827" y="727755"/>
                  </a:lnTo>
                  <a:lnTo>
                    <a:pt x="1128011" y="746637"/>
                  </a:lnTo>
                  <a:lnTo>
                    <a:pt x="1046356" y="774961"/>
                  </a:lnTo>
                  <a:lnTo>
                    <a:pt x="1049522" y="751515"/>
                  </a:lnTo>
                  <a:lnTo>
                    <a:pt x="1011194" y="776849"/>
                  </a:lnTo>
                  <a:lnTo>
                    <a:pt x="981198" y="832080"/>
                  </a:lnTo>
                  <a:lnTo>
                    <a:pt x="984364" y="854109"/>
                  </a:lnTo>
                  <a:lnTo>
                    <a:pt x="959201" y="910756"/>
                  </a:lnTo>
                  <a:lnTo>
                    <a:pt x="967200" y="939551"/>
                  </a:lnTo>
                  <a:lnTo>
                    <a:pt x="959201" y="977316"/>
                  </a:lnTo>
                  <a:lnTo>
                    <a:pt x="959201" y="997457"/>
                  </a:lnTo>
                  <a:lnTo>
                    <a:pt x="915874" y="1006111"/>
                  </a:lnTo>
                  <a:lnTo>
                    <a:pt x="927872" y="1120979"/>
                  </a:lnTo>
                  <a:lnTo>
                    <a:pt x="944037" y="1157012"/>
                  </a:lnTo>
                  <a:lnTo>
                    <a:pt x="911541" y="1204690"/>
                  </a:lnTo>
                  <a:lnTo>
                    <a:pt x="884711" y="1223573"/>
                  </a:lnTo>
                  <a:lnTo>
                    <a:pt x="841051" y="1245445"/>
                  </a:lnTo>
                  <a:lnTo>
                    <a:pt x="789058" y="1254886"/>
                  </a:lnTo>
                  <a:lnTo>
                    <a:pt x="748730" y="1275814"/>
                  </a:lnTo>
                  <a:lnTo>
                    <a:pt x="724733" y="1285255"/>
                  </a:lnTo>
                  <a:lnTo>
                    <a:pt x="662242" y="1299574"/>
                  </a:lnTo>
                  <a:lnTo>
                    <a:pt x="657076" y="1216020"/>
                  </a:lnTo>
                  <a:lnTo>
                    <a:pt x="633079" y="1217908"/>
                  </a:lnTo>
                  <a:lnTo>
                    <a:pt x="559423" y="1178884"/>
                  </a:lnTo>
                  <a:lnTo>
                    <a:pt x="485100" y="1112324"/>
                  </a:lnTo>
                  <a:lnTo>
                    <a:pt x="374615" y="999345"/>
                  </a:lnTo>
                  <a:lnTo>
                    <a:pt x="298958" y="919410"/>
                  </a:lnTo>
                  <a:lnTo>
                    <a:pt x="256464" y="835856"/>
                  </a:lnTo>
                  <a:lnTo>
                    <a:pt x="285794" y="829090"/>
                  </a:lnTo>
                  <a:lnTo>
                    <a:pt x="312957" y="826415"/>
                  </a:lnTo>
                  <a:lnTo>
                    <a:pt x="318956" y="790066"/>
                  </a:lnTo>
                  <a:lnTo>
                    <a:pt x="291793" y="737983"/>
                  </a:lnTo>
                  <a:lnTo>
                    <a:pt x="306124" y="733419"/>
                  </a:lnTo>
                  <a:lnTo>
                    <a:pt x="320122" y="622958"/>
                  </a:lnTo>
                  <a:lnTo>
                    <a:pt x="304124" y="596523"/>
                  </a:lnTo>
                  <a:lnTo>
                    <a:pt x="284960" y="591960"/>
                  </a:lnTo>
                  <a:lnTo>
                    <a:pt x="204471" y="560489"/>
                  </a:lnTo>
                  <a:lnTo>
                    <a:pt x="207304" y="533739"/>
                  </a:lnTo>
                  <a:lnTo>
                    <a:pt x="207304" y="479610"/>
                  </a:lnTo>
                  <a:lnTo>
                    <a:pt x="148146" y="469382"/>
                  </a:lnTo>
                  <a:lnTo>
                    <a:pt x="66490" y="445622"/>
                  </a:lnTo>
                  <a:lnTo>
                    <a:pt x="34495" y="439957"/>
                  </a:lnTo>
                  <a:lnTo>
                    <a:pt x="99652" y="407385"/>
                  </a:lnTo>
                  <a:lnTo>
                    <a:pt x="88821" y="366473"/>
                  </a:lnTo>
                  <a:lnTo>
                    <a:pt x="75656" y="349479"/>
                  </a:lnTo>
                  <a:lnTo>
                    <a:pt x="32495" y="356246"/>
                  </a:lnTo>
                  <a:lnTo>
                    <a:pt x="27329" y="313603"/>
                  </a:lnTo>
                  <a:lnTo>
                    <a:pt x="0" y="306050"/>
                  </a:lnTo>
                  <a:lnTo>
                    <a:pt x="0" y="2772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20620" y="5452956"/>
              <a:ext cx="478155" cy="395605"/>
            </a:xfrm>
            <a:custGeom>
              <a:avLst/>
              <a:gdLst/>
              <a:ahLst/>
              <a:cxnLst/>
              <a:rect l="l" t="t" r="r" b="b"/>
              <a:pathLst>
                <a:path w="478154" h="395604">
                  <a:moveTo>
                    <a:pt x="16199" y="205360"/>
                  </a:moveTo>
                  <a:lnTo>
                    <a:pt x="4201" y="257560"/>
                  </a:lnTo>
                  <a:lnTo>
                    <a:pt x="3368" y="383129"/>
                  </a:lnTo>
                  <a:lnTo>
                    <a:pt x="0" y="395421"/>
                  </a:lnTo>
                  <a:lnTo>
                    <a:pt x="445306" y="395421"/>
                  </a:lnTo>
                  <a:lnTo>
                    <a:pt x="455419" y="261342"/>
                  </a:lnTo>
                  <a:lnTo>
                    <a:pt x="133850" y="261342"/>
                  </a:lnTo>
                  <a:lnTo>
                    <a:pt x="75691" y="244322"/>
                  </a:lnTo>
                  <a:lnTo>
                    <a:pt x="71692" y="223519"/>
                  </a:lnTo>
                  <a:lnTo>
                    <a:pt x="16199" y="205360"/>
                  </a:lnTo>
                  <a:close/>
                </a:path>
                <a:path w="478154" h="395604">
                  <a:moveTo>
                    <a:pt x="270664" y="27599"/>
                  </a:moveTo>
                  <a:lnTo>
                    <a:pt x="237336" y="38944"/>
                  </a:lnTo>
                  <a:lnTo>
                    <a:pt x="174178" y="52571"/>
                  </a:lnTo>
                  <a:lnTo>
                    <a:pt x="168179" y="63916"/>
                  </a:lnTo>
                  <a:lnTo>
                    <a:pt x="139016" y="66560"/>
                  </a:lnTo>
                  <a:lnTo>
                    <a:pt x="135016" y="87362"/>
                  </a:lnTo>
                  <a:lnTo>
                    <a:pt x="159013" y="108541"/>
                  </a:lnTo>
                  <a:lnTo>
                    <a:pt x="150181" y="248103"/>
                  </a:lnTo>
                  <a:lnTo>
                    <a:pt x="133850" y="261342"/>
                  </a:lnTo>
                  <a:lnTo>
                    <a:pt x="455419" y="261342"/>
                  </a:lnTo>
                  <a:lnTo>
                    <a:pt x="465804" y="123663"/>
                  </a:lnTo>
                  <a:lnTo>
                    <a:pt x="445807" y="119886"/>
                  </a:lnTo>
                  <a:lnTo>
                    <a:pt x="469804" y="99084"/>
                  </a:lnTo>
                  <a:lnTo>
                    <a:pt x="477657" y="38189"/>
                  </a:lnTo>
                  <a:lnTo>
                    <a:pt x="408646" y="38189"/>
                  </a:lnTo>
                  <a:lnTo>
                    <a:pt x="405828" y="29487"/>
                  </a:lnTo>
                  <a:lnTo>
                    <a:pt x="298994" y="29487"/>
                  </a:lnTo>
                  <a:lnTo>
                    <a:pt x="270664" y="27599"/>
                  </a:lnTo>
                  <a:close/>
                </a:path>
                <a:path w="478154" h="395604">
                  <a:moveTo>
                    <a:pt x="465804" y="27599"/>
                  </a:moveTo>
                  <a:lnTo>
                    <a:pt x="455139" y="28732"/>
                  </a:lnTo>
                  <a:lnTo>
                    <a:pt x="447807" y="35168"/>
                  </a:lnTo>
                  <a:lnTo>
                    <a:pt x="408646" y="38189"/>
                  </a:lnTo>
                  <a:lnTo>
                    <a:pt x="477657" y="38189"/>
                  </a:lnTo>
                  <a:lnTo>
                    <a:pt x="477803" y="37056"/>
                  </a:lnTo>
                  <a:lnTo>
                    <a:pt x="473803" y="36301"/>
                  </a:lnTo>
                  <a:lnTo>
                    <a:pt x="465804" y="27599"/>
                  </a:lnTo>
                  <a:close/>
                </a:path>
                <a:path w="478154" h="395604">
                  <a:moveTo>
                    <a:pt x="391481" y="0"/>
                  </a:moveTo>
                  <a:lnTo>
                    <a:pt x="305826" y="23823"/>
                  </a:lnTo>
                  <a:lnTo>
                    <a:pt x="298994" y="29487"/>
                  </a:lnTo>
                  <a:lnTo>
                    <a:pt x="405828" y="29487"/>
                  </a:lnTo>
                  <a:lnTo>
                    <a:pt x="396647" y="1132"/>
                  </a:lnTo>
                  <a:lnTo>
                    <a:pt x="391481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20620" y="5452956"/>
              <a:ext cx="478155" cy="395605"/>
            </a:xfrm>
            <a:custGeom>
              <a:avLst/>
              <a:gdLst/>
              <a:ahLst/>
              <a:cxnLst/>
              <a:rect l="l" t="t" r="r" b="b"/>
              <a:pathLst>
                <a:path w="478154" h="395604">
                  <a:moveTo>
                    <a:pt x="139016" y="66560"/>
                  </a:moveTo>
                  <a:lnTo>
                    <a:pt x="168179" y="63916"/>
                  </a:lnTo>
                  <a:lnTo>
                    <a:pt x="174178" y="52571"/>
                  </a:lnTo>
                  <a:lnTo>
                    <a:pt x="237336" y="38944"/>
                  </a:lnTo>
                  <a:lnTo>
                    <a:pt x="270664" y="27599"/>
                  </a:lnTo>
                  <a:lnTo>
                    <a:pt x="298994" y="29487"/>
                  </a:lnTo>
                  <a:lnTo>
                    <a:pt x="305826" y="23823"/>
                  </a:lnTo>
                  <a:lnTo>
                    <a:pt x="391481" y="0"/>
                  </a:lnTo>
                  <a:lnTo>
                    <a:pt x="396647" y="1132"/>
                  </a:lnTo>
                  <a:lnTo>
                    <a:pt x="408646" y="38189"/>
                  </a:lnTo>
                  <a:lnTo>
                    <a:pt x="447807" y="35168"/>
                  </a:lnTo>
                  <a:lnTo>
                    <a:pt x="455139" y="28732"/>
                  </a:lnTo>
                  <a:lnTo>
                    <a:pt x="465804" y="27599"/>
                  </a:lnTo>
                  <a:lnTo>
                    <a:pt x="473803" y="36301"/>
                  </a:lnTo>
                  <a:lnTo>
                    <a:pt x="477803" y="37056"/>
                  </a:lnTo>
                  <a:lnTo>
                    <a:pt x="469804" y="99084"/>
                  </a:lnTo>
                  <a:lnTo>
                    <a:pt x="445807" y="119886"/>
                  </a:lnTo>
                  <a:lnTo>
                    <a:pt x="465804" y="123663"/>
                  </a:lnTo>
                  <a:lnTo>
                    <a:pt x="445306" y="395421"/>
                  </a:lnTo>
                  <a:lnTo>
                    <a:pt x="0" y="395421"/>
                  </a:lnTo>
                  <a:lnTo>
                    <a:pt x="3368" y="383129"/>
                  </a:lnTo>
                  <a:lnTo>
                    <a:pt x="4201" y="257560"/>
                  </a:lnTo>
                  <a:lnTo>
                    <a:pt x="16199" y="205360"/>
                  </a:lnTo>
                  <a:lnTo>
                    <a:pt x="71692" y="223519"/>
                  </a:lnTo>
                  <a:lnTo>
                    <a:pt x="75691" y="244322"/>
                  </a:lnTo>
                  <a:lnTo>
                    <a:pt x="133850" y="261342"/>
                  </a:lnTo>
                  <a:lnTo>
                    <a:pt x="150181" y="248103"/>
                  </a:lnTo>
                  <a:lnTo>
                    <a:pt x="159013" y="108541"/>
                  </a:lnTo>
                  <a:lnTo>
                    <a:pt x="135016" y="87362"/>
                  </a:lnTo>
                  <a:lnTo>
                    <a:pt x="139016" y="665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59956" y="3129489"/>
              <a:ext cx="1229360" cy="922655"/>
            </a:xfrm>
            <a:custGeom>
              <a:avLst/>
              <a:gdLst/>
              <a:ahLst/>
              <a:cxnLst/>
              <a:rect l="l" t="t" r="r" b="b"/>
              <a:pathLst>
                <a:path w="1229360" h="922654">
                  <a:moveTo>
                    <a:pt x="605083" y="0"/>
                  </a:moveTo>
                  <a:lnTo>
                    <a:pt x="472935" y="7552"/>
                  </a:lnTo>
                  <a:lnTo>
                    <a:pt x="286960" y="35246"/>
                  </a:lnTo>
                  <a:lnTo>
                    <a:pt x="205305" y="63570"/>
                  </a:lnTo>
                  <a:lnTo>
                    <a:pt x="208471" y="40124"/>
                  </a:lnTo>
                  <a:lnTo>
                    <a:pt x="170143" y="65458"/>
                  </a:lnTo>
                  <a:lnTo>
                    <a:pt x="140147" y="120689"/>
                  </a:lnTo>
                  <a:lnTo>
                    <a:pt x="143313" y="142718"/>
                  </a:lnTo>
                  <a:lnTo>
                    <a:pt x="118150" y="199365"/>
                  </a:lnTo>
                  <a:lnTo>
                    <a:pt x="126149" y="228161"/>
                  </a:lnTo>
                  <a:lnTo>
                    <a:pt x="118150" y="265925"/>
                  </a:lnTo>
                  <a:lnTo>
                    <a:pt x="118150" y="286066"/>
                  </a:lnTo>
                  <a:lnTo>
                    <a:pt x="74823" y="294721"/>
                  </a:lnTo>
                  <a:lnTo>
                    <a:pt x="86821" y="409588"/>
                  </a:lnTo>
                  <a:lnTo>
                    <a:pt x="102985" y="445622"/>
                  </a:lnTo>
                  <a:lnTo>
                    <a:pt x="70490" y="493300"/>
                  </a:lnTo>
                  <a:lnTo>
                    <a:pt x="43660" y="512182"/>
                  </a:lnTo>
                  <a:lnTo>
                    <a:pt x="0" y="534054"/>
                  </a:lnTo>
                  <a:lnTo>
                    <a:pt x="1999" y="562535"/>
                  </a:lnTo>
                  <a:lnTo>
                    <a:pt x="13331" y="566941"/>
                  </a:lnTo>
                  <a:lnTo>
                    <a:pt x="18497" y="581417"/>
                  </a:lnTo>
                  <a:lnTo>
                    <a:pt x="61658" y="576854"/>
                  </a:lnTo>
                  <a:lnTo>
                    <a:pt x="80822" y="596523"/>
                  </a:lnTo>
                  <a:lnTo>
                    <a:pt x="101652" y="607852"/>
                  </a:lnTo>
                  <a:lnTo>
                    <a:pt x="110151" y="620283"/>
                  </a:lnTo>
                  <a:lnTo>
                    <a:pt x="96820" y="629724"/>
                  </a:lnTo>
                  <a:lnTo>
                    <a:pt x="106985" y="670636"/>
                  </a:lnTo>
                  <a:lnTo>
                    <a:pt x="132148" y="658520"/>
                  </a:lnTo>
                  <a:lnTo>
                    <a:pt x="147313" y="711547"/>
                  </a:lnTo>
                  <a:lnTo>
                    <a:pt x="190473" y="694396"/>
                  </a:lnTo>
                  <a:lnTo>
                    <a:pt x="180475" y="740186"/>
                  </a:lnTo>
                  <a:lnTo>
                    <a:pt x="158144" y="776219"/>
                  </a:lnTo>
                  <a:lnTo>
                    <a:pt x="147313" y="776219"/>
                  </a:lnTo>
                  <a:lnTo>
                    <a:pt x="116983" y="818862"/>
                  </a:lnTo>
                  <a:lnTo>
                    <a:pt x="70490" y="871103"/>
                  </a:lnTo>
                  <a:lnTo>
                    <a:pt x="8498" y="882432"/>
                  </a:lnTo>
                  <a:lnTo>
                    <a:pt x="22496" y="918781"/>
                  </a:lnTo>
                  <a:lnTo>
                    <a:pt x="46493" y="904304"/>
                  </a:lnTo>
                  <a:lnTo>
                    <a:pt x="89654" y="919567"/>
                  </a:lnTo>
                  <a:lnTo>
                    <a:pt x="179308" y="874093"/>
                  </a:lnTo>
                  <a:lnTo>
                    <a:pt x="162144" y="902416"/>
                  </a:lnTo>
                  <a:lnTo>
                    <a:pt x="195306" y="888097"/>
                  </a:lnTo>
                  <a:lnTo>
                    <a:pt x="205305" y="922557"/>
                  </a:lnTo>
                  <a:lnTo>
                    <a:pt x="224469" y="910126"/>
                  </a:lnTo>
                  <a:lnTo>
                    <a:pt x="224469" y="876768"/>
                  </a:lnTo>
                  <a:lnTo>
                    <a:pt x="241800" y="867326"/>
                  </a:lnTo>
                  <a:lnTo>
                    <a:pt x="270962" y="843409"/>
                  </a:lnTo>
                  <a:lnTo>
                    <a:pt x="300958" y="840891"/>
                  </a:lnTo>
                  <a:lnTo>
                    <a:pt x="333454" y="857885"/>
                  </a:lnTo>
                  <a:lnTo>
                    <a:pt x="357450" y="860875"/>
                  </a:lnTo>
                  <a:lnTo>
                    <a:pt x="349452" y="874879"/>
                  </a:lnTo>
                  <a:lnTo>
                    <a:pt x="357450" y="901787"/>
                  </a:lnTo>
                  <a:lnTo>
                    <a:pt x="381447" y="898640"/>
                  </a:lnTo>
                  <a:lnTo>
                    <a:pt x="425774" y="863550"/>
                  </a:lnTo>
                  <a:lnTo>
                    <a:pt x="443772" y="846556"/>
                  </a:lnTo>
                  <a:lnTo>
                    <a:pt x="454937" y="882432"/>
                  </a:lnTo>
                  <a:lnTo>
                    <a:pt x="470935" y="891873"/>
                  </a:lnTo>
                  <a:lnTo>
                    <a:pt x="503430" y="880544"/>
                  </a:lnTo>
                  <a:lnTo>
                    <a:pt x="514262" y="866540"/>
                  </a:lnTo>
                  <a:lnTo>
                    <a:pt x="544591" y="872991"/>
                  </a:lnTo>
                  <a:lnTo>
                    <a:pt x="549424" y="904304"/>
                  </a:lnTo>
                  <a:lnTo>
                    <a:pt x="568588" y="904304"/>
                  </a:lnTo>
                  <a:lnTo>
                    <a:pt x="589919" y="916892"/>
                  </a:lnTo>
                  <a:lnTo>
                    <a:pt x="625080" y="892975"/>
                  </a:lnTo>
                  <a:lnTo>
                    <a:pt x="660242" y="889985"/>
                  </a:lnTo>
                  <a:lnTo>
                    <a:pt x="684239" y="878656"/>
                  </a:lnTo>
                  <a:lnTo>
                    <a:pt x="725567" y="852221"/>
                  </a:lnTo>
                  <a:lnTo>
                    <a:pt x="793057" y="862763"/>
                  </a:lnTo>
                  <a:lnTo>
                    <a:pt x="855549" y="881646"/>
                  </a:lnTo>
                  <a:lnTo>
                    <a:pt x="884711" y="896751"/>
                  </a:lnTo>
                  <a:lnTo>
                    <a:pt x="942037" y="889198"/>
                  </a:lnTo>
                  <a:lnTo>
                    <a:pt x="939204" y="911228"/>
                  </a:lnTo>
                  <a:lnTo>
                    <a:pt x="998362" y="909340"/>
                  </a:lnTo>
                  <a:lnTo>
                    <a:pt x="1012361" y="901787"/>
                  </a:lnTo>
                  <a:lnTo>
                    <a:pt x="1039523" y="905563"/>
                  </a:lnTo>
                  <a:lnTo>
                    <a:pt x="1033524" y="837115"/>
                  </a:lnTo>
                  <a:lnTo>
                    <a:pt x="1047522" y="818862"/>
                  </a:lnTo>
                  <a:lnTo>
                    <a:pt x="1020359" y="746637"/>
                  </a:lnTo>
                  <a:lnTo>
                    <a:pt x="1047522" y="663083"/>
                  </a:lnTo>
                  <a:lnTo>
                    <a:pt x="1068853" y="642312"/>
                  </a:lnTo>
                  <a:lnTo>
                    <a:pt x="1072019" y="585193"/>
                  </a:lnTo>
                  <a:lnTo>
                    <a:pt x="1088850" y="573864"/>
                  </a:lnTo>
                  <a:lnTo>
                    <a:pt x="1086017" y="547272"/>
                  </a:lnTo>
                  <a:lnTo>
                    <a:pt x="1133177" y="505416"/>
                  </a:lnTo>
                  <a:lnTo>
                    <a:pt x="1170505" y="484488"/>
                  </a:lnTo>
                  <a:lnTo>
                    <a:pt x="1204501" y="448611"/>
                  </a:lnTo>
                  <a:lnTo>
                    <a:pt x="1228831" y="338150"/>
                  </a:lnTo>
                  <a:lnTo>
                    <a:pt x="1202501" y="317380"/>
                  </a:lnTo>
                  <a:lnTo>
                    <a:pt x="1141176" y="280244"/>
                  </a:lnTo>
                  <a:lnTo>
                    <a:pt x="1026359" y="220608"/>
                  </a:lnTo>
                  <a:lnTo>
                    <a:pt x="881545" y="103695"/>
                  </a:lnTo>
                  <a:lnTo>
                    <a:pt x="729899" y="54129"/>
                  </a:lnTo>
                  <a:lnTo>
                    <a:pt x="696737" y="22029"/>
                  </a:lnTo>
                  <a:lnTo>
                    <a:pt x="605083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59956" y="3129489"/>
              <a:ext cx="1229360" cy="922655"/>
            </a:xfrm>
            <a:custGeom>
              <a:avLst/>
              <a:gdLst/>
              <a:ahLst/>
              <a:cxnLst/>
              <a:rect l="l" t="t" r="r" b="b"/>
              <a:pathLst>
                <a:path w="1229360" h="922654">
                  <a:moveTo>
                    <a:pt x="472935" y="7552"/>
                  </a:moveTo>
                  <a:lnTo>
                    <a:pt x="605083" y="0"/>
                  </a:lnTo>
                  <a:lnTo>
                    <a:pt x="696737" y="22029"/>
                  </a:lnTo>
                  <a:lnTo>
                    <a:pt x="729899" y="54129"/>
                  </a:lnTo>
                  <a:lnTo>
                    <a:pt x="881545" y="103695"/>
                  </a:lnTo>
                  <a:lnTo>
                    <a:pt x="1026359" y="220608"/>
                  </a:lnTo>
                  <a:lnTo>
                    <a:pt x="1141176" y="280244"/>
                  </a:lnTo>
                  <a:lnTo>
                    <a:pt x="1202501" y="317380"/>
                  </a:lnTo>
                  <a:lnTo>
                    <a:pt x="1228831" y="338150"/>
                  </a:lnTo>
                  <a:lnTo>
                    <a:pt x="1204501" y="448611"/>
                  </a:lnTo>
                  <a:lnTo>
                    <a:pt x="1170505" y="484488"/>
                  </a:lnTo>
                  <a:lnTo>
                    <a:pt x="1133177" y="505416"/>
                  </a:lnTo>
                  <a:lnTo>
                    <a:pt x="1086017" y="547272"/>
                  </a:lnTo>
                  <a:lnTo>
                    <a:pt x="1088850" y="573864"/>
                  </a:lnTo>
                  <a:lnTo>
                    <a:pt x="1072019" y="585193"/>
                  </a:lnTo>
                  <a:lnTo>
                    <a:pt x="1068853" y="642312"/>
                  </a:lnTo>
                  <a:lnTo>
                    <a:pt x="1047522" y="663083"/>
                  </a:lnTo>
                  <a:lnTo>
                    <a:pt x="1020359" y="746637"/>
                  </a:lnTo>
                  <a:lnTo>
                    <a:pt x="1047522" y="818862"/>
                  </a:lnTo>
                  <a:lnTo>
                    <a:pt x="1033524" y="837115"/>
                  </a:lnTo>
                  <a:lnTo>
                    <a:pt x="1039523" y="905563"/>
                  </a:lnTo>
                  <a:lnTo>
                    <a:pt x="1012361" y="901787"/>
                  </a:lnTo>
                  <a:lnTo>
                    <a:pt x="998362" y="909340"/>
                  </a:lnTo>
                  <a:lnTo>
                    <a:pt x="939204" y="911228"/>
                  </a:lnTo>
                  <a:lnTo>
                    <a:pt x="942037" y="889198"/>
                  </a:lnTo>
                  <a:lnTo>
                    <a:pt x="884711" y="896751"/>
                  </a:lnTo>
                  <a:lnTo>
                    <a:pt x="855549" y="881646"/>
                  </a:lnTo>
                  <a:lnTo>
                    <a:pt x="793057" y="862763"/>
                  </a:lnTo>
                  <a:lnTo>
                    <a:pt x="725567" y="852221"/>
                  </a:lnTo>
                  <a:lnTo>
                    <a:pt x="684239" y="878656"/>
                  </a:lnTo>
                  <a:lnTo>
                    <a:pt x="660242" y="889985"/>
                  </a:lnTo>
                  <a:lnTo>
                    <a:pt x="625080" y="892975"/>
                  </a:lnTo>
                  <a:lnTo>
                    <a:pt x="589919" y="916892"/>
                  </a:lnTo>
                  <a:lnTo>
                    <a:pt x="568588" y="904304"/>
                  </a:lnTo>
                  <a:lnTo>
                    <a:pt x="549424" y="904304"/>
                  </a:lnTo>
                  <a:lnTo>
                    <a:pt x="544591" y="872991"/>
                  </a:lnTo>
                  <a:lnTo>
                    <a:pt x="514262" y="866540"/>
                  </a:lnTo>
                  <a:lnTo>
                    <a:pt x="503430" y="880544"/>
                  </a:lnTo>
                  <a:lnTo>
                    <a:pt x="470935" y="891873"/>
                  </a:lnTo>
                  <a:lnTo>
                    <a:pt x="454937" y="882432"/>
                  </a:lnTo>
                  <a:lnTo>
                    <a:pt x="443772" y="846556"/>
                  </a:lnTo>
                  <a:lnTo>
                    <a:pt x="425774" y="863550"/>
                  </a:lnTo>
                  <a:lnTo>
                    <a:pt x="381447" y="898640"/>
                  </a:lnTo>
                  <a:lnTo>
                    <a:pt x="357450" y="901787"/>
                  </a:lnTo>
                  <a:lnTo>
                    <a:pt x="349452" y="874879"/>
                  </a:lnTo>
                  <a:lnTo>
                    <a:pt x="357450" y="860875"/>
                  </a:lnTo>
                  <a:lnTo>
                    <a:pt x="333454" y="857885"/>
                  </a:lnTo>
                  <a:lnTo>
                    <a:pt x="300958" y="840891"/>
                  </a:lnTo>
                  <a:lnTo>
                    <a:pt x="270962" y="843409"/>
                  </a:lnTo>
                  <a:lnTo>
                    <a:pt x="241800" y="867326"/>
                  </a:lnTo>
                  <a:lnTo>
                    <a:pt x="224469" y="876768"/>
                  </a:lnTo>
                  <a:lnTo>
                    <a:pt x="224469" y="910126"/>
                  </a:lnTo>
                  <a:lnTo>
                    <a:pt x="205305" y="922557"/>
                  </a:lnTo>
                  <a:lnTo>
                    <a:pt x="195306" y="888097"/>
                  </a:lnTo>
                  <a:lnTo>
                    <a:pt x="162144" y="902416"/>
                  </a:lnTo>
                  <a:lnTo>
                    <a:pt x="179308" y="874093"/>
                  </a:lnTo>
                  <a:lnTo>
                    <a:pt x="89654" y="919567"/>
                  </a:lnTo>
                  <a:lnTo>
                    <a:pt x="46493" y="904304"/>
                  </a:lnTo>
                  <a:lnTo>
                    <a:pt x="22496" y="918781"/>
                  </a:lnTo>
                  <a:lnTo>
                    <a:pt x="8498" y="882432"/>
                  </a:lnTo>
                  <a:lnTo>
                    <a:pt x="70490" y="871103"/>
                  </a:lnTo>
                  <a:lnTo>
                    <a:pt x="116983" y="818862"/>
                  </a:lnTo>
                  <a:lnTo>
                    <a:pt x="147313" y="776219"/>
                  </a:lnTo>
                  <a:lnTo>
                    <a:pt x="158144" y="776219"/>
                  </a:lnTo>
                  <a:lnTo>
                    <a:pt x="180475" y="740186"/>
                  </a:lnTo>
                  <a:lnTo>
                    <a:pt x="190473" y="694396"/>
                  </a:lnTo>
                  <a:lnTo>
                    <a:pt x="147313" y="711547"/>
                  </a:lnTo>
                  <a:lnTo>
                    <a:pt x="132148" y="658520"/>
                  </a:lnTo>
                  <a:lnTo>
                    <a:pt x="106985" y="670636"/>
                  </a:lnTo>
                  <a:lnTo>
                    <a:pt x="96820" y="629724"/>
                  </a:lnTo>
                  <a:lnTo>
                    <a:pt x="110151" y="620283"/>
                  </a:lnTo>
                  <a:lnTo>
                    <a:pt x="101652" y="607852"/>
                  </a:lnTo>
                  <a:lnTo>
                    <a:pt x="80822" y="596523"/>
                  </a:lnTo>
                  <a:lnTo>
                    <a:pt x="61658" y="576854"/>
                  </a:lnTo>
                  <a:lnTo>
                    <a:pt x="18497" y="581417"/>
                  </a:lnTo>
                  <a:lnTo>
                    <a:pt x="13331" y="566941"/>
                  </a:lnTo>
                  <a:lnTo>
                    <a:pt x="1999" y="562535"/>
                  </a:lnTo>
                  <a:lnTo>
                    <a:pt x="0" y="534054"/>
                  </a:lnTo>
                  <a:lnTo>
                    <a:pt x="43660" y="512182"/>
                  </a:lnTo>
                  <a:lnTo>
                    <a:pt x="70490" y="493300"/>
                  </a:lnTo>
                  <a:lnTo>
                    <a:pt x="102985" y="445622"/>
                  </a:lnTo>
                  <a:lnTo>
                    <a:pt x="86821" y="409588"/>
                  </a:lnTo>
                  <a:lnTo>
                    <a:pt x="74823" y="294721"/>
                  </a:lnTo>
                  <a:lnTo>
                    <a:pt x="118150" y="286066"/>
                  </a:lnTo>
                  <a:lnTo>
                    <a:pt x="118150" y="265925"/>
                  </a:lnTo>
                  <a:lnTo>
                    <a:pt x="126149" y="228161"/>
                  </a:lnTo>
                  <a:lnTo>
                    <a:pt x="118150" y="199365"/>
                  </a:lnTo>
                  <a:lnTo>
                    <a:pt x="143313" y="142718"/>
                  </a:lnTo>
                  <a:lnTo>
                    <a:pt x="140147" y="120689"/>
                  </a:lnTo>
                  <a:lnTo>
                    <a:pt x="170143" y="65458"/>
                  </a:lnTo>
                  <a:lnTo>
                    <a:pt x="208471" y="40124"/>
                  </a:lnTo>
                  <a:lnTo>
                    <a:pt x="205305" y="63570"/>
                  </a:lnTo>
                  <a:lnTo>
                    <a:pt x="286960" y="35246"/>
                  </a:lnTo>
                  <a:lnTo>
                    <a:pt x="413776" y="16364"/>
                  </a:lnTo>
                  <a:lnTo>
                    <a:pt x="472935" y="75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071148" y="3970381"/>
              <a:ext cx="1386840" cy="752475"/>
            </a:xfrm>
            <a:custGeom>
              <a:avLst/>
              <a:gdLst/>
              <a:ahLst/>
              <a:cxnLst/>
              <a:rect l="l" t="t" r="r" b="b"/>
              <a:pathLst>
                <a:path w="1386839" h="752475">
                  <a:moveTo>
                    <a:pt x="489766" y="0"/>
                  </a:moveTo>
                  <a:lnTo>
                    <a:pt x="459770" y="2517"/>
                  </a:lnTo>
                  <a:lnTo>
                    <a:pt x="430607" y="26435"/>
                  </a:lnTo>
                  <a:lnTo>
                    <a:pt x="413276" y="35876"/>
                  </a:lnTo>
                  <a:lnTo>
                    <a:pt x="413276" y="69235"/>
                  </a:lnTo>
                  <a:lnTo>
                    <a:pt x="394112" y="81665"/>
                  </a:lnTo>
                  <a:lnTo>
                    <a:pt x="384113" y="47205"/>
                  </a:lnTo>
                  <a:lnTo>
                    <a:pt x="350951" y="61524"/>
                  </a:lnTo>
                  <a:lnTo>
                    <a:pt x="368116" y="33201"/>
                  </a:lnTo>
                  <a:lnTo>
                    <a:pt x="278461" y="78676"/>
                  </a:lnTo>
                  <a:lnTo>
                    <a:pt x="235301" y="63413"/>
                  </a:lnTo>
                  <a:lnTo>
                    <a:pt x="211304" y="77889"/>
                  </a:lnTo>
                  <a:lnTo>
                    <a:pt x="197306" y="41541"/>
                  </a:lnTo>
                  <a:lnTo>
                    <a:pt x="160144" y="49093"/>
                  </a:lnTo>
                  <a:lnTo>
                    <a:pt x="148812" y="59007"/>
                  </a:lnTo>
                  <a:lnTo>
                    <a:pt x="153645" y="68448"/>
                  </a:lnTo>
                  <a:lnTo>
                    <a:pt x="142813" y="82452"/>
                  </a:lnTo>
                  <a:lnTo>
                    <a:pt x="97653" y="91893"/>
                  </a:lnTo>
                  <a:lnTo>
                    <a:pt x="39994" y="112979"/>
                  </a:lnTo>
                  <a:lnTo>
                    <a:pt x="47993" y="130130"/>
                  </a:lnTo>
                  <a:lnTo>
                    <a:pt x="69323" y="134536"/>
                  </a:lnTo>
                  <a:lnTo>
                    <a:pt x="93653" y="152002"/>
                  </a:lnTo>
                  <a:lnTo>
                    <a:pt x="107651" y="177336"/>
                  </a:lnTo>
                  <a:lnTo>
                    <a:pt x="93653" y="199208"/>
                  </a:lnTo>
                  <a:lnTo>
                    <a:pt x="77322" y="246886"/>
                  </a:lnTo>
                  <a:lnTo>
                    <a:pt x="98486" y="287797"/>
                  </a:lnTo>
                  <a:lnTo>
                    <a:pt x="98486" y="336183"/>
                  </a:lnTo>
                  <a:lnTo>
                    <a:pt x="82488" y="345640"/>
                  </a:lnTo>
                  <a:lnTo>
                    <a:pt x="87321" y="356985"/>
                  </a:lnTo>
                  <a:lnTo>
                    <a:pt x="63324" y="361894"/>
                  </a:lnTo>
                  <a:lnTo>
                    <a:pt x="95653" y="380808"/>
                  </a:lnTo>
                  <a:lnTo>
                    <a:pt x="81322" y="426582"/>
                  </a:lnTo>
                  <a:lnTo>
                    <a:pt x="18830" y="404647"/>
                  </a:lnTo>
                  <a:lnTo>
                    <a:pt x="8832" y="418636"/>
                  </a:lnTo>
                  <a:lnTo>
                    <a:pt x="15997" y="502221"/>
                  </a:lnTo>
                  <a:lnTo>
                    <a:pt x="9998" y="562362"/>
                  </a:lnTo>
                  <a:lnTo>
                    <a:pt x="0" y="571818"/>
                  </a:lnTo>
                  <a:lnTo>
                    <a:pt x="4832" y="579371"/>
                  </a:lnTo>
                  <a:lnTo>
                    <a:pt x="31995" y="576350"/>
                  </a:lnTo>
                  <a:lnTo>
                    <a:pt x="75322" y="586940"/>
                  </a:lnTo>
                  <a:lnTo>
                    <a:pt x="91654" y="558569"/>
                  </a:lnTo>
                  <a:lnTo>
                    <a:pt x="102485" y="572574"/>
                  </a:lnTo>
                  <a:lnTo>
                    <a:pt x="142813" y="575595"/>
                  </a:lnTo>
                  <a:lnTo>
                    <a:pt x="147646" y="629677"/>
                  </a:lnTo>
                  <a:lnTo>
                    <a:pt x="158811" y="644814"/>
                  </a:lnTo>
                  <a:lnTo>
                    <a:pt x="190807" y="640267"/>
                  </a:lnTo>
                  <a:lnTo>
                    <a:pt x="215303" y="666749"/>
                  </a:lnTo>
                  <a:lnTo>
                    <a:pt x="245299" y="666749"/>
                  </a:lnTo>
                  <a:lnTo>
                    <a:pt x="258464" y="644814"/>
                  </a:lnTo>
                  <a:lnTo>
                    <a:pt x="307791" y="638379"/>
                  </a:lnTo>
                  <a:lnTo>
                    <a:pt x="396112" y="669393"/>
                  </a:lnTo>
                  <a:lnTo>
                    <a:pt x="485766" y="664861"/>
                  </a:lnTo>
                  <a:lnTo>
                    <a:pt x="490932" y="683759"/>
                  </a:lnTo>
                  <a:lnTo>
                    <a:pt x="493765" y="708353"/>
                  </a:lnTo>
                  <a:lnTo>
                    <a:pt x="518262" y="708353"/>
                  </a:lnTo>
                  <a:lnTo>
                    <a:pt x="537426" y="722720"/>
                  </a:lnTo>
                  <a:lnTo>
                    <a:pt x="553424" y="708353"/>
                  </a:lnTo>
                  <a:lnTo>
                    <a:pt x="610582" y="711374"/>
                  </a:lnTo>
                  <a:lnTo>
                    <a:pt x="639745" y="725756"/>
                  </a:lnTo>
                  <a:lnTo>
                    <a:pt x="754729" y="656159"/>
                  </a:lnTo>
                  <a:lnTo>
                    <a:pt x="759395" y="668637"/>
                  </a:lnTo>
                  <a:lnTo>
                    <a:pt x="813888" y="668637"/>
                  </a:lnTo>
                  <a:lnTo>
                    <a:pt x="815888" y="733309"/>
                  </a:lnTo>
                  <a:lnTo>
                    <a:pt x="829052" y="752223"/>
                  </a:lnTo>
                  <a:lnTo>
                    <a:pt x="859048" y="735969"/>
                  </a:lnTo>
                  <a:lnTo>
                    <a:pt x="891544" y="712507"/>
                  </a:lnTo>
                  <a:lnTo>
                    <a:pt x="905542" y="712507"/>
                  </a:lnTo>
                  <a:lnTo>
                    <a:pt x="916707" y="698141"/>
                  </a:lnTo>
                  <a:lnTo>
                    <a:pt x="948703" y="691328"/>
                  </a:lnTo>
                  <a:lnTo>
                    <a:pt x="975866" y="683759"/>
                  </a:lnTo>
                  <a:lnTo>
                    <a:pt x="987197" y="691328"/>
                  </a:lnTo>
                  <a:lnTo>
                    <a:pt x="1007861" y="691328"/>
                  </a:lnTo>
                  <a:lnTo>
                    <a:pt x="1013860" y="674318"/>
                  </a:lnTo>
                  <a:lnTo>
                    <a:pt x="1067520" y="667505"/>
                  </a:lnTo>
                  <a:lnTo>
                    <a:pt x="1078351" y="645947"/>
                  </a:lnTo>
                  <a:lnTo>
                    <a:pt x="1097516" y="650479"/>
                  </a:lnTo>
                  <a:lnTo>
                    <a:pt x="1108681" y="665616"/>
                  </a:lnTo>
                  <a:lnTo>
                    <a:pt x="1136010" y="667505"/>
                  </a:lnTo>
                  <a:lnTo>
                    <a:pt x="1163173" y="656159"/>
                  </a:lnTo>
                  <a:lnTo>
                    <a:pt x="1198335" y="646703"/>
                  </a:lnTo>
                  <a:lnTo>
                    <a:pt x="1217166" y="618332"/>
                  </a:lnTo>
                  <a:lnTo>
                    <a:pt x="1249661" y="594509"/>
                  </a:lnTo>
                  <a:lnTo>
                    <a:pt x="1287656" y="568026"/>
                  </a:lnTo>
                  <a:lnTo>
                    <a:pt x="1287656" y="561229"/>
                  </a:lnTo>
                  <a:lnTo>
                    <a:pt x="1257660" y="529837"/>
                  </a:lnTo>
                  <a:lnTo>
                    <a:pt x="1319985" y="479531"/>
                  </a:lnTo>
                  <a:lnTo>
                    <a:pt x="1322818" y="470074"/>
                  </a:lnTo>
                  <a:lnTo>
                    <a:pt x="1295988" y="451161"/>
                  </a:lnTo>
                  <a:lnTo>
                    <a:pt x="1261660" y="407291"/>
                  </a:lnTo>
                  <a:lnTo>
                    <a:pt x="1272825" y="378920"/>
                  </a:lnTo>
                  <a:lnTo>
                    <a:pt x="1317985" y="374011"/>
                  </a:lnTo>
                  <a:lnTo>
                    <a:pt x="1337149" y="358118"/>
                  </a:lnTo>
                  <a:lnTo>
                    <a:pt x="1359313" y="358873"/>
                  </a:lnTo>
                  <a:lnTo>
                    <a:pt x="1386476" y="352453"/>
                  </a:lnTo>
                  <a:lnTo>
                    <a:pt x="1380477" y="304791"/>
                  </a:lnTo>
                  <a:lnTo>
                    <a:pt x="1380477" y="286696"/>
                  </a:lnTo>
                  <a:lnTo>
                    <a:pt x="1315986" y="208649"/>
                  </a:lnTo>
                  <a:lnTo>
                    <a:pt x="1268825" y="157667"/>
                  </a:lnTo>
                  <a:lnTo>
                    <a:pt x="1265659" y="130759"/>
                  </a:lnTo>
                  <a:lnTo>
                    <a:pt x="1252328" y="85442"/>
                  </a:lnTo>
                  <a:lnTo>
                    <a:pt x="1228331" y="64671"/>
                  </a:lnTo>
                  <a:lnTo>
                    <a:pt x="1201168" y="60895"/>
                  </a:lnTo>
                  <a:lnTo>
                    <a:pt x="1187170" y="68448"/>
                  </a:lnTo>
                  <a:lnTo>
                    <a:pt x="1128011" y="70336"/>
                  </a:lnTo>
                  <a:lnTo>
                    <a:pt x="1130844" y="48307"/>
                  </a:lnTo>
                  <a:lnTo>
                    <a:pt x="1073519" y="55860"/>
                  </a:lnTo>
                  <a:lnTo>
                    <a:pt x="1044356" y="40754"/>
                  </a:lnTo>
                  <a:lnTo>
                    <a:pt x="981865" y="21872"/>
                  </a:lnTo>
                  <a:lnTo>
                    <a:pt x="914374" y="11329"/>
                  </a:lnTo>
                  <a:lnTo>
                    <a:pt x="873046" y="37764"/>
                  </a:lnTo>
                  <a:lnTo>
                    <a:pt x="849050" y="49093"/>
                  </a:lnTo>
                  <a:lnTo>
                    <a:pt x="813888" y="52083"/>
                  </a:lnTo>
                  <a:lnTo>
                    <a:pt x="778726" y="76001"/>
                  </a:lnTo>
                  <a:lnTo>
                    <a:pt x="757396" y="63413"/>
                  </a:lnTo>
                  <a:lnTo>
                    <a:pt x="738231" y="63413"/>
                  </a:lnTo>
                  <a:lnTo>
                    <a:pt x="733399" y="32099"/>
                  </a:lnTo>
                  <a:lnTo>
                    <a:pt x="703070" y="25648"/>
                  </a:lnTo>
                  <a:lnTo>
                    <a:pt x="692238" y="39652"/>
                  </a:lnTo>
                  <a:lnTo>
                    <a:pt x="659742" y="50982"/>
                  </a:lnTo>
                  <a:lnTo>
                    <a:pt x="643744" y="41541"/>
                  </a:lnTo>
                  <a:lnTo>
                    <a:pt x="632579" y="5664"/>
                  </a:lnTo>
                  <a:lnTo>
                    <a:pt x="614582" y="22658"/>
                  </a:lnTo>
                  <a:lnTo>
                    <a:pt x="570255" y="57748"/>
                  </a:lnTo>
                  <a:lnTo>
                    <a:pt x="546258" y="60895"/>
                  </a:lnTo>
                  <a:lnTo>
                    <a:pt x="538259" y="33988"/>
                  </a:lnTo>
                  <a:lnTo>
                    <a:pt x="546258" y="19983"/>
                  </a:lnTo>
                  <a:lnTo>
                    <a:pt x="522261" y="16994"/>
                  </a:lnTo>
                  <a:lnTo>
                    <a:pt x="489766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71148" y="3970381"/>
              <a:ext cx="1386840" cy="752475"/>
            </a:xfrm>
            <a:custGeom>
              <a:avLst/>
              <a:gdLst/>
              <a:ahLst/>
              <a:cxnLst/>
              <a:rect l="l" t="t" r="r" b="b"/>
              <a:pathLst>
                <a:path w="1386839" h="752475">
                  <a:moveTo>
                    <a:pt x="197306" y="41541"/>
                  </a:moveTo>
                  <a:lnTo>
                    <a:pt x="211304" y="77889"/>
                  </a:lnTo>
                  <a:lnTo>
                    <a:pt x="235301" y="63413"/>
                  </a:lnTo>
                  <a:lnTo>
                    <a:pt x="278461" y="78676"/>
                  </a:lnTo>
                  <a:lnTo>
                    <a:pt x="368116" y="33201"/>
                  </a:lnTo>
                  <a:lnTo>
                    <a:pt x="350951" y="61524"/>
                  </a:lnTo>
                  <a:lnTo>
                    <a:pt x="384113" y="47205"/>
                  </a:lnTo>
                  <a:lnTo>
                    <a:pt x="394112" y="81665"/>
                  </a:lnTo>
                  <a:lnTo>
                    <a:pt x="413276" y="69235"/>
                  </a:lnTo>
                  <a:lnTo>
                    <a:pt x="413276" y="35876"/>
                  </a:lnTo>
                  <a:lnTo>
                    <a:pt x="430607" y="26435"/>
                  </a:lnTo>
                  <a:lnTo>
                    <a:pt x="459770" y="2517"/>
                  </a:lnTo>
                  <a:lnTo>
                    <a:pt x="489766" y="0"/>
                  </a:lnTo>
                  <a:lnTo>
                    <a:pt x="522261" y="16994"/>
                  </a:lnTo>
                  <a:lnTo>
                    <a:pt x="546258" y="19983"/>
                  </a:lnTo>
                  <a:lnTo>
                    <a:pt x="538259" y="33988"/>
                  </a:lnTo>
                  <a:lnTo>
                    <a:pt x="546258" y="60895"/>
                  </a:lnTo>
                  <a:lnTo>
                    <a:pt x="570255" y="57748"/>
                  </a:lnTo>
                  <a:lnTo>
                    <a:pt x="614582" y="22658"/>
                  </a:lnTo>
                  <a:lnTo>
                    <a:pt x="632579" y="5664"/>
                  </a:lnTo>
                  <a:lnTo>
                    <a:pt x="643744" y="41541"/>
                  </a:lnTo>
                  <a:lnTo>
                    <a:pt x="659742" y="50982"/>
                  </a:lnTo>
                  <a:lnTo>
                    <a:pt x="692238" y="39652"/>
                  </a:lnTo>
                  <a:lnTo>
                    <a:pt x="703070" y="25648"/>
                  </a:lnTo>
                  <a:lnTo>
                    <a:pt x="733399" y="32099"/>
                  </a:lnTo>
                  <a:lnTo>
                    <a:pt x="738231" y="63413"/>
                  </a:lnTo>
                  <a:lnTo>
                    <a:pt x="757396" y="63413"/>
                  </a:lnTo>
                  <a:lnTo>
                    <a:pt x="778726" y="76001"/>
                  </a:lnTo>
                  <a:lnTo>
                    <a:pt x="813888" y="52083"/>
                  </a:lnTo>
                  <a:lnTo>
                    <a:pt x="849050" y="49093"/>
                  </a:lnTo>
                  <a:lnTo>
                    <a:pt x="873046" y="37764"/>
                  </a:lnTo>
                  <a:lnTo>
                    <a:pt x="914374" y="11329"/>
                  </a:lnTo>
                  <a:lnTo>
                    <a:pt x="981865" y="21872"/>
                  </a:lnTo>
                  <a:lnTo>
                    <a:pt x="1044356" y="40754"/>
                  </a:lnTo>
                  <a:lnTo>
                    <a:pt x="1073519" y="55860"/>
                  </a:lnTo>
                  <a:lnTo>
                    <a:pt x="1130844" y="48307"/>
                  </a:lnTo>
                  <a:lnTo>
                    <a:pt x="1128011" y="70336"/>
                  </a:lnTo>
                  <a:lnTo>
                    <a:pt x="1187170" y="68448"/>
                  </a:lnTo>
                  <a:lnTo>
                    <a:pt x="1201168" y="60895"/>
                  </a:lnTo>
                  <a:lnTo>
                    <a:pt x="1228331" y="64671"/>
                  </a:lnTo>
                  <a:lnTo>
                    <a:pt x="1252328" y="85442"/>
                  </a:lnTo>
                  <a:lnTo>
                    <a:pt x="1265659" y="130759"/>
                  </a:lnTo>
                  <a:lnTo>
                    <a:pt x="1268825" y="157667"/>
                  </a:lnTo>
                  <a:lnTo>
                    <a:pt x="1315986" y="208649"/>
                  </a:lnTo>
                  <a:lnTo>
                    <a:pt x="1380477" y="286696"/>
                  </a:lnTo>
                  <a:lnTo>
                    <a:pt x="1380477" y="304791"/>
                  </a:lnTo>
                  <a:lnTo>
                    <a:pt x="1386476" y="352453"/>
                  </a:lnTo>
                  <a:lnTo>
                    <a:pt x="1359313" y="358873"/>
                  </a:lnTo>
                  <a:lnTo>
                    <a:pt x="1337149" y="358118"/>
                  </a:lnTo>
                  <a:lnTo>
                    <a:pt x="1317985" y="374011"/>
                  </a:lnTo>
                  <a:lnTo>
                    <a:pt x="1272825" y="378920"/>
                  </a:lnTo>
                  <a:lnTo>
                    <a:pt x="1261660" y="407291"/>
                  </a:lnTo>
                  <a:lnTo>
                    <a:pt x="1295988" y="451161"/>
                  </a:lnTo>
                  <a:lnTo>
                    <a:pt x="1322818" y="470074"/>
                  </a:lnTo>
                  <a:lnTo>
                    <a:pt x="1319985" y="479531"/>
                  </a:lnTo>
                  <a:lnTo>
                    <a:pt x="1257660" y="529837"/>
                  </a:lnTo>
                  <a:lnTo>
                    <a:pt x="1287656" y="561229"/>
                  </a:lnTo>
                  <a:lnTo>
                    <a:pt x="1287656" y="568026"/>
                  </a:lnTo>
                  <a:lnTo>
                    <a:pt x="1249661" y="594509"/>
                  </a:lnTo>
                  <a:lnTo>
                    <a:pt x="1217166" y="618332"/>
                  </a:lnTo>
                  <a:lnTo>
                    <a:pt x="1198335" y="646703"/>
                  </a:lnTo>
                  <a:lnTo>
                    <a:pt x="1163173" y="656159"/>
                  </a:lnTo>
                  <a:lnTo>
                    <a:pt x="1136010" y="667505"/>
                  </a:lnTo>
                  <a:lnTo>
                    <a:pt x="1108681" y="665616"/>
                  </a:lnTo>
                  <a:lnTo>
                    <a:pt x="1097516" y="650479"/>
                  </a:lnTo>
                  <a:lnTo>
                    <a:pt x="1078351" y="645947"/>
                  </a:lnTo>
                  <a:lnTo>
                    <a:pt x="1067520" y="667505"/>
                  </a:lnTo>
                  <a:lnTo>
                    <a:pt x="1013860" y="674318"/>
                  </a:lnTo>
                  <a:lnTo>
                    <a:pt x="1007861" y="691328"/>
                  </a:lnTo>
                  <a:lnTo>
                    <a:pt x="987197" y="691328"/>
                  </a:lnTo>
                  <a:lnTo>
                    <a:pt x="975866" y="683759"/>
                  </a:lnTo>
                  <a:lnTo>
                    <a:pt x="948703" y="691328"/>
                  </a:lnTo>
                  <a:lnTo>
                    <a:pt x="916707" y="698141"/>
                  </a:lnTo>
                  <a:lnTo>
                    <a:pt x="905542" y="712507"/>
                  </a:lnTo>
                  <a:lnTo>
                    <a:pt x="891544" y="712507"/>
                  </a:lnTo>
                  <a:lnTo>
                    <a:pt x="859048" y="735969"/>
                  </a:lnTo>
                  <a:lnTo>
                    <a:pt x="829052" y="752223"/>
                  </a:lnTo>
                  <a:lnTo>
                    <a:pt x="815888" y="733309"/>
                  </a:lnTo>
                  <a:lnTo>
                    <a:pt x="813888" y="668637"/>
                  </a:lnTo>
                  <a:lnTo>
                    <a:pt x="759395" y="668637"/>
                  </a:lnTo>
                  <a:lnTo>
                    <a:pt x="754729" y="656159"/>
                  </a:lnTo>
                  <a:lnTo>
                    <a:pt x="639745" y="725756"/>
                  </a:lnTo>
                  <a:lnTo>
                    <a:pt x="610582" y="711374"/>
                  </a:lnTo>
                  <a:lnTo>
                    <a:pt x="553424" y="708353"/>
                  </a:lnTo>
                  <a:lnTo>
                    <a:pt x="537426" y="722720"/>
                  </a:lnTo>
                  <a:lnTo>
                    <a:pt x="518262" y="708353"/>
                  </a:lnTo>
                  <a:lnTo>
                    <a:pt x="493765" y="708353"/>
                  </a:lnTo>
                  <a:lnTo>
                    <a:pt x="490932" y="683759"/>
                  </a:lnTo>
                  <a:lnTo>
                    <a:pt x="485766" y="664861"/>
                  </a:lnTo>
                  <a:lnTo>
                    <a:pt x="396112" y="669393"/>
                  </a:lnTo>
                  <a:lnTo>
                    <a:pt x="307791" y="638379"/>
                  </a:lnTo>
                  <a:lnTo>
                    <a:pt x="258464" y="644814"/>
                  </a:lnTo>
                  <a:lnTo>
                    <a:pt x="245299" y="666749"/>
                  </a:lnTo>
                  <a:lnTo>
                    <a:pt x="215303" y="666749"/>
                  </a:lnTo>
                  <a:lnTo>
                    <a:pt x="190807" y="640267"/>
                  </a:lnTo>
                  <a:lnTo>
                    <a:pt x="158811" y="644814"/>
                  </a:lnTo>
                  <a:lnTo>
                    <a:pt x="147646" y="629677"/>
                  </a:lnTo>
                  <a:lnTo>
                    <a:pt x="142813" y="575595"/>
                  </a:lnTo>
                  <a:lnTo>
                    <a:pt x="102485" y="572574"/>
                  </a:lnTo>
                  <a:lnTo>
                    <a:pt x="91654" y="558569"/>
                  </a:lnTo>
                  <a:lnTo>
                    <a:pt x="75322" y="586940"/>
                  </a:lnTo>
                  <a:lnTo>
                    <a:pt x="31995" y="576350"/>
                  </a:lnTo>
                  <a:lnTo>
                    <a:pt x="4832" y="579371"/>
                  </a:lnTo>
                  <a:lnTo>
                    <a:pt x="0" y="571818"/>
                  </a:lnTo>
                  <a:lnTo>
                    <a:pt x="9998" y="562362"/>
                  </a:lnTo>
                  <a:lnTo>
                    <a:pt x="15997" y="502221"/>
                  </a:lnTo>
                  <a:lnTo>
                    <a:pt x="8832" y="418636"/>
                  </a:lnTo>
                  <a:lnTo>
                    <a:pt x="18830" y="404647"/>
                  </a:lnTo>
                  <a:lnTo>
                    <a:pt x="81322" y="426582"/>
                  </a:lnTo>
                  <a:lnTo>
                    <a:pt x="95653" y="380808"/>
                  </a:lnTo>
                  <a:lnTo>
                    <a:pt x="63324" y="361894"/>
                  </a:lnTo>
                  <a:lnTo>
                    <a:pt x="87321" y="356985"/>
                  </a:lnTo>
                  <a:lnTo>
                    <a:pt x="82488" y="345640"/>
                  </a:lnTo>
                  <a:lnTo>
                    <a:pt x="98486" y="336183"/>
                  </a:lnTo>
                  <a:lnTo>
                    <a:pt x="98486" y="287797"/>
                  </a:lnTo>
                  <a:lnTo>
                    <a:pt x="77322" y="246886"/>
                  </a:lnTo>
                  <a:lnTo>
                    <a:pt x="93653" y="199208"/>
                  </a:lnTo>
                  <a:lnTo>
                    <a:pt x="107651" y="177336"/>
                  </a:lnTo>
                  <a:lnTo>
                    <a:pt x="93653" y="152002"/>
                  </a:lnTo>
                  <a:lnTo>
                    <a:pt x="69323" y="134536"/>
                  </a:lnTo>
                  <a:lnTo>
                    <a:pt x="47993" y="130130"/>
                  </a:lnTo>
                  <a:lnTo>
                    <a:pt x="39994" y="112979"/>
                  </a:lnTo>
                  <a:lnTo>
                    <a:pt x="97653" y="91893"/>
                  </a:lnTo>
                  <a:lnTo>
                    <a:pt x="142813" y="82452"/>
                  </a:lnTo>
                  <a:lnTo>
                    <a:pt x="153645" y="68448"/>
                  </a:lnTo>
                  <a:lnTo>
                    <a:pt x="148812" y="59007"/>
                  </a:lnTo>
                  <a:lnTo>
                    <a:pt x="160144" y="49093"/>
                  </a:lnTo>
                  <a:lnTo>
                    <a:pt x="197306" y="415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37375" y="4528951"/>
              <a:ext cx="1120140" cy="990600"/>
            </a:xfrm>
            <a:custGeom>
              <a:avLst/>
              <a:gdLst/>
              <a:ahLst/>
              <a:cxnLst/>
              <a:rect l="l" t="t" r="r" b="b"/>
              <a:pathLst>
                <a:path w="1120139" h="990600">
                  <a:moveTo>
                    <a:pt x="525427" y="0"/>
                  </a:moveTo>
                  <a:lnTo>
                    <a:pt x="509096" y="28370"/>
                  </a:lnTo>
                  <a:lnTo>
                    <a:pt x="506263" y="49172"/>
                  </a:lnTo>
                  <a:lnTo>
                    <a:pt x="492265" y="80564"/>
                  </a:lnTo>
                  <a:lnTo>
                    <a:pt x="480933" y="132758"/>
                  </a:lnTo>
                  <a:lnTo>
                    <a:pt x="453771" y="151672"/>
                  </a:lnTo>
                  <a:lnTo>
                    <a:pt x="434607" y="204998"/>
                  </a:lnTo>
                  <a:lnTo>
                    <a:pt x="367449" y="243204"/>
                  </a:lnTo>
                  <a:lnTo>
                    <a:pt x="348118" y="240182"/>
                  </a:lnTo>
                  <a:lnTo>
                    <a:pt x="298958" y="276484"/>
                  </a:lnTo>
                  <a:lnTo>
                    <a:pt x="263797" y="282919"/>
                  </a:lnTo>
                  <a:lnTo>
                    <a:pt x="242466" y="314311"/>
                  </a:lnTo>
                  <a:lnTo>
                    <a:pt x="209304" y="338134"/>
                  </a:lnTo>
                  <a:lnTo>
                    <a:pt x="206138" y="354027"/>
                  </a:lnTo>
                  <a:lnTo>
                    <a:pt x="190140" y="382759"/>
                  </a:lnTo>
                  <a:lnTo>
                    <a:pt x="185307" y="409242"/>
                  </a:lnTo>
                  <a:lnTo>
                    <a:pt x="148979" y="464457"/>
                  </a:lnTo>
                  <a:lnTo>
                    <a:pt x="146146" y="494716"/>
                  </a:lnTo>
                  <a:lnTo>
                    <a:pt x="113651" y="523464"/>
                  </a:lnTo>
                  <a:lnTo>
                    <a:pt x="99652" y="537453"/>
                  </a:lnTo>
                  <a:lnTo>
                    <a:pt x="67324" y="561292"/>
                  </a:lnTo>
                  <a:lnTo>
                    <a:pt x="0" y="577546"/>
                  </a:lnTo>
                  <a:lnTo>
                    <a:pt x="46493" y="604028"/>
                  </a:lnTo>
                  <a:lnTo>
                    <a:pt x="62491" y="626719"/>
                  </a:lnTo>
                  <a:lnTo>
                    <a:pt x="74489" y="632383"/>
                  </a:lnTo>
                  <a:lnTo>
                    <a:pt x="81655" y="622927"/>
                  </a:lnTo>
                  <a:lnTo>
                    <a:pt x="92487" y="627852"/>
                  </a:lnTo>
                  <a:lnTo>
                    <a:pt x="100486" y="625963"/>
                  </a:lnTo>
                  <a:lnTo>
                    <a:pt x="111651" y="608938"/>
                  </a:lnTo>
                  <a:lnTo>
                    <a:pt x="115650" y="625963"/>
                  </a:lnTo>
                  <a:lnTo>
                    <a:pt x="109651" y="636176"/>
                  </a:lnTo>
                  <a:lnTo>
                    <a:pt x="135648" y="638064"/>
                  </a:lnTo>
                  <a:lnTo>
                    <a:pt x="142980" y="632383"/>
                  </a:lnTo>
                  <a:lnTo>
                    <a:pt x="150146" y="632383"/>
                  </a:lnTo>
                  <a:lnTo>
                    <a:pt x="168143" y="624831"/>
                  </a:lnTo>
                  <a:lnTo>
                    <a:pt x="174975" y="627852"/>
                  </a:lnTo>
                  <a:lnTo>
                    <a:pt x="178142" y="629740"/>
                  </a:lnTo>
                  <a:lnTo>
                    <a:pt x="178142" y="636176"/>
                  </a:lnTo>
                  <a:lnTo>
                    <a:pt x="187307" y="648654"/>
                  </a:lnTo>
                  <a:lnTo>
                    <a:pt x="182141" y="659243"/>
                  </a:lnTo>
                  <a:lnTo>
                    <a:pt x="202138" y="665679"/>
                  </a:lnTo>
                  <a:lnTo>
                    <a:pt x="205305" y="671344"/>
                  </a:lnTo>
                  <a:lnTo>
                    <a:pt x="199305" y="678913"/>
                  </a:lnTo>
                  <a:lnTo>
                    <a:pt x="203305" y="685726"/>
                  </a:lnTo>
                  <a:lnTo>
                    <a:pt x="213304" y="694412"/>
                  </a:lnTo>
                  <a:lnTo>
                    <a:pt x="213304" y="701980"/>
                  </a:lnTo>
                  <a:lnTo>
                    <a:pt x="207304" y="704624"/>
                  </a:lnTo>
                  <a:lnTo>
                    <a:pt x="209304" y="712193"/>
                  </a:lnTo>
                  <a:lnTo>
                    <a:pt x="219303" y="714081"/>
                  </a:lnTo>
                  <a:lnTo>
                    <a:pt x="229301" y="712193"/>
                  </a:lnTo>
                  <a:lnTo>
                    <a:pt x="221302" y="725804"/>
                  </a:lnTo>
                  <a:lnTo>
                    <a:pt x="225302" y="730351"/>
                  </a:lnTo>
                  <a:lnTo>
                    <a:pt x="247799" y="731484"/>
                  </a:lnTo>
                  <a:lnTo>
                    <a:pt x="264463" y="739053"/>
                  </a:lnTo>
                  <a:lnTo>
                    <a:pt x="278628" y="763631"/>
                  </a:lnTo>
                  <a:lnTo>
                    <a:pt x="282961" y="786321"/>
                  </a:lnTo>
                  <a:lnTo>
                    <a:pt x="280628" y="808256"/>
                  </a:lnTo>
                  <a:lnTo>
                    <a:pt x="273795" y="826415"/>
                  </a:lnTo>
                  <a:lnTo>
                    <a:pt x="260464" y="850993"/>
                  </a:lnTo>
                  <a:lnTo>
                    <a:pt x="268629" y="856674"/>
                  </a:lnTo>
                  <a:lnTo>
                    <a:pt x="292959" y="865375"/>
                  </a:lnTo>
                  <a:lnTo>
                    <a:pt x="314956" y="863487"/>
                  </a:lnTo>
                  <a:lnTo>
                    <a:pt x="322122" y="879364"/>
                  </a:lnTo>
                  <a:lnTo>
                    <a:pt x="334120" y="891842"/>
                  </a:lnTo>
                  <a:lnTo>
                    <a:pt x="410610" y="892991"/>
                  </a:lnTo>
                  <a:lnTo>
                    <a:pt x="411443" y="899411"/>
                  </a:lnTo>
                  <a:lnTo>
                    <a:pt x="409443" y="905091"/>
                  </a:lnTo>
                  <a:lnTo>
                    <a:pt x="410610" y="959173"/>
                  </a:lnTo>
                  <a:lnTo>
                    <a:pt x="428607" y="962194"/>
                  </a:lnTo>
                  <a:lnTo>
                    <a:pt x="432607" y="957285"/>
                  </a:lnTo>
                  <a:lnTo>
                    <a:pt x="440606" y="961061"/>
                  </a:lnTo>
                  <a:lnTo>
                    <a:pt x="447771" y="961061"/>
                  </a:lnTo>
                  <a:lnTo>
                    <a:pt x="458937" y="982996"/>
                  </a:lnTo>
                  <a:lnTo>
                    <a:pt x="466935" y="982241"/>
                  </a:lnTo>
                  <a:lnTo>
                    <a:pt x="470935" y="982996"/>
                  </a:lnTo>
                  <a:lnTo>
                    <a:pt x="483766" y="972784"/>
                  </a:lnTo>
                  <a:lnTo>
                    <a:pt x="537426" y="970518"/>
                  </a:lnTo>
                  <a:lnTo>
                    <a:pt x="530260" y="984129"/>
                  </a:lnTo>
                  <a:lnTo>
                    <a:pt x="522261" y="990565"/>
                  </a:lnTo>
                  <a:lnTo>
                    <a:pt x="551424" y="987921"/>
                  </a:lnTo>
                  <a:lnTo>
                    <a:pt x="557423" y="976576"/>
                  </a:lnTo>
                  <a:lnTo>
                    <a:pt x="620581" y="962950"/>
                  </a:lnTo>
                  <a:lnTo>
                    <a:pt x="653910" y="951604"/>
                  </a:lnTo>
                  <a:lnTo>
                    <a:pt x="682239" y="953493"/>
                  </a:lnTo>
                  <a:lnTo>
                    <a:pt x="689072" y="947828"/>
                  </a:lnTo>
                  <a:lnTo>
                    <a:pt x="774726" y="924005"/>
                  </a:lnTo>
                  <a:lnTo>
                    <a:pt x="779892" y="925138"/>
                  </a:lnTo>
                  <a:lnTo>
                    <a:pt x="791891" y="962194"/>
                  </a:lnTo>
                  <a:lnTo>
                    <a:pt x="831052" y="959173"/>
                  </a:lnTo>
                  <a:lnTo>
                    <a:pt x="838384" y="952737"/>
                  </a:lnTo>
                  <a:lnTo>
                    <a:pt x="849050" y="951604"/>
                  </a:lnTo>
                  <a:lnTo>
                    <a:pt x="857049" y="960306"/>
                  </a:lnTo>
                  <a:lnTo>
                    <a:pt x="861048" y="961061"/>
                  </a:lnTo>
                  <a:lnTo>
                    <a:pt x="884378" y="734128"/>
                  </a:lnTo>
                  <a:lnTo>
                    <a:pt x="908708" y="730351"/>
                  </a:lnTo>
                  <a:lnTo>
                    <a:pt x="945870" y="740941"/>
                  </a:lnTo>
                  <a:lnTo>
                    <a:pt x="978032" y="737920"/>
                  </a:lnTo>
                  <a:lnTo>
                    <a:pt x="984031" y="695167"/>
                  </a:lnTo>
                  <a:lnTo>
                    <a:pt x="999196" y="698959"/>
                  </a:lnTo>
                  <a:lnTo>
                    <a:pt x="1019193" y="713326"/>
                  </a:lnTo>
                  <a:lnTo>
                    <a:pt x="1027192" y="713326"/>
                  </a:lnTo>
                  <a:lnTo>
                    <a:pt x="1049522" y="704624"/>
                  </a:lnTo>
                  <a:lnTo>
                    <a:pt x="1060354" y="719006"/>
                  </a:lnTo>
                  <a:lnTo>
                    <a:pt x="1081518" y="707661"/>
                  </a:lnTo>
                  <a:lnTo>
                    <a:pt x="1105681" y="712193"/>
                  </a:lnTo>
                  <a:lnTo>
                    <a:pt x="1120012" y="678913"/>
                  </a:lnTo>
                  <a:lnTo>
                    <a:pt x="1070353" y="647898"/>
                  </a:lnTo>
                  <a:lnTo>
                    <a:pt x="1046356" y="644877"/>
                  </a:lnTo>
                  <a:lnTo>
                    <a:pt x="1019193" y="633516"/>
                  </a:lnTo>
                  <a:lnTo>
                    <a:pt x="995196" y="608938"/>
                  </a:lnTo>
                  <a:lnTo>
                    <a:pt x="1001195" y="532921"/>
                  </a:lnTo>
                  <a:lnTo>
                    <a:pt x="1012361" y="513630"/>
                  </a:lnTo>
                  <a:lnTo>
                    <a:pt x="1028358" y="513630"/>
                  </a:lnTo>
                  <a:lnTo>
                    <a:pt x="1055521" y="492072"/>
                  </a:lnTo>
                  <a:lnTo>
                    <a:pt x="1077518" y="453867"/>
                  </a:lnTo>
                  <a:lnTo>
                    <a:pt x="1029192" y="425496"/>
                  </a:lnTo>
                  <a:lnTo>
                    <a:pt x="1013194" y="400918"/>
                  </a:lnTo>
                  <a:lnTo>
                    <a:pt x="986031" y="384648"/>
                  </a:lnTo>
                  <a:lnTo>
                    <a:pt x="978032" y="340778"/>
                  </a:lnTo>
                  <a:lnTo>
                    <a:pt x="1000029" y="312423"/>
                  </a:lnTo>
                  <a:lnTo>
                    <a:pt x="1013194" y="312423"/>
                  </a:lnTo>
                  <a:lnTo>
                    <a:pt x="1043523" y="282164"/>
                  </a:lnTo>
                  <a:lnTo>
                    <a:pt x="1038357" y="260213"/>
                  </a:lnTo>
                  <a:lnTo>
                    <a:pt x="1011194" y="250772"/>
                  </a:lnTo>
                  <a:lnTo>
                    <a:pt x="1008361" y="228822"/>
                  </a:lnTo>
                  <a:lnTo>
                    <a:pt x="924706" y="164150"/>
                  </a:lnTo>
                  <a:lnTo>
                    <a:pt x="927539" y="149783"/>
                  </a:lnTo>
                  <a:lnTo>
                    <a:pt x="924706" y="125189"/>
                  </a:lnTo>
                  <a:lnTo>
                    <a:pt x="919540" y="106291"/>
                  </a:lnTo>
                  <a:lnTo>
                    <a:pt x="829886" y="110823"/>
                  </a:lnTo>
                  <a:lnTo>
                    <a:pt x="741564" y="79809"/>
                  </a:lnTo>
                  <a:lnTo>
                    <a:pt x="692238" y="86244"/>
                  </a:lnTo>
                  <a:lnTo>
                    <a:pt x="679073" y="108179"/>
                  </a:lnTo>
                  <a:lnTo>
                    <a:pt x="649077" y="108179"/>
                  </a:lnTo>
                  <a:lnTo>
                    <a:pt x="624580" y="81697"/>
                  </a:lnTo>
                  <a:lnTo>
                    <a:pt x="592585" y="86244"/>
                  </a:lnTo>
                  <a:lnTo>
                    <a:pt x="581420" y="71107"/>
                  </a:lnTo>
                  <a:lnTo>
                    <a:pt x="576587" y="17025"/>
                  </a:lnTo>
                  <a:lnTo>
                    <a:pt x="536259" y="14004"/>
                  </a:lnTo>
                  <a:lnTo>
                    <a:pt x="52542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37375" y="4528951"/>
              <a:ext cx="1120140" cy="990600"/>
            </a:xfrm>
            <a:custGeom>
              <a:avLst/>
              <a:gdLst/>
              <a:ahLst/>
              <a:cxnLst/>
              <a:rect l="l" t="t" r="r" b="b"/>
              <a:pathLst>
                <a:path w="1120139" h="990600">
                  <a:moveTo>
                    <a:pt x="509096" y="28370"/>
                  </a:moveTo>
                  <a:lnTo>
                    <a:pt x="525427" y="0"/>
                  </a:lnTo>
                  <a:lnTo>
                    <a:pt x="536259" y="14004"/>
                  </a:lnTo>
                  <a:lnTo>
                    <a:pt x="576587" y="17025"/>
                  </a:lnTo>
                  <a:lnTo>
                    <a:pt x="581420" y="71107"/>
                  </a:lnTo>
                  <a:lnTo>
                    <a:pt x="592585" y="86244"/>
                  </a:lnTo>
                  <a:lnTo>
                    <a:pt x="624580" y="81697"/>
                  </a:lnTo>
                  <a:lnTo>
                    <a:pt x="649077" y="108179"/>
                  </a:lnTo>
                  <a:lnTo>
                    <a:pt x="679073" y="108179"/>
                  </a:lnTo>
                  <a:lnTo>
                    <a:pt x="692238" y="86244"/>
                  </a:lnTo>
                  <a:lnTo>
                    <a:pt x="741564" y="79809"/>
                  </a:lnTo>
                  <a:lnTo>
                    <a:pt x="829886" y="110823"/>
                  </a:lnTo>
                  <a:lnTo>
                    <a:pt x="919540" y="106291"/>
                  </a:lnTo>
                  <a:lnTo>
                    <a:pt x="924706" y="125189"/>
                  </a:lnTo>
                  <a:lnTo>
                    <a:pt x="927539" y="149783"/>
                  </a:lnTo>
                  <a:lnTo>
                    <a:pt x="924706" y="164150"/>
                  </a:lnTo>
                  <a:lnTo>
                    <a:pt x="1008361" y="228822"/>
                  </a:lnTo>
                  <a:lnTo>
                    <a:pt x="1011194" y="250772"/>
                  </a:lnTo>
                  <a:lnTo>
                    <a:pt x="1038357" y="260213"/>
                  </a:lnTo>
                  <a:lnTo>
                    <a:pt x="1043523" y="282164"/>
                  </a:lnTo>
                  <a:lnTo>
                    <a:pt x="1013194" y="312423"/>
                  </a:lnTo>
                  <a:lnTo>
                    <a:pt x="1000029" y="312423"/>
                  </a:lnTo>
                  <a:lnTo>
                    <a:pt x="978032" y="340778"/>
                  </a:lnTo>
                  <a:lnTo>
                    <a:pt x="986031" y="384648"/>
                  </a:lnTo>
                  <a:lnTo>
                    <a:pt x="1013194" y="400918"/>
                  </a:lnTo>
                  <a:lnTo>
                    <a:pt x="1029192" y="425496"/>
                  </a:lnTo>
                  <a:lnTo>
                    <a:pt x="1077518" y="453867"/>
                  </a:lnTo>
                  <a:lnTo>
                    <a:pt x="1055521" y="492072"/>
                  </a:lnTo>
                  <a:lnTo>
                    <a:pt x="1028358" y="513630"/>
                  </a:lnTo>
                  <a:lnTo>
                    <a:pt x="1012361" y="513630"/>
                  </a:lnTo>
                  <a:lnTo>
                    <a:pt x="1001195" y="532921"/>
                  </a:lnTo>
                  <a:lnTo>
                    <a:pt x="995196" y="608938"/>
                  </a:lnTo>
                  <a:lnTo>
                    <a:pt x="1019193" y="633516"/>
                  </a:lnTo>
                  <a:lnTo>
                    <a:pt x="1046356" y="644877"/>
                  </a:lnTo>
                  <a:lnTo>
                    <a:pt x="1070353" y="647898"/>
                  </a:lnTo>
                  <a:lnTo>
                    <a:pt x="1120012" y="678913"/>
                  </a:lnTo>
                  <a:lnTo>
                    <a:pt x="1105681" y="712193"/>
                  </a:lnTo>
                  <a:lnTo>
                    <a:pt x="1081518" y="707661"/>
                  </a:lnTo>
                  <a:lnTo>
                    <a:pt x="1060354" y="719006"/>
                  </a:lnTo>
                  <a:lnTo>
                    <a:pt x="1049522" y="704624"/>
                  </a:lnTo>
                  <a:lnTo>
                    <a:pt x="1027192" y="713326"/>
                  </a:lnTo>
                  <a:lnTo>
                    <a:pt x="1019193" y="713326"/>
                  </a:lnTo>
                  <a:lnTo>
                    <a:pt x="999196" y="698959"/>
                  </a:lnTo>
                  <a:lnTo>
                    <a:pt x="984031" y="695167"/>
                  </a:lnTo>
                  <a:lnTo>
                    <a:pt x="978032" y="737920"/>
                  </a:lnTo>
                  <a:lnTo>
                    <a:pt x="945870" y="740941"/>
                  </a:lnTo>
                  <a:lnTo>
                    <a:pt x="908708" y="730351"/>
                  </a:lnTo>
                  <a:lnTo>
                    <a:pt x="884378" y="734128"/>
                  </a:lnTo>
                  <a:lnTo>
                    <a:pt x="861048" y="961061"/>
                  </a:lnTo>
                  <a:lnTo>
                    <a:pt x="857049" y="960306"/>
                  </a:lnTo>
                  <a:lnTo>
                    <a:pt x="849050" y="951604"/>
                  </a:lnTo>
                  <a:lnTo>
                    <a:pt x="838384" y="952737"/>
                  </a:lnTo>
                  <a:lnTo>
                    <a:pt x="831052" y="959173"/>
                  </a:lnTo>
                  <a:lnTo>
                    <a:pt x="791891" y="962194"/>
                  </a:lnTo>
                  <a:lnTo>
                    <a:pt x="779892" y="925138"/>
                  </a:lnTo>
                  <a:lnTo>
                    <a:pt x="774726" y="924005"/>
                  </a:lnTo>
                  <a:lnTo>
                    <a:pt x="689072" y="947828"/>
                  </a:lnTo>
                  <a:lnTo>
                    <a:pt x="682239" y="953493"/>
                  </a:lnTo>
                  <a:lnTo>
                    <a:pt x="653910" y="951604"/>
                  </a:lnTo>
                  <a:lnTo>
                    <a:pt x="620581" y="962950"/>
                  </a:lnTo>
                  <a:lnTo>
                    <a:pt x="557423" y="976576"/>
                  </a:lnTo>
                  <a:lnTo>
                    <a:pt x="551424" y="987921"/>
                  </a:lnTo>
                  <a:lnTo>
                    <a:pt x="522261" y="990565"/>
                  </a:lnTo>
                  <a:lnTo>
                    <a:pt x="530260" y="984129"/>
                  </a:lnTo>
                  <a:lnTo>
                    <a:pt x="537426" y="970518"/>
                  </a:lnTo>
                  <a:lnTo>
                    <a:pt x="483766" y="972784"/>
                  </a:lnTo>
                  <a:lnTo>
                    <a:pt x="470935" y="982996"/>
                  </a:lnTo>
                  <a:lnTo>
                    <a:pt x="466935" y="982241"/>
                  </a:lnTo>
                  <a:lnTo>
                    <a:pt x="458937" y="982996"/>
                  </a:lnTo>
                  <a:lnTo>
                    <a:pt x="447771" y="961061"/>
                  </a:lnTo>
                  <a:lnTo>
                    <a:pt x="440606" y="961061"/>
                  </a:lnTo>
                  <a:lnTo>
                    <a:pt x="432607" y="957285"/>
                  </a:lnTo>
                  <a:lnTo>
                    <a:pt x="428607" y="962194"/>
                  </a:lnTo>
                  <a:lnTo>
                    <a:pt x="410610" y="959173"/>
                  </a:lnTo>
                  <a:lnTo>
                    <a:pt x="409443" y="905091"/>
                  </a:lnTo>
                  <a:lnTo>
                    <a:pt x="411443" y="899411"/>
                  </a:lnTo>
                  <a:lnTo>
                    <a:pt x="410610" y="892991"/>
                  </a:lnTo>
                  <a:lnTo>
                    <a:pt x="334120" y="891842"/>
                  </a:lnTo>
                  <a:lnTo>
                    <a:pt x="322122" y="879364"/>
                  </a:lnTo>
                  <a:lnTo>
                    <a:pt x="314956" y="863487"/>
                  </a:lnTo>
                  <a:lnTo>
                    <a:pt x="292959" y="865375"/>
                  </a:lnTo>
                  <a:lnTo>
                    <a:pt x="268629" y="856674"/>
                  </a:lnTo>
                  <a:lnTo>
                    <a:pt x="260464" y="850993"/>
                  </a:lnTo>
                  <a:lnTo>
                    <a:pt x="273795" y="826415"/>
                  </a:lnTo>
                  <a:lnTo>
                    <a:pt x="280628" y="808256"/>
                  </a:lnTo>
                  <a:lnTo>
                    <a:pt x="278628" y="763631"/>
                  </a:lnTo>
                  <a:lnTo>
                    <a:pt x="247799" y="731484"/>
                  </a:lnTo>
                  <a:lnTo>
                    <a:pt x="225302" y="730351"/>
                  </a:lnTo>
                  <a:lnTo>
                    <a:pt x="221302" y="725804"/>
                  </a:lnTo>
                  <a:lnTo>
                    <a:pt x="229301" y="712193"/>
                  </a:lnTo>
                  <a:lnTo>
                    <a:pt x="219303" y="714081"/>
                  </a:lnTo>
                  <a:lnTo>
                    <a:pt x="209304" y="712193"/>
                  </a:lnTo>
                  <a:lnTo>
                    <a:pt x="207304" y="704624"/>
                  </a:lnTo>
                  <a:lnTo>
                    <a:pt x="213304" y="701980"/>
                  </a:lnTo>
                  <a:lnTo>
                    <a:pt x="213304" y="694412"/>
                  </a:lnTo>
                  <a:lnTo>
                    <a:pt x="203305" y="685726"/>
                  </a:lnTo>
                  <a:lnTo>
                    <a:pt x="199305" y="678913"/>
                  </a:lnTo>
                  <a:lnTo>
                    <a:pt x="205305" y="671344"/>
                  </a:lnTo>
                  <a:lnTo>
                    <a:pt x="202138" y="665679"/>
                  </a:lnTo>
                  <a:lnTo>
                    <a:pt x="182141" y="659243"/>
                  </a:lnTo>
                  <a:lnTo>
                    <a:pt x="187307" y="648654"/>
                  </a:lnTo>
                  <a:lnTo>
                    <a:pt x="178142" y="636176"/>
                  </a:lnTo>
                  <a:lnTo>
                    <a:pt x="178142" y="629740"/>
                  </a:lnTo>
                  <a:lnTo>
                    <a:pt x="174975" y="627852"/>
                  </a:lnTo>
                  <a:lnTo>
                    <a:pt x="168143" y="624831"/>
                  </a:lnTo>
                  <a:lnTo>
                    <a:pt x="150146" y="632383"/>
                  </a:lnTo>
                  <a:lnTo>
                    <a:pt x="142980" y="632383"/>
                  </a:lnTo>
                  <a:lnTo>
                    <a:pt x="135648" y="638064"/>
                  </a:lnTo>
                  <a:lnTo>
                    <a:pt x="109651" y="636176"/>
                  </a:lnTo>
                  <a:lnTo>
                    <a:pt x="115650" y="625963"/>
                  </a:lnTo>
                  <a:lnTo>
                    <a:pt x="111651" y="608938"/>
                  </a:lnTo>
                  <a:lnTo>
                    <a:pt x="100486" y="625963"/>
                  </a:lnTo>
                  <a:lnTo>
                    <a:pt x="92487" y="627852"/>
                  </a:lnTo>
                  <a:lnTo>
                    <a:pt x="81655" y="622927"/>
                  </a:lnTo>
                  <a:lnTo>
                    <a:pt x="74489" y="632383"/>
                  </a:lnTo>
                  <a:lnTo>
                    <a:pt x="62491" y="626719"/>
                  </a:lnTo>
                  <a:lnTo>
                    <a:pt x="46493" y="604028"/>
                  </a:lnTo>
                  <a:lnTo>
                    <a:pt x="0" y="577546"/>
                  </a:lnTo>
                  <a:lnTo>
                    <a:pt x="67324" y="561292"/>
                  </a:lnTo>
                  <a:lnTo>
                    <a:pt x="99652" y="537453"/>
                  </a:lnTo>
                  <a:lnTo>
                    <a:pt x="113651" y="523464"/>
                  </a:lnTo>
                  <a:lnTo>
                    <a:pt x="146146" y="494716"/>
                  </a:lnTo>
                  <a:lnTo>
                    <a:pt x="148979" y="464457"/>
                  </a:lnTo>
                  <a:lnTo>
                    <a:pt x="185307" y="409242"/>
                  </a:lnTo>
                  <a:lnTo>
                    <a:pt x="190140" y="382759"/>
                  </a:lnTo>
                  <a:lnTo>
                    <a:pt x="206138" y="354027"/>
                  </a:lnTo>
                  <a:lnTo>
                    <a:pt x="209304" y="338134"/>
                  </a:lnTo>
                  <a:lnTo>
                    <a:pt x="242466" y="314311"/>
                  </a:lnTo>
                  <a:lnTo>
                    <a:pt x="263797" y="282919"/>
                  </a:lnTo>
                  <a:lnTo>
                    <a:pt x="298958" y="276484"/>
                  </a:lnTo>
                  <a:lnTo>
                    <a:pt x="348118" y="240182"/>
                  </a:lnTo>
                  <a:lnTo>
                    <a:pt x="367449" y="243204"/>
                  </a:lnTo>
                  <a:lnTo>
                    <a:pt x="434607" y="204998"/>
                  </a:lnTo>
                  <a:lnTo>
                    <a:pt x="453771" y="151672"/>
                  </a:lnTo>
                  <a:lnTo>
                    <a:pt x="480933" y="132758"/>
                  </a:lnTo>
                  <a:lnTo>
                    <a:pt x="492265" y="80564"/>
                  </a:lnTo>
                  <a:lnTo>
                    <a:pt x="506263" y="49172"/>
                  </a:lnTo>
                  <a:lnTo>
                    <a:pt x="509096" y="283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65927" y="5207864"/>
              <a:ext cx="602615" cy="640715"/>
            </a:xfrm>
            <a:custGeom>
              <a:avLst/>
              <a:gdLst/>
              <a:ahLst/>
              <a:cxnLst/>
              <a:rect l="l" t="t" r="r" b="b"/>
              <a:pathLst>
                <a:path w="602614" h="640714">
                  <a:moveTo>
                    <a:pt x="80156" y="51438"/>
                  </a:moveTo>
                  <a:lnTo>
                    <a:pt x="55826" y="55214"/>
                  </a:lnTo>
                  <a:lnTo>
                    <a:pt x="32496" y="282148"/>
                  </a:lnTo>
                  <a:lnTo>
                    <a:pt x="24497" y="344177"/>
                  </a:lnTo>
                  <a:lnTo>
                    <a:pt x="500" y="364979"/>
                  </a:lnTo>
                  <a:lnTo>
                    <a:pt x="20498" y="368755"/>
                  </a:lnTo>
                  <a:lnTo>
                    <a:pt x="0" y="640513"/>
                  </a:lnTo>
                  <a:lnTo>
                    <a:pt x="589342" y="640513"/>
                  </a:lnTo>
                  <a:lnTo>
                    <a:pt x="602418" y="608175"/>
                  </a:lnTo>
                  <a:lnTo>
                    <a:pt x="523929" y="600611"/>
                  </a:lnTo>
                  <a:lnTo>
                    <a:pt x="527928" y="558629"/>
                  </a:lnTo>
                  <a:lnTo>
                    <a:pt x="535927" y="552198"/>
                  </a:lnTo>
                  <a:lnTo>
                    <a:pt x="535927" y="534800"/>
                  </a:lnTo>
                  <a:lnTo>
                    <a:pt x="442116" y="461042"/>
                  </a:lnTo>
                  <a:lnTo>
                    <a:pt x="350619" y="461042"/>
                  </a:lnTo>
                  <a:lnTo>
                    <a:pt x="339454" y="422853"/>
                  </a:lnTo>
                  <a:lnTo>
                    <a:pt x="375949" y="300307"/>
                  </a:lnTo>
                  <a:lnTo>
                    <a:pt x="395946" y="248868"/>
                  </a:lnTo>
                  <a:lnTo>
                    <a:pt x="387947" y="195919"/>
                  </a:lnTo>
                  <a:lnTo>
                    <a:pt x="364617" y="175117"/>
                  </a:lnTo>
                  <a:lnTo>
                    <a:pt x="329455" y="119886"/>
                  </a:lnTo>
                  <a:lnTo>
                    <a:pt x="329455" y="70352"/>
                  </a:lnTo>
                  <a:lnTo>
                    <a:pt x="330343" y="62028"/>
                  </a:lnTo>
                  <a:lnTo>
                    <a:pt x="117318" y="62028"/>
                  </a:lnTo>
                  <a:lnTo>
                    <a:pt x="80156" y="51438"/>
                  </a:lnTo>
                  <a:close/>
                </a:path>
                <a:path w="602614" h="640714">
                  <a:moveTo>
                    <a:pt x="438274" y="458021"/>
                  </a:moveTo>
                  <a:lnTo>
                    <a:pt x="350619" y="461042"/>
                  </a:lnTo>
                  <a:lnTo>
                    <a:pt x="442116" y="461042"/>
                  </a:lnTo>
                  <a:lnTo>
                    <a:pt x="438274" y="458021"/>
                  </a:lnTo>
                  <a:close/>
                </a:path>
                <a:path w="602614" h="640714">
                  <a:moveTo>
                    <a:pt x="155479" y="16254"/>
                  </a:moveTo>
                  <a:lnTo>
                    <a:pt x="149480" y="59007"/>
                  </a:lnTo>
                  <a:lnTo>
                    <a:pt x="117318" y="62028"/>
                  </a:lnTo>
                  <a:lnTo>
                    <a:pt x="330343" y="62028"/>
                  </a:lnTo>
                  <a:lnTo>
                    <a:pt x="332684" y="40093"/>
                  </a:lnTo>
                  <a:lnTo>
                    <a:pt x="231802" y="40093"/>
                  </a:lnTo>
                  <a:lnTo>
                    <a:pt x="227524" y="34412"/>
                  </a:lnTo>
                  <a:lnTo>
                    <a:pt x="190641" y="34412"/>
                  </a:lnTo>
                  <a:lnTo>
                    <a:pt x="170644" y="20046"/>
                  </a:lnTo>
                  <a:lnTo>
                    <a:pt x="155479" y="16254"/>
                  </a:lnTo>
                  <a:close/>
                </a:path>
                <a:path w="602614" h="640714">
                  <a:moveTo>
                    <a:pt x="252966" y="28748"/>
                  </a:moveTo>
                  <a:lnTo>
                    <a:pt x="231802" y="40093"/>
                  </a:lnTo>
                  <a:lnTo>
                    <a:pt x="332684" y="40093"/>
                  </a:lnTo>
                  <a:lnTo>
                    <a:pt x="333411" y="33280"/>
                  </a:lnTo>
                  <a:lnTo>
                    <a:pt x="277129" y="33280"/>
                  </a:lnTo>
                  <a:lnTo>
                    <a:pt x="252966" y="28748"/>
                  </a:lnTo>
                  <a:close/>
                </a:path>
                <a:path w="602614" h="640714">
                  <a:moveTo>
                    <a:pt x="220970" y="25711"/>
                  </a:moveTo>
                  <a:lnTo>
                    <a:pt x="198640" y="34412"/>
                  </a:lnTo>
                  <a:lnTo>
                    <a:pt x="227524" y="34412"/>
                  </a:lnTo>
                  <a:lnTo>
                    <a:pt x="220970" y="25711"/>
                  </a:lnTo>
                  <a:close/>
                </a:path>
                <a:path w="602614" h="640714">
                  <a:moveTo>
                    <a:pt x="291460" y="0"/>
                  </a:moveTo>
                  <a:lnTo>
                    <a:pt x="277129" y="33280"/>
                  </a:lnTo>
                  <a:lnTo>
                    <a:pt x="333411" y="33280"/>
                  </a:lnTo>
                  <a:lnTo>
                    <a:pt x="334621" y="21934"/>
                  </a:lnTo>
                  <a:lnTo>
                    <a:pt x="320623" y="4909"/>
                  </a:lnTo>
                  <a:lnTo>
                    <a:pt x="291460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65927" y="5207864"/>
              <a:ext cx="602615" cy="640715"/>
            </a:xfrm>
            <a:custGeom>
              <a:avLst/>
              <a:gdLst/>
              <a:ahLst/>
              <a:cxnLst/>
              <a:rect l="l" t="t" r="r" b="b"/>
              <a:pathLst>
                <a:path w="602614" h="640714">
                  <a:moveTo>
                    <a:pt x="291461" y="0"/>
                  </a:moveTo>
                  <a:lnTo>
                    <a:pt x="320623" y="4909"/>
                  </a:lnTo>
                  <a:lnTo>
                    <a:pt x="334621" y="21934"/>
                  </a:lnTo>
                  <a:lnTo>
                    <a:pt x="329455" y="70352"/>
                  </a:lnTo>
                  <a:lnTo>
                    <a:pt x="329455" y="119886"/>
                  </a:lnTo>
                  <a:lnTo>
                    <a:pt x="364617" y="175117"/>
                  </a:lnTo>
                  <a:lnTo>
                    <a:pt x="387947" y="195919"/>
                  </a:lnTo>
                  <a:lnTo>
                    <a:pt x="395946" y="248868"/>
                  </a:lnTo>
                  <a:lnTo>
                    <a:pt x="375949" y="300307"/>
                  </a:lnTo>
                  <a:lnTo>
                    <a:pt x="339454" y="422853"/>
                  </a:lnTo>
                  <a:lnTo>
                    <a:pt x="350619" y="461042"/>
                  </a:lnTo>
                  <a:lnTo>
                    <a:pt x="438274" y="458021"/>
                  </a:lnTo>
                  <a:lnTo>
                    <a:pt x="535927" y="534800"/>
                  </a:lnTo>
                  <a:lnTo>
                    <a:pt x="535927" y="552198"/>
                  </a:lnTo>
                  <a:lnTo>
                    <a:pt x="527928" y="558629"/>
                  </a:lnTo>
                  <a:lnTo>
                    <a:pt x="523929" y="600611"/>
                  </a:lnTo>
                  <a:lnTo>
                    <a:pt x="602418" y="608175"/>
                  </a:lnTo>
                  <a:lnTo>
                    <a:pt x="589342" y="640513"/>
                  </a:lnTo>
                  <a:lnTo>
                    <a:pt x="0" y="640513"/>
                  </a:lnTo>
                  <a:lnTo>
                    <a:pt x="20498" y="368755"/>
                  </a:lnTo>
                  <a:lnTo>
                    <a:pt x="500" y="364979"/>
                  </a:lnTo>
                  <a:lnTo>
                    <a:pt x="24497" y="344177"/>
                  </a:lnTo>
                  <a:lnTo>
                    <a:pt x="32496" y="282148"/>
                  </a:lnTo>
                  <a:lnTo>
                    <a:pt x="55826" y="55214"/>
                  </a:lnTo>
                  <a:lnTo>
                    <a:pt x="80156" y="51438"/>
                  </a:lnTo>
                  <a:lnTo>
                    <a:pt x="117318" y="62028"/>
                  </a:lnTo>
                  <a:lnTo>
                    <a:pt x="149480" y="59007"/>
                  </a:lnTo>
                  <a:lnTo>
                    <a:pt x="155479" y="16254"/>
                  </a:lnTo>
                  <a:lnTo>
                    <a:pt x="170644" y="20046"/>
                  </a:lnTo>
                  <a:lnTo>
                    <a:pt x="190641" y="34412"/>
                  </a:lnTo>
                  <a:lnTo>
                    <a:pt x="198640" y="34412"/>
                  </a:lnTo>
                  <a:lnTo>
                    <a:pt x="220970" y="25711"/>
                  </a:lnTo>
                  <a:lnTo>
                    <a:pt x="231802" y="40093"/>
                  </a:lnTo>
                  <a:lnTo>
                    <a:pt x="252966" y="28748"/>
                  </a:lnTo>
                  <a:lnTo>
                    <a:pt x="277129" y="33280"/>
                  </a:lnTo>
                  <a:lnTo>
                    <a:pt x="2914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795383" y="5229799"/>
              <a:ext cx="1040130" cy="619125"/>
            </a:xfrm>
            <a:custGeom>
              <a:avLst/>
              <a:gdLst/>
              <a:ahLst/>
              <a:cxnLst/>
              <a:rect l="l" t="t" r="r" b="b"/>
              <a:pathLst>
                <a:path w="1040129" h="619125">
                  <a:moveTo>
                    <a:pt x="992030" y="436086"/>
                  </a:moveTo>
                  <a:lnTo>
                    <a:pt x="108818" y="436086"/>
                  </a:lnTo>
                  <a:lnTo>
                    <a:pt x="206471" y="512865"/>
                  </a:lnTo>
                  <a:lnTo>
                    <a:pt x="206471" y="530263"/>
                  </a:lnTo>
                  <a:lnTo>
                    <a:pt x="198472" y="536694"/>
                  </a:lnTo>
                  <a:lnTo>
                    <a:pt x="194473" y="578676"/>
                  </a:lnTo>
                  <a:lnTo>
                    <a:pt x="272962" y="586240"/>
                  </a:lnTo>
                  <a:lnTo>
                    <a:pt x="259886" y="618578"/>
                  </a:lnTo>
                  <a:lnTo>
                    <a:pt x="819580" y="618578"/>
                  </a:lnTo>
                  <a:lnTo>
                    <a:pt x="833052" y="602504"/>
                  </a:lnTo>
                  <a:lnTo>
                    <a:pt x="1004440" y="602504"/>
                  </a:lnTo>
                  <a:lnTo>
                    <a:pt x="1009194" y="584350"/>
                  </a:lnTo>
                  <a:lnTo>
                    <a:pt x="1007386" y="577541"/>
                  </a:lnTo>
                  <a:lnTo>
                    <a:pt x="963034" y="577541"/>
                  </a:lnTo>
                  <a:lnTo>
                    <a:pt x="951869" y="558631"/>
                  </a:lnTo>
                  <a:lnTo>
                    <a:pt x="988364" y="526482"/>
                  </a:lnTo>
                  <a:lnTo>
                    <a:pt x="995030" y="497737"/>
                  </a:lnTo>
                  <a:lnTo>
                    <a:pt x="1010361" y="473152"/>
                  </a:lnTo>
                  <a:lnTo>
                    <a:pt x="985031" y="447431"/>
                  </a:lnTo>
                  <a:lnTo>
                    <a:pt x="992030" y="436086"/>
                  </a:lnTo>
                  <a:close/>
                </a:path>
                <a:path w="1040129" h="619125">
                  <a:moveTo>
                    <a:pt x="1004440" y="602504"/>
                  </a:moveTo>
                  <a:lnTo>
                    <a:pt x="833052" y="602504"/>
                  </a:lnTo>
                  <a:lnTo>
                    <a:pt x="865547" y="611959"/>
                  </a:lnTo>
                  <a:lnTo>
                    <a:pt x="865547" y="618578"/>
                  </a:lnTo>
                  <a:lnTo>
                    <a:pt x="1000230" y="618578"/>
                  </a:lnTo>
                  <a:lnTo>
                    <a:pt x="1004440" y="602504"/>
                  </a:lnTo>
                  <a:close/>
                </a:path>
                <a:path w="1040129" h="619125">
                  <a:moveTo>
                    <a:pt x="1002362" y="558631"/>
                  </a:moveTo>
                  <a:lnTo>
                    <a:pt x="981031" y="558631"/>
                  </a:lnTo>
                  <a:lnTo>
                    <a:pt x="981031" y="577541"/>
                  </a:lnTo>
                  <a:lnTo>
                    <a:pt x="1007386" y="577541"/>
                  </a:lnTo>
                  <a:lnTo>
                    <a:pt x="1002362" y="558631"/>
                  </a:lnTo>
                  <a:close/>
                </a:path>
                <a:path w="1040129" h="619125">
                  <a:moveTo>
                    <a:pt x="5165" y="0"/>
                  </a:moveTo>
                  <a:lnTo>
                    <a:pt x="0" y="48417"/>
                  </a:lnTo>
                  <a:lnTo>
                    <a:pt x="0" y="97951"/>
                  </a:lnTo>
                  <a:lnTo>
                    <a:pt x="35161" y="153182"/>
                  </a:lnTo>
                  <a:lnTo>
                    <a:pt x="58491" y="173984"/>
                  </a:lnTo>
                  <a:lnTo>
                    <a:pt x="66490" y="226933"/>
                  </a:lnTo>
                  <a:lnTo>
                    <a:pt x="46493" y="278372"/>
                  </a:lnTo>
                  <a:lnTo>
                    <a:pt x="9998" y="400918"/>
                  </a:lnTo>
                  <a:lnTo>
                    <a:pt x="21163" y="439107"/>
                  </a:lnTo>
                  <a:lnTo>
                    <a:pt x="108818" y="436086"/>
                  </a:lnTo>
                  <a:lnTo>
                    <a:pt x="992030" y="436086"/>
                  </a:lnTo>
                  <a:lnTo>
                    <a:pt x="996699" y="428518"/>
                  </a:lnTo>
                  <a:lnTo>
                    <a:pt x="923873" y="428518"/>
                  </a:lnTo>
                  <a:lnTo>
                    <a:pt x="898709" y="427385"/>
                  </a:lnTo>
                  <a:lnTo>
                    <a:pt x="888711" y="408471"/>
                  </a:lnTo>
                  <a:lnTo>
                    <a:pt x="909541" y="374436"/>
                  </a:lnTo>
                  <a:lnTo>
                    <a:pt x="888711" y="339267"/>
                  </a:lnTo>
                  <a:lnTo>
                    <a:pt x="851054" y="326018"/>
                  </a:lnTo>
                  <a:lnTo>
                    <a:pt x="651077" y="326018"/>
                  </a:lnTo>
                  <a:lnTo>
                    <a:pt x="633079" y="322997"/>
                  </a:lnTo>
                  <a:lnTo>
                    <a:pt x="604916" y="308631"/>
                  </a:lnTo>
                  <a:lnTo>
                    <a:pt x="611749" y="287073"/>
                  </a:lnTo>
                  <a:lnTo>
                    <a:pt x="611749" y="276484"/>
                  </a:lnTo>
                  <a:lnTo>
                    <a:pt x="588585" y="272691"/>
                  </a:lnTo>
                  <a:lnTo>
                    <a:pt x="561422" y="257570"/>
                  </a:lnTo>
                  <a:lnTo>
                    <a:pt x="526094" y="253778"/>
                  </a:lnTo>
                  <a:lnTo>
                    <a:pt x="508096" y="209152"/>
                  </a:lnTo>
                  <a:lnTo>
                    <a:pt x="506097" y="196674"/>
                  </a:lnTo>
                  <a:lnTo>
                    <a:pt x="498931" y="179649"/>
                  </a:lnTo>
                  <a:lnTo>
                    <a:pt x="502097" y="153182"/>
                  </a:lnTo>
                  <a:lnTo>
                    <a:pt x="462936" y="81697"/>
                  </a:lnTo>
                  <a:lnTo>
                    <a:pt x="451741" y="59007"/>
                  </a:lnTo>
                  <a:lnTo>
                    <a:pt x="395279" y="59007"/>
                  </a:lnTo>
                  <a:lnTo>
                    <a:pt x="372448" y="55215"/>
                  </a:lnTo>
                  <a:lnTo>
                    <a:pt x="332903" y="43869"/>
                  </a:lnTo>
                  <a:lnTo>
                    <a:pt x="67657" y="43869"/>
                  </a:lnTo>
                  <a:lnTo>
                    <a:pt x="44493" y="37072"/>
                  </a:lnTo>
                  <a:lnTo>
                    <a:pt x="5165" y="0"/>
                  </a:lnTo>
                  <a:close/>
                </a:path>
                <a:path w="1040129" h="619125">
                  <a:moveTo>
                    <a:pt x="967033" y="377079"/>
                  </a:moveTo>
                  <a:lnTo>
                    <a:pt x="948703" y="386536"/>
                  </a:lnTo>
                  <a:lnTo>
                    <a:pt x="953035" y="402806"/>
                  </a:lnTo>
                  <a:lnTo>
                    <a:pt x="923873" y="428518"/>
                  </a:lnTo>
                  <a:lnTo>
                    <a:pt x="996699" y="428518"/>
                  </a:lnTo>
                  <a:lnTo>
                    <a:pt x="999029" y="424741"/>
                  </a:lnTo>
                  <a:lnTo>
                    <a:pt x="1039523" y="406583"/>
                  </a:lnTo>
                  <a:lnTo>
                    <a:pt x="1039523" y="390328"/>
                  </a:lnTo>
                  <a:lnTo>
                    <a:pt x="1003195" y="390328"/>
                  </a:lnTo>
                  <a:lnTo>
                    <a:pt x="967033" y="377079"/>
                  </a:lnTo>
                  <a:close/>
                </a:path>
                <a:path w="1040129" h="619125">
                  <a:moveTo>
                    <a:pt x="775893" y="177761"/>
                  </a:moveTo>
                  <a:lnTo>
                    <a:pt x="760562" y="180404"/>
                  </a:lnTo>
                  <a:lnTo>
                    <a:pt x="746564" y="215588"/>
                  </a:lnTo>
                  <a:lnTo>
                    <a:pt x="746564" y="229954"/>
                  </a:lnTo>
                  <a:lnTo>
                    <a:pt x="732566" y="250001"/>
                  </a:lnTo>
                  <a:lnTo>
                    <a:pt x="707402" y="263990"/>
                  </a:lnTo>
                  <a:lnTo>
                    <a:pt x="711402" y="276484"/>
                  </a:lnTo>
                  <a:lnTo>
                    <a:pt x="686239" y="292738"/>
                  </a:lnTo>
                  <a:lnTo>
                    <a:pt x="663075" y="302950"/>
                  </a:lnTo>
                  <a:lnTo>
                    <a:pt x="651077" y="326018"/>
                  </a:lnTo>
                  <a:lnTo>
                    <a:pt x="851054" y="326018"/>
                  </a:lnTo>
                  <a:lnTo>
                    <a:pt x="824220" y="316577"/>
                  </a:lnTo>
                  <a:lnTo>
                    <a:pt x="817054" y="285169"/>
                  </a:lnTo>
                  <a:lnTo>
                    <a:pt x="831052" y="262102"/>
                  </a:lnTo>
                  <a:lnTo>
                    <a:pt x="809888" y="250001"/>
                  </a:lnTo>
                  <a:lnTo>
                    <a:pt x="773893" y="220498"/>
                  </a:lnTo>
                  <a:lnTo>
                    <a:pt x="785058" y="192143"/>
                  </a:lnTo>
                  <a:lnTo>
                    <a:pt x="775893" y="177761"/>
                  </a:lnTo>
                  <a:close/>
                </a:path>
                <a:path w="1040129" h="619125">
                  <a:moveTo>
                    <a:pt x="434940" y="51438"/>
                  </a:moveTo>
                  <a:lnTo>
                    <a:pt x="395279" y="59007"/>
                  </a:lnTo>
                  <a:lnTo>
                    <a:pt x="451741" y="59007"/>
                  </a:lnTo>
                  <a:lnTo>
                    <a:pt x="448938" y="53326"/>
                  </a:lnTo>
                  <a:lnTo>
                    <a:pt x="434940" y="51438"/>
                  </a:lnTo>
                  <a:close/>
                </a:path>
                <a:path w="1040129" h="619125">
                  <a:moveTo>
                    <a:pt x="109651" y="29503"/>
                  </a:moveTo>
                  <a:lnTo>
                    <a:pt x="102819" y="43869"/>
                  </a:lnTo>
                  <a:lnTo>
                    <a:pt x="332903" y="43869"/>
                  </a:lnTo>
                  <a:lnTo>
                    <a:pt x="328954" y="42736"/>
                  </a:lnTo>
                  <a:lnTo>
                    <a:pt x="324288" y="41981"/>
                  </a:lnTo>
                  <a:lnTo>
                    <a:pt x="268963" y="41981"/>
                  </a:lnTo>
                  <a:lnTo>
                    <a:pt x="257699" y="31391"/>
                  </a:lnTo>
                  <a:lnTo>
                    <a:pt x="155978" y="31391"/>
                  </a:lnTo>
                  <a:lnTo>
                    <a:pt x="109651" y="29503"/>
                  </a:lnTo>
                  <a:close/>
                </a:path>
                <a:path w="1040129" h="619125">
                  <a:moveTo>
                    <a:pt x="300958" y="38205"/>
                  </a:moveTo>
                  <a:lnTo>
                    <a:pt x="268963" y="41981"/>
                  </a:lnTo>
                  <a:lnTo>
                    <a:pt x="324288" y="41981"/>
                  </a:lnTo>
                  <a:lnTo>
                    <a:pt x="300958" y="38205"/>
                  </a:lnTo>
                  <a:close/>
                </a:path>
                <a:path w="1040129" h="619125">
                  <a:moveTo>
                    <a:pt x="197306" y="6813"/>
                  </a:moveTo>
                  <a:lnTo>
                    <a:pt x="185307" y="27615"/>
                  </a:lnTo>
                  <a:lnTo>
                    <a:pt x="155978" y="31391"/>
                  </a:lnTo>
                  <a:lnTo>
                    <a:pt x="257699" y="31391"/>
                  </a:lnTo>
                  <a:lnTo>
                    <a:pt x="245632" y="20046"/>
                  </a:lnTo>
                  <a:lnTo>
                    <a:pt x="231634" y="9456"/>
                  </a:lnTo>
                  <a:lnTo>
                    <a:pt x="197306" y="6813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95383" y="5229799"/>
              <a:ext cx="1040130" cy="619125"/>
            </a:xfrm>
            <a:custGeom>
              <a:avLst/>
              <a:gdLst/>
              <a:ahLst/>
              <a:cxnLst/>
              <a:rect l="l" t="t" r="r" b="b"/>
              <a:pathLst>
                <a:path w="1040129" h="619125">
                  <a:moveTo>
                    <a:pt x="5165" y="0"/>
                  </a:moveTo>
                  <a:lnTo>
                    <a:pt x="44493" y="37072"/>
                  </a:lnTo>
                  <a:lnTo>
                    <a:pt x="67657" y="43869"/>
                  </a:lnTo>
                  <a:lnTo>
                    <a:pt x="102819" y="43869"/>
                  </a:lnTo>
                  <a:lnTo>
                    <a:pt x="109651" y="29503"/>
                  </a:lnTo>
                  <a:lnTo>
                    <a:pt x="155978" y="31391"/>
                  </a:lnTo>
                  <a:lnTo>
                    <a:pt x="185307" y="27615"/>
                  </a:lnTo>
                  <a:lnTo>
                    <a:pt x="197306" y="6813"/>
                  </a:lnTo>
                  <a:lnTo>
                    <a:pt x="231634" y="9456"/>
                  </a:lnTo>
                  <a:lnTo>
                    <a:pt x="245632" y="20046"/>
                  </a:lnTo>
                  <a:lnTo>
                    <a:pt x="268963" y="41981"/>
                  </a:lnTo>
                  <a:lnTo>
                    <a:pt x="300958" y="38205"/>
                  </a:lnTo>
                  <a:lnTo>
                    <a:pt x="328954" y="42736"/>
                  </a:lnTo>
                  <a:lnTo>
                    <a:pt x="372448" y="55215"/>
                  </a:lnTo>
                  <a:lnTo>
                    <a:pt x="395279" y="59007"/>
                  </a:lnTo>
                  <a:lnTo>
                    <a:pt x="434940" y="51438"/>
                  </a:lnTo>
                  <a:lnTo>
                    <a:pt x="448938" y="53326"/>
                  </a:lnTo>
                  <a:lnTo>
                    <a:pt x="462936" y="81697"/>
                  </a:lnTo>
                  <a:lnTo>
                    <a:pt x="502097" y="153182"/>
                  </a:lnTo>
                  <a:lnTo>
                    <a:pt x="498931" y="179649"/>
                  </a:lnTo>
                  <a:lnTo>
                    <a:pt x="506097" y="196674"/>
                  </a:lnTo>
                  <a:lnTo>
                    <a:pt x="508096" y="209152"/>
                  </a:lnTo>
                  <a:lnTo>
                    <a:pt x="526094" y="253778"/>
                  </a:lnTo>
                  <a:lnTo>
                    <a:pt x="561422" y="257570"/>
                  </a:lnTo>
                  <a:lnTo>
                    <a:pt x="588585" y="272691"/>
                  </a:lnTo>
                  <a:lnTo>
                    <a:pt x="611749" y="276484"/>
                  </a:lnTo>
                  <a:lnTo>
                    <a:pt x="611749" y="287073"/>
                  </a:lnTo>
                  <a:lnTo>
                    <a:pt x="604916" y="308631"/>
                  </a:lnTo>
                  <a:lnTo>
                    <a:pt x="633079" y="322997"/>
                  </a:lnTo>
                  <a:lnTo>
                    <a:pt x="651077" y="326018"/>
                  </a:lnTo>
                  <a:lnTo>
                    <a:pt x="663075" y="302950"/>
                  </a:lnTo>
                  <a:lnTo>
                    <a:pt x="686239" y="292738"/>
                  </a:lnTo>
                  <a:lnTo>
                    <a:pt x="711402" y="276484"/>
                  </a:lnTo>
                  <a:lnTo>
                    <a:pt x="707402" y="263990"/>
                  </a:lnTo>
                  <a:lnTo>
                    <a:pt x="732566" y="250001"/>
                  </a:lnTo>
                  <a:lnTo>
                    <a:pt x="746564" y="229954"/>
                  </a:lnTo>
                  <a:lnTo>
                    <a:pt x="746564" y="215588"/>
                  </a:lnTo>
                  <a:lnTo>
                    <a:pt x="760562" y="180404"/>
                  </a:lnTo>
                  <a:lnTo>
                    <a:pt x="775893" y="177761"/>
                  </a:lnTo>
                  <a:lnTo>
                    <a:pt x="785058" y="192143"/>
                  </a:lnTo>
                  <a:lnTo>
                    <a:pt x="773893" y="220498"/>
                  </a:lnTo>
                  <a:lnTo>
                    <a:pt x="809888" y="250001"/>
                  </a:lnTo>
                  <a:lnTo>
                    <a:pt x="831052" y="262102"/>
                  </a:lnTo>
                  <a:lnTo>
                    <a:pt x="817054" y="285169"/>
                  </a:lnTo>
                  <a:lnTo>
                    <a:pt x="824220" y="316577"/>
                  </a:lnTo>
                  <a:lnTo>
                    <a:pt x="888711" y="339267"/>
                  </a:lnTo>
                  <a:lnTo>
                    <a:pt x="909541" y="374436"/>
                  </a:lnTo>
                  <a:lnTo>
                    <a:pt x="888711" y="408471"/>
                  </a:lnTo>
                  <a:lnTo>
                    <a:pt x="898709" y="427385"/>
                  </a:lnTo>
                  <a:lnTo>
                    <a:pt x="923873" y="428518"/>
                  </a:lnTo>
                  <a:lnTo>
                    <a:pt x="953035" y="402806"/>
                  </a:lnTo>
                  <a:lnTo>
                    <a:pt x="948703" y="386536"/>
                  </a:lnTo>
                  <a:lnTo>
                    <a:pt x="967033" y="377079"/>
                  </a:lnTo>
                  <a:lnTo>
                    <a:pt x="1003195" y="390328"/>
                  </a:lnTo>
                  <a:lnTo>
                    <a:pt x="1039523" y="390328"/>
                  </a:lnTo>
                  <a:lnTo>
                    <a:pt x="1039523" y="406583"/>
                  </a:lnTo>
                  <a:lnTo>
                    <a:pt x="999029" y="424741"/>
                  </a:lnTo>
                  <a:lnTo>
                    <a:pt x="985031" y="447431"/>
                  </a:lnTo>
                  <a:lnTo>
                    <a:pt x="1010361" y="473152"/>
                  </a:lnTo>
                  <a:lnTo>
                    <a:pt x="995030" y="497737"/>
                  </a:lnTo>
                  <a:lnTo>
                    <a:pt x="988364" y="526482"/>
                  </a:lnTo>
                  <a:lnTo>
                    <a:pt x="951869" y="558631"/>
                  </a:lnTo>
                  <a:lnTo>
                    <a:pt x="963034" y="577541"/>
                  </a:lnTo>
                  <a:lnTo>
                    <a:pt x="981032" y="577541"/>
                  </a:lnTo>
                  <a:lnTo>
                    <a:pt x="981032" y="558631"/>
                  </a:lnTo>
                  <a:lnTo>
                    <a:pt x="1002362" y="558631"/>
                  </a:lnTo>
                  <a:lnTo>
                    <a:pt x="1009194" y="584350"/>
                  </a:lnTo>
                  <a:lnTo>
                    <a:pt x="1000230" y="618578"/>
                  </a:lnTo>
                  <a:lnTo>
                    <a:pt x="865547" y="618578"/>
                  </a:lnTo>
                  <a:lnTo>
                    <a:pt x="865547" y="611959"/>
                  </a:lnTo>
                  <a:lnTo>
                    <a:pt x="833052" y="602504"/>
                  </a:lnTo>
                  <a:lnTo>
                    <a:pt x="819580" y="618578"/>
                  </a:lnTo>
                  <a:lnTo>
                    <a:pt x="259886" y="618578"/>
                  </a:lnTo>
                  <a:lnTo>
                    <a:pt x="272962" y="586240"/>
                  </a:lnTo>
                  <a:lnTo>
                    <a:pt x="194473" y="578676"/>
                  </a:lnTo>
                  <a:lnTo>
                    <a:pt x="198472" y="536694"/>
                  </a:lnTo>
                  <a:lnTo>
                    <a:pt x="206471" y="530263"/>
                  </a:lnTo>
                  <a:lnTo>
                    <a:pt x="206471" y="512865"/>
                  </a:lnTo>
                  <a:lnTo>
                    <a:pt x="108818" y="436086"/>
                  </a:lnTo>
                  <a:lnTo>
                    <a:pt x="21163" y="439107"/>
                  </a:lnTo>
                  <a:lnTo>
                    <a:pt x="9998" y="400918"/>
                  </a:lnTo>
                  <a:lnTo>
                    <a:pt x="46493" y="278372"/>
                  </a:lnTo>
                  <a:lnTo>
                    <a:pt x="66490" y="226933"/>
                  </a:lnTo>
                  <a:lnTo>
                    <a:pt x="58491" y="173984"/>
                  </a:lnTo>
                  <a:lnTo>
                    <a:pt x="35161" y="153182"/>
                  </a:lnTo>
                  <a:lnTo>
                    <a:pt x="0" y="97951"/>
                  </a:lnTo>
                  <a:lnTo>
                    <a:pt x="0" y="48417"/>
                  </a:lnTo>
                  <a:lnTo>
                    <a:pt x="516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569276" y="5299396"/>
              <a:ext cx="983615" cy="549275"/>
            </a:xfrm>
            <a:custGeom>
              <a:avLst/>
              <a:gdLst/>
              <a:ahLst/>
              <a:cxnLst/>
              <a:rect l="l" t="t" r="r" b="b"/>
              <a:pathLst>
                <a:path w="983615" h="549275">
                  <a:moveTo>
                    <a:pt x="59158" y="532907"/>
                  </a:moveTo>
                  <a:lnTo>
                    <a:pt x="45686" y="548981"/>
                  </a:lnTo>
                  <a:lnTo>
                    <a:pt x="91654" y="548981"/>
                  </a:lnTo>
                  <a:lnTo>
                    <a:pt x="91654" y="542362"/>
                  </a:lnTo>
                  <a:lnTo>
                    <a:pt x="59158" y="532907"/>
                  </a:lnTo>
                  <a:close/>
                </a:path>
                <a:path w="983615" h="549275">
                  <a:moveTo>
                    <a:pt x="774560" y="489034"/>
                  </a:moveTo>
                  <a:lnTo>
                    <a:pt x="228468" y="489034"/>
                  </a:lnTo>
                  <a:lnTo>
                    <a:pt x="235301" y="514753"/>
                  </a:lnTo>
                  <a:lnTo>
                    <a:pt x="226336" y="548981"/>
                  </a:lnTo>
                  <a:lnTo>
                    <a:pt x="983572" y="548981"/>
                  </a:lnTo>
                  <a:lnTo>
                    <a:pt x="975866" y="546145"/>
                  </a:lnTo>
                  <a:lnTo>
                    <a:pt x="925803" y="524207"/>
                  </a:lnTo>
                  <a:lnTo>
                    <a:pt x="865381" y="524207"/>
                  </a:lnTo>
                  <a:lnTo>
                    <a:pt x="841051" y="515508"/>
                  </a:lnTo>
                  <a:lnTo>
                    <a:pt x="774560" y="507188"/>
                  </a:lnTo>
                  <a:lnTo>
                    <a:pt x="774560" y="489034"/>
                  </a:lnTo>
                  <a:close/>
                </a:path>
                <a:path w="983615" h="549275">
                  <a:moveTo>
                    <a:pt x="908541" y="516643"/>
                  </a:moveTo>
                  <a:lnTo>
                    <a:pt x="865381" y="524207"/>
                  </a:lnTo>
                  <a:lnTo>
                    <a:pt x="925803" y="524207"/>
                  </a:lnTo>
                  <a:lnTo>
                    <a:pt x="908541" y="516643"/>
                  </a:lnTo>
                  <a:close/>
                </a:path>
                <a:path w="983615" h="549275">
                  <a:moveTo>
                    <a:pt x="715019" y="307482"/>
                  </a:moveTo>
                  <a:lnTo>
                    <a:pt x="193140" y="307482"/>
                  </a:lnTo>
                  <a:lnTo>
                    <a:pt x="229301" y="320731"/>
                  </a:lnTo>
                  <a:lnTo>
                    <a:pt x="265630" y="320731"/>
                  </a:lnTo>
                  <a:lnTo>
                    <a:pt x="265630" y="336986"/>
                  </a:lnTo>
                  <a:lnTo>
                    <a:pt x="225135" y="355144"/>
                  </a:lnTo>
                  <a:lnTo>
                    <a:pt x="211137" y="377834"/>
                  </a:lnTo>
                  <a:lnTo>
                    <a:pt x="236467" y="403555"/>
                  </a:lnTo>
                  <a:lnTo>
                    <a:pt x="221136" y="428140"/>
                  </a:lnTo>
                  <a:lnTo>
                    <a:pt x="214470" y="456885"/>
                  </a:lnTo>
                  <a:lnTo>
                    <a:pt x="177975" y="489034"/>
                  </a:lnTo>
                  <a:lnTo>
                    <a:pt x="189140" y="507944"/>
                  </a:lnTo>
                  <a:lnTo>
                    <a:pt x="207138" y="507944"/>
                  </a:lnTo>
                  <a:lnTo>
                    <a:pt x="207138" y="489034"/>
                  </a:lnTo>
                  <a:lnTo>
                    <a:pt x="774560" y="489034"/>
                  </a:lnTo>
                  <a:lnTo>
                    <a:pt x="774560" y="481468"/>
                  </a:lnTo>
                  <a:lnTo>
                    <a:pt x="702236" y="468987"/>
                  </a:lnTo>
                  <a:lnTo>
                    <a:pt x="712235" y="366489"/>
                  </a:lnTo>
                  <a:lnTo>
                    <a:pt x="712235" y="316184"/>
                  </a:lnTo>
                  <a:lnTo>
                    <a:pt x="715019" y="307482"/>
                  </a:lnTo>
                  <a:close/>
                </a:path>
                <a:path w="983615" h="549275">
                  <a:moveTo>
                    <a:pt x="104319" y="48401"/>
                  </a:moveTo>
                  <a:lnTo>
                    <a:pt x="69157" y="57858"/>
                  </a:lnTo>
                  <a:lnTo>
                    <a:pt x="58325" y="57858"/>
                  </a:lnTo>
                  <a:lnTo>
                    <a:pt x="50326" y="71862"/>
                  </a:lnTo>
                  <a:lnTo>
                    <a:pt x="1999" y="95686"/>
                  </a:lnTo>
                  <a:lnTo>
                    <a:pt x="1999" y="108164"/>
                  </a:lnTo>
                  <a:lnTo>
                    <a:pt x="11165" y="122546"/>
                  </a:lnTo>
                  <a:lnTo>
                    <a:pt x="0" y="150901"/>
                  </a:lnTo>
                  <a:lnTo>
                    <a:pt x="35995" y="180404"/>
                  </a:lnTo>
                  <a:lnTo>
                    <a:pt x="57158" y="192505"/>
                  </a:lnTo>
                  <a:lnTo>
                    <a:pt x="43160" y="215572"/>
                  </a:lnTo>
                  <a:lnTo>
                    <a:pt x="50326" y="246980"/>
                  </a:lnTo>
                  <a:lnTo>
                    <a:pt x="114817" y="269670"/>
                  </a:lnTo>
                  <a:lnTo>
                    <a:pt x="135648" y="304838"/>
                  </a:lnTo>
                  <a:lnTo>
                    <a:pt x="114817" y="338874"/>
                  </a:lnTo>
                  <a:lnTo>
                    <a:pt x="124816" y="357788"/>
                  </a:lnTo>
                  <a:lnTo>
                    <a:pt x="149979" y="358921"/>
                  </a:lnTo>
                  <a:lnTo>
                    <a:pt x="179142" y="333209"/>
                  </a:lnTo>
                  <a:lnTo>
                    <a:pt x="174809" y="316939"/>
                  </a:lnTo>
                  <a:lnTo>
                    <a:pt x="193140" y="307482"/>
                  </a:lnTo>
                  <a:lnTo>
                    <a:pt x="715019" y="307482"/>
                  </a:lnTo>
                  <a:lnTo>
                    <a:pt x="732566" y="252645"/>
                  </a:lnTo>
                  <a:lnTo>
                    <a:pt x="670074" y="209908"/>
                  </a:lnTo>
                  <a:lnTo>
                    <a:pt x="660909" y="158469"/>
                  </a:lnTo>
                  <a:lnTo>
                    <a:pt x="626913" y="158469"/>
                  </a:lnTo>
                  <a:lnTo>
                    <a:pt x="598584" y="145991"/>
                  </a:lnTo>
                  <a:lnTo>
                    <a:pt x="602583" y="124434"/>
                  </a:lnTo>
                  <a:lnTo>
                    <a:pt x="585420" y="89250"/>
                  </a:lnTo>
                  <a:lnTo>
                    <a:pt x="163977" y="89250"/>
                  </a:lnTo>
                  <a:lnTo>
                    <a:pt x="104319" y="48401"/>
                  </a:lnTo>
                  <a:close/>
                </a:path>
                <a:path w="983615" h="549275">
                  <a:moveTo>
                    <a:pt x="437606" y="0"/>
                  </a:moveTo>
                  <a:lnTo>
                    <a:pt x="416442" y="4531"/>
                  </a:lnTo>
                  <a:lnTo>
                    <a:pt x="400445" y="25333"/>
                  </a:lnTo>
                  <a:lnTo>
                    <a:pt x="397278" y="47268"/>
                  </a:lnTo>
                  <a:lnTo>
                    <a:pt x="372115" y="54082"/>
                  </a:lnTo>
                  <a:lnTo>
                    <a:pt x="253631" y="54082"/>
                  </a:lnTo>
                  <a:lnTo>
                    <a:pt x="201972" y="65427"/>
                  </a:lnTo>
                  <a:lnTo>
                    <a:pt x="163977" y="89250"/>
                  </a:lnTo>
                  <a:lnTo>
                    <a:pt x="585420" y="89250"/>
                  </a:lnTo>
                  <a:lnTo>
                    <a:pt x="568632" y="54837"/>
                  </a:lnTo>
                  <a:lnTo>
                    <a:pt x="512929" y="54837"/>
                  </a:lnTo>
                  <a:lnTo>
                    <a:pt x="496931" y="50305"/>
                  </a:lnTo>
                  <a:lnTo>
                    <a:pt x="487427" y="13988"/>
                  </a:lnTo>
                  <a:lnTo>
                    <a:pt x="470935" y="13988"/>
                  </a:lnTo>
                  <a:lnTo>
                    <a:pt x="437606" y="0"/>
                  </a:lnTo>
                  <a:close/>
                </a:path>
                <a:path w="983615" h="549275">
                  <a:moveTo>
                    <a:pt x="532093" y="13988"/>
                  </a:moveTo>
                  <a:lnTo>
                    <a:pt x="512929" y="54837"/>
                  </a:lnTo>
                  <a:lnTo>
                    <a:pt x="568632" y="54837"/>
                  </a:lnTo>
                  <a:lnTo>
                    <a:pt x="549257" y="15121"/>
                  </a:lnTo>
                  <a:lnTo>
                    <a:pt x="532093" y="13988"/>
                  </a:lnTo>
                  <a:close/>
                </a:path>
                <a:path w="983615" h="549275">
                  <a:moveTo>
                    <a:pt x="318789" y="39715"/>
                  </a:moveTo>
                  <a:lnTo>
                    <a:pt x="302791" y="39715"/>
                  </a:lnTo>
                  <a:lnTo>
                    <a:pt x="288793" y="54082"/>
                  </a:lnTo>
                  <a:lnTo>
                    <a:pt x="372115" y="54082"/>
                  </a:lnTo>
                  <a:lnTo>
                    <a:pt x="334787" y="52193"/>
                  </a:lnTo>
                  <a:lnTo>
                    <a:pt x="318789" y="39715"/>
                  </a:lnTo>
                  <a:close/>
                </a:path>
                <a:path w="983615" h="549275">
                  <a:moveTo>
                    <a:pt x="486933" y="12100"/>
                  </a:moveTo>
                  <a:lnTo>
                    <a:pt x="470935" y="13988"/>
                  </a:lnTo>
                  <a:lnTo>
                    <a:pt x="487427" y="13988"/>
                  </a:lnTo>
                  <a:lnTo>
                    <a:pt x="486933" y="1210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569276" y="5299396"/>
              <a:ext cx="983615" cy="549275"/>
            </a:xfrm>
            <a:custGeom>
              <a:avLst/>
              <a:gdLst/>
              <a:ahLst/>
              <a:cxnLst/>
              <a:rect l="l" t="t" r="r" b="b"/>
              <a:pathLst>
                <a:path w="983615" h="549275">
                  <a:moveTo>
                    <a:pt x="1999" y="108164"/>
                  </a:moveTo>
                  <a:lnTo>
                    <a:pt x="1999" y="95686"/>
                  </a:lnTo>
                  <a:lnTo>
                    <a:pt x="50326" y="71862"/>
                  </a:lnTo>
                  <a:lnTo>
                    <a:pt x="58325" y="57858"/>
                  </a:lnTo>
                  <a:lnTo>
                    <a:pt x="69157" y="57858"/>
                  </a:lnTo>
                  <a:lnTo>
                    <a:pt x="104319" y="48401"/>
                  </a:lnTo>
                  <a:lnTo>
                    <a:pt x="163977" y="89250"/>
                  </a:lnTo>
                  <a:lnTo>
                    <a:pt x="201972" y="65427"/>
                  </a:lnTo>
                  <a:lnTo>
                    <a:pt x="253631" y="54082"/>
                  </a:lnTo>
                  <a:lnTo>
                    <a:pt x="288793" y="54082"/>
                  </a:lnTo>
                  <a:lnTo>
                    <a:pt x="302791" y="39715"/>
                  </a:lnTo>
                  <a:lnTo>
                    <a:pt x="318789" y="39715"/>
                  </a:lnTo>
                  <a:lnTo>
                    <a:pt x="334787" y="52193"/>
                  </a:lnTo>
                  <a:lnTo>
                    <a:pt x="372115" y="54082"/>
                  </a:lnTo>
                  <a:lnTo>
                    <a:pt x="397278" y="47268"/>
                  </a:lnTo>
                  <a:lnTo>
                    <a:pt x="400445" y="25333"/>
                  </a:lnTo>
                  <a:lnTo>
                    <a:pt x="416442" y="4531"/>
                  </a:lnTo>
                  <a:lnTo>
                    <a:pt x="437606" y="0"/>
                  </a:lnTo>
                  <a:lnTo>
                    <a:pt x="470935" y="13988"/>
                  </a:lnTo>
                  <a:lnTo>
                    <a:pt x="486933" y="12100"/>
                  </a:lnTo>
                  <a:lnTo>
                    <a:pt x="496931" y="50305"/>
                  </a:lnTo>
                  <a:lnTo>
                    <a:pt x="512929" y="54837"/>
                  </a:lnTo>
                  <a:lnTo>
                    <a:pt x="532093" y="13988"/>
                  </a:lnTo>
                  <a:lnTo>
                    <a:pt x="549257" y="15121"/>
                  </a:lnTo>
                  <a:lnTo>
                    <a:pt x="602583" y="124434"/>
                  </a:lnTo>
                  <a:lnTo>
                    <a:pt x="598584" y="145991"/>
                  </a:lnTo>
                  <a:lnTo>
                    <a:pt x="626913" y="158469"/>
                  </a:lnTo>
                  <a:lnTo>
                    <a:pt x="660909" y="158469"/>
                  </a:lnTo>
                  <a:lnTo>
                    <a:pt x="670074" y="209908"/>
                  </a:lnTo>
                  <a:lnTo>
                    <a:pt x="732566" y="252645"/>
                  </a:lnTo>
                  <a:lnTo>
                    <a:pt x="712235" y="316184"/>
                  </a:lnTo>
                  <a:lnTo>
                    <a:pt x="712235" y="366489"/>
                  </a:lnTo>
                  <a:lnTo>
                    <a:pt x="702236" y="468987"/>
                  </a:lnTo>
                  <a:lnTo>
                    <a:pt x="774560" y="481468"/>
                  </a:lnTo>
                  <a:lnTo>
                    <a:pt x="774560" y="507188"/>
                  </a:lnTo>
                  <a:lnTo>
                    <a:pt x="841051" y="515508"/>
                  </a:lnTo>
                  <a:lnTo>
                    <a:pt x="865381" y="524207"/>
                  </a:lnTo>
                  <a:lnTo>
                    <a:pt x="908541" y="516643"/>
                  </a:lnTo>
                  <a:lnTo>
                    <a:pt x="975866" y="546145"/>
                  </a:lnTo>
                  <a:lnTo>
                    <a:pt x="983572" y="548981"/>
                  </a:lnTo>
                  <a:lnTo>
                    <a:pt x="226336" y="548981"/>
                  </a:lnTo>
                  <a:lnTo>
                    <a:pt x="235301" y="514753"/>
                  </a:lnTo>
                  <a:lnTo>
                    <a:pt x="228468" y="489034"/>
                  </a:lnTo>
                  <a:lnTo>
                    <a:pt x="207138" y="489034"/>
                  </a:lnTo>
                  <a:lnTo>
                    <a:pt x="207138" y="507944"/>
                  </a:lnTo>
                  <a:lnTo>
                    <a:pt x="189140" y="507944"/>
                  </a:lnTo>
                  <a:lnTo>
                    <a:pt x="177975" y="489034"/>
                  </a:lnTo>
                  <a:lnTo>
                    <a:pt x="214470" y="456885"/>
                  </a:lnTo>
                  <a:lnTo>
                    <a:pt x="221136" y="428140"/>
                  </a:lnTo>
                  <a:lnTo>
                    <a:pt x="236467" y="403555"/>
                  </a:lnTo>
                  <a:lnTo>
                    <a:pt x="211137" y="377834"/>
                  </a:lnTo>
                  <a:lnTo>
                    <a:pt x="225135" y="355144"/>
                  </a:lnTo>
                  <a:lnTo>
                    <a:pt x="265630" y="336986"/>
                  </a:lnTo>
                  <a:lnTo>
                    <a:pt x="265630" y="320731"/>
                  </a:lnTo>
                  <a:lnTo>
                    <a:pt x="229301" y="320731"/>
                  </a:lnTo>
                  <a:lnTo>
                    <a:pt x="193140" y="307482"/>
                  </a:lnTo>
                  <a:lnTo>
                    <a:pt x="174809" y="316939"/>
                  </a:lnTo>
                  <a:lnTo>
                    <a:pt x="179142" y="333209"/>
                  </a:lnTo>
                  <a:lnTo>
                    <a:pt x="149979" y="358921"/>
                  </a:lnTo>
                  <a:lnTo>
                    <a:pt x="124816" y="357788"/>
                  </a:lnTo>
                  <a:lnTo>
                    <a:pt x="114817" y="338874"/>
                  </a:lnTo>
                  <a:lnTo>
                    <a:pt x="135648" y="304838"/>
                  </a:lnTo>
                  <a:lnTo>
                    <a:pt x="114817" y="269670"/>
                  </a:lnTo>
                  <a:lnTo>
                    <a:pt x="50326" y="246980"/>
                  </a:lnTo>
                  <a:lnTo>
                    <a:pt x="43160" y="215572"/>
                  </a:lnTo>
                  <a:lnTo>
                    <a:pt x="57158" y="192505"/>
                  </a:lnTo>
                  <a:lnTo>
                    <a:pt x="35995" y="180404"/>
                  </a:lnTo>
                  <a:lnTo>
                    <a:pt x="0" y="150901"/>
                  </a:lnTo>
                  <a:lnTo>
                    <a:pt x="11165" y="122546"/>
                  </a:lnTo>
                  <a:lnTo>
                    <a:pt x="1999" y="108164"/>
                  </a:lnTo>
                </a:path>
                <a:path w="983615" h="549275">
                  <a:moveTo>
                    <a:pt x="91654" y="548981"/>
                  </a:moveTo>
                  <a:lnTo>
                    <a:pt x="45686" y="548981"/>
                  </a:lnTo>
                  <a:lnTo>
                    <a:pt x="59158" y="532907"/>
                  </a:lnTo>
                  <a:lnTo>
                    <a:pt x="91654" y="542362"/>
                  </a:lnTo>
                  <a:lnTo>
                    <a:pt x="91654" y="5489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953723" y="549847"/>
              <a:ext cx="2145665" cy="1152525"/>
            </a:xfrm>
            <a:custGeom>
              <a:avLst/>
              <a:gdLst/>
              <a:ahLst/>
              <a:cxnLst/>
              <a:rect l="l" t="t" r="r" b="b"/>
              <a:pathLst>
                <a:path w="2145665" h="1152525">
                  <a:moveTo>
                    <a:pt x="1940537" y="1001082"/>
                  </a:moveTo>
                  <a:lnTo>
                    <a:pt x="1515291" y="1001082"/>
                  </a:lnTo>
                  <a:lnTo>
                    <a:pt x="1574450" y="1020751"/>
                  </a:lnTo>
                  <a:lnTo>
                    <a:pt x="1600446" y="1020751"/>
                  </a:lnTo>
                  <a:lnTo>
                    <a:pt x="1648940" y="1031293"/>
                  </a:lnTo>
                  <a:lnTo>
                    <a:pt x="1670937" y="1049389"/>
                  </a:lnTo>
                  <a:lnTo>
                    <a:pt x="1702099" y="1056942"/>
                  </a:lnTo>
                  <a:lnTo>
                    <a:pt x="1702099" y="1089199"/>
                  </a:lnTo>
                  <a:lnTo>
                    <a:pt x="1668104" y="1106508"/>
                  </a:lnTo>
                  <a:lnTo>
                    <a:pt x="1656939" y="1136720"/>
                  </a:lnTo>
                  <a:lnTo>
                    <a:pt x="1670937" y="1151983"/>
                  </a:lnTo>
                  <a:lnTo>
                    <a:pt x="1719263" y="1127278"/>
                  </a:lnTo>
                  <a:lnTo>
                    <a:pt x="1722596" y="1064495"/>
                  </a:lnTo>
                  <a:lnTo>
                    <a:pt x="1762591" y="1006746"/>
                  </a:lnTo>
                  <a:lnTo>
                    <a:pt x="1818916" y="1001711"/>
                  </a:lnTo>
                  <a:lnTo>
                    <a:pt x="1940771" y="1001711"/>
                  </a:lnTo>
                  <a:lnTo>
                    <a:pt x="1940537" y="1001082"/>
                  </a:lnTo>
                  <a:close/>
                </a:path>
                <a:path w="2145665" h="1152525">
                  <a:moveTo>
                    <a:pt x="1476109" y="1019964"/>
                  </a:moveTo>
                  <a:lnTo>
                    <a:pt x="1267659" y="1019964"/>
                  </a:lnTo>
                  <a:lnTo>
                    <a:pt x="1312819" y="1027517"/>
                  </a:lnTo>
                  <a:lnTo>
                    <a:pt x="1320818" y="1050176"/>
                  </a:lnTo>
                  <a:lnTo>
                    <a:pt x="1349981" y="1065754"/>
                  </a:lnTo>
                  <a:lnTo>
                    <a:pt x="1351981" y="1077712"/>
                  </a:lnTo>
                  <a:lnTo>
                    <a:pt x="1369311" y="1083534"/>
                  </a:lnTo>
                  <a:lnTo>
                    <a:pt x="1389309" y="1075824"/>
                  </a:lnTo>
                  <a:lnTo>
                    <a:pt x="1420741" y="1075824"/>
                  </a:lnTo>
                  <a:lnTo>
                    <a:pt x="1435636" y="1060718"/>
                  </a:lnTo>
                  <a:lnTo>
                    <a:pt x="1460799" y="1033182"/>
                  </a:lnTo>
                  <a:lnTo>
                    <a:pt x="1476109" y="1019964"/>
                  </a:lnTo>
                  <a:close/>
                </a:path>
                <a:path w="2145665" h="1152525">
                  <a:moveTo>
                    <a:pt x="1420741" y="1075824"/>
                  </a:moveTo>
                  <a:lnTo>
                    <a:pt x="1389309" y="1075824"/>
                  </a:lnTo>
                  <a:lnTo>
                    <a:pt x="1417638" y="1078971"/>
                  </a:lnTo>
                  <a:lnTo>
                    <a:pt x="1420741" y="1075824"/>
                  </a:lnTo>
                  <a:close/>
                </a:path>
                <a:path w="2145665" h="1152525">
                  <a:moveTo>
                    <a:pt x="1936281" y="989595"/>
                  </a:moveTo>
                  <a:lnTo>
                    <a:pt x="1116680" y="989595"/>
                  </a:lnTo>
                  <a:lnTo>
                    <a:pt x="1160007" y="1007376"/>
                  </a:lnTo>
                  <a:lnTo>
                    <a:pt x="1179171" y="1027517"/>
                  </a:lnTo>
                  <a:lnTo>
                    <a:pt x="1222332" y="1042623"/>
                  </a:lnTo>
                  <a:lnTo>
                    <a:pt x="1247662" y="1024842"/>
                  </a:lnTo>
                  <a:lnTo>
                    <a:pt x="1267659" y="1019964"/>
                  </a:lnTo>
                  <a:lnTo>
                    <a:pt x="1476109" y="1019964"/>
                  </a:lnTo>
                  <a:lnTo>
                    <a:pt x="1484129" y="1013040"/>
                  </a:lnTo>
                  <a:lnTo>
                    <a:pt x="1515291" y="1001082"/>
                  </a:lnTo>
                  <a:lnTo>
                    <a:pt x="1940537" y="1001082"/>
                  </a:lnTo>
                  <a:lnTo>
                    <a:pt x="1936281" y="989595"/>
                  </a:lnTo>
                  <a:close/>
                </a:path>
                <a:path w="2145665" h="1152525">
                  <a:moveTo>
                    <a:pt x="1940771" y="1001711"/>
                  </a:moveTo>
                  <a:lnTo>
                    <a:pt x="1818916" y="1001711"/>
                  </a:lnTo>
                  <a:lnTo>
                    <a:pt x="1870243" y="1016817"/>
                  </a:lnTo>
                  <a:lnTo>
                    <a:pt x="1893406" y="1041836"/>
                  </a:lnTo>
                  <a:lnTo>
                    <a:pt x="1951732" y="1031293"/>
                  </a:lnTo>
                  <a:lnTo>
                    <a:pt x="1940771" y="1001711"/>
                  </a:lnTo>
                  <a:close/>
                </a:path>
                <a:path w="2145665" h="1152525">
                  <a:moveTo>
                    <a:pt x="1034357" y="994158"/>
                  </a:moveTo>
                  <a:lnTo>
                    <a:pt x="926372" y="994158"/>
                  </a:lnTo>
                  <a:lnTo>
                    <a:pt x="937537" y="1001711"/>
                  </a:lnTo>
                  <a:lnTo>
                    <a:pt x="937537" y="1021852"/>
                  </a:lnTo>
                  <a:lnTo>
                    <a:pt x="951536" y="1036958"/>
                  </a:lnTo>
                  <a:lnTo>
                    <a:pt x="965867" y="1038846"/>
                  </a:lnTo>
                  <a:lnTo>
                    <a:pt x="965867" y="1018705"/>
                  </a:lnTo>
                  <a:lnTo>
                    <a:pt x="991863" y="1006746"/>
                  </a:lnTo>
                  <a:lnTo>
                    <a:pt x="1017466" y="1006746"/>
                  </a:lnTo>
                  <a:lnTo>
                    <a:pt x="1034357" y="994158"/>
                  </a:lnTo>
                  <a:close/>
                </a:path>
                <a:path w="2145665" h="1152525">
                  <a:moveTo>
                    <a:pt x="1017466" y="1006746"/>
                  </a:moveTo>
                  <a:lnTo>
                    <a:pt x="991863" y="1006746"/>
                  </a:lnTo>
                  <a:lnTo>
                    <a:pt x="997196" y="1021852"/>
                  </a:lnTo>
                  <a:lnTo>
                    <a:pt x="1017466" y="1006746"/>
                  </a:lnTo>
                  <a:close/>
                </a:path>
                <a:path w="2145665" h="1152525">
                  <a:moveTo>
                    <a:pt x="1859724" y="456799"/>
                  </a:moveTo>
                  <a:lnTo>
                    <a:pt x="328954" y="456799"/>
                  </a:lnTo>
                  <a:lnTo>
                    <a:pt x="368116" y="494564"/>
                  </a:lnTo>
                  <a:lnTo>
                    <a:pt x="362950" y="542242"/>
                  </a:lnTo>
                  <a:lnTo>
                    <a:pt x="419275" y="544917"/>
                  </a:lnTo>
                  <a:lnTo>
                    <a:pt x="439273" y="577331"/>
                  </a:lnTo>
                  <a:lnTo>
                    <a:pt x="467769" y="578118"/>
                  </a:lnTo>
                  <a:lnTo>
                    <a:pt x="475768" y="635237"/>
                  </a:lnTo>
                  <a:lnTo>
                    <a:pt x="512929" y="673159"/>
                  </a:lnTo>
                  <a:lnTo>
                    <a:pt x="578253" y="676149"/>
                  </a:lnTo>
                  <a:lnTo>
                    <a:pt x="617748" y="706360"/>
                  </a:lnTo>
                  <a:lnTo>
                    <a:pt x="685905" y="729019"/>
                  </a:lnTo>
                  <a:lnTo>
                    <a:pt x="759395" y="810056"/>
                  </a:lnTo>
                  <a:lnTo>
                    <a:pt x="804722" y="814619"/>
                  </a:lnTo>
                  <a:lnTo>
                    <a:pt x="818720" y="845145"/>
                  </a:lnTo>
                  <a:lnTo>
                    <a:pt x="812721" y="860251"/>
                  </a:lnTo>
                  <a:lnTo>
                    <a:pt x="843884" y="890620"/>
                  </a:lnTo>
                  <a:lnTo>
                    <a:pt x="875046" y="913594"/>
                  </a:lnTo>
                  <a:lnTo>
                    <a:pt x="901542" y="921147"/>
                  </a:lnTo>
                  <a:lnTo>
                    <a:pt x="906375" y="943963"/>
                  </a:lnTo>
                  <a:lnTo>
                    <a:pt x="892210" y="960957"/>
                  </a:lnTo>
                  <a:lnTo>
                    <a:pt x="883045" y="988493"/>
                  </a:lnTo>
                  <a:lnTo>
                    <a:pt x="909541" y="1008635"/>
                  </a:lnTo>
                  <a:lnTo>
                    <a:pt x="926372" y="994158"/>
                  </a:lnTo>
                  <a:lnTo>
                    <a:pt x="1034357" y="994158"/>
                  </a:lnTo>
                  <a:lnTo>
                    <a:pt x="1068353" y="986605"/>
                  </a:lnTo>
                  <a:lnTo>
                    <a:pt x="1935174" y="986605"/>
                  </a:lnTo>
                  <a:lnTo>
                    <a:pt x="1930568" y="974174"/>
                  </a:lnTo>
                  <a:lnTo>
                    <a:pt x="1919403" y="893610"/>
                  </a:lnTo>
                  <a:lnTo>
                    <a:pt x="1907404" y="861510"/>
                  </a:lnTo>
                  <a:lnTo>
                    <a:pt x="1919403" y="828938"/>
                  </a:lnTo>
                  <a:lnTo>
                    <a:pt x="1973895" y="806279"/>
                  </a:lnTo>
                  <a:lnTo>
                    <a:pt x="2016223" y="776697"/>
                  </a:lnTo>
                  <a:lnTo>
                    <a:pt x="2033387" y="755927"/>
                  </a:lnTo>
                  <a:lnTo>
                    <a:pt x="2036220" y="720680"/>
                  </a:lnTo>
                  <a:lnTo>
                    <a:pt x="2067382" y="711238"/>
                  </a:lnTo>
                  <a:lnTo>
                    <a:pt x="2098711" y="661043"/>
                  </a:lnTo>
                  <a:lnTo>
                    <a:pt x="2145038" y="643577"/>
                  </a:lnTo>
                  <a:lnTo>
                    <a:pt x="2113876" y="608487"/>
                  </a:lnTo>
                  <a:lnTo>
                    <a:pt x="2099878" y="565687"/>
                  </a:lnTo>
                  <a:lnTo>
                    <a:pt x="2057384" y="529811"/>
                  </a:lnTo>
                  <a:lnTo>
                    <a:pt x="2003899" y="505893"/>
                  </a:lnTo>
                  <a:lnTo>
                    <a:pt x="1942566" y="505893"/>
                  </a:lnTo>
                  <a:lnTo>
                    <a:pt x="1911404" y="478357"/>
                  </a:lnTo>
                  <a:lnTo>
                    <a:pt x="1885407" y="465139"/>
                  </a:lnTo>
                  <a:lnTo>
                    <a:pt x="1859724" y="456799"/>
                  </a:lnTo>
                  <a:close/>
                </a:path>
                <a:path w="2145665" h="1152525">
                  <a:moveTo>
                    <a:pt x="1935174" y="986605"/>
                  </a:moveTo>
                  <a:lnTo>
                    <a:pt x="1068353" y="986605"/>
                  </a:lnTo>
                  <a:lnTo>
                    <a:pt x="1102681" y="997148"/>
                  </a:lnTo>
                  <a:lnTo>
                    <a:pt x="1116680" y="989595"/>
                  </a:lnTo>
                  <a:lnTo>
                    <a:pt x="1936281" y="989595"/>
                  </a:lnTo>
                  <a:lnTo>
                    <a:pt x="1935174" y="986605"/>
                  </a:lnTo>
                  <a:close/>
                </a:path>
                <a:path w="2145665" h="1152525">
                  <a:moveTo>
                    <a:pt x="312633" y="468916"/>
                  </a:moveTo>
                  <a:lnTo>
                    <a:pt x="186807" y="468915"/>
                  </a:lnTo>
                  <a:lnTo>
                    <a:pt x="243299" y="485910"/>
                  </a:lnTo>
                  <a:lnTo>
                    <a:pt x="251298" y="531699"/>
                  </a:lnTo>
                  <a:lnTo>
                    <a:pt x="288460" y="586930"/>
                  </a:lnTo>
                  <a:lnTo>
                    <a:pt x="322955" y="572453"/>
                  </a:lnTo>
                  <a:lnTo>
                    <a:pt x="302458" y="526664"/>
                  </a:lnTo>
                  <a:lnTo>
                    <a:pt x="302458" y="476468"/>
                  </a:lnTo>
                  <a:lnTo>
                    <a:pt x="312633" y="468916"/>
                  </a:lnTo>
                  <a:close/>
                </a:path>
                <a:path w="2145665" h="1152525">
                  <a:moveTo>
                    <a:pt x="1674615" y="410223"/>
                  </a:moveTo>
                  <a:lnTo>
                    <a:pt x="190140" y="410223"/>
                  </a:lnTo>
                  <a:lnTo>
                    <a:pt x="192806" y="420451"/>
                  </a:lnTo>
                  <a:lnTo>
                    <a:pt x="176142" y="438546"/>
                  </a:lnTo>
                  <a:lnTo>
                    <a:pt x="176142" y="451135"/>
                  </a:lnTo>
                  <a:lnTo>
                    <a:pt x="154812" y="473793"/>
                  </a:lnTo>
                  <a:lnTo>
                    <a:pt x="135648" y="480245"/>
                  </a:lnTo>
                  <a:lnTo>
                    <a:pt x="126482" y="559236"/>
                  </a:lnTo>
                  <a:lnTo>
                    <a:pt x="146813" y="581895"/>
                  </a:lnTo>
                  <a:lnTo>
                    <a:pt x="172143" y="561911"/>
                  </a:lnTo>
                  <a:lnTo>
                    <a:pt x="186141" y="516436"/>
                  </a:lnTo>
                  <a:lnTo>
                    <a:pt x="174809" y="476468"/>
                  </a:lnTo>
                  <a:lnTo>
                    <a:pt x="186807" y="468915"/>
                  </a:lnTo>
                  <a:lnTo>
                    <a:pt x="312633" y="468916"/>
                  </a:lnTo>
                  <a:lnTo>
                    <a:pt x="328954" y="456799"/>
                  </a:lnTo>
                  <a:lnTo>
                    <a:pt x="1859724" y="456799"/>
                  </a:lnTo>
                  <a:lnTo>
                    <a:pt x="1811751" y="441222"/>
                  </a:lnTo>
                  <a:lnTo>
                    <a:pt x="1724596" y="441222"/>
                  </a:lnTo>
                  <a:lnTo>
                    <a:pt x="1678102" y="424227"/>
                  </a:lnTo>
                  <a:lnTo>
                    <a:pt x="1674615" y="410223"/>
                  </a:lnTo>
                  <a:close/>
                </a:path>
                <a:path w="2145665" h="1152525">
                  <a:moveTo>
                    <a:pt x="1965896" y="488899"/>
                  </a:moveTo>
                  <a:lnTo>
                    <a:pt x="1942566" y="505893"/>
                  </a:lnTo>
                  <a:lnTo>
                    <a:pt x="2003899" y="505893"/>
                  </a:lnTo>
                  <a:lnTo>
                    <a:pt x="1965896" y="488899"/>
                  </a:lnTo>
                  <a:close/>
                </a:path>
                <a:path w="2145665" h="1152525">
                  <a:moveTo>
                    <a:pt x="1758591" y="430994"/>
                  </a:moveTo>
                  <a:lnTo>
                    <a:pt x="1724596" y="441222"/>
                  </a:lnTo>
                  <a:lnTo>
                    <a:pt x="1811751" y="441222"/>
                  </a:lnTo>
                  <a:lnTo>
                    <a:pt x="1758591" y="430994"/>
                  </a:lnTo>
                  <a:close/>
                </a:path>
                <a:path w="2145665" h="1152525">
                  <a:moveTo>
                    <a:pt x="200805" y="128090"/>
                  </a:moveTo>
                  <a:lnTo>
                    <a:pt x="120483" y="145084"/>
                  </a:lnTo>
                  <a:lnTo>
                    <a:pt x="57158" y="185996"/>
                  </a:lnTo>
                  <a:lnTo>
                    <a:pt x="61158" y="208654"/>
                  </a:lnTo>
                  <a:lnTo>
                    <a:pt x="57158" y="219197"/>
                  </a:lnTo>
                  <a:lnTo>
                    <a:pt x="0" y="233201"/>
                  </a:lnTo>
                  <a:lnTo>
                    <a:pt x="4832" y="259007"/>
                  </a:lnTo>
                  <a:lnTo>
                    <a:pt x="25996" y="267662"/>
                  </a:lnTo>
                  <a:lnTo>
                    <a:pt x="80488" y="267662"/>
                  </a:lnTo>
                  <a:lnTo>
                    <a:pt x="115650" y="311091"/>
                  </a:lnTo>
                  <a:lnTo>
                    <a:pt x="98486" y="400467"/>
                  </a:lnTo>
                  <a:lnTo>
                    <a:pt x="135648" y="417776"/>
                  </a:lnTo>
                  <a:lnTo>
                    <a:pt x="190140" y="410223"/>
                  </a:lnTo>
                  <a:lnTo>
                    <a:pt x="1674615" y="410223"/>
                  </a:lnTo>
                  <a:lnTo>
                    <a:pt x="1662938" y="363332"/>
                  </a:lnTo>
                  <a:lnTo>
                    <a:pt x="1662938" y="312192"/>
                  </a:lnTo>
                  <a:lnTo>
                    <a:pt x="1690101" y="281666"/>
                  </a:lnTo>
                  <a:lnTo>
                    <a:pt x="1774188" y="281666"/>
                  </a:lnTo>
                  <a:lnTo>
                    <a:pt x="1767757" y="221085"/>
                  </a:lnTo>
                  <a:lnTo>
                    <a:pt x="1759758" y="221085"/>
                  </a:lnTo>
                  <a:lnTo>
                    <a:pt x="1748593" y="170890"/>
                  </a:lnTo>
                  <a:lnTo>
                    <a:pt x="1706099" y="153424"/>
                  </a:lnTo>
                  <a:lnTo>
                    <a:pt x="1690278" y="132653"/>
                  </a:lnTo>
                  <a:lnTo>
                    <a:pt x="222136" y="132653"/>
                  </a:lnTo>
                  <a:lnTo>
                    <a:pt x="200805" y="128090"/>
                  </a:lnTo>
                  <a:close/>
                </a:path>
                <a:path w="2145665" h="1152525">
                  <a:moveTo>
                    <a:pt x="1774188" y="281666"/>
                  </a:moveTo>
                  <a:lnTo>
                    <a:pt x="1690101" y="281666"/>
                  </a:lnTo>
                  <a:lnTo>
                    <a:pt x="1720597" y="322420"/>
                  </a:lnTo>
                  <a:lnTo>
                    <a:pt x="1774589" y="285443"/>
                  </a:lnTo>
                  <a:lnTo>
                    <a:pt x="1774188" y="281666"/>
                  </a:lnTo>
                  <a:close/>
                </a:path>
                <a:path w="2145665" h="1152525">
                  <a:moveTo>
                    <a:pt x="279628" y="113771"/>
                  </a:moveTo>
                  <a:lnTo>
                    <a:pt x="222136" y="132653"/>
                  </a:lnTo>
                  <a:lnTo>
                    <a:pt x="1690278" y="132653"/>
                  </a:lnTo>
                  <a:lnTo>
                    <a:pt x="1685364" y="126202"/>
                  </a:lnTo>
                  <a:lnTo>
                    <a:pt x="1636941" y="126202"/>
                  </a:lnTo>
                  <a:lnTo>
                    <a:pt x="1619290" y="120065"/>
                  </a:lnTo>
                  <a:lnTo>
                    <a:pt x="302458" y="120065"/>
                  </a:lnTo>
                  <a:lnTo>
                    <a:pt x="279628" y="113771"/>
                  </a:lnTo>
                  <a:close/>
                </a:path>
                <a:path w="2145665" h="1152525">
                  <a:moveTo>
                    <a:pt x="1644940" y="102284"/>
                  </a:moveTo>
                  <a:lnTo>
                    <a:pt x="1636941" y="126202"/>
                  </a:lnTo>
                  <a:lnTo>
                    <a:pt x="1685364" y="126202"/>
                  </a:lnTo>
                  <a:lnTo>
                    <a:pt x="1674936" y="112512"/>
                  </a:lnTo>
                  <a:lnTo>
                    <a:pt x="1644940" y="102284"/>
                  </a:lnTo>
                  <a:close/>
                </a:path>
                <a:path w="2145665" h="1152525">
                  <a:moveTo>
                    <a:pt x="1389010" y="0"/>
                  </a:moveTo>
                  <a:lnTo>
                    <a:pt x="336679" y="0"/>
                  </a:lnTo>
                  <a:lnTo>
                    <a:pt x="338953" y="8187"/>
                  </a:lnTo>
                  <a:lnTo>
                    <a:pt x="350118" y="57753"/>
                  </a:lnTo>
                  <a:lnTo>
                    <a:pt x="358950" y="67981"/>
                  </a:lnTo>
                  <a:lnTo>
                    <a:pt x="354951" y="99295"/>
                  </a:lnTo>
                  <a:lnTo>
                    <a:pt x="335787" y="114400"/>
                  </a:lnTo>
                  <a:lnTo>
                    <a:pt x="302458" y="120065"/>
                  </a:lnTo>
                  <a:lnTo>
                    <a:pt x="1619290" y="120065"/>
                  </a:lnTo>
                  <a:lnTo>
                    <a:pt x="1564980" y="101183"/>
                  </a:lnTo>
                  <a:lnTo>
                    <a:pt x="1396474" y="101183"/>
                  </a:lnTo>
                  <a:lnTo>
                    <a:pt x="1377310" y="67981"/>
                  </a:lnTo>
                  <a:lnTo>
                    <a:pt x="1389010" y="0"/>
                  </a:lnTo>
                  <a:close/>
                </a:path>
                <a:path w="2145665" h="1152525">
                  <a:moveTo>
                    <a:pt x="1449634" y="57754"/>
                  </a:moveTo>
                  <a:lnTo>
                    <a:pt x="1426470" y="87965"/>
                  </a:lnTo>
                  <a:lnTo>
                    <a:pt x="1396474" y="101183"/>
                  </a:lnTo>
                  <a:lnTo>
                    <a:pt x="1564980" y="101183"/>
                  </a:lnTo>
                  <a:lnTo>
                    <a:pt x="1557286" y="98508"/>
                  </a:lnTo>
                  <a:lnTo>
                    <a:pt x="1534122" y="98508"/>
                  </a:lnTo>
                  <a:lnTo>
                    <a:pt x="1509658" y="78524"/>
                  </a:lnTo>
                  <a:lnTo>
                    <a:pt x="1476797" y="78524"/>
                  </a:lnTo>
                  <a:lnTo>
                    <a:pt x="1449634" y="57754"/>
                  </a:lnTo>
                  <a:close/>
                </a:path>
                <a:path w="2145665" h="1152525">
                  <a:moveTo>
                    <a:pt x="1492128" y="64205"/>
                  </a:moveTo>
                  <a:lnTo>
                    <a:pt x="1476797" y="78524"/>
                  </a:lnTo>
                  <a:lnTo>
                    <a:pt x="1509658" y="78524"/>
                  </a:lnTo>
                  <a:lnTo>
                    <a:pt x="1492128" y="64205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953723" y="549847"/>
              <a:ext cx="2145665" cy="1152525"/>
            </a:xfrm>
            <a:custGeom>
              <a:avLst/>
              <a:gdLst/>
              <a:ahLst/>
              <a:cxnLst/>
              <a:rect l="l" t="t" r="r" b="b"/>
              <a:pathLst>
                <a:path w="2145665" h="1152525">
                  <a:moveTo>
                    <a:pt x="336679" y="0"/>
                  </a:moveTo>
                  <a:lnTo>
                    <a:pt x="1389010" y="0"/>
                  </a:lnTo>
                  <a:lnTo>
                    <a:pt x="1377310" y="67981"/>
                  </a:lnTo>
                  <a:lnTo>
                    <a:pt x="1396474" y="101183"/>
                  </a:lnTo>
                  <a:lnTo>
                    <a:pt x="1426470" y="87965"/>
                  </a:lnTo>
                  <a:lnTo>
                    <a:pt x="1449634" y="57754"/>
                  </a:lnTo>
                  <a:lnTo>
                    <a:pt x="1476797" y="78524"/>
                  </a:lnTo>
                  <a:lnTo>
                    <a:pt x="1492128" y="64205"/>
                  </a:lnTo>
                  <a:lnTo>
                    <a:pt x="1534122" y="98508"/>
                  </a:lnTo>
                  <a:lnTo>
                    <a:pt x="1557286" y="98508"/>
                  </a:lnTo>
                  <a:lnTo>
                    <a:pt x="1636941" y="126202"/>
                  </a:lnTo>
                  <a:lnTo>
                    <a:pt x="1644940" y="102284"/>
                  </a:lnTo>
                  <a:lnTo>
                    <a:pt x="1674936" y="112512"/>
                  </a:lnTo>
                  <a:lnTo>
                    <a:pt x="1706099" y="153424"/>
                  </a:lnTo>
                  <a:lnTo>
                    <a:pt x="1748593" y="170890"/>
                  </a:lnTo>
                  <a:lnTo>
                    <a:pt x="1759758" y="221085"/>
                  </a:lnTo>
                  <a:lnTo>
                    <a:pt x="1767757" y="221085"/>
                  </a:lnTo>
                  <a:lnTo>
                    <a:pt x="1774589" y="285443"/>
                  </a:lnTo>
                  <a:lnTo>
                    <a:pt x="1720597" y="322420"/>
                  </a:lnTo>
                  <a:lnTo>
                    <a:pt x="1690101" y="281666"/>
                  </a:lnTo>
                  <a:lnTo>
                    <a:pt x="1662938" y="312193"/>
                  </a:lnTo>
                  <a:lnTo>
                    <a:pt x="1662938" y="363332"/>
                  </a:lnTo>
                  <a:lnTo>
                    <a:pt x="1678102" y="424227"/>
                  </a:lnTo>
                  <a:lnTo>
                    <a:pt x="1724596" y="441222"/>
                  </a:lnTo>
                  <a:lnTo>
                    <a:pt x="1758591" y="430994"/>
                  </a:lnTo>
                  <a:lnTo>
                    <a:pt x="1811751" y="441222"/>
                  </a:lnTo>
                  <a:lnTo>
                    <a:pt x="1885407" y="465139"/>
                  </a:lnTo>
                  <a:lnTo>
                    <a:pt x="1911404" y="478357"/>
                  </a:lnTo>
                  <a:lnTo>
                    <a:pt x="1942566" y="505893"/>
                  </a:lnTo>
                  <a:lnTo>
                    <a:pt x="1965896" y="488899"/>
                  </a:lnTo>
                  <a:lnTo>
                    <a:pt x="2019056" y="512660"/>
                  </a:lnTo>
                  <a:lnTo>
                    <a:pt x="2057384" y="529811"/>
                  </a:lnTo>
                  <a:lnTo>
                    <a:pt x="2099878" y="565687"/>
                  </a:lnTo>
                  <a:lnTo>
                    <a:pt x="2113876" y="608487"/>
                  </a:lnTo>
                  <a:lnTo>
                    <a:pt x="2145038" y="643577"/>
                  </a:lnTo>
                  <a:lnTo>
                    <a:pt x="2098711" y="661043"/>
                  </a:lnTo>
                  <a:lnTo>
                    <a:pt x="2067382" y="711238"/>
                  </a:lnTo>
                  <a:lnTo>
                    <a:pt x="2036220" y="720680"/>
                  </a:lnTo>
                  <a:lnTo>
                    <a:pt x="2033387" y="755927"/>
                  </a:lnTo>
                  <a:lnTo>
                    <a:pt x="2016223" y="776697"/>
                  </a:lnTo>
                  <a:lnTo>
                    <a:pt x="1973895" y="806279"/>
                  </a:lnTo>
                  <a:lnTo>
                    <a:pt x="1919403" y="828938"/>
                  </a:lnTo>
                  <a:lnTo>
                    <a:pt x="1907404" y="861510"/>
                  </a:lnTo>
                  <a:lnTo>
                    <a:pt x="1919403" y="893610"/>
                  </a:lnTo>
                  <a:lnTo>
                    <a:pt x="1930568" y="974174"/>
                  </a:lnTo>
                  <a:lnTo>
                    <a:pt x="1951732" y="1031293"/>
                  </a:lnTo>
                  <a:lnTo>
                    <a:pt x="1893406" y="1041836"/>
                  </a:lnTo>
                  <a:lnTo>
                    <a:pt x="1870243" y="1016817"/>
                  </a:lnTo>
                  <a:lnTo>
                    <a:pt x="1818916" y="1001711"/>
                  </a:lnTo>
                  <a:lnTo>
                    <a:pt x="1762591" y="1006746"/>
                  </a:lnTo>
                  <a:lnTo>
                    <a:pt x="1722596" y="1064495"/>
                  </a:lnTo>
                  <a:lnTo>
                    <a:pt x="1719264" y="1127278"/>
                  </a:lnTo>
                  <a:lnTo>
                    <a:pt x="1670937" y="1151983"/>
                  </a:lnTo>
                  <a:lnTo>
                    <a:pt x="1656939" y="1136720"/>
                  </a:lnTo>
                  <a:lnTo>
                    <a:pt x="1668104" y="1106508"/>
                  </a:lnTo>
                  <a:lnTo>
                    <a:pt x="1702099" y="1089199"/>
                  </a:lnTo>
                  <a:lnTo>
                    <a:pt x="1702099" y="1056942"/>
                  </a:lnTo>
                  <a:lnTo>
                    <a:pt x="1670937" y="1049389"/>
                  </a:lnTo>
                  <a:lnTo>
                    <a:pt x="1648940" y="1031293"/>
                  </a:lnTo>
                  <a:lnTo>
                    <a:pt x="1600446" y="1020751"/>
                  </a:lnTo>
                  <a:lnTo>
                    <a:pt x="1574450" y="1020751"/>
                  </a:lnTo>
                  <a:lnTo>
                    <a:pt x="1515292" y="1001082"/>
                  </a:lnTo>
                  <a:lnTo>
                    <a:pt x="1484129" y="1013041"/>
                  </a:lnTo>
                  <a:lnTo>
                    <a:pt x="1460799" y="1033182"/>
                  </a:lnTo>
                  <a:lnTo>
                    <a:pt x="1435636" y="1060718"/>
                  </a:lnTo>
                  <a:lnTo>
                    <a:pt x="1417638" y="1078971"/>
                  </a:lnTo>
                  <a:lnTo>
                    <a:pt x="1389309" y="1075824"/>
                  </a:lnTo>
                  <a:lnTo>
                    <a:pt x="1369312" y="1083534"/>
                  </a:lnTo>
                  <a:lnTo>
                    <a:pt x="1351981" y="1077712"/>
                  </a:lnTo>
                  <a:lnTo>
                    <a:pt x="1349981" y="1065754"/>
                  </a:lnTo>
                  <a:lnTo>
                    <a:pt x="1320818" y="1050176"/>
                  </a:lnTo>
                  <a:lnTo>
                    <a:pt x="1312819" y="1027517"/>
                  </a:lnTo>
                  <a:lnTo>
                    <a:pt x="1267659" y="1019964"/>
                  </a:lnTo>
                  <a:lnTo>
                    <a:pt x="1247662" y="1024842"/>
                  </a:lnTo>
                  <a:lnTo>
                    <a:pt x="1222332" y="1042623"/>
                  </a:lnTo>
                  <a:lnTo>
                    <a:pt x="1179171" y="1027517"/>
                  </a:lnTo>
                  <a:lnTo>
                    <a:pt x="1160007" y="1007376"/>
                  </a:lnTo>
                  <a:lnTo>
                    <a:pt x="1116680" y="989595"/>
                  </a:lnTo>
                  <a:lnTo>
                    <a:pt x="1102681" y="997148"/>
                  </a:lnTo>
                  <a:lnTo>
                    <a:pt x="1068353" y="986605"/>
                  </a:lnTo>
                  <a:lnTo>
                    <a:pt x="1034358" y="994158"/>
                  </a:lnTo>
                  <a:lnTo>
                    <a:pt x="997196" y="1021852"/>
                  </a:lnTo>
                  <a:lnTo>
                    <a:pt x="991863" y="1006746"/>
                  </a:lnTo>
                  <a:lnTo>
                    <a:pt x="965867" y="1018705"/>
                  </a:lnTo>
                  <a:lnTo>
                    <a:pt x="965867" y="1038846"/>
                  </a:lnTo>
                  <a:lnTo>
                    <a:pt x="951536" y="1036958"/>
                  </a:lnTo>
                  <a:lnTo>
                    <a:pt x="937537" y="1021852"/>
                  </a:lnTo>
                  <a:lnTo>
                    <a:pt x="937537" y="1001711"/>
                  </a:lnTo>
                  <a:lnTo>
                    <a:pt x="926372" y="994158"/>
                  </a:lnTo>
                  <a:lnTo>
                    <a:pt x="909541" y="1008635"/>
                  </a:lnTo>
                  <a:lnTo>
                    <a:pt x="883045" y="988493"/>
                  </a:lnTo>
                  <a:lnTo>
                    <a:pt x="892210" y="960957"/>
                  </a:lnTo>
                  <a:lnTo>
                    <a:pt x="906375" y="943963"/>
                  </a:lnTo>
                  <a:lnTo>
                    <a:pt x="901542" y="921147"/>
                  </a:lnTo>
                  <a:lnTo>
                    <a:pt x="875046" y="913594"/>
                  </a:lnTo>
                  <a:lnTo>
                    <a:pt x="843884" y="890620"/>
                  </a:lnTo>
                  <a:lnTo>
                    <a:pt x="812721" y="860251"/>
                  </a:lnTo>
                  <a:lnTo>
                    <a:pt x="818720" y="845145"/>
                  </a:lnTo>
                  <a:lnTo>
                    <a:pt x="804722" y="814619"/>
                  </a:lnTo>
                  <a:lnTo>
                    <a:pt x="759395" y="810056"/>
                  </a:lnTo>
                  <a:lnTo>
                    <a:pt x="685905" y="729019"/>
                  </a:lnTo>
                  <a:lnTo>
                    <a:pt x="617748" y="706360"/>
                  </a:lnTo>
                  <a:lnTo>
                    <a:pt x="578253" y="676149"/>
                  </a:lnTo>
                  <a:lnTo>
                    <a:pt x="512929" y="673159"/>
                  </a:lnTo>
                  <a:lnTo>
                    <a:pt x="475768" y="635237"/>
                  </a:lnTo>
                  <a:lnTo>
                    <a:pt x="467769" y="578118"/>
                  </a:lnTo>
                  <a:lnTo>
                    <a:pt x="439273" y="577331"/>
                  </a:lnTo>
                  <a:lnTo>
                    <a:pt x="419275" y="544917"/>
                  </a:lnTo>
                  <a:lnTo>
                    <a:pt x="362950" y="542242"/>
                  </a:lnTo>
                  <a:lnTo>
                    <a:pt x="368116" y="494564"/>
                  </a:lnTo>
                  <a:lnTo>
                    <a:pt x="328954" y="456799"/>
                  </a:lnTo>
                  <a:lnTo>
                    <a:pt x="302458" y="476468"/>
                  </a:lnTo>
                  <a:lnTo>
                    <a:pt x="302458" y="526664"/>
                  </a:lnTo>
                  <a:lnTo>
                    <a:pt x="322955" y="572453"/>
                  </a:lnTo>
                  <a:lnTo>
                    <a:pt x="288460" y="586930"/>
                  </a:lnTo>
                  <a:lnTo>
                    <a:pt x="251298" y="531699"/>
                  </a:lnTo>
                  <a:lnTo>
                    <a:pt x="243299" y="485910"/>
                  </a:lnTo>
                  <a:lnTo>
                    <a:pt x="186807" y="468916"/>
                  </a:lnTo>
                  <a:lnTo>
                    <a:pt x="174809" y="476468"/>
                  </a:lnTo>
                  <a:lnTo>
                    <a:pt x="186141" y="516436"/>
                  </a:lnTo>
                  <a:lnTo>
                    <a:pt x="172143" y="561911"/>
                  </a:lnTo>
                  <a:lnTo>
                    <a:pt x="146813" y="581895"/>
                  </a:lnTo>
                  <a:lnTo>
                    <a:pt x="126482" y="559236"/>
                  </a:lnTo>
                  <a:lnTo>
                    <a:pt x="135648" y="480245"/>
                  </a:lnTo>
                  <a:lnTo>
                    <a:pt x="154812" y="473793"/>
                  </a:lnTo>
                  <a:lnTo>
                    <a:pt x="176142" y="451135"/>
                  </a:lnTo>
                  <a:lnTo>
                    <a:pt x="176142" y="438546"/>
                  </a:lnTo>
                  <a:lnTo>
                    <a:pt x="192806" y="420451"/>
                  </a:lnTo>
                  <a:lnTo>
                    <a:pt x="190140" y="410223"/>
                  </a:lnTo>
                  <a:lnTo>
                    <a:pt x="135648" y="417776"/>
                  </a:lnTo>
                  <a:lnTo>
                    <a:pt x="98486" y="400467"/>
                  </a:lnTo>
                  <a:lnTo>
                    <a:pt x="115650" y="311091"/>
                  </a:lnTo>
                  <a:lnTo>
                    <a:pt x="80488" y="267662"/>
                  </a:lnTo>
                  <a:lnTo>
                    <a:pt x="25996" y="267662"/>
                  </a:lnTo>
                  <a:lnTo>
                    <a:pt x="4832" y="259007"/>
                  </a:lnTo>
                  <a:lnTo>
                    <a:pt x="0" y="233201"/>
                  </a:lnTo>
                  <a:lnTo>
                    <a:pt x="57158" y="219197"/>
                  </a:lnTo>
                  <a:lnTo>
                    <a:pt x="61158" y="208654"/>
                  </a:lnTo>
                  <a:lnTo>
                    <a:pt x="57158" y="185996"/>
                  </a:lnTo>
                  <a:lnTo>
                    <a:pt x="120483" y="145084"/>
                  </a:lnTo>
                  <a:lnTo>
                    <a:pt x="200805" y="128090"/>
                  </a:lnTo>
                  <a:lnTo>
                    <a:pt x="222136" y="132653"/>
                  </a:lnTo>
                  <a:lnTo>
                    <a:pt x="279628" y="113771"/>
                  </a:lnTo>
                  <a:lnTo>
                    <a:pt x="302458" y="120065"/>
                  </a:lnTo>
                  <a:lnTo>
                    <a:pt x="335787" y="114400"/>
                  </a:lnTo>
                  <a:lnTo>
                    <a:pt x="354951" y="99295"/>
                  </a:lnTo>
                  <a:lnTo>
                    <a:pt x="358950" y="67981"/>
                  </a:lnTo>
                  <a:lnTo>
                    <a:pt x="350118" y="57753"/>
                  </a:lnTo>
                  <a:lnTo>
                    <a:pt x="338953" y="8187"/>
                  </a:lnTo>
                  <a:lnTo>
                    <a:pt x="33667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272317" y="1006647"/>
              <a:ext cx="2713355" cy="1572895"/>
            </a:xfrm>
            <a:custGeom>
              <a:avLst/>
              <a:gdLst/>
              <a:ahLst/>
              <a:cxnLst/>
              <a:rect l="l" t="t" r="r" b="b"/>
              <a:pathLst>
                <a:path w="2713354" h="1572895">
                  <a:moveTo>
                    <a:pt x="1010361" y="0"/>
                  </a:moveTo>
                  <a:lnTo>
                    <a:pt x="983864" y="19669"/>
                  </a:lnTo>
                  <a:lnTo>
                    <a:pt x="983864" y="69864"/>
                  </a:lnTo>
                  <a:lnTo>
                    <a:pt x="1004362" y="115654"/>
                  </a:lnTo>
                  <a:lnTo>
                    <a:pt x="969866" y="130130"/>
                  </a:lnTo>
                  <a:lnTo>
                    <a:pt x="932705" y="74899"/>
                  </a:lnTo>
                  <a:lnTo>
                    <a:pt x="924706" y="29110"/>
                  </a:lnTo>
                  <a:lnTo>
                    <a:pt x="868214" y="12116"/>
                  </a:lnTo>
                  <a:lnTo>
                    <a:pt x="856215" y="19669"/>
                  </a:lnTo>
                  <a:lnTo>
                    <a:pt x="867547" y="59636"/>
                  </a:lnTo>
                  <a:lnTo>
                    <a:pt x="853549" y="105111"/>
                  </a:lnTo>
                  <a:lnTo>
                    <a:pt x="828219" y="125095"/>
                  </a:lnTo>
                  <a:lnTo>
                    <a:pt x="807889" y="102436"/>
                  </a:lnTo>
                  <a:lnTo>
                    <a:pt x="817054" y="23445"/>
                  </a:lnTo>
                  <a:lnTo>
                    <a:pt x="760728" y="26435"/>
                  </a:lnTo>
                  <a:lnTo>
                    <a:pt x="744564" y="52870"/>
                  </a:lnTo>
                  <a:lnTo>
                    <a:pt x="743397" y="128871"/>
                  </a:lnTo>
                  <a:lnTo>
                    <a:pt x="660242" y="100548"/>
                  </a:lnTo>
                  <a:lnTo>
                    <a:pt x="660242" y="128871"/>
                  </a:lnTo>
                  <a:lnTo>
                    <a:pt x="719401" y="191655"/>
                  </a:lnTo>
                  <a:lnTo>
                    <a:pt x="695404" y="210694"/>
                  </a:lnTo>
                  <a:lnTo>
                    <a:pt x="637745" y="202984"/>
                  </a:lnTo>
                  <a:lnTo>
                    <a:pt x="565422" y="192442"/>
                  </a:lnTo>
                  <a:lnTo>
                    <a:pt x="535426" y="214471"/>
                  </a:lnTo>
                  <a:lnTo>
                    <a:pt x="562589" y="223912"/>
                  </a:lnTo>
                  <a:lnTo>
                    <a:pt x="583753" y="264666"/>
                  </a:lnTo>
                  <a:lnTo>
                    <a:pt x="567422" y="298025"/>
                  </a:lnTo>
                  <a:lnTo>
                    <a:pt x="572588" y="338779"/>
                  </a:lnTo>
                  <a:lnTo>
                    <a:pt x="538259" y="321785"/>
                  </a:lnTo>
                  <a:lnTo>
                    <a:pt x="524094" y="298025"/>
                  </a:lnTo>
                  <a:lnTo>
                    <a:pt x="519428" y="261991"/>
                  </a:lnTo>
                  <a:lnTo>
                    <a:pt x="488932" y="260103"/>
                  </a:lnTo>
                  <a:lnTo>
                    <a:pt x="446938" y="235241"/>
                  </a:lnTo>
                  <a:lnTo>
                    <a:pt x="427774" y="211796"/>
                  </a:lnTo>
                  <a:lnTo>
                    <a:pt x="400611" y="235241"/>
                  </a:lnTo>
                  <a:lnTo>
                    <a:pt x="386613" y="309354"/>
                  </a:lnTo>
                  <a:lnTo>
                    <a:pt x="357284" y="331226"/>
                  </a:lnTo>
                  <a:lnTo>
                    <a:pt x="330121" y="338150"/>
                  </a:lnTo>
                  <a:lnTo>
                    <a:pt x="308124" y="351997"/>
                  </a:lnTo>
                  <a:lnTo>
                    <a:pt x="296959" y="361910"/>
                  </a:lnTo>
                  <a:lnTo>
                    <a:pt x="248465" y="344444"/>
                  </a:lnTo>
                  <a:lnTo>
                    <a:pt x="208471" y="308568"/>
                  </a:lnTo>
                  <a:lnTo>
                    <a:pt x="152145" y="286696"/>
                  </a:lnTo>
                  <a:lnTo>
                    <a:pt x="143980" y="336891"/>
                  </a:lnTo>
                  <a:lnTo>
                    <a:pt x="186141" y="396685"/>
                  </a:lnTo>
                  <a:lnTo>
                    <a:pt x="186141" y="414151"/>
                  </a:lnTo>
                  <a:lnTo>
                    <a:pt x="113651" y="409116"/>
                  </a:lnTo>
                  <a:lnTo>
                    <a:pt x="91654" y="442475"/>
                  </a:lnTo>
                  <a:lnTo>
                    <a:pt x="53159" y="461357"/>
                  </a:lnTo>
                  <a:lnTo>
                    <a:pt x="15997" y="451129"/>
                  </a:lnTo>
                  <a:lnTo>
                    <a:pt x="0" y="458682"/>
                  </a:lnTo>
                  <a:lnTo>
                    <a:pt x="37161" y="497705"/>
                  </a:lnTo>
                  <a:lnTo>
                    <a:pt x="34495" y="544911"/>
                  </a:lnTo>
                  <a:lnTo>
                    <a:pt x="57158" y="572605"/>
                  </a:lnTo>
                  <a:lnTo>
                    <a:pt x="154812" y="611471"/>
                  </a:lnTo>
                  <a:lnTo>
                    <a:pt x="202472" y="575595"/>
                  </a:lnTo>
                  <a:lnTo>
                    <a:pt x="230468" y="527917"/>
                  </a:lnTo>
                  <a:lnTo>
                    <a:pt x="250465" y="522252"/>
                  </a:lnTo>
                  <a:lnTo>
                    <a:pt x="263630" y="501482"/>
                  </a:lnTo>
                  <a:lnTo>
                    <a:pt x="263630" y="486376"/>
                  </a:lnTo>
                  <a:lnTo>
                    <a:pt x="270962" y="470798"/>
                  </a:lnTo>
                  <a:lnTo>
                    <a:pt x="308124" y="480239"/>
                  </a:lnTo>
                  <a:lnTo>
                    <a:pt x="392612" y="522252"/>
                  </a:lnTo>
                  <a:lnTo>
                    <a:pt x="365283" y="552464"/>
                  </a:lnTo>
                  <a:lnTo>
                    <a:pt x="381280" y="568042"/>
                  </a:lnTo>
                  <a:lnTo>
                    <a:pt x="435773" y="568042"/>
                  </a:lnTo>
                  <a:lnTo>
                    <a:pt x="492932" y="552464"/>
                  </a:lnTo>
                  <a:lnTo>
                    <a:pt x="517428" y="612730"/>
                  </a:lnTo>
                  <a:lnTo>
                    <a:pt x="570588" y="634287"/>
                  </a:lnTo>
                  <a:lnTo>
                    <a:pt x="604583" y="624689"/>
                  </a:lnTo>
                  <a:lnTo>
                    <a:pt x="615082" y="649708"/>
                  </a:lnTo>
                  <a:lnTo>
                    <a:pt x="655076" y="673153"/>
                  </a:lnTo>
                  <a:lnTo>
                    <a:pt x="689405" y="661037"/>
                  </a:lnTo>
                  <a:lnTo>
                    <a:pt x="742564" y="655373"/>
                  </a:lnTo>
                  <a:lnTo>
                    <a:pt x="779892" y="691406"/>
                  </a:lnTo>
                  <a:lnTo>
                    <a:pt x="837051" y="718943"/>
                  </a:lnTo>
                  <a:lnTo>
                    <a:pt x="867547" y="811938"/>
                  </a:lnTo>
                  <a:lnTo>
                    <a:pt x="843050" y="838531"/>
                  </a:lnTo>
                  <a:lnTo>
                    <a:pt x="827053" y="841521"/>
                  </a:lnTo>
                  <a:lnTo>
                    <a:pt x="795890" y="838531"/>
                  </a:lnTo>
                  <a:lnTo>
                    <a:pt x="799890" y="880387"/>
                  </a:lnTo>
                  <a:lnTo>
                    <a:pt x="829052" y="955286"/>
                  </a:lnTo>
                  <a:lnTo>
                    <a:pt x="826219" y="984869"/>
                  </a:lnTo>
                  <a:lnTo>
                    <a:pt x="863548" y="988645"/>
                  </a:lnTo>
                  <a:lnTo>
                    <a:pt x="886711" y="1015080"/>
                  </a:lnTo>
                  <a:lnTo>
                    <a:pt x="930705" y="997300"/>
                  </a:lnTo>
                  <a:lnTo>
                    <a:pt x="955035" y="985970"/>
                  </a:lnTo>
                  <a:lnTo>
                    <a:pt x="957868" y="999975"/>
                  </a:lnTo>
                  <a:lnTo>
                    <a:pt x="1022359" y="1019329"/>
                  </a:lnTo>
                  <a:lnTo>
                    <a:pt x="1062687" y="1003751"/>
                  </a:lnTo>
                  <a:lnTo>
                    <a:pt x="1120012" y="1013192"/>
                  </a:lnTo>
                  <a:lnTo>
                    <a:pt x="1133177" y="1084630"/>
                  </a:lnTo>
                  <a:lnTo>
                    <a:pt x="1177171" y="1109335"/>
                  </a:lnTo>
                  <a:lnTo>
                    <a:pt x="1254827" y="1133095"/>
                  </a:lnTo>
                  <a:lnTo>
                    <a:pt x="1270825" y="1202330"/>
                  </a:lnTo>
                  <a:lnTo>
                    <a:pt x="1260826" y="1252683"/>
                  </a:lnTo>
                  <a:lnTo>
                    <a:pt x="1338482" y="1291549"/>
                  </a:lnTo>
                  <a:lnTo>
                    <a:pt x="1378477" y="1324908"/>
                  </a:lnTo>
                  <a:lnTo>
                    <a:pt x="1382476" y="1361099"/>
                  </a:lnTo>
                  <a:lnTo>
                    <a:pt x="1440135" y="1346780"/>
                  </a:lnTo>
                  <a:lnTo>
                    <a:pt x="1490128" y="1355434"/>
                  </a:lnTo>
                  <a:lnTo>
                    <a:pt x="1504126" y="1367550"/>
                  </a:lnTo>
                  <a:lnTo>
                    <a:pt x="1547620" y="1346780"/>
                  </a:lnTo>
                  <a:lnTo>
                    <a:pt x="1547620" y="1364875"/>
                  </a:lnTo>
                  <a:lnTo>
                    <a:pt x="1520457" y="1406573"/>
                  </a:lnTo>
                  <a:lnTo>
                    <a:pt x="1510459" y="1469357"/>
                  </a:lnTo>
                  <a:lnTo>
                    <a:pt x="1560452" y="1478798"/>
                  </a:lnTo>
                  <a:lnTo>
                    <a:pt x="1584949" y="1437257"/>
                  </a:lnTo>
                  <a:lnTo>
                    <a:pt x="1618944" y="1424669"/>
                  </a:lnTo>
                  <a:lnTo>
                    <a:pt x="1652106" y="1437257"/>
                  </a:lnTo>
                  <a:lnTo>
                    <a:pt x="1682602" y="1427659"/>
                  </a:lnTo>
                  <a:lnTo>
                    <a:pt x="1713764" y="1442922"/>
                  </a:lnTo>
                  <a:lnTo>
                    <a:pt x="1753759" y="1473134"/>
                  </a:lnTo>
                  <a:lnTo>
                    <a:pt x="1808085" y="1470459"/>
                  </a:lnTo>
                  <a:lnTo>
                    <a:pt x="1848246" y="1503345"/>
                  </a:lnTo>
                  <a:lnTo>
                    <a:pt x="1953065" y="1509482"/>
                  </a:lnTo>
                  <a:lnTo>
                    <a:pt x="1970229" y="1534029"/>
                  </a:lnTo>
                  <a:lnTo>
                    <a:pt x="2040719" y="1572895"/>
                  </a:lnTo>
                  <a:lnTo>
                    <a:pt x="2097878" y="1560464"/>
                  </a:lnTo>
                  <a:lnTo>
                    <a:pt x="2115043" y="1543470"/>
                  </a:lnTo>
                  <a:lnTo>
                    <a:pt x="2159036" y="1543470"/>
                  </a:lnTo>
                  <a:lnTo>
                    <a:pt x="2189532" y="1564241"/>
                  </a:lnTo>
                  <a:lnTo>
                    <a:pt x="2273854" y="1511370"/>
                  </a:lnTo>
                  <a:lnTo>
                    <a:pt x="2315182" y="1451104"/>
                  </a:lnTo>
                  <a:lnTo>
                    <a:pt x="2365508" y="1430334"/>
                  </a:lnTo>
                  <a:lnTo>
                    <a:pt x="2433999" y="1406574"/>
                  </a:lnTo>
                  <a:lnTo>
                    <a:pt x="2447164" y="1380138"/>
                  </a:lnTo>
                  <a:lnTo>
                    <a:pt x="2501156" y="1334349"/>
                  </a:lnTo>
                  <a:lnTo>
                    <a:pt x="2540817" y="1326009"/>
                  </a:lnTo>
                  <a:lnTo>
                    <a:pt x="2601976" y="1292650"/>
                  </a:lnTo>
                  <a:lnTo>
                    <a:pt x="2654468" y="1248906"/>
                  </a:lnTo>
                  <a:lnTo>
                    <a:pt x="2671299" y="1221527"/>
                  </a:lnTo>
                  <a:lnTo>
                    <a:pt x="2689630" y="1207995"/>
                  </a:lnTo>
                  <a:lnTo>
                    <a:pt x="2712794" y="1118776"/>
                  </a:lnTo>
                  <a:lnTo>
                    <a:pt x="2672466" y="1082742"/>
                  </a:lnTo>
                  <a:lnTo>
                    <a:pt x="2672466" y="1036323"/>
                  </a:lnTo>
                  <a:lnTo>
                    <a:pt x="2646470" y="1002964"/>
                  </a:lnTo>
                  <a:lnTo>
                    <a:pt x="2637138" y="977316"/>
                  </a:lnTo>
                  <a:lnTo>
                    <a:pt x="2602809" y="956388"/>
                  </a:lnTo>
                  <a:lnTo>
                    <a:pt x="2585978" y="925862"/>
                  </a:lnTo>
                  <a:lnTo>
                    <a:pt x="2559648" y="908081"/>
                  </a:lnTo>
                  <a:lnTo>
                    <a:pt x="2579979" y="876610"/>
                  </a:lnTo>
                  <a:lnTo>
                    <a:pt x="2565647" y="805172"/>
                  </a:lnTo>
                  <a:lnTo>
                    <a:pt x="2585978" y="784402"/>
                  </a:lnTo>
                  <a:lnTo>
                    <a:pt x="2588811" y="735937"/>
                  </a:lnTo>
                  <a:lnTo>
                    <a:pt x="2574813" y="697071"/>
                  </a:lnTo>
                  <a:lnTo>
                    <a:pt x="2613141" y="648607"/>
                  </a:lnTo>
                  <a:lnTo>
                    <a:pt x="2633138" y="645617"/>
                  </a:lnTo>
                  <a:lnTo>
                    <a:pt x="2633138" y="574494"/>
                  </a:lnTo>
                  <a:lnTo>
                    <a:pt x="2574813" y="585036"/>
                  </a:lnTo>
                  <a:lnTo>
                    <a:pt x="2551649" y="560017"/>
                  </a:lnTo>
                  <a:lnTo>
                    <a:pt x="2500323" y="544911"/>
                  </a:lnTo>
                  <a:lnTo>
                    <a:pt x="2443997" y="549947"/>
                  </a:lnTo>
                  <a:lnTo>
                    <a:pt x="2404003" y="607695"/>
                  </a:lnTo>
                  <a:lnTo>
                    <a:pt x="2400670" y="670479"/>
                  </a:lnTo>
                  <a:lnTo>
                    <a:pt x="2352343" y="695183"/>
                  </a:lnTo>
                  <a:lnTo>
                    <a:pt x="2338345" y="679920"/>
                  </a:lnTo>
                  <a:lnTo>
                    <a:pt x="2349510" y="649708"/>
                  </a:lnTo>
                  <a:lnTo>
                    <a:pt x="2383506" y="632399"/>
                  </a:lnTo>
                  <a:lnTo>
                    <a:pt x="2383506" y="600142"/>
                  </a:lnTo>
                  <a:lnTo>
                    <a:pt x="2352343" y="592589"/>
                  </a:lnTo>
                  <a:lnTo>
                    <a:pt x="2330346" y="574494"/>
                  </a:lnTo>
                  <a:lnTo>
                    <a:pt x="2281853" y="563951"/>
                  </a:lnTo>
                  <a:lnTo>
                    <a:pt x="2255857" y="563951"/>
                  </a:lnTo>
                  <a:lnTo>
                    <a:pt x="2196698" y="544282"/>
                  </a:lnTo>
                  <a:lnTo>
                    <a:pt x="2165536" y="556241"/>
                  </a:lnTo>
                  <a:lnTo>
                    <a:pt x="2142205" y="576382"/>
                  </a:lnTo>
                  <a:lnTo>
                    <a:pt x="2117042" y="603918"/>
                  </a:lnTo>
                  <a:lnTo>
                    <a:pt x="2099045" y="622171"/>
                  </a:lnTo>
                  <a:lnTo>
                    <a:pt x="2070715" y="619024"/>
                  </a:lnTo>
                  <a:lnTo>
                    <a:pt x="2050718" y="626735"/>
                  </a:lnTo>
                  <a:lnTo>
                    <a:pt x="2033387" y="620913"/>
                  </a:lnTo>
                  <a:lnTo>
                    <a:pt x="2031387" y="608954"/>
                  </a:lnTo>
                  <a:lnTo>
                    <a:pt x="2002225" y="593376"/>
                  </a:lnTo>
                  <a:lnTo>
                    <a:pt x="1994226" y="570717"/>
                  </a:lnTo>
                  <a:lnTo>
                    <a:pt x="1949065" y="563164"/>
                  </a:lnTo>
                  <a:lnTo>
                    <a:pt x="1929068" y="568042"/>
                  </a:lnTo>
                  <a:lnTo>
                    <a:pt x="1903738" y="585823"/>
                  </a:lnTo>
                  <a:lnTo>
                    <a:pt x="1860577" y="570717"/>
                  </a:lnTo>
                  <a:lnTo>
                    <a:pt x="1841413" y="550576"/>
                  </a:lnTo>
                  <a:lnTo>
                    <a:pt x="1798086" y="532795"/>
                  </a:lnTo>
                  <a:lnTo>
                    <a:pt x="1784088" y="540348"/>
                  </a:lnTo>
                  <a:lnTo>
                    <a:pt x="1749759" y="529805"/>
                  </a:lnTo>
                  <a:lnTo>
                    <a:pt x="1715764" y="537358"/>
                  </a:lnTo>
                  <a:lnTo>
                    <a:pt x="1678602" y="565052"/>
                  </a:lnTo>
                  <a:lnTo>
                    <a:pt x="1673270" y="549947"/>
                  </a:lnTo>
                  <a:lnTo>
                    <a:pt x="1647273" y="561905"/>
                  </a:lnTo>
                  <a:lnTo>
                    <a:pt x="1647273" y="582046"/>
                  </a:lnTo>
                  <a:lnTo>
                    <a:pt x="1632942" y="580158"/>
                  </a:lnTo>
                  <a:lnTo>
                    <a:pt x="1618944" y="565052"/>
                  </a:lnTo>
                  <a:lnTo>
                    <a:pt x="1618944" y="544911"/>
                  </a:lnTo>
                  <a:lnTo>
                    <a:pt x="1607779" y="537358"/>
                  </a:lnTo>
                  <a:lnTo>
                    <a:pt x="1590948" y="551835"/>
                  </a:lnTo>
                  <a:lnTo>
                    <a:pt x="1564451" y="531694"/>
                  </a:lnTo>
                  <a:lnTo>
                    <a:pt x="1573617" y="504157"/>
                  </a:lnTo>
                  <a:lnTo>
                    <a:pt x="1587782" y="487163"/>
                  </a:lnTo>
                  <a:lnTo>
                    <a:pt x="1582949" y="464347"/>
                  </a:lnTo>
                  <a:lnTo>
                    <a:pt x="1556453" y="456794"/>
                  </a:lnTo>
                  <a:lnTo>
                    <a:pt x="1525290" y="433820"/>
                  </a:lnTo>
                  <a:lnTo>
                    <a:pt x="1494128" y="403451"/>
                  </a:lnTo>
                  <a:lnTo>
                    <a:pt x="1500127" y="388345"/>
                  </a:lnTo>
                  <a:lnTo>
                    <a:pt x="1486129" y="357819"/>
                  </a:lnTo>
                  <a:lnTo>
                    <a:pt x="1440802" y="353256"/>
                  </a:lnTo>
                  <a:lnTo>
                    <a:pt x="1367312" y="272219"/>
                  </a:lnTo>
                  <a:lnTo>
                    <a:pt x="1299155" y="249561"/>
                  </a:lnTo>
                  <a:lnTo>
                    <a:pt x="1259660" y="219349"/>
                  </a:lnTo>
                  <a:lnTo>
                    <a:pt x="1194336" y="216359"/>
                  </a:lnTo>
                  <a:lnTo>
                    <a:pt x="1157174" y="178437"/>
                  </a:lnTo>
                  <a:lnTo>
                    <a:pt x="1149175" y="121318"/>
                  </a:lnTo>
                  <a:lnTo>
                    <a:pt x="1120679" y="120532"/>
                  </a:lnTo>
                  <a:lnTo>
                    <a:pt x="1100682" y="88117"/>
                  </a:lnTo>
                  <a:lnTo>
                    <a:pt x="1044356" y="85442"/>
                  </a:lnTo>
                  <a:lnTo>
                    <a:pt x="1049522" y="37764"/>
                  </a:lnTo>
                  <a:lnTo>
                    <a:pt x="1010361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272317" y="1006647"/>
              <a:ext cx="2713355" cy="1572895"/>
            </a:xfrm>
            <a:custGeom>
              <a:avLst/>
              <a:gdLst/>
              <a:ahLst/>
              <a:cxnLst/>
              <a:rect l="l" t="t" r="r" b="b"/>
              <a:pathLst>
                <a:path w="2713354" h="1572895">
                  <a:moveTo>
                    <a:pt x="308124" y="351997"/>
                  </a:moveTo>
                  <a:lnTo>
                    <a:pt x="330121" y="338150"/>
                  </a:lnTo>
                  <a:lnTo>
                    <a:pt x="357284" y="331226"/>
                  </a:lnTo>
                  <a:lnTo>
                    <a:pt x="386613" y="309354"/>
                  </a:lnTo>
                  <a:lnTo>
                    <a:pt x="400611" y="235241"/>
                  </a:lnTo>
                  <a:lnTo>
                    <a:pt x="427774" y="211796"/>
                  </a:lnTo>
                  <a:lnTo>
                    <a:pt x="446938" y="235241"/>
                  </a:lnTo>
                  <a:lnTo>
                    <a:pt x="488932" y="260103"/>
                  </a:lnTo>
                  <a:lnTo>
                    <a:pt x="519428" y="261991"/>
                  </a:lnTo>
                  <a:lnTo>
                    <a:pt x="524094" y="298025"/>
                  </a:lnTo>
                  <a:lnTo>
                    <a:pt x="538259" y="321785"/>
                  </a:lnTo>
                  <a:lnTo>
                    <a:pt x="572588" y="338779"/>
                  </a:lnTo>
                  <a:lnTo>
                    <a:pt x="567422" y="298025"/>
                  </a:lnTo>
                  <a:lnTo>
                    <a:pt x="583753" y="264666"/>
                  </a:lnTo>
                  <a:lnTo>
                    <a:pt x="562589" y="223912"/>
                  </a:lnTo>
                  <a:lnTo>
                    <a:pt x="535426" y="214471"/>
                  </a:lnTo>
                  <a:lnTo>
                    <a:pt x="565422" y="192442"/>
                  </a:lnTo>
                  <a:lnTo>
                    <a:pt x="608583" y="198578"/>
                  </a:lnTo>
                  <a:lnTo>
                    <a:pt x="637745" y="202984"/>
                  </a:lnTo>
                  <a:lnTo>
                    <a:pt x="695404" y="210694"/>
                  </a:lnTo>
                  <a:lnTo>
                    <a:pt x="719401" y="191655"/>
                  </a:lnTo>
                  <a:lnTo>
                    <a:pt x="660242" y="128871"/>
                  </a:lnTo>
                  <a:lnTo>
                    <a:pt x="660242" y="100548"/>
                  </a:lnTo>
                  <a:lnTo>
                    <a:pt x="743397" y="128871"/>
                  </a:lnTo>
                  <a:lnTo>
                    <a:pt x="744564" y="52870"/>
                  </a:lnTo>
                  <a:lnTo>
                    <a:pt x="760728" y="26435"/>
                  </a:lnTo>
                  <a:lnTo>
                    <a:pt x="817054" y="23445"/>
                  </a:lnTo>
                  <a:lnTo>
                    <a:pt x="807889" y="102436"/>
                  </a:lnTo>
                  <a:lnTo>
                    <a:pt x="828219" y="125095"/>
                  </a:lnTo>
                  <a:lnTo>
                    <a:pt x="853549" y="105111"/>
                  </a:lnTo>
                  <a:lnTo>
                    <a:pt x="867547" y="59636"/>
                  </a:lnTo>
                  <a:lnTo>
                    <a:pt x="856215" y="19669"/>
                  </a:lnTo>
                  <a:lnTo>
                    <a:pt x="868214" y="12116"/>
                  </a:lnTo>
                  <a:lnTo>
                    <a:pt x="924706" y="29110"/>
                  </a:lnTo>
                  <a:lnTo>
                    <a:pt x="932705" y="74899"/>
                  </a:lnTo>
                  <a:lnTo>
                    <a:pt x="969866" y="130130"/>
                  </a:lnTo>
                  <a:lnTo>
                    <a:pt x="1004362" y="115654"/>
                  </a:lnTo>
                  <a:lnTo>
                    <a:pt x="983864" y="69864"/>
                  </a:lnTo>
                  <a:lnTo>
                    <a:pt x="983864" y="19669"/>
                  </a:lnTo>
                  <a:lnTo>
                    <a:pt x="1010361" y="0"/>
                  </a:lnTo>
                  <a:lnTo>
                    <a:pt x="1049522" y="37764"/>
                  </a:lnTo>
                  <a:lnTo>
                    <a:pt x="1044356" y="85442"/>
                  </a:lnTo>
                  <a:lnTo>
                    <a:pt x="1100682" y="88117"/>
                  </a:lnTo>
                  <a:lnTo>
                    <a:pt x="1120679" y="120532"/>
                  </a:lnTo>
                  <a:lnTo>
                    <a:pt x="1149175" y="121318"/>
                  </a:lnTo>
                  <a:lnTo>
                    <a:pt x="1157174" y="178437"/>
                  </a:lnTo>
                  <a:lnTo>
                    <a:pt x="1194336" y="216359"/>
                  </a:lnTo>
                  <a:lnTo>
                    <a:pt x="1259660" y="219349"/>
                  </a:lnTo>
                  <a:lnTo>
                    <a:pt x="1299155" y="249561"/>
                  </a:lnTo>
                  <a:lnTo>
                    <a:pt x="1367312" y="272219"/>
                  </a:lnTo>
                  <a:lnTo>
                    <a:pt x="1440802" y="353256"/>
                  </a:lnTo>
                  <a:lnTo>
                    <a:pt x="1486129" y="357819"/>
                  </a:lnTo>
                  <a:lnTo>
                    <a:pt x="1500127" y="388345"/>
                  </a:lnTo>
                  <a:lnTo>
                    <a:pt x="1494128" y="403451"/>
                  </a:lnTo>
                  <a:lnTo>
                    <a:pt x="1525290" y="433820"/>
                  </a:lnTo>
                  <a:lnTo>
                    <a:pt x="1556453" y="456794"/>
                  </a:lnTo>
                  <a:lnTo>
                    <a:pt x="1582949" y="464347"/>
                  </a:lnTo>
                  <a:lnTo>
                    <a:pt x="1587782" y="487163"/>
                  </a:lnTo>
                  <a:lnTo>
                    <a:pt x="1573617" y="504157"/>
                  </a:lnTo>
                  <a:lnTo>
                    <a:pt x="1564451" y="531694"/>
                  </a:lnTo>
                  <a:lnTo>
                    <a:pt x="1590948" y="551835"/>
                  </a:lnTo>
                  <a:lnTo>
                    <a:pt x="1607779" y="537358"/>
                  </a:lnTo>
                  <a:lnTo>
                    <a:pt x="1618944" y="544911"/>
                  </a:lnTo>
                  <a:lnTo>
                    <a:pt x="1618944" y="565052"/>
                  </a:lnTo>
                  <a:lnTo>
                    <a:pt x="1632942" y="580158"/>
                  </a:lnTo>
                  <a:lnTo>
                    <a:pt x="1647273" y="582046"/>
                  </a:lnTo>
                  <a:lnTo>
                    <a:pt x="1647273" y="561905"/>
                  </a:lnTo>
                  <a:lnTo>
                    <a:pt x="1673270" y="549947"/>
                  </a:lnTo>
                  <a:lnTo>
                    <a:pt x="1678602" y="565052"/>
                  </a:lnTo>
                  <a:lnTo>
                    <a:pt x="1715764" y="537358"/>
                  </a:lnTo>
                  <a:lnTo>
                    <a:pt x="1749759" y="529805"/>
                  </a:lnTo>
                  <a:lnTo>
                    <a:pt x="1784088" y="540348"/>
                  </a:lnTo>
                  <a:lnTo>
                    <a:pt x="1798086" y="532795"/>
                  </a:lnTo>
                  <a:lnTo>
                    <a:pt x="1841413" y="550576"/>
                  </a:lnTo>
                  <a:lnTo>
                    <a:pt x="1860577" y="570717"/>
                  </a:lnTo>
                  <a:lnTo>
                    <a:pt x="1903738" y="585823"/>
                  </a:lnTo>
                  <a:lnTo>
                    <a:pt x="1929068" y="568042"/>
                  </a:lnTo>
                  <a:lnTo>
                    <a:pt x="1949065" y="563164"/>
                  </a:lnTo>
                  <a:lnTo>
                    <a:pt x="1994226" y="570717"/>
                  </a:lnTo>
                  <a:lnTo>
                    <a:pt x="2002225" y="593376"/>
                  </a:lnTo>
                  <a:lnTo>
                    <a:pt x="2031387" y="608954"/>
                  </a:lnTo>
                  <a:lnTo>
                    <a:pt x="2033387" y="620913"/>
                  </a:lnTo>
                  <a:lnTo>
                    <a:pt x="2050718" y="626735"/>
                  </a:lnTo>
                  <a:lnTo>
                    <a:pt x="2070715" y="619024"/>
                  </a:lnTo>
                  <a:lnTo>
                    <a:pt x="2099045" y="622171"/>
                  </a:lnTo>
                  <a:lnTo>
                    <a:pt x="2117042" y="603918"/>
                  </a:lnTo>
                  <a:lnTo>
                    <a:pt x="2142205" y="576382"/>
                  </a:lnTo>
                  <a:lnTo>
                    <a:pt x="2165536" y="556241"/>
                  </a:lnTo>
                  <a:lnTo>
                    <a:pt x="2196698" y="544282"/>
                  </a:lnTo>
                  <a:lnTo>
                    <a:pt x="2255857" y="563951"/>
                  </a:lnTo>
                  <a:lnTo>
                    <a:pt x="2281853" y="563951"/>
                  </a:lnTo>
                  <a:lnTo>
                    <a:pt x="2330346" y="574494"/>
                  </a:lnTo>
                  <a:lnTo>
                    <a:pt x="2352343" y="592589"/>
                  </a:lnTo>
                  <a:lnTo>
                    <a:pt x="2383506" y="600142"/>
                  </a:lnTo>
                  <a:lnTo>
                    <a:pt x="2383506" y="632399"/>
                  </a:lnTo>
                  <a:lnTo>
                    <a:pt x="2349510" y="649708"/>
                  </a:lnTo>
                  <a:lnTo>
                    <a:pt x="2338345" y="679920"/>
                  </a:lnTo>
                  <a:lnTo>
                    <a:pt x="2352343" y="695183"/>
                  </a:lnTo>
                  <a:lnTo>
                    <a:pt x="2400670" y="670479"/>
                  </a:lnTo>
                  <a:lnTo>
                    <a:pt x="2404003" y="607695"/>
                  </a:lnTo>
                  <a:lnTo>
                    <a:pt x="2443997" y="549947"/>
                  </a:lnTo>
                  <a:lnTo>
                    <a:pt x="2500323" y="544911"/>
                  </a:lnTo>
                  <a:lnTo>
                    <a:pt x="2551649" y="560017"/>
                  </a:lnTo>
                  <a:lnTo>
                    <a:pt x="2574813" y="585036"/>
                  </a:lnTo>
                  <a:lnTo>
                    <a:pt x="2633138" y="574494"/>
                  </a:lnTo>
                  <a:lnTo>
                    <a:pt x="2633138" y="645617"/>
                  </a:lnTo>
                  <a:lnTo>
                    <a:pt x="2613141" y="648607"/>
                  </a:lnTo>
                  <a:lnTo>
                    <a:pt x="2574813" y="697071"/>
                  </a:lnTo>
                  <a:lnTo>
                    <a:pt x="2588811" y="735937"/>
                  </a:lnTo>
                  <a:lnTo>
                    <a:pt x="2585978" y="784402"/>
                  </a:lnTo>
                  <a:lnTo>
                    <a:pt x="2565647" y="805172"/>
                  </a:lnTo>
                  <a:lnTo>
                    <a:pt x="2579979" y="876610"/>
                  </a:lnTo>
                  <a:lnTo>
                    <a:pt x="2559648" y="908081"/>
                  </a:lnTo>
                  <a:lnTo>
                    <a:pt x="2585978" y="925862"/>
                  </a:lnTo>
                  <a:lnTo>
                    <a:pt x="2602809" y="956388"/>
                  </a:lnTo>
                  <a:lnTo>
                    <a:pt x="2637138" y="977316"/>
                  </a:lnTo>
                  <a:lnTo>
                    <a:pt x="2646470" y="1002964"/>
                  </a:lnTo>
                  <a:lnTo>
                    <a:pt x="2672466" y="1036323"/>
                  </a:lnTo>
                  <a:lnTo>
                    <a:pt x="2672466" y="1082742"/>
                  </a:lnTo>
                  <a:lnTo>
                    <a:pt x="2712794" y="1118776"/>
                  </a:lnTo>
                  <a:lnTo>
                    <a:pt x="2689630" y="1207995"/>
                  </a:lnTo>
                  <a:lnTo>
                    <a:pt x="2671299" y="1221527"/>
                  </a:lnTo>
                  <a:lnTo>
                    <a:pt x="2654468" y="1248906"/>
                  </a:lnTo>
                  <a:lnTo>
                    <a:pt x="2601976" y="1292650"/>
                  </a:lnTo>
                  <a:lnTo>
                    <a:pt x="2540817" y="1326009"/>
                  </a:lnTo>
                  <a:lnTo>
                    <a:pt x="2501156" y="1334349"/>
                  </a:lnTo>
                  <a:lnTo>
                    <a:pt x="2447164" y="1380138"/>
                  </a:lnTo>
                  <a:lnTo>
                    <a:pt x="2433999" y="1406574"/>
                  </a:lnTo>
                  <a:lnTo>
                    <a:pt x="2365508" y="1430334"/>
                  </a:lnTo>
                  <a:lnTo>
                    <a:pt x="2315182" y="1451104"/>
                  </a:lnTo>
                  <a:lnTo>
                    <a:pt x="2273854" y="1511370"/>
                  </a:lnTo>
                  <a:lnTo>
                    <a:pt x="2189532" y="1564241"/>
                  </a:lnTo>
                  <a:lnTo>
                    <a:pt x="2159036" y="1543470"/>
                  </a:lnTo>
                  <a:lnTo>
                    <a:pt x="2115043" y="1543470"/>
                  </a:lnTo>
                  <a:lnTo>
                    <a:pt x="2097878" y="1560464"/>
                  </a:lnTo>
                  <a:lnTo>
                    <a:pt x="2040719" y="1572895"/>
                  </a:lnTo>
                  <a:lnTo>
                    <a:pt x="1970229" y="1534029"/>
                  </a:lnTo>
                  <a:lnTo>
                    <a:pt x="1953065" y="1509482"/>
                  </a:lnTo>
                  <a:lnTo>
                    <a:pt x="1848246" y="1503345"/>
                  </a:lnTo>
                  <a:lnTo>
                    <a:pt x="1808085" y="1470459"/>
                  </a:lnTo>
                  <a:lnTo>
                    <a:pt x="1753759" y="1473134"/>
                  </a:lnTo>
                  <a:lnTo>
                    <a:pt x="1713764" y="1442922"/>
                  </a:lnTo>
                  <a:lnTo>
                    <a:pt x="1682602" y="1427659"/>
                  </a:lnTo>
                  <a:lnTo>
                    <a:pt x="1652106" y="1437257"/>
                  </a:lnTo>
                  <a:lnTo>
                    <a:pt x="1618944" y="1424669"/>
                  </a:lnTo>
                  <a:lnTo>
                    <a:pt x="1584949" y="1437257"/>
                  </a:lnTo>
                  <a:lnTo>
                    <a:pt x="1560452" y="1478798"/>
                  </a:lnTo>
                  <a:lnTo>
                    <a:pt x="1510459" y="1469357"/>
                  </a:lnTo>
                  <a:lnTo>
                    <a:pt x="1520457" y="1406573"/>
                  </a:lnTo>
                  <a:lnTo>
                    <a:pt x="1547620" y="1364875"/>
                  </a:lnTo>
                  <a:lnTo>
                    <a:pt x="1547620" y="1346780"/>
                  </a:lnTo>
                  <a:lnTo>
                    <a:pt x="1504126" y="1367550"/>
                  </a:lnTo>
                  <a:lnTo>
                    <a:pt x="1490128" y="1355434"/>
                  </a:lnTo>
                  <a:lnTo>
                    <a:pt x="1440135" y="1346780"/>
                  </a:lnTo>
                  <a:lnTo>
                    <a:pt x="1382476" y="1361099"/>
                  </a:lnTo>
                  <a:lnTo>
                    <a:pt x="1378477" y="1324908"/>
                  </a:lnTo>
                  <a:lnTo>
                    <a:pt x="1338482" y="1291549"/>
                  </a:lnTo>
                  <a:lnTo>
                    <a:pt x="1260826" y="1252683"/>
                  </a:lnTo>
                  <a:lnTo>
                    <a:pt x="1270825" y="1202330"/>
                  </a:lnTo>
                  <a:lnTo>
                    <a:pt x="1254827" y="1133095"/>
                  </a:lnTo>
                  <a:lnTo>
                    <a:pt x="1177171" y="1109335"/>
                  </a:lnTo>
                  <a:lnTo>
                    <a:pt x="1133177" y="1084630"/>
                  </a:lnTo>
                  <a:lnTo>
                    <a:pt x="1120012" y="1013192"/>
                  </a:lnTo>
                  <a:lnTo>
                    <a:pt x="1062687" y="1003751"/>
                  </a:lnTo>
                  <a:lnTo>
                    <a:pt x="1022359" y="1019329"/>
                  </a:lnTo>
                  <a:lnTo>
                    <a:pt x="957868" y="999975"/>
                  </a:lnTo>
                  <a:lnTo>
                    <a:pt x="955035" y="985970"/>
                  </a:lnTo>
                  <a:lnTo>
                    <a:pt x="930705" y="997300"/>
                  </a:lnTo>
                  <a:lnTo>
                    <a:pt x="886711" y="1015080"/>
                  </a:lnTo>
                  <a:lnTo>
                    <a:pt x="863548" y="988645"/>
                  </a:lnTo>
                  <a:lnTo>
                    <a:pt x="826219" y="984869"/>
                  </a:lnTo>
                  <a:lnTo>
                    <a:pt x="829052" y="955286"/>
                  </a:lnTo>
                  <a:lnTo>
                    <a:pt x="799890" y="880387"/>
                  </a:lnTo>
                  <a:lnTo>
                    <a:pt x="795890" y="838531"/>
                  </a:lnTo>
                  <a:lnTo>
                    <a:pt x="827053" y="841521"/>
                  </a:lnTo>
                  <a:lnTo>
                    <a:pt x="843050" y="838531"/>
                  </a:lnTo>
                  <a:lnTo>
                    <a:pt x="867547" y="811938"/>
                  </a:lnTo>
                  <a:lnTo>
                    <a:pt x="837051" y="718943"/>
                  </a:lnTo>
                  <a:lnTo>
                    <a:pt x="779892" y="691406"/>
                  </a:lnTo>
                  <a:lnTo>
                    <a:pt x="742564" y="655373"/>
                  </a:lnTo>
                  <a:lnTo>
                    <a:pt x="689405" y="661037"/>
                  </a:lnTo>
                  <a:lnTo>
                    <a:pt x="655076" y="673153"/>
                  </a:lnTo>
                  <a:lnTo>
                    <a:pt x="615082" y="649708"/>
                  </a:lnTo>
                  <a:lnTo>
                    <a:pt x="604583" y="624689"/>
                  </a:lnTo>
                  <a:lnTo>
                    <a:pt x="570588" y="634287"/>
                  </a:lnTo>
                  <a:lnTo>
                    <a:pt x="517428" y="612730"/>
                  </a:lnTo>
                  <a:lnTo>
                    <a:pt x="492932" y="552464"/>
                  </a:lnTo>
                  <a:lnTo>
                    <a:pt x="435773" y="568042"/>
                  </a:lnTo>
                  <a:lnTo>
                    <a:pt x="381280" y="568042"/>
                  </a:lnTo>
                  <a:lnTo>
                    <a:pt x="365283" y="552464"/>
                  </a:lnTo>
                  <a:lnTo>
                    <a:pt x="392612" y="522252"/>
                  </a:lnTo>
                  <a:lnTo>
                    <a:pt x="308124" y="480239"/>
                  </a:lnTo>
                  <a:lnTo>
                    <a:pt x="270962" y="470798"/>
                  </a:lnTo>
                  <a:lnTo>
                    <a:pt x="263630" y="486376"/>
                  </a:lnTo>
                  <a:lnTo>
                    <a:pt x="263630" y="501482"/>
                  </a:lnTo>
                  <a:lnTo>
                    <a:pt x="250465" y="522252"/>
                  </a:lnTo>
                  <a:lnTo>
                    <a:pt x="230468" y="527917"/>
                  </a:lnTo>
                  <a:lnTo>
                    <a:pt x="202472" y="575595"/>
                  </a:lnTo>
                  <a:lnTo>
                    <a:pt x="154812" y="611471"/>
                  </a:lnTo>
                  <a:lnTo>
                    <a:pt x="57158" y="572605"/>
                  </a:lnTo>
                  <a:lnTo>
                    <a:pt x="34495" y="544911"/>
                  </a:lnTo>
                  <a:lnTo>
                    <a:pt x="37161" y="497705"/>
                  </a:lnTo>
                  <a:lnTo>
                    <a:pt x="0" y="458682"/>
                  </a:lnTo>
                  <a:lnTo>
                    <a:pt x="15997" y="451129"/>
                  </a:lnTo>
                  <a:lnTo>
                    <a:pt x="53159" y="461357"/>
                  </a:lnTo>
                  <a:lnTo>
                    <a:pt x="91654" y="442475"/>
                  </a:lnTo>
                  <a:lnTo>
                    <a:pt x="113651" y="409116"/>
                  </a:lnTo>
                  <a:lnTo>
                    <a:pt x="186141" y="414151"/>
                  </a:lnTo>
                  <a:lnTo>
                    <a:pt x="186141" y="396685"/>
                  </a:lnTo>
                  <a:lnTo>
                    <a:pt x="143980" y="336891"/>
                  </a:lnTo>
                  <a:lnTo>
                    <a:pt x="152145" y="286696"/>
                  </a:lnTo>
                  <a:lnTo>
                    <a:pt x="208471" y="308568"/>
                  </a:lnTo>
                  <a:lnTo>
                    <a:pt x="248465" y="344444"/>
                  </a:lnTo>
                  <a:lnTo>
                    <a:pt x="296959" y="361910"/>
                  </a:lnTo>
                  <a:lnTo>
                    <a:pt x="308124" y="3519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658568" y="2002059"/>
              <a:ext cx="2584450" cy="926465"/>
            </a:xfrm>
            <a:custGeom>
              <a:avLst/>
              <a:gdLst/>
              <a:ahLst/>
              <a:cxnLst/>
              <a:rect l="l" t="t" r="r" b="b"/>
              <a:pathLst>
                <a:path w="2584450" h="926464">
                  <a:moveTo>
                    <a:pt x="283627" y="0"/>
                  </a:moveTo>
                  <a:lnTo>
                    <a:pt x="256464" y="17780"/>
                  </a:lnTo>
                  <a:lnTo>
                    <a:pt x="205305" y="17780"/>
                  </a:lnTo>
                  <a:lnTo>
                    <a:pt x="212470" y="32099"/>
                  </a:lnTo>
                  <a:lnTo>
                    <a:pt x="205305" y="39023"/>
                  </a:lnTo>
                  <a:lnTo>
                    <a:pt x="215303" y="80564"/>
                  </a:lnTo>
                  <a:lnTo>
                    <a:pt x="195306" y="89218"/>
                  </a:lnTo>
                  <a:lnTo>
                    <a:pt x="195306" y="107471"/>
                  </a:lnTo>
                  <a:lnTo>
                    <a:pt x="175309" y="115811"/>
                  </a:lnTo>
                  <a:lnTo>
                    <a:pt x="181308" y="164118"/>
                  </a:lnTo>
                  <a:lnTo>
                    <a:pt x="201305" y="197477"/>
                  </a:lnTo>
                  <a:lnTo>
                    <a:pt x="201305" y="203142"/>
                  </a:lnTo>
                  <a:lnTo>
                    <a:pt x="183974" y="206131"/>
                  </a:lnTo>
                  <a:lnTo>
                    <a:pt x="173976" y="221237"/>
                  </a:lnTo>
                  <a:lnTo>
                    <a:pt x="136814" y="247672"/>
                  </a:lnTo>
                  <a:lnTo>
                    <a:pt x="126815" y="265925"/>
                  </a:lnTo>
                  <a:lnTo>
                    <a:pt x="78489" y="307938"/>
                  </a:lnTo>
                  <a:lnTo>
                    <a:pt x="34328" y="352469"/>
                  </a:lnTo>
                  <a:lnTo>
                    <a:pt x="31162" y="391492"/>
                  </a:lnTo>
                  <a:lnTo>
                    <a:pt x="64324" y="394167"/>
                  </a:lnTo>
                  <a:lnTo>
                    <a:pt x="81655" y="427369"/>
                  </a:lnTo>
                  <a:lnTo>
                    <a:pt x="27162" y="417928"/>
                  </a:lnTo>
                  <a:lnTo>
                    <a:pt x="0" y="432247"/>
                  </a:lnTo>
                  <a:lnTo>
                    <a:pt x="41161" y="459626"/>
                  </a:lnTo>
                  <a:lnTo>
                    <a:pt x="81655" y="453804"/>
                  </a:lnTo>
                  <a:lnTo>
                    <a:pt x="87654" y="490153"/>
                  </a:lnTo>
                  <a:lnTo>
                    <a:pt x="134814" y="529176"/>
                  </a:lnTo>
                  <a:lnTo>
                    <a:pt x="171976" y="510923"/>
                  </a:lnTo>
                  <a:lnTo>
                    <a:pt x="216470" y="514070"/>
                  </a:lnTo>
                  <a:lnTo>
                    <a:pt x="256464" y="496604"/>
                  </a:lnTo>
                  <a:lnTo>
                    <a:pt x="324955" y="496604"/>
                  </a:lnTo>
                  <a:lnTo>
                    <a:pt x="389279" y="464504"/>
                  </a:lnTo>
                  <a:lnTo>
                    <a:pt x="466935" y="451916"/>
                  </a:lnTo>
                  <a:lnTo>
                    <a:pt x="511263" y="464504"/>
                  </a:lnTo>
                  <a:lnTo>
                    <a:pt x="581753" y="461514"/>
                  </a:lnTo>
                  <a:lnTo>
                    <a:pt x="591752" y="483386"/>
                  </a:lnTo>
                  <a:lnTo>
                    <a:pt x="618915" y="483386"/>
                  </a:lnTo>
                  <a:lnTo>
                    <a:pt x="676240" y="492041"/>
                  </a:lnTo>
                  <a:lnTo>
                    <a:pt x="658909" y="540505"/>
                  </a:lnTo>
                  <a:lnTo>
                    <a:pt x="770560" y="531851"/>
                  </a:lnTo>
                  <a:lnTo>
                    <a:pt x="770560" y="558601"/>
                  </a:lnTo>
                  <a:lnTo>
                    <a:pt x="801056" y="573707"/>
                  </a:lnTo>
                  <a:lnTo>
                    <a:pt x="787058" y="642155"/>
                  </a:lnTo>
                  <a:lnTo>
                    <a:pt x="834218" y="639165"/>
                  </a:lnTo>
                  <a:lnTo>
                    <a:pt x="875379" y="661195"/>
                  </a:lnTo>
                  <a:lnTo>
                    <a:pt x="878212" y="619182"/>
                  </a:lnTo>
                  <a:lnTo>
                    <a:pt x="882712" y="604076"/>
                  </a:lnTo>
                  <a:lnTo>
                    <a:pt x="919873" y="622171"/>
                  </a:lnTo>
                  <a:lnTo>
                    <a:pt x="967033" y="622171"/>
                  </a:lnTo>
                  <a:lnTo>
                    <a:pt x="993030" y="663712"/>
                  </a:lnTo>
                  <a:lnTo>
                    <a:pt x="1034358" y="652383"/>
                  </a:lnTo>
                  <a:lnTo>
                    <a:pt x="1057521" y="628623"/>
                  </a:lnTo>
                  <a:lnTo>
                    <a:pt x="1101848" y="631612"/>
                  </a:lnTo>
                  <a:lnTo>
                    <a:pt x="1159174" y="631612"/>
                  </a:lnTo>
                  <a:lnTo>
                    <a:pt x="1169172" y="673311"/>
                  </a:lnTo>
                  <a:lnTo>
                    <a:pt x="1162340" y="709502"/>
                  </a:lnTo>
                  <a:lnTo>
                    <a:pt x="1169172" y="727755"/>
                  </a:lnTo>
                  <a:lnTo>
                    <a:pt x="1175172" y="781727"/>
                  </a:lnTo>
                  <a:lnTo>
                    <a:pt x="1199502" y="769296"/>
                  </a:lnTo>
                  <a:lnTo>
                    <a:pt x="1239496" y="817760"/>
                  </a:lnTo>
                  <a:lnTo>
                    <a:pt x="1289989" y="877554"/>
                  </a:lnTo>
                  <a:lnTo>
                    <a:pt x="1347148" y="845297"/>
                  </a:lnTo>
                  <a:lnTo>
                    <a:pt x="1364312" y="845297"/>
                  </a:lnTo>
                  <a:lnTo>
                    <a:pt x="1381643" y="824527"/>
                  </a:lnTo>
                  <a:lnTo>
                    <a:pt x="1412806" y="782514"/>
                  </a:lnTo>
                  <a:lnTo>
                    <a:pt x="1455966" y="749312"/>
                  </a:lnTo>
                  <a:lnTo>
                    <a:pt x="1493295" y="749312"/>
                  </a:lnTo>
                  <a:lnTo>
                    <a:pt x="1517291" y="740972"/>
                  </a:lnTo>
                  <a:lnTo>
                    <a:pt x="1564451" y="747424"/>
                  </a:lnTo>
                  <a:lnTo>
                    <a:pt x="1622110" y="747424"/>
                  </a:lnTo>
                  <a:lnTo>
                    <a:pt x="1713764" y="768509"/>
                  </a:lnTo>
                  <a:lnTo>
                    <a:pt x="1726429" y="744749"/>
                  </a:lnTo>
                  <a:lnTo>
                    <a:pt x="1770923" y="774961"/>
                  </a:lnTo>
                  <a:lnTo>
                    <a:pt x="1780922" y="762844"/>
                  </a:lnTo>
                  <a:lnTo>
                    <a:pt x="1808085" y="793214"/>
                  </a:lnTo>
                  <a:lnTo>
                    <a:pt x="1845413" y="822638"/>
                  </a:lnTo>
                  <a:lnTo>
                    <a:pt x="1862577" y="813984"/>
                  </a:lnTo>
                  <a:lnTo>
                    <a:pt x="1878575" y="844510"/>
                  </a:lnTo>
                  <a:lnTo>
                    <a:pt x="1915737" y="813984"/>
                  </a:lnTo>
                  <a:lnTo>
                    <a:pt x="1952898" y="823425"/>
                  </a:lnTo>
                  <a:lnTo>
                    <a:pt x="1997392" y="820750"/>
                  </a:lnTo>
                  <a:lnTo>
                    <a:pt x="2024555" y="832866"/>
                  </a:lnTo>
                  <a:lnTo>
                    <a:pt x="2044552" y="823425"/>
                  </a:lnTo>
                  <a:lnTo>
                    <a:pt x="2099045" y="848287"/>
                  </a:lnTo>
                  <a:lnTo>
                    <a:pt x="2122208" y="841521"/>
                  </a:lnTo>
                  <a:lnTo>
                    <a:pt x="2146205" y="862291"/>
                  </a:lnTo>
                  <a:lnTo>
                    <a:pt x="2179367" y="838846"/>
                  </a:lnTo>
                  <a:lnTo>
                    <a:pt x="2227860" y="842622"/>
                  </a:lnTo>
                  <a:lnTo>
                    <a:pt x="2250691" y="869215"/>
                  </a:lnTo>
                  <a:lnTo>
                    <a:pt x="2285019" y="881646"/>
                  </a:lnTo>
                  <a:lnTo>
                    <a:pt x="2291018" y="908081"/>
                  </a:lnTo>
                  <a:lnTo>
                    <a:pt x="2331513" y="926334"/>
                  </a:lnTo>
                  <a:lnTo>
                    <a:pt x="2358342" y="902416"/>
                  </a:lnTo>
                  <a:lnTo>
                    <a:pt x="2396671" y="830978"/>
                  </a:lnTo>
                  <a:lnTo>
                    <a:pt x="2406669" y="786290"/>
                  </a:lnTo>
                  <a:lnTo>
                    <a:pt x="2423833" y="768509"/>
                  </a:lnTo>
                  <a:lnTo>
                    <a:pt x="2471160" y="684955"/>
                  </a:lnTo>
                  <a:lnTo>
                    <a:pt x="2475160" y="663712"/>
                  </a:lnTo>
                  <a:lnTo>
                    <a:pt x="2498323" y="648607"/>
                  </a:lnTo>
                  <a:lnTo>
                    <a:pt x="2509488" y="612730"/>
                  </a:lnTo>
                  <a:lnTo>
                    <a:pt x="2563481" y="549947"/>
                  </a:lnTo>
                  <a:lnTo>
                    <a:pt x="2583978" y="538617"/>
                  </a:lnTo>
                  <a:lnTo>
                    <a:pt x="2566814" y="514070"/>
                  </a:lnTo>
                  <a:lnTo>
                    <a:pt x="2461995" y="507933"/>
                  </a:lnTo>
                  <a:lnTo>
                    <a:pt x="2421834" y="475047"/>
                  </a:lnTo>
                  <a:lnTo>
                    <a:pt x="2367508" y="477722"/>
                  </a:lnTo>
                  <a:lnTo>
                    <a:pt x="2327513" y="447510"/>
                  </a:lnTo>
                  <a:lnTo>
                    <a:pt x="2296351" y="432247"/>
                  </a:lnTo>
                  <a:lnTo>
                    <a:pt x="2265855" y="441845"/>
                  </a:lnTo>
                  <a:lnTo>
                    <a:pt x="2232693" y="429257"/>
                  </a:lnTo>
                  <a:lnTo>
                    <a:pt x="2198698" y="441845"/>
                  </a:lnTo>
                  <a:lnTo>
                    <a:pt x="2174201" y="483386"/>
                  </a:lnTo>
                  <a:lnTo>
                    <a:pt x="2124208" y="473945"/>
                  </a:lnTo>
                  <a:lnTo>
                    <a:pt x="2134207" y="411162"/>
                  </a:lnTo>
                  <a:lnTo>
                    <a:pt x="2161369" y="369463"/>
                  </a:lnTo>
                  <a:lnTo>
                    <a:pt x="2161369" y="351368"/>
                  </a:lnTo>
                  <a:lnTo>
                    <a:pt x="2117875" y="372138"/>
                  </a:lnTo>
                  <a:lnTo>
                    <a:pt x="2103877" y="360022"/>
                  </a:lnTo>
                  <a:lnTo>
                    <a:pt x="2053884" y="351368"/>
                  </a:lnTo>
                  <a:lnTo>
                    <a:pt x="1996225" y="365687"/>
                  </a:lnTo>
                  <a:lnTo>
                    <a:pt x="1992226" y="329496"/>
                  </a:lnTo>
                  <a:lnTo>
                    <a:pt x="1952232" y="296137"/>
                  </a:lnTo>
                  <a:lnTo>
                    <a:pt x="1874576" y="257271"/>
                  </a:lnTo>
                  <a:lnTo>
                    <a:pt x="1864577" y="278356"/>
                  </a:lnTo>
                  <a:lnTo>
                    <a:pt x="1864577" y="299127"/>
                  </a:lnTo>
                  <a:lnTo>
                    <a:pt x="1850579" y="329496"/>
                  </a:lnTo>
                  <a:lnTo>
                    <a:pt x="1834081" y="326821"/>
                  </a:lnTo>
                  <a:lnTo>
                    <a:pt x="1782921" y="343815"/>
                  </a:lnTo>
                  <a:lnTo>
                    <a:pt x="1694434" y="385356"/>
                  </a:lnTo>
                  <a:lnTo>
                    <a:pt x="1671270" y="397157"/>
                  </a:lnTo>
                  <a:lnTo>
                    <a:pt x="1616944" y="388503"/>
                  </a:lnTo>
                  <a:lnTo>
                    <a:pt x="1599613" y="397157"/>
                  </a:lnTo>
                  <a:lnTo>
                    <a:pt x="1586782" y="397157"/>
                  </a:lnTo>
                  <a:lnTo>
                    <a:pt x="1582782" y="433034"/>
                  </a:lnTo>
                  <a:lnTo>
                    <a:pt x="1555619" y="436023"/>
                  </a:lnTo>
                  <a:lnTo>
                    <a:pt x="1522457" y="436023"/>
                  </a:lnTo>
                  <a:lnTo>
                    <a:pt x="1491961" y="420603"/>
                  </a:lnTo>
                  <a:lnTo>
                    <a:pt x="1481963" y="397157"/>
                  </a:lnTo>
                  <a:lnTo>
                    <a:pt x="1434803" y="369463"/>
                  </a:lnTo>
                  <a:lnTo>
                    <a:pt x="1387642" y="375128"/>
                  </a:lnTo>
                  <a:lnTo>
                    <a:pt x="1333150" y="351368"/>
                  </a:lnTo>
                  <a:lnTo>
                    <a:pt x="1305987" y="357032"/>
                  </a:lnTo>
                  <a:lnTo>
                    <a:pt x="1248828" y="333272"/>
                  </a:lnTo>
                  <a:lnTo>
                    <a:pt x="1191503" y="302903"/>
                  </a:lnTo>
                  <a:lnTo>
                    <a:pt x="1154008" y="318166"/>
                  </a:lnTo>
                  <a:lnTo>
                    <a:pt x="1137177" y="317380"/>
                  </a:lnTo>
                  <a:lnTo>
                    <a:pt x="1119846" y="332485"/>
                  </a:lnTo>
                  <a:lnTo>
                    <a:pt x="1099849" y="338150"/>
                  </a:lnTo>
                  <a:lnTo>
                    <a:pt x="1092683" y="362697"/>
                  </a:lnTo>
                  <a:lnTo>
                    <a:pt x="1055521" y="379691"/>
                  </a:lnTo>
                  <a:lnTo>
                    <a:pt x="1045523" y="371351"/>
                  </a:lnTo>
                  <a:lnTo>
                    <a:pt x="1055521" y="356246"/>
                  </a:lnTo>
                  <a:lnTo>
                    <a:pt x="1039523" y="317380"/>
                  </a:lnTo>
                  <a:lnTo>
                    <a:pt x="1012361" y="293462"/>
                  </a:lnTo>
                  <a:lnTo>
                    <a:pt x="965034" y="284021"/>
                  </a:lnTo>
                  <a:lnTo>
                    <a:pt x="907375" y="278356"/>
                  </a:lnTo>
                  <a:lnTo>
                    <a:pt x="894710" y="253494"/>
                  </a:lnTo>
                  <a:lnTo>
                    <a:pt x="911374" y="232567"/>
                  </a:lnTo>
                  <a:lnTo>
                    <a:pt x="908708" y="161443"/>
                  </a:lnTo>
                  <a:lnTo>
                    <a:pt x="841051" y="104324"/>
                  </a:lnTo>
                  <a:lnTo>
                    <a:pt x="783059" y="121476"/>
                  </a:lnTo>
                  <a:lnTo>
                    <a:pt x="732566" y="91893"/>
                  </a:lnTo>
                  <a:lnTo>
                    <a:pt x="732566" y="74113"/>
                  </a:lnTo>
                  <a:lnTo>
                    <a:pt x="692238" y="13217"/>
                  </a:lnTo>
                  <a:lnTo>
                    <a:pt x="672241" y="10227"/>
                  </a:lnTo>
                  <a:lnTo>
                    <a:pt x="652243" y="22658"/>
                  </a:lnTo>
                  <a:lnTo>
                    <a:pt x="642245" y="61682"/>
                  </a:lnTo>
                  <a:lnTo>
                    <a:pt x="624914" y="85442"/>
                  </a:lnTo>
                  <a:lnTo>
                    <a:pt x="610916" y="73011"/>
                  </a:lnTo>
                  <a:lnTo>
                    <a:pt x="614915" y="46576"/>
                  </a:lnTo>
                  <a:lnTo>
                    <a:pt x="563422" y="46576"/>
                  </a:lnTo>
                  <a:lnTo>
                    <a:pt x="563422" y="28323"/>
                  </a:lnTo>
                  <a:lnTo>
                    <a:pt x="547424" y="10227"/>
                  </a:lnTo>
                  <a:lnTo>
                    <a:pt x="513262" y="42799"/>
                  </a:lnTo>
                  <a:lnTo>
                    <a:pt x="500098" y="9441"/>
                  </a:lnTo>
                  <a:lnTo>
                    <a:pt x="465769" y="12116"/>
                  </a:lnTo>
                  <a:lnTo>
                    <a:pt x="452937" y="39652"/>
                  </a:lnTo>
                  <a:lnTo>
                    <a:pt x="421775" y="39652"/>
                  </a:lnTo>
                  <a:lnTo>
                    <a:pt x="435773" y="60580"/>
                  </a:lnTo>
                  <a:lnTo>
                    <a:pt x="421775" y="66560"/>
                  </a:lnTo>
                  <a:lnTo>
                    <a:pt x="391279" y="56804"/>
                  </a:lnTo>
                  <a:lnTo>
                    <a:pt x="347285" y="51139"/>
                  </a:lnTo>
                  <a:lnTo>
                    <a:pt x="347285" y="27694"/>
                  </a:lnTo>
                  <a:lnTo>
                    <a:pt x="334120" y="12116"/>
                  </a:lnTo>
                  <a:lnTo>
                    <a:pt x="28362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658568" y="2002059"/>
              <a:ext cx="2584450" cy="926465"/>
            </a:xfrm>
            <a:custGeom>
              <a:avLst/>
              <a:gdLst/>
              <a:ahLst/>
              <a:cxnLst/>
              <a:rect l="l" t="t" r="r" b="b"/>
              <a:pathLst>
                <a:path w="2584450" h="926464">
                  <a:moveTo>
                    <a:pt x="205305" y="17780"/>
                  </a:moveTo>
                  <a:lnTo>
                    <a:pt x="256464" y="17780"/>
                  </a:lnTo>
                  <a:lnTo>
                    <a:pt x="283627" y="0"/>
                  </a:lnTo>
                  <a:lnTo>
                    <a:pt x="334120" y="12116"/>
                  </a:lnTo>
                  <a:lnTo>
                    <a:pt x="347285" y="27694"/>
                  </a:lnTo>
                  <a:lnTo>
                    <a:pt x="347285" y="51139"/>
                  </a:lnTo>
                  <a:lnTo>
                    <a:pt x="391279" y="56804"/>
                  </a:lnTo>
                  <a:lnTo>
                    <a:pt x="421775" y="66560"/>
                  </a:lnTo>
                  <a:lnTo>
                    <a:pt x="435773" y="60580"/>
                  </a:lnTo>
                  <a:lnTo>
                    <a:pt x="421775" y="39652"/>
                  </a:lnTo>
                  <a:lnTo>
                    <a:pt x="452937" y="39652"/>
                  </a:lnTo>
                  <a:lnTo>
                    <a:pt x="465769" y="12116"/>
                  </a:lnTo>
                  <a:lnTo>
                    <a:pt x="500098" y="9441"/>
                  </a:lnTo>
                  <a:lnTo>
                    <a:pt x="513262" y="42799"/>
                  </a:lnTo>
                  <a:lnTo>
                    <a:pt x="547424" y="10227"/>
                  </a:lnTo>
                  <a:lnTo>
                    <a:pt x="563422" y="28323"/>
                  </a:lnTo>
                  <a:lnTo>
                    <a:pt x="563422" y="46576"/>
                  </a:lnTo>
                  <a:lnTo>
                    <a:pt x="614915" y="46576"/>
                  </a:lnTo>
                  <a:lnTo>
                    <a:pt x="610916" y="73011"/>
                  </a:lnTo>
                  <a:lnTo>
                    <a:pt x="624914" y="85442"/>
                  </a:lnTo>
                  <a:lnTo>
                    <a:pt x="642245" y="61682"/>
                  </a:lnTo>
                  <a:lnTo>
                    <a:pt x="652243" y="22658"/>
                  </a:lnTo>
                  <a:lnTo>
                    <a:pt x="672241" y="10227"/>
                  </a:lnTo>
                  <a:lnTo>
                    <a:pt x="692238" y="13217"/>
                  </a:lnTo>
                  <a:lnTo>
                    <a:pt x="732566" y="74113"/>
                  </a:lnTo>
                  <a:lnTo>
                    <a:pt x="732566" y="91893"/>
                  </a:lnTo>
                  <a:lnTo>
                    <a:pt x="783059" y="121476"/>
                  </a:lnTo>
                  <a:lnTo>
                    <a:pt x="841051" y="104324"/>
                  </a:lnTo>
                  <a:lnTo>
                    <a:pt x="908708" y="161443"/>
                  </a:lnTo>
                  <a:lnTo>
                    <a:pt x="911374" y="232567"/>
                  </a:lnTo>
                  <a:lnTo>
                    <a:pt x="894710" y="253494"/>
                  </a:lnTo>
                  <a:lnTo>
                    <a:pt x="907375" y="278356"/>
                  </a:lnTo>
                  <a:lnTo>
                    <a:pt x="965034" y="284021"/>
                  </a:lnTo>
                  <a:lnTo>
                    <a:pt x="1012361" y="293462"/>
                  </a:lnTo>
                  <a:lnTo>
                    <a:pt x="1039523" y="317380"/>
                  </a:lnTo>
                  <a:lnTo>
                    <a:pt x="1055521" y="356246"/>
                  </a:lnTo>
                  <a:lnTo>
                    <a:pt x="1045523" y="371351"/>
                  </a:lnTo>
                  <a:lnTo>
                    <a:pt x="1055521" y="379691"/>
                  </a:lnTo>
                  <a:lnTo>
                    <a:pt x="1092683" y="362697"/>
                  </a:lnTo>
                  <a:lnTo>
                    <a:pt x="1099849" y="338150"/>
                  </a:lnTo>
                  <a:lnTo>
                    <a:pt x="1119846" y="332485"/>
                  </a:lnTo>
                  <a:lnTo>
                    <a:pt x="1137177" y="317380"/>
                  </a:lnTo>
                  <a:lnTo>
                    <a:pt x="1154008" y="318166"/>
                  </a:lnTo>
                  <a:lnTo>
                    <a:pt x="1191503" y="302903"/>
                  </a:lnTo>
                  <a:lnTo>
                    <a:pt x="1248828" y="333272"/>
                  </a:lnTo>
                  <a:lnTo>
                    <a:pt x="1305987" y="357032"/>
                  </a:lnTo>
                  <a:lnTo>
                    <a:pt x="1333150" y="351368"/>
                  </a:lnTo>
                  <a:lnTo>
                    <a:pt x="1387642" y="375128"/>
                  </a:lnTo>
                  <a:lnTo>
                    <a:pt x="1434803" y="369463"/>
                  </a:lnTo>
                  <a:lnTo>
                    <a:pt x="1481963" y="397157"/>
                  </a:lnTo>
                  <a:lnTo>
                    <a:pt x="1491961" y="420603"/>
                  </a:lnTo>
                  <a:lnTo>
                    <a:pt x="1522457" y="436023"/>
                  </a:lnTo>
                  <a:lnTo>
                    <a:pt x="1555619" y="436023"/>
                  </a:lnTo>
                  <a:lnTo>
                    <a:pt x="1582782" y="433034"/>
                  </a:lnTo>
                  <a:lnTo>
                    <a:pt x="1586782" y="397157"/>
                  </a:lnTo>
                  <a:lnTo>
                    <a:pt x="1599613" y="397157"/>
                  </a:lnTo>
                  <a:lnTo>
                    <a:pt x="1616944" y="388503"/>
                  </a:lnTo>
                  <a:lnTo>
                    <a:pt x="1671270" y="397157"/>
                  </a:lnTo>
                  <a:lnTo>
                    <a:pt x="1694434" y="385356"/>
                  </a:lnTo>
                  <a:lnTo>
                    <a:pt x="1782921" y="343815"/>
                  </a:lnTo>
                  <a:lnTo>
                    <a:pt x="1834081" y="326821"/>
                  </a:lnTo>
                  <a:lnTo>
                    <a:pt x="1850579" y="329496"/>
                  </a:lnTo>
                  <a:lnTo>
                    <a:pt x="1864577" y="299127"/>
                  </a:lnTo>
                  <a:lnTo>
                    <a:pt x="1864577" y="278356"/>
                  </a:lnTo>
                  <a:lnTo>
                    <a:pt x="1874576" y="257271"/>
                  </a:lnTo>
                  <a:lnTo>
                    <a:pt x="1952232" y="296137"/>
                  </a:lnTo>
                  <a:lnTo>
                    <a:pt x="1992226" y="329496"/>
                  </a:lnTo>
                  <a:lnTo>
                    <a:pt x="1996225" y="365687"/>
                  </a:lnTo>
                  <a:lnTo>
                    <a:pt x="2053884" y="351368"/>
                  </a:lnTo>
                  <a:lnTo>
                    <a:pt x="2103877" y="360022"/>
                  </a:lnTo>
                  <a:lnTo>
                    <a:pt x="2117875" y="372138"/>
                  </a:lnTo>
                  <a:lnTo>
                    <a:pt x="2161369" y="351368"/>
                  </a:lnTo>
                  <a:lnTo>
                    <a:pt x="2161369" y="369463"/>
                  </a:lnTo>
                  <a:lnTo>
                    <a:pt x="2134207" y="411162"/>
                  </a:lnTo>
                  <a:lnTo>
                    <a:pt x="2124208" y="473945"/>
                  </a:lnTo>
                  <a:lnTo>
                    <a:pt x="2174201" y="483386"/>
                  </a:lnTo>
                  <a:lnTo>
                    <a:pt x="2198698" y="441845"/>
                  </a:lnTo>
                  <a:lnTo>
                    <a:pt x="2232693" y="429257"/>
                  </a:lnTo>
                  <a:lnTo>
                    <a:pt x="2265855" y="441845"/>
                  </a:lnTo>
                  <a:lnTo>
                    <a:pt x="2296351" y="432247"/>
                  </a:lnTo>
                  <a:lnTo>
                    <a:pt x="2327513" y="447510"/>
                  </a:lnTo>
                  <a:lnTo>
                    <a:pt x="2367508" y="477722"/>
                  </a:lnTo>
                  <a:lnTo>
                    <a:pt x="2421834" y="475047"/>
                  </a:lnTo>
                  <a:lnTo>
                    <a:pt x="2461995" y="507933"/>
                  </a:lnTo>
                  <a:lnTo>
                    <a:pt x="2566814" y="514070"/>
                  </a:lnTo>
                  <a:lnTo>
                    <a:pt x="2583978" y="538617"/>
                  </a:lnTo>
                  <a:lnTo>
                    <a:pt x="2563481" y="549947"/>
                  </a:lnTo>
                  <a:lnTo>
                    <a:pt x="2509488" y="612730"/>
                  </a:lnTo>
                  <a:lnTo>
                    <a:pt x="2498323" y="648607"/>
                  </a:lnTo>
                  <a:lnTo>
                    <a:pt x="2475160" y="663712"/>
                  </a:lnTo>
                  <a:lnTo>
                    <a:pt x="2471160" y="684955"/>
                  </a:lnTo>
                  <a:lnTo>
                    <a:pt x="2423833" y="768509"/>
                  </a:lnTo>
                  <a:lnTo>
                    <a:pt x="2406669" y="786290"/>
                  </a:lnTo>
                  <a:lnTo>
                    <a:pt x="2396671" y="830978"/>
                  </a:lnTo>
                  <a:lnTo>
                    <a:pt x="2358342" y="902416"/>
                  </a:lnTo>
                  <a:lnTo>
                    <a:pt x="2331513" y="926334"/>
                  </a:lnTo>
                  <a:lnTo>
                    <a:pt x="2291018" y="908081"/>
                  </a:lnTo>
                  <a:lnTo>
                    <a:pt x="2285019" y="881646"/>
                  </a:lnTo>
                  <a:lnTo>
                    <a:pt x="2250691" y="869215"/>
                  </a:lnTo>
                  <a:lnTo>
                    <a:pt x="2227860" y="842622"/>
                  </a:lnTo>
                  <a:lnTo>
                    <a:pt x="2179367" y="838846"/>
                  </a:lnTo>
                  <a:lnTo>
                    <a:pt x="2146205" y="862291"/>
                  </a:lnTo>
                  <a:lnTo>
                    <a:pt x="2122208" y="841521"/>
                  </a:lnTo>
                  <a:lnTo>
                    <a:pt x="2099045" y="848287"/>
                  </a:lnTo>
                  <a:lnTo>
                    <a:pt x="2044552" y="823425"/>
                  </a:lnTo>
                  <a:lnTo>
                    <a:pt x="2024555" y="832866"/>
                  </a:lnTo>
                  <a:lnTo>
                    <a:pt x="1997392" y="820750"/>
                  </a:lnTo>
                  <a:lnTo>
                    <a:pt x="1952898" y="823425"/>
                  </a:lnTo>
                  <a:lnTo>
                    <a:pt x="1915737" y="813984"/>
                  </a:lnTo>
                  <a:lnTo>
                    <a:pt x="1878575" y="844510"/>
                  </a:lnTo>
                  <a:lnTo>
                    <a:pt x="1862577" y="813984"/>
                  </a:lnTo>
                  <a:lnTo>
                    <a:pt x="1845413" y="822638"/>
                  </a:lnTo>
                  <a:lnTo>
                    <a:pt x="1808085" y="793214"/>
                  </a:lnTo>
                  <a:lnTo>
                    <a:pt x="1780922" y="762844"/>
                  </a:lnTo>
                  <a:lnTo>
                    <a:pt x="1770923" y="774961"/>
                  </a:lnTo>
                  <a:lnTo>
                    <a:pt x="1726429" y="744749"/>
                  </a:lnTo>
                  <a:lnTo>
                    <a:pt x="1713764" y="768509"/>
                  </a:lnTo>
                  <a:lnTo>
                    <a:pt x="1622110" y="747424"/>
                  </a:lnTo>
                  <a:lnTo>
                    <a:pt x="1564451" y="747424"/>
                  </a:lnTo>
                  <a:lnTo>
                    <a:pt x="1517291" y="740972"/>
                  </a:lnTo>
                  <a:lnTo>
                    <a:pt x="1493295" y="749312"/>
                  </a:lnTo>
                  <a:lnTo>
                    <a:pt x="1455966" y="749312"/>
                  </a:lnTo>
                  <a:lnTo>
                    <a:pt x="1412806" y="782514"/>
                  </a:lnTo>
                  <a:lnTo>
                    <a:pt x="1381643" y="824527"/>
                  </a:lnTo>
                  <a:lnTo>
                    <a:pt x="1364312" y="845297"/>
                  </a:lnTo>
                  <a:lnTo>
                    <a:pt x="1347148" y="845297"/>
                  </a:lnTo>
                  <a:lnTo>
                    <a:pt x="1289989" y="877554"/>
                  </a:lnTo>
                  <a:lnTo>
                    <a:pt x="1239496" y="817760"/>
                  </a:lnTo>
                  <a:lnTo>
                    <a:pt x="1199502" y="769296"/>
                  </a:lnTo>
                  <a:lnTo>
                    <a:pt x="1175172" y="781727"/>
                  </a:lnTo>
                  <a:lnTo>
                    <a:pt x="1169172" y="727755"/>
                  </a:lnTo>
                  <a:lnTo>
                    <a:pt x="1162340" y="709502"/>
                  </a:lnTo>
                  <a:lnTo>
                    <a:pt x="1169172" y="673311"/>
                  </a:lnTo>
                  <a:lnTo>
                    <a:pt x="1159174" y="631612"/>
                  </a:lnTo>
                  <a:lnTo>
                    <a:pt x="1101848" y="631612"/>
                  </a:lnTo>
                  <a:lnTo>
                    <a:pt x="1057521" y="628623"/>
                  </a:lnTo>
                  <a:lnTo>
                    <a:pt x="1034358" y="652383"/>
                  </a:lnTo>
                  <a:lnTo>
                    <a:pt x="993030" y="663712"/>
                  </a:lnTo>
                  <a:lnTo>
                    <a:pt x="967033" y="622171"/>
                  </a:lnTo>
                  <a:lnTo>
                    <a:pt x="919873" y="622171"/>
                  </a:lnTo>
                  <a:lnTo>
                    <a:pt x="882712" y="604076"/>
                  </a:lnTo>
                  <a:lnTo>
                    <a:pt x="878212" y="619182"/>
                  </a:lnTo>
                  <a:lnTo>
                    <a:pt x="875379" y="661195"/>
                  </a:lnTo>
                  <a:lnTo>
                    <a:pt x="834218" y="639165"/>
                  </a:lnTo>
                  <a:lnTo>
                    <a:pt x="787058" y="642155"/>
                  </a:lnTo>
                  <a:lnTo>
                    <a:pt x="801056" y="573707"/>
                  </a:lnTo>
                  <a:lnTo>
                    <a:pt x="770560" y="558601"/>
                  </a:lnTo>
                  <a:lnTo>
                    <a:pt x="770560" y="531851"/>
                  </a:lnTo>
                  <a:lnTo>
                    <a:pt x="658909" y="540505"/>
                  </a:lnTo>
                  <a:lnTo>
                    <a:pt x="676240" y="492041"/>
                  </a:lnTo>
                  <a:lnTo>
                    <a:pt x="618915" y="483386"/>
                  </a:lnTo>
                  <a:lnTo>
                    <a:pt x="591752" y="483386"/>
                  </a:lnTo>
                  <a:lnTo>
                    <a:pt x="581753" y="461514"/>
                  </a:lnTo>
                  <a:lnTo>
                    <a:pt x="511263" y="464504"/>
                  </a:lnTo>
                  <a:lnTo>
                    <a:pt x="466935" y="451916"/>
                  </a:lnTo>
                  <a:lnTo>
                    <a:pt x="389279" y="464504"/>
                  </a:lnTo>
                  <a:lnTo>
                    <a:pt x="324955" y="496604"/>
                  </a:lnTo>
                  <a:lnTo>
                    <a:pt x="256464" y="496604"/>
                  </a:lnTo>
                  <a:lnTo>
                    <a:pt x="216470" y="514070"/>
                  </a:lnTo>
                  <a:lnTo>
                    <a:pt x="171976" y="510923"/>
                  </a:lnTo>
                  <a:lnTo>
                    <a:pt x="134814" y="529176"/>
                  </a:lnTo>
                  <a:lnTo>
                    <a:pt x="87654" y="490153"/>
                  </a:lnTo>
                  <a:lnTo>
                    <a:pt x="81655" y="453804"/>
                  </a:lnTo>
                  <a:lnTo>
                    <a:pt x="41161" y="459626"/>
                  </a:lnTo>
                  <a:lnTo>
                    <a:pt x="0" y="432247"/>
                  </a:lnTo>
                  <a:lnTo>
                    <a:pt x="27162" y="417928"/>
                  </a:lnTo>
                  <a:lnTo>
                    <a:pt x="81655" y="427369"/>
                  </a:lnTo>
                  <a:lnTo>
                    <a:pt x="64324" y="394167"/>
                  </a:lnTo>
                  <a:lnTo>
                    <a:pt x="31162" y="391492"/>
                  </a:lnTo>
                  <a:lnTo>
                    <a:pt x="34328" y="352469"/>
                  </a:lnTo>
                  <a:lnTo>
                    <a:pt x="78489" y="307938"/>
                  </a:lnTo>
                  <a:lnTo>
                    <a:pt x="126815" y="265925"/>
                  </a:lnTo>
                  <a:lnTo>
                    <a:pt x="136814" y="247672"/>
                  </a:lnTo>
                  <a:lnTo>
                    <a:pt x="173976" y="221237"/>
                  </a:lnTo>
                  <a:lnTo>
                    <a:pt x="183974" y="206131"/>
                  </a:lnTo>
                  <a:lnTo>
                    <a:pt x="201305" y="203142"/>
                  </a:lnTo>
                  <a:lnTo>
                    <a:pt x="201305" y="197477"/>
                  </a:lnTo>
                  <a:lnTo>
                    <a:pt x="181308" y="164118"/>
                  </a:lnTo>
                  <a:lnTo>
                    <a:pt x="175309" y="115811"/>
                  </a:lnTo>
                  <a:lnTo>
                    <a:pt x="195306" y="107471"/>
                  </a:lnTo>
                  <a:lnTo>
                    <a:pt x="195306" y="89218"/>
                  </a:lnTo>
                  <a:lnTo>
                    <a:pt x="215303" y="80564"/>
                  </a:lnTo>
                  <a:lnTo>
                    <a:pt x="205305" y="39023"/>
                  </a:lnTo>
                  <a:lnTo>
                    <a:pt x="212470" y="32099"/>
                  </a:lnTo>
                  <a:lnTo>
                    <a:pt x="205305" y="177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623465" y="3137409"/>
              <a:ext cx="1822450" cy="2244725"/>
            </a:xfrm>
            <a:custGeom>
              <a:avLst/>
              <a:gdLst/>
              <a:ahLst/>
              <a:cxnLst/>
              <a:rect l="l" t="t" r="r" b="b"/>
              <a:pathLst>
                <a:path w="1822450" h="2244725">
                  <a:moveTo>
                    <a:pt x="648384" y="2230057"/>
                  </a:moveTo>
                  <a:lnTo>
                    <a:pt x="475101" y="2230057"/>
                  </a:lnTo>
                  <a:lnTo>
                    <a:pt x="492265" y="2244439"/>
                  </a:lnTo>
                  <a:lnTo>
                    <a:pt x="651077" y="2239892"/>
                  </a:lnTo>
                  <a:lnTo>
                    <a:pt x="648384" y="2230057"/>
                  </a:lnTo>
                  <a:close/>
                </a:path>
                <a:path w="1822450" h="2244725">
                  <a:moveTo>
                    <a:pt x="669235" y="2130595"/>
                  </a:moveTo>
                  <a:lnTo>
                    <a:pt x="302958" y="2130595"/>
                  </a:lnTo>
                  <a:lnTo>
                    <a:pt x="330121" y="2140052"/>
                  </a:lnTo>
                  <a:lnTo>
                    <a:pt x="326121" y="2158194"/>
                  </a:lnTo>
                  <a:lnTo>
                    <a:pt x="346119" y="2172199"/>
                  </a:lnTo>
                  <a:lnTo>
                    <a:pt x="353451" y="2214180"/>
                  </a:lnTo>
                  <a:lnTo>
                    <a:pt x="390613" y="2233094"/>
                  </a:lnTo>
                  <a:lnTo>
                    <a:pt x="475101" y="2230057"/>
                  </a:lnTo>
                  <a:lnTo>
                    <a:pt x="648384" y="2230057"/>
                  </a:lnTo>
                  <a:lnTo>
                    <a:pt x="644244" y="2214936"/>
                  </a:lnTo>
                  <a:lnTo>
                    <a:pt x="669235" y="2130595"/>
                  </a:lnTo>
                  <a:close/>
                </a:path>
                <a:path w="1822450" h="2244725">
                  <a:moveTo>
                    <a:pt x="1227352" y="1681259"/>
                  </a:moveTo>
                  <a:lnTo>
                    <a:pt x="67657" y="1681259"/>
                  </a:lnTo>
                  <a:lnTo>
                    <a:pt x="91654" y="1699040"/>
                  </a:lnTo>
                  <a:lnTo>
                    <a:pt x="77656" y="1717198"/>
                  </a:lnTo>
                  <a:lnTo>
                    <a:pt x="70490" y="1743665"/>
                  </a:lnTo>
                  <a:lnTo>
                    <a:pt x="87654" y="1761823"/>
                  </a:lnTo>
                  <a:lnTo>
                    <a:pt x="73656" y="1798140"/>
                  </a:lnTo>
                  <a:lnTo>
                    <a:pt x="93653" y="1809485"/>
                  </a:lnTo>
                  <a:lnTo>
                    <a:pt x="103652" y="1837085"/>
                  </a:lnTo>
                  <a:lnTo>
                    <a:pt x="80488" y="1854866"/>
                  </a:lnTo>
                  <a:lnTo>
                    <a:pt x="93653" y="1872269"/>
                  </a:lnTo>
                  <a:lnTo>
                    <a:pt x="79655" y="1899491"/>
                  </a:lnTo>
                  <a:lnTo>
                    <a:pt x="73656" y="1920671"/>
                  </a:lnTo>
                  <a:lnTo>
                    <a:pt x="96986" y="1970976"/>
                  </a:lnTo>
                  <a:lnTo>
                    <a:pt x="120983" y="1988757"/>
                  </a:lnTo>
                  <a:lnTo>
                    <a:pt x="191307" y="1995571"/>
                  </a:lnTo>
                  <a:lnTo>
                    <a:pt x="201305" y="2019394"/>
                  </a:lnTo>
                  <a:lnTo>
                    <a:pt x="204471" y="2067811"/>
                  </a:lnTo>
                  <a:lnTo>
                    <a:pt x="191307" y="2136259"/>
                  </a:lnTo>
                  <a:lnTo>
                    <a:pt x="231801" y="2141940"/>
                  </a:lnTo>
                  <a:lnTo>
                    <a:pt x="271796" y="2166518"/>
                  </a:lnTo>
                  <a:lnTo>
                    <a:pt x="285794" y="2140052"/>
                  </a:lnTo>
                  <a:lnTo>
                    <a:pt x="302958" y="2130595"/>
                  </a:lnTo>
                  <a:lnTo>
                    <a:pt x="669235" y="2130595"/>
                  </a:lnTo>
                  <a:lnTo>
                    <a:pt x="682239" y="2086709"/>
                  </a:lnTo>
                  <a:lnTo>
                    <a:pt x="743897" y="2030739"/>
                  </a:lnTo>
                  <a:lnTo>
                    <a:pt x="815054" y="2006916"/>
                  </a:lnTo>
                  <a:lnTo>
                    <a:pt x="838384" y="1979300"/>
                  </a:lnTo>
                  <a:lnTo>
                    <a:pt x="875546" y="1976657"/>
                  </a:lnTo>
                  <a:lnTo>
                    <a:pt x="947203" y="1923330"/>
                  </a:lnTo>
                  <a:lnTo>
                    <a:pt x="1049522" y="1824607"/>
                  </a:lnTo>
                  <a:lnTo>
                    <a:pt x="1110014" y="1779982"/>
                  </a:lnTo>
                  <a:lnTo>
                    <a:pt x="1134010" y="1738000"/>
                  </a:lnTo>
                  <a:lnTo>
                    <a:pt x="1195669" y="1690716"/>
                  </a:lnTo>
                  <a:lnTo>
                    <a:pt x="1222832" y="1690716"/>
                  </a:lnTo>
                  <a:lnTo>
                    <a:pt x="1227352" y="1681259"/>
                  </a:lnTo>
                  <a:close/>
                </a:path>
                <a:path w="1822450" h="2244725">
                  <a:moveTo>
                    <a:pt x="245799" y="1247831"/>
                  </a:moveTo>
                  <a:lnTo>
                    <a:pt x="221302" y="1250853"/>
                  </a:lnTo>
                  <a:lnTo>
                    <a:pt x="204471" y="1265974"/>
                  </a:lnTo>
                  <a:lnTo>
                    <a:pt x="198472" y="1283000"/>
                  </a:lnTo>
                  <a:lnTo>
                    <a:pt x="146979" y="1289813"/>
                  </a:lnTo>
                  <a:lnTo>
                    <a:pt x="140147" y="1298121"/>
                  </a:lnTo>
                  <a:lnTo>
                    <a:pt x="167310" y="1343140"/>
                  </a:lnTo>
                  <a:lnTo>
                    <a:pt x="170143" y="1345783"/>
                  </a:lnTo>
                  <a:lnTo>
                    <a:pt x="157311" y="1409322"/>
                  </a:lnTo>
                  <a:lnTo>
                    <a:pt x="130148" y="1415003"/>
                  </a:lnTo>
                  <a:lnTo>
                    <a:pt x="120150" y="1447528"/>
                  </a:lnTo>
                  <a:lnTo>
                    <a:pt x="85654" y="1450171"/>
                  </a:lnTo>
                  <a:lnTo>
                    <a:pt x="58491" y="1456984"/>
                  </a:lnTo>
                  <a:lnTo>
                    <a:pt x="58491" y="1477786"/>
                  </a:lnTo>
                  <a:lnTo>
                    <a:pt x="44493" y="1480808"/>
                  </a:lnTo>
                  <a:lnTo>
                    <a:pt x="14164" y="1507290"/>
                  </a:lnTo>
                  <a:lnTo>
                    <a:pt x="27329" y="1564393"/>
                  </a:lnTo>
                  <a:lnTo>
                    <a:pt x="10165" y="1575738"/>
                  </a:lnTo>
                  <a:lnTo>
                    <a:pt x="23330" y="1609018"/>
                  </a:lnTo>
                  <a:lnTo>
                    <a:pt x="7332" y="1614699"/>
                  </a:lnTo>
                  <a:lnTo>
                    <a:pt x="0" y="1632857"/>
                  </a:lnTo>
                  <a:lnTo>
                    <a:pt x="23330" y="1644958"/>
                  </a:lnTo>
                  <a:lnTo>
                    <a:pt x="20497" y="1674461"/>
                  </a:lnTo>
                  <a:lnTo>
                    <a:pt x="47326" y="1695263"/>
                  </a:lnTo>
                  <a:lnTo>
                    <a:pt x="67657" y="1681259"/>
                  </a:lnTo>
                  <a:lnTo>
                    <a:pt x="1227352" y="1681259"/>
                  </a:lnTo>
                  <a:lnTo>
                    <a:pt x="1235663" y="1663872"/>
                  </a:lnTo>
                  <a:lnTo>
                    <a:pt x="1225665" y="1636634"/>
                  </a:lnTo>
                  <a:lnTo>
                    <a:pt x="1307320" y="1577627"/>
                  </a:lnTo>
                  <a:lnTo>
                    <a:pt x="1334483" y="1550027"/>
                  </a:lnTo>
                  <a:lnTo>
                    <a:pt x="1388476" y="1541325"/>
                  </a:lnTo>
                  <a:lnTo>
                    <a:pt x="1425637" y="1529980"/>
                  </a:lnTo>
                  <a:lnTo>
                    <a:pt x="1425637" y="1491020"/>
                  </a:lnTo>
                  <a:lnTo>
                    <a:pt x="1481296" y="1486488"/>
                  </a:lnTo>
                  <a:lnTo>
                    <a:pt x="1492128" y="1465686"/>
                  </a:lnTo>
                  <a:lnTo>
                    <a:pt x="1533789" y="1439959"/>
                  </a:lnTo>
                  <a:lnTo>
                    <a:pt x="1632942" y="1409322"/>
                  </a:lnTo>
                  <a:lnTo>
                    <a:pt x="1689233" y="1356373"/>
                  </a:lnTo>
                  <a:lnTo>
                    <a:pt x="489099" y="1356373"/>
                  </a:lnTo>
                  <a:lnTo>
                    <a:pt x="457770" y="1332550"/>
                  </a:lnTo>
                  <a:lnTo>
                    <a:pt x="451771" y="1311748"/>
                  </a:lnTo>
                  <a:lnTo>
                    <a:pt x="417775" y="1307956"/>
                  </a:lnTo>
                  <a:lnTo>
                    <a:pt x="411776" y="1299270"/>
                  </a:lnTo>
                  <a:lnTo>
                    <a:pt x="411776" y="1269011"/>
                  </a:lnTo>
                  <a:lnTo>
                    <a:pt x="406938" y="1263331"/>
                  </a:lnTo>
                  <a:lnTo>
                    <a:pt x="285794" y="1263331"/>
                  </a:lnTo>
                  <a:lnTo>
                    <a:pt x="245799" y="1247831"/>
                  </a:lnTo>
                  <a:close/>
                </a:path>
                <a:path w="1822450" h="2244725">
                  <a:moveTo>
                    <a:pt x="512262" y="1326870"/>
                  </a:moveTo>
                  <a:lnTo>
                    <a:pt x="489099" y="1356373"/>
                  </a:lnTo>
                  <a:lnTo>
                    <a:pt x="1689233" y="1356373"/>
                  </a:lnTo>
                  <a:lnTo>
                    <a:pt x="1704506" y="1342007"/>
                  </a:lnTo>
                  <a:lnTo>
                    <a:pt x="617915" y="1342007"/>
                  </a:lnTo>
                  <a:lnTo>
                    <a:pt x="608463" y="1335194"/>
                  </a:lnTo>
                  <a:lnTo>
                    <a:pt x="580586" y="1335194"/>
                  </a:lnTo>
                  <a:lnTo>
                    <a:pt x="512262" y="1326870"/>
                  </a:lnTo>
                  <a:close/>
                </a:path>
                <a:path w="1822450" h="2244725">
                  <a:moveTo>
                    <a:pt x="716734" y="1102516"/>
                  </a:moveTo>
                  <a:lnTo>
                    <a:pt x="686239" y="1108339"/>
                  </a:lnTo>
                  <a:lnTo>
                    <a:pt x="662242" y="1132099"/>
                  </a:lnTo>
                  <a:lnTo>
                    <a:pt x="659076" y="1159698"/>
                  </a:lnTo>
                  <a:lnTo>
                    <a:pt x="639078" y="1171043"/>
                  </a:lnTo>
                  <a:lnTo>
                    <a:pt x="625080" y="1206983"/>
                  </a:lnTo>
                  <a:lnTo>
                    <a:pt x="675407" y="1237619"/>
                  </a:lnTo>
                  <a:lnTo>
                    <a:pt x="645078" y="1287909"/>
                  </a:lnTo>
                  <a:lnTo>
                    <a:pt x="651077" y="1332550"/>
                  </a:lnTo>
                  <a:lnTo>
                    <a:pt x="617915" y="1342007"/>
                  </a:lnTo>
                  <a:lnTo>
                    <a:pt x="1704506" y="1342007"/>
                  </a:lnTo>
                  <a:lnTo>
                    <a:pt x="1715764" y="1331417"/>
                  </a:lnTo>
                  <a:lnTo>
                    <a:pt x="1703432" y="1306068"/>
                  </a:lnTo>
                  <a:lnTo>
                    <a:pt x="1774256" y="1269766"/>
                  </a:lnTo>
                  <a:lnTo>
                    <a:pt x="1809418" y="1239508"/>
                  </a:lnTo>
                  <a:lnTo>
                    <a:pt x="1822450" y="1222693"/>
                  </a:lnTo>
                  <a:lnTo>
                    <a:pt x="1822450" y="1154034"/>
                  </a:lnTo>
                  <a:lnTo>
                    <a:pt x="783892" y="1154034"/>
                  </a:lnTo>
                  <a:lnTo>
                    <a:pt x="761201" y="1138865"/>
                  </a:lnTo>
                  <a:lnTo>
                    <a:pt x="740731" y="1138865"/>
                  </a:lnTo>
                  <a:lnTo>
                    <a:pt x="716734" y="1102516"/>
                  </a:lnTo>
                  <a:close/>
                </a:path>
                <a:path w="1822450" h="2244725">
                  <a:moveTo>
                    <a:pt x="600584" y="1329513"/>
                  </a:moveTo>
                  <a:lnTo>
                    <a:pt x="580586" y="1335194"/>
                  </a:lnTo>
                  <a:lnTo>
                    <a:pt x="608463" y="1335194"/>
                  </a:lnTo>
                  <a:lnTo>
                    <a:pt x="600584" y="1329513"/>
                  </a:lnTo>
                  <a:close/>
                </a:path>
                <a:path w="1822450" h="2244725">
                  <a:moveTo>
                    <a:pt x="357450" y="1185425"/>
                  </a:moveTo>
                  <a:lnTo>
                    <a:pt x="330121" y="1197526"/>
                  </a:lnTo>
                  <a:lnTo>
                    <a:pt x="316956" y="1235715"/>
                  </a:lnTo>
                  <a:lnTo>
                    <a:pt x="285794" y="1263331"/>
                  </a:lnTo>
                  <a:lnTo>
                    <a:pt x="406938" y="1263331"/>
                  </a:lnTo>
                  <a:lnTo>
                    <a:pt x="401778" y="1257273"/>
                  </a:lnTo>
                  <a:lnTo>
                    <a:pt x="411776" y="1230051"/>
                  </a:lnTo>
                  <a:lnTo>
                    <a:pt x="384613" y="1188069"/>
                  </a:lnTo>
                  <a:lnTo>
                    <a:pt x="357450" y="1185425"/>
                  </a:lnTo>
                  <a:close/>
                </a:path>
                <a:path w="1822450" h="2244725">
                  <a:moveTo>
                    <a:pt x="892710" y="1132886"/>
                  </a:moveTo>
                  <a:lnTo>
                    <a:pt x="862381" y="1141540"/>
                  </a:lnTo>
                  <a:lnTo>
                    <a:pt x="783892" y="1154034"/>
                  </a:lnTo>
                  <a:lnTo>
                    <a:pt x="1822450" y="1154034"/>
                  </a:lnTo>
                  <a:lnTo>
                    <a:pt x="1822450" y="1150997"/>
                  </a:lnTo>
                  <a:lnTo>
                    <a:pt x="920040" y="1150997"/>
                  </a:lnTo>
                  <a:lnTo>
                    <a:pt x="892710" y="1132886"/>
                  </a:lnTo>
                  <a:close/>
                </a:path>
                <a:path w="1822450" h="2244725">
                  <a:moveTo>
                    <a:pt x="957201" y="1130211"/>
                  </a:moveTo>
                  <a:lnTo>
                    <a:pt x="920040" y="1150997"/>
                  </a:lnTo>
                  <a:lnTo>
                    <a:pt x="1822450" y="1150997"/>
                  </a:lnTo>
                  <a:lnTo>
                    <a:pt x="1822450" y="1132886"/>
                  </a:lnTo>
                  <a:lnTo>
                    <a:pt x="984364" y="1132886"/>
                  </a:lnTo>
                  <a:lnTo>
                    <a:pt x="957201" y="1130211"/>
                  </a:lnTo>
                  <a:close/>
                </a:path>
                <a:path w="1822450" h="2244725">
                  <a:moveTo>
                    <a:pt x="756729" y="1135875"/>
                  </a:moveTo>
                  <a:lnTo>
                    <a:pt x="740731" y="1138865"/>
                  </a:lnTo>
                  <a:lnTo>
                    <a:pt x="761201" y="1138865"/>
                  </a:lnTo>
                  <a:lnTo>
                    <a:pt x="756729" y="1135875"/>
                  </a:lnTo>
                  <a:close/>
                </a:path>
                <a:path w="1822450" h="2244725">
                  <a:moveTo>
                    <a:pt x="1034357" y="1100628"/>
                  </a:moveTo>
                  <a:lnTo>
                    <a:pt x="984364" y="1132886"/>
                  </a:lnTo>
                  <a:lnTo>
                    <a:pt x="1822450" y="1132886"/>
                  </a:lnTo>
                  <a:lnTo>
                    <a:pt x="1822450" y="1103775"/>
                  </a:lnTo>
                  <a:lnTo>
                    <a:pt x="1078851" y="1103775"/>
                  </a:lnTo>
                  <a:lnTo>
                    <a:pt x="1034357" y="1100628"/>
                  </a:lnTo>
                  <a:close/>
                </a:path>
                <a:path w="1822450" h="2244725">
                  <a:moveTo>
                    <a:pt x="1331317" y="741707"/>
                  </a:moveTo>
                  <a:lnTo>
                    <a:pt x="1283990" y="773178"/>
                  </a:lnTo>
                  <a:lnTo>
                    <a:pt x="1252827" y="849966"/>
                  </a:lnTo>
                  <a:lnTo>
                    <a:pt x="1228831" y="868061"/>
                  </a:lnTo>
                  <a:lnTo>
                    <a:pt x="1187170" y="933520"/>
                  </a:lnTo>
                  <a:lnTo>
                    <a:pt x="1150008" y="996304"/>
                  </a:lnTo>
                  <a:lnTo>
                    <a:pt x="1150008" y="1014399"/>
                  </a:lnTo>
                  <a:lnTo>
                    <a:pt x="1133177" y="1050433"/>
                  </a:lnTo>
                  <a:lnTo>
                    <a:pt x="1102848" y="1056098"/>
                  </a:lnTo>
                  <a:lnTo>
                    <a:pt x="1078851" y="1103775"/>
                  </a:lnTo>
                  <a:lnTo>
                    <a:pt x="1822450" y="1103775"/>
                  </a:lnTo>
                  <a:lnTo>
                    <a:pt x="1822450" y="793948"/>
                  </a:lnTo>
                  <a:lnTo>
                    <a:pt x="1418971" y="793948"/>
                  </a:lnTo>
                  <a:lnTo>
                    <a:pt x="1383643" y="788284"/>
                  </a:lnTo>
                  <a:lnTo>
                    <a:pt x="1372478" y="751935"/>
                  </a:lnTo>
                  <a:lnTo>
                    <a:pt x="1331317" y="741707"/>
                  </a:lnTo>
                  <a:close/>
                </a:path>
                <a:path w="1822450" h="2244725">
                  <a:moveTo>
                    <a:pt x="1471297" y="741707"/>
                  </a:moveTo>
                  <a:lnTo>
                    <a:pt x="1418971" y="793948"/>
                  </a:lnTo>
                  <a:lnTo>
                    <a:pt x="1822450" y="793948"/>
                  </a:lnTo>
                  <a:lnTo>
                    <a:pt x="1822450" y="773178"/>
                  </a:lnTo>
                  <a:lnTo>
                    <a:pt x="1547787" y="773178"/>
                  </a:lnTo>
                  <a:lnTo>
                    <a:pt x="1471297" y="741707"/>
                  </a:lnTo>
                  <a:close/>
                </a:path>
                <a:path w="1822450" h="2244725">
                  <a:moveTo>
                    <a:pt x="1822450" y="0"/>
                  </a:moveTo>
                  <a:lnTo>
                    <a:pt x="1761091" y="96562"/>
                  </a:lnTo>
                  <a:lnTo>
                    <a:pt x="1713764" y="142981"/>
                  </a:lnTo>
                  <a:lnTo>
                    <a:pt x="1707765" y="215206"/>
                  </a:lnTo>
                  <a:lnTo>
                    <a:pt x="1637441" y="313236"/>
                  </a:lnTo>
                  <a:lnTo>
                    <a:pt x="1554619" y="349113"/>
                  </a:lnTo>
                  <a:lnTo>
                    <a:pt x="1548620" y="395689"/>
                  </a:lnTo>
                  <a:lnTo>
                    <a:pt x="1508459" y="421338"/>
                  </a:lnTo>
                  <a:lnTo>
                    <a:pt x="1502460" y="463351"/>
                  </a:lnTo>
                  <a:lnTo>
                    <a:pt x="1554619" y="494821"/>
                  </a:lnTo>
                  <a:lnTo>
                    <a:pt x="1571784" y="530698"/>
                  </a:lnTo>
                  <a:lnTo>
                    <a:pt x="1600946" y="551468"/>
                  </a:lnTo>
                  <a:lnTo>
                    <a:pt x="1594947" y="587817"/>
                  </a:lnTo>
                  <a:lnTo>
                    <a:pt x="1576950" y="654377"/>
                  </a:lnTo>
                  <a:lnTo>
                    <a:pt x="1588948" y="727388"/>
                  </a:lnTo>
                  <a:lnTo>
                    <a:pt x="1547787" y="773178"/>
                  </a:lnTo>
                  <a:lnTo>
                    <a:pt x="1822450" y="773178"/>
                  </a:lnTo>
                  <a:lnTo>
                    <a:pt x="1822450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623465" y="3137409"/>
              <a:ext cx="1822450" cy="2244725"/>
            </a:xfrm>
            <a:custGeom>
              <a:avLst/>
              <a:gdLst/>
              <a:ahLst/>
              <a:cxnLst/>
              <a:rect l="l" t="t" r="r" b="b"/>
              <a:pathLst>
                <a:path w="1822450" h="2244725">
                  <a:moveTo>
                    <a:pt x="1822450" y="0"/>
                  </a:moveTo>
                  <a:lnTo>
                    <a:pt x="1822450" y="1222693"/>
                  </a:lnTo>
                  <a:lnTo>
                    <a:pt x="1809418" y="1239508"/>
                  </a:lnTo>
                  <a:lnTo>
                    <a:pt x="1774256" y="1269767"/>
                  </a:lnTo>
                  <a:lnTo>
                    <a:pt x="1703432" y="1306068"/>
                  </a:lnTo>
                  <a:lnTo>
                    <a:pt x="1715764" y="1331417"/>
                  </a:lnTo>
                  <a:lnTo>
                    <a:pt x="1632942" y="1409322"/>
                  </a:lnTo>
                  <a:lnTo>
                    <a:pt x="1533789" y="1439959"/>
                  </a:lnTo>
                  <a:lnTo>
                    <a:pt x="1492128" y="1465686"/>
                  </a:lnTo>
                  <a:lnTo>
                    <a:pt x="1481296" y="1486488"/>
                  </a:lnTo>
                  <a:lnTo>
                    <a:pt x="1425637" y="1491020"/>
                  </a:lnTo>
                  <a:lnTo>
                    <a:pt x="1425637" y="1529980"/>
                  </a:lnTo>
                  <a:lnTo>
                    <a:pt x="1388476" y="1541325"/>
                  </a:lnTo>
                  <a:lnTo>
                    <a:pt x="1334483" y="1550027"/>
                  </a:lnTo>
                  <a:lnTo>
                    <a:pt x="1307320" y="1577627"/>
                  </a:lnTo>
                  <a:lnTo>
                    <a:pt x="1225665" y="1636634"/>
                  </a:lnTo>
                  <a:lnTo>
                    <a:pt x="1235663" y="1663872"/>
                  </a:lnTo>
                  <a:lnTo>
                    <a:pt x="1222832" y="1690716"/>
                  </a:lnTo>
                  <a:lnTo>
                    <a:pt x="1195669" y="1690716"/>
                  </a:lnTo>
                  <a:lnTo>
                    <a:pt x="1134011" y="1738000"/>
                  </a:lnTo>
                  <a:lnTo>
                    <a:pt x="1110014" y="1779982"/>
                  </a:lnTo>
                  <a:lnTo>
                    <a:pt x="1049522" y="1824607"/>
                  </a:lnTo>
                  <a:lnTo>
                    <a:pt x="947203" y="1923330"/>
                  </a:lnTo>
                  <a:lnTo>
                    <a:pt x="875546" y="1976657"/>
                  </a:lnTo>
                  <a:lnTo>
                    <a:pt x="838384" y="1979300"/>
                  </a:lnTo>
                  <a:lnTo>
                    <a:pt x="815054" y="2006916"/>
                  </a:lnTo>
                  <a:lnTo>
                    <a:pt x="743897" y="2030739"/>
                  </a:lnTo>
                  <a:lnTo>
                    <a:pt x="682239" y="2086709"/>
                  </a:lnTo>
                  <a:lnTo>
                    <a:pt x="644244" y="2214936"/>
                  </a:lnTo>
                  <a:lnTo>
                    <a:pt x="651077" y="2239892"/>
                  </a:lnTo>
                  <a:lnTo>
                    <a:pt x="492265" y="2244439"/>
                  </a:lnTo>
                  <a:lnTo>
                    <a:pt x="475101" y="2230057"/>
                  </a:lnTo>
                  <a:lnTo>
                    <a:pt x="390613" y="2233094"/>
                  </a:lnTo>
                  <a:lnTo>
                    <a:pt x="353451" y="2214180"/>
                  </a:lnTo>
                  <a:lnTo>
                    <a:pt x="346119" y="2172199"/>
                  </a:lnTo>
                  <a:lnTo>
                    <a:pt x="326121" y="2158194"/>
                  </a:lnTo>
                  <a:lnTo>
                    <a:pt x="330121" y="2140052"/>
                  </a:lnTo>
                  <a:lnTo>
                    <a:pt x="302958" y="2130595"/>
                  </a:lnTo>
                  <a:lnTo>
                    <a:pt x="285794" y="2140052"/>
                  </a:lnTo>
                  <a:lnTo>
                    <a:pt x="271796" y="2166518"/>
                  </a:lnTo>
                  <a:lnTo>
                    <a:pt x="231801" y="2141940"/>
                  </a:lnTo>
                  <a:lnTo>
                    <a:pt x="191307" y="2136259"/>
                  </a:lnTo>
                  <a:lnTo>
                    <a:pt x="204471" y="2067811"/>
                  </a:lnTo>
                  <a:lnTo>
                    <a:pt x="201305" y="2019394"/>
                  </a:lnTo>
                  <a:lnTo>
                    <a:pt x="191307" y="1995571"/>
                  </a:lnTo>
                  <a:lnTo>
                    <a:pt x="120983" y="1988757"/>
                  </a:lnTo>
                  <a:lnTo>
                    <a:pt x="96986" y="1970976"/>
                  </a:lnTo>
                  <a:lnTo>
                    <a:pt x="73656" y="1920671"/>
                  </a:lnTo>
                  <a:lnTo>
                    <a:pt x="79655" y="1899491"/>
                  </a:lnTo>
                  <a:lnTo>
                    <a:pt x="93653" y="1872269"/>
                  </a:lnTo>
                  <a:lnTo>
                    <a:pt x="80488" y="1854866"/>
                  </a:lnTo>
                  <a:lnTo>
                    <a:pt x="103652" y="1837085"/>
                  </a:lnTo>
                  <a:lnTo>
                    <a:pt x="93653" y="1809486"/>
                  </a:lnTo>
                  <a:lnTo>
                    <a:pt x="73656" y="1798140"/>
                  </a:lnTo>
                  <a:lnTo>
                    <a:pt x="87654" y="1761823"/>
                  </a:lnTo>
                  <a:lnTo>
                    <a:pt x="70490" y="1743665"/>
                  </a:lnTo>
                  <a:lnTo>
                    <a:pt x="77656" y="1717198"/>
                  </a:lnTo>
                  <a:lnTo>
                    <a:pt x="91654" y="1699040"/>
                  </a:lnTo>
                  <a:lnTo>
                    <a:pt x="67657" y="1681259"/>
                  </a:lnTo>
                  <a:lnTo>
                    <a:pt x="47326" y="1695263"/>
                  </a:lnTo>
                  <a:lnTo>
                    <a:pt x="20497" y="1674461"/>
                  </a:lnTo>
                  <a:lnTo>
                    <a:pt x="23330" y="1644958"/>
                  </a:lnTo>
                  <a:lnTo>
                    <a:pt x="0" y="1632857"/>
                  </a:lnTo>
                  <a:lnTo>
                    <a:pt x="7332" y="1614699"/>
                  </a:lnTo>
                  <a:lnTo>
                    <a:pt x="23330" y="1609018"/>
                  </a:lnTo>
                  <a:lnTo>
                    <a:pt x="10165" y="1575738"/>
                  </a:lnTo>
                  <a:lnTo>
                    <a:pt x="27329" y="1564393"/>
                  </a:lnTo>
                  <a:lnTo>
                    <a:pt x="14164" y="1507290"/>
                  </a:lnTo>
                  <a:lnTo>
                    <a:pt x="44493" y="1480808"/>
                  </a:lnTo>
                  <a:lnTo>
                    <a:pt x="58491" y="1477786"/>
                  </a:lnTo>
                  <a:lnTo>
                    <a:pt x="58491" y="1456984"/>
                  </a:lnTo>
                  <a:lnTo>
                    <a:pt x="85654" y="1450171"/>
                  </a:lnTo>
                  <a:lnTo>
                    <a:pt x="120150" y="1447528"/>
                  </a:lnTo>
                  <a:lnTo>
                    <a:pt x="130148" y="1415003"/>
                  </a:lnTo>
                  <a:lnTo>
                    <a:pt x="157311" y="1409322"/>
                  </a:lnTo>
                  <a:lnTo>
                    <a:pt x="170143" y="1345783"/>
                  </a:lnTo>
                  <a:lnTo>
                    <a:pt x="167310" y="1343140"/>
                  </a:lnTo>
                  <a:lnTo>
                    <a:pt x="140147" y="1298121"/>
                  </a:lnTo>
                  <a:lnTo>
                    <a:pt x="146979" y="1289813"/>
                  </a:lnTo>
                  <a:lnTo>
                    <a:pt x="198472" y="1283000"/>
                  </a:lnTo>
                  <a:lnTo>
                    <a:pt x="204471" y="1265974"/>
                  </a:lnTo>
                  <a:lnTo>
                    <a:pt x="221302" y="1250853"/>
                  </a:lnTo>
                  <a:lnTo>
                    <a:pt x="245799" y="1247832"/>
                  </a:lnTo>
                  <a:lnTo>
                    <a:pt x="285794" y="1263331"/>
                  </a:lnTo>
                  <a:lnTo>
                    <a:pt x="316956" y="1235715"/>
                  </a:lnTo>
                  <a:lnTo>
                    <a:pt x="330121" y="1197526"/>
                  </a:lnTo>
                  <a:lnTo>
                    <a:pt x="357450" y="1185426"/>
                  </a:lnTo>
                  <a:lnTo>
                    <a:pt x="384613" y="1188069"/>
                  </a:lnTo>
                  <a:lnTo>
                    <a:pt x="411776" y="1230051"/>
                  </a:lnTo>
                  <a:lnTo>
                    <a:pt x="401778" y="1257273"/>
                  </a:lnTo>
                  <a:lnTo>
                    <a:pt x="411776" y="1269011"/>
                  </a:lnTo>
                  <a:lnTo>
                    <a:pt x="411776" y="1299270"/>
                  </a:lnTo>
                  <a:lnTo>
                    <a:pt x="417775" y="1307956"/>
                  </a:lnTo>
                  <a:lnTo>
                    <a:pt x="451771" y="1311748"/>
                  </a:lnTo>
                  <a:lnTo>
                    <a:pt x="457770" y="1332550"/>
                  </a:lnTo>
                  <a:lnTo>
                    <a:pt x="489099" y="1356373"/>
                  </a:lnTo>
                  <a:lnTo>
                    <a:pt x="512263" y="1326870"/>
                  </a:lnTo>
                  <a:lnTo>
                    <a:pt x="580586" y="1335194"/>
                  </a:lnTo>
                  <a:lnTo>
                    <a:pt x="600584" y="1329513"/>
                  </a:lnTo>
                  <a:lnTo>
                    <a:pt x="617915" y="1342007"/>
                  </a:lnTo>
                  <a:lnTo>
                    <a:pt x="651077" y="1332550"/>
                  </a:lnTo>
                  <a:lnTo>
                    <a:pt x="645078" y="1287909"/>
                  </a:lnTo>
                  <a:lnTo>
                    <a:pt x="675407" y="1237619"/>
                  </a:lnTo>
                  <a:lnTo>
                    <a:pt x="625080" y="1206983"/>
                  </a:lnTo>
                  <a:lnTo>
                    <a:pt x="639078" y="1171044"/>
                  </a:lnTo>
                  <a:lnTo>
                    <a:pt x="659076" y="1159698"/>
                  </a:lnTo>
                  <a:lnTo>
                    <a:pt x="662242" y="1132099"/>
                  </a:lnTo>
                  <a:lnTo>
                    <a:pt x="686239" y="1108339"/>
                  </a:lnTo>
                  <a:lnTo>
                    <a:pt x="716734" y="1102517"/>
                  </a:lnTo>
                  <a:lnTo>
                    <a:pt x="740731" y="1138865"/>
                  </a:lnTo>
                  <a:lnTo>
                    <a:pt x="756729" y="1135875"/>
                  </a:lnTo>
                  <a:lnTo>
                    <a:pt x="783892" y="1154034"/>
                  </a:lnTo>
                  <a:lnTo>
                    <a:pt x="862381" y="1141540"/>
                  </a:lnTo>
                  <a:lnTo>
                    <a:pt x="892710" y="1132886"/>
                  </a:lnTo>
                  <a:lnTo>
                    <a:pt x="920040" y="1150997"/>
                  </a:lnTo>
                  <a:lnTo>
                    <a:pt x="957201" y="1130211"/>
                  </a:lnTo>
                  <a:lnTo>
                    <a:pt x="984364" y="1132886"/>
                  </a:lnTo>
                  <a:lnTo>
                    <a:pt x="1034358" y="1100628"/>
                  </a:lnTo>
                  <a:lnTo>
                    <a:pt x="1078851" y="1103775"/>
                  </a:lnTo>
                  <a:lnTo>
                    <a:pt x="1102848" y="1056098"/>
                  </a:lnTo>
                  <a:lnTo>
                    <a:pt x="1133177" y="1050433"/>
                  </a:lnTo>
                  <a:lnTo>
                    <a:pt x="1150008" y="1014399"/>
                  </a:lnTo>
                  <a:lnTo>
                    <a:pt x="1150008" y="996304"/>
                  </a:lnTo>
                  <a:lnTo>
                    <a:pt x="1187170" y="933520"/>
                  </a:lnTo>
                  <a:lnTo>
                    <a:pt x="1228831" y="868061"/>
                  </a:lnTo>
                  <a:lnTo>
                    <a:pt x="1252828" y="849966"/>
                  </a:lnTo>
                  <a:lnTo>
                    <a:pt x="1283990" y="773178"/>
                  </a:lnTo>
                  <a:lnTo>
                    <a:pt x="1331317" y="741707"/>
                  </a:lnTo>
                  <a:lnTo>
                    <a:pt x="1372478" y="751935"/>
                  </a:lnTo>
                  <a:lnTo>
                    <a:pt x="1383643" y="788284"/>
                  </a:lnTo>
                  <a:lnTo>
                    <a:pt x="1418971" y="793948"/>
                  </a:lnTo>
                  <a:lnTo>
                    <a:pt x="1471298" y="741707"/>
                  </a:lnTo>
                  <a:lnTo>
                    <a:pt x="1547787" y="773178"/>
                  </a:lnTo>
                  <a:lnTo>
                    <a:pt x="1588948" y="727388"/>
                  </a:lnTo>
                  <a:lnTo>
                    <a:pt x="1576950" y="654377"/>
                  </a:lnTo>
                  <a:lnTo>
                    <a:pt x="1594947" y="587817"/>
                  </a:lnTo>
                  <a:lnTo>
                    <a:pt x="1600946" y="551468"/>
                  </a:lnTo>
                  <a:lnTo>
                    <a:pt x="1571784" y="530698"/>
                  </a:lnTo>
                  <a:lnTo>
                    <a:pt x="1554619" y="494821"/>
                  </a:lnTo>
                  <a:lnTo>
                    <a:pt x="1502460" y="463351"/>
                  </a:lnTo>
                  <a:lnTo>
                    <a:pt x="1508459" y="421338"/>
                  </a:lnTo>
                  <a:lnTo>
                    <a:pt x="1548620" y="395689"/>
                  </a:lnTo>
                  <a:lnTo>
                    <a:pt x="1554619" y="349113"/>
                  </a:lnTo>
                  <a:lnTo>
                    <a:pt x="1637441" y="313236"/>
                  </a:lnTo>
                  <a:lnTo>
                    <a:pt x="1707765" y="215206"/>
                  </a:lnTo>
                  <a:lnTo>
                    <a:pt x="1713764" y="142981"/>
                  </a:lnTo>
                  <a:lnTo>
                    <a:pt x="1761091" y="96562"/>
                  </a:lnTo>
                  <a:lnTo>
                    <a:pt x="18224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990081" y="2332657"/>
              <a:ext cx="1456055" cy="1598930"/>
            </a:xfrm>
            <a:custGeom>
              <a:avLst/>
              <a:gdLst/>
              <a:ahLst/>
              <a:cxnLst/>
              <a:rect l="l" t="t" r="r" b="b"/>
              <a:pathLst>
                <a:path w="1456054" h="1598929">
                  <a:moveTo>
                    <a:pt x="1104681" y="1546460"/>
                  </a:moveTo>
                  <a:lnTo>
                    <a:pt x="964700" y="1546460"/>
                  </a:lnTo>
                  <a:lnTo>
                    <a:pt x="1005861" y="1556688"/>
                  </a:lnTo>
                  <a:lnTo>
                    <a:pt x="1017027" y="1593036"/>
                  </a:lnTo>
                  <a:lnTo>
                    <a:pt x="1052355" y="1598701"/>
                  </a:lnTo>
                  <a:lnTo>
                    <a:pt x="1104681" y="1546460"/>
                  </a:lnTo>
                  <a:close/>
                </a:path>
                <a:path w="1456054" h="1598929">
                  <a:moveTo>
                    <a:pt x="1217367" y="1501929"/>
                  </a:moveTo>
                  <a:lnTo>
                    <a:pt x="754563" y="1501929"/>
                  </a:lnTo>
                  <a:lnTo>
                    <a:pt x="781392" y="1511370"/>
                  </a:lnTo>
                  <a:lnTo>
                    <a:pt x="873046" y="1574154"/>
                  </a:lnTo>
                  <a:lnTo>
                    <a:pt x="917374" y="1577930"/>
                  </a:lnTo>
                  <a:lnTo>
                    <a:pt x="964700" y="1546460"/>
                  </a:lnTo>
                  <a:lnTo>
                    <a:pt x="1209460" y="1546460"/>
                  </a:lnTo>
                  <a:lnTo>
                    <a:pt x="1222332" y="1532141"/>
                  </a:lnTo>
                  <a:lnTo>
                    <a:pt x="1217367" y="1501929"/>
                  </a:lnTo>
                  <a:close/>
                </a:path>
                <a:path w="1456054" h="1598929">
                  <a:moveTo>
                    <a:pt x="1209460" y="1546460"/>
                  </a:moveTo>
                  <a:lnTo>
                    <a:pt x="1104681" y="1546460"/>
                  </a:lnTo>
                  <a:lnTo>
                    <a:pt x="1181171" y="1577930"/>
                  </a:lnTo>
                  <a:lnTo>
                    <a:pt x="1209460" y="1546460"/>
                  </a:lnTo>
                  <a:close/>
                </a:path>
                <a:path w="1456054" h="1598929">
                  <a:moveTo>
                    <a:pt x="653958" y="1489341"/>
                  </a:moveTo>
                  <a:lnTo>
                    <a:pt x="496931" y="1489341"/>
                  </a:lnTo>
                  <a:lnTo>
                    <a:pt x="528094" y="1515933"/>
                  </a:lnTo>
                  <a:lnTo>
                    <a:pt x="548091" y="1521598"/>
                  </a:lnTo>
                  <a:lnTo>
                    <a:pt x="540925" y="1542683"/>
                  </a:lnTo>
                  <a:lnTo>
                    <a:pt x="571421" y="1557789"/>
                  </a:lnTo>
                  <a:lnTo>
                    <a:pt x="622581" y="1561723"/>
                  </a:lnTo>
                  <a:lnTo>
                    <a:pt x="642578" y="1507594"/>
                  </a:lnTo>
                  <a:lnTo>
                    <a:pt x="653958" y="1489341"/>
                  </a:lnTo>
                  <a:close/>
                </a:path>
                <a:path w="1456054" h="1598929">
                  <a:moveTo>
                    <a:pt x="1211885" y="1468570"/>
                  </a:moveTo>
                  <a:lnTo>
                    <a:pt x="666908" y="1468570"/>
                  </a:lnTo>
                  <a:lnTo>
                    <a:pt x="734232" y="1507594"/>
                  </a:lnTo>
                  <a:lnTo>
                    <a:pt x="754563" y="1501929"/>
                  </a:lnTo>
                  <a:lnTo>
                    <a:pt x="1217367" y="1501929"/>
                  </a:lnTo>
                  <a:lnTo>
                    <a:pt x="1211885" y="1468570"/>
                  </a:lnTo>
                  <a:close/>
                </a:path>
                <a:path w="1456054" h="1598929">
                  <a:moveTo>
                    <a:pt x="1138540" y="1249221"/>
                  </a:moveTo>
                  <a:lnTo>
                    <a:pt x="328954" y="1249221"/>
                  </a:lnTo>
                  <a:lnTo>
                    <a:pt x="366116" y="1264327"/>
                  </a:lnTo>
                  <a:lnTo>
                    <a:pt x="383280" y="1293909"/>
                  </a:lnTo>
                  <a:lnTo>
                    <a:pt x="352118" y="1357479"/>
                  </a:lnTo>
                  <a:lnTo>
                    <a:pt x="386113" y="1404685"/>
                  </a:lnTo>
                  <a:lnTo>
                    <a:pt x="366116" y="1417116"/>
                  </a:lnTo>
                  <a:lnTo>
                    <a:pt x="396112" y="1491229"/>
                  </a:lnTo>
                  <a:lnTo>
                    <a:pt x="443772" y="1495005"/>
                  </a:lnTo>
                  <a:lnTo>
                    <a:pt x="496931" y="1489341"/>
                  </a:lnTo>
                  <a:lnTo>
                    <a:pt x="653958" y="1489341"/>
                  </a:lnTo>
                  <a:lnTo>
                    <a:pt x="666908" y="1468570"/>
                  </a:lnTo>
                  <a:lnTo>
                    <a:pt x="1211885" y="1468570"/>
                  </a:lnTo>
                  <a:lnTo>
                    <a:pt x="1210333" y="1459129"/>
                  </a:lnTo>
                  <a:lnTo>
                    <a:pt x="1228331" y="1392569"/>
                  </a:lnTo>
                  <a:lnTo>
                    <a:pt x="1234330" y="1356221"/>
                  </a:lnTo>
                  <a:lnTo>
                    <a:pt x="1205167" y="1335450"/>
                  </a:lnTo>
                  <a:lnTo>
                    <a:pt x="1188003" y="1299574"/>
                  </a:lnTo>
                  <a:lnTo>
                    <a:pt x="1135844" y="1268103"/>
                  </a:lnTo>
                  <a:lnTo>
                    <a:pt x="1138540" y="1249221"/>
                  </a:lnTo>
                  <a:close/>
                </a:path>
                <a:path w="1456054" h="1598929">
                  <a:moveTo>
                    <a:pt x="1351640" y="943328"/>
                  </a:moveTo>
                  <a:lnTo>
                    <a:pt x="205305" y="943328"/>
                  </a:lnTo>
                  <a:lnTo>
                    <a:pt x="225302" y="994310"/>
                  </a:lnTo>
                  <a:lnTo>
                    <a:pt x="215303" y="1066535"/>
                  </a:lnTo>
                  <a:lnTo>
                    <a:pt x="248465" y="1077864"/>
                  </a:lnTo>
                  <a:lnTo>
                    <a:pt x="221302" y="1137973"/>
                  </a:lnTo>
                  <a:lnTo>
                    <a:pt x="223969" y="1174006"/>
                  </a:lnTo>
                  <a:lnTo>
                    <a:pt x="196806" y="1224202"/>
                  </a:lnTo>
                  <a:lnTo>
                    <a:pt x="162810" y="1257561"/>
                  </a:lnTo>
                  <a:lnTo>
                    <a:pt x="196806" y="1283996"/>
                  </a:lnTo>
                  <a:lnTo>
                    <a:pt x="257298" y="1267002"/>
                  </a:lnTo>
                  <a:lnTo>
                    <a:pt x="302649" y="1267002"/>
                  </a:lnTo>
                  <a:lnTo>
                    <a:pt x="315623" y="1249221"/>
                  </a:lnTo>
                  <a:lnTo>
                    <a:pt x="1138540" y="1249221"/>
                  </a:lnTo>
                  <a:lnTo>
                    <a:pt x="1141843" y="1226090"/>
                  </a:lnTo>
                  <a:lnTo>
                    <a:pt x="1182004" y="1200442"/>
                  </a:lnTo>
                  <a:lnTo>
                    <a:pt x="1188003" y="1153865"/>
                  </a:lnTo>
                  <a:lnTo>
                    <a:pt x="1270825" y="1117989"/>
                  </a:lnTo>
                  <a:lnTo>
                    <a:pt x="1341149" y="1019958"/>
                  </a:lnTo>
                  <a:lnTo>
                    <a:pt x="1347148" y="947734"/>
                  </a:lnTo>
                  <a:lnTo>
                    <a:pt x="1351640" y="943328"/>
                  </a:lnTo>
                  <a:close/>
                </a:path>
                <a:path w="1456054" h="1598929">
                  <a:moveTo>
                    <a:pt x="302649" y="1267002"/>
                  </a:moveTo>
                  <a:lnTo>
                    <a:pt x="257298" y="1267002"/>
                  </a:lnTo>
                  <a:lnTo>
                    <a:pt x="291626" y="1282108"/>
                  </a:lnTo>
                  <a:lnTo>
                    <a:pt x="302649" y="1267002"/>
                  </a:lnTo>
                  <a:close/>
                </a:path>
                <a:path w="1456054" h="1598929">
                  <a:moveTo>
                    <a:pt x="1455833" y="802497"/>
                  </a:moveTo>
                  <a:lnTo>
                    <a:pt x="59991" y="802497"/>
                  </a:lnTo>
                  <a:lnTo>
                    <a:pt x="77156" y="811309"/>
                  </a:lnTo>
                  <a:lnTo>
                    <a:pt x="77156" y="832079"/>
                  </a:lnTo>
                  <a:lnTo>
                    <a:pt x="114484" y="867956"/>
                  </a:lnTo>
                  <a:lnTo>
                    <a:pt x="137647" y="904304"/>
                  </a:lnTo>
                  <a:lnTo>
                    <a:pt x="123649" y="919410"/>
                  </a:lnTo>
                  <a:lnTo>
                    <a:pt x="157645" y="928064"/>
                  </a:lnTo>
                  <a:lnTo>
                    <a:pt x="164810" y="949622"/>
                  </a:lnTo>
                  <a:lnTo>
                    <a:pt x="205305" y="943328"/>
                  </a:lnTo>
                  <a:lnTo>
                    <a:pt x="1351640" y="943328"/>
                  </a:lnTo>
                  <a:lnTo>
                    <a:pt x="1394475" y="901315"/>
                  </a:lnTo>
                  <a:lnTo>
                    <a:pt x="1455833" y="804752"/>
                  </a:lnTo>
                  <a:lnTo>
                    <a:pt x="1455833" y="802497"/>
                  </a:lnTo>
                  <a:close/>
                </a:path>
                <a:path w="1456054" h="1598929">
                  <a:moveTo>
                    <a:pt x="252465" y="208019"/>
                  </a:moveTo>
                  <a:lnTo>
                    <a:pt x="231968" y="219349"/>
                  </a:lnTo>
                  <a:lnTo>
                    <a:pt x="177975" y="282132"/>
                  </a:lnTo>
                  <a:lnTo>
                    <a:pt x="166810" y="318009"/>
                  </a:lnTo>
                  <a:lnTo>
                    <a:pt x="143646" y="333115"/>
                  </a:lnTo>
                  <a:lnTo>
                    <a:pt x="139647" y="354357"/>
                  </a:lnTo>
                  <a:lnTo>
                    <a:pt x="92320" y="437911"/>
                  </a:lnTo>
                  <a:lnTo>
                    <a:pt x="75156" y="455692"/>
                  </a:lnTo>
                  <a:lnTo>
                    <a:pt x="65157" y="500380"/>
                  </a:lnTo>
                  <a:lnTo>
                    <a:pt x="26829" y="571818"/>
                  </a:lnTo>
                  <a:lnTo>
                    <a:pt x="0" y="595736"/>
                  </a:lnTo>
                  <a:lnTo>
                    <a:pt x="19997" y="625948"/>
                  </a:lnTo>
                  <a:lnTo>
                    <a:pt x="13998" y="637277"/>
                  </a:lnTo>
                  <a:lnTo>
                    <a:pt x="13998" y="649708"/>
                  </a:lnTo>
                  <a:lnTo>
                    <a:pt x="37161" y="661824"/>
                  </a:lnTo>
                  <a:lnTo>
                    <a:pt x="43993" y="709502"/>
                  </a:lnTo>
                  <a:lnTo>
                    <a:pt x="26829" y="760956"/>
                  </a:lnTo>
                  <a:lnTo>
                    <a:pt x="37161" y="781727"/>
                  </a:lnTo>
                  <a:lnTo>
                    <a:pt x="35995" y="832079"/>
                  </a:lnTo>
                  <a:lnTo>
                    <a:pt x="59991" y="802497"/>
                  </a:lnTo>
                  <a:lnTo>
                    <a:pt x="1455833" y="802497"/>
                  </a:lnTo>
                  <a:lnTo>
                    <a:pt x="1455833" y="288584"/>
                  </a:lnTo>
                  <a:lnTo>
                    <a:pt x="1341982" y="288584"/>
                  </a:lnTo>
                  <a:lnTo>
                    <a:pt x="1297488" y="281031"/>
                  </a:lnTo>
                  <a:lnTo>
                    <a:pt x="1292822" y="263250"/>
                  </a:lnTo>
                  <a:lnTo>
                    <a:pt x="1257737" y="246886"/>
                  </a:lnTo>
                  <a:lnTo>
                    <a:pt x="322955" y="246886"/>
                  </a:lnTo>
                  <a:lnTo>
                    <a:pt x="252465" y="208019"/>
                  </a:lnTo>
                  <a:close/>
                </a:path>
                <a:path w="1456054" h="1598929">
                  <a:moveTo>
                    <a:pt x="1437635" y="237444"/>
                  </a:moveTo>
                  <a:lnTo>
                    <a:pt x="1408473" y="253337"/>
                  </a:lnTo>
                  <a:lnTo>
                    <a:pt x="1394475" y="281031"/>
                  </a:lnTo>
                  <a:lnTo>
                    <a:pt x="1341982" y="288584"/>
                  </a:lnTo>
                  <a:lnTo>
                    <a:pt x="1455833" y="288584"/>
                  </a:lnTo>
                  <a:lnTo>
                    <a:pt x="1455833" y="245546"/>
                  </a:lnTo>
                  <a:lnTo>
                    <a:pt x="1437635" y="237444"/>
                  </a:lnTo>
                  <a:close/>
                </a:path>
                <a:path w="1456054" h="1598929">
                  <a:moveTo>
                    <a:pt x="441272" y="217461"/>
                  </a:moveTo>
                  <a:lnTo>
                    <a:pt x="397278" y="217461"/>
                  </a:lnTo>
                  <a:lnTo>
                    <a:pt x="380114" y="234455"/>
                  </a:lnTo>
                  <a:lnTo>
                    <a:pt x="322955" y="246886"/>
                  </a:lnTo>
                  <a:lnTo>
                    <a:pt x="1257737" y="246886"/>
                  </a:lnTo>
                  <a:lnTo>
                    <a:pt x="1239183" y="238231"/>
                  </a:lnTo>
                  <a:lnTo>
                    <a:pt x="471768" y="238231"/>
                  </a:lnTo>
                  <a:lnTo>
                    <a:pt x="441272" y="217461"/>
                  </a:lnTo>
                  <a:close/>
                </a:path>
                <a:path w="1456054" h="1598929">
                  <a:moveTo>
                    <a:pt x="823053" y="0"/>
                  </a:moveTo>
                  <a:lnTo>
                    <a:pt x="783392" y="8339"/>
                  </a:lnTo>
                  <a:lnTo>
                    <a:pt x="729399" y="54129"/>
                  </a:lnTo>
                  <a:lnTo>
                    <a:pt x="716234" y="80564"/>
                  </a:lnTo>
                  <a:lnTo>
                    <a:pt x="647744" y="104324"/>
                  </a:lnTo>
                  <a:lnTo>
                    <a:pt x="597417" y="125095"/>
                  </a:lnTo>
                  <a:lnTo>
                    <a:pt x="556090" y="185361"/>
                  </a:lnTo>
                  <a:lnTo>
                    <a:pt x="471768" y="238231"/>
                  </a:lnTo>
                  <a:lnTo>
                    <a:pt x="1239183" y="238231"/>
                  </a:lnTo>
                  <a:lnTo>
                    <a:pt x="1237496" y="237444"/>
                  </a:lnTo>
                  <a:lnTo>
                    <a:pt x="1217166" y="198578"/>
                  </a:lnTo>
                  <a:lnTo>
                    <a:pt x="1141843" y="160342"/>
                  </a:lnTo>
                  <a:lnTo>
                    <a:pt x="1095516" y="152002"/>
                  </a:lnTo>
                  <a:lnTo>
                    <a:pt x="1049022" y="132018"/>
                  </a:lnTo>
                  <a:lnTo>
                    <a:pt x="1019859" y="130917"/>
                  </a:lnTo>
                  <a:lnTo>
                    <a:pt x="993863" y="129029"/>
                  </a:lnTo>
                  <a:lnTo>
                    <a:pt x="982053" y="102436"/>
                  </a:lnTo>
                  <a:lnTo>
                    <a:pt x="923373" y="102436"/>
                  </a:lnTo>
                  <a:lnTo>
                    <a:pt x="892210" y="90005"/>
                  </a:lnTo>
                  <a:lnTo>
                    <a:pt x="845883" y="25648"/>
                  </a:lnTo>
                  <a:lnTo>
                    <a:pt x="829052" y="18095"/>
                  </a:lnTo>
                  <a:lnTo>
                    <a:pt x="823053" y="0"/>
                  </a:lnTo>
                  <a:close/>
                </a:path>
                <a:path w="1456054" h="1598929">
                  <a:moveTo>
                    <a:pt x="961867" y="87330"/>
                  </a:moveTo>
                  <a:lnTo>
                    <a:pt x="923373" y="102436"/>
                  </a:lnTo>
                  <a:lnTo>
                    <a:pt x="982053" y="102436"/>
                  </a:lnTo>
                  <a:lnTo>
                    <a:pt x="978698" y="94883"/>
                  </a:lnTo>
                  <a:lnTo>
                    <a:pt x="961867" y="8733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990081" y="2332657"/>
              <a:ext cx="1456055" cy="1598930"/>
            </a:xfrm>
            <a:custGeom>
              <a:avLst/>
              <a:gdLst/>
              <a:ahLst/>
              <a:cxnLst/>
              <a:rect l="l" t="t" r="r" b="b"/>
              <a:pathLst>
                <a:path w="1456054" h="1598929">
                  <a:moveTo>
                    <a:pt x="252465" y="208019"/>
                  </a:moveTo>
                  <a:lnTo>
                    <a:pt x="322955" y="246886"/>
                  </a:lnTo>
                  <a:lnTo>
                    <a:pt x="380114" y="234455"/>
                  </a:lnTo>
                  <a:lnTo>
                    <a:pt x="397278" y="217461"/>
                  </a:lnTo>
                  <a:lnTo>
                    <a:pt x="441272" y="217461"/>
                  </a:lnTo>
                  <a:lnTo>
                    <a:pt x="471768" y="238231"/>
                  </a:lnTo>
                  <a:lnTo>
                    <a:pt x="556090" y="185361"/>
                  </a:lnTo>
                  <a:lnTo>
                    <a:pt x="597417" y="125095"/>
                  </a:lnTo>
                  <a:lnTo>
                    <a:pt x="647744" y="104324"/>
                  </a:lnTo>
                  <a:lnTo>
                    <a:pt x="716235" y="80564"/>
                  </a:lnTo>
                  <a:lnTo>
                    <a:pt x="729399" y="54129"/>
                  </a:lnTo>
                  <a:lnTo>
                    <a:pt x="783392" y="8339"/>
                  </a:lnTo>
                  <a:lnTo>
                    <a:pt x="823053" y="0"/>
                  </a:lnTo>
                  <a:lnTo>
                    <a:pt x="829052" y="18095"/>
                  </a:lnTo>
                  <a:lnTo>
                    <a:pt x="845883" y="25648"/>
                  </a:lnTo>
                  <a:lnTo>
                    <a:pt x="892210" y="90005"/>
                  </a:lnTo>
                  <a:lnTo>
                    <a:pt x="923373" y="102436"/>
                  </a:lnTo>
                  <a:lnTo>
                    <a:pt x="961867" y="87330"/>
                  </a:lnTo>
                  <a:lnTo>
                    <a:pt x="978698" y="94883"/>
                  </a:lnTo>
                  <a:lnTo>
                    <a:pt x="993863" y="129029"/>
                  </a:lnTo>
                  <a:lnTo>
                    <a:pt x="1019860" y="130917"/>
                  </a:lnTo>
                  <a:lnTo>
                    <a:pt x="1049022" y="132018"/>
                  </a:lnTo>
                  <a:lnTo>
                    <a:pt x="1095516" y="152002"/>
                  </a:lnTo>
                  <a:lnTo>
                    <a:pt x="1141843" y="160342"/>
                  </a:lnTo>
                  <a:lnTo>
                    <a:pt x="1217166" y="198578"/>
                  </a:lnTo>
                  <a:lnTo>
                    <a:pt x="1237496" y="237444"/>
                  </a:lnTo>
                  <a:lnTo>
                    <a:pt x="1292822" y="263250"/>
                  </a:lnTo>
                  <a:lnTo>
                    <a:pt x="1297488" y="281031"/>
                  </a:lnTo>
                  <a:lnTo>
                    <a:pt x="1341982" y="288584"/>
                  </a:lnTo>
                  <a:lnTo>
                    <a:pt x="1394475" y="281031"/>
                  </a:lnTo>
                  <a:lnTo>
                    <a:pt x="1408473" y="253337"/>
                  </a:lnTo>
                  <a:lnTo>
                    <a:pt x="1437635" y="237444"/>
                  </a:lnTo>
                  <a:lnTo>
                    <a:pt x="1455833" y="245546"/>
                  </a:lnTo>
                  <a:lnTo>
                    <a:pt x="1455833" y="804752"/>
                  </a:lnTo>
                  <a:lnTo>
                    <a:pt x="1394475" y="901315"/>
                  </a:lnTo>
                  <a:lnTo>
                    <a:pt x="1347148" y="947734"/>
                  </a:lnTo>
                  <a:lnTo>
                    <a:pt x="1341149" y="1019958"/>
                  </a:lnTo>
                  <a:lnTo>
                    <a:pt x="1270825" y="1117989"/>
                  </a:lnTo>
                  <a:lnTo>
                    <a:pt x="1188003" y="1153865"/>
                  </a:lnTo>
                  <a:lnTo>
                    <a:pt x="1182004" y="1200442"/>
                  </a:lnTo>
                  <a:lnTo>
                    <a:pt x="1141843" y="1226090"/>
                  </a:lnTo>
                  <a:lnTo>
                    <a:pt x="1135844" y="1268103"/>
                  </a:lnTo>
                  <a:lnTo>
                    <a:pt x="1188003" y="1299574"/>
                  </a:lnTo>
                  <a:lnTo>
                    <a:pt x="1205167" y="1335450"/>
                  </a:lnTo>
                  <a:lnTo>
                    <a:pt x="1234330" y="1356221"/>
                  </a:lnTo>
                  <a:lnTo>
                    <a:pt x="1228331" y="1392569"/>
                  </a:lnTo>
                  <a:lnTo>
                    <a:pt x="1210333" y="1459129"/>
                  </a:lnTo>
                  <a:lnTo>
                    <a:pt x="1222332" y="1532141"/>
                  </a:lnTo>
                  <a:lnTo>
                    <a:pt x="1181171" y="1577930"/>
                  </a:lnTo>
                  <a:lnTo>
                    <a:pt x="1104681" y="1546460"/>
                  </a:lnTo>
                  <a:lnTo>
                    <a:pt x="1052355" y="1598701"/>
                  </a:lnTo>
                  <a:lnTo>
                    <a:pt x="1017027" y="1593036"/>
                  </a:lnTo>
                  <a:lnTo>
                    <a:pt x="1005861" y="1556688"/>
                  </a:lnTo>
                  <a:lnTo>
                    <a:pt x="964700" y="1546460"/>
                  </a:lnTo>
                  <a:lnTo>
                    <a:pt x="917374" y="1577930"/>
                  </a:lnTo>
                  <a:lnTo>
                    <a:pt x="873046" y="1574154"/>
                  </a:lnTo>
                  <a:lnTo>
                    <a:pt x="781392" y="1511370"/>
                  </a:lnTo>
                  <a:lnTo>
                    <a:pt x="754563" y="1501929"/>
                  </a:lnTo>
                  <a:lnTo>
                    <a:pt x="734232" y="1507594"/>
                  </a:lnTo>
                  <a:lnTo>
                    <a:pt x="666908" y="1468570"/>
                  </a:lnTo>
                  <a:lnTo>
                    <a:pt x="642578" y="1507594"/>
                  </a:lnTo>
                  <a:lnTo>
                    <a:pt x="622581" y="1561723"/>
                  </a:lnTo>
                  <a:lnTo>
                    <a:pt x="571421" y="1557789"/>
                  </a:lnTo>
                  <a:lnTo>
                    <a:pt x="540925" y="1542683"/>
                  </a:lnTo>
                  <a:lnTo>
                    <a:pt x="548091" y="1521598"/>
                  </a:lnTo>
                  <a:lnTo>
                    <a:pt x="528094" y="1515933"/>
                  </a:lnTo>
                  <a:lnTo>
                    <a:pt x="496931" y="1489341"/>
                  </a:lnTo>
                  <a:lnTo>
                    <a:pt x="443772" y="1495006"/>
                  </a:lnTo>
                  <a:lnTo>
                    <a:pt x="396112" y="1491229"/>
                  </a:lnTo>
                  <a:lnTo>
                    <a:pt x="366116" y="1417116"/>
                  </a:lnTo>
                  <a:lnTo>
                    <a:pt x="386113" y="1404685"/>
                  </a:lnTo>
                  <a:lnTo>
                    <a:pt x="352118" y="1357479"/>
                  </a:lnTo>
                  <a:lnTo>
                    <a:pt x="383280" y="1293909"/>
                  </a:lnTo>
                  <a:lnTo>
                    <a:pt x="366116" y="1264327"/>
                  </a:lnTo>
                  <a:lnTo>
                    <a:pt x="328954" y="1249221"/>
                  </a:lnTo>
                  <a:lnTo>
                    <a:pt x="315623" y="1249221"/>
                  </a:lnTo>
                  <a:lnTo>
                    <a:pt x="291626" y="1282108"/>
                  </a:lnTo>
                  <a:lnTo>
                    <a:pt x="257298" y="1267002"/>
                  </a:lnTo>
                  <a:lnTo>
                    <a:pt x="196806" y="1283996"/>
                  </a:lnTo>
                  <a:lnTo>
                    <a:pt x="162810" y="1257561"/>
                  </a:lnTo>
                  <a:lnTo>
                    <a:pt x="196806" y="1224202"/>
                  </a:lnTo>
                  <a:lnTo>
                    <a:pt x="223969" y="1174006"/>
                  </a:lnTo>
                  <a:lnTo>
                    <a:pt x="221302" y="1137973"/>
                  </a:lnTo>
                  <a:lnTo>
                    <a:pt x="248465" y="1077864"/>
                  </a:lnTo>
                  <a:lnTo>
                    <a:pt x="215303" y="1066535"/>
                  </a:lnTo>
                  <a:lnTo>
                    <a:pt x="225302" y="994310"/>
                  </a:lnTo>
                  <a:lnTo>
                    <a:pt x="205305" y="943328"/>
                  </a:lnTo>
                  <a:lnTo>
                    <a:pt x="164810" y="949622"/>
                  </a:lnTo>
                  <a:lnTo>
                    <a:pt x="157645" y="928064"/>
                  </a:lnTo>
                  <a:lnTo>
                    <a:pt x="123649" y="919410"/>
                  </a:lnTo>
                  <a:lnTo>
                    <a:pt x="137647" y="904304"/>
                  </a:lnTo>
                  <a:lnTo>
                    <a:pt x="114484" y="867956"/>
                  </a:lnTo>
                  <a:lnTo>
                    <a:pt x="77156" y="832079"/>
                  </a:lnTo>
                  <a:lnTo>
                    <a:pt x="77156" y="811309"/>
                  </a:lnTo>
                  <a:lnTo>
                    <a:pt x="59991" y="802497"/>
                  </a:lnTo>
                  <a:lnTo>
                    <a:pt x="35995" y="832079"/>
                  </a:lnTo>
                  <a:lnTo>
                    <a:pt x="37161" y="781727"/>
                  </a:lnTo>
                  <a:lnTo>
                    <a:pt x="26829" y="760956"/>
                  </a:lnTo>
                  <a:lnTo>
                    <a:pt x="43993" y="709502"/>
                  </a:lnTo>
                  <a:lnTo>
                    <a:pt x="37161" y="661824"/>
                  </a:lnTo>
                  <a:lnTo>
                    <a:pt x="13998" y="649708"/>
                  </a:lnTo>
                  <a:lnTo>
                    <a:pt x="13998" y="637277"/>
                  </a:lnTo>
                  <a:lnTo>
                    <a:pt x="19997" y="625948"/>
                  </a:lnTo>
                  <a:lnTo>
                    <a:pt x="0" y="595736"/>
                  </a:lnTo>
                  <a:lnTo>
                    <a:pt x="26829" y="571818"/>
                  </a:lnTo>
                  <a:lnTo>
                    <a:pt x="65157" y="500380"/>
                  </a:lnTo>
                  <a:lnTo>
                    <a:pt x="75156" y="455692"/>
                  </a:lnTo>
                  <a:lnTo>
                    <a:pt x="92320" y="437911"/>
                  </a:lnTo>
                  <a:lnTo>
                    <a:pt x="139647" y="354357"/>
                  </a:lnTo>
                  <a:lnTo>
                    <a:pt x="143646" y="333115"/>
                  </a:lnTo>
                  <a:lnTo>
                    <a:pt x="166810" y="318009"/>
                  </a:lnTo>
                  <a:lnTo>
                    <a:pt x="177975" y="282132"/>
                  </a:lnTo>
                  <a:lnTo>
                    <a:pt x="231968" y="219349"/>
                  </a:lnTo>
                  <a:lnTo>
                    <a:pt x="252465" y="2080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92897" y="2453975"/>
              <a:ext cx="1918970" cy="1014094"/>
            </a:xfrm>
            <a:custGeom>
              <a:avLst/>
              <a:gdLst/>
              <a:ahLst/>
              <a:cxnLst/>
              <a:rect l="l" t="t" r="r" b="b"/>
              <a:pathLst>
                <a:path w="1918970" h="1014095">
                  <a:moveTo>
                    <a:pt x="432607" y="0"/>
                  </a:moveTo>
                  <a:lnTo>
                    <a:pt x="354951" y="12588"/>
                  </a:lnTo>
                  <a:lnTo>
                    <a:pt x="290626" y="44688"/>
                  </a:lnTo>
                  <a:lnTo>
                    <a:pt x="222136" y="44688"/>
                  </a:lnTo>
                  <a:lnTo>
                    <a:pt x="182141" y="62154"/>
                  </a:lnTo>
                  <a:lnTo>
                    <a:pt x="137647" y="59007"/>
                  </a:lnTo>
                  <a:lnTo>
                    <a:pt x="100486" y="77260"/>
                  </a:lnTo>
                  <a:lnTo>
                    <a:pt x="111651" y="106684"/>
                  </a:lnTo>
                  <a:lnTo>
                    <a:pt x="94487" y="106684"/>
                  </a:lnTo>
                  <a:lnTo>
                    <a:pt x="78489" y="92365"/>
                  </a:lnTo>
                  <a:lnTo>
                    <a:pt x="51326" y="109359"/>
                  </a:lnTo>
                  <a:lnTo>
                    <a:pt x="49326" y="135165"/>
                  </a:lnTo>
                  <a:lnTo>
                    <a:pt x="0" y="163489"/>
                  </a:lnTo>
                  <a:lnTo>
                    <a:pt x="21996" y="180483"/>
                  </a:lnTo>
                  <a:lnTo>
                    <a:pt x="27329" y="180483"/>
                  </a:lnTo>
                  <a:lnTo>
                    <a:pt x="19330" y="204243"/>
                  </a:lnTo>
                  <a:lnTo>
                    <a:pt x="15997" y="226272"/>
                  </a:lnTo>
                  <a:lnTo>
                    <a:pt x="37328" y="245155"/>
                  </a:lnTo>
                  <a:lnTo>
                    <a:pt x="37328" y="264509"/>
                  </a:lnTo>
                  <a:lnTo>
                    <a:pt x="25996" y="278513"/>
                  </a:lnTo>
                  <a:lnTo>
                    <a:pt x="39994" y="292832"/>
                  </a:lnTo>
                  <a:lnTo>
                    <a:pt x="48160" y="292832"/>
                  </a:lnTo>
                  <a:lnTo>
                    <a:pt x="61324" y="286066"/>
                  </a:lnTo>
                  <a:lnTo>
                    <a:pt x="83321" y="307938"/>
                  </a:lnTo>
                  <a:lnTo>
                    <a:pt x="82488" y="341297"/>
                  </a:lnTo>
                  <a:lnTo>
                    <a:pt x="61324" y="357504"/>
                  </a:lnTo>
                  <a:lnTo>
                    <a:pt x="47326" y="346175"/>
                  </a:lnTo>
                  <a:lnTo>
                    <a:pt x="17997" y="374498"/>
                  </a:lnTo>
                  <a:lnTo>
                    <a:pt x="19997" y="398259"/>
                  </a:lnTo>
                  <a:lnTo>
                    <a:pt x="6832" y="407857"/>
                  </a:lnTo>
                  <a:lnTo>
                    <a:pt x="14831" y="431617"/>
                  </a:lnTo>
                  <a:lnTo>
                    <a:pt x="5999" y="480082"/>
                  </a:lnTo>
                  <a:lnTo>
                    <a:pt x="25329" y="486533"/>
                  </a:lnTo>
                  <a:lnTo>
                    <a:pt x="29995" y="508405"/>
                  </a:lnTo>
                  <a:lnTo>
                    <a:pt x="60491" y="522724"/>
                  </a:lnTo>
                  <a:lnTo>
                    <a:pt x="49326" y="563636"/>
                  </a:lnTo>
                  <a:lnTo>
                    <a:pt x="39994" y="683067"/>
                  </a:lnTo>
                  <a:lnTo>
                    <a:pt x="172143" y="675514"/>
                  </a:lnTo>
                  <a:lnTo>
                    <a:pt x="263797" y="697543"/>
                  </a:lnTo>
                  <a:lnTo>
                    <a:pt x="296959" y="729643"/>
                  </a:lnTo>
                  <a:lnTo>
                    <a:pt x="448605" y="779209"/>
                  </a:lnTo>
                  <a:lnTo>
                    <a:pt x="593418" y="896122"/>
                  </a:lnTo>
                  <a:lnTo>
                    <a:pt x="708236" y="955759"/>
                  </a:lnTo>
                  <a:lnTo>
                    <a:pt x="769561" y="992894"/>
                  </a:lnTo>
                  <a:lnTo>
                    <a:pt x="795890" y="1013664"/>
                  </a:lnTo>
                  <a:lnTo>
                    <a:pt x="860381" y="1010989"/>
                  </a:lnTo>
                  <a:lnTo>
                    <a:pt x="897543" y="995569"/>
                  </a:lnTo>
                  <a:lnTo>
                    <a:pt x="904375" y="966459"/>
                  </a:lnTo>
                  <a:lnTo>
                    <a:pt x="921540" y="950881"/>
                  </a:lnTo>
                  <a:lnTo>
                    <a:pt x="934705" y="963469"/>
                  </a:lnTo>
                  <a:lnTo>
                    <a:pt x="951869" y="963469"/>
                  </a:lnTo>
                  <a:lnTo>
                    <a:pt x="972699" y="939551"/>
                  </a:lnTo>
                  <a:lnTo>
                    <a:pt x="989197" y="936876"/>
                  </a:lnTo>
                  <a:lnTo>
                    <a:pt x="1010028" y="927435"/>
                  </a:lnTo>
                  <a:lnTo>
                    <a:pt x="1010028" y="888569"/>
                  </a:lnTo>
                  <a:lnTo>
                    <a:pt x="1013194" y="879757"/>
                  </a:lnTo>
                  <a:lnTo>
                    <a:pt x="1037190" y="882904"/>
                  </a:lnTo>
                  <a:lnTo>
                    <a:pt x="1040357" y="871103"/>
                  </a:lnTo>
                  <a:lnTo>
                    <a:pt x="1091516" y="840891"/>
                  </a:lnTo>
                  <a:lnTo>
                    <a:pt x="1108847" y="847657"/>
                  </a:lnTo>
                  <a:lnTo>
                    <a:pt x="1114846" y="832080"/>
                  </a:lnTo>
                  <a:lnTo>
                    <a:pt x="1148842" y="829562"/>
                  </a:lnTo>
                  <a:lnTo>
                    <a:pt x="1159174" y="832080"/>
                  </a:lnTo>
                  <a:lnTo>
                    <a:pt x="1203168" y="829562"/>
                  </a:lnTo>
                  <a:lnTo>
                    <a:pt x="1219165" y="847657"/>
                  </a:lnTo>
                  <a:lnTo>
                    <a:pt x="1240496" y="839003"/>
                  </a:lnTo>
                  <a:lnTo>
                    <a:pt x="1348148" y="830191"/>
                  </a:lnTo>
                  <a:lnTo>
                    <a:pt x="1375311" y="841993"/>
                  </a:lnTo>
                  <a:lnTo>
                    <a:pt x="1409639" y="848444"/>
                  </a:lnTo>
                  <a:lnTo>
                    <a:pt x="1436969" y="830191"/>
                  </a:lnTo>
                  <a:lnTo>
                    <a:pt x="1439635" y="812410"/>
                  </a:lnTo>
                  <a:lnTo>
                    <a:pt x="1504126" y="794315"/>
                  </a:lnTo>
                  <a:lnTo>
                    <a:pt x="1460966" y="773544"/>
                  </a:lnTo>
                  <a:lnTo>
                    <a:pt x="1474130" y="734521"/>
                  </a:lnTo>
                  <a:lnTo>
                    <a:pt x="1490962" y="720202"/>
                  </a:lnTo>
                  <a:lnTo>
                    <a:pt x="1521291" y="731531"/>
                  </a:lnTo>
                  <a:lnTo>
                    <a:pt x="1535289" y="702106"/>
                  </a:lnTo>
                  <a:lnTo>
                    <a:pt x="1555286" y="686843"/>
                  </a:lnTo>
                  <a:lnTo>
                    <a:pt x="1582616" y="686843"/>
                  </a:lnTo>
                  <a:lnTo>
                    <a:pt x="1595780" y="711548"/>
                  </a:lnTo>
                  <a:lnTo>
                    <a:pt x="1629776" y="705883"/>
                  </a:lnTo>
                  <a:lnTo>
                    <a:pt x="1650106" y="666859"/>
                  </a:lnTo>
                  <a:lnTo>
                    <a:pt x="1660105" y="664184"/>
                  </a:lnTo>
                  <a:lnTo>
                    <a:pt x="1691434" y="649079"/>
                  </a:lnTo>
                  <a:lnTo>
                    <a:pt x="1721430" y="657418"/>
                  </a:lnTo>
                  <a:lnTo>
                    <a:pt x="1782921" y="547429"/>
                  </a:lnTo>
                  <a:lnTo>
                    <a:pt x="1797086" y="517847"/>
                  </a:lnTo>
                  <a:lnTo>
                    <a:pt x="1824249" y="481970"/>
                  </a:lnTo>
                  <a:lnTo>
                    <a:pt x="1824249" y="458053"/>
                  </a:lnTo>
                  <a:lnTo>
                    <a:pt x="1861411" y="427526"/>
                  </a:lnTo>
                  <a:lnTo>
                    <a:pt x="1881408" y="395269"/>
                  </a:lnTo>
                  <a:lnTo>
                    <a:pt x="1918569" y="371509"/>
                  </a:lnTo>
                  <a:lnTo>
                    <a:pt x="1881408" y="362068"/>
                  </a:lnTo>
                  <a:lnTo>
                    <a:pt x="1844246" y="392594"/>
                  </a:lnTo>
                  <a:lnTo>
                    <a:pt x="1828249" y="362068"/>
                  </a:lnTo>
                  <a:lnTo>
                    <a:pt x="1811084" y="370722"/>
                  </a:lnTo>
                  <a:lnTo>
                    <a:pt x="1773756" y="341297"/>
                  </a:lnTo>
                  <a:lnTo>
                    <a:pt x="1746593" y="310928"/>
                  </a:lnTo>
                  <a:lnTo>
                    <a:pt x="1736594" y="323044"/>
                  </a:lnTo>
                  <a:lnTo>
                    <a:pt x="1692101" y="292833"/>
                  </a:lnTo>
                  <a:lnTo>
                    <a:pt x="1679436" y="316593"/>
                  </a:lnTo>
                  <a:lnTo>
                    <a:pt x="1587782" y="295508"/>
                  </a:lnTo>
                  <a:lnTo>
                    <a:pt x="1530123" y="295508"/>
                  </a:lnTo>
                  <a:lnTo>
                    <a:pt x="1482963" y="289056"/>
                  </a:lnTo>
                  <a:lnTo>
                    <a:pt x="1458966" y="297396"/>
                  </a:lnTo>
                  <a:lnTo>
                    <a:pt x="1421638" y="297396"/>
                  </a:lnTo>
                  <a:lnTo>
                    <a:pt x="1378477" y="330597"/>
                  </a:lnTo>
                  <a:lnTo>
                    <a:pt x="1347315" y="372610"/>
                  </a:lnTo>
                  <a:lnTo>
                    <a:pt x="1329984" y="393381"/>
                  </a:lnTo>
                  <a:lnTo>
                    <a:pt x="1312819" y="393381"/>
                  </a:lnTo>
                  <a:lnTo>
                    <a:pt x="1255660" y="425638"/>
                  </a:lnTo>
                  <a:lnTo>
                    <a:pt x="1205167" y="365844"/>
                  </a:lnTo>
                  <a:lnTo>
                    <a:pt x="1165173" y="317380"/>
                  </a:lnTo>
                  <a:lnTo>
                    <a:pt x="1140843" y="329810"/>
                  </a:lnTo>
                  <a:lnTo>
                    <a:pt x="1134844" y="275838"/>
                  </a:lnTo>
                  <a:lnTo>
                    <a:pt x="1128011" y="257586"/>
                  </a:lnTo>
                  <a:lnTo>
                    <a:pt x="1134844" y="221394"/>
                  </a:lnTo>
                  <a:lnTo>
                    <a:pt x="1124845" y="179696"/>
                  </a:lnTo>
                  <a:lnTo>
                    <a:pt x="1067520" y="179696"/>
                  </a:lnTo>
                  <a:lnTo>
                    <a:pt x="1023192" y="176706"/>
                  </a:lnTo>
                  <a:lnTo>
                    <a:pt x="1000029" y="200467"/>
                  </a:lnTo>
                  <a:lnTo>
                    <a:pt x="958701" y="211796"/>
                  </a:lnTo>
                  <a:lnTo>
                    <a:pt x="932705" y="170255"/>
                  </a:lnTo>
                  <a:lnTo>
                    <a:pt x="885545" y="170255"/>
                  </a:lnTo>
                  <a:lnTo>
                    <a:pt x="848383" y="152159"/>
                  </a:lnTo>
                  <a:lnTo>
                    <a:pt x="843884" y="167265"/>
                  </a:lnTo>
                  <a:lnTo>
                    <a:pt x="841051" y="209278"/>
                  </a:lnTo>
                  <a:lnTo>
                    <a:pt x="799890" y="187249"/>
                  </a:lnTo>
                  <a:lnTo>
                    <a:pt x="752730" y="190239"/>
                  </a:lnTo>
                  <a:lnTo>
                    <a:pt x="766728" y="121790"/>
                  </a:lnTo>
                  <a:lnTo>
                    <a:pt x="736232" y="106685"/>
                  </a:lnTo>
                  <a:lnTo>
                    <a:pt x="736232" y="79935"/>
                  </a:lnTo>
                  <a:lnTo>
                    <a:pt x="624580" y="88589"/>
                  </a:lnTo>
                  <a:lnTo>
                    <a:pt x="641911" y="40124"/>
                  </a:lnTo>
                  <a:lnTo>
                    <a:pt x="584586" y="31470"/>
                  </a:lnTo>
                  <a:lnTo>
                    <a:pt x="557423" y="31470"/>
                  </a:lnTo>
                  <a:lnTo>
                    <a:pt x="547424" y="9598"/>
                  </a:lnTo>
                  <a:lnTo>
                    <a:pt x="476934" y="12588"/>
                  </a:lnTo>
                  <a:lnTo>
                    <a:pt x="43260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692897" y="2453975"/>
              <a:ext cx="1918970" cy="1014094"/>
            </a:xfrm>
            <a:custGeom>
              <a:avLst/>
              <a:gdLst/>
              <a:ahLst/>
              <a:cxnLst/>
              <a:rect l="l" t="t" r="r" b="b"/>
              <a:pathLst>
                <a:path w="1918970" h="1014095">
                  <a:moveTo>
                    <a:pt x="47326" y="346175"/>
                  </a:moveTo>
                  <a:lnTo>
                    <a:pt x="61324" y="357504"/>
                  </a:lnTo>
                  <a:lnTo>
                    <a:pt x="82488" y="341297"/>
                  </a:lnTo>
                  <a:lnTo>
                    <a:pt x="83321" y="307938"/>
                  </a:lnTo>
                  <a:lnTo>
                    <a:pt x="61324" y="286066"/>
                  </a:lnTo>
                  <a:lnTo>
                    <a:pt x="48160" y="292832"/>
                  </a:lnTo>
                  <a:lnTo>
                    <a:pt x="39994" y="292832"/>
                  </a:lnTo>
                  <a:lnTo>
                    <a:pt x="25996" y="278513"/>
                  </a:lnTo>
                  <a:lnTo>
                    <a:pt x="37328" y="264509"/>
                  </a:lnTo>
                  <a:lnTo>
                    <a:pt x="37328" y="245155"/>
                  </a:lnTo>
                  <a:lnTo>
                    <a:pt x="15997" y="226272"/>
                  </a:lnTo>
                  <a:lnTo>
                    <a:pt x="19330" y="204243"/>
                  </a:lnTo>
                  <a:lnTo>
                    <a:pt x="27329" y="180483"/>
                  </a:lnTo>
                  <a:lnTo>
                    <a:pt x="21996" y="180483"/>
                  </a:lnTo>
                  <a:lnTo>
                    <a:pt x="0" y="163489"/>
                  </a:lnTo>
                  <a:lnTo>
                    <a:pt x="49326" y="135165"/>
                  </a:lnTo>
                  <a:lnTo>
                    <a:pt x="51326" y="109359"/>
                  </a:lnTo>
                  <a:lnTo>
                    <a:pt x="78489" y="92365"/>
                  </a:lnTo>
                  <a:lnTo>
                    <a:pt x="94487" y="106684"/>
                  </a:lnTo>
                  <a:lnTo>
                    <a:pt x="111651" y="106684"/>
                  </a:lnTo>
                  <a:lnTo>
                    <a:pt x="100486" y="77260"/>
                  </a:lnTo>
                  <a:lnTo>
                    <a:pt x="137647" y="59007"/>
                  </a:lnTo>
                  <a:lnTo>
                    <a:pt x="182141" y="62154"/>
                  </a:lnTo>
                  <a:lnTo>
                    <a:pt x="222136" y="44688"/>
                  </a:lnTo>
                  <a:lnTo>
                    <a:pt x="290626" y="44688"/>
                  </a:lnTo>
                  <a:lnTo>
                    <a:pt x="354951" y="12588"/>
                  </a:lnTo>
                  <a:lnTo>
                    <a:pt x="432607" y="0"/>
                  </a:lnTo>
                  <a:lnTo>
                    <a:pt x="476934" y="12588"/>
                  </a:lnTo>
                  <a:lnTo>
                    <a:pt x="547424" y="9598"/>
                  </a:lnTo>
                  <a:lnTo>
                    <a:pt x="557423" y="31470"/>
                  </a:lnTo>
                  <a:lnTo>
                    <a:pt x="584586" y="31470"/>
                  </a:lnTo>
                  <a:lnTo>
                    <a:pt x="641911" y="40124"/>
                  </a:lnTo>
                  <a:lnTo>
                    <a:pt x="624580" y="88589"/>
                  </a:lnTo>
                  <a:lnTo>
                    <a:pt x="736232" y="79935"/>
                  </a:lnTo>
                  <a:lnTo>
                    <a:pt x="736232" y="106685"/>
                  </a:lnTo>
                  <a:lnTo>
                    <a:pt x="766728" y="121790"/>
                  </a:lnTo>
                  <a:lnTo>
                    <a:pt x="752730" y="190239"/>
                  </a:lnTo>
                  <a:lnTo>
                    <a:pt x="799890" y="187249"/>
                  </a:lnTo>
                  <a:lnTo>
                    <a:pt x="841051" y="209278"/>
                  </a:lnTo>
                  <a:lnTo>
                    <a:pt x="843884" y="167265"/>
                  </a:lnTo>
                  <a:lnTo>
                    <a:pt x="848383" y="152159"/>
                  </a:lnTo>
                  <a:lnTo>
                    <a:pt x="885545" y="170255"/>
                  </a:lnTo>
                  <a:lnTo>
                    <a:pt x="932705" y="170255"/>
                  </a:lnTo>
                  <a:lnTo>
                    <a:pt x="958701" y="211796"/>
                  </a:lnTo>
                  <a:lnTo>
                    <a:pt x="1000029" y="200467"/>
                  </a:lnTo>
                  <a:lnTo>
                    <a:pt x="1023192" y="176706"/>
                  </a:lnTo>
                  <a:lnTo>
                    <a:pt x="1067520" y="179696"/>
                  </a:lnTo>
                  <a:lnTo>
                    <a:pt x="1124845" y="179696"/>
                  </a:lnTo>
                  <a:lnTo>
                    <a:pt x="1134844" y="221394"/>
                  </a:lnTo>
                  <a:lnTo>
                    <a:pt x="1128011" y="257586"/>
                  </a:lnTo>
                  <a:lnTo>
                    <a:pt x="1134844" y="275838"/>
                  </a:lnTo>
                  <a:lnTo>
                    <a:pt x="1140843" y="329810"/>
                  </a:lnTo>
                  <a:lnTo>
                    <a:pt x="1165173" y="317380"/>
                  </a:lnTo>
                  <a:lnTo>
                    <a:pt x="1205167" y="365844"/>
                  </a:lnTo>
                  <a:lnTo>
                    <a:pt x="1255660" y="425638"/>
                  </a:lnTo>
                  <a:lnTo>
                    <a:pt x="1312819" y="393381"/>
                  </a:lnTo>
                  <a:lnTo>
                    <a:pt x="1329984" y="393381"/>
                  </a:lnTo>
                  <a:lnTo>
                    <a:pt x="1347315" y="372610"/>
                  </a:lnTo>
                  <a:lnTo>
                    <a:pt x="1378477" y="330597"/>
                  </a:lnTo>
                  <a:lnTo>
                    <a:pt x="1421638" y="297396"/>
                  </a:lnTo>
                  <a:lnTo>
                    <a:pt x="1458966" y="297396"/>
                  </a:lnTo>
                  <a:lnTo>
                    <a:pt x="1482963" y="289056"/>
                  </a:lnTo>
                  <a:lnTo>
                    <a:pt x="1530123" y="295508"/>
                  </a:lnTo>
                  <a:lnTo>
                    <a:pt x="1587782" y="295508"/>
                  </a:lnTo>
                  <a:lnTo>
                    <a:pt x="1679436" y="316593"/>
                  </a:lnTo>
                  <a:lnTo>
                    <a:pt x="1692101" y="292833"/>
                  </a:lnTo>
                  <a:lnTo>
                    <a:pt x="1736594" y="323044"/>
                  </a:lnTo>
                  <a:lnTo>
                    <a:pt x="1746593" y="310928"/>
                  </a:lnTo>
                  <a:lnTo>
                    <a:pt x="1773756" y="341297"/>
                  </a:lnTo>
                  <a:lnTo>
                    <a:pt x="1811084" y="370722"/>
                  </a:lnTo>
                  <a:lnTo>
                    <a:pt x="1828249" y="362068"/>
                  </a:lnTo>
                  <a:lnTo>
                    <a:pt x="1844246" y="392594"/>
                  </a:lnTo>
                  <a:lnTo>
                    <a:pt x="1881408" y="362068"/>
                  </a:lnTo>
                  <a:lnTo>
                    <a:pt x="1918569" y="371509"/>
                  </a:lnTo>
                  <a:lnTo>
                    <a:pt x="1881408" y="395269"/>
                  </a:lnTo>
                  <a:lnTo>
                    <a:pt x="1861411" y="427526"/>
                  </a:lnTo>
                  <a:lnTo>
                    <a:pt x="1824249" y="458053"/>
                  </a:lnTo>
                  <a:lnTo>
                    <a:pt x="1824249" y="481970"/>
                  </a:lnTo>
                  <a:lnTo>
                    <a:pt x="1797086" y="517847"/>
                  </a:lnTo>
                  <a:lnTo>
                    <a:pt x="1782921" y="547429"/>
                  </a:lnTo>
                  <a:lnTo>
                    <a:pt x="1721430" y="657418"/>
                  </a:lnTo>
                  <a:lnTo>
                    <a:pt x="1691434" y="649079"/>
                  </a:lnTo>
                  <a:lnTo>
                    <a:pt x="1660105" y="664184"/>
                  </a:lnTo>
                  <a:lnTo>
                    <a:pt x="1650106" y="666859"/>
                  </a:lnTo>
                  <a:lnTo>
                    <a:pt x="1629776" y="705883"/>
                  </a:lnTo>
                  <a:lnTo>
                    <a:pt x="1595780" y="711548"/>
                  </a:lnTo>
                  <a:lnTo>
                    <a:pt x="1582616" y="686843"/>
                  </a:lnTo>
                  <a:lnTo>
                    <a:pt x="1555286" y="686843"/>
                  </a:lnTo>
                  <a:lnTo>
                    <a:pt x="1535289" y="702106"/>
                  </a:lnTo>
                  <a:lnTo>
                    <a:pt x="1521291" y="731531"/>
                  </a:lnTo>
                  <a:lnTo>
                    <a:pt x="1490962" y="720202"/>
                  </a:lnTo>
                  <a:lnTo>
                    <a:pt x="1474130" y="734521"/>
                  </a:lnTo>
                  <a:lnTo>
                    <a:pt x="1460966" y="773544"/>
                  </a:lnTo>
                  <a:lnTo>
                    <a:pt x="1504126" y="794315"/>
                  </a:lnTo>
                  <a:lnTo>
                    <a:pt x="1459632" y="806746"/>
                  </a:lnTo>
                  <a:lnTo>
                    <a:pt x="1439635" y="812410"/>
                  </a:lnTo>
                  <a:lnTo>
                    <a:pt x="1436969" y="830191"/>
                  </a:lnTo>
                  <a:lnTo>
                    <a:pt x="1409639" y="848444"/>
                  </a:lnTo>
                  <a:lnTo>
                    <a:pt x="1375311" y="841993"/>
                  </a:lnTo>
                  <a:lnTo>
                    <a:pt x="1348148" y="830191"/>
                  </a:lnTo>
                  <a:lnTo>
                    <a:pt x="1240496" y="839003"/>
                  </a:lnTo>
                  <a:lnTo>
                    <a:pt x="1219165" y="847657"/>
                  </a:lnTo>
                  <a:lnTo>
                    <a:pt x="1203168" y="829562"/>
                  </a:lnTo>
                  <a:lnTo>
                    <a:pt x="1159174" y="832080"/>
                  </a:lnTo>
                  <a:lnTo>
                    <a:pt x="1148842" y="829562"/>
                  </a:lnTo>
                  <a:lnTo>
                    <a:pt x="1114846" y="832080"/>
                  </a:lnTo>
                  <a:lnTo>
                    <a:pt x="1108847" y="847657"/>
                  </a:lnTo>
                  <a:lnTo>
                    <a:pt x="1091516" y="840891"/>
                  </a:lnTo>
                  <a:lnTo>
                    <a:pt x="1040357" y="871103"/>
                  </a:lnTo>
                  <a:lnTo>
                    <a:pt x="1037190" y="882904"/>
                  </a:lnTo>
                  <a:lnTo>
                    <a:pt x="1013194" y="879757"/>
                  </a:lnTo>
                  <a:lnTo>
                    <a:pt x="1010028" y="888569"/>
                  </a:lnTo>
                  <a:lnTo>
                    <a:pt x="1010028" y="927435"/>
                  </a:lnTo>
                  <a:lnTo>
                    <a:pt x="989197" y="936876"/>
                  </a:lnTo>
                  <a:lnTo>
                    <a:pt x="972699" y="939551"/>
                  </a:lnTo>
                  <a:lnTo>
                    <a:pt x="951869" y="963469"/>
                  </a:lnTo>
                  <a:lnTo>
                    <a:pt x="934705" y="963469"/>
                  </a:lnTo>
                  <a:lnTo>
                    <a:pt x="921540" y="950881"/>
                  </a:lnTo>
                  <a:lnTo>
                    <a:pt x="904375" y="966459"/>
                  </a:lnTo>
                  <a:lnTo>
                    <a:pt x="897543" y="995569"/>
                  </a:lnTo>
                  <a:lnTo>
                    <a:pt x="860381" y="1010989"/>
                  </a:lnTo>
                  <a:lnTo>
                    <a:pt x="795890" y="1013664"/>
                  </a:lnTo>
                  <a:lnTo>
                    <a:pt x="769561" y="992894"/>
                  </a:lnTo>
                  <a:lnTo>
                    <a:pt x="708236" y="955759"/>
                  </a:lnTo>
                  <a:lnTo>
                    <a:pt x="593418" y="896122"/>
                  </a:lnTo>
                  <a:lnTo>
                    <a:pt x="448605" y="779209"/>
                  </a:lnTo>
                  <a:lnTo>
                    <a:pt x="296959" y="729643"/>
                  </a:lnTo>
                  <a:lnTo>
                    <a:pt x="263797" y="697543"/>
                  </a:lnTo>
                  <a:lnTo>
                    <a:pt x="172143" y="675514"/>
                  </a:lnTo>
                  <a:lnTo>
                    <a:pt x="39994" y="683067"/>
                  </a:lnTo>
                  <a:lnTo>
                    <a:pt x="49326" y="563636"/>
                  </a:lnTo>
                  <a:lnTo>
                    <a:pt x="60491" y="522724"/>
                  </a:lnTo>
                  <a:lnTo>
                    <a:pt x="29995" y="508405"/>
                  </a:lnTo>
                  <a:lnTo>
                    <a:pt x="25329" y="486533"/>
                  </a:lnTo>
                  <a:lnTo>
                    <a:pt x="5999" y="480082"/>
                  </a:lnTo>
                  <a:lnTo>
                    <a:pt x="14831" y="431617"/>
                  </a:lnTo>
                  <a:lnTo>
                    <a:pt x="6832" y="407857"/>
                  </a:lnTo>
                  <a:lnTo>
                    <a:pt x="19997" y="398259"/>
                  </a:lnTo>
                  <a:lnTo>
                    <a:pt x="17997" y="374498"/>
                  </a:lnTo>
                  <a:lnTo>
                    <a:pt x="47326" y="3461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393134" y="2822810"/>
              <a:ext cx="1597025" cy="1301750"/>
            </a:xfrm>
            <a:custGeom>
              <a:avLst/>
              <a:gdLst/>
              <a:ahLst/>
              <a:cxnLst/>
              <a:rect l="l" t="t" r="r" b="b"/>
              <a:pathLst>
                <a:path w="1597025" h="1301750">
                  <a:moveTo>
                    <a:pt x="1262826" y="0"/>
                  </a:moveTo>
                  <a:lnTo>
                    <a:pt x="1218332" y="2674"/>
                  </a:lnTo>
                  <a:lnTo>
                    <a:pt x="1181171" y="26435"/>
                  </a:lnTo>
                  <a:lnTo>
                    <a:pt x="1161173" y="58692"/>
                  </a:lnTo>
                  <a:lnTo>
                    <a:pt x="1124012" y="89218"/>
                  </a:lnTo>
                  <a:lnTo>
                    <a:pt x="1124012" y="113136"/>
                  </a:lnTo>
                  <a:lnTo>
                    <a:pt x="1096849" y="149012"/>
                  </a:lnTo>
                  <a:lnTo>
                    <a:pt x="1082684" y="178595"/>
                  </a:lnTo>
                  <a:lnTo>
                    <a:pt x="1021193" y="288584"/>
                  </a:lnTo>
                  <a:lnTo>
                    <a:pt x="991197" y="280244"/>
                  </a:lnTo>
                  <a:lnTo>
                    <a:pt x="959868" y="295350"/>
                  </a:lnTo>
                  <a:lnTo>
                    <a:pt x="949869" y="298025"/>
                  </a:lnTo>
                  <a:lnTo>
                    <a:pt x="929539" y="337049"/>
                  </a:lnTo>
                  <a:lnTo>
                    <a:pt x="895543" y="342713"/>
                  </a:lnTo>
                  <a:lnTo>
                    <a:pt x="882378" y="318009"/>
                  </a:lnTo>
                  <a:lnTo>
                    <a:pt x="855049" y="318009"/>
                  </a:lnTo>
                  <a:lnTo>
                    <a:pt x="835052" y="333272"/>
                  </a:lnTo>
                  <a:lnTo>
                    <a:pt x="821053" y="362697"/>
                  </a:lnTo>
                  <a:lnTo>
                    <a:pt x="790724" y="351368"/>
                  </a:lnTo>
                  <a:lnTo>
                    <a:pt x="773893" y="365687"/>
                  </a:lnTo>
                  <a:lnTo>
                    <a:pt x="760728" y="404710"/>
                  </a:lnTo>
                  <a:lnTo>
                    <a:pt x="803889" y="425481"/>
                  </a:lnTo>
                  <a:lnTo>
                    <a:pt x="739398" y="443576"/>
                  </a:lnTo>
                  <a:lnTo>
                    <a:pt x="736732" y="461357"/>
                  </a:lnTo>
                  <a:lnTo>
                    <a:pt x="709402" y="479610"/>
                  </a:lnTo>
                  <a:lnTo>
                    <a:pt x="675074" y="473158"/>
                  </a:lnTo>
                  <a:lnTo>
                    <a:pt x="647911" y="461357"/>
                  </a:lnTo>
                  <a:lnTo>
                    <a:pt x="540259" y="470169"/>
                  </a:lnTo>
                  <a:lnTo>
                    <a:pt x="518928" y="478823"/>
                  </a:lnTo>
                  <a:lnTo>
                    <a:pt x="502930" y="460728"/>
                  </a:lnTo>
                  <a:lnTo>
                    <a:pt x="458937" y="463245"/>
                  </a:lnTo>
                  <a:lnTo>
                    <a:pt x="448605" y="460728"/>
                  </a:lnTo>
                  <a:lnTo>
                    <a:pt x="414609" y="463245"/>
                  </a:lnTo>
                  <a:lnTo>
                    <a:pt x="408610" y="478823"/>
                  </a:lnTo>
                  <a:lnTo>
                    <a:pt x="391279" y="472057"/>
                  </a:lnTo>
                  <a:lnTo>
                    <a:pt x="340119" y="502269"/>
                  </a:lnTo>
                  <a:lnTo>
                    <a:pt x="336953" y="514070"/>
                  </a:lnTo>
                  <a:lnTo>
                    <a:pt x="312957" y="510923"/>
                  </a:lnTo>
                  <a:lnTo>
                    <a:pt x="309790" y="519735"/>
                  </a:lnTo>
                  <a:lnTo>
                    <a:pt x="309790" y="558601"/>
                  </a:lnTo>
                  <a:lnTo>
                    <a:pt x="288960" y="568042"/>
                  </a:lnTo>
                  <a:lnTo>
                    <a:pt x="272462" y="570717"/>
                  </a:lnTo>
                  <a:lnTo>
                    <a:pt x="251632" y="594635"/>
                  </a:lnTo>
                  <a:lnTo>
                    <a:pt x="234467" y="594635"/>
                  </a:lnTo>
                  <a:lnTo>
                    <a:pt x="221302" y="582046"/>
                  </a:lnTo>
                  <a:lnTo>
                    <a:pt x="204138" y="597624"/>
                  </a:lnTo>
                  <a:lnTo>
                    <a:pt x="197306" y="626734"/>
                  </a:lnTo>
                  <a:lnTo>
                    <a:pt x="160144" y="642155"/>
                  </a:lnTo>
                  <a:lnTo>
                    <a:pt x="95653" y="644830"/>
                  </a:lnTo>
                  <a:lnTo>
                    <a:pt x="71323" y="755291"/>
                  </a:lnTo>
                  <a:lnTo>
                    <a:pt x="37328" y="791168"/>
                  </a:lnTo>
                  <a:lnTo>
                    <a:pt x="0" y="812096"/>
                  </a:lnTo>
                  <a:lnTo>
                    <a:pt x="0" y="874879"/>
                  </a:lnTo>
                  <a:lnTo>
                    <a:pt x="23163" y="943328"/>
                  </a:lnTo>
                  <a:lnTo>
                    <a:pt x="53326" y="997300"/>
                  </a:lnTo>
                  <a:lnTo>
                    <a:pt x="130815" y="1099893"/>
                  </a:lnTo>
                  <a:lnTo>
                    <a:pt x="380114" y="1294696"/>
                  </a:lnTo>
                  <a:lnTo>
                    <a:pt x="424608" y="1301462"/>
                  </a:lnTo>
                  <a:lnTo>
                    <a:pt x="512263" y="1277702"/>
                  </a:lnTo>
                  <a:lnTo>
                    <a:pt x="593751" y="1274555"/>
                  </a:lnTo>
                  <a:lnTo>
                    <a:pt x="627747" y="1248119"/>
                  </a:lnTo>
                  <a:lnTo>
                    <a:pt x="635079" y="1224359"/>
                  </a:lnTo>
                  <a:lnTo>
                    <a:pt x="692238" y="1227349"/>
                  </a:lnTo>
                  <a:lnTo>
                    <a:pt x="749397" y="1203431"/>
                  </a:lnTo>
                  <a:lnTo>
                    <a:pt x="753396" y="1188326"/>
                  </a:lnTo>
                  <a:lnTo>
                    <a:pt x="769894" y="1200442"/>
                  </a:lnTo>
                  <a:lnTo>
                    <a:pt x="803889" y="1194777"/>
                  </a:lnTo>
                  <a:lnTo>
                    <a:pt x="813888" y="1176996"/>
                  </a:lnTo>
                  <a:lnTo>
                    <a:pt x="813888" y="1161576"/>
                  </a:lnTo>
                  <a:lnTo>
                    <a:pt x="835052" y="1132465"/>
                  </a:lnTo>
                  <a:lnTo>
                    <a:pt x="845050" y="1096117"/>
                  </a:lnTo>
                  <a:lnTo>
                    <a:pt x="895543" y="1102883"/>
                  </a:lnTo>
                  <a:lnTo>
                    <a:pt x="922706" y="1114213"/>
                  </a:lnTo>
                  <a:lnTo>
                    <a:pt x="966700" y="1150089"/>
                  </a:lnTo>
                  <a:lnTo>
                    <a:pt x="987197" y="1159687"/>
                  </a:lnTo>
                  <a:lnTo>
                    <a:pt x="1044356" y="1147571"/>
                  </a:lnTo>
                  <a:lnTo>
                    <a:pt x="1078685" y="1187224"/>
                  </a:lnTo>
                  <a:lnTo>
                    <a:pt x="1050355" y="1210984"/>
                  </a:lnTo>
                  <a:lnTo>
                    <a:pt x="1057521" y="1246231"/>
                  </a:lnTo>
                  <a:lnTo>
                    <a:pt x="1084684" y="1237577"/>
                  </a:lnTo>
                  <a:lnTo>
                    <a:pt x="1114846" y="1198553"/>
                  </a:lnTo>
                  <a:lnTo>
                    <a:pt x="1146009" y="1187224"/>
                  </a:lnTo>
                  <a:lnTo>
                    <a:pt x="1169172" y="1166454"/>
                  </a:lnTo>
                  <a:lnTo>
                    <a:pt x="1200335" y="1142536"/>
                  </a:lnTo>
                  <a:lnTo>
                    <a:pt x="1240496" y="1079752"/>
                  </a:lnTo>
                  <a:lnTo>
                    <a:pt x="1267659" y="1064646"/>
                  </a:lnTo>
                  <a:lnTo>
                    <a:pt x="1308820" y="1011776"/>
                  </a:lnTo>
                  <a:lnTo>
                    <a:pt x="1291989" y="968976"/>
                  </a:lnTo>
                  <a:lnTo>
                    <a:pt x="1302821" y="924445"/>
                  </a:lnTo>
                  <a:lnTo>
                    <a:pt x="1299988" y="879757"/>
                  </a:lnTo>
                  <a:lnTo>
                    <a:pt x="1268825" y="843409"/>
                  </a:lnTo>
                  <a:lnTo>
                    <a:pt x="1232330" y="819649"/>
                  </a:lnTo>
                  <a:lnTo>
                    <a:pt x="1248828" y="791955"/>
                  </a:lnTo>
                  <a:lnTo>
                    <a:pt x="1283990" y="697071"/>
                  </a:lnTo>
                  <a:lnTo>
                    <a:pt x="1283990" y="655530"/>
                  </a:lnTo>
                  <a:lnTo>
                    <a:pt x="1269659" y="640267"/>
                  </a:lnTo>
                  <a:lnTo>
                    <a:pt x="1266826" y="609740"/>
                  </a:lnTo>
                  <a:lnTo>
                    <a:pt x="1297988" y="577483"/>
                  </a:lnTo>
                  <a:lnTo>
                    <a:pt x="1310820" y="553723"/>
                  </a:lnTo>
                  <a:lnTo>
                    <a:pt x="1341315" y="529805"/>
                  </a:lnTo>
                  <a:lnTo>
                    <a:pt x="1337983" y="490939"/>
                  </a:lnTo>
                  <a:lnTo>
                    <a:pt x="1385643" y="478823"/>
                  </a:lnTo>
                  <a:lnTo>
                    <a:pt x="1399641" y="460728"/>
                  </a:lnTo>
                  <a:lnTo>
                    <a:pt x="1399641" y="407385"/>
                  </a:lnTo>
                  <a:lnTo>
                    <a:pt x="1440802" y="374026"/>
                  </a:lnTo>
                  <a:lnTo>
                    <a:pt x="1468131" y="296137"/>
                  </a:lnTo>
                  <a:lnTo>
                    <a:pt x="1502127" y="269702"/>
                  </a:lnTo>
                  <a:lnTo>
                    <a:pt x="1529290" y="225014"/>
                  </a:lnTo>
                  <a:lnTo>
                    <a:pt x="1525290" y="206918"/>
                  </a:lnTo>
                  <a:lnTo>
                    <a:pt x="1549287" y="191812"/>
                  </a:lnTo>
                  <a:lnTo>
                    <a:pt x="1596947" y="105583"/>
                  </a:lnTo>
                  <a:lnTo>
                    <a:pt x="1556453" y="87330"/>
                  </a:lnTo>
                  <a:lnTo>
                    <a:pt x="1550453" y="60895"/>
                  </a:lnTo>
                  <a:lnTo>
                    <a:pt x="1516125" y="48464"/>
                  </a:lnTo>
                  <a:lnTo>
                    <a:pt x="1493295" y="21872"/>
                  </a:lnTo>
                  <a:lnTo>
                    <a:pt x="1444801" y="18095"/>
                  </a:lnTo>
                  <a:lnTo>
                    <a:pt x="1411639" y="41541"/>
                  </a:lnTo>
                  <a:lnTo>
                    <a:pt x="1387642" y="20770"/>
                  </a:lnTo>
                  <a:lnTo>
                    <a:pt x="1364479" y="27536"/>
                  </a:lnTo>
                  <a:lnTo>
                    <a:pt x="1309986" y="2674"/>
                  </a:lnTo>
                  <a:lnTo>
                    <a:pt x="1289989" y="12116"/>
                  </a:lnTo>
                  <a:lnTo>
                    <a:pt x="1262826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393134" y="2822810"/>
              <a:ext cx="1597025" cy="1301750"/>
            </a:xfrm>
            <a:custGeom>
              <a:avLst/>
              <a:gdLst/>
              <a:ahLst/>
              <a:cxnLst/>
              <a:rect l="l" t="t" r="r" b="b"/>
              <a:pathLst>
                <a:path w="1597025" h="1301750">
                  <a:moveTo>
                    <a:pt x="1218332" y="2674"/>
                  </a:moveTo>
                  <a:lnTo>
                    <a:pt x="1262826" y="0"/>
                  </a:lnTo>
                  <a:lnTo>
                    <a:pt x="1289989" y="12116"/>
                  </a:lnTo>
                  <a:lnTo>
                    <a:pt x="1309986" y="2674"/>
                  </a:lnTo>
                  <a:lnTo>
                    <a:pt x="1364479" y="27536"/>
                  </a:lnTo>
                  <a:lnTo>
                    <a:pt x="1387642" y="20770"/>
                  </a:lnTo>
                  <a:lnTo>
                    <a:pt x="1411639" y="41541"/>
                  </a:lnTo>
                  <a:lnTo>
                    <a:pt x="1444801" y="18095"/>
                  </a:lnTo>
                  <a:lnTo>
                    <a:pt x="1493295" y="21872"/>
                  </a:lnTo>
                  <a:lnTo>
                    <a:pt x="1516125" y="48464"/>
                  </a:lnTo>
                  <a:lnTo>
                    <a:pt x="1550453" y="60895"/>
                  </a:lnTo>
                  <a:lnTo>
                    <a:pt x="1556453" y="87330"/>
                  </a:lnTo>
                  <a:lnTo>
                    <a:pt x="1596947" y="105583"/>
                  </a:lnTo>
                  <a:lnTo>
                    <a:pt x="1549287" y="191812"/>
                  </a:lnTo>
                  <a:lnTo>
                    <a:pt x="1525290" y="206918"/>
                  </a:lnTo>
                  <a:lnTo>
                    <a:pt x="1529290" y="225014"/>
                  </a:lnTo>
                  <a:lnTo>
                    <a:pt x="1502127" y="269702"/>
                  </a:lnTo>
                  <a:lnTo>
                    <a:pt x="1468131" y="296137"/>
                  </a:lnTo>
                  <a:lnTo>
                    <a:pt x="1440802" y="374026"/>
                  </a:lnTo>
                  <a:lnTo>
                    <a:pt x="1399641" y="407385"/>
                  </a:lnTo>
                  <a:lnTo>
                    <a:pt x="1399641" y="460728"/>
                  </a:lnTo>
                  <a:lnTo>
                    <a:pt x="1385643" y="478823"/>
                  </a:lnTo>
                  <a:lnTo>
                    <a:pt x="1337983" y="490939"/>
                  </a:lnTo>
                  <a:lnTo>
                    <a:pt x="1341315" y="529805"/>
                  </a:lnTo>
                  <a:lnTo>
                    <a:pt x="1310820" y="553723"/>
                  </a:lnTo>
                  <a:lnTo>
                    <a:pt x="1297988" y="577483"/>
                  </a:lnTo>
                  <a:lnTo>
                    <a:pt x="1266826" y="609740"/>
                  </a:lnTo>
                  <a:lnTo>
                    <a:pt x="1269659" y="640267"/>
                  </a:lnTo>
                  <a:lnTo>
                    <a:pt x="1283990" y="655530"/>
                  </a:lnTo>
                  <a:lnTo>
                    <a:pt x="1283990" y="697071"/>
                  </a:lnTo>
                  <a:lnTo>
                    <a:pt x="1248828" y="791955"/>
                  </a:lnTo>
                  <a:lnTo>
                    <a:pt x="1232330" y="819649"/>
                  </a:lnTo>
                  <a:lnTo>
                    <a:pt x="1268825" y="843409"/>
                  </a:lnTo>
                  <a:lnTo>
                    <a:pt x="1299988" y="879757"/>
                  </a:lnTo>
                  <a:lnTo>
                    <a:pt x="1302821" y="924445"/>
                  </a:lnTo>
                  <a:lnTo>
                    <a:pt x="1291989" y="968976"/>
                  </a:lnTo>
                  <a:lnTo>
                    <a:pt x="1308820" y="1011776"/>
                  </a:lnTo>
                  <a:lnTo>
                    <a:pt x="1267659" y="1064646"/>
                  </a:lnTo>
                  <a:lnTo>
                    <a:pt x="1240496" y="1079752"/>
                  </a:lnTo>
                  <a:lnTo>
                    <a:pt x="1200335" y="1142536"/>
                  </a:lnTo>
                  <a:lnTo>
                    <a:pt x="1169172" y="1166454"/>
                  </a:lnTo>
                  <a:lnTo>
                    <a:pt x="1146009" y="1187224"/>
                  </a:lnTo>
                  <a:lnTo>
                    <a:pt x="1114846" y="1198553"/>
                  </a:lnTo>
                  <a:lnTo>
                    <a:pt x="1084684" y="1237577"/>
                  </a:lnTo>
                  <a:lnTo>
                    <a:pt x="1057521" y="1246231"/>
                  </a:lnTo>
                  <a:lnTo>
                    <a:pt x="1050355" y="1210984"/>
                  </a:lnTo>
                  <a:lnTo>
                    <a:pt x="1078685" y="1187224"/>
                  </a:lnTo>
                  <a:lnTo>
                    <a:pt x="1044356" y="1147571"/>
                  </a:lnTo>
                  <a:lnTo>
                    <a:pt x="987197" y="1159687"/>
                  </a:lnTo>
                  <a:lnTo>
                    <a:pt x="966700" y="1150089"/>
                  </a:lnTo>
                  <a:lnTo>
                    <a:pt x="922706" y="1114213"/>
                  </a:lnTo>
                  <a:lnTo>
                    <a:pt x="895543" y="1102883"/>
                  </a:lnTo>
                  <a:lnTo>
                    <a:pt x="845050" y="1096117"/>
                  </a:lnTo>
                  <a:lnTo>
                    <a:pt x="835052" y="1132465"/>
                  </a:lnTo>
                  <a:lnTo>
                    <a:pt x="813888" y="1161576"/>
                  </a:lnTo>
                  <a:lnTo>
                    <a:pt x="813888" y="1176996"/>
                  </a:lnTo>
                  <a:lnTo>
                    <a:pt x="803889" y="1194777"/>
                  </a:lnTo>
                  <a:lnTo>
                    <a:pt x="769894" y="1200442"/>
                  </a:lnTo>
                  <a:lnTo>
                    <a:pt x="753396" y="1188326"/>
                  </a:lnTo>
                  <a:lnTo>
                    <a:pt x="749397" y="1203431"/>
                  </a:lnTo>
                  <a:lnTo>
                    <a:pt x="692238" y="1227349"/>
                  </a:lnTo>
                  <a:lnTo>
                    <a:pt x="635079" y="1224359"/>
                  </a:lnTo>
                  <a:lnTo>
                    <a:pt x="627747" y="1248119"/>
                  </a:lnTo>
                  <a:lnTo>
                    <a:pt x="593751" y="1274555"/>
                  </a:lnTo>
                  <a:lnTo>
                    <a:pt x="512263" y="1277702"/>
                  </a:lnTo>
                  <a:lnTo>
                    <a:pt x="424608" y="1301462"/>
                  </a:lnTo>
                  <a:lnTo>
                    <a:pt x="380114" y="1294696"/>
                  </a:lnTo>
                  <a:lnTo>
                    <a:pt x="130815" y="1099893"/>
                  </a:lnTo>
                  <a:lnTo>
                    <a:pt x="53326" y="997300"/>
                  </a:lnTo>
                  <a:lnTo>
                    <a:pt x="23163" y="943328"/>
                  </a:lnTo>
                  <a:lnTo>
                    <a:pt x="0" y="874879"/>
                  </a:lnTo>
                  <a:lnTo>
                    <a:pt x="0" y="812096"/>
                  </a:lnTo>
                  <a:lnTo>
                    <a:pt x="37328" y="791168"/>
                  </a:lnTo>
                  <a:lnTo>
                    <a:pt x="71323" y="755291"/>
                  </a:lnTo>
                  <a:lnTo>
                    <a:pt x="95653" y="644830"/>
                  </a:lnTo>
                  <a:lnTo>
                    <a:pt x="160144" y="642155"/>
                  </a:lnTo>
                  <a:lnTo>
                    <a:pt x="197306" y="626734"/>
                  </a:lnTo>
                  <a:lnTo>
                    <a:pt x="204138" y="597624"/>
                  </a:lnTo>
                  <a:lnTo>
                    <a:pt x="221302" y="582046"/>
                  </a:lnTo>
                  <a:lnTo>
                    <a:pt x="234467" y="594635"/>
                  </a:lnTo>
                  <a:lnTo>
                    <a:pt x="251632" y="594635"/>
                  </a:lnTo>
                  <a:lnTo>
                    <a:pt x="272462" y="570717"/>
                  </a:lnTo>
                  <a:lnTo>
                    <a:pt x="288960" y="568042"/>
                  </a:lnTo>
                  <a:lnTo>
                    <a:pt x="309790" y="558601"/>
                  </a:lnTo>
                  <a:lnTo>
                    <a:pt x="309790" y="519735"/>
                  </a:lnTo>
                  <a:lnTo>
                    <a:pt x="312957" y="510923"/>
                  </a:lnTo>
                  <a:lnTo>
                    <a:pt x="336953" y="514070"/>
                  </a:lnTo>
                  <a:lnTo>
                    <a:pt x="340119" y="502269"/>
                  </a:lnTo>
                  <a:lnTo>
                    <a:pt x="391279" y="472057"/>
                  </a:lnTo>
                  <a:lnTo>
                    <a:pt x="408610" y="478823"/>
                  </a:lnTo>
                  <a:lnTo>
                    <a:pt x="414609" y="463245"/>
                  </a:lnTo>
                  <a:lnTo>
                    <a:pt x="448605" y="460728"/>
                  </a:lnTo>
                  <a:lnTo>
                    <a:pt x="458937" y="463245"/>
                  </a:lnTo>
                  <a:lnTo>
                    <a:pt x="502930" y="460728"/>
                  </a:lnTo>
                  <a:lnTo>
                    <a:pt x="518928" y="478823"/>
                  </a:lnTo>
                  <a:lnTo>
                    <a:pt x="540259" y="470169"/>
                  </a:lnTo>
                  <a:lnTo>
                    <a:pt x="647911" y="461357"/>
                  </a:lnTo>
                  <a:lnTo>
                    <a:pt x="675074" y="473158"/>
                  </a:lnTo>
                  <a:lnTo>
                    <a:pt x="709402" y="479610"/>
                  </a:lnTo>
                  <a:lnTo>
                    <a:pt x="736732" y="461357"/>
                  </a:lnTo>
                  <a:lnTo>
                    <a:pt x="739398" y="443576"/>
                  </a:lnTo>
                  <a:lnTo>
                    <a:pt x="759395" y="437911"/>
                  </a:lnTo>
                  <a:lnTo>
                    <a:pt x="803889" y="425481"/>
                  </a:lnTo>
                  <a:lnTo>
                    <a:pt x="760728" y="404710"/>
                  </a:lnTo>
                  <a:lnTo>
                    <a:pt x="773893" y="365687"/>
                  </a:lnTo>
                  <a:lnTo>
                    <a:pt x="790724" y="351368"/>
                  </a:lnTo>
                  <a:lnTo>
                    <a:pt x="821053" y="362697"/>
                  </a:lnTo>
                  <a:lnTo>
                    <a:pt x="835052" y="333272"/>
                  </a:lnTo>
                  <a:lnTo>
                    <a:pt x="855049" y="318009"/>
                  </a:lnTo>
                  <a:lnTo>
                    <a:pt x="882378" y="318009"/>
                  </a:lnTo>
                  <a:lnTo>
                    <a:pt x="895543" y="342713"/>
                  </a:lnTo>
                  <a:lnTo>
                    <a:pt x="929539" y="337049"/>
                  </a:lnTo>
                  <a:lnTo>
                    <a:pt x="949869" y="298025"/>
                  </a:lnTo>
                  <a:lnTo>
                    <a:pt x="959868" y="295350"/>
                  </a:lnTo>
                  <a:lnTo>
                    <a:pt x="991197" y="280244"/>
                  </a:lnTo>
                  <a:lnTo>
                    <a:pt x="1021193" y="288584"/>
                  </a:lnTo>
                  <a:lnTo>
                    <a:pt x="1082684" y="178595"/>
                  </a:lnTo>
                  <a:lnTo>
                    <a:pt x="1096849" y="149012"/>
                  </a:lnTo>
                  <a:lnTo>
                    <a:pt x="1124012" y="113136"/>
                  </a:lnTo>
                  <a:lnTo>
                    <a:pt x="1124012" y="89218"/>
                  </a:lnTo>
                  <a:lnTo>
                    <a:pt x="1161173" y="58692"/>
                  </a:lnTo>
                  <a:lnTo>
                    <a:pt x="1181171" y="26435"/>
                  </a:lnTo>
                  <a:lnTo>
                    <a:pt x="1218332" y="26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293510" y="2928393"/>
              <a:ext cx="1614170" cy="1675130"/>
            </a:xfrm>
            <a:custGeom>
              <a:avLst/>
              <a:gdLst/>
              <a:ahLst/>
              <a:cxnLst/>
              <a:rect l="l" t="t" r="r" b="b"/>
              <a:pathLst>
                <a:path w="1614170" h="1675129">
                  <a:moveTo>
                    <a:pt x="696571" y="0"/>
                  </a:moveTo>
                  <a:lnTo>
                    <a:pt x="648910" y="86229"/>
                  </a:lnTo>
                  <a:lnTo>
                    <a:pt x="624914" y="101335"/>
                  </a:lnTo>
                  <a:lnTo>
                    <a:pt x="628913" y="119430"/>
                  </a:lnTo>
                  <a:lnTo>
                    <a:pt x="601750" y="164118"/>
                  </a:lnTo>
                  <a:lnTo>
                    <a:pt x="567755" y="190553"/>
                  </a:lnTo>
                  <a:lnTo>
                    <a:pt x="540425" y="268443"/>
                  </a:lnTo>
                  <a:lnTo>
                    <a:pt x="499264" y="301802"/>
                  </a:lnTo>
                  <a:lnTo>
                    <a:pt x="499264" y="355144"/>
                  </a:lnTo>
                  <a:lnTo>
                    <a:pt x="485266" y="373240"/>
                  </a:lnTo>
                  <a:lnTo>
                    <a:pt x="437606" y="385356"/>
                  </a:lnTo>
                  <a:lnTo>
                    <a:pt x="440939" y="424222"/>
                  </a:lnTo>
                  <a:lnTo>
                    <a:pt x="410443" y="448139"/>
                  </a:lnTo>
                  <a:lnTo>
                    <a:pt x="397612" y="471900"/>
                  </a:lnTo>
                  <a:lnTo>
                    <a:pt x="366449" y="504157"/>
                  </a:lnTo>
                  <a:lnTo>
                    <a:pt x="369282" y="534683"/>
                  </a:lnTo>
                  <a:lnTo>
                    <a:pt x="383614" y="549946"/>
                  </a:lnTo>
                  <a:lnTo>
                    <a:pt x="383614" y="591488"/>
                  </a:lnTo>
                  <a:lnTo>
                    <a:pt x="348452" y="686371"/>
                  </a:lnTo>
                  <a:lnTo>
                    <a:pt x="331954" y="714065"/>
                  </a:lnTo>
                  <a:lnTo>
                    <a:pt x="368449" y="737825"/>
                  </a:lnTo>
                  <a:lnTo>
                    <a:pt x="399611" y="774174"/>
                  </a:lnTo>
                  <a:lnTo>
                    <a:pt x="402444" y="818862"/>
                  </a:lnTo>
                  <a:lnTo>
                    <a:pt x="391612" y="863393"/>
                  </a:lnTo>
                  <a:lnTo>
                    <a:pt x="408443" y="906193"/>
                  </a:lnTo>
                  <a:lnTo>
                    <a:pt x="367282" y="959063"/>
                  </a:lnTo>
                  <a:lnTo>
                    <a:pt x="340119" y="974169"/>
                  </a:lnTo>
                  <a:lnTo>
                    <a:pt x="299958" y="1036952"/>
                  </a:lnTo>
                  <a:lnTo>
                    <a:pt x="268796" y="1060870"/>
                  </a:lnTo>
                  <a:lnTo>
                    <a:pt x="245632" y="1081641"/>
                  </a:lnTo>
                  <a:lnTo>
                    <a:pt x="214470" y="1092970"/>
                  </a:lnTo>
                  <a:lnTo>
                    <a:pt x="184308" y="1131993"/>
                  </a:lnTo>
                  <a:lnTo>
                    <a:pt x="157145" y="1140648"/>
                  </a:lnTo>
                  <a:lnTo>
                    <a:pt x="157145" y="1165195"/>
                  </a:lnTo>
                  <a:lnTo>
                    <a:pt x="122816" y="1194777"/>
                  </a:lnTo>
                  <a:lnTo>
                    <a:pt x="102819" y="1200442"/>
                  </a:lnTo>
                  <a:lnTo>
                    <a:pt x="102819" y="1230968"/>
                  </a:lnTo>
                  <a:lnTo>
                    <a:pt x="75489" y="1266215"/>
                  </a:lnTo>
                  <a:lnTo>
                    <a:pt x="48326" y="1272666"/>
                  </a:lnTo>
                  <a:lnTo>
                    <a:pt x="48326" y="1307756"/>
                  </a:lnTo>
                  <a:lnTo>
                    <a:pt x="0" y="1370603"/>
                  </a:lnTo>
                  <a:lnTo>
                    <a:pt x="10331" y="1388761"/>
                  </a:lnTo>
                  <a:lnTo>
                    <a:pt x="27162" y="1400862"/>
                  </a:lnTo>
                  <a:lnTo>
                    <a:pt x="47493" y="1449279"/>
                  </a:lnTo>
                  <a:lnTo>
                    <a:pt x="40327" y="1457980"/>
                  </a:lnTo>
                  <a:lnTo>
                    <a:pt x="60325" y="1466289"/>
                  </a:lnTo>
                  <a:lnTo>
                    <a:pt x="77489" y="1496925"/>
                  </a:lnTo>
                  <a:lnTo>
                    <a:pt x="84821" y="1496925"/>
                  </a:lnTo>
                  <a:lnTo>
                    <a:pt x="104818" y="1551023"/>
                  </a:lnTo>
                  <a:lnTo>
                    <a:pt x="110818" y="1580511"/>
                  </a:lnTo>
                  <a:lnTo>
                    <a:pt x="161977" y="1581282"/>
                  </a:lnTo>
                  <a:lnTo>
                    <a:pt x="192473" y="1589968"/>
                  </a:lnTo>
                  <a:lnTo>
                    <a:pt x="222469" y="1584303"/>
                  </a:lnTo>
                  <a:lnTo>
                    <a:pt x="242466" y="1638385"/>
                  </a:lnTo>
                  <a:lnTo>
                    <a:pt x="262797" y="1674702"/>
                  </a:lnTo>
                  <a:lnTo>
                    <a:pt x="289960" y="1656544"/>
                  </a:lnTo>
                  <a:lnTo>
                    <a:pt x="293959" y="1641406"/>
                  </a:lnTo>
                  <a:lnTo>
                    <a:pt x="337287" y="1632720"/>
                  </a:lnTo>
                  <a:lnTo>
                    <a:pt x="361283" y="1641406"/>
                  </a:lnTo>
                  <a:lnTo>
                    <a:pt x="388446" y="1666001"/>
                  </a:lnTo>
                  <a:lnTo>
                    <a:pt x="415609" y="1659187"/>
                  </a:lnTo>
                  <a:lnTo>
                    <a:pt x="450104" y="1656544"/>
                  </a:lnTo>
                  <a:lnTo>
                    <a:pt x="460103" y="1624019"/>
                  </a:lnTo>
                  <a:lnTo>
                    <a:pt x="487266" y="1618338"/>
                  </a:lnTo>
                  <a:lnTo>
                    <a:pt x="500098" y="1554799"/>
                  </a:lnTo>
                  <a:lnTo>
                    <a:pt x="497265" y="1552156"/>
                  </a:lnTo>
                  <a:lnTo>
                    <a:pt x="470102" y="1507137"/>
                  </a:lnTo>
                  <a:lnTo>
                    <a:pt x="476934" y="1498829"/>
                  </a:lnTo>
                  <a:lnTo>
                    <a:pt x="528427" y="1492016"/>
                  </a:lnTo>
                  <a:lnTo>
                    <a:pt x="534426" y="1474990"/>
                  </a:lnTo>
                  <a:lnTo>
                    <a:pt x="551257" y="1459869"/>
                  </a:lnTo>
                  <a:lnTo>
                    <a:pt x="575754" y="1456848"/>
                  </a:lnTo>
                  <a:lnTo>
                    <a:pt x="615748" y="1472347"/>
                  </a:lnTo>
                  <a:lnTo>
                    <a:pt x="646911" y="1444731"/>
                  </a:lnTo>
                  <a:lnTo>
                    <a:pt x="660076" y="1406542"/>
                  </a:lnTo>
                  <a:lnTo>
                    <a:pt x="687405" y="1394442"/>
                  </a:lnTo>
                  <a:lnTo>
                    <a:pt x="714568" y="1397085"/>
                  </a:lnTo>
                  <a:lnTo>
                    <a:pt x="741731" y="1439067"/>
                  </a:lnTo>
                  <a:lnTo>
                    <a:pt x="731732" y="1466289"/>
                  </a:lnTo>
                  <a:lnTo>
                    <a:pt x="741731" y="1478027"/>
                  </a:lnTo>
                  <a:lnTo>
                    <a:pt x="741731" y="1508286"/>
                  </a:lnTo>
                  <a:lnTo>
                    <a:pt x="747730" y="1516972"/>
                  </a:lnTo>
                  <a:lnTo>
                    <a:pt x="781726" y="1520764"/>
                  </a:lnTo>
                  <a:lnTo>
                    <a:pt x="787725" y="1541566"/>
                  </a:lnTo>
                  <a:lnTo>
                    <a:pt x="819054" y="1565389"/>
                  </a:lnTo>
                  <a:lnTo>
                    <a:pt x="842217" y="1535886"/>
                  </a:lnTo>
                  <a:lnTo>
                    <a:pt x="910541" y="1544210"/>
                  </a:lnTo>
                  <a:lnTo>
                    <a:pt x="930538" y="1538529"/>
                  </a:lnTo>
                  <a:lnTo>
                    <a:pt x="947869" y="1551023"/>
                  </a:lnTo>
                  <a:lnTo>
                    <a:pt x="981032" y="1541566"/>
                  </a:lnTo>
                  <a:lnTo>
                    <a:pt x="975032" y="1496925"/>
                  </a:lnTo>
                  <a:lnTo>
                    <a:pt x="1005361" y="1446635"/>
                  </a:lnTo>
                  <a:lnTo>
                    <a:pt x="955035" y="1415999"/>
                  </a:lnTo>
                  <a:lnTo>
                    <a:pt x="969033" y="1380060"/>
                  </a:lnTo>
                  <a:lnTo>
                    <a:pt x="989030" y="1368714"/>
                  </a:lnTo>
                  <a:lnTo>
                    <a:pt x="992197" y="1341115"/>
                  </a:lnTo>
                  <a:lnTo>
                    <a:pt x="1016193" y="1317355"/>
                  </a:lnTo>
                  <a:lnTo>
                    <a:pt x="1046689" y="1311533"/>
                  </a:lnTo>
                  <a:lnTo>
                    <a:pt x="1070686" y="1347881"/>
                  </a:lnTo>
                  <a:lnTo>
                    <a:pt x="1086684" y="1344891"/>
                  </a:lnTo>
                  <a:lnTo>
                    <a:pt x="1113847" y="1363050"/>
                  </a:lnTo>
                  <a:lnTo>
                    <a:pt x="1192336" y="1350556"/>
                  </a:lnTo>
                  <a:lnTo>
                    <a:pt x="1222665" y="1341902"/>
                  </a:lnTo>
                  <a:lnTo>
                    <a:pt x="1249995" y="1360013"/>
                  </a:lnTo>
                  <a:lnTo>
                    <a:pt x="1287156" y="1339227"/>
                  </a:lnTo>
                  <a:lnTo>
                    <a:pt x="1314319" y="1341902"/>
                  </a:lnTo>
                  <a:lnTo>
                    <a:pt x="1364312" y="1309644"/>
                  </a:lnTo>
                  <a:lnTo>
                    <a:pt x="1408806" y="1312791"/>
                  </a:lnTo>
                  <a:lnTo>
                    <a:pt x="1432803" y="1265114"/>
                  </a:lnTo>
                  <a:lnTo>
                    <a:pt x="1463132" y="1259449"/>
                  </a:lnTo>
                  <a:lnTo>
                    <a:pt x="1479963" y="1223415"/>
                  </a:lnTo>
                  <a:lnTo>
                    <a:pt x="1479963" y="1205320"/>
                  </a:lnTo>
                  <a:lnTo>
                    <a:pt x="1517125" y="1142536"/>
                  </a:lnTo>
                  <a:lnTo>
                    <a:pt x="1558786" y="1077077"/>
                  </a:lnTo>
                  <a:lnTo>
                    <a:pt x="1582782" y="1058982"/>
                  </a:lnTo>
                  <a:lnTo>
                    <a:pt x="1613945" y="982194"/>
                  </a:lnTo>
                  <a:lnTo>
                    <a:pt x="1569617" y="978417"/>
                  </a:lnTo>
                  <a:lnTo>
                    <a:pt x="1477963" y="915634"/>
                  </a:lnTo>
                  <a:lnTo>
                    <a:pt x="1451134" y="906193"/>
                  </a:lnTo>
                  <a:lnTo>
                    <a:pt x="1430803" y="911857"/>
                  </a:lnTo>
                  <a:lnTo>
                    <a:pt x="1363479" y="872834"/>
                  </a:lnTo>
                  <a:lnTo>
                    <a:pt x="1339149" y="911857"/>
                  </a:lnTo>
                  <a:lnTo>
                    <a:pt x="1319152" y="965987"/>
                  </a:lnTo>
                  <a:lnTo>
                    <a:pt x="1267992" y="962053"/>
                  </a:lnTo>
                  <a:lnTo>
                    <a:pt x="1237496" y="946947"/>
                  </a:lnTo>
                  <a:lnTo>
                    <a:pt x="1244662" y="925862"/>
                  </a:lnTo>
                  <a:lnTo>
                    <a:pt x="1224665" y="920197"/>
                  </a:lnTo>
                  <a:lnTo>
                    <a:pt x="1193502" y="893604"/>
                  </a:lnTo>
                  <a:lnTo>
                    <a:pt x="1140343" y="899269"/>
                  </a:lnTo>
                  <a:lnTo>
                    <a:pt x="1092683" y="895493"/>
                  </a:lnTo>
                  <a:lnTo>
                    <a:pt x="1062687" y="821380"/>
                  </a:lnTo>
                  <a:lnTo>
                    <a:pt x="1082684" y="808949"/>
                  </a:lnTo>
                  <a:lnTo>
                    <a:pt x="1048689" y="761743"/>
                  </a:lnTo>
                  <a:lnTo>
                    <a:pt x="1079851" y="698173"/>
                  </a:lnTo>
                  <a:lnTo>
                    <a:pt x="1062687" y="668590"/>
                  </a:lnTo>
                  <a:lnTo>
                    <a:pt x="1025525" y="653484"/>
                  </a:lnTo>
                  <a:lnTo>
                    <a:pt x="1012194" y="653484"/>
                  </a:lnTo>
                  <a:lnTo>
                    <a:pt x="988197" y="686371"/>
                  </a:lnTo>
                  <a:lnTo>
                    <a:pt x="953869" y="671265"/>
                  </a:lnTo>
                  <a:lnTo>
                    <a:pt x="893377" y="688259"/>
                  </a:lnTo>
                  <a:lnTo>
                    <a:pt x="859382" y="661824"/>
                  </a:lnTo>
                  <a:lnTo>
                    <a:pt x="893377" y="628465"/>
                  </a:lnTo>
                  <a:lnTo>
                    <a:pt x="920540" y="578270"/>
                  </a:lnTo>
                  <a:lnTo>
                    <a:pt x="917874" y="542236"/>
                  </a:lnTo>
                  <a:lnTo>
                    <a:pt x="945036" y="482128"/>
                  </a:lnTo>
                  <a:lnTo>
                    <a:pt x="911874" y="470798"/>
                  </a:lnTo>
                  <a:lnTo>
                    <a:pt x="921873" y="398573"/>
                  </a:lnTo>
                  <a:lnTo>
                    <a:pt x="901876" y="347591"/>
                  </a:lnTo>
                  <a:lnTo>
                    <a:pt x="861381" y="353885"/>
                  </a:lnTo>
                  <a:lnTo>
                    <a:pt x="854216" y="332328"/>
                  </a:lnTo>
                  <a:lnTo>
                    <a:pt x="820220" y="323674"/>
                  </a:lnTo>
                  <a:lnTo>
                    <a:pt x="834218" y="308568"/>
                  </a:lnTo>
                  <a:lnTo>
                    <a:pt x="811055" y="272219"/>
                  </a:lnTo>
                  <a:lnTo>
                    <a:pt x="773727" y="236343"/>
                  </a:lnTo>
                  <a:lnTo>
                    <a:pt x="773727" y="215572"/>
                  </a:lnTo>
                  <a:lnTo>
                    <a:pt x="756562" y="206761"/>
                  </a:lnTo>
                  <a:lnTo>
                    <a:pt x="732566" y="236343"/>
                  </a:lnTo>
                  <a:lnTo>
                    <a:pt x="733732" y="185990"/>
                  </a:lnTo>
                  <a:lnTo>
                    <a:pt x="723400" y="165220"/>
                  </a:lnTo>
                  <a:lnTo>
                    <a:pt x="740565" y="113765"/>
                  </a:lnTo>
                  <a:lnTo>
                    <a:pt x="733732" y="66088"/>
                  </a:lnTo>
                  <a:lnTo>
                    <a:pt x="710569" y="53971"/>
                  </a:lnTo>
                  <a:lnTo>
                    <a:pt x="710569" y="41541"/>
                  </a:lnTo>
                  <a:lnTo>
                    <a:pt x="716568" y="30211"/>
                  </a:lnTo>
                  <a:lnTo>
                    <a:pt x="696571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293510" y="2928393"/>
              <a:ext cx="1614170" cy="1675130"/>
            </a:xfrm>
            <a:custGeom>
              <a:avLst/>
              <a:gdLst/>
              <a:ahLst/>
              <a:cxnLst/>
              <a:rect l="l" t="t" r="r" b="b"/>
              <a:pathLst>
                <a:path w="1614170" h="1675129">
                  <a:moveTo>
                    <a:pt x="696571" y="0"/>
                  </a:moveTo>
                  <a:lnTo>
                    <a:pt x="716568" y="30211"/>
                  </a:lnTo>
                  <a:lnTo>
                    <a:pt x="710569" y="41541"/>
                  </a:lnTo>
                  <a:lnTo>
                    <a:pt x="710569" y="53971"/>
                  </a:lnTo>
                  <a:lnTo>
                    <a:pt x="733732" y="66088"/>
                  </a:lnTo>
                  <a:lnTo>
                    <a:pt x="740565" y="113765"/>
                  </a:lnTo>
                  <a:lnTo>
                    <a:pt x="723400" y="165220"/>
                  </a:lnTo>
                  <a:lnTo>
                    <a:pt x="733732" y="185990"/>
                  </a:lnTo>
                  <a:lnTo>
                    <a:pt x="732566" y="236343"/>
                  </a:lnTo>
                  <a:lnTo>
                    <a:pt x="756562" y="206761"/>
                  </a:lnTo>
                  <a:lnTo>
                    <a:pt x="773727" y="215572"/>
                  </a:lnTo>
                  <a:lnTo>
                    <a:pt x="773727" y="236343"/>
                  </a:lnTo>
                  <a:lnTo>
                    <a:pt x="811055" y="272219"/>
                  </a:lnTo>
                  <a:lnTo>
                    <a:pt x="834218" y="308568"/>
                  </a:lnTo>
                  <a:lnTo>
                    <a:pt x="820220" y="323674"/>
                  </a:lnTo>
                  <a:lnTo>
                    <a:pt x="854216" y="332328"/>
                  </a:lnTo>
                  <a:lnTo>
                    <a:pt x="861381" y="353885"/>
                  </a:lnTo>
                  <a:lnTo>
                    <a:pt x="901876" y="347591"/>
                  </a:lnTo>
                  <a:lnTo>
                    <a:pt x="921873" y="398573"/>
                  </a:lnTo>
                  <a:lnTo>
                    <a:pt x="911874" y="470798"/>
                  </a:lnTo>
                  <a:lnTo>
                    <a:pt x="945036" y="482128"/>
                  </a:lnTo>
                  <a:lnTo>
                    <a:pt x="917874" y="542236"/>
                  </a:lnTo>
                  <a:lnTo>
                    <a:pt x="920540" y="578270"/>
                  </a:lnTo>
                  <a:lnTo>
                    <a:pt x="893377" y="628465"/>
                  </a:lnTo>
                  <a:lnTo>
                    <a:pt x="859382" y="661824"/>
                  </a:lnTo>
                  <a:lnTo>
                    <a:pt x="893377" y="688259"/>
                  </a:lnTo>
                  <a:lnTo>
                    <a:pt x="953869" y="671265"/>
                  </a:lnTo>
                  <a:lnTo>
                    <a:pt x="988197" y="686371"/>
                  </a:lnTo>
                  <a:lnTo>
                    <a:pt x="1012194" y="653484"/>
                  </a:lnTo>
                  <a:lnTo>
                    <a:pt x="1025525" y="653484"/>
                  </a:lnTo>
                  <a:lnTo>
                    <a:pt x="1062687" y="668590"/>
                  </a:lnTo>
                  <a:lnTo>
                    <a:pt x="1079851" y="698173"/>
                  </a:lnTo>
                  <a:lnTo>
                    <a:pt x="1048689" y="761743"/>
                  </a:lnTo>
                  <a:lnTo>
                    <a:pt x="1082684" y="808949"/>
                  </a:lnTo>
                  <a:lnTo>
                    <a:pt x="1062687" y="821380"/>
                  </a:lnTo>
                  <a:lnTo>
                    <a:pt x="1092683" y="895493"/>
                  </a:lnTo>
                  <a:lnTo>
                    <a:pt x="1140343" y="899269"/>
                  </a:lnTo>
                  <a:lnTo>
                    <a:pt x="1193502" y="893604"/>
                  </a:lnTo>
                  <a:lnTo>
                    <a:pt x="1224665" y="920197"/>
                  </a:lnTo>
                  <a:lnTo>
                    <a:pt x="1244662" y="925862"/>
                  </a:lnTo>
                  <a:lnTo>
                    <a:pt x="1237496" y="946947"/>
                  </a:lnTo>
                  <a:lnTo>
                    <a:pt x="1267992" y="962053"/>
                  </a:lnTo>
                  <a:lnTo>
                    <a:pt x="1319152" y="965987"/>
                  </a:lnTo>
                  <a:lnTo>
                    <a:pt x="1339149" y="911857"/>
                  </a:lnTo>
                  <a:lnTo>
                    <a:pt x="1363479" y="872834"/>
                  </a:lnTo>
                  <a:lnTo>
                    <a:pt x="1430803" y="911857"/>
                  </a:lnTo>
                  <a:lnTo>
                    <a:pt x="1451134" y="906193"/>
                  </a:lnTo>
                  <a:lnTo>
                    <a:pt x="1477963" y="915634"/>
                  </a:lnTo>
                  <a:lnTo>
                    <a:pt x="1569617" y="978417"/>
                  </a:lnTo>
                  <a:lnTo>
                    <a:pt x="1613945" y="982194"/>
                  </a:lnTo>
                  <a:lnTo>
                    <a:pt x="1582782" y="1058982"/>
                  </a:lnTo>
                  <a:lnTo>
                    <a:pt x="1558786" y="1077077"/>
                  </a:lnTo>
                  <a:lnTo>
                    <a:pt x="1517125" y="1142536"/>
                  </a:lnTo>
                  <a:lnTo>
                    <a:pt x="1479963" y="1205320"/>
                  </a:lnTo>
                  <a:lnTo>
                    <a:pt x="1479963" y="1223415"/>
                  </a:lnTo>
                  <a:lnTo>
                    <a:pt x="1463132" y="1259449"/>
                  </a:lnTo>
                  <a:lnTo>
                    <a:pt x="1432803" y="1265114"/>
                  </a:lnTo>
                  <a:lnTo>
                    <a:pt x="1408806" y="1312791"/>
                  </a:lnTo>
                  <a:lnTo>
                    <a:pt x="1364312" y="1309644"/>
                  </a:lnTo>
                  <a:lnTo>
                    <a:pt x="1314319" y="1341902"/>
                  </a:lnTo>
                  <a:lnTo>
                    <a:pt x="1287156" y="1339227"/>
                  </a:lnTo>
                  <a:lnTo>
                    <a:pt x="1249995" y="1360013"/>
                  </a:lnTo>
                  <a:lnTo>
                    <a:pt x="1222665" y="1341902"/>
                  </a:lnTo>
                  <a:lnTo>
                    <a:pt x="1192336" y="1350556"/>
                  </a:lnTo>
                  <a:lnTo>
                    <a:pt x="1113847" y="1363050"/>
                  </a:lnTo>
                  <a:lnTo>
                    <a:pt x="1086684" y="1344891"/>
                  </a:lnTo>
                  <a:lnTo>
                    <a:pt x="1070686" y="1347881"/>
                  </a:lnTo>
                  <a:lnTo>
                    <a:pt x="1046689" y="1311533"/>
                  </a:lnTo>
                  <a:lnTo>
                    <a:pt x="1016193" y="1317355"/>
                  </a:lnTo>
                  <a:lnTo>
                    <a:pt x="992197" y="1341115"/>
                  </a:lnTo>
                  <a:lnTo>
                    <a:pt x="989030" y="1368714"/>
                  </a:lnTo>
                  <a:lnTo>
                    <a:pt x="969033" y="1380060"/>
                  </a:lnTo>
                  <a:lnTo>
                    <a:pt x="955035" y="1415999"/>
                  </a:lnTo>
                  <a:lnTo>
                    <a:pt x="1005361" y="1446635"/>
                  </a:lnTo>
                  <a:lnTo>
                    <a:pt x="975032" y="1496925"/>
                  </a:lnTo>
                  <a:lnTo>
                    <a:pt x="981032" y="1541566"/>
                  </a:lnTo>
                  <a:lnTo>
                    <a:pt x="947869" y="1551023"/>
                  </a:lnTo>
                  <a:lnTo>
                    <a:pt x="930538" y="1538529"/>
                  </a:lnTo>
                  <a:lnTo>
                    <a:pt x="910541" y="1544210"/>
                  </a:lnTo>
                  <a:lnTo>
                    <a:pt x="842217" y="1535886"/>
                  </a:lnTo>
                  <a:lnTo>
                    <a:pt x="819054" y="1565389"/>
                  </a:lnTo>
                  <a:lnTo>
                    <a:pt x="787725" y="1541566"/>
                  </a:lnTo>
                  <a:lnTo>
                    <a:pt x="781726" y="1520764"/>
                  </a:lnTo>
                  <a:lnTo>
                    <a:pt x="747730" y="1516972"/>
                  </a:lnTo>
                  <a:lnTo>
                    <a:pt x="741731" y="1508286"/>
                  </a:lnTo>
                  <a:lnTo>
                    <a:pt x="741731" y="1478027"/>
                  </a:lnTo>
                  <a:lnTo>
                    <a:pt x="731732" y="1466289"/>
                  </a:lnTo>
                  <a:lnTo>
                    <a:pt x="741731" y="1439067"/>
                  </a:lnTo>
                  <a:lnTo>
                    <a:pt x="714568" y="1397085"/>
                  </a:lnTo>
                  <a:lnTo>
                    <a:pt x="687405" y="1394442"/>
                  </a:lnTo>
                  <a:lnTo>
                    <a:pt x="660076" y="1406542"/>
                  </a:lnTo>
                  <a:lnTo>
                    <a:pt x="646911" y="1444731"/>
                  </a:lnTo>
                  <a:lnTo>
                    <a:pt x="615748" y="1472347"/>
                  </a:lnTo>
                  <a:lnTo>
                    <a:pt x="575754" y="1456848"/>
                  </a:lnTo>
                  <a:lnTo>
                    <a:pt x="551257" y="1459869"/>
                  </a:lnTo>
                  <a:lnTo>
                    <a:pt x="534426" y="1474990"/>
                  </a:lnTo>
                  <a:lnTo>
                    <a:pt x="528427" y="1492016"/>
                  </a:lnTo>
                  <a:lnTo>
                    <a:pt x="476934" y="1498829"/>
                  </a:lnTo>
                  <a:lnTo>
                    <a:pt x="470102" y="1507137"/>
                  </a:lnTo>
                  <a:lnTo>
                    <a:pt x="497265" y="1552156"/>
                  </a:lnTo>
                  <a:lnTo>
                    <a:pt x="500098" y="1554799"/>
                  </a:lnTo>
                  <a:lnTo>
                    <a:pt x="487266" y="1618338"/>
                  </a:lnTo>
                  <a:lnTo>
                    <a:pt x="460103" y="1624019"/>
                  </a:lnTo>
                  <a:lnTo>
                    <a:pt x="450104" y="1656544"/>
                  </a:lnTo>
                  <a:lnTo>
                    <a:pt x="415609" y="1659187"/>
                  </a:lnTo>
                  <a:lnTo>
                    <a:pt x="388446" y="1666001"/>
                  </a:lnTo>
                  <a:lnTo>
                    <a:pt x="361283" y="1641406"/>
                  </a:lnTo>
                  <a:lnTo>
                    <a:pt x="337287" y="1632720"/>
                  </a:lnTo>
                  <a:lnTo>
                    <a:pt x="293959" y="1641406"/>
                  </a:lnTo>
                  <a:lnTo>
                    <a:pt x="289960" y="1656544"/>
                  </a:lnTo>
                  <a:lnTo>
                    <a:pt x="262797" y="1674702"/>
                  </a:lnTo>
                  <a:lnTo>
                    <a:pt x="242466" y="1638385"/>
                  </a:lnTo>
                  <a:lnTo>
                    <a:pt x="222469" y="1584303"/>
                  </a:lnTo>
                  <a:lnTo>
                    <a:pt x="192473" y="1589968"/>
                  </a:lnTo>
                  <a:lnTo>
                    <a:pt x="161977" y="1581282"/>
                  </a:lnTo>
                  <a:lnTo>
                    <a:pt x="110818" y="1580511"/>
                  </a:lnTo>
                  <a:lnTo>
                    <a:pt x="104818" y="1551023"/>
                  </a:lnTo>
                  <a:lnTo>
                    <a:pt x="84821" y="1496925"/>
                  </a:lnTo>
                  <a:lnTo>
                    <a:pt x="77489" y="1496925"/>
                  </a:lnTo>
                  <a:lnTo>
                    <a:pt x="60325" y="1466289"/>
                  </a:lnTo>
                  <a:lnTo>
                    <a:pt x="40327" y="1457980"/>
                  </a:lnTo>
                  <a:lnTo>
                    <a:pt x="47493" y="1449279"/>
                  </a:lnTo>
                  <a:lnTo>
                    <a:pt x="27162" y="1400862"/>
                  </a:lnTo>
                  <a:lnTo>
                    <a:pt x="10331" y="1388761"/>
                  </a:lnTo>
                  <a:lnTo>
                    <a:pt x="0" y="1370603"/>
                  </a:lnTo>
                  <a:lnTo>
                    <a:pt x="48326" y="1307756"/>
                  </a:lnTo>
                  <a:lnTo>
                    <a:pt x="48326" y="1272666"/>
                  </a:lnTo>
                  <a:lnTo>
                    <a:pt x="75489" y="1266215"/>
                  </a:lnTo>
                  <a:lnTo>
                    <a:pt x="102819" y="1230968"/>
                  </a:lnTo>
                  <a:lnTo>
                    <a:pt x="102819" y="1200442"/>
                  </a:lnTo>
                  <a:lnTo>
                    <a:pt x="122816" y="1194777"/>
                  </a:lnTo>
                  <a:lnTo>
                    <a:pt x="157145" y="1165195"/>
                  </a:lnTo>
                  <a:lnTo>
                    <a:pt x="157145" y="1140648"/>
                  </a:lnTo>
                  <a:lnTo>
                    <a:pt x="184308" y="1131993"/>
                  </a:lnTo>
                  <a:lnTo>
                    <a:pt x="214470" y="1092970"/>
                  </a:lnTo>
                  <a:lnTo>
                    <a:pt x="245632" y="1081641"/>
                  </a:lnTo>
                  <a:lnTo>
                    <a:pt x="268796" y="1060870"/>
                  </a:lnTo>
                  <a:lnTo>
                    <a:pt x="299958" y="1036952"/>
                  </a:lnTo>
                  <a:lnTo>
                    <a:pt x="340119" y="974169"/>
                  </a:lnTo>
                  <a:lnTo>
                    <a:pt x="367282" y="959063"/>
                  </a:lnTo>
                  <a:lnTo>
                    <a:pt x="408443" y="906193"/>
                  </a:lnTo>
                  <a:lnTo>
                    <a:pt x="391612" y="863393"/>
                  </a:lnTo>
                  <a:lnTo>
                    <a:pt x="402444" y="818862"/>
                  </a:lnTo>
                  <a:lnTo>
                    <a:pt x="399611" y="774174"/>
                  </a:lnTo>
                  <a:lnTo>
                    <a:pt x="368449" y="737825"/>
                  </a:lnTo>
                  <a:lnTo>
                    <a:pt x="331954" y="714065"/>
                  </a:lnTo>
                  <a:lnTo>
                    <a:pt x="348452" y="686371"/>
                  </a:lnTo>
                  <a:lnTo>
                    <a:pt x="383614" y="591488"/>
                  </a:lnTo>
                  <a:lnTo>
                    <a:pt x="383614" y="549946"/>
                  </a:lnTo>
                  <a:lnTo>
                    <a:pt x="369282" y="534683"/>
                  </a:lnTo>
                  <a:lnTo>
                    <a:pt x="366449" y="504157"/>
                  </a:lnTo>
                  <a:lnTo>
                    <a:pt x="397612" y="471900"/>
                  </a:lnTo>
                  <a:lnTo>
                    <a:pt x="410443" y="448139"/>
                  </a:lnTo>
                  <a:lnTo>
                    <a:pt x="440939" y="424222"/>
                  </a:lnTo>
                  <a:lnTo>
                    <a:pt x="437606" y="385356"/>
                  </a:lnTo>
                  <a:lnTo>
                    <a:pt x="485266" y="373240"/>
                  </a:lnTo>
                  <a:lnTo>
                    <a:pt x="499264" y="355144"/>
                  </a:lnTo>
                  <a:lnTo>
                    <a:pt x="499264" y="301802"/>
                  </a:lnTo>
                  <a:lnTo>
                    <a:pt x="540425" y="268443"/>
                  </a:lnTo>
                  <a:lnTo>
                    <a:pt x="567755" y="190553"/>
                  </a:lnTo>
                  <a:lnTo>
                    <a:pt x="601750" y="164118"/>
                  </a:lnTo>
                  <a:lnTo>
                    <a:pt x="628913" y="119430"/>
                  </a:lnTo>
                  <a:lnTo>
                    <a:pt x="624914" y="101335"/>
                  </a:lnTo>
                  <a:lnTo>
                    <a:pt x="648910" y="86229"/>
                  </a:lnTo>
                  <a:lnTo>
                    <a:pt x="69657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280316" y="3634906"/>
              <a:ext cx="1191895" cy="857250"/>
            </a:xfrm>
            <a:custGeom>
              <a:avLst/>
              <a:gdLst/>
              <a:ahLst/>
              <a:cxnLst/>
              <a:rect l="l" t="t" r="r" b="b"/>
              <a:pathLst>
                <a:path w="1191895" h="857250">
                  <a:moveTo>
                    <a:pt x="112817" y="0"/>
                  </a:moveTo>
                  <a:lnTo>
                    <a:pt x="65657" y="41855"/>
                  </a:lnTo>
                  <a:lnTo>
                    <a:pt x="68490" y="68448"/>
                  </a:lnTo>
                  <a:lnTo>
                    <a:pt x="51659" y="79777"/>
                  </a:lnTo>
                  <a:lnTo>
                    <a:pt x="48493" y="136896"/>
                  </a:lnTo>
                  <a:lnTo>
                    <a:pt x="27162" y="157667"/>
                  </a:lnTo>
                  <a:lnTo>
                    <a:pt x="0" y="241221"/>
                  </a:lnTo>
                  <a:lnTo>
                    <a:pt x="27162" y="313446"/>
                  </a:lnTo>
                  <a:lnTo>
                    <a:pt x="13164" y="331699"/>
                  </a:lnTo>
                  <a:lnTo>
                    <a:pt x="19164" y="400147"/>
                  </a:lnTo>
                  <a:lnTo>
                    <a:pt x="43160" y="420917"/>
                  </a:lnTo>
                  <a:lnTo>
                    <a:pt x="56492" y="466235"/>
                  </a:lnTo>
                  <a:lnTo>
                    <a:pt x="59658" y="493142"/>
                  </a:lnTo>
                  <a:lnTo>
                    <a:pt x="106818" y="544124"/>
                  </a:lnTo>
                  <a:lnTo>
                    <a:pt x="171309" y="622171"/>
                  </a:lnTo>
                  <a:lnTo>
                    <a:pt x="171309" y="640267"/>
                  </a:lnTo>
                  <a:lnTo>
                    <a:pt x="177308" y="687929"/>
                  </a:lnTo>
                  <a:lnTo>
                    <a:pt x="150146" y="694349"/>
                  </a:lnTo>
                  <a:lnTo>
                    <a:pt x="127982" y="693594"/>
                  </a:lnTo>
                  <a:lnTo>
                    <a:pt x="144813" y="721964"/>
                  </a:lnTo>
                  <a:lnTo>
                    <a:pt x="140147" y="740878"/>
                  </a:lnTo>
                  <a:lnTo>
                    <a:pt x="158144" y="753356"/>
                  </a:lnTo>
                  <a:lnTo>
                    <a:pt x="172143" y="735198"/>
                  </a:lnTo>
                  <a:lnTo>
                    <a:pt x="216470" y="732554"/>
                  </a:lnTo>
                  <a:lnTo>
                    <a:pt x="227635" y="753356"/>
                  </a:lnTo>
                  <a:lnTo>
                    <a:pt x="263630" y="729533"/>
                  </a:lnTo>
                  <a:lnTo>
                    <a:pt x="267629" y="759776"/>
                  </a:lnTo>
                  <a:lnTo>
                    <a:pt x="252465" y="794960"/>
                  </a:lnTo>
                  <a:lnTo>
                    <a:pt x="271629" y="804795"/>
                  </a:lnTo>
                  <a:lnTo>
                    <a:pt x="302125" y="838830"/>
                  </a:lnTo>
                  <a:lnTo>
                    <a:pt x="314956" y="823708"/>
                  </a:lnTo>
                  <a:lnTo>
                    <a:pt x="314956" y="791168"/>
                  </a:lnTo>
                  <a:lnTo>
                    <a:pt x="332121" y="785503"/>
                  </a:lnTo>
                  <a:lnTo>
                    <a:pt x="352118" y="801773"/>
                  </a:lnTo>
                  <a:lnTo>
                    <a:pt x="337287" y="827485"/>
                  </a:lnTo>
                  <a:lnTo>
                    <a:pt x="366616" y="843755"/>
                  </a:lnTo>
                  <a:lnTo>
                    <a:pt x="369282" y="856988"/>
                  </a:lnTo>
                  <a:lnTo>
                    <a:pt x="383280" y="850175"/>
                  </a:lnTo>
                  <a:lnTo>
                    <a:pt x="383280" y="838830"/>
                  </a:lnTo>
                  <a:lnTo>
                    <a:pt x="453771" y="841473"/>
                  </a:lnTo>
                  <a:lnTo>
                    <a:pt x="453771" y="833165"/>
                  </a:lnTo>
                  <a:lnTo>
                    <a:pt x="501431" y="815007"/>
                  </a:lnTo>
                  <a:lnTo>
                    <a:pt x="535426" y="812363"/>
                  </a:lnTo>
                  <a:lnTo>
                    <a:pt x="528260" y="788524"/>
                  </a:lnTo>
                  <a:lnTo>
                    <a:pt x="515429" y="779067"/>
                  </a:lnTo>
                  <a:lnTo>
                    <a:pt x="525427" y="757888"/>
                  </a:lnTo>
                  <a:lnTo>
                    <a:pt x="576587" y="752223"/>
                  </a:lnTo>
                  <a:lnTo>
                    <a:pt x="579753" y="762058"/>
                  </a:lnTo>
                  <a:lnTo>
                    <a:pt x="609749" y="752223"/>
                  </a:lnTo>
                  <a:lnTo>
                    <a:pt x="617081" y="731421"/>
                  </a:lnTo>
                  <a:lnTo>
                    <a:pt x="633746" y="731421"/>
                  </a:lnTo>
                  <a:lnTo>
                    <a:pt x="674240" y="782860"/>
                  </a:lnTo>
                  <a:lnTo>
                    <a:pt x="691405" y="785503"/>
                  </a:lnTo>
                  <a:lnTo>
                    <a:pt x="698237" y="803662"/>
                  </a:lnTo>
                  <a:lnTo>
                    <a:pt x="718568" y="803662"/>
                  </a:lnTo>
                  <a:lnTo>
                    <a:pt x="721400" y="794960"/>
                  </a:lnTo>
                  <a:lnTo>
                    <a:pt x="731399" y="779823"/>
                  </a:lnTo>
                  <a:lnTo>
                    <a:pt x="745897" y="777179"/>
                  </a:lnTo>
                  <a:lnTo>
                    <a:pt x="765894" y="797981"/>
                  </a:lnTo>
                  <a:lnTo>
                    <a:pt x="772727" y="797981"/>
                  </a:lnTo>
                  <a:lnTo>
                    <a:pt x="772727" y="753356"/>
                  </a:lnTo>
                  <a:lnTo>
                    <a:pt x="789891" y="753356"/>
                  </a:lnTo>
                  <a:lnTo>
                    <a:pt x="803056" y="762813"/>
                  </a:lnTo>
                  <a:lnTo>
                    <a:pt x="874213" y="757133"/>
                  </a:lnTo>
                  <a:lnTo>
                    <a:pt x="941870" y="729533"/>
                  </a:lnTo>
                  <a:lnTo>
                    <a:pt x="973199" y="684892"/>
                  </a:lnTo>
                  <a:lnTo>
                    <a:pt x="1013194" y="664090"/>
                  </a:lnTo>
                  <a:lnTo>
                    <a:pt x="1061520" y="601243"/>
                  </a:lnTo>
                  <a:lnTo>
                    <a:pt x="1061520" y="566154"/>
                  </a:lnTo>
                  <a:lnTo>
                    <a:pt x="1088683" y="559702"/>
                  </a:lnTo>
                  <a:lnTo>
                    <a:pt x="1116013" y="524455"/>
                  </a:lnTo>
                  <a:lnTo>
                    <a:pt x="1116013" y="493929"/>
                  </a:lnTo>
                  <a:lnTo>
                    <a:pt x="1136010" y="488264"/>
                  </a:lnTo>
                  <a:lnTo>
                    <a:pt x="1170339" y="458682"/>
                  </a:lnTo>
                  <a:lnTo>
                    <a:pt x="1170339" y="434135"/>
                  </a:lnTo>
                  <a:lnTo>
                    <a:pt x="1163173" y="398888"/>
                  </a:lnTo>
                  <a:lnTo>
                    <a:pt x="1191503" y="375128"/>
                  </a:lnTo>
                  <a:lnTo>
                    <a:pt x="1157174" y="335475"/>
                  </a:lnTo>
                  <a:lnTo>
                    <a:pt x="1100015" y="347591"/>
                  </a:lnTo>
                  <a:lnTo>
                    <a:pt x="1079518" y="337993"/>
                  </a:lnTo>
                  <a:lnTo>
                    <a:pt x="1035524" y="302116"/>
                  </a:lnTo>
                  <a:lnTo>
                    <a:pt x="1008361" y="290787"/>
                  </a:lnTo>
                  <a:lnTo>
                    <a:pt x="957868" y="284021"/>
                  </a:lnTo>
                  <a:lnTo>
                    <a:pt x="947869" y="320369"/>
                  </a:lnTo>
                  <a:lnTo>
                    <a:pt x="926706" y="349479"/>
                  </a:lnTo>
                  <a:lnTo>
                    <a:pt x="926706" y="364900"/>
                  </a:lnTo>
                  <a:lnTo>
                    <a:pt x="916707" y="382681"/>
                  </a:lnTo>
                  <a:lnTo>
                    <a:pt x="882712" y="388346"/>
                  </a:lnTo>
                  <a:lnTo>
                    <a:pt x="866214" y="376229"/>
                  </a:lnTo>
                  <a:lnTo>
                    <a:pt x="862214" y="391335"/>
                  </a:lnTo>
                  <a:lnTo>
                    <a:pt x="805056" y="415253"/>
                  </a:lnTo>
                  <a:lnTo>
                    <a:pt x="747897" y="412263"/>
                  </a:lnTo>
                  <a:lnTo>
                    <a:pt x="740565" y="436023"/>
                  </a:lnTo>
                  <a:lnTo>
                    <a:pt x="706569" y="462459"/>
                  </a:lnTo>
                  <a:lnTo>
                    <a:pt x="625080" y="465606"/>
                  </a:lnTo>
                  <a:lnTo>
                    <a:pt x="537426" y="489366"/>
                  </a:lnTo>
                  <a:lnTo>
                    <a:pt x="492932" y="482600"/>
                  </a:lnTo>
                  <a:lnTo>
                    <a:pt x="243633" y="287797"/>
                  </a:lnTo>
                  <a:lnTo>
                    <a:pt x="166143" y="185203"/>
                  </a:lnTo>
                  <a:lnTo>
                    <a:pt x="135981" y="131231"/>
                  </a:lnTo>
                  <a:lnTo>
                    <a:pt x="112817" y="62783"/>
                  </a:lnTo>
                  <a:lnTo>
                    <a:pt x="11281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280316" y="3634906"/>
              <a:ext cx="1191895" cy="857250"/>
            </a:xfrm>
            <a:custGeom>
              <a:avLst/>
              <a:gdLst/>
              <a:ahLst/>
              <a:cxnLst/>
              <a:rect l="l" t="t" r="r" b="b"/>
              <a:pathLst>
                <a:path w="1191895" h="857250">
                  <a:moveTo>
                    <a:pt x="19164" y="400147"/>
                  </a:moveTo>
                  <a:lnTo>
                    <a:pt x="13164" y="331699"/>
                  </a:lnTo>
                  <a:lnTo>
                    <a:pt x="27162" y="313446"/>
                  </a:lnTo>
                  <a:lnTo>
                    <a:pt x="0" y="241221"/>
                  </a:lnTo>
                  <a:lnTo>
                    <a:pt x="27162" y="157667"/>
                  </a:lnTo>
                  <a:lnTo>
                    <a:pt x="48493" y="136896"/>
                  </a:lnTo>
                  <a:lnTo>
                    <a:pt x="51659" y="79777"/>
                  </a:lnTo>
                  <a:lnTo>
                    <a:pt x="68490" y="68448"/>
                  </a:lnTo>
                  <a:lnTo>
                    <a:pt x="65657" y="41855"/>
                  </a:lnTo>
                  <a:lnTo>
                    <a:pt x="112817" y="0"/>
                  </a:lnTo>
                  <a:lnTo>
                    <a:pt x="112817" y="62783"/>
                  </a:lnTo>
                  <a:lnTo>
                    <a:pt x="135981" y="131231"/>
                  </a:lnTo>
                  <a:lnTo>
                    <a:pt x="166143" y="185203"/>
                  </a:lnTo>
                  <a:lnTo>
                    <a:pt x="243633" y="287797"/>
                  </a:lnTo>
                  <a:lnTo>
                    <a:pt x="492932" y="482600"/>
                  </a:lnTo>
                  <a:lnTo>
                    <a:pt x="537426" y="489366"/>
                  </a:lnTo>
                  <a:lnTo>
                    <a:pt x="625080" y="465606"/>
                  </a:lnTo>
                  <a:lnTo>
                    <a:pt x="706569" y="462459"/>
                  </a:lnTo>
                  <a:lnTo>
                    <a:pt x="740565" y="436023"/>
                  </a:lnTo>
                  <a:lnTo>
                    <a:pt x="747897" y="412263"/>
                  </a:lnTo>
                  <a:lnTo>
                    <a:pt x="805056" y="415253"/>
                  </a:lnTo>
                  <a:lnTo>
                    <a:pt x="862214" y="391335"/>
                  </a:lnTo>
                  <a:lnTo>
                    <a:pt x="866214" y="376229"/>
                  </a:lnTo>
                  <a:lnTo>
                    <a:pt x="882712" y="388346"/>
                  </a:lnTo>
                  <a:lnTo>
                    <a:pt x="916707" y="382681"/>
                  </a:lnTo>
                  <a:lnTo>
                    <a:pt x="926706" y="364900"/>
                  </a:lnTo>
                  <a:lnTo>
                    <a:pt x="926706" y="349479"/>
                  </a:lnTo>
                  <a:lnTo>
                    <a:pt x="947869" y="320369"/>
                  </a:lnTo>
                  <a:lnTo>
                    <a:pt x="957868" y="284021"/>
                  </a:lnTo>
                  <a:lnTo>
                    <a:pt x="1008361" y="290787"/>
                  </a:lnTo>
                  <a:lnTo>
                    <a:pt x="1035524" y="302116"/>
                  </a:lnTo>
                  <a:lnTo>
                    <a:pt x="1079518" y="337993"/>
                  </a:lnTo>
                  <a:lnTo>
                    <a:pt x="1100015" y="347591"/>
                  </a:lnTo>
                  <a:lnTo>
                    <a:pt x="1157174" y="335475"/>
                  </a:lnTo>
                  <a:lnTo>
                    <a:pt x="1191503" y="375128"/>
                  </a:lnTo>
                  <a:lnTo>
                    <a:pt x="1163173" y="398888"/>
                  </a:lnTo>
                  <a:lnTo>
                    <a:pt x="1170339" y="434135"/>
                  </a:lnTo>
                  <a:lnTo>
                    <a:pt x="1170339" y="458682"/>
                  </a:lnTo>
                  <a:lnTo>
                    <a:pt x="1136010" y="488264"/>
                  </a:lnTo>
                  <a:lnTo>
                    <a:pt x="1116013" y="493929"/>
                  </a:lnTo>
                  <a:lnTo>
                    <a:pt x="1116013" y="524455"/>
                  </a:lnTo>
                  <a:lnTo>
                    <a:pt x="1088683" y="559702"/>
                  </a:lnTo>
                  <a:lnTo>
                    <a:pt x="1061520" y="566154"/>
                  </a:lnTo>
                  <a:lnTo>
                    <a:pt x="1061520" y="601243"/>
                  </a:lnTo>
                  <a:lnTo>
                    <a:pt x="1013194" y="664090"/>
                  </a:lnTo>
                  <a:lnTo>
                    <a:pt x="973199" y="684892"/>
                  </a:lnTo>
                  <a:lnTo>
                    <a:pt x="941870" y="729533"/>
                  </a:lnTo>
                  <a:lnTo>
                    <a:pt x="874213" y="757133"/>
                  </a:lnTo>
                  <a:lnTo>
                    <a:pt x="803056" y="762813"/>
                  </a:lnTo>
                  <a:lnTo>
                    <a:pt x="789891" y="753356"/>
                  </a:lnTo>
                  <a:lnTo>
                    <a:pt x="772727" y="753356"/>
                  </a:lnTo>
                  <a:lnTo>
                    <a:pt x="772727" y="797981"/>
                  </a:lnTo>
                  <a:lnTo>
                    <a:pt x="765894" y="797981"/>
                  </a:lnTo>
                  <a:lnTo>
                    <a:pt x="745897" y="777179"/>
                  </a:lnTo>
                  <a:lnTo>
                    <a:pt x="731399" y="779823"/>
                  </a:lnTo>
                  <a:lnTo>
                    <a:pt x="721400" y="794960"/>
                  </a:lnTo>
                  <a:lnTo>
                    <a:pt x="718568" y="803662"/>
                  </a:lnTo>
                  <a:lnTo>
                    <a:pt x="698237" y="803662"/>
                  </a:lnTo>
                  <a:lnTo>
                    <a:pt x="691405" y="785503"/>
                  </a:lnTo>
                  <a:lnTo>
                    <a:pt x="674240" y="782860"/>
                  </a:lnTo>
                  <a:lnTo>
                    <a:pt x="633746" y="731421"/>
                  </a:lnTo>
                  <a:lnTo>
                    <a:pt x="617081" y="731421"/>
                  </a:lnTo>
                  <a:lnTo>
                    <a:pt x="609749" y="752223"/>
                  </a:lnTo>
                  <a:lnTo>
                    <a:pt x="579753" y="762058"/>
                  </a:lnTo>
                  <a:lnTo>
                    <a:pt x="576587" y="752223"/>
                  </a:lnTo>
                  <a:lnTo>
                    <a:pt x="525427" y="757888"/>
                  </a:lnTo>
                  <a:lnTo>
                    <a:pt x="515429" y="779067"/>
                  </a:lnTo>
                  <a:lnTo>
                    <a:pt x="528260" y="788524"/>
                  </a:lnTo>
                  <a:lnTo>
                    <a:pt x="535426" y="812363"/>
                  </a:lnTo>
                  <a:lnTo>
                    <a:pt x="501431" y="815007"/>
                  </a:lnTo>
                  <a:lnTo>
                    <a:pt x="453771" y="833165"/>
                  </a:lnTo>
                  <a:lnTo>
                    <a:pt x="453771" y="841473"/>
                  </a:lnTo>
                  <a:lnTo>
                    <a:pt x="383280" y="838830"/>
                  </a:lnTo>
                  <a:lnTo>
                    <a:pt x="383280" y="850175"/>
                  </a:lnTo>
                  <a:lnTo>
                    <a:pt x="369282" y="856988"/>
                  </a:lnTo>
                  <a:lnTo>
                    <a:pt x="366616" y="843755"/>
                  </a:lnTo>
                  <a:lnTo>
                    <a:pt x="337287" y="827485"/>
                  </a:lnTo>
                  <a:lnTo>
                    <a:pt x="352118" y="801773"/>
                  </a:lnTo>
                  <a:lnTo>
                    <a:pt x="332121" y="785503"/>
                  </a:lnTo>
                  <a:lnTo>
                    <a:pt x="314956" y="791168"/>
                  </a:lnTo>
                  <a:lnTo>
                    <a:pt x="314956" y="823708"/>
                  </a:lnTo>
                  <a:lnTo>
                    <a:pt x="302125" y="838830"/>
                  </a:lnTo>
                  <a:lnTo>
                    <a:pt x="271629" y="804795"/>
                  </a:lnTo>
                  <a:lnTo>
                    <a:pt x="252465" y="794960"/>
                  </a:lnTo>
                  <a:lnTo>
                    <a:pt x="267629" y="759776"/>
                  </a:lnTo>
                  <a:lnTo>
                    <a:pt x="263630" y="729533"/>
                  </a:lnTo>
                  <a:lnTo>
                    <a:pt x="227635" y="753356"/>
                  </a:lnTo>
                  <a:lnTo>
                    <a:pt x="216470" y="732554"/>
                  </a:lnTo>
                  <a:lnTo>
                    <a:pt x="172143" y="735198"/>
                  </a:lnTo>
                  <a:lnTo>
                    <a:pt x="158144" y="753356"/>
                  </a:lnTo>
                  <a:lnTo>
                    <a:pt x="140147" y="740878"/>
                  </a:lnTo>
                  <a:lnTo>
                    <a:pt x="144813" y="721964"/>
                  </a:lnTo>
                  <a:lnTo>
                    <a:pt x="127982" y="693594"/>
                  </a:lnTo>
                  <a:lnTo>
                    <a:pt x="150146" y="694349"/>
                  </a:lnTo>
                  <a:lnTo>
                    <a:pt x="177308" y="687929"/>
                  </a:lnTo>
                  <a:lnTo>
                    <a:pt x="171309" y="640267"/>
                  </a:lnTo>
                  <a:lnTo>
                    <a:pt x="171309" y="622171"/>
                  </a:lnTo>
                  <a:lnTo>
                    <a:pt x="106818" y="544124"/>
                  </a:lnTo>
                  <a:lnTo>
                    <a:pt x="59658" y="493142"/>
                  </a:lnTo>
                  <a:lnTo>
                    <a:pt x="56492" y="466235"/>
                  </a:lnTo>
                  <a:lnTo>
                    <a:pt x="43160" y="420917"/>
                  </a:lnTo>
                  <a:lnTo>
                    <a:pt x="19164" y="4001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637600" y="4298996"/>
              <a:ext cx="1384935" cy="1549400"/>
            </a:xfrm>
            <a:custGeom>
              <a:avLst/>
              <a:gdLst/>
              <a:ahLst/>
              <a:cxnLst/>
              <a:rect l="l" t="t" r="r" b="b"/>
              <a:pathLst>
                <a:path w="1384934" h="1549400">
                  <a:moveTo>
                    <a:pt x="1097182" y="1517043"/>
                  </a:moveTo>
                  <a:lnTo>
                    <a:pt x="840217" y="1517043"/>
                  </a:lnTo>
                  <a:lnTo>
                    <a:pt x="907542" y="1546544"/>
                  </a:lnTo>
                  <a:lnTo>
                    <a:pt x="915248" y="1549381"/>
                  </a:lnTo>
                  <a:lnTo>
                    <a:pt x="1081470" y="1549381"/>
                  </a:lnTo>
                  <a:lnTo>
                    <a:pt x="1097182" y="1517043"/>
                  </a:lnTo>
                  <a:close/>
                </a:path>
                <a:path w="1384934" h="1549400">
                  <a:moveTo>
                    <a:pt x="1180817" y="842669"/>
                  </a:moveTo>
                  <a:lnTo>
                    <a:pt x="365283" y="842669"/>
                  </a:lnTo>
                  <a:lnTo>
                    <a:pt x="416609" y="854030"/>
                  </a:lnTo>
                  <a:lnTo>
                    <a:pt x="415442" y="897522"/>
                  </a:lnTo>
                  <a:lnTo>
                    <a:pt x="391446" y="926271"/>
                  </a:lnTo>
                  <a:lnTo>
                    <a:pt x="415442" y="938371"/>
                  </a:lnTo>
                  <a:lnTo>
                    <a:pt x="407444" y="945169"/>
                  </a:lnTo>
                  <a:lnTo>
                    <a:pt x="386613" y="945169"/>
                  </a:lnTo>
                  <a:lnTo>
                    <a:pt x="386613" y="962194"/>
                  </a:lnTo>
                  <a:lnTo>
                    <a:pt x="399445" y="978464"/>
                  </a:lnTo>
                  <a:lnTo>
                    <a:pt x="426608" y="978464"/>
                  </a:lnTo>
                  <a:lnTo>
                    <a:pt x="461769" y="993586"/>
                  </a:lnTo>
                  <a:lnTo>
                    <a:pt x="463769" y="1014388"/>
                  </a:lnTo>
                  <a:lnTo>
                    <a:pt x="480933" y="1015521"/>
                  </a:lnTo>
                  <a:lnTo>
                    <a:pt x="534259" y="1124834"/>
                  </a:lnTo>
                  <a:lnTo>
                    <a:pt x="530260" y="1146391"/>
                  </a:lnTo>
                  <a:lnTo>
                    <a:pt x="558589" y="1158869"/>
                  </a:lnTo>
                  <a:lnTo>
                    <a:pt x="592585" y="1158869"/>
                  </a:lnTo>
                  <a:lnTo>
                    <a:pt x="601750" y="1210308"/>
                  </a:lnTo>
                  <a:lnTo>
                    <a:pt x="664242" y="1253045"/>
                  </a:lnTo>
                  <a:lnTo>
                    <a:pt x="643911" y="1316584"/>
                  </a:lnTo>
                  <a:lnTo>
                    <a:pt x="643911" y="1366889"/>
                  </a:lnTo>
                  <a:lnTo>
                    <a:pt x="633912" y="1469387"/>
                  </a:lnTo>
                  <a:lnTo>
                    <a:pt x="706236" y="1481868"/>
                  </a:lnTo>
                  <a:lnTo>
                    <a:pt x="706236" y="1507587"/>
                  </a:lnTo>
                  <a:lnTo>
                    <a:pt x="772727" y="1515908"/>
                  </a:lnTo>
                  <a:lnTo>
                    <a:pt x="797057" y="1524607"/>
                  </a:lnTo>
                  <a:lnTo>
                    <a:pt x="840217" y="1517043"/>
                  </a:lnTo>
                  <a:lnTo>
                    <a:pt x="1097182" y="1517043"/>
                  </a:lnTo>
                  <a:lnTo>
                    <a:pt x="1124012" y="1461823"/>
                  </a:lnTo>
                  <a:lnTo>
                    <a:pt x="1134010" y="1402821"/>
                  </a:lnTo>
                  <a:lnTo>
                    <a:pt x="1167173" y="1373703"/>
                  </a:lnTo>
                  <a:lnTo>
                    <a:pt x="1286298" y="1373703"/>
                  </a:lnTo>
                  <a:lnTo>
                    <a:pt x="1301987" y="1344199"/>
                  </a:lnTo>
                  <a:lnTo>
                    <a:pt x="1273658" y="1314695"/>
                  </a:lnTo>
                  <a:lnTo>
                    <a:pt x="1302821" y="1233753"/>
                  </a:lnTo>
                  <a:lnTo>
                    <a:pt x="1381471" y="1233753"/>
                  </a:lnTo>
                  <a:lnTo>
                    <a:pt x="1384476" y="1221653"/>
                  </a:lnTo>
                  <a:lnTo>
                    <a:pt x="1360479" y="1170214"/>
                  </a:lnTo>
                  <a:lnTo>
                    <a:pt x="1384476" y="1140711"/>
                  </a:lnTo>
                  <a:lnTo>
                    <a:pt x="1361313" y="1094197"/>
                  </a:lnTo>
                  <a:lnTo>
                    <a:pt x="1376477" y="1071507"/>
                  </a:lnTo>
                  <a:lnTo>
                    <a:pt x="1339316" y="1052593"/>
                  </a:lnTo>
                  <a:lnTo>
                    <a:pt x="1331983" y="1010612"/>
                  </a:lnTo>
                  <a:lnTo>
                    <a:pt x="1323872" y="1004931"/>
                  </a:lnTo>
                  <a:lnTo>
                    <a:pt x="1257660" y="1004931"/>
                  </a:lnTo>
                  <a:lnTo>
                    <a:pt x="1217666" y="980353"/>
                  </a:lnTo>
                  <a:lnTo>
                    <a:pt x="1177171" y="974672"/>
                  </a:lnTo>
                  <a:lnTo>
                    <a:pt x="1190336" y="906224"/>
                  </a:lnTo>
                  <a:lnTo>
                    <a:pt x="1187170" y="857807"/>
                  </a:lnTo>
                  <a:lnTo>
                    <a:pt x="1180817" y="842669"/>
                  </a:lnTo>
                  <a:close/>
                </a:path>
                <a:path w="1384934" h="1549400">
                  <a:moveTo>
                    <a:pt x="1286298" y="1373703"/>
                  </a:moveTo>
                  <a:lnTo>
                    <a:pt x="1167173" y="1373703"/>
                  </a:lnTo>
                  <a:lnTo>
                    <a:pt x="1229664" y="1402821"/>
                  </a:lnTo>
                  <a:lnTo>
                    <a:pt x="1272825" y="1399038"/>
                  </a:lnTo>
                  <a:lnTo>
                    <a:pt x="1286298" y="1373703"/>
                  </a:lnTo>
                  <a:close/>
                </a:path>
                <a:path w="1384934" h="1549400">
                  <a:moveTo>
                    <a:pt x="1381471" y="1233753"/>
                  </a:moveTo>
                  <a:lnTo>
                    <a:pt x="1302821" y="1233753"/>
                  </a:lnTo>
                  <a:lnTo>
                    <a:pt x="1345981" y="1237545"/>
                  </a:lnTo>
                  <a:lnTo>
                    <a:pt x="1379310" y="1242455"/>
                  </a:lnTo>
                  <a:lnTo>
                    <a:pt x="1381471" y="1233753"/>
                  </a:lnTo>
                  <a:close/>
                </a:path>
                <a:path w="1384934" h="1549400">
                  <a:moveTo>
                    <a:pt x="1288823" y="969008"/>
                  </a:moveTo>
                  <a:lnTo>
                    <a:pt x="1271658" y="978465"/>
                  </a:lnTo>
                  <a:lnTo>
                    <a:pt x="1257660" y="1004931"/>
                  </a:lnTo>
                  <a:lnTo>
                    <a:pt x="1323872" y="1004931"/>
                  </a:lnTo>
                  <a:lnTo>
                    <a:pt x="1311986" y="996607"/>
                  </a:lnTo>
                  <a:lnTo>
                    <a:pt x="1315985" y="978465"/>
                  </a:lnTo>
                  <a:lnTo>
                    <a:pt x="1288823" y="969008"/>
                  </a:lnTo>
                  <a:close/>
                </a:path>
                <a:path w="1384934" h="1549400">
                  <a:moveTo>
                    <a:pt x="1177647" y="835116"/>
                  </a:moveTo>
                  <a:lnTo>
                    <a:pt x="278461" y="835116"/>
                  </a:lnTo>
                  <a:lnTo>
                    <a:pt x="296959" y="841536"/>
                  </a:lnTo>
                  <a:lnTo>
                    <a:pt x="296959" y="858562"/>
                  </a:lnTo>
                  <a:lnTo>
                    <a:pt x="318956" y="863471"/>
                  </a:lnTo>
                  <a:lnTo>
                    <a:pt x="326955" y="856674"/>
                  </a:lnTo>
                  <a:lnTo>
                    <a:pt x="354918" y="856674"/>
                  </a:lnTo>
                  <a:lnTo>
                    <a:pt x="365283" y="842669"/>
                  </a:lnTo>
                  <a:lnTo>
                    <a:pt x="1180817" y="842669"/>
                  </a:lnTo>
                  <a:lnTo>
                    <a:pt x="1177647" y="835116"/>
                  </a:lnTo>
                  <a:close/>
                </a:path>
                <a:path w="1384934" h="1549400">
                  <a:moveTo>
                    <a:pt x="354918" y="856674"/>
                  </a:moveTo>
                  <a:lnTo>
                    <a:pt x="326955" y="856674"/>
                  </a:lnTo>
                  <a:lnTo>
                    <a:pt x="351285" y="861583"/>
                  </a:lnTo>
                  <a:lnTo>
                    <a:pt x="354918" y="856674"/>
                  </a:lnTo>
                  <a:close/>
                </a:path>
                <a:path w="1384934" h="1549400">
                  <a:moveTo>
                    <a:pt x="243299" y="683822"/>
                  </a:moveTo>
                  <a:lnTo>
                    <a:pt x="254465" y="705757"/>
                  </a:lnTo>
                  <a:lnTo>
                    <a:pt x="232468" y="707645"/>
                  </a:lnTo>
                  <a:lnTo>
                    <a:pt x="232468" y="734128"/>
                  </a:lnTo>
                  <a:lnTo>
                    <a:pt x="213304" y="745473"/>
                  </a:lnTo>
                  <a:lnTo>
                    <a:pt x="216470" y="779886"/>
                  </a:lnTo>
                  <a:lnTo>
                    <a:pt x="235301" y="791246"/>
                  </a:lnTo>
                  <a:lnTo>
                    <a:pt x="224469" y="813181"/>
                  </a:lnTo>
                  <a:lnTo>
                    <a:pt x="232468" y="846461"/>
                  </a:lnTo>
                  <a:lnTo>
                    <a:pt x="256464" y="849105"/>
                  </a:lnTo>
                  <a:lnTo>
                    <a:pt x="278461" y="835116"/>
                  </a:lnTo>
                  <a:lnTo>
                    <a:pt x="1177647" y="835116"/>
                  </a:lnTo>
                  <a:lnTo>
                    <a:pt x="1177171" y="833983"/>
                  </a:lnTo>
                  <a:lnTo>
                    <a:pt x="1106848" y="827170"/>
                  </a:lnTo>
                  <a:lnTo>
                    <a:pt x="1082851" y="809389"/>
                  </a:lnTo>
                  <a:lnTo>
                    <a:pt x="1059521" y="759084"/>
                  </a:lnTo>
                  <a:lnTo>
                    <a:pt x="1065520" y="737904"/>
                  </a:lnTo>
                  <a:lnTo>
                    <a:pt x="1079518" y="710682"/>
                  </a:lnTo>
                  <a:lnTo>
                    <a:pt x="1066353" y="693279"/>
                  </a:lnTo>
                  <a:lnTo>
                    <a:pt x="1072257" y="688747"/>
                  </a:lnTo>
                  <a:lnTo>
                    <a:pt x="281794" y="688747"/>
                  </a:lnTo>
                  <a:lnTo>
                    <a:pt x="243299" y="683822"/>
                  </a:lnTo>
                  <a:close/>
                </a:path>
                <a:path w="1384934" h="1549400">
                  <a:moveTo>
                    <a:pt x="1007634" y="499625"/>
                  </a:moveTo>
                  <a:lnTo>
                    <a:pt x="220469" y="499625"/>
                  </a:lnTo>
                  <a:lnTo>
                    <a:pt x="250465" y="518539"/>
                  </a:lnTo>
                  <a:lnTo>
                    <a:pt x="249799" y="552968"/>
                  </a:lnTo>
                  <a:lnTo>
                    <a:pt x="236467" y="562409"/>
                  </a:lnTo>
                  <a:lnTo>
                    <a:pt x="255798" y="562409"/>
                  </a:lnTo>
                  <a:lnTo>
                    <a:pt x="273795" y="581323"/>
                  </a:lnTo>
                  <a:lnTo>
                    <a:pt x="238467" y="597593"/>
                  </a:lnTo>
                  <a:lnTo>
                    <a:pt x="260464" y="609693"/>
                  </a:lnTo>
                  <a:lnTo>
                    <a:pt x="268463" y="650542"/>
                  </a:lnTo>
                  <a:lnTo>
                    <a:pt x="284960" y="669833"/>
                  </a:lnTo>
                  <a:lnTo>
                    <a:pt x="281794" y="688747"/>
                  </a:lnTo>
                  <a:lnTo>
                    <a:pt x="1072257" y="688747"/>
                  </a:lnTo>
                  <a:lnTo>
                    <a:pt x="1089517" y="675498"/>
                  </a:lnTo>
                  <a:lnTo>
                    <a:pt x="1079518" y="647898"/>
                  </a:lnTo>
                  <a:lnTo>
                    <a:pt x="1059521" y="636553"/>
                  </a:lnTo>
                  <a:lnTo>
                    <a:pt x="1073519" y="600236"/>
                  </a:lnTo>
                  <a:lnTo>
                    <a:pt x="1056354" y="582078"/>
                  </a:lnTo>
                  <a:lnTo>
                    <a:pt x="1063520" y="555611"/>
                  </a:lnTo>
                  <a:lnTo>
                    <a:pt x="1077518" y="537453"/>
                  </a:lnTo>
                  <a:lnTo>
                    <a:pt x="1072422" y="533676"/>
                  </a:lnTo>
                  <a:lnTo>
                    <a:pt x="1033191" y="533676"/>
                  </a:lnTo>
                  <a:lnTo>
                    <a:pt x="1006361" y="512874"/>
                  </a:lnTo>
                  <a:lnTo>
                    <a:pt x="1007634" y="499625"/>
                  </a:lnTo>
                  <a:close/>
                </a:path>
                <a:path w="1384934" h="1549400">
                  <a:moveTo>
                    <a:pt x="1053522" y="519672"/>
                  </a:moveTo>
                  <a:lnTo>
                    <a:pt x="1033191" y="533676"/>
                  </a:lnTo>
                  <a:lnTo>
                    <a:pt x="1072422" y="533676"/>
                  </a:lnTo>
                  <a:lnTo>
                    <a:pt x="1053522" y="519672"/>
                  </a:lnTo>
                  <a:close/>
                </a:path>
                <a:path w="1384934" h="1549400">
                  <a:moveTo>
                    <a:pt x="1007876" y="379738"/>
                  </a:moveTo>
                  <a:lnTo>
                    <a:pt x="152812" y="379738"/>
                  </a:lnTo>
                  <a:lnTo>
                    <a:pt x="168976" y="427385"/>
                  </a:lnTo>
                  <a:lnTo>
                    <a:pt x="212470" y="428533"/>
                  </a:lnTo>
                  <a:lnTo>
                    <a:pt x="199305" y="451979"/>
                  </a:lnTo>
                  <a:lnTo>
                    <a:pt x="215303" y="456888"/>
                  </a:lnTo>
                  <a:lnTo>
                    <a:pt x="223302" y="475802"/>
                  </a:lnTo>
                  <a:lnTo>
                    <a:pt x="212470" y="502284"/>
                  </a:lnTo>
                  <a:lnTo>
                    <a:pt x="220469" y="499625"/>
                  </a:lnTo>
                  <a:lnTo>
                    <a:pt x="1007634" y="499625"/>
                  </a:lnTo>
                  <a:lnTo>
                    <a:pt x="1009194" y="483371"/>
                  </a:lnTo>
                  <a:lnTo>
                    <a:pt x="985864" y="471270"/>
                  </a:lnTo>
                  <a:lnTo>
                    <a:pt x="993196" y="453112"/>
                  </a:lnTo>
                  <a:lnTo>
                    <a:pt x="1009194" y="447431"/>
                  </a:lnTo>
                  <a:lnTo>
                    <a:pt x="996029" y="414151"/>
                  </a:lnTo>
                  <a:lnTo>
                    <a:pt x="1013194" y="402806"/>
                  </a:lnTo>
                  <a:lnTo>
                    <a:pt x="1007876" y="379738"/>
                  </a:lnTo>
                  <a:close/>
                </a:path>
                <a:path w="1384934" h="1549400">
                  <a:moveTo>
                    <a:pt x="1000725" y="348724"/>
                  </a:moveTo>
                  <a:lnTo>
                    <a:pt x="91654" y="348724"/>
                  </a:lnTo>
                  <a:lnTo>
                    <a:pt x="118817" y="358181"/>
                  </a:lnTo>
                  <a:lnTo>
                    <a:pt x="134814" y="379738"/>
                  </a:lnTo>
                  <a:lnTo>
                    <a:pt x="104485" y="405450"/>
                  </a:lnTo>
                  <a:lnTo>
                    <a:pt x="109651" y="413018"/>
                  </a:lnTo>
                  <a:lnTo>
                    <a:pt x="120816" y="411130"/>
                  </a:lnTo>
                  <a:lnTo>
                    <a:pt x="139647" y="379738"/>
                  </a:lnTo>
                  <a:lnTo>
                    <a:pt x="1007876" y="379738"/>
                  </a:lnTo>
                  <a:lnTo>
                    <a:pt x="1000725" y="348724"/>
                  </a:lnTo>
                  <a:close/>
                </a:path>
                <a:path w="1384934" h="1549400">
                  <a:moveTo>
                    <a:pt x="764807" y="200467"/>
                  </a:moveTo>
                  <a:lnTo>
                    <a:pt x="46493" y="200467"/>
                  </a:lnTo>
                  <a:lnTo>
                    <a:pt x="27329" y="228821"/>
                  </a:lnTo>
                  <a:lnTo>
                    <a:pt x="13331" y="260213"/>
                  </a:lnTo>
                  <a:lnTo>
                    <a:pt x="29329" y="281015"/>
                  </a:lnTo>
                  <a:lnTo>
                    <a:pt x="64491" y="281015"/>
                  </a:lnTo>
                  <a:lnTo>
                    <a:pt x="88487" y="312407"/>
                  </a:lnTo>
                  <a:lnTo>
                    <a:pt x="48493" y="315444"/>
                  </a:lnTo>
                  <a:lnTo>
                    <a:pt x="61324" y="331321"/>
                  </a:lnTo>
                  <a:lnTo>
                    <a:pt x="77656" y="360069"/>
                  </a:lnTo>
                  <a:lnTo>
                    <a:pt x="91654" y="348724"/>
                  </a:lnTo>
                  <a:lnTo>
                    <a:pt x="1000725" y="348724"/>
                  </a:lnTo>
                  <a:lnTo>
                    <a:pt x="1000029" y="345703"/>
                  </a:lnTo>
                  <a:lnTo>
                    <a:pt x="1030358" y="319221"/>
                  </a:lnTo>
                  <a:lnTo>
                    <a:pt x="1044356" y="316199"/>
                  </a:lnTo>
                  <a:lnTo>
                    <a:pt x="1044356" y="304099"/>
                  </a:lnTo>
                  <a:lnTo>
                    <a:pt x="918707" y="304099"/>
                  </a:lnTo>
                  <a:lnTo>
                    <a:pt x="898376" y="267782"/>
                  </a:lnTo>
                  <a:lnTo>
                    <a:pt x="880473" y="219365"/>
                  </a:lnTo>
                  <a:lnTo>
                    <a:pt x="848383" y="219365"/>
                  </a:lnTo>
                  <a:lnTo>
                    <a:pt x="817887" y="210679"/>
                  </a:lnTo>
                  <a:lnTo>
                    <a:pt x="766728" y="209908"/>
                  </a:lnTo>
                  <a:lnTo>
                    <a:pt x="764807" y="200467"/>
                  </a:lnTo>
                  <a:close/>
                </a:path>
                <a:path w="1384934" h="1549400">
                  <a:moveTo>
                    <a:pt x="993196" y="262117"/>
                  </a:moveTo>
                  <a:lnTo>
                    <a:pt x="949869" y="270803"/>
                  </a:lnTo>
                  <a:lnTo>
                    <a:pt x="945870" y="285940"/>
                  </a:lnTo>
                  <a:lnTo>
                    <a:pt x="918707" y="304099"/>
                  </a:lnTo>
                  <a:lnTo>
                    <a:pt x="1044356" y="304099"/>
                  </a:lnTo>
                  <a:lnTo>
                    <a:pt x="1044356" y="295397"/>
                  </a:lnTo>
                  <a:lnTo>
                    <a:pt x="1017193" y="270803"/>
                  </a:lnTo>
                  <a:lnTo>
                    <a:pt x="993196" y="262117"/>
                  </a:lnTo>
                  <a:close/>
                </a:path>
                <a:path w="1384934" h="1549400">
                  <a:moveTo>
                    <a:pt x="878379" y="213700"/>
                  </a:moveTo>
                  <a:lnTo>
                    <a:pt x="848383" y="219365"/>
                  </a:lnTo>
                  <a:lnTo>
                    <a:pt x="880473" y="219365"/>
                  </a:lnTo>
                  <a:lnTo>
                    <a:pt x="878379" y="213700"/>
                  </a:lnTo>
                  <a:close/>
                </a:path>
                <a:path w="1384934" h="1549400">
                  <a:moveTo>
                    <a:pt x="25996" y="174739"/>
                  </a:moveTo>
                  <a:lnTo>
                    <a:pt x="25996" y="186085"/>
                  </a:lnTo>
                  <a:lnTo>
                    <a:pt x="11998" y="192898"/>
                  </a:lnTo>
                  <a:lnTo>
                    <a:pt x="0" y="202355"/>
                  </a:lnTo>
                  <a:lnTo>
                    <a:pt x="23996" y="204998"/>
                  </a:lnTo>
                  <a:lnTo>
                    <a:pt x="46493" y="200467"/>
                  </a:lnTo>
                  <a:lnTo>
                    <a:pt x="764807" y="200467"/>
                  </a:lnTo>
                  <a:lnTo>
                    <a:pt x="760728" y="180420"/>
                  </a:lnTo>
                  <a:lnTo>
                    <a:pt x="759606" y="177383"/>
                  </a:lnTo>
                  <a:lnTo>
                    <a:pt x="96486" y="177383"/>
                  </a:lnTo>
                  <a:lnTo>
                    <a:pt x="25996" y="174739"/>
                  </a:lnTo>
                  <a:close/>
                </a:path>
                <a:path w="1384934" h="1549400">
                  <a:moveTo>
                    <a:pt x="219303" y="88133"/>
                  </a:moveTo>
                  <a:lnTo>
                    <a:pt x="168143" y="93797"/>
                  </a:lnTo>
                  <a:lnTo>
                    <a:pt x="158144" y="114977"/>
                  </a:lnTo>
                  <a:lnTo>
                    <a:pt x="170976" y="124434"/>
                  </a:lnTo>
                  <a:lnTo>
                    <a:pt x="178142" y="148273"/>
                  </a:lnTo>
                  <a:lnTo>
                    <a:pt x="144146" y="150916"/>
                  </a:lnTo>
                  <a:lnTo>
                    <a:pt x="96486" y="169075"/>
                  </a:lnTo>
                  <a:lnTo>
                    <a:pt x="96486" y="177383"/>
                  </a:lnTo>
                  <a:lnTo>
                    <a:pt x="759606" y="177383"/>
                  </a:lnTo>
                  <a:lnTo>
                    <a:pt x="745629" y="139571"/>
                  </a:lnTo>
                  <a:lnTo>
                    <a:pt x="340953" y="139571"/>
                  </a:lnTo>
                  <a:lnTo>
                    <a:pt x="334120" y="121413"/>
                  </a:lnTo>
                  <a:lnTo>
                    <a:pt x="316956" y="118769"/>
                  </a:lnTo>
                  <a:lnTo>
                    <a:pt x="300580" y="97967"/>
                  </a:lnTo>
                  <a:lnTo>
                    <a:pt x="222469" y="97967"/>
                  </a:lnTo>
                  <a:lnTo>
                    <a:pt x="219303" y="88133"/>
                  </a:lnTo>
                  <a:close/>
                </a:path>
                <a:path w="1384934" h="1549400">
                  <a:moveTo>
                    <a:pt x="388613" y="113089"/>
                  </a:moveTo>
                  <a:lnTo>
                    <a:pt x="374115" y="115732"/>
                  </a:lnTo>
                  <a:lnTo>
                    <a:pt x="364116" y="130870"/>
                  </a:lnTo>
                  <a:lnTo>
                    <a:pt x="361283" y="139571"/>
                  </a:lnTo>
                  <a:lnTo>
                    <a:pt x="745629" y="139571"/>
                  </a:lnTo>
                  <a:lnTo>
                    <a:pt x="743529" y="133891"/>
                  </a:lnTo>
                  <a:lnTo>
                    <a:pt x="408610" y="133891"/>
                  </a:lnTo>
                  <a:lnTo>
                    <a:pt x="388613" y="113089"/>
                  </a:lnTo>
                  <a:close/>
                </a:path>
                <a:path w="1384934" h="1549400">
                  <a:moveTo>
                    <a:pt x="432607" y="89266"/>
                  </a:moveTo>
                  <a:lnTo>
                    <a:pt x="415442" y="89266"/>
                  </a:lnTo>
                  <a:lnTo>
                    <a:pt x="415442" y="133891"/>
                  </a:lnTo>
                  <a:lnTo>
                    <a:pt x="743529" y="133891"/>
                  </a:lnTo>
                  <a:lnTo>
                    <a:pt x="740731" y="126322"/>
                  </a:lnTo>
                  <a:lnTo>
                    <a:pt x="733399" y="126322"/>
                  </a:lnTo>
                  <a:lnTo>
                    <a:pt x="717936" y="98722"/>
                  </a:lnTo>
                  <a:lnTo>
                    <a:pt x="445772" y="98722"/>
                  </a:lnTo>
                  <a:lnTo>
                    <a:pt x="432607" y="89266"/>
                  </a:lnTo>
                  <a:close/>
                </a:path>
                <a:path w="1384934" h="1549400">
                  <a:moveTo>
                    <a:pt x="655909" y="0"/>
                  </a:moveTo>
                  <a:lnTo>
                    <a:pt x="615915" y="20801"/>
                  </a:lnTo>
                  <a:lnTo>
                    <a:pt x="584586" y="65442"/>
                  </a:lnTo>
                  <a:lnTo>
                    <a:pt x="516929" y="93042"/>
                  </a:lnTo>
                  <a:lnTo>
                    <a:pt x="445772" y="98722"/>
                  </a:lnTo>
                  <a:lnTo>
                    <a:pt x="717936" y="98722"/>
                  </a:lnTo>
                  <a:lnTo>
                    <a:pt x="716234" y="95686"/>
                  </a:lnTo>
                  <a:lnTo>
                    <a:pt x="696237" y="87377"/>
                  </a:lnTo>
                  <a:lnTo>
                    <a:pt x="703403" y="78676"/>
                  </a:lnTo>
                  <a:lnTo>
                    <a:pt x="683072" y="30258"/>
                  </a:lnTo>
                  <a:lnTo>
                    <a:pt x="666241" y="18158"/>
                  </a:lnTo>
                  <a:lnTo>
                    <a:pt x="655909" y="0"/>
                  </a:lnTo>
                  <a:close/>
                </a:path>
                <a:path w="1384934" h="1549400">
                  <a:moveTo>
                    <a:pt x="276462" y="67331"/>
                  </a:moveTo>
                  <a:lnTo>
                    <a:pt x="259797" y="67331"/>
                  </a:lnTo>
                  <a:lnTo>
                    <a:pt x="252465" y="88133"/>
                  </a:lnTo>
                  <a:lnTo>
                    <a:pt x="222469" y="97967"/>
                  </a:lnTo>
                  <a:lnTo>
                    <a:pt x="300580" y="97967"/>
                  </a:lnTo>
                  <a:lnTo>
                    <a:pt x="276462" y="67331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637600" y="4298996"/>
              <a:ext cx="1384935" cy="1549400"/>
            </a:xfrm>
            <a:custGeom>
              <a:avLst/>
              <a:gdLst/>
              <a:ahLst/>
              <a:cxnLst/>
              <a:rect l="l" t="t" r="r" b="b"/>
              <a:pathLst>
                <a:path w="1384934" h="1549400">
                  <a:moveTo>
                    <a:pt x="11998" y="192898"/>
                  </a:moveTo>
                  <a:lnTo>
                    <a:pt x="25996" y="186085"/>
                  </a:lnTo>
                  <a:lnTo>
                    <a:pt x="25996" y="174739"/>
                  </a:lnTo>
                  <a:lnTo>
                    <a:pt x="96486" y="177383"/>
                  </a:lnTo>
                  <a:lnTo>
                    <a:pt x="96486" y="169075"/>
                  </a:lnTo>
                  <a:lnTo>
                    <a:pt x="144146" y="150916"/>
                  </a:lnTo>
                  <a:lnTo>
                    <a:pt x="178142" y="148273"/>
                  </a:lnTo>
                  <a:lnTo>
                    <a:pt x="170976" y="124434"/>
                  </a:lnTo>
                  <a:lnTo>
                    <a:pt x="158144" y="114977"/>
                  </a:lnTo>
                  <a:lnTo>
                    <a:pt x="168143" y="93797"/>
                  </a:lnTo>
                  <a:lnTo>
                    <a:pt x="219303" y="88133"/>
                  </a:lnTo>
                  <a:lnTo>
                    <a:pt x="222469" y="97967"/>
                  </a:lnTo>
                  <a:lnTo>
                    <a:pt x="252465" y="88133"/>
                  </a:lnTo>
                  <a:lnTo>
                    <a:pt x="259797" y="67331"/>
                  </a:lnTo>
                  <a:lnTo>
                    <a:pt x="276462" y="67331"/>
                  </a:lnTo>
                  <a:lnTo>
                    <a:pt x="316956" y="118769"/>
                  </a:lnTo>
                  <a:lnTo>
                    <a:pt x="334120" y="121413"/>
                  </a:lnTo>
                  <a:lnTo>
                    <a:pt x="340953" y="139571"/>
                  </a:lnTo>
                  <a:lnTo>
                    <a:pt x="361283" y="139571"/>
                  </a:lnTo>
                  <a:lnTo>
                    <a:pt x="364116" y="130870"/>
                  </a:lnTo>
                  <a:lnTo>
                    <a:pt x="374115" y="115732"/>
                  </a:lnTo>
                  <a:lnTo>
                    <a:pt x="388613" y="113089"/>
                  </a:lnTo>
                  <a:lnTo>
                    <a:pt x="408610" y="133891"/>
                  </a:lnTo>
                  <a:lnTo>
                    <a:pt x="415442" y="133891"/>
                  </a:lnTo>
                  <a:lnTo>
                    <a:pt x="415442" y="89266"/>
                  </a:lnTo>
                  <a:lnTo>
                    <a:pt x="432607" y="89266"/>
                  </a:lnTo>
                  <a:lnTo>
                    <a:pt x="445772" y="98722"/>
                  </a:lnTo>
                  <a:lnTo>
                    <a:pt x="516929" y="93042"/>
                  </a:lnTo>
                  <a:lnTo>
                    <a:pt x="584586" y="65442"/>
                  </a:lnTo>
                  <a:lnTo>
                    <a:pt x="615915" y="20801"/>
                  </a:lnTo>
                  <a:lnTo>
                    <a:pt x="655909" y="0"/>
                  </a:lnTo>
                  <a:lnTo>
                    <a:pt x="666241" y="18158"/>
                  </a:lnTo>
                  <a:lnTo>
                    <a:pt x="683072" y="30258"/>
                  </a:lnTo>
                  <a:lnTo>
                    <a:pt x="703403" y="78676"/>
                  </a:lnTo>
                  <a:lnTo>
                    <a:pt x="696237" y="87377"/>
                  </a:lnTo>
                  <a:lnTo>
                    <a:pt x="716235" y="95686"/>
                  </a:lnTo>
                  <a:lnTo>
                    <a:pt x="733399" y="126322"/>
                  </a:lnTo>
                  <a:lnTo>
                    <a:pt x="740731" y="126322"/>
                  </a:lnTo>
                  <a:lnTo>
                    <a:pt x="760728" y="180420"/>
                  </a:lnTo>
                  <a:lnTo>
                    <a:pt x="766728" y="209908"/>
                  </a:lnTo>
                  <a:lnTo>
                    <a:pt x="817887" y="210679"/>
                  </a:lnTo>
                  <a:lnTo>
                    <a:pt x="848383" y="219365"/>
                  </a:lnTo>
                  <a:lnTo>
                    <a:pt x="878379" y="213700"/>
                  </a:lnTo>
                  <a:lnTo>
                    <a:pt x="898376" y="267782"/>
                  </a:lnTo>
                  <a:lnTo>
                    <a:pt x="918707" y="304099"/>
                  </a:lnTo>
                  <a:lnTo>
                    <a:pt x="945870" y="285940"/>
                  </a:lnTo>
                  <a:lnTo>
                    <a:pt x="949869" y="270803"/>
                  </a:lnTo>
                  <a:lnTo>
                    <a:pt x="993197" y="262117"/>
                  </a:lnTo>
                  <a:lnTo>
                    <a:pt x="1017193" y="270803"/>
                  </a:lnTo>
                  <a:lnTo>
                    <a:pt x="1044356" y="295397"/>
                  </a:lnTo>
                  <a:lnTo>
                    <a:pt x="1044356" y="316199"/>
                  </a:lnTo>
                  <a:lnTo>
                    <a:pt x="1030358" y="319221"/>
                  </a:lnTo>
                  <a:lnTo>
                    <a:pt x="1000029" y="345703"/>
                  </a:lnTo>
                  <a:lnTo>
                    <a:pt x="1013194" y="402806"/>
                  </a:lnTo>
                  <a:lnTo>
                    <a:pt x="996029" y="414151"/>
                  </a:lnTo>
                  <a:lnTo>
                    <a:pt x="1009194" y="447431"/>
                  </a:lnTo>
                  <a:lnTo>
                    <a:pt x="993197" y="453112"/>
                  </a:lnTo>
                  <a:lnTo>
                    <a:pt x="985864" y="471270"/>
                  </a:lnTo>
                  <a:lnTo>
                    <a:pt x="1009194" y="483371"/>
                  </a:lnTo>
                  <a:lnTo>
                    <a:pt x="1006361" y="512874"/>
                  </a:lnTo>
                  <a:lnTo>
                    <a:pt x="1033191" y="533676"/>
                  </a:lnTo>
                  <a:lnTo>
                    <a:pt x="1053522" y="519672"/>
                  </a:lnTo>
                  <a:lnTo>
                    <a:pt x="1077518" y="537453"/>
                  </a:lnTo>
                  <a:lnTo>
                    <a:pt x="1063520" y="555611"/>
                  </a:lnTo>
                  <a:lnTo>
                    <a:pt x="1056354" y="582078"/>
                  </a:lnTo>
                  <a:lnTo>
                    <a:pt x="1073519" y="600236"/>
                  </a:lnTo>
                  <a:lnTo>
                    <a:pt x="1059521" y="636553"/>
                  </a:lnTo>
                  <a:lnTo>
                    <a:pt x="1079518" y="647898"/>
                  </a:lnTo>
                  <a:lnTo>
                    <a:pt x="1089517" y="675498"/>
                  </a:lnTo>
                  <a:lnTo>
                    <a:pt x="1066353" y="693279"/>
                  </a:lnTo>
                  <a:lnTo>
                    <a:pt x="1079518" y="710682"/>
                  </a:lnTo>
                  <a:lnTo>
                    <a:pt x="1065520" y="737904"/>
                  </a:lnTo>
                  <a:lnTo>
                    <a:pt x="1059521" y="759084"/>
                  </a:lnTo>
                  <a:lnTo>
                    <a:pt x="1082851" y="809389"/>
                  </a:lnTo>
                  <a:lnTo>
                    <a:pt x="1106848" y="827170"/>
                  </a:lnTo>
                  <a:lnTo>
                    <a:pt x="1177171" y="833983"/>
                  </a:lnTo>
                  <a:lnTo>
                    <a:pt x="1187170" y="857807"/>
                  </a:lnTo>
                  <a:lnTo>
                    <a:pt x="1190336" y="906224"/>
                  </a:lnTo>
                  <a:lnTo>
                    <a:pt x="1177171" y="974672"/>
                  </a:lnTo>
                  <a:lnTo>
                    <a:pt x="1217666" y="980353"/>
                  </a:lnTo>
                  <a:lnTo>
                    <a:pt x="1257660" y="1004931"/>
                  </a:lnTo>
                  <a:lnTo>
                    <a:pt x="1271658" y="978465"/>
                  </a:lnTo>
                  <a:lnTo>
                    <a:pt x="1288823" y="969008"/>
                  </a:lnTo>
                  <a:lnTo>
                    <a:pt x="1315986" y="978465"/>
                  </a:lnTo>
                  <a:lnTo>
                    <a:pt x="1311986" y="996607"/>
                  </a:lnTo>
                  <a:lnTo>
                    <a:pt x="1331983" y="1010612"/>
                  </a:lnTo>
                  <a:lnTo>
                    <a:pt x="1339316" y="1052593"/>
                  </a:lnTo>
                  <a:lnTo>
                    <a:pt x="1376477" y="1071507"/>
                  </a:lnTo>
                  <a:lnTo>
                    <a:pt x="1361313" y="1094197"/>
                  </a:lnTo>
                  <a:lnTo>
                    <a:pt x="1384476" y="1140711"/>
                  </a:lnTo>
                  <a:lnTo>
                    <a:pt x="1360479" y="1170214"/>
                  </a:lnTo>
                  <a:lnTo>
                    <a:pt x="1384476" y="1221653"/>
                  </a:lnTo>
                  <a:lnTo>
                    <a:pt x="1379310" y="1242455"/>
                  </a:lnTo>
                  <a:lnTo>
                    <a:pt x="1345981" y="1237545"/>
                  </a:lnTo>
                  <a:lnTo>
                    <a:pt x="1302821" y="1233753"/>
                  </a:lnTo>
                  <a:lnTo>
                    <a:pt x="1273658" y="1314695"/>
                  </a:lnTo>
                  <a:lnTo>
                    <a:pt x="1301987" y="1344199"/>
                  </a:lnTo>
                  <a:lnTo>
                    <a:pt x="1272825" y="1399038"/>
                  </a:lnTo>
                  <a:lnTo>
                    <a:pt x="1229664" y="1402821"/>
                  </a:lnTo>
                  <a:lnTo>
                    <a:pt x="1167173" y="1373703"/>
                  </a:lnTo>
                  <a:lnTo>
                    <a:pt x="1134011" y="1402821"/>
                  </a:lnTo>
                  <a:lnTo>
                    <a:pt x="1124012" y="1461823"/>
                  </a:lnTo>
                  <a:lnTo>
                    <a:pt x="1081470" y="1549381"/>
                  </a:lnTo>
                  <a:lnTo>
                    <a:pt x="915248" y="1549381"/>
                  </a:lnTo>
                  <a:lnTo>
                    <a:pt x="907542" y="1546544"/>
                  </a:lnTo>
                  <a:lnTo>
                    <a:pt x="840217" y="1517043"/>
                  </a:lnTo>
                  <a:lnTo>
                    <a:pt x="797057" y="1524607"/>
                  </a:lnTo>
                  <a:lnTo>
                    <a:pt x="772727" y="1515908"/>
                  </a:lnTo>
                  <a:lnTo>
                    <a:pt x="706236" y="1507587"/>
                  </a:lnTo>
                  <a:lnTo>
                    <a:pt x="706236" y="1481868"/>
                  </a:lnTo>
                  <a:lnTo>
                    <a:pt x="633912" y="1469387"/>
                  </a:lnTo>
                  <a:lnTo>
                    <a:pt x="643911" y="1366889"/>
                  </a:lnTo>
                  <a:lnTo>
                    <a:pt x="643911" y="1316584"/>
                  </a:lnTo>
                  <a:lnTo>
                    <a:pt x="664242" y="1253045"/>
                  </a:lnTo>
                  <a:lnTo>
                    <a:pt x="601750" y="1210308"/>
                  </a:lnTo>
                  <a:lnTo>
                    <a:pt x="592585" y="1158869"/>
                  </a:lnTo>
                  <a:lnTo>
                    <a:pt x="558589" y="1158869"/>
                  </a:lnTo>
                  <a:lnTo>
                    <a:pt x="530260" y="1146391"/>
                  </a:lnTo>
                  <a:lnTo>
                    <a:pt x="534259" y="1124834"/>
                  </a:lnTo>
                  <a:lnTo>
                    <a:pt x="480933" y="1015521"/>
                  </a:lnTo>
                  <a:lnTo>
                    <a:pt x="463769" y="1014388"/>
                  </a:lnTo>
                  <a:lnTo>
                    <a:pt x="461769" y="993586"/>
                  </a:lnTo>
                  <a:lnTo>
                    <a:pt x="426608" y="978465"/>
                  </a:lnTo>
                  <a:lnTo>
                    <a:pt x="399445" y="978465"/>
                  </a:lnTo>
                  <a:lnTo>
                    <a:pt x="386613" y="962194"/>
                  </a:lnTo>
                  <a:lnTo>
                    <a:pt x="386613" y="945169"/>
                  </a:lnTo>
                  <a:lnTo>
                    <a:pt x="407444" y="945169"/>
                  </a:lnTo>
                  <a:lnTo>
                    <a:pt x="415442" y="938371"/>
                  </a:lnTo>
                  <a:lnTo>
                    <a:pt x="391446" y="926271"/>
                  </a:lnTo>
                  <a:lnTo>
                    <a:pt x="415442" y="897522"/>
                  </a:lnTo>
                  <a:lnTo>
                    <a:pt x="416609" y="854030"/>
                  </a:lnTo>
                  <a:lnTo>
                    <a:pt x="365283" y="842669"/>
                  </a:lnTo>
                  <a:lnTo>
                    <a:pt x="351285" y="861583"/>
                  </a:lnTo>
                  <a:lnTo>
                    <a:pt x="326955" y="856674"/>
                  </a:lnTo>
                  <a:lnTo>
                    <a:pt x="318956" y="863471"/>
                  </a:lnTo>
                  <a:lnTo>
                    <a:pt x="296959" y="858562"/>
                  </a:lnTo>
                  <a:lnTo>
                    <a:pt x="296959" y="841536"/>
                  </a:lnTo>
                  <a:lnTo>
                    <a:pt x="278461" y="835116"/>
                  </a:lnTo>
                  <a:lnTo>
                    <a:pt x="256464" y="849105"/>
                  </a:lnTo>
                  <a:lnTo>
                    <a:pt x="232468" y="846461"/>
                  </a:lnTo>
                  <a:lnTo>
                    <a:pt x="224469" y="813181"/>
                  </a:lnTo>
                  <a:lnTo>
                    <a:pt x="235301" y="791247"/>
                  </a:lnTo>
                  <a:lnTo>
                    <a:pt x="216470" y="779886"/>
                  </a:lnTo>
                  <a:lnTo>
                    <a:pt x="213304" y="745473"/>
                  </a:lnTo>
                  <a:lnTo>
                    <a:pt x="232468" y="734128"/>
                  </a:lnTo>
                  <a:lnTo>
                    <a:pt x="232468" y="707645"/>
                  </a:lnTo>
                  <a:lnTo>
                    <a:pt x="254465" y="705757"/>
                  </a:lnTo>
                  <a:lnTo>
                    <a:pt x="243299" y="683822"/>
                  </a:lnTo>
                  <a:lnTo>
                    <a:pt x="281794" y="688747"/>
                  </a:lnTo>
                  <a:lnTo>
                    <a:pt x="284960" y="669833"/>
                  </a:lnTo>
                  <a:lnTo>
                    <a:pt x="268463" y="650542"/>
                  </a:lnTo>
                  <a:lnTo>
                    <a:pt x="260464" y="609693"/>
                  </a:lnTo>
                  <a:lnTo>
                    <a:pt x="238467" y="597593"/>
                  </a:lnTo>
                  <a:lnTo>
                    <a:pt x="273795" y="581323"/>
                  </a:lnTo>
                  <a:lnTo>
                    <a:pt x="255798" y="562409"/>
                  </a:lnTo>
                  <a:lnTo>
                    <a:pt x="236467" y="562409"/>
                  </a:lnTo>
                  <a:lnTo>
                    <a:pt x="249799" y="552968"/>
                  </a:lnTo>
                  <a:lnTo>
                    <a:pt x="250465" y="518539"/>
                  </a:lnTo>
                  <a:lnTo>
                    <a:pt x="220469" y="499625"/>
                  </a:lnTo>
                  <a:lnTo>
                    <a:pt x="212470" y="502284"/>
                  </a:lnTo>
                  <a:lnTo>
                    <a:pt x="223302" y="475802"/>
                  </a:lnTo>
                  <a:lnTo>
                    <a:pt x="215303" y="456888"/>
                  </a:lnTo>
                  <a:lnTo>
                    <a:pt x="199305" y="451979"/>
                  </a:lnTo>
                  <a:lnTo>
                    <a:pt x="212470" y="428533"/>
                  </a:lnTo>
                  <a:lnTo>
                    <a:pt x="168976" y="427385"/>
                  </a:lnTo>
                  <a:lnTo>
                    <a:pt x="152812" y="379738"/>
                  </a:lnTo>
                  <a:lnTo>
                    <a:pt x="139647" y="379738"/>
                  </a:lnTo>
                  <a:lnTo>
                    <a:pt x="120816" y="411130"/>
                  </a:lnTo>
                  <a:lnTo>
                    <a:pt x="109651" y="413018"/>
                  </a:lnTo>
                  <a:lnTo>
                    <a:pt x="104485" y="405450"/>
                  </a:lnTo>
                  <a:lnTo>
                    <a:pt x="134814" y="379738"/>
                  </a:lnTo>
                  <a:lnTo>
                    <a:pt x="118817" y="358181"/>
                  </a:lnTo>
                  <a:lnTo>
                    <a:pt x="91654" y="348724"/>
                  </a:lnTo>
                  <a:lnTo>
                    <a:pt x="77656" y="360069"/>
                  </a:lnTo>
                  <a:lnTo>
                    <a:pt x="61324" y="331321"/>
                  </a:lnTo>
                  <a:lnTo>
                    <a:pt x="48493" y="315444"/>
                  </a:lnTo>
                  <a:lnTo>
                    <a:pt x="88487" y="312407"/>
                  </a:lnTo>
                  <a:lnTo>
                    <a:pt x="64491" y="281015"/>
                  </a:lnTo>
                  <a:lnTo>
                    <a:pt x="29329" y="281015"/>
                  </a:lnTo>
                  <a:lnTo>
                    <a:pt x="13331" y="260213"/>
                  </a:lnTo>
                  <a:lnTo>
                    <a:pt x="27329" y="228821"/>
                  </a:lnTo>
                  <a:lnTo>
                    <a:pt x="46493" y="200467"/>
                  </a:lnTo>
                  <a:lnTo>
                    <a:pt x="23996" y="204998"/>
                  </a:lnTo>
                  <a:lnTo>
                    <a:pt x="0" y="202355"/>
                  </a:lnTo>
                  <a:lnTo>
                    <a:pt x="11998" y="1928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562081" y="4328500"/>
              <a:ext cx="1539875" cy="1227455"/>
            </a:xfrm>
            <a:custGeom>
              <a:avLst/>
              <a:gdLst/>
              <a:ahLst/>
              <a:cxnLst/>
              <a:rect l="l" t="t" r="r" b="b"/>
              <a:pathLst>
                <a:path w="1539875" h="1227454">
                  <a:moveTo>
                    <a:pt x="846217" y="0"/>
                  </a:moveTo>
                  <a:lnTo>
                    <a:pt x="827053" y="15892"/>
                  </a:lnTo>
                  <a:lnTo>
                    <a:pt x="781892" y="20801"/>
                  </a:lnTo>
                  <a:lnTo>
                    <a:pt x="770727" y="49172"/>
                  </a:lnTo>
                  <a:lnTo>
                    <a:pt x="805056" y="93042"/>
                  </a:lnTo>
                  <a:lnTo>
                    <a:pt x="831885" y="111956"/>
                  </a:lnTo>
                  <a:lnTo>
                    <a:pt x="829052" y="121413"/>
                  </a:lnTo>
                  <a:lnTo>
                    <a:pt x="766728" y="171718"/>
                  </a:lnTo>
                  <a:lnTo>
                    <a:pt x="796723" y="203110"/>
                  </a:lnTo>
                  <a:lnTo>
                    <a:pt x="796723" y="209908"/>
                  </a:lnTo>
                  <a:lnTo>
                    <a:pt x="758729" y="236390"/>
                  </a:lnTo>
                  <a:lnTo>
                    <a:pt x="726233" y="260213"/>
                  </a:lnTo>
                  <a:lnTo>
                    <a:pt x="707402" y="288584"/>
                  </a:lnTo>
                  <a:lnTo>
                    <a:pt x="672241" y="298041"/>
                  </a:lnTo>
                  <a:lnTo>
                    <a:pt x="645078" y="309386"/>
                  </a:lnTo>
                  <a:lnTo>
                    <a:pt x="617748" y="307498"/>
                  </a:lnTo>
                  <a:lnTo>
                    <a:pt x="606583" y="292360"/>
                  </a:lnTo>
                  <a:lnTo>
                    <a:pt x="587419" y="287829"/>
                  </a:lnTo>
                  <a:lnTo>
                    <a:pt x="576587" y="309386"/>
                  </a:lnTo>
                  <a:lnTo>
                    <a:pt x="522928" y="316199"/>
                  </a:lnTo>
                  <a:lnTo>
                    <a:pt x="516929" y="333209"/>
                  </a:lnTo>
                  <a:lnTo>
                    <a:pt x="496265" y="333209"/>
                  </a:lnTo>
                  <a:lnTo>
                    <a:pt x="484933" y="325640"/>
                  </a:lnTo>
                  <a:lnTo>
                    <a:pt x="457770" y="333209"/>
                  </a:lnTo>
                  <a:lnTo>
                    <a:pt x="425774" y="340022"/>
                  </a:lnTo>
                  <a:lnTo>
                    <a:pt x="414609" y="354389"/>
                  </a:lnTo>
                  <a:lnTo>
                    <a:pt x="400611" y="354389"/>
                  </a:lnTo>
                  <a:lnTo>
                    <a:pt x="368116" y="377850"/>
                  </a:lnTo>
                  <a:lnTo>
                    <a:pt x="338120" y="394105"/>
                  </a:lnTo>
                  <a:lnTo>
                    <a:pt x="324955" y="375191"/>
                  </a:lnTo>
                  <a:lnTo>
                    <a:pt x="322955" y="310519"/>
                  </a:lnTo>
                  <a:lnTo>
                    <a:pt x="268463" y="310519"/>
                  </a:lnTo>
                  <a:lnTo>
                    <a:pt x="263797" y="298041"/>
                  </a:lnTo>
                  <a:lnTo>
                    <a:pt x="148812" y="367638"/>
                  </a:lnTo>
                  <a:lnTo>
                    <a:pt x="119650" y="353256"/>
                  </a:lnTo>
                  <a:lnTo>
                    <a:pt x="62491" y="350235"/>
                  </a:lnTo>
                  <a:lnTo>
                    <a:pt x="46493" y="364601"/>
                  </a:lnTo>
                  <a:lnTo>
                    <a:pt x="27329" y="350235"/>
                  </a:lnTo>
                  <a:lnTo>
                    <a:pt x="2832" y="350235"/>
                  </a:lnTo>
                  <a:lnTo>
                    <a:pt x="0" y="364601"/>
                  </a:lnTo>
                  <a:lnTo>
                    <a:pt x="83655" y="429273"/>
                  </a:lnTo>
                  <a:lnTo>
                    <a:pt x="86488" y="451223"/>
                  </a:lnTo>
                  <a:lnTo>
                    <a:pt x="113651" y="460665"/>
                  </a:lnTo>
                  <a:lnTo>
                    <a:pt x="118817" y="482615"/>
                  </a:lnTo>
                  <a:lnTo>
                    <a:pt x="88487" y="512874"/>
                  </a:lnTo>
                  <a:lnTo>
                    <a:pt x="75322" y="512874"/>
                  </a:lnTo>
                  <a:lnTo>
                    <a:pt x="53326" y="541229"/>
                  </a:lnTo>
                  <a:lnTo>
                    <a:pt x="61324" y="585099"/>
                  </a:lnTo>
                  <a:lnTo>
                    <a:pt x="88487" y="601369"/>
                  </a:lnTo>
                  <a:lnTo>
                    <a:pt x="104485" y="625948"/>
                  </a:lnTo>
                  <a:lnTo>
                    <a:pt x="152812" y="654318"/>
                  </a:lnTo>
                  <a:lnTo>
                    <a:pt x="130815" y="692524"/>
                  </a:lnTo>
                  <a:lnTo>
                    <a:pt x="103652" y="714081"/>
                  </a:lnTo>
                  <a:lnTo>
                    <a:pt x="87654" y="714081"/>
                  </a:lnTo>
                  <a:lnTo>
                    <a:pt x="76489" y="733372"/>
                  </a:lnTo>
                  <a:lnTo>
                    <a:pt x="70490" y="809389"/>
                  </a:lnTo>
                  <a:lnTo>
                    <a:pt x="94487" y="833968"/>
                  </a:lnTo>
                  <a:lnTo>
                    <a:pt x="121649" y="845329"/>
                  </a:lnTo>
                  <a:lnTo>
                    <a:pt x="145646" y="848350"/>
                  </a:lnTo>
                  <a:lnTo>
                    <a:pt x="195306" y="879364"/>
                  </a:lnTo>
                  <a:lnTo>
                    <a:pt x="224469" y="884273"/>
                  </a:lnTo>
                  <a:lnTo>
                    <a:pt x="238467" y="901299"/>
                  </a:lnTo>
                  <a:lnTo>
                    <a:pt x="277795" y="938371"/>
                  </a:lnTo>
                  <a:lnTo>
                    <a:pt x="300958" y="945169"/>
                  </a:lnTo>
                  <a:lnTo>
                    <a:pt x="336120" y="945169"/>
                  </a:lnTo>
                  <a:lnTo>
                    <a:pt x="342952" y="930802"/>
                  </a:lnTo>
                  <a:lnTo>
                    <a:pt x="389279" y="932691"/>
                  </a:lnTo>
                  <a:lnTo>
                    <a:pt x="418609" y="928914"/>
                  </a:lnTo>
                  <a:lnTo>
                    <a:pt x="430607" y="908112"/>
                  </a:lnTo>
                  <a:lnTo>
                    <a:pt x="464936" y="910756"/>
                  </a:lnTo>
                  <a:lnTo>
                    <a:pt x="478934" y="921346"/>
                  </a:lnTo>
                  <a:lnTo>
                    <a:pt x="502264" y="943280"/>
                  </a:lnTo>
                  <a:lnTo>
                    <a:pt x="534259" y="939504"/>
                  </a:lnTo>
                  <a:lnTo>
                    <a:pt x="562256" y="944036"/>
                  </a:lnTo>
                  <a:lnTo>
                    <a:pt x="605750" y="956514"/>
                  </a:lnTo>
                  <a:lnTo>
                    <a:pt x="628580" y="960306"/>
                  </a:lnTo>
                  <a:lnTo>
                    <a:pt x="668241" y="952737"/>
                  </a:lnTo>
                  <a:lnTo>
                    <a:pt x="682239" y="954626"/>
                  </a:lnTo>
                  <a:lnTo>
                    <a:pt x="696237" y="982996"/>
                  </a:lnTo>
                  <a:lnTo>
                    <a:pt x="735399" y="1054482"/>
                  </a:lnTo>
                  <a:lnTo>
                    <a:pt x="732232" y="1080948"/>
                  </a:lnTo>
                  <a:lnTo>
                    <a:pt x="739398" y="1097974"/>
                  </a:lnTo>
                  <a:lnTo>
                    <a:pt x="741398" y="1110452"/>
                  </a:lnTo>
                  <a:lnTo>
                    <a:pt x="759395" y="1155077"/>
                  </a:lnTo>
                  <a:lnTo>
                    <a:pt x="794724" y="1158869"/>
                  </a:lnTo>
                  <a:lnTo>
                    <a:pt x="821887" y="1173991"/>
                  </a:lnTo>
                  <a:lnTo>
                    <a:pt x="845050" y="1177783"/>
                  </a:lnTo>
                  <a:lnTo>
                    <a:pt x="845050" y="1188373"/>
                  </a:lnTo>
                  <a:lnTo>
                    <a:pt x="838218" y="1209930"/>
                  </a:lnTo>
                  <a:lnTo>
                    <a:pt x="866381" y="1224296"/>
                  </a:lnTo>
                  <a:lnTo>
                    <a:pt x="884378" y="1227317"/>
                  </a:lnTo>
                  <a:lnTo>
                    <a:pt x="896376" y="1204250"/>
                  </a:lnTo>
                  <a:lnTo>
                    <a:pt x="919540" y="1194037"/>
                  </a:lnTo>
                  <a:lnTo>
                    <a:pt x="944703" y="1177783"/>
                  </a:lnTo>
                  <a:lnTo>
                    <a:pt x="940704" y="1165289"/>
                  </a:lnTo>
                  <a:lnTo>
                    <a:pt x="965867" y="1151301"/>
                  </a:lnTo>
                  <a:lnTo>
                    <a:pt x="979865" y="1131254"/>
                  </a:lnTo>
                  <a:lnTo>
                    <a:pt x="979865" y="1116888"/>
                  </a:lnTo>
                  <a:lnTo>
                    <a:pt x="993863" y="1081704"/>
                  </a:lnTo>
                  <a:lnTo>
                    <a:pt x="1009194" y="1079060"/>
                  </a:lnTo>
                  <a:lnTo>
                    <a:pt x="1009194" y="1066582"/>
                  </a:lnTo>
                  <a:lnTo>
                    <a:pt x="1057521" y="1042759"/>
                  </a:lnTo>
                  <a:lnTo>
                    <a:pt x="1065520" y="1028754"/>
                  </a:lnTo>
                  <a:lnTo>
                    <a:pt x="1076352" y="1028754"/>
                  </a:lnTo>
                  <a:lnTo>
                    <a:pt x="1111514" y="1019298"/>
                  </a:lnTo>
                  <a:lnTo>
                    <a:pt x="1171172" y="1060146"/>
                  </a:lnTo>
                  <a:lnTo>
                    <a:pt x="1209167" y="1036323"/>
                  </a:lnTo>
                  <a:lnTo>
                    <a:pt x="1260826" y="1024978"/>
                  </a:lnTo>
                  <a:lnTo>
                    <a:pt x="1295988" y="1024978"/>
                  </a:lnTo>
                  <a:lnTo>
                    <a:pt x="1309986" y="1010612"/>
                  </a:lnTo>
                  <a:lnTo>
                    <a:pt x="1325984" y="1010612"/>
                  </a:lnTo>
                  <a:lnTo>
                    <a:pt x="1341982" y="1023090"/>
                  </a:lnTo>
                  <a:lnTo>
                    <a:pt x="1379310" y="1024978"/>
                  </a:lnTo>
                  <a:lnTo>
                    <a:pt x="1404473" y="1018165"/>
                  </a:lnTo>
                  <a:lnTo>
                    <a:pt x="1407640" y="996230"/>
                  </a:lnTo>
                  <a:lnTo>
                    <a:pt x="1423637" y="975428"/>
                  </a:lnTo>
                  <a:lnTo>
                    <a:pt x="1444801" y="970896"/>
                  </a:lnTo>
                  <a:lnTo>
                    <a:pt x="1478130" y="984885"/>
                  </a:lnTo>
                  <a:lnTo>
                    <a:pt x="1494128" y="982996"/>
                  </a:lnTo>
                  <a:lnTo>
                    <a:pt x="1504126" y="1021201"/>
                  </a:lnTo>
                  <a:lnTo>
                    <a:pt x="1520124" y="1025733"/>
                  </a:lnTo>
                  <a:lnTo>
                    <a:pt x="1539288" y="984885"/>
                  </a:lnTo>
                  <a:lnTo>
                    <a:pt x="1537288" y="964083"/>
                  </a:lnTo>
                  <a:lnTo>
                    <a:pt x="1502127" y="948961"/>
                  </a:lnTo>
                  <a:lnTo>
                    <a:pt x="1474964" y="948961"/>
                  </a:lnTo>
                  <a:lnTo>
                    <a:pt x="1462132" y="932691"/>
                  </a:lnTo>
                  <a:lnTo>
                    <a:pt x="1462132" y="915665"/>
                  </a:lnTo>
                  <a:lnTo>
                    <a:pt x="1482963" y="915665"/>
                  </a:lnTo>
                  <a:lnTo>
                    <a:pt x="1490962" y="908868"/>
                  </a:lnTo>
                  <a:lnTo>
                    <a:pt x="1466965" y="896767"/>
                  </a:lnTo>
                  <a:lnTo>
                    <a:pt x="1490962" y="868019"/>
                  </a:lnTo>
                  <a:lnTo>
                    <a:pt x="1492128" y="824527"/>
                  </a:lnTo>
                  <a:lnTo>
                    <a:pt x="1440802" y="813166"/>
                  </a:lnTo>
                  <a:lnTo>
                    <a:pt x="1426804" y="832080"/>
                  </a:lnTo>
                  <a:lnTo>
                    <a:pt x="1402474" y="827170"/>
                  </a:lnTo>
                  <a:lnTo>
                    <a:pt x="1394475" y="833968"/>
                  </a:lnTo>
                  <a:lnTo>
                    <a:pt x="1372478" y="829058"/>
                  </a:lnTo>
                  <a:lnTo>
                    <a:pt x="1372478" y="812033"/>
                  </a:lnTo>
                  <a:lnTo>
                    <a:pt x="1353980" y="805613"/>
                  </a:lnTo>
                  <a:lnTo>
                    <a:pt x="1331983" y="819601"/>
                  </a:lnTo>
                  <a:lnTo>
                    <a:pt x="1307987" y="816958"/>
                  </a:lnTo>
                  <a:lnTo>
                    <a:pt x="1299988" y="783678"/>
                  </a:lnTo>
                  <a:lnTo>
                    <a:pt x="1310820" y="761743"/>
                  </a:lnTo>
                  <a:lnTo>
                    <a:pt x="1291989" y="750382"/>
                  </a:lnTo>
                  <a:lnTo>
                    <a:pt x="1288823" y="715969"/>
                  </a:lnTo>
                  <a:lnTo>
                    <a:pt x="1307987" y="704624"/>
                  </a:lnTo>
                  <a:lnTo>
                    <a:pt x="1307987" y="678142"/>
                  </a:lnTo>
                  <a:lnTo>
                    <a:pt x="1329984" y="676253"/>
                  </a:lnTo>
                  <a:lnTo>
                    <a:pt x="1318818" y="654318"/>
                  </a:lnTo>
                  <a:lnTo>
                    <a:pt x="1357313" y="659244"/>
                  </a:lnTo>
                  <a:lnTo>
                    <a:pt x="1360479" y="640330"/>
                  </a:lnTo>
                  <a:lnTo>
                    <a:pt x="1343982" y="621038"/>
                  </a:lnTo>
                  <a:lnTo>
                    <a:pt x="1335983" y="580190"/>
                  </a:lnTo>
                  <a:lnTo>
                    <a:pt x="1313986" y="568089"/>
                  </a:lnTo>
                  <a:lnTo>
                    <a:pt x="1349314" y="551819"/>
                  </a:lnTo>
                  <a:lnTo>
                    <a:pt x="1331317" y="532905"/>
                  </a:lnTo>
                  <a:lnTo>
                    <a:pt x="1311986" y="532905"/>
                  </a:lnTo>
                  <a:lnTo>
                    <a:pt x="1325318" y="523464"/>
                  </a:lnTo>
                  <a:lnTo>
                    <a:pt x="1325984" y="489035"/>
                  </a:lnTo>
                  <a:lnTo>
                    <a:pt x="1295988" y="470122"/>
                  </a:lnTo>
                  <a:lnTo>
                    <a:pt x="1287989" y="472781"/>
                  </a:lnTo>
                  <a:lnTo>
                    <a:pt x="1298821" y="446298"/>
                  </a:lnTo>
                  <a:lnTo>
                    <a:pt x="1290822" y="427385"/>
                  </a:lnTo>
                  <a:lnTo>
                    <a:pt x="1274825" y="422475"/>
                  </a:lnTo>
                  <a:lnTo>
                    <a:pt x="1287989" y="399030"/>
                  </a:lnTo>
                  <a:lnTo>
                    <a:pt x="1244495" y="397881"/>
                  </a:lnTo>
                  <a:lnTo>
                    <a:pt x="1228331" y="350235"/>
                  </a:lnTo>
                  <a:lnTo>
                    <a:pt x="1215166" y="350235"/>
                  </a:lnTo>
                  <a:lnTo>
                    <a:pt x="1196335" y="381627"/>
                  </a:lnTo>
                  <a:lnTo>
                    <a:pt x="1185170" y="383515"/>
                  </a:lnTo>
                  <a:lnTo>
                    <a:pt x="1180004" y="375946"/>
                  </a:lnTo>
                  <a:lnTo>
                    <a:pt x="1210333" y="350235"/>
                  </a:lnTo>
                  <a:lnTo>
                    <a:pt x="1194336" y="328677"/>
                  </a:lnTo>
                  <a:lnTo>
                    <a:pt x="1167173" y="319221"/>
                  </a:lnTo>
                  <a:lnTo>
                    <a:pt x="1153175" y="330566"/>
                  </a:lnTo>
                  <a:lnTo>
                    <a:pt x="1136843" y="301817"/>
                  </a:lnTo>
                  <a:lnTo>
                    <a:pt x="1124012" y="285940"/>
                  </a:lnTo>
                  <a:lnTo>
                    <a:pt x="1164006" y="282904"/>
                  </a:lnTo>
                  <a:lnTo>
                    <a:pt x="1140010" y="251512"/>
                  </a:lnTo>
                  <a:lnTo>
                    <a:pt x="1104848" y="251512"/>
                  </a:lnTo>
                  <a:lnTo>
                    <a:pt x="1088850" y="230710"/>
                  </a:lnTo>
                  <a:lnTo>
                    <a:pt x="1102848" y="199318"/>
                  </a:lnTo>
                  <a:lnTo>
                    <a:pt x="1122012" y="170963"/>
                  </a:lnTo>
                  <a:lnTo>
                    <a:pt x="1099515" y="175495"/>
                  </a:lnTo>
                  <a:lnTo>
                    <a:pt x="1075519" y="172851"/>
                  </a:lnTo>
                  <a:lnTo>
                    <a:pt x="1087517" y="163394"/>
                  </a:lnTo>
                  <a:lnTo>
                    <a:pt x="1084851" y="150161"/>
                  </a:lnTo>
                  <a:lnTo>
                    <a:pt x="1055521" y="133891"/>
                  </a:lnTo>
                  <a:lnTo>
                    <a:pt x="1070353" y="108179"/>
                  </a:lnTo>
                  <a:lnTo>
                    <a:pt x="1050355" y="91909"/>
                  </a:lnTo>
                  <a:lnTo>
                    <a:pt x="1033191" y="97574"/>
                  </a:lnTo>
                  <a:lnTo>
                    <a:pt x="1033191" y="130114"/>
                  </a:lnTo>
                  <a:lnTo>
                    <a:pt x="1020359" y="145236"/>
                  </a:lnTo>
                  <a:lnTo>
                    <a:pt x="989864" y="111201"/>
                  </a:lnTo>
                  <a:lnTo>
                    <a:pt x="970700" y="101366"/>
                  </a:lnTo>
                  <a:lnTo>
                    <a:pt x="985864" y="66182"/>
                  </a:lnTo>
                  <a:lnTo>
                    <a:pt x="981865" y="35939"/>
                  </a:lnTo>
                  <a:lnTo>
                    <a:pt x="945870" y="59762"/>
                  </a:lnTo>
                  <a:lnTo>
                    <a:pt x="934705" y="38960"/>
                  </a:lnTo>
                  <a:lnTo>
                    <a:pt x="890377" y="41604"/>
                  </a:lnTo>
                  <a:lnTo>
                    <a:pt x="876379" y="59762"/>
                  </a:lnTo>
                  <a:lnTo>
                    <a:pt x="858382" y="47284"/>
                  </a:lnTo>
                  <a:lnTo>
                    <a:pt x="863048" y="28370"/>
                  </a:lnTo>
                  <a:lnTo>
                    <a:pt x="846217" y="0"/>
                  </a:lnTo>
                  <a:close/>
                </a:path>
              </a:pathLst>
            </a:custGeom>
            <a:solidFill>
              <a:srgbClr val="FFF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562081" y="4328500"/>
              <a:ext cx="1539875" cy="1227455"/>
            </a:xfrm>
            <a:custGeom>
              <a:avLst/>
              <a:gdLst/>
              <a:ahLst/>
              <a:cxnLst/>
              <a:rect l="l" t="t" r="r" b="b"/>
              <a:pathLst>
                <a:path w="1539875" h="1227454">
                  <a:moveTo>
                    <a:pt x="846217" y="0"/>
                  </a:moveTo>
                  <a:lnTo>
                    <a:pt x="863048" y="28370"/>
                  </a:lnTo>
                  <a:lnTo>
                    <a:pt x="858382" y="47284"/>
                  </a:lnTo>
                  <a:lnTo>
                    <a:pt x="876379" y="59762"/>
                  </a:lnTo>
                  <a:lnTo>
                    <a:pt x="890377" y="41604"/>
                  </a:lnTo>
                  <a:lnTo>
                    <a:pt x="934705" y="38960"/>
                  </a:lnTo>
                  <a:lnTo>
                    <a:pt x="945870" y="59762"/>
                  </a:lnTo>
                  <a:lnTo>
                    <a:pt x="981865" y="35939"/>
                  </a:lnTo>
                  <a:lnTo>
                    <a:pt x="985864" y="66182"/>
                  </a:lnTo>
                  <a:lnTo>
                    <a:pt x="970700" y="101366"/>
                  </a:lnTo>
                  <a:lnTo>
                    <a:pt x="989864" y="111201"/>
                  </a:lnTo>
                  <a:lnTo>
                    <a:pt x="1020359" y="145236"/>
                  </a:lnTo>
                  <a:lnTo>
                    <a:pt x="1033191" y="130114"/>
                  </a:lnTo>
                  <a:lnTo>
                    <a:pt x="1033191" y="97574"/>
                  </a:lnTo>
                  <a:lnTo>
                    <a:pt x="1050355" y="91909"/>
                  </a:lnTo>
                  <a:lnTo>
                    <a:pt x="1070353" y="108179"/>
                  </a:lnTo>
                  <a:lnTo>
                    <a:pt x="1055521" y="133891"/>
                  </a:lnTo>
                  <a:lnTo>
                    <a:pt x="1084851" y="150161"/>
                  </a:lnTo>
                  <a:lnTo>
                    <a:pt x="1087517" y="163394"/>
                  </a:lnTo>
                  <a:lnTo>
                    <a:pt x="1075519" y="172851"/>
                  </a:lnTo>
                  <a:lnTo>
                    <a:pt x="1099515" y="175495"/>
                  </a:lnTo>
                  <a:lnTo>
                    <a:pt x="1122012" y="170963"/>
                  </a:lnTo>
                  <a:lnTo>
                    <a:pt x="1102848" y="199318"/>
                  </a:lnTo>
                  <a:lnTo>
                    <a:pt x="1088850" y="230710"/>
                  </a:lnTo>
                  <a:lnTo>
                    <a:pt x="1104848" y="251512"/>
                  </a:lnTo>
                  <a:lnTo>
                    <a:pt x="1140010" y="251512"/>
                  </a:lnTo>
                  <a:lnTo>
                    <a:pt x="1164006" y="282904"/>
                  </a:lnTo>
                  <a:lnTo>
                    <a:pt x="1124012" y="285940"/>
                  </a:lnTo>
                  <a:lnTo>
                    <a:pt x="1136843" y="301817"/>
                  </a:lnTo>
                  <a:lnTo>
                    <a:pt x="1153175" y="330566"/>
                  </a:lnTo>
                  <a:lnTo>
                    <a:pt x="1167173" y="319221"/>
                  </a:lnTo>
                  <a:lnTo>
                    <a:pt x="1194336" y="328677"/>
                  </a:lnTo>
                  <a:lnTo>
                    <a:pt x="1210333" y="350235"/>
                  </a:lnTo>
                  <a:lnTo>
                    <a:pt x="1180004" y="375946"/>
                  </a:lnTo>
                  <a:lnTo>
                    <a:pt x="1185170" y="383515"/>
                  </a:lnTo>
                  <a:lnTo>
                    <a:pt x="1196335" y="381627"/>
                  </a:lnTo>
                  <a:lnTo>
                    <a:pt x="1215166" y="350235"/>
                  </a:lnTo>
                  <a:lnTo>
                    <a:pt x="1228331" y="350235"/>
                  </a:lnTo>
                  <a:lnTo>
                    <a:pt x="1244495" y="397881"/>
                  </a:lnTo>
                  <a:lnTo>
                    <a:pt x="1287989" y="399030"/>
                  </a:lnTo>
                  <a:lnTo>
                    <a:pt x="1274825" y="422475"/>
                  </a:lnTo>
                  <a:lnTo>
                    <a:pt x="1290822" y="427385"/>
                  </a:lnTo>
                  <a:lnTo>
                    <a:pt x="1298821" y="446298"/>
                  </a:lnTo>
                  <a:lnTo>
                    <a:pt x="1287989" y="472781"/>
                  </a:lnTo>
                  <a:lnTo>
                    <a:pt x="1295988" y="470122"/>
                  </a:lnTo>
                  <a:lnTo>
                    <a:pt x="1325984" y="489035"/>
                  </a:lnTo>
                  <a:lnTo>
                    <a:pt x="1325318" y="523464"/>
                  </a:lnTo>
                  <a:lnTo>
                    <a:pt x="1311986" y="532905"/>
                  </a:lnTo>
                  <a:lnTo>
                    <a:pt x="1331317" y="532905"/>
                  </a:lnTo>
                  <a:lnTo>
                    <a:pt x="1349314" y="551819"/>
                  </a:lnTo>
                  <a:lnTo>
                    <a:pt x="1313986" y="568089"/>
                  </a:lnTo>
                  <a:lnTo>
                    <a:pt x="1335983" y="580190"/>
                  </a:lnTo>
                  <a:lnTo>
                    <a:pt x="1343982" y="621038"/>
                  </a:lnTo>
                  <a:lnTo>
                    <a:pt x="1360479" y="640330"/>
                  </a:lnTo>
                  <a:lnTo>
                    <a:pt x="1357313" y="659244"/>
                  </a:lnTo>
                  <a:lnTo>
                    <a:pt x="1318818" y="654318"/>
                  </a:lnTo>
                  <a:lnTo>
                    <a:pt x="1329984" y="676253"/>
                  </a:lnTo>
                  <a:lnTo>
                    <a:pt x="1307987" y="678142"/>
                  </a:lnTo>
                  <a:lnTo>
                    <a:pt x="1307987" y="704624"/>
                  </a:lnTo>
                  <a:lnTo>
                    <a:pt x="1288823" y="715969"/>
                  </a:lnTo>
                  <a:lnTo>
                    <a:pt x="1291989" y="750382"/>
                  </a:lnTo>
                  <a:lnTo>
                    <a:pt x="1310820" y="761743"/>
                  </a:lnTo>
                  <a:lnTo>
                    <a:pt x="1299988" y="783678"/>
                  </a:lnTo>
                  <a:lnTo>
                    <a:pt x="1307987" y="816958"/>
                  </a:lnTo>
                  <a:lnTo>
                    <a:pt x="1331983" y="819601"/>
                  </a:lnTo>
                  <a:lnTo>
                    <a:pt x="1353980" y="805613"/>
                  </a:lnTo>
                  <a:lnTo>
                    <a:pt x="1372478" y="812033"/>
                  </a:lnTo>
                  <a:lnTo>
                    <a:pt x="1372478" y="829058"/>
                  </a:lnTo>
                  <a:lnTo>
                    <a:pt x="1394475" y="833968"/>
                  </a:lnTo>
                  <a:lnTo>
                    <a:pt x="1402474" y="827170"/>
                  </a:lnTo>
                  <a:lnTo>
                    <a:pt x="1426804" y="832080"/>
                  </a:lnTo>
                  <a:lnTo>
                    <a:pt x="1440802" y="813166"/>
                  </a:lnTo>
                  <a:lnTo>
                    <a:pt x="1492128" y="824527"/>
                  </a:lnTo>
                  <a:lnTo>
                    <a:pt x="1490962" y="868019"/>
                  </a:lnTo>
                  <a:lnTo>
                    <a:pt x="1466965" y="896767"/>
                  </a:lnTo>
                  <a:lnTo>
                    <a:pt x="1490962" y="908868"/>
                  </a:lnTo>
                  <a:lnTo>
                    <a:pt x="1482963" y="915665"/>
                  </a:lnTo>
                  <a:lnTo>
                    <a:pt x="1462132" y="915665"/>
                  </a:lnTo>
                  <a:lnTo>
                    <a:pt x="1462132" y="932691"/>
                  </a:lnTo>
                  <a:lnTo>
                    <a:pt x="1474964" y="948961"/>
                  </a:lnTo>
                  <a:lnTo>
                    <a:pt x="1502127" y="948961"/>
                  </a:lnTo>
                  <a:lnTo>
                    <a:pt x="1537288" y="964083"/>
                  </a:lnTo>
                  <a:lnTo>
                    <a:pt x="1539288" y="984885"/>
                  </a:lnTo>
                  <a:lnTo>
                    <a:pt x="1520124" y="1025733"/>
                  </a:lnTo>
                  <a:lnTo>
                    <a:pt x="1504126" y="1021201"/>
                  </a:lnTo>
                  <a:lnTo>
                    <a:pt x="1494128" y="982996"/>
                  </a:lnTo>
                  <a:lnTo>
                    <a:pt x="1478130" y="984885"/>
                  </a:lnTo>
                  <a:lnTo>
                    <a:pt x="1444801" y="970896"/>
                  </a:lnTo>
                  <a:lnTo>
                    <a:pt x="1423637" y="975428"/>
                  </a:lnTo>
                  <a:lnTo>
                    <a:pt x="1407640" y="996230"/>
                  </a:lnTo>
                  <a:lnTo>
                    <a:pt x="1404473" y="1018165"/>
                  </a:lnTo>
                  <a:lnTo>
                    <a:pt x="1379310" y="1024978"/>
                  </a:lnTo>
                  <a:lnTo>
                    <a:pt x="1341982" y="1023090"/>
                  </a:lnTo>
                  <a:lnTo>
                    <a:pt x="1325984" y="1010612"/>
                  </a:lnTo>
                  <a:lnTo>
                    <a:pt x="1309986" y="1010612"/>
                  </a:lnTo>
                  <a:lnTo>
                    <a:pt x="1295988" y="1024978"/>
                  </a:lnTo>
                  <a:lnTo>
                    <a:pt x="1260826" y="1024978"/>
                  </a:lnTo>
                  <a:lnTo>
                    <a:pt x="1209167" y="1036323"/>
                  </a:lnTo>
                  <a:lnTo>
                    <a:pt x="1171172" y="1060146"/>
                  </a:lnTo>
                  <a:lnTo>
                    <a:pt x="1111514" y="1019298"/>
                  </a:lnTo>
                  <a:lnTo>
                    <a:pt x="1076352" y="1028754"/>
                  </a:lnTo>
                  <a:lnTo>
                    <a:pt x="1065520" y="1028754"/>
                  </a:lnTo>
                  <a:lnTo>
                    <a:pt x="1057521" y="1042759"/>
                  </a:lnTo>
                  <a:lnTo>
                    <a:pt x="1009194" y="1066582"/>
                  </a:lnTo>
                  <a:lnTo>
                    <a:pt x="1009194" y="1079060"/>
                  </a:lnTo>
                  <a:lnTo>
                    <a:pt x="993863" y="1081704"/>
                  </a:lnTo>
                  <a:lnTo>
                    <a:pt x="979865" y="1116888"/>
                  </a:lnTo>
                  <a:lnTo>
                    <a:pt x="979865" y="1131254"/>
                  </a:lnTo>
                  <a:lnTo>
                    <a:pt x="965867" y="1151301"/>
                  </a:lnTo>
                  <a:lnTo>
                    <a:pt x="940704" y="1165289"/>
                  </a:lnTo>
                  <a:lnTo>
                    <a:pt x="944703" y="1177783"/>
                  </a:lnTo>
                  <a:lnTo>
                    <a:pt x="919540" y="1194037"/>
                  </a:lnTo>
                  <a:lnTo>
                    <a:pt x="896376" y="1204250"/>
                  </a:lnTo>
                  <a:lnTo>
                    <a:pt x="884378" y="1227317"/>
                  </a:lnTo>
                  <a:lnTo>
                    <a:pt x="866381" y="1224296"/>
                  </a:lnTo>
                  <a:lnTo>
                    <a:pt x="838218" y="1209930"/>
                  </a:lnTo>
                  <a:lnTo>
                    <a:pt x="845050" y="1188373"/>
                  </a:lnTo>
                  <a:lnTo>
                    <a:pt x="845050" y="1177783"/>
                  </a:lnTo>
                  <a:lnTo>
                    <a:pt x="821887" y="1173991"/>
                  </a:lnTo>
                  <a:lnTo>
                    <a:pt x="794724" y="1158869"/>
                  </a:lnTo>
                  <a:lnTo>
                    <a:pt x="759395" y="1155077"/>
                  </a:lnTo>
                  <a:lnTo>
                    <a:pt x="741398" y="1110452"/>
                  </a:lnTo>
                  <a:lnTo>
                    <a:pt x="739398" y="1097974"/>
                  </a:lnTo>
                  <a:lnTo>
                    <a:pt x="732232" y="1080948"/>
                  </a:lnTo>
                  <a:lnTo>
                    <a:pt x="735399" y="1054482"/>
                  </a:lnTo>
                  <a:lnTo>
                    <a:pt x="696237" y="982996"/>
                  </a:lnTo>
                  <a:lnTo>
                    <a:pt x="682239" y="954626"/>
                  </a:lnTo>
                  <a:lnTo>
                    <a:pt x="668241" y="952737"/>
                  </a:lnTo>
                  <a:lnTo>
                    <a:pt x="628580" y="960306"/>
                  </a:lnTo>
                  <a:lnTo>
                    <a:pt x="605750" y="956514"/>
                  </a:lnTo>
                  <a:lnTo>
                    <a:pt x="562256" y="944036"/>
                  </a:lnTo>
                  <a:lnTo>
                    <a:pt x="534259" y="939504"/>
                  </a:lnTo>
                  <a:lnTo>
                    <a:pt x="502264" y="943280"/>
                  </a:lnTo>
                  <a:lnTo>
                    <a:pt x="478934" y="921346"/>
                  </a:lnTo>
                  <a:lnTo>
                    <a:pt x="464936" y="910756"/>
                  </a:lnTo>
                  <a:lnTo>
                    <a:pt x="430607" y="908112"/>
                  </a:lnTo>
                  <a:lnTo>
                    <a:pt x="418609" y="928914"/>
                  </a:lnTo>
                  <a:lnTo>
                    <a:pt x="389279" y="932691"/>
                  </a:lnTo>
                  <a:lnTo>
                    <a:pt x="342952" y="930802"/>
                  </a:lnTo>
                  <a:lnTo>
                    <a:pt x="336120" y="945169"/>
                  </a:lnTo>
                  <a:lnTo>
                    <a:pt x="300958" y="945169"/>
                  </a:lnTo>
                  <a:lnTo>
                    <a:pt x="277795" y="938371"/>
                  </a:lnTo>
                  <a:lnTo>
                    <a:pt x="238467" y="901299"/>
                  </a:lnTo>
                  <a:lnTo>
                    <a:pt x="224469" y="884273"/>
                  </a:lnTo>
                  <a:lnTo>
                    <a:pt x="195306" y="879364"/>
                  </a:lnTo>
                  <a:lnTo>
                    <a:pt x="145646" y="848350"/>
                  </a:lnTo>
                  <a:lnTo>
                    <a:pt x="121649" y="845329"/>
                  </a:lnTo>
                  <a:lnTo>
                    <a:pt x="94487" y="833968"/>
                  </a:lnTo>
                  <a:lnTo>
                    <a:pt x="70490" y="809389"/>
                  </a:lnTo>
                  <a:lnTo>
                    <a:pt x="76489" y="733372"/>
                  </a:lnTo>
                  <a:lnTo>
                    <a:pt x="87654" y="714081"/>
                  </a:lnTo>
                  <a:lnTo>
                    <a:pt x="103652" y="714081"/>
                  </a:lnTo>
                  <a:lnTo>
                    <a:pt x="130815" y="692524"/>
                  </a:lnTo>
                  <a:lnTo>
                    <a:pt x="152812" y="654318"/>
                  </a:lnTo>
                  <a:lnTo>
                    <a:pt x="104485" y="625948"/>
                  </a:lnTo>
                  <a:lnTo>
                    <a:pt x="88487" y="601369"/>
                  </a:lnTo>
                  <a:lnTo>
                    <a:pt x="61324" y="585099"/>
                  </a:lnTo>
                  <a:lnTo>
                    <a:pt x="53326" y="541229"/>
                  </a:lnTo>
                  <a:lnTo>
                    <a:pt x="75322" y="512874"/>
                  </a:lnTo>
                  <a:lnTo>
                    <a:pt x="88487" y="512874"/>
                  </a:lnTo>
                  <a:lnTo>
                    <a:pt x="118817" y="482615"/>
                  </a:lnTo>
                  <a:lnTo>
                    <a:pt x="113651" y="460665"/>
                  </a:lnTo>
                  <a:lnTo>
                    <a:pt x="86488" y="451223"/>
                  </a:lnTo>
                  <a:lnTo>
                    <a:pt x="83655" y="429273"/>
                  </a:lnTo>
                  <a:lnTo>
                    <a:pt x="0" y="364601"/>
                  </a:lnTo>
                  <a:lnTo>
                    <a:pt x="2832" y="350235"/>
                  </a:lnTo>
                  <a:lnTo>
                    <a:pt x="27329" y="350235"/>
                  </a:lnTo>
                  <a:lnTo>
                    <a:pt x="46493" y="364601"/>
                  </a:lnTo>
                  <a:lnTo>
                    <a:pt x="62491" y="350235"/>
                  </a:lnTo>
                  <a:lnTo>
                    <a:pt x="119650" y="353256"/>
                  </a:lnTo>
                  <a:lnTo>
                    <a:pt x="148812" y="367638"/>
                  </a:lnTo>
                  <a:lnTo>
                    <a:pt x="263797" y="298041"/>
                  </a:lnTo>
                  <a:lnTo>
                    <a:pt x="268463" y="310519"/>
                  </a:lnTo>
                  <a:lnTo>
                    <a:pt x="322955" y="310519"/>
                  </a:lnTo>
                  <a:lnTo>
                    <a:pt x="324955" y="375191"/>
                  </a:lnTo>
                  <a:lnTo>
                    <a:pt x="338120" y="394105"/>
                  </a:lnTo>
                  <a:lnTo>
                    <a:pt x="368116" y="377850"/>
                  </a:lnTo>
                  <a:lnTo>
                    <a:pt x="400611" y="354389"/>
                  </a:lnTo>
                  <a:lnTo>
                    <a:pt x="414609" y="354389"/>
                  </a:lnTo>
                  <a:lnTo>
                    <a:pt x="425774" y="340022"/>
                  </a:lnTo>
                  <a:lnTo>
                    <a:pt x="457770" y="333209"/>
                  </a:lnTo>
                  <a:lnTo>
                    <a:pt x="484933" y="325640"/>
                  </a:lnTo>
                  <a:lnTo>
                    <a:pt x="496265" y="333209"/>
                  </a:lnTo>
                  <a:lnTo>
                    <a:pt x="516929" y="333209"/>
                  </a:lnTo>
                  <a:lnTo>
                    <a:pt x="522928" y="316199"/>
                  </a:lnTo>
                  <a:lnTo>
                    <a:pt x="576587" y="309386"/>
                  </a:lnTo>
                  <a:lnTo>
                    <a:pt x="587419" y="287829"/>
                  </a:lnTo>
                  <a:lnTo>
                    <a:pt x="606583" y="292360"/>
                  </a:lnTo>
                  <a:lnTo>
                    <a:pt x="617748" y="307498"/>
                  </a:lnTo>
                  <a:lnTo>
                    <a:pt x="645078" y="309386"/>
                  </a:lnTo>
                  <a:lnTo>
                    <a:pt x="672241" y="298041"/>
                  </a:lnTo>
                  <a:lnTo>
                    <a:pt x="707402" y="288584"/>
                  </a:lnTo>
                  <a:lnTo>
                    <a:pt x="726233" y="260213"/>
                  </a:lnTo>
                  <a:lnTo>
                    <a:pt x="758729" y="236390"/>
                  </a:lnTo>
                  <a:lnTo>
                    <a:pt x="796723" y="209908"/>
                  </a:lnTo>
                  <a:lnTo>
                    <a:pt x="796723" y="203110"/>
                  </a:lnTo>
                  <a:lnTo>
                    <a:pt x="766728" y="171718"/>
                  </a:lnTo>
                  <a:lnTo>
                    <a:pt x="829052" y="121413"/>
                  </a:lnTo>
                  <a:lnTo>
                    <a:pt x="831885" y="111956"/>
                  </a:lnTo>
                  <a:lnTo>
                    <a:pt x="805056" y="93042"/>
                  </a:lnTo>
                  <a:lnTo>
                    <a:pt x="770727" y="49172"/>
                  </a:lnTo>
                  <a:lnTo>
                    <a:pt x="781892" y="20801"/>
                  </a:lnTo>
                  <a:lnTo>
                    <a:pt x="827053" y="15892"/>
                  </a:lnTo>
                  <a:lnTo>
                    <a:pt x="84621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372125" y="4563198"/>
              <a:ext cx="262255" cy="175260"/>
            </a:xfrm>
            <a:custGeom>
              <a:avLst/>
              <a:gdLst/>
              <a:ahLst/>
              <a:cxnLst/>
              <a:rect l="l" t="t" r="r" b="b"/>
              <a:pathLst>
                <a:path w="262254" h="175260">
                  <a:moveTo>
                    <a:pt x="32410" y="29489"/>
                  </a:moveTo>
                  <a:lnTo>
                    <a:pt x="0" y="29489"/>
                  </a:lnTo>
                  <a:lnTo>
                    <a:pt x="0" y="58991"/>
                  </a:lnTo>
                  <a:lnTo>
                    <a:pt x="32410" y="58991"/>
                  </a:lnTo>
                  <a:lnTo>
                    <a:pt x="32410" y="29489"/>
                  </a:lnTo>
                  <a:close/>
                </a:path>
                <a:path w="262254" h="175260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  <a:path w="262254" h="175260">
                  <a:moveTo>
                    <a:pt x="163233" y="87363"/>
                  </a:moveTo>
                  <a:lnTo>
                    <a:pt x="130873" y="87363"/>
                  </a:lnTo>
                  <a:lnTo>
                    <a:pt x="130873" y="58991"/>
                  </a:lnTo>
                  <a:lnTo>
                    <a:pt x="97663" y="58991"/>
                  </a:lnTo>
                  <a:lnTo>
                    <a:pt x="97663" y="87363"/>
                  </a:lnTo>
                  <a:lnTo>
                    <a:pt x="130822" y="87363"/>
                  </a:lnTo>
                  <a:lnTo>
                    <a:pt x="130822" y="116865"/>
                  </a:lnTo>
                  <a:lnTo>
                    <a:pt x="163233" y="116865"/>
                  </a:lnTo>
                  <a:lnTo>
                    <a:pt x="163233" y="87363"/>
                  </a:lnTo>
                  <a:close/>
                </a:path>
                <a:path w="262254" h="175260">
                  <a:moveTo>
                    <a:pt x="196126" y="0"/>
                  </a:moveTo>
                  <a:lnTo>
                    <a:pt x="163322" y="0"/>
                  </a:lnTo>
                  <a:lnTo>
                    <a:pt x="163322" y="29502"/>
                  </a:lnTo>
                  <a:lnTo>
                    <a:pt x="196126" y="29502"/>
                  </a:lnTo>
                  <a:lnTo>
                    <a:pt x="196126" y="0"/>
                  </a:lnTo>
                  <a:close/>
                </a:path>
                <a:path w="262254" h="175260">
                  <a:moveTo>
                    <a:pt x="261721" y="146367"/>
                  </a:moveTo>
                  <a:lnTo>
                    <a:pt x="229311" y="146367"/>
                  </a:lnTo>
                  <a:lnTo>
                    <a:pt x="229311" y="174739"/>
                  </a:lnTo>
                  <a:lnTo>
                    <a:pt x="261721" y="174739"/>
                  </a:lnTo>
                  <a:lnTo>
                    <a:pt x="261721" y="146367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568276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601438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06979" y="4680060"/>
              <a:ext cx="130863" cy="116862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5338966" y="4563198"/>
              <a:ext cx="229870" cy="234315"/>
            </a:xfrm>
            <a:custGeom>
              <a:avLst/>
              <a:gdLst/>
              <a:ahLst/>
              <a:cxnLst/>
              <a:rect l="l" t="t" r="r" b="b"/>
              <a:pathLst>
                <a:path w="229870" h="23431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0" y="58991"/>
                  </a:lnTo>
                  <a:lnTo>
                    <a:pt x="33210" y="58991"/>
                  </a:lnTo>
                  <a:lnTo>
                    <a:pt x="33210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229870" h="234314">
                  <a:moveTo>
                    <a:pt x="196392" y="204228"/>
                  </a:moveTo>
                  <a:lnTo>
                    <a:pt x="164033" y="204228"/>
                  </a:lnTo>
                  <a:lnTo>
                    <a:pt x="130822" y="204228"/>
                  </a:lnTo>
                  <a:lnTo>
                    <a:pt x="130822" y="233730"/>
                  </a:lnTo>
                  <a:lnTo>
                    <a:pt x="163982" y="233730"/>
                  </a:lnTo>
                  <a:lnTo>
                    <a:pt x="196392" y="233730"/>
                  </a:lnTo>
                  <a:lnTo>
                    <a:pt x="196392" y="204228"/>
                  </a:lnTo>
                  <a:close/>
                </a:path>
                <a:path w="229870" h="234314">
                  <a:moveTo>
                    <a:pt x="229285" y="204228"/>
                  </a:moveTo>
                  <a:lnTo>
                    <a:pt x="196481" y="204228"/>
                  </a:lnTo>
                  <a:lnTo>
                    <a:pt x="196481" y="233730"/>
                  </a:lnTo>
                  <a:lnTo>
                    <a:pt x="229285" y="233730"/>
                  </a:lnTo>
                  <a:lnTo>
                    <a:pt x="229285" y="20422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338975" y="462218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404624" y="4622190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76" y="28371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69790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273815" y="4534826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63" y="2837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338975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72136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404632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469790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273817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306974" y="4505324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404632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437794" y="45053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174831" y="4534826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9060" h="58420">
                  <a:moveTo>
                    <a:pt x="98856" y="28371"/>
                  </a:moveTo>
                  <a:lnTo>
                    <a:pt x="65646" y="28371"/>
                  </a:lnTo>
                  <a:lnTo>
                    <a:pt x="65646" y="57873"/>
                  </a:lnTo>
                  <a:lnTo>
                    <a:pt x="98856" y="57873"/>
                  </a:lnTo>
                  <a:lnTo>
                    <a:pt x="98856" y="28371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208159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40488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74830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142827" y="4563198"/>
              <a:ext cx="97790" cy="175260"/>
            </a:xfrm>
            <a:custGeom>
              <a:avLst/>
              <a:gdLst/>
              <a:ahLst/>
              <a:cxnLst/>
              <a:rect l="l" t="t" r="r" b="b"/>
              <a:pathLst>
                <a:path w="97789" h="175260">
                  <a:moveTo>
                    <a:pt x="32016" y="146367"/>
                  </a:moveTo>
                  <a:lnTo>
                    <a:pt x="0" y="146367"/>
                  </a:lnTo>
                  <a:lnTo>
                    <a:pt x="0" y="174739"/>
                  </a:lnTo>
                  <a:lnTo>
                    <a:pt x="32016" y="174739"/>
                  </a:lnTo>
                  <a:lnTo>
                    <a:pt x="32016" y="146367"/>
                  </a:lnTo>
                  <a:close/>
                </a:path>
                <a:path w="97789" h="175260">
                  <a:moveTo>
                    <a:pt x="97739" y="0"/>
                  </a:moveTo>
                  <a:lnTo>
                    <a:pt x="65328" y="0"/>
                  </a:lnTo>
                  <a:lnTo>
                    <a:pt x="65328" y="29502"/>
                  </a:lnTo>
                  <a:lnTo>
                    <a:pt x="97739" y="29502"/>
                  </a:lnTo>
                  <a:lnTo>
                    <a:pt x="9773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109673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109673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142835" y="468006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208159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174830" y="470956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208159" y="470956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240488" y="470956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174830" y="473791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240488" y="473791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044008" y="4389221"/>
              <a:ext cx="66040" cy="116205"/>
            </a:xfrm>
            <a:custGeom>
              <a:avLst/>
              <a:gdLst/>
              <a:ahLst/>
              <a:cxnLst/>
              <a:rect l="l" t="t" r="r" b="b"/>
              <a:pathLst>
                <a:path w="66039" h="116204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8229"/>
                  </a:lnTo>
                  <a:lnTo>
                    <a:pt x="0" y="87731"/>
                  </a:lnTo>
                  <a:lnTo>
                    <a:pt x="0" y="116103"/>
                  </a:lnTo>
                  <a:lnTo>
                    <a:pt x="33210" y="116103"/>
                  </a:lnTo>
                  <a:lnTo>
                    <a:pt x="33210" y="87731"/>
                  </a:lnTo>
                  <a:lnTo>
                    <a:pt x="33210" y="58242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66039" h="116204">
                  <a:moveTo>
                    <a:pt x="65735" y="87731"/>
                  </a:moveTo>
                  <a:lnTo>
                    <a:pt x="33324" y="87731"/>
                  </a:lnTo>
                  <a:lnTo>
                    <a:pt x="33324" y="116103"/>
                  </a:lnTo>
                  <a:lnTo>
                    <a:pt x="65735" y="116103"/>
                  </a:lnTo>
                  <a:lnTo>
                    <a:pt x="65735" y="87731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109673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142835" y="447695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174830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208159" y="447695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240488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273817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306979" y="447695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09673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077344" y="45053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42835" y="45053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174831" y="450532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84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240488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077333" y="4389221"/>
              <a:ext cx="97790" cy="88265"/>
            </a:xfrm>
            <a:custGeom>
              <a:avLst/>
              <a:gdLst/>
              <a:ahLst/>
              <a:cxnLst/>
              <a:rect l="l" t="t" r="r" b="b"/>
              <a:pathLst>
                <a:path w="97789" h="88264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97789" h="88264">
                  <a:moveTo>
                    <a:pt x="97510" y="58229"/>
                  </a:moveTo>
                  <a:lnTo>
                    <a:pt x="65493" y="58229"/>
                  </a:lnTo>
                  <a:lnTo>
                    <a:pt x="65493" y="87731"/>
                  </a:lnTo>
                  <a:lnTo>
                    <a:pt x="97510" y="87731"/>
                  </a:lnTo>
                  <a:lnTo>
                    <a:pt x="97510" y="5822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077333" y="4447451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544" y="29502"/>
                  </a:lnTo>
                  <a:lnTo>
                    <a:pt x="65544" y="0"/>
                  </a:lnTo>
                  <a:close/>
                </a:path>
                <a:path w="130810" h="29845">
                  <a:moveTo>
                    <a:pt x="130708" y="0"/>
                  </a:moveTo>
                  <a:lnTo>
                    <a:pt x="97497" y="0"/>
                  </a:lnTo>
                  <a:lnTo>
                    <a:pt x="97497" y="29502"/>
                  </a:lnTo>
                  <a:lnTo>
                    <a:pt x="130708" y="29502"/>
                  </a:lnTo>
                  <a:lnTo>
                    <a:pt x="1307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208159" y="444744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240488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42835" y="462218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109673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42835" y="4534821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1995" y="0"/>
                  </a:moveTo>
                  <a:lnTo>
                    <a:pt x="0" y="0"/>
                  </a:lnTo>
                  <a:lnTo>
                    <a:pt x="0" y="57874"/>
                  </a:lnTo>
                  <a:lnTo>
                    <a:pt x="31995" y="57874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09673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109673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142835" y="45926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109667" y="4622190"/>
              <a:ext cx="98425" cy="28575"/>
            </a:xfrm>
            <a:custGeom>
              <a:avLst/>
              <a:gdLst/>
              <a:ahLst/>
              <a:cxnLst/>
              <a:rect l="l" t="t" r="r" b="b"/>
              <a:pathLst>
                <a:path w="98425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8425" h="28575">
                  <a:moveTo>
                    <a:pt x="98374" y="0"/>
                  </a:moveTo>
                  <a:lnTo>
                    <a:pt x="65163" y="0"/>
                  </a:lnTo>
                  <a:lnTo>
                    <a:pt x="65163" y="28371"/>
                  </a:lnTo>
                  <a:lnTo>
                    <a:pt x="98374" y="28371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044015" y="4534821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657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8370"/>
                  </a:lnTo>
                  <a:lnTo>
                    <a:pt x="65657" y="28370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044015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044008" y="456319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84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077344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077344" y="462218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077333" y="4650562"/>
              <a:ext cx="33020" cy="59055"/>
            </a:xfrm>
            <a:custGeom>
              <a:avLst/>
              <a:gdLst/>
              <a:ahLst/>
              <a:cxnLst/>
              <a:rect l="l" t="t" r="r" b="b"/>
              <a:pathLst>
                <a:path w="33020" h="5905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9004"/>
                  </a:lnTo>
                  <a:lnTo>
                    <a:pt x="32410" y="59004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338966" y="4330585"/>
              <a:ext cx="66040" cy="146685"/>
            </a:xfrm>
            <a:custGeom>
              <a:avLst/>
              <a:gdLst/>
              <a:ahLst/>
              <a:cxnLst/>
              <a:rect l="l" t="t" r="r" b="b"/>
              <a:pathLst>
                <a:path w="66039" h="14668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146685">
                  <a:moveTo>
                    <a:pt x="65570" y="116865"/>
                  </a:moveTo>
                  <a:lnTo>
                    <a:pt x="33159" y="116865"/>
                  </a:lnTo>
                  <a:lnTo>
                    <a:pt x="33159" y="146367"/>
                  </a:lnTo>
                  <a:lnTo>
                    <a:pt x="65570" y="146367"/>
                  </a:lnTo>
                  <a:lnTo>
                    <a:pt x="65570" y="1168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306979" y="436008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338966" y="4447451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1445" h="29845">
                  <a:moveTo>
                    <a:pt x="130835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502952" y="444744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535447" y="444744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08" y="29500"/>
                  </a:lnTo>
                  <a:lnTo>
                    <a:pt x="328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469790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502952" y="447695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568276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568276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338975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306979" y="42431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338975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372136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306979" y="427265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31995" y="0"/>
                  </a:moveTo>
                  <a:lnTo>
                    <a:pt x="0" y="0"/>
                  </a:lnTo>
                  <a:lnTo>
                    <a:pt x="0" y="57921"/>
                  </a:lnTo>
                  <a:lnTo>
                    <a:pt x="65157" y="57921"/>
                  </a:lnTo>
                  <a:lnTo>
                    <a:pt x="65157" y="29173"/>
                  </a:lnTo>
                  <a:lnTo>
                    <a:pt x="31995" y="29173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372136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372125" y="427271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9121"/>
                  </a:moveTo>
                  <a:lnTo>
                    <a:pt x="0" y="2912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9121"/>
                  </a:lnTo>
                  <a:close/>
                </a:path>
                <a:path w="66039" h="58420">
                  <a:moveTo>
                    <a:pt x="65709" y="0"/>
                  </a:moveTo>
                  <a:lnTo>
                    <a:pt x="32499" y="0"/>
                  </a:lnTo>
                  <a:lnTo>
                    <a:pt x="32499" y="29121"/>
                  </a:lnTo>
                  <a:lnTo>
                    <a:pt x="32499" y="57873"/>
                  </a:lnTo>
                  <a:lnTo>
                    <a:pt x="65709" y="57873"/>
                  </a:lnTo>
                  <a:lnTo>
                    <a:pt x="65709" y="2912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273815" y="4127157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29">
                  <a:moveTo>
                    <a:pt x="33210" y="57785"/>
                  </a:moveTo>
                  <a:lnTo>
                    <a:pt x="0" y="57785"/>
                  </a:lnTo>
                  <a:lnTo>
                    <a:pt x="0" y="87287"/>
                  </a:lnTo>
                  <a:lnTo>
                    <a:pt x="33210" y="87287"/>
                  </a:lnTo>
                  <a:lnTo>
                    <a:pt x="33210" y="57785"/>
                  </a:lnTo>
                  <a:close/>
                </a:path>
                <a:path w="65404" h="87629">
                  <a:moveTo>
                    <a:pt x="65163" y="0"/>
                  </a:moveTo>
                  <a:lnTo>
                    <a:pt x="33159" y="0"/>
                  </a:lnTo>
                  <a:lnTo>
                    <a:pt x="33159" y="28752"/>
                  </a:lnTo>
                  <a:lnTo>
                    <a:pt x="65163" y="2875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73815" y="4155897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98361" y="0"/>
                  </a:moveTo>
                  <a:lnTo>
                    <a:pt x="98361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98361" y="29121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306979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338975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306979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338975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372136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306979" y="433058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240488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273817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273817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240488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273817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273815" y="4360087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29133"/>
                  </a:moveTo>
                  <a:lnTo>
                    <a:pt x="0" y="29133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133"/>
                  </a:lnTo>
                  <a:close/>
                </a:path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306979" y="438921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208159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240488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273815" y="409761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5163" y="29489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208155" y="4039679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2410" y="28727"/>
                  </a:moveTo>
                  <a:lnTo>
                    <a:pt x="0" y="28727"/>
                  </a:lnTo>
                  <a:lnTo>
                    <a:pt x="0" y="57848"/>
                  </a:lnTo>
                  <a:lnTo>
                    <a:pt x="32410" y="57848"/>
                  </a:lnTo>
                  <a:lnTo>
                    <a:pt x="32410" y="28727"/>
                  </a:lnTo>
                  <a:close/>
                </a:path>
                <a:path w="99060" h="58420">
                  <a:moveTo>
                    <a:pt x="98869" y="0"/>
                  </a:moveTo>
                  <a:lnTo>
                    <a:pt x="65659" y="0"/>
                  </a:lnTo>
                  <a:lnTo>
                    <a:pt x="65659" y="28740"/>
                  </a:lnTo>
                  <a:lnTo>
                    <a:pt x="98869" y="28740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240488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273817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306979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208155" y="4184941"/>
              <a:ext cx="66040" cy="88265"/>
            </a:xfrm>
            <a:custGeom>
              <a:avLst/>
              <a:gdLst/>
              <a:ahLst/>
              <a:cxnLst/>
              <a:rect l="l" t="t" r="r" b="b"/>
              <a:pathLst>
                <a:path w="66039" h="8826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88264">
                  <a:moveTo>
                    <a:pt x="65532" y="58216"/>
                  </a:moveTo>
                  <a:lnTo>
                    <a:pt x="32321" y="58216"/>
                  </a:lnTo>
                  <a:lnTo>
                    <a:pt x="32321" y="87718"/>
                  </a:lnTo>
                  <a:lnTo>
                    <a:pt x="65532" y="87718"/>
                  </a:lnTo>
                  <a:lnTo>
                    <a:pt x="65532" y="58216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208155" y="418494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2410" y="58293"/>
                  </a:lnTo>
                  <a:lnTo>
                    <a:pt x="32410" y="29552"/>
                  </a:lnTo>
                  <a:close/>
                </a:path>
                <a:path w="66039" h="58420">
                  <a:moveTo>
                    <a:pt x="65532" y="0"/>
                  </a:moveTo>
                  <a:lnTo>
                    <a:pt x="32321" y="0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240488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273817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208159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273815" y="4127157"/>
              <a:ext cx="33655" cy="146050"/>
            </a:xfrm>
            <a:custGeom>
              <a:avLst/>
              <a:gdLst/>
              <a:ahLst/>
              <a:cxnLst/>
              <a:rect l="l" t="t" r="r" b="b"/>
              <a:pathLst>
                <a:path w="33654" h="146050">
                  <a:moveTo>
                    <a:pt x="33210" y="116001"/>
                  </a:moveTo>
                  <a:lnTo>
                    <a:pt x="0" y="116001"/>
                  </a:lnTo>
                  <a:lnTo>
                    <a:pt x="0" y="145503"/>
                  </a:lnTo>
                  <a:lnTo>
                    <a:pt x="33210" y="145503"/>
                  </a:lnTo>
                  <a:lnTo>
                    <a:pt x="33210" y="116001"/>
                  </a:lnTo>
                  <a:close/>
                </a:path>
                <a:path w="33654" h="14605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208155" y="4097616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66039" h="58420">
                  <a:moveTo>
                    <a:pt x="65532" y="29540"/>
                  </a:moveTo>
                  <a:lnTo>
                    <a:pt x="32410" y="29540"/>
                  </a:lnTo>
                  <a:lnTo>
                    <a:pt x="0" y="29540"/>
                  </a:lnTo>
                  <a:lnTo>
                    <a:pt x="0" y="58293"/>
                  </a:lnTo>
                  <a:lnTo>
                    <a:pt x="32321" y="58293"/>
                  </a:lnTo>
                  <a:lnTo>
                    <a:pt x="65532" y="58293"/>
                  </a:lnTo>
                  <a:lnTo>
                    <a:pt x="65532" y="2954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208159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240488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174830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174831" y="4272711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66039" h="29210">
                  <a:moveTo>
                    <a:pt x="65735" y="0"/>
                  </a:moveTo>
                  <a:lnTo>
                    <a:pt x="33324" y="0"/>
                  </a:lnTo>
                  <a:lnTo>
                    <a:pt x="33324" y="29121"/>
                  </a:lnTo>
                  <a:lnTo>
                    <a:pt x="65735" y="29121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174830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208155" y="4301832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321" y="28752"/>
                  </a:lnTo>
                  <a:lnTo>
                    <a:pt x="65532" y="2875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208159" y="433058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174830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208155" y="4360087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9133"/>
                  </a:moveTo>
                  <a:lnTo>
                    <a:pt x="0" y="29133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9133"/>
                  </a:lnTo>
                  <a:close/>
                </a:path>
                <a:path w="66039" h="5842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21" y="29121"/>
                  </a:lnTo>
                  <a:lnTo>
                    <a:pt x="65532" y="29121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240488" y="43892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174830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174830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174831" y="4214494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8663"/>
                  </a:lnTo>
                  <a:lnTo>
                    <a:pt x="0" y="58166"/>
                  </a:lnTo>
                  <a:lnTo>
                    <a:pt x="33210" y="58166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142835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174830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142827" y="4039679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328" y="101"/>
                  </a:moveTo>
                  <a:lnTo>
                    <a:pt x="32016" y="101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32004" y="57848"/>
                  </a:lnTo>
                  <a:lnTo>
                    <a:pt x="65328" y="57848"/>
                  </a:lnTo>
                  <a:lnTo>
                    <a:pt x="65328" y="1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142835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142827" y="409761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32016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16" y="29489"/>
                  </a:lnTo>
                  <a:lnTo>
                    <a:pt x="32016" y="0"/>
                  </a:lnTo>
                  <a:close/>
                </a:path>
                <a:path w="65404" h="58420">
                  <a:moveTo>
                    <a:pt x="65214" y="29540"/>
                  </a:moveTo>
                  <a:lnTo>
                    <a:pt x="32004" y="29540"/>
                  </a:lnTo>
                  <a:lnTo>
                    <a:pt x="32004" y="58293"/>
                  </a:lnTo>
                  <a:lnTo>
                    <a:pt x="65214" y="58293"/>
                  </a:lnTo>
                  <a:lnTo>
                    <a:pt x="65214" y="2954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109667" y="4155897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4">
                  <a:moveTo>
                    <a:pt x="65176" y="0"/>
                  </a:moveTo>
                  <a:lnTo>
                    <a:pt x="33159" y="0"/>
                  </a:lnTo>
                  <a:lnTo>
                    <a:pt x="33159" y="29044"/>
                  </a:lnTo>
                  <a:lnTo>
                    <a:pt x="0" y="29044"/>
                  </a:lnTo>
                  <a:lnTo>
                    <a:pt x="0" y="58547"/>
                  </a:lnTo>
                  <a:lnTo>
                    <a:pt x="33210" y="58547"/>
                  </a:lnTo>
                  <a:lnTo>
                    <a:pt x="33210" y="29121"/>
                  </a:lnTo>
                  <a:lnTo>
                    <a:pt x="65176" y="29121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142835" y="42431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109667" y="427271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0" y="57873"/>
                  </a:lnTo>
                  <a:lnTo>
                    <a:pt x="33159" y="57873"/>
                  </a:lnTo>
                  <a:lnTo>
                    <a:pt x="65176" y="57873"/>
                  </a:lnTo>
                  <a:lnTo>
                    <a:pt x="65176" y="29121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44015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44015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44015" y="4185010"/>
              <a:ext cx="130810" cy="88265"/>
            </a:xfrm>
            <a:custGeom>
              <a:avLst/>
              <a:gdLst/>
              <a:ahLst/>
              <a:cxnLst/>
              <a:rect l="l" t="t" r="r" b="b"/>
              <a:pathLst>
                <a:path w="130810" h="88264">
                  <a:moveTo>
                    <a:pt x="130815" y="0"/>
                  </a:moveTo>
                  <a:lnTo>
                    <a:pt x="98819" y="0"/>
                  </a:lnTo>
                  <a:lnTo>
                    <a:pt x="98819" y="29424"/>
                  </a:lnTo>
                  <a:lnTo>
                    <a:pt x="65657" y="29424"/>
                  </a:lnTo>
                  <a:lnTo>
                    <a:pt x="65657" y="0"/>
                  </a:lnTo>
                  <a:lnTo>
                    <a:pt x="33328" y="0"/>
                  </a:lnTo>
                  <a:lnTo>
                    <a:pt x="0" y="0"/>
                  </a:lnTo>
                  <a:lnTo>
                    <a:pt x="0" y="29424"/>
                  </a:lnTo>
                  <a:lnTo>
                    <a:pt x="33328" y="29424"/>
                  </a:lnTo>
                  <a:lnTo>
                    <a:pt x="33328" y="87645"/>
                  </a:lnTo>
                  <a:lnTo>
                    <a:pt x="98819" y="87645"/>
                  </a:lnTo>
                  <a:lnTo>
                    <a:pt x="98819" y="58220"/>
                  </a:lnTo>
                  <a:lnTo>
                    <a:pt x="130815" y="58220"/>
                  </a:lnTo>
                  <a:lnTo>
                    <a:pt x="1308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044015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044015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077344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077344" y="430183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077344" y="4330577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65491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58629"/>
                  </a:lnTo>
                  <a:lnTo>
                    <a:pt x="32328" y="58629"/>
                  </a:lnTo>
                  <a:lnTo>
                    <a:pt x="32328" y="29503"/>
                  </a:lnTo>
                  <a:lnTo>
                    <a:pt x="65491" y="29503"/>
                  </a:lnTo>
                  <a:lnTo>
                    <a:pt x="654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142835" y="433058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044015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109673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142835" y="436008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109673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109673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077344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109673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913200" y="40102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45695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78857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012019" y="398182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880371" y="40102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945695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978857" y="4010279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5">
                  <a:moveTo>
                    <a:pt x="98361" y="0"/>
                  </a:moveTo>
                  <a:lnTo>
                    <a:pt x="983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109673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142835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174830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012019" y="436008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913200" y="436008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945695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978857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012019" y="470956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044015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012019" y="465055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978857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012019" y="468006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978857" y="4680064"/>
              <a:ext cx="98425" cy="58419"/>
            </a:xfrm>
            <a:custGeom>
              <a:avLst/>
              <a:gdLst/>
              <a:ahLst/>
              <a:cxnLst/>
              <a:rect l="l" t="t" r="r" b="b"/>
              <a:pathLst>
                <a:path w="98425" h="58420">
                  <a:moveTo>
                    <a:pt x="33210" y="29502"/>
                  </a:moveTo>
                  <a:lnTo>
                    <a:pt x="0" y="29502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502"/>
                  </a:lnTo>
                  <a:close/>
                </a:path>
                <a:path w="98425" h="58420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978857" y="473791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077333" y="4737925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544" y="29502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012019" y="456319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978857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012019" y="45926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012017" y="4592688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2004" y="57873"/>
                  </a:lnTo>
                  <a:lnTo>
                    <a:pt x="32004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044015" y="462218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012019" y="447695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978857" y="450532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012019" y="453482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978857" y="4389221"/>
              <a:ext cx="65405" cy="203835"/>
            </a:xfrm>
            <a:custGeom>
              <a:avLst/>
              <a:gdLst/>
              <a:ahLst/>
              <a:cxnLst/>
              <a:rect l="l" t="t" r="r" b="b"/>
              <a:pathLst>
                <a:path w="65404" h="203835">
                  <a:moveTo>
                    <a:pt x="33210" y="173977"/>
                  </a:moveTo>
                  <a:lnTo>
                    <a:pt x="0" y="173977"/>
                  </a:lnTo>
                  <a:lnTo>
                    <a:pt x="0" y="203479"/>
                  </a:lnTo>
                  <a:lnTo>
                    <a:pt x="33210" y="203479"/>
                  </a:lnTo>
                  <a:lnTo>
                    <a:pt x="33210" y="173977"/>
                  </a:lnTo>
                  <a:close/>
                </a:path>
                <a:path w="65404" h="20383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63" y="28740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978857" y="44179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012019" y="441795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978857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978857" y="444745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880371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880371" y="45053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880368" y="450532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32804" y="29502"/>
                  </a:moveTo>
                  <a:lnTo>
                    <a:pt x="0" y="29502"/>
                  </a:lnTo>
                  <a:lnTo>
                    <a:pt x="0" y="57873"/>
                  </a:lnTo>
                  <a:lnTo>
                    <a:pt x="32804" y="57873"/>
                  </a:lnTo>
                  <a:lnTo>
                    <a:pt x="32804" y="29502"/>
                  </a:lnTo>
                  <a:close/>
                </a:path>
                <a:path w="65404" h="58420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913200" y="456319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848034" y="4389221"/>
              <a:ext cx="97790" cy="233045"/>
            </a:xfrm>
            <a:custGeom>
              <a:avLst/>
              <a:gdLst/>
              <a:ahLst/>
              <a:cxnLst/>
              <a:rect l="l" t="t" r="r" b="b"/>
              <a:pathLst>
                <a:path w="97789" h="233045">
                  <a:moveTo>
                    <a:pt x="32410" y="87731"/>
                  </a:moveTo>
                  <a:lnTo>
                    <a:pt x="0" y="87731"/>
                  </a:lnTo>
                  <a:lnTo>
                    <a:pt x="0" y="116103"/>
                  </a:lnTo>
                  <a:lnTo>
                    <a:pt x="32410" y="116103"/>
                  </a:lnTo>
                  <a:lnTo>
                    <a:pt x="32410" y="87731"/>
                  </a:lnTo>
                  <a:close/>
                </a:path>
                <a:path w="97789" h="233045">
                  <a:moveTo>
                    <a:pt x="65138" y="0"/>
                  </a:moveTo>
                  <a:lnTo>
                    <a:pt x="32334" y="0"/>
                  </a:lnTo>
                  <a:lnTo>
                    <a:pt x="32334" y="28740"/>
                  </a:lnTo>
                  <a:lnTo>
                    <a:pt x="65138" y="28740"/>
                  </a:lnTo>
                  <a:lnTo>
                    <a:pt x="65138" y="0"/>
                  </a:lnTo>
                  <a:close/>
                </a:path>
                <a:path w="97789" h="233045">
                  <a:moveTo>
                    <a:pt x="97574" y="203466"/>
                  </a:moveTo>
                  <a:lnTo>
                    <a:pt x="65163" y="203466"/>
                  </a:lnTo>
                  <a:lnTo>
                    <a:pt x="65163" y="232968"/>
                  </a:lnTo>
                  <a:lnTo>
                    <a:pt x="97574" y="232968"/>
                  </a:lnTo>
                  <a:lnTo>
                    <a:pt x="97574" y="203466"/>
                  </a:lnTo>
                  <a:close/>
                </a:path>
                <a:path w="97789" h="233045">
                  <a:moveTo>
                    <a:pt x="97574" y="0"/>
                  </a:moveTo>
                  <a:lnTo>
                    <a:pt x="65163" y="0"/>
                  </a:lnTo>
                  <a:lnTo>
                    <a:pt x="65163" y="28740"/>
                  </a:lnTo>
                  <a:lnTo>
                    <a:pt x="97574" y="28740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945695" y="43892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880371" y="44179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913200" y="44179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880368" y="4417961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29">
                  <a:moveTo>
                    <a:pt x="32804" y="58991"/>
                  </a:moveTo>
                  <a:lnTo>
                    <a:pt x="0" y="58991"/>
                  </a:lnTo>
                  <a:lnTo>
                    <a:pt x="0" y="87363"/>
                  </a:lnTo>
                  <a:lnTo>
                    <a:pt x="32804" y="87363"/>
                  </a:lnTo>
                  <a:lnTo>
                    <a:pt x="32804" y="58991"/>
                  </a:lnTo>
                  <a:close/>
                </a:path>
                <a:path w="99060" h="87629">
                  <a:moveTo>
                    <a:pt x="98526" y="0"/>
                  </a:moveTo>
                  <a:lnTo>
                    <a:pt x="65316" y="0"/>
                  </a:lnTo>
                  <a:lnTo>
                    <a:pt x="65316" y="29502"/>
                  </a:lnTo>
                  <a:lnTo>
                    <a:pt x="98526" y="29502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880371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848042" y="462218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08" y="28365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880371" y="462218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848034" y="4622190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32410" y="28371"/>
                  </a:moveTo>
                  <a:lnTo>
                    <a:pt x="0" y="2837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8371"/>
                  </a:lnTo>
                  <a:close/>
                </a:path>
                <a:path w="97789" h="58420">
                  <a:moveTo>
                    <a:pt x="97574" y="0"/>
                  </a:moveTo>
                  <a:lnTo>
                    <a:pt x="65163" y="0"/>
                  </a:lnTo>
                  <a:lnTo>
                    <a:pt x="65163" y="28371"/>
                  </a:lnTo>
                  <a:lnTo>
                    <a:pt x="97574" y="28371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880371" y="465055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913200" y="465055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913200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716393" y="47379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683898" y="465055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683887" y="4650562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32410" y="29502"/>
                  </a:moveTo>
                  <a:lnTo>
                    <a:pt x="0" y="29502"/>
                  </a:lnTo>
                  <a:lnTo>
                    <a:pt x="0" y="59004"/>
                  </a:lnTo>
                  <a:lnTo>
                    <a:pt x="32410" y="59004"/>
                  </a:lnTo>
                  <a:lnTo>
                    <a:pt x="32410" y="29502"/>
                  </a:lnTo>
                  <a:close/>
                </a:path>
                <a:path w="66039" h="59054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683887" y="4680064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29">
                  <a:moveTo>
                    <a:pt x="32410" y="57861"/>
                  </a:moveTo>
                  <a:lnTo>
                    <a:pt x="0" y="57861"/>
                  </a:lnTo>
                  <a:lnTo>
                    <a:pt x="0" y="87363"/>
                  </a:lnTo>
                  <a:lnTo>
                    <a:pt x="32410" y="87363"/>
                  </a:lnTo>
                  <a:lnTo>
                    <a:pt x="32410" y="57861"/>
                  </a:lnTo>
                  <a:close/>
                </a:path>
                <a:path w="99060" h="87629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  <a:path w="99060" h="87629">
                  <a:moveTo>
                    <a:pt x="98869" y="57861"/>
                  </a:moveTo>
                  <a:lnTo>
                    <a:pt x="65659" y="57861"/>
                  </a:lnTo>
                  <a:lnTo>
                    <a:pt x="65659" y="87363"/>
                  </a:lnTo>
                  <a:lnTo>
                    <a:pt x="98869" y="87363"/>
                  </a:lnTo>
                  <a:lnTo>
                    <a:pt x="98869" y="57861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782717" y="47379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814874" y="4737925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98298" y="0"/>
                  </a:moveTo>
                  <a:lnTo>
                    <a:pt x="98298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298" y="29502"/>
                  </a:lnTo>
                  <a:lnTo>
                    <a:pt x="98298" y="0"/>
                  </a:lnTo>
                  <a:close/>
                </a:path>
                <a:path w="130810" h="29845">
                  <a:moveTo>
                    <a:pt x="130733" y="0"/>
                  </a:moveTo>
                  <a:lnTo>
                    <a:pt x="98323" y="0"/>
                  </a:lnTo>
                  <a:lnTo>
                    <a:pt x="98323" y="29502"/>
                  </a:lnTo>
                  <a:lnTo>
                    <a:pt x="130733" y="29502"/>
                  </a:lnTo>
                  <a:lnTo>
                    <a:pt x="13073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716386" y="4680267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20">
                  <a:moveTo>
                    <a:pt x="163982" y="29603"/>
                  </a:moveTo>
                  <a:lnTo>
                    <a:pt x="98488" y="29603"/>
                  </a:lnTo>
                  <a:lnTo>
                    <a:pt x="98488" y="0"/>
                  </a:lnTo>
                  <a:lnTo>
                    <a:pt x="33159" y="0"/>
                  </a:lnTo>
                  <a:lnTo>
                    <a:pt x="33159" y="29603"/>
                  </a:lnTo>
                  <a:lnTo>
                    <a:pt x="0" y="29603"/>
                  </a:lnTo>
                  <a:lnTo>
                    <a:pt x="0" y="57975"/>
                  </a:lnTo>
                  <a:lnTo>
                    <a:pt x="163982" y="57975"/>
                  </a:lnTo>
                  <a:lnTo>
                    <a:pt x="163982" y="296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749546" y="4650562"/>
              <a:ext cx="99060" cy="59055"/>
            </a:xfrm>
            <a:custGeom>
              <a:avLst/>
              <a:gdLst/>
              <a:ahLst/>
              <a:cxnLst/>
              <a:rect l="l" t="t" r="r" b="b"/>
              <a:pathLst>
                <a:path w="99060" h="5905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59054">
                  <a:moveTo>
                    <a:pt x="98539" y="29502"/>
                  </a:moveTo>
                  <a:lnTo>
                    <a:pt x="65328" y="29502"/>
                  </a:lnTo>
                  <a:lnTo>
                    <a:pt x="65328" y="59004"/>
                  </a:lnTo>
                  <a:lnTo>
                    <a:pt x="98539" y="59004"/>
                  </a:lnTo>
                  <a:lnTo>
                    <a:pt x="98539" y="2950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683887" y="4680064"/>
              <a:ext cx="229870" cy="58419"/>
            </a:xfrm>
            <a:custGeom>
              <a:avLst/>
              <a:gdLst/>
              <a:ahLst/>
              <a:cxnLst/>
              <a:rect l="l" t="t" r="r" b="b"/>
              <a:pathLst>
                <a:path w="229870" h="58420">
                  <a:moveTo>
                    <a:pt x="32410" y="29502"/>
                  </a:moveTo>
                  <a:lnTo>
                    <a:pt x="0" y="29502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9502"/>
                  </a:lnTo>
                  <a:close/>
                </a:path>
                <a:path w="229870" h="58420">
                  <a:moveTo>
                    <a:pt x="229285" y="29502"/>
                  </a:moveTo>
                  <a:lnTo>
                    <a:pt x="196557" y="29502"/>
                  </a:lnTo>
                  <a:lnTo>
                    <a:pt x="196557" y="0"/>
                  </a:lnTo>
                  <a:lnTo>
                    <a:pt x="164147" y="0"/>
                  </a:lnTo>
                  <a:lnTo>
                    <a:pt x="164147" y="29502"/>
                  </a:lnTo>
                  <a:lnTo>
                    <a:pt x="196481" y="29502"/>
                  </a:lnTo>
                  <a:lnTo>
                    <a:pt x="196481" y="57873"/>
                  </a:lnTo>
                  <a:lnTo>
                    <a:pt x="229285" y="57873"/>
                  </a:lnTo>
                  <a:lnTo>
                    <a:pt x="229285" y="2950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913200" y="470956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782717" y="465055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782717" y="45053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814880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814880" y="462218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814880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650736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683887" y="4563198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0" y="58991"/>
                  </a:lnTo>
                  <a:lnTo>
                    <a:pt x="32410" y="58991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59054">
                  <a:moveTo>
                    <a:pt x="65709" y="29489"/>
                  </a:moveTo>
                  <a:lnTo>
                    <a:pt x="32499" y="29489"/>
                  </a:lnTo>
                  <a:lnTo>
                    <a:pt x="32499" y="58991"/>
                  </a:lnTo>
                  <a:lnTo>
                    <a:pt x="65709" y="58991"/>
                  </a:lnTo>
                  <a:lnTo>
                    <a:pt x="65709" y="2948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683898" y="462218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716386" y="4622190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6370" y="2837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945695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945695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978857" y="4243158"/>
              <a:ext cx="99060" cy="59055"/>
            </a:xfrm>
            <a:custGeom>
              <a:avLst/>
              <a:gdLst/>
              <a:ahLst/>
              <a:cxnLst/>
              <a:rect l="l" t="t" r="r" b="b"/>
              <a:pathLst>
                <a:path w="99060" h="59054">
                  <a:moveTo>
                    <a:pt x="98475" y="29502"/>
                  </a:moveTo>
                  <a:lnTo>
                    <a:pt x="65163" y="29502"/>
                  </a:lnTo>
                  <a:lnTo>
                    <a:pt x="65163" y="0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33159" y="58674"/>
                  </a:lnTo>
                  <a:lnTo>
                    <a:pt x="98475" y="58674"/>
                  </a:lnTo>
                  <a:lnTo>
                    <a:pt x="98475" y="295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012019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945695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978857" y="412715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163" y="2875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044015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012019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044015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945685" y="4039679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72" y="28740"/>
                  </a:lnTo>
                  <a:lnTo>
                    <a:pt x="66382" y="28740"/>
                  </a:lnTo>
                  <a:lnTo>
                    <a:pt x="6638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012019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978857" y="406840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5163" y="2912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848034" y="4155998"/>
              <a:ext cx="196215" cy="204470"/>
            </a:xfrm>
            <a:custGeom>
              <a:avLst/>
              <a:gdLst/>
              <a:ahLst/>
              <a:cxnLst/>
              <a:rect l="l" t="t" r="r" b="b"/>
              <a:pathLst>
                <a:path w="196214" h="204470">
                  <a:moveTo>
                    <a:pt x="163982" y="145834"/>
                  </a:moveTo>
                  <a:lnTo>
                    <a:pt x="130822" y="145834"/>
                  </a:lnTo>
                  <a:lnTo>
                    <a:pt x="130822" y="174586"/>
                  </a:lnTo>
                  <a:lnTo>
                    <a:pt x="97650" y="174586"/>
                  </a:lnTo>
                  <a:lnTo>
                    <a:pt x="97650" y="204089"/>
                  </a:lnTo>
                  <a:lnTo>
                    <a:pt x="163982" y="204089"/>
                  </a:lnTo>
                  <a:lnTo>
                    <a:pt x="163982" y="145834"/>
                  </a:lnTo>
                  <a:close/>
                </a:path>
                <a:path w="196214" h="204470">
                  <a:moveTo>
                    <a:pt x="195973" y="0"/>
                  </a:moveTo>
                  <a:lnTo>
                    <a:pt x="130822" y="0"/>
                  </a:lnTo>
                  <a:lnTo>
                    <a:pt x="130822" y="29603"/>
                  </a:lnTo>
                  <a:lnTo>
                    <a:pt x="97650" y="29603"/>
                  </a:lnTo>
                  <a:lnTo>
                    <a:pt x="97650" y="0"/>
                  </a:lnTo>
                  <a:lnTo>
                    <a:pt x="65163" y="0"/>
                  </a:lnTo>
                  <a:lnTo>
                    <a:pt x="65163" y="29603"/>
                  </a:lnTo>
                  <a:lnTo>
                    <a:pt x="0" y="29603"/>
                  </a:lnTo>
                  <a:lnTo>
                    <a:pt x="0" y="57975"/>
                  </a:lnTo>
                  <a:lnTo>
                    <a:pt x="32334" y="57975"/>
                  </a:lnTo>
                  <a:lnTo>
                    <a:pt x="32334" y="87579"/>
                  </a:lnTo>
                  <a:lnTo>
                    <a:pt x="65163" y="87579"/>
                  </a:lnTo>
                  <a:lnTo>
                    <a:pt x="65163" y="117182"/>
                  </a:lnTo>
                  <a:lnTo>
                    <a:pt x="65163" y="145554"/>
                  </a:lnTo>
                  <a:lnTo>
                    <a:pt x="97650" y="145554"/>
                  </a:lnTo>
                  <a:lnTo>
                    <a:pt x="97650" y="117182"/>
                  </a:lnTo>
                  <a:lnTo>
                    <a:pt x="130822" y="117182"/>
                  </a:lnTo>
                  <a:lnTo>
                    <a:pt x="130822" y="87579"/>
                  </a:lnTo>
                  <a:lnTo>
                    <a:pt x="163982" y="87579"/>
                  </a:lnTo>
                  <a:lnTo>
                    <a:pt x="163982" y="57975"/>
                  </a:lnTo>
                  <a:lnTo>
                    <a:pt x="163982" y="29603"/>
                  </a:lnTo>
                  <a:lnTo>
                    <a:pt x="195973" y="29603"/>
                  </a:lnTo>
                  <a:lnTo>
                    <a:pt x="1959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978857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945695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012017" y="4301832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0" y="58254"/>
                  </a:lnTo>
                  <a:lnTo>
                    <a:pt x="32004" y="58254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913198" y="4039679"/>
              <a:ext cx="33020" cy="116839"/>
            </a:xfrm>
            <a:custGeom>
              <a:avLst/>
              <a:gdLst/>
              <a:ahLst/>
              <a:cxnLst/>
              <a:rect l="l" t="t" r="r" b="b"/>
              <a:pathLst>
                <a:path w="33020" h="116839">
                  <a:moveTo>
                    <a:pt x="32410" y="87477"/>
                  </a:moveTo>
                  <a:lnTo>
                    <a:pt x="0" y="87477"/>
                  </a:lnTo>
                  <a:lnTo>
                    <a:pt x="0" y="116230"/>
                  </a:lnTo>
                  <a:lnTo>
                    <a:pt x="32410" y="116230"/>
                  </a:lnTo>
                  <a:lnTo>
                    <a:pt x="32410" y="87477"/>
                  </a:lnTo>
                  <a:close/>
                </a:path>
                <a:path w="33020" h="116839">
                  <a:moveTo>
                    <a:pt x="32410" y="57937"/>
                  </a:moveTo>
                  <a:lnTo>
                    <a:pt x="0" y="57937"/>
                  </a:lnTo>
                  <a:lnTo>
                    <a:pt x="0" y="87426"/>
                  </a:lnTo>
                  <a:lnTo>
                    <a:pt x="32410" y="87426"/>
                  </a:lnTo>
                  <a:lnTo>
                    <a:pt x="32410" y="57937"/>
                  </a:lnTo>
                  <a:close/>
                </a:path>
                <a:path w="33020" h="116839">
                  <a:moveTo>
                    <a:pt x="32410" y="0"/>
                  </a:moveTo>
                  <a:lnTo>
                    <a:pt x="0" y="0"/>
                  </a:lnTo>
                  <a:lnTo>
                    <a:pt x="0" y="28727"/>
                  </a:lnTo>
                  <a:lnTo>
                    <a:pt x="0" y="57848"/>
                  </a:lnTo>
                  <a:lnTo>
                    <a:pt x="32410" y="57848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848042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08" y="28745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848034" y="424315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880371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913200" y="430183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848034" y="4039679"/>
              <a:ext cx="97790" cy="320675"/>
            </a:xfrm>
            <a:custGeom>
              <a:avLst/>
              <a:gdLst/>
              <a:ahLst/>
              <a:cxnLst/>
              <a:rect l="l" t="t" r="r" b="b"/>
              <a:pathLst>
                <a:path w="97789" h="320675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97789" h="320675">
                  <a:moveTo>
                    <a:pt x="97574" y="290906"/>
                  </a:moveTo>
                  <a:lnTo>
                    <a:pt x="65163" y="290906"/>
                  </a:lnTo>
                  <a:lnTo>
                    <a:pt x="65163" y="320408"/>
                  </a:lnTo>
                  <a:lnTo>
                    <a:pt x="97574" y="320408"/>
                  </a:lnTo>
                  <a:lnTo>
                    <a:pt x="97574" y="29090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880371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848042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08" y="29122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880371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848042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08" y="29500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848034" y="409761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32410" y="29540"/>
                  </a:moveTo>
                  <a:lnTo>
                    <a:pt x="0" y="29540"/>
                  </a:lnTo>
                  <a:lnTo>
                    <a:pt x="0" y="58293"/>
                  </a:lnTo>
                  <a:lnTo>
                    <a:pt x="32410" y="58293"/>
                  </a:lnTo>
                  <a:lnTo>
                    <a:pt x="32410" y="29540"/>
                  </a:lnTo>
                  <a:close/>
                </a:path>
                <a:path w="65404" h="58420">
                  <a:moveTo>
                    <a:pt x="65138" y="0"/>
                  </a:moveTo>
                  <a:lnTo>
                    <a:pt x="32334" y="0"/>
                  </a:lnTo>
                  <a:lnTo>
                    <a:pt x="32334" y="29489"/>
                  </a:lnTo>
                  <a:lnTo>
                    <a:pt x="65138" y="29489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880371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848034" y="415589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65138" y="29121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814880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814874" y="4068406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29210"/>
                  </a:moveTo>
                  <a:lnTo>
                    <a:pt x="0" y="29210"/>
                  </a:lnTo>
                  <a:lnTo>
                    <a:pt x="0" y="58699"/>
                  </a:lnTo>
                  <a:lnTo>
                    <a:pt x="33210" y="58699"/>
                  </a:lnTo>
                  <a:lnTo>
                    <a:pt x="33210" y="29210"/>
                  </a:lnTo>
                  <a:close/>
                </a:path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814880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814880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782717" y="4214435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324" y="0"/>
                  </a:moveTo>
                  <a:lnTo>
                    <a:pt x="32162" y="0"/>
                  </a:lnTo>
                  <a:lnTo>
                    <a:pt x="0" y="0"/>
                  </a:lnTo>
                  <a:lnTo>
                    <a:pt x="0" y="58220"/>
                  </a:lnTo>
                  <a:lnTo>
                    <a:pt x="65324" y="58220"/>
                  </a:lnTo>
                  <a:lnTo>
                    <a:pt x="65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782705" y="4272711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32016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16" y="29121"/>
                  </a:lnTo>
                  <a:lnTo>
                    <a:pt x="32016" y="0"/>
                  </a:lnTo>
                  <a:close/>
                </a:path>
                <a:path w="65404" h="29210">
                  <a:moveTo>
                    <a:pt x="65379" y="0"/>
                  </a:moveTo>
                  <a:lnTo>
                    <a:pt x="32169" y="0"/>
                  </a:lnTo>
                  <a:lnTo>
                    <a:pt x="32169" y="29121"/>
                  </a:lnTo>
                  <a:lnTo>
                    <a:pt x="65379" y="29121"/>
                  </a:lnTo>
                  <a:lnTo>
                    <a:pt x="6537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814880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749555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749555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782717" y="398182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716393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749546" y="401027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716393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814880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716393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716393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749555" y="4039774"/>
              <a:ext cx="65405" cy="145415"/>
            </a:xfrm>
            <a:custGeom>
              <a:avLst/>
              <a:gdLst/>
              <a:ahLst/>
              <a:cxnLst/>
              <a:rect l="l" t="t" r="r" b="b"/>
              <a:pathLst>
                <a:path w="65404" h="145414">
                  <a:moveTo>
                    <a:pt x="65324" y="0"/>
                  </a:moveTo>
                  <a:lnTo>
                    <a:pt x="33162" y="0"/>
                  </a:lnTo>
                  <a:lnTo>
                    <a:pt x="33162" y="57748"/>
                  </a:lnTo>
                  <a:lnTo>
                    <a:pt x="0" y="57748"/>
                  </a:lnTo>
                  <a:lnTo>
                    <a:pt x="0" y="116126"/>
                  </a:lnTo>
                  <a:lnTo>
                    <a:pt x="33162" y="116126"/>
                  </a:lnTo>
                  <a:lnTo>
                    <a:pt x="33162" y="145236"/>
                  </a:lnTo>
                  <a:lnTo>
                    <a:pt x="65324" y="145236"/>
                  </a:lnTo>
                  <a:lnTo>
                    <a:pt x="65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749555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716393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683898" y="4155900"/>
              <a:ext cx="99060" cy="59055"/>
            </a:xfrm>
            <a:custGeom>
              <a:avLst/>
              <a:gdLst/>
              <a:ahLst/>
              <a:cxnLst/>
              <a:rect l="l" t="t" r="r" b="b"/>
              <a:pathLst>
                <a:path w="99060" h="59054">
                  <a:moveTo>
                    <a:pt x="65657" y="0"/>
                  </a:moveTo>
                  <a:lnTo>
                    <a:pt x="32495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32495" y="29110"/>
                  </a:lnTo>
                  <a:lnTo>
                    <a:pt x="32495" y="58535"/>
                  </a:lnTo>
                  <a:lnTo>
                    <a:pt x="98819" y="58535"/>
                  </a:lnTo>
                  <a:lnTo>
                    <a:pt x="98819" y="29110"/>
                  </a:lnTo>
                  <a:lnTo>
                    <a:pt x="65657" y="29110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683887" y="4155897"/>
              <a:ext cx="99060" cy="59055"/>
            </a:xfrm>
            <a:custGeom>
              <a:avLst/>
              <a:gdLst/>
              <a:ahLst/>
              <a:cxnLst/>
              <a:rect l="l" t="t" r="r" b="b"/>
              <a:pathLst>
                <a:path w="99060" h="59054">
                  <a:moveTo>
                    <a:pt x="32410" y="29044"/>
                  </a:moveTo>
                  <a:lnTo>
                    <a:pt x="0" y="29044"/>
                  </a:lnTo>
                  <a:lnTo>
                    <a:pt x="0" y="58547"/>
                  </a:lnTo>
                  <a:lnTo>
                    <a:pt x="32410" y="58547"/>
                  </a:lnTo>
                  <a:lnTo>
                    <a:pt x="32410" y="29044"/>
                  </a:lnTo>
                  <a:close/>
                </a:path>
                <a:path w="99060" h="59054">
                  <a:moveTo>
                    <a:pt x="98869" y="0"/>
                  </a:moveTo>
                  <a:lnTo>
                    <a:pt x="65659" y="0"/>
                  </a:lnTo>
                  <a:lnTo>
                    <a:pt x="65659" y="29121"/>
                  </a:lnTo>
                  <a:lnTo>
                    <a:pt x="98869" y="29121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782717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683887" y="4214494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99060" h="58420">
                  <a:moveTo>
                    <a:pt x="98869" y="28663"/>
                  </a:moveTo>
                  <a:lnTo>
                    <a:pt x="65659" y="28663"/>
                  </a:lnTo>
                  <a:lnTo>
                    <a:pt x="65659" y="58166"/>
                  </a:lnTo>
                  <a:lnTo>
                    <a:pt x="98869" y="58166"/>
                  </a:lnTo>
                  <a:lnTo>
                    <a:pt x="98869" y="2866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716393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749555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716393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716386" y="4272711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6370" y="2912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716393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650736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618736" y="4301832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0" y="58254"/>
                  </a:lnTo>
                  <a:lnTo>
                    <a:pt x="32004" y="58254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650736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683898" y="433058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650736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618740" y="42431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650727" y="424315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618736" y="4272711"/>
              <a:ext cx="97790" cy="29209"/>
            </a:xfrm>
            <a:custGeom>
              <a:avLst/>
              <a:gdLst/>
              <a:ahLst/>
              <a:cxnLst/>
              <a:rect l="l" t="t" r="r" b="b"/>
              <a:pathLst>
                <a:path w="97789" h="29210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97561" y="29121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618736" y="4127157"/>
              <a:ext cx="97790" cy="203835"/>
            </a:xfrm>
            <a:custGeom>
              <a:avLst/>
              <a:gdLst/>
              <a:ahLst/>
              <a:cxnLst/>
              <a:rect l="l" t="t" r="r" b="b"/>
              <a:pathLst>
                <a:path w="97789" h="203835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  <a:path w="97789" h="203835">
                  <a:moveTo>
                    <a:pt x="97561" y="174675"/>
                  </a:moveTo>
                  <a:lnTo>
                    <a:pt x="65151" y="174675"/>
                  </a:lnTo>
                  <a:lnTo>
                    <a:pt x="65151" y="203428"/>
                  </a:lnTo>
                  <a:lnTo>
                    <a:pt x="97561" y="203428"/>
                  </a:lnTo>
                  <a:lnTo>
                    <a:pt x="97561" y="174675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618740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683898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618740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650736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650727" y="4097616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3210" y="29540"/>
                  </a:moveTo>
                  <a:lnTo>
                    <a:pt x="0" y="29540"/>
                  </a:lnTo>
                  <a:lnTo>
                    <a:pt x="0" y="58293"/>
                  </a:lnTo>
                  <a:lnTo>
                    <a:pt x="33210" y="58293"/>
                  </a:lnTo>
                  <a:lnTo>
                    <a:pt x="33210" y="29540"/>
                  </a:lnTo>
                  <a:close/>
                </a:path>
                <a:path w="66039" h="58420">
                  <a:moveTo>
                    <a:pt x="65570" y="0"/>
                  </a:moveTo>
                  <a:lnTo>
                    <a:pt x="33159" y="0"/>
                  </a:lnTo>
                  <a:lnTo>
                    <a:pt x="33159" y="29489"/>
                  </a:lnTo>
                  <a:lnTo>
                    <a:pt x="65570" y="2948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683898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618740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650736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618736" y="4010279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32004" y="29400"/>
                  </a:moveTo>
                  <a:lnTo>
                    <a:pt x="0" y="29400"/>
                  </a:lnTo>
                  <a:lnTo>
                    <a:pt x="0" y="58140"/>
                  </a:lnTo>
                  <a:lnTo>
                    <a:pt x="32004" y="58140"/>
                  </a:lnTo>
                  <a:lnTo>
                    <a:pt x="32004" y="29400"/>
                  </a:lnTo>
                  <a:close/>
                </a:path>
                <a:path w="97789" h="58420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650727" y="403967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27"/>
                  </a:lnTo>
                  <a:lnTo>
                    <a:pt x="0" y="57848"/>
                  </a:lnTo>
                  <a:lnTo>
                    <a:pt x="33210" y="57848"/>
                  </a:lnTo>
                  <a:lnTo>
                    <a:pt x="33210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650736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618736" y="4155897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4">
                  <a:moveTo>
                    <a:pt x="65201" y="0"/>
                  </a:moveTo>
                  <a:lnTo>
                    <a:pt x="31991" y="0"/>
                  </a:lnTo>
                  <a:lnTo>
                    <a:pt x="31991" y="29044"/>
                  </a:lnTo>
                  <a:lnTo>
                    <a:pt x="0" y="29044"/>
                  </a:lnTo>
                  <a:lnTo>
                    <a:pt x="0" y="58547"/>
                  </a:lnTo>
                  <a:lnTo>
                    <a:pt x="32004" y="58547"/>
                  </a:lnTo>
                  <a:lnTo>
                    <a:pt x="32004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650736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618736" y="4214494"/>
              <a:ext cx="294640" cy="1048385"/>
            </a:xfrm>
            <a:custGeom>
              <a:avLst/>
              <a:gdLst/>
              <a:ahLst/>
              <a:cxnLst/>
              <a:rect l="l" t="t" r="r" b="b"/>
              <a:pathLst>
                <a:path w="294639" h="1048385">
                  <a:moveTo>
                    <a:pt x="32004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32004" y="0"/>
                  </a:lnTo>
                  <a:close/>
                </a:path>
                <a:path w="294639" h="1048385">
                  <a:moveTo>
                    <a:pt x="294436" y="1018527"/>
                  </a:moveTo>
                  <a:lnTo>
                    <a:pt x="261708" y="1018527"/>
                  </a:lnTo>
                  <a:lnTo>
                    <a:pt x="229298" y="1018527"/>
                  </a:lnTo>
                  <a:lnTo>
                    <a:pt x="229298" y="1048029"/>
                  </a:lnTo>
                  <a:lnTo>
                    <a:pt x="261632" y="1048029"/>
                  </a:lnTo>
                  <a:lnTo>
                    <a:pt x="294436" y="1048029"/>
                  </a:lnTo>
                  <a:lnTo>
                    <a:pt x="294436" y="101852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848034" y="526252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913200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880371" y="53203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913200" y="54077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848042" y="534987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08" y="29500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848042" y="53203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08" y="29500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880371" y="534987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913200" y="534987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848042" y="537938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08" y="28365"/>
                  </a:lnTo>
                  <a:lnTo>
                    <a:pt x="324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913198" y="5116906"/>
              <a:ext cx="33020" cy="291465"/>
            </a:xfrm>
            <a:custGeom>
              <a:avLst/>
              <a:gdLst/>
              <a:ahLst/>
              <a:cxnLst/>
              <a:rect l="l" t="t" r="r" b="b"/>
              <a:pathLst>
                <a:path w="33020" h="291464">
                  <a:moveTo>
                    <a:pt x="32410" y="262483"/>
                  </a:moveTo>
                  <a:lnTo>
                    <a:pt x="0" y="262483"/>
                  </a:lnTo>
                  <a:lnTo>
                    <a:pt x="0" y="290855"/>
                  </a:lnTo>
                  <a:lnTo>
                    <a:pt x="32410" y="290855"/>
                  </a:lnTo>
                  <a:lnTo>
                    <a:pt x="32410" y="262483"/>
                  </a:lnTo>
                  <a:close/>
                </a:path>
                <a:path w="33020" h="291464">
                  <a:moveTo>
                    <a:pt x="324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814880" y="5145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848034" y="514565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913200" y="514565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782705" y="5116906"/>
              <a:ext cx="32384" cy="87630"/>
            </a:xfrm>
            <a:custGeom>
              <a:avLst/>
              <a:gdLst/>
              <a:ahLst/>
              <a:cxnLst/>
              <a:rect l="l" t="t" r="r" b="b"/>
              <a:pathLst>
                <a:path w="32385" h="87629">
                  <a:moveTo>
                    <a:pt x="32016" y="58254"/>
                  </a:moveTo>
                  <a:lnTo>
                    <a:pt x="0" y="58254"/>
                  </a:lnTo>
                  <a:lnTo>
                    <a:pt x="0" y="87376"/>
                  </a:lnTo>
                  <a:lnTo>
                    <a:pt x="32016" y="87376"/>
                  </a:lnTo>
                  <a:lnTo>
                    <a:pt x="32016" y="58254"/>
                  </a:lnTo>
                  <a:close/>
                </a:path>
                <a:path w="32385" h="87629">
                  <a:moveTo>
                    <a:pt x="32016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16" y="28752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782705" y="5145658"/>
              <a:ext cx="97790" cy="87630"/>
            </a:xfrm>
            <a:custGeom>
              <a:avLst/>
              <a:gdLst/>
              <a:ahLst/>
              <a:cxnLst/>
              <a:rect l="l" t="t" r="r" b="b"/>
              <a:pathLst>
                <a:path w="97789" h="87629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87629">
                  <a:moveTo>
                    <a:pt x="97663" y="58623"/>
                  </a:moveTo>
                  <a:lnTo>
                    <a:pt x="65328" y="58623"/>
                  </a:lnTo>
                  <a:lnTo>
                    <a:pt x="65328" y="29502"/>
                  </a:lnTo>
                  <a:lnTo>
                    <a:pt x="32169" y="29502"/>
                  </a:lnTo>
                  <a:lnTo>
                    <a:pt x="32169" y="58623"/>
                  </a:lnTo>
                  <a:lnTo>
                    <a:pt x="0" y="58623"/>
                  </a:lnTo>
                  <a:lnTo>
                    <a:pt x="0" y="87350"/>
                  </a:lnTo>
                  <a:lnTo>
                    <a:pt x="97663" y="87363"/>
                  </a:lnTo>
                  <a:lnTo>
                    <a:pt x="97663" y="586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848034" y="517516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38" y="29108"/>
                  </a:moveTo>
                  <a:lnTo>
                    <a:pt x="32410" y="29108"/>
                  </a:ln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32334" y="57861"/>
                  </a:lnTo>
                  <a:lnTo>
                    <a:pt x="65138" y="57861"/>
                  </a:lnTo>
                  <a:lnTo>
                    <a:pt x="65138" y="29108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913200" y="52042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814880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749546" y="5349887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29">
                  <a:moveTo>
                    <a:pt x="65176" y="57873"/>
                  </a:moveTo>
                  <a:lnTo>
                    <a:pt x="33210" y="57873"/>
                  </a:lnTo>
                  <a:lnTo>
                    <a:pt x="33210" y="29502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159" y="57873"/>
                  </a:lnTo>
                  <a:lnTo>
                    <a:pt x="33159" y="87376"/>
                  </a:lnTo>
                  <a:lnTo>
                    <a:pt x="65176" y="87376"/>
                  </a:lnTo>
                  <a:lnTo>
                    <a:pt x="65176" y="57873"/>
                  </a:lnTo>
                  <a:close/>
                </a:path>
                <a:path w="99060" h="87629">
                  <a:moveTo>
                    <a:pt x="98539" y="29502"/>
                  </a:moveTo>
                  <a:lnTo>
                    <a:pt x="65328" y="29502"/>
                  </a:lnTo>
                  <a:lnTo>
                    <a:pt x="65328" y="57873"/>
                  </a:lnTo>
                  <a:lnTo>
                    <a:pt x="98539" y="57873"/>
                  </a:lnTo>
                  <a:lnTo>
                    <a:pt x="98539" y="2950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814880" y="52330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749555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749555" y="5145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749555" y="52330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782717" y="523301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683898" y="523301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716393" y="52330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683898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16386" y="5262524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16386" y="5116906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6370" y="2875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683898" y="517515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683887" y="5175161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2410" y="29108"/>
                  </a:moveTo>
                  <a:lnTo>
                    <a:pt x="0" y="29108"/>
                  </a:lnTo>
                  <a:lnTo>
                    <a:pt x="0" y="57848"/>
                  </a:lnTo>
                  <a:lnTo>
                    <a:pt x="32410" y="57848"/>
                  </a:lnTo>
                  <a:lnTo>
                    <a:pt x="32410" y="29108"/>
                  </a:lnTo>
                  <a:close/>
                </a:path>
                <a:path w="99060" h="58420">
                  <a:moveTo>
                    <a:pt x="98869" y="0"/>
                  </a:moveTo>
                  <a:lnTo>
                    <a:pt x="65659" y="0"/>
                  </a:lnTo>
                  <a:lnTo>
                    <a:pt x="65659" y="29121"/>
                  </a:lnTo>
                  <a:lnTo>
                    <a:pt x="98869" y="29121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716393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716393" y="532039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683898" y="53203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749555" y="532039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683887" y="534988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5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716393" y="537938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716393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749555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585578" y="54372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585578" y="529202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585578" y="52625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618736" y="526252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683898" y="529202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716386" y="5292026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6370" y="2837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585578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585578" y="51751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618740" y="517515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650736" y="51751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618740" y="520426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650736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585578" y="523301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618736" y="523302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585576" y="4709566"/>
              <a:ext cx="98425" cy="28575"/>
            </a:xfrm>
            <a:custGeom>
              <a:avLst/>
              <a:gdLst/>
              <a:ahLst/>
              <a:cxnLst/>
              <a:rect l="l" t="t" r="r" b="b"/>
              <a:pathLst>
                <a:path w="98425" h="28575">
                  <a:moveTo>
                    <a:pt x="98361" y="0"/>
                  </a:moveTo>
                  <a:lnTo>
                    <a:pt x="98361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98361" y="28371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585578" y="47379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585578" y="476742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585576" y="4796929"/>
              <a:ext cx="33655" cy="87630"/>
            </a:xfrm>
            <a:custGeom>
              <a:avLst/>
              <a:gdLst/>
              <a:ahLst/>
              <a:cxnLst/>
              <a:rect l="l" t="t" r="r" b="b"/>
              <a:pathLst>
                <a:path w="33654" h="87629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0" y="87376"/>
                  </a:lnTo>
                  <a:lnTo>
                    <a:pt x="33210" y="87376"/>
                  </a:lnTo>
                  <a:lnTo>
                    <a:pt x="33210" y="57873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585576" y="5058282"/>
              <a:ext cx="33655" cy="117475"/>
            </a:xfrm>
            <a:custGeom>
              <a:avLst/>
              <a:gdLst/>
              <a:ahLst/>
              <a:cxnLst/>
              <a:rect l="l" t="t" r="r" b="b"/>
              <a:pathLst>
                <a:path w="33654" h="117475">
                  <a:moveTo>
                    <a:pt x="33210" y="87376"/>
                  </a:moveTo>
                  <a:lnTo>
                    <a:pt x="0" y="87376"/>
                  </a:lnTo>
                  <a:lnTo>
                    <a:pt x="0" y="116878"/>
                  </a:lnTo>
                  <a:lnTo>
                    <a:pt x="33210" y="116878"/>
                  </a:lnTo>
                  <a:lnTo>
                    <a:pt x="33210" y="87376"/>
                  </a:lnTo>
                  <a:close/>
                </a:path>
                <a:path w="33654" h="11747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618736" y="5145658"/>
              <a:ext cx="32384" cy="175260"/>
            </a:xfrm>
            <a:custGeom>
              <a:avLst/>
              <a:gdLst/>
              <a:ahLst/>
              <a:cxnLst/>
              <a:rect l="l" t="t" r="r" b="b"/>
              <a:pathLst>
                <a:path w="32385" h="175260">
                  <a:moveTo>
                    <a:pt x="32004" y="146367"/>
                  </a:moveTo>
                  <a:lnTo>
                    <a:pt x="0" y="146367"/>
                  </a:lnTo>
                  <a:lnTo>
                    <a:pt x="0" y="174739"/>
                  </a:lnTo>
                  <a:lnTo>
                    <a:pt x="32004" y="174739"/>
                  </a:lnTo>
                  <a:lnTo>
                    <a:pt x="32004" y="146367"/>
                  </a:lnTo>
                  <a:close/>
                </a:path>
                <a:path w="32385" h="175260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650736" y="529202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618736" y="532039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618740" y="534987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618736" y="534988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2004" y="57873"/>
                  </a:lnTo>
                  <a:lnTo>
                    <a:pt x="32004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650736" y="537938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585576" y="4884293"/>
              <a:ext cx="33655" cy="145415"/>
            </a:xfrm>
            <a:custGeom>
              <a:avLst/>
              <a:gdLst/>
              <a:ahLst/>
              <a:cxnLst/>
              <a:rect l="l" t="t" r="r" b="b"/>
              <a:pathLst>
                <a:path w="33654" h="145414">
                  <a:moveTo>
                    <a:pt x="33210" y="115747"/>
                  </a:moveTo>
                  <a:lnTo>
                    <a:pt x="0" y="115747"/>
                  </a:lnTo>
                  <a:lnTo>
                    <a:pt x="0" y="145249"/>
                  </a:lnTo>
                  <a:lnTo>
                    <a:pt x="33210" y="145249"/>
                  </a:lnTo>
                  <a:lnTo>
                    <a:pt x="33210" y="115747"/>
                  </a:lnTo>
                  <a:close/>
                </a:path>
                <a:path w="33654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585578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585578" y="494216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585578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585578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618740" y="465055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585578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519920" y="4563191"/>
              <a:ext cx="164465" cy="117475"/>
            </a:xfrm>
            <a:custGeom>
              <a:avLst/>
              <a:gdLst/>
              <a:ahLst/>
              <a:cxnLst/>
              <a:rect l="l" t="t" r="r" b="b"/>
              <a:pathLst>
                <a:path w="164464" h="117475">
                  <a:moveTo>
                    <a:pt x="163977" y="0"/>
                  </a:moveTo>
                  <a:lnTo>
                    <a:pt x="130815" y="0"/>
                  </a:lnTo>
                  <a:lnTo>
                    <a:pt x="98819" y="0"/>
                  </a:lnTo>
                  <a:lnTo>
                    <a:pt x="98819" y="29503"/>
                  </a:lnTo>
                  <a:lnTo>
                    <a:pt x="33162" y="29503"/>
                  </a:lnTo>
                  <a:lnTo>
                    <a:pt x="33162" y="58991"/>
                  </a:lnTo>
                  <a:lnTo>
                    <a:pt x="0" y="58991"/>
                  </a:lnTo>
                  <a:lnTo>
                    <a:pt x="0" y="87362"/>
                  </a:lnTo>
                  <a:lnTo>
                    <a:pt x="33162" y="87362"/>
                  </a:lnTo>
                  <a:lnTo>
                    <a:pt x="33162" y="116865"/>
                  </a:lnTo>
                  <a:lnTo>
                    <a:pt x="65657" y="116865"/>
                  </a:lnTo>
                  <a:lnTo>
                    <a:pt x="65657" y="87362"/>
                  </a:lnTo>
                  <a:lnTo>
                    <a:pt x="98819" y="87362"/>
                  </a:lnTo>
                  <a:lnTo>
                    <a:pt x="98819" y="58991"/>
                  </a:lnTo>
                  <a:lnTo>
                    <a:pt x="130815" y="58991"/>
                  </a:lnTo>
                  <a:lnTo>
                    <a:pt x="130815" y="29503"/>
                  </a:lnTo>
                  <a:lnTo>
                    <a:pt x="163977" y="29503"/>
                  </a:lnTo>
                  <a:lnTo>
                    <a:pt x="163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18736" y="4592688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1991" y="57873"/>
                  </a:lnTo>
                  <a:lnTo>
                    <a:pt x="65201" y="57873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585578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585576" y="4650562"/>
              <a:ext cx="98425" cy="874394"/>
            </a:xfrm>
            <a:custGeom>
              <a:avLst/>
              <a:gdLst/>
              <a:ahLst/>
              <a:cxnLst/>
              <a:rect l="l" t="t" r="r" b="b"/>
              <a:pathLst>
                <a:path w="98425" h="874395">
                  <a:moveTo>
                    <a:pt x="33210" y="844562"/>
                  </a:moveTo>
                  <a:lnTo>
                    <a:pt x="0" y="844562"/>
                  </a:lnTo>
                  <a:lnTo>
                    <a:pt x="0" y="874064"/>
                  </a:lnTo>
                  <a:lnTo>
                    <a:pt x="33210" y="874064"/>
                  </a:lnTo>
                  <a:lnTo>
                    <a:pt x="33210" y="844562"/>
                  </a:lnTo>
                  <a:close/>
                </a:path>
                <a:path w="98425" h="874395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519920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519920" y="54656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553077" y="5465635"/>
              <a:ext cx="33020" cy="59055"/>
            </a:xfrm>
            <a:custGeom>
              <a:avLst/>
              <a:gdLst/>
              <a:ahLst/>
              <a:cxnLst/>
              <a:rect l="l" t="t" r="r" b="b"/>
              <a:pathLst>
                <a:path w="33020" h="59054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0" y="58991"/>
                  </a:lnTo>
                  <a:lnTo>
                    <a:pt x="32410" y="58991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519920" y="552461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519917" y="5524626"/>
              <a:ext cx="99060" cy="233045"/>
            </a:xfrm>
            <a:custGeom>
              <a:avLst/>
              <a:gdLst/>
              <a:ahLst/>
              <a:cxnLst/>
              <a:rect l="l" t="t" r="r" b="b"/>
              <a:pathLst>
                <a:path w="99060" h="233045">
                  <a:moveTo>
                    <a:pt x="65570" y="203111"/>
                  </a:moveTo>
                  <a:lnTo>
                    <a:pt x="33159" y="203111"/>
                  </a:lnTo>
                  <a:lnTo>
                    <a:pt x="33159" y="232613"/>
                  </a:lnTo>
                  <a:lnTo>
                    <a:pt x="65570" y="232613"/>
                  </a:lnTo>
                  <a:lnTo>
                    <a:pt x="65570" y="203111"/>
                  </a:lnTo>
                  <a:close/>
                </a:path>
                <a:path w="99060" h="233045">
                  <a:moveTo>
                    <a:pt x="65570" y="87376"/>
                  </a:moveTo>
                  <a:lnTo>
                    <a:pt x="33210" y="87376"/>
                  </a:lnTo>
                  <a:lnTo>
                    <a:pt x="0" y="87376"/>
                  </a:lnTo>
                  <a:lnTo>
                    <a:pt x="0" y="115747"/>
                  </a:lnTo>
                  <a:lnTo>
                    <a:pt x="33159" y="115747"/>
                  </a:lnTo>
                  <a:lnTo>
                    <a:pt x="65570" y="115747"/>
                  </a:lnTo>
                  <a:lnTo>
                    <a:pt x="65570" y="87376"/>
                  </a:lnTo>
                  <a:close/>
                </a:path>
                <a:path w="99060" h="233045">
                  <a:moveTo>
                    <a:pt x="98869" y="0"/>
                  </a:moveTo>
                  <a:lnTo>
                    <a:pt x="65659" y="0"/>
                  </a:lnTo>
                  <a:lnTo>
                    <a:pt x="65659" y="28359"/>
                  </a:lnTo>
                  <a:lnTo>
                    <a:pt x="98869" y="2835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553083" y="566985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585578" y="56993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519917" y="5349887"/>
              <a:ext cx="66040" cy="407670"/>
            </a:xfrm>
            <a:custGeom>
              <a:avLst/>
              <a:gdLst/>
              <a:ahLst/>
              <a:cxnLst/>
              <a:rect l="l" t="t" r="r" b="b"/>
              <a:pathLst>
                <a:path w="66039" h="407670">
                  <a:moveTo>
                    <a:pt x="33210" y="377850"/>
                  </a:moveTo>
                  <a:lnTo>
                    <a:pt x="0" y="377850"/>
                  </a:lnTo>
                  <a:lnTo>
                    <a:pt x="0" y="407352"/>
                  </a:lnTo>
                  <a:lnTo>
                    <a:pt x="33210" y="407352"/>
                  </a:lnTo>
                  <a:lnTo>
                    <a:pt x="33210" y="377850"/>
                  </a:lnTo>
                  <a:close/>
                </a:path>
                <a:path w="66039" h="407670">
                  <a:moveTo>
                    <a:pt x="65570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519917" y="5292026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9060" h="58420">
                  <a:moveTo>
                    <a:pt x="98869" y="28371"/>
                  </a:moveTo>
                  <a:lnTo>
                    <a:pt x="65659" y="28371"/>
                  </a:lnTo>
                  <a:lnTo>
                    <a:pt x="65659" y="57873"/>
                  </a:lnTo>
                  <a:lnTo>
                    <a:pt x="98869" y="57873"/>
                  </a:lnTo>
                  <a:lnTo>
                    <a:pt x="98869" y="28371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553083" y="529202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519920" y="532039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553083" y="53203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519917" y="5349887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519920" y="52625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519917" y="520426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570" y="28752"/>
                  </a:moveTo>
                  <a:lnTo>
                    <a:pt x="33210" y="28752"/>
                  </a:lnTo>
                  <a:lnTo>
                    <a:pt x="0" y="28752"/>
                  </a:lnTo>
                  <a:lnTo>
                    <a:pt x="0" y="58254"/>
                  </a:lnTo>
                  <a:lnTo>
                    <a:pt x="33159" y="58254"/>
                  </a:lnTo>
                  <a:lnTo>
                    <a:pt x="65570" y="58254"/>
                  </a:lnTo>
                  <a:lnTo>
                    <a:pt x="65570" y="28752"/>
                  </a:lnTo>
                  <a:close/>
                </a:path>
                <a:path w="66039" h="5842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553083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519917" y="4970919"/>
              <a:ext cx="66040" cy="117475"/>
            </a:xfrm>
            <a:custGeom>
              <a:avLst/>
              <a:gdLst/>
              <a:ahLst/>
              <a:cxnLst/>
              <a:rect l="l" t="t" r="r" b="b"/>
              <a:pathLst>
                <a:path w="66039" h="117475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66039" h="117475">
                  <a:moveTo>
                    <a:pt x="65570" y="87363"/>
                  </a:moveTo>
                  <a:lnTo>
                    <a:pt x="33159" y="87363"/>
                  </a:lnTo>
                  <a:lnTo>
                    <a:pt x="33159" y="116865"/>
                  </a:lnTo>
                  <a:lnTo>
                    <a:pt x="65570" y="116865"/>
                  </a:lnTo>
                  <a:lnTo>
                    <a:pt x="65570" y="8736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519920" y="50000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553083" y="50000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519920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553083" y="50295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519920" y="50582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553083" y="497091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553083" y="488428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519920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553083" y="49126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519920" y="494216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519917" y="4884293"/>
              <a:ext cx="66040" cy="86995"/>
            </a:xfrm>
            <a:custGeom>
              <a:avLst/>
              <a:gdLst/>
              <a:ahLst/>
              <a:cxnLst/>
              <a:rect l="l" t="t" r="r" b="b"/>
              <a:pathLst>
                <a:path w="66039" h="8699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039" h="86995">
                  <a:moveTo>
                    <a:pt x="65570" y="57873"/>
                  </a:moveTo>
                  <a:lnTo>
                    <a:pt x="33159" y="57873"/>
                  </a:lnTo>
                  <a:lnTo>
                    <a:pt x="33159" y="86626"/>
                  </a:lnTo>
                  <a:lnTo>
                    <a:pt x="65570" y="86626"/>
                  </a:lnTo>
                  <a:lnTo>
                    <a:pt x="65570" y="57873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519917" y="479692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570" y="0"/>
                  </a:moveTo>
                  <a:lnTo>
                    <a:pt x="33159" y="0"/>
                  </a:lnTo>
                  <a:lnTo>
                    <a:pt x="33159" y="28371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519917" y="4825301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65570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0" y="29502"/>
                  </a:lnTo>
                  <a:lnTo>
                    <a:pt x="0" y="59004"/>
                  </a:lnTo>
                  <a:lnTo>
                    <a:pt x="33210" y="59004"/>
                  </a:lnTo>
                  <a:lnTo>
                    <a:pt x="33210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553083" y="48548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519920" y="47969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519917" y="4709566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33159" y="57861"/>
                  </a:lnTo>
                  <a:lnTo>
                    <a:pt x="65570" y="5786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519920" y="47379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519917" y="476742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553083" y="517515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519920" y="508777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553083" y="508777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487925" y="5116899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6515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28748"/>
                  </a:lnTo>
                  <a:lnTo>
                    <a:pt x="31995" y="28748"/>
                  </a:lnTo>
                  <a:lnTo>
                    <a:pt x="31995" y="58251"/>
                  </a:lnTo>
                  <a:lnTo>
                    <a:pt x="97653" y="58251"/>
                  </a:lnTo>
                  <a:lnTo>
                    <a:pt x="97653" y="28748"/>
                  </a:lnTo>
                  <a:lnTo>
                    <a:pt x="65157" y="28748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553083" y="511690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519920" y="51751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519917" y="456319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519920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487925" y="462218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487925" y="465055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519920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487925" y="468006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389105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421434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454753" y="4680064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0810" h="29845">
                  <a:moveTo>
                    <a:pt x="130733" y="0"/>
                  </a:moveTo>
                  <a:lnTo>
                    <a:pt x="98374" y="0"/>
                  </a:lnTo>
                  <a:lnTo>
                    <a:pt x="65163" y="0"/>
                  </a:lnTo>
                  <a:lnTo>
                    <a:pt x="65163" y="29502"/>
                  </a:lnTo>
                  <a:lnTo>
                    <a:pt x="98323" y="29502"/>
                  </a:lnTo>
                  <a:lnTo>
                    <a:pt x="130733" y="29502"/>
                  </a:lnTo>
                  <a:lnTo>
                    <a:pt x="13073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585578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618736" y="468006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454763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454763" y="488428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487925" y="488428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454753" y="491266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0" y="58254"/>
                  </a:lnTo>
                  <a:lnTo>
                    <a:pt x="33210" y="58254"/>
                  </a:lnTo>
                  <a:lnTo>
                    <a:pt x="33210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487925" y="494216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355776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290618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323781" y="453482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389105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421429" y="4534826"/>
              <a:ext cx="99060" cy="28575"/>
            </a:xfrm>
            <a:custGeom>
              <a:avLst/>
              <a:gdLst/>
              <a:ahLst/>
              <a:cxnLst/>
              <a:rect l="l" t="t" r="r" b="b"/>
              <a:pathLst>
                <a:path w="99060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9060" h="28575">
                  <a:moveTo>
                    <a:pt x="98501" y="0"/>
                  </a:moveTo>
                  <a:lnTo>
                    <a:pt x="66535" y="0"/>
                  </a:lnTo>
                  <a:lnTo>
                    <a:pt x="33324" y="0"/>
                  </a:lnTo>
                  <a:lnTo>
                    <a:pt x="33324" y="28371"/>
                  </a:lnTo>
                  <a:lnTo>
                    <a:pt x="66484" y="28371"/>
                  </a:lnTo>
                  <a:lnTo>
                    <a:pt x="98501" y="28371"/>
                  </a:lnTo>
                  <a:lnTo>
                    <a:pt x="985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519920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553083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585576" y="4534826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63" y="2837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421429" y="4534826"/>
              <a:ext cx="262890" cy="698500"/>
            </a:xfrm>
            <a:custGeom>
              <a:avLst/>
              <a:gdLst/>
              <a:ahLst/>
              <a:cxnLst/>
              <a:rect l="l" t="t" r="r" b="b"/>
              <a:pathLst>
                <a:path w="262889" h="698500">
                  <a:moveTo>
                    <a:pt x="33210" y="669442"/>
                  </a:moveTo>
                  <a:lnTo>
                    <a:pt x="0" y="669442"/>
                  </a:lnTo>
                  <a:lnTo>
                    <a:pt x="0" y="698182"/>
                  </a:lnTo>
                  <a:lnTo>
                    <a:pt x="33210" y="698182"/>
                  </a:lnTo>
                  <a:lnTo>
                    <a:pt x="33210" y="669442"/>
                  </a:lnTo>
                  <a:close/>
                </a:path>
                <a:path w="262889" h="698500">
                  <a:moveTo>
                    <a:pt x="262509" y="0"/>
                  </a:moveTo>
                  <a:lnTo>
                    <a:pt x="229298" y="0"/>
                  </a:lnTo>
                  <a:lnTo>
                    <a:pt x="229298" y="28371"/>
                  </a:lnTo>
                  <a:lnTo>
                    <a:pt x="262509" y="28371"/>
                  </a:lnTo>
                  <a:lnTo>
                    <a:pt x="2625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454763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454753" y="4970919"/>
              <a:ext cx="65405" cy="117475"/>
            </a:xfrm>
            <a:custGeom>
              <a:avLst/>
              <a:gdLst/>
              <a:ahLst/>
              <a:cxnLst/>
              <a:rect l="l" t="t" r="r" b="b"/>
              <a:pathLst>
                <a:path w="65404" h="117475">
                  <a:moveTo>
                    <a:pt x="33210" y="87363"/>
                  </a:moveTo>
                  <a:lnTo>
                    <a:pt x="0" y="87363"/>
                  </a:lnTo>
                  <a:lnTo>
                    <a:pt x="0" y="116865"/>
                  </a:lnTo>
                  <a:lnTo>
                    <a:pt x="33210" y="116865"/>
                  </a:lnTo>
                  <a:lnTo>
                    <a:pt x="33210" y="87363"/>
                  </a:lnTo>
                  <a:close/>
                </a:path>
                <a:path w="65404" h="117475">
                  <a:moveTo>
                    <a:pt x="65176" y="0"/>
                  </a:moveTo>
                  <a:lnTo>
                    <a:pt x="33159" y="0"/>
                  </a:lnTo>
                  <a:lnTo>
                    <a:pt x="33159" y="29121"/>
                  </a:lnTo>
                  <a:lnTo>
                    <a:pt x="65176" y="29121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454763" y="50000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487925" y="50000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454763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487925" y="50295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389094" y="5058282"/>
              <a:ext cx="131445" cy="117475"/>
            </a:xfrm>
            <a:custGeom>
              <a:avLst/>
              <a:gdLst/>
              <a:ahLst/>
              <a:cxnLst/>
              <a:rect l="l" t="t" r="r" b="b"/>
              <a:pathLst>
                <a:path w="131445" h="117475">
                  <a:moveTo>
                    <a:pt x="32410" y="87376"/>
                  </a:moveTo>
                  <a:lnTo>
                    <a:pt x="0" y="87376"/>
                  </a:lnTo>
                  <a:lnTo>
                    <a:pt x="0" y="116878"/>
                  </a:lnTo>
                  <a:lnTo>
                    <a:pt x="32410" y="116878"/>
                  </a:lnTo>
                  <a:lnTo>
                    <a:pt x="32410" y="87376"/>
                  </a:lnTo>
                  <a:close/>
                </a:path>
                <a:path w="131445" h="117475">
                  <a:moveTo>
                    <a:pt x="130835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421434" y="5145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454763" y="514565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487925" y="514565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389105" y="479692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389094" y="470956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2334" y="28371"/>
                  </a:lnTo>
                  <a:lnTo>
                    <a:pt x="65544" y="2837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389094" y="4622190"/>
              <a:ext cx="131445" cy="116205"/>
            </a:xfrm>
            <a:custGeom>
              <a:avLst/>
              <a:gdLst/>
              <a:ahLst/>
              <a:cxnLst/>
              <a:rect l="l" t="t" r="r" b="b"/>
              <a:pathLst>
                <a:path w="131445" h="116204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131445" h="116204">
                  <a:moveTo>
                    <a:pt x="130835" y="87376"/>
                  </a:moveTo>
                  <a:lnTo>
                    <a:pt x="98818" y="87376"/>
                  </a:lnTo>
                  <a:lnTo>
                    <a:pt x="98818" y="115747"/>
                  </a:lnTo>
                  <a:lnTo>
                    <a:pt x="130835" y="115747"/>
                  </a:lnTo>
                  <a:lnTo>
                    <a:pt x="130835" y="8737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389094" y="4622190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65544" y="0"/>
                  </a:moveTo>
                  <a:lnTo>
                    <a:pt x="32334" y="0"/>
                  </a:lnTo>
                  <a:lnTo>
                    <a:pt x="32334" y="28371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8371"/>
                  </a:lnTo>
                  <a:lnTo>
                    <a:pt x="65544" y="28371"/>
                  </a:lnTo>
                  <a:lnTo>
                    <a:pt x="65544" y="0"/>
                  </a:lnTo>
                  <a:close/>
                </a:path>
                <a:path w="99060" h="58420">
                  <a:moveTo>
                    <a:pt x="98869" y="0"/>
                  </a:moveTo>
                  <a:lnTo>
                    <a:pt x="65659" y="0"/>
                  </a:lnTo>
                  <a:lnTo>
                    <a:pt x="65659" y="28371"/>
                  </a:lnTo>
                  <a:lnTo>
                    <a:pt x="98869" y="28371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421434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454763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454763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487925" y="456319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355776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389105" y="456319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421434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454763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355776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389105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421434" y="45926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487925" y="45926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290618" y="52042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323781" y="520426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355769" y="5204269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66039" h="29210">
                  <a:moveTo>
                    <a:pt x="65735" y="0"/>
                  </a:moveTo>
                  <a:lnTo>
                    <a:pt x="33324" y="0"/>
                  </a:lnTo>
                  <a:lnTo>
                    <a:pt x="33324" y="28740"/>
                  </a:lnTo>
                  <a:lnTo>
                    <a:pt x="65735" y="28740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553083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585578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683898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585576" y="2962630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19">
                  <a:moveTo>
                    <a:pt x="33210" y="29451"/>
                  </a:moveTo>
                  <a:lnTo>
                    <a:pt x="0" y="29451"/>
                  </a:lnTo>
                  <a:lnTo>
                    <a:pt x="0" y="57823"/>
                  </a:lnTo>
                  <a:lnTo>
                    <a:pt x="33210" y="57823"/>
                  </a:lnTo>
                  <a:lnTo>
                    <a:pt x="33210" y="29451"/>
                  </a:lnTo>
                  <a:close/>
                </a:path>
                <a:path w="164464" h="58419">
                  <a:moveTo>
                    <a:pt x="164020" y="0"/>
                  </a:moveTo>
                  <a:lnTo>
                    <a:pt x="130810" y="0"/>
                  </a:lnTo>
                  <a:lnTo>
                    <a:pt x="130810" y="29502"/>
                  </a:lnTo>
                  <a:lnTo>
                    <a:pt x="164020" y="29502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618740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519920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553083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585578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618736" y="3079419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618740" y="31078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519920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553083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585578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553077" y="3020377"/>
              <a:ext cx="97790" cy="146050"/>
            </a:xfrm>
            <a:custGeom>
              <a:avLst/>
              <a:gdLst/>
              <a:ahLst/>
              <a:cxnLst/>
              <a:rect l="l" t="t" r="r" b="b"/>
              <a:pathLst>
                <a:path w="97789" h="146050">
                  <a:moveTo>
                    <a:pt x="32410" y="116878"/>
                  </a:moveTo>
                  <a:lnTo>
                    <a:pt x="0" y="116878"/>
                  </a:lnTo>
                  <a:lnTo>
                    <a:pt x="0" y="145618"/>
                  </a:lnTo>
                  <a:lnTo>
                    <a:pt x="32410" y="145618"/>
                  </a:lnTo>
                  <a:lnTo>
                    <a:pt x="32410" y="116878"/>
                  </a:lnTo>
                  <a:close/>
                </a:path>
                <a:path w="97789" h="146050">
                  <a:moveTo>
                    <a:pt x="97663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7663" y="29502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487925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519920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553083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585578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553083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585576" y="3049955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4">
                  <a:moveTo>
                    <a:pt x="98361" y="0"/>
                  </a:moveTo>
                  <a:lnTo>
                    <a:pt x="983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50736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454753" y="287514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519917" y="287514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585578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519917" y="2875140"/>
              <a:ext cx="196850" cy="87630"/>
            </a:xfrm>
            <a:custGeom>
              <a:avLst/>
              <a:gdLst/>
              <a:ahLst/>
              <a:cxnLst/>
              <a:rect l="l" t="t" r="r" b="b"/>
              <a:pathLst>
                <a:path w="196850" h="87630">
                  <a:moveTo>
                    <a:pt x="33210" y="57899"/>
                  </a:moveTo>
                  <a:lnTo>
                    <a:pt x="0" y="57899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7899"/>
                  </a:lnTo>
                  <a:close/>
                </a:path>
                <a:path w="196850" h="87630">
                  <a:moveTo>
                    <a:pt x="130822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22" y="29502"/>
                  </a:lnTo>
                  <a:lnTo>
                    <a:pt x="130822" y="0"/>
                  </a:lnTo>
                  <a:close/>
                </a:path>
                <a:path w="196850" h="87630">
                  <a:moveTo>
                    <a:pt x="196380" y="0"/>
                  </a:moveTo>
                  <a:lnTo>
                    <a:pt x="163969" y="0"/>
                  </a:lnTo>
                  <a:lnTo>
                    <a:pt x="163969" y="29502"/>
                  </a:lnTo>
                  <a:lnTo>
                    <a:pt x="196380" y="29502"/>
                  </a:lnTo>
                  <a:lnTo>
                    <a:pt x="1963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389105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421434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454753" y="293303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553083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585578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618740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650727" y="2933039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487925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421434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389105" y="28751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389105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421429" y="2904756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66675" h="28575">
                  <a:moveTo>
                    <a:pt x="66535" y="0"/>
                  </a:moveTo>
                  <a:lnTo>
                    <a:pt x="33324" y="0"/>
                  </a:lnTo>
                  <a:lnTo>
                    <a:pt x="33324" y="28359"/>
                  </a:lnTo>
                  <a:lnTo>
                    <a:pt x="66535" y="28359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519920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553077" y="290475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709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709" y="2835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618736" y="2904756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519920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355776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389105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421434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454763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487913" y="2845714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29844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585578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618740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650727" y="284571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487925" y="29626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389105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421429" y="2962630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29844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519917" y="296263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421434" y="2992121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66490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8323"/>
                  </a:lnTo>
                  <a:lnTo>
                    <a:pt x="66490" y="28323"/>
                  </a:lnTo>
                  <a:lnTo>
                    <a:pt x="664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487925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454753" y="2992081"/>
              <a:ext cx="98425" cy="173990"/>
            </a:xfrm>
            <a:custGeom>
              <a:avLst/>
              <a:gdLst/>
              <a:ahLst/>
              <a:cxnLst/>
              <a:rect l="l" t="t" r="r" b="b"/>
              <a:pathLst>
                <a:path w="98425" h="173989">
                  <a:moveTo>
                    <a:pt x="33210" y="28295"/>
                  </a:moveTo>
                  <a:lnTo>
                    <a:pt x="0" y="28295"/>
                  </a:lnTo>
                  <a:lnTo>
                    <a:pt x="0" y="57797"/>
                  </a:lnTo>
                  <a:lnTo>
                    <a:pt x="33210" y="57797"/>
                  </a:lnTo>
                  <a:lnTo>
                    <a:pt x="33210" y="28295"/>
                  </a:lnTo>
                  <a:close/>
                </a:path>
                <a:path w="98425" h="173989">
                  <a:moveTo>
                    <a:pt x="98374" y="145173"/>
                  </a:moveTo>
                  <a:lnTo>
                    <a:pt x="65163" y="145173"/>
                  </a:lnTo>
                  <a:lnTo>
                    <a:pt x="65163" y="173913"/>
                  </a:lnTo>
                  <a:lnTo>
                    <a:pt x="98374" y="173913"/>
                  </a:lnTo>
                  <a:lnTo>
                    <a:pt x="98374" y="145173"/>
                  </a:lnTo>
                  <a:close/>
                </a:path>
                <a:path w="98425" h="173989">
                  <a:moveTo>
                    <a:pt x="98374" y="0"/>
                  </a:moveTo>
                  <a:lnTo>
                    <a:pt x="65163" y="0"/>
                  </a:lnTo>
                  <a:lnTo>
                    <a:pt x="65163" y="28371"/>
                  </a:lnTo>
                  <a:lnTo>
                    <a:pt x="98374" y="28371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355769" y="3049879"/>
              <a:ext cx="197485" cy="116205"/>
            </a:xfrm>
            <a:custGeom>
              <a:avLst/>
              <a:gdLst/>
              <a:ahLst/>
              <a:cxnLst/>
              <a:rect l="l" t="t" r="r" b="b"/>
              <a:pathLst>
                <a:path w="197485" h="116205">
                  <a:moveTo>
                    <a:pt x="197307" y="0"/>
                  </a:moveTo>
                  <a:lnTo>
                    <a:pt x="164147" y="0"/>
                  </a:lnTo>
                  <a:lnTo>
                    <a:pt x="132143" y="0"/>
                  </a:lnTo>
                  <a:lnTo>
                    <a:pt x="98983" y="76"/>
                  </a:lnTo>
                  <a:lnTo>
                    <a:pt x="98983" y="29578"/>
                  </a:lnTo>
                  <a:lnTo>
                    <a:pt x="98983" y="57899"/>
                  </a:lnTo>
                  <a:lnTo>
                    <a:pt x="33324" y="57899"/>
                  </a:lnTo>
                  <a:lnTo>
                    <a:pt x="33324" y="87490"/>
                  </a:lnTo>
                  <a:lnTo>
                    <a:pt x="0" y="87490"/>
                  </a:lnTo>
                  <a:lnTo>
                    <a:pt x="0" y="116116"/>
                  </a:lnTo>
                  <a:lnTo>
                    <a:pt x="65659" y="116116"/>
                  </a:lnTo>
                  <a:lnTo>
                    <a:pt x="65659" y="87490"/>
                  </a:lnTo>
                  <a:lnTo>
                    <a:pt x="132143" y="87490"/>
                  </a:lnTo>
                  <a:lnTo>
                    <a:pt x="132143" y="57899"/>
                  </a:lnTo>
                  <a:lnTo>
                    <a:pt x="164147" y="57899"/>
                  </a:lnTo>
                  <a:lnTo>
                    <a:pt x="164147" y="29578"/>
                  </a:lnTo>
                  <a:lnTo>
                    <a:pt x="197307" y="29578"/>
                  </a:lnTo>
                  <a:lnTo>
                    <a:pt x="1973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454753" y="310786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176" y="0"/>
                  </a:moveTo>
                  <a:lnTo>
                    <a:pt x="33159" y="0"/>
                  </a:lnTo>
                  <a:lnTo>
                    <a:pt x="33159" y="29387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3210" y="58127"/>
                  </a:lnTo>
                  <a:lnTo>
                    <a:pt x="33210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487925" y="313725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454763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355776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421429" y="3020377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210" y="29578"/>
                  </a:moveTo>
                  <a:lnTo>
                    <a:pt x="0" y="29578"/>
                  </a:lnTo>
                  <a:lnTo>
                    <a:pt x="0" y="59080"/>
                  </a:lnTo>
                  <a:lnTo>
                    <a:pt x="33210" y="59080"/>
                  </a:lnTo>
                  <a:lnTo>
                    <a:pt x="33210" y="29578"/>
                  </a:lnTo>
                  <a:close/>
                </a:path>
                <a:path w="33654" h="5968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389105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421434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421434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355776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389094" y="3165995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65544" y="2912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355776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389105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323781" y="307940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389105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355776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323781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355776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389105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355776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389105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290618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290618" y="3020377"/>
              <a:ext cx="98425" cy="117475"/>
            </a:xfrm>
            <a:custGeom>
              <a:avLst/>
              <a:gdLst/>
              <a:ahLst/>
              <a:cxnLst/>
              <a:rect l="l" t="t" r="r" b="b"/>
              <a:pathLst>
                <a:path w="98425" h="11747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8425" h="117475">
                  <a:moveTo>
                    <a:pt x="98361" y="29578"/>
                  </a:moveTo>
                  <a:lnTo>
                    <a:pt x="98361" y="29578"/>
                  </a:lnTo>
                  <a:lnTo>
                    <a:pt x="0" y="29578"/>
                  </a:lnTo>
                  <a:lnTo>
                    <a:pt x="0" y="59080"/>
                  </a:lnTo>
                  <a:lnTo>
                    <a:pt x="0" y="116992"/>
                  </a:lnTo>
                  <a:lnTo>
                    <a:pt x="33159" y="116992"/>
                  </a:lnTo>
                  <a:lnTo>
                    <a:pt x="33159" y="59080"/>
                  </a:lnTo>
                  <a:lnTo>
                    <a:pt x="65151" y="59080"/>
                  </a:lnTo>
                  <a:lnTo>
                    <a:pt x="98361" y="59080"/>
                  </a:lnTo>
                  <a:lnTo>
                    <a:pt x="98361" y="295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355776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323781" y="31078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323781" y="313725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323781" y="32825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323781" y="322473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355776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290618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355776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290618" y="287514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290618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224960" y="2875140"/>
              <a:ext cx="164465" cy="349885"/>
            </a:xfrm>
            <a:custGeom>
              <a:avLst/>
              <a:gdLst/>
              <a:ahLst/>
              <a:cxnLst/>
              <a:rect l="l" t="t" r="r" b="b"/>
              <a:pathLst>
                <a:path w="164464" h="349885">
                  <a:moveTo>
                    <a:pt x="33210" y="320052"/>
                  </a:moveTo>
                  <a:lnTo>
                    <a:pt x="0" y="320052"/>
                  </a:lnTo>
                  <a:lnTo>
                    <a:pt x="0" y="349554"/>
                  </a:lnTo>
                  <a:lnTo>
                    <a:pt x="33210" y="349554"/>
                  </a:lnTo>
                  <a:lnTo>
                    <a:pt x="33210" y="320052"/>
                  </a:lnTo>
                  <a:close/>
                </a:path>
                <a:path w="164464" h="34988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  <a:path w="164464" h="349885">
                  <a:moveTo>
                    <a:pt x="164134" y="57975"/>
                  </a:moveTo>
                  <a:lnTo>
                    <a:pt x="98818" y="57975"/>
                  </a:lnTo>
                  <a:lnTo>
                    <a:pt x="65659" y="57975"/>
                  </a:lnTo>
                  <a:lnTo>
                    <a:pt x="65659" y="87401"/>
                  </a:lnTo>
                  <a:lnTo>
                    <a:pt x="98818" y="87401"/>
                  </a:lnTo>
                  <a:lnTo>
                    <a:pt x="65659" y="87490"/>
                  </a:lnTo>
                  <a:lnTo>
                    <a:pt x="65659" y="116992"/>
                  </a:lnTo>
                  <a:lnTo>
                    <a:pt x="65659" y="145313"/>
                  </a:lnTo>
                  <a:lnTo>
                    <a:pt x="98818" y="145313"/>
                  </a:lnTo>
                  <a:lnTo>
                    <a:pt x="98818" y="174739"/>
                  </a:lnTo>
                  <a:lnTo>
                    <a:pt x="130810" y="174739"/>
                  </a:lnTo>
                  <a:lnTo>
                    <a:pt x="130810" y="145313"/>
                  </a:lnTo>
                  <a:lnTo>
                    <a:pt x="164134" y="145313"/>
                  </a:lnTo>
                  <a:lnTo>
                    <a:pt x="164134" y="579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24961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58290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192132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224961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58290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192132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192130" y="3224745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2804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804" y="28740"/>
                  </a:lnTo>
                  <a:lnTo>
                    <a:pt x="32804" y="0"/>
                  </a:lnTo>
                  <a:close/>
                </a:path>
                <a:path w="66039" h="29210">
                  <a:moveTo>
                    <a:pt x="66040" y="0"/>
                  </a:moveTo>
                  <a:lnTo>
                    <a:pt x="32829" y="0"/>
                  </a:lnTo>
                  <a:lnTo>
                    <a:pt x="32829" y="28740"/>
                  </a:lnTo>
                  <a:lnTo>
                    <a:pt x="66040" y="28740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192132" y="325347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192132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258290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323781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126641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159803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192130" y="284571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6039" h="29844">
                  <a:moveTo>
                    <a:pt x="66040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6040" y="29502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258290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290618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094645" y="3107867"/>
              <a:ext cx="97790" cy="204470"/>
            </a:xfrm>
            <a:custGeom>
              <a:avLst/>
              <a:gdLst/>
              <a:ahLst/>
              <a:cxnLst/>
              <a:rect l="l" t="t" r="r" b="b"/>
              <a:pathLst>
                <a:path w="97789" h="204470">
                  <a:moveTo>
                    <a:pt x="32004" y="116878"/>
                  </a:moveTo>
                  <a:lnTo>
                    <a:pt x="0" y="116878"/>
                  </a:lnTo>
                  <a:lnTo>
                    <a:pt x="0" y="145618"/>
                  </a:lnTo>
                  <a:lnTo>
                    <a:pt x="32004" y="145618"/>
                  </a:lnTo>
                  <a:lnTo>
                    <a:pt x="32004" y="116878"/>
                  </a:lnTo>
                  <a:close/>
                </a:path>
                <a:path w="97789" h="204470">
                  <a:moveTo>
                    <a:pt x="97561" y="174663"/>
                  </a:moveTo>
                  <a:lnTo>
                    <a:pt x="65151" y="174663"/>
                  </a:lnTo>
                  <a:lnTo>
                    <a:pt x="65151" y="204152"/>
                  </a:lnTo>
                  <a:lnTo>
                    <a:pt x="97561" y="204152"/>
                  </a:lnTo>
                  <a:lnTo>
                    <a:pt x="97561" y="174663"/>
                  </a:lnTo>
                  <a:close/>
                </a:path>
                <a:path w="97789" h="204470">
                  <a:moveTo>
                    <a:pt x="97561" y="0"/>
                  </a:moveTo>
                  <a:lnTo>
                    <a:pt x="65151" y="0"/>
                  </a:lnTo>
                  <a:lnTo>
                    <a:pt x="65151" y="29387"/>
                  </a:lnTo>
                  <a:lnTo>
                    <a:pt x="65151" y="58127"/>
                  </a:lnTo>
                  <a:lnTo>
                    <a:pt x="97561" y="58127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094645" y="31951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126641" y="3195105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162" y="0"/>
                  </a:moveTo>
                  <a:lnTo>
                    <a:pt x="0" y="0"/>
                  </a:lnTo>
                  <a:lnTo>
                    <a:pt x="0" y="58377"/>
                  </a:lnTo>
                  <a:lnTo>
                    <a:pt x="33162" y="58377"/>
                  </a:lnTo>
                  <a:lnTo>
                    <a:pt x="33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159803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159803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094645" y="3253473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094645" y="3253473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4">
                  <a:moveTo>
                    <a:pt x="97561" y="0"/>
                  </a:moveTo>
                  <a:lnTo>
                    <a:pt x="65151" y="0"/>
                  </a:lnTo>
                  <a:lnTo>
                    <a:pt x="65151" y="29057"/>
                  </a:lnTo>
                  <a:lnTo>
                    <a:pt x="32004" y="29057"/>
                  </a:lnTo>
                  <a:lnTo>
                    <a:pt x="0" y="29057"/>
                  </a:lnTo>
                  <a:lnTo>
                    <a:pt x="0" y="58547"/>
                  </a:lnTo>
                  <a:lnTo>
                    <a:pt x="31991" y="58547"/>
                  </a:lnTo>
                  <a:lnTo>
                    <a:pt x="65201" y="58547"/>
                  </a:lnTo>
                  <a:lnTo>
                    <a:pt x="65201" y="29121"/>
                  </a:lnTo>
                  <a:lnTo>
                    <a:pt x="97561" y="29121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519920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389105" y="444744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421434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454763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487913" y="4447451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29845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421434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323781" y="45053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55776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89094" y="4505324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5" h="29845">
                  <a:moveTo>
                    <a:pt x="130835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502"/>
                  </a:lnTo>
                  <a:lnTo>
                    <a:pt x="98818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519920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553083" y="45053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585578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421434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323781" y="444744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55776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389105" y="447695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454763" y="447695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487925" y="447695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519917" y="4476953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224961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258290" y="438921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258290" y="436008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224960" y="4389221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8242"/>
                  </a:lnTo>
                  <a:lnTo>
                    <a:pt x="33210" y="58242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192132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224961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224961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258290" y="430183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224960" y="4330585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84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224961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192132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224960" y="4068406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29210"/>
                  </a:moveTo>
                  <a:lnTo>
                    <a:pt x="0" y="29210"/>
                  </a:lnTo>
                  <a:lnTo>
                    <a:pt x="0" y="58699"/>
                  </a:lnTo>
                  <a:lnTo>
                    <a:pt x="33210" y="58699"/>
                  </a:lnTo>
                  <a:lnTo>
                    <a:pt x="33210" y="29210"/>
                  </a:lnTo>
                  <a:close/>
                </a:path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258290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192132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224960" y="4127157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3210" y="28740"/>
                  </a:moveTo>
                  <a:lnTo>
                    <a:pt x="0" y="28740"/>
                  </a:lnTo>
                  <a:lnTo>
                    <a:pt x="0" y="57861"/>
                  </a:lnTo>
                  <a:lnTo>
                    <a:pt x="33210" y="57861"/>
                  </a:lnTo>
                  <a:lnTo>
                    <a:pt x="33210" y="28740"/>
                  </a:lnTo>
                  <a:close/>
                </a:path>
                <a:path w="66039" h="58420">
                  <a:moveTo>
                    <a:pt x="65735" y="0"/>
                  </a:moveTo>
                  <a:lnTo>
                    <a:pt x="33324" y="0"/>
                  </a:lnTo>
                  <a:lnTo>
                    <a:pt x="33324" y="28740"/>
                  </a:lnTo>
                  <a:lnTo>
                    <a:pt x="33324" y="57861"/>
                  </a:lnTo>
                  <a:lnTo>
                    <a:pt x="65735" y="57861"/>
                  </a:lnTo>
                  <a:lnTo>
                    <a:pt x="65735" y="2875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454753" y="5582500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76" y="29502"/>
                  </a:moveTo>
                  <a:lnTo>
                    <a:pt x="33210" y="29502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33159" y="57873"/>
                  </a:lnTo>
                  <a:lnTo>
                    <a:pt x="65176" y="57873"/>
                  </a:lnTo>
                  <a:lnTo>
                    <a:pt x="65176" y="2950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454763" y="552461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454763" y="56119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454763" y="564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454763" y="566985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454753" y="5669864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29">
                  <a:moveTo>
                    <a:pt x="65176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159" y="57873"/>
                  </a:lnTo>
                  <a:lnTo>
                    <a:pt x="33159" y="87376"/>
                  </a:lnTo>
                  <a:lnTo>
                    <a:pt x="65176" y="87376"/>
                  </a:lnTo>
                  <a:lnTo>
                    <a:pt x="65176" y="57873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454763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487925" y="526251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487913" y="5292026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16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016" y="57873"/>
                  </a:lnTo>
                  <a:lnTo>
                    <a:pt x="32016" y="28371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487925" y="534987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454763" y="537938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487913" y="5379389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16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016" y="57873"/>
                  </a:lnTo>
                  <a:lnTo>
                    <a:pt x="32016" y="28371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454763" y="54372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487925" y="543725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454763" y="54656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487925" y="546562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454763" y="511690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454763" y="508777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487925" y="508777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454763" y="51751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487925" y="5175150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1995" y="0"/>
                  </a:moveTo>
                  <a:lnTo>
                    <a:pt x="0" y="0"/>
                  </a:lnTo>
                  <a:lnTo>
                    <a:pt x="0" y="57858"/>
                  </a:lnTo>
                  <a:lnTo>
                    <a:pt x="31995" y="57858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487925" y="523301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421434" y="572772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421434" y="56119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421434" y="564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421434" y="566985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421434" y="56993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421434" y="549511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389094" y="5465635"/>
              <a:ext cx="66040" cy="117475"/>
            </a:xfrm>
            <a:custGeom>
              <a:avLst/>
              <a:gdLst/>
              <a:ahLst/>
              <a:cxnLst/>
              <a:rect l="l" t="t" r="r" b="b"/>
              <a:pathLst>
                <a:path w="66039" h="117475">
                  <a:moveTo>
                    <a:pt x="65544" y="87363"/>
                  </a:moveTo>
                  <a:lnTo>
                    <a:pt x="32410" y="87363"/>
                  </a:lnTo>
                  <a:lnTo>
                    <a:pt x="0" y="87363"/>
                  </a:lnTo>
                  <a:lnTo>
                    <a:pt x="0" y="116865"/>
                  </a:lnTo>
                  <a:lnTo>
                    <a:pt x="32334" y="116865"/>
                  </a:lnTo>
                  <a:lnTo>
                    <a:pt x="65544" y="116865"/>
                  </a:lnTo>
                  <a:lnTo>
                    <a:pt x="65544" y="87363"/>
                  </a:lnTo>
                  <a:close/>
                </a:path>
                <a:path w="66039" h="117475">
                  <a:moveTo>
                    <a:pt x="65544" y="58991"/>
                  </a:moveTo>
                  <a:lnTo>
                    <a:pt x="32334" y="58991"/>
                  </a:lnTo>
                  <a:lnTo>
                    <a:pt x="32334" y="87350"/>
                  </a:lnTo>
                  <a:lnTo>
                    <a:pt x="65544" y="87350"/>
                  </a:lnTo>
                  <a:lnTo>
                    <a:pt x="65544" y="58991"/>
                  </a:lnTo>
                  <a:close/>
                </a:path>
                <a:path w="66039" h="117475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544" y="29502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89105" y="558249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89094" y="5087784"/>
              <a:ext cx="66040" cy="524510"/>
            </a:xfrm>
            <a:custGeom>
              <a:avLst/>
              <a:gdLst/>
              <a:ahLst/>
              <a:cxnLst/>
              <a:rect l="l" t="t" r="r" b="b"/>
              <a:pathLst>
                <a:path w="66039" h="524510">
                  <a:moveTo>
                    <a:pt x="65544" y="494715"/>
                  </a:moveTo>
                  <a:lnTo>
                    <a:pt x="32334" y="494715"/>
                  </a:lnTo>
                  <a:lnTo>
                    <a:pt x="32334" y="524217"/>
                  </a:lnTo>
                  <a:lnTo>
                    <a:pt x="65544" y="524217"/>
                  </a:lnTo>
                  <a:lnTo>
                    <a:pt x="65544" y="494715"/>
                  </a:lnTo>
                  <a:close/>
                </a:path>
                <a:path w="66039" h="524510">
                  <a:moveTo>
                    <a:pt x="65544" y="87376"/>
                  </a:moveTo>
                  <a:lnTo>
                    <a:pt x="32410" y="87376"/>
                  </a:lnTo>
                  <a:lnTo>
                    <a:pt x="0" y="87376"/>
                  </a:lnTo>
                  <a:lnTo>
                    <a:pt x="0" y="116497"/>
                  </a:lnTo>
                  <a:lnTo>
                    <a:pt x="32334" y="116497"/>
                  </a:lnTo>
                  <a:lnTo>
                    <a:pt x="65544" y="116497"/>
                  </a:lnTo>
                  <a:lnTo>
                    <a:pt x="65544" y="87376"/>
                  </a:lnTo>
                  <a:close/>
                </a:path>
                <a:path w="66039" h="524510">
                  <a:moveTo>
                    <a:pt x="65544" y="0"/>
                  </a:moveTo>
                  <a:lnTo>
                    <a:pt x="32334" y="0"/>
                  </a:lnTo>
                  <a:lnTo>
                    <a:pt x="32334" y="29121"/>
                  </a:lnTo>
                  <a:lnTo>
                    <a:pt x="65544" y="2912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421429" y="4970919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0" y="58623"/>
                  </a:lnTo>
                  <a:lnTo>
                    <a:pt x="33210" y="58623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389105" y="50295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421434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389105" y="505827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421434" y="50582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389105" y="508777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389105" y="511690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421434" y="511690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389094" y="4825301"/>
              <a:ext cx="33020" cy="87630"/>
            </a:xfrm>
            <a:custGeom>
              <a:avLst/>
              <a:gdLst/>
              <a:ahLst/>
              <a:cxnLst/>
              <a:rect l="l" t="t" r="r" b="b"/>
              <a:pathLst>
                <a:path w="33020" h="87629">
                  <a:moveTo>
                    <a:pt x="32410" y="58991"/>
                  </a:moveTo>
                  <a:lnTo>
                    <a:pt x="0" y="58991"/>
                  </a:lnTo>
                  <a:lnTo>
                    <a:pt x="0" y="87363"/>
                  </a:lnTo>
                  <a:lnTo>
                    <a:pt x="32410" y="87363"/>
                  </a:lnTo>
                  <a:lnTo>
                    <a:pt x="32410" y="58991"/>
                  </a:lnTo>
                  <a:close/>
                </a:path>
                <a:path w="33020" h="87629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421434" y="488428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389105" y="49126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421434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421434" y="534987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421434" y="537938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355769" y="540776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84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421434" y="54077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355769" y="5437263"/>
              <a:ext cx="99060" cy="28575"/>
            </a:xfrm>
            <a:custGeom>
              <a:avLst/>
              <a:gdLst/>
              <a:ahLst/>
              <a:cxnLst/>
              <a:rect l="l" t="t" r="r" b="b"/>
              <a:pathLst>
                <a:path w="99060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9060" h="28575">
                  <a:moveTo>
                    <a:pt x="98869" y="0"/>
                  </a:moveTo>
                  <a:lnTo>
                    <a:pt x="65735" y="0"/>
                  </a:lnTo>
                  <a:lnTo>
                    <a:pt x="33324" y="0"/>
                  </a:lnTo>
                  <a:lnTo>
                    <a:pt x="33324" y="28371"/>
                  </a:lnTo>
                  <a:lnTo>
                    <a:pt x="65659" y="28371"/>
                  </a:lnTo>
                  <a:lnTo>
                    <a:pt x="98869" y="28371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487925" y="482529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290618" y="4709871"/>
              <a:ext cx="229870" cy="173990"/>
            </a:xfrm>
            <a:custGeom>
              <a:avLst/>
              <a:gdLst/>
              <a:ahLst/>
              <a:cxnLst/>
              <a:rect l="l" t="t" r="r" b="b"/>
              <a:pathLst>
                <a:path w="229870" h="173989">
                  <a:moveTo>
                    <a:pt x="229298" y="28371"/>
                  </a:moveTo>
                  <a:lnTo>
                    <a:pt x="197294" y="28371"/>
                  </a:lnTo>
                  <a:lnTo>
                    <a:pt x="197294" y="0"/>
                  </a:lnTo>
                  <a:lnTo>
                    <a:pt x="164134" y="0"/>
                  </a:lnTo>
                  <a:lnTo>
                    <a:pt x="164134" y="28371"/>
                  </a:lnTo>
                  <a:lnTo>
                    <a:pt x="98475" y="28371"/>
                  </a:lnTo>
                  <a:lnTo>
                    <a:pt x="98475" y="57975"/>
                  </a:lnTo>
                  <a:lnTo>
                    <a:pt x="65151" y="57975"/>
                  </a:lnTo>
                  <a:lnTo>
                    <a:pt x="65151" y="28371"/>
                  </a:lnTo>
                  <a:lnTo>
                    <a:pt x="33159" y="28371"/>
                  </a:lnTo>
                  <a:lnTo>
                    <a:pt x="33159" y="57975"/>
                  </a:lnTo>
                  <a:lnTo>
                    <a:pt x="33159" y="87579"/>
                  </a:lnTo>
                  <a:lnTo>
                    <a:pt x="0" y="87579"/>
                  </a:lnTo>
                  <a:lnTo>
                    <a:pt x="0" y="115951"/>
                  </a:lnTo>
                  <a:lnTo>
                    <a:pt x="65151" y="115951"/>
                  </a:lnTo>
                  <a:lnTo>
                    <a:pt x="65151" y="87579"/>
                  </a:lnTo>
                  <a:lnTo>
                    <a:pt x="130810" y="87579"/>
                  </a:lnTo>
                  <a:lnTo>
                    <a:pt x="130810" y="115951"/>
                  </a:lnTo>
                  <a:lnTo>
                    <a:pt x="130810" y="144322"/>
                  </a:lnTo>
                  <a:lnTo>
                    <a:pt x="130810" y="173939"/>
                  </a:lnTo>
                  <a:lnTo>
                    <a:pt x="164134" y="173939"/>
                  </a:lnTo>
                  <a:lnTo>
                    <a:pt x="164134" y="144322"/>
                  </a:lnTo>
                  <a:lnTo>
                    <a:pt x="197294" y="144322"/>
                  </a:lnTo>
                  <a:lnTo>
                    <a:pt x="197294" y="115951"/>
                  </a:lnTo>
                  <a:lnTo>
                    <a:pt x="229298" y="115951"/>
                  </a:lnTo>
                  <a:lnTo>
                    <a:pt x="229298" y="87579"/>
                  </a:lnTo>
                  <a:lnTo>
                    <a:pt x="229298" y="57975"/>
                  </a:lnTo>
                  <a:lnTo>
                    <a:pt x="229298" y="283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290618" y="48548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323781" y="485480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355776" y="485480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389094" y="4854803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5" h="29845">
                  <a:moveTo>
                    <a:pt x="130835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502"/>
                  </a:lnTo>
                  <a:lnTo>
                    <a:pt x="98818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355769" y="5612002"/>
              <a:ext cx="66040" cy="145415"/>
            </a:xfrm>
            <a:custGeom>
              <a:avLst/>
              <a:gdLst/>
              <a:ahLst/>
              <a:cxnLst/>
              <a:rect l="l" t="t" r="r" b="b"/>
              <a:pathLst>
                <a:path w="66039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039" h="145414">
                  <a:moveTo>
                    <a:pt x="65735" y="115735"/>
                  </a:moveTo>
                  <a:lnTo>
                    <a:pt x="33324" y="115735"/>
                  </a:lnTo>
                  <a:lnTo>
                    <a:pt x="33324" y="145237"/>
                  </a:lnTo>
                  <a:lnTo>
                    <a:pt x="65735" y="145237"/>
                  </a:lnTo>
                  <a:lnTo>
                    <a:pt x="65735" y="1157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355769" y="5612002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3210" y="28359"/>
                  </a:moveTo>
                  <a:lnTo>
                    <a:pt x="0" y="28359"/>
                  </a:lnTo>
                  <a:lnTo>
                    <a:pt x="0" y="57861"/>
                  </a:lnTo>
                  <a:lnTo>
                    <a:pt x="33210" y="57861"/>
                  </a:lnTo>
                  <a:lnTo>
                    <a:pt x="33210" y="28359"/>
                  </a:lnTo>
                  <a:close/>
                </a:path>
                <a:path w="66039" h="58420">
                  <a:moveTo>
                    <a:pt x="65735" y="0"/>
                  </a:moveTo>
                  <a:lnTo>
                    <a:pt x="33324" y="0"/>
                  </a:lnTo>
                  <a:lnTo>
                    <a:pt x="33324" y="28371"/>
                  </a:lnTo>
                  <a:lnTo>
                    <a:pt x="65735" y="28371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355769" y="5640362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33210" y="29502"/>
                  </a:moveTo>
                  <a:lnTo>
                    <a:pt x="0" y="29502"/>
                  </a:lnTo>
                  <a:lnTo>
                    <a:pt x="0" y="59004"/>
                  </a:lnTo>
                  <a:lnTo>
                    <a:pt x="33210" y="59004"/>
                  </a:lnTo>
                  <a:lnTo>
                    <a:pt x="33210" y="29502"/>
                  </a:lnTo>
                  <a:close/>
                </a:path>
                <a:path w="66039" h="59054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389105" y="566985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355776" y="56993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389105" y="56993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355776" y="572772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355776" y="54656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323778" y="5495137"/>
              <a:ext cx="97790" cy="117475"/>
            </a:xfrm>
            <a:custGeom>
              <a:avLst/>
              <a:gdLst/>
              <a:ahLst/>
              <a:cxnLst/>
              <a:rect l="l" t="t" r="r" b="b"/>
              <a:pathLst>
                <a:path w="97789" h="117475">
                  <a:moveTo>
                    <a:pt x="97650" y="0"/>
                  </a:moveTo>
                  <a:lnTo>
                    <a:pt x="65316" y="0"/>
                  </a:lnTo>
                  <a:lnTo>
                    <a:pt x="31991" y="0"/>
                  </a:lnTo>
                  <a:lnTo>
                    <a:pt x="31991" y="57848"/>
                  </a:lnTo>
                  <a:lnTo>
                    <a:pt x="0" y="57848"/>
                  </a:lnTo>
                  <a:lnTo>
                    <a:pt x="0" y="87363"/>
                  </a:lnTo>
                  <a:lnTo>
                    <a:pt x="31991" y="87363"/>
                  </a:lnTo>
                  <a:lnTo>
                    <a:pt x="31991" y="116865"/>
                  </a:lnTo>
                  <a:lnTo>
                    <a:pt x="65201" y="116865"/>
                  </a:lnTo>
                  <a:lnTo>
                    <a:pt x="65201" y="87363"/>
                  </a:lnTo>
                  <a:lnTo>
                    <a:pt x="65316" y="57848"/>
                  </a:lnTo>
                  <a:lnTo>
                    <a:pt x="97650" y="57848"/>
                  </a:lnTo>
                  <a:lnTo>
                    <a:pt x="97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323781" y="488428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290618" y="4884293"/>
              <a:ext cx="98425" cy="28575"/>
            </a:xfrm>
            <a:custGeom>
              <a:avLst/>
              <a:gdLst/>
              <a:ahLst/>
              <a:cxnLst/>
              <a:rect l="l" t="t" r="r" b="b"/>
              <a:pathLst>
                <a:path w="98425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8425" h="28575">
                  <a:moveTo>
                    <a:pt x="98361" y="0"/>
                  </a:moveTo>
                  <a:lnTo>
                    <a:pt x="65151" y="0"/>
                  </a:lnTo>
                  <a:lnTo>
                    <a:pt x="65151" y="28371"/>
                  </a:lnTo>
                  <a:lnTo>
                    <a:pt x="98361" y="28371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290618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290618" y="491266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0" y="29502"/>
                  </a:lnTo>
                  <a:lnTo>
                    <a:pt x="0" y="58254"/>
                  </a:lnTo>
                  <a:lnTo>
                    <a:pt x="33210" y="58254"/>
                  </a:lnTo>
                  <a:lnTo>
                    <a:pt x="33210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323781" y="494216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323781" y="497091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290618" y="4767427"/>
              <a:ext cx="98425" cy="58419"/>
            </a:xfrm>
            <a:custGeom>
              <a:avLst/>
              <a:gdLst/>
              <a:ahLst/>
              <a:cxnLst/>
              <a:rect l="l" t="t" r="r" b="b"/>
              <a:pathLst>
                <a:path w="98425" h="5842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8425" h="58420">
                  <a:moveTo>
                    <a:pt x="98361" y="29502"/>
                  </a:moveTo>
                  <a:lnTo>
                    <a:pt x="65151" y="29502"/>
                  </a:lnTo>
                  <a:lnTo>
                    <a:pt x="65151" y="57873"/>
                  </a:lnTo>
                  <a:lnTo>
                    <a:pt x="98361" y="57873"/>
                  </a:lnTo>
                  <a:lnTo>
                    <a:pt x="98361" y="2950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290618" y="482529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323781" y="482529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355776" y="482529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355776" y="462218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290618" y="4650562"/>
              <a:ext cx="98425" cy="1049020"/>
            </a:xfrm>
            <a:custGeom>
              <a:avLst/>
              <a:gdLst/>
              <a:ahLst/>
              <a:cxnLst/>
              <a:rect l="l" t="t" r="r" b="b"/>
              <a:pathLst>
                <a:path w="98425" h="1049020">
                  <a:moveTo>
                    <a:pt x="33210" y="1019302"/>
                  </a:moveTo>
                  <a:lnTo>
                    <a:pt x="0" y="1019302"/>
                  </a:lnTo>
                  <a:lnTo>
                    <a:pt x="0" y="1048804"/>
                  </a:lnTo>
                  <a:lnTo>
                    <a:pt x="33210" y="1048804"/>
                  </a:lnTo>
                  <a:lnTo>
                    <a:pt x="33210" y="1019302"/>
                  </a:lnTo>
                  <a:close/>
                </a:path>
                <a:path w="98425" h="1049020">
                  <a:moveTo>
                    <a:pt x="33210" y="87363"/>
                  </a:moveTo>
                  <a:lnTo>
                    <a:pt x="0" y="87363"/>
                  </a:lnTo>
                  <a:lnTo>
                    <a:pt x="0" y="116865"/>
                  </a:lnTo>
                  <a:lnTo>
                    <a:pt x="33210" y="116865"/>
                  </a:lnTo>
                  <a:lnTo>
                    <a:pt x="33210" y="87363"/>
                  </a:lnTo>
                  <a:close/>
                </a:path>
                <a:path w="98425" h="1049020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65151" y="59004"/>
                  </a:lnTo>
                  <a:lnTo>
                    <a:pt x="65151" y="87363"/>
                  </a:lnTo>
                  <a:lnTo>
                    <a:pt x="65151" y="116865"/>
                  </a:lnTo>
                  <a:lnTo>
                    <a:pt x="98361" y="116865"/>
                  </a:lnTo>
                  <a:lnTo>
                    <a:pt x="98361" y="87376"/>
                  </a:lnTo>
                  <a:lnTo>
                    <a:pt x="98361" y="59004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290618" y="552461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290618" y="555298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290618" y="558249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323781" y="558249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290618" y="56119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323781" y="5611993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1995" y="0"/>
                  </a:moveTo>
                  <a:lnTo>
                    <a:pt x="0" y="0"/>
                  </a:lnTo>
                  <a:lnTo>
                    <a:pt x="0" y="57858"/>
                  </a:lnTo>
                  <a:lnTo>
                    <a:pt x="31995" y="57858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290618" y="56403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290618" y="566986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290618" y="569936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65163" y="0"/>
                  </a:moveTo>
                  <a:lnTo>
                    <a:pt x="33159" y="0"/>
                  </a:lnTo>
                  <a:lnTo>
                    <a:pt x="33159" y="28371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8371"/>
                  </a:lnTo>
                  <a:lnTo>
                    <a:pt x="65163" y="2837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258290" y="52042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355776" y="50582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290618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355776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290618" y="50000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290618" y="5000040"/>
              <a:ext cx="98425" cy="146050"/>
            </a:xfrm>
            <a:custGeom>
              <a:avLst/>
              <a:gdLst/>
              <a:ahLst/>
              <a:cxnLst/>
              <a:rect l="l" t="t" r="r" b="b"/>
              <a:pathLst>
                <a:path w="98425" h="146050">
                  <a:moveTo>
                    <a:pt x="33210" y="116865"/>
                  </a:moveTo>
                  <a:lnTo>
                    <a:pt x="0" y="116865"/>
                  </a:lnTo>
                  <a:lnTo>
                    <a:pt x="0" y="145618"/>
                  </a:lnTo>
                  <a:lnTo>
                    <a:pt x="33210" y="145618"/>
                  </a:lnTo>
                  <a:lnTo>
                    <a:pt x="33210" y="116865"/>
                  </a:lnTo>
                  <a:close/>
                </a:path>
                <a:path w="98425" h="146050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  <a:path w="98425" h="146050">
                  <a:moveTo>
                    <a:pt x="98361" y="87744"/>
                  </a:moveTo>
                  <a:lnTo>
                    <a:pt x="65151" y="87744"/>
                  </a:lnTo>
                  <a:lnTo>
                    <a:pt x="65151" y="116865"/>
                  </a:lnTo>
                  <a:lnTo>
                    <a:pt x="98361" y="116865"/>
                  </a:lnTo>
                  <a:lnTo>
                    <a:pt x="98361" y="8774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323781" y="468006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323781" y="465055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290618" y="4622190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63" y="2837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290618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290618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290618" y="470956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323781" y="470956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323781" y="456319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290618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290618" y="456319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290618" y="45926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323781" y="549511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258290" y="537938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290618" y="546563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323781" y="552461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258290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224961" y="51751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258290" y="517515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224960" y="5204269"/>
              <a:ext cx="66040" cy="88265"/>
            </a:xfrm>
            <a:custGeom>
              <a:avLst/>
              <a:gdLst/>
              <a:ahLst/>
              <a:cxnLst/>
              <a:rect l="l" t="t" r="r" b="b"/>
              <a:pathLst>
                <a:path w="66039" h="88264">
                  <a:moveTo>
                    <a:pt x="33210" y="28752"/>
                  </a:moveTo>
                  <a:lnTo>
                    <a:pt x="0" y="28752"/>
                  </a:lnTo>
                  <a:lnTo>
                    <a:pt x="0" y="58254"/>
                  </a:lnTo>
                  <a:lnTo>
                    <a:pt x="0" y="87757"/>
                  </a:lnTo>
                  <a:lnTo>
                    <a:pt x="33210" y="87757"/>
                  </a:lnTo>
                  <a:lnTo>
                    <a:pt x="33210" y="58254"/>
                  </a:lnTo>
                  <a:lnTo>
                    <a:pt x="33210" y="28752"/>
                  </a:lnTo>
                  <a:close/>
                </a:path>
                <a:path w="66039" h="88264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66039" h="88264">
                  <a:moveTo>
                    <a:pt x="65735" y="28752"/>
                  </a:moveTo>
                  <a:lnTo>
                    <a:pt x="33324" y="28752"/>
                  </a:lnTo>
                  <a:lnTo>
                    <a:pt x="33324" y="58254"/>
                  </a:lnTo>
                  <a:lnTo>
                    <a:pt x="65735" y="58254"/>
                  </a:lnTo>
                  <a:lnTo>
                    <a:pt x="65735" y="2875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224960" y="5292026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258284" y="4476953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2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224961" y="45053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258290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258290" y="456319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258290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258284" y="4622190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2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258284" y="4680064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20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192132" y="465055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192132" y="4534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192132" y="456319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224961" y="4563191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328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33328" y="58991"/>
                  </a:lnTo>
                  <a:lnTo>
                    <a:pt x="33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192132" y="45926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192132" y="462218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224961" y="462218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224961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192132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224961" y="46800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159803" y="52042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192132" y="52042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159803" y="523301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192132" y="523301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159803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192132" y="52625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159803" y="529202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192132" y="529202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192132" y="532039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1" name="object 84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24961" y="3370226"/>
              <a:ext cx="164025" cy="262161"/>
            </a:xfrm>
            <a:prstGeom prst="rect">
              <a:avLst/>
            </a:prstGeom>
          </p:spPr>
        </p:pic>
        <p:sp>
          <p:nvSpPr>
            <p:cNvPr id="842" name="object 842"/>
            <p:cNvSpPr/>
            <p:nvPr/>
          </p:nvSpPr>
          <p:spPr>
            <a:xfrm>
              <a:off x="4094645" y="3312018"/>
              <a:ext cx="196215" cy="349250"/>
            </a:xfrm>
            <a:custGeom>
              <a:avLst/>
              <a:gdLst/>
              <a:ahLst/>
              <a:cxnLst/>
              <a:rect l="l" t="t" r="r" b="b"/>
              <a:pathLst>
                <a:path w="196214" h="349250">
                  <a:moveTo>
                    <a:pt x="130315" y="0"/>
                  </a:moveTo>
                  <a:lnTo>
                    <a:pt x="97486" y="0"/>
                  </a:lnTo>
                  <a:lnTo>
                    <a:pt x="97486" y="116126"/>
                  </a:lnTo>
                  <a:lnTo>
                    <a:pt x="65157" y="116126"/>
                  </a:lnTo>
                  <a:lnTo>
                    <a:pt x="65157" y="262463"/>
                  </a:lnTo>
                  <a:lnTo>
                    <a:pt x="31995" y="262463"/>
                  </a:lnTo>
                  <a:lnTo>
                    <a:pt x="31995" y="290944"/>
                  </a:lnTo>
                  <a:lnTo>
                    <a:pt x="0" y="290944"/>
                  </a:lnTo>
                  <a:lnTo>
                    <a:pt x="0" y="348693"/>
                  </a:lnTo>
                  <a:lnTo>
                    <a:pt x="65157" y="348693"/>
                  </a:lnTo>
                  <a:lnTo>
                    <a:pt x="65157" y="320369"/>
                  </a:lnTo>
                  <a:lnTo>
                    <a:pt x="97486" y="320369"/>
                  </a:lnTo>
                  <a:lnTo>
                    <a:pt x="97486" y="262463"/>
                  </a:lnTo>
                  <a:lnTo>
                    <a:pt x="130315" y="262463"/>
                  </a:lnTo>
                  <a:lnTo>
                    <a:pt x="130315" y="116126"/>
                  </a:lnTo>
                  <a:lnTo>
                    <a:pt x="195973" y="116126"/>
                  </a:lnTo>
                  <a:lnTo>
                    <a:pt x="195973" y="87330"/>
                  </a:lnTo>
                  <a:lnTo>
                    <a:pt x="163644" y="87330"/>
                  </a:lnTo>
                  <a:lnTo>
                    <a:pt x="163644" y="58220"/>
                  </a:lnTo>
                  <a:lnTo>
                    <a:pt x="195973" y="58220"/>
                  </a:lnTo>
                  <a:lnTo>
                    <a:pt x="195973" y="28795"/>
                  </a:lnTo>
                  <a:lnTo>
                    <a:pt x="130315" y="28795"/>
                  </a:lnTo>
                  <a:lnTo>
                    <a:pt x="130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192132" y="357459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224961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192130" y="3574605"/>
              <a:ext cx="99060" cy="57785"/>
            </a:xfrm>
            <a:custGeom>
              <a:avLst/>
              <a:gdLst/>
              <a:ahLst/>
              <a:cxnLst/>
              <a:rect l="l" t="t" r="r" b="b"/>
              <a:pathLst>
                <a:path w="99060" h="57785">
                  <a:moveTo>
                    <a:pt x="32804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804" y="57785"/>
                  </a:lnTo>
                  <a:lnTo>
                    <a:pt x="32804" y="28282"/>
                  </a:lnTo>
                  <a:close/>
                </a:path>
                <a:path w="99060" h="57785">
                  <a:moveTo>
                    <a:pt x="98564" y="0"/>
                  </a:moveTo>
                  <a:lnTo>
                    <a:pt x="66154" y="0"/>
                  </a:lnTo>
                  <a:lnTo>
                    <a:pt x="66154" y="28359"/>
                  </a:lnTo>
                  <a:lnTo>
                    <a:pt x="98564" y="28359"/>
                  </a:lnTo>
                  <a:lnTo>
                    <a:pt x="9856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224961" y="36028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258290" y="36028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159803" y="363234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192130" y="3632352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804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804" y="28371"/>
                  </a:lnTo>
                  <a:lnTo>
                    <a:pt x="32804" y="0"/>
                  </a:lnTo>
                  <a:close/>
                </a:path>
                <a:path w="66039" h="28575">
                  <a:moveTo>
                    <a:pt x="66040" y="0"/>
                  </a:moveTo>
                  <a:lnTo>
                    <a:pt x="32829" y="0"/>
                  </a:lnTo>
                  <a:lnTo>
                    <a:pt x="32829" y="28371"/>
                  </a:lnTo>
                  <a:lnTo>
                    <a:pt x="66040" y="28371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258290" y="363234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159803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094645" y="3428237"/>
              <a:ext cx="196215" cy="29845"/>
            </a:xfrm>
            <a:custGeom>
              <a:avLst/>
              <a:gdLst/>
              <a:ahLst/>
              <a:cxnLst/>
              <a:rect l="l" t="t" r="r" b="b"/>
              <a:pathLst>
                <a:path w="19621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  <a:path w="196214" h="29845">
                  <a:moveTo>
                    <a:pt x="163525" y="0"/>
                  </a:moveTo>
                  <a:lnTo>
                    <a:pt x="130314" y="0"/>
                  </a:lnTo>
                  <a:lnTo>
                    <a:pt x="130314" y="29489"/>
                  </a:lnTo>
                  <a:lnTo>
                    <a:pt x="163525" y="29489"/>
                  </a:lnTo>
                  <a:lnTo>
                    <a:pt x="163525" y="0"/>
                  </a:lnTo>
                  <a:close/>
                </a:path>
                <a:path w="196214" h="29845">
                  <a:moveTo>
                    <a:pt x="196049" y="0"/>
                  </a:moveTo>
                  <a:lnTo>
                    <a:pt x="163639" y="0"/>
                  </a:lnTo>
                  <a:lnTo>
                    <a:pt x="163639" y="29489"/>
                  </a:lnTo>
                  <a:lnTo>
                    <a:pt x="196049" y="29489"/>
                  </a:lnTo>
                  <a:lnTo>
                    <a:pt x="1960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094645" y="3457714"/>
              <a:ext cx="196215" cy="29209"/>
            </a:xfrm>
            <a:custGeom>
              <a:avLst/>
              <a:gdLst/>
              <a:ahLst/>
              <a:cxnLst/>
              <a:rect l="l" t="t" r="r" b="b"/>
              <a:pathLst>
                <a:path w="19621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1991" y="29133"/>
                  </a:lnTo>
                  <a:lnTo>
                    <a:pt x="65201" y="29133"/>
                  </a:lnTo>
                  <a:lnTo>
                    <a:pt x="65201" y="0"/>
                  </a:lnTo>
                  <a:close/>
                </a:path>
                <a:path w="196214" h="29210">
                  <a:moveTo>
                    <a:pt x="163525" y="0"/>
                  </a:moveTo>
                  <a:lnTo>
                    <a:pt x="130314" y="0"/>
                  </a:lnTo>
                  <a:lnTo>
                    <a:pt x="130314" y="29133"/>
                  </a:lnTo>
                  <a:lnTo>
                    <a:pt x="163525" y="29133"/>
                  </a:lnTo>
                  <a:lnTo>
                    <a:pt x="163525" y="0"/>
                  </a:lnTo>
                  <a:close/>
                </a:path>
                <a:path w="196214" h="29210">
                  <a:moveTo>
                    <a:pt x="196049" y="0"/>
                  </a:moveTo>
                  <a:lnTo>
                    <a:pt x="163639" y="0"/>
                  </a:lnTo>
                  <a:lnTo>
                    <a:pt x="163639" y="29133"/>
                  </a:lnTo>
                  <a:lnTo>
                    <a:pt x="196049" y="29133"/>
                  </a:lnTo>
                  <a:lnTo>
                    <a:pt x="1960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126641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061307" y="3312020"/>
              <a:ext cx="197485" cy="116205"/>
            </a:xfrm>
            <a:custGeom>
              <a:avLst/>
              <a:gdLst/>
              <a:ahLst/>
              <a:cxnLst/>
              <a:rect l="l" t="t" r="r" b="b"/>
              <a:pathLst>
                <a:path w="197485" h="116204">
                  <a:moveTo>
                    <a:pt x="98488" y="0"/>
                  </a:moveTo>
                  <a:lnTo>
                    <a:pt x="65328" y="0"/>
                  </a:lnTo>
                  <a:lnTo>
                    <a:pt x="33337" y="0"/>
                  </a:lnTo>
                  <a:lnTo>
                    <a:pt x="33337" y="28803"/>
                  </a:lnTo>
                  <a:lnTo>
                    <a:pt x="33210" y="28803"/>
                  </a:lnTo>
                  <a:lnTo>
                    <a:pt x="33210" y="50"/>
                  </a:lnTo>
                  <a:lnTo>
                    <a:pt x="0" y="50"/>
                  </a:lnTo>
                  <a:lnTo>
                    <a:pt x="0" y="28803"/>
                  </a:lnTo>
                  <a:lnTo>
                    <a:pt x="0" y="116128"/>
                  </a:lnTo>
                  <a:lnTo>
                    <a:pt x="33337" y="116128"/>
                  </a:lnTo>
                  <a:lnTo>
                    <a:pt x="65341" y="116128"/>
                  </a:lnTo>
                  <a:lnTo>
                    <a:pt x="65341" y="87388"/>
                  </a:lnTo>
                  <a:lnTo>
                    <a:pt x="33337" y="87388"/>
                  </a:lnTo>
                  <a:lnTo>
                    <a:pt x="33337" y="58229"/>
                  </a:lnTo>
                  <a:lnTo>
                    <a:pt x="65328" y="58229"/>
                  </a:lnTo>
                  <a:lnTo>
                    <a:pt x="65328" y="28803"/>
                  </a:lnTo>
                  <a:lnTo>
                    <a:pt x="98488" y="28803"/>
                  </a:lnTo>
                  <a:lnTo>
                    <a:pt x="98488" y="0"/>
                  </a:lnTo>
                  <a:close/>
                </a:path>
                <a:path w="197485" h="116204">
                  <a:moveTo>
                    <a:pt x="196862" y="50"/>
                  </a:moveTo>
                  <a:lnTo>
                    <a:pt x="163652" y="50"/>
                  </a:lnTo>
                  <a:lnTo>
                    <a:pt x="163652" y="28803"/>
                  </a:lnTo>
                  <a:lnTo>
                    <a:pt x="196862" y="28803"/>
                  </a:lnTo>
                  <a:lnTo>
                    <a:pt x="196862" y="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159796" y="3312070"/>
              <a:ext cx="131445" cy="29209"/>
            </a:xfrm>
            <a:custGeom>
              <a:avLst/>
              <a:gdLst/>
              <a:ahLst/>
              <a:cxnLst/>
              <a:rect l="l" t="t" r="r" b="b"/>
              <a:pathLst>
                <a:path w="131445" h="29210">
                  <a:moveTo>
                    <a:pt x="324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0"/>
                  </a:lnTo>
                  <a:close/>
                </a:path>
                <a:path w="131445" h="29210">
                  <a:moveTo>
                    <a:pt x="130898" y="0"/>
                  </a:moveTo>
                  <a:lnTo>
                    <a:pt x="98488" y="0"/>
                  </a:lnTo>
                  <a:lnTo>
                    <a:pt x="98488" y="28752"/>
                  </a:lnTo>
                  <a:lnTo>
                    <a:pt x="130898" y="28752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126641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159803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094645" y="3370236"/>
              <a:ext cx="97790" cy="29209"/>
            </a:xfrm>
            <a:custGeom>
              <a:avLst/>
              <a:gdLst/>
              <a:ahLst/>
              <a:cxnLst/>
              <a:rect l="l" t="t" r="r" b="b"/>
              <a:pathLst>
                <a:path w="97789" h="29210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97561" y="29121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094645" y="357459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094645" y="348673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126641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094645" y="35155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126641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094645" y="35449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963663" y="337022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799675" y="337023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004" y="29121"/>
                  </a:lnTo>
                  <a:lnTo>
                    <a:pt x="65214" y="29121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864844" y="337022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897339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930501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95813" y="3370236"/>
              <a:ext cx="360045" cy="29209"/>
            </a:xfrm>
            <a:custGeom>
              <a:avLst/>
              <a:gdLst/>
              <a:ahLst/>
              <a:cxnLst/>
              <a:rect l="l" t="t" r="r" b="b"/>
              <a:pathLst>
                <a:path w="360045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72" y="29121"/>
                  </a:lnTo>
                  <a:lnTo>
                    <a:pt x="65582" y="29121"/>
                  </a:lnTo>
                  <a:lnTo>
                    <a:pt x="65582" y="0"/>
                  </a:lnTo>
                  <a:close/>
                </a:path>
                <a:path w="360045" h="29210">
                  <a:moveTo>
                    <a:pt x="359968" y="0"/>
                  </a:moveTo>
                  <a:lnTo>
                    <a:pt x="328015" y="0"/>
                  </a:lnTo>
                  <a:lnTo>
                    <a:pt x="294805" y="0"/>
                  </a:lnTo>
                  <a:lnTo>
                    <a:pt x="294805" y="29121"/>
                  </a:lnTo>
                  <a:lnTo>
                    <a:pt x="327964" y="29121"/>
                  </a:lnTo>
                  <a:lnTo>
                    <a:pt x="359968" y="29121"/>
                  </a:lnTo>
                  <a:lnTo>
                    <a:pt x="35996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4355776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963663" y="331206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799675" y="3312070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65214" y="2875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864844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897339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930501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995826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028988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290618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323778" y="3312070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1991" y="28752"/>
                  </a:lnTo>
                  <a:lnTo>
                    <a:pt x="65201" y="2875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930501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766524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799675" y="334074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864844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897339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963657" y="334074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5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028988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290618" y="3340747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5">
                  <a:moveTo>
                    <a:pt x="98361" y="0"/>
                  </a:moveTo>
                  <a:lnTo>
                    <a:pt x="983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963657" y="36028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5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028986" y="360288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963657" y="3632352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016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016" y="28371"/>
                  </a:lnTo>
                  <a:lnTo>
                    <a:pt x="32016" y="0"/>
                  </a:lnTo>
                  <a:close/>
                </a:path>
                <a:path w="65404" h="28575">
                  <a:moveTo>
                    <a:pt x="65366" y="0"/>
                  </a:moveTo>
                  <a:lnTo>
                    <a:pt x="32156" y="0"/>
                  </a:lnTo>
                  <a:lnTo>
                    <a:pt x="32156" y="28371"/>
                  </a:lnTo>
                  <a:lnTo>
                    <a:pt x="65366" y="28371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028988" y="363234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061316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930497" y="3457714"/>
              <a:ext cx="131445" cy="57785"/>
            </a:xfrm>
            <a:custGeom>
              <a:avLst/>
              <a:gdLst/>
              <a:ahLst/>
              <a:cxnLst/>
              <a:rect l="l" t="t" r="r" b="b"/>
              <a:pathLst>
                <a:path w="131445" h="57785">
                  <a:moveTo>
                    <a:pt x="65176" y="29019"/>
                  </a:moveTo>
                  <a:lnTo>
                    <a:pt x="33210" y="29019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59" y="29133"/>
                  </a:lnTo>
                  <a:lnTo>
                    <a:pt x="33159" y="57772"/>
                  </a:lnTo>
                  <a:lnTo>
                    <a:pt x="65176" y="57772"/>
                  </a:lnTo>
                  <a:lnTo>
                    <a:pt x="65176" y="29019"/>
                  </a:lnTo>
                  <a:close/>
                </a:path>
                <a:path w="131445" h="57785">
                  <a:moveTo>
                    <a:pt x="130898" y="0"/>
                  </a:moveTo>
                  <a:lnTo>
                    <a:pt x="98488" y="0"/>
                  </a:lnTo>
                  <a:lnTo>
                    <a:pt x="98488" y="29133"/>
                  </a:lnTo>
                  <a:lnTo>
                    <a:pt x="130898" y="29133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963663" y="345771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995826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061316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930497" y="3486734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  <a:path w="99060" h="29210">
                  <a:moveTo>
                    <a:pt x="98526" y="0"/>
                  </a:moveTo>
                  <a:lnTo>
                    <a:pt x="65316" y="0"/>
                  </a:lnTo>
                  <a:lnTo>
                    <a:pt x="65316" y="28752"/>
                  </a:lnTo>
                  <a:lnTo>
                    <a:pt x="98526" y="28752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028988" y="348673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061316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061316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897339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930501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963663" y="31951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3995826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028988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3930501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3864838" y="3515563"/>
              <a:ext cx="33020" cy="59055"/>
            </a:xfrm>
            <a:custGeom>
              <a:avLst/>
              <a:gdLst/>
              <a:ahLst/>
              <a:cxnLst/>
              <a:rect l="l" t="t" r="r" b="b"/>
              <a:pathLst>
                <a:path w="33020" h="59054">
                  <a:moveTo>
                    <a:pt x="324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2410" y="58928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3897339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3963663" y="35449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3995826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028988" y="35449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061316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3963663" y="35155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3897339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3864844" y="348673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3897339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3897339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3930501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3995813" y="3515563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5">
                  <a:moveTo>
                    <a:pt x="98704" y="0"/>
                  </a:moveTo>
                  <a:lnTo>
                    <a:pt x="987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704" y="29502"/>
                  </a:lnTo>
                  <a:lnTo>
                    <a:pt x="9870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3897339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3831681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3831681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3864838" y="3574605"/>
              <a:ext cx="99060" cy="28575"/>
            </a:xfrm>
            <a:custGeom>
              <a:avLst/>
              <a:gdLst/>
              <a:ahLst/>
              <a:cxnLst/>
              <a:rect l="l" t="t" r="r" b="b"/>
              <a:pathLst>
                <a:path w="99060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99060" h="28575">
                  <a:moveTo>
                    <a:pt x="98869" y="0"/>
                  </a:moveTo>
                  <a:lnTo>
                    <a:pt x="65659" y="0"/>
                  </a:lnTo>
                  <a:lnTo>
                    <a:pt x="65659" y="28359"/>
                  </a:lnTo>
                  <a:lnTo>
                    <a:pt x="98869" y="2835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3963663" y="357459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3995826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3963657" y="3428237"/>
              <a:ext cx="131445" cy="175260"/>
            </a:xfrm>
            <a:custGeom>
              <a:avLst/>
              <a:gdLst/>
              <a:ahLst/>
              <a:cxnLst/>
              <a:rect l="l" t="t" r="r" b="b"/>
              <a:pathLst>
                <a:path w="131445" h="175260">
                  <a:moveTo>
                    <a:pt x="32016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16" y="29489"/>
                  </a:lnTo>
                  <a:lnTo>
                    <a:pt x="32016" y="0"/>
                  </a:lnTo>
                  <a:close/>
                </a:path>
                <a:path w="131445" h="175260">
                  <a:moveTo>
                    <a:pt x="130860" y="146367"/>
                  </a:moveTo>
                  <a:lnTo>
                    <a:pt x="97739" y="146367"/>
                  </a:lnTo>
                  <a:lnTo>
                    <a:pt x="65328" y="146367"/>
                  </a:lnTo>
                  <a:lnTo>
                    <a:pt x="65328" y="174726"/>
                  </a:lnTo>
                  <a:lnTo>
                    <a:pt x="97650" y="174726"/>
                  </a:lnTo>
                  <a:lnTo>
                    <a:pt x="130860" y="174726"/>
                  </a:lnTo>
                  <a:lnTo>
                    <a:pt x="130860" y="146367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3831681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3864838" y="342823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66039" h="29845">
                  <a:moveTo>
                    <a:pt x="65709" y="0"/>
                  </a:moveTo>
                  <a:lnTo>
                    <a:pt x="32499" y="0"/>
                  </a:lnTo>
                  <a:lnTo>
                    <a:pt x="32499" y="29489"/>
                  </a:lnTo>
                  <a:lnTo>
                    <a:pt x="65709" y="2948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3930501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3995813" y="342823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582" y="2948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061316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028988" y="325347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3831679" y="3253473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5570" y="29121"/>
                  </a:lnTo>
                  <a:lnTo>
                    <a:pt x="65570" y="0"/>
                  </a:lnTo>
                  <a:close/>
                </a:path>
                <a:path w="99060" h="29210">
                  <a:moveTo>
                    <a:pt x="98869" y="0"/>
                  </a:moveTo>
                  <a:lnTo>
                    <a:pt x="65659" y="0"/>
                  </a:lnTo>
                  <a:lnTo>
                    <a:pt x="65659" y="29121"/>
                  </a:lnTo>
                  <a:lnTo>
                    <a:pt x="98869" y="29121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3930501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3963663" y="325347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3995813" y="3253473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99060" h="29210">
                  <a:moveTo>
                    <a:pt x="98704" y="0"/>
                  </a:moveTo>
                  <a:lnTo>
                    <a:pt x="65493" y="0"/>
                  </a:lnTo>
                  <a:lnTo>
                    <a:pt x="65493" y="29121"/>
                  </a:lnTo>
                  <a:lnTo>
                    <a:pt x="98704" y="29121"/>
                  </a:lnTo>
                  <a:lnTo>
                    <a:pt x="987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3864844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3799686" y="325347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3766524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3766524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3799675" y="328253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2004" y="29489"/>
                  </a:lnTo>
                  <a:lnTo>
                    <a:pt x="65214" y="29489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3897338" y="3282530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6370" y="29489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3963663" y="32825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3995826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028988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3930497" y="3224745"/>
              <a:ext cx="164465" cy="87630"/>
            </a:xfrm>
            <a:custGeom>
              <a:avLst/>
              <a:gdLst/>
              <a:ahLst/>
              <a:cxnLst/>
              <a:rect l="l" t="t" r="r" b="b"/>
              <a:pathLst>
                <a:path w="164464" h="87629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164464" h="87629">
                  <a:moveTo>
                    <a:pt x="164020" y="57785"/>
                  </a:moveTo>
                  <a:lnTo>
                    <a:pt x="130810" y="57785"/>
                  </a:lnTo>
                  <a:lnTo>
                    <a:pt x="130810" y="87274"/>
                  </a:lnTo>
                  <a:lnTo>
                    <a:pt x="164020" y="87274"/>
                  </a:lnTo>
                  <a:lnTo>
                    <a:pt x="164020" y="577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3766524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3799675" y="3224745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65214" y="28740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3864838" y="3224745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66039" h="29210">
                  <a:moveTo>
                    <a:pt x="65709" y="0"/>
                  </a:moveTo>
                  <a:lnTo>
                    <a:pt x="32499" y="0"/>
                  </a:lnTo>
                  <a:lnTo>
                    <a:pt x="32499" y="28740"/>
                  </a:lnTo>
                  <a:lnTo>
                    <a:pt x="65709" y="28740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3963663" y="322473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3995826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028988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061316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3766515" y="3399408"/>
              <a:ext cx="197485" cy="29209"/>
            </a:xfrm>
            <a:custGeom>
              <a:avLst/>
              <a:gdLst/>
              <a:ahLst/>
              <a:cxnLst/>
              <a:rect l="l" t="t" r="r" b="b"/>
              <a:pathLst>
                <a:path w="197485" h="2921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197485" h="29210">
                  <a:moveTo>
                    <a:pt x="197192" y="0"/>
                  </a:moveTo>
                  <a:lnTo>
                    <a:pt x="163982" y="0"/>
                  </a:lnTo>
                  <a:lnTo>
                    <a:pt x="163982" y="28740"/>
                  </a:lnTo>
                  <a:lnTo>
                    <a:pt x="197192" y="28740"/>
                  </a:lnTo>
                  <a:lnTo>
                    <a:pt x="19719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3799686" y="3399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3831681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3864844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3897338" y="3399408"/>
              <a:ext cx="132080" cy="29209"/>
            </a:xfrm>
            <a:custGeom>
              <a:avLst/>
              <a:gdLst/>
              <a:ahLst/>
              <a:cxnLst/>
              <a:rect l="l" t="t" r="r" b="b"/>
              <a:pathLst>
                <a:path w="132079" h="2921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132079" h="29210">
                  <a:moveTo>
                    <a:pt x="98336" y="0"/>
                  </a:moveTo>
                  <a:lnTo>
                    <a:pt x="66319" y="0"/>
                  </a:lnTo>
                  <a:lnTo>
                    <a:pt x="66319" y="28740"/>
                  </a:lnTo>
                  <a:lnTo>
                    <a:pt x="98336" y="28740"/>
                  </a:lnTo>
                  <a:lnTo>
                    <a:pt x="98336" y="0"/>
                  </a:lnTo>
                  <a:close/>
                </a:path>
                <a:path w="132079" h="29210">
                  <a:moveTo>
                    <a:pt x="131686" y="0"/>
                  </a:moveTo>
                  <a:lnTo>
                    <a:pt x="98475" y="0"/>
                  </a:lnTo>
                  <a:lnTo>
                    <a:pt x="98475" y="28740"/>
                  </a:lnTo>
                  <a:lnTo>
                    <a:pt x="131686" y="28740"/>
                  </a:lnTo>
                  <a:lnTo>
                    <a:pt x="13168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028988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3897339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3831679" y="3486734"/>
              <a:ext cx="66040" cy="146050"/>
            </a:xfrm>
            <a:custGeom>
              <a:avLst/>
              <a:gdLst/>
              <a:ahLst/>
              <a:cxnLst/>
              <a:rect l="l" t="t" r="r" b="b"/>
              <a:pathLst>
                <a:path w="66039" h="146050">
                  <a:moveTo>
                    <a:pt x="33210" y="58254"/>
                  </a:moveTo>
                  <a:lnTo>
                    <a:pt x="0" y="58254"/>
                  </a:lnTo>
                  <a:lnTo>
                    <a:pt x="0" y="87757"/>
                  </a:lnTo>
                  <a:lnTo>
                    <a:pt x="33210" y="87757"/>
                  </a:lnTo>
                  <a:lnTo>
                    <a:pt x="33210" y="58254"/>
                  </a:lnTo>
                  <a:close/>
                </a:path>
                <a:path w="66039" h="14605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  <a:path w="66039" h="146050">
                  <a:moveTo>
                    <a:pt x="65570" y="116154"/>
                  </a:moveTo>
                  <a:lnTo>
                    <a:pt x="33210" y="116154"/>
                  </a:lnTo>
                  <a:lnTo>
                    <a:pt x="0" y="116154"/>
                  </a:lnTo>
                  <a:lnTo>
                    <a:pt x="0" y="145656"/>
                  </a:lnTo>
                  <a:lnTo>
                    <a:pt x="33159" y="145656"/>
                  </a:lnTo>
                  <a:lnTo>
                    <a:pt x="65570" y="145656"/>
                  </a:lnTo>
                  <a:lnTo>
                    <a:pt x="65570" y="11615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3897339" y="36028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3831679" y="3602964"/>
              <a:ext cx="132080" cy="57785"/>
            </a:xfrm>
            <a:custGeom>
              <a:avLst/>
              <a:gdLst/>
              <a:ahLst/>
              <a:cxnLst/>
              <a:rect l="l" t="t" r="r" b="b"/>
              <a:pathLst>
                <a:path w="132079" h="57785">
                  <a:moveTo>
                    <a:pt x="65570" y="29387"/>
                  </a:moveTo>
                  <a:lnTo>
                    <a:pt x="33210" y="29387"/>
                  </a:lnTo>
                  <a:lnTo>
                    <a:pt x="0" y="29387"/>
                  </a:lnTo>
                  <a:lnTo>
                    <a:pt x="0" y="57759"/>
                  </a:lnTo>
                  <a:lnTo>
                    <a:pt x="33159" y="57759"/>
                  </a:lnTo>
                  <a:lnTo>
                    <a:pt x="65570" y="57759"/>
                  </a:lnTo>
                  <a:lnTo>
                    <a:pt x="65570" y="29387"/>
                  </a:lnTo>
                  <a:close/>
                </a:path>
                <a:path w="132079" h="57785">
                  <a:moveTo>
                    <a:pt x="131978" y="0"/>
                  </a:moveTo>
                  <a:lnTo>
                    <a:pt x="98818" y="0"/>
                  </a:lnTo>
                  <a:lnTo>
                    <a:pt x="98818" y="57759"/>
                  </a:lnTo>
                  <a:lnTo>
                    <a:pt x="131978" y="57759"/>
                  </a:lnTo>
                  <a:lnTo>
                    <a:pt x="1319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3766515" y="3486734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176" y="2875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3766515" y="351556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3766524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3799675" y="3544988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16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2016" y="57975"/>
                  </a:lnTo>
                  <a:lnTo>
                    <a:pt x="32016" y="29616"/>
                  </a:lnTo>
                  <a:close/>
                </a:path>
                <a:path w="32385" h="58420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3766524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3799686" y="36028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3766524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3799686" y="363234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258290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258290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224961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061307" y="2875140"/>
              <a:ext cx="229870" cy="290830"/>
            </a:xfrm>
            <a:custGeom>
              <a:avLst/>
              <a:gdLst/>
              <a:ahLst/>
              <a:cxnLst/>
              <a:rect l="l" t="t" r="r" b="b"/>
              <a:pathLst>
                <a:path w="229870" h="290830">
                  <a:moveTo>
                    <a:pt x="163626" y="0"/>
                  </a:moveTo>
                  <a:lnTo>
                    <a:pt x="130822" y="0"/>
                  </a:lnTo>
                  <a:lnTo>
                    <a:pt x="130822" y="29502"/>
                  </a:lnTo>
                  <a:lnTo>
                    <a:pt x="163626" y="29502"/>
                  </a:lnTo>
                  <a:lnTo>
                    <a:pt x="163626" y="0"/>
                  </a:lnTo>
                  <a:close/>
                </a:path>
                <a:path w="229870" h="290830">
                  <a:moveTo>
                    <a:pt x="229311" y="144729"/>
                  </a:moveTo>
                  <a:lnTo>
                    <a:pt x="196977" y="144729"/>
                  </a:lnTo>
                  <a:lnTo>
                    <a:pt x="196977" y="58381"/>
                  </a:lnTo>
                  <a:lnTo>
                    <a:pt x="65328" y="58381"/>
                  </a:lnTo>
                  <a:lnTo>
                    <a:pt x="65328" y="29997"/>
                  </a:lnTo>
                  <a:lnTo>
                    <a:pt x="33337" y="29997"/>
                  </a:lnTo>
                  <a:lnTo>
                    <a:pt x="33337" y="58381"/>
                  </a:lnTo>
                  <a:lnTo>
                    <a:pt x="0" y="58381"/>
                  </a:lnTo>
                  <a:lnTo>
                    <a:pt x="0" y="144729"/>
                  </a:lnTo>
                  <a:lnTo>
                    <a:pt x="0" y="203936"/>
                  </a:lnTo>
                  <a:lnTo>
                    <a:pt x="33337" y="203936"/>
                  </a:lnTo>
                  <a:lnTo>
                    <a:pt x="33337" y="232308"/>
                  </a:lnTo>
                  <a:lnTo>
                    <a:pt x="65328" y="232308"/>
                  </a:lnTo>
                  <a:lnTo>
                    <a:pt x="65328" y="261912"/>
                  </a:lnTo>
                  <a:lnTo>
                    <a:pt x="65328" y="290283"/>
                  </a:lnTo>
                  <a:lnTo>
                    <a:pt x="98488" y="290283"/>
                  </a:lnTo>
                  <a:lnTo>
                    <a:pt x="98488" y="261912"/>
                  </a:lnTo>
                  <a:lnTo>
                    <a:pt x="98488" y="232308"/>
                  </a:lnTo>
                  <a:lnTo>
                    <a:pt x="130822" y="232308"/>
                  </a:lnTo>
                  <a:lnTo>
                    <a:pt x="130822" y="261912"/>
                  </a:lnTo>
                  <a:lnTo>
                    <a:pt x="163652" y="261912"/>
                  </a:lnTo>
                  <a:lnTo>
                    <a:pt x="163652" y="232308"/>
                  </a:lnTo>
                  <a:lnTo>
                    <a:pt x="196977" y="232308"/>
                  </a:lnTo>
                  <a:lnTo>
                    <a:pt x="196977" y="203936"/>
                  </a:lnTo>
                  <a:lnTo>
                    <a:pt x="229311" y="203936"/>
                  </a:lnTo>
                  <a:lnTo>
                    <a:pt x="229311" y="1447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192132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224961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258290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258290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258290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094645" y="2875140"/>
              <a:ext cx="97790" cy="291465"/>
            </a:xfrm>
            <a:custGeom>
              <a:avLst/>
              <a:gdLst/>
              <a:ahLst/>
              <a:cxnLst/>
              <a:rect l="l" t="t" r="r" b="b"/>
              <a:pathLst>
                <a:path w="97789" h="291464">
                  <a:moveTo>
                    <a:pt x="32004" y="262115"/>
                  </a:moveTo>
                  <a:lnTo>
                    <a:pt x="0" y="262115"/>
                  </a:lnTo>
                  <a:lnTo>
                    <a:pt x="0" y="290855"/>
                  </a:lnTo>
                  <a:lnTo>
                    <a:pt x="32004" y="290855"/>
                  </a:lnTo>
                  <a:lnTo>
                    <a:pt x="32004" y="262115"/>
                  </a:lnTo>
                  <a:close/>
                </a:path>
                <a:path w="97789" h="291464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159803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061316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061316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061316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094645" y="31078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028986" y="2875140"/>
              <a:ext cx="131445" cy="58419"/>
            </a:xfrm>
            <a:custGeom>
              <a:avLst/>
              <a:gdLst/>
              <a:ahLst/>
              <a:cxnLst/>
              <a:rect l="l" t="t" r="r" b="b"/>
              <a:pathLst>
                <a:path w="131445" h="58419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  <a:path w="131445" h="58419">
                  <a:moveTo>
                    <a:pt x="130860" y="29616"/>
                  </a:moveTo>
                  <a:lnTo>
                    <a:pt x="97650" y="29616"/>
                  </a:lnTo>
                  <a:lnTo>
                    <a:pt x="97650" y="57975"/>
                  </a:lnTo>
                  <a:lnTo>
                    <a:pt x="130860" y="57975"/>
                  </a:lnTo>
                  <a:lnTo>
                    <a:pt x="130860" y="29616"/>
                  </a:lnTo>
                  <a:close/>
                </a:path>
                <a:path w="131445" h="58419">
                  <a:moveTo>
                    <a:pt x="130860" y="0"/>
                  </a:moveTo>
                  <a:lnTo>
                    <a:pt x="97663" y="0"/>
                  </a:lnTo>
                  <a:lnTo>
                    <a:pt x="65659" y="0"/>
                  </a:lnTo>
                  <a:lnTo>
                    <a:pt x="65659" y="29502"/>
                  </a:lnTo>
                  <a:lnTo>
                    <a:pt x="97650" y="29502"/>
                  </a:lnTo>
                  <a:lnTo>
                    <a:pt x="130860" y="29502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3995826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3995826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3995826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028988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3995826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028988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028988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3995826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028988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3995826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028988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3995826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028988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3995826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028988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028988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3995813" y="2875140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1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58419">
                  <a:moveTo>
                    <a:pt x="98704" y="29616"/>
                  </a:moveTo>
                  <a:lnTo>
                    <a:pt x="65493" y="29616"/>
                  </a:lnTo>
                  <a:lnTo>
                    <a:pt x="65493" y="57975"/>
                  </a:lnTo>
                  <a:lnTo>
                    <a:pt x="98704" y="57975"/>
                  </a:lnTo>
                  <a:lnTo>
                    <a:pt x="98704" y="2961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3963663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3963663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3995813" y="290475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72" y="28359"/>
                  </a:lnTo>
                  <a:lnTo>
                    <a:pt x="65582" y="2835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094645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3930501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3963657" y="284571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028986" y="284571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3963663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3930501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3930497" y="2904756"/>
              <a:ext cx="33655" cy="57785"/>
            </a:xfrm>
            <a:custGeom>
              <a:avLst/>
              <a:gdLst/>
              <a:ahLst/>
              <a:cxnLst/>
              <a:rect l="l" t="t" r="r" b="b"/>
              <a:pathLst>
                <a:path w="33654" h="57785">
                  <a:moveTo>
                    <a:pt x="33210" y="0"/>
                  </a:moveTo>
                  <a:lnTo>
                    <a:pt x="0" y="0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3210" y="57785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3963663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3963663" y="29626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3963663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3963663" y="304995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3963663" y="307940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3963657" y="3107867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19">
                  <a:moveTo>
                    <a:pt x="32016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2016" y="58127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3897339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3897339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3897339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3897339" y="2962538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66324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87330"/>
                  </a:lnTo>
                  <a:lnTo>
                    <a:pt x="33162" y="87330"/>
                  </a:lnTo>
                  <a:lnTo>
                    <a:pt x="33162" y="29582"/>
                  </a:lnTo>
                  <a:lnTo>
                    <a:pt x="66324" y="29582"/>
                  </a:lnTo>
                  <a:lnTo>
                    <a:pt x="66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3930501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930501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3897339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3930501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3897339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3930501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3897339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864838" y="3079419"/>
              <a:ext cx="99060" cy="86995"/>
            </a:xfrm>
            <a:custGeom>
              <a:avLst/>
              <a:gdLst/>
              <a:ahLst/>
              <a:cxnLst/>
              <a:rect l="l" t="t" r="r" b="b"/>
              <a:pathLst>
                <a:path w="99060" h="86994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99060" h="86994">
                  <a:moveTo>
                    <a:pt x="98869" y="57835"/>
                  </a:moveTo>
                  <a:lnTo>
                    <a:pt x="65659" y="57835"/>
                  </a:lnTo>
                  <a:lnTo>
                    <a:pt x="65659" y="86575"/>
                  </a:lnTo>
                  <a:lnTo>
                    <a:pt x="98869" y="86575"/>
                  </a:lnTo>
                  <a:lnTo>
                    <a:pt x="98869" y="5783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831681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3831681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3864844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3864844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3831681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3831679" y="3049955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70" y="0"/>
                  </a:moveTo>
                  <a:lnTo>
                    <a:pt x="33159" y="0"/>
                  </a:lnTo>
                  <a:lnTo>
                    <a:pt x="33159" y="29464"/>
                  </a:lnTo>
                  <a:lnTo>
                    <a:pt x="0" y="29464"/>
                  </a:lnTo>
                  <a:lnTo>
                    <a:pt x="0" y="57823"/>
                  </a:lnTo>
                  <a:lnTo>
                    <a:pt x="33210" y="57823"/>
                  </a:lnTo>
                  <a:lnTo>
                    <a:pt x="33210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3799686" y="3107775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4">
                  <a:moveTo>
                    <a:pt x="16397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29582"/>
                  </a:lnTo>
                  <a:lnTo>
                    <a:pt x="163977" y="29582"/>
                  </a:lnTo>
                  <a:lnTo>
                    <a:pt x="163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3864844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3831679" y="2875140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659" y="76"/>
                  </a:moveTo>
                  <a:lnTo>
                    <a:pt x="33210" y="76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33159" y="57975"/>
                  </a:lnTo>
                  <a:lnTo>
                    <a:pt x="65659" y="57975"/>
                  </a:lnTo>
                  <a:lnTo>
                    <a:pt x="65659" y="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3799675" y="2904756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5">
                  <a:moveTo>
                    <a:pt x="65214" y="0"/>
                  </a:moveTo>
                  <a:lnTo>
                    <a:pt x="32004" y="0"/>
                  </a:lnTo>
                  <a:lnTo>
                    <a:pt x="32004" y="28282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2004" y="57785"/>
                  </a:lnTo>
                  <a:lnTo>
                    <a:pt x="65214" y="57785"/>
                  </a:lnTo>
                  <a:lnTo>
                    <a:pt x="65214" y="28359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3799675" y="296263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3864844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3799686" y="313725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3766515" y="304995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3766524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3766515" y="3079419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332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3210" y="57950"/>
                  </a:lnTo>
                  <a:lnTo>
                    <a:pt x="33210" y="28448"/>
                  </a:lnTo>
                  <a:close/>
                </a:path>
                <a:path w="65404" h="58419">
                  <a:moveTo>
                    <a:pt x="65176" y="0"/>
                  </a:moveTo>
                  <a:lnTo>
                    <a:pt x="33159" y="0"/>
                  </a:lnTo>
                  <a:lnTo>
                    <a:pt x="33159" y="28359"/>
                  </a:lnTo>
                  <a:lnTo>
                    <a:pt x="65176" y="2835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3766524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3831681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3864844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3700856" y="2845714"/>
              <a:ext cx="229870" cy="29845"/>
            </a:xfrm>
            <a:custGeom>
              <a:avLst/>
              <a:gdLst/>
              <a:ahLst/>
              <a:cxnLst/>
              <a:rect l="l" t="t" r="r" b="b"/>
              <a:pathLst>
                <a:path w="22987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229870" h="29844">
                  <a:moveTo>
                    <a:pt x="229692" y="0"/>
                  </a:moveTo>
                  <a:lnTo>
                    <a:pt x="196481" y="0"/>
                  </a:lnTo>
                  <a:lnTo>
                    <a:pt x="196481" y="29502"/>
                  </a:lnTo>
                  <a:lnTo>
                    <a:pt x="229692" y="29502"/>
                  </a:lnTo>
                  <a:lnTo>
                    <a:pt x="22969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3734028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3766515" y="284571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3831681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3864844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3766524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3766515" y="2933039"/>
              <a:ext cx="33655" cy="87630"/>
            </a:xfrm>
            <a:custGeom>
              <a:avLst/>
              <a:gdLst/>
              <a:ahLst/>
              <a:cxnLst/>
              <a:rect l="l" t="t" r="r" b="b"/>
              <a:pathLst>
                <a:path w="33654" h="87630">
                  <a:moveTo>
                    <a:pt x="33210" y="29591"/>
                  </a:moveTo>
                  <a:lnTo>
                    <a:pt x="0" y="29591"/>
                  </a:lnTo>
                  <a:lnTo>
                    <a:pt x="0" y="59042"/>
                  </a:lnTo>
                  <a:lnTo>
                    <a:pt x="0" y="87414"/>
                  </a:lnTo>
                  <a:lnTo>
                    <a:pt x="33210" y="87414"/>
                  </a:lnTo>
                  <a:lnTo>
                    <a:pt x="33210" y="59093"/>
                  </a:lnTo>
                  <a:lnTo>
                    <a:pt x="33210" y="29591"/>
                  </a:lnTo>
                  <a:close/>
                </a:path>
                <a:path w="33654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3700856" y="2933039"/>
              <a:ext cx="131445" cy="116839"/>
            </a:xfrm>
            <a:custGeom>
              <a:avLst/>
              <a:gdLst/>
              <a:ahLst/>
              <a:cxnLst/>
              <a:rect l="l" t="t" r="r" b="b"/>
              <a:pathLst>
                <a:path w="131445" h="11683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1445" h="116839">
                  <a:moveTo>
                    <a:pt x="130835" y="59042"/>
                  </a:moveTo>
                  <a:lnTo>
                    <a:pt x="98818" y="59042"/>
                  </a:lnTo>
                  <a:lnTo>
                    <a:pt x="98818" y="87337"/>
                  </a:lnTo>
                  <a:lnTo>
                    <a:pt x="98818" y="116840"/>
                  </a:lnTo>
                  <a:lnTo>
                    <a:pt x="130835" y="116840"/>
                  </a:lnTo>
                  <a:lnTo>
                    <a:pt x="130835" y="87414"/>
                  </a:lnTo>
                  <a:lnTo>
                    <a:pt x="130835" y="5904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3734028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3700856" y="296263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3700866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3734028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3700856" y="302037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3668870" y="304995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3700866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3734028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3668865" y="3079419"/>
              <a:ext cx="65405" cy="86995"/>
            </a:xfrm>
            <a:custGeom>
              <a:avLst/>
              <a:gdLst/>
              <a:ahLst/>
              <a:cxnLst/>
              <a:rect l="l" t="t" r="r" b="b"/>
              <a:pathLst>
                <a:path w="65404" h="86994">
                  <a:moveTo>
                    <a:pt x="320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32004" y="0"/>
                  </a:lnTo>
                  <a:close/>
                </a:path>
                <a:path w="65404" h="86994">
                  <a:moveTo>
                    <a:pt x="65201" y="57835"/>
                  </a:moveTo>
                  <a:lnTo>
                    <a:pt x="31991" y="57835"/>
                  </a:lnTo>
                  <a:lnTo>
                    <a:pt x="31991" y="86575"/>
                  </a:lnTo>
                  <a:lnTo>
                    <a:pt x="65201" y="86575"/>
                  </a:lnTo>
                  <a:lnTo>
                    <a:pt x="65201" y="5783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3700866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3734028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3668870" y="31078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3700866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3734028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3668870" y="313725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3734028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224961" y="494216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258290" y="485480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258290" y="488428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224961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258290" y="49126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258290" y="494216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224961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258290" y="497091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258290" y="511690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224960" y="4737925"/>
              <a:ext cx="66040" cy="87630"/>
            </a:xfrm>
            <a:custGeom>
              <a:avLst/>
              <a:gdLst/>
              <a:ahLst/>
              <a:cxnLst/>
              <a:rect l="l" t="t" r="r" b="b"/>
              <a:pathLst>
                <a:path w="66039" h="8762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9004"/>
                  </a:lnTo>
                  <a:lnTo>
                    <a:pt x="0" y="87376"/>
                  </a:lnTo>
                  <a:lnTo>
                    <a:pt x="33210" y="87376"/>
                  </a:lnTo>
                  <a:lnTo>
                    <a:pt x="33210" y="59004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87629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33324" y="59004"/>
                  </a:lnTo>
                  <a:lnTo>
                    <a:pt x="33324" y="87376"/>
                  </a:lnTo>
                  <a:lnTo>
                    <a:pt x="65735" y="87376"/>
                  </a:lnTo>
                  <a:lnTo>
                    <a:pt x="65735" y="59004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224960" y="482530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845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192132" y="44179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159803" y="4447458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65157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29487"/>
                  </a:lnTo>
                  <a:lnTo>
                    <a:pt x="32328" y="29487"/>
                  </a:lnTo>
                  <a:lnTo>
                    <a:pt x="32328" y="57858"/>
                  </a:lnTo>
                  <a:lnTo>
                    <a:pt x="98486" y="57858"/>
                  </a:lnTo>
                  <a:lnTo>
                    <a:pt x="98486" y="29487"/>
                  </a:lnTo>
                  <a:lnTo>
                    <a:pt x="65157" y="29487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159796" y="4476953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2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192132" y="45053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159796" y="4534826"/>
              <a:ext cx="98425" cy="145415"/>
            </a:xfrm>
            <a:custGeom>
              <a:avLst/>
              <a:gdLst/>
              <a:ahLst/>
              <a:cxnLst/>
              <a:rect l="l" t="t" r="r" b="b"/>
              <a:pathLst>
                <a:path w="98425" h="145414">
                  <a:moveTo>
                    <a:pt x="32410" y="115735"/>
                  </a:moveTo>
                  <a:lnTo>
                    <a:pt x="0" y="115735"/>
                  </a:lnTo>
                  <a:lnTo>
                    <a:pt x="0" y="145237"/>
                  </a:lnTo>
                  <a:lnTo>
                    <a:pt x="32410" y="145237"/>
                  </a:lnTo>
                  <a:lnTo>
                    <a:pt x="32410" y="115735"/>
                  </a:lnTo>
                  <a:close/>
                </a:path>
                <a:path w="98425" h="145414">
                  <a:moveTo>
                    <a:pt x="98374" y="0"/>
                  </a:moveTo>
                  <a:lnTo>
                    <a:pt x="65163" y="0"/>
                  </a:lnTo>
                  <a:lnTo>
                    <a:pt x="65163" y="28371"/>
                  </a:lnTo>
                  <a:lnTo>
                    <a:pt x="98374" y="28371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4159803" y="46800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4159803" y="47379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4159796" y="4737925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4">
                  <a:moveTo>
                    <a:pt x="65138" y="0"/>
                  </a:moveTo>
                  <a:lnTo>
                    <a:pt x="32334" y="0"/>
                  </a:lnTo>
                  <a:lnTo>
                    <a:pt x="32334" y="29502"/>
                  </a:lnTo>
                  <a:lnTo>
                    <a:pt x="0" y="29502"/>
                  </a:lnTo>
                  <a:lnTo>
                    <a:pt x="0" y="59004"/>
                  </a:lnTo>
                  <a:lnTo>
                    <a:pt x="32334" y="59004"/>
                  </a:lnTo>
                  <a:lnTo>
                    <a:pt x="65138" y="59004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4159803" y="479692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4192132" y="479692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4159803" y="482529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4159803" y="488428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4159803" y="494216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4192132" y="50295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4159803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4126641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4159803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4126636" y="4097616"/>
              <a:ext cx="98425" cy="553085"/>
            </a:xfrm>
            <a:custGeom>
              <a:avLst/>
              <a:gdLst/>
              <a:ahLst/>
              <a:cxnLst/>
              <a:rect l="l" t="t" r="r" b="b"/>
              <a:pathLst>
                <a:path w="98425" h="553085">
                  <a:moveTo>
                    <a:pt x="33210" y="524573"/>
                  </a:moveTo>
                  <a:lnTo>
                    <a:pt x="0" y="524573"/>
                  </a:lnTo>
                  <a:lnTo>
                    <a:pt x="0" y="552945"/>
                  </a:lnTo>
                  <a:lnTo>
                    <a:pt x="33210" y="552945"/>
                  </a:lnTo>
                  <a:lnTo>
                    <a:pt x="33210" y="524573"/>
                  </a:lnTo>
                  <a:close/>
                </a:path>
                <a:path w="98425" h="553085">
                  <a:moveTo>
                    <a:pt x="98298" y="0"/>
                  </a:moveTo>
                  <a:lnTo>
                    <a:pt x="65493" y="0"/>
                  </a:lnTo>
                  <a:lnTo>
                    <a:pt x="65493" y="29489"/>
                  </a:lnTo>
                  <a:lnTo>
                    <a:pt x="98298" y="29489"/>
                  </a:lnTo>
                  <a:lnTo>
                    <a:pt x="9829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4126641" y="4534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4126636" y="4301832"/>
              <a:ext cx="66040" cy="349250"/>
            </a:xfrm>
            <a:custGeom>
              <a:avLst/>
              <a:gdLst/>
              <a:ahLst/>
              <a:cxnLst/>
              <a:rect l="l" t="t" r="r" b="b"/>
              <a:pathLst>
                <a:path w="66039" h="349250">
                  <a:moveTo>
                    <a:pt x="65570" y="232994"/>
                  </a:moveTo>
                  <a:lnTo>
                    <a:pt x="33159" y="232994"/>
                  </a:lnTo>
                  <a:lnTo>
                    <a:pt x="33159" y="261366"/>
                  </a:lnTo>
                  <a:lnTo>
                    <a:pt x="0" y="261366"/>
                  </a:lnTo>
                  <a:lnTo>
                    <a:pt x="0" y="290855"/>
                  </a:lnTo>
                  <a:lnTo>
                    <a:pt x="0" y="320357"/>
                  </a:lnTo>
                  <a:lnTo>
                    <a:pt x="33159" y="320357"/>
                  </a:lnTo>
                  <a:lnTo>
                    <a:pt x="33159" y="348729"/>
                  </a:lnTo>
                  <a:lnTo>
                    <a:pt x="65570" y="348729"/>
                  </a:lnTo>
                  <a:lnTo>
                    <a:pt x="65570" y="320357"/>
                  </a:lnTo>
                  <a:lnTo>
                    <a:pt x="65570" y="290868"/>
                  </a:lnTo>
                  <a:lnTo>
                    <a:pt x="65570" y="261366"/>
                  </a:lnTo>
                  <a:lnTo>
                    <a:pt x="65570" y="232994"/>
                  </a:lnTo>
                  <a:close/>
                </a:path>
                <a:path w="66039" h="349250">
                  <a:moveTo>
                    <a:pt x="65570" y="58254"/>
                  </a:moveTo>
                  <a:lnTo>
                    <a:pt x="33159" y="58254"/>
                  </a:lnTo>
                  <a:lnTo>
                    <a:pt x="33159" y="87376"/>
                  </a:lnTo>
                  <a:lnTo>
                    <a:pt x="65570" y="87376"/>
                  </a:lnTo>
                  <a:lnTo>
                    <a:pt x="65570" y="58254"/>
                  </a:lnTo>
                  <a:close/>
                </a:path>
                <a:path w="66039" h="349250">
                  <a:moveTo>
                    <a:pt x="65570" y="0"/>
                  </a:moveTo>
                  <a:lnTo>
                    <a:pt x="33159" y="0"/>
                  </a:lnTo>
                  <a:lnTo>
                    <a:pt x="33159" y="28752"/>
                  </a:lnTo>
                  <a:lnTo>
                    <a:pt x="65570" y="2875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4126636" y="4330585"/>
              <a:ext cx="66040" cy="117475"/>
            </a:xfrm>
            <a:custGeom>
              <a:avLst/>
              <a:gdLst/>
              <a:ahLst/>
              <a:cxnLst/>
              <a:rect l="l" t="t" r="r" b="b"/>
              <a:pathLst>
                <a:path w="66039" h="117475">
                  <a:moveTo>
                    <a:pt x="65570" y="87376"/>
                  </a:moveTo>
                  <a:lnTo>
                    <a:pt x="33210" y="87376"/>
                  </a:lnTo>
                  <a:lnTo>
                    <a:pt x="33210" y="58635"/>
                  </a:lnTo>
                  <a:lnTo>
                    <a:pt x="0" y="58635"/>
                  </a:lnTo>
                  <a:lnTo>
                    <a:pt x="0" y="87376"/>
                  </a:lnTo>
                  <a:lnTo>
                    <a:pt x="33159" y="87376"/>
                  </a:lnTo>
                  <a:lnTo>
                    <a:pt x="33159" y="116878"/>
                  </a:lnTo>
                  <a:lnTo>
                    <a:pt x="65570" y="116878"/>
                  </a:lnTo>
                  <a:lnTo>
                    <a:pt x="65570" y="87376"/>
                  </a:lnTo>
                  <a:close/>
                </a:path>
                <a:path w="66039" h="117475">
                  <a:moveTo>
                    <a:pt x="65570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4126641" y="444744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4126636" y="4884293"/>
              <a:ext cx="33655" cy="145415"/>
            </a:xfrm>
            <a:custGeom>
              <a:avLst/>
              <a:gdLst/>
              <a:ahLst/>
              <a:cxnLst/>
              <a:rect l="l" t="t" r="r" b="b"/>
              <a:pathLst>
                <a:path w="33654" h="145414">
                  <a:moveTo>
                    <a:pt x="33210" y="115747"/>
                  </a:moveTo>
                  <a:lnTo>
                    <a:pt x="0" y="115747"/>
                  </a:lnTo>
                  <a:lnTo>
                    <a:pt x="0" y="145249"/>
                  </a:lnTo>
                  <a:lnTo>
                    <a:pt x="33210" y="145249"/>
                  </a:lnTo>
                  <a:lnTo>
                    <a:pt x="33210" y="115747"/>
                  </a:lnTo>
                  <a:close/>
                </a:path>
                <a:path w="33654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4094645" y="4884293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04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7873"/>
                  </a:lnTo>
                  <a:lnTo>
                    <a:pt x="32004" y="57873"/>
                  </a:lnTo>
                  <a:lnTo>
                    <a:pt x="32004" y="28371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4126641" y="49126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4126641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4094645" y="50000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4094645" y="50295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4126641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4126641" y="482529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4126641" y="47379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4094645" y="4767419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1995" y="0"/>
                  </a:moveTo>
                  <a:lnTo>
                    <a:pt x="0" y="0"/>
                  </a:lnTo>
                  <a:lnTo>
                    <a:pt x="0" y="57874"/>
                  </a:lnTo>
                  <a:lnTo>
                    <a:pt x="31995" y="57874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4126636" y="4767427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4094645" y="4650562"/>
              <a:ext cx="32384" cy="204470"/>
            </a:xfrm>
            <a:custGeom>
              <a:avLst/>
              <a:gdLst/>
              <a:ahLst/>
              <a:cxnLst/>
              <a:rect l="l" t="t" r="r" b="b"/>
              <a:pathLst>
                <a:path w="32385" h="204470">
                  <a:moveTo>
                    <a:pt x="32004" y="174739"/>
                  </a:moveTo>
                  <a:lnTo>
                    <a:pt x="0" y="174739"/>
                  </a:lnTo>
                  <a:lnTo>
                    <a:pt x="0" y="204241"/>
                  </a:lnTo>
                  <a:lnTo>
                    <a:pt x="32004" y="204241"/>
                  </a:lnTo>
                  <a:lnTo>
                    <a:pt x="32004" y="174739"/>
                  </a:lnTo>
                  <a:close/>
                </a:path>
                <a:path w="32385" h="204470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4126641" y="465055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4028986" y="3981830"/>
              <a:ext cx="97790" cy="786130"/>
            </a:xfrm>
            <a:custGeom>
              <a:avLst/>
              <a:gdLst/>
              <a:ahLst/>
              <a:cxnLst/>
              <a:rect l="l" t="t" r="r" b="b"/>
              <a:pathLst>
                <a:path w="97789" h="786129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97789" h="786129">
                  <a:moveTo>
                    <a:pt x="97663" y="756094"/>
                  </a:moveTo>
                  <a:lnTo>
                    <a:pt x="65659" y="756094"/>
                  </a:lnTo>
                  <a:lnTo>
                    <a:pt x="65659" y="785596"/>
                  </a:lnTo>
                  <a:lnTo>
                    <a:pt x="97663" y="785596"/>
                  </a:lnTo>
                  <a:lnTo>
                    <a:pt x="97663" y="75609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3963657" y="3952379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016" y="0"/>
                  </a:moveTo>
                  <a:lnTo>
                    <a:pt x="0" y="0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32016" y="57823"/>
                  </a:lnTo>
                  <a:lnTo>
                    <a:pt x="32016" y="29489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3995826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4061316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4094645" y="398182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4126641" y="3981868"/>
              <a:ext cx="98425" cy="58419"/>
            </a:xfrm>
            <a:custGeom>
              <a:avLst/>
              <a:gdLst/>
              <a:ahLst/>
              <a:cxnLst/>
              <a:rect l="l" t="t" r="r" b="b"/>
              <a:pathLst>
                <a:path w="98425" h="58420">
                  <a:moveTo>
                    <a:pt x="98319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57905"/>
                  </a:lnTo>
                  <a:lnTo>
                    <a:pt x="33162" y="57905"/>
                  </a:lnTo>
                  <a:lnTo>
                    <a:pt x="33162" y="28323"/>
                  </a:lnTo>
                  <a:lnTo>
                    <a:pt x="98319" y="28323"/>
                  </a:lnTo>
                  <a:lnTo>
                    <a:pt x="983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4224960" y="3981830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039" h="28575">
                  <a:moveTo>
                    <a:pt x="65735" y="0"/>
                  </a:moveTo>
                  <a:lnTo>
                    <a:pt x="33324" y="0"/>
                  </a:lnTo>
                  <a:lnTo>
                    <a:pt x="33324" y="28371"/>
                  </a:lnTo>
                  <a:lnTo>
                    <a:pt x="65735" y="28371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4159803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3995826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4028988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4061316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4094645" y="395236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4126641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4192132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4061316" y="476742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4028988" y="476742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4061316" y="47969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4061307" y="4825301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9004"/>
                  </a:lnTo>
                  <a:lnTo>
                    <a:pt x="33210" y="59004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4094645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963657" y="4068406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4">
                  <a:moveTo>
                    <a:pt x="32016" y="29210"/>
                  </a:moveTo>
                  <a:lnTo>
                    <a:pt x="0" y="29210"/>
                  </a:lnTo>
                  <a:lnTo>
                    <a:pt x="0" y="58699"/>
                  </a:lnTo>
                  <a:lnTo>
                    <a:pt x="32016" y="58699"/>
                  </a:lnTo>
                  <a:lnTo>
                    <a:pt x="32016" y="29210"/>
                  </a:lnTo>
                  <a:close/>
                </a:path>
                <a:path w="97789" h="59054">
                  <a:moveTo>
                    <a:pt x="97739" y="0"/>
                  </a:moveTo>
                  <a:lnTo>
                    <a:pt x="65366" y="0"/>
                  </a:lnTo>
                  <a:lnTo>
                    <a:pt x="32156" y="0"/>
                  </a:lnTo>
                  <a:lnTo>
                    <a:pt x="32156" y="29121"/>
                  </a:lnTo>
                  <a:lnTo>
                    <a:pt x="65328" y="29121"/>
                  </a:lnTo>
                  <a:lnTo>
                    <a:pt x="97739" y="29121"/>
                  </a:lnTo>
                  <a:lnTo>
                    <a:pt x="977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963663" y="50000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930501" y="488428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930497" y="4942166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  <a:path w="99060" h="29210">
                  <a:moveTo>
                    <a:pt x="98526" y="0"/>
                  </a:moveTo>
                  <a:lnTo>
                    <a:pt x="65316" y="0"/>
                  </a:lnTo>
                  <a:lnTo>
                    <a:pt x="65316" y="28752"/>
                  </a:lnTo>
                  <a:lnTo>
                    <a:pt x="98526" y="28752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4028988" y="494216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930501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995826" y="49709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4028988" y="497091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995826" y="50000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4028988" y="50000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4061316" y="50000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963663" y="50295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930501" y="482529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4028986" y="4737925"/>
              <a:ext cx="33020" cy="87630"/>
            </a:xfrm>
            <a:custGeom>
              <a:avLst/>
              <a:gdLst/>
              <a:ahLst/>
              <a:cxnLst/>
              <a:rect l="l" t="t" r="r" b="b"/>
              <a:pathLst>
                <a:path w="33020" h="87629">
                  <a:moveTo>
                    <a:pt x="32410" y="59004"/>
                  </a:moveTo>
                  <a:lnTo>
                    <a:pt x="0" y="59004"/>
                  </a:lnTo>
                  <a:lnTo>
                    <a:pt x="0" y="87376"/>
                  </a:lnTo>
                  <a:lnTo>
                    <a:pt x="32410" y="87376"/>
                  </a:lnTo>
                  <a:lnTo>
                    <a:pt x="32410" y="59004"/>
                  </a:lnTo>
                  <a:close/>
                </a:path>
                <a:path w="33020" h="87629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963663" y="482529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897338" y="4243158"/>
              <a:ext cx="66675" cy="641350"/>
            </a:xfrm>
            <a:custGeom>
              <a:avLst/>
              <a:gdLst/>
              <a:ahLst/>
              <a:cxnLst/>
              <a:rect l="l" t="t" r="r" b="b"/>
              <a:pathLst>
                <a:path w="66675" h="64135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641350">
                  <a:moveTo>
                    <a:pt x="66370" y="611644"/>
                  </a:moveTo>
                  <a:lnTo>
                    <a:pt x="33159" y="611644"/>
                  </a:lnTo>
                  <a:lnTo>
                    <a:pt x="33159" y="641146"/>
                  </a:lnTo>
                  <a:lnTo>
                    <a:pt x="66370" y="641146"/>
                  </a:lnTo>
                  <a:lnTo>
                    <a:pt x="66370" y="61164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897338" y="4272711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6370" y="2912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897339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930501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930501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930501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930497" y="4389221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8242"/>
                  </a:lnTo>
                  <a:lnTo>
                    <a:pt x="33210" y="58242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799686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831681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864844" y="398182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897339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930501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799686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864844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831679" y="4127157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7861"/>
                  </a:lnTo>
                  <a:lnTo>
                    <a:pt x="33210" y="57861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766515" y="4097616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29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3210" y="29489"/>
                  </a:lnTo>
                  <a:lnTo>
                    <a:pt x="33210" y="0"/>
                  </a:lnTo>
                  <a:close/>
                </a:path>
                <a:path w="65404" h="87629">
                  <a:moveTo>
                    <a:pt x="65176" y="58280"/>
                  </a:moveTo>
                  <a:lnTo>
                    <a:pt x="33210" y="58280"/>
                  </a:lnTo>
                  <a:lnTo>
                    <a:pt x="0" y="58280"/>
                  </a:lnTo>
                  <a:lnTo>
                    <a:pt x="0" y="87401"/>
                  </a:lnTo>
                  <a:lnTo>
                    <a:pt x="33159" y="87401"/>
                  </a:lnTo>
                  <a:lnTo>
                    <a:pt x="65176" y="87401"/>
                  </a:lnTo>
                  <a:lnTo>
                    <a:pt x="65176" y="5828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864844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897339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930501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799675" y="4884293"/>
              <a:ext cx="65405" cy="116205"/>
            </a:xfrm>
            <a:custGeom>
              <a:avLst/>
              <a:gdLst/>
              <a:ahLst/>
              <a:cxnLst/>
              <a:rect l="l" t="t" r="r" b="b"/>
              <a:pathLst>
                <a:path w="65404" h="116204">
                  <a:moveTo>
                    <a:pt x="32016" y="86626"/>
                  </a:moveTo>
                  <a:lnTo>
                    <a:pt x="0" y="86626"/>
                  </a:lnTo>
                  <a:lnTo>
                    <a:pt x="0" y="115747"/>
                  </a:lnTo>
                  <a:lnTo>
                    <a:pt x="32016" y="115747"/>
                  </a:lnTo>
                  <a:lnTo>
                    <a:pt x="32016" y="86626"/>
                  </a:lnTo>
                  <a:close/>
                </a:path>
                <a:path w="65404" h="116204">
                  <a:moveTo>
                    <a:pt x="65214" y="0"/>
                  </a:moveTo>
                  <a:lnTo>
                    <a:pt x="32004" y="0"/>
                  </a:lnTo>
                  <a:lnTo>
                    <a:pt x="32004" y="28371"/>
                  </a:lnTo>
                  <a:lnTo>
                    <a:pt x="65214" y="28371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864844" y="488428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897339" y="488428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766524" y="50295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635705" y="5058282"/>
              <a:ext cx="130810" cy="59055"/>
            </a:xfrm>
            <a:custGeom>
              <a:avLst/>
              <a:gdLst/>
              <a:ahLst/>
              <a:cxnLst/>
              <a:rect l="l" t="t" r="r" b="b"/>
              <a:pathLst>
                <a:path w="130810" h="59054">
                  <a:moveTo>
                    <a:pt x="33210" y="29502"/>
                  </a:moveTo>
                  <a:lnTo>
                    <a:pt x="0" y="29502"/>
                  </a:lnTo>
                  <a:lnTo>
                    <a:pt x="0" y="58623"/>
                  </a:lnTo>
                  <a:lnTo>
                    <a:pt x="33210" y="58623"/>
                  </a:lnTo>
                  <a:lnTo>
                    <a:pt x="33210" y="29502"/>
                  </a:lnTo>
                  <a:close/>
                </a:path>
                <a:path w="130810" h="59054">
                  <a:moveTo>
                    <a:pt x="130733" y="0"/>
                  </a:moveTo>
                  <a:lnTo>
                    <a:pt x="98323" y="0"/>
                  </a:lnTo>
                  <a:lnTo>
                    <a:pt x="98323" y="29502"/>
                  </a:lnTo>
                  <a:lnTo>
                    <a:pt x="130733" y="29502"/>
                  </a:lnTo>
                  <a:lnTo>
                    <a:pt x="13073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668870" y="508777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668870" y="511690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930501" y="511690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4258290" y="3807164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4126641" y="3807164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4159796" y="3807167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2334" y="28371"/>
                  </a:lnTo>
                  <a:lnTo>
                    <a:pt x="65138" y="28371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094645" y="3807167"/>
              <a:ext cx="163830" cy="116205"/>
            </a:xfrm>
            <a:custGeom>
              <a:avLst/>
              <a:gdLst/>
              <a:ahLst/>
              <a:cxnLst/>
              <a:rect l="l" t="t" r="r" b="b"/>
              <a:pathLst>
                <a:path w="163829" h="116204">
                  <a:moveTo>
                    <a:pt x="32004" y="87337"/>
                  </a:moveTo>
                  <a:lnTo>
                    <a:pt x="0" y="87337"/>
                  </a:lnTo>
                  <a:lnTo>
                    <a:pt x="0" y="115697"/>
                  </a:lnTo>
                  <a:lnTo>
                    <a:pt x="32004" y="115697"/>
                  </a:lnTo>
                  <a:lnTo>
                    <a:pt x="32004" y="87337"/>
                  </a:lnTo>
                  <a:close/>
                </a:path>
                <a:path w="163829" h="116204">
                  <a:moveTo>
                    <a:pt x="163525" y="0"/>
                  </a:moveTo>
                  <a:lnTo>
                    <a:pt x="130314" y="0"/>
                  </a:lnTo>
                  <a:lnTo>
                    <a:pt x="130314" y="28371"/>
                  </a:lnTo>
                  <a:lnTo>
                    <a:pt x="163525" y="28371"/>
                  </a:lnTo>
                  <a:lnTo>
                    <a:pt x="1635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126641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159803" y="389449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192130" y="3894505"/>
              <a:ext cx="99060" cy="28575"/>
            </a:xfrm>
            <a:custGeom>
              <a:avLst/>
              <a:gdLst/>
              <a:ahLst/>
              <a:cxnLst/>
              <a:rect l="l" t="t" r="r" b="b"/>
              <a:pathLst>
                <a:path w="99060" h="28575">
                  <a:moveTo>
                    <a:pt x="328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804" y="28359"/>
                  </a:lnTo>
                  <a:lnTo>
                    <a:pt x="32804" y="0"/>
                  </a:lnTo>
                  <a:close/>
                </a:path>
                <a:path w="99060" h="28575">
                  <a:moveTo>
                    <a:pt x="66040" y="0"/>
                  </a:moveTo>
                  <a:lnTo>
                    <a:pt x="32829" y="0"/>
                  </a:lnTo>
                  <a:lnTo>
                    <a:pt x="32829" y="28359"/>
                  </a:lnTo>
                  <a:lnTo>
                    <a:pt x="66040" y="28359"/>
                  </a:lnTo>
                  <a:lnTo>
                    <a:pt x="66040" y="0"/>
                  </a:lnTo>
                  <a:close/>
                </a:path>
                <a:path w="99060" h="28575">
                  <a:moveTo>
                    <a:pt x="98564" y="0"/>
                  </a:moveTo>
                  <a:lnTo>
                    <a:pt x="66154" y="0"/>
                  </a:lnTo>
                  <a:lnTo>
                    <a:pt x="66154" y="28359"/>
                  </a:lnTo>
                  <a:lnTo>
                    <a:pt x="98564" y="28359"/>
                  </a:lnTo>
                  <a:lnTo>
                    <a:pt x="9856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258290" y="386503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4061316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4094645" y="3865041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130289" y="0"/>
                  </a:moveTo>
                  <a:lnTo>
                    <a:pt x="130289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130289" y="29502"/>
                  </a:lnTo>
                  <a:lnTo>
                    <a:pt x="1302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4224961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4061307" y="3894505"/>
              <a:ext cx="163830" cy="57785"/>
            </a:xfrm>
            <a:custGeom>
              <a:avLst/>
              <a:gdLst/>
              <a:ahLst/>
              <a:cxnLst/>
              <a:rect l="l" t="t" r="r" b="b"/>
              <a:pathLst>
                <a:path w="163829" h="5778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163829" h="57785">
                  <a:moveTo>
                    <a:pt x="163626" y="28282"/>
                  </a:moveTo>
                  <a:lnTo>
                    <a:pt x="130822" y="28282"/>
                  </a:lnTo>
                  <a:lnTo>
                    <a:pt x="130822" y="57785"/>
                  </a:lnTo>
                  <a:lnTo>
                    <a:pt x="163626" y="57785"/>
                  </a:lnTo>
                  <a:lnTo>
                    <a:pt x="163626" y="28282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4061307" y="39227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4" h="29845">
                  <a:moveTo>
                    <a:pt x="65341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5341" y="29502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4126641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4094645" y="3922788"/>
              <a:ext cx="97790" cy="146050"/>
            </a:xfrm>
            <a:custGeom>
              <a:avLst/>
              <a:gdLst/>
              <a:ahLst/>
              <a:cxnLst/>
              <a:rect l="l" t="t" r="r" b="b"/>
              <a:pathLst>
                <a:path w="97789" h="146050">
                  <a:moveTo>
                    <a:pt x="32004" y="116890"/>
                  </a:moveTo>
                  <a:lnTo>
                    <a:pt x="0" y="116890"/>
                  </a:lnTo>
                  <a:lnTo>
                    <a:pt x="0" y="145630"/>
                  </a:lnTo>
                  <a:lnTo>
                    <a:pt x="32004" y="145630"/>
                  </a:lnTo>
                  <a:lnTo>
                    <a:pt x="32004" y="116890"/>
                  </a:lnTo>
                  <a:close/>
                </a:path>
                <a:path w="97789" h="146050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864844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897339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995826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4028988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4061316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4126641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159803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799675" y="4010279"/>
              <a:ext cx="425450" cy="58419"/>
            </a:xfrm>
            <a:custGeom>
              <a:avLst/>
              <a:gdLst/>
              <a:ahLst/>
              <a:cxnLst/>
              <a:rect l="l" t="t" r="r" b="b"/>
              <a:pathLst>
                <a:path w="425450" h="58420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425450" h="58420">
                  <a:moveTo>
                    <a:pt x="130873" y="0"/>
                  </a:moveTo>
                  <a:lnTo>
                    <a:pt x="97663" y="0"/>
                  </a:lnTo>
                  <a:lnTo>
                    <a:pt x="97663" y="29502"/>
                  </a:lnTo>
                  <a:lnTo>
                    <a:pt x="130873" y="29502"/>
                  </a:lnTo>
                  <a:lnTo>
                    <a:pt x="130873" y="0"/>
                  </a:lnTo>
                  <a:close/>
                </a:path>
                <a:path w="425450" h="58420">
                  <a:moveTo>
                    <a:pt x="425259" y="29400"/>
                  </a:moveTo>
                  <a:lnTo>
                    <a:pt x="392455" y="29400"/>
                  </a:lnTo>
                  <a:lnTo>
                    <a:pt x="392455" y="58140"/>
                  </a:lnTo>
                  <a:lnTo>
                    <a:pt x="425259" y="58140"/>
                  </a:lnTo>
                  <a:lnTo>
                    <a:pt x="425259" y="2940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831679" y="4010279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963663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995826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4028986" y="4010279"/>
              <a:ext cx="163830" cy="29845"/>
            </a:xfrm>
            <a:custGeom>
              <a:avLst/>
              <a:gdLst/>
              <a:ahLst/>
              <a:cxnLst/>
              <a:rect l="l" t="t" r="r" b="b"/>
              <a:pathLst>
                <a:path w="163829" h="2984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  <a:path w="163829" h="29845">
                  <a:moveTo>
                    <a:pt x="97663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7663" y="29502"/>
                  </a:lnTo>
                  <a:lnTo>
                    <a:pt x="97663" y="0"/>
                  </a:lnTo>
                  <a:close/>
                </a:path>
                <a:path w="163829" h="29845">
                  <a:moveTo>
                    <a:pt x="163220" y="0"/>
                  </a:moveTo>
                  <a:lnTo>
                    <a:pt x="130810" y="0"/>
                  </a:lnTo>
                  <a:lnTo>
                    <a:pt x="130810" y="29502"/>
                  </a:lnTo>
                  <a:lnTo>
                    <a:pt x="163220" y="29502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4192132" y="40102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224961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864838" y="3660800"/>
              <a:ext cx="229870" cy="29845"/>
            </a:xfrm>
            <a:custGeom>
              <a:avLst/>
              <a:gdLst/>
              <a:ahLst/>
              <a:cxnLst/>
              <a:rect l="l" t="t" r="r" b="b"/>
              <a:pathLst>
                <a:path w="229870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229870" h="29845">
                  <a:moveTo>
                    <a:pt x="229679" y="0"/>
                  </a:moveTo>
                  <a:lnTo>
                    <a:pt x="196469" y="0"/>
                  </a:lnTo>
                  <a:lnTo>
                    <a:pt x="196469" y="29502"/>
                  </a:lnTo>
                  <a:lnTo>
                    <a:pt x="229679" y="29502"/>
                  </a:lnTo>
                  <a:lnTo>
                    <a:pt x="22967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897339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930501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963663" y="366079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995826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4028988" y="366079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4094645" y="366079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4126641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4159803" y="366079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995826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897339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963663" y="389449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995813" y="3894505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72" y="28359"/>
                  </a:lnTo>
                  <a:lnTo>
                    <a:pt x="65582" y="2835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963663" y="39227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028988" y="39227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831679" y="3690226"/>
              <a:ext cx="197485" cy="29845"/>
            </a:xfrm>
            <a:custGeom>
              <a:avLst/>
              <a:gdLst/>
              <a:ahLst/>
              <a:cxnLst/>
              <a:rect l="l" t="t" r="r" b="b"/>
              <a:pathLst>
                <a:path w="197485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97485" h="29845">
                  <a:moveTo>
                    <a:pt x="197345" y="0"/>
                  </a:moveTo>
                  <a:lnTo>
                    <a:pt x="164134" y="0"/>
                  </a:lnTo>
                  <a:lnTo>
                    <a:pt x="164134" y="29502"/>
                  </a:lnTo>
                  <a:lnTo>
                    <a:pt x="197345" y="29502"/>
                  </a:lnTo>
                  <a:lnTo>
                    <a:pt x="19734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864844" y="36902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3897339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3930501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3963657" y="3690226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29845">
                  <a:moveTo>
                    <a:pt x="97739" y="0"/>
                  </a:moveTo>
                  <a:lnTo>
                    <a:pt x="65328" y="0"/>
                  </a:lnTo>
                  <a:lnTo>
                    <a:pt x="65328" y="29502"/>
                  </a:lnTo>
                  <a:lnTo>
                    <a:pt x="97739" y="29502"/>
                  </a:lnTo>
                  <a:lnTo>
                    <a:pt x="9773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3799675" y="3719842"/>
              <a:ext cx="164465" cy="28575"/>
            </a:xfrm>
            <a:custGeom>
              <a:avLst/>
              <a:gdLst/>
              <a:ahLst/>
              <a:cxnLst/>
              <a:rect l="l" t="t" r="r" b="b"/>
              <a:pathLst>
                <a:path w="164464" h="2857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65214" y="28359"/>
                  </a:lnTo>
                  <a:lnTo>
                    <a:pt x="65214" y="0"/>
                  </a:lnTo>
                  <a:close/>
                </a:path>
                <a:path w="164464" h="28575">
                  <a:moveTo>
                    <a:pt x="164033" y="0"/>
                  </a:moveTo>
                  <a:lnTo>
                    <a:pt x="130822" y="0"/>
                  </a:lnTo>
                  <a:lnTo>
                    <a:pt x="130822" y="28359"/>
                  </a:lnTo>
                  <a:lnTo>
                    <a:pt x="164033" y="28359"/>
                  </a:lnTo>
                  <a:lnTo>
                    <a:pt x="16403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3864844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3897339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3963663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3897339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3930501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3700866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3439566" y="3835463"/>
              <a:ext cx="229870" cy="29845"/>
            </a:xfrm>
            <a:custGeom>
              <a:avLst/>
              <a:gdLst/>
              <a:ahLst/>
              <a:cxnLst/>
              <a:rect l="l" t="t" r="r" b="b"/>
              <a:pathLst>
                <a:path w="229870" h="2984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229870" h="29845">
                  <a:moveTo>
                    <a:pt x="196011" y="0"/>
                  </a:moveTo>
                  <a:lnTo>
                    <a:pt x="162801" y="0"/>
                  </a:lnTo>
                  <a:lnTo>
                    <a:pt x="162801" y="29502"/>
                  </a:lnTo>
                  <a:lnTo>
                    <a:pt x="196011" y="29502"/>
                  </a:lnTo>
                  <a:lnTo>
                    <a:pt x="196011" y="0"/>
                  </a:lnTo>
                  <a:close/>
                </a:path>
                <a:path w="229870" h="29845">
                  <a:moveTo>
                    <a:pt x="229349" y="0"/>
                  </a:moveTo>
                  <a:lnTo>
                    <a:pt x="196138" y="0"/>
                  </a:lnTo>
                  <a:lnTo>
                    <a:pt x="196138" y="29502"/>
                  </a:lnTo>
                  <a:lnTo>
                    <a:pt x="229349" y="29502"/>
                  </a:lnTo>
                  <a:lnTo>
                    <a:pt x="22934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3668870" y="38354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3766524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061316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126636" y="3835463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192132" y="38354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224961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4258290" y="38354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3799686" y="345771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3734028" y="342822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3766524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3799686" y="342822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734028" y="34577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766524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831681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864844" y="34577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700866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504726" y="386503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537222" y="386503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635708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3668865" y="3865041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97789" h="29845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3700866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3471557" y="4010279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3537222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3635708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3668865" y="4039679"/>
              <a:ext cx="97790" cy="29209"/>
            </a:xfrm>
            <a:custGeom>
              <a:avLst/>
              <a:gdLst/>
              <a:ahLst/>
              <a:cxnLst/>
              <a:rect l="l" t="t" r="r" b="b"/>
              <a:pathLst>
                <a:path w="97789" h="29210">
                  <a:moveTo>
                    <a:pt x="32004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32004" y="0"/>
                  </a:lnTo>
                  <a:close/>
                </a:path>
                <a:path w="97789" h="29210">
                  <a:moveTo>
                    <a:pt x="97574" y="0"/>
                  </a:moveTo>
                  <a:lnTo>
                    <a:pt x="65163" y="0"/>
                  </a:lnTo>
                  <a:lnTo>
                    <a:pt x="65163" y="28740"/>
                  </a:lnTo>
                  <a:lnTo>
                    <a:pt x="97574" y="28740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504717" y="3894505"/>
              <a:ext cx="229870" cy="28575"/>
            </a:xfrm>
            <a:custGeom>
              <a:avLst/>
              <a:gdLst/>
              <a:ahLst/>
              <a:cxnLst/>
              <a:rect l="l" t="t" r="r" b="b"/>
              <a:pathLst>
                <a:path w="229870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229870" h="28575">
                  <a:moveTo>
                    <a:pt x="65303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303" y="28359"/>
                  </a:lnTo>
                  <a:lnTo>
                    <a:pt x="65303" y="0"/>
                  </a:lnTo>
                  <a:close/>
                </a:path>
                <a:path w="229870" h="28575">
                  <a:moveTo>
                    <a:pt x="229349" y="0"/>
                  </a:moveTo>
                  <a:lnTo>
                    <a:pt x="196138" y="0"/>
                  </a:lnTo>
                  <a:lnTo>
                    <a:pt x="196138" y="28359"/>
                  </a:lnTo>
                  <a:lnTo>
                    <a:pt x="229349" y="28359"/>
                  </a:lnTo>
                  <a:lnTo>
                    <a:pt x="2293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570051" y="389449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602380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635708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668870" y="389449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4094645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897339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930501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963663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995813" y="3165995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72" y="29121"/>
                  </a:lnTo>
                  <a:lnTo>
                    <a:pt x="65582" y="29121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4061316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4126641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4159796" y="3165995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65138" y="29121"/>
                  </a:lnTo>
                  <a:lnTo>
                    <a:pt x="65138" y="0"/>
                  </a:lnTo>
                  <a:close/>
                </a:path>
                <a:path w="98425" h="29210">
                  <a:moveTo>
                    <a:pt x="98374" y="0"/>
                  </a:moveTo>
                  <a:lnTo>
                    <a:pt x="65163" y="0"/>
                  </a:lnTo>
                  <a:lnTo>
                    <a:pt x="65163" y="29121"/>
                  </a:lnTo>
                  <a:lnTo>
                    <a:pt x="98374" y="29121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4258290" y="3165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831681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700856" y="3165982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72" y="29133"/>
                  </a:lnTo>
                  <a:lnTo>
                    <a:pt x="65582" y="29133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766524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799675" y="3165982"/>
              <a:ext cx="97790" cy="29209"/>
            </a:xfrm>
            <a:custGeom>
              <a:avLst/>
              <a:gdLst/>
              <a:ahLst/>
              <a:cxnLst/>
              <a:rect l="l" t="t" r="r" b="b"/>
              <a:pathLst>
                <a:path w="97789" h="29210">
                  <a:moveTo>
                    <a:pt x="32016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2016" y="29133"/>
                  </a:lnTo>
                  <a:lnTo>
                    <a:pt x="32016" y="0"/>
                  </a:lnTo>
                  <a:close/>
                </a:path>
                <a:path w="97789" h="29210">
                  <a:moveTo>
                    <a:pt x="97574" y="0"/>
                  </a:moveTo>
                  <a:lnTo>
                    <a:pt x="65163" y="0"/>
                  </a:lnTo>
                  <a:lnTo>
                    <a:pt x="65163" y="29133"/>
                  </a:lnTo>
                  <a:lnTo>
                    <a:pt x="97574" y="29133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537222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570051" y="31078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537216" y="3107448"/>
              <a:ext cx="132080" cy="87630"/>
            </a:xfrm>
            <a:custGeom>
              <a:avLst/>
              <a:gdLst/>
              <a:ahLst/>
              <a:cxnLst/>
              <a:rect l="l" t="t" r="r" b="b"/>
              <a:pathLst>
                <a:path w="132079" h="87630">
                  <a:moveTo>
                    <a:pt x="131699" y="419"/>
                  </a:moveTo>
                  <a:lnTo>
                    <a:pt x="98488" y="419"/>
                  </a:lnTo>
                  <a:lnTo>
                    <a:pt x="98488" y="0"/>
                  </a:lnTo>
                  <a:lnTo>
                    <a:pt x="65151" y="0"/>
                  </a:lnTo>
                  <a:lnTo>
                    <a:pt x="65151" y="29603"/>
                  </a:lnTo>
                  <a:lnTo>
                    <a:pt x="0" y="29603"/>
                  </a:lnTo>
                  <a:lnTo>
                    <a:pt x="0" y="57975"/>
                  </a:lnTo>
                  <a:lnTo>
                    <a:pt x="65151" y="57975"/>
                  </a:lnTo>
                  <a:lnTo>
                    <a:pt x="65151" y="87591"/>
                  </a:lnTo>
                  <a:lnTo>
                    <a:pt x="98488" y="87591"/>
                  </a:lnTo>
                  <a:lnTo>
                    <a:pt x="98488" y="57975"/>
                  </a:lnTo>
                  <a:lnTo>
                    <a:pt x="131648" y="57975"/>
                  </a:lnTo>
                  <a:lnTo>
                    <a:pt x="131648" y="29921"/>
                  </a:lnTo>
                  <a:lnTo>
                    <a:pt x="131699" y="4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537216" y="3165982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32804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2804" y="29133"/>
                  </a:lnTo>
                  <a:lnTo>
                    <a:pt x="32804" y="0"/>
                  </a:lnTo>
                  <a:close/>
                </a:path>
                <a:path w="65404" h="29210">
                  <a:moveTo>
                    <a:pt x="65239" y="0"/>
                  </a:moveTo>
                  <a:lnTo>
                    <a:pt x="32829" y="0"/>
                  </a:lnTo>
                  <a:lnTo>
                    <a:pt x="32829" y="29133"/>
                  </a:lnTo>
                  <a:lnTo>
                    <a:pt x="65239" y="29133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635708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668870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537222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439569" y="304995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471564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504726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570051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602380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635708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471564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406406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439569" y="307940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504717" y="3079419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5404" h="28575">
                  <a:moveTo>
                    <a:pt x="65303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303" y="28359"/>
                  </a:lnTo>
                  <a:lnTo>
                    <a:pt x="6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570046" y="3079419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321" y="28359"/>
                  </a:lnTo>
                  <a:lnTo>
                    <a:pt x="65532" y="28359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635708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504726" y="3165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504726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471557" y="310786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471564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471564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406406" y="3049955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4" h="87630">
                  <a:moveTo>
                    <a:pt x="65163" y="57912"/>
                  </a:moveTo>
                  <a:lnTo>
                    <a:pt x="33159" y="57912"/>
                  </a:lnTo>
                  <a:lnTo>
                    <a:pt x="33159" y="87414"/>
                  </a:lnTo>
                  <a:lnTo>
                    <a:pt x="65163" y="87414"/>
                  </a:lnTo>
                  <a:lnTo>
                    <a:pt x="65163" y="5791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406406" y="310786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163" y="29387"/>
                  </a:moveTo>
                  <a:lnTo>
                    <a:pt x="33210" y="29387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3159" y="58127"/>
                  </a:lnTo>
                  <a:lnTo>
                    <a:pt x="65163" y="58127"/>
                  </a:lnTo>
                  <a:lnTo>
                    <a:pt x="65163" y="2938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406406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439569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340747" y="2962630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32410" y="57823"/>
                  </a:lnTo>
                  <a:lnTo>
                    <a:pt x="32410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340747" y="2992081"/>
              <a:ext cx="66040" cy="116205"/>
            </a:xfrm>
            <a:custGeom>
              <a:avLst/>
              <a:gdLst/>
              <a:ahLst/>
              <a:cxnLst/>
              <a:rect l="l" t="t" r="r" b="b"/>
              <a:pathLst>
                <a:path w="66039" h="116205">
                  <a:moveTo>
                    <a:pt x="65532" y="57873"/>
                  </a:moveTo>
                  <a:lnTo>
                    <a:pt x="32410" y="57873"/>
                  </a:lnTo>
                  <a:lnTo>
                    <a:pt x="0" y="57873"/>
                  </a:lnTo>
                  <a:lnTo>
                    <a:pt x="0" y="87376"/>
                  </a:lnTo>
                  <a:lnTo>
                    <a:pt x="32321" y="87376"/>
                  </a:lnTo>
                  <a:lnTo>
                    <a:pt x="32321" y="115697"/>
                  </a:lnTo>
                  <a:lnTo>
                    <a:pt x="65532" y="115697"/>
                  </a:lnTo>
                  <a:lnTo>
                    <a:pt x="65532" y="87376"/>
                  </a:lnTo>
                  <a:lnTo>
                    <a:pt x="65532" y="57873"/>
                  </a:lnTo>
                  <a:close/>
                </a:path>
                <a:path w="66039" h="116205">
                  <a:moveTo>
                    <a:pt x="65532" y="0"/>
                  </a:moveTo>
                  <a:lnTo>
                    <a:pt x="32321" y="0"/>
                  </a:lnTo>
                  <a:lnTo>
                    <a:pt x="32321" y="28295"/>
                  </a:lnTo>
                  <a:lnTo>
                    <a:pt x="0" y="28295"/>
                  </a:lnTo>
                  <a:lnTo>
                    <a:pt x="0" y="57797"/>
                  </a:lnTo>
                  <a:lnTo>
                    <a:pt x="32321" y="57797"/>
                  </a:lnTo>
                  <a:lnTo>
                    <a:pt x="65532" y="57797"/>
                  </a:lnTo>
                  <a:lnTo>
                    <a:pt x="65532" y="28371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373069" y="3107867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19">
                  <a:moveTo>
                    <a:pt x="33210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3210" y="58127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373078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275584" y="2962630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30">
                  <a:moveTo>
                    <a:pt x="32016" y="57746"/>
                  </a:moveTo>
                  <a:lnTo>
                    <a:pt x="0" y="57746"/>
                  </a:lnTo>
                  <a:lnTo>
                    <a:pt x="0" y="87249"/>
                  </a:lnTo>
                  <a:lnTo>
                    <a:pt x="32016" y="87249"/>
                  </a:lnTo>
                  <a:lnTo>
                    <a:pt x="32016" y="57746"/>
                  </a:lnTo>
                  <a:close/>
                </a:path>
                <a:path w="65404" h="87630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275591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307587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275591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307587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275591" y="29626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275584" y="2992081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1991" y="28371"/>
                  </a:lnTo>
                  <a:lnTo>
                    <a:pt x="65201" y="28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275584" y="3020377"/>
              <a:ext cx="65405" cy="59690"/>
            </a:xfrm>
            <a:custGeom>
              <a:avLst/>
              <a:gdLst/>
              <a:ahLst/>
              <a:cxnLst/>
              <a:rect l="l" t="t" r="r" b="b"/>
              <a:pathLst>
                <a:path w="65404" h="59689">
                  <a:moveTo>
                    <a:pt x="65201" y="29578"/>
                  </a:moveTo>
                  <a:lnTo>
                    <a:pt x="32016" y="29578"/>
                  </a:lnTo>
                  <a:lnTo>
                    <a:pt x="0" y="29578"/>
                  </a:lnTo>
                  <a:lnTo>
                    <a:pt x="0" y="59080"/>
                  </a:lnTo>
                  <a:lnTo>
                    <a:pt x="31991" y="59080"/>
                  </a:lnTo>
                  <a:lnTo>
                    <a:pt x="65201" y="59080"/>
                  </a:lnTo>
                  <a:lnTo>
                    <a:pt x="65201" y="29578"/>
                  </a:lnTo>
                  <a:close/>
                </a:path>
                <a:path w="65404" h="59689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209925" y="2845714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97789" h="59055">
                  <a:moveTo>
                    <a:pt x="97675" y="29425"/>
                  </a:moveTo>
                  <a:lnTo>
                    <a:pt x="65659" y="29425"/>
                  </a:lnTo>
                  <a:lnTo>
                    <a:pt x="65659" y="58928"/>
                  </a:lnTo>
                  <a:lnTo>
                    <a:pt x="97675" y="58928"/>
                  </a:lnTo>
                  <a:lnTo>
                    <a:pt x="97675" y="294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242262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242262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307575" y="287514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373078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831681" y="43892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864844" y="433058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831679" y="4330585"/>
              <a:ext cx="99060" cy="59055"/>
            </a:xfrm>
            <a:custGeom>
              <a:avLst/>
              <a:gdLst/>
              <a:ahLst/>
              <a:cxnLst/>
              <a:rect l="l" t="t" r="r" b="b"/>
              <a:pathLst>
                <a:path w="99060" h="5905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0" y="58623"/>
                  </a:lnTo>
                  <a:lnTo>
                    <a:pt x="33210" y="58623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59054">
                  <a:moveTo>
                    <a:pt x="98869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864844" y="436008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864838" y="4360087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9133"/>
                  </a:moveTo>
                  <a:lnTo>
                    <a:pt x="0" y="29133"/>
                  </a:lnTo>
                  <a:lnTo>
                    <a:pt x="0" y="57873"/>
                  </a:lnTo>
                  <a:lnTo>
                    <a:pt x="32410" y="57873"/>
                  </a:lnTo>
                  <a:lnTo>
                    <a:pt x="32410" y="29133"/>
                  </a:lnTo>
                  <a:close/>
                </a:path>
                <a:path w="66039" h="58420">
                  <a:moveTo>
                    <a:pt x="65709" y="29133"/>
                  </a:moveTo>
                  <a:lnTo>
                    <a:pt x="32499" y="29133"/>
                  </a:lnTo>
                  <a:lnTo>
                    <a:pt x="32499" y="57873"/>
                  </a:lnTo>
                  <a:lnTo>
                    <a:pt x="65709" y="57873"/>
                  </a:lnTo>
                  <a:lnTo>
                    <a:pt x="65709" y="29133"/>
                  </a:lnTo>
                  <a:close/>
                </a:path>
                <a:path w="66039" h="58420">
                  <a:moveTo>
                    <a:pt x="65709" y="0"/>
                  </a:moveTo>
                  <a:lnTo>
                    <a:pt x="32499" y="0"/>
                  </a:lnTo>
                  <a:lnTo>
                    <a:pt x="32499" y="29121"/>
                  </a:lnTo>
                  <a:lnTo>
                    <a:pt x="65709" y="2912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831681" y="44179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864844" y="441795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831679" y="4243158"/>
              <a:ext cx="99060" cy="204470"/>
            </a:xfrm>
            <a:custGeom>
              <a:avLst/>
              <a:gdLst/>
              <a:ahLst/>
              <a:cxnLst/>
              <a:rect l="l" t="t" r="r" b="b"/>
              <a:pathLst>
                <a:path w="99060" h="20447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99060" h="204470">
                  <a:moveTo>
                    <a:pt x="98869" y="174802"/>
                  </a:moveTo>
                  <a:lnTo>
                    <a:pt x="65659" y="174802"/>
                  </a:lnTo>
                  <a:lnTo>
                    <a:pt x="65659" y="204304"/>
                  </a:lnTo>
                  <a:lnTo>
                    <a:pt x="98869" y="204304"/>
                  </a:lnTo>
                  <a:lnTo>
                    <a:pt x="98869" y="17480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831681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864844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831681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864838" y="3952379"/>
              <a:ext cx="33020" cy="378460"/>
            </a:xfrm>
            <a:custGeom>
              <a:avLst/>
              <a:gdLst/>
              <a:ahLst/>
              <a:cxnLst/>
              <a:rect l="l" t="t" r="r" b="b"/>
              <a:pathLst>
                <a:path w="33020" h="378460">
                  <a:moveTo>
                    <a:pt x="32410" y="349453"/>
                  </a:moveTo>
                  <a:lnTo>
                    <a:pt x="0" y="349453"/>
                  </a:lnTo>
                  <a:lnTo>
                    <a:pt x="0" y="378206"/>
                  </a:lnTo>
                  <a:lnTo>
                    <a:pt x="32410" y="378206"/>
                  </a:lnTo>
                  <a:lnTo>
                    <a:pt x="32410" y="349453"/>
                  </a:lnTo>
                  <a:close/>
                </a:path>
                <a:path w="33020" h="378460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799686" y="3807164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831679" y="3807167"/>
              <a:ext cx="66040" cy="145415"/>
            </a:xfrm>
            <a:custGeom>
              <a:avLst/>
              <a:gdLst/>
              <a:ahLst/>
              <a:cxnLst/>
              <a:rect l="l" t="t" r="r" b="b"/>
              <a:pathLst>
                <a:path w="66039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039" h="145414">
                  <a:moveTo>
                    <a:pt x="65570" y="115620"/>
                  </a:moveTo>
                  <a:lnTo>
                    <a:pt x="33159" y="115620"/>
                  </a:lnTo>
                  <a:lnTo>
                    <a:pt x="33159" y="145122"/>
                  </a:lnTo>
                  <a:lnTo>
                    <a:pt x="65570" y="145122"/>
                  </a:lnTo>
                  <a:lnTo>
                    <a:pt x="65570" y="11562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897339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897339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799686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766524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766524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766524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831681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864844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897339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766524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799686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831679" y="4214494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766515" y="4214494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20">
                  <a:moveTo>
                    <a:pt x="33210" y="28663"/>
                  </a:moveTo>
                  <a:lnTo>
                    <a:pt x="0" y="28663"/>
                  </a:lnTo>
                  <a:lnTo>
                    <a:pt x="0" y="58166"/>
                  </a:lnTo>
                  <a:lnTo>
                    <a:pt x="33210" y="58166"/>
                  </a:lnTo>
                  <a:lnTo>
                    <a:pt x="33210" y="28663"/>
                  </a:lnTo>
                  <a:close/>
                </a:path>
                <a:path w="164464" h="58420">
                  <a:moveTo>
                    <a:pt x="164033" y="0"/>
                  </a:moveTo>
                  <a:lnTo>
                    <a:pt x="130822" y="0"/>
                  </a:lnTo>
                  <a:lnTo>
                    <a:pt x="130822" y="28740"/>
                  </a:lnTo>
                  <a:lnTo>
                    <a:pt x="164033" y="28740"/>
                  </a:lnTo>
                  <a:lnTo>
                    <a:pt x="16403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799686" y="42431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766524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799686" y="427270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766524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766524" y="4301829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29">
                  <a:moveTo>
                    <a:pt x="65157" y="0"/>
                  </a:moveTo>
                  <a:lnTo>
                    <a:pt x="33162" y="0"/>
                  </a:lnTo>
                  <a:lnTo>
                    <a:pt x="33162" y="28748"/>
                  </a:lnTo>
                  <a:lnTo>
                    <a:pt x="0" y="28748"/>
                  </a:lnTo>
                  <a:lnTo>
                    <a:pt x="0" y="58251"/>
                  </a:lnTo>
                  <a:lnTo>
                    <a:pt x="33162" y="58251"/>
                  </a:lnTo>
                  <a:lnTo>
                    <a:pt x="33162" y="87377"/>
                  </a:lnTo>
                  <a:lnTo>
                    <a:pt x="65157" y="87377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766524" y="436008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766515" y="4389221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76" y="28740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766524" y="441795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766524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700856" y="377755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799686" y="377754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831681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700856" y="3719842"/>
              <a:ext cx="196850" cy="87630"/>
            </a:xfrm>
            <a:custGeom>
              <a:avLst/>
              <a:gdLst/>
              <a:ahLst/>
              <a:cxnLst/>
              <a:rect l="l" t="t" r="r" b="b"/>
              <a:pathLst>
                <a:path w="196850" h="87629">
                  <a:moveTo>
                    <a:pt x="65582" y="28282"/>
                  </a:moveTo>
                  <a:lnTo>
                    <a:pt x="33210" y="28282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72" y="28359"/>
                  </a:lnTo>
                  <a:lnTo>
                    <a:pt x="33172" y="57785"/>
                  </a:lnTo>
                  <a:lnTo>
                    <a:pt x="65582" y="57785"/>
                  </a:lnTo>
                  <a:lnTo>
                    <a:pt x="65582" y="28282"/>
                  </a:lnTo>
                  <a:close/>
                </a:path>
                <a:path w="196850" h="87629">
                  <a:moveTo>
                    <a:pt x="196392" y="57708"/>
                  </a:moveTo>
                  <a:lnTo>
                    <a:pt x="163982" y="57708"/>
                  </a:lnTo>
                  <a:lnTo>
                    <a:pt x="163982" y="87210"/>
                  </a:lnTo>
                  <a:lnTo>
                    <a:pt x="196392" y="87210"/>
                  </a:lnTo>
                  <a:lnTo>
                    <a:pt x="196392" y="57708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734028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766524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700866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766524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799686" y="374812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831681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864844" y="37481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668865" y="3660800"/>
              <a:ext cx="196215" cy="29845"/>
            </a:xfrm>
            <a:custGeom>
              <a:avLst/>
              <a:gdLst/>
              <a:ahLst/>
              <a:cxnLst/>
              <a:rect l="l" t="t" r="r" b="b"/>
              <a:pathLst>
                <a:path w="196214" h="29845">
                  <a:moveTo>
                    <a:pt x="97574" y="0"/>
                  </a:moveTo>
                  <a:lnTo>
                    <a:pt x="9757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  <a:path w="196214" h="29845">
                  <a:moveTo>
                    <a:pt x="196024" y="0"/>
                  </a:moveTo>
                  <a:lnTo>
                    <a:pt x="162814" y="0"/>
                  </a:lnTo>
                  <a:lnTo>
                    <a:pt x="162814" y="29502"/>
                  </a:lnTo>
                  <a:lnTo>
                    <a:pt x="196024" y="29502"/>
                  </a:lnTo>
                  <a:lnTo>
                    <a:pt x="19602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766524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700856" y="3660800"/>
              <a:ext cx="131445" cy="728980"/>
            </a:xfrm>
            <a:custGeom>
              <a:avLst/>
              <a:gdLst/>
              <a:ahLst/>
              <a:cxnLst/>
              <a:rect l="l" t="t" r="r" b="b"/>
              <a:pathLst>
                <a:path w="131445" h="728979">
                  <a:moveTo>
                    <a:pt x="33210" y="699287"/>
                  </a:moveTo>
                  <a:lnTo>
                    <a:pt x="0" y="699287"/>
                  </a:lnTo>
                  <a:lnTo>
                    <a:pt x="0" y="728408"/>
                  </a:lnTo>
                  <a:lnTo>
                    <a:pt x="33210" y="728408"/>
                  </a:lnTo>
                  <a:lnTo>
                    <a:pt x="33210" y="699287"/>
                  </a:lnTo>
                  <a:close/>
                </a:path>
                <a:path w="131445" h="728979">
                  <a:moveTo>
                    <a:pt x="130835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700866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734028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734028" y="430183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700856" y="4330585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734028" y="436008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700866" y="438921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734028" y="4389221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20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8242"/>
                  </a:lnTo>
                  <a:lnTo>
                    <a:pt x="32410" y="58242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734028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700866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700866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734028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700856" y="4214494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72" y="28740"/>
                  </a:lnTo>
                  <a:lnTo>
                    <a:pt x="65582" y="28740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700866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700856" y="4068406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72" y="29121"/>
                  </a:lnTo>
                  <a:lnTo>
                    <a:pt x="65582" y="29121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700856" y="4097616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3210" y="29540"/>
                  </a:moveTo>
                  <a:lnTo>
                    <a:pt x="0" y="29540"/>
                  </a:lnTo>
                  <a:lnTo>
                    <a:pt x="0" y="58293"/>
                  </a:lnTo>
                  <a:lnTo>
                    <a:pt x="33210" y="58293"/>
                  </a:lnTo>
                  <a:lnTo>
                    <a:pt x="33210" y="29540"/>
                  </a:lnTo>
                  <a:close/>
                </a:path>
                <a:path w="66039" h="58420">
                  <a:moveTo>
                    <a:pt x="65582" y="0"/>
                  </a:moveTo>
                  <a:lnTo>
                    <a:pt x="33172" y="0"/>
                  </a:lnTo>
                  <a:lnTo>
                    <a:pt x="33172" y="29489"/>
                  </a:lnTo>
                  <a:lnTo>
                    <a:pt x="65582" y="2948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668865" y="3719842"/>
              <a:ext cx="97790" cy="465455"/>
            </a:xfrm>
            <a:custGeom>
              <a:avLst/>
              <a:gdLst/>
              <a:ahLst/>
              <a:cxnLst/>
              <a:rect l="l" t="t" r="r" b="b"/>
              <a:pathLst>
                <a:path w="97789" h="465454">
                  <a:moveTo>
                    <a:pt x="32004" y="0"/>
                  </a:moveTo>
                  <a:lnTo>
                    <a:pt x="0" y="0"/>
                  </a:lnTo>
                  <a:lnTo>
                    <a:pt x="0" y="28282"/>
                  </a:lnTo>
                  <a:lnTo>
                    <a:pt x="0" y="57708"/>
                  </a:lnTo>
                  <a:lnTo>
                    <a:pt x="0" y="87210"/>
                  </a:lnTo>
                  <a:lnTo>
                    <a:pt x="32004" y="87210"/>
                  </a:lnTo>
                  <a:lnTo>
                    <a:pt x="32004" y="57785"/>
                  </a:lnTo>
                  <a:lnTo>
                    <a:pt x="32004" y="28359"/>
                  </a:lnTo>
                  <a:lnTo>
                    <a:pt x="32004" y="0"/>
                  </a:lnTo>
                  <a:close/>
                </a:path>
                <a:path w="97789" h="465454">
                  <a:moveTo>
                    <a:pt x="65201" y="87325"/>
                  </a:moveTo>
                  <a:lnTo>
                    <a:pt x="32004" y="87325"/>
                  </a:lnTo>
                  <a:lnTo>
                    <a:pt x="0" y="87325"/>
                  </a:lnTo>
                  <a:lnTo>
                    <a:pt x="0" y="115697"/>
                  </a:lnTo>
                  <a:lnTo>
                    <a:pt x="31991" y="115697"/>
                  </a:lnTo>
                  <a:lnTo>
                    <a:pt x="65201" y="115697"/>
                  </a:lnTo>
                  <a:lnTo>
                    <a:pt x="65201" y="87325"/>
                  </a:lnTo>
                  <a:close/>
                </a:path>
                <a:path w="97789" h="465454">
                  <a:moveTo>
                    <a:pt x="97574" y="407314"/>
                  </a:moveTo>
                  <a:lnTo>
                    <a:pt x="65163" y="407314"/>
                  </a:lnTo>
                  <a:lnTo>
                    <a:pt x="65163" y="436054"/>
                  </a:lnTo>
                  <a:lnTo>
                    <a:pt x="65163" y="465175"/>
                  </a:lnTo>
                  <a:lnTo>
                    <a:pt x="97574" y="465175"/>
                  </a:lnTo>
                  <a:lnTo>
                    <a:pt x="97574" y="436067"/>
                  </a:lnTo>
                  <a:lnTo>
                    <a:pt x="97574" y="407314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734028" y="3807053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697" y="114"/>
                  </a:moveTo>
                  <a:lnTo>
                    <a:pt x="32486" y="114"/>
                  </a:lnTo>
                  <a:lnTo>
                    <a:pt x="0" y="0"/>
                  </a:lnTo>
                  <a:lnTo>
                    <a:pt x="0" y="57912"/>
                  </a:lnTo>
                  <a:lnTo>
                    <a:pt x="32486" y="57912"/>
                  </a:lnTo>
                  <a:lnTo>
                    <a:pt x="32486" y="28486"/>
                  </a:lnTo>
                  <a:lnTo>
                    <a:pt x="65697" y="28486"/>
                  </a:lnTo>
                  <a:lnTo>
                    <a:pt x="65697" y="1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700856" y="3690226"/>
              <a:ext cx="99060" cy="292100"/>
            </a:xfrm>
            <a:custGeom>
              <a:avLst/>
              <a:gdLst/>
              <a:ahLst/>
              <a:cxnLst/>
              <a:rect l="l" t="t" r="r" b="b"/>
              <a:pathLst>
                <a:path w="99060" h="292100">
                  <a:moveTo>
                    <a:pt x="33210" y="262153"/>
                  </a:moveTo>
                  <a:lnTo>
                    <a:pt x="0" y="262153"/>
                  </a:lnTo>
                  <a:lnTo>
                    <a:pt x="0" y="291642"/>
                  </a:lnTo>
                  <a:lnTo>
                    <a:pt x="33210" y="291642"/>
                  </a:lnTo>
                  <a:lnTo>
                    <a:pt x="33210" y="262153"/>
                  </a:lnTo>
                  <a:close/>
                </a:path>
                <a:path w="99060" h="292100">
                  <a:moveTo>
                    <a:pt x="98869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635705" y="3660800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3668870" y="36902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3700866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3734028" y="36902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3799686" y="36902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3635708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3635705" y="415589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5163" y="2912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3635705" y="418494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3668870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3635705" y="424315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3668870" y="430183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3668870" y="433058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3570046" y="3574605"/>
              <a:ext cx="131445" cy="814705"/>
            </a:xfrm>
            <a:custGeom>
              <a:avLst/>
              <a:gdLst/>
              <a:ahLst/>
              <a:cxnLst/>
              <a:rect l="l" t="t" r="r" b="b"/>
              <a:pathLst>
                <a:path w="131445" h="814704">
                  <a:moveTo>
                    <a:pt x="65532" y="0"/>
                  </a:moveTo>
                  <a:lnTo>
                    <a:pt x="32321" y="0"/>
                  </a:lnTo>
                  <a:lnTo>
                    <a:pt x="32321" y="28282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2410" y="57785"/>
                  </a:lnTo>
                  <a:lnTo>
                    <a:pt x="32410" y="28359"/>
                  </a:lnTo>
                  <a:lnTo>
                    <a:pt x="65532" y="28359"/>
                  </a:lnTo>
                  <a:lnTo>
                    <a:pt x="65532" y="0"/>
                  </a:lnTo>
                  <a:close/>
                </a:path>
                <a:path w="131445" h="814704">
                  <a:moveTo>
                    <a:pt x="98869" y="57746"/>
                  </a:moveTo>
                  <a:lnTo>
                    <a:pt x="65659" y="57746"/>
                  </a:lnTo>
                  <a:lnTo>
                    <a:pt x="65659" y="86118"/>
                  </a:lnTo>
                  <a:lnTo>
                    <a:pt x="98869" y="86118"/>
                  </a:lnTo>
                  <a:lnTo>
                    <a:pt x="98869" y="57746"/>
                  </a:lnTo>
                  <a:close/>
                </a:path>
                <a:path w="131445" h="814704">
                  <a:moveTo>
                    <a:pt x="98869" y="0"/>
                  </a:moveTo>
                  <a:lnTo>
                    <a:pt x="65659" y="0"/>
                  </a:lnTo>
                  <a:lnTo>
                    <a:pt x="65659" y="28359"/>
                  </a:lnTo>
                  <a:lnTo>
                    <a:pt x="98869" y="28359"/>
                  </a:lnTo>
                  <a:lnTo>
                    <a:pt x="98869" y="0"/>
                  </a:lnTo>
                  <a:close/>
                </a:path>
                <a:path w="131445" h="814704">
                  <a:moveTo>
                    <a:pt x="130822" y="785482"/>
                  </a:moveTo>
                  <a:lnTo>
                    <a:pt x="98818" y="785482"/>
                  </a:lnTo>
                  <a:lnTo>
                    <a:pt x="98818" y="814603"/>
                  </a:lnTo>
                  <a:lnTo>
                    <a:pt x="130822" y="814603"/>
                  </a:lnTo>
                  <a:lnTo>
                    <a:pt x="130822" y="785482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3602380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3635708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3602380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668870" y="363234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700866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734028" y="363234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602380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3635708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3668870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3635708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3602367" y="3660800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4">
                  <a:moveTo>
                    <a:pt x="332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3602380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3602367" y="3719842"/>
              <a:ext cx="66675" cy="57785"/>
            </a:xfrm>
            <a:custGeom>
              <a:avLst/>
              <a:gdLst/>
              <a:ahLst/>
              <a:cxnLst/>
              <a:rect l="l" t="t" r="r" b="b"/>
              <a:pathLst>
                <a:path w="66675" h="57785">
                  <a:moveTo>
                    <a:pt x="332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3210" y="57785"/>
                  </a:lnTo>
                  <a:lnTo>
                    <a:pt x="33210" y="28282"/>
                  </a:lnTo>
                  <a:close/>
                </a:path>
                <a:path w="66675" h="57785">
                  <a:moveTo>
                    <a:pt x="66548" y="0"/>
                  </a:moveTo>
                  <a:lnTo>
                    <a:pt x="33337" y="0"/>
                  </a:lnTo>
                  <a:lnTo>
                    <a:pt x="33337" y="28282"/>
                  </a:lnTo>
                  <a:lnTo>
                    <a:pt x="33337" y="57785"/>
                  </a:lnTo>
                  <a:lnTo>
                    <a:pt x="66548" y="57785"/>
                  </a:lnTo>
                  <a:lnTo>
                    <a:pt x="66548" y="28359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3635708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3635708" y="3807164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3537216" y="3748125"/>
              <a:ext cx="65405" cy="234315"/>
            </a:xfrm>
            <a:custGeom>
              <a:avLst/>
              <a:gdLst/>
              <a:ahLst/>
              <a:cxnLst/>
              <a:rect l="l" t="t" r="r" b="b"/>
              <a:pathLst>
                <a:path w="65404" h="23431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34314">
                  <a:moveTo>
                    <a:pt x="65239" y="204254"/>
                  </a:moveTo>
                  <a:lnTo>
                    <a:pt x="32829" y="204254"/>
                  </a:lnTo>
                  <a:lnTo>
                    <a:pt x="32829" y="233743"/>
                  </a:lnTo>
                  <a:lnTo>
                    <a:pt x="65239" y="233743"/>
                  </a:lnTo>
                  <a:lnTo>
                    <a:pt x="65239" y="204254"/>
                  </a:lnTo>
                  <a:close/>
                </a:path>
                <a:path w="65404" h="234314">
                  <a:moveTo>
                    <a:pt x="65239" y="59042"/>
                  </a:moveTo>
                  <a:lnTo>
                    <a:pt x="32829" y="59042"/>
                  </a:lnTo>
                  <a:lnTo>
                    <a:pt x="32829" y="87414"/>
                  </a:lnTo>
                  <a:lnTo>
                    <a:pt x="65239" y="87414"/>
                  </a:lnTo>
                  <a:lnTo>
                    <a:pt x="65239" y="59042"/>
                  </a:lnTo>
                  <a:close/>
                </a:path>
                <a:path w="65404" h="23431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3570051" y="377762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657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29424"/>
                  </a:lnTo>
                  <a:lnTo>
                    <a:pt x="65657" y="29424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3537216" y="3807167"/>
              <a:ext cx="98425" cy="145415"/>
            </a:xfrm>
            <a:custGeom>
              <a:avLst/>
              <a:gdLst/>
              <a:ahLst/>
              <a:cxnLst/>
              <a:rect l="l" t="t" r="r" b="b"/>
              <a:pathLst>
                <a:path w="98425" h="145414">
                  <a:moveTo>
                    <a:pt x="32804" y="115620"/>
                  </a:moveTo>
                  <a:lnTo>
                    <a:pt x="0" y="115620"/>
                  </a:lnTo>
                  <a:lnTo>
                    <a:pt x="0" y="145122"/>
                  </a:lnTo>
                  <a:lnTo>
                    <a:pt x="32804" y="145122"/>
                  </a:lnTo>
                  <a:lnTo>
                    <a:pt x="32804" y="115620"/>
                  </a:lnTo>
                  <a:close/>
                </a:path>
                <a:path w="98425" h="145414">
                  <a:moveTo>
                    <a:pt x="98361" y="0"/>
                  </a:moveTo>
                  <a:lnTo>
                    <a:pt x="65151" y="0"/>
                  </a:lnTo>
                  <a:lnTo>
                    <a:pt x="65151" y="28371"/>
                  </a:lnTo>
                  <a:lnTo>
                    <a:pt x="98361" y="28371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3570051" y="39227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602380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635708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537222" y="398182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570051" y="398182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3537222" y="377754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3439566" y="3806888"/>
              <a:ext cx="196215" cy="116205"/>
            </a:xfrm>
            <a:custGeom>
              <a:avLst/>
              <a:gdLst/>
              <a:ahLst/>
              <a:cxnLst/>
              <a:rect l="l" t="t" r="r" b="b"/>
              <a:pathLst>
                <a:path w="196214" h="116204">
                  <a:moveTo>
                    <a:pt x="196138" y="57975"/>
                  </a:moveTo>
                  <a:lnTo>
                    <a:pt x="162801" y="57975"/>
                  </a:lnTo>
                  <a:lnTo>
                    <a:pt x="162801" y="28371"/>
                  </a:lnTo>
                  <a:lnTo>
                    <a:pt x="130479" y="28371"/>
                  </a:lnTo>
                  <a:lnTo>
                    <a:pt x="130479" y="0"/>
                  </a:lnTo>
                  <a:lnTo>
                    <a:pt x="65151" y="0"/>
                  </a:lnTo>
                  <a:lnTo>
                    <a:pt x="65151" y="28371"/>
                  </a:lnTo>
                  <a:lnTo>
                    <a:pt x="31991" y="28371"/>
                  </a:lnTo>
                  <a:lnTo>
                    <a:pt x="31991" y="57975"/>
                  </a:lnTo>
                  <a:lnTo>
                    <a:pt x="0" y="57975"/>
                  </a:lnTo>
                  <a:lnTo>
                    <a:pt x="0" y="87591"/>
                  </a:lnTo>
                  <a:lnTo>
                    <a:pt x="0" y="115963"/>
                  </a:lnTo>
                  <a:lnTo>
                    <a:pt x="31991" y="115963"/>
                  </a:lnTo>
                  <a:lnTo>
                    <a:pt x="31991" y="87591"/>
                  </a:lnTo>
                  <a:lnTo>
                    <a:pt x="65151" y="87591"/>
                  </a:lnTo>
                  <a:lnTo>
                    <a:pt x="65151" y="57975"/>
                  </a:lnTo>
                  <a:lnTo>
                    <a:pt x="130479" y="57975"/>
                  </a:lnTo>
                  <a:lnTo>
                    <a:pt x="130479" y="87591"/>
                  </a:lnTo>
                  <a:lnTo>
                    <a:pt x="196138" y="87591"/>
                  </a:lnTo>
                  <a:lnTo>
                    <a:pt x="196138" y="579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3537222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3439569" y="4068412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5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65157" y="29110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3504717" y="4068406"/>
              <a:ext cx="131445" cy="29209"/>
            </a:xfrm>
            <a:custGeom>
              <a:avLst/>
              <a:gdLst/>
              <a:ahLst/>
              <a:cxnLst/>
              <a:rect l="l" t="t" r="r" b="b"/>
              <a:pathLst>
                <a:path w="131445" h="29210">
                  <a:moveTo>
                    <a:pt x="324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410" y="29121"/>
                  </a:lnTo>
                  <a:lnTo>
                    <a:pt x="32410" y="0"/>
                  </a:lnTo>
                  <a:close/>
                </a:path>
                <a:path w="131445" h="29210">
                  <a:moveTo>
                    <a:pt x="65303" y="0"/>
                  </a:moveTo>
                  <a:lnTo>
                    <a:pt x="32499" y="0"/>
                  </a:lnTo>
                  <a:lnTo>
                    <a:pt x="32499" y="29121"/>
                  </a:lnTo>
                  <a:lnTo>
                    <a:pt x="65303" y="29121"/>
                  </a:lnTo>
                  <a:lnTo>
                    <a:pt x="65303" y="0"/>
                  </a:lnTo>
                  <a:close/>
                </a:path>
                <a:path w="131445" h="29210">
                  <a:moveTo>
                    <a:pt x="130860" y="0"/>
                  </a:moveTo>
                  <a:lnTo>
                    <a:pt x="97650" y="0"/>
                  </a:lnTo>
                  <a:lnTo>
                    <a:pt x="97650" y="29121"/>
                  </a:lnTo>
                  <a:lnTo>
                    <a:pt x="130860" y="29121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3439569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3471564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3504726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3570051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3439569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3537216" y="3574605"/>
              <a:ext cx="65405" cy="86360"/>
            </a:xfrm>
            <a:custGeom>
              <a:avLst/>
              <a:gdLst/>
              <a:ahLst/>
              <a:cxnLst/>
              <a:rect l="l" t="t" r="r" b="b"/>
              <a:pathLst>
                <a:path w="65404" h="86360">
                  <a:moveTo>
                    <a:pt x="328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804" y="28359"/>
                  </a:lnTo>
                  <a:lnTo>
                    <a:pt x="32804" y="0"/>
                  </a:lnTo>
                  <a:close/>
                </a:path>
                <a:path w="65404" h="86360">
                  <a:moveTo>
                    <a:pt x="65239" y="57746"/>
                  </a:moveTo>
                  <a:lnTo>
                    <a:pt x="32829" y="57746"/>
                  </a:lnTo>
                  <a:lnTo>
                    <a:pt x="32829" y="86118"/>
                  </a:lnTo>
                  <a:lnTo>
                    <a:pt x="65239" y="86118"/>
                  </a:lnTo>
                  <a:lnTo>
                    <a:pt x="65239" y="5774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537222" y="36028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3471557" y="3632961"/>
              <a:ext cx="130810" cy="86360"/>
            </a:xfrm>
            <a:custGeom>
              <a:avLst/>
              <a:gdLst/>
              <a:ahLst/>
              <a:cxnLst/>
              <a:rect l="l" t="t" r="r" b="b"/>
              <a:pathLst>
                <a:path w="130810" h="86360">
                  <a:moveTo>
                    <a:pt x="130810" y="56743"/>
                  </a:moveTo>
                  <a:lnTo>
                    <a:pt x="98488" y="56743"/>
                  </a:lnTo>
                  <a:lnTo>
                    <a:pt x="98488" y="0"/>
                  </a:lnTo>
                  <a:lnTo>
                    <a:pt x="65659" y="0"/>
                  </a:lnTo>
                  <a:lnTo>
                    <a:pt x="65659" y="56743"/>
                  </a:lnTo>
                  <a:lnTo>
                    <a:pt x="0" y="56743"/>
                  </a:lnTo>
                  <a:lnTo>
                    <a:pt x="0" y="86347"/>
                  </a:lnTo>
                  <a:lnTo>
                    <a:pt x="130810" y="86347"/>
                  </a:lnTo>
                  <a:lnTo>
                    <a:pt x="130810" y="567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3570051" y="366079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3537222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3570051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3864844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668870" y="31951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700866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3734028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3766524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3799686" y="31951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668865" y="3195192"/>
              <a:ext cx="196215" cy="379730"/>
            </a:xfrm>
            <a:custGeom>
              <a:avLst/>
              <a:gdLst/>
              <a:ahLst/>
              <a:cxnLst/>
              <a:rect l="l" t="t" r="r" b="b"/>
              <a:pathLst>
                <a:path w="196214" h="379729">
                  <a:moveTo>
                    <a:pt x="32004" y="349796"/>
                  </a:moveTo>
                  <a:lnTo>
                    <a:pt x="0" y="349796"/>
                  </a:lnTo>
                  <a:lnTo>
                    <a:pt x="0" y="379298"/>
                  </a:lnTo>
                  <a:lnTo>
                    <a:pt x="32004" y="379298"/>
                  </a:lnTo>
                  <a:lnTo>
                    <a:pt x="32004" y="349796"/>
                  </a:lnTo>
                  <a:close/>
                </a:path>
                <a:path w="196214" h="379729">
                  <a:moveTo>
                    <a:pt x="196024" y="0"/>
                  </a:moveTo>
                  <a:lnTo>
                    <a:pt x="162814" y="0"/>
                  </a:lnTo>
                  <a:lnTo>
                    <a:pt x="162814" y="29502"/>
                  </a:lnTo>
                  <a:lnTo>
                    <a:pt x="196024" y="29502"/>
                  </a:lnTo>
                  <a:lnTo>
                    <a:pt x="19602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3668865" y="348673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20">
                  <a:moveTo>
                    <a:pt x="32004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2004" y="58331"/>
                  </a:lnTo>
                  <a:lnTo>
                    <a:pt x="32004" y="28829"/>
                  </a:lnTo>
                  <a:close/>
                </a:path>
                <a:path w="65404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8752"/>
                  </a:lnTo>
                  <a:lnTo>
                    <a:pt x="65201" y="2875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3700866" y="3515475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29">
                  <a:moveTo>
                    <a:pt x="656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29582"/>
                  </a:lnTo>
                  <a:lnTo>
                    <a:pt x="33162" y="29582"/>
                  </a:lnTo>
                  <a:lnTo>
                    <a:pt x="33162" y="59007"/>
                  </a:lnTo>
                  <a:lnTo>
                    <a:pt x="0" y="59007"/>
                  </a:lnTo>
                  <a:lnTo>
                    <a:pt x="0" y="87487"/>
                  </a:lnTo>
                  <a:lnTo>
                    <a:pt x="98819" y="87487"/>
                  </a:lnTo>
                  <a:lnTo>
                    <a:pt x="98819" y="59007"/>
                  </a:lnTo>
                  <a:lnTo>
                    <a:pt x="65657" y="59007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700866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668870" y="357459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668870" y="36028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3700866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3668865" y="3399408"/>
              <a:ext cx="97790" cy="233045"/>
            </a:xfrm>
            <a:custGeom>
              <a:avLst/>
              <a:gdLst/>
              <a:ahLst/>
              <a:cxnLst/>
              <a:rect l="l" t="t" r="r" b="b"/>
              <a:pathLst>
                <a:path w="97789" h="233045">
                  <a:moveTo>
                    <a:pt x="32004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32004" y="0"/>
                  </a:lnTo>
                  <a:close/>
                </a:path>
                <a:path w="97789" h="233045">
                  <a:moveTo>
                    <a:pt x="97574" y="203479"/>
                  </a:moveTo>
                  <a:lnTo>
                    <a:pt x="65163" y="203479"/>
                  </a:lnTo>
                  <a:lnTo>
                    <a:pt x="65163" y="232981"/>
                  </a:lnTo>
                  <a:lnTo>
                    <a:pt x="97574" y="232981"/>
                  </a:lnTo>
                  <a:lnTo>
                    <a:pt x="97574" y="203479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700866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3734028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3668865" y="342823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668870" y="345771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3700866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3602367" y="3282530"/>
              <a:ext cx="164465" cy="233045"/>
            </a:xfrm>
            <a:custGeom>
              <a:avLst/>
              <a:gdLst/>
              <a:ahLst/>
              <a:cxnLst/>
              <a:rect l="l" t="t" r="r" b="b"/>
              <a:pathLst>
                <a:path w="164464" h="233045">
                  <a:moveTo>
                    <a:pt x="33210" y="29540"/>
                  </a:moveTo>
                  <a:lnTo>
                    <a:pt x="0" y="29540"/>
                  </a:lnTo>
                  <a:lnTo>
                    <a:pt x="0" y="58293"/>
                  </a:lnTo>
                  <a:lnTo>
                    <a:pt x="33210" y="58293"/>
                  </a:lnTo>
                  <a:lnTo>
                    <a:pt x="33210" y="29540"/>
                  </a:lnTo>
                  <a:close/>
                </a:path>
                <a:path w="164464" h="233045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3210" y="29489"/>
                  </a:lnTo>
                  <a:lnTo>
                    <a:pt x="33210" y="0"/>
                  </a:lnTo>
                  <a:close/>
                </a:path>
                <a:path w="164464" h="233045">
                  <a:moveTo>
                    <a:pt x="66548" y="29540"/>
                  </a:moveTo>
                  <a:lnTo>
                    <a:pt x="33337" y="29540"/>
                  </a:lnTo>
                  <a:lnTo>
                    <a:pt x="33337" y="58293"/>
                  </a:lnTo>
                  <a:lnTo>
                    <a:pt x="66548" y="58293"/>
                  </a:lnTo>
                  <a:lnTo>
                    <a:pt x="66548" y="29540"/>
                  </a:lnTo>
                  <a:close/>
                </a:path>
                <a:path w="164464" h="233045">
                  <a:moveTo>
                    <a:pt x="98501" y="204203"/>
                  </a:moveTo>
                  <a:lnTo>
                    <a:pt x="66497" y="204203"/>
                  </a:lnTo>
                  <a:lnTo>
                    <a:pt x="66497" y="232956"/>
                  </a:lnTo>
                  <a:lnTo>
                    <a:pt x="98501" y="232956"/>
                  </a:lnTo>
                  <a:lnTo>
                    <a:pt x="98501" y="204203"/>
                  </a:lnTo>
                  <a:close/>
                </a:path>
                <a:path w="164464" h="233045">
                  <a:moveTo>
                    <a:pt x="164071" y="204203"/>
                  </a:moveTo>
                  <a:lnTo>
                    <a:pt x="131660" y="204203"/>
                  </a:lnTo>
                  <a:lnTo>
                    <a:pt x="131660" y="232956"/>
                  </a:lnTo>
                  <a:lnTo>
                    <a:pt x="164071" y="232956"/>
                  </a:lnTo>
                  <a:lnTo>
                    <a:pt x="164071" y="204203"/>
                  </a:lnTo>
                  <a:close/>
                </a:path>
                <a:path w="164464" h="233045">
                  <a:moveTo>
                    <a:pt x="164071" y="29540"/>
                  </a:moveTo>
                  <a:lnTo>
                    <a:pt x="131660" y="29540"/>
                  </a:lnTo>
                  <a:lnTo>
                    <a:pt x="131660" y="58293"/>
                  </a:lnTo>
                  <a:lnTo>
                    <a:pt x="164071" y="58293"/>
                  </a:lnTo>
                  <a:lnTo>
                    <a:pt x="164071" y="2954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668865" y="3312070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1991" y="28752"/>
                  </a:lnTo>
                  <a:lnTo>
                    <a:pt x="65201" y="2875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3766524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3635708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3668865" y="3253473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4">
                  <a:moveTo>
                    <a:pt x="65163" y="12"/>
                  </a:moveTo>
                  <a:lnTo>
                    <a:pt x="32004" y="12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31991" y="58547"/>
                  </a:lnTo>
                  <a:lnTo>
                    <a:pt x="65163" y="58547"/>
                  </a:lnTo>
                  <a:lnTo>
                    <a:pt x="65163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3734028" y="325347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635705" y="328253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5163" y="29489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3734028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3570046" y="3370236"/>
              <a:ext cx="164465" cy="29209"/>
            </a:xfrm>
            <a:custGeom>
              <a:avLst/>
              <a:gdLst/>
              <a:ahLst/>
              <a:cxnLst/>
              <a:rect l="l" t="t" r="r" b="b"/>
              <a:pathLst>
                <a:path w="164464" h="29210">
                  <a:moveTo>
                    <a:pt x="324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410" y="29121"/>
                  </a:lnTo>
                  <a:lnTo>
                    <a:pt x="32410" y="0"/>
                  </a:lnTo>
                  <a:close/>
                </a:path>
                <a:path w="164464" h="29210">
                  <a:moveTo>
                    <a:pt x="164020" y="0"/>
                  </a:moveTo>
                  <a:lnTo>
                    <a:pt x="130810" y="0"/>
                  </a:lnTo>
                  <a:lnTo>
                    <a:pt x="130810" y="29121"/>
                  </a:lnTo>
                  <a:lnTo>
                    <a:pt x="164020" y="29121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3602380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3635708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3668870" y="337022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3734028" y="337022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3766524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3700866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3570051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3570046" y="334074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3635708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3668865" y="3340747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97789" h="29845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3734028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3537222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3570051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3602380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3635708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3668870" y="322473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3635705" y="3224745"/>
              <a:ext cx="98425" cy="320675"/>
            </a:xfrm>
            <a:custGeom>
              <a:avLst/>
              <a:gdLst/>
              <a:ahLst/>
              <a:cxnLst/>
              <a:rect l="l" t="t" r="r" b="b"/>
              <a:pathLst>
                <a:path w="98425" h="320675">
                  <a:moveTo>
                    <a:pt x="33210" y="290817"/>
                  </a:moveTo>
                  <a:lnTo>
                    <a:pt x="0" y="290817"/>
                  </a:lnTo>
                  <a:lnTo>
                    <a:pt x="0" y="320319"/>
                  </a:lnTo>
                  <a:lnTo>
                    <a:pt x="33210" y="320319"/>
                  </a:lnTo>
                  <a:lnTo>
                    <a:pt x="33210" y="290817"/>
                  </a:lnTo>
                  <a:close/>
                </a:path>
                <a:path w="98425" h="320675">
                  <a:moveTo>
                    <a:pt x="98361" y="0"/>
                  </a:moveTo>
                  <a:lnTo>
                    <a:pt x="65151" y="0"/>
                  </a:lnTo>
                  <a:lnTo>
                    <a:pt x="65151" y="28740"/>
                  </a:lnTo>
                  <a:lnTo>
                    <a:pt x="98361" y="28740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3602380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3570051" y="35449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3602380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3570046" y="3544988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24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2410" y="57975"/>
                  </a:lnTo>
                  <a:lnTo>
                    <a:pt x="32410" y="29616"/>
                  </a:lnTo>
                  <a:close/>
                </a:path>
                <a:path w="99060" h="58420">
                  <a:moveTo>
                    <a:pt x="98869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3602367" y="3457714"/>
              <a:ext cx="66675" cy="57785"/>
            </a:xfrm>
            <a:custGeom>
              <a:avLst/>
              <a:gdLst/>
              <a:ahLst/>
              <a:cxnLst/>
              <a:rect l="l" t="t" r="r" b="b"/>
              <a:pathLst>
                <a:path w="66675" h="57785">
                  <a:moveTo>
                    <a:pt x="33210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3210" y="29133"/>
                  </a:lnTo>
                  <a:lnTo>
                    <a:pt x="33210" y="0"/>
                  </a:lnTo>
                  <a:close/>
                </a:path>
                <a:path w="66675" h="57785">
                  <a:moveTo>
                    <a:pt x="66548" y="29019"/>
                  </a:moveTo>
                  <a:lnTo>
                    <a:pt x="33337" y="29019"/>
                  </a:lnTo>
                  <a:lnTo>
                    <a:pt x="33337" y="57772"/>
                  </a:lnTo>
                  <a:lnTo>
                    <a:pt x="66548" y="57772"/>
                  </a:lnTo>
                  <a:lnTo>
                    <a:pt x="66548" y="29019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3570051" y="348673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3602380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3570046" y="3399408"/>
              <a:ext cx="66040" cy="146050"/>
            </a:xfrm>
            <a:custGeom>
              <a:avLst/>
              <a:gdLst/>
              <a:ahLst/>
              <a:cxnLst/>
              <a:rect l="l" t="t" r="r" b="b"/>
              <a:pathLst>
                <a:path w="66039" h="146050">
                  <a:moveTo>
                    <a:pt x="32410" y="116154"/>
                  </a:moveTo>
                  <a:lnTo>
                    <a:pt x="0" y="116154"/>
                  </a:lnTo>
                  <a:lnTo>
                    <a:pt x="0" y="145656"/>
                  </a:lnTo>
                  <a:lnTo>
                    <a:pt x="32410" y="145656"/>
                  </a:lnTo>
                  <a:lnTo>
                    <a:pt x="32410" y="116154"/>
                  </a:lnTo>
                  <a:close/>
                </a:path>
                <a:path w="66039" h="146050">
                  <a:moveTo>
                    <a:pt x="65532" y="0"/>
                  </a:moveTo>
                  <a:lnTo>
                    <a:pt x="32321" y="0"/>
                  </a:lnTo>
                  <a:lnTo>
                    <a:pt x="32321" y="28740"/>
                  </a:lnTo>
                  <a:lnTo>
                    <a:pt x="65532" y="28740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3570051" y="342822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3602380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3635708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3570046" y="3457714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2410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2410" y="29133"/>
                  </a:lnTo>
                  <a:lnTo>
                    <a:pt x="32410" y="0"/>
                  </a:lnTo>
                  <a:close/>
                </a:path>
                <a:path w="99060" h="29210">
                  <a:moveTo>
                    <a:pt x="98869" y="0"/>
                  </a:moveTo>
                  <a:lnTo>
                    <a:pt x="65659" y="0"/>
                  </a:lnTo>
                  <a:lnTo>
                    <a:pt x="65659" y="29133"/>
                  </a:lnTo>
                  <a:lnTo>
                    <a:pt x="98869" y="29133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3570051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3570051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3635708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3602380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3471564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3504726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3537216" y="319519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3406406" y="3195192"/>
              <a:ext cx="262890" cy="87630"/>
            </a:xfrm>
            <a:custGeom>
              <a:avLst/>
              <a:gdLst/>
              <a:ahLst/>
              <a:cxnLst/>
              <a:rect l="l" t="t" r="r" b="b"/>
              <a:pathLst>
                <a:path w="262889" h="87629">
                  <a:moveTo>
                    <a:pt x="33210" y="58280"/>
                  </a:moveTo>
                  <a:lnTo>
                    <a:pt x="0" y="58280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8280"/>
                  </a:lnTo>
                  <a:close/>
                </a:path>
                <a:path w="262889" h="87629">
                  <a:moveTo>
                    <a:pt x="163614" y="58280"/>
                  </a:moveTo>
                  <a:lnTo>
                    <a:pt x="130810" y="58280"/>
                  </a:lnTo>
                  <a:lnTo>
                    <a:pt x="130810" y="87401"/>
                  </a:lnTo>
                  <a:lnTo>
                    <a:pt x="163614" y="87401"/>
                  </a:lnTo>
                  <a:lnTo>
                    <a:pt x="163614" y="58280"/>
                  </a:lnTo>
                  <a:close/>
                </a:path>
                <a:path w="262889" h="87629">
                  <a:moveTo>
                    <a:pt x="262509" y="0"/>
                  </a:moveTo>
                  <a:lnTo>
                    <a:pt x="229298" y="0"/>
                  </a:lnTo>
                  <a:lnTo>
                    <a:pt x="229298" y="29502"/>
                  </a:lnTo>
                  <a:lnTo>
                    <a:pt x="262509" y="29502"/>
                  </a:lnTo>
                  <a:lnTo>
                    <a:pt x="2625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3439569" y="325347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3471557" y="3253473"/>
              <a:ext cx="164465" cy="59055"/>
            </a:xfrm>
            <a:custGeom>
              <a:avLst/>
              <a:gdLst/>
              <a:ahLst/>
              <a:cxnLst/>
              <a:rect l="l" t="t" r="r" b="b"/>
              <a:pathLst>
                <a:path w="164464" h="5905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33159" y="58547"/>
                  </a:lnTo>
                  <a:lnTo>
                    <a:pt x="65570" y="58547"/>
                  </a:lnTo>
                  <a:lnTo>
                    <a:pt x="65570" y="29121"/>
                  </a:lnTo>
                  <a:lnTo>
                    <a:pt x="65570" y="0"/>
                  </a:lnTo>
                  <a:close/>
                </a:path>
                <a:path w="164464" h="59054">
                  <a:moveTo>
                    <a:pt x="164020" y="0"/>
                  </a:moveTo>
                  <a:lnTo>
                    <a:pt x="130898" y="0"/>
                  </a:lnTo>
                  <a:lnTo>
                    <a:pt x="98488" y="0"/>
                  </a:lnTo>
                  <a:lnTo>
                    <a:pt x="98488" y="29121"/>
                  </a:lnTo>
                  <a:lnTo>
                    <a:pt x="130810" y="29121"/>
                  </a:lnTo>
                  <a:lnTo>
                    <a:pt x="164020" y="29121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3439569" y="32825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3471564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3537222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3537222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3537222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3537222" y="337022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3471564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3537222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3537222" y="342822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3537222" y="34577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3406406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3439566" y="3486734"/>
              <a:ext cx="130810" cy="88265"/>
            </a:xfrm>
            <a:custGeom>
              <a:avLst/>
              <a:gdLst/>
              <a:ahLst/>
              <a:cxnLst/>
              <a:rect l="l" t="t" r="r" b="b"/>
              <a:pathLst>
                <a:path w="130810" h="88264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  <a:path w="130810" h="88264">
                  <a:moveTo>
                    <a:pt x="130454" y="28829"/>
                  </a:moveTo>
                  <a:lnTo>
                    <a:pt x="97650" y="28829"/>
                  </a:lnTo>
                  <a:lnTo>
                    <a:pt x="97650" y="58254"/>
                  </a:lnTo>
                  <a:lnTo>
                    <a:pt x="97650" y="87757"/>
                  </a:lnTo>
                  <a:lnTo>
                    <a:pt x="130454" y="87757"/>
                  </a:lnTo>
                  <a:lnTo>
                    <a:pt x="130454" y="58331"/>
                  </a:lnTo>
                  <a:lnTo>
                    <a:pt x="130454" y="28829"/>
                  </a:lnTo>
                  <a:close/>
                </a:path>
                <a:path w="130810" h="88264">
                  <a:moveTo>
                    <a:pt x="130454" y="0"/>
                  </a:moveTo>
                  <a:lnTo>
                    <a:pt x="97650" y="0"/>
                  </a:lnTo>
                  <a:lnTo>
                    <a:pt x="97650" y="28752"/>
                  </a:lnTo>
                  <a:lnTo>
                    <a:pt x="130454" y="28752"/>
                  </a:lnTo>
                  <a:lnTo>
                    <a:pt x="13045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3799686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3635708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3668870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3700856" y="290475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72" y="28359"/>
                  </a:lnTo>
                  <a:lnTo>
                    <a:pt x="65582" y="2835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3766524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3799686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3602380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3635708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3668870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3700856" y="287514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3537216" y="2875140"/>
              <a:ext cx="262890" cy="145415"/>
            </a:xfrm>
            <a:custGeom>
              <a:avLst/>
              <a:gdLst/>
              <a:ahLst/>
              <a:cxnLst/>
              <a:rect l="l" t="t" r="r" b="b"/>
              <a:pathLst>
                <a:path w="262889" h="145414">
                  <a:moveTo>
                    <a:pt x="32804" y="116941"/>
                  </a:moveTo>
                  <a:lnTo>
                    <a:pt x="0" y="116941"/>
                  </a:lnTo>
                  <a:lnTo>
                    <a:pt x="0" y="145313"/>
                  </a:lnTo>
                  <a:lnTo>
                    <a:pt x="32804" y="145313"/>
                  </a:lnTo>
                  <a:lnTo>
                    <a:pt x="32804" y="116941"/>
                  </a:lnTo>
                  <a:close/>
                </a:path>
                <a:path w="262889" h="145414">
                  <a:moveTo>
                    <a:pt x="65239" y="116941"/>
                  </a:moveTo>
                  <a:lnTo>
                    <a:pt x="32829" y="116941"/>
                  </a:lnTo>
                  <a:lnTo>
                    <a:pt x="32829" y="145313"/>
                  </a:lnTo>
                  <a:lnTo>
                    <a:pt x="65239" y="145313"/>
                  </a:lnTo>
                  <a:lnTo>
                    <a:pt x="65239" y="116941"/>
                  </a:lnTo>
                  <a:close/>
                </a:path>
                <a:path w="262889" h="145414">
                  <a:moveTo>
                    <a:pt x="131699" y="116941"/>
                  </a:moveTo>
                  <a:lnTo>
                    <a:pt x="98488" y="116941"/>
                  </a:lnTo>
                  <a:lnTo>
                    <a:pt x="98488" y="145313"/>
                  </a:lnTo>
                  <a:lnTo>
                    <a:pt x="131699" y="145313"/>
                  </a:lnTo>
                  <a:lnTo>
                    <a:pt x="131699" y="116941"/>
                  </a:lnTo>
                  <a:close/>
                </a:path>
                <a:path w="262889" h="145414">
                  <a:moveTo>
                    <a:pt x="262509" y="0"/>
                  </a:moveTo>
                  <a:lnTo>
                    <a:pt x="229298" y="0"/>
                  </a:lnTo>
                  <a:lnTo>
                    <a:pt x="229298" y="29502"/>
                  </a:lnTo>
                  <a:lnTo>
                    <a:pt x="262509" y="29502"/>
                  </a:lnTo>
                  <a:lnTo>
                    <a:pt x="2625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3602380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3668870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3570051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3504726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3504717" y="299208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328" y="28371"/>
                  </a:moveTo>
                  <a:lnTo>
                    <a:pt x="32499" y="28371"/>
                  </a:lnTo>
                  <a:lnTo>
                    <a:pt x="324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0" y="57797"/>
                  </a:lnTo>
                  <a:lnTo>
                    <a:pt x="65328" y="57797"/>
                  </a:lnTo>
                  <a:lnTo>
                    <a:pt x="65328" y="283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3602367" y="3020377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29844">
                  <a:moveTo>
                    <a:pt x="66548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6548" y="29502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3668870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3602380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3602380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3504717" y="2904756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5404" h="28575">
                  <a:moveTo>
                    <a:pt x="65303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303" y="28359"/>
                  </a:lnTo>
                  <a:lnTo>
                    <a:pt x="6530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3570051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3537216" y="296263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3504717" y="2845714"/>
              <a:ext cx="196215" cy="146685"/>
            </a:xfrm>
            <a:custGeom>
              <a:avLst/>
              <a:gdLst/>
              <a:ahLst/>
              <a:cxnLst/>
              <a:rect l="l" t="t" r="r" b="b"/>
              <a:pathLst>
                <a:path w="196214" h="14668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96214" h="146685">
                  <a:moveTo>
                    <a:pt x="196151" y="116916"/>
                  </a:moveTo>
                  <a:lnTo>
                    <a:pt x="164198" y="116916"/>
                  </a:lnTo>
                  <a:lnTo>
                    <a:pt x="130987" y="116916"/>
                  </a:lnTo>
                  <a:lnTo>
                    <a:pt x="130987" y="146418"/>
                  </a:lnTo>
                  <a:lnTo>
                    <a:pt x="164147" y="146418"/>
                  </a:lnTo>
                  <a:lnTo>
                    <a:pt x="196151" y="146418"/>
                  </a:lnTo>
                  <a:lnTo>
                    <a:pt x="196151" y="116916"/>
                  </a:lnTo>
                  <a:close/>
                </a:path>
                <a:path w="196214" h="146685">
                  <a:moveTo>
                    <a:pt x="196151" y="0"/>
                  </a:moveTo>
                  <a:lnTo>
                    <a:pt x="164147" y="0"/>
                  </a:lnTo>
                  <a:lnTo>
                    <a:pt x="164147" y="29502"/>
                  </a:lnTo>
                  <a:lnTo>
                    <a:pt x="196151" y="29502"/>
                  </a:lnTo>
                  <a:lnTo>
                    <a:pt x="19615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3537222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3570051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3602380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3635708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3439569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3340747" y="2904642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659" y="0"/>
                  </a:moveTo>
                  <a:lnTo>
                    <a:pt x="32321" y="0"/>
                  </a:lnTo>
                  <a:lnTo>
                    <a:pt x="0" y="0"/>
                  </a:lnTo>
                  <a:lnTo>
                    <a:pt x="0" y="57899"/>
                  </a:lnTo>
                  <a:lnTo>
                    <a:pt x="32321" y="57899"/>
                  </a:lnTo>
                  <a:lnTo>
                    <a:pt x="65532" y="57899"/>
                  </a:lnTo>
                  <a:lnTo>
                    <a:pt x="65532" y="28473"/>
                  </a:lnTo>
                  <a:lnTo>
                    <a:pt x="65659" y="28473"/>
                  </a:lnTo>
                  <a:lnTo>
                    <a:pt x="656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3406406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3471557" y="2933039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3537222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3570051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3602380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3635708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3668870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3570051" y="28751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3406406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3439569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3471564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3504726" y="28751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3537222" y="28751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3406406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3439569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3471564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3406406" y="2962538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30">
                  <a:moveTo>
                    <a:pt x="651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87330"/>
                  </a:lnTo>
                  <a:lnTo>
                    <a:pt x="33162" y="87330"/>
                  </a:lnTo>
                  <a:lnTo>
                    <a:pt x="33162" y="29582"/>
                  </a:lnTo>
                  <a:lnTo>
                    <a:pt x="65157" y="29582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3471564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3439569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3471564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3439569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3275584" y="2845714"/>
              <a:ext cx="229235" cy="204470"/>
            </a:xfrm>
            <a:custGeom>
              <a:avLst/>
              <a:gdLst/>
              <a:ahLst/>
              <a:cxnLst/>
              <a:rect l="l" t="t" r="r" b="b"/>
              <a:pathLst>
                <a:path w="229235" h="204469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229235" h="204469">
                  <a:moveTo>
                    <a:pt x="164033" y="0"/>
                  </a:moveTo>
                  <a:lnTo>
                    <a:pt x="130822" y="0"/>
                  </a:lnTo>
                  <a:lnTo>
                    <a:pt x="130822" y="29502"/>
                  </a:lnTo>
                  <a:lnTo>
                    <a:pt x="164033" y="29502"/>
                  </a:lnTo>
                  <a:lnTo>
                    <a:pt x="164033" y="0"/>
                  </a:lnTo>
                  <a:close/>
                </a:path>
                <a:path w="229235" h="204469">
                  <a:moveTo>
                    <a:pt x="229184" y="174663"/>
                  </a:moveTo>
                  <a:lnTo>
                    <a:pt x="195973" y="174663"/>
                  </a:lnTo>
                  <a:lnTo>
                    <a:pt x="195973" y="204165"/>
                  </a:lnTo>
                  <a:lnTo>
                    <a:pt x="229184" y="204165"/>
                  </a:lnTo>
                  <a:lnTo>
                    <a:pt x="229184" y="17466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3307587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3340747" y="284571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3439569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3471557" y="2845714"/>
              <a:ext cx="33655" cy="1339850"/>
            </a:xfrm>
            <a:custGeom>
              <a:avLst/>
              <a:gdLst/>
              <a:ahLst/>
              <a:cxnLst/>
              <a:rect l="l" t="t" r="r" b="b"/>
              <a:pathLst>
                <a:path w="33654" h="1339850">
                  <a:moveTo>
                    <a:pt x="33210" y="1310182"/>
                  </a:moveTo>
                  <a:lnTo>
                    <a:pt x="0" y="1310182"/>
                  </a:lnTo>
                  <a:lnTo>
                    <a:pt x="0" y="1339303"/>
                  </a:lnTo>
                  <a:lnTo>
                    <a:pt x="33210" y="1339303"/>
                  </a:lnTo>
                  <a:lnTo>
                    <a:pt x="33210" y="1310182"/>
                  </a:lnTo>
                  <a:close/>
                </a:path>
                <a:path w="33654" h="133985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3373078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3340747" y="4097616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29">
                  <a:moveTo>
                    <a:pt x="65659" y="29489"/>
                  </a:moveTo>
                  <a:lnTo>
                    <a:pt x="32321" y="29489"/>
                  </a:lnTo>
                  <a:lnTo>
                    <a:pt x="0" y="29489"/>
                  </a:lnTo>
                  <a:lnTo>
                    <a:pt x="0" y="87401"/>
                  </a:lnTo>
                  <a:lnTo>
                    <a:pt x="32321" y="87401"/>
                  </a:lnTo>
                  <a:lnTo>
                    <a:pt x="32321" y="58293"/>
                  </a:lnTo>
                  <a:lnTo>
                    <a:pt x="65659" y="58293"/>
                  </a:lnTo>
                  <a:lnTo>
                    <a:pt x="65659" y="29489"/>
                  </a:lnTo>
                  <a:close/>
                </a:path>
                <a:path w="99060" h="87629">
                  <a:moveTo>
                    <a:pt x="98869" y="0"/>
                  </a:moveTo>
                  <a:lnTo>
                    <a:pt x="65659" y="0"/>
                  </a:lnTo>
                  <a:lnTo>
                    <a:pt x="65659" y="29489"/>
                  </a:lnTo>
                  <a:lnTo>
                    <a:pt x="98869" y="2948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3406406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3373078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3340747" y="4155897"/>
              <a:ext cx="131445" cy="59055"/>
            </a:xfrm>
            <a:custGeom>
              <a:avLst/>
              <a:gdLst/>
              <a:ahLst/>
              <a:cxnLst/>
              <a:rect l="l" t="t" r="r" b="b"/>
              <a:pathLst>
                <a:path w="131445" h="59054">
                  <a:moveTo>
                    <a:pt x="32410" y="29044"/>
                  </a:moveTo>
                  <a:lnTo>
                    <a:pt x="0" y="29044"/>
                  </a:lnTo>
                  <a:lnTo>
                    <a:pt x="0" y="58547"/>
                  </a:lnTo>
                  <a:lnTo>
                    <a:pt x="32410" y="58547"/>
                  </a:lnTo>
                  <a:lnTo>
                    <a:pt x="32410" y="29044"/>
                  </a:lnTo>
                  <a:close/>
                </a:path>
                <a:path w="131445" h="59054">
                  <a:moveTo>
                    <a:pt x="130822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121"/>
                  </a:lnTo>
                  <a:lnTo>
                    <a:pt x="98818" y="29121"/>
                  </a:lnTo>
                  <a:lnTo>
                    <a:pt x="130822" y="29121"/>
                  </a:lnTo>
                  <a:lnTo>
                    <a:pt x="13082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3373078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3406406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3439569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3373078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3373069" y="4214494"/>
              <a:ext cx="66675" cy="58419"/>
            </a:xfrm>
            <a:custGeom>
              <a:avLst/>
              <a:gdLst/>
              <a:ahLst/>
              <a:cxnLst/>
              <a:rect l="l" t="t" r="r" b="b"/>
              <a:pathLst>
                <a:path w="66675" h="58420">
                  <a:moveTo>
                    <a:pt x="33210" y="28663"/>
                  </a:moveTo>
                  <a:lnTo>
                    <a:pt x="0" y="28663"/>
                  </a:lnTo>
                  <a:lnTo>
                    <a:pt x="0" y="58166"/>
                  </a:lnTo>
                  <a:lnTo>
                    <a:pt x="33210" y="58166"/>
                  </a:lnTo>
                  <a:lnTo>
                    <a:pt x="33210" y="28663"/>
                  </a:lnTo>
                  <a:close/>
                </a:path>
                <a:path w="66675" h="58420">
                  <a:moveTo>
                    <a:pt x="66548" y="0"/>
                  </a:moveTo>
                  <a:lnTo>
                    <a:pt x="33337" y="0"/>
                  </a:lnTo>
                  <a:lnTo>
                    <a:pt x="33337" y="28740"/>
                  </a:lnTo>
                  <a:lnTo>
                    <a:pt x="66548" y="28740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3275584" y="3894505"/>
              <a:ext cx="229235" cy="28575"/>
            </a:xfrm>
            <a:custGeom>
              <a:avLst/>
              <a:gdLst/>
              <a:ahLst/>
              <a:cxnLst/>
              <a:rect l="l" t="t" r="r" b="b"/>
              <a:pathLst>
                <a:path w="229235" h="28575">
                  <a:moveTo>
                    <a:pt x="32016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16" y="28359"/>
                  </a:lnTo>
                  <a:lnTo>
                    <a:pt x="32016" y="0"/>
                  </a:lnTo>
                  <a:close/>
                </a:path>
                <a:path w="229235" h="28575">
                  <a:moveTo>
                    <a:pt x="229184" y="0"/>
                  </a:moveTo>
                  <a:lnTo>
                    <a:pt x="195973" y="0"/>
                  </a:lnTo>
                  <a:lnTo>
                    <a:pt x="195973" y="28359"/>
                  </a:lnTo>
                  <a:lnTo>
                    <a:pt x="229184" y="28359"/>
                  </a:lnTo>
                  <a:lnTo>
                    <a:pt x="22918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3307587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3340747" y="3894505"/>
              <a:ext cx="99060" cy="145415"/>
            </a:xfrm>
            <a:custGeom>
              <a:avLst/>
              <a:gdLst/>
              <a:ahLst/>
              <a:cxnLst/>
              <a:rect l="l" t="t" r="r" b="b"/>
              <a:pathLst>
                <a:path w="99060" h="145414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321" y="28359"/>
                  </a:lnTo>
                  <a:lnTo>
                    <a:pt x="65532" y="28359"/>
                  </a:lnTo>
                  <a:lnTo>
                    <a:pt x="65532" y="0"/>
                  </a:lnTo>
                  <a:close/>
                </a:path>
                <a:path w="99060" h="145414">
                  <a:moveTo>
                    <a:pt x="98869" y="115773"/>
                  </a:moveTo>
                  <a:lnTo>
                    <a:pt x="65659" y="115773"/>
                  </a:lnTo>
                  <a:lnTo>
                    <a:pt x="65659" y="145275"/>
                  </a:lnTo>
                  <a:lnTo>
                    <a:pt x="98869" y="145275"/>
                  </a:lnTo>
                  <a:lnTo>
                    <a:pt x="98869" y="115773"/>
                  </a:lnTo>
                  <a:close/>
                </a:path>
                <a:path w="99060" h="145414">
                  <a:moveTo>
                    <a:pt x="98869" y="0"/>
                  </a:moveTo>
                  <a:lnTo>
                    <a:pt x="65659" y="0"/>
                  </a:lnTo>
                  <a:lnTo>
                    <a:pt x="65659" y="28359"/>
                  </a:lnTo>
                  <a:lnTo>
                    <a:pt x="98869" y="2835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3242262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275591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3307575" y="4010279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3373078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3439569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3307587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3307575" y="4097616"/>
              <a:ext cx="66040" cy="87630"/>
            </a:xfrm>
            <a:custGeom>
              <a:avLst/>
              <a:gdLst/>
              <a:ahLst/>
              <a:cxnLst/>
              <a:rect l="l" t="t" r="r" b="b"/>
              <a:pathLst>
                <a:path w="66039" h="87629">
                  <a:moveTo>
                    <a:pt x="33210" y="58280"/>
                  </a:moveTo>
                  <a:lnTo>
                    <a:pt x="0" y="58280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8280"/>
                  </a:lnTo>
                  <a:close/>
                </a:path>
                <a:path w="66039" h="87629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582" y="2948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3307587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3307575" y="4214494"/>
              <a:ext cx="66040" cy="116205"/>
            </a:xfrm>
            <a:custGeom>
              <a:avLst/>
              <a:gdLst/>
              <a:ahLst/>
              <a:cxnLst/>
              <a:rect l="l" t="t" r="r" b="b"/>
              <a:pathLst>
                <a:path w="66039" h="116204">
                  <a:moveTo>
                    <a:pt x="65582" y="58216"/>
                  </a:moveTo>
                  <a:lnTo>
                    <a:pt x="33210" y="58216"/>
                  </a:lnTo>
                  <a:lnTo>
                    <a:pt x="0" y="58216"/>
                  </a:lnTo>
                  <a:lnTo>
                    <a:pt x="0" y="87337"/>
                  </a:lnTo>
                  <a:lnTo>
                    <a:pt x="0" y="116090"/>
                  </a:lnTo>
                  <a:lnTo>
                    <a:pt x="33210" y="116090"/>
                  </a:lnTo>
                  <a:lnTo>
                    <a:pt x="33210" y="87337"/>
                  </a:lnTo>
                  <a:lnTo>
                    <a:pt x="65582" y="87337"/>
                  </a:lnTo>
                  <a:lnTo>
                    <a:pt x="65582" y="58216"/>
                  </a:lnTo>
                  <a:close/>
                </a:path>
                <a:path w="66039" h="11620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72" y="28740"/>
                  </a:lnTo>
                  <a:lnTo>
                    <a:pt x="33172" y="58166"/>
                  </a:lnTo>
                  <a:lnTo>
                    <a:pt x="65582" y="58166"/>
                  </a:lnTo>
                  <a:lnTo>
                    <a:pt x="65582" y="28740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3373078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3176771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3209925" y="4068406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65544" y="2912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3275591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3307587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3340749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3406406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3340749" y="386503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3176771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3209933" y="386503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3242262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3275591" y="386503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3307587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3373078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3406406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3340749" y="38354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3176765" y="3835463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3242262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3275584" y="383546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3373078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3406406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3275591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3242262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3275591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3275591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3242262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3209925" y="4243158"/>
              <a:ext cx="97790" cy="87630"/>
            </a:xfrm>
            <a:custGeom>
              <a:avLst/>
              <a:gdLst/>
              <a:ahLst/>
              <a:cxnLst/>
              <a:rect l="l" t="t" r="r" b="b"/>
              <a:pathLst>
                <a:path w="97789" h="87629">
                  <a:moveTo>
                    <a:pt x="32410" y="58674"/>
                  </a:moveTo>
                  <a:lnTo>
                    <a:pt x="0" y="58674"/>
                  </a:lnTo>
                  <a:lnTo>
                    <a:pt x="0" y="87426"/>
                  </a:lnTo>
                  <a:lnTo>
                    <a:pt x="32410" y="87426"/>
                  </a:lnTo>
                  <a:lnTo>
                    <a:pt x="32410" y="58674"/>
                  </a:lnTo>
                  <a:close/>
                </a:path>
                <a:path w="97789" h="87629">
                  <a:moveTo>
                    <a:pt x="97675" y="29552"/>
                  </a:moveTo>
                  <a:lnTo>
                    <a:pt x="65659" y="29552"/>
                  </a:lnTo>
                  <a:lnTo>
                    <a:pt x="65659" y="58674"/>
                  </a:lnTo>
                  <a:lnTo>
                    <a:pt x="97675" y="58674"/>
                  </a:lnTo>
                  <a:lnTo>
                    <a:pt x="97675" y="29552"/>
                  </a:lnTo>
                  <a:close/>
                </a:path>
                <a:path w="97789" h="87629">
                  <a:moveTo>
                    <a:pt x="97675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7675" y="29502"/>
                  </a:lnTo>
                  <a:lnTo>
                    <a:pt x="97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3242262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3209933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3209933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3209933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3242259" y="4272711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2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0" y="57873"/>
                  </a:lnTo>
                  <a:lnTo>
                    <a:pt x="33210" y="57873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3176771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3078285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3111447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3144609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3209933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3275591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3307587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3176771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3144609" y="415588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3144609" y="42431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3176771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3144609" y="427270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3176771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3176771" y="430183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3176771" y="433058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3176771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3078276" y="4068406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6370" y="2912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3144609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3078276" y="4097603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3144609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3209933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3144609" y="389449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3045789" y="389449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3078285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3111447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3176771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3209933" y="389449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3242262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3078285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2947470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2980626" y="4010279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97789" h="29845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3111447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144609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176771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2980632" y="415588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3012627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3045789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3078285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3111447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045789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3012627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3045789" y="427270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3078285" y="427270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3012618" y="4184941"/>
              <a:ext cx="132080" cy="146050"/>
            </a:xfrm>
            <a:custGeom>
              <a:avLst/>
              <a:gdLst/>
              <a:ahLst/>
              <a:cxnLst/>
              <a:rect l="l" t="t" r="r" b="b"/>
              <a:pathLst>
                <a:path w="132080" h="14605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2080" h="146050">
                  <a:moveTo>
                    <a:pt x="132029" y="87769"/>
                  </a:moveTo>
                  <a:lnTo>
                    <a:pt x="98818" y="87769"/>
                  </a:lnTo>
                  <a:lnTo>
                    <a:pt x="98818" y="116890"/>
                  </a:lnTo>
                  <a:lnTo>
                    <a:pt x="65659" y="116890"/>
                  </a:lnTo>
                  <a:lnTo>
                    <a:pt x="65659" y="145643"/>
                  </a:lnTo>
                  <a:lnTo>
                    <a:pt x="98818" y="145643"/>
                  </a:lnTo>
                  <a:lnTo>
                    <a:pt x="132029" y="145643"/>
                  </a:lnTo>
                  <a:lnTo>
                    <a:pt x="132029" y="116890"/>
                  </a:lnTo>
                  <a:lnTo>
                    <a:pt x="132029" y="87769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3045789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3078285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3111447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3176771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3078285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2947470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2980632" y="386503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3012618" y="386504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2947466" y="3835463"/>
              <a:ext cx="229235" cy="59690"/>
            </a:xfrm>
            <a:custGeom>
              <a:avLst/>
              <a:gdLst/>
              <a:ahLst/>
              <a:cxnLst/>
              <a:rect l="l" t="t" r="r" b="b"/>
              <a:pathLst>
                <a:path w="229235" h="5968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229235" h="59689">
                  <a:moveTo>
                    <a:pt x="130721" y="0"/>
                  </a:moveTo>
                  <a:lnTo>
                    <a:pt x="98310" y="0"/>
                  </a:lnTo>
                  <a:lnTo>
                    <a:pt x="98310" y="29502"/>
                  </a:lnTo>
                  <a:lnTo>
                    <a:pt x="130721" y="29502"/>
                  </a:lnTo>
                  <a:lnTo>
                    <a:pt x="130721" y="0"/>
                  </a:lnTo>
                  <a:close/>
                </a:path>
                <a:path w="229235" h="59689">
                  <a:moveTo>
                    <a:pt x="229146" y="29578"/>
                  </a:moveTo>
                  <a:lnTo>
                    <a:pt x="197180" y="29578"/>
                  </a:lnTo>
                  <a:lnTo>
                    <a:pt x="163969" y="29578"/>
                  </a:lnTo>
                  <a:lnTo>
                    <a:pt x="163969" y="59080"/>
                  </a:lnTo>
                  <a:lnTo>
                    <a:pt x="197142" y="59080"/>
                  </a:lnTo>
                  <a:lnTo>
                    <a:pt x="229146" y="59080"/>
                  </a:lnTo>
                  <a:lnTo>
                    <a:pt x="229146" y="2957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2980632" y="38354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3012618" y="3835463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5">
                  <a:moveTo>
                    <a:pt x="98869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3111447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3144609" y="38354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2947470" y="4068412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651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87487"/>
                  </a:lnTo>
                  <a:lnTo>
                    <a:pt x="33162" y="87487"/>
                  </a:lnTo>
                  <a:lnTo>
                    <a:pt x="33162" y="29110"/>
                  </a:lnTo>
                  <a:lnTo>
                    <a:pt x="65157" y="29110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2980626" y="4068406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4">
                  <a:moveTo>
                    <a:pt x="32004" y="29197"/>
                  </a:moveTo>
                  <a:lnTo>
                    <a:pt x="0" y="29197"/>
                  </a:lnTo>
                  <a:lnTo>
                    <a:pt x="0" y="58699"/>
                  </a:lnTo>
                  <a:lnTo>
                    <a:pt x="32004" y="58699"/>
                  </a:lnTo>
                  <a:lnTo>
                    <a:pt x="32004" y="29197"/>
                  </a:lnTo>
                  <a:close/>
                </a:path>
                <a:path w="97789" h="59054">
                  <a:moveTo>
                    <a:pt x="97561" y="0"/>
                  </a:moveTo>
                  <a:lnTo>
                    <a:pt x="65201" y="0"/>
                  </a:lnTo>
                  <a:lnTo>
                    <a:pt x="31991" y="0"/>
                  </a:lnTo>
                  <a:lnTo>
                    <a:pt x="31991" y="29121"/>
                  </a:lnTo>
                  <a:lnTo>
                    <a:pt x="65151" y="29121"/>
                  </a:lnTo>
                  <a:lnTo>
                    <a:pt x="97561" y="29121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3012618" y="4097603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2980632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3012627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045789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2881807" y="3865041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2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58420">
                  <a:moveTo>
                    <a:pt x="98869" y="29464"/>
                  </a:moveTo>
                  <a:lnTo>
                    <a:pt x="65659" y="29464"/>
                  </a:lnTo>
                  <a:lnTo>
                    <a:pt x="65659" y="57823"/>
                  </a:lnTo>
                  <a:lnTo>
                    <a:pt x="98869" y="57823"/>
                  </a:lnTo>
                  <a:lnTo>
                    <a:pt x="98869" y="2946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2881812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2914967" y="3835463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19" h="59689">
                  <a:moveTo>
                    <a:pt x="32410" y="29578"/>
                  </a:moveTo>
                  <a:lnTo>
                    <a:pt x="0" y="29578"/>
                  </a:lnTo>
                  <a:lnTo>
                    <a:pt x="0" y="59080"/>
                  </a:lnTo>
                  <a:lnTo>
                    <a:pt x="32410" y="59080"/>
                  </a:lnTo>
                  <a:lnTo>
                    <a:pt x="32410" y="29578"/>
                  </a:lnTo>
                  <a:close/>
                </a:path>
                <a:path w="33019" h="59689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2881812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2914967" y="3894505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97789" h="28575">
                  <a:moveTo>
                    <a:pt x="97663" y="0"/>
                  </a:moveTo>
                  <a:lnTo>
                    <a:pt x="65659" y="0"/>
                  </a:lnTo>
                  <a:lnTo>
                    <a:pt x="65659" y="28359"/>
                  </a:lnTo>
                  <a:lnTo>
                    <a:pt x="97663" y="28359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3012627" y="389449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2980632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2980632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2849816" y="4184941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2914967" y="418494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2410" y="58293"/>
                  </a:lnTo>
                  <a:lnTo>
                    <a:pt x="32410" y="29552"/>
                  </a:lnTo>
                  <a:close/>
                </a:path>
                <a:path w="66039" h="58420">
                  <a:moveTo>
                    <a:pt x="65709" y="29552"/>
                  </a:moveTo>
                  <a:lnTo>
                    <a:pt x="32499" y="29552"/>
                  </a:lnTo>
                  <a:lnTo>
                    <a:pt x="32499" y="58293"/>
                  </a:lnTo>
                  <a:lnTo>
                    <a:pt x="65709" y="58293"/>
                  </a:lnTo>
                  <a:lnTo>
                    <a:pt x="65709" y="29552"/>
                  </a:lnTo>
                  <a:close/>
                </a:path>
                <a:path w="66039" h="58420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3012627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2849816" y="383545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2783319" y="3865041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29845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2849816" y="3864955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1995" y="0"/>
                  </a:moveTo>
                  <a:lnTo>
                    <a:pt x="0" y="0"/>
                  </a:lnTo>
                  <a:lnTo>
                    <a:pt x="0" y="57905"/>
                  </a:lnTo>
                  <a:lnTo>
                    <a:pt x="31995" y="57905"/>
                  </a:lnTo>
                  <a:lnTo>
                    <a:pt x="31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2783319" y="3894505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66675" h="28575">
                  <a:moveTo>
                    <a:pt x="66535" y="0"/>
                  </a:moveTo>
                  <a:lnTo>
                    <a:pt x="33324" y="0"/>
                  </a:lnTo>
                  <a:lnTo>
                    <a:pt x="33324" y="28359"/>
                  </a:lnTo>
                  <a:lnTo>
                    <a:pt x="66535" y="28359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2849816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2881812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2718155" y="4010279"/>
              <a:ext cx="229235" cy="175260"/>
            </a:xfrm>
            <a:custGeom>
              <a:avLst/>
              <a:gdLst/>
              <a:ahLst/>
              <a:cxnLst/>
              <a:rect l="l" t="t" r="r" b="b"/>
              <a:pathLst>
                <a:path w="229235" h="175260">
                  <a:moveTo>
                    <a:pt x="33210" y="145618"/>
                  </a:moveTo>
                  <a:lnTo>
                    <a:pt x="0" y="145618"/>
                  </a:lnTo>
                  <a:lnTo>
                    <a:pt x="0" y="174739"/>
                  </a:lnTo>
                  <a:lnTo>
                    <a:pt x="33210" y="174739"/>
                  </a:lnTo>
                  <a:lnTo>
                    <a:pt x="33210" y="145618"/>
                  </a:lnTo>
                  <a:close/>
                </a:path>
                <a:path w="229235" h="175260">
                  <a:moveTo>
                    <a:pt x="131699" y="145618"/>
                  </a:moveTo>
                  <a:lnTo>
                    <a:pt x="98488" y="145618"/>
                  </a:lnTo>
                  <a:lnTo>
                    <a:pt x="98488" y="174739"/>
                  </a:lnTo>
                  <a:lnTo>
                    <a:pt x="131699" y="174739"/>
                  </a:lnTo>
                  <a:lnTo>
                    <a:pt x="131699" y="145618"/>
                  </a:lnTo>
                  <a:close/>
                </a:path>
                <a:path w="229235" h="175260">
                  <a:moveTo>
                    <a:pt x="229222" y="0"/>
                  </a:moveTo>
                  <a:lnTo>
                    <a:pt x="196811" y="0"/>
                  </a:lnTo>
                  <a:lnTo>
                    <a:pt x="196811" y="29502"/>
                  </a:lnTo>
                  <a:lnTo>
                    <a:pt x="229222" y="29502"/>
                  </a:lnTo>
                  <a:lnTo>
                    <a:pt x="22922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2751328" y="415589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2849816" y="4155900"/>
              <a:ext cx="97790" cy="29209"/>
            </a:xfrm>
            <a:custGeom>
              <a:avLst/>
              <a:gdLst/>
              <a:ahLst/>
              <a:cxnLst/>
              <a:rect l="l" t="t" r="r" b="b"/>
              <a:pathLst>
                <a:path w="97789" h="29210">
                  <a:moveTo>
                    <a:pt x="97653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97653" y="29110"/>
                  </a:lnTo>
                  <a:lnTo>
                    <a:pt x="976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2947470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2816654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2718168" y="409752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3162" y="0"/>
                  </a:moveTo>
                  <a:lnTo>
                    <a:pt x="0" y="0"/>
                  </a:lnTo>
                  <a:lnTo>
                    <a:pt x="0" y="58377"/>
                  </a:lnTo>
                  <a:lnTo>
                    <a:pt x="65157" y="58377"/>
                  </a:lnTo>
                  <a:lnTo>
                    <a:pt x="65157" y="29582"/>
                  </a:lnTo>
                  <a:lnTo>
                    <a:pt x="33162" y="29582"/>
                  </a:lnTo>
                  <a:lnTo>
                    <a:pt x="33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2751328" y="4097603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  <a:path w="130810" h="29845">
                  <a:moveTo>
                    <a:pt x="130492" y="0"/>
                  </a:moveTo>
                  <a:lnTo>
                    <a:pt x="98488" y="0"/>
                  </a:lnTo>
                  <a:lnTo>
                    <a:pt x="98488" y="29502"/>
                  </a:lnTo>
                  <a:lnTo>
                    <a:pt x="130492" y="29502"/>
                  </a:lnTo>
                  <a:lnTo>
                    <a:pt x="13049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2881812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2914974" y="40976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2783325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2816654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2849816" y="412715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1991" y="28752"/>
                  </a:lnTo>
                  <a:lnTo>
                    <a:pt x="65201" y="2875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2914974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2718168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2751330" y="401027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2783325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2718168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2751330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2783325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2881812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2914974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2718168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2685669" y="4097603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19" h="58420">
                  <a:moveTo>
                    <a:pt x="32410" y="29552"/>
                  </a:moveTo>
                  <a:lnTo>
                    <a:pt x="0" y="29552"/>
                  </a:lnTo>
                  <a:lnTo>
                    <a:pt x="0" y="58305"/>
                  </a:lnTo>
                  <a:lnTo>
                    <a:pt x="32410" y="58305"/>
                  </a:lnTo>
                  <a:lnTo>
                    <a:pt x="32410" y="29552"/>
                  </a:lnTo>
                  <a:close/>
                </a:path>
                <a:path w="33019" h="58420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2685672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2685672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2751330" y="418493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2783319" y="4184941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29845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2685672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2685669" y="3865041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97789" h="58420">
                  <a:moveTo>
                    <a:pt x="97663" y="0"/>
                  </a:moveTo>
                  <a:lnTo>
                    <a:pt x="65697" y="0"/>
                  </a:lnTo>
                  <a:lnTo>
                    <a:pt x="32486" y="0"/>
                  </a:lnTo>
                  <a:lnTo>
                    <a:pt x="32486" y="29464"/>
                  </a:lnTo>
                  <a:lnTo>
                    <a:pt x="32486" y="57823"/>
                  </a:lnTo>
                  <a:lnTo>
                    <a:pt x="65659" y="57823"/>
                  </a:lnTo>
                  <a:lnTo>
                    <a:pt x="97663" y="57823"/>
                  </a:lnTo>
                  <a:lnTo>
                    <a:pt x="97663" y="29502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2620505" y="4010279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32016" y="58127"/>
                  </a:moveTo>
                  <a:lnTo>
                    <a:pt x="0" y="58127"/>
                  </a:lnTo>
                  <a:lnTo>
                    <a:pt x="0" y="87249"/>
                  </a:lnTo>
                  <a:lnTo>
                    <a:pt x="32016" y="87249"/>
                  </a:lnTo>
                  <a:lnTo>
                    <a:pt x="32016" y="58127"/>
                  </a:lnTo>
                  <a:close/>
                </a:path>
                <a:path w="65405" h="87629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2685672" y="40102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2652510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2620505" y="3835463"/>
              <a:ext cx="97790" cy="262255"/>
            </a:xfrm>
            <a:custGeom>
              <a:avLst/>
              <a:gdLst/>
              <a:ahLst/>
              <a:cxnLst/>
              <a:rect l="l" t="t" r="r" b="b"/>
              <a:pathLst>
                <a:path w="97789" h="26225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262254">
                  <a:moveTo>
                    <a:pt x="97574" y="232943"/>
                  </a:moveTo>
                  <a:lnTo>
                    <a:pt x="65163" y="232943"/>
                  </a:lnTo>
                  <a:lnTo>
                    <a:pt x="65163" y="262064"/>
                  </a:lnTo>
                  <a:lnTo>
                    <a:pt x="97574" y="262064"/>
                  </a:lnTo>
                  <a:lnTo>
                    <a:pt x="97574" y="23294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2620505" y="386504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2620505" y="389450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65214" y="28359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2685672" y="389449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2620514" y="415588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2620505" y="409760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2620505" y="4127157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57785"/>
                  </a:lnTo>
                  <a:lnTo>
                    <a:pt x="0" y="57785"/>
                  </a:lnTo>
                  <a:lnTo>
                    <a:pt x="0" y="87287"/>
                  </a:lnTo>
                  <a:lnTo>
                    <a:pt x="32016" y="87287"/>
                  </a:lnTo>
                  <a:lnTo>
                    <a:pt x="32016" y="57861"/>
                  </a:lnTo>
                  <a:lnTo>
                    <a:pt x="65214" y="57861"/>
                  </a:lnTo>
                  <a:lnTo>
                    <a:pt x="65214" y="2875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2620505" y="418494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2016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2016" y="58293"/>
                  </a:lnTo>
                  <a:lnTo>
                    <a:pt x="32016" y="29552"/>
                  </a:lnTo>
                  <a:close/>
                </a:path>
                <a:path w="65405" h="58420">
                  <a:moveTo>
                    <a:pt x="65214" y="0"/>
                  </a:moveTo>
                  <a:lnTo>
                    <a:pt x="32004" y="0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2652510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0" name="object 176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16393" y="779480"/>
              <a:ext cx="98333" cy="116075"/>
            </a:xfrm>
            <a:prstGeom prst="rect">
              <a:avLst/>
            </a:prstGeom>
          </p:spPr>
        </p:pic>
        <p:sp>
          <p:nvSpPr>
            <p:cNvPr id="1761" name="object 1761"/>
            <p:cNvSpPr/>
            <p:nvPr/>
          </p:nvSpPr>
          <p:spPr>
            <a:xfrm>
              <a:off x="4683898" y="112820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683898" y="109975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716393" y="10997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749555" y="10997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782705" y="1099768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016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16" y="28359"/>
                  </a:lnTo>
                  <a:lnTo>
                    <a:pt x="32016" y="0"/>
                  </a:lnTo>
                  <a:close/>
                </a:path>
                <a:path w="65404" h="28575">
                  <a:moveTo>
                    <a:pt x="65379" y="0"/>
                  </a:moveTo>
                  <a:lnTo>
                    <a:pt x="32169" y="0"/>
                  </a:lnTo>
                  <a:lnTo>
                    <a:pt x="32169" y="28359"/>
                  </a:lnTo>
                  <a:lnTo>
                    <a:pt x="65379" y="28359"/>
                  </a:lnTo>
                  <a:lnTo>
                    <a:pt x="6537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650736" y="112820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716386" y="1128216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6370" y="29489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782717" y="112820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650727" y="115763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683898" y="92509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585578" y="92509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618740" y="92509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650736" y="92509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814880" y="92509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650736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585578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683898" y="118724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716393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749555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650727" y="1215542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716386" y="1215542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618740" y="12451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618740" y="127457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519917" y="925105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30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99060" h="87630">
                  <a:moveTo>
                    <a:pt x="98869" y="57873"/>
                  </a:moveTo>
                  <a:lnTo>
                    <a:pt x="65659" y="57873"/>
                  </a:lnTo>
                  <a:lnTo>
                    <a:pt x="65659" y="87363"/>
                  </a:lnTo>
                  <a:lnTo>
                    <a:pt x="98869" y="87363"/>
                  </a:lnTo>
                  <a:lnTo>
                    <a:pt x="98869" y="5787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553083" y="9829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618736" y="98297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683898" y="9829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716393" y="9829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519917" y="982979"/>
              <a:ext cx="295275" cy="87630"/>
            </a:xfrm>
            <a:custGeom>
              <a:avLst/>
              <a:gdLst/>
              <a:ahLst/>
              <a:cxnLst/>
              <a:rect l="l" t="t" r="r" b="b"/>
              <a:pathLst>
                <a:path w="295275" h="87630">
                  <a:moveTo>
                    <a:pt x="33210" y="57899"/>
                  </a:moveTo>
                  <a:lnTo>
                    <a:pt x="0" y="57899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7899"/>
                  </a:lnTo>
                  <a:close/>
                </a:path>
                <a:path w="295275" h="87630">
                  <a:moveTo>
                    <a:pt x="294805" y="0"/>
                  </a:moveTo>
                  <a:lnTo>
                    <a:pt x="262839" y="0"/>
                  </a:lnTo>
                  <a:lnTo>
                    <a:pt x="229628" y="0"/>
                  </a:lnTo>
                  <a:lnTo>
                    <a:pt x="229628" y="29489"/>
                  </a:lnTo>
                  <a:lnTo>
                    <a:pt x="262788" y="29489"/>
                  </a:lnTo>
                  <a:lnTo>
                    <a:pt x="294805" y="29489"/>
                  </a:lnTo>
                  <a:lnTo>
                    <a:pt x="294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4553083" y="104087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553077" y="1040879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5">
                  <a:moveTo>
                    <a:pt x="32410" y="29425"/>
                  </a:moveTo>
                  <a:lnTo>
                    <a:pt x="0" y="29425"/>
                  </a:lnTo>
                  <a:lnTo>
                    <a:pt x="0" y="58928"/>
                  </a:lnTo>
                  <a:lnTo>
                    <a:pt x="32410" y="58928"/>
                  </a:lnTo>
                  <a:lnTo>
                    <a:pt x="32410" y="29425"/>
                  </a:lnTo>
                  <a:close/>
                </a:path>
                <a:path w="66039" h="59055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585576" y="1070304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8425" h="29844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4683898" y="107029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4749555" y="107029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585578" y="95338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519920" y="86681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519920" y="95338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4553083" y="95338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618740" y="95338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650736" y="95338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683887" y="953388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99060" h="29844">
                  <a:moveTo>
                    <a:pt x="98869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4487913" y="925105"/>
              <a:ext cx="97790" cy="116205"/>
            </a:xfrm>
            <a:custGeom>
              <a:avLst/>
              <a:gdLst/>
              <a:ahLst/>
              <a:cxnLst/>
              <a:rect l="l" t="t" r="r" b="b"/>
              <a:pathLst>
                <a:path w="97789" h="116205">
                  <a:moveTo>
                    <a:pt x="32016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16" y="28359"/>
                  </a:lnTo>
                  <a:lnTo>
                    <a:pt x="32016" y="0"/>
                  </a:lnTo>
                  <a:close/>
                </a:path>
                <a:path w="97789" h="116205">
                  <a:moveTo>
                    <a:pt x="97574" y="87325"/>
                  </a:moveTo>
                  <a:lnTo>
                    <a:pt x="65163" y="87325"/>
                  </a:lnTo>
                  <a:lnTo>
                    <a:pt x="65163" y="115697"/>
                  </a:lnTo>
                  <a:lnTo>
                    <a:pt x="97574" y="115697"/>
                  </a:lnTo>
                  <a:lnTo>
                    <a:pt x="97574" y="873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4487925" y="95338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4487925" y="9829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4519920" y="9829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487925" y="101242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519920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585578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650736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683887" y="1012431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709" y="0"/>
                  </a:moveTo>
                  <a:lnTo>
                    <a:pt x="32499" y="0"/>
                  </a:lnTo>
                  <a:lnTo>
                    <a:pt x="32499" y="28371"/>
                  </a:lnTo>
                  <a:lnTo>
                    <a:pt x="65709" y="2837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749555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487925" y="104087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487925" y="1070375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4">
                  <a:moveTo>
                    <a:pt x="6515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57748"/>
                  </a:lnTo>
                  <a:lnTo>
                    <a:pt x="31995" y="57748"/>
                  </a:lnTo>
                  <a:lnTo>
                    <a:pt x="31995" y="29424"/>
                  </a:lnTo>
                  <a:lnTo>
                    <a:pt x="65157" y="29424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519917" y="1099768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5570" y="2835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585578" y="10997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650736" y="109975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553083" y="12155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553083" y="1157705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19">
                  <a:moveTo>
                    <a:pt x="32495" y="0"/>
                  </a:moveTo>
                  <a:lnTo>
                    <a:pt x="0" y="0"/>
                  </a:lnTo>
                  <a:lnTo>
                    <a:pt x="0" y="57905"/>
                  </a:lnTo>
                  <a:lnTo>
                    <a:pt x="32495" y="57905"/>
                  </a:lnTo>
                  <a:lnTo>
                    <a:pt x="32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519920" y="112820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553083" y="112820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421429" y="1157630"/>
              <a:ext cx="197485" cy="58419"/>
            </a:xfrm>
            <a:custGeom>
              <a:avLst/>
              <a:gdLst/>
              <a:ahLst/>
              <a:cxnLst/>
              <a:rect l="l" t="t" r="r" b="b"/>
              <a:pathLst>
                <a:path w="197485" h="58419">
                  <a:moveTo>
                    <a:pt x="33210" y="29616"/>
                  </a:moveTo>
                  <a:lnTo>
                    <a:pt x="0" y="29616"/>
                  </a:lnTo>
                  <a:lnTo>
                    <a:pt x="0" y="57988"/>
                  </a:lnTo>
                  <a:lnTo>
                    <a:pt x="33210" y="57988"/>
                  </a:lnTo>
                  <a:lnTo>
                    <a:pt x="33210" y="29616"/>
                  </a:lnTo>
                  <a:close/>
                </a:path>
                <a:path w="197485" h="58419">
                  <a:moveTo>
                    <a:pt x="131699" y="0"/>
                  </a:moveTo>
                  <a:lnTo>
                    <a:pt x="98488" y="0"/>
                  </a:lnTo>
                  <a:lnTo>
                    <a:pt x="98488" y="29502"/>
                  </a:lnTo>
                  <a:lnTo>
                    <a:pt x="131699" y="29502"/>
                  </a:lnTo>
                  <a:lnTo>
                    <a:pt x="131699" y="0"/>
                  </a:lnTo>
                  <a:close/>
                </a:path>
                <a:path w="197485" h="58419">
                  <a:moveTo>
                    <a:pt x="197358" y="0"/>
                  </a:moveTo>
                  <a:lnTo>
                    <a:pt x="164147" y="0"/>
                  </a:lnTo>
                  <a:lnTo>
                    <a:pt x="164147" y="29502"/>
                  </a:lnTo>
                  <a:lnTo>
                    <a:pt x="197358" y="29502"/>
                  </a:lnTo>
                  <a:lnTo>
                    <a:pt x="19735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519920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519920" y="8956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454763" y="86681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487925" y="83779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487925" y="86681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454763" y="8956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487925" y="8956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454763" y="112820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421429" y="1070304"/>
              <a:ext cx="66675" cy="58419"/>
            </a:xfrm>
            <a:custGeom>
              <a:avLst/>
              <a:gdLst/>
              <a:ahLst/>
              <a:cxnLst/>
              <a:rect l="l" t="t" r="r" b="b"/>
              <a:pathLst>
                <a:path w="66675" h="5841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58419">
                  <a:moveTo>
                    <a:pt x="66535" y="29464"/>
                  </a:moveTo>
                  <a:lnTo>
                    <a:pt x="33324" y="29464"/>
                  </a:lnTo>
                  <a:lnTo>
                    <a:pt x="33324" y="57823"/>
                  </a:lnTo>
                  <a:lnTo>
                    <a:pt x="66535" y="57823"/>
                  </a:lnTo>
                  <a:lnTo>
                    <a:pt x="66535" y="29464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421434" y="104087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421429" y="1070304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30">
                  <a:moveTo>
                    <a:pt x="33210" y="57912"/>
                  </a:moveTo>
                  <a:lnTo>
                    <a:pt x="0" y="57912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7912"/>
                  </a:lnTo>
                  <a:close/>
                </a:path>
                <a:path w="99060" h="87630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  <a:path w="99060" h="87630">
                  <a:moveTo>
                    <a:pt x="98501" y="57912"/>
                  </a:moveTo>
                  <a:lnTo>
                    <a:pt x="66484" y="57912"/>
                  </a:lnTo>
                  <a:lnTo>
                    <a:pt x="66484" y="87401"/>
                  </a:lnTo>
                  <a:lnTo>
                    <a:pt x="98501" y="87401"/>
                  </a:lnTo>
                  <a:lnTo>
                    <a:pt x="98501" y="5791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421434" y="115763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454763" y="115763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421429" y="1332483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33210" y="57873"/>
                  </a:moveTo>
                  <a:lnTo>
                    <a:pt x="0" y="57873"/>
                  </a:lnTo>
                  <a:lnTo>
                    <a:pt x="0" y="87376"/>
                  </a:lnTo>
                  <a:lnTo>
                    <a:pt x="33210" y="87376"/>
                  </a:lnTo>
                  <a:lnTo>
                    <a:pt x="33210" y="57873"/>
                  </a:lnTo>
                  <a:close/>
                </a:path>
                <a:path w="66675" h="87630">
                  <a:moveTo>
                    <a:pt x="66535" y="0"/>
                  </a:moveTo>
                  <a:lnTo>
                    <a:pt x="33324" y="0"/>
                  </a:lnTo>
                  <a:lnTo>
                    <a:pt x="33324" y="28371"/>
                  </a:lnTo>
                  <a:lnTo>
                    <a:pt x="66535" y="28371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454763" y="104087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454763" y="9829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421434" y="95338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454763" y="95338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421434" y="9829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421434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454763" y="101242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421429" y="837806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09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66675" h="29209">
                  <a:moveTo>
                    <a:pt x="66535" y="0"/>
                  </a:moveTo>
                  <a:lnTo>
                    <a:pt x="33324" y="0"/>
                  </a:lnTo>
                  <a:lnTo>
                    <a:pt x="33324" y="29121"/>
                  </a:lnTo>
                  <a:lnTo>
                    <a:pt x="66535" y="29121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421434" y="86681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421434" y="8956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389094" y="925143"/>
              <a:ext cx="99060" cy="582295"/>
            </a:xfrm>
            <a:custGeom>
              <a:avLst/>
              <a:gdLst/>
              <a:ahLst/>
              <a:cxnLst/>
              <a:rect l="l" t="t" r="r" b="b"/>
              <a:pathLst>
                <a:path w="99060" h="582294">
                  <a:moveTo>
                    <a:pt x="32410" y="552551"/>
                  </a:moveTo>
                  <a:lnTo>
                    <a:pt x="0" y="552551"/>
                  </a:lnTo>
                  <a:lnTo>
                    <a:pt x="0" y="582053"/>
                  </a:lnTo>
                  <a:lnTo>
                    <a:pt x="32410" y="582053"/>
                  </a:lnTo>
                  <a:lnTo>
                    <a:pt x="32410" y="552551"/>
                  </a:lnTo>
                  <a:close/>
                </a:path>
                <a:path w="99060" h="582294">
                  <a:moveTo>
                    <a:pt x="98818" y="0"/>
                  </a:moveTo>
                  <a:lnTo>
                    <a:pt x="65659" y="0"/>
                  </a:lnTo>
                  <a:lnTo>
                    <a:pt x="32334" y="0"/>
                  </a:lnTo>
                  <a:lnTo>
                    <a:pt x="32334" y="28321"/>
                  </a:lnTo>
                  <a:lnTo>
                    <a:pt x="98818" y="28321"/>
                  </a:lnTo>
                  <a:lnTo>
                    <a:pt x="988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323781" y="14776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355776" y="14776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421434" y="14776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454763" y="14776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487925" y="14776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323781" y="141974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389105" y="141974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323781" y="144848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355776" y="144848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389105" y="144848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454763" y="144848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323781" y="136077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258290" y="133248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258284" y="1332483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44" y="0"/>
                  </a:moveTo>
                  <a:lnTo>
                    <a:pt x="32334" y="0"/>
                  </a:lnTo>
                  <a:lnTo>
                    <a:pt x="32334" y="28295"/>
                  </a:lnTo>
                  <a:lnTo>
                    <a:pt x="0" y="28295"/>
                  </a:lnTo>
                  <a:lnTo>
                    <a:pt x="0" y="57797"/>
                  </a:lnTo>
                  <a:lnTo>
                    <a:pt x="32334" y="57797"/>
                  </a:lnTo>
                  <a:lnTo>
                    <a:pt x="65544" y="57797"/>
                  </a:lnTo>
                  <a:lnTo>
                    <a:pt x="65544" y="2837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4389105" y="136077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519920" y="13607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389105" y="153596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323781" y="1507185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324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57905"/>
                  </a:lnTo>
                  <a:lnTo>
                    <a:pt x="65324" y="57905"/>
                  </a:lnTo>
                  <a:lnTo>
                    <a:pt x="65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4389105" y="150723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4421434" y="153596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389094" y="866812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19">
                  <a:moveTo>
                    <a:pt x="32410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2410" y="58331"/>
                  </a:lnTo>
                  <a:lnTo>
                    <a:pt x="32410" y="28829"/>
                  </a:lnTo>
                  <a:close/>
                </a:path>
                <a:path w="33020" h="58419">
                  <a:moveTo>
                    <a:pt x="324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355769" y="925105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66039" h="28575">
                  <a:moveTo>
                    <a:pt x="65735" y="0"/>
                  </a:moveTo>
                  <a:lnTo>
                    <a:pt x="33324" y="0"/>
                  </a:lnTo>
                  <a:lnTo>
                    <a:pt x="33324" y="28359"/>
                  </a:lnTo>
                  <a:lnTo>
                    <a:pt x="65735" y="28359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4389105" y="104087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4355776" y="107029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4323781" y="1099757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258290" y="112820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258284" y="1187246"/>
              <a:ext cx="130810" cy="87630"/>
            </a:xfrm>
            <a:custGeom>
              <a:avLst/>
              <a:gdLst/>
              <a:ahLst/>
              <a:cxnLst/>
              <a:rect l="l" t="t" r="r" b="b"/>
              <a:pathLst>
                <a:path w="130810" h="8763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130810" h="87630">
                  <a:moveTo>
                    <a:pt x="130695" y="57873"/>
                  </a:moveTo>
                  <a:lnTo>
                    <a:pt x="97485" y="57873"/>
                  </a:lnTo>
                  <a:lnTo>
                    <a:pt x="97485" y="87376"/>
                  </a:lnTo>
                  <a:lnTo>
                    <a:pt x="130695" y="87376"/>
                  </a:lnTo>
                  <a:lnTo>
                    <a:pt x="130695" y="5787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323781" y="118724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323781" y="12155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258290" y="12451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290618" y="12451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290618" y="1245120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4" h="87630">
                  <a:moveTo>
                    <a:pt x="33159" y="29502"/>
                  </a:moveTo>
                  <a:lnTo>
                    <a:pt x="0" y="29502"/>
                  </a:lnTo>
                  <a:lnTo>
                    <a:pt x="0" y="87249"/>
                  </a:lnTo>
                  <a:lnTo>
                    <a:pt x="33159" y="87249"/>
                  </a:lnTo>
                  <a:lnTo>
                    <a:pt x="33159" y="29502"/>
                  </a:lnTo>
                  <a:close/>
                </a:path>
                <a:path w="65404" h="87630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4258284" y="1274584"/>
              <a:ext cx="97790" cy="57785"/>
            </a:xfrm>
            <a:custGeom>
              <a:avLst/>
              <a:gdLst/>
              <a:ahLst/>
              <a:cxnLst/>
              <a:rect l="l" t="t" r="r" b="b"/>
              <a:pathLst>
                <a:path w="97789" h="57784">
                  <a:moveTo>
                    <a:pt x="324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410" y="57785"/>
                  </a:lnTo>
                  <a:lnTo>
                    <a:pt x="32410" y="28282"/>
                  </a:lnTo>
                  <a:close/>
                </a:path>
                <a:path w="97789" h="57784">
                  <a:moveTo>
                    <a:pt x="97497" y="0"/>
                  </a:moveTo>
                  <a:lnTo>
                    <a:pt x="65493" y="0"/>
                  </a:lnTo>
                  <a:lnTo>
                    <a:pt x="65493" y="28359"/>
                  </a:lnTo>
                  <a:lnTo>
                    <a:pt x="97497" y="28359"/>
                  </a:lnTo>
                  <a:lnTo>
                    <a:pt x="97497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159796" y="1302867"/>
              <a:ext cx="196215" cy="292100"/>
            </a:xfrm>
            <a:custGeom>
              <a:avLst/>
              <a:gdLst/>
              <a:ahLst/>
              <a:cxnLst/>
              <a:rect l="l" t="t" r="r" b="b"/>
              <a:pathLst>
                <a:path w="196214" h="292100">
                  <a:moveTo>
                    <a:pt x="32410" y="262153"/>
                  </a:moveTo>
                  <a:lnTo>
                    <a:pt x="0" y="262153"/>
                  </a:lnTo>
                  <a:lnTo>
                    <a:pt x="0" y="291655"/>
                  </a:lnTo>
                  <a:lnTo>
                    <a:pt x="32410" y="291655"/>
                  </a:lnTo>
                  <a:lnTo>
                    <a:pt x="32410" y="262153"/>
                  </a:lnTo>
                  <a:close/>
                </a:path>
                <a:path w="196214" h="292100">
                  <a:moveTo>
                    <a:pt x="195986" y="262153"/>
                  </a:moveTo>
                  <a:lnTo>
                    <a:pt x="163982" y="262153"/>
                  </a:lnTo>
                  <a:lnTo>
                    <a:pt x="163982" y="291655"/>
                  </a:lnTo>
                  <a:lnTo>
                    <a:pt x="195986" y="291655"/>
                  </a:lnTo>
                  <a:lnTo>
                    <a:pt x="195986" y="262153"/>
                  </a:lnTo>
                  <a:close/>
                </a:path>
                <a:path w="196214" h="292100">
                  <a:moveTo>
                    <a:pt x="195986" y="0"/>
                  </a:moveTo>
                  <a:lnTo>
                    <a:pt x="163982" y="0"/>
                  </a:lnTo>
                  <a:lnTo>
                    <a:pt x="163982" y="29502"/>
                  </a:lnTo>
                  <a:lnTo>
                    <a:pt x="195986" y="29502"/>
                  </a:lnTo>
                  <a:lnTo>
                    <a:pt x="19598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4192132" y="156501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4224960" y="1565020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64464" h="29844">
                  <a:moveTo>
                    <a:pt x="98869" y="0"/>
                  </a:moveTo>
                  <a:lnTo>
                    <a:pt x="65735" y="0"/>
                  </a:lnTo>
                  <a:lnTo>
                    <a:pt x="33324" y="0"/>
                  </a:lnTo>
                  <a:lnTo>
                    <a:pt x="33324" y="29502"/>
                  </a:lnTo>
                  <a:lnTo>
                    <a:pt x="65659" y="29502"/>
                  </a:lnTo>
                  <a:lnTo>
                    <a:pt x="98869" y="29502"/>
                  </a:lnTo>
                  <a:lnTo>
                    <a:pt x="98869" y="0"/>
                  </a:lnTo>
                  <a:close/>
                </a:path>
                <a:path w="164464" h="29844">
                  <a:moveTo>
                    <a:pt x="164020" y="0"/>
                  </a:moveTo>
                  <a:lnTo>
                    <a:pt x="130810" y="0"/>
                  </a:lnTo>
                  <a:lnTo>
                    <a:pt x="130810" y="29502"/>
                  </a:lnTo>
                  <a:lnTo>
                    <a:pt x="164020" y="29502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4389094" y="156502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544" y="29502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4290618" y="15072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4258290" y="14776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4224960" y="1448485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5">
                  <a:moveTo>
                    <a:pt x="33210" y="29210"/>
                  </a:moveTo>
                  <a:lnTo>
                    <a:pt x="0" y="29210"/>
                  </a:lnTo>
                  <a:lnTo>
                    <a:pt x="0" y="58712"/>
                  </a:lnTo>
                  <a:lnTo>
                    <a:pt x="33210" y="58712"/>
                  </a:lnTo>
                  <a:lnTo>
                    <a:pt x="33210" y="29210"/>
                  </a:lnTo>
                  <a:close/>
                </a:path>
                <a:path w="33654" h="59055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4290618" y="14776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4224960" y="1507235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0" y="57861"/>
                  </a:lnTo>
                  <a:lnTo>
                    <a:pt x="33210" y="57861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  <a:path w="66039" h="58419">
                  <a:moveTo>
                    <a:pt x="65735" y="0"/>
                  </a:moveTo>
                  <a:lnTo>
                    <a:pt x="33324" y="0"/>
                  </a:lnTo>
                  <a:lnTo>
                    <a:pt x="33324" y="28752"/>
                  </a:lnTo>
                  <a:lnTo>
                    <a:pt x="65735" y="2875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4258290" y="153596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4290618" y="153596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4290618" y="144848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4224960" y="1390357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33210" y="29400"/>
                  </a:moveTo>
                  <a:lnTo>
                    <a:pt x="0" y="29400"/>
                  </a:lnTo>
                  <a:lnTo>
                    <a:pt x="0" y="58140"/>
                  </a:lnTo>
                  <a:lnTo>
                    <a:pt x="33210" y="58140"/>
                  </a:lnTo>
                  <a:lnTo>
                    <a:pt x="33210" y="29400"/>
                  </a:lnTo>
                  <a:close/>
                </a:path>
                <a:path w="66039" h="58419">
                  <a:moveTo>
                    <a:pt x="657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735" y="29502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4258290" y="141974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4290618" y="141974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4258290" y="144848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4192132" y="159456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4061307" y="1594573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09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65404" h="29209">
                  <a:moveTo>
                    <a:pt x="65341" y="0"/>
                  </a:moveTo>
                  <a:lnTo>
                    <a:pt x="33337" y="0"/>
                  </a:lnTo>
                  <a:lnTo>
                    <a:pt x="33337" y="28740"/>
                  </a:lnTo>
                  <a:lnTo>
                    <a:pt x="65341" y="28740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4126641" y="159456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4159803" y="159456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4224961" y="159456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4258290" y="159456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4290618" y="1594573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09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63" y="28740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4355776" y="159456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4389105" y="159456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4224960" y="1332483"/>
              <a:ext cx="229870" cy="290830"/>
            </a:xfrm>
            <a:custGeom>
              <a:avLst/>
              <a:gdLst/>
              <a:ahLst/>
              <a:cxnLst/>
              <a:rect l="l" t="t" r="r" b="b"/>
              <a:pathLst>
                <a:path w="229870" h="290830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229870" h="290830">
                  <a:moveTo>
                    <a:pt x="229679" y="262089"/>
                  </a:moveTo>
                  <a:lnTo>
                    <a:pt x="196469" y="262089"/>
                  </a:lnTo>
                  <a:lnTo>
                    <a:pt x="196469" y="290830"/>
                  </a:lnTo>
                  <a:lnTo>
                    <a:pt x="229679" y="290830"/>
                  </a:lnTo>
                  <a:lnTo>
                    <a:pt x="229679" y="262089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4224961" y="130286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4224961" y="13607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4094645" y="1390357"/>
              <a:ext cx="163830" cy="262890"/>
            </a:xfrm>
            <a:custGeom>
              <a:avLst/>
              <a:gdLst/>
              <a:ahLst/>
              <a:cxnLst/>
              <a:rect l="l" t="t" r="r" b="b"/>
              <a:pathLst>
                <a:path w="163829" h="262889">
                  <a:moveTo>
                    <a:pt x="65151" y="232956"/>
                  </a:moveTo>
                  <a:lnTo>
                    <a:pt x="31991" y="232956"/>
                  </a:lnTo>
                  <a:lnTo>
                    <a:pt x="0" y="232956"/>
                  </a:lnTo>
                  <a:lnTo>
                    <a:pt x="0" y="262382"/>
                  </a:lnTo>
                  <a:lnTo>
                    <a:pt x="65151" y="262382"/>
                  </a:lnTo>
                  <a:lnTo>
                    <a:pt x="65151" y="232956"/>
                  </a:lnTo>
                  <a:close/>
                </a:path>
                <a:path w="163829" h="262889">
                  <a:moveTo>
                    <a:pt x="163525" y="0"/>
                  </a:moveTo>
                  <a:lnTo>
                    <a:pt x="130314" y="0"/>
                  </a:lnTo>
                  <a:lnTo>
                    <a:pt x="130314" y="29502"/>
                  </a:lnTo>
                  <a:lnTo>
                    <a:pt x="163525" y="29502"/>
                  </a:lnTo>
                  <a:lnTo>
                    <a:pt x="1635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028988" y="159456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028988" y="16232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061316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159803" y="16232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192130" y="162323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6039" h="29844">
                  <a:moveTo>
                    <a:pt x="66040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6040" y="29502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4258290" y="16232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4290618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4323781" y="16232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4355776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4389105" y="16232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4159803" y="12451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4224961" y="11872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4224961" y="12155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4258290" y="12155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4192132" y="12451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4224961" y="12451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4192132" y="127457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4159796" y="1274584"/>
              <a:ext cx="131445" cy="233045"/>
            </a:xfrm>
            <a:custGeom>
              <a:avLst/>
              <a:gdLst/>
              <a:ahLst/>
              <a:cxnLst/>
              <a:rect l="l" t="t" r="r" b="b"/>
              <a:pathLst>
                <a:path w="131445" h="233044">
                  <a:moveTo>
                    <a:pt x="32410" y="145173"/>
                  </a:moveTo>
                  <a:lnTo>
                    <a:pt x="0" y="145173"/>
                  </a:lnTo>
                  <a:lnTo>
                    <a:pt x="0" y="173913"/>
                  </a:lnTo>
                  <a:lnTo>
                    <a:pt x="32410" y="173913"/>
                  </a:lnTo>
                  <a:lnTo>
                    <a:pt x="32410" y="145173"/>
                  </a:lnTo>
                  <a:close/>
                </a:path>
                <a:path w="131445" h="233044">
                  <a:moveTo>
                    <a:pt x="65138" y="203111"/>
                  </a:moveTo>
                  <a:lnTo>
                    <a:pt x="32334" y="203111"/>
                  </a:lnTo>
                  <a:lnTo>
                    <a:pt x="32334" y="232613"/>
                  </a:lnTo>
                  <a:lnTo>
                    <a:pt x="65138" y="232613"/>
                  </a:lnTo>
                  <a:lnTo>
                    <a:pt x="65138" y="203111"/>
                  </a:lnTo>
                  <a:close/>
                </a:path>
                <a:path w="131445" h="233044">
                  <a:moveTo>
                    <a:pt x="98374" y="0"/>
                  </a:moveTo>
                  <a:lnTo>
                    <a:pt x="65163" y="0"/>
                  </a:lnTo>
                  <a:lnTo>
                    <a:pt x="65163" y="28359"/>
                  </a:lnTo>
                  <a:lnTo>
                    <a:pt x="98374" y="28359"/>
                  </a:lnTo>
                  <a:lnTo>
                    <a:pt x="98374" y="0"/>
                  </a:lnTo>
                  <a:close/>
                </a:path>
                <a:path w="131445" h="233044">
                  <a:moveTo>
                    <a:pt x="130898" y="0"/>
                  </a:moveTo>
                  <a:lnTo>
                    <a:pt x="98488" y="0"/>
                  </a:lnTo>
                  <a:lnTo>
                    <a:pt x="98488" y="28359"/>
                  </a:lnTo>
                  <a:lnTo>
                    <a:pt x="130898" y="28359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4159796" y="139035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4192132" y="141974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4159803" y="144848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4192132" y="144848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4159803" y="14776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4159803" y="150723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4192132" y="150723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4159803" y="127457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4159796" y="130286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4159803" y="133236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157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28480"/>
                  </a:lnTo>
                  <a:lnTo>
                    <a:pt x="32328" y="28480"/>
                  </a:lnTo>
                  <a:lnTo>
                    <a:pt x="32328" y="57905"/>
                  </a:lnTo>
                  <a:lnTo>
                    <a:pt x="65157" y="57905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4159803" y="136077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4094645" y="153596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4028988" y="153596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4061307" y="1535975"/>
              <a:ext cx="131445" cy="29209"/>
            </a:xfrm>
            <a:custGeom>
              <a:avLst/>
              <a:gdLst/>
              <a:ahLst/>
              <a:cxnLst/>
              <a:rect l="l" t="t" r="r" b="b"/>
              <a:pathLst>
                <a:path w="131445" h="29209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131445" h="29209">
                  <a:moveTo>
                    <a:pt x="130898" y="0"/>
                  </a:moveTo>
                  <a:lnTo>
                    <a:pt x="98539" y="0"/>
                  </a:lnTo>
                  <a:lnTo>
                    <a:pt x="65328" y="0"/>
                  </a:lnTo>
                  <a:lnTo>
                    <a:pt x="65328" y="29121"/>
                  </a:lnTo>
                  <a:lnTo>
                    <a:pt x="98488" y="29121"/>
                  </a:lnTo>
                  <a:lnTo>
                    <a:pt x="130898" y="29121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4192132" y="153596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09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4061316" y="130286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4094645" y="127457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4126641" y="127457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4094645" y="130286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4126641" y="130286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4094645" y="1332483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1991" y="28371"/>
                  </a:lnTo>
                  <a:lnTo>
                    <a:pt x="65201" y="28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4061316" y="136077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4094645" y="1187246"/>
              <a:ext cx="97790" cy="203200"/>
            </a:xfrm>
            <a:custGeom>
              <a:avLst/>
              <a:gdLst/>
              <a:ahLst/>
              <a:cxnLst/>
              <a:rect l="l" t="t" r="r" b="b"/>
              <a:pathLst>
                <a:path w="97789" h="203200">
                  <a:moveTo>
                    <a:pt x="32004" y="173532"/>
                  </a:moveTo>
                  <a:lnTo>
                    <a:pt x="0" y="173532"/>
                  </a:lnTo>
                  <a:lnTo>
                    <a:pt x="0" y="203034"/>
                  </a:lnTo>
                  <a:lnTo>
                    <a:pt x="32004" y="203034"/>
                  </a:lnTo>
                  <a:lnTo>
                    <a:pt x="32004" y="173532"/>
                  </a:lnTo>
                  <a:close/>
                </a:path>
                <a:path w="97789" h="203200">
                  <a:moveTo>
                    <a:pt x="97561" y="0"/>
                  </a:moveTo>
                  <a:lnTo>
                    <a:pt x="65151" y="0"/>
                  </a:lnTo>
                  <a:lnTo>
                    <a:pt x="65151" y="28371"/>
                  </a:lnTo>
                  <a:lnTo>
                    <a:pt x="97561" y="28371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995826" y="12155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4028988" y="12155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4061307" y="121554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4" h="29844">
                  <a:moveTo>
                    <a:pt x="65341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5341" y="29502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4126641" y="12155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963657" y="1535975"/>
              <a:ext cx="163195" cy="59055"/>
            </a:xfrm>
            <a:custGeom>
              <a:avLst/>
              <a:gdLst/>
              <a:ahLst/>
              <a:cxnLst/>
              <a:rect l="l" t="t" r="r" b="b"/>
              <a:pathLst>
                <a:path w="163195" h="59055">
                  <a:moveTo>
                    <a:pt x="32016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16" y="29121"/>
                  </a:lnTo>
                  <a:lnTo>
                    <a:pt x="32016" y="0"/>
                  </a:lnTo>
                  <a:close/>
                </a:path>
                <a:path w="163195" h="59055">
                  <a:moveTo>
                    <a:pt x="65366" y="0"/>
                  </a:moveTo>
                  <a:lnTo>
                    <a:pt x="32156" y="0"/>
                  </a:lnTo>
                  <a:lnTo>
                    <a:pt x="32156" y="29121"/>
                  </a:lnTo>
                  <a:lnTo>
                    <a:pt x="65366" y="29121"/>
                  </a:lnTo>
                  <a:lnTo>
                    <a:pt x="65366" y="0"/>
                  </a:lnTo>
                  <a:close/>
                </a:path>
                <a:path w="163195" h="59055">
                  <a:moveTo>
                    <a:pt x="162991" y="29044"/>
                  </a:moveTo>
                  <a:lnTo>
                    <a:pt x="130987" y="29044"/>
                  </a:lnTo>
                  <a:lnTo>
                    <a:pt x="130987" y="58547"/>
                  </a:lnTo>
                  <a:lnTo>
                    <a:pt x="162991" y="58547"/>
                  </a:lnTo>
                  <a:lnTo>
                    <a:pt x="162991" y="29044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995826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4028988" y="156501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4061307" y="1477695"/>
              <a:ext cx="99060" cy="116839"/>
            </a:xfrm>
            <a:custGeom>
              <a:avLst/>
              <a:gdLst/>
              <a:ahLst/>
              <a:cxnLst/>
              <a:rect l="l" t="t" r="r" b="b"/>
              <a:pathLst>
                <a:path w="99060" h="116840">
                  <a:moveTo>
                    <a:pt x="33210" y="87325"/>
                  </a:moveTo>
                  <a:lnTo>
                    <a:pt x="0" y="87325"/>
                  </a:lnTo>
                  <a:lnTo>
                    <a:pt x="0" y="116827"/>
                  </a:lnTo>
                  <a:lnTo>
                    <a:pt x="33210" y="116827"/>
                  </a:lnTo>
                  <a:lnTo>
                    <a:pt x="33210" y="87325"/>
                  </a:lnTo>
                  <a:close/>
                </a:path>
                <a:path w="99060" h="116840">
                  <a:moveTo>
                    <a:pt x="98539" y="87325"/>
                  </a:moveTo>
                  <a:lnTo>
                    <a:pt x="65328" y="87325"/>
                  </a:lnTo>
                  <a:lnTo>
                    <a:pt x="65328" y="116827"/>
                  </a:lnTo>
                  <a:lnTo>
                    <a:pt x="98539" y="116827"/>
                  </a:lnTo>
                  <a:lnTo>
                    <a:pt x="98539" y="87325"/>
                  </a:lnTo>
                  <a:close/>
                </a:path>
                <a:path w="99060" h="116840">
                  <a:moveTo>
                    <a:pt x="98539" y="0"/>
                  </a:moveTo>
                  <a:lnTo>
                    <a:pt x="65328" y="0"/>
                  </a:lnTo>
                  <a:lnTo>
                    <a:pt x="65328" y="29502"/>
                  </a:lnTo>
                  <a:lnTo>
                    <a:pt x="98539" y="29502"/>
                  </a:lnTo>
                  <a:lnTo>
                    <a:pt x="9853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4094645" y="139035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4094645" y="1419758"/>
              <a:ext cx="32384" cy="87630"/>
            </a:xfrm>
            <a:custGeom>
              <a:avLst/>
              <a:gdLst/>
              <a:ahLst/>
              <a:cxnLst/>
              <a:rect l="l" t="t" r="r" b="b"/>
              <a:pathLst>
                <a:path w="32385" h="87630">
                  <a:moveTo>
                    <a:pt x="32004" y="57937"/>
                  </a:moveTo>
                  <a:lnTo>
                    <a:pt x="0" y="57937"/>
                  </a:lnTo>
                  <a:lnTo>
                    <a:pt x="0" y="87439"/>
                  </a:lnTo>
                  <a:lnTo>
                    <a:pt x="32004" y="87439"/>
                  </a:lnTo>
                  <a:lnTo>
                    <a:pt x="32004" y="57937"/>
                  </a:lnTo>
                  <a:close/>
                </a:path>
                <a:path w="32385" h="87630">
                  <a:moveTo>
                    <a:pt x="32004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930501" y="150723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963657" y="1507235"/>
              <a:ext cx="196215" cy="116205"/>
            </a:xfrm>
            <a:custGeom>
              <a:avLst/>
              <a:gdLst/>
              <a:ahLst/>
              <a:cxnLst/>
              <a:rect l="l" t="t" r="r" b="b"/>
              <a:pathLst>
                <a:path w="196214" h="116205">
                  <a:moveTo>
                    <a:pt x="32016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16" y="28752"/>
                  </a:lnTo>
                  <a:lnTo>
                    <a:pt x="32016" y="0"/>
                  </a:lnTo>
                  <a:close/>
                </a:path>
                <a:path w="196214" h="116205">
                  <a:moveTo>
                    <a:pt x="65366" y="87337"/>
                  </a:moveTo>
                  <a:lnTo>
                    <a:pt x="32156" y="87337"/>
                  </a:lnTo>
                  <a:lnTo>
                    <a:pt x="32156" y="116078"/>
                  </a:lnTo>
                  <a:lnTo>
                    <a:pt x="65366" y="116078"/>
                  </a:lnTo>
                  <a:lnTo>
                    <a:pt x="65366" y="87337"/>
                  </a:lnTo>
                  <a:close/>
                </a:path>
                <a:path w="196214" h="116205">
                  <a:moveTo>
                    <a:pt x="130860" y="0"/>
                  </a:moveTo>
                  <a:lnTo>
                    <a:pt x="130860" y="0"/>
                  </a:lnTo>
                  <a:lnTo>
                    <a:pt x="32156" y="0"/>
                  </a:lnTo>
                  <a:lnTo>
                    <a:pt x="32156" y="28752"/>
                  </a:lnTo>
                  <a:lnTo>
                    <a:pt x="130860" y="28752"/>
                  </a:lnTo>
                  <a:lnTo>
                    <a:pt x="130860" y="0"/>
                  </a:lnTo>
                  <a:close/>
                </a:path>
                <a:path w="196214" h="116205">
                  <a:moveTo>
                    <a:pt x="196189" y="0"/>
                  </a:moveTo>
                  <a:lnTo>
                    <a:pt x="162991" y="0"/>
                  </a:lnTo>
                  <a:lnTo>
                    <a:pt x="130987" y="0"/>
                  </a:lnTo>
                  <a:lnTo>
                    <a:pt x="130987" y="28752"/>
                  </a:lnTo>
                  <a:lnTo>
                    <a:pt x="162979" y="28752"/>
                  </a:lnTo>
                  <a:lnTo>
                    <a:pt x="196189" y="28752"/>
                  </a:lnTo>
                  <a:lnTo>
                    <a:pt x="19618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897339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930497" y="1535975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5">
                  <a:moveTo>
                    <a:pt x="65176" y="29044"/>
                  </a:moveTo>
                  <a:lnTo>
                    <a:pt x="33210" y="29044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044"/>
                  </a:lnTo>
                  <a:lnTo>
                    <a:pt x="0" y="58547"/>
                  </a:lnTo>
                  <a:lnTo>
                    <a:pt x="33159" y="58547"/>
                  </a:lnTo>
                  <a:lnTo>
                    <a:pt x="65176" y="58547"/>
                  </a:lnTo>
                  <a:lnTo>
                    <a:pt x="65176" y="29044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930501" y="159456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3963663" y="159456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3963657" y="1623237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3897339" y="153596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3831681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3799675" y="1565020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19">
                  <a:moveTo>
                    <a:pt x="32016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2016" y="58293"/>
                  </a:lnTo>
                  <a:lnTo>
                    <a:pt x="32016" y="29552"/>
                  </a:lnTo>
                  <a:close/>
                </a:path>
                <a:path w="97789" h="58419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3831679" y="1594573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09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766515" y="1623237"/>
              <a:ext cx="852805" cy="1223010"/>
            </a:xfrm>
            <a:custGeom>
              <a:avLst/>
              <a:gdLst/>
              <a:ahLst/>
              <a:cxnLst/>
              <a:rect l="l" t="t" r="r" b="b"/>
              <a:pathLst>
                <a:path w="852804" h="1223010">
                  <a:moveTo>
                    <a:pt x="98374" y="0"/>
                  </a:moveTo>
                  <a:lnTo>
                    <a:pt x="9837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74" y="29502"/>
                  </a:lnTo>
                  <a:lnTo>
                    <a:pt x="98374" y="0"/>
                  </a:lnTo>
                  <a:close/>
                </a:path>
                <a:path w="852804" h="1223010">
                  <a:moveTo>
                    <a:pt x="852271" y="1194028"/>
                  </a:moveTo>
                  <a:lnTo>
                    <a:pt x="819061" y="1194028"/>
                  </a:lnTo>
                  <a:lnTo>
                    <a:pt x="819061" y="1222400"/>
                  </a:lnTo>
                  <a:lnTo>
                    <a:pt x="852271" y="1222400"/>
                  </a:lnTo>
                  <a:lnTo>
                    <a:pt x="852271" y="119402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4389105" y="28172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4421434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4454763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4487925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4519920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4553077" y="2817266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97789" h="28575">
                  <a:moveTo>
                    <a:pt x="97663" y="0"/>
                  </a:moveTo>
                  <a:lnTo>
                    <a:pt x="65659" y="0"/>
                  </a:lnTo>
                  <a:lnTo>
                    <a:pt x="65659" y="28371"/>
                  </a:lnTo>
                  <a:lnTo>
                    <a:pt x="97663" y="28371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4650736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4355769" y="2817266"/>
              <a:ext cx="360680" cy="28575"/>
            </a:xfrm>
            <a:custGeom>
              <a:avLst/>
              <a:gdLst/>
              <a:ahLst/>
              <a:cxnLst/>
              <a:rect l="l" t="t" r="r" b="b"/>
              <a:pathLst>
                <a:path w="360679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360679" h="28575">
                  <a:moveTo>
                    <a:pt x="360527" y="0"/>
                  </a:moveTo>
                  <a:lnTo>
                    <a:pt x="328117" y="0"/>
                  </a:lnTo>
                  <a:lnTo>
                    <a:pt x="328117" y="28371"/>
                  </a:lnTo>
                  <a:lnTo>
                    <a:pt x="360527" y="28371"/>
                  </a:lnTo>
                  <a:lnTo>
                    <a:pt x="36052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4192130" y="281726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804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804" y="28371"/>
                  </a:lnTo>
                  <a:lnTo>
                    <a:pt x="32804" y="0"/>
                  </a:lnTo>
                  <a:close/>
                </a:path>
                <a:path w="66039" h="28575">
                  <a:moveTo>
                    <a:pt x="66040" y="0"/>
                  </a:moveTo>
                  <a:lnTo>
                    <a:pt x="32829" y="0"/>
                  </a:lnTo>
                  <a:lnTo>
                    <a:pt x="32829" y="28371"/>
                  </a:lnTo>
                  <a:lnTo>
                    <a:pt x="66040" y="28371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4258284" y="2817266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97497" y="0"/>
                  </a:moveTo>
                  <a:lnTo>
                    <a:pt x="97497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97497" y="28371"/>
                  </a:lnTo>
                  <a:lnTo>
                    <a:pt x="9749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4159803" y="28172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963663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995826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4028988" y="28172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4061316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4094645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4126641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930501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734028" y="28172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766515" y="2817266"/>
              <a:ext cx="164465" cy="28575"/>
            </a:xfrm>
            <a:custGeom>
              <a:avLst/>
              <a:gdLst/>
              <a:ahLst/>
              <a:cxnLst/>
              <a:rect l="l" t="t" r="r" b="b"/>
              <a:pathLst>
                <a:path w="164464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164464" h="28575">
                  <a:moveTo>
                    <a:pt x="130733" y="0"/>
                  </a:moveTo>
                  <a:lnTo>
                    <a:pt x="98374" y="0"/>
                  </a:lnTo>
                  <a:lnTo>
                    <a:pt x="65163" y="0"/>
                  </a:lnTo>
                  <a:lnTo>
                    <a:pt x="65163" y="28371"/>
                  </a:lnTo>
                  <a:lnTo>
                    <a:pt x="98323" y="28371"/>
                  </a:lnTo>
                  <a:lnTo>
                    <a:pt x="130733" y="28371"/>
                  </a:lnTo>
                  <a:lnTo>
                    <a:pt x="130733" y="0"/>
                  </a:lnTo>
                  <a:close/>
                </a:path>
                <a:path w="164464" h="28575">
                  <a:moveTo>
                    <a:pt x="164033" y="0"/>
                  </a:moveTo>
                  <a:lnTo>
                    <a:pt x="130822" y="0"/>
                  </a:lnTo>
                  <a:lnTo>
                    <a:pt x="130822" y="28371"/>
                  </a:lnTo>
                  <a:lnTo>
                    <a:pt x="164033" y="28371"/>
                  </a:lnTo>
                  <a:lnTo>
                    <a:pt x="16403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668870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504717" y="2817266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5404" h="28575">
                  <a:moveTo>
                    <a:pt x="65303" y="0"/>
                  </a:moveTo>
                  <a:lnTo>
                    <a:pt x="32499" y="0"/>
                  </a:lnTo>
                  <a:lnTo>
                    <a:pt x="32499" y="28371"/>
                  </a:lnTo>
                  <a:lnTo>
                    <a:pt x="65303" y="28371"/>
                  </a:lnTo>
                  <a:lnTo>
                    <a:pt x="6530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570046" y="281726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2321" y="28371"/>
                  </a:lnTo>
                  <a:lnTo>
                    <a:pt x="65532" y="28371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635708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700866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340747" y="2787802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5" h="29844">
                  <a:moveTo>
                    <a:pt x="130822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22" y="29502"/>
                  </a:lnTo>
                  <a:lnTo>
                    <a:pt x="13082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373078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406406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471564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537222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570051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602380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635708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668870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700866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406406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406406" y="2409659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63" y="28740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439569" y="24383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373078" y="2467508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490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9424"/>
                  </a:lnTo>
                  <a:lnTo>
                    <a:pt x="66490" y="29424"/>
                  </a:lnTo>
                  <a:lnTo>
                    <a:pt x="664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439569" y="24674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340747" y="2700476"/>
              <a:ext cx="66040" cy="145415"/>
            </a:xfrm>
            <a:custGeom>
              <a:avLst/>
              <a:gdLst/>
              <a:ahLst/>
              <a:cxnLst/>
              <a:rect l="l" t="t" r="r" b="b"/>
              <a:pathLst>
                <a:path w="66039" h="14541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145414">
                  <a:moveTo>
                    <a:pt x="65659" y="116827"/>
                  </a:moveTo>
                  <a:lnTo>
                    <a:pt x="32321" y="116827"/>
                  </a:lnTo>
                  <a:lnTo>
                    <a:pt x="0" y="116827"/>
                  </a:lnTo>
                  <a:lnTo>
                    <a:pt x="0" y="145161"/>
                  </a:lnTo>
                  <a:lnTo>
                    <a:pt x="65659" y="145161"/>
                  </a:lnTo>
                  <a:lnTo>
                    <a:pt x="65659" y="1168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307587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307587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406406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439569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3471564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3439569" y="275837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340749" y="272992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3373078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3373078" y="272992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3340749" y="275837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3373078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3406406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3406406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340747" y="2584322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2321" y="28740"/>
                  </a:lnTo>
                  <a:lnTo>
                    <a:pt x="65532" y="28740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3406406" y="2584322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63" y="28740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3373078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3439569" y="26131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3439569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3307587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3340749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3373078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3406406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3340749" y="26426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3275591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3307587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3373078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3340747" y="2525661"/>
              <a:ext cx="99060" cy="146685"/>
            </a:xfrm>
            <a:custGeom>
              <a:avLst/>
              <a:gdLst/>
              <a:ahLst/>
              <a:cxnLst/>
              <a:rect l="l" t="t" r="r" b="b"/>
              <a:pathLst>
                <a:path w="99060" h="14668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99060" h="146685">
                  <a:moveTo>
                    <a:pt x="98869" y="116967"/>
                  </a:moveTo>
                  <a:lnTo>
                    <a:pt x="65659" y="116967"/>
                  </a:lnTo>
                  <a:lnTo>
                    <a:pt x="65659" y="146100"/>
                  </a:lnTo>
                  <a:lnTo>
                    <a:pt x="98869" y="146100"/>
                  </a:lnTo>
                  <a:lnTo>
                    <a:pt x="98869" y="116967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3242262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3275584" y="2525661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4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  <a:path w="130810" h="29844">
                  <a:moveTo>
                    <a:pt x="130695" y="0"/>
                  </a:moveTo>
                  <a:lnTo>
                    <a:pt x="97485" y="0"/>
                  </a:lnTo>
                  <a:lnTo>
                    <a:pt x="97485" y="29502"/>
                  </a:lnTo>
                  <a:lnTo>
                    <a:pt x="130695" y="29502"/>
                  </a:lnTo>
                  <a:lnTo>
                    <a:pt x="13069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3406406" y="252566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3340747" y="2292781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20" h="58419">
                  <a:moveTo>
                    <a:pt x="32410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2410" y="58127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3340749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3340749" y="235105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3340749" y="238010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3307587" y="240965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3340749" y="240965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3307575" y="2438387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72" y="29121"/>
                  </a:lnTo>
                  <a:lnTo>
                    <a:pt x="65582" y="29121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3373078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3307587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3209925" y="2467444"/>
              <a:ext cx="163830" cy="29845"/>
            </a:xfrm>
            <a:custGeom>
              <a:avLst/>
              <a:gdLst/>
              <a:ahLst/>
              <a:cxnLst/>
              <a:rect l="l" t="t" r="r" b="b"/>
              <a:pathLst>
                <a:path w="163829" h="29844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2334" y="29489"/>
                  </a:lnTo>
                  <a:lnTo>
                    <a:pt x="65544" y="29489"/>
                  </a:lnTo>
                  <a:lnTo>
                    <a:pt x="65544" y="0"/>
                  </a:lnTo>
                  <a:close/>
                </a:path>
                <a:path w="163829" h="29844">
                  <a:moveTo>
                    <a:pt x="163233" y="0"/>
                  </a:moveTo>
                  <a:lnTo>
                    <a:pt x="130822" y="0"/>
                  </a:lnTo>
                  <a:lnTo>
                    <a:pt x="130822" y="29489"/>
                  </a:lnTo>
                  <a:lnTo>
                    <a:pt x="163233" y="29489"/>
                  </a:lnTo>
                  <a:lnTo>
                    <a:pt x="16323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3275591" y="24674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3209925" y="2496984"/>
              <a:ext cx="131445" cy="29209"/>
            </a:xfrm>
            <a:custGeom>
              <a:avLst/>
              <a:gdLst/>
              <a:ahLst/>
              <a:cxnLst/>
              <a:rect l="l" t="t" r="r" b="b"/>
              <a:pathLst>
                <a:path w="131445" h="29210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334" y="28752"/>
                  </a:lnTo>
                  <a:lnTo>
                    <a:pt x="65544" y="28752"/>
                  </a:lnTo>
                  <a:lnTo>
                    <a:pt x="65544" y="0"/>
                  </a:lnTo>
                  <a:close/>
                </a:path>
                <a:path w="131445" h="29210">
                  <a:moveTo>
                    <a:pt x="130860" y="0"/>
                  </a:moveTo>
                  <a:lnTo>
                    <a:pt x="97675" y="0"/>
                  </a:lnTo>
                  <a:lnTo>
                    <a:pt x="65659" y="0"/>
                  </a:lnTo>
                  <a:lnTo>
                    <a:pt x="65659" y="28752"/>
                  </a:lnTo>
                  <a:lnTo>
                    <a:pt x="97650" y="28752"/>
                  </a:lnTo>
                  <a:lnTo>
                    <a:pt x="130860" y="28752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3340749" y="2496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3373078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3406406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3439569" y="2496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3307587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3275591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3242262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3275591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3275591" y="26131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3307587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3340749" y="261314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242262" y="267164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3176765" y="2613062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30">
                  <a:moveTo>
                    <a:pt x="98704" y="29565"/>
                  </a:moveTo>
                  <a:lnTo>
                    <a:pt x="65493" y="29565"/>
                  </a:lnTo>
                  <a:lnTo>
                    <a:pt x="65493" y="0"/>
                  </a:lnTo>
                  <a:lnTo>
                    <a:pt x="33159" y="0"/>
                  </a:lnTo>
                  <a:lnTo>
                    <a:pt x="0" y="88"/>
                  </a:lnTo>
                  <a:lnTo>
                    <a:pt x="0" y="29565"/>
                  </a:lnTo>
                  <a:lnTo>
                    <a:pt x="0" y="58585"/>
                  </a:lnTo>
                  <a:lnTo>
                    <a:pt x="0" y="87337"/>
                  </a:lnTo>
                  <a:lnTo>
                    <a:pt x="33159" y="87337"/>
                  </a:lnTo>
                  <a:lnTo>
                    <a:pt x="65570" y="87337"/>
                  </a:lnTo>
                  <a:lnTo>
                    <a:pt x="65570" y="58699"/>
                  </a:lnTo>
                  <a:lnTo>
                    <a:pt x="98704" y="58699"/>
                  </a:lnTo>
                  <a:lnTo>
                    <a:pt x="98704" y="295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3275591" y="267164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3242259" y="2671647"/>
              <a:ext cx="197485" cy="116839"/>
            </a:xfrm>
            <a:custGeom>
              <a:avLst/>
              <a:gdLst/>
              <a:ahLst/>
              <a:cxnLst/>
              <a:rect l="l" t="t" r="r" b="b"/>
              <a:pathLst>
                <a:path w="197485" h="116839">
                  <a:moveTo>
                    <a:pt x="33210" y="86741"/>
                  </a:moveTo>
                  <a:lnTo>
                    <a:pt x="0" y="86741"/>
                  </a:lnTo>
                  <a:lnTo>
                    <a:pt x="0" y="116230"/>
                  </a:lnTo>
                  <a:lnTo>
                    <a:pt x="33210" y="116230"/>
                  </a:lnTo>
                  <a:lnTo>
                    <a:pt x="33210" y="86741"/>
                  </a:lnTo>
                  <a:close/>
                </a:path>
                <a:path w="197485" h="116839">
                  <a:moveTo>
                    <a:pt x="33210" y="58293"/>
                  </a:moveTo>
                  <a:lnTo>
                    <a:pt x="0" y="58293"/>
                  </a:lnTo>
                  <a:lnTo>
                    <a:pt x="0" y="86652"/>
                  </a:lnTo>
                  <a:lnTo>
                    <a:pt x="33210" y="86652"/>
                  </a:lnTo>
                  <a:lnTo>
                    <a:pt x="33210" y="58293"/>
                  </a:lnTo>
                  <a:close/>
                </a:path>
                <a:path w="197485" h="116839">
                  <a:moveTo>
                    <a:pt x="164020" y="0"/>
                  </a:moveTo>
                  <a:lnTo>
                    <a:pt x="164020" y="0"/>
                  </a:lnTo>
                  <a:lnTo>
                    <a:pt x="65316" y="0"/>
                  </a:lnTo>
                  <a:lnTo>
                    <a:pt x="65316" y="28752"/>
                  </a:lnTo>
                  <a:lnTo>
                    <a:pt x="33324" y="28752"/>
                  </a:lnTo>
                  <a:lnTo>
                    <a:pt x="33324" y="116230"/>
                  </a:lnTo>
                  <a:lnTo>
                    <a:pt x="65316" y="116230"/>
                  </a:lnTo>
                  <a:lnTo>
                    <a:pt x="65316" y="86652"/>
                  </a:lnTo>
                  <a:lnTo>
                    <a:pt x="98526" y="86652"/>
                  </a:lnTo>
                  <a:lnTo>
                    <a:pt x="98526" y="58293"/>
                  </a:lnTo>
                  <a:lnTo>
                    <a:pt x="98488" y="28752"/>
                  </a:lnTo>
                  <a:lnTo>
                    <a:pt x="130810" y="28752"/>
                  </a:lnTo>
                  <a:lnTo>
                    <a:pt x="164020" y="28752"/>
                  </a:lnTo>
                  <a:lnTo>
                    <a:pt x="164020" y="0"/>
                  </a:lnTo>
                  <a:close/>
                </a:path>
                <a:path w="197485" h="116839">
                  <a:moveTo>
                    <a:pt x="197358" y="0"/>
                  </a:moveTo>
                  <a:lnTo>
                    <a:pt x="164147" y="0"/>
                  </a:lnTo>
                  <a:lnTo>
                    <a:pt x="164147" y="28752"/>
                  </a:lnTo>
                  <a:lnTo>
                    <a:pt x="197358" y="28752"/>
                  </a:lnTo>
                  <a:lnTo>
                    <a:pt x="1973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3242262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3275584" y="278780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3242262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3275591" y="281726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3275591" y="22054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3209925" y="2205443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544" y="29502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3209925" y="2234907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334" y="28359"/>
                  </a:lnTo>
                  <a:lnTo>
                    <a:pt x="65544" y="28359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3209933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3242262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3275591" y="226318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3242262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3209933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3176771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3242262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3176771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3209933" y="2584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3242262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3176771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3176771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3176771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209933" y="25256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3144609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3144608" y="2729941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320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32004" y="0"/>
                  </a:lnTo>
                  <a:close/>
                </a:path>
                <a:path w="65405" h="28575">
                  <a:moveTo>
                    <a:pt x="65366" y="0"/>
                  </a:moveTo>
                  <a:lnTo>
                    <a:pt x="32156" y="0"/>
                  </a:lnTo>
                  <a:lnTo>
                    <a:pt x="32156" y="28359"/>
                  </a:lnTo>
                  <a:lnTo>
                    <a:pt x="65366" y="28359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3209933" y="272992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3144608" y="27583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32004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04" y="29489"/>
                  </a:lnTo>
                  <a:lnTo>
                    <a:pt x="32004" y="0"/>
                  </a:lnTo>
                  <a:close/>
                </a:path>
                <a:path w="65405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489"/>
                  </a:lnTo>
                  <a:lnTo>
                    <a:pt x="65366" y="29489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209925" y="2758388"/>
              <a:ext cx="33020" cy="59055"/>
            </a:xfrm>
            <a:custGeom>
              <a:avLst/>
              <a:gdLst/>
              <a:ahLst/>
              <a:cxnLst/>
              <a:rect l="l" t="t" r="r" b="b"/>
              <a:pathLst>
                <a:path w="33019" h="59055">
                  <a:moveTo>
                    <a:pt x="32410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0" y="58915"/>
                  </a:lnTo>
                  <a:lnTo>
                    <a:pt x="32410" y="58915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3209933" y="2817260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4258290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4061316" y="2089704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324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8323"/>
                  </a:lnTo>
                  <a:lnTo>
                    <a:pt x="65324" y="28323"/>
                  </a:lnTo>
                  <a:lnTo>
                    <a:pt x="65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4126641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4126636" y="2089746"/>
              <a:ext cx="132080" cy="58419"/>
            </a:xfrm>
            <a:custGeom>
              <a:avLst/>
              <a:gdLst/>
              <a:ahLst/>
              <a:cxnLst/>
              <a:rect l="l" t="t" r="r" b="b"/>
              <a:pathLst>
                <a:path w="132079" h="58419">
                  <a:moveTo>
                    <a:pt x="131648" y="28371"/>
                  </a:moveTo>
                  <a:lnTo>
                    <a:pt x="65493" y="28371"/>
                  </a:lnTo>
                  <a:lnTo>
                    <a:pt x="65493" y="0"/>
                  </a:lnTo>
                  <a:lnTo>
                    <a:pt x="33159" y="0"/>
                  </a:lnTo>
                  <a:lnTo>
                    <a:pt x="33159" y="28371"/>
                  </a:lnTo>
                  <a:lnTo>
                    <a:pt x="0" y="28371"/>
                  </a:lnTo>
                  <a:lnTo>
                    <a:pt x="0" y="57975"/>
                  </a:lnTo>
                  <a:lnTo>
                    <a:pt x="131648" y="57975"/>
                  </a:lnTo>
                  <a:lnTo>
                    <a:pt x="131648" y="283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4192132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4224961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4061316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4094645" y="2117953"/>
              <a:ext cx="196215" cy="29845"/>
            </a:xfrm>
            <a:custGeom>
              <a:avLst/>
              <a:gdLst/>
              <a:ahLst/>
              <a:cxnLst/>
              <a:rect l="l" t="t" r="r" b="b"/>
              <a:pathLst>
                <a:path w="196214" h="29844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196214" h="29844">
                  <a:moveTo>
                    <a:pt x="196049" y="0"/>
                  </a:moveTo>
                  <a:lnTo>
                    <a:pt x="163639" y="0"/>
                  </a:lnTo>
                  <a:lnTo>
                    <a:pt x="163639" y="29502"/>
                  </a:lnTo>
                  <a:lnTo>
                    <a:pt x="196049" y="29502"/>
                  </a:lnTo>
                  <a:lnTo>
                    <a:pt x="19604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4290618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4323781" y="21179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4355776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4258290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4094645" y="214754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4159803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4192132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4224961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4094645" y="2147544"/>
              <a:ext cx="229235" cy="87630"/>
            </a:xfrm>
            <a:custGeom>
              <a:avLst/>
              <a:gdLst/>
              <a:ahLst/>
              <a:cxnLst/>
              <a:rect l="l" t="t" r="r" b="b"/>
              <a:pathLst>
                <a:path w="229235" h="87630">
                  <a:moveTo>
                    <a:pt x="32004" y="57899"/>
                  </a:moveTo>
                  <a:lnTo>
                    <a:pt x="0" y="57899"/>
                  </a:lnTo>
                  <a:lnTo>
                    <a:pt x="0" y="87401"/>
                  </a:lnTo>
                  <a:lnTo>
                    <a:pt x="32004" y="87401"/>
                  </a:lnTo>
                  <a:lnTo>
                    <a:pt x="32004" y="57899"/>
                  </a:lnTo>
                  <a:close/>
                </a:path>
                <a:path w="229235" h="87630">
                  <a:moveTo>
                    <a:pt x="229184" y="0"/>
                  </a:moveTo>
                  <a:lnTo>
                    <a:pt x="195973" y="0"/>
                  </a:lnTo>
                  <a:lnTo>
                    <a:pt x="195973" y="29502"/>
                  </a:lnTo>
                  <a:lnTo>
                    <a:pt x="229184" y="29502"/>
                  </a:lnTo>
                  <a:lnTo>
                    <a:pt x="22918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4061307" y="217699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5404" h="28575">
                  <a:moveTo>
                    <a:pt x="65341" y="0"/>
                  </a:moveTo>
                  <a:lnTo>
                    <a:pt x="33337" y="0"/>
                  </a:lnTo>
                  <a:lnTo>
                    <a:pt x="33337" y="28371"/>
                  </a:lnTo>
                  <a:lnTo>
                    <a:pt x="65341" y="28371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4126641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4061307" y="2176995"/>
              <a:ext cx="163830" cy="58419"/>
            </a:xfrm>
            <a:custGeom>
              <a:avLst/>
              <a:gdLst/>
              <a:ahLst/>
              <a:cxnLst/>
              <a:rect l="l" t="t" r="r" b="b"/>
              <a:pathLst>
                <a:path w="163829" h="58419">
                  <a:moveTo>
                    <a:pt x="332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3210" y="57950"/>
                  </a:lnTo>
                  <a:lnTo>
                    <a:pt x="33210" y="28448"/>
                  </a:lnTo>
                  <a:close/>
                </a:path>
                <a:path w="163829" h="58419">
                  <a:moveTo>
                    <a:pt x="98539" y="28448"/>
                  </a:moveTo>
                  <a:lnTo>
                    <a:pt x="65328" y="28448"/>
                  </a:lnTo>
                  <a:lnTo>
                    <a:pt x="65328" y="57950"/>
                  </a:lnTo>
                  <a:lnTo>
                    <a:pt x="98539" y="57950"/>
                  </a:lnTo>
                  <a:lnTo>
                    <a:pt x="98539" y="28448"/>
                  </a:lnTo>
                  <a:close/>
                </a:path>
                <a:path w="163829" h="58419">
                  <a:moveTo>
                    <a:pt x="163626" y="0"/>
                  </a:moveTo>
                  <a:lnTo>
                    <a:pt x="130822" y="0"/>
                  </a:lnTo>
                  <a:lnTo>
                    <a:pt x="130822" y="28371"/>
                  </a:lnTo>
                  <a:lnTo>
                    <a:pt x="163626" y="28371"/>
                  </a:lnTo>
                  <a:lnTo>
                    <a:pt x="163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3995813" y="2060206"/>
              <a:ext cx="196850" cy="29845"/>
            </a:xfrm>
            <a:custGeom>
              <a:avLst/>
              <a:gdLst/>
              <a:ahLst/>
              <a:cxnLst/>
              <a:rect l="l" t="t" r="r" b="b"/>
              <a:pathLst>
                <a:path w="19685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96850" h="29844">
                  <a:moveTo>
                    <a:pt x="196392" y="0"/>
                  </a:moveTo>
                  <a:lnTo>
                    <a:pt x="163982" y="0"/>
                  </a:lnTo>
                  <a:lnTo>
                    <a:pt x="163982" y="29502"/>
                  </a:lnTo>
                  <a:lnTo>
                    <a:pt x="196392" y="29502"/>
                  </a:lnTo>
                  <a:lnTo>
                    <a:pt x="19639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4028988" y="20602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4061307" y="206020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4" h="29844">
                  <a:moveTo>
                    <a:pt x="65341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5341" y="29502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4126641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4192132" y="20602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4224961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4224960" y="2030628"/>
              <a:ext cx="66040" cy="59690"/>
            </a:xfrm>
            <a:custGeom>
              <a:avLst/>
              <a:gdLst/>
              <a:ahLst/>
              <a:cxnLst/>
              <a:rect l="l" t="t" r="r" b="b"/>
              <a:pathLst>
                <a:path w="66039" h="5968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59689">
                  <a:moveTo>
                    <a:pt x="65735" y="29578"/>
                  </a:moveTo>
                  <a:lnTo>
                    <a:pt x="33324" y="29578"/>
                  </a:lnTo>
                  <a:lnTo>
                    <a:pt x="33324" y="59080"/>
                  </a:lnTo>
                  <a:lnTo>
                    <a:pt x="65735" y="59080"/>
                  </a:lnTo>
                  <a:lnTo>
                    <a:pt x="65735" y="29578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4028988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4061316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4094645" y="203062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4126641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4159803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4192132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4224961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4028988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4061316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4094645" y="2002332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1991" y="28371"/>
                  </a:lnTo>
                  <a:lnTo>
                    <a:pt x="65201" y="28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4159796" y="2002332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2334" y="28371"/>
                  </a:lnTo>
                  <a:lnTo>
                    <a:pt x="65138" y="28371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4094645" y="197271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3897339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3930501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3963657" y="197271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4028988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4061307" y="1972716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1445" h="29844">
                  <a:moveTo>
                    <a:pt x="130898" y="0"/>
                  </a:moveTo>
                  <a:lnTo>
                    <a:pt x="98539" y="0"/>
                  </a:lnTo>
                  <a:lnTo>
                    <a:pt x="65328" y="0"/>
                  </a:lnTo>
                  <a:lnTo>
                    <a:pt x="65328" y="29502"/>
                  </a:lnTo>
                  <a:lnTo>
                    <a:pt x="98488" y="29502"/>
                  </a:lnTo>
                  <a:lnTo>
                    <a:pt x="130898" y="29502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4192130" y="1972716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6039" h="29844">
                  <a:moveTo>
                    <a:pt x="66040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6040" y="29502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4258290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4028988" y="217699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3897339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3930497" y="2176995"/>
              <a:ext cx="99060" cy="28575"/>
            </a:xfrm>
            <a:custGeom>
              <a:avLst/>
              <a:gdLst/>
              <a:ahLst/>
              <a:cxnLst/>
              <a:rect l="l" t="t" r="r" b="b"/>
              <a:pathLst>
                <a:path w="99060" h="2857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76" y="28371"/>
                  </a:lnTo>
                  <a:lnTo>
                    <a:pt x="65176" y="0"/>
                  </a:lnTo>
                  <a:close/>
                </a:path>
                <a:path w="99060" h="28575">
                  <a:moveTo>
                    <a:pt x="98526" y="0"/>
                  </a:moveTo>
                  <a:lnTo>
                    <a:pt x="65316" y="0"/>
                  </a:lnTo>
                  <a:lnTo>
                    <a:pt x="65316" y="28371"/>
                  </a:lnTo>
                  <a:lnTo>
                    <a:pt x="98526" y="28371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3995813" y="2205443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33172" y="57823"/>
                  </a:lnTo>
                  <a:lnTo>
                    <a:pt x="65582" y="57823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4061316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4028988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963663" y="21179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3897339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3930501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3963663" y="2118028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5">
                  <a:moveTo>
                    <a:pt x="97653" y="0"/>
                  </a:moveTo>
                  <a:lnTo>
                    <a:pt x="65324" y="0"/>
                  </a:lnTo>
                  <a:lnTo>
                    <a:pt x="32162" y="0"/>
                  </a:lnTo>
                  <a:lnTo>
                    <a:pt x="32162" y="29424"/>
                  </a:lnTo>
                  <a:lnTo>
                    <a:pt x="0" y="29424"/>
                  </a:lnTo>
                  <a:lnTo>
                    <a:pt x="0" y="59007"/>
                  </a:lnTo>
                  <a:lnTo>
                    <a:pt x="65324" y="59007"/>
                  </a:lnTo>
                  <a:lnTo>
                    <a:pt x="65324" y="29424"/>
                  </a:lnTo>
                  <a:lnTo>
                    <a:pt x="97653" y="29424"/>
                  </a:lnTo>
                  <a:lnTo>
                    <a:pt x="976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3930501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4061316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3995826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3831681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3864844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3897339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3930501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3963657" y="2089670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32016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16" y="28359"/>
                  </a:lnTo>
                  <a:lnTo>
                    <a:pt x="32016" y="0"/>
                  </a:lnTo>
                  <a:close/>
                </a:path>
                <a:path w="97789" h="28575">
                  <a:moveTo>
                    <a:pt x="97739" y="0"/>
                  </a:moveTo>
                  <a:lnTo>
                    <a:pt x="65328" y="0"/>
                  </a:lnTo>
                  <a:lnTo>
                    <a:pt x="65328" y="28359"/>
                  </a:lnTo>
                  <a:lnTo>
                    <a:pt x="97739" y="28359"/>
                  </a:lnTo>
                  <a:lnTo>
                    <a:pt x="977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3831679" y="2030628"/>
              <a:ext cx="197485" cy="29845"/>
            </a:xfrm>
            <a:custGeom>
              <a:avLst/>
              <a:gdLst/>
              <a:ahLst/>
              <a:cxnLst/>
              <a:rect l="l" t="t" r="r" b="b"/>
              <a:pathLst>
                <a:path w="19748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97485" h="29844">
                  <a:moveTo>
                    <a:pt x="197345" y="0"/>
                  </a:moveTo>
                  <a:lnTo>
                    <a:pt x="164134" y="0"/>
                  </a:lnTo>
                  <a:lnTo>
                    <a:pt x="164134" y="29502"/>
                  </a:lnTo>
                  <a:lnTo>
                    <a:pt x="197345" y="29502"/>
                  </a:lnTo>
                  <a:lnTo>
                    <a:pt x="19734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3864844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3897339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3930501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3963657" y="200233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32016" y="28295"/>
                  </a:moveTo>
                  <a:lnTo>
                    <a:pt x="0" y="28295"/>
                  </a:lnTo>
                  <a:lnTo>
                    <a:pt x="0" y="57797"/>
                  </a:lnTo>
                  <a:lnTo>
                    <a:pt x="32016" y="57797"/>
                  </a:lnTo>
                  <a:lnTo>
                    <a:pt x="32016" y="28295"/>
                  </a:lnTo>
                  <a:close/>
                </a:path>
                <a:path w="65404" h="58419">
                  <a:moveTo>
                    <a:pt x="65366" y="0"/>
                  </a:moveTo>
                  <a:lnTo>
                    <a:pt x="32156" y="0"/>
                  </a:lnTo>
                  <a:lnTo>
                    <a:pt x="32156" y="28371"/>
                  </a:lnTo>
                  <a:lnTo>
                    <a:pt x="65366" y="28371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3831681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3864844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3897339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3930501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3963663" y="200233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3963663" y="20602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3766524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3799686" y="20602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3831679" y="2060206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3831679" y="2060206"/>
              <a:ext cx="132080" cy="87630"/>
            </a:xfrm>
            <a:custGeom>
              <a:avLst/>
              <a:gdLst/>
              <a:ahLst/>
              <a:cxnLst/>
              <a:rect l="l" t="t" r="r" b="b"/>
              <a:pathLst>
                <a:path w="132079" h="87630">
                  <a:moveTo>
                    <a:pt x="65570" y="57746"/>
                  </a:moveTo>
                  <a:lnTo>
                    <a:pt x="33210" y="57746"/>
                  </a:lnTo>
                  <a:lnTo>
                    <a:pt x="0" y="57746"/>
                  </a:lnTo>
                  <a:lnTo>
                    <a:pt x="0" y="87249"/>
                  </a:lnTo>
                  <a:lnTo>
                    <a:pt x="33159" y="87249"/>
                  </a:lnTo>
                  <a:lnTo>
                    <a:pt x="65570" y="87249"/>
                  </a:lnTo>
                  <a:lnTo>
                    <a:pt x="65570" y="57746"/>
                  </a:lnTo>
                  <a:close/>
                </a:path>
                <a:path w="132079" h="87630">
                  <a:moveTo>
                    <a:pt x="132029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502"/>
                  </a:lnTo>
                  <a:lnTo>
                    <a:pt x="98818" y="29502"/>
                  </a:lnTo>
                  <a:lnTo>
                    <a:pt x="132029" y="29502"/>
                  </a:lnTo>
                  <a:lnTo>
                    <a:pt x="13202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3766515" y="214754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3831681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3864844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3831681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3897339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3864844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3700866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3734028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3766524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3799686" y="197271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3799675" y="1972716"/>
              <a:ext cx="65405" cy="145415"/>
            </a:xfrm>
            <a:custGeom>
              <a:avLst/>
              <a:gdLst/>
              <a:ahLst/>
              <a:cxnLst/>
              <a:rect l="l" t="t" r="r" b="b"/>
              <a:pathLst>
                <a:path w="65404" h="145414">
                  <a:moveTo>
                    <a:pt x="32016" y="116954"/>
                  </a:moveTo>
                  <a:lnTo>
                    <a:pt x="0" y="116954"/>
                  </a:lnTo>
                  <a:lnTo>
                    <a:pt x="0" y="145313"/>
                  </a:lnTo>
                  <a:lnTo>
                    <a:pt x="32016" y="145313"/>
                  </a:lnTo>
                  <a:lnTo>
                    <a:pt x="32016" y="116954"/>
                  </a:lnTo>
                  <a:close/>
                </a:path>
                <a:path w="65404" h="145414">
                  <a:moveTo>
                    <a:pt x="65214" y="0"/>
                  </a:moveTo>
                  <a:lnTo>
                    <a:pt x="32004" y="0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3734028" y="20602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3668870" y="20602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3700866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3700856" y="2089670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72" y="28359"/>
                  </a:lnTo>
                  <a:lnTo>
                    <a:pt x="65582" y="2835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3734028" y="2089670"/>
              <a:ext cx="66040" cy="57785"/>
            </a:xfrm>
            <a:custGeom>
              <a:avLst/>
              <a:gdLst/>
              <a:ahLst/>
              <a:cxnLst/>
              <a:rect l="l" t="t" r="r" b="b"/>
              <a:pathLst>
                <a:path w="66039" h="57785">
                  <a:moveTo>
                    <a:pt x="324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410" y="57785"/>
                  </a:lnTo>
                  <a:lnTo>
                    <a:pt x="32410" y="28282"/>
                  </a:lnTo>
                  <a:close/>
                </a:path>
                <a:path w="66039" h="57785">
                  <a:moveTo>
                    <a:pt x="65697" y="0"/>
                  </a:moveTo>
                  <a:lnTo>
                    <a:pt x="32486" y="0"/>
                  </a:lnTo>
                  <a:lnTo>
                    <a:pt x="32486" y="28359"/>
                  </a:lnTo>
                  <a:lnTo>
                    <a:pt x="65697" y="28359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3635708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3668870" y="2089662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3635708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3668865" y="211795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3766524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3799686" y="21179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3766524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3602380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3635708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3668870" y="203062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3700856" y="203062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3766515" y="200233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176" y="28295"/>
                  </a:moveTo>
                  <a:lnTo>
                    <a:pt x="33210" y="28295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33159" y="57797"/>
                  </a:lnTo>
                  <a:lnTo>
                    <a:pt x="65176" y="57797"/>
                  </a:lnTo>
                  <a:lnTo>
                    <a:pt x="65176" y="28295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3602380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3635708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3668870" y="200233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3700866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3734028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3799686" y="200233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3537222" y="2060122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19">
                  <a:moveTo>
                    <a:pt x="65157" y="0"/>
                  </a:moveTo>
                  <a:lnTo>
                    <a:pt x="32828" y="0"/>
                  </a:lnTo>
                  <a:lnTo>
                    <a:pt x="0" y="0"/>
                  </a:lnTo>
                  <a:lnTo>
                    <a:pt x="0" y="29582"/>
                  </a:lnTo>
                  <a:lnTo>
                    <a:pt x="32828" y="29582"/>
                  </a:lnTo>
                  <a:lnTo>
                    <a:pt x="32828" y="57905"/>
                  </a:lnTo>
                  <a:lnTo>
                    <a:pt x="98486" y="57905"/>
                  </a:lnTo>
                  <a:lnTo>
                    <a:pt x="98486" y="29582"/>
                  </a:lnTo>
                  <a:lnTo>
                    <a:pt x="65157" y="29582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3602380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3537222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3537216" y="2089670"/>
              <a:ext cx="132080" cy="57785"/>
            </a:xfrm>
            <a:custGeom>
              <a:avLst/>
              <a:gdLst/>
              <a:ahLst/>
              <a:cxnLst/>
              <a:rect l="l" t="t" r="r" b="b"/>
              <a:pathLst>
                <a:path w="132079" h="57785">
                  <a:moveTo>
                    <a:pt x="32804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804" y="57785"/>
                  </a:lnTo>
                  <a:lnTo>
                    <a:pt x="32804" y="28282"/>
                  </a:lnTo>
                  <a:close/>
                </a:path>
                <a:path w="132079" h="57785">
                  <a:moveTo>
                    <a:pt x="131699" y="0"/>
                  </a:moveTo>
                  <a:lnTo>
                    <a:pt x="98488" y="0"/>
                  </a:lnTo>
                  <a:lnTo>
                    <a:pt x="98488" y="28359"/>
                  </a:lnTo>
                  <a:lnTo>
                    <a:pt x="131699" y="28359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3570051" y="21179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3602380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3537216" y="214754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3602367" y="2147544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4">
                  <a:moveTo>
                    <a:pt x="98501" y="0"/>
                  </a:moveTo>
                  <a:lnTo>
                    <a:pt x="66548" y="0"/>
                  </a:lnTo>
                  <a:lnTo>
                    <a:pt x="33337" y="0"/>
                  </a:lnTo>
                  <a:lnTo>
                    <a:pt x="33337" y="29502"/>
                  </a:lnTo>
                  <a:lnTo>
                    <a:pt x="66497" y="29502"/>
                  </a:lnTo>
                  <a:lnTo>
                    <a:pt x="98501" y="29502"/>
                  </a:lnTo>
                  <a:lnTo>
                    <a:pt x="985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3602380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3471564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3504726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3537216" y="197271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3635705" y="197271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3439569" y="203062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3406406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3406406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3471564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3504726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3537216" y="203062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3406406" y="1972716"/>
              <a:ext cx="98425" cy="58419"/>
            </a:xfrm>
            <a:custGeom>
              <a:avLst/>
              <a:gdLst/>
              <a:ahLst/>
              <a:cxnLst/>
              <a:rect l="l" t="t" r="r" b="b"/>
              <a:pathLst>
                <a:path w="98425" h="58419">
                  <a:moveTo>
                    <a:pt x="65163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  <a:path w="98425" h="58419">
                  <a:moveTo>
                    <a:pt x="98361" y="29616"/>
                  </a:moveTo>
                  <a:lnTo>
                    <a:pt x="98361" y="29616"/>
                  </a:lnTo>
                  <a:lnTo>
                    <a:pt x="0" y="29616"/>
                  </a:lnTo>
                  <a:lnTo>
                    <a:pt x="0" y="57988"/>
                  </a:lnTo>
                  <a:lnTo>
                    <a:pt x="98361" y="57988"/>
                  </a:lnTo>
                  <a:lnTo>
                    <a:pt x="98361" y="29616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3504726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3537222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3570051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4323781" y="168189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4126636" y="1681898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570" y="2875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4192132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4258290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4290618" y="1681898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4" h="58419">
                  <a:moveTo>
                    <a:pt x="33210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3210" y="58331"/>
                  </a:lnTo>
                  <a:lnTo>
                    <a:pt x="33210" y="28829"/>
                  </a:lnTo>
                  <a:close/>
                </a:path>
                <a:path w="33654" h="58419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4028988" y="17107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4061316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4094645" y="1710727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4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4258290" y="17107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4224961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3963657" y="165272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32016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16" y="29121"/>
                  </a:lnTo>
                  <a:lnTo>
                    <a:pt x="32016" y="0"/>
                  </a:lnTo>
                  <a:close/>
                </a:path>
                <a:path w="65404" h="29210">
                  <a:moveTo>
                    <a:pt x="65366" y="0"/>
                  </a:moveTo>
                  <a:lnTo>
                    <a:pt x="32156" y="0"/>
                  </a:lnTo>
                  <a:lnTo>
                    <a:pt x="32156" y="29121"/>
                  </a:lnTo>
                  <a:lnTo>
                    <a:pt x="65366" y="29121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4028988" y="1652736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657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65657" y="29110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4094645" y="165272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4159803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4192132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4258284" y="1652726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4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34" y="29121"/>
                  </a:lnTo>
                  <a:lnTo>
                    <a:pt x="65544" y="2912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4323781" y="16527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3995813" y="1855965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31445" h="29844">
                  <a:moveTo>
                    <a:pt x="130835" y="0"/>
                  </a:moveTo>
                  <a:lnTo>
                    <a:pt x="98831" y="0"/>
                  </a:lnTo>
                  <a:lnTo>
                    <a:pt x="98831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4028988" y="18559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4061316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4126641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4159796" y="185596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34" y="29502"/>
                  </a:lnTo>
                  <a:lnTo>
                    <a:pt x="65138" y="29502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4224961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4061316" y="182751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3930501" y="182751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3963657" y="1827517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016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016" y="28371"/>
                  </a:lnTo>
                  <a:lnTo>
                    <a:pt x="32016" y="0"/>
                  </a:lnTo>
                  <a:close/>
                </a:path>
                <a:path w="65404" h="28575">
                  <a:moveTo>
                    <a:pt x="65366" y="0"/>
                  </a:moveTo>
                  <a:lnTo>
                    <a:pt x="32156" y="0"/>
                  </a:lnTo>
                  <a:lnTo>
                    <a:pt x="32156" y="28371"/>
                  </a:lnTo>
                  <a:lnTo>
                    <a:pt x="65366" y="28371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4028986" y="1827517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97789" h="28575">
                  <a:moveTo>
                    <a:pt x="97663" y="0"/>
                  </a:moveTo>
                  <a:lnTo>
                    <a:pt x="65659" y="0"/>
                  </a:lnTo>
                  <a:lnTo>
                    <a:pt x="65659" y="28371"/>
                  </a:lnTo>
                  <a:lnTo>
                    <a:pt x="97663" y="28371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4126641" y="182751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4159803" y="182751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4159803" y="17402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3930501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3963663" y="174021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3995826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4028988" y="17402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4061316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4094645" y="174021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4126641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4061316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3864844" y="17692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3897339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3930501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3963663" y="179805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3995826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4028988" y="179805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4094645" y="179805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4126641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4159796" y="179806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2334" y="29489"/>
                  </a:lnTo>
                  <a:lnTo>
                    <a:pt x="65138" y="29489"/>
                  </a:lnTo>
                  <a:lnTo>
                    <a:pt x="6513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4094645" y="17692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3897339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3897339" y="17692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3930497" y="176923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76" y="28740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3995826" y="17692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4028986" y="1769236"/>
              <a:ext cx="163830" cy="29209"/>
            </a:xfrm>
            <a:custGeom>
              <a:avLst/>
              <a:gdLst/>
              <a:ahLst/>
              <a:cxnLst/>
              <a:rect l="l" t="t" r="r" b="b"/>
              <a:pathLst>
                <a:path w="16382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2321" y="28740"/>
                  </a:lnTo>
                  <a:lnTo>
                    <a:pt x="65532" y="28740"/>
                  </a:lnTo>
                  <a:lnTo>
                    <a:pt x="65532" y="0"/>
                  </a:lnTo>
                  <a:close/>
                </a:path>
                <a:path w="163829" h="29210">
                  <a:moveTo>
                    <a:pt x="163220" y="0"/>
                  </a:moveTo>
                  <a:lnTo>
                    <a:pt x="130860" y="0"/>
                  </a:lnTo>
                  <a:lnTo>
                    <a:pt x="97650" y="0"/>
                  </a:lnTo>
                  <a:lnTo>
                    <a:pt x="97650" y="28740"/>
                  </a:lnTo>
                  <a:lnTo>
                    <a:pt x="130810" y="28740"/>
                  </a:lnTo>
                  <a:lnTo>
                    <a:pt x="163220" y="28740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4094645" y="168189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3897339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3930497" y="1681898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176" y="2875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3995826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4028986" y="1681898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321" y="28752"/>
                  </a:lnTo>
                  <a:lnTo>
                    <a:pt x="65532" y="2875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3864838" y="1740217"/>
              <a:ext cx="66040" cy="145415"/>
            </a:xfrm>
            <a:custGeom>
              <a:avLst/>
              <a:gdLst/>
              <a:ahLst/>
              <a:cxnLst/>
              <a:rect l="l" t="t" r="r" b="b"/>
              <a:pathLst>
                <a:path w="66039" h="145414">
                  <a:moveTo>
                    <a:pt x="324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410" y="29121"/>
                  </a:lnTo>
                  <a:lnTo>
                    <a:pt x="32410" y="0"/>
                  </a:lnTo>
                  <a:close/>
                </a:path>
                <a:path w="66039" h="145414">
                  <a:moveTo>
                    <a:pt x="65709" y="115747"/>
                  </a:moveTo>
                  <a:lnTo>
                    <a:pt x="32499" y="115747"/>
                  </a:lnTo>
                  <a:lnTo>
                    <a:pt x="32499" y="145249"/>
                  </a:lnTo>
                  <a:lnTo>
                    <a:pt x="65709" y="145249"/>
                  </a:lnTo>
                  <a:lnTo>
                    <a:pt x="65709" y="115747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3831679" y="1798065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70" y="0"/>
                  </a:moveTo>
                  <a:lnTo>
                    <a:pt x="33159" y="0"/>
                  </a:lnTo>
                  <a:lnTo>
                    <a:pt x="33159" y="29451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33159" y="57823"/>
                  </a:lnTo>
                  <a:lnTo>
                    <a:pt x="65570" y="57823"/>
                  </a:lnTo>
                  <a:lnTo>
                    <a:pt x="65570" y="2948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3897339" y="182751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3864844" y="18559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3930501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3963657" y="1710727"/>
              <a:ext cx="32384" cy="175260"/>
            </a:xfrm>
            <a:custGeom>
              <a:avLst/>
              <a:gdLst/>
              <a:ahLst/>
              <a:cxnLst/>
              <a:rect l="l" t="t" r="r" b="b"/>
              <a:pathLst>
                <a:path w="32385" h="175260">
                  <a:moveTo>
                    <a:pt x="32016" y="145237"/>
                  </a:moveTo>
                  <a:lnTo>
                    <a:pt x="0" y="145237"/>
                  </a:lnTo>
                  <a:lnTo>
                    <a:pt x="0" y="174739"/>
                  </a:lnTo>
                  <a:lnTo>
                    <a:pt x="32016" y="174739"/>
                  </a:lnTo>
                  <a:lnTo>
                    <a:pt x="32016" y="145237"/>
                  </a:lnTo>
                  <a:close/>
                </a:path>
                <a:path w="32385" h="175260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3700866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3734028" y="17107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3897339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3930501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3700856" y="1652726"/>
              <a:ext cx="328295" cy="87630"/>
            </a:xfrm>
            <a:custGeom>
              <a:avLst/>
              <a:gdLst/>
              <a:ahLst/>
              <a:cxnLst/>
              <a:rect l="l" t="t" r="r" b="b"/>
              <a:pathLst>
                <a:path w="328295" h="8763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328295" h="87630">
                  <a:moveTo>
                    <a:pt x="262851" y="0"/>
                  </a:moveTo>
                  <a:lnTo>
                    <a:pt x="229641" y="0"/>
                  </a:lnTo>
                  <a:lnTo>
                    <a:pt x="229641" y="29121"/>
                  </a:lnTo>
                  <a:lnTo>
                    <a:pt x="262851" y="29121"/>
                  </a:lnTo>
                  <a:lnTo>
                    <a:pt x="262851" y="0"/>
                  </a:lnTo>
                  <a:close/>
                </a:path>
                <a:path w="328295" h="87630">
                  <a:moveTo>
                    <a:pt x="328168" y="58000"/>
                  </a:moveTo>
                  <a:lnTo>
                    <a:pt x="294957" y="58000"/>
                  </a:lnTo>
                  <a:lnTo>
                    <a:pt x="294957" y="87503"/>
                  </a:lnTo>
                  <a:lnTo>
                    <a:pt x="328168" y="87503"/>
                  </a:lnTo>
                  <a:lnTo>
                    <a:pt x="328168" y="5800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3734028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3766524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3799675" y="1652726"/>
              <a:ext cx="65405" cy="175260"/>
            </a:xfrm>
            <a:custGeom>
              <a:avLst/>
              <a:gdLst/>
              <a:ahLst/>
              <a:cxnLst/>
              <a:rect l="l" t="t" r="r" b="b"/>
              <a:pathLst>
                <a:path w="65404" h="175260">
                  <a:moveTo>
                    <a:pt x="32016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16" y="29121"/>
                  </a:lnTo>
                  <a:lnTo>
                    <a:pt x="32016" y="0"/>
                  </a:lnTo>
                  <a:close/>
                </a:path>
                <a:path w="65404" h="175260">
                  <a:moveTo>
                    <a:pt x="65214" y="145338"/>
                  </a:moveTo>
                  <a:lnTo>
                    <a:pt x="32004" y="145338"/>
                  </a:lnTo>
                  <a:lnTo>
                    <a:pt x="32004" y="174828"/>
                  </a:lnTo>
                  <a:lnTo>
                    <a:pt x="65214" y="174828"/>
                  </a:lnTo>
                  <a:lnTo>
                    <a:pt x="65214" y="145338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3766524" y="182751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3799686" y="1827512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3766515" y="1855965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4">
                  <a:moveTo>
                    <a:pt x="98374" y="0"/>
                  </a:moveTo>
                  <a:lnTo>
                    <a:pt x="9837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74" y="29502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3766524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3602380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3668870" y="168189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3700866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3734028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3668865" y="1681898"/>
              <a:ext cx="163195" cy="58419"/>
            </a:xfrm>
            <a:custGeom>
              <a:avLst/>
              <a:gdLst/>
              <a:ahLst/>
              <a:cxnLst/>
              <a:rect l="l" t="t" r="r" b="b"/>
              <a:pathLst>
                <a:path w="163195" h="58419">
                  <a:moveTo>
                    <a:pt x="32004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2004" y="58331"/>
                  </a:lnTo>
                  <a:lnTo>
                    <a:pt x="32004" y="28829"/>
                  </a:lnTo>
                  <a:close/>
                </a:path>
                <a:path w="163195" h="58419">
                  <a:moveTo>
                    <a:pt x="162826" y="0"/>
                  </a:moveTo>
                  <a:lnTo>
                    <a:pt x="130810" y="0"/>
                  </a:lnTo>
                  <a:lnTo>
                    <a:pt x="130810" y="28752"/>
                  </a:lnTo>
                  <a:lnTo>
                    <a:pt x="162826" y="28752"/>
                  </a:lnTo>
                  <a:lnTo>
                    <a:pt x="16282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3700866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3602367" y="1740217"/>
              <a:ext cx="164465" cy="116205"/>
            </a:xfrm>
            <a:custGeom>
              <a:avLst/>
              <a:gdLst/>
              <a:ahLst/>
              <a:cxnLst/>
              <a:rect l="l" t="t" r="r" b="b"/>
              <a:pathLst>
                <a:path w="164464" h="116205">
                  <a:moveTo>
                    <a:pt x="33210" y="87299"/>
                  </a:moveTo>
                  <a:lnTo>
                    <a:pt x="0" y="87299"/>
                  </a:lnTo>
                  <a:lnTo>
                    <a:pt x="0" y="115671"/>
                  </a:lnTo>
                  <a:lnTo>
                    <a:pt x="33210" y="115671"/>
                  </a:lnTo>
                  <a:lnTo>
                    <a:pt x="33210" y="87299"/>
                  </a:lnTo>
                  <a:close/>
                </a:path>
                <a:path w="164464" h="116205">
                  <a:moveTo>
                    <a:pt x="164071" y="0"/>
                  </a:moveTo>
                  <a:lnTo>
                    <a:pt x="131660" y="0"/>
                  </a:lnTo>
                  <a:lnTo>
                    <a:pt x="131660" y="29121"/>
                  </a:lnTo>
                  <a:lnTo>
                    <a:pt x="164071" y="29121"/>
                  </a:lnTo>
                  <a:lnTo>
                    <a:pt x="16407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3700866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3734028" y="18559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3439566" y="1827517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1991" y="28371"/>
                  </a:lnTo>
                  <a:lnTo>
                    <a:pt x="65201" y="28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3504726" y="182751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3439566" y="185596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3504726" y="185596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3537216" y="185596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5239" y="29502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3602380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4224961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4061316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4094645" y="194329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4126641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4159796" y="1943302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65138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2334" y="29489"/>
                  </a:lnTo>
                  <a:lnTo>
                    <a:pt x="65138" y="29489"/>
                  </a:lnTo>
                  <a:lnTo>
                    <a:pt x="65138" y="0"/>
                  </a:lnTo>
                  <a:close/>
                </a:path>
                <a:path w="131445" h="29844">
                  <a:moveTo>
                    <a:pt x="130898" y="0"/>
                  </a:moveTo>
                  <a:lnTo>
                    <a:pt x="98488" y="0"/>
                  </a:lnTo>
                  <a:lnTo>
                    <a:pt x="98488" y="29489"/>
                  </a:lnTo>
                  <a:lnTo>
                    <a:pt x="130898" y="29489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4290618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4224961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4061307" y="1914854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65404" h="28575">
                  <a:moveTo>
                    <a:pt x="65341" y="0"/>
                  </a:moveTo>
                  <a:lnTo>
                    <a:pt x="33337" y="0"/>
                  </a:lnTo>
                  <a:lnTo>
                    <a:pt x="33337" y="28359"/>
                  </a:lnTo>
                  <a:lnTo>
                    <a:pt x="65341" y="28359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4126636" y="1914854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5570" y="2835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4061307" y="1885390"/>
              <a:ext cx="163830" cy="58419"/>
            </a:xfrm>
            <a:custGeom>
              <a:avLst/>
              <a:gdLst/>
              <a:ahLst/>
              <a:cxnLst/>
              <a:rect l="l" t="t" r="r" b="b"/>
              <a:pathLst>
                <a:path w="163829" h="5841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63829" h="58419">
                  <a:moveTo>
                    <a:pt x="163626" y="29464"/>
                  </a:moveTo>
                  <a:lnTo>
                    <a:pt x="130822" y="29464"/>
                  </a:lnTo>
                  <a:lnTo>
                    <a:pt x="130822" y="57823"/>
                  </a:lnTo>
                  <a:lnTo>
                    <a:pt x="163626" y="57823"/>
                  </a:lnTo>
                  <a:lnTo>
                    <a:pt x="163626" y="29464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3897338" y="1885390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3963657" y="188539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4028986" y="1885390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97789" h="29844">
                  <a:moveTo>
                    <a:pt x="97663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7663" y="29502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4126641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4159803" y="18853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4192130" y="188539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8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804" y="29502"/>
                  </a:lnTo>
                  <a:lnTo>
                    <a:pt x="32804" y="0"/>
                  </a:lnTo>
                  <a:close/>
                </a:path>
                <a:path w="66039" h="29844">
                  <a:moveTo>
                    <a:pt x="66040" y="0"/>
                  </a:moveTo>
                  <a:lnTo>
                    <a:pt x="32829" y="0"/>
                  </a:lnTo>
                  <a:lnTo>
                    <a:pt x="32829" y="29502"/>
                  </a:lnTo>
                  <a:lnTo>
                    <a:pt x="66040" y="29502"/>
                  </a:lnTo>
                  <a:lnTo>
                    <a:pt x="6604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4028988" y="194329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3831681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3864838" y="1943302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66039" h="29844">
                  <a:moveTo>
                    <a:pt x="65709" y="0"/>
                  </a:moveTo>
                  <a:lnTo>
                    <a:pt x="32499" y="0"/>
                  </a:lnTo>
                  <a:lnTo>
                    <a:pt x="32499" y="29489"/>
                  </a:lnTo>
                  <a:lnTo>
                    <a:pt x="65709" y="2948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3930501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3963657" y="194330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016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16" y="29489"/>
                  </a:lnTo>
                  <a:lnTo>
                    <a:pt x="32016" y="0"/>
                  </a:lnTo>
                  <a:close/>
                </a:path>
                <a:path w="65404" h="29844">
                  <a:moveTo>
                    <a:pt x="65366" y="0"/>
                  </a:moveTo>
                  <a:lnTo>
                    <a:pt x="32156" y="0"/>
                  </a:lnTo>
                  <a:lnTo>
                    <a:pt x="32156" y="29489"/>
                  </a:lnTo>
                  <a:lnTo>
                    <a:pt x="65366" y="29489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4028988" y="191484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3831681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864838" y="1914854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709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709" y="2835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930497" y="1914854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5176" y="2835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995826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864844" y="18853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668870" y="18853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700866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734028" y="18853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766524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799686" y="18853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831681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799686" y="194329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635708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3668870" y="194329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3700856" y="1943302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582" y="29489"/>
                  </a:lnTo>
                  <a:lnTo>
                    <a:pt x="65582" y="0"/>
                  </a:lnTo>
                  <a:close/>
                </a:path>
                <a:path w="99060" h="29844">
                  <a:moveTo>
                    <a:pt x="98869" y="0"/>
                  </a:moveTo>
                  <a:lnTo>
                    <a:pt x="65659" y="0"/>
                  </a:lnTo>
                  <a:lnTo>
                    <a:pt x="65659" y="29489"/>
                  </a:lnTo>
                  <a:lnTo>
                    <a:pt x="98869" y="2948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3799686" y="191484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3635708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3668865" y="1914854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3734028" y="191484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3766524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3471557" y="1885390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164464" h="29844">
                  <a:moveTo>
                    <a:pt x="164020" y="0"/>
                  </a:moveTo>
                  <a:lnTo>
                    <a:pt x="130810" y="0"/>
                  </a:lnTo>
                  <a:lnTo>
                    <a:pt x="130810" y="29502"/>
                  </a:lnTo>
                  <a:lnTo>
                    <a:pt x="164020" y="29502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3537222" y="18853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3570051" y="18853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3570051" y="1914885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657" y="0"/>
                  </a:moveTo>
                  <a:lnTo>
                    <a:pt x="32328" y="0"/>
                  </a:lnTo>
                  <a:lnTo>
                    <a:pt x="0" y="0"/>
                  </a:lnTo>
                  <a:lnTo>
                    <a:pt x="0" y="28323"/>
                  </a:lnTo>
                  <a:lnTo>
                    <a:pt x="65657" y="28323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3635708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3504726" y="194329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3406406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3439566" y="194330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3537216" y="194330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32804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804" y="29489"/>
                  </a:lnTo>
                  <a:lnTo>
                    <a:pt x="32804" y="0"/>
                  </a:lnTo>
                  <a:close/>
                </a:path>
                <a:path w="65404" h="29844">
                  <a:moveTo>
                    <a:pt x="65239" y="0"/>
                  </a:moveTo>
                  <a:lnTo>
                    <a:pt x="32829" y="0"/>
                  </a:lnTo>
                  <a:lnTo>
                    <a:pt x="32829" y="29489"/>
                  </a:lnTo>
                  <a:lnTo>
                    <a:pt x="65239" y="29489"/>
                  </a:lnTo>
                  <a:lnTo>
                    <a:pt x="6523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3504717" y="1710727"/>
              <a:ext cx="131445" cy="262255"/>
            </a:xfrm>
            <a:custGeom>
              <a:avLst/>
              <a:gdLst/>
              <a:ahLst/>
              <a:cxnLst/>
              <a:rect l="l" t="t" r="r" b="b"/>
              <a:pathLst>
                <a:path w="131445" h="26225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5" h="262255">
                  <a:moveTo>
                    <a:pt x="130860" y="232575"/>
                  </a:moveTo>
                  <a:lnTo>
                    <a:pt x="97650" y="232575"/>
                  </a:lnTo>
                  <a:lnTo>
                    <a:pt x="97650" y="262064"/>
                  </a:lnTo>
                  <a:lnTo>
                    <a:pt x="130860" y="262064"/>
                  </a:lnTo>
                  <a:lnTo>
                    <a:pt x="130860" y="232575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3406406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3439569" y="171072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3471557" y="1710727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4">
                  <a:moveTo>
                    <a:pt x="98463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463" y="29502"/>
                  </a:lnTo>
                  <a:lnTo>
                    <a:pt x="984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3570051" y="17107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3602380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3537222" y="17402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3570051" y="17402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3439569" y="168189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3406406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3439569" y="16527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3471564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3504726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3406406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3471564" y="1681847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6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28795"/>
                  </a:lnTo>
                  <a:lnTo>
                    <a:pt x="65657" y="28795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3537222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8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810" y="2874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3406406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373069" y="1855965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5">
                  <a:moveTo>
                    <a:pt x="33210" y="29425"/>
                  </a:move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425"/>
                  </a:lnTo>
                  <a:close/>
                </a:path>
                <a:path w="66675" h="59055">
                  <a:moveTo>
                    <a:pt x="66548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6548" y="29502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406406" y="179805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3373078" y="185596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3373069" y="1885390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19">
                  <a:moveTo>
                    <a:pt x="33210" y="29464"/>
                  </a:moveTo>
                  <a:lnTo>
                    <a:pt x="0" y="29464"/>
                  </a:lnTo>
                  <a:lnTo>
                    <a:pt x="0" y="57823"/>
                  </a:lnTo>
                  <a:lnTo>
                    <a:pt x="33210" y="57823"/>
                  </a:lnTo>
                  <a:lnTo>
                    <a:pt x="33210" y="29464"/>
                  </a:lnTo>
                  <a:close/>
                </a:path>
                <a:path w="99060" h="58419">
                  <a:moveTo>
                    <a:pt x="98501" y="0"/>
                  </a:moveTo>
                  <a:lnTo>
                    <a:pt x="66548" y="0"/>
                  </a:lnTo>
                  <a:lnTo>
                    <a:pt x="33337" y="0"/>
                  </a:lnTo>
                  <a:lnTo>
                    <a:pt x="33337" y="29502"/>
                  </a:lnTo>
                  <a:lnTo>
                    <a:pt x="66497" y="29502"/>
                  </a:lnTo>
                  <a:lnTo>
                    <a:pt x="98501" y="29502"/>
                  </a:lnTo>
                  <a:lnTo>
                    <a:pt x="985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3439566" y="1914854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97561" y="28359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537222" y="191484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8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810" y="28365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4487925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4323781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4355776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4389105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4421434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4454763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4519920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4553083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4585578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4618740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4650736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4683898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4258290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4094645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4126641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4159803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4192132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4224961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3963657" y="2758388"/>
              <a:ext cx="360680" cy="59055"/>
            </a:xfrm>
            <a:custGeom>
              <a:avLst/>
              <a:gdLst/>
              <a:ahLst/>
              <a:cxnLst/>
              <a:rect l="l" t="t" r="r" b="b"/>
              <a:pathLst>
                <a:path w="360679" h="59055">
                  <a:moveTo>
                    <a:pt x="32016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16" y="29489"/>
                  </a:lnTo>
                  <a:lnTo>
                    <a:pt x="32016" y="0"/>
                  </a:lnTo>
                  <a:close/>
                </a:path>
                <a:path w="360679" h="59055">
                  <a:moveTo>
                    <a:pt x="360172" y="29413"/>
                  </a:moveTo>
                  <a:lnTo>
                    <a:pt x="326961" y="29413"/>
                  </a:lnTo>
                  <a:lnTo>
                    <a:pt x="326961" y="58915"/>
                  </a:lnTo>
                  <a:lnTo>
                    <a:pt x="360172" y="58915"/>
                  </a:lnTo>
                  <a:lnTo>
                    <a:pt x="360172" y="2941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3831679" y="2758388"/>
              <a:ext cx="197485" cy="29845"/>
            </a:xfrm>
            <a:custGeom>
              <a:avLst/>
              <a:gdLst/>
              <a:ahLst/>
              <a:cxnLst/>
              <a:rect l="l" t="t" r="r" b="b"/>
              <a:pathLst>
                <a:path w="197485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5570" y="29489"/>
                  </a:lnTo>
                  <a:lnTo>
                    <a:pt x="65570" y="0"/>
                  </a:lnTo>
                  <a:close/>
                </a:path>
                <a:path w="197485" h="29844">
                  <a:moveTo>
                    <a:pt x="132029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489"/>
                  </a:lnTo>
                  <a:lnTo>
                    <a:pt x="98818" y="29489"/>
                  </a:lnTo>
                  <a:lnTo>
                    <a:pt x="132029" y="29489"/>
                  </a:lnTo>
                  <a:lnTo>
                    <a:pt x="132029" y="0"/>
                  </a:lnTo>
                  <a:close/>
                </a:path>
                <a:path w="197485" h="29844">
                  <a:moveTo>
                    <a:pt x="197345" y="0"/>
                  </a:moveTo>
                  <a:lnTo>
                    <a:pt x="164134" y="0"/>
                  </a:lnTo>
                  <a:lnTo>
                    <a:pt x="164134" y="29489"/>
                  </a:lnTo>
                  <a:lnTo>
                    <a:pt x="197345" y="29489"/>
                  </a:lnTo>
                  <a:lnTo>
                    <a:pt x="1973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4028986" y="2758388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131445" h="29844">
                  <a:moveTo>
                    <a:pt x="130860" y="0"/>
                  </a:moveTo>
                  <a:lnTo>
                    <a:pt x="97650" y="0"/>
                  </a:lnTo>
                  <a:lnTo>
                    <a:pt x="97650" y="29489"/>
                  </a:lnTo>
                  <a:lnTo>
                    <a:pt x="130860" y="29489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4192130" y="2758388"/>
              <a:ext cx="262890" cy="29845"/>
            </a:xfrm>
            <a:custGeom>
              <a:avLst/>
              <a:gdLst/>
              <a:ahLst/>
              <a:cxnLst/>
              <a:rect l="l" t="t" r="r" b="b"/>
              <a:pathLst>
                <a:path w="262889" h="29844">
                  <a:moveTo>
                    <a:pt x="32804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804" y="29489"/>
                  </a:lnTo>
                  <a:lnTo>
                    <a:pt x="32804" y="0"/>
                  </a:lnTo>
                  <a:close/>
                </a:path>
                <a:path w="262889" h="29844">
                  <a:moveTo>
                    <a:pt x="66040" y="0"/>
                  </a:moveTo>
                  <a:lnTo>
                    <a:pt x="32829" y="0"/>
                  </a:lnTo>
                  <a:lnTo>
                    <a:pt x="32829" y="29489"/>
                  </a:lnTo>
                  <a:lnTo>
                    <a:pt x="66040" y="29489"/>
                  </a:lnTo>
                  <a:lnTo>
                    <a:pt x="66040" y="0"/>
                  </a:lnTo>
                  <a:close/>
                </a:path>
                <a:path w="262889" h="29844">
                  <a:moveTo>
                    <a:pt x="262509" y="0"/>
                  </a:moveTo>
                  <a:lnTo>
                    <a:pt x="229298" y="0"/>
                  </a:lnTo>
                  <a:lnTo>
                    <a:pt x="229298" y="29489"/>
                  </a:lnTo>
                  <a:lnTo>
                    <a:pt x="262509" y="29489"/>
                  </a:lnTo>
                  <a:lnTo>
                    <a:pt x="2625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3963657" y="270047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65404" h="58419">
                  <a:moveTo>
                    <a:pt x="65366" y="29464"/>
                  </a:moveTo>
                  <a:lnTo>
                    <a:pt x="32156" y="29464"/>
                  </a:lnTo>
                  <a:lnTo>
                    <a:pt x="32156" y="57823"/>
                  </a:lnTo>
                  <a:lnTo>
                    <a:pt x="65366" y="57823"/>
                  </a:lnTo>
                  <a:lnTo>
                    <a:pt x="65366" y="29464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3930497" y="2729941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5176" y="2835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4028988" y="272992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4094645" y="272992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3831679" y="2787802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164464" h="29844">
                  <a:moveTo>
                    <a:pt x="163995" y="0"/>
                  </a:moveTo>
                  <a:lnTo>
                    <a:pt x="131978" y="0"/>
                  </a:lnTo>
                  <a:lnTo>
                    <a:pt x="131978" y="29502"/>
                  </a:lnTo>
                  <a:lnTo>
                    <a:pt x="163995" y="29502"/>
                  </a:lnTo>
                  <a:lnTo>
                    <a:pt x="16399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3864844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3897339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3930497" y="2787802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4">
                  <a:moveTo>
                    <a:pt x="98526" y="0"/>
                  </a:moveTo>
                  <a:lnTo>
                    <a:pt x="65316" y="0"/>
                  </a:lnTo>
                  <a:lnTo>
                    <a:pt x="65316" y="29502"/>
                  </a:lnTo>
                  <a:lnTo>
                    <a:pt x="98526" y="29502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4028988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3504717" y="2729941"/>
              <a:ext cx="196215" cy="58419"/>
            </a:xfrm>
            <a:custGeom>
              <a:avLst/>
              <a:gdLst/>
              <a:ahLst/>
              <a:cxnLst/>
              <a:rect l="l" t="t" r="r" b="b"/>
              <a:pathLst>
                <a:path w="196214" h="58419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196214" h="58419">
                  <a:moveTo>
                    <a:pt x="65303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303" y="28359"/>
                  </a:lnTo>
                  <a:lnTo>
                    <a:pt x="65303" y="0"/>
                  </a:lnTo>
                  <a:close/>
                </a:path>
                <a:path w="196214" h="58419">
                  <a:moveTo>
                    <a:pt x="196151" y="28448"/>
                  </a:moveTo>
                  <a:lnTo>
                    <a:pt x="164147" y="28448"/>
                  </a:lnTo>
                  <a:lnTo>
                    <a:pt x="164147" y="57937"/>
                  </a:lnTo>
                  <a:lnTo>
                    <a:pt x="196151" y="57937"/>
                  </a:lnTo>
                  <a:lnTo>
                    <a:pt x="196151" y="284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3602380" y="272992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3570051" y="275837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3602367" y="2758388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3210" y="29489"/>
                  </a:lnTo>
                  <a:lnTo>
                    <a:pt x="33210" y="0"/>
                  </a:lnTo>
                  <a:close/>
                </a:path>
                <a:path w="66675" h="29844">
                  <a:moveTo>
                    <a:pt x="66548" y="0"/>
                  </a:moveTo>
                  <a:lnTo>
                    <a:pt x="33337" y="0"/>
                  </a:lnTo>
                  <a:lnTo>
                    <a:pt x="33337" y="29489"/>
                  </a:lnTo>
                  <a:lnTo>
                    <a:pt x="66548" y="29489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2947466" y="2700476"/>
              <a:ext cx="786765" cy="87630"/>
            </a:xfrm>
            <a:custGeom>
              <a:avLst/>
              <a:gdLst/>
              <a:ahLst/>
              <a:cxnLst/>
              <a:rect l="l" t="t" r="r" b="b"/>
              <a:pathLst>
                <a:path w="786764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786764" h="87630">
                  <a:moveTo>
                    <a:pt x="786599" y="57912"/>
                  </a:moveTo>
                  <a:lnTo>
                    <a:pt x="753389" y="57912"/>
                  </a:lnTo>
                  <a:lnTo>
                    <a:pt x="753389" y="87401"/>
                  </a:lnTo>
                  <a:lnTo>
                    <a:pt x="786599" y="87401"/>
                  </a:lnTo>
                  <a:lnTo>
                    <a:pt x="786599" y="579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2881812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2914974" y="27004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2980632" y="27004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3012627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3045789" y="27004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3078276" y="2700476"/>
              <a:ext cx="98425" cy="29845"/>
            </a:xfrm>
            <a:custGeom>
              <a:avLst/>
              <a:gdLst/>
              <a:ahLst/>
              <a:cxnLst/>
              <a:rect l="l" t="t" r="r" b="b"/>
              <a:pathLst>
                <a:path w="98425" h="29844">
                  <a:moveTo>
                    <a:pt x="98336" y="0"/>
                  </a:moveTo>
                  <a:lnTo>
                    <a:pt x="9833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98336" y="29502"/>
                  </a:lnTo>
                  <a:lnTo>
                    <a:pt x="9833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3176765" y="2700476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3242262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2980632" y="267164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2914967" y="2671647"/>
              <a:ext cx="163830" cy="29209"/>
            </a:xfrm>
            <a:custGeom>
              <a:avLst/>
              <a:gdLst/>
              <a:ahLst/>
              <a:cxnLst/>
              <a:rect l="l" t="t" r="r" b="b"/>
              <a:pathLst>
                <a:path w="163830" h="29210">
                  <a:moveTo>
                    <a:pt x="324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0"/>
                  </a:lnTo>
                  <a:close/>
                </a:path>
                <a:path w="163830" h="29210">
                  <a:moveTo>
                    <a:pt x="65709" y="0"/>
                  </a:moveTo>
                  <a:lnTo>
                    <a:pt x="32499" y="0"/>
                  </a:lnTo>
                  <a:lnTo>
                    <a:pt x="32499" y="28752"/>
                  </a:lnTo>
                  <a:lnTo>
                    <a:pt x="65709" y="28752"/>
                  </a:lnTo>
                  <a:lnTo>
                    <a:pt x="65709" y="0"/>
                  </a:lnTo>
                  <a:close/>
                </a:path>
                <a:path w="163830" h="29210">
                  <a:moveTo>
                    <a:pt x="163220" y="0"/>
                  </a:moveTo>
                  <a:lnTo>
                    <a:pt x="130860" y="0"/>
                  </a:lnTo>
                  <a:lnTo>
                    <a:pt x="97650" y="0"/>
                  </a:lnTo>
                  <a:lnTo>
                    <a:pt x="97650" y="28752"/>
                  </a:lnTo>
                  <a:lnTo>
                    <a:pt x="130810" y="28752"/>
                  </a:lnTo>
                  <a:lnTo>
                    <a:pt x="163220" y="28752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3078285" y="267164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2914967" y="2496984"/>
              <a:ext cx="163830" cy="29209"/>
            </a:xfrm>
            <a:custGeom>
              <a:avLst/>
              <a:gdLst/>
              <a:ahLst/>
              <a:cxnLst/>
              <a:rect l="l" t="t" r="r" b="b"/>
              <a:pathLst>
                <a:path w="163830" h="29210">
                  <a:moveTo>
                    <a:pt x="324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0"/>
                  </a:lnTo>
                  <a:close/>
                </a:path>
                <a:path w="163830" h="29210">
                  <a:moveTo>
                    <a:pt x="163220" y="0"/>
                  </a:moveTo>
                  <a:lnTo>
                    <a:pt x="130810" y="0"/>
                  </a:lnTo>
                  <a:lnTo>
                    <a:pt x="130810" y="28752"/>
                  </a:lnTo>
                  <a:lnTo>
                    <a:pt x="163220" y="28752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2947470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2980632" y="2496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3012618" y="2496984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  <a:path w="99060" h="29210">
                  <a:moveTo>
                    <a:pt x="98869" y="0"/>
                  </a:moveTo>
                  <a:lnTo>
                    <a:pt x="65659" y="0"/>
                  </a:lnTo>
                  <a:lnTo>
                    <a:pt x="65659" y="28752"/>
                  </a:lnTo>
                  <a:lnTo>
                    <a:pt x="98869" y="28752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2980632" y="26131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2881812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2914974" y="261314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2947470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3012627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3045789" y="261314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3078285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2980632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2881812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2914974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2947470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3012627" y="2555153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6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65657" y="29110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3078285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2947470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2849816" y="2496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2881812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2849816" y="25256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2881812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2914974" y="25256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2980632" y="25256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012618" y="252566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078285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2914974" y="2584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2816654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2849816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2816654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2849816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2881812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2947470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2980632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3012618" y="2584322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  <a:path w="99060" h="29210">
                  <a:moveTo>
                    <a:pt x="98869" y="0"/>
                  </a:moveTo>
                  <a:lnTo>
                    <a:pt x="65659" y="0"/>
                  </a:lnTo>
                  <a:lnTo>
                    <a:pt x="65659" y="28740"/>
                  </a:lnTo>
                  <a:lnTo>
                    <a:pt x="98869" y="28740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2947470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2783319" y="2467444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3210" y="29489"/>
                  </a:lnTo>
                  <a:lnTo>
                    <a:pt x="33210" y="0"/>
                  </a:lnTo>
                  <a:close/>
                </a:path>
                <a:path w="66675" h="29844">
                  <a:moveTo>
                    <a:pt x="66535" y="0"/>
                  </a:moveTo>
                  <a:lnTo>
                    <a:pt x="33324" y="0"/>
                  </a:lnTo>
                  <a:lnTo>
                    <a:pt x="33324" y="29489"/>
                  </a:lnTo>
                  <a:lnTo>
                    <a:pt x="66535" y="29489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2849816" y="24674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2881812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2914974" y="24674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2980626" y="246744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3045777" y="2467444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4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66039" h="29844">
                  <a:moveTo>
                    <a:pt x="65709" y="0"/>
                  </a:moveTo>
                  <a:lnTo>
                    <a:pt x="32499" y="0"/>
                  </a:lnTo>
                  <a:lnTo>
                    <a:pt x="32499" y="29489"/>
                  </a:lnTo>
                  <a:lnTo>
                    <a:pt x="65709" y="2948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2783325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2718168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2751328" y="2438387"/>
              <a:ext cx="163830" cy="29209"/>
            </a:xfrm>
            <a:custGeom>
              <a:avLst/>
              <a:gdLst/>
              <a:ahLst/>
              <a:cxnLst/>
              <a:rect l="l" t="t" r="r" b="b"/>
              <a:pathLst>
                <a:path w="163830" h="29210">
                  <a:moveTo>
                    <a:pt x="32004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04" y="29121"/>
                  </a:lnTo>
                  <a:lnTo>
                    <a:pt x="32004" y="0"/>
                  </a:lnTo>
                  <a:close/>
                </a:path>
                <a:path w="163830" h="29210">
                  <a:moveTo>
                    <a:pt x="163690" y="0"/>
                  </a:moveTo>
                  <a:lnTo>
                    <a:pt x="163690" y="0"/>
                  </a:lnTo>
                  <a:lnTo>
                    <a:pt x="65316" y="0"/>
                  </a:lnTo>
                  <a:lnTo>
                    <a:pt x="65316" y="29121"/>
                  </a:lnTo>
                  <a:lnTo>
                    <a:pt x="163690" y="29121"/>
                  </a:lnTo>
                  <a:lnTo>
                    <a:pt x="1636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2914974" y="24383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2947470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2980632" y="24383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012627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045789" y="24383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2881807" y="2438387"/>
              <a:ext cx="229870" cy="292100"/>
            </a:xfrm>
            <a:custGeom>
              <a:avLst/>
              <a:gdLst/>
              <a:ahLst/>
              <a:cxnLst/>
              <a:rect l="l" t="t" r="r" b="b"/>
              <a:pathLst>
                <a:path w="229869" h="292100">
                  <a:moveTo>
                    <a:pt x="33210" y="262089"/>
                  </a:moveTo>
                  <a:lnTo>
                    <a:pt x="0" y="262089"/>
                  </a:lnTo>
                  <a:lnTo>
                    <a:pt x="0" y="291592"/>
                  </a:lnTo>
                  <a:lnTo>
                    <a:pt x="33210" y="291592"/>
                  </a:lnTo>
                  <a:lnTo>
                    <a:pt x="33210" y="262089"/>
                  </a:lnTo>
                  <a:close/>
                </a:path>
                <a:path w="229869" h="292100">
                  <a:moveTo>
                    <a:pt x="229679" y="0"/>
                  </a:moveTo>
                  <a:lnTo>
                    <a:pt x="196469" y="0"/>
                  </a:lnTo>
                  <a:lnTo>
                    <a:pt x="196469" y="29121"/>
                  </a:lnTo>
                  <a:lnTo>
                    <a:pt x="229679" y="29121"/>
                  </a:lnTo>
                  <a:lnTo>
                    <a:pt x="22967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2816654" y="267164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2816654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2816644" y="2613151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5">
                  <a:moveTo>
                    <a:pt x="65176" y="0"/>
                  </a:moveTo>
                  <a:lnTo>
                    <a:pt x="33172" y="0"/>
                  </a:lnTo>
                  <a:lnTo>
                    <a:pt x="33172" y="29476"/>
                  </a:lnTo>
                  <a:lnTo>
                    <a:pt x="0" y="29476"/>
                  </a:lnTo>
                  <a:lnTo>
                    <a:pt x="0" y="58610"/>
                  </a:lnTo>
                  <a:lnTo>
                    <a:pt x="33210" y="58610"/>
                  </a:lnTo>
                  <a:lnTo>
                    <a:pt x="33210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2849816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2849816" y="267164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2881812" y="267164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2816654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2849816" y="27004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2751328" y="2467444"/>
              <a:ext cx="99060" cy="116839"/>
            </a:xfrm>
            <a:custGeom>
              <a:avLst/>
              <a:gdLst/>
              <a:ahLst/>
              <a:cxnLst/>
              <a:rect l="l" t="t" r="r" b="b"/>
              <a:pathLst>
                <a:path w="99060" h="116839">
                  <a:moveTo>
                    <a:pt x="32004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04" y="29489"/>
                  </a:lnTo>
                  <a:lnTo>
                    <a:pt x="32004" y="0"/>
                  </a:lnTo>
                  <a:close/>
                </a:path>
                <a:path w="99060" h="116839">
                  <a:moveTo>
                    <a:pt x="65201" y="29540"/>
                  </a:moveTo>
                  <a:lnTo>
                    <a:pt x="31991" y="29540"/>
                  </a:lnTo>
                  <a:lnTo>
                    <a:pt x="31991" y="58293"/>
                  </a:lnTo>
                  <a:lnTo>
                    <a:pt x="65201" y="58293"/>
                  </a:lnTo>
                  <a:lnTo>
                    <a:pt x="65201" y="29540"/>
                  </a:lnTo>
                  <a:close/>
                </a:path>
                <a:path w="99060" h="116839">
                  <a:moveTo>
                    <a:pt x="98526" y="87706"/>
                  </a:moveTo>
                  <a:lnTo>
                    <a:pt x="65316" y="87706"/>
                  </a:lnTo>
                  <a:lnTo>
                    <a:pt x="65316" y="116827"/>
                  </a:lnTo>
                  <a:lnTo>
                    <a:pt x="98526" y="116827"/>
                  </a:lnTo>
                  <a:lnTo>
                    <a:pt x="98526" y="87706"/>
                  </a:lnTo>
                  <a:close/>
                </a:path>
                <a:path w="99060" h="116839">
                  <a:moveTo>
                    <a:pt x="98526" y="29540"/>
                  </a:moveTo>
                  <a:lnTo>
                    <a:pt x="65316" y="29540"/>
                  </a:lnTo>
                  <a:lnTo>
                    <a:pt x="65316" y="58293"/>
                  </a:lnTo>
                  <a:lnTo>
                    <a:pt x="98526" y="58293"/>
                  </a:lnTo>
                  <a:lnTo>
                    <a:pt x="98526" y="295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2718168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2718168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2620505" y="2380106"/>
              <a:ext cx="163195" cy="146050"/>
            </a:xfrm>
            <a:custGeom>
              <a:avLst/>
              <a:gdLst/>
              <a:ahLst/>
              <a:cxnLst/>
              <a:rect l="l" t="t" r="r" b="b"/>
              <a:pathLst>
                <a:path w="163194" h="146050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163194" h="146050">
                  <a:moveTo>
                    <a:pt x="162826" y="116878"/>
                  </a:moveTo>
                  <a:lnTo>
                    <a:pt x="130822" y="116878"/>
                  </a:lnTo>
                  <a:lnTo>
                    <a:pt x="130822" y="145630"/>
                  </a:lnTo>
                  <a:lnTo>
                    <a:pt x="162826" y="145630"/>
                  </a:lnTo>
                  <a:lnTo>
                    <a:pt x="162826" y="11687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2652510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2685672" y="238010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2620514" y="240965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2685672" y="24674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2620514" y="2496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2652510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2685672" y="2496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3635705" y="2292781"/>
              <a:ext cx="98425" cy="87630"/>
            </a:xfrm>
            <a:custGeom>
              <a:avLst/>
              <a:gdLst/>
              <a:ahLst/>
              <a:cxnLst/>
              <a:rect l="l" t="t" r="r" b="b"/>
              <a:pathLst>
                <a:path w="98425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8425" h="87630">
                  <a:moveTo>
                    <a:pt x="98361" y="58280"/>
                  </a:moveTo>
                  <a:lnTo>
                    <a:pt x="65151" y="58280"/>
                  </a:lnTo>
                  <a:lnTo>
                    <a:pt x="65151" y="87401"/>
                  </a:lnTo>
                  <a:lnTo>
                    <a:pt x="98361" y="87401"/>
                  </a:lnTo>
                  <a:lnTo>
                    <a:pt x="98361" y="582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3668870" y="22927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3668870" y="232216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3734028" y="23221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3635708" y="23510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3668870" y="235105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3734028" y="235105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3766524" y="23510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3668870" y="238010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3700866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766524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537222" y="22927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570051" y="22927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570046" y="229278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32" y="0"/>
                  </a:moveTo>
                  <a:lnTo>
                    <a:pt x="32321" y="0"/>
                  </a:lnTo>
                  <a:lnTo>
                    <a:pt x="32321" y="29387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2410" y="58127"/>
                  </a:lnTo>
                  <a:lnTo>
                    <a:pt x="32410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602380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537216" y="2234907"/>
              <a:ext cx="132080" cy="116205"/>
            </a:xfrm>
            <a:custGeom>
              <a:avLst/>
              <a:gdLst/>
              <a:ahLst/>
              <a:cxnLst/>
              <a:rect l="l" t="t" r="r" b="b"/>
              <a:pathLst>
                <a:path w="132079" h="116205">
                  <a:moveTo>
                    <a:pt x="328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804" y="28359"/>
                  </a:lnTo>
                  <a:lnTo>
                    <a:pt x="32804" y="0"/>
                  </a:lnTo>
                  <a:close/>
                </a:path>
                <a:path w="132079" h="116205">
                  <a:moveTo>
                    <a:pt x="131699" y="87261"/>
                  </a:moveTo>
                  <a:lnTo>
                    <a:pt x="98488" y="87261"/>
                  </a:lnTo>
                  <a:lnTo>
                    <a:pt x="98488" y="116001"/>
                  </a:lnTo>
                  <a:lnTo>
                    <a:pt x="131699" y="116001"/>
                  </a:lnTo>
                  <a:lnTo>
                    <a:pt x="131699" y="87261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406406" y="2234907"/>
              <a:ext cx="196215" cy="28575"/>
            </a:xfrm>
            <a:custGeom>
              <a:avLst/>
              <a:gdLst/>
              <a:ahLst/>
              <a:cxnLst/>
              <a:rect l="l" t="t" r="r" b="b"/>
              <a:pathLst>
                <a:path w="196214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196214" h="28575">
                  <a:moveTo>
                    <a:pt x="196049" y="0"/>
                  </a:moveTo>
                  <a:lnTo>
                    <a:pt x="163639" y="0"/>
                  </a:lnTo>
                  <a:lnTo>
                    <a:pt x="163639" y="28359"/>
                  </a:lnTo>
                  <a:lnTo>
                    <a:pt x="196049" y="28359"/>
                  </a:lnTo>
                  <a:lnTo>
                    <a:pt x="19604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602380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635708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3537222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3570051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3602380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3635708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3668870" y="226318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3439569" y="2176992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3471564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3439566" y="2147544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3504726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3471564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3504717" y="217699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5404" h="28575">
                  <a:moveTo>
                    <a:pt x="65303" y="0"/>
                  </a:moveTo>
                  <a:lnTo>
                    <a:pt x="32499" y="0"/>
                  </a:lnTo>
                  <a:lnTo>
                    <a:pt x="32499" y="28371"/>
                  </a:lnTo>
                  <a:lnTo>
                    <a:pt x="65303" y="28371"/>
                  </a:lnTo>
                  <a:lnTo>
                    <a:pt x="65303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3570051" y="217699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3602380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3635708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3635708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3406406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3471557" y="2205443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5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131445" h="29844">
                  <a:moveTo>
                    <a:pt x="98463" y="0"/>
                  </a:moveTo>
                  <a:lnTo>
                    <a:pt x="65659" y="0"/>
                  </a:lnTo>
                  <a:lnTo>
                    <a:pt x="65659" y="29502"/>
                  </a:lnTo>
                  <a:lnTo>
                    <a:pt x="98463" y="29502"/>
                  </a:lnTo>
                  <a:lnTo>
                    <a:pt x="98463" y="0"/>
                  </a:lnTo>
                  <a:close/>
                </a:path>
                <a:path w="131445" h="29844">
                  <a:moveTo>
                    <a:pt x="130898" y="0"/>
                  </a:moveTo>
                  <a:lnTo>
                    <a:pt x="98488" y="0"/>
                  </a:lnTo>
                  <a:lnTo>
                    <a:pt x="98488" y="29502"/>
                  </a:lnTo>
                  <a:lnTo>
                    <a:pt x="130898" y="29502"/>
                  </a:lnTo>
                  <a:lnTo>
                    <a:pt x="130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3504717" y="2205443"/>
              <a:ext cx="131445" cy="379095"/>
            </a:xfrm>
            <a:custGeom>
              <a:avLst/>
              <a:gdLst/>
              <a:ahLst/>
              <a:cxnLst/>
              <a:rect l="l" t="t" r="r" b="b"/>
              <a:pathLst>
                <a:path w="131445" h="379094">
                  <a:moveTo>
                    <a:pt x="32410" y="349707"/>
                  </a:moveTo>
                  <a:lnTo>
                    <a:pt x="0" y="349707"/>
                  </a:lnTo>
                  <a:lnTo>
                    <a:pt x="0" y="378828"/>
                  </a:lnTo>
                  <a:lnTo>
                    <a:pt x="32410" y="378828"/>
                  </a:lnTo>
                  <a:lnTo>
                    <a:pt x="32410" y="349707"/>
                  </a:lnTo>
                  <a:close/>
                </a:path>
                <a:path w="131445" h="379094">
                  <a:moveTo>
                    <a:pt x="130860" y="0"/>
                  </a:moveTo>
                  <a:lnTo>
                    <a:pt x="97650" y="0"/>
                  </a:lnTo>
                  <a:lnTo>
                    <a:pt x="97650" y="29502"/>
                  </a:lnTo>
                  <a:lnTo>
                    <a:pt x="130860" y="29502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3471564" y="24674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3471564" y="2496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3504726" y="2496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3471557" y="2525661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4" h="59055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0" y="58610"/>
                  </a:lnTo>
                  <a:lnTo>
                    <a:pt x="33210" y="58610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3471564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3439566" y="206020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201" y="29464"/>
                  </a:moveTo>
                  <a:lnTo>
                    <a:pt x="32004" y="29464"/>
                  </a:ln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31991" y="57823"/>
                  </a:lnTo>
                  <a:lnTo>
                    <a:pt x="65201" y="57823"/>
                  </a:lnTo>
                  <a:lnTo>
                    <a:pt x="65201" y="29464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3439566" y="2060206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19">
                  <a:moveTo>
                    <a:pt x="97561" y="0"/>
                  </a:moveTo>
                  <a:lnTo>
                    <a:pt x="65201" y="0"/>
                  </a:lnTo>
                  <a:lnTo>
                    <a:pt x="31991" y="0"/>
                  </a:lnTo>
                  <a:lnTo>
                    <a:pt x="31991" y="29464"/>
                  </a:lnTo>
                  <a:lnTo>
                    <a:pt x="0" y="29464"/>
                  </a:lnTo>
                  <a:lnTo>
                    <a:pt x="0" y="57823"/>
                  </a:lnTo>
                  <a:lnTo>
                    <a:pt x="32004" y="57823"/>
                  </a:lnTo>
                  <a:lnTo>
                    <a:pt x="32004" y="29502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3504726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3439569" y="21179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3406406" y="2117953"/>
              <a:ext cx="130810" cy="262255"/>
            </a:xfrm>
            <a:custGeom>
              <a:avLst/>
              <a:gdLst/>
              <a:ahLst/>
              <a:cxnLst/>
              <a:rect l="l" t="t" r="r" b="b"/>
              <a:pathLst>
                <a:path w="130810" h="262255">
                  <a:moveTo>
                    <a:pt x="33210" y="233108"/>
                  </a:moveTo>
                  <a:lnTo>
                    <a:pt x="0" y="233108"/>
                  </a:lnTo>
                  <a:lnTo>
                    <a:pt x="0" y="262229"/>
                  </a:lnTo>
                  <a:lnTo>
                    <a:pt x="33210" y="262229"/>
                  </a:lnTo>
                  <a:lnTo>
                    <a:pt x="33210" y="233108"/>
                  </a:lnTo>
                  <a:close/>
                </a:path>
                <a:path w="130810" h="262255">
                  <a:moveTo>
                    <a:pt x="130721" y="0"/>
                  </a:moveTo>
                  <a:lnTo>
                    <a:pt x="98310" y="0"/>
                  </a:lnTo>
                  <a:lnTo>
                    <a:pt x="98310" y="29502"/>
                  </a:lnTo>
                  <a:lnTo>
                    <a:pt x="130721" y="29502"/>
                  </a:lnTo>
                  <a:lnTo>
                    <a:pt x="13072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3406406" y="2263190"/>
              <a:ext cx="33655" cy="59690"/>
            </a:xfrm>
            <a:custGeom>
              <a:avLst/>
              <a:gdLst/>
              <a:ahLst/>
              <a:cxnLst/>
              <a:rect l="l" t="t" r="r" b="b"/>
              <a:pathLst>
                <a:path w="33654" h="59689">
                  <a:moveTo>
                    <a:pt x="33210" y="29591"/>
                  </a:moveTo>
                  <a:lnTo>
                    <a:pt x="0" y="29591"/>
                  </a:lnTo>
                  <a:lnTo>
                    <a:pt x="0" y="59093"/>
                  </a:lnTo>
                  <a:lnTo>
                    <a:pt x="33210" y="59093"/>
                  </a:lnTo>
                  <a:lnTo>
                    <a:pt x="33210" y="29591"/>
                  </a:lnTo>
                  <a:close/>
                </a:path>
                <a:path w="33654" h="5968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406406" y="229278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4" h="58419">
                  <a:moveTo>
                    <a:pt x="65163" y="0"/>
                  </a:moveTo>
                  <a:lnTo>
                    <a:pt x="33159" y="0"/>
                  </a:lnTo>
                  <a:lnTo>
                    <a:pt x="33159" y="29387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3210" y="58127"/>
                  </a:lnTo>
                  <a:lnTo>
                    <a:pt x="33210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439569" y="238010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471564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373069" y="2263190"/>
              <a:ext cx="33655" cy="175260"/>
            </a:xfrm>
            <a:custGeom>
              <a:avLst/>
              <a:gdLst/>
              <a:ahLst/>
              <a:cxnLst/>
              <a:rect l="l" t="t" r="r" b="b"/>
              <a:pathLst>
                <a:path w="33654" h="175260">
                  <a:moveTo>
                    <a:pt x="33210" y="146469"/>
                  </a:moveTo>
                  <a:lnTo>
                    <a:pt x="0" y="146469"/>
                  </a:lnTo>
                  <a:lnTo>
                    <a:pt x="0" y="175209"/>
                  </a:lnTo>
                  <a:lnTo>
                    <a:pt x="33210" y="175209"/>
                  </a:lnTo>
                  <a:lnTo>
                    <a:pt x="33210" y="146469"/>
                  </a:lnTo>
                  <a:close/>
                </a:path>
                <a:path w="33654" h="175260">
                  <a:moveTo>
                    <a:pt x="33210" y="29591"/>
                  </a:moveTo>
                  <a:lnTo>
                    <a:pt x="0" y="29591"/>
                  </a:lnTo>
                  <a:lnTo>
                    <a:pt x="0" y="59093"/>
                  </a:lnTo>
                  <a:lnTo>
                    <a:pt x="33210" y="59093"/>
                  </a:lnTo>
                  <a:lnTo>
                    <a:pt x="33210" y="29591"/>
                  </a:lnTo>
                  <a:close/>
                </a:path>
                <a:path w="33654" h="17526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3373078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3373078" y="23510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3373078" y="2380177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490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9424"/>
                  </a:lnTo>
                  <a:lnTo>
                    <a:pt x="66490" y="29424"/>
                  </a:lnTo>
                  <a:lnTo>
                    <a:pt x="664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3340749" y="197271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3340749" y="2002331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3373078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3340749" y="203062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3373078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3373078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3406406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3373069" y="1652726"/>
              <a:ext cx="66675" cy="465455"/>
            </a:xfrm>
            <a:custGeom>
              <a:avLst/>
              <a:gdLst/>
              <a:ahLst/>
              <a:cxnLst/>
              <a:rect l="l" t="t" r="r" b="b"/>
              <a:pathLst>
                <a:path w="66675" h="465455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66675" h="465455">
                  <a:moveTo>
                    <a:pt x="66548" y="436943"/>
                  </a:moveTo>
                  <a:lnTo>
                    <a:pt x="33337" y="436943"/>
                  </a:lnTo>
                  <a:lnTo>
                    <a:pt x="33337" y="465302"/>
                  </a:lnTo>
                  <a:lnTo>
                    <a:pt x="66548" y="465302"/>
                  </a:lnTo>
                  <a:lnTo>
                    <a:pt x="66548" y="43694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3340749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3373078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3373078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3340747" y="1740217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21" y="29121"/>
                  </a:lnTo>
                  <a:lnTo>
                    <a:pt x="65532" y="29121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3406406" y="174021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3373078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3340747" y="1885390"/>
              <a:ext cx="33020" cy="87630"/>
            </a:xfrm>
            <a:custGeom>
              <a:avLst/>
              <a:gdLst/>
              <a:ahLst/>
              <a:cxnLst/>
              <a:rect l="l" t="t" r="r" b="b"/>
              <a:pathLst>
                <a:path w="33020" h="87630">
                  <a:moveTo>
                    <a:pt x="32410" y="57912"/>
                  </a:moveTo>
                  <a:lnTo>
                    <a:pt x="0" y="57912"/>
                  </a:lnTo>
                  <a:lnTo>
                    <a:pt x="0" y="87401"/>
                  </a:lnTo>
                  <a:lnTo>
                    <a:pt x="32410" y="87401"/>
                  </a:lnTo>
                  <a:lnTo>
                    <a:pt x="32410" y="57912"/>
                  </a:lnTo>
                  <a:close/>
                </a:path>
                <a:path w="33020" h="87630">
                  <a:moveTo>
                    <a:pt x="32410" y="0"/>
                  </a:moveTo>
                  <a:lnTo>
                    <a:pt x="0" y="0"/>
                  </a:lnTo>
                  <a:lnTo>
                    <a:pt x="0" y="29464"/>
                  </a:lnTo>
                  <a:lnTo>
                    <a:pt x="0" y="57823"/>
                  </a:lnTo>
                  <a:lnTo>
                    <a:pt x="32410" y="57823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3373078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3504726" y="398182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3373069" y="3981830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675" h="28575">
                  <a:moveTo>
                    <a:pt x="66548" y="0"/>
                  </a:moveTo>
                  <a:lnTo>
                    <a:pt x="33337" y="0"/>
                  </a:lnTo>
                  <a:lnTo>
                    <a:pt x="33337" y="28371"/>
                  </a:lnTo>
                  <a:lnTo>
                    <a:pt x="66548" y="28371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3439569" y="398182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3471564" y="398182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3504726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3340749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3373078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3406406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3439569" y="395236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3471564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3340749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3242262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3275591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3307587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3373078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3406406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3439566" y="4039679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1991" y="28740"/>
                  </a:lnTo>
                  <a:lnTo>
                    <a:pt x="65201" y="28740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3439566" y="3922788"/>
              <a:ext cx="97790" cy="146050"/>
            </a:xfrm>
            <a:custGeom>
              <a:avLst/>
              <a:gdLst/>
              <a:ahLst/>
              <a:cxnLst/>
              <a:rect l="l" t="t" r="r" b="b"/>
              <a:pathLst>
                <a:path w="97789" h="146050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97789" h="146050">
                  <a:moveTo>
                    <a:pt x="97561" y="116890"/>
                  </a:moveTo>
                  <a:lnTo>
                    <a:pt x="65151" y="116890"/>
                  </a:lnTo>
                  <a:lnTo>
                    <a:pt x="65151" y="145630"/>
                  </a:lnTo>
                  <a:lnTo>
                    <a:pt x="97561" y="145630"/>
                  </a:lnTo>
                  <a:lnTo>
                    <a:pt x="97561" y="11689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3242262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3275591" y="39227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3307587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3340747" y="392278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321" y="29502"/>
                  </a:lnTo>
                  <a:lnTo>
                    <a:pt x="65532" y="29502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3307575" y="3922788"/>
              <a:ext cx="229870" cy="87630"/>
            </a:xfrm>
            <a:custGeom>
              <a:avLst/>
              <a:gdLst/>
              <a:ahLst/>
              <a:cxnLst/>
              <a:rect l="l" t="t" r="r" b="b"/>
              <a:pathLst>
                <a:path w="229870" h="87629">
                  <a:moveTo>
                    <a:pt x="33210" y="59042"/>
                  </a:moveTo>
                  <a:lnTo>
                    <a:pt x="0" y="59042"/>
                  </a:lnTo>
                  <a:lnTo>
                    <a:pt x="0" y="87414"/>
                  </a:lnTo>
                  <a:lnTo>
                    <a:pt x="33210" y="87414"/>
                  </a:lnTo>
                  <a:lnTo>
                    <a:pt x="33210" y="59042"/>
                  </a:lnTo>
                  <a:close/>
                </a:path>
                <a:path w="229870" h="87629">
                  <a:moveTo>
                    <a:pt x="132041" y="0"/>
                  </a:moveTo>
                  <a:lnTo>
                    <a:pt x="98831" y="0"/>
                  </a:lnTo>
                  <a:lnTo>
                    <a:pt x="98831" y="29502"/>
                  </a:lnTo>
                  <a:lnTo>
                    <a:pt x="132041" y="29502"/>
                  </a:lnTo>
                  <a:lnTo>
                    <a:pt x="132041" y="0"/>
                  </a:lnTo>
                  <a:close/>
                </a:path>
                <a:path w="229870" h="87629">
                  <a:moveTo>
                    <a:pt x="229552" y="0"/>
                  </a:moveTo>
                  <a:lnTo>
                    <a:pt x="197192" y="0"/>
                  </a:lnTo>
                  <a:lnTo>
                    <a:pt x="163982" y="0"/>
                  </a:lnTo>
                  <a:lnTo>
                    <a:pt x="163982" y="29502"/>
                  </a:lnTo>
                  <a:lnTo>
                    <a:pt x="197142" y="29502"/>
                  </a:lnTo>
                  <a:lnTo>
                    <a:pt x="229552" y="29502"/>
                  </a:lnTo>
                  <a:lnTo>
                    <a:pt x="22955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3242262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3275584" y="395237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5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3209933" y="3981868"/>
              <a:ext cx="32384" cy="58419"/>
            </a:xfrm>
            <a:custGeom>
              <a:avLst/>
              <a:gdLst/>
              <a:ahLst/>
              <a:cxnLst/>
              <a:rect l="l" t="t" r="r" b="b"/>
              <a:pathLst>
                <a:path w="32385" h="58420">
                  <a:moveTo>
                    <a:pt x="32328" y="0"/>
                  </a:moveTo>
                  <a:lnTo>
                    <a:pt x="0" y="0"/>
                  </a:lnTo>
                  <a:lnTo>
                    <a:pt x="0" y="57905"/>
                  </a:lnTo>
                  <a:lnTo>
                    <a:pt x="32328" y="57905"/>
                  </a:lnTo>
                  <a:lnTo>
                    <a:pt x="3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3242262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3275591" y="398182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3340749" y="398182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20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3111436" y="395237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3144608" y="3952379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32004" y="29451"/>
                  </a:moveTo>
                  <a:lnTo>
                    <a:pt x="0" y="29451"/>
                  </a:lnTo>
                  <a:lnTo>
                    <a:pt x="0" y="57823"/>
                  </a:lnTo>
                  <a:lnTo>
                    <a:pt x="32004" y="57823"/>
                  </a:lnTo>
                  <a:lnTo>
                    <a:pt x="32004" y="29451"/>
                  </a:lnTo>
                  <a:close/>
                </a:path>
                <a:path w="97789" h="58420">
                  <a:moveTo>
                    <a:pt x="97726" y="0"/>
                  </a:moveTo>
                  <a:lnTo>
                    <a:pt x="65366" y="0"/>
                  </a:lnTo>
                  <a:lnTo>
                    <a:pt x="32156" y="0"/>
                  </a:lnTo>
                  <a:lnTo>
                    <a:pt x="32156" y="29451"/>
                  </a:lnTo>
                  <a:lnTo>
                    <a:pt x="32156" y="57823"/>
                  </a:lnTo>
                  <a:lnTo>
                    <a:pt x="65366" y="57823"/>
                  </a:lnTo>
                  <a:lnTo>
                    <a:pt x="65366" y="29489"/>
                  </a:lnTo>
                  <a:lnTo>
                    <a:pt x="97726" y="29489"/>
                  </a:lnTo>
                  <a:lnTo>
                    <a:pt x="977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3144609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3176771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3209933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3045789" y="4127104"/>
              <a:ext cx="262255" cy="146050"/>
            </a:xfrm>
            <a:custGeom>
              <a:avLst/>
              <a:gdLst/>
              <a:ahLst/>
              <a:cxnLst/>
              <a:rect l="l" t="t" r="r" b="b"/>
              <a:pathLst>
                <a:path w="262254" h="146050">
                  <a:moveTo>
                    <a:pt x="229801" y="0"/>
                  </a:moveTo>
                  <a:lnTo>
                    <a:pt x="196473" y="0"/>
                  </a:lnTo>
                  <a:lnTo>
                    <a:pt x="196473" y="57905"/>
                  </a:lnTo>
                  <a:lnTo>
                    <a:pt x="164144" y="57905"/>
                  </a:lnTo>
                  <a:lnTo>
                    <a:pt x="164144" y="87330"/>
                  </a:lnTo>
                  <a:lnTo>
                    <a:pt x="130982" y="87330"/>
                  </a:lnTo>
                  <a:lnTo>
                    <a:pt x="130982" y="57905"/>
                  </a:lnTo>
                  <a:lnTo>
                    <a:pt x="98819" y="57905"/>
                  </a:lnTo>
                  <a:lnTo>
                    <a:pt x="98819" y="87330"/>
                  </a:lnTo>
                  <a:lnTo>
                    <a:pt x="0" y="87330"/>
                  </a:lnTo>
                  <a:lnTo>
                    <a:pt x="0" y="116126"/>
                  </a:lnTo>
                  <a:lnTo>
                    <a:pt x="32495" y="116126"/>
                  </a:lnTo>
                  <a:lnTo>
                    <a:pt x="32495" y="145551"/>
                  </a:lnTo>
                  <a:lnTo>
                    <a:pt x="98819" y="145551"/>
                  </a:lnTo>
                  <a:lnTo>
                    <a:pt x="98819" y="116126"/>
                  </a:lnTo>
                  <a:lnTo>
                    <a:pt x="196473" y="116126"/>
                  </a:lnTo>
                  <a:lnTo>
                    <a:pt x="196473" y="87330"/>
                  </a:lnTo>
                  <a:lnTo>
                    <a:pt x="229801" y="87330"/>
                  </a:lnTo>
                  <a:lnTo>
                    <a:pt x="229801" y="57905"/>
                  </a:lnTo>
                  <a:lnTo>
                    <a:pt x="261797" y="57905"/>
                  </a:lnTo>
                  <a:lnTo>
                    <a:pt x="261797" y="28795"/>
                  </a:lnTo>
                  <a:lnTo>
                    <a:pt x="229801" y="28795"/>
                  </a:lnTo>
                  <a:lnTo>
                    <a:pt x="2298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3176771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3045789" y="39227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3078285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3111447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3144609" y="39227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3144608" y="3748125"/>
              <a:ext cx="97790" cy="204470"/>
            </a:xfrm>
            <a:custGeom>
              <a:avLst/>
              <a:gdLst/>
              <a:ahLst/>
              <a:cxnLst/>
              <a:rect l="l" t="t" r="r" b="b"/>
              <a:pathLst>
                <a:path w="97789" h="204470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97789" h="204470">
                  <a:moveTo>
                    <a:pt x="97726" y="174663"/>
                  </a:moveTo>
                  <a:lnTo>
                    <a:pt x="65316" y="174663"/>
                  </a:lnTo>
                  <a:lnTo>
                    <a:pt x="65316" y="204165"/>
                  </a:lnTo>
                  <a:lnTo>
                    <a:pt x="97726" y="204165"/>
                  </a:lnTo>
                  <a:lnTo>
                    <a:pt x="97726" y="17466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3078285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3111436" y="3428237"/>
              <a:ext cx="33655" cy="349885"/>
            </a:xfrm>
            <a:custGeom>
              <a:avLst/>
              <a:gdLst/>
              <a:ahLst/>
              <a:cxnLst/>
              <a:rect l="l" t="t" r="r" b="b"/>
              <a:pathLst>
                <a:path w="33655" h="349885">
                  <a:moveTo>
                    <a:pt x="33210" y="319887"/>
                  </a:moveTo>
                  <a:lnTo>
                    <a:pt x="0" y="319887"/>
                  </a:lnTo>
                  <a:lnTo>
                    <a:pt x="0" y="349389"/>
                  </a:lnTo>
                  <a:lnTo>
                    <a:pt x="33210" y="349389"/>
                  </a:lnTo>
                  <a:lnTo>
                    <a:pt x="33210" y="319887"/>
                  </a:lnTo>
                  <a:close/>
                </a:path>
                <a:path w="33655" h="349885">
                  <a:moveTo>
                    <a:pt x="33210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3210" y="29489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9" name="object 26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09933" y="3370226"/>
              <a:ext cx="327203" cy="465303"/>
            </a:xfrm>
            <a:prstGeom prst="rect">
              <a:avLst/>
            </a:prstGeom>
          </p:spPr>
        </p:pic>
        <p:sp>
          <p:nvSpPr>
            <p:cNvPr id="2630" name="object 2630"/>
            <p:cNvSpPr/>
            <p:nvPr/>
          </p:nvSpPr>
          <p:spPr>
            <a:xfrm>
              <a:off x="3045777" y="3079076"/>
              <a:ext cx="327660" cy="728345"/>
            </a:xfrm>
            <a:custGeom>
              <a:avLst/>
              <a:gdLst/>
              <a:ahLst/>
              <a:cxnLst/>
              <a:rect l="l" t="t" r="r" b="b"/>
              <a:pathLst>
                <a:path w="327660" h="728345">
                  <a:moveTo>
                    <a:pt x="261797" y="408317"/>
                  </a:moveTo>
                  <a:lnTo>
                    <a:pt x="196481" y="408317"/>
                  </a:lnTo>
                  <a:lnTo>
                    <a:pt x="196481" y="436689"/>
                  </a:lnTo>
                  <a:lnTo>
                    <a:pt x="229806" y="436689"/>
                  </a:lnTo>
                  <a:lnTo>
                    <a:pt x="229806" y="727811"/>
                  </a:lnTo>
                  <a:lnTo>
                    <a:pt x="261797" y="727811"/>
                  </a:lnTo>
                  <a:lnTo>
                    <a:pt x="261797" y="436689"/>
                  </a:lnTo>
                  <a:lnTo>
                    <a:pt x="261797" y="408317"/>
                  </a:lnTo>
                  <a:close/>
                </a:path>
                <a:path w="327660" h="728345">
                  <a:moveTo>
                    <a:pt x="327291" y="378650"/>
                  </a:moveTo>
                  <a:lnTo>
                    <a:pt x="261797" y="378650"/>
                  </a:lnTo>
                  <a:lnTo>
                    <a:pt x="261797" y="291122"/>
                  </a:lnTo>
                  <a:lnTo>
                    <a:pt x="261797" y="233146"/>
                  </a:lnTo>
                  <a:lnTo>
                    <a:pt x="261797" y="203542"/>
                  </a:lnTo>
                  <a:lnTo>
                    <a:pt x="229806" y="203542"/>
                  </a:lnTo>
                  <a:lnTo>
                    <a:pt x="229806" y="173939"/>
                  </a:lnTo>
                  <a:lnTo>
                    <a:pt x="229806" y="115963"/>
                  </a:lnTo>
                  <a:lnTo>
                    <a:pt x="229806" y="86347"/>
                  </a:lnTo>
                  <a:lnTo>
                    <a:pt x="261797" y="86347"/>
                  </a:lnTo>
                  <a:lnTo>
                    <a:pt x="261797" y="28371"/>
                  </a:lnTo>
                  <a:lnTo>
                    <a:pt x="261797" y="0"/>
                  </a:lnTo>
                  <a:lnTo>
                    <a:pt x="130987" y="0"/>
                  </a:lnTo>
                  <a:lnTo>
                    <a:pt x="130987" y="28371"/>
                  </a:lnTo>
                  <a:lnTo>
                    <a:pt x="98831" y="28371"/>
                  </a:lnTo>
                  <a:lnTo>
                    <a:pt x="98831" y="86347"/>
                  </a:lnTo>
                  <a:lnTo>
                    <a:pt x="164147" y="86347"/>
                  </a:lnTo>
                  <a:lnTo>
                    <a:pt x="164147" y="115963"/>
                  </a:lnTo>
                  <a:lnTo>
                    <a:pt x="65659" y="115963"/>
                  </a:lnTo>
                  <a:lnTo>
                    <a:pt x="65659" y="173939"/>
                  </a:lnTo>
                  <a:lnTo>
                    <a:pt x="32499" y="173939"/>
                  </a:lnTo>
                  <a:lnTo>
                    <a:pt x="32499" y="203542"/>
                  </a:lnTo>
                  <a:lnTo>
                    <a:pt x="0" y="203542"/>
                  </a:lnTo>
                  <a:lnTo>
                    <a:pt x="0" y="233146"/>
                  </a:lnTo>
                  <a:lnTo>
                    <a:pt x="32499" y="233146"/>
                  </a:lnTo>
                  <a:lnTo>
                    <a:pt x="32499" y="291122"/>
                  </a:lnTo>
                  <a:lnTo>
                    <a:pt x="98831" y="291122"/>
                  </a:lnTo>
                  <a:lnTo>
                    <a:pt x="98831" y="378714"/>
                  </a:lnTo>
                  <a:lnTo>
                    <a:pt x="130987" y="378714"/>
                  </a:lnTo>
                  <a:lnTo>
                    <a:pt x="130987" y="408317"/>
                  </a:lnTo>
                  <a:lnTo>
                    <a:pt x="130987" y="436689"/>
                  </a:lnTo>
                  <a:lnTo>
                    <a:pt x="98831" y="436689"/>
                  </a:lnTo>
                  <a:lnTo>
                    <a:pt x="98831" y="466293"/>
                  </a:lnTo>
                  <a:lnTo>
                    <a:pt x="164147" y="466293"/>
                  </a:lnTo>
                  <a:lnTo>
                    <a:pt x="164147" y="436689"/>
                  </a:lnTo>
                  <a:lnTo>
                    <a:pt x="164147" y="408317"/>
                  </a:lnTo>
                  <a:lnTo>
                    <a:pt x="196481" y="408317"/>
                  </a:lnTo>
                  <a:lnTo>
                    <a:pt x="196481" y="378714"/>
                  </a:lnTo>
                  <a:lnTo>
                    <a:pt x="229806" y="378714"/>
                  </a:lnTo>
                  <a:lnTo>
                    <a:pt x="229806" y="407771"/>
                  </a:lnTo>
                  <a:lnTo>
                    <a:pt x="327291" y="407771"/>
                  </a:lnTo>
                  <a:lnTo>
                    <a:pt x="327291" y="3786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045777" y="3632352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20">
                  <a:moveTo>
                    <a:pt x="324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2410" y="57950"/>
                  </a:lnTo>
                  <a:lnTo>
                    <a:pt x="32410" y="28448"/>
                  </a:lnTo>
                  <a:close/>
                </a:path>
                <a:path w="164464" h="58420">
                  <a:moveTo>
                    <a:pt x="164198" y="0"/>
                  </a:moveTo>
                  <a:lnTo>
                    <a:pt x="130987" y="0"/>
                  </a:lnTo>
                  <a:lnTo>
                    <a:pt x="130987" y="28371"/>
                  </a:lnTo>
                  <a:lnTo>
                    <a:pt x="164198" y="28371"/>
                  </a:lnTo>
                  <a:lnTo>
                    <a:pt x="16419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078285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111436" y="366080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176771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209933" y="366079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045777" y="3544988"/>
              <a:ext cx="196850" cy="58419"/>
            </a:xfrm>
            <a:custGeom>
              <a:avLst/>
              <a:gdLst/>
              <a:ahLst/>
              <a:cxnLst/>
              <a:rect l="l" t="t" r="r" b="b"/>
              <a:pathLst>
                <a:path w="196850" h="58420">
                  <a:moveTo>
                    <a:pt x="324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2410" y="57975"/>
                  </a:lnTo>
                  <a:lnTo>
                    <a:pt x="32410" y="29616"/>
                  </a:lnTo>
                  <a:close/>
                </a:path>
                <a:path w="196850" h="58420">
                  <a:moveTo>
                    <a:pt x="65709" y="29616"/>
                  </a:moveTo>
                  <a:lnTo>
                    <a:pt x="32499" y="29616"/>
                  </a:lnTo>
                  <a:lnTo>
                    <a:pt x="32499" y="57975"/>
                  </a:lnTo>
                  <a:lnTo>
                    <a:pt x="65709" y="57975"/>
                  </a:lnTo>
                  <a:lnTo>
                    <a:pt x="65709" y="29616"/>
                  </a:lnTo>
                  <a:close/>
                </a:path>
                <a:path w="196850" h="58420">
                  <a:moveTo>
                    <a:pt x="196557" y="0"/>
                  </a:moveTo>
                  <a:lnTo>
                    <a:pt x="164147" y="0"/>
                  </a:lnTo>
                  <a:lnTo>
                    <a:pt x="164147" y="29502"/>
                  </a:lnTo>
                  <a:lnTo>
                    <a:pt x="196557" y="29502"/>
                  </a:lnTo>
                  <a:lnTo>
                    <a:pt x="19655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111447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144608" y="357460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32004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32004" y="0"/>
                  </a:lnTo>
                  <a:close/>
                </a:path>
                <a:path w="65405" h="28575">
                  <a:moveTo>
                    <a:pt x="65366" y="0"/>
                  </a:moveTo>
                  <a:lnTo>
                    <a:pt x="32156" y="0"/>
                  </a:lnTo>
                  <a:lnTo>
                    <a:pt x="32156" y="28359"/>
                  </a:lnTo>
                  <a:lnTo>
                    <a:pt x="65366" y="28359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209933" y="357459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176771" y="3807164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144609" y="3807164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078285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111447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144609" y="377754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045777" y="3777551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20">
                  <a:moveTo>
                    <a:pt x="32410" y="29616"/>
                  </a:moveTo>
                  <a:lnTo>
                    <a:pt x="0" y="29616"/>
                  </a:lnTo>
                  <a:lnTo>
                    <a:pt x="0" y="57988"/>
                  </a:lnTo>
                  <a:lnTo>
                    <a:pt x="32410" y="57988"/>
                  </a:lnTo>
                  <a:lnTo>
                    <a:pt x="32410" y="29616"/>
                  </a:lnTo>
                  <a:close/>
                </a:path>
                <a:path w="164464" h="58420">
                  <a:moveTo>
                    <a:pt x="98869" y="29616"/>
                  </a:moveTo>
                  <a:lnTo>
                    <a:pt x="65709" y="29616"/>
                  </a:lnTo>
                  <a:lnTo>
                    <a:pt x="32499" y="29616"/>
                  </a:lnTo>
                  <a:lnTo>
                    <a:pt x="32499" y="57988"/>
                  </a:lnTo>
                  <a:lnTo>
                    <a:pt x="65659" y="57988"/>
                  </a:lnTo>
                  <a:lnTo>
                    <a:pt x="98869" y="57988"/>
                  </a:lnTo>
                  <a:lnTo>
                    <a:pt x="98869" y="29616"/>
                  </a:lnTo>
                  <a:close/>
                </a:path>
                <a:path w="164464" h="58420">
                  <a:moveTo>
                    <a:pt x="164198" y="0"/>
                  </a:moveTo>
                  <a:lnTo>
                    <a:pt x="130987" y="0"/>
                  </a:lnTo>
                  <a:lnTo>
                    <a:pt x="130987" y="29502"/>
                  </a:lnTo>
                  <a:lnTo>
                    <a:pt x="164198" y="29502"/>
                  </a:lnTo>
                  <a:lnTo>
                    <a:pt x="16419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045789" y="377754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078285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111447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144609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176771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176771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045789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045777" y="3690226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64464" h="29845">
                  <a:moveTo>
                    <a:pt x="130835" y="0"/>
                  </a:moveTo>
                  <a:lnTo>
                    <a:pt x="130835" y="0"/>
                  </a:lnTo>
                  <a:lnTo>
                    <a:pt x="32499" y="0"/>
                  </a:lnTo>
                  <a:lnTo>
                    <a:pt x="32499" y="29502"/>
                  </a:lnTo>
                  <a:lnTo>
                    <a:pt x="130835" y="29502"/>
                  </a:lnTo>
                  <a:lnTo>
                    <a:pt x="130835" y="0"/>
                  </a:lnTo>
                  <a:close/>
                </a:path>
                <a:path w="164464" h="29845">
                  <a:moveTo>
                    <a:pt x="164198" y="0"/>
                  </a:moveTo>
                  <a:lnTo>
                    <a:pt x="130987" y="0"/>
                  </a:lnTo>
                  <a:lnTo>
                    <a:pt x="130987" y="29502"/>
                  </a:lnTo>
                  <a:lnTo>
                    <a:pt x="164198" y="29502"/>
                  </a:lnTo>
                  <a:lnTo>
                    <a:pt x="16419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045777" y="3602888"/>
              <a:ext cx="131445" cy="58419"/>
            </a:xfrm>
            <a:custGeom>
              <a:avLst/>
              <a:gdLst/>
              <a:ahLst/>
              <a:cxnLst/>
              <a:rect l="l" t="t" r="r" b="b"/>
              <a:pathLst>
                <a:path w="131444" h="58420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4" h="58420">
                  <a:moveTo>
                    <a:pt x="130835" y="29464"/>
                  </a:moveTo>
                  <a:lnTo>
                    <a:pt x="98869" y="29464"/>
                  </a:lnTo>
                  <a:lnTo>
                    <a:pt x="98869" y="0"/>
                  </a:lnTo>
                  <a:lnTo>
                    <a:pt x="65709" y="0"/>
                  </a:lnTo>
                  <a:lnTo>
                    <a:pt x="32499" y="0"/>
                  </a:lnTo>
                  <a:lnTo>
                    <a:pt x="32499" y="29502"/>
                  </a:lnTo>
                  <a:lnTo>
                    <a:pt x="65659" y="29502"/>
                  </a:lnTo>
                  <a:lnTo>
                    <a:pt x="98831" y="29502"/>
                  </a:lnTo>
                  <a:lnTo>
                    <a:pt x="98831" y="57835"/>
                  </a:lnTo>
                  <a:lnTo>
                    <a:pt x="130835" y="57835"/>
                  </a:lnTo>
                  <a:lnTo>
                    <a:pt x="130835" y="2946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144609" y="36028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176771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045789" y="3632346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3078285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3111447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176771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045789" y="35155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078276" y="3515563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3045789" y="35449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3078276" y="3544988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3144609" y="35449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3045777" y="3457714"/>
              <a:ext cx="131445" cy="57785"/>
            </a:xfrm>
            <a:custGeom>
              <a:avLst/>
              <a:gdLst/>
              <a:ahLst/>
              <a:cxnLst/>
              <a:rect l="l" t="t" r="r" b="b"/>
              <a:pathLst>
                <a:path w="131444" h="57785">
                  <a:moveTo>
                    <a:pt x="32410" y="0"/>
                  </a:moveTo>
                  <a:lnTo>
                    <a:pt x="0" y="0"/>
                  </a:lnTo>
                  <a:lnTo>
                    <a:pt x="0" y="29019"/>
                  </a:lnTo>
                  <a:lnTo>
                    <a:pt x="0" y="57772"/>
                  </a:lnTo>
                  <a:lnTo>
                    <a:pt x="32410" y="57772"/>
                  </a:lnTo>
                  <a:lnTo>
                    <a:pt x="32410" y="29133"/>
                  </a:lnTo>
                  <a:lnTo>
                    <a:pt x="32410" y="0"/>
                  </a:lnTo>
                  <a:close/>
                </a:path>
                <a:path w="131444" h="57785">
                  <a:moveTo>
                    <a:pt x="130835" y="0"/>
                  </a:moveTo>
                  <a:lnTo>
                    <a:pt x="130835" y="0"/>
                  </a:lnTo>
                  <a:lnTo>
                    <a:pt x="32499" y="0"/>
                  </a:lnTo>
                  <a:lnTo>
                    <a:pt x="32499" y="29133"/>
                  </a:lnTo>
                  <a:lnTo>
                    <a:pt x="130835" y="29133"/>
                  </a:lnTo>
                  <a:lnTo>
                    <a:pt x="1308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3078285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3111436" y="3486734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72" y="28752"/>
                  </a:lnTo>
                  <a:lnTo>
                    <a:pt x="65176" y="2875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3504726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3373078" y="3282593"/>
              <a:ext cx="66675" cy="58419"/>
            </a:xfrm>
            <a:custGeom>
              <a:avLst/>
              <a:gdLst/>
              <a:ahLst/>
              <a:cxnLst/>
              <a:rect l="l" t="t" r="r" b="b"/>
              <a:pathLst>
                <a:path w="66675" h="58420">
                  <a:moveTo>
                    <a:pt x="66490" y="0"/>
                  </a:moveTo>
                  <a:lnTo>
                    <a:pt x="33328" y="0"/>
                  </a:lnTo>
                  <a:lnTo>
                    <a:pt x="33328" y="29424"/>
                  </a:lnTo>
                  <a:lnTo>
                    <a:pt x="0" y="29424"/>
                  </a:lnTo>
                  <a:lnTo>
                    <a:pt x="0" y="58220"/>
                  </a:lnTo>
                  <a:lnTo>
                    <a:pt x="66490" y="58220"/>
                  </a:lnTo>
                  <a:lnTo>
                    <a:pt x="664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3373069" y="3312070"/>
              <a:ext cx="132080" cy="58419"/>
            </a:xfrm>
            <a:custGeom>
              <a:avLst/>
              <a:gdLst/>
              <a:ahLst/>
              <a:cxnLst/>
              <a:rect l="l" t="t" r="r" b="b"/>
              <a:pathLst>
                <a:path w="132079" h="58420">
                  <a:moveTo>
                    <a:pt x="33210" y="28676"/>
                  </a:moveTo>
                  <a:lnTo>
                    <a:pt x="0" y="28676"/>
                  </a:lnTo>
                  <a:lnTo>
                    <a:pt x="0" y="58178"/>
                  </a:lnTo>
                  <a:lnTo>
                    <a:pt x="33210" y="58178"/>
                  </a:lnTo>
                  <a:lnTo>
                    <a:pt x="33210" y="28676"/>
                  </a:lnTo>
                  <a:close/>
                </a:path>
                <a:path w="132079" h="58420">
                  <a:moveTo>
                    <a:pt x="131699" y="0"/>
                  </a:moveTo>
                  <a:lnTo>
                    <a:pt x="98501" y="0"/>
                  </a:lnTo>
                  <a:lnTo>
                    <a:pt x="66497" y="0"/>
                  </a:lnTo>
                  <a:lnTo>
                    <a:pt x="66497" y="28676"/>
                  </a:lnTo>
                  <a:lnTo>
                    <a:pt x="33337" y="28676"/>
                  </a:lnTo>
                  <a:lnTo>
                    <a:pt x="33337" y="58178"/>
                  </a:lnTo>
                  <a:lnTo>
                    <a:pt x="66497" y="58178"/>
                  </a:lnTo>
                  <a:lnTo>
                    <a:pt x="98501" y="58178"/>
                  </a:lnTo>
                  <a:lnTo>
                    <a:pt x="98501" y="28752"/>
                  </a:lnTo>
                  <a:lnTo>
                    <a:pt x="131699" y="28752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3471557" y="334074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3307587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3373078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3406406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3439566" y="3224745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1991" y="28740"/>
                  </a:lnTo>
                  <a:lnTo>
                    <a:pt x="65201" y="28740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3504726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3373078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3275591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3307575" y="3107867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582" y="29502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3307587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3340749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3406406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3373069" y="3195192"/>
              <a:ext cx="99060" cy="204470"/>
            </a:xfrm>
            <a:custGeom>
              <a:avLst/>
              <a:gdLst/>
              <a:ahLst/>
              <a:cxnLst/>
              <a:rect l="l" t="t" r="r" b="b"/>
              <a:pathLst>
                <a:path w="99060" h="204470">
                  <a:moveTo>
                    <a:pt x="33210" y="175044"/>
                  </a:moveTo>
                  <a:lnTo>
                    <a:pt x="0" y="175044"/>
                  </a:lnTo>
                  <a:lnTo>
                    <a:pt x="0" y="204165"/>
                  </a:lnTo>
                  <a:lnTo>
                    <a:pt x="33210" y="204165"/>
                  </a:lnTo>
                  <a:lnTo>
                    <a:pt x="33210" y="175044"/>
                  </a:lnTo>
                  <a:close/>
                </a:path>
                <a:path w="99060" h="204470">
                  <a:moveTo>
                    <a:pt x="98501" y="0"/>
                  </a:moveTo>
                  <a:lnTo>
                    <a:pt x="66497" y="0"/>
                  </a:lnTo>
                  <a:lnTo>
                    <a:pt x="66497" y="29502"/>
                  </a:lnTo>
                  <a:lnTo>
                    <a:pt x="98501" y="29502"/>
                  </a:lnTo>
                  <a:lnTo>
                    <a:pt x="985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3307587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3340749" y="325347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3307587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3307575" y="3282530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3210" y="29540"/>
                  </a:moveTo>
                  <a:lnTo>
                    <a:pt x="0" y="29540"/>
                  </a:lnTo>
                  <a:lnTo>
                    <a:pt x="0" y="58293"/>
                  </a:lnTo>
                  <a:lnTo>
                    <a:pt x="33210" y="58293"/>
                  </a:lnTo>
                  <a:lnTo>
                    <a:pt x="33210" y="29540"/>
                  </a:lnTo>
                  <a:close/>
                </a:path>
                <a:path w="66039" h="58420">
                  <a:moveTo>
                    <a:pt x="65582" y="0"/>
                  </a:moveTo>
                  <a:lnTo>
                    <a:pt x="33172" y="0"/>
                  </a:lnTo>
                  <a:lnTo>
                    <a:pt x="33172" y="29489"/>
                  </a:lnTo>
                  <a:lnTo>
                    <a:pt x="65582" y="29489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3340749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3307587" y="33407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3340749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3373078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3373078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3275591" y="325347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3340749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3307575" y="3165982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82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72" y="29133"/>
                  </a:lnTo>
                  <a:lnTo>
                    <a:pt x="65582" y="29133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3275584" y="319519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4" h="29844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3340749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3275584" y="3224745"/>
              <a:ext cx="130810" cy="87630"/>
            </a:xfrm>
            <a:custGeom>
              <a:avLst/>
              <a:gdLst/>
              <a:ahLst/>
              <a:cxnLst/>
              <a:rect l="l" t="t" r="r" b="b"/>
              <a:pathLst>
                <a:path w="130810" h="87629">
                  <a:moveTo>
                    <a:pt x="32016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016" y="28740"/>
                  </a:lnTo>
                  <a:lnTo>
                    <a:pt x="32016" y="0"/>
                  </a:lnTo>
                  <a:close/>
                </a:path>
                <a:path w="130810" h="87629">
                  <a:moveTo>
                    <a:pt x="130695" y="57785"/>
                  </a:moveTo>
                  <a:lnTo>
                    <a:pt x="97485" y="57785"/>
                  </a:lnTo>
                  <a:lnTo>
                    <a:pt x="97485" y="87274"/>
                  </a:lnTo>
                  <a:lnTo>
                    <a:pt x="130695" y="87274"/>
                  </a:lnTo>
                  <a:lnTo>
                    <a:pt x="130695" y="577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3111447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3209925" y="2962630"/>
              <a:ext cx="66040" cy="116839"/>
            </a:xfrm>
            <a:custGeom>
              <a:avLst/>
              <a:gdLst/>
              <a:ahLst/>
              <a:cxnLst/>
              <a:rect l="l" t="t" r="r" b="b"/>
              <a:pathLst>
                <a:path w="66039" h="116839">
                  <a:moveTo>
                    <a:pt x="32410" y="0"/>
                  </a:moveTo>
                  <a:lnTo>
                    <a:pt x="0" y="0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32410" y="57823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116839">
                  <a:moveTo>
                    <a:pt x="65544" y="87325"/>
                  </a:moveTo>
                  <a:lnTo>
                    <a:pt x="32334" y="87325"/>
                  </a:lnTo>
                  <a:lnTo>
                    <a:pt x="32334" y="116827"/>
                  </a:lnTo>
                  <a:lnTo>
                    <a:pt x="65544" y="116827"/>
                  </a:lnTo>
                  <a:lnTo>
                    <a:pt x="65544" y="873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3209925" y="299208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44" y="0"/>
                  </a:moveTo>
                  <a:lnTo>
                    <a:pt x="32334" y="0"/>
                  </a:lnTo>
                  <a:lnTo>
                    <a:pt x="32334" y="28295"/>
                  </a:lnTo>
                  <a:lnTo>
                    <a:pt x="0" y="28295"/>
                  </a:lnTo>
                  <a:lnTo>
                    <a:pt x="0" y="57797"/>
                  </a:lnTo>
                  <a:lnTo>
                    <a:pt x="32410" y="57797"/>
                  </a:lnTo>
                  <a:lnTo>
                    <a:pt x="32410" y="28371"/>
                  </a:lnTo>
                  <a:lnTo>
                    <a:pt x="65544" y="28371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3242262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3209933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3307587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3045777" y="3079419"/>
              <a:ext cx="327660" cy="58419"/>
            </a:xfrm>
            <a:custGeom>
              <a:avLst/>
              <a:gdLst/>
              <a:ahLst/>
              <a:cxnLst/>
              <a:rect l="l" t="t" r="r" b="b"/>
              <a:pathLst>
                <a:path w="327660" h="58419">
                  <a:moveTo>
                    <a:pt x="324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2410" y="57950"/>
                  </a:lnTo>
                  <a:lnTo>
                    <a:pt x="32410" y="28448"/>
                  </a:lnTo>
                  <a:close/>
                </a:path>
                <a:path w="327660" h="58419">
                  <a:moveTo>
                    <a:pt x="327380" y="0"/>
                  </a:moveTo>
                  <a:lnTo>
                    <a:pt x="294970" y="0"/>
                  </a:lnTo>
                  <a:lnTo>
                    <a:pt x="294970" y="28359"/>
                  </a:lnTo>
                  <a:lnTo>
                    <a:pt x="327380" y="28359"/>
                  </a:lnTo>
                  <a:lnTo>
                    <a:pt x="32738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3078285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3144609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3275584" y="1652726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4" h="29210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3340749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3307587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4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3340749" y="17107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20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3307587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3275591" y="191484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3307587" y="191484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275584" y="1943302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5">
                  <a:moveTo>
                    <a:pt x="65201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413"/>
                  </a:lnTo>
                  <a:lnTo>
                    <a:pt x="0" y="58915"/>
                  </a:lnTo>
                  <a:lnTo>
                    <a:pt x="32016" y="58915"/>
                  </a:lnTo>
                  <a:lnTo>
                    <a:pt x="32016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307587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3307587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4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3078276" y="1594573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09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6370" y="28740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3144608" y="1594573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19">
                  <a:moveTo>
                    <a:pt x="32004" y="0"/>
                  </a:moveTo>
                  <a:lnTo>
                    <a:pt x="0" y="0"/>
                  </a:lnTo>
                  <a:lnTo>
                    <a:pt x="0" y="28663"/>
                  </a:lnTo>
                  <a:lnTo>
                    <a:pt x="0" y="58166"/>
                  </a:lnTo>
                  <a:lnTo>
                    <a:pt x="32004" y="58166"/>
                  </a:lnTo>
                  <a:lnTo>
                    <a:pt x="32004" y="28740"/>
                  </a:lnTo>
                  <a:lnTo>
                    <a:pt x="32004" y="0"/>
                  </a:lnTo>
                  <a:close/>
                </a:path>
                <a:path w="65405" h="58419">
                  <a:moveTo>
                    <a:pt x="65366" y="0"/>
                  </a:moveTo>
                  <a:lnTo>
                    <a:pt x="32156" y="0"/>
                  </a:lnTo>
                  <a:lnTo>
                    <a:pt x="32156" y="28663"/>
                  </a:lnTo>
                  <a:lnTo>
                    <a:pt x="32156" y="58166"/>
                  </a:lnTo>
                  <a:lnTo>
                    <a:pt x="65366" y="58166"/>
                  </a:lnTo>
                  <a:lnTo>
                    <a:pt x="65366" y="28740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3209933" y="162323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3406406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3439569" y="16232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3242262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3242262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4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3242259" y="1681898"/>
              <a:ext cx="33655" cy="261620"/>
            </a:xfrm>
            <a:custGeom>
              <a:avLst/>
              <a:gdLst/>
              <a:ahLst/>
              <a:cxnLst/>
              <a:rect l="l" t="t" r="r" b="b"/>
              <a:pathLst>
                <a:path w="33654" h="261619">
                  <a:moveTo>
                    <a:pt x="33210" y="232956"/>
                  </a:moveTo>
                  <a:lnTo>
                    <a:pt x="0" y="232956"/>
                  </a:lnTo>
                  <a:lnTo>
                    <a:pt x="0" y="261315"/>
                  </a:lnTo>
                  <a:lnTo>
                    <a:pt x="33210" y="261315"/>
                  </a:lnTo>
                  <a:lnTo>
                    <a:pt x="33210" y="232956"/>
                  </a:lnTo>
                  <a:close/>
                </a:path>
                <a:path w="33654" h="261619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3176771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3176771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3209933" y="165272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3176771" y="168189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3209933" y="168189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3176771" y="17107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3176765" y="1710727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5">
                  <a:moveTo>
                    <a:pt x="65570" y="0"/>
                  </a:moveTo>
                  <a:lnTo>
                    <a:pt x="33159" y="0"/>
                  </a:lnTo>
                  <a:lnTo>
                    <a:pt x="33159" y="29489"/>
                  </a:lnTo>
                  <a:lnTo>
                    <a:pt x="0" y="29489"/>
                  </a:lnTo>
                  <a:lnTo>
                    <a:pt x="0" y="58610"/>
                  </a:lnTo>
                  <a:lnTo>
                    <a:pt x="33210" y="58610"/>
                  </a:lnTo>
                  <a:lnTo>
                    <a:pt x="33210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3209933" y="174021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3111436" y="1769236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5" h="58419">
                  <a:moveTo>
                    <a:pt x="33210" y="28829"/>
                  </a:moveTo>
                  <a:lnTo>
                    <a:pt x="0" y="28829"/>
                  </a:lnTo>
                  <a:lnTo>
                    <a:pt x="0" y="58318"/>
                  </a:lnTo>
                  <a:lnTo>
                    <a:pt x="33210" y="58318"/>
                  </a:lnTo>
                  <a:lnTo>
                    <a:pt x="33210" y="28829"/>
                  </a:lnTo>
                  <a:close/>
                </a:path>
                <a:path w="33655" h="58419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3144609" y="165272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3144609" y="168189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3144609" y="171072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3111436" y="174021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72" y="29121"/>
                  </a:lnTo>
                  <a:lnTo>
                    <a:pt x="65176" y="29121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3078276" y="1769236"/>
              <a:ext cx="98425" cy="116839"/>
            </a:xfrm>
            <a:custGeom>
              <a:avLst/>
              <a:gdLst/>
              <a:ahLst/>
              <a:cxnLst/>
              <a:rect l="l" t="t" r="r" b="b"/>
              <a:pathLst>
                <a:path w="98425" h="116839">
                  <a:moveTo>
                    <a:pt x="33210" y="28829"/>
                  </a:moveTo>
                  <a:lnTo>
                    <a:pt x="0" y="28829"/>
                  </a:lnTo>
                  <a:lnTo>
                    <a:pt x="0" y="58318"/>
                  </a:lnTo>
                  <a:lnTo>
                    <a:pt x="33210" y="58318"/>
                  </a:lnTo>
                  <a:lnTo>
                    <a:pt x="33210" y="28829"/>
                  </a:lnTo>
                  <a:close/>
                </a:path>
                <a:path w="98425" h="116839">
                  <a:moveTo>
                    <a:pt x="98336" y="86728"/>
                  </a:moveTo>
                  <a:lnTo>
                    <a:pt x="66332" y="86728"/>
                  </a:lnTo>
                  <a:lnTo>
                    <a:pt x="66332" y="116230"/>
                  </a:lnTo>
                  <a:lnTo>
                    <a:pt x="98336" y="116230"/>
                  </a:lnTo>
                  <a:lnTo>
                    <a:pt x="98336" y="86728"/>
                  </a:lnTo>
                  <a:close/>
                </a:path>
                <a:path w="98425" h="116839">
                  <a:moveTo>
                    <a:pt x="98336" y="28829"/>
                  </a:moveTo>
                  <a:lnTo>
                    <a:pt x="66332" y="28829"/>
                  </a:lnTo>
                  <a:lnTo>
                    <a:pt x="66332" y="58318"/>
                  </a:lnTo>
                  <a:lnTo>
                    <a:pt x="98336" y="58318"/>
                  </a:lnTo>
                  <a:lnTo>
                    <a:pt x="98336" y="28829"/>
                  </a:lnTo>
                  <a:close/>
                </a:path>
                <a:path w="98425" h="116839">
                  <a:moveTo>
                    <a:pt x="98336" y="0"/>
                  </a:moveTo>
                  <a:lnTo>
                    <a:pt x="66332" y="0"/>
                  </a:lnTo>
                  <a:lnTo>
                    <a:pt x="66332" y="28740"/>
                  </a:lnTo>
                  <a:lnTo>
                    <a:pt x="98336" y="28740"/>
                  </a:lnTo>
                  <a:lnTo>
                    <a:pt x="9833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3176771" y="18853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3078276" y="1535975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09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98425" h="29209">
                  <a:moveTo>
                    <a:pt x="98336" y="0"/>
                  </a:moveTo>
                  <a:lnTo>
                    <a:pt x="66332" y="0"/>
                  </a:lnTo>
                  <a:lnTo>
                    <a:pt x="66332" y="29121"/>
                  </a:lnTo>
                  <a:lnTo>
                    <a:pt x="98336" y="29121"/>
                  </a:lnTo>
                  <a:lnTo>
                    <a:pt x="98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3078285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3111436" y="156502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3045777" y="1769236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66039" h="29210">
                  <a:moveTo>
                    <a:pt x="65709" y="0"/>
                  </a:moveTo>
                  <a:lnTo>
                    <a:pt x="32499" y="0"/>
                  </a:lnTo>
                  <a:lnTo>
                    <a:pt x="32499" y="28740"/>
                  </a:lnTo>
                  <a:lnTo>
                    <a:pt x="65709" y="28740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3012618" y="1798065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5570" y="2948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3078285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3012618" y="1535975"/>
              <a:ext cx="66040" cy="87630"/>
            </a:xfrm>
            <a:custGeom>
              <a:avLst/>
              <a:gdLst/>
              <a:ahLst/>
              <a:cxnLst/>
              <a:rect l="l" t="t" r="r" b="b"/>
              <a:pathLst>
                <a:path w="66039" h="87630">
                  <a:moveTo>
                    <a:pt x="33210" y="58597"/>
                  </a:moveTo>
                  <a:lnTo>
                    <a:pt x="0" y="58597"/>
                  </a:lnTo>
                  <a:lnTo>
                    <a:pt x="0" y="87337"/>
                  </a:lnTo>
                  <a:lnTo>
                    <a:pt x="33210" y="87337"/>
                  </a:lnTo>
                  <a:lnTo>
                    <a:pt x="33210" y="58597"/>
                  </a:lnTo>
                  <a:close/>
                </a:path>
                <a:path w="66039" h="87630">
                  <a:moveTo>
                    <a:pt x="65570" y="0"/>
                  </a:moveTo>
                  <a:lnTo>
                    <a:pt x="33159" y="0"/>
                  </a:lnTo>
                  <a:lnTo>
                    <a:pt x="33159" y="29121"/>
                  </a:lnTo>
                  <a:lnTo>
                    <a:pt x="65570" y="2912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3012627" y="156501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3045777" y="1565020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19" h="58419">
                  <a:moveTo>
                    <a:pt x="32410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2410" y="58293"/>
                  </a:lnTo>
                  <a:lnTo>
                    <a:pt x="32410" y="29552"/>
                  </a:lnTo>
                  <a:close/>
                </a:path>
                <a:path w="33019" h="58419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3045777" y="1623237"/>
              <a:ext cx="229870" cy="1310005"/>
            </a:xfrm>
            <a:custGeom>
              <a:avLst/>
              <a:gdLst/>
              <a:ahLst/>
              <a:cxnLst/>
              <a:rect l="l" t="t" r="r" b="b"/>
              <a:pathLst>
                <a:path w="229870" h="131000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229870" h="1310005">
                  <a:moveTo>
                    <a:pt x="229692" y="1281518"/>
                  </a:moveTo>
                  <a:lnTo>
                    <a:pt x="196481" y="1281518"/>
                  </a:lnTo>
                  <a:lnTo>
                    <a:pt x="196481" y="1309878"/>
                  </a:lnTo>
                  <a:lnTo>
                    <a:pt x="229692" y="1309878"/>
                  </a:lnTo>
                  <a:lnTo>
                    <a:pt x="229692" y="1281518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3144608" y="2875140"/>
              <a:ext cx="131445" cy="117475"/>
            </a:xfrm>
            <a:custGeom>
              <a:avLst/>
              <a:gdLst/>
              <a:ahLst/>
              <a:cxnLst/>
              <a:rect l="l" t="t" r="r" b="b"/>
              <a:pathLst>
                <a:path w="131445" h="11747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131445" h="117475">
                  <a:moveTo>
                    <a:pt x="97726" y="0"/>
                  </a:moveTo>
                  <a:lnTo>
                    <a:pt x="65316" y="0"/>
                  </a:lnTo>
                  <a:lnTo>
                    <a:pt x="65316" y="29502"/>
                  </a:lnTo>
                  <a:lnTo>
                    <a:pt x="97726" y="29502"/>
                  </a:lnTo>
                  <a:lnTo>
                    <a:pt x="97726" y="0"/>
                  </a:lnTo>
                  <a:close/>
                </a:path>
                <a:path w="131445" h="117475">
                  <a:moveTo>
                    <a:pt x="130860" y="87490"/>
                  </a:moveTo>
                  <a:lnTo>
                    <a:pt x="97650" y="87490"/>
                  </a:lnTo>
                  <a:lnTo>
                    <a:pt x="97650" y="116992"/>
                  </a:lnTo>
                  <a:lnTo>
                    <a:pt x="130860" y="116992"/>
                  </a:lnTo>
                  <a:lnTo>
                    <a:pt x="130860" y="87490"/>
                  </a:lnTo>
                  <a:close/>
                </a:path>
                <a:path w="131445" h="117475">
                  <a:moveTo>
                    <a:pt x="130860" y="57899"/>
                  </a:moveTo>
                  <a:lnTo>
                    <a:pt x="97726" y="57899"/>
                  </a:lnTo>
                  <a:lnTo>
                    <a:pt x="97726" y="29616"/>
                  </a:lnTo>
                  <a:lnTo>
                    <a:pt x="65316" y="29616"/>
                  </a:lnTo>
                  <a:lnTo>
                    <a:pt x="65316" y="57899"/>
                  </a:lnTo>
                  <a:lnTo>
                    <a:pt x="65316" y="87401"/>
                  </a:lnTo>
                  <a:lnTo>
                    <a:pt x="97650" y="87401"/>
                  </a:lnTo>
                  <a:lnTo>
                    <a:pt x="130860" y="87401"/>
                  </a:lnTo>
                  <a:lnTo>
                    <a:pt x="130860" y="57899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3144609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3176771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3144609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3176771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3144608" y="2962630"/>
              <a:ext cx="65405" cy="116839"/>
            </a:xfrm>
            <a:custGeom>
              <a:avLst/>
              <a:gdLst/>
              <a:ahLst/>
              <a:cxnLst/>
              <a:rect l="l" t="t" r="r" b="b"/>
              <a:pathLst>
                <a:path w="65405" h="116839">
                  <a:moveTo>
                    <a:pt x="32004" y="87325"/>
                  </a:moveTo>
                  <a:lnTo>
                    <a:pt x="0" y="87325"/>
                  </a:lnTo>
                  <a:lnTo>
                    <a:pt x="0" y="116827"/>
                  </a:lnTo>
                  <a:lnTo>
                    <a:pt x="32004" y="116827"/>
                  </a:lnTo>
                  <a:lnTo>
                    <a:pt x="32004" y="87325"/>
                  </a:lnTo>
                  <a:close/>
                </a:path>
                <a:path w="65405" h="116839">
                  <a:moveTo>
                    <a:pt x="32004" y="0"/>
                  </a:moveTo>
                  <a:lnTo>
                    <a:pt x="0" y="0"/>
                  </a:lnTo>
                  <a:lnTo>
                    <a:pt x="0" y="29451"/>
                  </a:lnTo>
                  <a:lnTo>
                    <a:pt x="0" y="57746"/>
                  </a:lnTo>
                  <a:lnTo>
                    <a:pt x="0" y="87249"/>
                  </a:lnTo>
                  <a:lnTo>
                    <a:pt x="32004" y="87249"/>
                  </a:lnTo>
                  <a:lnTo>
                    <a:pt x="32004" y="57823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116839">
                  <a:moveTo>
                    <a:pt x="65366" y="87325"/>
                  </a:moveTo>
                  <a:lnTo>
                    <a:pt x="32156" y="87325"/>
                  </a:lnTo>
                  <a:lnTo>
                    <a:pt x="32156" y="116827"/>
                  </a:lnTo>
                  <a:lnTo>
                    <a:pt x="65366" y="116827"/>
                  </a:lnTo>
                  <a:lnTo>
                    <a:pt x="65366" y="87325"/>
                  </a:lnTo>
                  <a:close/>
                </a:path>
                <a:path w="65405" h="116839">
                  <a:moveTo>
                    <a:pt x="65366" y="0"/>
                  </a:moveTo>
                  <a:lnTo>
                    <a:pt x="32156" y="0"/>
                  </a:lnTo>
                  <a:lnTo>
                    <a:pt x="32156" y="29451"/>
                  </a:lnTo>
                  <a:lnTo>
                    <a:pt x="32156" y="57746"/>
                  </a:lnTo>
                  <a:lnTo>
                    <a:pt x="32156" y="87249"/>
                  </a:lnTo>
                  <a:lnTo>
                    <a:pt x="65366" y="87249"/>
                  </a:lnTo>
                  <a:lnTo>
                    <a:pt x="65366" y="57823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3144608" y="278780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19">
                  <a:moveTo>
                    <a:pt x="32004" y="0"/>
                  </a:moveTo>
                  <a:lnTo>
                    <a:pt x="0" y="0"/>
                  </a:lnTo>
                  <a:lnTo>
                    <a:pt x="0" y="29464"/>
                  </a:lnTo>
                  <a:lnTo>
                    <a:pt x="0" y="57835"/>
                  </a:lnTo>
                  <a:lnTo>
                    <a:pt x="32004" y="57835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58419">
                  <a:moveTo>
                    <a:pt x="65366" y="0"/>
                  </a:moveTo>
                  <a:lnTo>
                    <a:pt x="32156" y="0"/>
                  </a:lnTo>
                  <a:lnTo>
                    <a:pt x="32156" y="29502"/>
                  </a:lnTo>
                  <a:lnTo>
                    <a:pt x="65366" y="29502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3176771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3144609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3176771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3144608" y="2671647"/>
              <a:ext cx="65405" cy="233045"/>
            </a:xfrm>
            <a:custGeom>
              <a:avLst/>
              <a:gdLst/>
              <a:ahLst/>
              <a:cxnLst/>
              <a:rect l="l" t="t" r="r" b="b"/>
              <a:pathLst>
                <a:path w="65405" h="233044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  <a:path w="65405" h="233044">
                  <a:moveTo>
                    <a:pt x="65366" y="203492"/>
                  </a:moveTo>
                  <a:lnTo>
                    <a:pt x="32156" y="203492"/>
                  </a:lnTo>
                  <a:lnTo>
                    <a:pt x="32156" y="232994"/>
                  </a:lnTo>
                  <a:lnTo>
                    <a:pt x="65366" y="232994"/>
                  </a:lnTo>
                  <a:lnTo>
                    <a:pt x="65366" y="2034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3111447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3144609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3111436" y="2613151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30">
                  <a:moveTo>
                    <a:pt x="33210" y="58496"/>
                  </a:moveTo>
                  <a:lnTo>
                    <a:pt x="0" y="58496"/>
                  </a:lnTo>
                  <a:lnTo>
                    <a:pt x="0" y="87249"/>
                  </a:lnTo>
                  <a:lnTo>
                    <a:pt x="33210" y="87249"/>
                  </a:lnTo>
                  <a:lnTo>
                    <a:pt x="33210" y="58496"/>
                  </a:lnTo>
                  <a:close/>
                </a:path>
                <a:path w="65405" h="8763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3111447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3111447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3078285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3111447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3078285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3078276" y="2962630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66370" y="0"/>
                  </a:moveTo>
                  <a:lnTo>
                    <a:pt x="33159" y="0"/>
                  </a:lnTo>
                  <a:lnTo>
                    <a:pt x="33159" y="29451"/>
                  </a:lnTo>
                  <a:lnTo>
                    <a:pt x="0" y="29451"/>
                  </a:lnTo>
                  <a:lnTo>
                    <a:pt x="0" y="57746"/>
                  </a:lnTo>
                  <a:lnTo>
                    <a:pt x="0" y="87249"/>
                  </a:lnTo>
                  <a:lnTo>
                    <a:pt x="33210" y="87249"/>
                  </a:lnTo>
                  <a:lnTo>
                    <a:pt x="33210" y="57823"/>
                  </a:lnTo>
                  <a:lnTo>
                    <a:pt x="33210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3111447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3078276" y="3049955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3111447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3078285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3078285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3078276" y="2875140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4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3078285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3111447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3078285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3078276" y="2642628"/>
              <a:ext cx="66675" cy="203200"/>
            </a:xfrm>
            <a:custGeom>
              <a:avLst/>
              <a:gdLst/>
              <a:ahLst/>
              <a:cxnLst/>
              <a:rect l="l" t="t" r="r" b="b"/>
              <a:pathLst>
                <a:path w="66675" h="203200">
                  <a:moveTo>
                    <a:pt x="66370" y="115760"/>
                  </a:moveTo>
                  <a:lnTo>
                    <a:pt x="33159" y="115760"/>
                  </a:lnTo>
                  <a:lnTo>
                    <a:pt x="33159" y="145173"/>
                  </a:lnTo>
                  <a:lnTo>
                    <a:pt x="0" y="145173"/>
                  </a:lnTo>
                  <a:lnTo>
                    <a:pt x="0" y="174675"/>
                  </a:lnTo>
                  <a:lnTo>
                    <a:pt x="33159" y="174675"/>
                  </a:lnTo>
                  <a:lnTo>
                    <a:pt x="33159" y="203009"/>
                  </a:lnTo>
                  <a:lnTo>
                    <a:pt x="66370" y="203009"/>
                  </a:lnTo>
                  <a:lnTo>
                    <a:pt x="66370" y="174637"/>
                  </a:lnTo>
                  <a:lnTo>
                    <a:pt x="33210" y="174637"/>
                  </a:lnTo>
                  <a:lnTo>
                    <a:pt x="33210" y="145249"/>
                  </a:lnTo>
                  <a:lnTo>
                    <a:pt x="66370" y="145249"/>
                  </a:lnTo>
                  <a:lnTo>
                    <a:pt x="66370" y="115760"/>
                  </a:lnTo>
                  <a:close/>
                </a:path>
                <a:path w="66675" h="203200">
                  <a:moveTo>
                    <a:pt x="66370" y="87312"/>
                  </a:moveTo>
                  <a:lnTo>
                    <a:pt x="33159" y="87312"/>
                  </a:lnTo>
                  <a:lnTo>
                    <a:pt x="33159" y="115671"/>
                  </a:lnTo>
                  <a:lnTo>
                    <a:pt x="66370" y="115671"/>
                  </a:lnTo>
                  <a:lnTo>
                    <a:pt x="66370" y="87312"/>
                  </a:lnTo>
                  <a:close/>
                </a:path>
                <a:path w="66675" h="20320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59" y="29133"/>
                  </a:lnTo>
                  <a:lnTo>
                    <a:pt x="66370" y="29133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3078285" y="272992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3045789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3045777" y="2845714"/>
              <a:ext cx="33020" cy="87630"/>
            </a:xfrm>
            <a:custGeom>
              <a:avLst/>
              <a:gdLst/>
              <a:ahLst/>
              <a:cxnLst/>
              <a:rect l="l" t="t" r="r" b="b"/>
              <a:pathLst>
                <a:path w="33019" h="87630">
                  <a:moveTo>
                    <a:pt x="32410" y="59042"/>
                  </a:moveTo>
                  <a:lnTo>
                    <a:pt x="0" y="59042"/>
                  </a:lnTo>
                  <a:lnTo>
                    <a:pt x="0" y="87401"/>
                  </a:lnTo>
                  <a:lnTo>
                    <a:pt x="32410" y="87401"/>
                  </a:lnTo>
                  <a:lnTo>
                    <a:pt x="32410" y="59042"/>
                  </a:lnTo>
                  <a:close/>
                </a:path>
                <a:path w="33019" h="87630">
                  <a:moveTo>
                    <a:pt x="324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2410" y="58928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3045789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3045789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3045777" y="2992081"/>
              <a:ext cx="33020" cy="87630"/>
            </a:xfrm>
            <a:custGeom>
              <a:avLst/>
              <a:gdLst/>
              <a:ahLst/>
              <a:cxnLst/>
              <a:rect l="l" t="t" r="r" b="b"/>
              <a:pathLst>
                <a:path w="33019" h="87630">
                  <a:moveTo>
                    <a:pt x="32410" y="57873"/>
                  </a:moveTo>
                  <a:lnTo>
                    <a:pt x="0" y="57873"/>
                  </a:lnTo>
                  <a:lnTo>
                    <a:pt x="0" y="87376"/>
                  </a:lnTo>
                  <a:lnTo>
                    <a:pt x="32410" y="87376"/>
                  </a:lnTo>
                  <a:lnTo>
                    <a:pt x="32410" y="57873"/>
                  </a:lnTo>
                  <a:close/>
                </a:path>
                <a:path w="33019" h="8763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3012618" y="2642628"/>
              <a:ext cx="66040" cy="116205"/>
            </a:xfrm>
            <a:custGeom>
              <a:avLst/>
              <a:gdLst/>
              <a:ahLst/>
              <a:cxnLst/>
              <a:rect l="l" t="t" r="r" b="b"/>
              <a:pathLst>
                <a:path w="66039" h="116205">
                  <a:moveTo>
                    <a:pt x="33210" y="87312"/>
                  </a:moveTo>
                  <a:lnTo>
                    <a:pt x="0" y="87312"/>
                  </a:lnTo>
                  <a:lnTo>
                    <a:pt x="0" y="115671"/>
                  </a:lnTo>
                  <a:lnTo>
                    <a:pt x="33210" y="115671"/>
                  </a:lnTo>
                  <a:lnTo>
                    <a:pt x="33210" y="87312"/>
                  </a:lnTo>
                  <a:close/>
                </a:path>
                <a:path w="66039" h="116205">
                  <a:moveTo>
                    <a:pt x="65570" y="0"/>
                  </a:moveTo>
                  <a:lnTo>
                    <a:pt x="33159" y="0"/>
                  </a:lnTo>
                  <a:lnTo>
                    <a:pt x="33159" y="29133"/>
                  </a:lnTo>
                  <a:lnTo>
                    <a:pt x="65570" y="29133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3045789" y="272992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3045789" y="275837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3045777" y="2787802"/>
              <a:ext cx="33020" cy="58419"/>
            </a:xfrm>
            <a:custGeom>
              <a:avLst/>
              <a:gdLst/>
              <a:ahLst/>
              <a:cxnLst/>
              <a:rect l="l" t="t" r="r" b="b"/>
              <a:pathLst>
                <a:path w="33019" h="58419">
                  <a:moveTo>
                    <a:pt x="32410" y="0"/>
                  </a:moveTo>
                  <a:lnTo>
                    <a:pt x="0" y="0"/>
                  </a:lnTo>
                  <a:lnTo>
                    <a:pt x="0" y="29464"/>
                  </a:lnTo>
                  <a:lnTo>
                    <a:pt x="0" y="57835"/>
                  </a:lnTo>
                  <a:lnTo>
                    <a:pt x="32410" y="57835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3012627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2980632" y="296262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2947466" y="2962630"/>
              <a:ext cx="98425" cy="58419"/>
            </a:xfrm>
            <a:custGeom>
              <a:avLst/>
              <a:gdLst/>
              <a:ahLst/>
              <a:cxnLst/>
              <a:rect l="l" t="t" r="r" b="b"/>
              <a:pathLst>
                <a:path w="98425" h="58419">
                  <a:moveTo>
                    <a:pt x="98361" y="0"/>
                  </a:moveTo>
                  <a:lnTo>
                    <a:pt x="65151" y="0"/>
                  </a:lnTo>
                  <a:lnTo>
                    <a:pt x="65151" y="29451"/>
                  </a:lnTo>
                  <a:lnTo>
                    <a:pt x="33210" y="29451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98361" y="57823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2947470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2980632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2947466" y="3049955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3012627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2947470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2947466" y="293303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163" y="29502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3012627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2947470" y="296262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2980632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2947470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2947466" y="2845714"/>
              <a:ext cx="98425" cy="59055"/>
            </a:xfrm>
            <a:custGeom>
              <a:avLst/>
              <a:gdLst/>
              <a:ahLst/>
              <a:cxnLst/>
              <a:rect l="l" t="t" r="r" b="b"/>
              <a:pathLst>
                <a:path w="98425" h="59055">
                  <a:moveTo>
                    <a:pt x="33210" y="29425"/>
                  </a:move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425"/>
                  </a:lnTo>
                  <a:close/>
                </a:path>
                <a:path w="98425" h="59055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2980626" y="2875140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19">
                  <a:moveTo>
                    <a:pt x="65201" y="29616"/>
                  </a:moveTo>
                  <a:lnTo>
                    <a:pt x="31991" y="29616"/>
                  </a:lnTo>
                  <a:lnTo>
                    <a:pt x="31991" y="57975"/>
                  </a:lnTo>
                  <a:lnTo>
                    <a:pt x="65201" y="57975"/>
                  </a:lnTo>
                  <a:lnTo>
                    <a:pt x="65201" y="29616"/>
                  </a:lnTo>
                  <a:close/>
                </a:path>
                <a:path w="65405" h="58419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2947466" y="2758300"/>
              <a:ext cx="65405" cy="117475"/>
            </a:xfrm>
            <a:custGeom>
              <a:avLst/>
              <a:gdLst/>
              <a:ahLst/>
              <a:cxnLst/>
              <a:rect l="l" t="t" r="r" b="b"/>
              <a:pathLst>
                <a:path w="65405" h="117475">
                  <a:moveTo>
                    <a:pt x="65163" y="88"/>
                  </a:moveTo>
                  <a:lnTo>
                    <a:pt x="33159" y="88"/>
                  </a:lnTo>
                  <a:lnTo>
                    <a:pt x="0" y="0"/>
                  </a:lnTo>
                  <a:lnTo>
                    <a:pt x="0" y="87337"/>
                  </a:lnTo>
                  <a:lnTo>
                    <a:pt x="33159" y="87337"/>
                  </a:lnTo>
                  <a:lnTo>
                    <a:pt x="33159" y="116916"/>
                  </a:lnTo>
                  <a:lnTo>
                    <a:pt x="65151" y="116916"/>
                  </a:lnTo>
                  <a:lnTo>
                    <a:pt x="65151" y="59004"/>
                  </a:lnTo>
                  <a:lnTo>
                    <a:pt x="33159" y="59004"/>
                  </a:lnTo>
                  <a:lnTo>
                    <a:pt x="33159" y="29578"/>
                  </a:lnTo>
                  <a:lnTo>
                    <a:pt x="65163" y="29578"/>
                  </a:lnTo>
                  <a:lnTo>
                    <a:pt x="65163" y="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3012627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2980626" y="2787802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3012627" y="2817260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2914967" y="2642628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2410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2410" y="29133"/>
                  </a:lnTo>
                  <a:lnTo>
                    <a:pt x="32410" y="0"/>
                  </a:lnTo>
                  <a:close/>
                </a:path>
                <a:path w="66039" h="29210">
                  <a:moveTo>
                    <a:pt x="65709" y="0"/>
                  </a:moveTo>
                  <a:lnTo>
                    <a:pt x="32499" y="0"/>
                  </a:lnTo>
                  <a:lnTo>
                    <a:pt x="32499" y="29133"/>
                  </a:lnTo>
                  <a:lnTo>
                    <a:pt x="65709" y="29133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2980632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3012627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2914974" y="272992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2947470" y="272992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2980632" y="272992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2881812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2881807" y="272997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70" y="28409"/>
                  </a:moveTo>
                  <a:lnTo>
                    <a:pt x="33159" y="28409"/>
                  </a:lnTo>
                  <a:lnTo>
                    <a:pt x="33159" y="0"/>
                  </a:lnTo>
                  <a:lnTo>
                    <a:pt x="0" y="0"/>
                  </a:lnTo>
                  <a:lnTo>
                    <a:pt x="0" y="57899"/>
                  </a:lnTo>
                  <a:lnTo>
                    <a:pt x="33159" y="57899"/>
                  </a:lnTo>
                  <a:lnTo>
                    <a:pt x="65570" y="57899"/>
                  </a:lnTo>
                  <a:lnTo>
                    <a:pt x="65570" y="284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2914974" y="278780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2881807" y="2817266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2914974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2849816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2881812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2881807" y="2933039"/>
              <a:ext cx="66040" cy="59690"/>
            </a:xfrm>
            <a:custGeom>
              <a:avLst/>
              <a:gdLst/>
              <a:ahLst/>
              <a:cxnLst/>
              <a:rect l="l" t="t" r="r" b="b"/>
              <a:pathLst>
                <a:path w="66039" h="59689">
                  <a:moveTo>
                    <a:pt x="33210" y="29591"/>
                  </a:moveTo>
                  <a:lnTo>
                    <a:pt x="0" y="29591"/>
                  </a:lnTo>
                  <a:lnTo>
                    <a:pt x="0" y="59093"/>
                  </a:lnTo>
                  <a:lnTo>
                    <a:pt x="33210" y="59093"/>
                  </a:lnTo>
                  <a:lnTo>
                    <a:pt x="33210" y="29591"/>
                  </a:lnTo>
                  <a:close/>
                </a:path>
                <a:path w="66039" h="59689">
                  <a:moveTo>
                    <a:pt x="65570" y="0"/>
                  </a:moveTo>
                  <a:lnTo>
                    <a:pt x="33159" y="0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2914974" y="296262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2881807" y="2992081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570" y="28295"/>
                  </a:moveTo>
                  <a:lnTo>
                    <a:pt x="33210" y="28295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33159" y="57797"/>
                  </a:lnTo>
                  <a:lnTo>
                    <a:pt x="65570" y="57797"/>
                  </a:lnTo>
                  <a:lnTo>
                    <a:pt x="65570" y="28295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2881807" y="3020377"/>
              <a:ext cx="33655" cy="117475"/>
            </a:xfrm>
            <a:custGeom>
              <a:avLst/>
              <a:gdLst/>
              <a:ahLst/>
              <a:cxnLst/>
              <a:rect l="l" t="t" r="r" b="b"/>
              <a:pathLst>
                <a:path w="33655" h="117475">
                  <a:moveTo>
                    <a:pt x="33210" y="87490"/>
                  </a:moveTo>
                  <a:lnTo>
                    <a:pt x="0" y="87490"/>
                  </a:lnTo>
                  <a:lnTo>
                    <a:pt x="0" y="116992"/>
                  </a:lnTo>
                  <a:lnTo>
                    <a:pt x="33210" y="116992"/>
                  </a:lnTo>
                  <a:lnTo>
                    <a:pt x="33210" y="87490"/>
                  </a:lnTo>
                  <a:close/>
                </a:path>
                <a:path w="33655" h="11747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2881812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2849816" y="3049955"/>
              <a:ext cx="97790" cy="87630"/>
            </a:xfrm>
            <a:custGeom>
              <a:avLst/>
              <a:gdLst/>
              <a:ahLst/>
              <a:cxnLst/>
              <a:rect l="l" t="t" r="r" b="b"/>
              <a:pathLst>
                <a:path w="97789" h="87630">
                  <a:moveTo>
                    <a:pt x="32004" y="57912"/>
                  </a:moveTo>
                  <a:lnTo>
                    <a:pt x="0" y="57912"/>
                  </a:lnTo>
                  <a:lnTo>
                    <a:pt x="0" y="87414"/>
                  </a:lnTo>
                  <a:lnTo>
                    <a:pt x="32004" y="87414"/>
                  </a:lnTo>
                  <a:lnTo>
                    <a:pt x="32004" y="57912"/>
                  </a:lnTo>
                  <a:close/>
                </a:path>
                <a:path w="97789" h="87630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3144609" y="240965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3111447" y="24383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3144608" y="243838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32004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004" y="29121"/>
                  </a:lnTo>
                  <a:lnTo>
                    <a:pt x="32004" y="0"/>
                  </a:lnTo>
                  <a:close/>
                </a:path>
                <a:path w="65405" h="29210">
                  <a:moveTo>
                    <a:pt x="65366" y="0"/>
                  </a:moveTo>
                  <a:lnTo>
                    <a:pt x="32156" y="0"/>
                  </a:lnTo>
                  <a:lnTo>
                    <a:pt x="32156" y="29121"/>
                  </a:lnTo>
                  <a:lnTo>
                    <a:pt x="65366" y="29121"/>
                  </a:lnTo>
                  <a:lnTo>
                    <a:pt x="6536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3111436" y="2351061"/>
              <a:ext cx="99060" cy="146050"/>
            </a:xfrm>
            <a:custGeom>
              <a:avLst/>
              <a:gdLst/>
              <a:ahLst/>
              <a:cxnLst/>
              <a:rect l="l" t="t" r="r" b="b"/>
              <a:pathLst>
                <a:path w="99060" h="146050">
                  <a:moveTo>
                    <a:pt x="33210" y="116382"/>
                  </a:moveTo>
                  <a:lnTo>
                    <a:pt x="0" y="116382"/>
                  </a:lnTo>
                  <a:lnTo>
                    <a:pt x="0" y="145872"/>
                  </a:lnTo>
                  <a:lnTo>
                    <a:pt x="33210" y="145872"/>
                  </a:lnTo>
                  <a:lnTo>
                    <a:pt x="33210" y="116382"/>
                  </a:lnTo>
                  <a:close/>
                </a:path>
                <a:path w="99060" h="146050">
                  <a:moveTo>
                    <a:pt x="33210" y="58597"/>
                  </a:moveTo>
                  <a:lnTo>
                    <a:pt x="0" y="58597"/>
                  </a:lnTo>
                  <a:lnTo>
                    <a:pt x="0" y="87337"/>
                  </a:lnTo>
                  <a:lnTo>
                    <a:pt x="33210" y="87337"/>
                  </a:lnTo>
                  <a:lnTo>
                    <a:pt x="33210" y="58597"/>
                  </a:lnTo>
                  <a:close/>
                </a:path>
                <a:path w="99060" h="14605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044"/>
                  </a:lnTo>
                  <a:lnTo>
                    <a:pt x="0" y="58547"/>
                  </a:lnTo>
                  <a:lnTo>
                    <a:pt x="33172" y="58547"/>
                  </a:lnTo>
                  <a:lnTo>
                    <a:pt x="65176" y="58547"/>
                  </a:lnTo>
                  <a:lnTo>
                    <a:pt x="65176" y="29121"/>
                  </a:lnTo>
                  <a:lnTo>
                    <a:pt x="65176" y="0"/>
                  </a:lnTo>
                  <a:close/>
                </a:path>
                <a:path w="99060" h="146050">
                  <a:moveTo>
                    <a:pt x="98539" y="0"/>
                  </a:moveTo>
                  <a:lnTo>
                    <a:pt x="65328" y="0"/>
                  </a:lnTo>
                  <a:lnTo>
                    <a:pt x="65328" y="29044"/>
                  </a:lnTo>
                  <a:lnTo>
                    <a:pt x="65328" y="58547"/>
                  </a:lnTo>
                  <a:lnTo>
                    <a:pt x="98539" y="58547"/>
                  </a:lnTo>
                  <a:lnTo>
                    <a:pt x="98539" y="29121"/>
                  </a:lnTo>
                  <a:lnTo>
                    <a:pt x="9853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3111447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111447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111447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3144609" y="22927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3176771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3144608" y="2263190"/>
              <a:ext cx="32384" cy="88265"/>
            </a:xfrm>
            <a:custGeom>
              <a:avLst/>
              <a:gdLst/>
              <a:ahLst/>
              <a:cxnLst/>
              <a:rect l="l" t="t" r="r" b="b"/>
              <a:pathLst>
                <a:path w="32385" h="88264">
                  <a:moveTo>
                    <a:pt x="32004" y="58978"/>
                  </a:moveTo>
                  <a:lnTo>
                    <a:pt x="0" y="58978"/>
                  </a:lnTo>
                  <a:lnTo>
                    <a:pt x="0" y="87718"/>
                  </a:lnTo>
                  <a:lnTo>
                    <a:pt x="32004" y="87718"/>
                  </a:lnTo>
                  <a:lnTo>
                    <a:pt x="32004" y="58978"/>
                  </a:lnTo>
                  <a:close/>
                </a:path>
                <a:path w="32385" h="88264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3111436" y="220544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3176771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3111447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3144609" y="223489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3176771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3176771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3144609" y="24674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3111436" y="2496984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72" y="28752"/>
                  </a:lnTo>
                  <a:lnTo>
                    <a:pt x="65176" y="2875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3111447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3144609" y="25256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3111447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2947466" y="2117953"/>
              <a:ext cx="229235" cy="466725"/>
            </a:xfrm>
            <a:custGeom>
              <a:avLst/>
              <a:gdLst/>
              <a:ahLst/>
              <a:cxnLst/>
              <a:rect l="l" t="t" r="r" b="b"/>
              <a:pathLst>
                <a:path w="229235" h="466725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229235" h="466725">
                  <a:moveTo>
                    <a:pt x="229146" y="437197"/>
                  </a:moveTo>
                  <a:lnTo>
                    <a:pt x="197142" y="437197"/>
                  </a:lnTo>
                  <a:lnTo>
                    <a:pt x="197142" y="466318"/>
                  </a:lnTo>
                  <a:lnTo>
                    <a:pt x="229146" y="466318"/>
                  </a:lnTo>
                  <a:lnTo>
                    <a:pt x="229146" y="437197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2914974" y="2089662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2947470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3012627" y="208966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2980626" y="211795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2947470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2980632" y="214753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3012627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3176771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3144609" y="2176992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3176765" y="2176995"/>
              <a:ext cx="33655" cy="1018540"/>
            </a:xfrm>
            <a:custGeom>
              <a:avLst/>
              <a:gdLst/>
              <a:ahLst/>
              <a:cxnLst/>
              <a:rect l="l" t="t" r="r" b="b"/>
              <a:pathLst>
                <a:path w="33655" h="1018539">
                  <a:moveTo>
                    <a:pt x="33210" y="988987"/>
                  </a:moveTo>
                  <a:lnTo>
                    <a:pt x="0" y="988987"/>
                  </a:lnTo>
                  <a:lnTo>
                    <a:pt x="0" y="1018120"/>
                  </a:lnTo>
                  <a:lnTo>
                    <a:pt x="33210" y="1018120"/>
                  </a:lnTo>
                  <a:lnTo>
                    <a:pt x="33210" y="988987"/>
                  </a:lnTo>
                  <a:close/>
                </a:path>
                <a:path w="33655" h="1018539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3045789" y="313725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078285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111447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045789" y="316598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078276" y="316598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59" y="29133"/>
                  </a:lnTo>
                  <a:lnTo>
                    <a:pt x="66370" y="29133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045789" y="3253471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3045789" y="31951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3078285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3045789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3078285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3012627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2980632" y="31951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3012627" y="31951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2980632" y="322473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3012627" y="322473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2980632" y="325347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2980632" y="32825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3012627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3012627" y="331206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2980632" y="316598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2947470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2980632" y="310785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2980626" y="310786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19">
                  <a:moveTo>
                    <a:pt x="65201" y="0"/>
                  </a:moveTo>
                  <a:lnTo>
                    <a:pt x="31991" y="0"/>
                  </a:lnTo>
                  <a:lnTo>
                    <a:pt x="31991" y="29387"/>
                  </a:lnTo>
                  <a:lnTo>
                    <a:pt x="0" y="29387"/>
                  </a:lnTo>
                  <a:lnTo>
                    <a:pt x="0" y="58127"/>
                  </a:lnTo>
                  <a:lnTo>
                    <a:pt x="32004" y="58127"/>
                  </a:lnTo>
                  <a:lnTo>
                    <a:pt x="32004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3012627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3012627" y="316598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2947470" y="32825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2914974" y="322473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2914967" y="3195192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4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2914967" y="3224745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8727"/>
                  </a:moveTo>
                  <a:lnTo>
                    <a:pt x="0" y="28727"/>
                  </a:lnTo>
                  <a:lnTo>
                    <a:pt x="0" y="57848"/>
                  </a:lnTo>
                  <a:lnTo>
                    <a:pt x="32410" y="57848"/>
                  </a:lnTo>
                  <a:lnTo>
                    <a:pt x="32410" y="28727"/>
                  </a:lnTo>
                  <a:close/>
                </a:path>
                <a:path w="66039" h="58420">
                  <a:moveTo>
                    <a:pt x="65709" y="0"/>
                  </a:moveTo>
                  <a:lnTo>
                    <a:pt x="32499" y="0"/>
                  </a:lnTo>
                  <a:lnTo>
                    <a:pt x="32499" y="28740"/>
                  </a:lnTo>
                  <a:lnTo>
                    <a:pt x="65709" y="28740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2947470" y="3253471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2914974" y="32825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2947470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2914967" y="3107867"/>
              <a:ext cx="66040" cy="87630"/>
            </a:xfrm>
            <a:custGeom>
              <a:avLst/>
              <a:gdLst/>
              <a:ahLst/>
              <a:cxnLst/>
              <a:rect l="l" t="t" r="r" b="b"/>
              <a:pathLst>
                <a:path w="66039" h="87630">
                  <a:moveTo>
                    <a:pt x="32410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0" y="58115"/>
                  </a:lnTo>
                  <a:lnTo>
                    <a:pt x="0" y="87249"/>
                  </a:lnTo>
                  <a:lnTo>
                    <a:pt x="32410" y="87249"/>
                  </a:lnTo>
                  <a:lnTo>
                    <a:pt x="32410" y="58127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87630">
                  <a:moveTo>
                    <a:pt x="65709" y="58115"/>
                  </a:moveTo>
                  <a:lnTo>
                    <a:pt x="32499" y="58115"/>
                  </a:lnTo>
                  <a:lnTo>
                    <a:pt x="32499" y="87249"/>
                  </a:lnTo>
                  <a:lnTo>
                    <a:pt x="65709" y="87249"/>
                  </a:lnTo>
                  <a:lnTo>
                    <a:pt x="65709" y="5811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2849816" y="2845626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5">
                  <a:moveTo>
                    <a:pt x="6515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59007"/>
                  </a:lnTo>
                  <a:lnTo>
                    <a:pt x="31995" y="59007"/>
                  </a:lnTo>
                  <a:lnTo>
                    <a:pt x="31995" y="29582"/>
                  </a:lnTo>
                  <a:lnTo>
                    <a:pt x="65157" y="29582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2914974" y="284570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2881812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2914974" y="287513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2881812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2881807" y="2904756"/>
              <a:ext cx="66040" cy="261620"/>
            </a:xfrm>
            <a:custGeom>
              <a:avLst/>
              <a:gdLst/>
              <a:ahLst/>
              <a:cxnLst/>
              <a:rect l="l" t="t" r="r" b="b"/>
              <a:pathLst>
                <a:path w="66039" h="261619">
                  <a:moveTo>
                    <a:pt x="33210" y="232498"/>
                  </a:moveTo>
                  <a:lnTo>
                    <a:pt x="0" y="232498"/>
                  </a:lnTo>
                  <a:lnTo>
                    <a:pt x="0" y="261239"/>
                  </a:lnTo>
                  <a:lnTo>
                    <a:pt x="33210" y="261239"/>
                  </a:lnTo>
                  <a:lnTo>
                    <a:pt x="33210" y="232498"/>
                  </a:lnTo>
                  <a:close/>
                </a:path>
                <a:path w="66039" h="261619">
                  <a:moveTo>
                    <a:pt x="65570" y="0"/>
                  </a:moveTo>
                  <a:lnTo>
                    <a:pt x="33159" y="0"/>
                  </a:lnTo>
                  <a:lnTo>
                    <a:pt x="33159" y="28359"/>
                  </a:lnTo>
                  <a:lnTo>
                    <a:pt x="65570" y="28359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2881807" y="3165982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5" h="59055">
                  <a:moveTo>
                    <a:pt x="33210" y="29210"/>
                  </a:moveTo>
                  <a:lnTo>
                    <a:pt x="0" y="29210"/>
                  </a:lnTo>
                  <a:lnTo>
                    <a:pt x="0" y="58712"/>
                  </a:lnTo>
                  <a:lnTo>
                    <a:pt x="33210" y="58712"/>
                  </a:lnTo>
                  <a:lnTo>
                    <a:pt x="33210" y="29210"/>
                  </a:lnTo>
                  <a:close/>
                </a:path>
                <a:path w="33655" h="59055">
                  <a:moveTo>
                    <a:pt x="33210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3210" y="29133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2849816" y="322473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2881807" y="3224745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5" h="58420">
                  <a:moveTo>
                    <a:pt x="33210" y="0"/>
                  </a:moveTo>
                  <a:lnTo>
                    <a:pt x="0" y="0"/>
                  </a:lnTo>
                  <a:lnTo>
                    <a:pt x="0" y="28727"/>
                  </a:lnTo>
                  <a:lnTo>
                    <a:pt x="0" y="57848"/>
                  </a:lnTo>
                  <a:lnTo>
                    <a:pt x="33210" y="57848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3111447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3045789" y="3399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3078285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3111447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3045789" y="342822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3078285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3078285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3045789" y="331206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3045789" y="33407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3045789" y="3370226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3111447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3045789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3012618" y="3952379"/>
              <a:ext cx="99060" cy="116205"/>
            </a:xfrm>
            <a:custGeom>
              <a:avLst/>
              <a:gdLst/>
              <a:ahLst/>
              <a:cxnLst/>
              <a:rect l="l" t="t" r="r" b="b"/>
              <a:pathLst>
                <a:path w="99060" h="116204">
                  <a:moveTo>
                    <a:pt x="65659" y="29489"/>
                  </a:moveTo>
                  <a:lnTo>
                    <a:pt x="33159" y="29489"/>
                  </a:lnTo>
                  <a:lnTo>
                    <a:pt x="0" y="29489"/>
                  </a:lnTo>
                  <a:lnTo>
                    <a:pt x="0" y="116039"/>
                  </a:lnTo>
                  <a:lnTo>
                    <a:pt x="33159" y="116039"/>
                  </a:lnTo>
                  <a:lnTo>
                    <a:pt x="33159" y="57823"/>
                  </a:lnTo>
                  <a:lnTo>
                    <a:pt x="65659" y="57823"/>
                  </a:lnTo>
                  <a:lnTo>
                    <a:pt x="65659" y="29489"/>
                  </a:lnTo>
                  <a:close/>
                </a:path>
                <a:path w="99060" h="116204">
                  <a:moveTo>
                    <a:pt x="98869" y="0"/>
                  </a:moveTo>
                  <a:lnTo>
                    <a:pt x="65659" y="0"/>
                  </a:lnTo>
                  <a:lnTo>
                    <a:pt x="65659" y="29489"/>
                  </a:lnTo>
                  <a:lnTo>
                    <a:pt x="98869" y="29489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3078285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2980632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3045777" y="4039679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24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2410" y="28740"/>
                  </a:lnTo>
                  <a:lnTo>
                    <a:pt x="32410" y="0"/>
                  </a:lnTo>
                  <a:close/>
                </a:path>
                <a:path w="99060" h="29210">
                  <a:moveTo>
                    <a:pt x="98869" y="0"/>
                  </a:moveTo>
                  <a:lnTo>
                    <a:pt x="65709" y="0"/>
                  </a:lnTo>
                  <a:lnTo>
                    <a:pt x="32499" y="0"/>
                  </a:lnTo>
                  <a:lnTo>
                    <a:pt x="32499" y="28740"/>
                  </a:lnTo>
                  <a:lnTo>
                    <a:pt x="65659" y="28740"/>
                  </a:lnTo>
                  <a:lnTo>
                    <a:pt x="98869" y="28740"/>
                  </a:lnTo>
                  <a:lnTo>
                    <a:pt x="9886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2980632" y="3807164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2980632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2980626" y="3748125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4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1991" y="58928"/>
                  </a:lnTo>
                  <a:lnTo>
                    <a:pt x="65201" y="58928"/>
                  </a:lnTo>
                  <a:lnTo>
                    <a:pt x="6520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3012618" y="3719842"/>
              <a:ext cx="33655" cy="116205"/>
            </a:xfrm>
            <a:custGeom>
              <a:avLst/>
              <a:gdLst/>
              <a:ahLst/>
              <a:cxnLst/>
              <a:rect l="l" t="t" r="r" b="b"/>
              <a:pathLst>
                <a:path w="33655" h="116204">
                  <a:moveTo>
                    <a:pt x="33210" y="87325"/>
                  </a:moveTo>
                  <a:lnTo>
                    <a:pt x="0" y="87325"/>
                  </a:lnTo>
                  <a:lnTo>
                    <a:pt x="0" y="115697"/>
                  </a:lnTo>
                  <a:lnTo>
                    <a:pt x="33210" y="115697"/>
                  </a:lnTo>
                  <a:lnTo>
                    <a:pt x="33210" y="87325"/>
                  </a:lnTo>
                  <a:close/>
                </a:path>
                <a:path w="33655" h="116204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2980632" y="363234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2980632" y="366079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3012627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2980626" y="369022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2980626" y="3544988"/>
              <a:ext cx="65405" cy="116205"/>
            </a:xfrm>
            <a:custGeom>
              <a:avLst/>
              <a:gdLst/>
              <a:ahLst/>
              <a:cxnLst/>
              <a:rect l="l" t="t" r="r" b="b"/>
              <a:pathLst>
                <a:path w="65405" h="116204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116204">
                  <a:moveTo>
                    <a:pt x="65201" y="87363"/>
                  </a:moveTo>
                  <a:lnTo>
                    <a:pt x="31991" y="87363"/>
                  </a:lnTo>
                  <a:lnTo>
                    <a:pt x="31991" y="115735"/>
                  </a:lnTo>
                  <a:lnTo>
                    <a:pt x="65201" y="115735"/>
                  </a:lnTo>
                  <a:lnTo>
                    <a:pt x="65201" y="8736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2980626" y="3574605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2980626" y="36028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3012627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012627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2980632" y="348673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2980626" y="3486734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2004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2004" y="58331"/>
                  </a:lnTo>
                  <a:lnTo>
                    <a:pt x="32004" y="28829"/>
                  </a:lnTo>
                  <a:close/>
                </a:path>
                <a:path w="65405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8752"/>
                  </a:lnTo>
                  <a:lnTo>
                    <a:pt x="65201" y="2875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2980626" y="3428237"/>
              <a:ext cx="65405" cy="116839"/>
            </a:xfrm>
            <a:custGeom>
              <a:avLst/>
              <a:gdLst/>
              <a:ahLst/>
              <a:cxnLst/>
              <a:rect l="l" t="t" r="r" b="b"/>
              <a:pathLst>
                <a:path w="65405" h="116839">
                  <a:moveTo>
                    <a:pt x="32004" y="0"/>
                  </a:moveTo>
                  <a:lnTo>
                    <a:pt x="0" y="0"/>
                  </a:lnTo>
                  <a:lnTo>
                    <a:pt x="0" y="29489"/>
                  </a:lnTo>
                  <a:lnTo>
                    <a:pt x="32004" y="29489"/>
                  </a:lnTo>
                  <a:lnTo>
                    <a:pt x="32004" y="0"/>
                  </a:lnTo>
                  <a:close/>
                </a:path>
                <a:path w="65405" h="116839">
                  <a:moveTo>
                    <a:pt x="65201" y="87325"/>
                  </a:moveTo>
                  <a:lnTo>
                    <a:pt x="31991" y="87325"/>
                  </a:lnTo>
                  <a:lnTo>
                    <a:pt x="31991" y="116827"/>
                  </a:lnTo>
                  <a:lnTo>
                    <a:pt x="65201" y="116827"/>
                  </a:lnTo>
                  <a:lnTo>
                    <a:pt x="65201" y="873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2980632" y="337022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3012627" y="337022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012627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2980626" y="3428237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4">
                  <a:moveTo>
                    <a:pt x="65201" y="0"/>
                  </a:moveTo>
                  <a:lnTo>
                    <a:pt x="31991" y="0"/>
                  </a:lnTo>
                  <a:lnTo>
                    <a:pt x="31991" y="29476"/>
                  </a:lnTo>
                  <a:lnTo>
                    <a:pt x="0" y="29476"/>
                  </a:lnTo>
                  <a:lnTo>
                    <a:pt x="0" y="58610"/>
                  </a:lnTo>
                  <a:lnTo>
                    <a:pt x="32004" y="58610"/>
                  </a:lnTo>
                  <a:lnTo>
                    <a:pt x="32004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2980632" y="395236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2947470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2980632" y="39227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2947466" y="3922788"/>
              <a:ext cx="98425" cy="59690"/>
            </a:xfrm>
            <a:custGeom>
              <a:avLst/>
              <a:gdLst/>
              <a:ahLst/>
              <a:cxnLst/>
              <a:rect l="l" t="t" r="r" b="b"/>
              <a:pathLst>
                <a:path w="98425" h="59689">
                  <a:moveTo>
                    <a:pt x="33210" y="29591"/>
                  </a:moveTo>
                  <a:lnTo>
                    <a:pt x="0" y="29591"/>
                  </a:lnTo>
                  <a:lnTo>
                    <a:pt x="0" y="59080"/>
                  </a:lnTo>
                  <a:lnTo>
                    <a:pt x="33210" y="59080"/>
                  </a:lnTo>
                  <a:lnTo>
                    <a:pt x="33210" y="29591"/>
                  </a:lnTo>
                  <a:close/>
                </a:path>
                <a:path w="98425" h="59689">
                  <a:moveTo>
                    <a:pt x="983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8361" y="29502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3012627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2947466" y="3981830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163" y="28371"/>
                  </a:lnTo>
                  <a:lnTo>
                    <a:pt x="651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2914974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2947470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2914967" y="366080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5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2914974" y="36902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2947470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2914967" y="3719842"/>
              <a:ext cx="66040" cy="116205"/>
            </a:xfrm>
            <a:custGeom>
              <a:avLst/>
              <a:gdLst/>
              <a:ahLst/>
              <a:cxnLst/>
              <a:rect l="l" t="t" r="r" b="b"/>
              <a:pathLst>
                <a:path w="66039" h="116204">
                  <a:moveTo>
                    <a:pt x="324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410" y="57785"/>
                  </a:lnTo>
                  <a:lnTo>
                    <a:pt x="32410" y="28282"/>
                  </a:lnTo>
                  <a:close/>
                </a:path>
                <a:path w="66039" h="116204">
                  <a:moveTo>
                    <a:pt x="65709" y="87325"/>
                  </a:moveTo>
                  <a:lnTo>
                    <a:pt x="32499" y="87325"/>
                  </a:lnTo>
                  <a:lnTo>
                    <a:pt x="32499" y="115697"/>
                  </a:lnTo>
                  <a:lnTo>
                    <a:pt x="65709" y="115697"/>
                  </a:lnTo>
                  <a:lnTo>
                    <a:pt x="65709" y="87325"/>
                  </a:lnTo>
                  <a:close/>
                </a:path>
                <a:path w="66039" h="116204">
                  <a:moveTo>
                    <a:pt x="65709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709" y="2835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2947470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2914974" y="377754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2947470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2914967" y="3632352"/>
              <a:ext cx="33020" cy="203200"/>
            </a:xfrm>
            <a:custGeom>
              <a:avLst/>
              <a:gdLst/>
              <a:ahLst/>
              <a:cxnLst/>
              <a:rect l="l" t="t" r="r" b="b"/>
              <a:pathLst>
                <a:path w="33019" h="203200">
                  <a:moveTo>
                    <a:pt x="32410" y="174815"/>
                  </a:moveTo>
                  <a:lnTo>
                    <a:pt x="0" y="174815"/>
                  </a:lnTo>
                  <a:lnTo>
                    <a:pt x="0" y="203187"/>
                  </a:lnTo>
                  <a:lnTo>
                    <a:pt x="32410" y="203187"/>
                  </a:lnTo>
                  <a:lnTo>
                    <a:pt x="32410" y="174815"/>
                  </a:lnTo>
                  <a:close/>
                </a:path>
                <a:path w="33019" h="20320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2914974" y="35449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2947470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2914974" y="357459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2947470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2914974" y="36028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2947470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2914974" y="35155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2914974" y="3428226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2914974" y="345771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2914974" y="348673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2947470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2947470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2849816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2849816" y="395236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2881812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2914974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2849816" y="3981825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2881807" y="3981830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2816654" y="4010191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33162" y="0"/>
                  </a:moveTo>
                  <a:lnTo>
                    <a:pt x="0" y="0"/>
                  </a:lnTo>
                  <a:lnTo>
                    <a:pt x="0" y="87330"/>
                  </a:lnTo>
                  <a:lnTo>
                    <a:pt x="65157" y="87330"/>
                  </a:lnTo>
                  <a:lnTo>
                    <a:pt x="65157" y="58220"/>
                  </a:lnTo>
                  <a:lnTo>
                    <a:pt x="33162" y="58220"/>
                  </a:lnTo>
                  <a:lnTo>
                    <a:pt x="33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2881807" y="4039679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570" y="28740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2947470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2849816" y="3807167"/>
              <a:ext cx="65405" cy="145415"/>
            </a:xfrm>
            <a:custGeom>
              <a:avLst/>
              <a:gdLst/>
              <a:ahLst/>
              <a:cxnLst/>
              <a:rect l="l" t="t" r="r" b="b"/>
              <a:pathLst>
                <a:path w="65405" h="145414">
                  <a:moveTo>
                    <a:pt x="32004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004" y="28371"/>
                  </a:lnTo>
                  <a:lnTo>
                    <a:pt x="32004" y="0"/>
                  </a:lnTo>
                  <a:close/>
                </a:path>
                <a:path w="65405" h="145414">
                  <a:moveTo>
                    <a:pt x="65201" y="115620"/>
                  </a:moveTo>
                  <a:lnTo>
                    <a:pt x="31991" y="115620"/>
                  </a:lnTo>
                  <a:lnTo>
                    <a:pt x="31991" y="145122"/>
                  </a:lnTo>
                  <a:lnTo>
                    <a:pt x="65201" y="145122"/>
                  </a:lnTo>
                  <a:lnTo>
                    <a:pt x="65201" y="11562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2881812" y="3807164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2849816" y="3922785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2881807" y="3660800"/>
              <a:ext cx="66040" cy="292100"/>
            </a:xfrm>
            <a:custGeom>
              <a:avLst/>
              <a:gdLst/>
              <a:ahLst/>
              <a:cxnLst/>
              <a:rect l="l" t="t" r="r" b="b"/>
              <a:pathLst>
                <a:path w="66039" h="292100">
                  <a:moveTo>
                    <a:pt x="33210" y="87325"/>
                  </a:moveTo>
                  <a:lnTo>
                    <a:pt x="0" y="87325"/>
                  </a:lnTo>
                  <a:lnTo>
                    <a:pt x="0" y="116827"/>
                  </a:lnTo>
                  <a:lnTo>
                    <a:pt x="33210" y="116827"/>
                  </a:lnTo>
                  <a:lnTo>
                    <a:pt x="33210" y="87325"/>
                  </a:lnTo>
                  <a:close/>
                </a:path>
                <a:path w="66039" h="29210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039" h="292100">
                  <a:moveTo>
                    <a:pt x="65570" y="261988"/>
                  </a:moveTo>
                  <a:lnTo>
                    <a:pt x="33159" y="261988"/>
                  </a:lnTo>
                  <a:lnTo>
                    <a:pt x="33159" y="291490"/>
                  </a:lnTo>
                  <a:lnTo>
                    <a:pt x="65570" y="291490"/>
                  </a:lnTo>
                  <a:lnTo>
                    <a:pt x="65570" y="261988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2849816" y="369021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2849816" y="3690226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2004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2004" y="57975"/>
                  </a:lnTo>
                  <a:lnTo>
                    <a:pt x="32004" y="29616"/>
                  </a:lnTo>
                  <a:close/>
                </a:path>
                <a:path w="65405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2849816" y="3719842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5" h="57785">
                  <a:moveTo>
                    <a:pt x="65201" y="0"/>
                  </a:moveTo>
                  <a:lnTo>
                    <a:pt x="31991" y="0"/>
                  </a:lnTo>
                  <a:lnTo>
                    <a:pt x="31991" y="28282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2004" y="57785"/>
                  </a:lnTo>
                  <a:lnTo>
                    <a:pt x="32004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2849816" y="3574605"/>
              <a:ext cx="65405" cy="233045"/>
            </a:xfrm>
            <a:custGeom>
              <a:avLst/>
              <a:gdLst/>
              <a:ahLst/>
              <a:cxnLst/>
              <a:rect l="l" t="t" r="r" b="b"/>
              <a:pathLst>
                <a:path w="65405" h="233045">
                  <a:moveTo>
                    <a:pt x="32004" y="0"/>
                  </a:moveTo>
                  <a:lnTo>
                    <a:pt x="0" y="0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2004" y="57785"/>
                  </a:lnTo>
                  <a:lnTo>
                    <a:pt x="32004" y="28359"/>
                  </a:lnTo>
                  <a:lnTo>
                    <a:pt x="32004" y="0"/>
                  </a:lnTo>
                  <a:close/>
                </a:path>
                <a:path w="65405" h="233045">
                  <a:moveTo>
                    <a:pt x="65201" y="202946"/>
                  </a:moveTo>
                  <a:lnTo>
                    <a:pt x="32004" y="202946"/>
                  </a:lnTo>
                  <a:lnTo>
                    <a:pt x="0" y="202946"/>
                  </a:lnTo>
                  <a:lnTo>
                    <a:pt x="0" y="232448"/>
                  </a:lnTo>
                  <a:lnTo>
                    <a:pt x="31991" y="232448"/>
                  </a:lnTo>
                  <a:lnTo>
                    <a:pt x="65201" y="232448"/>
                  </a:lnTo>
                  <a:lnTo>
                    <a:pt x="65201" y="20294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2881812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2849816" y="363234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2849816" y="363235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2004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2004" y="57950"/>
                  </a:lnTo>
                  <a:lnTo>
                    <a:pt x="32004" y="28448"/>
                  </a:lnTo>
                  <a:close/>
                </a:path>
                <a:path w="65405" h="58420">
                  <a:moveTo>
                    <a:pt x="65201" y="0"/>
                  </a:moveTo>
                  <a:lnTo>
                    <a:pt x="31991" y="0"/>
                  </a:lnTo>
                  <a:lnTo>
                    <a:pt x="31991" y="28371"/>
                  </a:lnTo>
                  <a:lnTo>
                    <a:pt x="65201" y="2837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2849816" y="3486734"/>
              <a:ext cx="65405" cy="116839"/>
            </a:xfrm>
            <a:custGeom>
              <a:avLst/>
              <a:gdLst/>
              <a:ahLst/>
              <a:cxnLst/>
              <a:rect l="l" t="t" r="r" b="b"/>
              <a:pathLst>
                <a:path w="65405" h="116839">
                  <a:moveTo>
                    <a:pt x="32004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2004" y="58331"/>
                  </a:lnTo>
                  <a:lnTo>
                    <a:pt x="32004" y="28829"/>
                  </a:lnTo>
                  <a:close/>
                </a:path>
                <a:path w="65405" h="116839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  <a:path w="65405" h="116839">
                  <a:moveTo>
                    <a:pt x="65201" y="87871"/>
                  </a:moveTo>
                  <a:lnTo>
                    <a:pt x="31991" y="87871"/>
                  </a:lnTo>
                  <a:lnTo>
                    <a:pt x="31991" y="116230"/>
                  </a:lnTo>
                  <a:lnTo>
                    <a:pt x="65201" y="116230"/>
                  </a:lnTo>
                  <a:lnTo>
                    <a:pt x="65201" y="878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2881812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2849816" y="35449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2881812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2816644" y="3399408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33210" y="58305"/>
                  </a:moveTo>
                  <a:lnTo>
                    <a:pt x="0" y="58305"/>
                  </a:lnTo>
                  <a:lnTo>
                    <a:pt x="0" y="87439"/>
                  </a:lnTo>
                  <a:lnTo>
                    <a:pt x="33210" y="87439"/>
                  </a:lnTo>
                  <a:lnTo>
                    <a:pt x="33210" y="58305"/>
                  </a:lnTo>
                  <a:close/>
                </a:path>
                <a:path w="65405" h="87629">
                  <a:moveTo>
                    <a:pt x="65176" y="0"/>
                  </a:moveTo>
                  <a:lnTo>
                    <a:pt x="33172" y="0"/>
                  </a:lnTo>
                  <a:lnTo>
                    <a:pt x="33172" y="28740"/>
                  </a:lnTo>
                  <a:lnTo>
                    <a:pt x="65176" y="28740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2816654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2849816" y="342822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2881812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2849816" y="3457727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5" h="57785">
                  <a:moveTo>
                    <a:pt x="65157" y="0"/>
                  </a:moveTo>
                  <a:lnTo>
                    <a:pt x="31995" y="0"/>
                  </a:lnTo>
                  <a:lnTo>
                    <a:pt x="0" y="0"/>
                  </a:lnTo>
                  <a:lnTo>
                    <a:pt x="0" y="29110"/>
                  </a:lnTo>
                  <a:lnTo>
                    <a:pt x="31995" y="29110"/>
                  </a:lnTo>
                  <a:lnTo>
                    <a:pt x="31995" y="57748"/>
                  </a:lnTo>
                  <a:lnTo>
                    <a:pt x="65157" y="57748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2783319" y="3602888"/>
              <a:ext cx="33655" cy="116839"/>
            </a:xfrm>
            <a:custGeom>
              <a:avLst/>
              <a:gdLst/>
              <a:ahLst/>
              <a:cxnLst/>
              <a:rect l="l" t="t" r="r" b="b"/>
              <a:pathLst>
                <a:path w="33655" h="116839">
                  <a:moveTo>
                    <a:pt x="33210" y="87337"/>
                  </a:moveTo>
                  <a:lnTo>
                    <a:pt x="0" y="87337"/>
                  </a:lnTo>
                  <a:lnTo>
                    <a:pt x="0" y="116840"/>
                  </a:lnTo>
                  <a:lnTo>
                    <a:pt x="33210" y="116840"/>
                  </a:lnTo>
                  <a:lnTo>
                    <a:pt x="33210" y="87337"/>
                  </a:lnTo>
                  <a:close/>
                </a:path>
                <a:path w="33655" h="11683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2783319" y="3632352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66675" h="28575">
                  <a:moveTo>
                    <a:pt x="66535" y="0"/>
                  </a:moveTo>
                  <a:lnTo>
                    <a:pt x="33324" y="0"/>
                  </a:lnTo>
                  <a:lnTo>
                    <a:pt x="33324" y="28371"/>
                  </a:lnTo>
                  <a:lnTo>
                    <a:pt x="66535" y="28371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2783325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2816654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2783319" y="3922788"/>
              <a:ext cx="66675" cy="59690"/>
            </a:xfrm>
            <a:custGeom>
              <a:avLst/>
              <a:gdLst/>
              <a:ahLst/>
              <a:cxnLst/>
              <a:rect l="l" t="t" r="r" b="b"/>
              <a:pathLst>
                <a:path w="66675" h="59689">
                  <a:moveTo>
                    <a:pt x="33210" y="29591"/>
                  </a:moveTo>
                  <a:lnTo>
                    <a:pt x="0" y="29591"/>
                  </a:lnTo>
                  <a:lnTo>
                    <a:pt x="0" y="59080"/>
                  </a:lnTo>
                  <a:lnTo>
                    <a:pt x="33210" y="59080"/>
                  </a:lnTo>
                  <a:lnTo>
                    <a:pt x="33210" y="29591"/>
                  </a:lnTo>
                  <a:close/>
                </a:path>
                <a:path w="66675" h="5968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59689">
                  <a:moveTo>
                    <a:pt x="66535" y="29591"/>
                  </a:moveTo>
                  <a:lnTo>
                    <a:pt x="33324" y="29591"/>
                  </a:lnTo>
                  <a:lnTo>
                    <a:pt x="33324" y="59080"/>
                  </a:lnTo>
                  <a:lnTo>
                    <a:pt x="66535" y="59080"/>
                  </a:lnTo>
                  <a:lnTo>
                    <a:pt x="66535" y="29591"/>
                  </a:lnTo>
                  <a:close/>
                </a:path>
                <a:path w="66675" h="59689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2783325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2816654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2783319" y="3515563"/>
              <a:ext cx="66675" cy="116839"/>
            </a:xfrm>
            <a:custGeom>
              <a:avLst/>
              <a:gdLst/>
              <a:ahLst/>
              <a:cxnLst/>
              <a:rect l="l" t="t" r="r" b="b"/>
              <a:pathLst>
                <a:path w="66675" h="11683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6675" h="116839">
                  <a:moveTo>
                    <a:pt x="66535" y="87325"/>
                  </a:moveTo>
                  <a:lnTo>
                    <a:pt x="33324" y="87325"/>
                  </a:lnTo>
                  <a:lnTo>
                    <a:pt x="33324" y="116827"/>
                  </a:lnTo>
                  <a:lnTo>
                    <a:pt x="66535" y="116827"/>
                  </a:lnTo>
                  <a:lnTo>
                    <a:pt x="66535" y="873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2816654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2783325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2783319" y="3544988"/>
              <a:ext cx="66675" cy="58419"/>
            </a:xfrm>
            <a:custGeom>
              <a:avLst/>
              <a:gdLst/>
              <a:ahLst/>
              <a:cxnLst/>
              <a:rect l="l" t="t" r="r" b="b"/>
              <a:pathLst>
                <a:path w="66675" h="58420">
                  <a:moveTo>
                    <a:pt x="332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3210" y="57975"/>
                  </a:lnTo>
                  <a:lnTo>
                    <a:pt x="33210" y="29616"/>
                  </a:lnTo>
                  <a:close/>
                </a:path>
                <a:path w="66675" h="58420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2816654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2816654" y="3399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2783325" y="342822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2751330" y="348673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2783325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2816654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2816654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2783319" y="3690226"/>
              <a:ext cx="66675" cy="58419"/>
            </a:xfrm>
            <a:custGeom>
              <a:avLst/>
              <a:gdLst/>
              <a:ahLst/>
              <a:cxnLst/>
              <a:rect l="l" t="t" r="r" b="b"/>
              <a:pathLst>
                <a:path w="66675" h="58420">
                  <a:moveTo>
                    <a:pt x="332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3210" y="57975"/>
                  </a:lnTo>
                  <a:lnTo>
                    <a:pt x="33210" y="29616"/>
                  </a:lnTo>
                  <a:close/>
                </a:path>
                <a:path w="66675" h="58420">
                  <a:moveTo>
                    <a:pt x="66535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6535" y="29502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2816654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2783325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2816654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2783325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2652509" y="3806888"/>
              <a:ext cx="197485" cy="58419"/>
            </a:xfrm>
            <a:custGeom>
              <a:avLst/>
              <a:gdLst/>
              <a:ahLst/>
              <a:cxnLst/>
              <a:rect l="l" t="t" r="r" b="b"/>
              <a:pathLst>
                <a:path w="197485" h="58420">
                  <a:moveTo>
                    <a:pt x="197307" y="28371"/>
                  </a:moveTo>
                  <a:lnTo>
                    <a:pt x="164134" y="28371"/>
                  </a:lnTo>
                  <a:lnTo>
                    <a:pt x="164134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0" y="57975"/>
                  </a:lnTo>
                  <a:lnTo>
                    <a:pt x="197307" y="57975"/>
                  </a:lnTo>
                  <a:lnTo>
                    <a:pt x="197307" y="283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2751328" y="3807167"/>
              <a:ext cx="99060" cy="261620"/>
            </a:xfrm>
            <a:custGeom>
              <a:avLst/>
              <a:gdLst/>
              <a:ahLst/>
              <a:cxnLst/>
              <a:rect l="l" t="t" r="r" b="b"/>
              <a:pathLst>
                <a:path w="99060" h="261620">
                  <a:moveTo>
                    <a:pt x="32004" y="232511"/>
                  </a:moveTo>
                  <a:lnTo>
                    <a:pt x="0" y="232511"/>
                  </a:lnTo>
                  <a:lnTo>
                    <a:pt x="0" y="261251"/>
                  </a:lnTo>
                  <a:lnTo>
                    <a:pt x="32004" y="261251"/>
                  </a:lnTo>
                  <a:lnTo>
                    <a:pt x="32004" y="232511"/>
                  </a:lnTo>
                  <a:close/>
                </a:path>
                <a:path w="99060" h="261620">
                  <a:moveTo>
                    <a:pt x="98526" y="0"/>
                  </a:moveTo>
                  <a:lnTo>
                    <a:pt x="65316" y="0"/>
                  </a:lnTo>
                  <a:lnTo>
                    <a:pt x="65316" y="28371"/>
                  </a:lnTo>
                  <a:lnTo>
                    <a:pt x="98526" y="28371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2652510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2685672" y="403966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2718155" y="4039679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98425" h="29210">
                  <a:moveTo>
                    <a:pt x="98374" y="0"/>
                  </a:moveTo>
                  <a:lnTo>
                    <a:pt x="65163" y="0"/>
                  </a:lnTo>
                  <a:lnTo>
                    <a:pt x="65163" y="28740"/>
                  </a:lnTo>
                  <a:lnTo>
                    <a:pt x="98374" y="28740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3012618" y="2176995"/>
              <a:ext cx="99060" cy="116205"/>
            </a:xfrm>
            <a:custGeom>
              <a:avLst/>
              <a:gdLst/>
              <a:ahLst/>
              <a:cxnLst/>
              <a:rect l="l" t="t" r="r" b="b"/>
              <a:pathLst>
                <a:path w="99060" h="116205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99060" h="116205">
                  <a:moveTo>
                    <a:pt x="65570" y="28448"/>
                  </a:moveTo>
                  <a:lnTo>
                    <a:pt x="33159" y="28448"/>
                  </a:lnTo>
                  <a:lnTo>
                    <a:pt x="33159" y="57950"/>
                  </a:lnTo>
                  <a:lnTo>
                    <a:pt x="65570" y="57950"/>
                  </a:lnTo>
                  <a:lnTo>
                    <a:pt x="65570" y="28448"/>
                  </a:lnTo>
                  <a:close/>
                </a:path>
                <a:path w="99060" h="116205">
                  <a:moveTo>
                    <a:pt x="98869" y="86194"/>
                  </a:moveTo>
                  <a:lnTo>
                    <a:pt x="65659" y="86194"/>
                  </a:lnTo>
                  <a:lnTo>
                    <a:pt x="65659" y="115697"/>
                  </a:lnTo>
                  <a:lnTo>
                    <a:pt x="98869" y="115697"/>
                  </a:lnTo>
                  <a:lnTo>
                    <a:pt x="98869" y="86194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3012618" y="2176995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332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3210" y="57950"/>
                  </a:lnTo>
                  <a:lnTo>
                    <a:pt x="33210" y="28448"/>
                  </a:lnTo>
                  <a:close/>
                </a:path>
                <a:path w="66039" h="58419">
                  <a:moveTo>
                    <a:pt x="65570" y="0"/>
                  </a:moveTo>
                  <a:lnTo>
                    <a:pt x="33159" y="0"/>
                  </a:lnTo>
                  <a:lnTo>
                    <a:pt x="33159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3078285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3078285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3012627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3045789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2980632" y="235105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3012627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3045777" y="229278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4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3045789" y="232216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3045777" y="232216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32410" y="28892"/>
                  </a:moveTo>
                  <a:lnTo>
                    <a:pt x="0" y="28892"/>
                  </a:lnTo>
                  <a:lnTo>
                    <a:pt x="0" y="58013"/>
                  </a:lnTo>
                  <a:lnTo>
                    <a:pt x="32410" y="58013"/>
                  </a:lnTo>
                  <a:lnTo>
                    <a:pt x="32410" y="28892"/>
                  </a:lnTo>
                  <a:close/>
                </a:path>
                <a:path w="66039" h="58419">
                  <a:moveTo>
                    <a:pt x="65709" y="28892"/>
                  </a:moveTo>
                  <a:lnTo>
                    <a:pt x="32499" y="28892"/>
                  </a:lnTo>
                  <a:lnTo>
                    <a:pt x="32499" y="58013"/>
                  </a:lnTo>
                  <a:lnTo>
                    <a:pt x="65709" y="58013"/>
                  </a:lnTo>
                  <a:lnTo>
                    <a:pt x="65709" y="28892"/>
                  </a:lnTo>
                  <a:close/>
                </a:path>
                <a:path w="66039" h="58419">
                  <a:moveTo>
                    <a:pt x="65709" y="0"/>
                  </a:moveTo>
                  <a:lnTo>
                    <a:pt x="32499" y="0"/>
                  </a:lnTo>
                  <a:lnTo>
                    <a:pt x="32499" y="28740"/>
                  </a:lnTo>
                  <a:lnTo>
                    <a:pt x="65709" y="28740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3012627" y="240965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2914967" y="2292781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4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2947470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2914974" y="240965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2947466" y="2409659"/>
              <a:ext cx="130810" cy="29209"/>
            </a:xfrm>
            <a:custGeom>
              <a:avLst/>
              <a:gdLst/>
              <a:ahLst/>
              <a:cxnLst/>
              <a:rect l="l" t="t" r="r" b="b"/>
              <a:pathLst>
                <a:path w="130810" h="29210">
                  <a:moveTo>
                    <a:pt x="65163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5163" y="28740"/>
                  </a:lnTo>
                  <a:lnTo>
                    <a:pt x="65163" y="0"/>
                  </a:lnTo>
                  <a:close/>
                </a:path>
                <a:path w="130810" h="29210">
                  <a:moveTo>
                    <a:pt x="130721" y="0"/>
                  </a:moveTo>
                  <a:lnTo>
                    <a:pt x="98310" y="0"/>
                  </a:lnTo>
                  <a:lnTo>
                    <a:pt x="98310" y="28740"/>
                  </a:lnTo>
                  <a:lnTo>
                    <a:pt x="130721" y="28740"/>
                  </a:lnTo>
                  <a:lnTo>
                    <a:pt x="13072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3078285" y="240965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3012627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2980632" y="22927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2914967" y="2322893"/>
              <a:ext cx="130810" cy="57150"/>
            </a:xfrm>
            <a:custGeom>
              <a:avLst/>
              <a:gdLst/>
              <a:ahLst/>
              <a:cxnLst/>
              <a:rect l="l" t="t" r="r" b="b"/>
              <a:pathLst>
                <a:path w="130810" h="57150">
                  <a:moveTo>
                    <a:pt x="1308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0" y="56743"/>
                  </a:lnTo>
                  <a:lnTo>
                    <a:pt x="32499" y="56743"/>
                  </a:lnTo>
                  <a:lnTo>
                    <a:pt x="32499" y="28371"/>
                  </a:lnTo>
                  <a:lnTo>
                    <a:pt x="130810" y="28371"/>
                  </a:lnTo>
                  <a:lnTo>
                    <a:pt x="1308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2947466" y="2351061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98425" h="29210">
                  <a:moveTo>
                    <a:pt x="98361" y="0"/>
                  </a:moveTo>
                  <a:lnTo>
                    <a:pt x="65151" y="0"/>
                  </a:lnTo>
                  <a:lnTo>
                    <a:pt x="65151" y="29121"/>
                  </a:lnTo>
                  <a:lnTo>
                    <a:pt x="98361" y="29121"/>
                  </a:lnTo>
                  <a:lnTo>
                    <a:pt x="9836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2980626" y="2380106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4" h="29844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131444" h="29844">
                  <a:moveTo>
                    <a:pt x="97561" y="0"/>
                  </a:moveTo>
                  <a:lnTo>
                    <a:pt x="65151" y="0"/>
                  </a:lnTo>
                  <a:lnTo>
                    <a:pt x="65151" y="29502"/>
                  </a:lnTo>
                  <a:lnTo>
                    <a:pt x="97561" y="29502"/>
                  </a:lnTo>
                  <a:lnTo>
                    <a:pt x="97561" y="0"/>
                  </a:lnTo>
                  <a:close/>
                </a:path>
                <a:path w="131444" h="29844">
                  <a:moveTo>
                    <a:pt x="130860" y="0"/>
                  </a:moveTo>
                  <a:lnTo>
                    <a:pt x="97650" y="0"/>
                  </a:lnTo>
                  <a:lnTo>
                    <a:pt x="97650" y="29502"/>
                  </a:lnTo>
                  <a:lnTo>
                    <a:pt x="130860" y="29502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2980632" y="2176992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2914967" y="2205697"/>
              <a:ext cx="163830" cy="87630"/>
            </a:xfrm>
            <a:custGeom>
              <a:avLst/>
              <a:gdLst/>
              <a:ahLst/>
              <a:cxnLst/>
              <a:rect l="l" t="t" r="r" b="b"/>
              <a:pathLst>
                <a:path w="163830" h="87630">
                  <a:moveTo>
                    <a:pt x="163309" y="29616"/>
                  </a:moveTo>
                  <a:lnTo>
                    <a:pt x="97650" y="29616"/>
                  </a:lnTo>
                  <a:lnTo>
                    <a:pt x="97650" y="0"/>
                  </a:lnTo>
                  <a:lnTo>
                    <a:pt x="0" y="0"/>
                  </a:lnTo>
                  <a:lnTo>
                    <a:pt x="0" y="29616"/>
                  </a:lnTo>
                  <a:lnTo>
                    <a:pt x="0" y="57492"/>
                  </a:lnTo>
                  <a:lnTo>
                    <a:pt x="0" y="57988"/>
                  </a:lnTo>
                  <a:lnTo>
                    <a:pt x="0" y="86995"/>
                  </a:lnTo>
                  <a:lnTo>
                    <a:pt x="32410" y="86995"/>
                  </a:lnTo>
                  <a:lnTo>
                    <a:pt x="32410" y="57988"/>
                  </a:lnTo>
                  <a:lnTo>
                    <a:pt x="32499" y="87591"/>
                  </a:lnTo>
                  <a:lnTo>
                    <a:pt x="65659" y="87591"/>
                  </a:lnTo>
                  <a:lnTo>
                    <a:pt x="65659" y="57988"/>
                  </a:lnTo>
                  <a:lnTo>
                    <a:pt x="163309" y="57988"/>
                  </a:lnTo>
                  <a:lnTo>
                    <a:pt x="163309" y="296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2980632" y="226318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2947470" y="2176992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2914974" y="206020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2881812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2914974" y="21179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2914974" y="214753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2881807" y="2176995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33159" y="28371"/>
                  </a:lnTo>
                  <a:lnTo>
                    <a:pt x="65570" y="2837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2881807" y="2292781"/>
              <a:ext cx="33655" cy="87630"/>
            </a:xfrm>
            <a:custGeom>
              <a:avLst/>
              <a:gdLst/>
              <a:ahLst/>
              <a:cxnLst/>
              <a:rect l="l" t="t" r="r" b="b"/>
              <a:pathLst>
                <a:path w="33655" h="87630">
                  <a:moveTo>
                    <a:pt x="33210" y="58280"/>
                  </a:moveTo>
                  <a:lnTo>
                    <a:pt x="0" y="58280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8280"/>
                  </a:lnTo>
                  <a:close/>
                </a:path>
                <a:path w="33655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2881812" y="238010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2914974" y="238010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2816654" y="240965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2881812" y="2409652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2816654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2849816" y="20602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2816644" y="2089670"/>
              <a:ext cx="98425" cy="116205"/>
            </a:xfrm>
            <a:custGeom>
              <a:avLst/>
              <a:gdLst/>
              <a:ahLst/>
              <a:cxnLst/>
              <a:rect l="l" t="t" r="r" b="b"/>
              <a:pathLst>
                <a:path w="98425" h="116205">
                  <a:moveTo>
                    <a:pt x="65176" y="87325"/>
                  </a:moveTo>
                  <a:lnTo>
                    <a:pt x="33210" y="87325"/>
                  </a:lnTo>
                  <a:lnTo>
                    <a:pt x="33210" y="57873"/>
                  </a:lnTo>
                  <a:lnTo>
                    <a:pt x="0" y="57873"/>
                  </a:lnTo>
                  <a:lnTo>
                    <a:pt x="0" y="87376"/>
                  </a:lnTo>
                  <a:lnTo>
                    <a:pt x="33172" y="87376"/>
                  </a:lnTo>
                  <a:lnTo>
                    <a:pt x="33172" y="115697"/>
                  </a:lnTo>
                  <a:lnTo>
                    <a:pt x="65176" y="115697"/>
                  </a:lnTo>
                  <a:lnTo>
                    <a:pt x="65176" y="87325"/>
                  </a:lnTo>
                  <a:close/>
                </a:path>
                <a:path w="98425" h="116205">
                  <a:moveTo>
                    <a:pt x="98374" y="0"/>
                  </a:moveTo>
                  <a:lnTo>
                    <a:pt x="65176" y="0"/>
                  </a:lnTo>
                  <a:lnTo>
                    <a:pt x="33172" y="0"/>
                  </a:lnTo>
                  <a:lnTo>
                    <a:pt x="33172" y="28359"/>
                  </a:lnTo>
                  <a:lnTo>
                    <a:pt x="65163" y="28359"/>
                  </a:lnTo>
                  <a:lnTo>
                    <a:pt x="98374" y="28359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2849816" y="2205443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2751330" y="226318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2783325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2816654" y="223489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2849816" y="223489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2783319" y="2234907"/>
              <a:ext cx="132080" cy="57785"/>
            </a:xfrm>
            <a:custGeom>
              <a:avLst/>
              <a:gdLst/>
              <a:ahLst/>
              <a:cxnLst/>
              <a:rect l="l" t="t" r="r" b="b"/>
              <a:pathLst>
                <a:path w="132080" h="57785">
                  <a:moveTo>
                    <a:pt x="332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3210" y="57785"/>
                  </a:lnTo>
                  <a:lnTo>
                    <a:pt x="33210" y="28282"/>
                  </a:lnTo>
                  <a:close/>
                </a:path>
                <a:path w="132080" h="57785">
                  <a:moveTo>
                    <a:pt x="131699" y="0"/>
                  </a:moveTo>
                  <a:lnTo>
                    <a:pt x="98488" y="0"/>
                  </a:lnTo>
                  <a:lnTo>
                    <a:pt x="98488" y="28359"/>
                  </a:lnTo>
                  <a:lnTo>
                    <a:pt x="131699" y="28359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2816654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2849816" y="2263190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2783325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2685669" y="2292781"/>
              <a:ext cx="196215" cy="58419"/>
            </a:xfrm>
            <a:custGeom>
              <a:avLst/>
              <a:gdLst/>
              <a:ahLst/>
              <a:cxnLst/>
              <a:rect l="l" t="t" r="r" b="b"/>
              <a:pathLst>
                <a:path w="196214" h="58419">
                  <a:moveTo>
                    <a:pt x="32410" y="29387"/>
                  </a:moveTo>
                  <a:lnTo>
                    <a:pt x="0" y="29387"/>
                  </a:lnTo>
                  <a:lnTo>
                    <a:pt x="0" y="58127"/>
                  </a:lnTo>
                  <a:lnTo>
                    <a:pt x="32410" y="58127"/>
                  </a:lnTo>
                  <a:lnTo>
                    <a:pt x="32410" y="29387"/>
                  </a:lnTo>
                  <a:close/>
                </a:path>
                <a:path w="196214" h="58419">
                  <a:moveTo>
                    <a:pt x="196151" y="0"/>
                  </a:moveTo>
                  <a:lnTo>
                    <a:pt x="164147" y="0"/>
                  </a:lnTo>
                  <a:lnTo>
                    <a:pt x="164147" y="29502"/>
                  </a:lnTo>
                  <a:lnTo>
                    <a:pt x="196151" y="29502"/>
                  </a:lnTo>
                  <a:lnTo>
                    <a:pt x="196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2652510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2718168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2751330" y="232216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2816654" y="232216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2849816" y="2322169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1991" y="28740"/>
                  </a:lnTo>
                  <a:lnTo>
                    <a:pt x="65201" y="28740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2751330" y="22927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2685669" y="2234907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697" y="0"/>
                  </a:moveTo>
                  <a:lnTo>
                    <a:pt x="32486" y="0"/>
                  </a:lnTo>
                  <a:lnTo>
                    <a:pt x="32486" y="28359"/>
                  </a:lnTo>
                  <a:lnTo>
                    <a:pt x="65697" y="28359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2751330" y="223489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2718168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2685672" y="22927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2718168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2718155" y="2176995"/>
              <a:ext cx="132080" cy="145415"/>
            </a:xfrm>
            <a:custGeom>
              <a:avLst/>
              <a:gdLst/>
              <a:ahLst/>
              <a:cxnLst/>
              <a:rect l="l" t="t" r="r" b="b"/>
              <a:pathLst>
                <a:path w="132080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  <a:path w="132080" h="145414">
                  <a:moveTo>
                    <a:pt x="98374" y="115785"/>
                  </a:moveTo>
                  <a:lnTo>
                    <a:pt x="65163" y="115785"/>
                  </a:lnTo>
                  <a:lnTo>
                    <a:pt x="65163" y="145288"/>
                  </a:lnTo>
                  <a:lnTo>
                    <a:pt x="98374" y="145288"/>
                  </a:lnTo>
                  <a:lnTo>
                    <a:pt x="98374" y="115785"/>
                  </a:lnTo>
                  <a:close/>
                </a:path>
                <a:path w="132080" h="145414">
                  <a:moveTo>
                    <a:pt x="131699" y="115785"/>
                  </a:moveTo>
                  <a:lnTo>
                    <a:pt x="98488" y="115785"/>
                  </a:lnTo>
                  <a:lnTo>
                    <a:pt x="98488" y="145288"/>
                  </a:lnTo>
                  <a:lnTo>
                    <a:pt x="131699" y="145288"/>
                  </a:lnTo>
                  <a:lnTo>
                    <a:pt x="131699" y="115785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2816644" y="2030628"/>
              <a:ext cx="33655" cy="87630"/>
            </a:xfrm>
            <a:custGeom>
              <a:avLst/>
              <a:gdLst/>
              <a:ahLst/>
              <a:cxnLst/>
              <a:rect l="l" t="t" r="r" b="b"/>
              <a:pathLst>
                <a:path w="33655" h="87630">
                  <a:moveTo>
                    <a:pt x="33210" y="59042"/>
                  </a:moveTo>
                  <a:lnTo>
                    <a:pt x="0" y="59042"/>
                  </a:lnTo>
                  <a:lnTo>
                    <a:pt x="0" y="87401"/>
                  </a:lnTo>
                  <a:lnTo>
                    <a:pt x="33210" y="87401"/>
                  </a:lnTo>
                  <a:lnTo>
                    <a:pt x="33210" y="59042"/>
                  </a:lnTo>
                  <a:close/>
                </a:path>
                <a:path w="33655" h="8763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2783325" y="214753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2685669" y="2176995"/>
              <a:ext cx="164465" cy="58419"/>
            </a:xfrm>
            <a:custGeom>
              <a:avLst/>
              <a:gdLst/>
              <a:ahLst/>
              <a:cxnLst/>
              <a:rect l="l" t="t" r="r" b="b"/>
              <a:pathLst>
                <a:path w="164464" h="58419">
                  <a:moveTo>
                    <a:pt x="324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2410" y="57950"/>
                  </a:lnTo>
                  <a:lnTo>
                    <a:pt x="32410" y="28448"/>
                  </a:lnTo>
                  <a:close/>
                </a:path>
                <a:path w="164464" h="58419">
                  <a:moveTo>
                    <a:pt x="65697" y="28448"/>
                  </a:moveTo>
                  <a:lnTo>
                    <a:pt x="32486" y="28448"/>
                  </a:lnTo>
                  <a:lnTo>
                    <a:pt x="32486" y="57950"/>
                  </a:lnTo>
                  <a:lnTo>
                    <a:pt x="65697" y="57950"/>
                  </a:lnTo>
                  <a:lnTo>
                    <a:pt x="65697" y="28448"/>
                  </a:lnTo>
                  <a:close/>
                </a:path>
                <a:path w="164464" h="58419">
                  <a:moveTo>
                    <a:pt x="130860" y="0"/>
                  </a:moveTo>
                  <a:lnTo>
                    <a:pt x="97650" y="0"/>
                  </a:lnTo>
                  <a:lnTo>
                    <a:pt x="97650" y="28371"/>
                  </a:lnTo>
                  <a:lnTo>
                    <a:pt x="130860" y="28371"/>
                  </a:lnTo>
                  <a:lnTo>
                    <a:pt x="130860" y="0"/>
                  </a:lnTo>
                  <a:close/>
                </a:path>
                <a:path w="164464" h="58419">
                  <a:moveTo>
                    <a:pt x="164185" y="0"/>
                  </a:moveTo>
                  <a:lnTo>
                    <a:pt x="130975" y="0"/>
                  </a:lnTo>
                  <a:lnTo>
                    <a:pt x="130975" y="28371"/>
                  </a:lnTo>
                  <a:lnTo>
                    <a:pt x="164185" y="28371"/>
                  </a:lnTo>
                  <a:lnTo>
                    <a:pt x="164185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2751330" y="22054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2783325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2816654" y="22054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2620505" y="2234907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2004" y="28359"/>
                  </a:lnTo>
                  <a:lnTo>
                    <a:pt x="65214" y="28359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2652510" y="226318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2685672" y="226318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2620514" y="22927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2652510" y="22927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2947470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3012627" y="153596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09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2947470" y="1594566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09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2980632" y="1594566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09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2980632" y="162323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3012627" y="162323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2947470" y="165272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2751328" y="1914854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19">
                  <a:moveTo>
                    <a:pt x="32004" y="28448"/>
                  </a:moveTo>
                  <a:lnTo>
                    <a:pt x="0" y="28448"/>
                  </a:lnTo>
                  <a:lnTo>
                    <a:pt x="0" y="57937"/>
                  </a:lnTo>
                  <a:lnTo>
                    <a:pt x="32004" y="57937"/>
                  </a:lnTo>
                  <a:lnTo>
                    <a:pt x="32004" y="28448"/>
                  </a:lnTo>
                  <a:close/>
                </a:path>
                <a:path w="99060" h="58419">
                  <a:moveTo>
                    <a:pt x="98526" y="0"/>
                  </a:moveTo>
                  <a:lnTo>
                    <a:pt x="65316" y="0"/>
                  </a:lnTo>
                  <a:lnTo>
                    <a:pt x="65316" y="28359"/>
                  </a:lnTo>
                  <a:lnTo>
                    <a:pt x="98526" y="28359"/>
                  </a:lnTo>
                  <a:lnTo>
                    <a:pt x="9852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2718155" y="1855965"/>
              <a:ext cx="98425" cy="87630"/>
            </a:xfrm>
            <a:custGeom>
              <a:avLst/>
              <a:gdLst/>
              <a:ahLst/>
              <a:cxnLst/>
              <a:rect l="l" t="t" r="r" b="b"/>
              <a:pathLst>
                <a:path w="98425" h="87630">
                  <a:moveTo>
                    <a:pt x="98374" y="29425"/>
                  </a:moveTo>
                  <a:lnTo>
                    <a:pt x="65176" y="29425"/>
                  </a:lnTo>
                  <a:lnTo>
                    <a:pt x="33210" y="29425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33172" y="58889"/>
                  </a:lnTo>
                  <a:lnTo>
                    <a:pt x="0" y="58889"/>
                  </a:lnTo>
                  <a:lnTo>
                    <a:pt x="0" y="87249"/>
                  </a:lnTo>
                  <a:lnTo>
                    <a:pt x="33210" y="87249"/>
                  </a:lnTo>
                  <a:lnTo>
                    <a:pt x="33210" y="58928"/>
                  </a:lnTo>
                  <a:lnTo>
                    <a:pt x="65163" y="58928"/>
                  </a:lnTo>
                  <a:lnTo>
                    <a:pt x="98374" y="58928"/>
                  </a:lnTo>
                  <a:lnTo>
                    <a:pt x="98374" y="294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2751328" y="1914854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2816654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2718155" y="1885390"/>
              <a:ext cx="65405" cy="145415"/>
            </a:xfrm>
            <a:custGeom>
              <a:avLst/>
              <a:gdLst/>
              <a:ahLst/>
              <a:cxnLst/>
              <a:rect l="l" t="t" r="r" b="b"/>
              <a:pathLst>
                <a:path w="65405" h="14541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5" h="145414">
                  <a:moveTo>
                    <a:pt x="65176" y="116941"/>
                  </a:moveTo>
                  <a:lnTo>
                    <a:pt x="33172" y="116941"/>
                  </a:lnTo>
                  <a:lnTo>
                    <a:pt x="33172" y="145313"/>
                  </a:lnTo>
                  <a:lnTo>
                    <a:pt x="65176" y="145313"/>
                  </a:lnTo>
                  <a:lnTo>
                    <a:pt x="65176" y="116941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2685672" y="191484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2685672" y="194329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2718168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2718168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2751330" y="203062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2783325" y="203062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2947470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2914974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2980626" y="3079419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97561" y="0"/>
                  </a:moveTo>
                  <a:lnTo>
                    <a:pt x="97561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97561" y="28359"/>
                  </a:lnTo>
                  <a:lnTo>
                    <a:pt x="9756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3078276" y="3079419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6370" y="28359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3144609" y="307940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2816654" y="313725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2849816" y="304995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2816654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2849816" y="3079419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2816644" y="2962630"/>
              <a:ext cx="65405" cy="233045"/>
            </a:xfrm>
            <a:custGeom>
              <a:avLst/>
              <a:gdLst/>
              <a:ahLst/>
              <a:cxnLst/>
              <a:rect l="l" t="t" r="r" b="b"/>
              <a:pathLst>
                <a:path w="65405" h="233044">
                  <a:moveTo>
                    <a:pt x="33210" y="203352"/>
                  </a:moveTo>
                  <a:lnTo>
                    <a:pt x="0" y="203352"/>
                  </a:lnTo>
                  <a:lnTo>
                    <a:pt x="0" y="232486"/>
                  </a:lnTo>
                  <a:lnTo>
                    <a:pt x="33210" y="232486"/>
                  </a:lnTo>
                  <a:lnTo>
                    <a:pt x="33210" y="203352"/>
                  </a:lnTo>
                  <a:close/>
                </a:path>
                <a:path w="65405" h="233044">
                  <a:moveTo>
                    <a:pt x="33210" y="145237"/>
                  </a:moveTo>
                  <a:lnTo>
                    <a:pt x="0" y="145237"/>
                  </a:lnTo>
                  <a:lnTo>
                    <a:pt x="0" y="174739"/>
                  </a:lnTo>
                  <a:lnTo>
                    <a:pt x="33210" y="174739"/>
                  </a:lnTo>
                  <a:lnTo>
                    <a:pt x="33210" y="145237"/>
                  </a:lnTo>
                  <a:close/>
                </a:path>
                <a:path w="65405" h="2330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2816654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2849816" y="299207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2816654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2849816" y="302036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2816654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2816654" y="293303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2816654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2816644" y="2875140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5" h="58419">
                  <a:moveTo>
                    <a:pt x="332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3210" y="57975"/>
                  </a:lnTo>
                  <a:lnTo>
                    <a:pt x="33210" y="29616"/>
                  </a:lnTo>
                  <a:close/>
                </a:path>
                <a:path w="33655" h="58419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2849816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2718168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2751330" y="272992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2783319" y="2729941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66675" h="28575">
                  <a:moveTo>
                    <a:pt x="66535" y="0"/>
                  </a:moveTo>
                  <a:lnTo>
                    <a:pt x="33324" y="0"/>
                  </a:lnTo>
                  <a:lnTo>
                    <a:pt x="33324" y="28359"/>
                  </a:lnTo>
                  <a:lnTo>
                    <a:pt x="66535" y="28359"/>
                  </a:lnTo>
                  <a:lnTo>
                    <a:pt x="66535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2751328" y="2729941"/>
              <a:ext cx="130810" cy="58419"/>
            </a:xfrm>
            <a:custGeom>
              <a:avLst/>
              <a:gdLst/>
              <a:ahLst/>
              <a:cxnLst/>
              <a:rect l="l" t="t" r="r" b="b"/>
              <a:pathLst>
                <a:path w="130810" h="58419">
                  <a:moveTo>
                    <a:pt x="32004" y="28448"/>
                  </a:moveTo>
                  <a:lnTo>
                    <a:pt x="0" y="28448"/>
                  </a:lnTo>
                  <a:lnTo>
                    <a:pt x="0" y="57937"/>
                  </a:lnTo>
                  <a:lnTo>
                    <a:pt x="32004" y="57937"/>
                  </a:lnTo>
                  <a:lnTo>
                    <a:pt x="32004" y="28448"/>
                  </a:lnTo>
                  <a:close/>
                </a:path>
                <a:path w="130810" h="58419">
                  <a:moveTo>
                    <a:pt x="130492" y="0"/>
                  </a:moveTo>
                  <a:lnTo>
                    <a:pt x="98488" y="0"/>
                  </a:lnTo>
                  <a:lnTo>
                    <a:pt x="98488" y="28359"/>
                  </a:lnTo>
                  <a:lnTo>
                    <a:pt x="130492" y="28359"/>
                  </a:lnTo>
                  <a:lnTo>
                    <a:pt x="1304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2783325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2816644" y="27583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72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2783325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2751328" y="3020377"/>
              <a:ext cx="32384" cy="59690"/>
            </a:xfrm>
            <a:custGeom>
              <a:avLst/>
              <a:gdLst/>
              <a:ahLst/>
              <a:cxnLst/>
              <a:rect l="l" t="t" r="r" b="b"/>
              <a:pathLst>
                <a:path w="32385" h="59689">
                  <a:moveTo>
                    <a:pt x="32004" y="29578"/>
                  </a:moveTo>
                  <a:lnTo>
                    <a:pt x="0" y="29578"/>
                  </a:lnTo>
                  <a:lnTo>
                    <a:pt x="0" y="59080"/>
                  </a:lnTo>
                  <a:lnTo>
                    <a:pt x="32004" y="59080"/>
                  </a:lnTo>
                  <a:lnTo>
                    <a:pt x="32004" y="29578"/>
                  </a:lnTo>
                  <a:close/>
                </a:path>
                <a:path w="32385" h="59689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2783325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2751330" y="307940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2751328" y="3079419"/>
              <a:ext cx="65405" cy="116205"/>
            </a:xfrm>
            <a:custGeom>
              <a:avLst/>
              <a:gdLst/>
              <a:ahLst/>
              <a:cxnLst/>
              <a:rect l="l" t="t" r="r" b="b"/>
              <a:pathLst>
                <a:path w="65405" h="116205">
                  <a:moveTo>
                    <a:pt x="65201" y="57835"/>
                  </a:moveTo>
                  <a:lnTo>
                    <a:pt x="32004" y="57835"/>
                  </a:lnTo>
                  <a:lnTo>
                    <a:pt x="32004" y="28448"/>
                  </a:lnTo>
                  <a:lnTo>
                    <a:pt x="0" y="28448"/>
                  </a:lnTo>
                  <a:lnTo>
                    <a:pt x="0" y="115697"/>
                  </a:lnTo>
                  <a:lnTo>
                    <a:pt x="32004" y="115697"/>
                  </a:lnTo>
                  <a:lnTo>
                    <a:pt x="32004" y="86575"/>
                  </a:lnTo>
                  <a:lnTo>
                    <a:pt x="65201" y="86575"/>
                  </a:lnTo>
                  <a:lnTo>
                    <a:pt x="65201" y="57835"/>
                  </a:lnTo>
                  <a:close/>
                </a:path>
                <a:path w="65405" h="116205">
                  <a:moveTo>
                    <a:pt x="65201" y="0"/>
                  </a:moveTo>
                  <a:lnTo>
                    <a:pt x="31991" y="0"/>
                  </a:lnTo>
                  <a:lnTo>
                    <a:pt x="31991" y="28359"/>
                  </a:lnTo>
                  <a:lnTo>
                    <a:pt x="65201" y="2835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2751328" y="2933039"/>
              <a:ext cx="65405" cy="262255"/>
            </a:xfrm>
            <a:custGeom>
              <a:avLst/>
              <a:gdLst/>
              <a:ahLst/>
              <a:cxnLst/>
              <a:rect l="l" t="t" r="r" b="b"/>
              <a:pathLst>
                <a:path w="65405" h="262255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262255">
                  <a:moveTo>
                    <a:pt x="65201" y="232943"/>
                  </a:moveTo>
                  <a:lnTo>
                    <a:pt x="31991" y="232943"/>
                  </a:lnTo>
                  <a:lnTo>
                    <a:pt x="31991" y="262077"/>
                  </a:lnTo>
                  <a:lnTo>
                    <a:pt x="65201" y="262077"/>
                  </a:lnTo>
                  <a:lnTo>
                    <a:pt x="65201" y="232943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2751328" y="2962630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3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51"/>
                  </a:lnTo>
                  <a:lnTo>
                    <a:pt x="0" y="57823"/>
                  </a:lnTo>
                  <a:lnTo>
                    <a:pt x="31991" y="57823"/>
                  </a:lnTo>
                  <a:lnTo>
                    <a:pt x="31991" y="87249"/>
                  </a:lnTo>
                  <a:lnTo>
                    <a:pt x="65201" y="87249"/>
                  </a:lnTo>
                  <a:lnTo>
                    <a:pt x="65201" y="57823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2751330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2751330" y="284570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2783325" y="284570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2783325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2751330" y="2904748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2783325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2783319" y="2817266"/>
              <a:ext cx="33655" cy="145415"/>
            </a:xfrm>
            <a:custGeom>
              <a:avLst/>
              <a:gdLst/>
              <a:ahLst/>
              <a:cxnLst/>
              <a:rect l="l" t="t" r="r" b="b"/>
              <a:pathLst>
                <a:path w="33655" h="145414">
                  <a:moveTo>
                    <a:pt x="33210" y="115773"/>
                  </a:moveTo>
                  <a:lnTo>
                    <a:pt x="0" y="115773"/>
                  </a:lnTo>
                  <a:lnTo>
                    <a:pt x="0" y="145275"/>
                  </a:lnTo>
                  <a:lnTo>
                    <a:pt x="33210" y="145275"/>
                  </a:lnTo>
                  <a:lnTo>
                    <a:pt x="33210" y="115773"/>
                  </a:lnTo>
                  <a:close/>
                </a:path>
                <a:path w="33655" h="145414">
                  <a:moveTo>
                    <a:pt x="332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3210" y="28371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2685672" y="281725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2718168" y="281725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2751330" y="281725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2816654" y="281725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2849816" y="281725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2718168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2685669" y="2729941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2410" y="28359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697" y="0"/>
                  </a:moveTo>
                  <a:lnTo>
                    <a:pt x="32486" y="0"/>
                  </a:lnTo>
                  <a:lnTo>
                    <a:pt x="32486" y="28359"/>
                  </a:lnTo>
                  <a:lnTo>
                    <a:pt x="65697" y="28359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2652510" y="275837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2685669" y="2758388"/>
              <a:ext cx="97790" cy="59055"/>
            </a:xfrm>
            <a:custGeom>
              <a:avLst/>
              <a:gdLst/>
              <a:ahLst/>
              <a:cxnLst/>
              <a:rect l="l" t="t" r="r" b="b"/>
              <a:pathLst>
                <a:path w="97789" h="59055">
                  <a:moveTo>
                    <a:pt x="32410" y="0"/>
                  </a:moveTo>
                  <a:lnTo>
                    <a:pt x="0" y="0"/>
                  </a:lnTo>
                  <a:lnTo>
                    <a:pt x="0" y="29413"/>
                  </a:lnTo>
                  <a:lnTo>
                    <a:pt x="0" y="58915"/>
                  </a:lnTo>
                  <a:lnTo>
                    <a:pt x="32410" y="58915"/>
                  </a:lnTo>
                  <a:lnTo>
                    <a:pt x="32410" y="29489"/>
                  </a:lnTo>
                  <a:lnTo>
                    <a:pt x="32410" y="0"/>
                  </a:lnTo>
                  <a:close/>
                </a:path>
                <a:path w="97789" h="59055">
                  <a:moveTo>
                    <a:pt x="97663" y="29413"/>
                  </a:moveTo>
                  <a:lnTo>
                    <a:pt x="65659" y="29413"/>
                  </a:lnTo>
                  <a:lnTo>
                    <a:pt x="65659" y="58915"/>
                  </a:lnTo>
                  <a:lnTo>
                    <a:pt x="97663" y="58915"/>
                  </a:lnTo>
                  <a:lnTo>
                    <a:pt x="97663" y="2941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2783319" y="2787802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4">
                  <a:moveTo>
                    <a:pt x="98501" y="0"/>
                  </a:moveTo>
                  <a:lnTo>
                    <a:pt x="66535" y="0"/>
                  </a:lnTo>
                  <a:lnTo>
                    <a:pt x="33324" y="0"/>
                  </a:lnTo>
                  <a:lnTo>
                    <a:pt x="33324" y="29502"/>
                  </a:lnTo>
                  <a:lnTo>
                    <a:pt x="66497" y="29502"/>
                  </a:lnTo>
                  <a:lnTo>
                    <a:pt x="98501" y="29502"/>
                  </a:lnTo>
                  <a:lnTo>
                    <a:pt x="9850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2685672" y="261314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2652510" y="2584263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19">
                  <a:moveTo>
                    <a:pt x="656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58377"/>
                  </a:lnTo>
                  <a:lnTo>
                    <a:pt x="33162" y="58377"/>
                  </a:lnTo>
                  <a:lnTo>
                    <a:pt x="33162" y="28795"/>
                  </a:lnTo>
                  <a:lnTo>
                    <a:pt x="65657" y="28795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2718168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2751330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2783325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2718168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2751328" y="261315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1991" y="29489"/>
                  </a:lnTo>
                  <a:lnTo>
                    <a:pt x="65201" y="29489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2718168" y="304995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2685672" y="299207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2718168" y="299207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2685672" y="302036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2718168" y="302036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2685672" y="304995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2685672" y="3079409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2718168" y="307940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2718168" y="31078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2751330" y="27004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2620514" y="270047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2652510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2685669" y="2700476"/>
              <a:ext cx="131445" cy="29845"/>
            </a:xfrm>
            <a:custGeom>
              <a:avLst/>
              <a:gdLst/>
              <a:ahLst/>
              <a:cxnLst/>
              <a:rect l="l" t="t" r="r" b="b"/>
              <a:pathLst>
                <a:path w="131444" h="29844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4" h="29844">
                  <a:moveTo>
                    <a:pt x="65697" y="0"/>
                  </a:moveTo>
                  <a:lnTo>
                    <a:pt x="32486" y="0"/>
                  </a:lnTo>
                  <a:lnTo>
                    <a:pt x="32486" y="29502"/>
                  </a:lnTo>
                  <a:lnTo>
                    <a:pt x="65697" y="29502"/>
                  </a:lnTo>
                  <a:lnTo>
                    <a:pt x="65697" y="0"/>
                  </a:lnTo>
                  <a:close/>
                </a:path>
                <a:path w="131444" h="29844">
                  <a:moveTo>
                    <a:pt x="130860" y="0"/>
                  </a:moveTo>
                  <a:lnTo>
                    <a:pt x="97650" y="0"/>
                  </a:lnTo>
                  <a:lnTo>
                    <a:pt x="97650" y="29502"/>
                  </a:lnTo>
                  <a:lnTo>
                    <a:pt x="130860" y="29502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2652509" y="2904756"/>
              <a:ext cx="99060" cy="87630"/>
            </a:xfrm>
            <a:custGeom>
              <a:avLst/>
              <a:gdLst/>
              <a:ahLst/>
              <a:cxnLst/>
              <a:rect l="l" t="t" r="r" b="b"/>
              <a:pathLst>
                <a:path w="99060" h="87630">
                  <a:moveTo>
                    <a:pt x="33210" y="0"/>
                  </a:moveTo>
                  <a:lnTo>
                    <a:pt x="0" y="0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3210" y="57785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99060" h="87630">
                  <a:moveTo>
                    <a:pt x="65570" y="57873"/>
                  </a:moveTo>
                  <a:lnTo>
                    <a:pt x="33159" y="57873"/>
                  </a:lnTo>
                  <a:lnTo>
                    <a:pt x="33159" y="87376"/>
                  </a:lnTo>
                  <a:lnTo>
                    <a:pt x="65570" y="87376"/>
                  </a:lnTo>
                  <a:lnTo>
                    <a:pt x="65570" y="57873"/>
                  </a:lnTo>
                  <a:close/>
                </a:path>
                <a:path w="99060" h="87630">
                  <a:moveTo>
                    <a:pt x="98856" y="0"/>
                  </a:moveTo>
                  <a:lnTo>
                    <a:pt x="65646" y="0"/>
                  </a:lnTo>
                  <a:lnTo>
                    <a:pt x="65646" y="28359"/>
                  </a:lnTo>
                  <a:lnTo>
                    <a:pt x="98856" y="28359"/>
                  </a:lnTo>
                  <a:lnTo>
                    <a:pt x="988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2685672" y="293303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2652509" y="2845714"/>
              <a:ext cx="99060" cy="146685"/>
            </a:xfrm>
            <a:custGeom>
              <a:avLst/>
              <a:gdLst/>
              <a:ahLst/>
              <a:cxnLst/>
              <a:rect l="l" t="t" r="r" b="b"/>
              <a:pathLst>
                <a:path w="99060" h="14668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99060" h="146685">
                  <a:moveTo>
                    <a:pt x="98856" y="116916"/>
                  </a:moveTo>
                  <a:lnTo>
                    <a:pt x="65646" y="116916"/>
                  </a:lnTo>
                  <a:lnTo>
                    <a:pt x="65646" y="146418"/>
                  </a:lnTo>
                  <a:lnTo>
                    <a:pt x="98856" y="146418"/>
                  </a:lnTo>
                  <a:lnTo>
                    <a:pt x="98856" y="116916"/>
                  </a:lnTo>
                  <a:close/>
                </a:path>
                <a:path w="99060" h="146685">
                  <a:moveTo>
                    <a:pt x="98856" y="87325"/>
                  </a:moveTo>
                  <a:lnTo>
                    <a:pt x="65646" y="87325"/>
                  </a:lnTo>
                  <a:lnTo>
                    <a:pt x="65646" y="116827"/>
                  </a:lnTo>
                  <a:lnTo>
                    <a:pt x="98856" y="116827"/>
                  </a:lnTo>
                  <a:lnTo>
                    <a:pt x="98856" y="87325"/>
                  </a:lnTo>
                  <a:close/>
                </a:path>
                <a:path w="99060" h="146685">
                  <a:moveTo>
                    <a:pt x="98856" y="0"/>
                  </a:moveTo>
                  <a:lnTo>
                    <a:pt x="65646" y="0"/>
                  </a:lnTo>
                  <a:lnTo>
                    <a:pt x="65646" y="29502"/>
                  </a:lnTo>
                  <a:lnTo>
                    <a:pt x="98856" y="29502"/>
                  </a:lnTo>
                  <a:lnTo>
                    <a:pt x="988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2652509" y="2875140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2718168" y="287513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2685672" y="2904748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2554186" y="2671647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6370" y="2875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2620514" y="267164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2652509" y="2671647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570" y="2875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2718155" y="267164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72" y="28752"/>
                  </a:lnTo>
                  <a:lnTo>
                    <a:pt x="65176" y="2875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2652509" y="2671647"/>
              <a:ext cx="164465" cy="86995"/>
            </a:xfrm>
            <a:custGeom>
              <a:avLst/>
              <a:gdLst/>
              <a:ahLst/>
              <a:cxnLst/>
              <a:rect l="l" t="t" r="r" b="b"/>
              <a:pathLst>
                <a:path w="164464" h="86994">
                  <a:moveTo>
                    <a:pt x="33210" y="58293"/>
                  </a:moveTo>
                  <a:lnTo>
                    <a:pt x="0" y="58293"/>
                  </a:lnTo>
                  <a:lnTo>
                    <a:pt x="0" y="86652"/>
                  </a:lnTo>
                  <a:lnTo>
                    <a:pt x="33210" y="86652"/>
                  </a:lnTo>
                  <a:lnTo>
                    <a:pt x="33210" y="58293"/>
                  </a:lnTo>
                  <a:close/>
                </a:path>
                <a:path w="164464" h="86994">
                  <a:moveTo>
                    <a:pt x="164020" y="0"/>
                  </a:moveTo>
                  <a:lnTo>
                    <a:pt x="130810" y="0"/>
                  </a:lnTo>
                  <a:lnTo>
                    <a:pt x="130810" y="28752"/>
                  </a:lnTo>
                  <a:lnTo>
                    <a:pt x="164020" y="28752"/>
                  </a:lnTo>
                  <a:lnTo>
                    <a:pt x="1640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2652510" y="278780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2652510" y="2817259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2620514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2521695" y="26426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2554186" y="2642628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3159" y="29133"/>
                  </a:lnTo>
                  <a:lnTo>
                    <a:pt x="66370" y="29133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2652510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2685672" y="2642628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2718155" y="2642628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98374" y="0"/>
                  </a:moveTo>
                  <a:lnTo>
                    <a:pt x="98374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98374" y="29133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2652510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2521686" y="2555150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324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410" y="29121"/>
                  </a:lnTo>
                  <a:lnTo>
                    <a:pt x="32410" y="0"/>
                  </a:lnTo>
                  <a:close/>
                </a:path>
                <a:path w="66039" h="29210">
                  <a:moveTo>
                    <a:pt x="65709" y="0"/>
                  </a:moveTo>
                  <a:lnTo>
                    <a:pt x="32499" y="0"/>
                  </a:lnTo>
                  <a:lnTo>
                    <a:pt x="32499" y="29121"/>
                  </a:lnTo>
                  <a:lnTo>
                    <a:pt x="65709" y="2912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2587352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2620514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2685672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2718168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2751330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2783325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2685672" y="252565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2488526" y="2525661"/>
              <a:ext cx="132080" cy="29845"/>
            </a:xfrm>
            <a:custGeom>
              <a:avLst/>
              <a:gdLst/>
              <a:ahLst/>
              <a:cxnLst/>
              <a:rect l="l" t="t" r="r" b="b"/>
              <a:pathLst>
                <a:path w="132080" h="29844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  <a:path w="132080" h="29844">
                  <a:moveTo>
                    <a:pt x="132029" y="0"/>
                  </a:moveTo>
                  <a:lnTo>
                    <a:pt x="98869" y="0"/>
                  </a:lnTo>
                  <a:lnTo>
                    <a:pt x="65659" y="0"/>
                  </a:lnTo>
                  <a:lnTo>
                    <a:pt x="65659" y="29502"/>
                  </a:lnTo>
                  <a:lnTo>
                    <a:pt x="98818" y="29502"/>
                  </a:lnTo>
                  <a:lnTo>
                    <a:pt x="132029" y="29502"/>
                  </a:lnTo>
                  <a:lnTo>
                    <a:pt x="13202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2620514" y="25256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2652509" y="2525661"/>
              <a:ext cx="99060" cy="29845"/>
            </a:xfrm>
            <a:custGeom>
              <a:avLst/>
              <a:gdLst/>
              <a:ahLst/>
              <a:cxnLst/>
              <a:rect l="l" t="t" r="r" b="b"/>
              <a:pathLst>
                <a:path w="99060" h="29844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99060" h="29844">
                  <a:moveTo>
                    <a:pt x="98856" y="0"/>
                  </a:moveTo>
                  <a:lnTo>
                    <a:pt x="65646" y="0"/>
                  </a:lnTo>
                  <a:lnTo>
                    <a:pt x="65646" y="29502"/>
                  </a:lnTo>
                  <a:lnTo>
                    <a:pt x="98856" y="29502"/>
                  </a:lnTo>
                  <a:lnTo>
                    <a:pt x="988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2751328" y="252566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4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65201" y="29502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2587352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2620514" y="272992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2587345" y="2758388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5">
                  <a:moveTo>
                    <a:pt x="65176" y="0"/>
                  </a:moveTo>
                  <a:lnTo>
                    <a:pt x="33159" y="0"/>
                  </a:lnTo>
                  <a:lnTo>
                    <a:pt x="33159" y="29413"/>
                  </a:lnTo>
                  <a:lnTo>
                    <a:pt x="0" y="29413"/>
                  </a:lnTo>
                  <a:lnTo>
                    <a:pt x="0" y="58915"/>
                  </a:lnTo>
                  <a:lnTo>
                    <a:pt x="33210" y="58915"/>
                  </a:lnTo>
                  <a:lnTo>
                    <a:pt x="33210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2620514" y="278780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2587352" y="2904748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2620514" y="2817259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2554186" y="2845714"/>
              <a:ext cx="98425" cy="59055"/>
            </a:xfrm>
            <a:custGeom>
              <a:avLst/>
              <a:gdLst/>
              <a:ahLst/>
              <a:cxnLst/>
              <a:rect l="l" t="t" r="r" b="b"/>
              <a:pathLst>
                <a:path w="98425" h="59055">
                  <a:moveTo>
                    <a:pt x="98336" y="0"/>
                  </a:moveTo>
                  <a:lnTo>
                    <a:pt x="66370" y="0"/>
                  </a:lnTo>
                  <a:lnTo>
                    <a:pt x="33159" y="0"/>
                  </a:lnTo>
                  <a:lnTo>
                    <a:pt x="33159" y="29425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3159" y="58928"/>
                  </a:lnTo>
                  <a:lnTo>
                    <a:pt x="66370" y="58928"/>
                  </a:lnTo>
                  <a:lnTo>
                    <a:pt x="66370" y="29502"/>
                  </a:lnTo>
                  <a:lnTo>
                    <a:pt x="98336" y="29502"/>
                  </a:lnTo>
                  <a:lnTo>
                    <a:pt x="9833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2620514" y="287513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2554186" y="2904756"/>
              <a:ext cx="98425" cy="57785"/>
            </a:xfrm>
            <a:custGeom>
              <a:avLst/>
              <a:gdLst/>
              <a:ahLst/>
              <a:cxnLst/>
              <a:rect l="l" t="t" r="r" b="b"/>
              <a:pathLst>
                <a:path w="98425" h="57785">
                  <a:moveTo>
                    <a:pt x="98336" y="0"/>
                  </a:moveTo>
                  <a:lnTo>
                    <a:pt x="66319" y="0"/>
                  </a:lnTo>
                  <a:lnTo>
                    <a:pt x="66319" y="28282"/>
                  </a:lnTo>
                  <a:lnTo>
                    <a:pt x="33210" y="28282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33159" y="57785"/>
                  </a:lnTo>
                  <a:lnTo>
                    <a:pt x="66370" y="57785"/>
                  </a:lnTo>
                  <a:lnTo>
                    <a:pt x="66370" y="28359"/>
                  </a:lnTo>
                  <a:lnTo>
                    <a:pt x="98336" y="28359"/>
                  </a:lnTo>
                  <a:lnTo>
                    <a:pt x="9833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2620514" y="2933038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2521695" y="2584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2554186" y="2584322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159" y="28740"/>
                  </a:lnTo>
                  <a:lnTo>
                    <a:pt x="66370" y="28740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2620514" y="2584313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2521695" y="2613140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2554190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2587352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2620514" y="2613140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2685672" y="395236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2685672" y="392278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2718155" y="3922788"/>
              <a:ext cx="65405" cy="59690"/>
            </a:xfrm>
            <a:custGeom>
              <a:avLst/>
              <a:gdLst/>
              <a:ahLst/>
              <a:cxnLst/>
              <a:rect l="l" t="t" r="r" b="b"/>
              <a:pathLst>
                <a:path w="65405" h="59689">
                  <a:moveTo>
                    <a:pt x="33210" y="29591"/>
                  </a:moveTo>
                  <a:lnTo>
                    <a:pt x="0" y="29591"/>
                  </a:lnTo>
                  <a:lnTo>
                    <a:pt x="0" y="59080"/>
                  </a:lnTo>
                  <a:lnTo>
                    <a:pt x="33210" y="59080"/>
                  </a:lnTo>
                  <a:lnTo>
                    <a:pt x="33210" y="29591"/>
                  </a:lnTo>
                  <a:close/>
                </a:path>
                <a:path w="65405" h="59689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2751330" y="395236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2685669" y="3981830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697" y="0"/>
                  </a:moveTo>
                  <a:lnTo>
                    <a:pt x="32486" y="0"/>
                  </a:lnTo>
                  <a:lnTo>
                    <a:pt x="32486" y="28371"/>
                  </a:lnTo>
                  <a:lnTo>
                    <a:pt x="65697" y="28371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2751328" y="3748125"/>
              <a:ext cx="32384" cy="262255"/>
            </a:xfrm>
            <a:custGeom>
              <a:avLst/>
              <a:gdLst/>
              <a:ahLst/>
              <a:cxnLst/>
              <a:rect l="l" t="t" r="r" b="b"/>
              <a:pathLst>
                <a:path w="32385" h="262254">
                  <a:moveTo>
                    <a:pt x="32004" y="233705"/>
                  </a:moveTo>
                  <a:lnTo>
                    <a:pt x="0" y="233705"/>
                  </a:lnTo>
                  <a:lnTo>
                    <a:pt x="0" y="262077"/>
                  </a:lnTo>
                  <a:lnTo>
                    <a:pt x="32004" y="262077"/>
                  </a:lnTo>
                  <a:lnTo>
                    <a:pt x="32004" y="233705"/>
                  </a:lnTo>
                  <a:close/>
                </a:path>
                <a:path w="32385" h="262254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2685672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2718168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2751330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10" y="2836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2685672" y="3748124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2718168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2685672" y="3777549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2718168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2751330" y="377754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2652510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2685672" y="366079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2718168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2751330" y="3660793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2718168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2652510" y="3574597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2685672" y="3574597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2620505" y="3515563"/>
              <a:ext cx="163195" cy="87630"/>
            </a:xfrm>
            <a:custGeom>
              <a:avLst/>
              <a:gdLst/>
              <a:ahLst/>
              <a:cxnLst/>
              <a:rect l="l" t="t" r="r" b="b"/>
              <a:pathLst>
                <a:path w="163194" h="87629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65214" y="29502"/>
                  </a:lnTo>
                  <a:lnTo>
                    <a:pt x="65214" y="0"/>
                  </a:lnTo>
                  <a:close/>
                </a:path>
                <a:path w="163194" h="87629">
                  <a:moveTo>
                    <a:pt x="162826" y="59042"/>
                  </a:moveTo>
                  <a:lnTo>
                    <a:pt x="130822" y="59042"/>
                  </a:lnTo>
                  <a:lnTo>
                    <a:pt x="130822" y="87401"/>
                  </a:lnTo>
                  <a:lnTo>
                    <a:pt x="162826" y="87401"/>
                  </a:lnTo>
                  <a:lnTo>
                    <a:pt x="162826" y="5904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2685672" y="35155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2718168" y="3515475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4">
                  <a:moveTo>
                    <a:pt x="651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59007"/>
                  </a:lnTo>
                  <a:lnTo>
                    <a:pt x="65157" y="59007"/>
                  </a:lnTo>
                  <a:lnTo>
                    <a:pt x="65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2620514" y="354498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2652510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2685672" y="3544982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2620505" y="3660800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4">
                  <a:moveTo>
                    <a:pt x="65214" y="29425"/>
                  </a:moveTo>
                  <a:lnTo>
                    <a:pt x="32016" y="29425"/>
                  </a:ln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58928"/>
                  </a:lnTo>
                  <a:lnTo>
                    <a:pt x="65214" y="58928"/>
                  </a:lnTo>
                  <a:lnTo>
                    <a:pt x="65214" y="29425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2587352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2620505" y="3690226"/>
              <a:ext cx="97790" cy="29845"/>
            </a:xfrm>
            <a:custGeom>
              <a:avLst/>
              <a:gdLst/>
              <a:ahLst/>
              <a:cxnLst/>
              <a:rect l="l" t="t" r="r" b="b"/>
              <a:pathLst>
                <a:path w="97789" h="29845">
                  <a:moveTo>
                    <a:pt x="32016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32016" y="0"/>
                  </a:lnTo>
                  <a:close/>
                </a:path>
                <a:path w="97789" h="29845">
                  <a:moveTo>
                    <a:pt x="97574" y="0"/>
                  </a:moveTo>
                  <a:lnTo>
                    <a:pt x="65163" y="0"/>
                  </a:lnTo>
                  <a:lnTo>
                    <a:pt x="65163" y="29502"/>
                  </a:lnTo>
                  <a:lnTo>
                    <a:pt x="97574" y="29502"/>
                  </a:lnTo>
                  <a:lnTo>
                    <a:pt x="9757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2718155" y="3690226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2652510" y="3632346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2587352" y="36323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2620514" y="3632346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2685669" y="3632352"/>
              <a:ext cx="97790" cy="28575"/>
            </a:xfrm>
            <a:custGeom>
              <a:avLst/>
              <a:gdLst/>
              <a:ahLst/>
              <a:cxnLst/>
              <a:rect l="l" t="t" r="r" b="b"/>
              <a:pathLst>
                <a:path w="9778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97789" h="28575">
                  <a:moveTo>
                    <a:pt x="97663" y="0"/>
                  </a:moveTo>
                  <a:lnTo>
                    <a:pt x="65697" y="0"/>
                  </a:lnTo>
                  <a:lnTo>
                    <a:pt x="32486" y="0"/>
                  </a:lnTo>
                  <a:lnTo>
                    <a:pt x="32486" y="28371"/>
                  </a:lnTo>
                  <a:lnTo>
                    <a:pt x="65659" y="28371"/>
                  </a:lnTo>
                  <a:lnTo>
                    <a:pt x="97663" y="28371"/>
                  </a:lnTo>
                  <a:lnTo>
                    <a:pt x="9766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2587352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2587345" y="3515563"/>
              <a:ext cx="65405" cy="87630"/>
            </a:xfrm>
            <a:custGeom>
              <a:avLst/>
              <a:gdLst/>
              <a:ahLst/>
              <a:cxnLst/>
              <a:rect l="l" t="t" r="r" b="b"/>
              <a:pathLst>
                <a:path w="65405" h="87629">
                  <a:moveTo>
                    <a:pt x="332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  <a:path w="65405" h="87629">
                  <a:moveTo>
                    <a:pt x="65176" y="59042"/>
                  </a:moveTo>
                  <a:lnTo>
                    <a:pt x="33210" y="59042"/>
                  </a:lnTo>
                  <a:lnTo>
                    <a:pt x="0" y="59042"/>
                  </a:lnTo>
                  <a:lnTo>
                    <a:pt x="0" y="87401"/>
                  </a:lnTo>
                  <a:lnTo>
                    <a:pt x="33159" y="87401"/>
                  </a:lnTo>
                  <a:lnTo>
                    <a:pt x="65176" y="87401"/>
                  </a:lnTo>
                  <a:lnTo>
                    <a:pt x="65176" y="5904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2620514" y="3602887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2652509" y="360288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5570" y="2950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2718155" y="3602888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72" y="29502"/>
                  </a:lnTo>
                  <a:lnTo>
                    <a:pt x="65176" y="29502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2587352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2587345" y="3952379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176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489"/>
                  </a:lnTo>
                  <a:lnTo>
                    <a:pt x="33159" y="29489"/>
                  </a:lnTo>
                  <a:lnTo>
                    <a:pt x="65176" y="29489"/>
                  </a:lnTo>
                  <a:lnTo>
                    <a:pt x="65176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2652510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2587345" y="3981830"/>
              <a:ext cx="98425" cy="28575"/>
            </a:xfrm>
            <a:custGeom>
              <a:avLst/>
              <a:gdLst/>
              <a:ahLst/>
              <a:cxnLst/>
              <a:rect l="l" t="t" r="r" b="b"/>
              <a:pathLst>
                <a:path w="98425" h="28575">
                  <a:moveTo>
                    <a:pt x="98374" y="0"/>
                  </a:moveTo>
                  <a:lnTo>
                    <a:pt x="98374" y="0"/>
                  </a:lnTo>
                  <a:lnTo>
                    <a:pt x="0" y="0"/>
                  </a:lnTo>
                  <a:lnTo>
                    <a:pt x="0" y="28371"/>
                  </a:lnTo>
                  <a:lnTo>
                    <a:pt x="98374" y="28371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2587352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2620514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2587352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2587352" y="386503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2587345" y="3894505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5" h="57785">
                  <a:moveTo>
                    <a:pt x="65176" y="28282"/>
                  </a:moveTo>
                  <a:lnTo>
                    <a:pt x="33210" y="28282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282"/>
                  </a:lnTo>
                  <a:lnTo>
                    <a:pt x="0" y="57785"/>
                  </a:lnTo>
                  <a:lnTo>
                    <a:pt x="33159" y="57785"/>
                  </a:lnTo>
                  <a:lnTo>
                    <a:pt x="65176" y="57785"/>
                  </a:lnTo>
                  <a:lnTo>
                    <a:pt x="65176" y="28282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2652510" y="392278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2620514" y="374812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2587352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2620514" y="3777549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2652510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2587352" y="3807164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2620514" y="3807164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2620514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2587352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2587345" y="3719842"/>
              <a:ext cx="98425" cy="28575"/>
            </a:xfrm>
            <a:custGeom>
              <a:avLst/>
              <a:gdLst/>
              <a:ahLst/>
              <a:cxnLst/>
              <a:rect l="l" t="t" r="r" b="b"/>
              <a:pathLst>
                <a:path w="98425" h="28575">
                  <a:moveTo>
                    <a:pt x="3321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33210" y="28359"/>
                  </a:lnTo>
                  <a:lnTo>
                    <a:pt x="33210" y="0"/>
                  </a:lnTo>
                  <a:close/>
                </a:path>
                <a:path w="98425" h="28575">
                  <a:moveTo>
                    <a:pt x="98374" y="0"/>
                  </a:moveTo>
                  <a:lnTo>
                    <a:pt x="65163" y="0"/>
                  </a:lnTo>
                  <a:lnTo>
                    <a:pt x="65163" y="28359"/>
                  </a:lnTo>
                  <a:lnTo>
                    <a:pt x="98374" y="28359"/>
                  </a:lnTo>
                  <a:lnTo>
                    <a:pt x="98374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2587352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2652510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2620505" y="3457714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5" h="57785">
                  <a:moveTo>
                    <a:pt x="65214" y="29019"/>
                  </a:moveTo>
                  <a:lnTo>
                    <a:pt x="32016" y="29019"/>
                  </a:lnTo>
                  <a:lnTo>
                    <a:pt x="32016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32004" y="29133"/>
                  </a:lnTo>
                  <a:lnTo>
                    <a:pt x="32004" y="57772"/>
                  </a:lnTo>
                  <a:lnTo>
                    <a:pt x="65214" y="57772"/>
                  </a:lnTo>
                  <a:lnTo>
                    <a:pt x="65214" y="29019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2652510" y="345771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2488526" y="3486734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3159" y="28752"/>
                  </a:lnTo>
                  <a:lnTo>
                    <a:pt x="65570" y="28752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2620514" y="348673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2685672" y="348673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2718168" y="348673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2587352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2521695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2554190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2554186" y="4097603"/>
              <a:ext cx="66675" cy="29845"/>
            </a:xfrm>
            <a:custGeom>
              <a:avLst/>
              <a:gdLst/>
              <a:ahLst/>
              <a:cxnLst/>
              <a:rect l="l" t="t" r="r" b="b"/>
              <a:pathLst>
                <a:path w="66675" h="2984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3159" y="29502"/>
                  </a:lnTo>
                  <a:lnTo>
                    <a:pt x="66370" y="29502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2521695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2554190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2587352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2587352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2554186" y="4155897"/>
              <a:ext cx="66675" cy="29209"/>
            </a:xfrm>
            <a:custGeom>
              <a:avLst/>
              <a:gdLst/>
              <a:ahLst/>
              <a:cxnLst/>
              <a:rect l="l" t="t" r="r" b="b"/>
              <a:pathLst>
                <a:path w="66675" h="29210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6370" y="29121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2521695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2554190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2521686" y="3690226"/>
              <a:ext cx="66040" cy="116839"/>
            </a:xfrm>
            <a:custGeom>
              <a:avLst/>
              <a:gdLst/>
              <a:ahLst/>
              <a:cxnLst/>
              <a:rect l="l" t="t" r="r" b="b"/>
              <a:pathLst>
                <a:path w="66039" h="116839">
                  <a:moveTo>
                    <a:pt x="32410" y="87325"/>
                  </a:moveTo>
                  <a:lnTo>
                    <a:pt x="0" y="87325"/>
                  </a:lnTo>
                  <a:lnTo>
                    <a:pt x="0" y="116827"/>
                  </a:lnTo>
                  <a:lnTo>
                    <a:pt x="32410" y="116827"/>
                  </a:lnTo>
                  <a:lnTo>
                    <a:pt x="32410" y="87325"/>
                  </a:lnTo>
                  <a:close/>
                </a:path>
                <a:path w="66039" h="116839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2521695" y="3719833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2521686" y="3719842"/>
              <a:ext cx="66040" cy="57785"/>
            </a:xfrm>
            <a:custGeom>
              <a:avLst/>
              <a:gdLst/>
              <a:ahLst/>
              <a:cxnLst/>
              <a:rect l="l" t="t" r="r" b="b"/>
              <a:pathLst>
                <a:path w="66039" h="57785">
                  <a:moveTo>
                    <a:pt x="32410" y="28282"/>
                  </a:moveTo>
                  <a:lnTo>
                    <a:pt x="0" y="28282"/>
                  </a:lnTo>
                  <a:lnTo>
                    <a:pt x="0" y="57785"/>
                  </a:lnTo>
                  <a:lnTo>
                    <a:pt x="32410" y="57785"/>
                  </a:lnTo>
                  <a:lnTo>
                    <a:pt x="32410" y="28282"/>
                  </a:lnTo>
                  <a:close/>
                </a:path>
                <a:path w="66039" h="57785">
                  <a:moveTo>
                    <a:pt x="65709" y="0"/>
                  </a:moveTo>
                  <a:lnTo>
                    <a:pt x="32499" y="0"/>
                  </a:lnTo>
                  <a:lnTo>
                    <a:pt x="32499" y="28359"/>
                  </a:lnTo>
                  <a:lnTo>
                    <a:pt x="65709" y="28359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2554190" y="374812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2554190" y="3777549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2521686" y="3807167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6039" h="28575">
                  <a:moveTo>
                    <a:pt x="65709" y="0"/>
                  </a:moveTo>
                  <a:lnTo>
                    <a:pt x="32499" y="0"/>
                  </a:lnTo>
                  <a:lnTo>
                    <a:pt x="32499" y="28371"/>
                  </a:lnTo>
                  <a:lnTo>
                    <a:pt x="65709" y="2837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2554190" y="38354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2521695" y="3690218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2521686" y="3602888"/>
              <a:ext cx="66040" cy="29845"/>
            </a:xfrm>
            <a:custGeom>
              <a:avLst/>
              <a:gdLst/>
              <a:ahLst/>
              <a:cxnLst/>
              <a:rect l="l" t="t" r="r" b="b"/>
              <a:pathLst>
                <a:path w="66039" h="29845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66039" h="29845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2521686" y="3632352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32410" y="28448"/>
                  </a:moveTo>
                  <a:lnTo>
                    <a:pt x="0" y="28448"/>
                  </a:lnTo>
                  <a:lnTo>
                    <a:pt x="0" y="57950"/>
                  </a:lnTo>
                  <a:lnTo>
                    <a:pt x="32410" y="57950"/>
                  </a:lnTo>
                  <a:lnTo>
                    <a:pt x="32410" y="28448"/>
                  </a:lnTo>
                  <a:close/>
                </a:path>
                <a:path w="66039" h="58420">
                  <a:moveTo>
                    <a:pt x="32410" y="0"/>
                  </a:moveTo>
                  <a:lnTo>
                    <a:pt x="0" y="0"/>
                  </a:lnTo>
                  <a:lnTo>
                    <a:pt x="0" y="28371"/>
                  </a:lnTo>
                  <a:lnTo>
                    <a:pt x="32410" y="28371"/>
                  </a:lnTo>
                  <a:lnTo>
                    <a:pt x="32410" y="0"/>
                  </a:lnTo>
                  <a:close/>
                </a:path>
                <a:path w="66039" h="58420">
                  <a:moveTo>
                    <a:pt x="65709" y="0"/>
                  </a:moveTo>
                  <a:lnTo>
                    <a:pt x="32499" y="0"/>
                  </a:lnTo>
                  <a:lnTo>
                    <a:pt x="32499" y="28371"/>
                  </a:lnTo>
                  <a:lnTo>
                    <a:pt x="65709" y="2837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2554190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2521695" y="351555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2521686" y="3515563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32410" y="29425"/>
                  </a:moveTo>
                  <a:lnTo>
                    <a:pt x="0" y="29425"/>
                  </a:lnTo>
                  <a:lnTo>
                    <a:pt x="0" y="58928"/>
                  </a:lnTo>
                  <a:lnTo>
                    <a:pt x="32410" y="58928"/>
                  </a:lnTo>
                  <a:lnTo>
                    <a:pt x="32410" y="29425"/>
                  </a:lnTo>
                  <a:close/>
                </a:path>
                <a:path w="66039" h="59054">
                  <a:moveTo>
                    <a:pt x="65709" y="0"/>
                  </a:moveTo>
                  <a:lnTo>
                    <a:pt x="32499" y="0"/>
                  </a:lnTo>
                  <a:lnTo>
                    <a:pt x="32499" y="29502"/>
                  </a:lnTo>
                  <a:lnTo>
                    <a:pt x="65709" y="29502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2554190" y="354498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2456535" y="3574605"/>
              <a:ext cx="131445" cy="553085"/>
            </a:xfrm>
            <a:custGeom>
              <a:avLst/>
              <a:gdLst/>
              <a:ahLst/>
              <a:cxnLst/>
              <a:rect l="l" t="t" r="r" b="b"/>
              <a:pathLst>
                <a:path w="131444" h="553085">
                  <a:moveTo>
                    <a:pt x="65201" y="493801"/>
                  </a:moveTo>
                  <a:lnTo>
                    <a:pt x="32004" y="493801"/>
                  </a:lnTo>
                  <a:lnTo>
                    <a:pt x="0" y="493801"/>
                  </a:lnTo>
                  <a:lnTo>
                    <a:pt x="0" y="522922"/>
                  </a:lnTo>
                  <a:lnTo>
                    <a:pt x="31991" y="522922"/>
                  </a:lnTo>
                  <a:lnTo>
                    <a:pt x="65201" y="522922"/>
                  </a:lnTo>
                  <a:lnTo>
                    <a:pt x="65201" y="493801"/>
                  </a:lnTo>
                  <a:close/>
                </a:path>
                <a:path w="131444" h="553085">
                  <a:moveTo>
                    <a:pt x="97561" y="522998"/>
                  </a:moveTo>
                  <a:lnTo>
                    <a:pt x="65151" y="522998"/>
                  </a:lnTo>
                  <a:lnTo>
                    <a:pt x="65151" y="552500"/>
                  </a:lnTo>
                  <a:lnTo>
                    <a:pt x="97561" y="552500"/>
                  </a:lnTo>
                  <a:lnTo>
                    <a:pt x="97561" y="522998"/>
                  </a:lnTo>
                  <a:close/>
                </a:path>
                <a:path w="131444" h="553085">
                  <a:moveTo>
                    <a:pt x="97561" y="0"/>
                  </a:moveTo>
                  <a:lnTo>
                    <a:pt x="65151" y="0"/>
                  </a:lnTo>
                  <a:lnTo>
                    <a:pt x="65151" y="28359"/>
                  </a:lnTo>
                  <a:lnTo>
                    <a:pt x="97561" y="28359"/>
                  </a:lnTo>
                  <a:lnTo>
                    <a:pt x="97561" y="0"/>
                  </a:lnTo>
                  <a:close/>
                </a:path>
                <a:path w="131444" h="553085">
                  <a:moveTo>
                    <a:pt x="130860" y="0"/>
                  </a:moveTo>
                  <a:lnTo>
                    <a:pt x="97650" y="0"/>
                  </a:lnTo>
                  <a:lnTo>
                    <a:pt x="97650" y="28359"/>
                  </a:lnTo>
                  <a:lnTo>
                    <a:pt x="130860" y="28359"/>
                  </a:lnTo>
                  <a:lnTo>
                    <a:pt x="13086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2521695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2488532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2521695" y="4010273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2554190" y="395236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2488532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2554190" y="401027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2423198" y="4039679"/>
              <a:ext cx="164465" cy="29209"/>
            </a:xfrm>
            <a:custGeom>
              <a:avLst/>
              <a:gdLst/>
              <a:ahLst/>
              <a:cxnLst/>
              <a:rect l="l" t="t" r="r" b="b"/>
              <a:pathLst>
                <a:path w="164464" h="29210">
                  <a:moveTo>
                    <a:pt x="33210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33210" y="0"/>
                  </a:lnTo>
                  <a:close/>
                </a:path>
                <a:path w="164464" h="29210">
                  <a:moveTo>
                    <a:pt x="65341" y="0"/>
                  </a:moveTo>
                  <a:lnTo>
                    <a:pt x="33337" y="0"/>
                  </a:lnTo>
                  <a:lnTo>
                    <a:pt x="33337" y="28740"/>
                  </a:lnTo>
                  <a:lnTo>
                    <a:pt x="65341" y="28740"/>
                  </a:lnTo>
                  <a:lnTo>
                    <a:pt x="65341" y="0"/>
                  </a:lnTo>
                  <a:close/>
                </a:path>
                <a:path w="164464" h="29210">
                  <a:moveTo>
                    <a:pt x="130898" y="0"/>
                  </a:moveTo>
                  <a:lnTo>
                    <a:pt x="98488" y="0"/>
                  </a:lnTo>
                  <a:lnTo>
                    <a:pt x="98488" y="28740"/>
                  </a:lnTo>
                  <a:lnTo>
                    <a:pt x="130898" y="28740"/>
                  </a:lnTo>
                  <a:lnTo>
                    <a:pt x="130898" y="0"/>
                  </a:lnTo>
                  <a:close/>
                </a:path>
                <a:path w="164464" h="29210">
                  <a:moveTo>
                    <a:pt x="164198" y="0"/>
                  </a:moveTo>
                  <a:lnTo>
                    <a:pt x="130987" y="0"/>
                  </a:lnTo>
                  <a:lnTo>
                    <a:pt x="130987" y="28740"/>
                  </a:lnTo>
                  <a:lnTo>
                    <a:pt x="164198" y="28740"/>
                  </a:lnTo>
                  <a:lnTo>
                    <a:pt x="164198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2488532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2456535" y="3486734"/>
              <a:ext cx="65405" cy="88265"/>
            </a:xfrm>
            <a:custGeom>
              <a:avLst/>
              <a:gdLst/>
              <a:ahLst/>
              <a:cxnLst/>
              <a:rect l="l" t="t" r="r" b="b"/>
              <a:pathLst>
                <a:path w="65405" h="88264">
                  <a:moveTo>
                    <a:pt x="32004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2004" y="28752"/>
                  </a:lnTo>
                  <a:lnTo>
                    <a:pt x="32004" y="0"/>
                  </a:lnTo>
                  <a:close/>
                </a:path>
                <a:path w="65405" h="88264">
                  <a:moveTo>
                    <a:pt x="65201" y="58254"/>
                  </a:moveTo>
                  <a:lnTo>
                    <a:pt x="32004" y="58254"/>
                  </a:lnTo>
                  <a:lnTo>
                    <a:pt x="32004" y="28829"/>
                  </a:lnTo>
                  <a:lnTo>
                    <a:pt x="0" y="28829"/>
                  </a:lnTo>
                  <a:lnTo>
                    <a:pt x="0" y="58331"/>
                  </a:lnTo>
                  <a:lnTo>
                    <a:pt x="31991" y="58331"/>
                  </a:lnTo>
                  <a:lnTo>
                    <a:pt x="31991" y="87757"/>
                  </a:lnTo>
                  <a:lnTo>
                    <a:pt x="65201" y="87757"/>
                  </a:lnTo>
                  <a:lnTo>
                    <a:pt x="65201" y="58254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2488532" y="351555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2456535" y="3544988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58420">
                  <a:moveTo>
                    <a:pt x="65201" y="29616"/>
                  </a:moveTo>
                  <a:lnTo>
                    <a:pt x="32004" y="29616"/>
                  </a:lnTo>
                  <a:lnTo>
                    <a:pt x="0" y="29616"/>
                  </a:lnTo>
                  <a:lnTo>
                    <a:pt x="0" y="57975"/>
                  </a:lnTo>
                  <a:lnTo>
                    <a:pt x="31991" y="57975"/>
                  </a:lnTo>
                  <a:lnTo>
                    <a:pt x="65201" y="57975"/>
                  </a:lnTo>
                  <a:lnTo>
                    <a:pt x="65201" y="29616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2488532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2456535" y="3602888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65201" y="29464"/>
                  </a:moveTo>
                  <a:lnTo>
                    <a:pt x="32004" y="29464"/>
                  </a:lnTo>
                  <a:lnTo>
                    <a:pt x="32004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1991" y="29502"/>
                  </a:lnTo>
                  <a:lnTo>
                    <a:pt x="31991" y="57835"/>
                  </a:lnTo>
                  <a:lnTo>
                    <a:pt x="65201" y="57835"/>
                  </a:lnTo>
                  <a:lnTo>
                    <a:pt x="65201" y="294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2488532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2488532" y="3690218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2652510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2620514" y="1943291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2652510" y="194329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2587352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2620514" y="1972716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08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08" y="29500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2652510" y="1972716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2587352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2620514" y="200233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2652510" y="2002331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2226818" y="2030628"/>
              <a:ext cx="426084" cy="320675"/>
            </a:xfrm>
            <a:custGeom>
              <a:avLst/>
              <a:gdLst/>
              <a:ahLst/>
              <a:cxnLst/>
              <a:rect l="l" t="t" r="r" b="b"/>
              <a:pathLst>
                <a:path w="426085" h="320675">
                  <a:moveTo>
                    <a:pt x="65620" y="291541"/>
                  </a:moveTo>
                  <a:lnTo>
                    <a:pt x="32410" y="291541"/>
                  </a:lnTo>
                  <a:lnTo>
                    <a:pt x="0" y="291541"/>
                  </a:lnTo>
                  <a:lnTo>
                    <a:pt x="0" y="320281"/>
                  </a:lnTo>
                  <a:lnTo>
                    <a:pt x="32410" y="320281"/>
                  </a:lnTo>
                  <a:lnTo>
                    <a:pt x="65620" y="320281"/>
                  </a:lnTo>
                  <a:lnTo>
                    <a:pt x="65620" y="291541"/>
                  </a:lnTo>
                  <a:close/>
                </a:path>
                <a:path w="426085" h="320675">
                  <a:moveTo>
                    <a:pt x="425704" y="29578"/>
                  </a:moveTo>
                  <a:lnTo>
                    <a:pt x="393687" y="29578"/>
                  </a:lnTo>
                  <a:lnTo>
                    <a:pt x="393687" y="59080"/>
                  </a:lnTo>
                  <a:lnTo>
                    <a:pt x="425704" y="59080"/>
                  </a:lnTo>
                  <a:lnTo>
                    <a:pt x="425704" y="29578"/>
                  </a:lnTo>
                  <a:close/>
                </a:path>
                <a:path w="426085" h="320675">
                  <a:moveTo>
                    <a:pt x="425704" y="0"/>
                  </a:moveTo>
                  <a:lnTo>
                    <a:pt x="393738" y="0"/>
                  </a:lnTo>
                  <a:lnTo>
                    <a:pt x="360527" y="0"/>
                  </a:lnTo>
                  <a:lnTo>
                    <a:pt x="360527" y="29502"/>
                  </a:lnTo>
                  <a:lnTo>
                    <a:pt x="393687" y="29502"/>
                  </a:lnTo>
                  <a:lnTo>
                    <a:pt x="425704" y="29502"/>
                  </a:lnTo>
                  <a:lnTo>
                    <a:pt x="42570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2620514" y="232216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2194001" y="2351061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32804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804" y="29121"/>
                  </a:lnTo>
                  <a:lnTo>
                    <a:pt x="32804" y="0"/>
                  </a:lnTo>
                  <a:close/>
                </a:path>
                <a:path w="99060" h="29210">
                  <a:moveTo>
                    <a:pt x="98437" y="0"/>
                  </a:moveTo>
                  <a:lnTo>
                    <a:pt x="65227" y="0"/>
                  </a:lnTo>
                  <a:lnTo>
                    <a:pt x="32816" y="0"/>
                  </a:lnTo>
                  <a:lnTo>
                    <a:pt x="32816" y="29121"/>
                  </a:lnTo>
                  <a:lnTo>
                    <a:pt x="65227" y="29121"/>
                  </a:lnTo>
                  <a:lnTo>
                    <a:pt x="98437" y="29121"/>
                  </a:lnTo>
                  <a:lnTo>
                    <a:pt x="98437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2620514" y="235105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2652509" y="2351061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3159" y="29121"/>
                  </a:lnTo>
                  <a:lnTo>
                    <a:pt x="65570" y="2912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2718168" y="23510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2751330" y="235105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2783325" y="2351054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2488532" y="20602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2488532" y="21179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2390876" y="2147544"/>
              <a:ext cx="131445" cy="582930"/>
            </a:xfrm>
            <a:custGeom>
              <a:avLst/>
              <a:gdLst/>
              <a:ahLst/>
              <a:cxnLst/>
              <a:rect l="l" t="t" r="r" b="b"/>
              <a:pathLst>
                <a:path w="131444" h="582930">
                  <a:moveTo>
                    <a:pt x="324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410" y="29502"/>
                  </a:lnTo>
                  <a:lnTo>
                    <a:pt x="32410" y="0"/>
                  </a:lnTo>
                  <a:close/>
                </a:path>
                <a:path w="131444" h="582930">
                  <a:moveTo>
                    <a:pt x="130860" y="552932"/>
                  </a:moveTo>
                  <a:lnTo>
                    <a:pt x="97650" y="552932"/>
                  </a:lnTo>
                  <a:lnTo>
                    <a:pt x="97650" y="582434"/>
                  </a:lnTo>
                  <a:lnTo>
                    <a:pt x="130860" y="582434"/>
                  </a:lnTo>
                  <a:lnTo>
                    <a:pt x="130860" y="5529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2488532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2488532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2488532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2488532" y="2671751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657" y="0"/>
                  </a:moveTo>
                  <a:lnTo>
                    <a:pt x="33162" y="0"/>
                  </a:lnTo>
                  <a:lnTo>
                    <a:pt x="0" y="0"/>
                  </a:lnTo>
                  <a:lnTo>
                    <a:pt x="0" y="28638"/>
                  </a:lnTo>
                  <a:lnTo>
                    <a:pt x="65657" y="28638"/>
                  </a:lnTo>
                  <a:lnTo>
                    <a:pt x="65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2521695" y="2700471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4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2554190" y="2700471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2554186" y="2729941"/>
              <a:ext cx="66675" cy="28575"/>
            </a:xfrm>
            <a:custGeom>
              <a:avLst/>
              <a:gdLst/>
              <a:ahLst/>
              <a:cxnLst/>
              <a:rect l="l" t="t" r="r" b="b"/>
              <a:pathLst>
                <a:path w="66675" h="28575">
                  <a:moveTo>
                    <a:pt x="66370" y="0"/>
                  </a:moveTo>
                  <a:lnTo>
                    <a:pt x="33210" y="0"/>
                  </a:lnTo>
                  <a:lnTo>
                    <a:pt x="0" y="0"/>
                  </a:lnTo>
                  <a:lnTo>
                    <a:pt x="0" y="28359"/>
                  </a:lnTo>
                  <a:lnTo>
                    <a:pt x="33159" y="28359"/>
                  </a:lnTo>
                  <a:lnTo>
                    <a:pt x="66370" y="28359"/>
                  </a:lnTo>
                  <a:lnTo>
                    <a:pt x="6637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2456537" y="2642628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2423208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2423198" y="2584322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19">
                  <a:moveTo>
                    <a:pt x="33210" y="28829"/>
                  </a:moveTo>
                  <a:lnTo>
                    <a:pt x="0" y="28829"/>
                  </a:lnTo>
                  <a:lnTo>
                    <a:pt x="0" y="58318"/>
                  </a:lnTo>
                  <a:lnTo>
                    <a:pt x="33210" y="58318"/>
                  </a:lnTo>
                  <a:lnTo>
                    <a:pt x="33210" y="28829"/>
                  </a:lnTo>
                  <a:close/>
                </a:path>
                <a:path w="65405" h="58419">
                  <a:moveTo>
                    <a:pt x="65341" y="28829"/>
                  </a:moveTo>
                  <a:lnTo>
                    <a:pt x="33337" y="28829"/>
                  </a:lnTo>
                  <a:lnTo>
                    <a:pt x="33337" y="58318"/>
                  </a:lnTo>
                  <a:lnTo>
                    <a:pt x="65341" y="58318"/>
                  </a:lnTo>
                  <a:lnTo>
                    <a:pt x="65341" y="28829"/>
                  </a:lnTo>
                  <a:close/>
                </a:path>
                <a:path w="65405" h="58419">
                  <a:moveTo>
                    <a:pt x="65341" y="0"/>
                  </a:moveTo>
                  <a:lnTo>
                    <a:pt x="33337" y="0"/>
                  </a:lnTo>
                  <a:lnTo>
                    <a:pt x="33337" y="28740"/>
                  </a:lnTo>
                  <a:lnTo>
                    <a:pt x="65341" y="28740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2423208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2456537" y="267164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2423198" y="2555150"/>
              <a:ext cx="65405" cy="175260"/>
            </a:xfrm>
            <a:custGeom>
              <a:avLst/>
              <a:gdLst/>
              <a:ahLst/>
              <a:cxnLst/>
              <a:rect l="l" t="t" r="r" b="b"/>
              <a:pathLst>
                <a:path w="65405" h="175260">
                  <a:moveTo>
                    <a:pt x="332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3210" y="29121"/>
                  </a:lnTo>
                  <a:lnTo>
                    <a:pt x="33210" y="0"/>
                  </a:lnTo>
                  <a:close/>
                </a:path>
                <a:path w="65405" h="175260">
                  <a:moveTo>
                    <a:pt x="65341" y="145326"/>
                  </a:moveTo>
                  <a:lnTo>
                    <a:pt x="33337" y="145326"/>
                  </a:lnTo>
                  <a:lnTo>
                    <a:pt x="33337" y="174828"/>
                  </a:lnTo>
                  <a:lnTo>
                    <a:pt x="65341" y="174828"/>
                  </a:lnTo>
                  <a:lnTo>
                    <a:pt x="65341" y="1453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2357717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2357717" y="2525661"/>
              <a:ext cx="131445" cy="59055"/>
            </a:xfrm>
            <a:custGeom>
              <a:avLst/>
              <a:gdLst/>
              <a:ahLst/>
              <a:cxnLst/>
              <a:rect l="l" t="t" r="r" b="b"/>
              <a:pathLst>
                <a:path w="131444" h="59055">
                  <a:moveTo>
                    <a:pt x="33210" y="29489"/>
                  </a:moveTo>
                  <a:lnTo>
                    <a:pt x="0" y="29489"/>
                  </a:lnTo>
                  <a:lnTo>
                    <a:pt x="0" y="58610"/>
                  </a:lnTo>
                  <a:lnTo>
                    <a:pt x="33210" y="58610"/>
                  </a:lnTo>
                  <a:lnTo>
                    <a:pt x="33210" y="29489"/>
                  </a:lnTo>
                  <a:close/>
                </a:path>
                <a:path w="131444" h="59055">
                  <a:moveTo>
                    <a:pt x="98691" y="0"/>
                  </a:moveTo>
                  <a:lnTo>
                    <a:pt x="65481" y="0"/>
                  </a:lnTo>
                  <a:lnTo>
                    <a:pt x="65481" y="29502"/>
                  </a:lnTo>
                  <a:lnTo>
                    <a:pt x="98691" y="29502"/>
                  </a:lnTo>
                  <a:lnTo>
                    <a:pt x="98691" y="0"/>
                  </a:lnTo>
                  <a:close/>
                </a:path>
                <a:path w="131444" h="59055">
                  <a:moveTo>
                    <a:pt x="130822" y="0"/>
                  </a:moveTo>
                  <a:lnTo>
                    <a:pt x="98818" y="0"/>
                  </a:lnTo>
                  <a:lnTo>
                    <a:pt x="98818" y="29502"/>
                  </a:lnTo>
                  <a:lnTo>
                    <a:pt x="130822" y="29502"/>
                  </a:lnTo>
                  <a:lnTo>
                    <a:pt x="13082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2390879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2456537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08" y="29122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2488532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2390879" y="2584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2325721" y="2525652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4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2325721" y="255514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2325713" y="2584322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214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2004" y="28740"/>
                  </a:lnTo>
                  <a:lnTo>
                    <a:pt x="65214" y="28740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2259231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2292393" y="2525652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2226818" y="255514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2259231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2292393" y="2555140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2226818" y="2584313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2259231" y="2584313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2226818" y="2584322"/>
              <a:ext cx="99060" cy="58419"/>
            </a:xfrm>
            <a:custGeom>
              <a:avLst/>
              <a:gdLst/>
              <a:ahLst/>
              <a:cxnLst/>
              <a:rect l="l" t="t" r="r" b="b"/>
              <a:pathLst>
                <a:path w="99060" h="58419">
                  <a:moveTo>
                    <a:pt x="32410" y="28829"/>
                  </a:moveTo>
                  <a:lnTo>
                    <a:pt x="0" y="28829"/>
                  </a:lnTo>
                  <a:lnTo>
                    <a:pt x="0" y="58318"/>
                  </a:lnTo>
                  <a:lnTo>
                    <a:pt x="32410" y="58318"/>
                  </a:lnTo>
                  <a:lnTo>
                    <a:pt x="32410" y="28829"/>
                  </a:lnTo>
                  <a:close/>
                </a:path>
                <a:path w="99060" h="58419">
                  <a:moveTo>
                    <a:pt x="98780" y="0"/>
                  </a:moveTo>
                  <a:lnTo>
                    <a:pt x="65570" y="0"/>
                  </a:lnTo>
                  <a:lnTo>
                    <a:pt x="65570" y="28740"/>
                  </a:lnTo>
                  <a:lnTo>
                    <a:pt x="98780" y="28740"/>
                  </a:lnTo>
                  <a:lnTo>
                    <a:pt x="9878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2259231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2292393" y="2613140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4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2259231" y="2642628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2488532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2390876" y="4039679"/>
              <a:ext cx="97790" cy="87630"/>
            </a:xfrm>
            <a:custGeom>
              <a:avLst/>
              <a:gdLst/>
              <a:ahLst/>
              <a:cxnLst/>
              <a:rect l="l" t="t" r="r" b="b"/>
              <a:pathLst>
                <a:path w="97789" h="87629">
                  <a:moveTo>
                    <a:pt x="97663" y="57924"/>
                  </a:moveTo>
                  <a:lnTo>
                    <a:pt x="65659" y="57924"/>
                  </a:lnTo>
                  <a:lnTo>
                    <a:pt x="65659" y="28740"/>
                  </a:lnTo>
                  <a:lnTo>
                    <a:pt x="32410" y="28740"/>
                  </a:lnTo>
                  <a:lnTo>
                    <a:pt x="324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0" y="87426"/>
                  </a:lnTo>
                  <a:lnTo>
                    <a:pt x="65659" y="87426"/>
                  </a:lnTo>
                  <a:lnTo>
                    <a:pt x="97663" y="87426"/>
                  </a:lnTo>
                  <a:lnTo>
                    <a:pt x="97663" y="57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2390879" y="412715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2423208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2456537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2456535" y="3690226"/>
              <a:ext cx="65405" cy="466090"/>
            </a:xfrm>
            <a:custGeom>
              <a:avLst/>
              <a:gdLst/>
              <a:ahLst/>
              <a:cxnLst/>
              <a:rect l="l" t="t" r="r" b="b"/>
              <a:pathLst>
                <a:path w="65405" h="466089">
                  <a:moveTo>
                    <a:pt x="32004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2004" y="29502"/>
                  </a:lnTo>
                  <a:lnTo>
                    <a:pt x="32004" y="0"/>
                  </a:lnTo>
                  <a:close/>
                </a:path>
                <a:path w="65405" h="466089">
                  <a:moveTo>
                    <a:pt x="65201" y="436930"/>
                  </a:moveTo>
                  <a:lnTo>
                    <a:pt x="31991" y="436930"/>
                  </a:lnTo>
                  <a:lnTo>
                    <a:pt x="31991" y="465683"/>
                  </a:lnTo>
                  <a:lnTo>
                    <a:pt x="65201" y="465683"/>
                  </a:lnTo>
                  <a:lnTo>
                    <a:pt x="65201" y="43693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2423198" y="3544988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5" h="58420">
                  <a:moveTo>
                    <a:pt x="33210" y="29616"/>
                  </a:moveTo>
                  <a:lnTo>
                    <a:pt x="0" y="29616"/>
                  </a:lnTo>
                  <a:lnTo>
                    <a:pt x="0" y="57975"/>
                  </a:lnTo>
                  <a:lnTo>
                    <a:pt x="33210" y="57975"/>
                  </a:lnTo>
                  <a:lnTo>
                    <a:pt x="33210" y="29616"/>
                  </a:lnTo>
                  <a:close/>
                </a:path>
                <a:path w="33655" h="58420">
                  <a:moveTo>
                    <a:pt x="33210" y="0"/>
                  </a:moveTo>
                  <a:lnTo>
                    <a:pt x="0" y="0"/>
                  </a:lnTo>
                  <a:lnTo>
                    <a:pt x="0" y="29502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2423208" y="3602887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2423208" y="3632388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5" h="28575">
                  <a:moveTo>
                    <a:pt x="65324" y="0"/>
                  </a:moveTo>
                  <a:lnTo>
                    <a:pt x="33328" y="0"/>
                  </a:lnTo>
                  <a:lnTo>
                    <a:pt x="0" y="0"/>
                  </a:lnTo>
                  <a:lnTo>
                    <a:pt x="0" y="28323"/>
                  </a:lnTo>
                  <a:lnTo>
                    <a:pt x="65324" y="28323"/>
                  </a:lnTo>
                  <a:lnTo>
                    <a:pt x="65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2423208" y="3660793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2423198" y="3660800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5" h="59054">
                  <a:moveTo>
                    <a:pt x="33210" y="29425"/>
                  </a:move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425"/>
                  </a:lnTo>
                  <a:close/>
                </a:path>
                <a:path w="65405" h="59054">
                  <a:moveTo>
                    <a:pt x="65341" y="0"/>
                  </a:moveTo>
                  <a:lnTo>
                    <a:pt x="33337" y="0"/>
                  </a:lnTo>
                  <a:lnTo>
                    <a:pt x="33337" y="29502"/>
                  </a:lnTo>
                  <a:lnTo>
                    <a:pt x="65341" y="29502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2423208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2456537" y="3719833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008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008" y="2836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2292393" y="415588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2325721" y="4097604"/>
              <a:ext cx="32384" cy="29845"/>
            </a:xfrm>
            <a:custGeom>
              <a:avLst/>
              <a:gdLst/>
              <a:ahLst/>
              <a:cxnLst/>
              <a:rect l="l" t="t" r="r" b="b"/>
              <a:pathLst>
                <a:path w="32385" h="29845">
                  <a:moveTo>
                    <a:pt x="320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010" y="29500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2292393" y="412715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2325721" y="412715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2325713" y="412715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65214" y="0"/>
                  </a:moveTo>
                  <a:lnTo>
                    <a:pt x="32004" y="0"/>
                  </a:lnTo>
                  <a:lnTo>
                    <a:pt x="32004" y="28740"/>
                  </a:lnTo>
                  <a:lnTo>
                    <a:pt x="0" y="28740"/>
                  </a:lnTo>
                  <a:lnTo>
                    <a:pt x="0" y="57861"/>
                  </a:lnTo>
                  <a:lnTo>
                    <a:pt x="32016" y="57861"/>
                  </a:lnTo>
                  <a:lnTo>
                    <a:pt x="32016" y="28752"/>
                  </a:lnTo>
                  <a:lnTo>
                    <a:pt x="65214" y="2875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2390876" y="4155897"/>
              <a:ext cx="66040" cy="29209"/>
            </a:xfrm>
            <a:custGeom>
              <a:avLst/>
              <a:gdLst/>
              <a:ahLst/>
              <a:cxnLst/>
              <a:rect l="l" t="t" r="r" b="b"/>
              <a:pathLst>
                <a:path w="66039" h="29210">
                  <a:moveTo>
                    <a:pt x="65532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2321" y="29121"/>
                  </a:lnTo>
                  <a:lnTo>
                    <a:pt x="65532" y="29121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2456535" y="4155897"/>
              <a:ext cx="65405" cy="29209"/>
            </a:xfrm>
            <a:custGeom>
              <a:avLst/>
              <a:gdLst/>
              <a:ahLst/>
              <a:cxnLst/>
              <a:rect l="l" t="t" r="r" b="b"/>
              <a:pathLst>
                <a:path w="65405" h="29210">
                  <a:moveTo>
                    <a:pt x="65201" y="0"/>
                  </a:moveTo>
                  <a:lnTo>
                    <a:pt x="32004" y="0"/>
                  </a:lnTo>
                  <a:lnTo>
                    <a:pt x="0" y="0"/>
                  </a:lnTo>
                  <a:lnTo>
                    <a:pt x="0" y="29121"/>
                  </a:lnTo>
                  <a:lnTo>
                    <a:pt x="31991" y="29121"/>
                  </a:lnTo>
                  <a:lnTo>
                    <a:pt x="65201" y="29121"/>
                  </a:lnTo>
                  <a:lnTo>
                    <a:pt x="65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2390879" y="3602887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2357717" y="363234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2390879" y="363234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2357717" y="3660800"/>
              <a:ext cx="33655" cy="59055"/>
            </a:xfrm>
            <a:custGeom>
              <a:avLst/>
              <a:gdLst/>
              <a:ahLst/>
              <a:cxnLst/>
              <a:rect l="l" t="t" r="r" b="b"/>
              <a:pathLst>
                <a:path w="33655" h="59054">
                  <a:moveTo>
                    <a:pt x="33210" y="0"/>
                  </a:moveTo>
                  <a:lnTo>
                    <a:pt x="0" y="0"/>
                  </a:lnTo>
                  <a:lnTo>
                    <a:pt x="0" y="29425"/>
                  </a:lnTo>
                  <a:lnTo>
                    <a:pt x="0" y="58928"/>
                  </a:lnTo>
                  <a:lnTo>
                    <a:pt x="33210" y="58928"/>
                  </a:lnTo>
                  <a:lnTo>
                    <a:pt x="33210" y="2950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2357717" y="3719833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2390879" y="3981825"/>
              <a:ext cx="33020" cy="28575"/>
            </a:xfrm>
            <a:custGeom>
              <a:avLst/>
              <a:gdLst/>
              <a:ahLst/>
              <a:cxnLst/>
              <a:rect l="l" t="t" r="r" b="b"/>
              <a:pathLst>
                <a:path w="33019" h="28575">
                  <a:moveTo>
                    <a:pt x="324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2410" y="2836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2423208" y="3981825"/>
              <a:ext cx="33655" cy="28575"/>
            </a:xfrm>
            <a:custGeom>
              <a:avLst/>
              <a:gdLst/>
              <a:ahLst/>
              <a:cxnLst/>
              <a:rect l="l" t="t" r="r" b="b"/>
              <a:pathLst>
                <a:path w="33655" h="28575">
                  <a:moveTo>
                    <a:pt x="33210" y="0"/>
                  </a:moveTo>
                  <a:lnTo>
                    <a:pt x="0" y="0"/>
                  </a:lnTo>
                  <a:lnTo>
                    <a:pt x="0" y="28365"/>
                  </a:lnTo>
                  <a:lnTo>
                    <a:pt x="33210" y="2836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2325713" y="4010279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130695" y="0"/>
                  </a:moveTo>
                  <a:lnTo>
                    <a:pt x="130695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130695" y="29502"/>
                  </a:lnTo>
                  <a:lnTo>
                    <a:pt x="1306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2357717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2292388" y="4184941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33210" y="29552"/>
                  </a:moveTo>
                  <a:lnTo>
                    <a:pt x="0" y="29552"/>
                  </a:lnTo>
                  <a:lnTo>
                    <a:pt x="0" y="58293"/>
                  </a:lnTo>
                  <a:lnTo>
                    <a:pt x="33210" y="58293"/>
                  </a:lnTo>
                  <a:lnTo>
                    <a:pt x="33210" y="29552"/>
                  </a:lnTo>
                  <a:close/>
                </a:path>
                <a:path w="65405" h="58420">
                  <a:moveTo>
                    <a:pt x="65341" y="0"/>
                  </a:moveTo>
                  <a:lnTo>
                    <a:pt x="33324" y="0"/>
                  </a:lnTo>
                  <a:lnTo>
                    <a:pt x="33324" y="29502"/>
                  </a:lnTo>
                  <a:lnTo>
                    <a:pt x="65341" y="29502"/>
                  </a:lnTo>
                  <a:lnTo>
                    <a:pt x="65341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2325721" y="421448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2390879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2292388" y="3457714"/>
              <a:ext cx="164465" cy="786130"/>
            </a:xfrm>
            <a:custGeom>
              <a:avLst/>
              <a:gdLst/>
              <a:ahLst/>
              <a:cxnLst/>
              <a:rect l="l" t="t" r="r" b="b"/>
              <a:pathLst>
                <a:path w="164464" h="786129">
                  <a:moveTo>
                    <a:pt x="33210" y="0"/>
                  </a:moveTo>
                  <a:lnTo>
                    <a:pt x="0" y="0"/>
                  </a:lnTo>
                  <a:lnTo>
                    <a:pt x="0" y="29133"/>
                  </a:lnTo>
                  <a:lnTo>
                    <a:pt x="33210" y="29133"/>
                  </a:lnTo>
                  <a:lnTo>
                    <a:pt x="33210" y="0"/>
                  </a:lnTo>
                  <a:close/>
                </a:path>
                <a:path w="164464" h="786129">
                  <a:moveTo>
                    <a:pt x="164020" y="756780"/>
                  </a:moveTo>
                  <a:lnTo>
                    <a:pt x="130810" y="756780"/>
                  </a:lnTo>
                  <a:lnTo>
                    <a:pt x="130810" y="785520"/>
                  </a:lnTo>
                  <a:lnTo>
                    <a:pt x="164020" y="785520"/>
                  </a:lnTo>
                  <a:lnTo>
                    <a:pt x="164020" y="75678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2325721" y="3457714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2357717" y="3457714"/>
              <a:ext cx="99060" cy="29209"/>
            </a:xfrm>
            <a:custGeom>
              <a:avLst/>
              <a:gdLst/>
              <a:ahLst/>
              <a:cxnLst/>
              <a:rect l="l" t="t" r="r" b="b"/>
              <a:pathLst>
                <a:path w="99060" h="29210">
                  <a:moveTo>
                    <a:pt x="98691" y="0"/>
                  </a:moveTo>
                  <a:lnTo>
                    <a:pt x="98691" y="0"/>
                  </a:lnTo>
                  <a:lnTo>
                    <a:pt x="0" y="0"/>
                  </a:lnTo>
                  <a:lnTo>
                    <a:pt x="0" y="29133"/>
                  </a:lnTo>
                  <a:lnTo>
                    <a:pt x="98691" y="29133"/>
                  </a:lnTo>
                  <a:lnTo>
                    <a:pt x="9869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2423198" y="3486734"/>
              <a:ext cx="33655" cy="58419"/>
            </a:xfrm>
            <a:custGeom>
              <a:avLst/>
              <a:gdLst/>
              <a:ahLst/>
              <a:cxnLst/>
              <a:rect l="l" t="t" r="r" b="b"/>
              <a:pathLst>
                <a:path w="33655" h="58420">
                  <a:moveTo>
                    <a:pt x="33210" y="28829"/>
                  </a:moveTo>
                  <a:lnTo>
                    <a:pt x="0" y="28829"/>
                  </a:lnTo>
                  <a:lnTo>
                    <a:pt x="0" y="58331"/>
                  </a:lnTo>
                  <a:lnTo>
                    <a:pt x="33210" y="58331"/>
                  </a:lnTo>
                  <a:lnTo>
                    <a:pt x="33210" y="28829"/>
                  </a:lnTo>
                  <a:close/>
                </a:path>
                <a:path w="33655" h="58420">
                  <a:moveTo>
                    <a:pt x="33210" y="0"/>
                  </a:moveTo>
                  <a:lnTo>
                    <a:pt x="0" y="0"/>
                  </a:lnTo>
                  <a:lnTo>
                    <a:pt x="0" y="28752"/>
                  </a:lnTo>
                  <a:lnTo>
                    <a:pt x="33210" y="2875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2357717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2292393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2325721" y="4039667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10" y="28745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2357717" y="4039667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2292393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2325721" y="406839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010" y="29122"/>
                  </a:lnTo>
                  <a:lnTo>
                    <a:pt x="320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2292393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2357717" y="4097604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2292393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2226818" y="4127157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620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0" y="57861"/>
                  </a:lnTo>
                  <a:lnTo>
                    <a:pt x="32410" y="57861"/>
                  </a:lnTo>
                  <a:lnTo>
                    <a:pt x="32410" y="28752"/>
                  </a:lnTo>
                  <a:lnTo>
                    <a:pt x="65620" y="28752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2226818" y="4155897"/>
              <a:ext cx="66040" cy="59055"/>
            </a:xfrm>
            <a:custGeom>
              <a:avLst/>
              <a:gdLst/>
              <a:ahLst/>
              <a:cxnLst/>
              <a:rect l="l" t="t" r="r" b="b"/>
              <a:pathLst>
                <a:path w="66039" h="59054">
                  <a:moveTo>
                    <a:pt x="65620" y="0"/>
                  </a:moveTo>
                  <a:lnTo>
                    <a:pt x="32410" y="0"/>
                  </a:lnTo>
                  <a:lnTo>
                    <a:pt x="32410" y="29044"/>
                  </a:lnTo>
                  <a:lnTo>
                    <a:pt x="0" y="29044"/>
                  </a:lnTo>
                  <a:lnTo>
                    <a:pt x="0" y="58547"/>
                  </a:lnTo>
                  <a:lnTo>
                    <a:pt x="32410" y="58547"/>
                  </a:lnTo>
                  <a:lnTo>
                    <a:pt x="32410" y="29121"/>
                  </a:lnTo>
                  <a:lnTo>
                    <a:pt x="65620" y="29121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2259231" y="418493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2226818" y="4214485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410" y="28745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2259231" y="4214485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3210" y="28745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2226818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2259231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2226818" y="4039679"/>
              <a:ext cx="66040" cy="58419"/>
            </a:xfrm>
            <a:custGeom>
              <a:avLst/>
              <a:gdLst/>
              <a:ahLst/>
              <a:cxnLst/>
              <a:rect l="l" t="t" r="r" b="b"/>
              <a:pathLst>
                <a:path w="66039" h="58420">
                  <a:moveTo>
                    <a:pt x="65620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27"/>
                  </a:lnTo>
                  <a:lnTo>
                    <a:pt x="0" y="57848"/>
                  </a:lnTo>
                  <a:lnTo>
                    <a:pt x="32410" y="57848"/>
                  </a:lnTo>
                  <a:lnTo>
                    <a:pt x="32410" y="28740"/>
                  </a:lnTo>
                  <a:lnTo>
                    <a:pt x="65620" y="28740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2259231" y="4068399"/>
              <a:ext cx="33655" cy="29209"/>
            </a:xfrm>
            <a:custGeom>
              <a:avLst/>
              <a:gdLst/>
              <a:ahLst/>
              <a:cxnLst/>
              <a:rect l="l" t="t" r="r" b="b"/>
              <a:pathLst>
                <a:path w="33655" h="29210">
                  <a:moveTo>
                    <a:pt x="332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3210" y="29122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2161590" y="4068406"/>
              <a:ext cx="131445" cy="59055"/>
            </a:xfrm>
            <a:custGeom>
              <a:avLst/>
              <a:gdLst/>
              <a:ahLst/>
              <a:cxnLst/>
              <a:rect l="l" t="t" r="r" b="b"/>
              <a:pathLst>
                <a:path w="131444" h="59054">
                  <a:moveTo>
                    <a:pt x="32410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32410" y="29121"/>
                  </a:lnTo>
                  <a:lnTo>
                    <a:pt x="32410" y="0"/>
                  </a:lnTo>
                  <a:close/>
                </a:path>
                <a:path w="131444" h="59054">
                  <a:moveTo>
                    <a:pt x="130848" y="29197"/>
                  </a:moveTo>
                  <a:lnTo>
                    <a:pt x="97637" y="29197"/>
                  </a:lnTo>
                  <a:lnTo>
                    <a:pt x="65227" y="29197"/>
                  </a:lnTo>
                  <a:lnTo>
                    <a:pt x="65227" y="58699"/>
                  </a:lnTo>
                  <a:lnTo>
                    <a:pt x="97637" y="58699"/>
                  </a:lnTo>
                  <a:lnTo>
                    <a:pt x="130848" y="58699"/>
                  </a:lnTo>
                  <a:lnTo>
                    <a:pt x="130848" y="291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2194006" y="4068399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8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810" y="29122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2161590" y="4127157"/>
              <a:ext cx="65405" cy="58419"/>
            </a:xfrm>
            <a:custGeom>
              <a:avLst/>
              <a:gdLst/>
              <a:ahLst/>
              <a:cxnLst/>
              <a:rect l="l" t="t" r="r" b="b"/>
              <a:pathLst>
                <a:path w="65405" h="58420">
                  <a:moveTo>
                    <a:pt x="65214" y="0"/>
                  </a:moveTo>
                  <a:lnTo>
                    <a:pt x="32410" y="0"/>
                  </a:lnTo>
                  <a:lnTo>
                    <a:pt x="0" y="0"/>
                  </a:lnTo>
                  <a:lnTo>
                    <a:pt x="0" y="28752"/>
                  </a:lnTo>
                  <a:lnTo>
                    <a:pt x="32410" y="28752"/>
                  </a:lnTo>
                  <a:lnTo>
                    <a:pt x="32410" y="57861"/>
                  </a:lnTo>
                  <a:lnTo>
                    <a:pt x="65214" y="57861"/>
                  </a:lnTo>
                  <a:lnTo>
                    <a:pt x="65214" y="28752"/>
                  </a:lnTo>
                  <a:lnTo>
                    <a:pt x="65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2161594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2161594" y="4155887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32410" y="0"/>
                  </a:moveTo>
                  <a:lnTo>
                    <a:pt x="0" y="0"/>
                  </a:lnTo>
                  <a:lnTo>
                    <a:pt x="0" y="29122"/>
                  </a:lnTo>
                  <a:lnTo>
                    <a:pt x="32410" y="29122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2161594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4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410" y="29500"/>
                  </a:lnTo>
                  <a:lnTo>
                    <a:pt x="32410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2194006" y="418493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2128380" y="4214494"/>
              <a:ext cx="98425" cy="29209"/>
            </a:xfrm>
            <a:custGeom>
              <a:avLst/>
              <a:gdLst/>
              <a:ahLst/>
              <a:cxnLst/>
              <a:rect l="l" t="t" r="r" b="b"/>
              <a:pathLst>
                <a:path w="98425" h="29210">
                  <a:moveTo>
                    <a:pt x="98425" y="0"/>
                  </a:moveTo>
                  <a:lnTo>
                    <a:pt x="65620" y="0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28740"/>
                  </a:lnTo>
                  <a:lnTo>
                    <a:pt x="33210" y="28740"/>
                  </a:lnTo>
                  <a:lnTo>
                    <a:pt x="65620" y="28740"/>
                  </a:lnTo>
                  <a:lnTo>
                    <a:pt x="98425" y="28740"/>
                  </a:lnTo>
                  <a:lnTo>
                    <a:pt x="984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2128382" y="4243155"/>
              <a:ext cx="33655" cy="29845"/>
            </a:xfrm>
            <a:custGeom>
              <a:avLst/>
              <a:gdLst/>
              <a:ahLst/>
              <a:cxnLst/>
              <a:rect l="l" t="t" r="r" b="b"/>
              <a:pathLst>
                <a:path w="33655" h="29845">
                  <a:moveTo>
                    <a:pt x="332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3210" y="2950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2194006" y="4243155"/>
              <a:ext cx="33020" cy="29845"/>
            </a:xfrm>
            <a:custGeom>
              <a:avLst/>
              <a:gdLst/>
              <a:ahLst/>
              <a:cxnLst/>
              <a:rect l="l" t="t" r="r" b="b"/>
              <a:pathLst>
                <a:path w="33019" h="29845">
                  <a:moveTo>
                    <a:pt x="32810" y="0"/>
                  </a:moveTo>
                  <a:lnTo>
                    <a:pt x="0" y="0"/>
                  </a:lnTo>
                  <a:lnTo>
                    <a:pt x="0" y="29500"/>
                  </a:lnTo>
                  <a:lnTo>
                    <a:pt x="32810" y="29500"/>
                  </a:lnTo>
                  <a:lnTo>
                    <a:pt x="3281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1964334" y="4272711"/>
              <a:ext cx="197485" cy="145415"/>
            </a:xfrm>
            <a:custGeom>
              <a:avLst/>
              <a:gdLst/>
              <a:ahLst/>
              <a:cxnLst/>
              <a:rect l="l" t="t" r="r" b="b"/>
              <a:pathLst>
                <a:path w="197485" h="145414">
                  <a:moveTo>
                    <a:pt x="33210" y="116509"/>
                  </a:moveTo>
                  <a:lnTo>
                    <a:pt x="0" y="116509"/>
                  </a:lnTo>
                  <a:lnTo>
                    <a:pt x="0" y="145249"/>
                  </a:lnTo>
                  <a:lnTo>
                    <a:pt x="33210" y="145249"/>
                  </a:lnTo>
                  <a:lnTo>
                    <a:pt x="33210" y="116509"/>
                  </a:lnTo>
                  <a:close/>
                </a:path>
                <a:path w="197485" h="145414">
                  <a:moveTo>
                    <a:pt x="164033" y="0"/>
                  </a:moveTo>
                  <a:lnTo>
                    <a:pt x="132029" y="0"/>
                  </a:lnTo>
                  <a:lnTo>
                    <a:pt x="132029" y="29121"/>
                  </a:lnTo>
                  <a:lnTo>
                    <a:pt x="164033" y="29121"/>
                  </a:lnTo>
                  <a:lnTo>
                    <a:pt x="164033" y="0"/>
                  </a:lnTo>
                  <a:close/>
                </a:path>
                <a:path w="197485" h="145414">
                  <a:moveTo>
                    <a:pt x="197256" y="0"/>
                  </a:moveTo>
                  <a:lnTo>
                    <a:pt x="164045" y="0"/>
                  </a:lnTo>
                  <a:lnTo>
                    <a:pt x="164045" y="29121"/>
                  </a:lnTo>
                  <a:lnTo>
                    <a:pt x="197256" y="29121"/>
                  </a:lnTo>
                  <a:lnTo>
                    <a:pt x="197256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1932325" y="4389209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32008" y="0"/>
                  </a:moveTo>
                  <a:lnTo>
                    <a:pt x="0" y="0"/>
                  </a:lnTo>
                  <a:lnTo>
                    <a:pt x="0" y="28745"/>
                  </a:lnTo>
                  <a:lnTo>
                    <a:pt x="32008" y="28745"/>
                  </a:lnTo>
                  <a:lnTo>
                    <a:pt x="32008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1932317" y="4417961"/>
              <a:ext cx="65405" cy="29845"/>
            </a:xfrm>
            <a:custGeom>
              <a:avLst/>
              <a:gdLst/>
              <a:ahLst/>
              <a:cxnLst/>
              <a:rect l="l" t="t" r="r" b="b"/>
              <a:pathLst>
                <a:path w="65405" h="29845">
                  <a:moveTo>
                    <a:pt x="65227" y="0"/>
                  </a:moveTo>
                  <a:lnTo>
                    <a:pt x="32016" y="0"/>
                  </a:lnTo>
                  <a:lnTo>
                    <a:pt x="0" y="0"/>
                  </a:lnTo>
                  <a:lnTo>
                    <a:pt x="0" y="29502"/>
                  </a:lnTo>
                  <a:lnTo>
                    <a:pt x="32016" y="29502"/>
                  </a:lnTo>
                  <a:lnTo>
                    <a:pt x="65227" y="29502"/>
                  </a:lnTo>
                  <a:lnTo>
                    <a:pt x="65227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2617348" y="561182"/>
              <a:ext cx="320675" cy="218440"/>
            </a:xfrm>
            <a:custGeom>
              <a:avLst/>
              <a:gdLst/>
              <a:ahLst/>
              <a:cxnLst/>
              <a:rect l="l" t="t" r="r" b="b"/>
              <a:pathLst>
                <a:path w="320675" h="218440">
                  <a:moveTo>
                    <a:pt x="320122" y="0"/>
                  </a:moveTo>
                  <a:lnTo>
                    <a:pt x="285627" y="1888"/>
                  </a:lnTo>
                  <a:lnTo>
                    <a:pt x="276795" y="786"/>
                  </a:lnTo>
                  <a:lnTo>
                    <a:pt x="266796" y="3776"/>
                  </a:lnTo>
                  <a:lnTo>
                    <a:pt x="260464" y="7552"/>
                  </a:lnTo>
                  <a:lnTo>
                    <a:pt x="253631" y="19039"/>
                  </a:lnTo>
                  <a:lnTo>
                    <a:pt x="252465" y="23445"/>
                  </a:lnTo>
                </a:path>
                <a:path w="320675" h="218440">
                  <a:moveTo>
                    <a:pt x="238467" y="78676"/>
                  </a:moveTo>
                  <a:lnTo>
                    <a:pt x="232468" y="103380"/>
                  </a:lnTo>
                  <a:lnTo>
                    <a:pt x="204471" y="120689"/>
                  </a:lnTo>
                  <a:lnTo>
                    <a:pt x="187974" y="119587"/>
                  </a:lnTo>
                  <a:lnTo>
                    <a:pt x="177975" y="124465"/>
                  </a:lnTo>
                  <a:lnTo>
                    <a:pt x="171309" y="120689"/>
                  </a:lnTo>
                  <a:lnTo>
                    <a:pt x="161977" y="118801"/>
                  </a:lnTo>
                  <a:lnTo>
                    <a:pt x="150812" y="119587"/>
                  </a:lnTo>
                  <a:lnTo>
                    <a:pt x="144813" y="119587"/>
                  </a:lnTo>
                  <a:lnTo>
                    <a:pt x="133981" y="119587"/>
                  </a:lnTo>
                  <a:lnTo>
                    <a:pt x="121649" y="116912"/>
                  </a:lnTo>
                  <a:lnTo>
                    <a:pt x="115650" y="116912"/>
                  </a:lnTo>
                  <a:lnTo>
                    <a:pt x="111651" y="116912"/>
                  </a:lnTo>
                  <a:lnTo>
                    <a:pt x="107651" y="117699"/>
                  </a:lnTo>
                  <a:lnTo>
                    <a:pt x="104818" y="122577"/>
                  </a:lnTo>
                  <a:lnTo>
                    <a:pt x="100819" y="132018"/>
                  </a:lnTo>
                  <a:lnTo>
                    <a:pt x="94820" y="141459"/>
                  </a:lnTo>
                  <a:lnTo>
                    <a:pt x="92820" y="147124"/>
                  </a:lnTo>
                  <a:lnTo>
                    <a:pt x="89654" y="152159"/>
                  </a:lnTo>
                  <a:lnTo>
                    <a:pt x="87654" y="158611"/>
                  </a:lnTo>
                  <a:lnTo>
                    <a:pt x="84488" y="168052"/>
                  </a:lnTo>
                  <a:lnTo>
                    <a:pt x="79655" y="175605"/>
                  </a:lnTo>
                  <a:lnTo>
                    <a:pt x="79655" y="178595"/>
                  </a:lnTo>
                  <a:lnTo>
                    <a:pt x="77656" y="180483"/>
                  </a:lnTo>
                  <a:lnTo>
                    <a:pt x="77656" y="184259"/>
                  </a:lnTo>
                  <a:lnTo>
                    <a:pt x="76489" y="186934"/>
                  </a:lnTo>
                  <a:lnTo>
                    <a:pt x="72323" y="191812"/>
                  </a:lnTo>
                  <a:lnTo>
                    <a:pt x="70323" y="191812"/>
                  </a:lnTo>
                  <a:lnTo>
                    <a:pt x="67657" y="195589"/>
                  </a:lnTo>
                  <a:lnTo>
                    <a:pt x="68323" y="200467"/>
                  </a:lnTo>
                  <a:lnTo>
                    <a:pt x="69657" y="204243"/>
                  </a:lnTo>
                  <a:lnTo>
                    <a:pt x="62324" y="214471"/>
                  </a:lnTo>
                  <a:lnTo>
                    <a:pt x="58325" y="218247"/>
                  </a:lnTo>
                  <a:lnTo>
                    <a:pt x="23163" y="199365"/>
                  </a:lnTo>
                  <a:lnTo>
                    <a:pt x="3999" y="189924"/>
                  </a:lnTo>
                  <a:lnTo>
                    <a:pt x="0" y="184259"/>
                  </a:lnTo>
                  <a:lnTo>
                    <a:pt x="5165" y="179381"/>
                  </a:lnTo>
                  <a:lnTo>
                    <a:pt x="7998" y="177493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2" name="object 346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23997" y="566750"/>
              <a:ext cx="241027" cy="208371"/>
            </a:xfrm>
            <a:prstGeom prst="rect">
              <a:avLst/>
            </a:prstGeom>
          </p:spPr>
        </p:pic>
        <p:sp>
          <p:nvSpPr>
            <p:cNvPr id="3463" name="object 3463"/>
            <p:cNvSpPr/>
            <p:nvPr/>
          </p:nvSpPr>
          <p:spPr>
            <a:xfrm>
              <a:off x="2478534" y="815778"/>
              <a:ext cx="29209" cy="69850"/>
            </a:xfrm>
            <a:custGeom>
              <a:avLst/>
              <a:gdLst/>
              <a:ahLst/>
              <a:cxnLst/>
              <a:rect l="l" t="t" r="r" b="b"/>
              <a:pathLst>
                <a:path w="29210" h="69850">
                  <a:moveTo>
                    <a:pt x="29162" y="0"/>
                  </a:moveTo>
                  <a:lnTo>
                    <a:pt x="28329" y="786"/>
                  </a:lnTo>
                  <a:lnTo>
                    <a:pt x="17997" y="21871"/>
                  </a:lnTo>
                  <a:lnTo>
                    <a:pt x="15164" y="25648"/>
                  </a:lnTo>
                  <a:lnTo>
                    <a:pt x="13998" y="28323"/>
                  </a:lnTo>
                  <a:lnTo>
                    <a:pt x="13998" y="33358"/>
                  </a:lnTo>
                  <a:lnTo>
                    <a:pt x="11998" y="37764"/>
                  </a:lnTo>
                  <a:lnTo>
                    <a:pt x="11998" y="41541"/>
                  </a:lnTo>
                  <a:lnTo>
                    <a:pt x="9998" y="45317"/>
                  </a:lnTo>
                  <a:lnTo>
                    <a:pt x="9165" y="47205"/>
                  </a:lnTo>
                  <a:lnTo>
                    <a:pt x="5999" y="56017"/>
                  </a:lnTo>
                  <a:lnTo>
                    <a:pt x="5165" y="60895"/>
                  </a:lnTo>
                  <a:lnTo>
                    <a:pt x="3166" y="62783"/>
                  </a:lnTo>
                  <a:lnTo>
                    <a:pt x="0" y="69235"/>
                  </a:lnTo>
                </a:path>
              </a:pathLst>
            </a:custGeom>
            <a:ln w="198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4" name="object 34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427426" y="917246"/>
              <a:ext cx="190870" cy="218139"/>
            </a:xfrm>
            <a:prstGeom prst="rect">
              <a:avLst/>
            </a:prstGeom>
          </p:spPr>
        </p:pic>
        <p:sp>
          <p:nvSpPr>
            <p:cNvPr id="3465" name="object 3465"/>
            <p:cNvSpPr/>
            <p:nvPr/>
          </p:nvSpPr>
          <p:spPr>
            <a:xfrm>
              <a:off x="2660509" y="1153929"/>
              <a:ext cx="474345" cy="308610"/>
            </a:xfrm>
            <a:custGeom>
              <a:avLst/>
              <a:gdLst/>
              <a:ahLst/>
              <a:cxnLst/>
              <a:rect l="l" t="t" r="r" b="b"/>
              <a:pathLst>
                <a:path w="474344" h="308609">
                  <a:moveTo>
                    <a:pt x="0" y="0"/>
                  </a:moveTo>
                  <a:lnTo>
                    <a:pt x="18497" y="7552"/>
                  </a:lnTo>
                  <a:lnTo>
                    <a:pt x="26496" y="11329"/>
                  </a:lnTo>
                  <a:lnTo>
                    <a:pt x="33328" y="16207"/>
                  </a:lnTo>
                  <a:lnTo>
                    <a:pt x="51659" y="27536"/>
                  </a:lnTo>
                  <a:lnTo>
                    <a:pt x="67657" y="39652"/>
                  </a:lnTo>
                </a:path>
                <a:path w="474344" h="308609">
                  <a:moveTo>
                    <a:pt x="118817" y="70336"/>
                  </a:moveTo>
                  <a:lnTo>
                    <a:pt x="153312" y="92995"/>
                  </a:lnTo>
                  <a:lnTo>
                    <a:pt x="182141" y="118801"/>
                  </a:lnTo>
                  <a:lnTo>
                    <a:pt x="183308" y="121318"/>
                  </a:lnTo>
                  <a:lnTo>
                    <a:pt x="183308" y="132018"/>
                  </a:lnTo>
                  <a:lnTo>
                    <a:pt x="179308" y="148226"/>
                  </a:lnTo>
                  <a:lnTo>
                    <a:pt x="178142" y="155778"/>
                  </a:lnTo>
                  <a:lnTo>
                    <a:pt x="178142" y="159555"/>
                  </a:lnTo>
                  <a:lnTo>
                    <a:pt x="180141" y="175920"/>
                  </a:lnTo>
                  <a:lnTo>
                    <a:pt x="202472" y="203142"/>
                  </a:lnTo>
                  <a:lnTo>
                    <a:pt x="213304" y="202355"/>
                  </a:lnTo>
                  <a:lnTo>
                    <a:pt x="228468" y="202355"/>
                  </a:lnTo>
                  <a:lnTo>
                    <a:pt x="266963" y="214786"/>
                  </a:lnTo>
                  <a:lnTo>
                    <a:pt x="273795" y="236343"/>
                  </a:lnTo>
                  <a:lnTo>
                    <a:pt x="276961" y="240119"/>
                  </a:lnTo>
                  <a:lnTo>
                    <a:pt x="282961" y="243109"/>
                  </a:lnTo>
                  <a:lnTo>
                    <a:pt x="286960" y="243896"/>
                  </a:lnTo>
                  <a:lnTo>
                    <a:pt x="290960" y="243896"/>
                  </a:lnTo>
                  <a:lnTo>
                    <a:pt x="314123" y="239333"/>
                  </a:lnTo>
                  <a:lnTo>
                    <a:pt x="325288" y="237444"/>
                  </a:lnTo>
                  <a:lnTo>
                    <a:pt x="335287" y="237444"/>
                  </a:lnTo>
                  <a:lnTo>
                    <a:pt x="340119" y="237444"/>
                  </a:lnTo>
                  <a:lnTo>
                    <a:pt x="346119" y="237444"/>
                  </a:lnTo>
                  <a:lnTo>
                    <a:pt x="355284" y="240119"/>
                  </a:lnTo>
                </a:path>
                <a:path w="474344" h="308609">
                  <a:moveTo>
                    <a:pt x="411776" y="262149"/>
                  </a:moveTo>
                  <a:lnTo>
                    <a:pt x="418609" y="265925"/>
                  </a:lnTo>
                  <a:lnTo>
                    <a:pt x="420608" y="267027"/>
                  </a:lnTo>
                  <a:lnTo>
                    <a:pt x="450938" y="286696"/>
                  </a:lnTo>
                  <a:lnTo>
                    <a:pt x="468935" y="302903"/>
                  </a:lnTo>
                  <a:lnTo>
                    <a:pt x="474101" y="308568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6" name="object 346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57145" y="1500547"/>
              <a:ext cx="244520" cy="167481"/>
            </a:xfrm>
            <a:prstGeom prst="rect">
              <a:avLst/>
            </a:prstGeom>
          </p:spPr>
        </p:pic>
        <p:sp>
          <p:nvSpPr>
            <p:cNvPr id="3467" name="object 3467"/>
            <p:cNvSpPr/>
            <p:nvPr/>
          </p:nvSpPr>
          <p:spPr>
            <a:xfrm>
              <a:off x="3443568" y="1165258"/>
              <a:ext cx="741680" cy="481330"/>
            </a:xfrm>
            <a:custGeom>
              <a:avLst/>
              <a:gdLst/>
              <a:ahLst/>
              <a:cxnLst/>
              <a:rect l="l" t="t" r="r" b="b"/>
              <a:pathLst>
                <a:path w="741679" h="481330">
                  <a:moveTo>
                    <a:pt x="0" y="378275"/>
                  </a:moveTo>
                  <a:lnTo>
                    <a:pt x="7998" y="384726"/>
                  </a:lnTo>
                  <a:lnTo>
                    <a:pt x="22830" y="395269"/>
                  </a:lnTo>
                  <a:lnTo>
                    <a:pt x="55992" y="417928"/>
                  </a:lnTo>
                  <a:lnTo>
                    <a:pt x="71156" y="430359"/>
                  </a:lnTo>
                  <a:lnTo>
                    <a:pt x="111651" y="454276"/>
                  </a:lnTo>
                  <a:lnTo>
                    <a:pt x="125649" y="456164"/>
                  </a:lnTo>
                  <a:lnTo>
                    <a:pt x="128815" y="456951"/>
                  </a:lnTo>
                  <a:lnTo>
                    <a:pt x="180141" y="478823"/>
                  </a:lnTo>
                  <a:lnTo>
                    <a:pt x="188807" y="480711"/>
                  </a:lnTo>
                  <a:lnTo>
                    <a:pt x="203305" y="478823"/>
                  </a:lnTo>
                  <a:lnTo>
                    <a:pt x="213304" y="475833"/>
                  </a:lnTo>
                  <a:lnTo>
                    <a:pt x="230135" y="468280"/>
                  </a:lnTo>
                  <a:lnTo>
                    <a:pt x="244466" y="462616"/>
                  </a:lnTo>
                  <a:lnTo>
                    <a:pt x="246466" y="462616"/>
                  </a:lnTo>
                  <a:lnTo>
                    <a:pt x="249299" y="464504"/>
                  </a:lnTo>
                  <a:lnTo>
                    <a:pt x="251298" y="468281"/>
                  </a:lnTo>
                  <a:lnTo>
                    <a:pt x="252465" y="472057"/>
                  </a:lnTo>
                  <a:lnTo>
                    <a:pt x="253298" y="473158"/>
                  </a:lnTo>
                  <a:lnTo>
                    <a:pt x="262463" y="468281"/>
                  </a:lnTo>
                  <a:lnTo>
                    <a:pt x="269629" y="466392"/>
                  </a:lnTo>
                  <a:lnTo>
                    <a:pt x="283627" y="462616"/>
                  </a:lnTo>
                  <a:lnTo>
                    <a:pt x="288460" y="458839"/>
                  </a:lnTo>
                  <a:lnTo>
                    <a:pt x="309790" y="443576"/>
                  </a:lnTo>
                </a:path>
                <a:path w="741679" h="481330">
                  <a:moveTo>
                    <a:pt x="364116" y="419029"/>
                  </a:moveTo>
                  <a:lnTo>
                    <a:pt x="368116" y="417928"/>
                  </a:lnTo>
                  <a:lnTo>
                    <a:pt x="370115" y="416039"/>
                  </a:lnTo>
                  <a:lnTo>
                    <a:pt x="386113" y="394167"/>
                  </a:lnTo>
                  <a:lnTo>
                    <a:pt x="403277" y="373240"/>
                  </a:lnTo>
                  <a:lnTo>
                    <a:pt x="412610" y="358921"/>
                  </a:lnTo>
                </a:path>
                <a:path w="741679" h="481330">
                  <a:moveTo>
                    <a:pt x="445772" y="311715"/>
                  </a:moveTo>
                  <a:lnTo>
                    <a:pt x="446605" y="309827"/>
                  </a:lnTo>
                  <a:lnTo>
                    <a:pt x="456603" y="291574"/>
                  </a:lnTo>
                  <a:lnTo>
                    <a:pt x="460603" y="278356"/>
                  </a:lnTo>
                  <a:lnTo>
                    <a:pt x="463769" y="267027"/>
                  </a:lnTo>
                  <a:lnTo>
                    <a:pt x="466602" y="246256"/>
                  </a:lnTo>
                  <a:lnTo>
                    <a:pt x="468602" y="237444"/>
                  </a:lnTo>
                  <a:lnTo>
                    <a:pt x="473768" y="226902"/>
                  </a:lnTo>
                  <a:lnTo>
                    <a:pt x="485766" y="204243"/>
                  </a:lnTo>
                  <a:lnTo>
                    <a:pt x="496931" y="183472"/>
                  </a:lnTo>
                  <a:lnTo>
                    <a:pt x="503764" y="167108"/>
                  </a:lnTo>
                  <a:lnTo>
                    <a:pt x="510096" y="156565"/>
                  </a:lnTo>
                  <a:lnTo>
                    <a:pt x="514929" y="150114"/>
                  </a:lnTo>
                  <a:lnTo>
                    <a:pt x="520928" y="142561"/>
                  </a:lnTo>
                  <a:lnTo>
                    <a:pt x="528094" y="133906"/>
                  </a:lnTo>
                  <a:lnTo>
                    <a:pt x="532926" y="126354"/>
                  </a:lnTo>
                  <a:lnTo>
                    <a:pt x="536926" y="122577"/>
                  </a:lnTo>
                  <a:lnTo>
                    <a:pt x="546258" y="115024"/>
                  </a:lnTo>
                  <a:lnTo>
                    <a:pt x="549424" y="111248"/>
                  </a:lnTo>
                  <a:lnTo>
                    <a:pt x="552257" y="104324"/>
                  </a:lnTo>
                  <a:lnTo>
                    <a:pt x="561422" y="82767"/>
                  </a:lnTo>
                  <a:lnTo>
                    <a:pt x="569421" y="61682"/>
                  </a:lnTo>
                  <a:lnTo>
                    <a:pt x="581420" y="40911"/>
                  </a:lnTo>
                  <a:lnTo>
                    <a:pt x="589419" y="27536"/>
                  </a:lnTo>
                  <a:lnTo>
                    <a:pt x="598584" y="19983"/>
                  </a:lnTo>
                  <a:lnTo>
                    <a:pt x="604583" y="14319"/>
                  </a:lnTo>
                  <a:lnTo>
                    <a:pt x="608583" y="13217"/>
                  </a:lnTo>
                </a:path>
                <a:path w="741679" h="481330">
                  <a:moveTo>
                    <a:pt x="667741" y="19983"/>
                  </a:moveTo>
                  <a:lnTo>
                    <a:pt x="679073" y="20770"/>
                  </a:lnTo>
                  <a:lnTo>
                    <a:pt x="696237" y="21871"/>
                  </a:lnTo>
                  <a:lnTo>
                    <a:pt x="704236" y="21871"/>
                  </a:lnTo>
                  <a:lnTo>
                    <a:pt x="708236" y="20770"/>
                  </a:lnTo>
                  <a:lnTo>
                    <a:pt x="717401" y="16994"/>
                  </a:lnTo>
                  <a:lnTo>
                    <a:pt x="738231" y="1888"/>
                  </a:lnTo>
                  <a:lnTo>
                    <a:pt x="741398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8" name="object 346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31727" y="866825"/>
              <a:ext cx="219434" cy="290069"/>
            </a:xfrm>
            <a:prstGeom prst="rect">
              <a:avLst/>
            </a:prstGeom>
          </p:spPr>
        </p:pic>
        <p:sp>
          <p:nvSpPr>
            <p:cNvPr id="3469" name="object 3469"/>
            <p:cNvSpPr/>
            <p:nvPr/>
          </p:nvSpPr>
          <p:spPr>
            <a:xfrm>
              <a:off x="4451430" y="549847"/>
              <a:ext cx="3002915" cy="372110"/>
            </a:xfrm>
            <a:custGeom>
              <a:avLst/>
              <a:gdLst/>
              <a:ahLst/>
              <a:cxnLst/>
              <a:rect l="l" t="t" r="r" b="b"/>
              <a:pathLst>
                <a:path w="3002915" h="372109">
                  <a:moveTo>
                    <a:pt x="0" y="295513"/>
                  </a:moveTo>
                  <a:lnTo>
                    <a:pt x="9332" y="294254"/>
                  </a:lnTo>
                  <a:lnTo>
                    <a:pt x="33328" y="293467"/>
                  </a:lnTo>
                  <a:lnTo>
                    <a:pt x="42494" y="296142"/>
                  </a:lnTo>
                  <a:lnTo>
                    <a:pt x="60491" y="303066"/>
                  </a:lnTo>
                  <a:lnTo>
                    <a:pt x="61658" y="303695"/>
                  </a:lnTo>
                  <a:lnTo>
                    <a:pt x="71656" y="307472"/>
                  </a:lnTo>
                  <a:lnTo>
                    <a:pt x="92820" y="332491"/>
                  </a:lnTo>
                  <a:lnTo>
                    <a:pt x="92820" y="334379"/>
                  </a:lnTo>
                  <a:lnTo>
                    <a:pt x="94820" y="337054"/>
                  </a:lnTo>
                  <a:lnTo>
                    <a:pt x="97653" y="340044"/>
                  </a:lnTo>
                  <a:lnTo>
                    <a:pt x="98819" y="342719"/>
                  </a:lnTo>
                  <a:lnTo>
                    <a:pt x="99652" y="345708"/>
                  </a:lnTo>
                  <a:lnTo>
                    <a:pt x="99652" y="357038"/>
                  </a:lnTo>
                  <a:lnTo>
                    <a:pt x="101652" y="360814"/>
                  </a:lnTo>
                  <a:lnTo>
                    <a:pt x="136147" y="371514"/>
                  </a:lnTo>
                  <a:lnTo>
                    <a:pt x="144980" y="370255"/>
                  </a:lnTo>
                  <a:lnTo>
                    <a:pt x="157311" y="368367"/>
                  </a:lnTo>
                  <a:lnTo>
                    <a:pt x="167310" y="364591"/>
                  </a:lnTo>
                  <a:lnTo>
                    <a:pt x="227802" y="345708"/>
                  </a:lnTo>
                  <a:lnTo>
                    <a:pt x="237800" y="340830"/>
                  </a:lnTo>
                  <a:lnTo>
                    <a:pt x="240466" y="338942"/>
                  </a:lnTo>
                  <a:lnTo>
                    <a:pt x="241800" y="336267"/>
                  </a:lnTo>
                  <a:lnTo>
                    <a:pt x="242466" y="332491"/>
                  </a:lnTo>
                  <a:lnTo>
                    <a:pt x="242466" y="326826"/>
                  </a:lnTo>
                  <a:lnTo>
                    <a:pt x="242466" y="322735"/>
                  </a:lnTo>
                  <a:lnTo>
                    <a:pt x="242466" y="318958"/>
                  </a:lnTo>
                  <a:lnTo>
                    <a:pt x="242466" y="315182"/>
                  </a:lnTo>
                  <a:lnTo>
                    <a:pt x="239800" y="297401"/>
                  </a:lnTo>
                  <a:lnTo>
                    <a:pt x="238467" y="293467"/>
                  </a:lnTo>
                  <a:lnTo>
                    <a:pt x="237800" y="288589"/>
                  </a:lnTo>
                  <a:lnTo>
                    <a:pt x="235800" y="285914"/>
                  </a:lnTo>
                  <a:lnTo>
                    <a:pt x="234467" y="284026"/>
                  </a:lnTo>
                  <a:lnTo>
                    <a:pt x="229801" y="276159"/>
                  </a:lnTo>
                  <a:lnTo>
                    <a:pt x="227802" y="274270"/>
                  </a:lnTo>
                </a:path>
                <a:path w="3002915" h="372109">
                  <a:moveTo>
                    <a:pt x="208471" y="221243"/>
                  </a:moveTo>
                  <a:lnTo>
                    <a:pt x="207304" y="213690"/>
                  </a:lnTo>
                  <a:lnTo>
                    <a:pt x="208471" y="206137"/>
                  </a:lnTo>
                  <a:lnTo>
                    <a:pt x="209304" y="188828"/>
                  </a:lnTo>
                  <a:lnTo>
                    <a:pt x="210471" y="183163"/>
                  </a:lnTo>
                  <a:lnTo>
                    <a:pt x="211304" y="181275"/>
                  </a:lnTo>
                  <a:lnTo>
                    <a:pt x="212470" y="178600"/>
                  </a:lnTo>
                  <a:lnTo>
                    <a:pt x="217303" y="171834"/>
                  </a:lnTo>
                  <a:lnTo>
                    <a:pt x="220469" y="167900"/>
                  </a:lnTo>
                  <a:lnTo>
                    <a:pt x="224469" y="157357"/>
                  </a:lnTo>
                  <a:lnTo>
                    <a:pt x="226468" y="149018"/>
                  </a:lnTo>
                </a:path>
                <a:path w="3002915" h="372109">
                  <a:moveTo>
                    <a:pt x="251798" y="98822"/>
                  </a:moveTo>
                  <a:lnTo>
                    <a:pt x="252465" y="97563"/>
                  </a:lnTo>
                  <a:lnTo>
                    <a:pt x="254465" y="95675"/>
                  </a:lnTo>
                  <a:lnTo>
                    <a:pt x="261797" y="91899"/>
                  </a:lnTo>
                  <a:lnTo>
                    <a:pt x="270962" y="88122"/>
                  </a:lnTo>
                  <a:lnTo>
                    <a:pt x="275795" y="85447"/>
                  </a:lnTo>
                  <a:lnTo>
                    <a:pt x="276961" y="84346"/>
                  </a:lnTo>
                  <a:lnTo>
                    <a:pt x="280961" y="78681"/>
                  </a:lnTo>
                  <a:lnTo>
                    <a:pt x="282961" y="75691"/>
                  </a:lnTo>
                  <a:lnTo>
                    <a:pt x="286960" y="71128"/>
                  </a:lnTo>
                  <a:lnTo>
                    <a:pt x="294126" y="62474"/>
                  </a:lnTo>
                  <a:lnTo>
                    <a:pt x="296959" y="59799"/>
                  </a:lnTo>
                  <a:lnTo>
                    <a:pt x="302125" y="51144"/>
                  </a:lnTo>
                  <a:lnTo>
                    <a:pt x="304124" y="50358"/>
                  </a:lnTo>
                  <a:lnTo>
                    <a:pt x="308957" y="45480"/>
                  </a:lnTo>
                  <a:lnTo>
                    <a:pt x="310957" y="40917"/>
                  </a:lnTo>
                  <a:lnTo>
                    <a:pt x="322122" y="26598"/>
                  </a:lnTo>
                  <a:lnTo>
                    <a:pt x="330121" y="14009"/>
                  </a:lnTo>
                  <a:lnTo>
                    <a:pt x="332121" y="13223"/>
                  </a:lnTo>
                  <a:lnTo>
                    <a:pt x="344119" y="13223"/>
                  </a:lnTo>
                  <a:lnTo>
                    <a:pt x="400611" y="14009"/>
                  </a:lnTo>
                  <a:lnTo>
                    <a:pt x="415776" y="14009"/>
                  </a:lnTo>
                  <a:lnTo>
                    <a:pt x="427774" y="12121"/>
                  </a:lnTo>
                  <a:lnTo>
                    <a:pt x="456937" y="8345"/>
                  </a:lnTo>
                  <a:lnTo>
                    <a:pt x="474268" y="5670"/>
                  </a:lnTo>
                  <a:lnTo>
                    <a:pt x="476934" y="5670"/>
                  </a:lnTo>
                  <a:lnTo>
                    <a:pt x="478267" y="6456"/>
                  </a:lnTo>
                  <a:lnTo>
                    <a:pt x="482267" y="10233"/>
                  </a:lnTo>
                  <a:lnTo>
                    <a:pt x="484266" y="11334"/>
                  </a:lnTo>
                  <a:lnTo>
                    <a:pt x="494265" y="11334"/>
                  </a:lnTo>
                  <a:lnTo>
                    <a:pt x="497431" y="12121"/>
                  </a:lnTo>
                  <a:lnTo>
                    <a:pt x="508263" y="15111"/>
                  </a:lnTo>
                  <a:lnTo>
                    <a:pt x="520261" y="16999"/>
                  </a:lnTo>
                  <a:lnTo>
                    <a:pt x="528260" y="17786"/>
                  </a:lnTo>
                  <a:lnTo>
                    <a:pt x="537426" y="18887"/>
                  </a:lnTo>
                  <a:lnTo>
                    <a:pt x="542592" y="18887"/>
                  </a:lnTo>
                  <a:lnTo>
                    <a:pt x="562589" y="15111"/>
                  </a:lnTo>
                  <a:lnTo>
                    <a:pt x="566588" y="15111"/>
                  </a:lnTo>
                </a:path>
                <a:path w="3002915" h="372109">
                  <a:moveTo>
                    <a:pt x="2885770" y="0"/>
                  </a:moveTo>
                  <a:lnTo>
                    <a:pt x="2885770" y="6457"/>
                  </a:lnTo>
                  <a:lnTo>
                    <a:pt x="2882937" y="15898"/>
                  </a:lnTo>
                  <a:lnTo>
                    <a:pt x="2882937" y="18887"/>
                  </a:lnTo>
                  <a:lnTo>
                    <a:pt x="2884937" y="21562"/>
                  </a:lnTo>
                  <a:lnTo>
                    <a:pt x="2884937" y="25339"/>
                  </a:lnTo>
                  <a:lnTo>
                    <a:pt x="2884937" y="32262"/>
                  </a:lnTo>
                  <a:lnTo>
                    <a:pt x="2880937" y="43592"/>
                  </a:lnTo>
                  <a:lnTo>
                    <a:pt x="2877771" y="50358"/>
                  </a:lnTo>
                  <a:lnTo>
                    <a:pt x="2877771" y="54921"/>
                  </a:lnTo>
                  <a:lnTo>
                    <a:pt x="2879771" y="63575"/>
                  </a:lnTo>
                  <a:lnTo>
                    <a:pt x="2879771" y="71915"/>
                  </a:lnTo>
                  <a:lnTo>
                    <a:pt x="2880937" y="73017"/>
                  </a:lnTo>
                  <a:lnTo>
                    <a:pt x="2882937" y="79783"/>
                  </a:lnTo>
                  <a:lnTo>
                    <a:pt x="2885770" y="81671"/>
                  </a:lnTo>
                  <a:lnTo>
                    <a:pt x="2887770" y="83559"/>
                  </a:lnTo>
                  <a:lnTo>
                    <a:pt x="2888936" y="87493"/>
                  </a:lnTo>
                  <a:lnTo>
                    <a:pt x="2890936" y="93158"/>
                  </a:lnTo>
                  <a:lnTo>
                    <a:pt x="2891769" y="93787"/>
                  </a:lnTo>
                  <a:lnTo>
                    <a:pt x="2892936" y="95675"/>
                  </a:lnTo>
                  <a:lnTo>
                    <a:pt x="2895769" y="96934"/>
                  </a:lnTo>
                  <a:lnTo>
                    <a:pt x="2899768" y="97564"/>
                  </a:lnTo>
                  <a:lnTo>
                    <a:pt x="2901768" y="96934"/>
                  </a:lnTo>
                  <a:lnTo>
                    <a:pt x="2903768" y="96934"/>
                  </a:lnTo>
                  <a:lnTo>
                    <a:pt x="2907767" y="93787"/>
                  </a:lnTo>
                  <a:lnTo>
                    <a:pt x="2910100" y="93158"/>
                  </a:lnTo>
                </a:path>
                <a:path w="3002915" h="372109">
                  <a:moveTo>
                    <a:pt x="2952094" y="54134"/>
                  </a:moveTo>
                  <a:lnTo>
                    <a:pt x="2968092" y="70027"/>
                  </a:lnTo>
                  <a:lnTo>
                    <a:pt x="2970092" y="75692"/>
                  </a:lnTo>
                  <a:lnTo>
                    <a:pt x="2971425" y="77580"/>
                  </a:lnTo>
                  <a:lnTo>
                    <a:pt x="2972092" y="78681"/>
                  </a:lnTo>
                  <a:lnTo>
                    <a:pt x="2973425" y="79783"/>
                  </a:lnTo>
                  <a:lnTo>
                    <a:pt x="2976091" y="78681"/>
                  </a:lnTo>
                  <a:lnTo>
                    <a:pt x="2979424" y="77580"/>
                  </a:lnTo>
                  <a:lnTo>
                    <a:pt x="2984590" y="71128"/>
                  </a:lnTo>
                  <a:lnTo>
                    <a:pt x="2985423" y="68139"/>
                  </a:lnTo>
                  <a:lnTo>
                    <a:pt x="2987423" y="64362"/>
                  </a:lnTo>
                  <a:lnTo>
                    <a:pt x="2989422" y="62474"/>
                  </a:lnTo>
                  <a:lnTo>
                    <a:pt x="2991422" y="62474"/>
                  </a:lnTo>
                  <a:lnTo>
                    <a:pt x="2994588" y="63575"/>
                  </a:lnTo>
                  <a:lnTo>
                    <a:pt x="3000588" y="69240"/>
                  </a:lnTo>
                  <a:lnTo>
                    <a:pt x="3002587" y="71915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0" name="object 347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492737" y="633398"/>
              <a:ext cx="238517" cy="151862"/>
            </a:xfrm>
            <a:prstGeom prst="rect">
              <a:avLst/>
            </a:prstGeom>
          </p:spPr>
        </p:pic>
        <p:pic>
          <p:nvPicPr>
            <p:cNvPr id="3471" name="object 347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92332" y="822089"/>
              <a:ext cx="225468" cy="192492"/>
            </a:xfrm>
            <a:prstGeom prst="rect">
              <a:avLst/>
            </a:prstGeom>
          </p:spPr>
        </p:pic>
        <p:sp>
          <p:nvSpPr>
            <p:cNvPr id="3472" name="object 3472"/>
            <p:cNvSpPr/>
            <p:nvPr/>
          </p:nvSpPr>
          <p:spPr>
            <a:xfrm>
              <a:off x="7854462" y="1020022"/>
              <a:ext cx="53340" cy="32384"/>
            </a:xfrm>
            <a:custGeom>
              <a:avLst/>
              <a:gdLst/>
              <a:ahLst/>
              <a:cxnLst/>
              <a:rect l="l" t="t" r="r" b="b"/>
              <a:pathLst>
                <a:path w="53340" h="32384">
                  <a:moveTo>
                    <a:pt x="0" y="786"/>
                  </a:moveTo>
                  <a:lnTo>
                    <a:pt x="1999" y="786"/>
                  </a:lnTo>
                  <a:lnTo>
                    <a:pt x="3999" y="0"/>
                  </a:lnTo>
                  <a:lnTo>
                    <a:pt x="5999" y="0"/>
                  </a:lnTo>
                  <a:lnTo>
                    <a:pt x="8832" y="786"/>
                  </a:lnTo>
                  <a:lnTo>
                    <a:pt x="11998" y="2674"/>
                  </a:lnTo>
                  <a:lnTo>
                    <a:pt x="12831" y="4563"/>
                  </a:lnTo>
                  <a:lnTo>
                    <a:pt x="14831" y="6451"/>
                  </a:lnTo>
                  <a:lnTo>
                    <a:pt x="23996" y="18882"/>
                  </a:lnTo>
                  <a:lnTo>
                    <a:pt x="27329" y="23760"/>
                  </a:lnTo>
                  <a:lnTo>
                    <a:pt x="29995" y="29424"/>
                  </a:lnTo>
                  <a:lnTo>
                    <a:pt x="31995" y="31470"/>
                  </a:lnTo>
                  <a:lnTo>
                    <a:pt x="35328" y="32099"/>
                  </a:lnTo>
                  <a:lnTo>
                    <a:pt x="37328" y="32099"/>
                  </a:lnTo>
                  <a:lnTo>
                    <a:pt x="37994" y="31470"/>
                  </a:lnTo>
                  <a:lnTo>
                    <a:pt x="37994" y="28323"/>
                  </a:lnTo>
                  <a:lnTo>
                    <a:pt x="39994" y="26435"/>
                  </a:lnTo>
                  <a:lnTo>
                    <a:pt x="45327" y="21871"/>
                  </a:lnTo>
                  <a:lnTo>
                    <a:pt x="51326" y="18882"/>
                  </a:lnTo>
                  <a:lnTo>
                    <a:pt x="53326" y="18882"/>
                  </a:lnTo>
                </a:path>
              </a:pathLst>
            </a:custGeom>
            <a:ln w="191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3" name="object 347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952232" y="1045387"/>
              <a:ext cx="147414" cy="249657"/>
            </a:xfrm>
            <a:prstGeom prst="rect">
              <a:avLst/>
            </a:prstGeom>
          </p:spPr>
        </p:pic>
        <p:sp>
          <p:nvSpPr>
            <p:cNvPr id="3474" name="object 3474"/>
            <p:cNvSpPr/>
            <p:nvPr/>
          </p:nvSpPr>
          <p:spPr>
            <a:xfrm>
              <a:off x="7824133" y="1324814"/>
              <a:ext cx="154940" cy="829944"/>
            </a:xfrm>
            <a:custGeom>
              <a:avLst/>
              <a:gdLst/>
              <a:ahLst/>
              <a:cxnLst/>
              <a:rect l="l" t="t" r="r" b="b"/>
              <a:pathLst>
                <a:path w="154940" h="829944">
                  <a:moveTo>
                    <a:pt x="131981" y="0"/>
                  </a:moveTo>
                  <a:lnTo>
                    <a:pt x="129982" y="1258"/>
                  </a:lnTo>
                  <a:lnTo>
                    <a:pt x="121983" y="7552"/>
                  </a:lnTo>
                  <a:lnTo>
                    <a:pt x="116817" y="11329"/>
                  </a:lnTo>
                  <a:lnTo>
                    <a:pt x="112817" y="14476"/>
                  </a:lnTo>
                  <a:lnTo>
                    <a:pt x="108818" y="18252"/>
                  </a:lnTo>
                  <a:lnTo>
                    <a:pt x="105652" y="22816"/>
                  </a:lnTo>
                  <a:lnTo>
                    <a:pt x="101652" y="28480"/>
                  </a:lnTo>
                  <a:lnTo>
                    <a:pt x="97653" y="31470"/>
                  </a:lnTo>
                  <a:lnTo>
                    <a:pt x="94820" y="33358"/>
                  </a:lnTo>
                  <a:lnTo>
                    <a:pt x="88821" y="35246"/>
                  </a:lnTo>
                  <a:lnTo>
                    <a:pt x="80322" y="37135"/>
                  </a:lnTo>
                  <a:lnTo>
                    <a:pt x="73656" y="40124"/>
                  </a:lnTo>
                  <a:lnTo>
                    <a:pt x="70323" y="42013"/>
                  </a:lnTo>
                  <a:lnTo>
                    <a:pt x="67657" y="42799"/>
                  </a:lnTo>
                </a:path>
                <a:path w="154940" h="829944">
                  <a:moveTo>
                    <a:pt x="33162" y="83711"/>
                  </a:moveTo>
                  <a:lnTo>
                    <a:pt x="34328" y="86701"/>
                  </a:lnTo>
                  <a:lnTo>
                    <a:pt x="36328" y="92365"/>
                  </a:lnTo>
                  <a:lnTo>
                    <a:pt x="39161" y="96929"/>
                  </a:lnTo>
                  <a:lnTo>
                    <a:pt x="39161" y="98817"/>
                  </a:lnTo>
                  <a:lnTo>
                    <a:pt x="40327" y="100705"/>
                  </a:lnTo>
                  <a:lnTo>
                    <a:pt x="41161" y="106370"/>
                  </a:lnTo>
                  <a:lnTo>
                    <a:pt x="43160" y="121790"/>
                  </a:lnTo>
                  <a:lnTo>
                    <a:pt x="44327" y="127455"/>
                  </a:lnTo>
                  <a:lnTo>
                    <a:pt x="43160" y="129343"/>
                  </a:lnTo>
                  <a:lnTo>
                    <a:pt x="43160" y="132018"/>
                  </a:lnTo>
                  <a:lnTo>
                    <a:pt x="42327" y="135795"/>
                  </a:lnTo>
                  <a:lnTo>
                    <a:pt x="44327" y="139571"/>
                  </a:lnTo>
                  <a:lnTo>
                    <a:pt x="45160" y="143348"/>
                  </a:lnTo>
                  <a:lnTo>
                    <a:pt x="46326" y="150271"/>
                  </a:lnTo>
                  <a:lnTo>
                    <a:pt x="47160" y="158453"/>
                  </a:lnTo>
                  <a:lnTo>
                    <a:pt x="48326" y="163489"/>
                  </a:lnTo>
                  <a:lnTo>
                    <a:pt x="48326" y="167265"/>
                  </a:lnTo>
                  <a:lnTo>
                    <a:pt x="50326" y="171042"/>
                  </a:lnTo>
                  <a:lnTo>
                    <a:pt x="51159" y="174818"/>
                  </a:lnTo>
                  <a:lnTo>
                    <a:pt x="52326" y="177808"/>
                  </a:lnTo>
                  <a:lnTo>
                    <a:pt x="52326" y="180483"/>
                  </a:lnTo>
                  <a:lnTo>
                    <a:pt x="51159" y="185361"/>
                  </a:lnTo>
                  <a:lnTo>
                    <a:pt x="50326" y="189137"/>
                  </a:lnTo>
                  <a:lnTo>
                    <a:pt x="50326" y="191812"/>
                  </a:lnTo>
                  <a:lnTo>
                    <a:pt x="51159" y="194802"/>
                  </a:lnTo>
                  <a:lnTo>
                    <a:pt x="55659" y="199365"/>
                  </a:lnTo>
                  <a:lnTo>
                    <a:pt x="57658" y="202355"/>
                  </a:lnTo>
                  <a:lnTo>
                    <a:pt x="58325" y="205502"/>
                  </a:lnTo>
                  <a:lnTo>
                    <a:pt x="58325" y="209278"/>
                  </a:lnTo>
                  <a:lnTo>
                    <a:pt x="57658" y="215572"/>
                  </a:lnTo>
                  <a:lnTo>
                    <a:pt x="58325" y="217461"/>
                  </a:lnTo>
                  <a:lnTo>
                    <a:pt x="59658" y="219349"/>
                  </a:lnTo>
                  <a:lnTo>
                    <a:pt x="62324" y="223125"/>
                  </a:lnTo>
                  <a:lnTo>
                    <a:pt x="64324" y="225171"/>
                  </a:lnTo>
                  <a:lnTo>
                    <a:pt x="67657" y="230049"/>
                  </a:lnTo>
                  <a:lnTo>
                    <a:pt x="69657" y="235714"/>
                  </a:lnTo>
                  <a:lnTo>
                    <a:pt x="70323" y="239490"/>
                  </a:lnTo>
                  <a:lnTo>
                    <a:pt x="72323" y="242165"/>
                  </a:lnTo>
                  <a:lnTo>
                    <a:pt x="74323" y="243266"/>
                  </a:lnTo>
                  <a:lnTo>
                    <a:pt x="75656" y="245155"/>
                  </a:lnTo>
                  <a:lnTo>
                    <a:pt x="76322" y="248931"/>
                  </a:lnTo>
                  <a:lnTo>
                    <a:pt x="79655" y="263250"/>
                  </a:lnTo>
                  <a:lnTo>
                    <a:pt x="80322" y="272691"/>
                  </a:lnTo>
                  <a:lnTo>
                    <a:pt x="80322" y="279143"/>
                  </a:lnTo>
                  <a:lnTo>
                    <a:pt x="78322" y="289056"/>
                  </a:lnTo>
                  <a:lnTo>
                    <a:pt x="77656" y="299284"/>
                  </a:lnTo>
                  <a:lnTo>
                    <a:pt x="76322" y="320054"/>
                  </a:lnTo>
                  <a:lnTo>
                    <a:pt x="75656" y="323044"/>
                  </a:lnTo>
                  <a:lnTo>
                    <a:pt x="72323" y="325719"/>
                  </a:lnTo>
                  <a:lnTo>
                    <a:pt x="68323" y="328709"/>
                  </a:lnTo>
                  <a:lnTo>
                    <a:pt x="64324" y="328709"/>
                  </a:lnTo>
                  <a:lnTo>
                    <a:pt x="62324" y="328709"/>
                  </a:lnTo>
                  <a:lnTo>
                    <a:pt x="58325" y="329810"/>
                  </a:lnTo>
                  <a:lnTo>
                    <a:pt x="54325" y="332485"/>
                  </a:lnTo>
                  <a:lnTo>
                    <a:pt x="50326" y="338150"/>
                  </a:lnTo>
                  <a:lnTo>
                    <a:pt x="48326" y="343815"/>
                  </a:lnTo>
                  <a:lnTo>
                    <a:pt x="45160" y="347591"/>
                  </a:lnTo>
                  <a:lnTo>
                    <a:pt x="20330" y="380950"/>
                  </a:lnTo>
                  <a:lnTo>
                    <a:pt x="20330" y="383940"/>
                  </a:lnTo>
                  <a:lnTo>
                    <a:pt x="21163" y="388503"/>
                  </a:lnTo>
                </a:path>
                <a:path w="154940" h="829944">
                  <a:moveTo>
                    <a:pt x="31162" y="444520"/>
                  </a:moveTo>
                  <a:lnTo>
                    <a:pt x="31162" y="445622"/>
                  </a:lnTo>
                  <a:lnTo>
                    <a:pt x="31162" y="448297"/>
                  </a:lnTo>
                  <a:lnTo>
                    <a:pt x="32328" y="452388"/>
                  </a:lnTo>
                  <a:lnTo>
                    <a:pt x="32328" y="455063"/>
                  </a:lnTo>
                  <a:lnTo>
                    <a:pt x="31162" y="458053"/>
                  </a:lnTo>
                  <a:lnTo>
                    <a:pt x="27162" y="462616"/>
                  </a:lnTo>
                  <a:lnTo>
                    <a:pt x="23163" y="465606"/>
                  </a:lnTo>
                  <a:lnTo>
                    <a:pt x="17164" y="471270"/>
                  </a:lnTo>
                  <a:lnTo>
                    <a:pt x="11998" y="477722"/>
                  </a:lnTo>
                  <a:lnTo>
                    <a:pt x="9165" y="480711"/>
                  </a:lnTo>
                  <a:lnTo>
                    <a:pt x="7998" y="483386"/>
                  </a:lnTo>
                  <a:lnTo>
                    <a:pt x="9165" y="486376"/>
                  </a:lnTo>
                  <a:lnTo>
                    <a:pt x="9998" y="489051"/>
                  </a:lnTo>
                  <a:lnTo>
                    <a:pt x="11998" y="495188"/>
                  </a:lnTo>
                  <a:lnTo>
                    <a:pt x="13164" y="502741"/>
                  </a:lnTo>
                  <a:lnTo>
                    <a:pt x="15164" y="510294"/>
                  </a:lnTo>
                </a:path>
                <a:path w="154940" h="829944">
                  <a:moveTo>
                    <a:pt x="19164" y="563164"/>
                  </a:moveTo>
                  <a:lnTo>
                    <a:pt x="15164" y="566311"/>
                  </a:lnTo>
                  <a:lnTo>
                    <a:pt x="9998" y="573077"/>
                  </a:lnTo>
                  <a:lnTo>
                    <a:pt x="5165" y="580630"/>
                  </a:lnTo>
                  <a:lnTo>
                    <a:pt x="3166" y="583305"/>
                  </a:lnTo>
                  <a:lnTo>
                    <a:pt x="0" y="584407"/>
                  </a:lnTo>
                  <a:lnTo>
                    <a:pt x="0" y="586295"/>
                  </a:lnTo>
                  <a:lnTo>
                    <a:pt x="1999" y="588970"/>
                  </a:lnTo>
                  <a:lnTo>
                    <a:pt x="5165" y="590071"/>
                  </a:lnTo>
                  <a:lnTo>
                    <a:pt x="7998" y="592746"/>
                  </a:lnTo>
                  <a:lnTo>
                    <a:pt x="11998" y="596523"/>
                  </a:lnTo>
                  <a:lnTo>
                    <a:pt x="15164" y="599513"/>
                  </a:lnTo>
                  <a:lnTo>
                    <a:pt x="19164" y="601401"/>
                  </a:lnTo>
                  <a:lnTo>
                    <a:pt x="23163" y="603289"/>
                  </a:lnTo>
                  <a:lnTo>
                    <a:pt x="25163" y="603289"/>
                  </a:lnTo>
                  <a:lnTo>
                    <a:pt x="26329" y="605177"/>
                  </a:lnTo>
                  <a:lnTo>
                    <a:pt x="26329" y="607065"/>
                  </a:lnTo>
                  <a:lnTo>
                    <a:pt x="27162" y="611629"/>
                  </a:lnTo>
                  <a:lnTo>
                    <a:pt x="27162" y="613832"/>
                  </a:lnTo>
                  <a:lnTo>
                    <a:pt x="30329" y="617608"/>
                  </a:lnTo>
                  <a:lnTo>
                    <a:pt x="39161" y="625948"/>
                  </a:lnTo>
                  <a:lnTo>
                    <a:pt x="43160" y="630983"/>
                  </a:lnTo>
                  <a:lnTo>
                    <a:pt x="46326" y="633501"/>
                  </a:lnTo>
                  <a:lnTo>
                    <a:pt x="50326" y="634759"/>
                  </a:lnTo>
                  <a:lnTo>
                    <a:pt x="54325" y="637277"/>
                  </a:lnTo>
                  <a:lnTo>
                    <a:pt x="59658" y="640424"/>
                  </a:lnTo>
                  <a:lnTo>
                    <a:pt x="62324" y="644201"/>
                  </a:lnTo>
                  <a:lnTo>
                    <a:pt x="65657" y="646089"/>
                  </a:lnTo>
                  <a:lnTo>
                    <a:pt x="68323" y="646876"/>
                  </a:lnTo>
                  <a:lnTo>
                    <a:pt x="74323" y="649865"/>
                  </a:lnTo>
                  <a:lnTo>
                    <a:pt x="76322" y="652540"/>
                  </a:lnTo>
                  <a:lnTo>
                    <a:pt x="78322" y="656631"/>
                  </a:lnTo>
                  <a:lnTo>
                    <a:pt x="78322" y="669849"/>
                  </a:lnTo>
                  <a:lnTo>
                    <a:pt x="79655" y="673626"/>
                  </a:lnTo>
                  <a:lnTo>
                    <a:pt x="80322" y="678189"/>
                  </a:lnTo>
                  <a:lnTo>
                    <a:pt x="84321" y="683853"/>
                  </a:lnTo>
                  <a:lnTo>
                    <a:pt x="87654" y="688731"/>
                  </a:lnTo>
                  <a:lnTo>
                    <a:pt x="110818" y="724765"/>
                  </a:lnTo>
                  <a:lnTo>
                    <a:pt x="110818" y="736409"/>
                  </a:lnTo>
                  <a:lnTo>
                    <a:pt x="111651" y="738297"/>
                  </a:lnTo>
                  <a:lnTo>
                    <a:pt x="113651" y="740186"/>
                  </a:lnTo>
                  <a:lnTo>
                    <a:pt x="115650" y="740972"/>
                  </a:lnTo>
                  <a:lnTo>
                    <a:pt x="117650" y="743962"/>
                  </a:lnTo>
                  <a:lnTo>
                    <a:pt x="118817" y="746637"/>
                  </a:lnTo>
                  <a:lnTo>
                    <a:pt x="116817" y="756078"/>
                  </a:lnTo>
                  <a:lnTo>
                    <a:pt x="116817" y="760956"/>
                  </a:lnTo>
                  <a:lnTo>
                    <a:pt x="116817" y="762844"/>
                  </a:lnTo>
                  <a:lnTo>
                    <a:pt x="119650" y="764890"/>
                  </a:lnTo>
                  <a:lnTo>
                    <a:pt x="124816" y="768666"/>
                  </a:lnTo>
                  <a:lnTo>
                    <a:pt x="129982" y="770555"/>
                  </a:lnTo>
                  <a:lnTo>
                    <a:pt x="132815" y="772443"/>
                  </a:lnTo>
                  <a:lnTo>
                    <a:pt x="133981" y="773072"/>
                  </a:lnTo>
                  <a:lnTo>
                    <a:pt x="136814" y="774961"/>
                  </a:lnTo>
                  <a:lnTo>
                    <a:pt x="138814" y="779996"/>
                  </a:lnTo>
                  <a:lnTo>
                    <a:pt x="140814" y="783772"/>
                  </a:lnTo>
                  <a:lnTo>
                    <a:pt x="144813" y="788650"/>
                  </a:lnTo>
                  <a:lnTo>
                    <a:pt x="147979" y="790538"/>
                  </a:lnTo>
                  <a:lnTo>
                    <a:pt x="150812" y="792427"/>
                  </a:lnTo>
                  <a:lnTo>
                    <a:pt x="153978" y="795102"/>
                  </a:lnTo>
                  <a:lnTo>
                    <a:pt x="154812" y="798091"/>
                  </a:lnTo>
                  <a:lnTo>
                    <a:pt x="154812" y="800766"/>
                  </a:lnTo>
                  <a:lnTo>
                    <a:pt x="154812" y="803756"/>
                  </a:lnTo>
                  <a:lnTo>
                    <a:pt x="152812" y="807533"/>
                  </a:lnTo>
                  <a:lnTo>
                    <a:pt x="151979" y="810208"/>
                  </a:lnTo>
                  <a:lnTo>
                    <a:pt x="149979" y="813197"/>
                  </a:lnTo>
                  <a:lnTo>
                    <a:pt x="147979" y="819963"/>
                  </a:lnTo>
                  <a:lnTo>
                    <a:pt x="144813" y="829562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5" name="object 347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800466" y="2198564"/>
              <a:ext cx="227810" cy="274837"/>
            </a:xfrm>
            <a:prstGeom prst="rect">
              <a:avLst/>
            </a:prstGeom>
          </p:spPr>
        </p:pic>
        <p:sp>
          <p:nvSpPr>
            <p:cNvPr id="3476" name="object 3476"/>
            <p:cNvSpPr/>
            <p:nvPr/>
          </p:nvSpPr>
          <p:spPr>
            <a:xfrm>
              <a:off x="2166793" y="1941321"/>
              <a:ext cx="6279515" cy="676910"/>
            </a:xfrm>
            <a:custGeom>
              <a:avLst/>
              <a:gdLst/>
              <a:ahLst/>
              <a:cxnLst/>
              <a:rect l="l" t="t" r="r" b="b"/>
              <a:pathLst>
                <a:path w="6279515" h="676910">
                  <a:moveTo>
                    <a:pt x="5907805" y="534841"/>
                  </a:moveTo>
                  <a:lnTo>
                    <a:pt x="5908972" y="534841"/>
                  </a:lnTo>
                  <a:lnTo>
                    <a:pt x="5910971" y="536729"/>
                  </a:lnTo>
                  <a:lnTo>
                    <a:pt x="5913804" y="538617"/>
                  </a:lnTo>
                  <a:lnTo>
                    <a:pt x="5916137" y="539719"/>
                  </a:lnTo>
                  <a:lnTo>
                    <a:pt x="5918970" y="538617"/>
                  </a:lnTo>
                  <a:lnTo>
                    <a:pt x="5920970" y="538617"/>
                  </a:lnTo>
                  <a:lnTo>
                    <a:pt x="5924136" y="537831"/>
                  </a:lnTo>
                  <a:lnTo>
                    <a:pt x="5926969" y="537831"/>
                  </a:lnTo>
                  <a:lnTo>
                    <a:pt x="5930969" y="537831"/>
                  </a:lnTo>
                  <a:lnTo>
                    <a:pt x="5934968" y="538617"/>
                  </a:lnTo>
                  <a:lnTo>
                    <a:pt x="5936968" y="539719"/>
                  </a:lnTo>
                  <a:lnTo>
                    <a:pt x="5942134" y="542394"/>
                  </a:lnTo>
                  <a:lnTo>
                    <a:pt x="5946133" y="544282"/>
                  </a:lnTo>
                  <a:lnTo>
                    <a:pt x="5948966" y="546170"/>
                  </a:lnTo>
                  <a:lnTo>
                    <a:pt x="5952132" y="548059"/>
                  </a:lnTo>
                  <a:lnTo>
                    <a:pt x="5955465" y="548059"/>
                  </a:lnTo>
                  <a:lnTo>
                    <a:pt x="5961465" y="549160"/>
                  </a:lnTo>
                  <a:lnTo>
                    <a:pt x="5967464" y="549947"/>
                  </a:lnTo>
                  <a:lnTo>
                    <a:pt x="5970130" y="551048"/>
                  </a:lnTo>
                  <a:lnTo>
                    <a:pt x="5973463" y="552936"/>
                  </a:lnTo>
                  <a:lnTo>
                    <a:pt x="5977462" y="554825"/>
                  </a:lnTo>
                  <a:lnTo>
                    <a:pt x="5981462" y="556713"/>
                  </a:lnTo>
                </a:path>
                <a:path w="6279515" h="676910">
                  <a:moveTo>
                    <a:pt x="6032621" y="584407"/>
                  </a:moveTo>
                  <a:lnTo>
                    <a:pt x="6036621" y="586295"/>
                  </a:lnTo>
                  <a:lnTo>
                    <a:pt x="6037787" y="588970"/>
                  </a:lnTo>
                  <a:lnTo>
                    <a:pt x="6039787" y="591960"/>
                  </a:lnTo>
                  <a:lnTo>
                    <a:pt x="6040620" y="597625"/>
                  </a:lnTo>
                  <a:lnTo>
                    <a:pt x="6041787" y="603289"/>
                  </a:lnTo>
                  <a:lnTo>
                    <a:pt x="6043787" y="605964"/>
                  </a:lnTo>
                  <a:lnTo>
                    <a:pt x="6046620" y="608954"/>
                  </a:lnTo>
                  <a:lnTo>
                    <a:pt x="6049786" y="613832"/>
                  </a:lnTo>
                  <a:lnTo>
                    <a:pt x="6052619" y="618395"/>
                  </a:lnTo>
                  <a:lnTo>
                    <a:pt x="6055785" y="622172"/>
                  </a:lnTo>
                  <a:lnTo>
                    <a:pt x="6059784" y="625319"/>
                  </a:lnTo>
                  <a:lnTo>
                    <a:pt x="6061118" y="625948"/>
                  </a:lnTo>
                  <a:lnTo>
                    <a:pt x="6065117" y="627836"/>
                  </a:lnTo>
                  <a:lnTo>
                    <a:pt x="6067783" y="629095"/>
                  </a:lnTo>
                  <a:lnTo>
                    <a:pt x="6073116" y="629095"/>
                  </a:lnTo>
                  <a:lnTo>
                    <a:pt x="6077115" y="629095"/>
                  </a:lnTo>
                  <a:lnTo>
                    <a:pt x="6079115" y="630983"/>
                  </a:lnTo>
                  <a:lnTo>
                    <a:pt x="6081115" y="630983"/>
                  </a:lnTo>
                  <a:lnTo>
                    <a:pt x="6083781" y="633501"/>
                  </a:lnTo>
                  <a:lnTo>
                    <a:pt x="6087114" y="636648"/>
                  </a:lnTo>
                  <a:lnTo>
                    <a:pt x="6091113" y="639166"/>
                  </a:lnTo>
                  <a:lnTo>
                    <a:pt x="6093113" y="641054"/>
                  </a:lnTo>
                  <a:lnTo>
                    <a:pt x="6094280" y="642942"/>
                  </a:lnTo>
                  <a:lnTo>
                    <a:pt x="6095113" y="646089"/>
                  </a:lnTo>
                  <a:lnTo>
                    <a:pt x="6097113" y="647977"/>
                  </a:lnTo>
                  <a:lnTo>
                    <a:pt x="6100279" y="649866"/>
                  </a:lnTo>
                  <a:lnTo>
                    <a:pt x="6103112" y="650967"/>
                  </a:lnTo>
                  <a:lnTo>
                    <a:pt x="6106278" y="651754"/>
                  </a:lnTo>
                  <a:lnTo>
                    <a:pt x="6109111" y="652855"/>
                  </a:lnTo>
                  <a:lnTo>
                    <a:pt x="6111111" y="654744"/>
                  </a:lnTo>
                  <a:lnTo>
                    <a:pt x="6113110" y="657419"/>
                  </a:lnTo>
                  <a:lnTo>
                    <a:pt x="6114277" y="661195"/>
                  </a:lnTo>
                  <a:lnTo>
                    <a:pt x="6116277" y="664971"/>
                  </a:lnTo>
                  <a:lnTo>
                    <a:pt x="6117110" y="667961"/>
                  </a:lnTo>
                  <a:lnTo>
                    <a:pt x="6121109" y="668748"/>
                  </a:lnTo>
                  <a:lnTo>
                    <a:pt x="6125442" y="670636"/>
                  </a:lnTo>
                  <a:lnTo>
                    <a:pt x="6129441" y="670636"/>
                  </a:lnTo>
                  <a:lnTo>
                    <a:pt x="6135441" y="671738"/>
                  </a:lnTo>
                  <a:lnTo>
                    <a:pt x="6141440" y="671738"/>
                  </a:lnTo>
                  <a:lnTo>
                    <a:pt x="6145439" y="671738"/>
                  </a:lnTo>
                  <a:lnTo>
                    <a:pt x="6149439" y="672524"/>
                  </a:lnTo>
                  <a:lnTo>
                    <a:pt x="6154271" y="673626"/>
                  </a:lnTo>
                  <a:lnTo>
                    <a:pt x="6159437" y="674413"/>
                  </a:lnTo>
                  <a:lnTo>
                    <a:pt x="6162604" y="675514"/>
                  </a:lnTo>
                  <a:lnTo>
                    <a:pt x="6165437" y="676301"/>
                  </a:lnTo>
                  <a:lnTo>
                    <a:pt x="6169436" y="675514"/>
                  </a:lnTo>
                  <a:lnTo>
                    <a:pt x="6174602" y="674413"/>
                  </a:lnTo>
                  <a:lnTo>
                    <a:pt x="6178601" y="673626"/>
                  </a:lnTo>
                  <a:lnTo>
                    <a:pt x="6183434" y="671738"/>
                  </a:lnTo>
                  <a:lnTo>
                    <a:pt x="6187434" y="670636"/>
                  </a:lnTo>
                  <a:lnTo>
                    <a:pt x="6190600" y="670636"/>
                  </a:lnTo>
                  <a:lnTo>
                    <a:pt x="6195932" y="670636"/>
                  </a:lnTo>
                  <a:lnTo>
                    <a:pt x="6202598" y="670636"/>
                  </a:lnTo>
                  <a:lnTo>
                    <a:pt x="6204764" y="670636"/>
                  </a:lnTo>
                  <a:lnTo>
                    <a:pt x="6205931" y="669849"/>
                  </a:lnTo>
                  <a:lnTo>
                    <a:pt x="6207931" y="668748"/>
                  </a:lnTo>
                  <a:lnTo>
                    <a:pt x="6212763" y="664185"/>
                  </a:lnTo>
                  <a:lnTo>
                    <a:pt x="6214763" y="661195"/>
                  </a:lnTo>
                  <a:lnTo>
                    <a:pt x="6218763" y="657419"/>
                  </a:lnTo>
                  <a:lnTo>
                    <a:pt x="6222762" y="651754"/>
                  </a:lnTo>
                  <a:lnTo>
                    <a:pt x="6227095" y="646876"/>
                  </a:lnTo>
                  <a:lnTo>
                    <a:pt x="6231927" y="640424"/>
                  </a:lnTo>
                  <a:lnTo>
                    <a:pt x="6237093" y="635389"/>
                  </a:lnTo>
                  <a:lnTo>
                    <a:pt x="6239093" y="633501"/>
                  </a:lnTo>
                  <a:lnTo>
                    <a:pt x="6241093" y="632872"/>
                  </a:lnTo>
                  <a:lnTo>
                    <a:pt x="6245092" y="630983"/>
                  </a:lnTo>
                  <a:lnTo>
                    <a:pt x="6249925" y="629095"/>
                  </a:lnTo>
                  <a:lnTo>
                    <a:pt x="6251925" y="627207"/>
                  </a:lnTo>
                  <a:lnTo>
                    <a:pt x="6255091" y="624060"/>
                  </a:lnTo>
                  <a:lnTo>
                    <a:pt x="6257091" y="624060"/>
                  </a:lnTo>
                  <a:lnTo>
                    <a:pt x="6259924" y="624060"/>
                  </a:lnTo>
                  <a:lnTo>
                    <a:pt x="6262257" y="624060"/>
                  </a:lnTo>
                  <a:lnTo>
                    <a:pt x="6263090" y="625319"/>
                  </a:lnTo>
                  <a:lnTo>
                    <a:pt x="6267089" y="627207"/>
                  </a:lnTo>
                  <a:lnTo>
                    <a:pt x="6272255" y="629725"/>
                  </a:lnTo>
                  <a:lnTo>
                    <a:pt x="6276255" y="633501"/>
                  </a:lnTo>
                  <a:lnTo>
                    <a:pt x="6279121" y="635614"/>
                  </a:lnTo>
                </a:path>
                <a:path w="6279515" h="676910">
                  <a:moveTo>
                    <a:pt x="141597" y="0"/>
                  </a:moveTo>
                  <a:lnTo>
                    <a:pt x="137597" y="3776"/>
                  </a:lnTo>
                  <a:lnTo>
                    <a:pt x="130765" y="13217"/>
                  </a:lnTo>
                  <a:lnTo>
                    <a:pt x="124432" y="22816"/>
                  </a:lnTo>
                  <a:lnTo>
                    <a:pt x="122433" y="25805"/>
                  </a:lnTo>
                  <a:lnTo>
                    <a:pt x="117600" y="32257"/>
                  </a:lnTo>
                  <a:lnTo>
                    <a:pt x="107635" y="48464"/>
                  </a:lnTo>
                  <a:lnTo>
                    <a:pt x="103635" y="55230"/>
                  </a:lnTo>
                  <a:lnTo>
                    <a:pt x="102435" y="59007"/>
                  </a:lnTo>
                  <a:lnTo>
                    <a:pt x="98436" y="65458"/>
                  </a:lnTo>
                  <a:lnTo>
                    <a:pt x="97636" y="72224"/>
                  </a:lnTo>
                  <a:lnTo>
                    <a:pt x="95636" y="79148"/>
                  </a:lnTo>
                  <a:lnTo>
                    <a:pt x="93237" y="91264"/>
                  </a:lnTo>
                  <a:lnTo>
                    <a:pt x="91237" y="96929"/>
                  </a:lnTo>
                  <a:lnTo>
                    <a:pt x="91237" y="104482"/>
                  </a:lnTo>
                  <a:lnTo>
                    <a:pt x="105635" y="125567"/>
                  </a:lnTo>
                  <a:lnTo>
                    <a:pt x="111601" y="128242"/>
                  </a:lnTo>
                  <a:lnTo>
                    <a:pt x="124432" y="133906"/>
                  </a:lnTo>
                  <a:lnTo>
                    <a:pt x="132765" y="137683"/>
                  </a:lnTo>
                  <a:lnTo>
                    <a:pt x="135598" y="140673"/>
                  </a:lnTo>
                  <a:lnTo>
                    <a:pt x="136764" y="144449"/>
                  </a:lnTo>
                  <a:lnTo>
                    <a:pt x="138764" y="146337"/>
                  </a:lnTo>
                  <a:lnTo>
                    <a:pt x="143596" y="154048"/>
                  </a:lnTo>
                  <a:lnTo>
                    <a:pt x="143596" y="155936"/>
                  </a:lnTo>
                  <a:lnTo>
                    <a:pt x="141597" y="156565"/>
                  </a:lnTo>
                  <a:lnTo>
                    <a:pt x="138764" y="158453"/>
                  </a:lnTo>
                  <a:lnTo>
                    <a:pt x="137597" y="160814"/>
                  </a:lnTo>
                  <a:lnTo>
                    <a:pt x="136764" y="172143"/>
                  </a:lnTo>
                  <a:lnTo>
                    <a:pt x="137597" y="174031"/>
                  </a:lnTo>
                  <a:lnTo>
                    <a:pt x="138764" y="178595"/>
                  </a:lnTo>
                  <a:lnTo>
                    <a:pt x="134764" y="193700"/>
                  </a:lnTo>
                  <a:lnTo>
                    <a:pt x="133598" y="197477"/>
                  </a:lnTo>
                  <a:lnTo>
                    <a:pt x="131598" y="199365"/>
                  </a:lnTo>
                  <a:lnTo>
                    <a:pt x="128432" y="198578"/>
                  </a:lnTo>
                  <a:lnTo>
                    <a:pt x="125599" y="197477"/>
                  </a:lnTo>
                  <a:lnTo>
                    <a:pt x="116434" y="197477"/>
                  </a:lnTo>
                  <a:lnTo>
                    <a:pt x="110434" y="195589"/>
                  </a:lnTo>
                  <a:lnTo>
                    <a:pt x="105635" y="194802"/>
                  </a:lnTo>
                  <a:lnTo>
                    <a:pt x="101636" y="195589"/>
                  </a:lnTo>
                  <a:lnTo>
                    <a:pt x="100436" y="196690"/>
                  </a:lnTo>
                  <a:lnTo>
                    <a:pt x="98436" y="201568"/>
                  </a:lnTo>
                  <a:lnTo>
                    <a:pt x="97636" y="202355"/>
                  </a:lnTo>
                  <a:lnTo>
                    <a:pt x="95636" y="204243"/>
                  </a:lnTo>
                  <a:lnTo>
                    <a:pt x="91237" y="214943"/>
                  </a:lnTo>
                  <a:lnTo>
                    <a:pt x="89221" y="222496"/>
                  </a:lnTo>
                  <a:lnTo>
                    <a:pt x="89221" y="226902"/>
                  </a:lnTo>
                  <a:lnTo>
                    <a:pt x="91237" y="228790"/>
                  </a:lnTo>
                  <a:lnTo>
                    <a:pt x="89221" y="230836"/>
                  </a:lnTo>
                  <a:lnTo>
                    <a:pt x="85221" y="230836"/>
                  </a:lnTo>
                  <a:lnTo>
                    <a:pt x="80422" y="232724"/>
                  </a:lnTo>
                  <a:lnTo>
                    <a:pt x="78422" y="233825"/>
                  </a:lnTo>
                  <a:lnTo>
                    <a:pt x="67224" y="239490"/>
                  </a:lnTo>
                  <a:lnTo>
                    <a:pt x="66424" y="243266"/>
                  </a:lnTo>
                  <a:lnTo>
                    <a:pt x="67224" y="247043"/>
                  </a:lnTo>
                </a:path>
                <a:path w="6279515" h="676910">
                  <a:moveTo>
                    <a:pt x="24813" y="278356"/>
                  </a:moveTo>
                  <a:lnTo>
                    <a:pt x="24013" y="281031"/>
                  </a:lnTo>
                  <a:lnTo>
                    <a:pt x="24813" y="283391"/>
                  </a:lnTo>
                  <a:lnTo>
                    <a:pt x="29212" y="287797"/>
                  </a:lnTo>
                  <a:lnTo>
                    <a:pt x="30012" y="290944"/>
                  </a:lnTo>
                  <a:lnTo>
                    <a:pt x="29212" y="292832"/>
                  </a:lnTo>
                  <a:lnTo>
                    <a:pt x="27212" y="296609"/>
                  </a:lnTo>
                  <a:lnTo>
                    <a:pt x="24813" y="317379"/>
                  </a:lnTo>
                  <a:lnTo>
                    <a:pt x="22813" y="321943"/>
                  </a:lnTo>
                  <a:lnTo>
                    <a:pt x="16814" y="327922"/>
                  </a:lnTo>
                  <a:lnTo>
                    <a:pt x="0" y="34114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7" name="object 347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54337" y="2309665"/>
              <a:ext cx="201248" cy="274158"/>
            </a:xfrm>
            <a:prstGeom prst="rect">
              <a:avLst/>
            </a:prstGeom>
          </p:spPr>
        </p:pic>
        <p:sp>
          <p:nvSpPr>
            <p:cNvPr id="3478" name="object 3478"/>
            <p:cNvSpPr/>
            <p:nvPr/>
          </p:nvSpPr>
          <p:spPr>
            <a:xfrm>
              <a:off x="1776280" y="2562706"/>
              <a:ext cx="184150" cy="901700"/>
            </a:xfrm>
            <a:custGeom>
              <a:avLst/>
              <a:gdLst/>
              <a:ahLst/>
              <a:cxnLst/>
              <a:rect l="l" t="t" r="r" b="b"/>
              <a:pathLst>
                <a:path w="184150" h="901700">
                  <a:moveTo>
                    <a:pt x="184058" y="0"/>
                  </a:moveTo>
                  <a:lnTo>
                    <a:pt x="181258" y="26592"/>
                  </a:lnTo>
                  <a:lnTo>
                    <a:pt x="179258" y="37921"/>
                  </a:lnTo>
                  <a:lnTo>
                    <a:pt x="178042" y="45474"/>
                  </a:lnTo>
                  <a:lnTo>
                    <a:pt x="168843" y="79935"/>
                  </a:lnTo>
                  <a:lnTo>
                    <a:pt x="168043" y="85599"/>
                  </a:lnTo>
                  <a:lnTo>
                    <a:pt x="158844" y="123364"/>
                  </a:lnTo>
                  <a:lnTo>
                    <a:pt x="158044" y="133906"/>
                  </a:lnTo>
                  <a:lnTo>
                    <a:pt x="150845" y="154834"/>
                  </a:lnTo>
                  <a:lnTo>
                    <a:pt x="146046" y="166164"/>
                  </a:lnTo>
                  <a:lnTo>
                    <a:pt x="123633" y="206918"/>
                  </a:lnTo>
                  <a:lnTo>
                    <a:pt x="117633" y="222024"/>
                  </a:lnTo>
                  <a:lnTo>
                    <a:pt x="113634" y="227689"/>
                  </a:lnTo>
                  <a:lnTo>
                    <a:pt x="108835" y="239490"/>
                  </a:lnTo>
                  <a:lnTo>
                    <a:pt x="106435" y="245155"/>
                  </a:lnTo>
                  <a:lnTo>
                    <a:pt x="93620" y="269702"/>
                  </a:lnTo>
                  <a:lnTo>
                    <a:pt x="70423" y="308725"/>
                  </a:lnTo>
                  <a:lnTo>
                    <a:pt x="64407" y="318166"/>
                  </a:lnTo>
                </a:path>
                <a:path w="184150" h="901700">
                  <a:moveTo>
                    <a:pt x="35211" y="368519"/>
                  </a:moveTo>
                  <a:lnTo>
                    <a:pt x="21996" y="390391"/>
                  </a:lnTo>
                  <a:lnTo>
                    <a:pt x="17997" y="399045"/>
                  </a:lnTo>
                  <a:lnTo>
                    <a:pt x="15197" y="405497"/>
                  </a:lnTo>
                  <a:lnTo>
                    <a:pt x="7199" y="421862"/>
                  </a:lnTo>
                  <a:lnTo>
                    <a:pt x="2799" y="426267"/>
                  </a:lnTo>
                  <a:lnTo>
                    <a:pt x="0" y="435709"/>
                  </a:lnTo>
                </a:path>
                <a:path w="184150" h="901700">
                  <a:moveTo>
                    <a:pt x="11998" y="462616"/>
                  </a:moveTo>
                  <a:lnTo>
                    <a:pt x="13198" y="464504"/>
                  </a:lnTo>
                  <a:lnTo>
                    <a:pt x="15197" y="469067"/>
                  </a:lnTo>
                  <a:lnTo>
                    <a:pt x="15997" y="472057"/>
                  </a:lnTo>
                  <a:lnTo>
                    <a:pt x="15197" y="476620"/>
                  </a:lnTo>
                  <a:lnTo>
                    <a:pt x="13198" y="481498"/>
                  </a:lnTo>
                  <a:lnTo>
                    <a:pt x="9998" y="484645"/>
                  </a:lnTo>
                  <a:lnTo>
                    <a:pt x="7199" y="490310"/>
                  </a:lnTo>
                  <a:lnTo>
                    <a:pt x="5199" y="497863"/>
                  </a:lnTo>
                  <a:lnTo>
                    <a:pt x="2799" y="502426"/>
                  </a:lnTo>
                  <a:lnTo>
                    <a:pt x="1999" y="507304"/>
                  </a:lnTo>
                  <a:lnTo>
                    <a:pt x="2799" y="516745"/>
                  </a:lnTo>
                  <a:lnTo>
                    <a:pt x="5999" y="526186"/>
                  </a:lnTo>
                  <a:lnTo>
                    <a:pt x="9198" y="537516"/>
                  </a:lnTo>
                  <a:lnTo>
                    <a:pt x="11998" y="540505"/>
                  </a:lnTo>
                  <a:lnTo>
                    <a:pt x="11998" y="543180"/>
                  </a:lnTo>
                  <a:lnTo>
                    <a:pt x="15197" y="549946"/>
                  </a:lnTo>
                  <a:lnTo>
                    <a:pt x="17197" y="552621"/>
                  </a:lnTo>
                  <a:lnTo>
                    <a:pt x="21197" y="556398"/>
                  </a:lnTo>
                  <a:lnTo>
                    <a:pt x="25996" y="565210"/>
                  </a:lnTo>
                  <a:lnTo>
                    <a:pt x="41211" y="582204"/>
                  </a:lnTo>
                  <a:lnTo>
                    <a:pt x="45210" y="587082"/>
                  </a:lnTo>
                  <a:lnTo>
                    <a:pt x="51209" y="592746"/>
                  </a:lnTo>
                  <a:lnTo>
                    <a:pt x="55209" y="597310"/>
                  </a:lnTo>
                  <a:lnTo>
                    <a:pt x="58408" y="598411"/>
                  </a:lnTo>
                  <a:lnTo>
                    <a:pt x="62408" y="598411"/>
                  </a:lnTo>
                  <a:lnTo>
                    <a:pt x="75622" y="602187"/>
                  </a:lnTo>
                  <a:lnTo>
                    <a:pt x="76422" y="604076"/>
                  </a:lnTo>
                  <a:lnTo>
                    <a:pt x="79622" y="609740"/>
                  </a:lnTo>
                  <a:lnTo>
                    <a:pt x="79622" y="611629"/>
                  </a:lnTo>
                  <a:lnTo>
                    <a:pt x="78422" y="614618"/>
                  </a:lnTo>
                  <a:lnTo>
                    <a:pt x="79622" y="653642"/>
                  </a:lnTo>
                  <a:lnTo>
                    <a:pt x="80422" y="723664"/>
                  </a:lnTo>
                  <a:lnTo>
                    <a:pt x="81622" y="768666"/>
                  </a:lnTo>
                </a:path>
                <a:path w="184150" h="901700">
                  <a:moveTo>
                    <a:pt x="82422" y="825313"/>
                  </a:moveTo>
                  <a:lnTo>
                    <a:pt x="82422" y="842307"/>
                  </a:lnTo>
                  <a:lnTo>
                    <a:pt x="84421" y="901315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79" name="object 347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52056" y="3511293"/>
              <a:ext cx="157340" cy="227712"/>
            </a:xfrm>
            <a:prstGeom prst="rect">
              <a:avLst/>
            </a:prstGeom>
          </p:spPr>
        </p:pic>
        <p:sp>
          <p:nvSpPr>
            <p:cNvPr id="3480" name="object 3480"/>
            <p:cNvSpPr/>
            <p:nvPr/>
          </p:nvSpPr>
          <p:spPr>
            <a:xfrm>
              <a:off x="1513800" y="3779513"/>
              <a:ext cx="485775" cy="56515"/>
            </a:xfrm>
            <a:custGeom>
              <a:avLst/>
              <a:gdLst/>
              <a:ahLst/>
              <a:cxnLst/>
              <a:rect l="l" t="t" r="r" b="b"/>
              <a:pathLst>
                <a:path w="485775" h="56514">
                  <a:moveTo>
                    <a:pt x="485749" y="0"/>
                  </a:moveTo>
                  <a:lnTo>
                    <a:pt x="453737" y="10542"/>
                  </a:lnTo>
                  <a:lnTo>
                    <a:pt x="447738" y="7552"/>
                  </a:lnTo>
                  <a:lnTo>
                    <a:pt x="443739" y="6766"/>
                  </a:lnTo>
                  <a:lnTo>
                    <a:pt x="436523" y="6766"/>
                  </a:lnTo>
                  <a:lnTo>
                    <a:pt x="429324" y="7552"/>
                  </a:lnTo>
                  <a:lnTo>
                    <a:pt x="423325" y="8654"/>
                  </a:lnTo>
                  <a:lnTo>
                    <a:pt x="413326" y="8654"/>
                  </a:lnTo>
                  <a:lnTo>
                    <a:pt x="408527" y="9441"/>
                  </a:lnTo>
                </a:path>
                <a:path w="485775" h="56514">
                  <a:moveTo>
                    <a:pt x="348102" y="12430"/>
                  </a:moveTo>
                  <a:lnTo>
                    <a:pt x="304891" y="18882"/>
                  </a:lnTo>
                  <a:lnTo>
                    <a:pt x="286477" y="27536"/>
                  </a:lnTo>
                  <a:lnTo>
                    <a:pt x="280478" y="30211"/>
                  </a:lnTo>
                  <a:lnTo>
                    <a:pt x="270479" y="32099"/>
                  </a:lnTo>
                  <a:lnTo>
                    <a:pt x="257281" y="32099"/>
                  </a:lnTo>
                  <a:lnTo>
                    <a:pt x="247266" y="32099"/>
                  </a:lnTo>
                  <a:lnTo>
                    <a:pt x="235267" y="32099"/>
                  </a:lnTo>
                  <a:lnTo>
                    <a:pt x="230068" y="31470"/>
                  </a:lnTo>
                  <a:lnTo>
                    <a:pt x="223269" y="30211"/>
                  </a:lnTo>
                  <a:lnTo>
                    <a:pt x="217270" y="30211"/>
                  </a:lnTo>
                  <a:lnTo>
                    <a:pt x="203255" y="32099"/>
                  </a:lnTo>
                  <a:lnTo>
                    <a:pt x="196856" y="33358"/>
                  </a:lnTo>
                  <a:lnTo>
                    <a:pt x="184058" y="33358"/>
                  </a:lnTo>
                  <a:lnTo>
                    <a:pt x="178058" y="32099"/>
                  </a:lnTo>
                  <a:lnTo>
                    <a:pt x="172842" y="33358"/>
                  </a:lnTo>
                  <a:lnTo>
                    <a:pt x="168043" y="33358"/>
                  </a:lnTo>
                  <a:lnTo>
                    <a:pt x="162844" y="33988"/>
                  </a:lnTo>
                  <a:lnTo>
                    <a:pt x="151645" y="33358"/>
                  </a:lnTo>
                  <a:lnTo>
                    <a:pt x="143646" y="33988"/>
                  </a:lnTo>
                  <a:lnTo>
                    <a:pt x="136831" y="33358"/>
                  </a:lnTo>
                  <a:lnTo>
                    <a:pt x="129632" y="33988"/>
                  </a:lnTo>
                  <a:lnTo>
                    <a:pt x="121633" y="35246"/>
                  </a:lnTo>
                  <a:lnTo>
                    <a:pt x="113634" y="35246"/>
                  </a:lnTo>
                  <a:lnTo>
                    <a:pt x="91220" y="35876"/>
                  </a:lnTo>
                  <a:lnTo>
                    <a:pt x="85221" y="37135"/>
                  </a:lnTo>
                  <a:lnTo>
                    <a:pt x="81222" y="37764"/>
                  </a:lnTo>
                  <a:lnTo>
                    <a:pt x="77222" y="39023"/>
                  </a:lnTo>
                  <a:lnTo>
                    <a:pt x="57208" y="39023"/>
                  </a:lnTo>
                  <a:lnTo>
                    <a:pt x="42010" y="39023"/>
                  </a:lnTo>
                  <a:lnTo>
                    <a:pt x="39211" y="40124"/>
                  </a:lnTo>
                  <a:lnTo>
                    <a:pt x="36011" y="40124"/>
                  </a:lnTo>
                  <a:lnTo>
                    <a:pt x="33212" y="39023"/>
                  </a:lnTo>
                  <a:lnTo>
                    <a:pt x="28012" y="40124"/>
                  </a:lnTo>
                  <a:lnTo>
                    <a:pt x="19997" y="40911"/>
                  </a:lnTo>
                  <a:lnTo>
                    <a:pt x="13998" y="40911"/>
                  </a:lnTo>
                  <a:lnTo>
                    <a:pt x="5999" y="44688"/>
                  </a:lnTo>
                  <a:lnTo>
                    <a:pt x="5999" y="46576"/>
                  </a:lnTo>
                  <a:lnTo>
                    <a:pt x="3999" y="49566"/>
                  </a:lnTo>
                  <a:lnTo>
                    <a:pt x="0" y="56017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1" name="object 348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346657" y="3801215"/>
              <a:ext cx="196887" cy="184886"/>
            </a:xfrm>
            <a:prstGeom prst="rect">
              <a:avLst/>
            </a:prstGeom>
          </p:spPr>
        </p:pic>
        <p:sp>
          <p:nvSpPr>
            <p:cNvPr id="3482" name="object 3482"/>
            <p:cNvSpPr/>
            <p:nvPr/>
          </p:nvSpPr>
          <p:spPr>
            <a:xfrm>
              <a:off x="1208908" y="4026556"/>
              <a:ext cx="196215" cy="614680"/>
            </a:xfrm>
            <a:custGeom>
              <a:avLst/>
              <a:gdLst/>
              <a:ahLst/>
              <a:cxnLst/>
              <a:rect l="l" t="t" r="r" b="b"/>
              <a:pathLst>
                <a:path w="196215" h="614679">
                  <a:moveTo>
                    <a:pt x="119633" y="0"/>
                  </a:moveTo>
                  <a:lnTo>
                    <a:pt x="117633" y="1888"/>
                  </a:lnTo>
                  <a:lnTo>
                    <a:pt x="114434" y="9441"/>
                  </a:lnTo>
                  <a:lnTo>
                    <a:pt x="113634" y="12430"/>
                  </a:lnTo>
                  <a:lnTo>
                    <a:pt x="112434" y="16207"/>
                  </a:lnTo>
                  <a:lnTo>
                    <a:pt x="105635" y="27536"/>
                  </a:lnTo>
                  <a:lnTo>
                    <a:pt x="104435" y="30211"/>
                  </a:lnTo>
                  <a:lnTo>
                    <a:pt x="101619" y="35876"/>
                  </a:lnTo>
                  <a:lnTo>
                    <a:pt x="101619" y="38866"/>
                  </a:lnTo>
                  <a:lnTo>
                    <a:pt x="100419" y="45632"/>
                  </a:lnTo>
                  <a:lnTo>
                    <a:pt x="97619" y="52083"/>
                  </a:lnTo>
                  <a:lnTo>
                    <a:pt x="96420" y="55860"/>
                  </a:lnTo>
                  <a:lnTo>
                    <a:pt x="97619" y="59636"/>
                  </a:lnTo>
                  <a:lnTo>
                    <a:pt x="94420" y="64671"/>
                  </a:lnTo>
                  <a:lnTo>
                    <a:pt x="92420" y="70336"/>
                  </a:lnTo>
                  <a:lnTo>
                    <a:pt x="92420" y="72224"/>
                  </a:lnTo>
                  <a:lnTo>
                    <a:pt x="92420" y="76788"/>
                  </a:lnTo>
                  <a:lnTo>
                    <a:pt x="91620" y="81665"/>
                  </a:lnTo>
                  <a:lnTo>
                    <a:pt x="88421" y="87330"/>
                  </a:lnTo>
                  <a:lnTo>
                    <a:pt x="87221" y="91107"/>
                  </a:lnTo>
                  <a:lnTo>
                    <a:pt x="88421" y="94096"/>
                  </a:lnTo>
                  <a:lnTo>
                    <a:pt x="87221" y="96771"/>
                  </a:lnTo>
                  <a:lnTo>
                    <a:pt x="83221" y="104324"/>
                  </a:lnTo>
                  <a:lnTo>
                    <a:pt x="82422" y="107314"/>
                  </a:lnTo>
                  <a:lnTo>
                    <a:pt x="79222" y="116755"/>
                  </a:lnTo>
                  <a:lnTo>
                    <a:pt x="78422" y="124308"/>
                  </a:lnTo>
                  <a:lnTo>
                    <a:pt x="77222" y="128084"/>
                  </a:lnTo>
                  <a:lnTo>
                    <a:pt x="76422" y="133120"/>
                  </a:lnTo>
                  <a:lnTo>
                    <a:pt x="72423" y="147124"/>
                  </a:lnTo>
                  <a:lnTo>
                    <a:pt x="66424" y="155778"/>
                  </a:lnTo>
                  <a:lnTo>
                    <a:pt x="62408" y="161443"/>
                  </a:lnTo>
                  <a:lnTo>
                    <a:pt x="53209" y="174661"/>
                  </a:lnTo>
                  <a:lnTo>
                    <a:pt x="47210" y="185990"/>
                  </a:lnTo>
                  <a:lnTo>
                    <a:pt x="46010" y="194645"/>
                  </a:lnTo>
                  <a:lnTo>
                    <a:pt x="42010" y="206131"/>
                  </a:lnTo>
                  <a:lnTo>
                    <a:pt x="41211" y="209908"/>
                  </a:lnTo>
                  <a:lnTo>
                    <a:pt x="33212" y="228003"/>
                  </a:lnTo>
                  <a:lnTo>
                    <a:pt x="32012" y="230678"/>
                  </a:lnTo>
                  <a:lnTo>
                    <a:pt x="29212" y="241221"/>
                  </a:lnTo>
                  <a:lnTo>
                    <a:pt x="23196" y="257507"/>
                  </a:lnTo>
                  <a:lnTo>
                    <a:pt x="19997" y="273384"/>
                  </a:lnTo>
                  <a:lnTo>
                    <a:pt x="18797" y="278309"/>
                  </a:lnTo>
                  <a:lnTo>
                    <a:pt x="17997" y="280197"/>
                  </a:lnTo>
                  <a:lnTo>
                    <a:pt x="17997" y="282841"/>
                  </a:lnTo>
                  <a:lnTo>
                    <a:pt x="14797" y="295319"/>
                  </a:lnTo>
                  <a:lnTo>
                    <a:pt x="10798" y="317269"/>
                  </a:lnTo>
                  <a:lnTo>
                    <a:pt x="10798" y="319913"/>
                  </a:lnTo>
                </a:path>
                <a:path w="196215" h="614679">
                  <a:moveTo>
                    <a:pt x="1999" y="377016"/>
                  </a:moveTo>
                  <a:lnTo>
                    <a:pt x="799" y="381941"/>
                  </a:lnTo>
                  <a:lnTo>
                    <a:pt x="0" y="393286"/>
                  </a:lnTo>
                  <a:lnTo>
                    <a:pt x="0" y="405387"/>
                  </a:lnTo>
                  <a:lnTo>
                    <a:pt x="0" y="417109"/>
                  </a:lnTo>
                  <a:lnTo>
                    <a:pt x="1999" y="422790"/>
                  </a:lnTo>
                  <a:lnTo>
                    <a:pt x="6799" y="424678"/>
                  </a:lnTo>
                  <a:lnTo>
                    <a:pt x="12798" y="423545"/>
                  </a:lnTo>
                  <a:lnTo>
                    <a:pt x="15997" y="421657"/>
                  </a:lnTo>
                  <a:lnTo>
                    <a:pt x="17997" y="421657"/>
                  </a:lnTo>
                  <a:lnTo>
                    <a:pt x="25996" y="415977"/>
                  </a:lnTo>
                  <a:lnTo>
                    <a:pt x="29212" y="413333"/>
                  </a:lnTo>
                </a:path>
                <a:path w="196215" h="614679">
                  <a:moveTo>
                    <a:pt x="78422" y="380808"/>
                  </a:moveTo>
                  <a:lnTo>
                    <a:pt x="87221" y="378904"/>
                  </a:lnTo>
                  <a:lnTo>
                    <a:pt x="92420" y="378904"/>
                  </a:lnTo>
                  <a:lnTo>
                    <a:pt x="99619" y="380808"/>
                  </a:lnTo>
                  <a:lnTo>
                    <a:pt x="101619" y="380808"/>
                  </a:lnTo>
                  <a:lnTo>
                    <a:pt x="102419" y="384585"/>
                  </a:lnTo>
                  <a:lnTo>
                    <a:pt x="101619" y="386473"/>
                  </a:lnTo>
                  <a:lnTo>
                    <a:pt x="98419" y="390265"/>
                  </a:lnTo>
                  <a:lnTo>
                    <a:pt x="95620" y="392153"/>
                  </a:lnTo>
                  <a:lnTo>
                    <a:pt x="90420" y="392153"/>
                  </a:lnTo>
                  <a:lnTo>
                    <a:pt x="84421" y="392153"/>
                  </a:lnTo>
                  <a:lnTo>
                    <a:pt x="76422" y="394042"/>
                  </a:lnTo>
                  <a:lnTo>
                    <a:pt x="73223" y="397063"/>
                  </a:lnTo>
                  <a:lnTo>
                    <a:pt x="69223" y="400855"/>
                  </a:lnTo>
                  <a:lnTo>
                    <a:pt x="64407" y="408408"/>
                  </a:lnTo>
                  <a:lnTo>
                    <a:pt x="58408" y="415977"/>
                  </a:lnTo>
                  <a:lnTo>
                    <a:pt x="53209" y="420902"/>
                  </a:lnTo>
                  <a:lnTo>
                    <a:pt x="47210" y="426566"/>
                  </a:lnTo>
                  <a:lnTo>
                    <a:pt x="43210" y="431114"/>
                  </a:lnTo>
                  <a:lnTo>
                    <a:pt x="43210" y="434135"/>
                  </a:lnTo>
                  <a:lnTo>
                    <a:pt x="44010" y="436023"/>
                  </a:lnTo>
                  <a:lnTo>
                    <a:pt x="47210" y="436023"/>
                  </a:lnTo>
                  <a:lnTo>
                    <a:pt x="51209" y="436779"/>
                  </a:lnTo>
                  <a:lnTo>
                    <a:pt x="55209" y="439800"/>
                  </a:lnTo>
                  <a:lnTo>
                    <a:pt x="63207" y="445480"/>
                  </a:lnTo>
                  <a:lnTo>
                    <a:pt x="72423" y="453049"/>
                  </a:lnTo>
                  <a:lnTo>
                    <a:pt x="81222" y="461735"/>
                  </a:lnTo>
                  <a:lnTo>
                    <a:pt x="96420" y="482537"/>
                  </a:lnTo>
                  <a:lnTo>
                    <a:pt x="112434" y="501450"/>
                  </a:lnTo>
                  <a:lnTo>
                    <a:pt x="117633" y="510152"/>
                  </a:lnTo>
                  <a:lnTo>
                    <a:pt x="120433" y="515832"/>
                  </a:lnTo>
                  <a:lnTo>
                    <a:pt x="125632" y="526045"/>
                  </a:lnTo>
                  <a:lnTo>
                    <a:pt x="133631" y="538523"/>
                  </a:lnTo>
                  <a:lnTo>
                    <a:pt x="147646" y="555548"/>
                  </a:lnTo>
                  <a:lnTo>
                    <a:pt x="156845" y="566893"/>
                  </a:lnTo>
                  <a:lnTo>
                    <a:pt x="162844" y="574824"/>
                  </a:lnTo>
                  <a:lnTo>
                    <a:pt x="170843" y="580504"/>
                  </a:lnTo>
                  <a:lnTo>
                    <a:pt x="182858" y="591849"/>
                  </a:lnTo>
                  <a:lnTo>
                    <a:pt x="188857" y="600173"/>
                  </a:lnTo>
                  <a:lnTo>
                    <a:pt x="192056" y="603950"/>
                  </a:lnTo>
                  <a:lnTo>
                    <a:pt x="194056" y="610763"/>
                  </a:lnTo>
                  <a:lnTo>
                    <a:pt x="196056" y="61454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3" name="object 348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23112" y="4619945"/>
              <a:ext cx="409384" cy="273218"/>
            </a:xfrm>
            <a:prstGeom prst="rect">
              <a:avLst/>
            </a:prstGeom>
          </p:spPr>
        </p:pic>
        <p:sp>
          <p:nvSpPr>
            <p:cNvPr id="3484" name="object 3484"/>
            <p:cNvSpPr/>
            <p:nvPr/>
          </p:nvSpPr>
          <p:spPr>
            <a:xfrm>
              <a:off x="1866701" y="4215536"/>
              <a:ext cx="1717675" cy="374650"/>
            </a:xfrm>
            <a:custGeom>
              <a:avLst/>
              <a:gdLst/>
              <a:ahLst/>
              <a:cxnLst/>
              <a:rect l="l" t="t" r="r" b="b"/>
              <a:pathLst>
                <a:path w="1717675" h="374650">
                  <a:moveTo>
                    <a:pt x="0" y="374121"/>
                  </a:moveTo>
                  <a:lnTo>
                    <a:pt x="7998" y="367701"/>
                  </a:lnTo>
                  <a:lnTo>
                    <a:pt x="11998" y="364664"/>
                  </a:lnTo>
                  <a:lnTo>
                    <a:pt x="14014" y="362776"/>
                  </a:lnTo>
                  <a:lnTo>
                    <a:pt x="15214" y="360132"/>
                  </a:lnTo>
                  <a:lnTo>
                    <a:pt x="19214" y="357111"/>
                  </a:lnTo>
                  <a:lnTo>
                    <a:pt x="65624" y="323060"/>
                  </a:lnTo>
                  <a:lnTo>
                    <a:pt x="88837" y="303013"/>
                  </a:lnTo>
                  <a:lnTo>
                    <a:pt x="122033" y="274658"/>
                  </a:lnTo>
                  <a:lnTo>
                    <a:pt x="148846" y="250819"/>
                  </a:lnTo>
                  <a:lnTo>
                    <a:pt x="172059" y="230773"/>
                  </a:lnTo>
                  <a:lnTo>
                    <a:pt x="178058" y="226996"/>
                  </a:lnTo>
                  <a:lnTo>
                    <a:pt x="179258" y="225108"/>
                  </a:lnTo>
                  <a:lnTo>
                    <a:pt x="192456" y="195604"/>
                  </a:lnTo>
                  <a:lnTo>
                    <a:pt x="197256" y="184259"/>
                  </a:lnTo>
                  <a:lnTo>
                    <a:pt x="199255" y="181616"/>
                  </a:lnTo>
                  <a:lnTo>
                    <a:pt x="227668" y="154756"/>
                  </a:lnTo>
                  <a:lnTo>
                    <a:pt x="236467" y="145299"/>
                  </a:lnTo>
                  <a:lnTo>
                    <a:pt x="250482" y="133954"/>
                  </a:lnTo>
                </a:path>
                <a:path w="1717675" h="374650">
                  <a:moveTo>
                    <a:pt x="292893" y="93860"/>
                  </a:moveTo>
                  <a:lnTo>
                    <a:pt x="298092" y="91217"/>
                  </a:lnTo>
                  <a:lnTo>
                    <a:pt x="302891" y="87440"/>
                  </a:lnTo>
                  <a:lnTo>
                    <a:pt x="306091" y="85536"/>
                  </a:lnTo>
                  <a:lnTo>
                    <a:pt x="308890" y="83648"/>
                  </a:lnTo>
                  <a:lnTo>
                    <a:pt x="312890" y="81760"/>
                  </a:lnTo>
                  <a:lnTo>
                    <a:pt x="318106" y="79872"/>
                  </a:lnTo>
                  <a:lnTo>
                    <a:pt x="324905" y="76850"/>
                  </a:lnTo>
                  <a:lnTo>
                    <a:pt x="329304" y="74946"/>
                  </a:lnTo>
                  <a:lnTo>
                    <a:pt x="332104" y="74191"/>
                  </a:lnTo>
                  <a:lnTo>
                    <a:pt x="336103" y="73058"/>
                  </a:lnTo>
                  <a:lnTo>
                    <a:pt x="366516" y="64734"/>
                  </a:lnTo>
                </a:path>
                <a:path w="1717675" h="374650">
                  <a:moveTo>
                    <a:pt x="423691" y="48464"/>
                  </a:moveTo>
                  <a:lnTo>
                    <a:pt x="428524" y="47363"/>
                  </a:lnTo>
                  <a:lnTo>
                    <a:pt x="434856" y="46576"/>
                  </a:lnTo>
                  <a:lnTo>
                    <a:pt x="435690" y="45474"/>
                  </a:lnTo>
                  <a:lnTo>
                    <a:pt x="436856" y="44688"/>
                  </a:lnTo>
                  <a:lnTo>
                    <a:pt x="440856" y="43586"/>
                  </a:lnTo>
                  <a:lnTo>
                    <a:pt x="443689" y="43586"/>
                  </a:lnTo>
                  <a:lnTo>
                    <a:pt x="445688" y="42799"/>
                  </a:lnTo>
                  <a:lnTo>
                    <a:pt x="453021" y="42799"/>
                  </a:lnTo>
                  <a:lnTo>
                    <a:pt x="455687" y="41698"/>
                  </a:lnTo>
                  <a:lnTo>
                    <a:pt x="461020" y="41698"/>
                  </a:lnTo>
                  <a:lnTo>
                    <a:pt x="476184" y="42799"/>
                  </a:lnTo>
                  <a:lnTo>
                    <a:pt x="479017" y="41698"/>
                  </a:lnTo>
                  <a:lnTo>
                    <a:pt x="485016" y="41698"/>
                  </a:lnTo>
                  <a:lnTo>
                    <a:pt x="488182" y="40911"/>
                  </a:lnTo>
                  <a:lnTo>
                    <a:pt x="490182" y="40911"/>
                  </a:lnTo>
                  <a:lnTo>
                    <a:pt x="518178" y="39023"/>
                  </a:lnTo>
                  <a:lnTo>
                    <a:pt x="523344" y="37921"/>
                  </a:lnTo>
                  <a:lnTo>
                    <a:pt x="562506" y="37921"/>
                  </a:lnTo>
                  <a:lnTo>
                    <a:pt x="612999" y="39023"/>
                  </a:lnTo>
                  <a:lnTo>
                    <a:pt x="632996" y="37135"/>
                  </a:lnTo>
                  <a:lnTo>
                    <a:pt x="635829" y="37135"/>
                  </a:lnTo>
                  <a:lnTo>
                    <a:pt x="644161" y="36033"/>
                  </a:lnTo>
                  <a:lnTo>
                    <a:pt x="652993" y="35246"/>
                  </a:lnTo>
                  <a:lnTo>
                    <a:pt x="668158" y="33358"/>
                  </a:lnTo>
                  <a:lnTo>
                    <a:pt x="675490" y="32257"/>
                  </a:lnTo>
                  <a:lnTo>
                    <a:pt x="688155" y="30369"/>
                  </a:lnTo>
                  <a:lnTo>
                    <a:pt x="697487" y="29582"/>
                  </a:lnTo>
                  <a:lnTo>
                    <a:pt x="710652" y="27694"/>
                  </a:lnTo>
                  <a:lnTo>
                    <a:pt x="721484" y="26592"/>
                  </a:lnTo>
                  <a:lnTo>
                    <a:pt x="731482" y="25805"/>
                  </a:lnTo>
                  <a:lnTo>
                    <a:pt x="743814" y="23917"/>
                  </a:lnTo>
                  <a:lnTo>
                    <a:pt x="750646" y="22029"/>
                  </a:lnTo>
                  <a:lnTo>
                    <a:pt x="761812" y="20927"/>
                  </a:lnTo>
                  <a:lnTo>
                    <a:pt x="770644" y="20141"/>
                  </a:lnTo>
                  <a:lnTo>
                    <a:pt x="782975" y="19039"/>
                  </a:lnTo>
                </a:path>
                <a:path w="1717675" h="374650">
                  <a:moveTo>
                    <a:pt x="842301" y="14476"/>
                  </a:moveTo>
                  <a:lnTo>
                    <a:pt x="846300" y="13374"/>
                  </a:lnTo>
                  <a:lnTo>
                    <a:pt x="855465" y="12116"/>
                  </a:lnTo>
                  <a:lnTo>
                    <a:pt x="867464" y="11486"/>
                  </a:lnTo>
                  <a:lnTo>
                    <a:pt x="878629" y="9598"/>
                  </a:lnTo>
                  <a:lnTo>
                    <a:pt x="895460" y="7552"/>
                  </a:lnTo>
                  <a:lnTo>
                    <a:pt x="908625" y="6451"/>
                  </a:lnTo>
                  <a:lnTo>
                    <a:pt x="922623" y="4563"/>
                  </a:lnTo>
                </a:path>
                <a:path w="1717675" h="374650">
                  <a:moveTo>
                    <a:pt x="982281" y="0"/>
                  </a:moveTo>
                  <a:lnTo>
                    <a:pt x="1002279" y="0"/>
                  </a:lnTo>
                  <a:lnTo>
                    <a:pt x="1011111" y="0"/>
                  </a:lnTo>
                  <a:lnTo>
                    <a:pt x="1013110" y="0"/>
                  </a:lnTo>
                  <a:lnTo>
                    <a:pt x="1016277" y="1888"/>
                  </a:lnTo>
                  <a:lnTo>
                    <a:pt x="1022276" y="5664"/>
                  </a:lnTo>
                  <a:lnTo>
                    <a:pt x="1030275" y="11486"/>
                  </a:lnTo>
                  <a:lnTo>
                    <a:pt x="1036274" y="15263"/>
                  </a:lnTo>
                  <a:lnTo>
                    <a:pt x="1040273" y="16364"/>
                  </a:lnTo>
                  <a:lnTo>
                    <a:pt x="1044273" y="18252"/>
                  </a:lnTo>
                  <a:lnTo>
                    <a:pt x="1051439" y="20927"/>
                  </a:lnTo>
                  <a:lnTo>
                    <a:pt x="1063604" y="23917"/>
                  </a:lnTo>
                  <a:lnTo>
                    <a:pt x="1071602" y="26592"/>
                  </a:lnTo>
                  <a:lnTo>
                    <a:pt x="1081601" y="28480"/>
                  </a:lnTo>
                  <a:lnTo>
                    <a:pt x="1083601" y="28480"/>
                  </a:lnTo>
                  <a:lnTo>
                    <a:pt x="1086767" y="28480"/>
                  </a:lnTo>
                  <a:lnTo>
                    <a:pt x="1088767" y="28480"/>
                  </a:lnTo>
                  <a:lnTo>
                    <a:pt x="1096766" y="26592"/>
                  </a:lnTo>
                  <a:lnTo>
                    <a:pt x="1113930" y="22029"/>
                  </a:lnTo>
                  <a:lnTo>
                    <a:pt x="1131094" y="18252"/>
                  </a:lnTo>
                  <a:lnTo>
                    <a:pt x="1145926" y="14476"/>
                  </a:lnTo>
                  <a:lnTo>
                    <a:pt x="1147925" y="14476"/>
                  </a:lnTo>
                  <a:lnTo>
                    <a:pt x="1149092" y="15263"/>
                  </a:lnTo>
                  <a:lnTo>
                    <a:pt x="1149925" y="16364"/>
                  </a:lnTo>
                  <a:lnTo>
                    <a:pt x="1149925" y="20927"/>
                  </a:lnTo>
                  <a:lnTo>
                    <a:pt x="1151091" y="29582"/>
                  </a:lnTo>
                  <a:lnTo>
                    <a:pt x="1156424" y="49251"/>
                  </a:lnTo>
                  <a:lnTo>
                    <a:pt x="1161090" y="69282"/>
                  </a:lnTo>
                  <a:lnTo>
                    <a:pt x="1165090" y="84403"/>
                  </a:lnTo>
                  <a:lnTo>
                    <a:pt x="1179088" y="93860"/>
                  </a:lnTo>
                  <a:lnTo>
                    <a:pt x="1198418" y="99918"/>
                  </a:lnTo>
                  <a:lnTo>
                    <a:pt x="1212416" y="104450"/>
                  </a:lnTo>
                  <a:lnTo>
                    <a:pt x="1233580" y="111263"/>
                  </a:lnTo>
                  <a:lnTo>
                    <a:pt x="1244745" y="115040"/>
                  </a:lnTo>
                  <a:lnTo>
                    <a:pt x="1250744" y="116928"/>
                  </a:lnTo>
                  <a:lnTo>
                    <a:pt x="1258743" y="119587"/>
                  </a:lnTo>
                  <a:lnTo>
                    <a:pt x="1259910" y="120720"/>
                  </a:lnTo>
                  <a:lnTo>
                    <a:pt x="1260743" y="119587"/>
                  </a:lnTo>
                  <a:lnTo>
                    <a:pt x="1262743" y="118832"/>
                  </a:lnTo>
                  <a:lnTo>
                    <a:pt x="1263909" y="117699"/>
                  </a:lnTo>
                </a:path>
                <a:path w="1717675" h="374650">
                  <a:moveTo>
                    <a:pt x="1309236" y="126385"/>
                  </a:moveTo>
                  <a:lnTo>
                    <a:pt x="1314069" y="133954"/>
                  </a:lnTo>
                  <a:lnTo>
                    <a:pt x="1315236" y="134709"/>
                  </a:lnTo>
                  <a:lnTo>
                    <a:pt x="1322068" y="133954"/>
                  </a:lnTo>
                  <a:lnTo>
                    <a:pt x="1328400" y="133954"/>
                  </a:lnTo>
                  <a:lnTo>
                    <a:pt x="1331233" y="134709"/>
                  </a:lnTo>
                  <a:lnTo>
                    <a:pt x="1332400" y="135842"/>
                  </a:lnTo>
                  <a:lnTo>
                    <a:pt x="1334400" y="137730"/>
                  </a:lnTo>
                  <a:lnTo>
                    <a:pt x="1335233" y="140767"/>
                  </a:lnTo>
                  <a:lnTo>
                    <a:pt x="1335233" y="145299"/>
                  </a:lnTo>
                  <a:lnTo>
                    <a:pt x="1336399" y="152867"/>
                  </a:lnTo>
                  <a:lnTo>
                    <a:pt x="1335233" y="155889"/>
                  </a:lnTo>
                  <a:lnTo>
                    <a:pt x="1335233" y="159681"/>
                  </a:lnTo>
                  <a:lnTo>
                    <a:pt x="1334400" y="164213"/>
                  </a:lnTo>
                  <a:lnTo>
                    <a:pt x="1333233" y="167989"/>
                  </a:lnTo>
                  <a:lnTo>
                    <a:pt x="1333233" y="169893"/>
                  </a:lnTo>
                  <a:lnTo>
                    <a:pt x="1335233" y="169893"/>
                  </a:lnTo>
                  <a:lnTo>
                    <a:pt x="1348398" y="169893"/>
                  </a:lnTo>
                </a:path>
                <a:path w="1717675" h="374650">
                  <a:moveTo>
                    <a:pt x="1401557" y="176691"/>
                  </a:moveTo>
                  <a:lnTo>
                    <a:pt x="1402890" y="177824"/>
                  </a:lnTo>
                  <a:lnTo>
                    <a:pt x="1403557" y="178579"/>
                  </a:lnTo>
                  <a:lnTo>
                    <a:pt x="1406890" y="178579"/>
                  </a:lnTo>
                  <a:lnTo>
                    <a:pt x="1408889" y="176691"/>
                  </a:lnTo>
                  <a:lnTo>
                    <a:pt x="1415555" y="167989"/>
                  </a:lnTo>
                  <a:lnTo>
                    <a:pt x="1424887" y="157777"/>
                  </a:lnTo>
                  <a:lnTo>
                    <a:pt x="1436052" y="146432"/>
                  </a:lnTo>
                  <a:lnTo>
                    <a:pt x="1454883" y="129044"/>
                  </a:lnTo>
                  <a:lnTo>
                    <a:pt x="1464049" y="120720"/>
                  </a:lnTo>
                  <a:lnTo>
                    <a:pt x="1474047" y="113907"/>
                  </a:lnTo>
                  <a:lnTo>
                    <a:pt x="1477213" y="111263"/>
                  </a:lnTo>
                  <a:lnTo>
                    <a:pt x="1479213" y="111263"/>
                  </a:lnTo>
                  <a:lnTo>
                    <a:pt x="1482046" y="112019"/>
                  </a:lnTo>
                  <a:lnTo>
                    <a:pt x="1487212" y="115040"/>
                  </a:lnTo>
                  <a:lnTo>
                    <a:pt x="1494044" y="116928"/>
                  </a:lnTo>
                  <a:lnTo>
                    <a:pt x="1507209" y="120720"/>
                  </a:lnTo>
                  <a:lnTo>
                    <a:pt x="1518541" y="124497"/>
                  </a:lnTo>
                  <a:lnTo>
                    <a:pt x="1526540" y="126385"/>
                  </a:lnTo>
                  <a:lnTo>
                    <a:pt x="1532539" y="127140"/>
                  </a:lnTo>
                  <a:lnTo>
                    <a:pt x="1545704" y="129044"/>
                  </a:lnTo>
                  <a:lnTo>
                    <a:pt x="1548537" y="129044"/>
                  </a:lnTo>
                  <a:lnTo>
                    <a:pt x="1551703" y="130177"/>
                  </a:lnTo>
                  <a:lnTo>
                    <a:pt x="1553703" y="130933"/>
                  </a:lnTo>
                  <a:lnTo>
                    <a:pt x="1557702" y="133954"/>
                  </a:lnTo>
                  <a:lnTo>
                    <a:pt x="1560535" y="135842"/>
                  </a:lnTo>
                  <a:lnTo>
                    <a:pt x="1561702" y="136975"/>
                  </a:lnTo>
                  <a:lnTo>
                    <a:pt x="1570867" y="138879"/>
                  </a:lnTo>
                  <a:lnTo>
                    <a:pt x="1580866" y="141522"/>
                  </a:lnTo>
                  <a:lnTo>
                    <a:pt x="1589698" y="145299"/>
                  </a:lnTo>
                  <a:lnTo>
                    <a:pt x="1596864" y="147187"/>
                  </a:lnTo>
                  <a:lnTo>
                    <a:pt x="1614028" y="154756"/>
                  </a:lnTo>
                  <a:lnTo>
                    <a:pt x="1622027" y="157777"/>
                  </a:lnTo>
                  <a:lnTo>
                    <a:pt x="1628859" y="160436"/>
                  </a:lnTo>
                  <a:lnTo>
                    <a:pt x="1642024" y="166101"/>
                  </a:lnTo>
                  <a:lnTo>
                    <a:pt x="1645357" y="167234"/>
                  </a:lnTo>
                  <a:lnTo>
                    <a:pt x="1652023" y="169122"/>
                  </a:lnTo>
                  <a:lnTo>
                    <a:pt x="1662188" y="171781"/>
                  </a:lnTo>
                  <a:lnTo>
                    <a:pt x="1674520" y="175558"/>
                  </a:lnTo>
                  <a:lnTo>
                    <a:pt x="1682519" y="177824"/>
                  </a:lnTo>
                  <a:lnTo>
                    <a:pt x="1684518" y="176691"/>
                  </a:lnTo>
                  <a:lnTo>
                    <a:pt x="1685351" y="174802"/>
                  </a:lnTo>
                  <a:lnTo>
                    <a:pt x="1686518" y="173669"/>
                  </a:lnTo>
                  <a:lnTo>
                    <a:pt x="1688518" y="172914"/>
                  </a:lnTo>
                  <a:lnTo>
                    <a:pt x="1699350" y="171781"/>
                  </a:lnTo>
                  <a:lnTo>
                    <a:pt x="1716514" y="171781"/>
                  </a:lnTo>
                  <a:lnTo>
                    <a:pt x="1717680" y="171781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5" name="object 348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523230" y="4396951"/>
              <a:ext cx="82809" cy="66586"/>
            </a:xfrm>
            <a:prstGeom prst="rect">
              <a:avLst/>
            </a:prstGeom>
          </p:spPr>
        </p:pic>
        <p:sp>
          <p:nvSpPr>
            <p:cNvPr id="3486" name="object 3486"/>
            <p:cNvSpPr/>
            <p:nvPr/>
          </p:nvSpPr>
          <p:spPr>
            <a:xfrm>
              <a:off x="3524724" y="4434965"/>
              <a:ext cx="367665" cy="89535"/>
            </a:xfrm>
            <a:custGeom>
              <a:avLst/>
              <a:gdLst/>
              <a:ahLst/>
              <a:cxnLst/>
              <a:rect l="l" t="t" r="r" b="b"/>
              <a:pathLst>
                <a:path w="367664" h="89535">
                  <a:moveTo>
                    <a:pt x="0" y="61650"/>
                  </a:moveTo>
                  <a:lnTo>
                    <a:pt x="11331" y="76788"/>
                  </a:lnTo>
                  <a:lnTo>
                    <a:pt x="18497" y="87377"/>
                  </a:lnTo>
                  <a:lnTo>
                    <a:pt x="19330" y="88510"/>
                  </a:lnTo>
                  <a:lnTo>
                    <a:pt x="20497" y="89266"/>
                  </a:lnTo>
                  <a:lnTo>
                    <a:pt x="24496" y="88510"/>
                  </a:lnTo>
                  <a:lnTo>
                    <a:pt x="27329" y="87377"/>
                  </a:lnTo>
                  <a:lnTo>
                    <a:pt x="31329" y="85489"/>
                  </a:lnTo>
                  <a:lnTo>
                    <a:pt x="40494" y="76788"/>
                  </a:lnTo>
                  <a:lnTo>
                    <a:pt x="50493" y="69219"/>
                  </a:lnTo>
                  <a:lnTo>
                    <a:pt x="55659" y="66575"/>
                  </a:lnTo>
                  <a:lnTo>
                    <a:pt x="58491" y="63538"/>
                  </a:lnTo>
                  <a:lnTo>
                    <a:pt x="63657" y="60895"/>
                  </a:lnTo>
                  <a:lnTo>
                    <a:pt x="64491" y="59762"/>
                  </a:lnTo>
                  <a:lnTo>
                    <a:pt x="67657" y="59762"/>
                  </a:lnTo>
                  <a:lnTo>
                    <a:pt x="69657" y="63538"/>
                  </a:lnTo>
                  <a:lnTo>
                    <a:pt x="77656" y="72995"/>
                  </a:lnTo>
                  <a:lnTo>
                    <a:pt x="78489" y="74899"/>
                  </a:lnTo>
                  <a:lnTo>
                    <a:pt x="80988" y="76032"/>
                  </a:lnTo>
                  <a:lnTo>
                    <a:pt x="81655" y="76788"/>
                  </a:lnTo>
                  <a:lnTo>
                    <a:pt x="85654" y="76788"/>
                  </a:lnTo>
                  <a:lnTo>
                    <a:pt x="91654" y="74128"/>
                  </a:lnTo>
                  <a:lnTo>
                    <a:pt x="93653" y="74128"/>
                  </a:lnTo>
                  <a:lnTo>
                    <a:pt x="96986" y="74899"/>
                  </a:lnTo>
                  <a:lnTo>
                    <a:pt x="104985" y="77920"/>
                  </a:lnTo>
                  <a:lnTo>
                    <a:pt x="107651" y="77920"/>
                  </a:lnTo>
                  <a:lnTo>
                    <a:pt x="111651" y="78676"/>
                  </a:lnTo>
                  <a:lnTo>
                    <a:pt x="116150" y="77920"/>
                  </a:lnTo>
                  <a:lnTo>
                    <a:pt x="118150" y="76788"/>
                  </a:lnTo>
                  <a:lnTo>
                    <a:pt x="126149" y="72995"/>
                  </a:lnTo>
                  <a:lnTo>
                    <a:pt x="140147" y="66575"/>
                  </a:lnTo>
                  <a:lnTo>
                    <a:pt x="142980" y="63538"/>
                  </a:lnTo>
                  <a:lnTo>
                    <a:pt x="146146" y="62783"/>
                  </a:lnTo>
                  <a:lnTo>
                    <a:pt x="148146" y="61650"/>
                  </a:lnTo>
                  <a:lnTo>
                    <a:pt x="152145" y="61650"/>
                  </a:lnTo>
                  <a:lnTo>
                    <a:pt x="155312" y="62783"/>
                  </a:lnTo>
                  <a:lnTo>
                    <a:pt x="159311" y="63538"/>
                  </a:lnTo>
                  <a:lnTo>
                    <a:pt x="161311" y="64687"/>
                  </a:lnTo>
                  <a:lnTo>
                    <a:pt x="165310" y="64687"/>
                  </a:lnTo>
                  <a:lnTo>
                    <a:pt x="167310" y="64687"/>
                  </a:lnTo>
                  <a:lnTo>
                    <a:pt x="169310" y="63538"/>
                  </a:lnTo>
                  <a:lnTo>
                    <a:pt x="171309" y="63538"/>
                  </a:lnTo>
                  <a:lnTo>
                    <a:pt x="174142" y="60895"/>
                  </a:lnTo>
                  <a:lnTo>
                    <a:pt x="175309" y="59762"/>
                  </a:lnTo>
                  <a:lnTo>
                    <a:pt x="176142" y="54097"/>
                  </a:lnTo>
                  <a:lnTo>
                    <a:pt x="176142" y="48417"/>
                  </a:lnTo>
                  <a:lnTo>
                    <a:pt x="175309" y="38960"/>
                  </a:lnTo>
                  <a:lnTo>
                    <a:pt x="174142" y="30258"/>
                  </a:lnTo>
                  <a:lnTo>
                    <a:pt x="174142" y="25727"/>
                  </a:lnTo>
                  <a:lnTo>
                    <a:pt x="174142" y="20801"/>
                  </a:lnTo>
                  <a:lnTo>
                    <a:pt x="175309" y="18913"/>
                  </a:lnTo>
                  <a:lnTo>
                    <a:pt x="175309" y="17025"/>
                  </a:lnTo>
                  <a:lnTo>
                    <a:pt x="176142" y="16270"/>
                  </a:lnTo>
                  <a:lnTo>
                    <a:pt x="178142" y="14382"/>
                  </a:lnTo>
                  <a:lnTo>
                    <a:pt x="181308" y="12493"/>
                  </a:lnTo>
                  <a:lnTo>
                    <a:pt x="185307" y="9456"/>
                  </a:lnTo>
                  <a:lnTo>
                    <a:pt x="189307" y="8701"/>
                  </a:lnTo>
                  <a:lnTo>
                    <a:pt x="198472" y="5680"/>
                  </a:lnTo>
                  <a:lnTo>
                    <a:pt x="203305" y="4925"/>
                  </a:lnTo>
                  <a:lnTo>
                    <a:pt x="208471" y="3792"/>
                  </a:lnTo>
                  <a:lnTo>
                    <a:pt x="213304" y="3792"/>
                  </a:lnTo>
                  <a:lnTo>
                    <a:pt x="217303" y="3792"/>
                  </a:lnTo>
                  <a:lnTo>
                    <a:pt x="220469" y="3792"/>
                  </a:lnTo>
                  <a:lnTo>
                    <a:pt x="223802" y="5680"/>
                  </a:lnTo>
                  <a:lnTo>
                    <a:pt x="225802" y="6813"/>
                  </a:lnTo>
                  <a:lnTo>
                    <a:pt x="226468" y="7568"/>
                  </a:lnTo>
                  <a:lnTo>
                    <a:pt x="230635" y="7568"/>
                  </a:lnTo>
                  <a:lnTo>
                    <a:pt x="240633" y="7568"/>
                  </a:lnTo>
                  <a:lnTo>
                    <a:pt x="245799" y="7568"/>
                  </a:lnTo>
                  <a:lnTo>
                    <a:pt x="249799" y="6813"/>
                  </a:lnTo>
                  <a:lnTo>
                    <a:pt x="252631" y="5680"/>
                  </a:lnTo>
                  <a:lnTo>
                    <a:pt x="257797" y="4925"/>
                  </a:lnTo>
                  <a:lnTo>
                    <a:pt x="259797" y="3792"/>
                  </a:lnTo>
                  <a:lnTo>
                    <a:pt x="261797" y="3792"/>
                  </a:lnTo>
                  <a:lnTo>
                    <a:pt x="263797" y="1903"/>
                  </a:lnTo>
                  <a:lnTo>
                    <a:pt x="265796" y="0"/>
                  </a:lnTo>
                </a:path>
                <a:path w="367664" h="89535">
                  <a:moveTo>
                    <a:pt x="310124" y="7568"/>
                  </a:moveTo>
                  <a:lnTo>
                    <a:pt x="310957" y="10589"/>
                  </a:lnTo>
                  <a:lnTo>
                    <a:pt x="310957" y="18158"/>
                  </a:lnTo>
                  <a:lnTo>
                    <a:pt x="310957" y="21934"/>
                  </a:lnTo>
                  <a:lnTo>
                    <a:pt x="310957" y="24594"/>
                  </a:lnTo>
                  <a:lnTo>
                    <a:pt x="312123" y="25727"/>
                  </a:lnTo>
                  <a:lnTo>
                    <a:pt x="312957" y="27615"/>
                  </a:lnTo>
                  <a:lnTo>
                    <a:pt x="314956" y="27615"/>
                  </a:lnTo>
                  <a:lnTo>
                    <a:pt x="318956" y="28370"/>
                  </a:lnTo>
                  <a:lnTo>
                    <a:pt x="336120" y="30258"/>
                  </a:lnTo>
                  <a:lnTo>
                    <a:pt x="350118" y="32147"/>
                  </a:lnTo>
                  <a:lnTo>
                    <a:pt x="356617" y="32147"/>
                  </a:lnTo>
                  <a:lnTo>
                    <a:pt x="359450" y="33295"/>
                  </a:lnTo>
                  <a:lnTo>
                    <a:pt x="361450" y="33295"/>
                  </a:lnTo>
                  <a:lnTo>
                    <a:pt x="363450" y="35184"/>
                  </a:lnTo>
                  <a:lnTo>
                    <a:pt x="366616" y="37072"/>
                  </a:lnTo>
                  <a:lnTo>
                    <a:pt x="366616" y="38960"/>
                  </a:lnTo>
                  <a:lnTo>
                    <a:pt x="367449" y="40093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7" name="object 348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936774" y="4479337"/>
              <a:ext cx="215590" cy="205535"/>
            </a:xfrm>
            <a:prstGeom prst="rect">
              <a:avLst/>
            </a:prstGeom>
          </p:spPr>
        </p:pic>
        <p:sp>
          <p:nvSpPr>
            <p:cNvPr id="3488" name="object 3488"/>
            <p:cNvSpPr/>
            <p:nvPr/>
          </p:nvSpPr>
          <p:spPr>
            <a:xfrm>
              <a:off x="3747193" y="4724682"/>
              <a:ext cx="321310" cy="322580"/>
            </a:xfrm>
            <a:custGeom>
              <a:avLst/>
              <a:gdLst/>
              <a:ahLst/>
              <a:cxnLst/>
              <a:rect l="l" t="t" r="r" b="b"/>
              <a:pathLst>
                <a:path w="321310" h="322579">
                  <a:moveTo>
                    <a:pt x="320955" y="0"/>
                  </a:moveTo>
                  <a:lnTo>
                    <a:pt x="318956" y="3036"/>
                  </a:lnTo>
                  <a:lnTo>
                    <a:pt x="314956" y="6813"/>
                  </a:lnTo>
                  <a:lnTo>
                    <a:pt x="310124" y="11345"/>
                  </a:lnTo>
                  <a:lnTo>
                    <a:pt x="303791" y="16270"/>
                  </a:lnTo>
                  <a:lnTo>
                    <a:pt x="298958" y="20046"/>
                  </a:lnTo>
                  <a:lnTo>
                    <a:pt x="291793" y="23838"/>
                  </a:lnTo>
                  <a:lnTo>
                    <a:pt x="275795" y="33280"/>
                  </a:lnTo>
                  <a:lnTo>
                    <a:pt x="268629" y="36316"/>
                  </a:lnTo>
                  <a:lnTo>
                    <a:pt x="263797" y="38205"/>
                  </a:lnTo>
                  <a:lnTo>
                    <a:pt x="256631" y="40848"/>
                  </a:lnTo>
                  <a:lnTo>
                    <a:pt x="254631" y="40848"/>
                  </a:lnTo>
                </a:path>
                <a:path w="321310" h="322579">
                  <a:moveTo>
                    <a:pt x="201305" y="59762"/>
                  </a:moveTo>
                  <a:lnTo>
                    <a:pt x="191307" y="68464"/>
                  </a:lnTo>
                  <a:lnTo>
                    <a:pt x="188140" y="71107"/>
                  </a:lnTo>
                  <a:lnTo>
                    <a:pt x="185307" y="72995"/>
                  </a:lnTo>
                  <a:lnTo>
                    <a:pt x="181308" y="74899"/>
                  </a:lnTo>
                  <a:lnTo>
                    <a:pt x="177308" y="77165"/>
                  </a:lnTo>
                  <a:lnTo>
                    <a:pt x="168143" y="79809"/>
                  </a:lnTo>
                  <a:lnTo>
                    <a:pt x="160144" y="82830"/>
                  </a:lnTo>
                  <a:lnTo>
                    <a:pt x="154978" y="84718"/>
                  </a:lnTo>
                  <a:lnTo>
                    <a:pt x="150979" y="86622"/>
                  </a:lnTo>
                  <a:lnTo>
                    <a:pt x="148146" y="88510"/>
                  </a:lnTo>
                  <a:lnTo>
                    <a:pt x="134981" y="102499"/>
                  </a:lnTo>
                  <a:lnTo>
                    <a:pt x="127649" y="111200"/>
                  </a:lnTo>
                  <a:lnTo>
                    <a:pt x="120983" y="115732"/>
                  </a:lnTo>
                  <a:lnTo>
                    <a:pt x="111651" y="122546"/>
                  </a:lnTo>
                  <a:lnTo>
                    <a:pt x="106985" y="126322"/>
                  </a:lnTo>
                  <a:lnTo>
                    <a:pt x="105652" y="128226"/>
                  </a:lnTo>
                  <a:lnTo>
                    <a:pt x="103652" y="131247"/>
                  </a:lnTo>
                  <a:lnTo>
                    <a:pt x="101652" y="133891"/>
                  </a:lnTo>
                  <a:lnTo>
                    <a:pt x="96486" y="149028"/>
                  </a:lnTo>
                  <a:lnTo>
                    <a:pt x="91654" y="157714"/>
                  </a:lnTo>
                  <a:lnTo>
                    <a:pt x="81655" y="174739"/>
                  </a:lnTo>
                  <a:lnTo>
                    <a:pt x="78489" y="180420"/>
                  </a:lnTo>
                  <a:lnTo>
                    <a:pt x="76489" y="183441"/>
                  </a:lnTo>
                  <a:lnTo>
                    <a:pt x="76489" y="185329"/>
                  </a:lnTo>
                  <a:lnTo>
                    <a:pt x="75656" y="187217"/>
                  </a:lnTo>
                  <a:lnTo>
                    <a:pt x="75656" y="202355"/>
                  </a:lnTo>
                  <a:lnTo>
                    <a:pt x="75656" y="204243"/>
                  </a:lnTo>
                  <a:lnTo>
                    <a:pt x="74489" y="207264"/>
                  </a:lnTo>
                  <a:lnTo>
                    <a:pt x="72490" y="211812"/>
                  </a:lnTo>
                  <a:lnTo>
                    <a:pt x="70490" y="213700"/>
                  </a:lnTo>
                  <a:lnTo>
                    <a:pt x="61324" y="223157"/>
                  </a:lnTo>
                  <a:lnTo>
                    <a:pt x="59325" y="228066"/>
                  </a:lnTo>
                  <a:lnTo>
                    <a:pt x="57325" y="233747"/>
                  </a:lnTo>
                  <a:lnTo>
                    <a:pt x="55325" y="236390"/>
                  </a:lnTo>
                  <a:lnTo>
                    <a:pt x="53326" y="241315"/>
                  </a:lnTo>
                  <a:lnTo>
                    <a:pt x="45327" y="253793"/>
                  </a:lnTo>
                  <a:lnTo>
                    <a:pt x="43327" y="258325"/>
                  </a:lnTo>
                  <a:lnTo>
                    <a:pt x="38494" y="265894"/>
                  </a:lnTo>
                  <a:lnTo>
                    <a:pt x="38494" y="270803"/>
                  </a:lnTo>
                  <a:lnTo>
                    <a:pt x="36494" y="283297"/>
                  </a:lnTo>
                  <a:lnTo>
                    <a:pt x="23330" y="304099"/>
                  </a:lnTo>
                  <a:lnTo>
                    <a:pt x="13331" y="312407"/>
                  </a:lnTo>
                  <a:lnTo>
                    <a:pt x="7332" y="315444"/>
                  </a:lnTo>
                  <a:lnTo>
                    <a:pt x="6165" y="317332"/>
                  </a:lnTo>
                  <a:lnTo>
                    <a:pt x="1333" y="319976"/>
                  </a:lnTo>
                  <a:lnTo>
                    <a:pt x="0" y="322242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9" name="object 348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626844" y="5073332"/>
              <a:ext cx="266112" cy="193131"/>
            </a:xfrm>
            <a:prstGeom prst="rect">
              <a:avLst/>
            </a:prstGeom>
          </p:spPr>
        </p:pic>
        <p:pic>
          <p:nvPicPr>
            <p:cNvPr id="3490" name="object 349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887372" y="5288485"/>
              <a:ext cx="292010" cy="230589"/>
            </a:xfrm>
            <a:prstGeom prst="rect">
              <a:avLst/>
            </a:prstGeom>
          </p:spPr>
        </p:pic>
        <p:pic>
          <p:nvPicPr>
            <p:cNvPr id="3491" name="object 349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005227" y="5544872"/>
              <a:ext cx="177742" cy="286792"/>
            </a:xfrm>
            <a:prstGeom prst="rect">
              <a:avLst/>
            </a:prstGeom>
          </p:spPr>
        </p:pic>
        <p:sp>
          <p:nvSpPr>
            <p:cNvPr id="3492" name="object 3492"/>
            <p:cNvSpPr/>
            <p:nvPr/>
          </p:nvSpPr>
          <p:spPr>
            <a:xfrm>
              <a:off x="6708053" y="5671000"/>
              <a:ext cx="107314" cy="177800"/>
            </a:xfrm>
            <a:custGeom>
              <a:avLst/>
              <a:gdLst/>
              <a:ahLst/>
              <a:cxnLst/>
              <a:rect l="l" t="t" r="r" b="b"/>
              <a:pathLst>
                <a:path w="107315" h="177800">
                  <a:moveTo>
                    <a:pt x="0" y="177377"/>
                  </a:moveTo>
                  <a:lnTo>
                    <a:pt x="1399" y="174730"/>
                  </a:lnTo>
                  <a:lnTo>
                    <a:pt x="4565" y="165275"/>
                  </a:lnTo>
                  <a:lnTo>
                    <a:pt x="8565" y="157711"/>
                  </a:lnTo>
                  <a:lnTo>
                    <a:pt x="13398" y="149768"/>
                  </a:lnTo>
                  <a:lnTo>
                    <a:pt x="19397" y="141447"/>
                  </a:lnTo>
                  <a:lnTo>
                    <a:pt x="22563" y="137664"/>
                  </a:lnTo>
                  <a:lnTo>
                    <a:pt x="30562" y="118753"/>
                  </a:lnTo>
                  <a:lnTo>
                    <a:pt x="32562" y="110810"/>
                  </a:lnTo>
                  <a:lnTo>
                    <a:pt x="36561" y="104381"/>
                  </a:lnTo>
                  <a:lnTo>
                    <a:pt x="40560" y="95682"/>
                  </a:lnTo>
                </a:path>
                <a:path w="107315" h="177800">
                  <a:moveTo>
                    <a:pt x="57725" y="42732"/>
                  </a:moveTo>
                  <a:lnTo>
                    <a:pt x="58558" y="39706"/>
                  </a:lnTo>
                  <a:lnTo>
                    <a:pt x="59724" y="34032"/>
                  </a:lnTo>
                  <a:lnTo>
                    <a:pt x="59724" y="32140"/>
                  </a:lnTo>
                  <a:lnTo>
                    <a:pt x="60558" y="30251"/>
                  </a:lnTo>
                  <a:lnTo>
                    <a:pt x="62557" y="29114"/>
                  </a:lnTo>
                  <a:lnTo>
                    <a:pt x="65724" y="28359"/>
                  </a:lnTo>
                  <a:lnTo>
                    <a:pt x="71723" y="28359"/>
                  </a:lnTo>
                  <a:lnTo>
                    <a:pt x="73723" y="27225"/>
                  </a:lnTo>
                  <a:lnTo>
                    <a:pt x="75722" y="26468"/>
                  </a:lnTo>
                  <a:lnTo>
                    <a:pt x="76889" y="25333"/>
                  </a:lnTo>
                  <a:lnTo>
                    <a:pt x="79722" y="15121"/>
                  </a:lnTo>
                  <a:lnTo>
                    <a:pt x="81721" y="8308"/>
                  </a:lnTo>
                  <a:lnTo>
                    <a:pt x="83721" y="5664"/>
                  </a:lnTo>
                  <a:lnTo>
                    <a:pt x="85721" y="2643"/>
                  </a:lnTo>
                  <a:lnTo>
                    <a:pt x="87721" y="1888"/>
                  </a:lnTo>
                  <a:lnTo>
                    <a:pt x="88887" y="755"/>
                  </a:lnTo>
                  <a:lnTo>
                    <a:pt x="90887" y="0"/>
                  </a:lnTo>
                  <a:lnTo>
                    <a:pt x="91720" y="755"/>
                  </a:lnTo>
                  <a:lnTo>
                    <a:pt x="93720" y="755"/>
                  </a:lnTo>
                  <a:lnTo>
                    <a:pt x="95720" y="1888"/>
                  </a:lnTo>
                  <a:lnTo>
                    <a:pt x="100886" y="4531"/>
                  </a:lnTo>
                  <a:lnTo>
                    <a:pt x="104218" y="5664"/>
                  </a:lnTo>
                  <a:lnTo>
                    <a:pt x="106885" y="6419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3" name="object 349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56478" y="5509918"/>
              <a:ext cx="170719" cy="199228"/>
            </a:xfrm>
            <a:prstGeom prst="rect">
              <a:avLst/>
            </a:prstGeom>
          </p:spPr>
        </p:pic>
        <p:sp>
          <p:nvSpPr>
            <p:cNvPr id="3494" name="object 3494"/>
            <p:cNvSpPr/>
            <p:nvPr/>
          </p:nvSpPr>
          <p:spPr>
            <a:xfrm>
              <a:off x="6993081" y="4964094"/>
              <a:ext cx="661035" cy="508634"/>
            </a:xfrm>
            <a:custGeom>
              <a:avLst/>
              <a:gdLst/>
              <a:ahLst/>
              <a:cxnLst/>
              <a:rect l="l" t="t" r="r" b="b"/>
              <a:pathLst>
                <a:path w="661034" h="508635">
                  <a:moveTo>
                    <a:pt x="1166" y="508327"/>
                  </a:moveTo>
                  <a:lnTo>
                    <a:pt x="0" y="506438"/>
                  </a:lnTo>
                  <a:lnTo>
                    <a:pt x="0" y="502662"/>
                  </a:lnTo>
                  <a:lnTo>
                    <a:pt x="0" y="500774"/>
                  </a:lnTo>
                  <a:lnTo>
                    <a:pt x="1166" y="499641"/>
                  </a:lnTo>
                  <a:lnTo>
                    <a:pt x="3166" y="497737"/>
                  </a:lnTo>
                  <a:lnTo>
                    <a:pt x="7998" y="493205"/>
                  </a:lnTo>
                  <a:lnTo>
                    <a:pt x="9165" y="490939"/>
                  </a:lnTo>
                  <a:lnTo>
                    <a:pt x="24329" y="478839"/>
                  </a:lnTo>
                  <a:lnTo>
                    <a:pt x="28329" y="476935"/>
                  </a:lnTo>
                  <a:lnTo>
                    <a:pt x="29162" y="475802"/>
                  </a:lnTo>
                  <a:lnTo>
                    <a:pt x="31162" y="473158"/>
                  </a:lnTo>
                  <a:lnTo>
                    <a:pt x="32328" y="470137"/>
                  </a:lnTo>
                  <a:lnTo>
                    <a:pt x="28329" y="468249"/>
                  </a:lnTo>
                  <a:lnTo>
                    <a:pt x="25163" y="466345"/>
                  </a:lnTo>
                  <a:lnTo>
                    <a:pt x="23163" y="464457"/>
                  </a:lnTo>
                  <a:lnTo>
                    <a:pt x="21163" y="461813"/>
                  </a:lnTo>
                  <a:lnTo>
                    <a:pt x="15997" y="452356"/>
                  </a:lnTo>
                </a:path>
                <a:path w="661034" h="508635">
                  <a:moveTo>
                    <a:pt x="13998" y="402806"/>
                  </a:moveTo>
                  <a:lnTo>
                    <a:pt x="15164" y="400918"/>
                  </a:lnTo>
                  <a:lnTo>
                    <a:pt x="19997" y="397141"/>
                  </a:lnTo>
                  <a:lnTo>
                    <a:pt x="23163" y="395237"/>
                  </a:lnTo>
                  <a:lnTo>
                    <a:pt x="25163" y="394105"/>
                  </a:lnTo>
                  <a:lnTo>
                    <a:pt x="28329" y="395237"/>
                  </a:lnTo>
                  <a:lnTo>
                    <a:pt x="30329" y="396008"/>
                  </a:lnTo>
                  <a:lnTo>
                    <a:pt x="34328" y="400918"/>
                  </a:lnTo>
                  <a:lnTo>
                    <a:pt x="40327" y="404694"/>
                  </a:lnTo>
                  <a:lnTo>
                    <a:pt x="42327" y="405450"/>
                  </a:lnTo>
                  <a:lnTo>
                    <a:pt x="45160" y="406598"/>
                  </a:lnTo>
                  <a:lnTo>
                    <a:pt x="48326" y="405450"/>
                  </a:lnTo>
                  <a:lnTo>
                    <a:pt x="54325" y="402806"/>
                  </a:lnTo>
                  <a:lnTo>
                    <a:pt x="56325" y="401673"/>
                  </a:lnTo>
                  <a:lnTo>
                    <a:pt x="58325" y="401673"/>
                  </a:lnTo>
                  <a:lnTo>
                    <a:pt x="64324" y="402806"/>
                  </a:lnTo>
                  <a:lnTo>
                    <a:pt x="70323" y="404694"/>
                  </a:lnTo>
                  <a:lnTo>
                    <a:pt x="75656" y="405450"/>
                  </a:lnTo>
                  <a:lnTo>
                    <a:pt x="81655" y="404694"/>
                  </a:lnTo>
                  <a:lnTo>
                    <a:pt x="88321" y="405450"/>
                  </a:lnTo>
                  <a:lnTo>
                    <a:pt x="91654" y="404694"/>
                  </a:lnTo>
                  <a:lnTo>
                    <a:pt x="98819" y="402806"/>
                  </a:lnTo>
                  <a:lnTo>
                    <a:pt x="103652" y="400918"/>
                  </a:lnTo>
                  <a:lnTo>
                    <a:pt x="105652" y="400918"/>
                  </a:lnTo>
                  <a:lnTo>
                    <a:pt x="108818" y="404694"/>
                  </a:lnTo>
                  <a:lnTo>
                    <a:pt x="113651" y="411508"/>
                  </a:lnTo>
                  <a:lnTo>
                    <a:pt x="116817" y="413396"/>
                  </a:lnTo>
                  <a:lnTo>
                    <a:pt x="120816" y="414151"/>
                  </a:lnTo>
                  <a:lnTo>
                    <a:pt x="130815" y="414151"/>
                  </a:lnTo>
                  <a:lnTo>
                    <a:pt x="140814" y="416055"/>
                  </a:lnTo>
                  <a:lnTo>
                    <a:pt x="148812" y="416055"/>
                  </a:lnTo>
                  <a:lnTo>
                    <a:pt x="153978" y="415284"/>
                  </a:lnTo>
                  <a:lnTo>
                    <a:pt x="163977" y="414151"/>
                  </a:lnTo>
                  <a:lnTo>
                    <a:pt x="173309" y="412263"/>
                  </a:lnTo>
                  <a:lnTo>
                    <a:pt x="183308" y="411508"/>
                  </a:lnTo>
                  <a:lnTo>
                    <a:pt x="191973" y="409619"/>
                  </a:lnTo>
                  <a:lnTo>
                    <a:pt x="203305" y="406598"/>
                  </a:lnTo>
                  <a:lnTo>
                    <a:pt x="232468" y="406598"/>
                  </a:lnTo>
                  <a:lnTo>
                    <a:pt x="243633" y="406598"/>
                  </a:lnTo>
                  <a:lnTo>
                    <a:pt x="247632" y="404694"/>
                  </a:lnTo>
                  <a:lnTo>
                    <a:pt x="251632" y="402806"/>
                  </a:lnTo>
                  <a:lnTo>
                    <a:pt x="255631" y="401673"/>
                  </a:lnTo>
                  <a:lnTo>
                    <a:pt x="257631" y="402806"/>
                  </a:lnTo>
                  <a:lnTo>
                    <a:pt x="263630" y="405450"/>
                  </a:lnTo>
                  <a:lnTo>
                    <a:pt x="270796" y="410375"/>
                  </a:lnTo>
                  <a:lnTo>
                    <a:pt x="273629" y="412263"/>
                  </a:lnTo>
                  <a:lnTo>
                    <a:pt x="275628" y="412263"/>
                  </a:lnTo>
                  <a:lnTo>
                    <a:pt x="276795" y="411508"/>
                  </a:lnTo>
                  <a:lnTo>
                    <a:pt x="277628" y="410375"/>
                  </a:lnTo>
                  <a:lnTo>
                    <a:pt x="278795" y="407354"/>
                  </a:lnTo>
                  <a:lnTo>
                    <a:pt x="278795" y="404694"/>
                  </a:lnTo>
                  <a:lnTo>
                    <a:pt x="276795" y="400918"/>
                  </a:lnTo>
                  <a:lnTo>
                    <a:pt x="272795" y="393349"/>
                  </a:lnTo>
                  <a:lnTo>
                    <a:pt x="268796" y="385796"/>
                  </a:lnTo>
                  <a:lnTo>
                    <a:pt x="268796" y="383892"/>
                  </a:lnTo>
                  <a:lnTo>
                    <a:pt x="268796" y="382004"/>
                  </a:lnTo>
                  <a:lnTo>
                    <a:pt x="281628" y="360824"/>
                  </a:lnTo>
                  <a:lnTo>
                    <a:pt x="283627" y="352501"/>
                  </a:lnTo>
                  <a:lnTo>
                    <a:pt x="285627" y="346836"/>
                  </a:lnTo>
                </a:path>
                <a:path w="661034" h="508635">
                  <a:moveTo>
                    <a:pt x="295626" y="293509"/>
                  </a:moveTo>
                  <a:lnTo>
                    <a:pt x="298125" y="289717"/>
                  </a:lnTo>
                  <a:lnTo>
                    <a:pt x="300125" y="282919"/>
                  </a:lnTo>
                  <a:lnTo>
                    <a:pt x="304124" y="273462"/>
                  </a:lnTo>
                  <a:lnTo>
                    <a:pt x="320955" y="236390"/>
                  </a:lnTo>
                  <a:lnTo>
                    <a:pt x="328121" y="229970"/>
                  </a:lnTo>
                  <a:lnTo>
                    <a:pt x="330954" y="226933"/>
                  </a:lnTo>
                </a:path>
                <a:path w="661034" h="508635">
                  <a:moveTo>
                    <a:pt x="382447" y="198578"/>
                  </a:moveTo>
                  <a:lnTo>
                    <a:pt x="383280" y="197430"/>
                  </a:lnTo>
                  <a:lnTo>
                    <a:pt x="390446" y="195541"/>
                  </a:lnTo>
                  <a:lnTo>
                    <a:pt x="403777" y="187989"/>
                  </a:lnTo>
                  <a:lnTo>
                    <a:pt x="418442" y="181553"/>
                  </a:lnTo>
                  <a:lnTo>
                    <a:pt x="431774" y="176628"/>
                  </a:lnTo>
                  <a:lnTo>
                    <a:pt x="438939" y="172851"/>
                  </a:lnTo>
                  <a:lnTo>
                    <a:pt x="445772" y="167171"/>
                  </a:lnTo>
                  <a:lnTo>
                    <a:pt x="451771" y="162261"/>
                  </a:lnTo>
                  <a:lnTo>
                    <a:pt x="460936" y="157730"/>
                  </a:lnTo>
                  <a:lnTo>
                    <a:pt x="467769" y="152804"/>
                  </a:lnTo>
                  <a:lnTo>
                    <a:pt x="474934" y="149028"/>
                  </a:lnTo>
                  <a:lnTo>
                    <a:pt x="490099" y="147140"/>
                  </a:lnTo>
                  <a:lnTo>
                    <a:pt x="496098" y="145236"/>
                  </a:lnTo>
                  <a:lnTo>
                    <a:pt x="505263" y="141459"/>
                  </a:lnTo>
                  <a:lnTo>
                    <a:pt x="510096" y="138816"/>
                  </a:lnTo>
                  <a:lnTo>
                    <a:pt x="515262" y="135779"/>
                  </a:lnTo>
                  <a:lnTo>
                    <a:pt x="520095" y="129359"/>
                  </a:lnTo>
                  <a:lnTo>
                    <a:pt x="526094" y="123679"/>
                  </a:lnTo>
                  <a:lnTo>
                    <a:pt x="530093" y="119524"/>
                  </a:lnTo>
                  <a:lnTo>
                    <a:pt x="535259" y="118769"/>
                  </a:lnTo>
                  <a:lnTo>
                    <a:pt x="543258" y="117636"/>
                  </a:lnTo>
                  <a:lnTo>
                    <a:pt x="546591" y="116881"/>
                  </a:lnTo>
                  <a:lnTo>
                    <a:pt x="556590" y="107424"/>
                  </a:lnTo>
                  <a:lnTo>
                    <a:pt x="563422" y="103632"/>
                  </a:lnTo>
                  <a:lnTo>
                    <a:pt x="564589" y="101744"/>
                  </a:lnTo>
                  <a:lnTo>
                    <a:pt x="566588" y="98722"/>
                  </a:lnTo>
                  <a:lnTo>
                    <a:pt x="569421" y="96834"/>
                  </a:lnTo>
                  <a:lnTo>
                    <a:pt x="573754" y="93042"/>
                  </a:lnTo>
                  <a:lnTo>
                    <a:pt x="584586" y="87377"/>
                  </a:lnTo>
                  <a:lnTo>
                    <a:pt x="589752" y="84734"/>
                  </a:lnTo>
                  <a:lnTo>
                    <a:pt x="600584" y="74899"/>
                  </a:lnTo>
                  <a:lnTo>
                    <a:pt x="606583" y="69219"/>
                  </a:lnTo>
                  <a:lnTo>
                    <a:pt x="609749" y="65442"/>
                  </a:lnTo>
                  <a:lnTo>
                    <a:pt x="616915" y="57118"/>
                  </a:lnTo>
                  <a:lnTo>
                    <a:pt x="619748" y="51438"/>
                  </a:lnTo>
                  <a:lnTo>
                    <a:pt x="620914" y="48417"/>
                  </a:lnTo>
                  <a:lnTo>
                    <a:pt x="622914" y="44640"/>
                  </a:lnTo>
                  <a:lnTo>
                    <a:pt x="630913" y="35939"/>
                  </a:lnTo>
                  <a:lnTo>
                    <a:pt x="646244" y="22705"/>
                  </a:lnTo>
                  <a:lnTo>
                    <a:pt x="652243" y="15137"/>
                  </a:lnTo>
                  <a:lnTo>
                    <a:pt x="652910" y="13249"/>
                  </a:lnTo>
                  <a:lnTo>
                    <a:pt x="654910" y="6813"/>
                  </a:lnTo>
                  <a:lnTo>
                    <a:pt x="658909" y="1132"/>
                  </a:lnTo>
                  <a:lnTo>
                    <a:pt x="660909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5" name="object 349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691552" y="4869611"/>
              <a:ext cx="71022" cy="75893"/>
            </a:xfrm>
            <a:prstGeom prst="rect">
              <a:avLst/>
            </a:prstGeom>
          </p:spPr>
        </p:pic>
        <p:sp>
          <p:nvSpPr>
            <p:cNvPr id="3496" name="object 3496"/>
            <p:cNvSpPr/>
            <p:nvPr/>
          </p:nvSpPr>
          <p:spPr>
            <a:xfrm>
              <a:off x="7796971" y="4358193"/>
              <a:ext cx="646430" cy="485775"/>
            </a:xfrm>
            <a:custGeom>
              <a:avLst/>
              <a:gdLst/>
              <a:ahLst/>
              <a:cxnLst/>
              <a:rect l="l" t="t" r="r" b="b"/>
              <a:pathLst>
                <a:path w="646429" h="485775">
                  <a:moveTo>
                    <a:pt x="0" y="485259"/>
                  </a:moveTo>
                  <a:lnTo>
                    <a:pt x="1166" y="484504"/>
                  </a:lnTo>
                  <a:lnTo>
                    <a:pt x="3166" y="481467"/>
                  </a:lnTo>
                  <a:lnTo>
                    <a:pt x="5999" y="475802"/>
                  </a:lnTo>
                  <a:lnTo>
                    <a:pt x="7998" y="473914"/>
                  </a:lnTo>
                  <a:lnTo>
                    <a:pt x="9998" y="472781"/>
                  </a:lnTo>
                  <a:lnTo>
                    <a:pt x="14331" y="470877"/>
                  </a:lnTo>
                  <a:lnTo>
                    <a:pt x="22330" y="468233"/>
                  </a:lnTo>
                  <a:lnTo>
                    <a:pt x="27162" y="466345"/>
                  </a:lnTo>
                  <a:lnTo>
                    <a:pt x="31162" y="466345"/>
                  </a:lnTo>
                  <a:lnTo>
                    <a:pt x="35161" y="466345"/>
                  </a:lnTo>
                  <a:lnTo>
                    <a:pt x="37161" y="467100"/>
                  </a:lnTo>
                  <a:lnTo>
                    <a:pt x="41161" y="468233"/>
                  </a:lnTo>
                  <a:lnTo>
                    <a:pt x="43160" y="465212"/>
                  </a:lnTo>
                  <a:lnTo>
                    <a:pt x="44327" y="463324"/>
                  </a:lnTo>
                  <a:lnTo>
                    <a:pt x="46326" y="461420"/>
                  </a:lnTo>
                  <a:lnTo>
                    <a:pt x="47493" y="457643"/>
                  </a:lnTo>
                  <a:lnTo>
                    <a:pt x="50326" y="455000"/>
                  </a:lnTo>
                  <a:lnTo>
                    <a:pt x="54325" y="451979"/>
                  </a:lnTo>
                  <a:lnTo>
                    <a:pt x="56325" y="449320"/>
                  </a:lnTo>
                  <a:lnTo>
                    <a:pt x="58325" y="444410"/>
                  </a:lnTo>
                  <a:lnTo>
                    <a:pt x="58325" y="439485"/>
                  </a:lnTo>
                  <a:lnTo>
                    <a:pt x="58325" y="436841"/>
                  </a:lnTo>
                  <a:lnTo>
                    <a:pt x="56325" y="433065"/>
                  </a:lnTo>
                  <a:lnTo>
                    <a:pt x="52326" y="428140"/>
                  </a:lnTo>
                  <a:lnTo>
                    <a:pt x="52326" y="424363"/>
                  </a:lnTo>
                  <a:lnTo>
                    <a:pt x="51492" y="420587"/>
                  </a:lnTo>
                  <a:lnTo>
                    <a:pt x="51492" y="416039"/>
                  </a:lnTo>
                  <a:lnTo>
                    <a:pt x="52326" y="414907"/>
                  </a:lnTo>
                  <a:lnTo>
                    <a:pt x="56325" y="411130"/>
                  </a:lnTo>
                  <a:lnTo>
                    <a:pt x="65491" y="403561"/>
                  </a:lnTo>
                  <a:lnTo>
                    <a:pt x="72323" y="399769"/>
                  </a:lnTo>
                  <a:lnTo>
                    <a:pt x="82821" y="392972"/>
                  </a:lnTo>
                  <a:lnTo>
                    <a:pt x="89487" y="388424"/>
                  </a:lnTo>
                  <a:lnTo>
                    <a:pt x="91487" y="385403"/>
                  </a:lnTo>
                  <a:lnTo>
                    <a:pt x="94820" y="380871"/>
                  </a:lnTo>
                  <a:lnTo>
                    <a:pt x="115984" y="361957"/>
                  </a:lnTo>
                  <a:lnTo>
                    <a:pt x="120816" y="358936"/>
                  </a:lnTo>
                  <a:lnTo>
                    <a:pt x="122816" y="357032"/>
                  </a:lnTo>
                  <a:lnTo>
                    <a:pt x="129982" y="353256"/>
                  </a:lnTo>
                  <a:lnTo>
                    <a:pt x="133981" y="351368"/>
                  </a:lnTo>
                  <a:lnTo>
                    <a:pt x="135981" y="347575"/>
                  </a:lnTo>
                  <a:lnTo>
                    <a:pt x="137981" y="344554"/>
                  </a:lnTo>
                  <a:lnTo>
                    <a:pt x="138814" y="343799"/>
                  </a:lnTo>
                  <a:lnTo>
                    <a:pt x="141980" y="340778"/>
                  </a:lnTo>
                  <a:lnTo>
                    <a:pt x="142813" y="340022"/>
                  </a:lnTo>
                  <a:lnTo>
                    <a:pt x="145979" y="338134"/>
                  </a:lnTo>
                  <a:lnTo>
                    <a:pt x="153145" y="333209"/>
                  </a:lnTo>
                  <a:lnTo>
                    <a:pt x="159978" y="328677"/>
                  </a:lnTo>
                  <a:lnTo>
                    <a:pt x="163977" y="325640"/>
                  </a:lnTo>
                  <a:lnTo>
                    <a:pt x="167976" y="324885"/>
                  </a:lnTo>
                  <a:lnTo>
                    <a:pt x="175142" y="323752"/>
                  </a:lnTo>
                  <a:lnTo>
                    <a:pt x="181141" y="321864"/>
                  </a:lnTo>
                  <a:lnTo>
                    <a:pt x="189140" y="319976"/>
                  </a:lnTo>
                  <a:lnTo>
                    <a:pt x="195139" y="318843"/>
                  </a:lnTo>
                  <a:lnTo>
                    <a:pt x="200472" y="318843"/>
                  </a:lnTo>
                  <a:lnTo>
                    <a:pt x="209137" y="318088"/>
                  </a:lnTo>
                  <a:lnTo>
                    <a:pt x="215137" y="316184"/>
                  </a:lnTo>
                  <a:lnTo>
                    <a:pt x="220469" y="314295"/>
                  </a:lnTo>
                  <a:lnTo>
                    <a:pt x="226468" y="309386"/>
                  </a:lnTo>
                  <a:lnTo>
                    <a:pt x="230468" y="306742"/>
                  </a:lnTo>
                  <a:lnTo>
                    <a:pt x="232468" y="303706"/>
                  </a:lnTo>
                  <a:lnTo>
                    <a:pt x="234467" y="302950"/>
                  </a:lnTo>
                  <a:lnTo>
                    <a:pt x="238467" y="302950"/>
                  </a:lnTo>
                  <a:lnTo>
                    <a:pt x="241633" y="302950"/>
                  </a:lnTo>
                  <a:lnTo>
                    <a:pt x="244466" y="301817"/>
                  </a:lnTo>
                  <a:lnTo>
                    <a:pt x="248465" y="298041"/>
                  </a:lnTo>
                  <a:lnTo>
                    <a:pt x="251632" y="294249"/>
                  </a:lnTo>
                </a:path>
                <a:path w="646429" h="485775">
                  <a:moveTo>
                    <a:pt x="284794" y="257192"/>
                  </a:moveTo>
                  <a:lnTo>
                    <a:pt x="289960" y="256437"/>
                  </a:lnTo>
                  <a:lnTo>
                    <a:pt x="293959" y="256437"/>
                  </a:lnTo>
                  <a:lnTo>
                    <a:pt x="298792" y="256437"/>
                  </a:lnTo>
                  <a:lnTo>
                    <a:pt x="300792" y="255304"/>
                  </a:lnTo>
                  <a:lnTo>
                    <a:pt x="302791" y="253400"/>
                  </a:lnTo>
                  <a:lnTo>
                    <a:pt x="306791" y="247735"/>
                  </a:lnTo>
                  <a:lnTo>
                    <a:pt x="308790" y="243188"/>
                  </a:lnTo>
                  <a:lnTo>
                    <a:pt x="311957" y="239411"/>
                  </a:lnTo>
                  <a:lnTo>
                    <a:pt x="313956" y="237145"/>
                  </a:lnTo>
                  <a:lnTo>
                    <a:pt x="315956" y="237145"/>
                  </a:lnTo>
                  <a:lnTo>
                    <a:pt x="317956" y="237145"/>
                  </a:lnTo>
                  <a:lnTo>
                    <a:pt x="323288" y="238278"/>
                  </a:lnTo>
                  <a:lnTo>
                    <a:pt x="329288" y="239411"/>
                  </a:lnTo>
                  <a:lnTo>
                    <a:pt x="333954" y="239411"/>
                  </a:lnTo>
                  <a:lnTo>
                    <a:pt x="335953" y="238278"/>
                  </a:lnTo>
                  <a:lnTo>
                    <a:pt x="339953" y="236390"/>
                  </a:lnTo>
                  <a:lnTo>
                    <a:pt x="343286" y="234502"/>
                  </a:lnTo>
                  <a:lnTo>
                    <a:pt x="347285" y="233353"/>
                  </a:lnTo>
                  <a:lnTo>
                    <a:pt x="350118" y="233353"/>
                  </a:lnTo>
                  <a:lnTo>
                    <a:pt x="352118" y="231465"/>
                  </a:lnTo>
                </a:path>
                <a:path w="646429" h="485775">
                  <a:moveTo>
                    <a:pt x="399611" y="202339"/>
                  </a:moveTo>
                  <a:lnTo>
                    <a:pt x="400445" y="201206"/>
                  </a:lnTo>
                  <a:lnTo>
                    <a:pt x="422442" y="190616"/>
                  </a:lnTo>
                  <a:lnTo>
                    <a:pt x="436940" y="183063"/>
                  </a:lnTo>
                  <a:lnTo>
                    <a:pt x="440939" y="182308"/>
                  </a:lnTo>
                  <a:lnTo>
                    <a:pt x="448938" y="181159"/>
                  </a:lnTo>
                  <a:lnTo>
                    <a:pt x="451604" y="181159"/>
                  </a:lnTo>
                  <a:lnTo>
                    <a:pt x="454937" y="181159"/>
                  </a:lnTo>
                  <a:lnTo>
                    <a:pt x="458937" y="179271"/>
                  </a:lnTo>
                  <a:lnTo>
                    <a:pt x="462103" y="177383"/>
                  </a:lnTo>
                  <a:lnTo>
                    <a:pt x="466102" y="175495"/>
                  </a:lnTo>
                  <a:lnTo>
                    <a:pt x="472101" y="170947"/>
                  </a:lnTo>
                  <a:lnTo>
                    <a:pt x="476101" y="167926"/>
                  </a:lnTo>
                  <a:lnTo>
                    <a:pt x="478101" y="166038"/>
                  </a:lnTo>
                  <a:lnTo>
                    <a:pt x="480100" y="164150"/>
                  </a:lnTo>
                  <a:lnTo>
                    <a:pt x="482100" y="159602"/>
                  </a:lnTo>
                  <a:lnTo>
                    <a:pt x="486099" y="155448"/>
                  </a:lnTo>
                  <a:lnTo>
                    <a:pt x="490932" y="149768"/>
                  </a:lnTo>
                  <a:lnTo>
                    <a:pt x="496098" y="145991"/>
                  </a:lnTo>
                  <a:lnTo>
                    <a:pt x="506097" y="138422"/>
                  </a:lnTo>
                  <a:lnTo>
                    <a:pt x="509263" y="135779"/>
                  </a:lnTo>
                  <a:lnTo>
                    <a:pt x="513262" y="132003"/>
                  </a:lnTo>
                  <a:lnTo>
                    <a:pt x="516095" y="127077"/>
                  </a:lnTo>
                  <a:lnTo>
                    <a:pt x="520095" y="123301"/>
                  </a:lnTo>
                  <a:lnTo>
                    <a:pt x="527260" y="116865"/>
                  </a:lnTo>
                  <a:lnTo>
                    <a:pt x="531260" y="114599"/>
                  </a:lnTo>
                  <a:lnTo>
                    <a:pt x="534426" y="110823"/>
                  </a:lnTo>
                  <a:lnTo>
                    <a:pt x="538426" y="108919"/>
                  </a:lnTo>
                  <a:lnTo>
                    <a:pt x="538426" y="107031"/>
                  </a:lnTo>
                  <a:lnTo>
                    <a:pt x="539259" y="106275"/>
                  </a:lnTo>
                  <a:lnTo>
                    <a:pt x="539259" y="104387"/>
                  </a:lnTo>
                  <a:lnTo>
                    <a:pt x="537259" y="101366"/>
                  </a:lnTo>
                  <a:lnTo>
                    <a:pt x="533260" y="93797"/>
                  </a:lnTo>
                  <a:lnTo>
                    <a:pt x="531260" y="90021"/>
                  </a:lnTo>
                  <a:lnTo>
                    <a:pt x="530427" y="87362"/>
                  </a:lnTo>
                  <a:lnTo>
                    <a:pt x="530427" y="85473"/>
                  </a:lnTo>
                  <a:lnTo>
                    <a:pt x="531260" y="83585"/>
                  </a:lnTo>
                  <a:lnTo>
                    <a:pt x="535259" y="80564"/>
                  </a:lnTo>
                  <a:lnTo>
                    <a:pt x="543258" y="76016"/>
                  </a:lnTo>
                  <a:lnTo>
                    <a:pt x="544425" y="74884"/>
                  </a:lnTo>
                  <a:lnTo>
                    <a:pt x="546424" y="72995"/>
                  </a:lnTo>
                  <a:lnTo>
                    <a:pt x="548424" y="68086"/>
                  </a:lnTo>
                  <a:lnTo>
                    <a:pt x="548424" y="66182"/>
                  </a:lnTo>
                  <a:lnTo>
                    <a:pt x="550424" y="65427"/>
                  </a:lnTo>
                  <a:lnTo>
                    <a:pt x="551257" y="64294"/>
                  </a:lnTo>
                  <a:lnTo>
                    <a:pt x="555257" y="60517"/>
                  </a:lnTo>
                  <a:lnTo>
                    <a:pt x="559256" y="58629"/>
                  </a:lnTo>
                  <a:lnTo>
                    <a:pt x="565755" y="56725"/>
                  </a:lnTo>
                  <a:lnTo>
                    <a:pt x="569755" y="54837"/>
                  </a:lnTo>
                  <a:lnTo>
                    <a:pt x="572421" y="52949"/>
                  </a:lnTo>
                  <a:lnTo>
                    <a:pt x="575754" y="48417"/>
                  </a:lnTo>
                  <a:lnTo>
                    <a:pt x="577754" y="47268"/>
                  </a:lnTo>
                  <a:lnTo>
                    <a:pt x="580586" y="46513"/>
                  </a:lnTo>
                  <a:lnTo>
                    <a:pt x="585752" y="45380"/>
                  </a:lnTo>
                  <a:lnTo>
                    <a:pt x="587752" y="44625"/>
                  </a:lnTo>
                  <a:lnTo>
                    <a:pt x="589752" y="42736"/>
                  </a:lnTo>
                  <a:lnTo>
                    <a:pt x="591752" y="38960"/>
                  </a:lnTo>
                  <a:lnTo>
                    <a:pt x="592585" y="35168"/>
                  </a:lnTo>
                  <a:lnTo>
                    <a:pt x="593751" y="30258"/>
                  </a:lnTo>
                  <a:lnTo>
                    <a:pt x="596918" y="26466"/>
                  </a:lnTo>
                  <a:lnTo>
                    <a:pt x="598917" y="23445"/>
                  </a:lnTo>
                  <a:lnTo>
                    <a:pt x="602917" y="19669"/>
                  </a:lnTo>
                  <a:lnTo>
                    <a:pt x="606916" y="17025"/>
                  </a:lnTo>
                  <a:lnTo>
                    <a:pt x="612915" y="15876"/>
                  </a:lnTo>
                  <a:lnTo>
                    <a:pt x="617748" y="15876"/>
                  </a:lnTo>
                  <a:lnTo>
                    <a:pt x="621747" y="15876"/>
                  </a:lnTo>
                  <a:lnTo>
                    <a:pt x="623747" y="15876"/>
                  </a:lnTo>
                  <a:lnTo>
                    <a:pt x="624914" y="15121"/>
                  </a:lnTo>
                  <a:lnTo>
                    <a:pt x="627747" y="12100"/>
                  </a:lnTo>
                  <a:lnTo>
                    <a:pt x="629746" y="8323"/>
                  </a:lnTo>
                  <a:lnTo>
                    <a:pt x="634079" y="5664"/>
                  </a:lnTo>
                  <a:lnTo>
                    <a:pt x="634912" y="4531"/>
                  </a:lnTo>
                  <a:lnTo>
                    <a:pt x="640078" y="3776"/>
                  </a:lnTo>
                  <a:lnTo>
                    <a:pt x="642078" y="3776"/>
                  </a:lnTo>
                  <a:lnTo>
                    <a:pt x="644911" y="1888"/>
                  </a:lnTo>
                  <a:lnTo>
                    <a:pt x="646077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7" name="object 349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306702" y="2555850"/>
              <a:ext cx="148744" cy="71302"/>
            </a:xfrm>
            <a:prstGeom prst="rect">
              <a:avLst/>
            </a:prstGeom>
          </p:spPr>
        </p:pic>
        <p:pic>
          <p:nvPicPr>
            <p:cNvPr id="3498" name="object 349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198903" y="2534934"/>
              <a:ext cx="77845" cy="65930"/>
            </a:xfrm>
            <a:prstGeom prst="rect">
              <a:avLst/>
            </a:prstGeom>
          </p:spPr>
        </p:pic>
        <p:sp>
          <p:nvSpPr>
            <p:cNvPr id="3499" name="object 3499"/>
            <p:cNvSpPr/>
            <p:nvPr/>
          </p:nvSpPr>
          <p:spPr>
            <a:xfrm>
              <a:off x="7810135" y="1999227"/>
              <a:ext cx="358140" cy="511809"/>
            </a:xfrm>
            <a:custGeom>
              <a:avLst/>
              <a:gdLst/>
              <a:ahLst/>
              <a:cxnLst/>
              <a:rect l="l" t="t" r="r" b="b"/>
              <a:pathLst>
                <a:path w="358140" h="511810">
                  <a:moveTo>
                    <a:pt x="358117" y="511395"/>
                  </a:moveTo>
                  <a:lnTo>
                    <a:pt x="349285" y="506517"/>
                  </a:lnTo>
                  <a:lnTo>
                    <a:pt x="345285" y="502583"/>
                  </a:lnTo>
                  <a:lnTo>
                    <a:pt x="340953" y="501482"/>
                  </a:lnTo>
                  <a:lnTo>
                    <a:pt x="338953" y="500695"/>
                  </a:lnTo>
                  <a:lnTo>
                    <a:pt x="338120" y="498807"/>
                  </a:lnTo>
                  <a:lnTo>
                    <a:pt x="334120" y="496919"/>
                  </a:lnTo>
                  <a:lnTo>
                    <a:pt x="330121" y="495030"/>
                  </a:lnTo>
                  <a:lnTo>
                    <a:pt x="326788" y="493142"/>
                  </a:lnTo>
                  <a:lnTo>
                    <a:pt x="324122" y="492041"/>
                  </a:lnTo>
                  <a:lnTo>
                    <a:pt x="318122" y="491254"/>
                  </a:lnTo>
                  <a:lnTo>
                    <a:pt x="312123" y="490153"/>
                  </a:lnTo>
                  <a:lnTo>
                    <a:pt x="308790" y="490153"/>
                  </a:lnTo>
                  <a:lnTo>
                    <a:pt x="305624" y="488264"/>
                  </a:lnTo>
                  <a:lnTo>
                    <a:pt x="302791" y="486376"/>
                  </a:lnTo>
                  <a:lnTo>
                    <a:pt x="298792" y="484488"/>
                  </a:lnTo>
                  <a:lnTo>
                    <a:pt x="293626" y="481813"/>
                  </a:lnTo>
                  <a:lnTo>
                    <a:pt x="291626" y="480711"/>
                  </a:lnTo>
                  <a:lnTo>
                    <a:pt x="287627" y="479925"/>
                  </a:lnTo>
                  <a:lnTo>
                    <a:pt x="283627" y="479925"/>
                  </a:lnTo>
                  <a:lnTo>
                    <a:pt x="280794" y="479925"/>
                  </a:lnTo>
                  <a:lnTo>
                    <a:pt x="277628" y="480711"/>
                  </a:lnTo>
                  <a:lnTo>
                    <a:pt x="275628" y="480711"/>
                  </a:lnTo>
                  <a:lnTo>
                    <a:pt x="272795" y="481813"/>
                  </a:lnTo>
                  <a:lnTo>
                    <a:pt x="270462" y="480711"/>
                  </a:lnTo>
                  <a:lnTo>
                    <a:pt x="267629" y="478823"/>
                  </a:lnTo>
                  <a:lnTo>
                    <a:pt x="265630" y="476935"/>
                  </a:lnTo>
                  <a:lnTo>
                    <a:pt x="258464" y="475047"/>
                  </a:lnTo>
                  <a:lnTo>
                    <a:pt x="252465" y="472372"/>
                  </a:lnTo>
                  <a:lnTo>
                    <a:pt x="248465" y="471270"/>
                  </a:lnTo>
                  <a:lnTo>
                    <a:pt x="243633" y="470483"/>
                  </a:lnTo>
                  <a:lnTo>
                    <a:pt x="240466" y="469382"/>
                  </a:lnTo>
                  <a:lnTo>
                    <a:pt x="236467" y="466392"/>
                  </a:lnTo>
                  <a:lnTo>
                    <a:pt x="232468" y="463717"/>
                  </a:lnTo>
                  <a:lnTo>
                    <a:pt x="228468" y="461829"/>
                  </a:lnTo>
                  <a:lnTo>
                    <a:pt x="225302" y="461829"/>
                  </a:lnTo>
                  <a:lnTo>
                    <a:pt x="223302" y="461829"/>
                  </a:lnTo>
                  <a:lnTo>
                    <a:pt x="221302" y="461829"/>
                  </a:lnTo>
                  <a:lnTo>
                    <a:pt x="217303" y="462616"/>
                  </a:lnTo>
                  <a:lnTo>
                    <a:pt x="214470" y="463717"/>
                  </a:lnTo>
                  <a:lnTo>
                    <a:pt x="209304" y="464504"/>
                  </a:lnTo>
                  <a:lnTo>
                    <a:pt x="201972" y="464504"/>
                  </a:lnTo>
                  <a:lnTo>
                    <a:pt x="199972" y="463717"/>
                  </a:lnTo>
                  <a:lnTo>
                    <a:pt x="197306" y="462616"/>
                  </a:lnTo>
                  <a:lnTo>
                    <a:pt x="193306" y="461829"/>
                  </a:lnTo>
                  <a:lnTo>
                    <a:pt x="189307" y="460728"/>
                  </a:lnTo>
                  <a:lnTo>
                    <a:pt x="183308" y="459941"/>
                  </a:lnTo>
                  <a:lnTo>
                    <a:pt x="175975" y="458053"/>
                  </a:lnTo>
                  <a:lnTo>
                    <a:pt x="163977" y="443734"/>
                  </a:lnTo>
                  <a:lnTo>
                    <a:pt x="162810" y="441059"/>
                  </a:lnTo>
                  <a:lnTo>
                    <a:pt x="141980" y="420917"/>
                  </a:lnTo>
                  <a:lnTo>
                    <a:pt x="137981" y="419029"/>
                  </a:lnTo>
                  <a:lnTo>
                    <a:pt x="134814" y="417928"/>
                  </a:lnTo>
                  <a:lnTo>
                    <a:pt x="131648" y="417928"/>
                  </a:lnTo>
                  <a:lnTo>
                    <a:pt x="127649" y="419816"/>
                  </a:lnTo>
                  <a:lnTo>
                    <a:pt x="122816" y="421704"/>
                  </a:lnTo>
                  <a:lnTo>
                    <a:pt x="117650" y="423592"/>
                  </a:lnTo>
                  <a:lnTo>
                    <a:pt x="114817" y="423592"/>
                  </a:lnTo>
                  <a:lnTo>
                    <a:pt x="111651" y="425481"/>
                  </a:lnTo>
                  <a:lnTo>
                    <a:pt x="102819" y="437911"/>
                  </a:lnTo>
                  <a:lnTo>
                    <a:pt x="101652" y="439170"/>
                  </a:lnTo>
                  <a:lnTo>
                    <a:pt x="99652" y="439170"/>
                  </a:lnTo>
                  <a:lnTo>
                    <a:pt x="95653" y="437282"/>
                  </a:lnTo>
                  <a:lnTo>
                    <a:pt x="88321" y="432247"/>
                  </a:lnTo>
                  <a:lnTo>
                    <a:pt x="84321" y="428470"/>
                  </a:lnTo>
                  <a:lnTo>
                    <a:pt x="79655" y="424694"/>
                  </a:lnTo>
                  <a:lnTo>
                    <a:pt x="74323" y="420917"/>
                  </a:lnTo>
                  <a:lnTo>
                    <a:pt x="72323" y="417928"/>
                  </a:lnTo>
                  <a:lnTo>
                    <a:pt x="71656" y="415253"/>
                  </a:lnTo>
                  <a:lnTo>
                    <a:pt x="70323" y="412263"/>
                  </a:lnTo>
                  <a:lnTo>
                    <a:pt x="68323" y="409588"/>
                  </a:lnTo>
                  <a:lnTo>
                    <a:pt x="65157" y="406598"/>
                  </a:lnTo>
                  <a:lnTo>
                    <a:pt x="62324" y="403923"/>
                  </a:lnTo>
                </a:path>
                <a:path w="358140" h="511810">
                  <a:moveTo>
                    <a:pt x="23163" y="361281"/>
                  </a:moveTo>
                  <a:lnTo>
                    <a:pt x="21996" y="360022"/>
                  </a:lnTo>
                  <a:lnTo>
                    <a:pt x="21163" y="359393"/>
                  </a:lnTo>
                  <a:lnTo>
                    <a:pt x="21163" y="357347"/>
                  </a:lnTo>
                  <a:lnTo>
                    <a:pt x="19997" y="353571"/>
                  </a:lnTo>
                  <a:lnTo>
                    <a:pt x="19164" y="350581"/>
                  </a:lnTo>
                  <a:lnTo>
                    <a:pt x="15997" y="349794"/>
                  </a:lnTo>
                  <a:lnTo>
                    <a:pt x="11998" y="349794"/>
                  </a:lnTo>
                  <a:lnTo>
                    <a:pt x="9165" y="348693"/>
                  </a:lnTo>
                  <a:lnTo>
                    <a:pt x="5999" y="347906"/>
                  </a:lnTo>
                  <a:lnTo>
                    <a:pt x="5165" y="346804"/>
                  </a:lnTo>
                  <a:lnTo>
                    <a:pt x="3999" y="344916"/>
                  </a:lnTo>
                  <a:lnTo>
                    <a:pt x="3999" y="341926"/>
                  </a:lnTo>
                  <a:lnTo>
                    <a:pt x="3999" y="338150"/>
                  </a:lnTo>
                  <a:lnTo>
                    <a:pt x="3166" y="335475"/>
                  </a:lnTo>
                  <a:lnTo>
                    <a:pt x="1166" y="333587"/>
                  </a:lnTo>
                  <a:lnTo>
                    <a:pt x="0" y="332485"/>
                  </a:lnTo>
                  <a:lnTo>
                    <a:pt x="0" y="330597"/>
                  </a:lnTo>
                  <a:lnTo>
                    <a:pt x="3166" y="326821"/>
                  </a:lnTo>
                  <a:lnTo>
                    <a:pt x="5165" y="326034"/>
                  </a:lnTo>
                  <a:lnTo>
                    <a:pt x="7998" y="323044"/>
                  </a:lnTo>
                  <a:lnTo>
                    <a:pt x="13164" y="319268"/>
                  </a:lnTo>
                  <a:lnTo>
                    <a:pt x="17997" y="316593"/>
                  </a:lnTo>
                  <a:lnTo>
                    <a:pt x="27162" y="312816"/>
                  </a:lnTo>
                </a:path>
                <a:path w="358140" h="511810">
                  <a:moveTo>
                    <a:pt x="77656" y="283234"/>
                  </a:moveTo>
                  <a:lnTo>
                    <a:pt x="82322" y="278356"/>
                  </a:lnTo>
                  <a:lnTo>
                    <a:pt x="90320" y="270803"/>
                  </a:lnTo>
                  <a:lnTo>
                    <a:pt x="99652" y="264037"/>
                  </a:lnTo>
                  <a:lnTo>
                    <a:pt x="108818" y="256484"/>
                  </a:lnTo>
                  <a:lnTo>
                    <a:pt x="115650" y="250033"/>
                  </a:lnTo>
                  <a:lnTo>
                    <a:pt x="117650" y="247043"/>
                  </a:lnTo>
                  <a:lnTo>
                    <a:pt x="120816" y="240591"/>
                  </a:lnTo>
                  <a:lnTo>
                    <a:pt x="123649" y="234927"/>
                  </a:lnTo>
                  <a:lnTo>
                    <a:pt x="127649" y="229891"/>
                  </a:lnTo>
                  <a:lnTo>
                    <a:pt x="131648" y="226115"/>
                  </a:lnTo>
                  <a:lnTo>
                    <a:pt x="134814" y="222339"/>
                  </a:lnTo>
                  <a:lnTo>
                    <a:pt x="138814" y="220450"/>
                  </a:lnTo>
                  <a:lnTo>
                    <a:pt x="142813" y="216674"/>
                  </a:lnTo>
                  <a:lnTo>
                    <a:pt x="142813" y="214786"/>
                  </a:lnTo>
                  <a:lnTo>
                    <a:pt x="143980" y="211009"/>
                  </a:lnTo>
                  <a:lnTo>
                    <a:pt x="146813" y="204243"/>
                  </a:lnTo>
                  <a:lnTo>
                    <a:pt x="147979" y="200467"/>
                  </a:lnTo>
                  <a:lnTo>
                    <a:pt x="150812" y="192127"/>
                  </a:lnTo>
                  <a:lnTo>
                    <a:pt x="151979" y="184574"/>
                  </a:lnTo>
                  <a:lnTo>
                    <a:pt x="152812" y="179696"/>
                  </a:lnTo>
                  <a:lnTo>
                    <a:pt x="153978" y="178595"/>
                  </a:lnTo>
                  <a:lnTo>
                    <a:pt x="154812" y="176706"/>
                  </a:lnTo>
                  <a:lnTo>
                    <a:pt x="155978" y="174818"/>
                  </a:lnTo>
                  <a:lnTo>
                    <a:pt x="156811" y="166478"/>
                  </a:lnTo>
                  <a:lnTo>
                    <a:pt x="158811" y="155149"/>
                  </a:lnTo>
                  <a:lnTo>
                    <a:pt x="161977" y="145551"/>
                  </a:lnTo>
                  <a:lnTo>
                    <a:pt x="163977" y="138784"/>
                  </a:lnTo>
                  <a:lnTo>
                    <a:pt x="165977" y="135795"/>
                  </a:lnTo>
                  <a:lnTo>
                    <a:pt x="166810" y="133120"/>
                  </a:lnTo>
                  <a:lnTo>
                    <a:pt x="168810" y="129343"/>
                  </a:lnTo>
                  <a:lnTo>
                    <a:pt x="168810" y="126354"/>
                  </a:lnTo>
                  <a:lnTo>
                    <a:pt x="168810" y="123679"/>
                  </a:lnTo>
                  <a:lnTo>
                    <a:pt x="167976" y="120689"/>
                  </a:lnTo>
                  <a:lnTo>
                    <a:pt x="164810" y="118014"/>
                  </a:lnTo>
                  <a:lnTo>
                    <a:pt x="161977" y="116126"/>
                  </a:lnTo>
                  <a:lnTo>
                    <a:pt x="158811" y="114237"/>
                  </a:lnTo>
                  <a:lnTo>
                    <a:pt x="154812" y="109359"/>
                  </a:lnTo>
                  <a:lnTo>
                    <a:pt x="152812" y="105583"/>
                  </a:lnTo>
                  <a:lnTo>
                    <a:pt x="150812" y="100548"/>
                  </a:lnTo>
                  <a:lnTo>
                    <a:pt x="147979" y="98660"/>
                  </a:lnTo>
                  <a:lnTo>
                    <a:pt x="146813" y="98030"/>
                  </a:lnTo>
                  <a:lnTo>
                    <a:pt x="143980" y="96142"/>
                  </a:lnTo>
                  <a:lnTo>
                    <a:pt x="138814" y="94254"/>
                  </a:lnTo>
                  <a:lnTo>
                    <a:pt x="133648" y="90477"/>
                  </a:lnTo>
                  <a:lnTo>
                    <a:pt x="130815" y="88432"/>
                  </a:lnTo>
                  <a:lnTo>
                    <a:pt x="130815" y="86543"/>
                  </a:lnTo>
                  <a:lnTo>
                    <a:pt x="130815" y="81665"/>
                  </a:lnTo>
                  <a:lnTo>
                    <a:pt x="132815" y="72224"/>
                  </a:lnTo>
                  <a:lnTo>
                    <a:pt x="131648" y="69549"/>
                  </a:lnTo>
                  <a:lnTo>
                    <a:pt x="129648" y="66560"/>
                  </a:lnTo>
                  <a:lnTo>
                    <a:pt x="127649" y="65773"/>
                  </a:lnTo>
                  <a:lnTo>
                    <a:pt x="125649" y="63885"/>
                  </a:lnTo>
                  <a:lnTo>
                    <a:pt x="124816" y="61996"/>
                  </a:lnTo>
                  <a:lnTo>
                    <a:pt x="124816" y="50352"/>
                  </a:lnTo>
                  <a:lnTo>
                    <a:pt x="122816" y="40911"/>
                  </a:lnTo>
                  <a:lnTo>
                    <a:pt x="101652" y="14319"/>
                  </a:lnTo>
                  <a:lnTo>
                    <a:pt x="98319" y="9441"/>
                  </a:lnTo>
                  <a:lnTo>
                    <a:pt x="94320" y="3776"/>
                  </a:lnTo>
                  <a:lnTo>
                    <a:pt x="93653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0" name="object 350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814366" y="1896464"/>
              <a:ext cx="66694" cy="71618"/>
            </a:xfrm>
            <a:prstGeom prst="rect">
              <a:avLst/>
            </a:prstGeom>
          </p:spPr>
        </p:pic>
        <p:sp>
          <p:nvSpPr>
            <p:cNvPr id="3501" name="object 3501"/>
            <p:cNvSpPr/>
            <p:nvPr/>
          </p:nvSpPr>
          <p:spPr>
            <a:xfrm>
              <a:off x="7832132" y="1430397"/>
              <a:ext cx="72390" cy="427990"/>
            </a:xfrm>
            <a:custGeom>
              <a:avLst/>
              <a:gdLst/>
              <a:ahLst/>
              <a:cxnLst/>
              <a:rect l="l" t="t" r="r" b="b"/>
              <a:pathLst>
                <a:path w="72390" h="427989">
                  <a:moveTo>
                    <a:pt x="9165" y="427369"/>
                  </a:moveTo>
                  <a:lnTo>
                    <a:pt x="10331" y="423592"/>
                  </a:lnTo>
                  <a:lnTo>
                    <a:pt x="10331" y="419816"/>
                  </a:lnTo>
                  <a:lnTo>
                    <a:pt x="10331" y="416826"/>
                  </a:lnTo>
                  <a:lnTo>
                    <a:pt x="7998" y="411162"/>
                  </a:lnTo>
                  <a:lnTo>
                    <a:pt x="5165" y="397157"/>
                  </a:lnTo>
                  <a:lnTo>
                    <a:pt x="3999" y="389604"/>
                  </a:lnTo>
                  <a:lnTo>
                    <a:pt x="1999" y="383468"/>
                  </a:lnTo>
                  <a:lnTo>
                    <a:pt x="1166" y="380793"/>
                  </a:lnTo>
                  <a:lnTo>
                    <a:pt x="0" y="377803"/>
                  </a:lnTo>
                  <a:lnTo>
                    <a:pt x="1166" y="375128"/>
                  </a:lnTo>
                  <a:lnTo>
                    <a:pt x="3999" y="372138"/>
                  </a:lnTo>
                  <a:lnTo>
                    <a:pt x="9165" y="365687"/>
                  </a:lnTo>
                  <a:lnTo>
                    <a:pt x="15164" y="360022"/>
                  </a:lnTo>
                  <a:lnTo>
                    <a:pt x="19164" y="357032"/>
                  </a:lnTo>
                  <a:lnTo>
                    <a:pt x="23163" y="352469"/>
                  </a:lnTo>
                  <a:lnTo>
                    <a:pt x="24329" y="349479"/>
                  </a:lnTo>
                  <a:lnTo>
                    <a:pt x="24329" y="346804"/>
                  </a:lnTo>
                  <a:lnTo>
                    <a:pt x="23163" y="342713"/>
                  </a:lnTo>
                  <a:lnTo>
                    <a:pt x="23163" y="340038"/>
                  </a:lnTo>
                  <a:lnTo>
                    <a:pt x="23163" y="336262"/>
                  </a:lnTo>
                  <a:lnTo>
                    <a:pt x="23163" y="329496"/>
                  </a:lnTo>
                  <a:lnTo>
                    <a:pt x="24329" y="319897"/>
                  </a:lnTo>
                  <a:lnTo>
                    <a:pt x="23163" y="311715"/>
                  </a:lnTo>
                  <a:lnTo>
                    <a:pt x="22330" y="306680"/>
                  </a:lnTo>
                  <a:lnTo>
                    <a:pt x="18330" y="298025"/>
                  </a:lnTo>
                  <a:lnTo>
                    <a:pt x="14331" y="285909"/>
                  </a:lnTo>
                  <a:lnTo>
                    <a:pt x="12331" y="279143"/>
                  </a:lnTo>
                  <a:lnTo>
                    <a:pt x="12331" y="275366"/>
                  </a:lnTo>
                  <a:lnTo>
                    <a:pt x="37161" y="242008"/>
                  </a:lnTo>
                  <a:lnTo>
                    <a:pt x="40327" y="238231"/>
                  </a:lnTo>
                  <a:lnTo>
                    <a:pt x="42327" y="232566"/>
                  </a:lnTo>
                  <a:lnTo>
                    <a:pt x="46326" y="226902"/>
                  </a:lnTo>
                  <a:lnTo>
                    <a:pt x="50326" y="224227"/>
                  </a:lnTo>
                  <a:lnTo>
                    <a:pt x="54325" y="223125"/>
                  </a:lnTo>
                  <a:lnTo>
                    <a:pt x="56325" y="223125"/>
                  </a:lnTo>
                  <a:lnTo>
                    <a:pt x="60325" y="223125"/>
                  </a:lnTo>
                  <a:lnTo>
                    <a:pt x="64324" y="220136"/>
                  </a:lnTo>
                  <a:lnTo>
                    <a:pt x="67657" y="217461"/>
                  </a:lnTo>
                  <a:lnTo>
                    <a:pt x="68323" y="214471"/>
                  </a:lnTo>
                  <a:lnTo>
                    <a:pt x="69657" y="193700"/>
                  </a:lnTo>
                  <a:lnTo>
                    <a:pt x="70323" y="183473"/>
                  </a:lnTo>
                  <a:lnTo>
                    <a:pt x="72323" y="173559"/>
                  </a:lnTo>
                  <a:lnTo>
                    <a:pt x="72323" y="167108"/>
                  </a:lnTo>
                  <a:lnTo>
                    <a:pt x="71656" y="157667"/>
                  </a:lnTo>
                  <a:lnTo>
                    <a:pt x="68323" y="143348"/>
                  </a:lnTo>
                  <a:lnTo>
                    <a:pt x="67657" y="139571"/>
                  </a:lnTo>
                  <a:lnTo>
                    <a:pt x="66324" y="137683"/>
                  </a:lnTo>
                  <a:lnTo>
                    <a:pt x="64324" y="136581"/>
                  </a:lnTo>
                  <a:lnTo>
                    <a:pt x="62324" y="133906"/>
                  </a:lnTo>
                  <a:lnTo>
                    <a:pt x="61658" y="130130"/>
                  </a:lnTo>
                  <a:lnTo>
                    <a:pt x="59658" y="125252"/>
                  </a:lnTo>
                </a:path>
                <a:path w="72390" h="427989">
                  <a:moveTo>
                    <a:pt x="44327" y="74113"/>
                  </a:moveTo>
                  <a:lnTo>
                    <a:pt x="44327" y="72224"/>
                  </a:lnTo>
                  <a:lnTo>
                    <a:pt x="43160" y="69235"/>
                  </a:lnTo>
                  <a:lnTo>
                    <a:pt x="42327" y="65458"/>
                  </a:lnTo>
                  <a:lnTo>
                    <a:pt x="40327" y="61682"/>
                  </a:lnTo>
                  <a:lnTo>
                    <a:pt x="40327" y="57905"/>
                  </a:lnTo>
                  <a:lnTo>
                    <a:pt x="39161" y="52870"/>
                  </a:lnTo>
                  <a:lnTo>
                    <a:pt x="38328" y="44688"/>
                  </a:lnTo>
                  <a:lnTo>
                    <a:pt x="37161" y="37764"/>
                  </a:lnTo>
                  <a:lnTo>
                    <a:pt x="36328" y="33988"/>
                  </a:lnTo>
                  <a:lnTo>
                    <a:pt x="34328" y="30211"/>
                  </a:lnTo>
                  <a:lnTo>
                    <a:pt x="35161" y="26435"/>
                  </a:lnTo>
                  <a:lnTo>
                    <a:pt x="35161" y="23760"/>
                  </a:lnTo>
                  <a:lnTo>
                    <a:pt x="36328" y="21871"/>
                  </a:lnTo>
                  <a:lnTo>
                    <a:pt x="35161" y="16207"/>
                  </a:lnTo>
                  <a:lnTo>
                    <a:pt x="33162" y="786"/>
                  </a:lnTo>
                  <a:lnTo>
                    <a:pt x="33162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2" name="object 350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860723" y="1150958"/>
              <a:ext cx="238778" cy="236936"/>
            </a:xfrm>
            <a:prstGeom prst="rect">
              <a:avLst/>
            </a:prstGeom>
          </p:spPr>
        </p:pic>
        <p:sp>
          <p:nvSpPr>
            <p:cNvPr id="3503" name="object 3503"/>
            <p:cNvSpPr/>
            <p:nvPr/>
          </p:nvSpPr>
          <p:spPr>
            <a:xfrm>
              <a:off x="7633993" y="974233"/>
              <a:ext cx="407670" cy="137795"/>
            </a:xfrm>
            <a:custGeom>
              <a:avLst/>
              <a:gdLst/>
              <a:ahLst/>
              <a:cxnLst/>
              <a:rect l="l" t="t" r="r" b="b"/>
              <a:pathLst>
                <a:path w="407670" h="137794">
                  <a:moveTo>
                    <a:pt x="407444" y="137683"/>
                  </a:moveTo>
                  <a:lnTo>
                    <a:pt x="402611" y="135008"/>
                  </a:lnTo>
                  <a:lnTo>
                    <a:pt x="400611" y="132018"/>
                  </a:lnTo>
                  <a:lnTo>
                    <a:pt x="399445" y="129343"/>
                  </a:lnTo>
                  <a:lnTo>
                    <a:pt x="396612" y="127455"/>
                  </a:lnTo>
                  <a:lnTo>
                    <a:pt x="373448" y="104796"/>
                  </a:lnTo>
                  <a:lnTo>
                    <a:pt x="371449" y="102593"/>
                  </a:lnTo>
                  <a:lnTo>
                    <a:pt x="369449" y="101807"/>
                  </a:lnTo>
                  <a:lnTo>
                    <a:pt x="362116" y="99918"/>
                  </a:lnTo>
                  <a:lnTo>
                    <a:pt x="353284" y="96771"/>
                  </a:lnTo>
                  <a:lnTo>
                    <a:pt x="348118" y="94883"/>
                  </a:lnTo>
                  <a:lnTo>
                    <a:pt x="344952" y="94254"/>
                  </a:lnTo>
                </a:path>
                <a:path w="407670" h="137794">
                  <a:moveTo>
                    <a:pt x="293793" y="73326"/>
                  </a:moveTo>
                  <a:lnTo>
                    <a:pt x="290960" y="72224"/>
                  </a:lnTo>
                  <a:lnTo>
                    <a:pt x="288960" y="70336"/>
                  </a:lnTo>
                  <a:lnTo>
                    <a:pt x="285794" y="66560"/>
                  </a:lnTo>
                  <a:lnTo>
                    <a:pt x="282961" y="63885"/>
                  </a:lnTo>
                  <a:lnTo>
                    <a:pt x="279794" y="62783"/>
                  </a:lnTo>
                  <a:lnTo>
                    <a:pt x="276961" y="63885"/>
                  </a:lnTo>
                  <a:lnTo>
                    <a:pt x="271796" y="64671"/>
                  </a:lnTo>
                  <a:lnTo>
                    <a:pt x="265796" y="67661"/>
                  </a:lnTo>
                  <a:lnTo>
                    <a:pt x="260464" y="72224"/>
                  </a:lnTo>
                  <a:lnTo>
                    <a:pt x="258464" y="74113"/>
                  </a:lnTo>
                  <a:lnTo>
                    <a:pt x="258464" y="76001"/>
                  </a:lnTo>
                  <a:lnTo>
                    <a:pt x="257797" y="77889"/>
                  </a:lnTo>
                  <a:lnTo>
                    <a:pt x="255798" y="77889"/>
                  </a:lnTo>
                  <a:lnTo>
                    <a:pt x="252465" y="77260"/>
                  </a:lnTo>
                  <a:lnTo>
                    <a:pt x="250465" y="75214"/>
                  </a:lnTo>
                  <a:lnTo>
                    <a:pt x="247799" y="69549"/>
                  </a:lnTo>
                  <a:lnTo>
                    <a:pt x="244466" y="64671"/>
                  </a:lnTo>
                  <a:lnTo>
                    <a:pt x="235301" y="52241"/>
                  </a:lnTo>
                  <a:lnTo>
                    <a:pt x="233301" y="50352"/>
                  </a:lnTo>
                  <a:lnTo>
                    <a:pt x="232468" y="48464"/>
                  </a:lnTo>
                  <a:lnTo>
                    <a:pt x="229301" y="46576"/>
                  </a:lnTo>
                  <a:lnTo>
                    <a:pt x="226468" y="45789"/>
                  </a:lnTo>
                  <a:lnTo>
                    <a:pt x="224469" y="45789"/>
                  </a:lnTo>
                  <a:lnTo>
                    <a:pt x="222469" y="46576"/>
                  </a:lnTo>
                  <a:lnTo>
                    <a:pt x="218470" y="47677"/>
                  </a:lnTo>
                  <a:lnTo>
                    <a:pt x="204138" y="40911"/>
                  </a:lnTo>
                  <a:lnTo>
                    <a:pt x="204138" y="35246"/>
                  </a:lnTo>
                  <a:lnTo>
                    <a:pt x="204138" y="33358"/>
                  </a:lnTo>
                  <a:lnTo>
                    <a:pt x="203305" y="31470"/>
                  </a:lnTo>
                  <a:lnTo>
                    <a:pt x="202138" y="30683"/>
                  </a:lnTo>
                  <a:lnTo>
                    <a:pt x="199305" y="30683"/>
                  </a:lnTo>
                  <a:lnTo>
                    <a:pt x="197306" y="30683"/>
                  </a:lnTo>
                  <a:lnTo>
                    <a:pt x="194140" y="31470"/>
                  </a:lnTo>
                  <a:lnTo>
                    <a:pt x="191307" y="32571"/>
                  </a:lnTo>
                  <a:lnTo>
                    <a:pt x="189307" y="32571"/>
                  </a:lnTo>
                  <a:lnTo>
                    <a:pt x="186141" y="31470"/>
                  </a:lnTo>
                  <a:lnTo>
                    <a:pt x="182141" y="30683"/>
                  </a:lnTo>
                  <a:lnTo>
                    <a:pt x="179308" y="29582"/>
                  </a:lnTo>
                  <a:lnTo>
                    <a:pt x="164144" y="23917"/>
                  </a:lnTo>
                  <a:lnTo>
                    <a:pt x="162144" y="23130"/>
                  </a:lnTo>
                  <a:lnTo>
                    <a:pt x="158978" y="23130"/>
                  </a:lnTo>
                  <a:lnTo>
                    <a:pt x="156145" y="23130"/>
                  </a:lnTo>
                  <a:lnTo>
                    <a:pt x="150146" y="20770"/>
                  </a:lnTo>
                  <a:lnTo>
                    <a:pt x="142980" y="18882"/>
                  </a:lnTo>
                  <a:lnTo>
                    <a:pt x="140147" y="16364"/>
                  </a:lnTo>
                  <a:lnTo>
                    <a:pt x="138980" y="13217"/>
                  </a:lnTo>
                  <a:lnTo>
                    <a:pt x="137647" y="11329"/>
                  </a:lnTo>
                  <a:lnTo>
                    <a:pt x="134981" y="9441"/>
                  </a:lnTo>
                  <a:lnTo>
                    <a:pt x="132981" y="8654"/>
                  </a:lnTo>
                  <a:lnTo>
                    <a:pt x="129648" y="8654"/>
                  </a:lnTo>
                  <a:lnTo>
                    <a:pt x="127649" y="8654"/>
                  </a:lnTo>
                  <a:lnTo>
                    <a:pt x="123649" y="11329"/>
                  </a:lnTo>
                  <a:lnTo>
                    <a:pt x="121649" y="12430"/>
                  </a:lnTo>
                  <a:lnTo>
                    <a:pt x="118817" y="11329"/>
                  </a:lnTo>
                  <a:lnTo>
                    <a:pt x="115650" y="9441"/>
                  </a:lnTo>
                  <a:lnTo>
                    <a:pt x="112817" y="6766"/>
                  </a:lnTo>
                  <a:lnTo>
                    <a:pt x="109651" y="4877"/>
                  </a:lnTo>
                  <a:lnTo>
                    <a:pt x="106818" y="4877"/>
                  </a:lnTo>
                  <a:lnTo>
                    <a:pt x="104818" y="4877"/>
                  </a:lnTo>
                  <a:lnTo>
                    <a:pt x="101652" y="5664"/>
                  </a:lnTo>
                  <a:lnTo>
                    <a:pt x="98486" y="5664"/>
                  </a:lnTo>
                  <a:lnTo>
                    <a:pt x="84488" y="3776"/>
                  </a:lnTo>
                  <a:lnTo>
                    <a:pt x="71656" y="2989"/>
                  </a:lnTo>
                  <a:lnTo>
                    <a:pt x="65324" y="1888"/>
                  </a:lnTo>
                  <a:lnTo>
                    <a:pt x="63324" y="1888"/>
                  </a:lnTo>
                  <a:lnTo>
                    <a:pt x="61324" y="2989"/>
                  </a:lnTo>
                  <a:lnTo>
                    <a:pt x="57325" y="5664"/>
                  </a:lnTo>
                  <a:lnTo>
                    <a:pt x="51326" y="9441"/>
                  </a:lnTo>
                  <a:lnTo>
                    <a:pt x="43327" y="11329"/>
                  </a:lnTo>
                  <a:lnTo>
                    <a:pt x="33328" y="15105"/>
                  </a:lnTo>
                  <a:lnTo>
                    <a:pt x="29995" y="15105"/>
                  </a:lnTo>
                  <a:lnTo>
                    <a:pt x="27329" y="15105"/>
                  </a:lnTo>
                  <a:lnTo>
                    <a:pt x="23330" y="11329"/>
                  </a:lnTo>
                  <a:lnTo>
                    <a:pt x="17330" y="6766"/>
                  </a:lnTo>
                  <a:lnTo>
                    <a:pt x="13998" y="3776"/>
                  </a:lnTo>
                  <a:lnTo>
                    <a:pt x="11998" y="2989"/>
                  </a:lnTo>
                  <a:lnTo>
                    <a:pt x="7998" y="1888"/>
                  </a:lnTo>
                  <a:lnTo>
                    <a:pt x="1999" y="1101"/>
                  </a:lnTo>
                  <a:lnTo>
                    <a:pt x="0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4" name="object 350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7511690" y="645479"/>
              <a:ext cx="221850" cy="297181"/>
            </a:xfrm>
            <a:prstGeom prst="rect">
              <a:avLst/>
            </a:prstGeom>
          </p:spPr>
        </p:pic>
        <p:pic>
          <p:nvPicPr>
            <p:cNvPr id="3505" name="object 350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7319563" y="540209"/>
              <a:ext cx="161256" cy="116840"/>
            </a:xfrm>
            <a:prstGeom prst="rect">
              <a:avLst/>
            </a:prstGeom>
          </p:spPr>
        </p:pic>
        <p:sp>
          <p:nvSpPr>
            <p:cNvPr id="3506" name="object 3506"/>
            <p:cNvSpPr/>
            <p:nvPr/>
          </p:nvSpPr>
          <p:spPr>
            <a:xfrm>
              <a:off x="4826045" y="549847"/>
              <a:ext cx="199390" cy="19050"/>
            </a:xfrm>
            <a:custGeom>
              <a:avLst/>
              <a:gdLst/>
              <a:ahLst/>
              <a:cxnLst/>
              <a:rect l="l" t="t" r="r" b="b"/>
              <a:pathLst>
                <a:path w="199389" h="19050">
                  <a:moveTo>
                    <a:pt x="197024" y="0"/>
                  </a:moveTo>
                  <a:lnTo>
                    <a:pt x="197139" y="792"/>
                  </a:lnTo>
                  <a:lnTo>
                    <a:pt x="199139" y="12121"/>
                  </a:lnTo>
                  <a:lnTo>
                    <a:pt x="197972" y="13223"/>
                  </a:lnTo>
                  <a:lnTo>
                    <a:pt x="195973" y="14009"/>
                  </a:lnTo>
                  <a:lnTo>
                    <a:pt x="187974" y="15111"/>
                  </a:lnTo>
                  <a:lnTo>
                    <a:pt x="167976" y="18887"/>
                  </a:lnTo>
                  <a:lnTo>
                    <a:pt x="162810" y="18887"/>
                  </a:lnTo>
                  <a:lnTo>
                    <a:pt x="153645" y="17786"/>
                  </a:lnTo>
                  <a:lnTo>
                    <a:pt x="145646" y="16999"/>
                  </a:lnTo>
                  <a:lnTo>
                    <a:pt x="133648" y="15111"/>
                  </a:lnTo>
                  <a:lnTo>
                    <a:pt x="122816" y="12121"/>
                  </a:lnTo>
                  <a:lnTo>
                    <a:pt x="119650" y="11334"/>
                  </a:lnTo>
                  <a:lnTo>
                    <a:pt x="109651" y="11334"/>
                  </a:lnTo>
                  <a:lnTo>
                    <a:pt x="107651" y="10233"/>
                  </a:lnTo>
                  <a:lnTo>
                    <a:pt x="103652" y="6457"/>
                  </a:lnTo>
                  <a:lnTo>
                    <a:pt x="102319" y="5670"/>
                  </a:lnTo>
                  <a:lnTo>
                    <a:pt x="99652" y="5670"/>
                  </a:lnTo>
                  <a:lnTo>
                    <a:pt x="82322" y="8345"/>
                  </a:lnTo>
                  <a:lnTo>
                    <a:pt x="53159" y="12121"/>
                  </a:lnTo>
                  <a:lnTo>
                    <a:pt x="41161" y="14009"/>
                  </a:lnTo>
                  <a:lnTo>
                    <a:pt x="25996" y="14009"/>
                  </a:lnTo>
                  <a:lnTo>
                    <a:pt x="0" y="14009"/>
                  </a:lnTo>
                </a:path>
              </a:pathLst>
            </a:custGeom>
            <a:ln w="189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7" name="object 350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715428" y="566648"/>
              <a:ext cx="67920" cy="79230"/>
            </a:xfrm>
            <a:prstGeom prst="rect">
              <a:avLst/>
            </a:prstGeom>
          </p:spPr>
        </p:pic>
        <p:sp>
          <p:nvSpPr>
            <p:cNvPr id="3508" name="object 3508"/>
            <p:cNvSpPr/>
            <p:nvPr/>
          </p:nvSpPr>
          <p:spPr>
            <a:xfrm>
              <a:off x="4574246" y="676207"/>
              <a:ext cx="120014" cy="245745"/>
            </a:xfrm>
            <a:custGeom>
              <a:avLst/>
              <a:gdLst/>
              <a:ahLst/>
              <a:cxnLst/>
              <a:rect l="l" t="t" r="r" b="b"/>
              <a:pathLst>
                <a:path w="120014" h="245744">
                  <a:moveTo>
                    <a:pt x="110984" y="0"/>
                  </a:moveTo>
                  <a:lnTo>
                    <a:pt x="108985" y="5664"/>
                  </a:lnTo>
                  <a:lnTo>
                    <a:pt x="106985" y="10227"/>
                  </a:lnTo>
                  <a:lnTo>
                    <a:pt x="105652" y="17780"/>
                  </a:lnTo>
                  <a:lnTo>
                    <a:pt x="101652" y="30998"/>
                  </a:lnTo>
                  <a:lnTo>
                    <a:pt x="97653" y="41541"/>
                  </a:lnTo>
                  <a:lnTo>
                    <a:pt x="94487" y="45474"/>
                  </a:lnTo>
                  <a:lnTo>
                    <a:pt x="89654" y="52241"/>
                  </a:lnTo>
                  <a:lnTo>
                    <a:pt x="88487" y="54916"/>
                  </a:lnTo>
                  <a:lnTo>
                    <a:pt x="87654" y="56804"/>
                  </a:lnTo>
                  <a:lnTo>
                    <a:pt x="86488" y="62468"/>
                  </a:lnTo>
                  <a:lnTo>
                    <a:pt x="85654" y="79777"/>
                  </a:lnTo>
                  <a:lnTo>
                    <a:pt x="84488" y="87330"/>
                  </a:lnTo>
                  <a:lnTo>
                    <a:pt x="85654" y="100548"/>
                  </a:lnTo>
                  <a:lnTo>
                    <a:pt x="87654" y="108258"/>
                  </a:lnTo>
                  <a:lnTo>
                    <a:pt x="92487" y="122577"/>
                  </a:lnTo>
                  <a:lnTo>
                    <a:pt x="94487" y="132018"/>
                  </a:lnTo>
                  <a:lnTo>
                    <a:pt x="96486" y="137683"/>
                  </a:lnTo>
                  <a:lnTo>
                    <a:pt x="101652" y="144134"/>
                  </a:lnTo>
                  <a:lnTo>
                    <a:pt x="106985" y="149799"/>
                  </a:lnTo>
                  <a:lnTo>
                    <a:pt x="111651" y="157667"/>
                  </a:lnTo>
                  <a:lnTo>
                    <a:pt x="112984" y="159555"/>
                  </a:lnTo>
                  <a:lnTo>
                    <a:pt x="114984" y="162230"/>
                  </a:lnTo>
                  <a:lnTo>
                    <a:pt x="115650" y="167108"/>
                  </a:lnTo>
                  <a:lnTo>
                    <a:pt x="116983" y="171042"/>
                  </a:lnTo>
                  <a:lnTo>
                    <a:pt x="119650" y="188822"/>
                  </a:lnTo>
                  <a:lnTo>
                    <a:pt x="119650" y="192599"/>
                  </a:lnTo>
                  <a:lnTo>
                    <a:pt x="119650" y="196375"/>
                  </a:lnTo>
                  <a:lnTo>
                    <a:pt x="119650" y="200467"/>
                  </a:lnTo>
                  <a:lnTo>
                    <a:pt x="119650" y="206131"/>
                  </a:lnTo>
                  <a:lnTo>
                    <a:pt x="118983" y="209908"/>
                  </a:lnTo>
                  <a:lnTo>
                    <a:pt x="117650" y="212583"/>
                  </a:lnTo>
                  <a:lnTo>
                    <a:pt x="114984" y="214471"/>
                  </a:lnTo>
                  <a:lnTo>
                    <a:pt x="104985" y="219349"/>
                  </a:lnTo>
                  <a:lnTo>
                    <a:pt x="44493" y="238231"/>
                  </a:lnTo>
                  <a:lnTo>
                    <a:pt x="34495" y="242008"/>
                  </a:lnTo>
                  <a:lnTo>
                    <a:pt x="22163" y="243896"/>
                  </a:lnTo>
                  <a:lnTo>
                    <a:pt x="13331" y="245155"/>
                  </a:lnTo>
                  <a:lnTo>
                    <a:pt x="3999" y="245155"/>
                  </a:lnTo>
                  <a:lnTo>
                    <a:pt x="0" y="243896"/>
                  </a:lnTo>
                </a:path>
              </a:pathLst>
            </a:custGeom>
            <a:ln w="197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9" name="object 350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255845" y="833736"/>
              <a:ext cx="296817" cy="316585"/>
            </a:xfrm>
            <a:prstGeom prst="rect">
              <a:avLst/>
            </a:prstGeom>
          </p:spPr>
        </p:pic>
        <p:sp>
          <p:nvSpPr>
            <p:cNvPr id="3510" name="object 3510"/>
            <p:cNvSpPr/>
            <p:nvPr/>
          </p:nvSpPr>
          <p:spPr>
            <a:xfrm>
              <a:off x="3463565" y="1156604"/>
              <a:ext cx="743585" cy="489584"/>
            </a:xfrm>
            <a:custGeom>
              <a:avLst/>
              <a:gdLst/>
              <a:ahLst/>
              <a:cxnLst/>
              <a:rect l="l" t="t" r="r" b="b"/>
              <a:pathLst>
                <a:path w="743585" h="489585">
                  <a:moveTo>
                    <a:pt x="743397" y="0"/>
                  </a:moveTo>
                  <a:lnTo>
                    <a:pt x="733399" y="1888"/>
                  </a:lnTo>
                  <a:lnTo>
                    <a:pt x="724233" y="6766"/>
                  </a:lnTo>
                  <a:lnTo>
                    <a:pt x="718234" y="10542"/>
                  </a:lnTo>
                  <a:lnTo>
                    <a:pt x="697404" y="25648"/>
                  </a:lnTo>
                  <a:lnTo>
                    <a:pt x="688238" y="29424"/>
                  </a:lnTo>
                  <a:lnTo>
                    <a:pt x="684239" y="30526"/>
                  </a:lnTo>
                  <a:lnTo>
                    <a:pt x="676240" y="30526"/>
                  </a:lnTo>
                  <a:lnTo>
                    <a:pt x="659076" y="29424"/>
                  </a:lnTo>
                  <a:lnTo>
                    <a:pt x="623747" y="26749"/>
                  </a:lnTo>
                  <a:lnTo>
                    <a:pt x="613749" y="23760"/>
                  </a:lnTo>
                  <a:lnTo>
                    <a:pt x="605750" y="21085"/>
                  </a:lnTo>
                  <a:lnTo>
                    <a:pt x="598584" y="21085"/>
                  </a:lnTo>
                  <a:lnTo>
                    <a:pt x="591752" y="21085"/>
                  </a:lnTo>
                  <a:lnTo>
                    <a:pt x="584586" y="22973"/>
                  </a:lnTo>
                  <a:lnTo>
                    <a:pt x="578587" y="28638"/>
                  </a:lnTo>
                  <a:lnTo>
                    <a:pt x="569421" y="36191"/>
                  </a:lnTo>
                  <a:lnTo>
                    <a:pt x="561422" y="49566"/>
                  </a:lnTo>
                  <a:lnTo>
                    <a:pt x="549424" y="70336"/>
                  </a:lnTo>
                  <a:lnTo>
                    <a:pt x="541425" y="91421"/>
                  </a:lnTo>
                  <a:lnTo>
                    <a:pt x="532260" y="112979"/>
                  </a:lnTo>
                  <a:lnTo>
                    <a:pt x="529427" y="119902"/>
                  </a:lnTo>
                  <a:lnTo>
                    <a:pt x="526261" y="123679"/>
                  </a:lnTo>
                  <a:lnTo>
                    <a:pt x="516929" y="131231"/>
                  </a:lnTo>
                  <a:lnTo>
                    <a:pt x="512929" y="135008"/>
                  </a:lnTo>
                  <a:lnTo>
                    <a:pt x="508096" y="142561"/>
                  </a:lnTo>
                  <a:lnTo>
                    <a:pt x="500931" y="151215"/>
                  </a:lnTo>
                  <a:lnTo>
                    <a:pt x="494932" y="158768"/>
                  </a:lnTo>
                  <a:lnTo>
                    <a:pt x="490099" y="165220"/>
                  </a:lnTo>
                  <a:lnTo>
                    <a:pt x="483766" y="175133"/>
                  </a:lnTo>
                </a:path>
                <a:path w="743585" h="489585">
                  <a:moveTo>
                    <a:pt x="458937" y="226115"/>
                  </a:moveTo>
                  <a:lnTo>
                    <a:pt x="453771" y="235556"/>
                  </a:lnTo>
                  <a:lnTo>
                    <a:pt x="448605" y="246099"/>
                  </a:lnTo>
                  <a:lnTo>
                    <a:pt x="446605" y="254911"/>
                  </a:lnTo>
                  <a:lnTo>
                    <a:pt x="443772" y="275681"/>
                  </a:lnTo>
                  <a:lnTo>
                    <a:pt x="440606" y="287010"/>
                  </a:lnTo>
                  <a:lnTo>
                    <a:pt x="436606" y="299441"/>
                  </a:lnTo>
                </a:path>
                <a:path w="743585" h="489585">
                  <a:moveTo>
                    <a:pt x="406610" y="347906"/>
                  </a:moveTo>
                  <a:lnTo>
                    <a:pt x="398611" y="360022"/>
                  </a:lnTo>
                  <a:lnTo>
                    <a:pt x="383280" y="381894"/>
                  </a:lnTo>
                  <a:lnTo>
                    <a:pt x="366116" y="402822"/>
                  </a:lnTo>
                  <a:lnTo>
                    <a:pt x="350118" y="424694"/>
                  </a:lnTo>
                  <a:lnTo>
                    <a:pt x="348118" y="426582"/>
                  </a:lnTo>
                  <a:lnTo>
                    <a:pt x="338120" y="430359"/>
                  </a:lnTo>
                  <a:lnTo>
                    <a:pt x="303791" y="444678"/>
                  </a:lnTo>
                  <a:lnTo>
                    <a:pt x="290960" y="452231"/>
                  </a:lnTo>
                  <a:lnTo>
                    <a:pt x="268463" y="467494"/>
                  </a:lnTo>
                  <a:lnTo>
                    <a:pt x="263630" y="471270"/>
                  </a:lnTo>
                  <a:lnTo>
                    <a:pt x="249632" y="475047"/>
                  </a:lnTo>
                  <a:lnTo>
                    <a:pt x="242466" y="476935"/>
                  </a:lnTo>
                  <a:lnTo>
                    <a:pt x="234467" y="481813"/>
                  </a:lnTo>
                  <a:lnTo>
                    <a:pt x="232468" y="480711"/>
                  </a:lnTo>
                  <a:lnTo>
                    <a:pt x="231301" y="476935"/>
                  </a:lnTo>
                  <a:lnTo>
                    <a:pt x="229301" y="473158"/>
                  </a:lnTo>
                  <a:lnTo>
                    <a:pt x="227302" y="471270"/>
                  </a:lnTo>
                  <a:lnTo>
                    <a:pt x="224469" y="471270"/>
                  </a:lnTo>
                  <a:lnTo>
                    <a:pt x="210137" y="476935"/>
                  </a:lnTo>
                  <a:lnTo>
                    <a:pt x="193306" y="484488"/>
                  </a:lnTo>
                  <a:lnTo>
                    <a:pt x="183308" y="487478"/>
                  </a:lnTo>
                  <a:lnTo>
                    <a:pt x="168810" y="489366"/>
                  </a:lnTo>
                  <a:lnTo>
                    <a:pt x="160144" y="487477"/>
                  </a:lnTo>
                  <a:lnTo>
                    <a:pt x="140814" y="483701"/>
                  </a:lnTo>
                  <a:lnTo>
                    <a:pt x="128815" y="480711"/>
                  </a:lnTo>
                  <a:lnTo>
                    <a:pt x="124816" y="478823"/>
                  </a:lnTo>
                  <a:lnTo>
                    <a:pt x="116817" y="472372"/>
                  </a:lnTo>
                </a:path>
                <a:path w="743585" h="489585">
                  <a:moveTo>
                    <a:pt x="64491" y="447353"/>
                  </a:moveTo>
                  <a:lnTo>
                    <a:pt x="51159" y="439013"/>
                  </a:lnTo>
                  <a:lnTo>
                    <a:pt x="35995" y="426582"/>
                  </a:lnTo>
                  <a:lnTo>
                    <a:pt x="2832" y="403923"/>
                  </a:lnTo>
                  <a:lnTo>
                    <a:pt x="0" y="402035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1" name="object 351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241388" y="1503143"/>
              <a:ext cx="183557" cy="164963"/>
            </a:xfrm>
            <a:prstGeom prst="rect">
              <a:avLst/>
            </a:prstGeom>
          </p:spPr>
        </p:pic>
        <p:sp>
          <p:nvSpPr>
            <p:cNvPr id="3512" name="object 3512"/>
            <p:cNvSpPr/>
            <p:nvPr/>
          </p:nvSpPr>
          <p:spPr>
            <a:xfrm>
              <a:off x="2308391" y="1014357"/>
              <a:ext cx="899160" cy="586105"/>
            </a:xfrm>
            <a:custGeom>
              <a:avLst/>
              <a:gdLst/>
              <a:ahLst/>
              <a:cxnLst/>
              <a:rect l="l" t="t" r="r" b="b"/>
              <a:pathLst>
                <a:path w="899160" h="586105">
                  <a:moveTo>
                    <a:pt x="898709" y="585823"/>
                  </a:moveTo>
                  <a:lnTo>
                    <a:pt x="892710" y="575595"/>
                  </a:lnTo>
                  <a:lnTo>
                    <a:pt x="883545" y="553723"/>
                  </a:lnTo>
                  <a:lnTo>
                    <a:pt x="873546" y="532952"/>
                  </a:lnTo>
                  <a:lnTo>
                    <a:pt x="871547" y="527917"/>
                  </a:lnTo>
                  <a:lnTo>
                    <a:pt x="870380" y="526029"/>
                  </a:lnTo>
                  <a:lnTo>
                    <a:pt x="871547" y="522252"/>
                  </a:lnTo>
                  <a:lnTo>
                    <a:pt x="872380" y="516588"/>
                  </a:lnTo>
                  <a:lnTo>
                    <a:pt x="872380" y="515958"/>
                  </a:lnTo>
                </a:path>
                <a:path w="899160" h="586105">
                  <a:moveTo>
                    <a:pt x="842384" y="467022"/>
                  </a:moveTo>
                  <a:lnTo>
                    <a:pt x="839051" y="463245"/>
                  </a:lnTo>
                  <a:lnTo>
                    <a:pt x="829052" y="451129"/>
                  </a:lnTo>
                  <a:lnTo>
                    <a:pt x="821053" y="442475"/>
                  </a:lnTo>
                  <a:lnTo>
                    <a:pt x="772727" y="406598"/>
                  </a:lnTo>
                  <a:lnTo>
                    <a:pt x="725400" y="385356"/>
                  </a:lnTo>
                  <a:lnTo>
                    <a:pt x="721400" y="383468"/>
                  </a:lnTo>
                  <a:lnTo>
                    <a:pt x="712735" y="381579"/>
                  </a:lnTo>
                  <a:lnTo>
                    <a:pt x="698237" y="377016"/>
                  </a:lnTo>
                  <a:lnTo>
                    <a:pt x="692238" y="377016"/>
                  </a:lnTo>
                  <a:lnTo>
                    <a:pt x="687405" y="377016"/>
                  </a:lnTo>
                  <a:lnTo>
                    <a:pt x="677407" y="377016"/>
                  </a:lnTo>
                  <a:lnTo>
                    <a:pt x="666241" y="378904"/>
                  </a:lnTo>
                  <a:lnTo>
                    <a:pt x="643078" y="383468"/>
                  </a:lnTo>
                  <a:lnTo>
                    <a:pt x="639078" y="383468"/>
                  </a:lnTo>
                  <a:lnTo>
                    <a:pt x="635079" y="382681"/>
                  </a:lnTo>
                  <a:lnTo>
                    <a:pt x="629080" y="379691"/>
                  </a:lnTo>
                  <a:lnTo>
                    <a:pt x="625914" y="375915"/>
                  </a:lnTo>
                  <a:lnTo>
                    <a:pt x="621914" y="362697"/>
                  </a:lnTo>
                  <a:lnTo>
                    <a:pt x="619081" y="354357"/>
                  </a:lnTo>
                  <a:lnTo>
                    <a:pt x="580586" y="341926"/>
                  </a:lnTo>
                  <a:lnTo>
                    <a:pt x="565422" y="341926"/>
                  </a:lnTo>
                  <a:lnTo>
                    <a:pt x="554590" y="342713"/>
                  </a:lnTo>
                  <a:lnTo>
                    <a:pt x="550591" y="342713"/>
                  </a:lnTo>
                  <a:lnTo>
                    <a:pt x="548591" y="341926"/>
                  </a:lnTo>
                  <a:lnTo>
                    <a:pt x="541425" y="335160"/>
                  </a:lnTo>
                </a:path>
                <a:path w="899160" h="586105">
                  <a:moveTo>
                    <a:pt x="533426" y="281031"/>
                  </a:moveTo>
                  <a:lnTo>
                    <a:pt x="535426" y="271590"/>
                  </a:lnTo>
                  <a:lnTo>
                    <a:pt x="535426" y="260890"/>
                  </a:lnTo>
                  <a:lnTo>
                    <a:pt x="534259" y="258372"/>
                  </a:lnTo>
                  <a:lnTo>
                    <a:pt x="533426" y="256484"/>
                  </a:lnTo>
                  <a:lnTo>
                    <a:pt x="530260" y="253337"/>
                  </a:lnTo>
                  <a:lnTo>
                    <a:pt x="505430" y="232567"/>
                  </a:lnTo>
                  <a:lnTo>
                    <a:pt x="492265" y="223125"/>
                  </a:lnTo>
                </a:path>
                <a:path w="899160" h="586105">
                  <a:moveTo>
                    <a:pt x="440939" y="192914"/>
                  </a:moveTo>
                  <a:lnTo>
                    <a:pt x="435773" y="189924"/>
                  </a:lnTo>
                  <a:lnTo>
                    <a:pt x="419775" y="179224"/>
                  </a:lnTo>
                  <a:lnTo>
                    <a:pt x="403777" y="167108"/>
                  </a:lnTo>
                  <a:lnTo>
                    <a:pt x="385447" y="155778"/>
                  </a:lnTo>
                  <a:lnTo>
                    <a:pt x="378614" y="150901"/>
                  </a:lnTo>
                  <a:lnTo>
                    <a:pt x="370615" y="147124"/>
                  </a:lnTo>
                  <a:lnTo>
                    <a:pt x="348118" y="137683"/>
                  </a:lnTo>
                  <a:lnTo>
                    <a:pt x="330121" y="129029"/>
                  </a:lnTo>
                  <a:lnTo>
                    <a:pt x="324955" y="127140"/>
                  </a:lnTo>
                  <a:lnTo>
                    <a:pt x="320955" y="125252"/>
                  </a:lnTo>
                  <a:lnTo>
                    <a:pt x="312957" y="120689"/>
                  </a:lnTo>
                  <a:lnTo>
                    <a:pt x="306957" y="115654"/>
                  </a:lnTo>
                  <a:lnTo>
                    <a:pt x="302958" y="113136"/>
                  </a:lnTo>
                  <a:lnTo>
                    <a:pt x="290960" y="104324"/>
                  </a:lnTo>
                  <a:lnTo>
                    <a:pt x="278961" y="95670"/>
                  </a:lnTo>
                  <a:lnTo>
                    <a:pt x="272962" y="91107"/>
                  </a:lnTo>
                  <a:lnTo>
                    <a:pt x="267796" y="87330"/>
                  </a:lnTo>
                  <a:lnTo>
                    <a:pt x="248465" y="74113"/>
                  </a:lnTo>
                  <a:lnTo>
                    <a:pt x="237800" y="66560"/>
                  </a:lnTo>
                  <a:lnTo>
                    <a:pt x="218470" y="52870"/>
                  </a:lnTo>
                  <a:lnTo>
                    <a:pt x="200472" y="39652"/>
                  </a:lnTo>
                  <a:lnTo>
                    <a:pt x="189307" y="31313"/>
                  </a:lnTo>
                  <a:lnTo>
                    <a:pt x="168143" y="15892"/>
                  </a:lnTo>
                  <a:lnTo>
                    <a:pt x="160144" y="10227"/>
                  </a:lnTo>
                  <a:lnTo>
                    <a:pt x="148146" y="2674"/>
                  </a:lnTo>
                  <a:lnTo>
                    <a:pt x="144146" y="0"/>
                  </a:lnTo>
                </a:path>
                <a:path w="899160" h="586105">
                  <a:moveTo>
                    <a:pt x="113651" y="26435"/>
                  </a:moveTo>
                  <a:lnTo>
                    <a:pt x="108818" y="40911"/>
                  </a:lnTo>
                  <a:lnTo>
                    <a:pt x="109651" y="42799"/>
                  </a:lnTo>
                  <a:lnTo>
                    <a:pt x="110818" y="44688"/>
                  </a:lnTo>
                  <a:lnTo>
                    <a:pt x="112817" y="46576"/>
                  </a:lnTo>
                  <a:lnTo>
                    <a:pt x="115650" y="47205"/>
                  </a:lnTo>
                  <a:lnTo>
                    <a:pt x="116817" y="49093"/>
                  </a:lnTo>
                  <a:lnTo>
                    <a:pt x="116817" y="50982"/>
                  </a:lnTo>
                  <a:lnTo>
                    <a:pt x="115650" y="52241"/>
                  </a:lnTo>
                  <a:lnTo>
                    <a:pt x="113651" y="52241"/>
                  </a:lnTo>
                  <a:lnTo>
                    <a:pt x="111651" y="50982"/>
                  </a:lnTo>
                  <a:lnTo>
                    <a:pt x="109651" y="50982"/>
                  </a:lnTo>
                  <a:lnTo>
                    <a:pt x="105652" y="54758"/>
                  </a:lnTo>
                  <a:lnTo>
                    <a:pt x="103652" y="58692"/>
                  </a:lnTo>
                  <a:lnTo>
                    <a:pt x="101652" y="61682"/>
                  </a:lnTo>
                  <a:lnTo>
                    <a:pt x="100819" y="64671"/>
                  </a:lnTo>
                  <a:lnTo>
                    <a:pt x="95653" y="73011"/>
                  </a:lnTo>
                  <a:lnTo>
                    <a:pt x="92820" y="85442"/>
                  </a:lnTo>
                  <a:lnTo>
                    <a:pt x="92820" y="86229"/>
                  </a:lnTo>
                </a:path>
                <a:path w="899160" h="586105">
                  <a:moveTo>
                    <a:pt x="83655" y="140358"/>
                  </a:moveTo>
                  <a:lnTo>
                    <a:pt x="79655" y="147124"/>
                  </a:lnTo>
                  <a:lnTo>
                    <a:pt x="74489" y="147124"/>
                  </a:lnTo>
                  <a:lnTo>
                    <a:pt x="69657" y="152002"/>
                  </a:lnTo>
                  <a:lnTo>
                    <a:pt x="67657" y="152789"/>
                  </a:lnTo>
                  <a:lnTo>
                    <a:pt x="67657" y="155778"/>
                  </a:lnTo>
                  <a:lnTo>
                    <a:pt x="68490" y="160342"/>
                  </a:lnTo>
                  <a:lnTo>
                    <a:pt x="71656" y="162230"/>
                  </a:lnTo>
                  <a:lnTo>
                    <a:pt x="71656" y="165220"/>
                  </a:lnTo>
                  <a:lnTo>
                    <a:pt x="69657" y="167895"/>
                  </a:lnTo>
                  <a:lnTo>
                    <a:pt x="65657" y="171671"/>
                  </a:lnTo>
                  <a:lnTo>
                    <a:pt x="62491" y="173559"/>
                  </a:lnTo>
                  <a:lnTo>
                    <a:pt x="58491" y="177336"/>
                  </a:lnTo>
                  <a:lnTo>
                    <a:pt x="56492" y="184259"/>
                  </a:lnTo>
                  <a:lnTo>
                    <a:pt x="54492" y="189137"/>
                  </a:lnTo>
                  <a:lnTo>
                    <a:pt x="54492" y="195589"/>
                  </a:lnTo>
                  <a:lnTo>
                    <a:pt x="55325" y="201253"/>
                  </a:lnTo>
                  <a:lnTo>
                    <a:pt x="55325" y="204243"/>
                  </a:lnTo>
                  <a:lnTo>
                    <a:pt x="55325" y="209908"/>
                  </a:lnTo>
                  <a:lnTo>
                    <a:pt x="55325" y="213684"/>
                  </a:lnTo>
                  <a:lnTo>
                    <a:pt x="56492" y="215572"/>
                  </a:lnTo>
                  <a:lnTo>
                    <a:pt x="58491" y="215572"/>
                  </a:lnTo>
                  <a:lnTo>
                    <a:pt x="59658" y="213684"/>
                  </a:lnTo>
                  <a:lnTo>
                    <a:pt x="60491" y="211796"/>
                  </a:lnTo>
                  <a:lnTo>
                    <a:pt x="62491" y="210694"/>
                  </a:lnTo>
                  <a:lnTo>
                    <a:pt x="63657" y="211796"/>
                  </a:lnTo>
                  <a:lnTo>
                    <a:pt x="63657" y="214471"/>
                  </a:lnTo>
                  <a:lnTo>
                    <a:pt x="67657" y="213684"/>
                  </a:lnTo>
                  <a:lnTo>
                    <a:pt x="70490" y="213684"/>
                  </a:lnTo>
                  <a:lnTo>
                    <a:pt x="71656" y="215572"/>
                  </a:lnTo>
                  <a:lnTo>
                    <a:pt x="71656" y="217461"/>
                  </a:lnTo>
                  <a:lnTo>
                    <a:pt x="69657" y="220136"/>
                  </a:lnTo>
                  <a:lnTo>
                    <a:pt x="67657" y="223125"/>
                  </a:lnTo>
                  <a:lnTo>
                    <a:pt x="65657" y="223912"/>
                  </a:lnTo>
                  <a:lnTo>
                    <a:pt x="65657" y="225800"/>
                  </a:lnTo>
                  <a:lnTo>
                    <a:pt x="66490" y="228003"/>
                  </a:lnTo>
                  <a:lnTo>
                    <a:pt x="68490" y="230678"/>
                  </a:lnTo>
                  <a:lnTo>
                    <a:pt x="68490" y="238231"/>
                  </a:lnTo>
                  <a:lnTo>
                    <a:pt x="69657" y="243109"/>
                  </a:lnTo>
                  <a:lnTo>
                    <a:pt x="69657" y="247043"/>
                  </a:lnTo>
                  <a:lnTo>
                    <a:pt x="69657" y="248931"/>
                  </a:lnTo>
                  <a:lnTo>
                    <a:pt x="69657" y="251449"/>
                  </a:lnTo>
                  <a:lnTo>
                    <a:pt x="70490" y="252708"/>
                  </a:lnTo>
                  <a:lnTo>
                    <a:pt x="71656" y="256484"/>
                  </a:lnTo>
                  <a:lnTo>
                    <a:pt x="70490" y="260890"/>
                  </a:lnTo>
                  <a:lnTo>
                    <a:pt x="69657" y="264666"/>
                  </a:lnTo>
                  <a:lnTo>
                    <a:pt x="69657" y="268915"/>
                  </a:lnTo>
                  <a:lnTo>
                    <a:pt x="69657" y="271590"/>
                  </a:lnTo>
                  <a:lnTo>
                    <a:pt x="69657" y="273478"/>
                  </a:lnTo>
                  <a:lnTo>
                    <a:pt x="68490" y="275366"/>
                  </a:lnTo>
                  <a:lnTo>
                    <a:pt x="67657" y="276468"/>
                  </a:lnTo>
                  <a:lnTo>
                    <a:pt x="65657" y="282919"/>
                  </a:lnTo>
                  <a:lnTo>
                    <a:pt x="60491" y="303690"/>
                  </a:lnTo>
                  <a:lnTo>
                    <a:pt x="56492" y="316121"/>
                  </a:lnTo>
                  <a:lnTo>
                    <a:pt x="53326" y="326821"/>
                  </a:lnTo>
                  <a:lnTo>
                    <a:pt x="50493" y="334374"/>
                  </a:lnTo>
                  <a:lnTo>
                    <a:pt x="48493" y="341926"/>
                  </a:lnTo>
                  <a:lnTo>
                    <a:pt x="46493" y="346490"/>
                  </a:lnTo>
                  <a:lnTo>
                    <a:pt x="44493" y="350581"/>
                  </a:lnTo>
                  <a:lnTo>
                    <a:pt x="41327" y="355144"/>
                  </a:lnTo>
                  <a:lnTo>
                    <a:pt x="40494" y="357032"/>
                  </a:lnTo>
                  <a:lnTo>
                    <a:pt x="39327" y="360809"/>
                  </a:lnTo>
                  <a:lnTo>
                    <a:pt x="38494" y="363798"/>
                  </a:lnTo>
                  <a:lnTo>
                    <a:pt x="27329" y="381579"/>
                  </a:lnTo>
                  <a:lnTo>
                    <a:pt x="23330" y="389132"/>
                  </a:lnTo>
                  <a:lnTo>
                    <a:pt x="19330" y="396056"/>
                  </a:lnTo>
                  <a:lnTo>
                    <a:pt x="17997" y="397157"/>
                  </a:lnTo>
                  <a:lnTo>
                    <a:pt x="15997" y="399045"/>
                  </a:lnTo>
                  <a:lnTo>
                    <a:pt x="13998" y="401720"/>
                  </a:lnTo>
                  <a:lnTo>
                    <a:pt x="3999" y="418714"/>
                  </a:lnTo>
                  <a:lnTo>
                    <a:pt x="0" y="425481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3" name="object 351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112584" y="1479831"/>
              <a:ext cx="189607" cy="270191"/>
            </a:xfrm>
            <a:prstGeom prst="rect">
              <a:avLst/>
            </a:prstGeom>
          </p:spPr>
        </p:pic>
        <p:sp>
          <p:nvSpPr>
            <p:cNvPr id="3514" name="object 3514"/>
            <p:cNvSpPr/>
            <p:nvPr/>
          </p:nvSpPr>
          <p:spPr>
            <a:xfrm>
              <a:off x="2027946" y="1796871"/>
              <a:ext cx="91440" cy="448945"/>
            </a:xfrm>
            <a:custGeom>
              <a:avLst/>
              <a:gdLst/>
              <a:ahLst/>
              <a:cxnLst/>
              <a:rect l="l" t="t" r="r" b="b"/>
              <a:pathLst>
                <a:path w="91439" h="448944">
                  <a:moveTo>
                    <a:pt x="91237" y="0"/>
                  </a:moveTo>
                  <a:lnTo>
                    <a:pt x="91237" y="10542"/>
                  </a:lnTo>
                  <a:lnTo>
                    <a:pt x="90437" y="23130"/>
                  </a:lnTo>
                  <a:lnTo>
                    <a:pt x="87238" y="36348"/>
                  </a:lnTo>
                  <a:lnTo>
                    <a:pt x="85238" y="43901"/>
                  </a:lnTo>
                  <a:lnTo>
                    <a:pt x="84438" y="55230"/>
                  </a:lnTo>
                  <a:lnTo>
                    <a:pt x="85238" y="60108"/>
                  </a:lnTo>
                  <a:lnTo>
                    <a:pt x="84438" y="62783"/>
                  </a:lnTo>
                  <a:lnTo>
                    <a:pt x="83238" y="68448"/>
                  </a:lnTo>
                  <a:lnTo>
                    <a:pt x="83238" y="73326"/>
                  </a:lnTo>
                  <a:lnTo>
                    <a:pt x="83238" y="75214"/>
                  </a:lnTo>
                </a:path>
                <a:path w="91439" h="448944">
                  <a:moveTo>
                    <a:pt x="75223" y="131231"/>
                  </a:moveTo>
                  <a:lnTo>
                    <a:pt x="73223" y="135795"/>
                  </a:lnTo>
                  <a:lnTo>
                    <a:pt x="72423" y="143662"/>
                  </a:lnTo>
                  <a:lnTo>
                    <a:pt x="72423" y="149484"/>
                  </a:lnTo>
                  <a:lnTo>
                    <a:pt x="71223" y="153261"/>
                  </a:lnTo>
                  <a:lnTo>
                    <a:pt x="72423" y="158926"/>
                  </a:lnTo>
                  <a:lnTo>
                    <a:pt x="72423" y="160814"/>
                  </a:lnTo>
                  <a:lnTo>
                    <a:pt x="71223" y="163331"/>
                  </a:lnTo>
                  <a:lnTo>
                    <a:pt x="69223" y="166478"/>
                  </a:lnTo>
                  <a:lnTo>
                    <a:pt x="68423" y="171042"/>
                  </a:lnTo>
                  <a:lnTo>
                    <a:pt x="67224" y="175920"/>
                  </a:lnTo>
                  <a:lnTo>
                    <a:pt x="66424" y="181584"/>
                  </a:lnTo>
                  <a:lnTo>
                    <a:pt x="66424" y="186462"/>
                  </a:lnTo>
                  <a:lnTo>
                    <a:pt x="64424" y="194802"/>
                  </a:lnTo>
                  <a:lnTo>
                    <a:pt x="63224" y="204243"/>
                  </a:lnTo>
                  <a:lnTo>
                    <a:pt x="59225" y="220450"/>
                  </a:lnTo>
                  <a:lnTo>
                    <a:pt x="58025" y="224227"/>
                  </a:lnTo>
                  <a:lnTo>
                    <a:pt x="55225" y="240591"/>
                  </a:lnTo>
                  <a:lnTo>
                    <a:pt x="52026" y="248144"/>
                  </a:lnTo>
                  <a:lnTo>
                    <a:pt x="41227" y="282133"/>
                  </a:lnTo>
                  <a:lnTo>
                    <a:pt x="38011" y="301015"/>
                  </a:lnTo>
                  <a:lnTo>
                    <a:pt x="38011" y="305263"/>
                  </a:lnTo>
                  <a:lnTo>
                    <a:pt x="37211" y="307152"/>
                  </a:lnTo>
                  <a:lnTo>
                    <a:pt x="36011" y="311715"/>
                  </a:lnTo>
                  <a:lnTo>
                    <a:pt x="28012" y="334374"/>
                  </a:lnTo>
                  <a:lnTo>
                    <a:pt x="24813" y="341926"/>
                  </a:lnTo>
                  <a:lnTo>
                    <a:pt x="24813" y="343815"/>
                  </a:lnTo>
                  <a:lnTo>
                    <a:pt x="22813" y="352469"/>
                  </a:lnTo>
                  <a:lnTo>
                    <a:pt x="20813" y="352469"/>
                  </a:lnTo>
                  <a:lnTo>
                    <a:pt x="20013" y="349794"/>
                  </a:lnTo>
                  <a:lnTo>
                    <a:pt x="18814" y="348693"/>
                  </a:lnTo>
                  <a:lnTo>
                    <a:pt x="18014" y="349794"/>
                  </a:lnTo>
                  <a:lnTo>
                    <a:pt x="16814" y="355616"/>
                  </a:lnTo>
                  <a:lnTo>
                    <a:pt x="14814" y="368834"/>
                  </a:lnTo>
                  <a:lnTo>
                    <a:pt x="10015" y="383940"/>
                  </a:lnTo>
                  <a:lnTo>
                    <a:pt x="4816" y="391493"/>
                  </a:lnTo>
                  <a:lnTo>
                    <a:pt x="2816" y="395269"/>
                  </a:lnTo>
                  <a:lnTo>
                    <a:pt x="2816" y="405812"/>
                  </a:lnTo>
                  <a:lnTo>
                    <a:pt x="2816" y="417141"/>
                  </a:lnTo>
                  <a:lnTo>
                    <a:pt x="0" y="428470"/>
                  </a:lnTo>
                  <a:lnTo>
                    <a:pt x="0" y="434135"/>
                  </a:lnTo>
                  <a:lnTo>
                    <a:pt x="799" y="439957"/>
                  </a:lnTo>
                  <a:lnTo>
                    <a:pt x="6015" y="443734"/>
                  </a:lnTo>
                  <a:lnTo>
                    <a:pt x="6815" y="445622"/>
                  </a:lnTo>
                  <a:lnTo>
                    <a:pt x="10015" y="448611"/>
                  </a:lnTo>
                </a:path>
                <a:path w="91439" h="448944">
                  <a:moveTo>
                    <a:pt x="44027" y="416039"/>
                  </a:moveTo>
                  <a:lnTo>
                    <a:pt x="44027" y="414151"/>
                  </a:lnTo>
                  <a:lnTo>
                    <a:pt x="44027" y="409588"/>
                  </a:lnTo>
                  <a:lnTo>
                    <a:pt x="46027" y="402035"/>
                  </a:lnTo>
                  <a:lnTo>
                    <a:pt x="48026" y="399045"/>
                  </a:lnTo>
                  <a:lnTo>
                    <a:pt x="48026" y="393381"/>
                  </a:lnTo>
                  <a:lnTo>
                    <a:pt x="56025" y="373240"/>
                  </a:lnTo>
                  <a:lnTo>
                    <a:pt x="57225" y="360022"/>
                  </a:lnTo>
                  <a:lnTo>
                    <a:pt x="60025" y="348693"/>
                  </a:lnTo>
                  <a:lnTo>
                    <a:pt x="62424" y="343028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5" name="object 351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098602" y="1878196"/>
              <a:ext cx="189574" cy="218143"/>
            </a:xfrm>
            <a:prstGeom prst="rect">
              <a:avLst/>
            </a:prstGeom>
          </p:spPr>
        </p:pic>
        <p:sp>
          <p:nvSpPr>
            <p:cNvPr id="3516" name="object 3516"/>
            <p:cNvSpPr/>
            <p:nvPr/>
          </p:nvSpPr>
          <p:spPr>
            <a:xfrm>
              <a:off x="1617435" y="3051128"/>
              <a:ext cx="146050" cy="308610"/>
            </a:xfrm>
            <a:custGeom>
              <a:avLst/>
              <a:gdLst/>
              <a:ahLst/>
              <a:cxnLst/>
              <a:rect l="l" t="t" r="r" b="b"/>
              <a:pathLst>
                <a:path w="146050" h="308610">
                  <a:moveTo>
                    <a:pt x="145630" y="0"/>
                  </a:moveTo>
                  <a:lnTo>
                    <a:pt x="127632" y="26435"/>
                  </a:lnTo>
                  <a:lnTo>
                    <a:pt x="125632" y="30211"/>
                  </a:lnTo>
                  <a:lnTo>
                    <a:pt x="122433" y="33988"/>
                  </a:lnTo>
                  <a:lnTo>
                    <a:pt x="115634" y="46418"/>
                  </a:lnTo>
                  <a:lnTo>
                    <a:pt x="111634" y="52870"/>
                  </a:lnTo>
                  <a:lnTo>
                    <a:pt x="103619" y="65301"/>
                  </a:lnTo>
                  <a:lnTo>
                    <a:pt x="95620" y="78676"/>
                  </a:lnTo>
                  <a:lnTo>
                    <a:pt x="89221" y="91107"/>
                  </a:lnTo>
                  <a:lnTo>
                    <a:pt x="87221" y="97558"/>
                  </a:lnTo>
                  <a:lnTo>
                    <a:pt x="82422" y="108101"/>
                  </a:lnTo>
                  <a:lnTo>
                    <a:pt x="80422" y="115654"/>
                  </a:lnTo>
                  <a:lnTo>
                    <a:pt x="76422" y="123207"/>
                  </a:lnTo>
                  <a:lnTo>
                    <a:pt x="71206" y="132648"/>
                  </a:lnTo>
                  <a:lnTo>
                    <a:pt x="68407" y="137683"/>
                  </a:lnTo>
                  <a:lnTo>
                    <a:pt x="60408" y="157667"/>
                  </a:lnTo>
                  <a:lnTo>
                    <a:pt x="52009" y="176549"/>
                  </a:lnTo>
                  <a:lnTo>
                    <a:pt x="49209" y="184102"/>
                  </a:lnTo>
                  <a:lnTo>
                    <a:pt x="46010" y="194330"/>
                  </a:lnTo>
                  <a:lnTo>
                    <a:pt x="42010" y="202355"/>
                  </a:lnTo>
                  <a:lnTo>
                    <a:pt x="35211" y="215572"/>
                  </a:lnTo>
                  <a:lnTo>
                    <a:pt x="27196" y="233353"/>
                  </a:lnTo>
                  <a:lnTo>
                    <a:pt x="17997" y="257113"/>
                  </a:lnTo>
                  <a:lnTo>
                    <a:pt x="13998" y="265768"/>
                  </a:lnTo>
                  <a:lnTo>
                    <a:pt x="8798" y="280244"/>
                  </a:lnTo>
                  <a:lnTo>
                    <a:pt x="1999" y="299913"/>
                  </a:lnTo>
                  <a:lnTo>
                    <a:pt x="0" y="308568"/>
                  </a:lnTo>
                </a:path>
              </a:pathLst>
            </a:custGeom>
            <a:ln w="198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7" name="object 351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585033" y="3346711"/>
              <a:ext cx="69594" cy="342871"/>
            </a:xfrm>
            <a:prstGeom prst="rect">
              <a:avLst/>
            </a:prstGeom>
          </p:spPr>
        </p:pic>
        <p:sp>
          <p:nvSpPr>
            <p:cNvPr id="3518" name="object 3518"/>
            <p:cNvSpPr/>
            <p:nvPr/>
          </p:nvSpPr>
          <p:spPr>
            <a:xfrm>
              <a:off x="1663446" y="3051128"/>
              <a:ext cx="100965" cy="253365"/>
            </a:xfrm>
            <a:custGeom>
              <a:avLst/>
              <a:gdLst/>
              <a:ahLst/>
              <a:cxnLst/>
              <a:rect l="l" t="t" r="r" b="b"/>
              <a:pathLst>
                <a:path w="100964" h="253364">
                  <a:moveTo>
                    <a:pt x="0" y="253337"/>
                  </a:moveTo>
                  <a:lnTo>
                    <a:pt x="3199" y="249561"/>
                  </a:lnTo>
                  <a:lnTo>
                    <a:pt x="5199" y="246886"/>
                  </a:lnTo>
                  <a:lnTo>
                    <a:pt x="13198" y="239333"/>
                  </a:lnTo>
                  <a:lnTo>
                    <a:pt x="15197" y="239333"/>
                  </a:lnTo>
                  <a:lnTo>
                    <a:pt x="18397" y="234455"/>
                  </a:lnTo>
                  <a:lnTo>
                    <a:pt x="19197" y="231465"/>
                  </a:lnTo>
                  <a:lnTo>
                    <a:pt x="24396" y="222024"/>
                  </a:lnTo>
                  <a:lnTo>
                    <a:pt x="24396" y="215572"/>
                  </a:lnTo>
                  <a:lnTo>
                    <a:pt x="24396" y="211796"/>
                  </a:lnTo>
                  <a:lnTo>
                    <a:pt x="27212" y="206761"/>
                  </a:lnTo>
                  <a:lnTo>
                    <a:pt x="28412" y="204243"/>
                  </a:lnTo>
                  <a:lnTo>
                    <a:pt x="34411" y="200467"/>
                  </a:lnTo>
                  <a:lnTo>
                    <a:pt x="35211" y="197320"/>
                  </a:lnTo>
                  <a:lnTo>
                    <a:pt x="35211" y="194330"/>
                  </a:lnTo>
                  <a:lnTo>
                    <a:pt x="36411" y="192442"/>
                  </a:lnTo>
                  <a:lnTo>
                    <a:pt x="36411" y="182214"/>
                  </a:lnTo>
                  <a:lnTo>
                    <a:pt x="37211" y="177336"/>
                  </a:lnTo>
                  <a:lnTo>
                    <a:pt x="43210" y="168996"/>
                  </a:lnTo>
                  <a:lnTo>
                    <a:pt x="47210" y="163331"/>
                  </a:lnTo>
                  <a:lnTo>
                    <a:pt x="51609" y="157667"/>
                  </a:lnTo>
                  <a:lnTo>
                    <a:pt x="59608" y="147753"/>
                  </a:lnTo>
                  <a:lnTo>
                    <a:pt x="63607" y="139571"/>
                  </a:lnTo>
                  <a:lnTo>
                    <a:pt x="64424" y="133749"/>
                  </a:lnTo>
                  <a:lnTo>
                    <a:pt x="64424" y="125095"/>
                  </a:lnTo>
                  <a:lnTo>
                    <a:pt x="65624" y="119430"/>
                  </a:lnTo>
                  <a:lnTo>
                    <a:pt x="68423" y="101335"/>
                  </a:lnTo>
                  <a:lnTo>
                    <a:pt x="72423" y="79777"/>
                  </a:lnTo>
                  <a:lnTo>
                    <a:pt x="79622" y="62311"/>
                  </a:lnTo>
                  <a:lnTo>
                    <a:pt x="80422" y="57748"/>
                  </a:lnTo>
                  <a:lnTo>
                    <a:pt x="80422" y="53971"/>
                  </a:lnTo>
                  <a:lnTo>
                    <a:pt x="82821" y="45317"/>
                  </a:lnTo>
                  <a:lnTo>
                    <a:pt x="89621" y="33201"/>
                  </a:lnTo>
                  <a:lnTo>
                    <a:pt x="90820" y="26435"/>
                  </a:lnTo>
                  <a:lnTo>
                    <a:pt x="91620" y="17780"/>
                  </a:lnTo>
                  <a:lnTo>
                    <a:pt x="99619" y="3776"/>
                  </a:lnTo>
                  <a:lnTo>
                    <a:pt x="100819" y="629"/>
                  </a:lnTo>
                  <a:lnTo>
                    <a:pt x="99619" y="0"/>
                  </a:lnTo>
                </a:path>
              </a:pathLst>
            </a:custGeom>
            <a:ln w="198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9" name="object 351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498793" y="3678598"/>
              <a:ext cx="97237" cy="119376"/>
            </a:xfrm>
            <a:prstGeom prst="rect">
              <a:avLst/>
            </a:prstGeom>
          </p:spPr>
        </p:pic>
        <p:pic>
          <p:nvPicPr>
            <p:cNvPr id="3520" name="object 352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698206" y="5661153"/>
              <a:ext cx="136578" cy="197072"/>
            </a:xfrm>
            <a:prstGeom prst="rect">
              <a:avLst/>
            </a:prstGeom>
          </p:spPr>
        </p:pic>
        <p:sp>
          <p:nvSpPr>
            <p:cNvPr id="3521" name="object 3521"/>
            <p:cNvSpPr/>
            <p:nvPr/>
          </p:nvSpPr>
          <p:spPr>
            <a:xfrm>
              <a:off x="6875430" y="5667963"/>
              <a:ext cx="50800" cy="31750"/>
            </a:xfrm>
            <a:custGeom>
              <a:avLst/>
              <a:gdLst/>
              <a:ahLst/>
              <a:cxnLst/>
              <a:rect l="l" t="t" r="r" b="b"/>
              <a:pathLst>
                <a:path w="50800" h="31750">
                  <a:moveTo>
                    <a:pt x="0" y="23838"/>
                  </a:moveTo>
                  <a:lnTo>
                    <a:pt x="5165" y="20046"/>
                  </a:lnTo>
                  <a:lnTo>
                    <a:pt x="7998" y="18913"/>
                  </a:lnTo>
                  <a:lnTo>
                    <a:pt x="9998" y="18158"/>
                  </a:lnTo>
                  <a:lnTo>
                    <a:pt x="13164" y="18158"/>
                  </a:lnTo>
                  <a:lnTo>
                    <a:pt x="15164" y="18158"/>
                  </a:lnTo>
                  <a:lnTo>
                    <a:pt x="17164" y="18913"/>
                  </a:lnTo>
                  <a:lnTo>
                    <a:pt x="17997" y="21934"/>
                  </a:lnTo>
                  <a:lnTo>
                    <a:pt x="17997" y="24594"/>
                  </a:lnTo>
                  <a:lnTo>
                    <a:pt x="19164" y="27613"/>
                  </a:lnTo>
                  <a:lnTo>
                    <a:pt x="19997" y="29505"/>
                  </a:lnTo>
                  <a:lnTo>
                    <a:pt x="21163" y="30262"/>
                  </a:lnTo>
                  <a:lnTo>
                    <a:pt x="21996" y="31396"/>
                  </a:lnTo>
                  <a:lnTo>
                    <a:pt x="33995" y="18913"/>
                  </a:lnTo>
                  <a:lnTo>
                    <a:pt x="35995" y="17025"/>
                  </a:lnTo>
                  <a:lnTo>
                    <a:pt x="39161" y="14382"/>
                  </a:lnTo>
                  <a:lnTo>
                    <a:pt x="41161" y="10589"/>
                  </a:lnTo>
                  <a:lnTo>
                    <a:pt x="45160" y="5680"/>
                  </a:lnTo>
                  <a:lnTo>
                    <a:pt x="48326" y="3036"/>
                  </a:lnTo>
                  <a:lnTo>
                    <a:pt x="50326" y="0"/>
                  </a:lnTo>
                </a:path>
              </a:pathLst>
            </a:custGeom>
            <a:ln w="192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2" name="object 352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899543" y="5348736"/>
              <a:ext cx="198654" cy="276915"/>
            </a:xfrm>
            <a:prstGeom prst="rect">
              <a:avLst/>
            </a:prstGeom>
          </p:spPr>
        </p:pic>
        <p:pic>
          <p:nvPicPr>
            <p:cNvPr id="3523" name="object 352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132146" y="5173727"/>
              <a:ext cx="210802" cy="216170"/>
            </a:xfrm>
            <a:prstGeom prst="rect">
              <a:avLst/>
            </a:prstGeom>
          </p:spPr>
        </p:pic>
        <p:sp>
          <p:nvSpPr>
            <p:cNvPr id="3524" name="object 3524"/>
            <p:cNvSpPr/>
            <p:nvPr/>
          </p:nvSpPr>
          <p:spPr>
            <a:xfrm>
              <a:off x="7386360" y="4522343"/>
              <a:ext cx="890905" cy="635635"/>
            </a:xfrm>
            <a:custGeom>
              <a:avLst/>
              <a:gdLst/>
              <a:ahLst/>
              <a:cxnLst/>
              <a:rect l="l" t="t" r="r" b="b"/>
              <a:pathLst>
                <a:path w="890904" h="635635">
                  <a:moveTo>
                    <a:pt x="0" y="635405"/>
                  </a:moveTo>
                  <a:lnTo>
                    <a:pt x="10498" y="629740"/>
                  </a:lnTo>
                  <a:lnTo>
                    <a:pt x="25163" y="623304"/>
                  </a:lnTo>
                  <a:lnTo>
                    <a:pt x="38494" y="618379"/>
                  </a:lnTo>
                  <a:lnTo>
                    <a:pt x="45660" y="614603"/>
                  </a:lnTo>
                  <a:lnTo>
                    <a:pt x="52492" y="608922"/>
                  </a:lnTo>
                  <a:lnTo>
                    <a:pt x="58491" y="604013"/>
                  </a:lnTo>
                  <a:lnTo>
                    <a:pt x="67657" y="599481"/>
                  </a:lnTo>
                  <a:lnTo>
                    <a:pt x="69657" y="598332"/>
                  </a:lnTo>
                </a:path>
                <a:path w="890904" h="635635">
                  <a:moveTo>
                    <a:pt x="122816" y="575642"/>
                  </a:moveTo>
                  <a:lnTo>
                    <a:pt x="126815" y="571110"/>
                  </a:lnTo>
                  <a:lnTo>
                    <a:pt x="132815" y="565430"/>
                  </a:lnTo>
                  <a:lnTo>
                    <a:pt x="136814" y="561276"/>
                  </a:lnTo>
                  <a:lnTo>
                    <a:pt x="141980" y="560521"/>
                  </a:lnTo>
                  <a:lnTo>
                    <a:pt x="149979" y="559388"/>
                  </a:lnTo>
                  <a:lnTo>
                    <a:pt x="153312" y="558632"/>
                  </a:lnTo>
                  <a:lnTo>
                    <a:pt x="163310" y="549175"/>
                  </a:lnTo>
                  <a:lnTo>
                    <a:pt x="170143" y="545383"/>
                  </a:lnTo>
                  <a:lnTo>
                    <a:pt x="171309" y="543495"/>
                  </a:lnTo>
                  <a:lnTo>
                    <a:pt x="173309" y="540474"/>
                  </a:lnTo>
                  <a:lnTo>
                    <a:pt x="176142" y="538586"/>
                  </a:lnTo>
                  <a:lnTo>
                    <a:pt x="180475" y="534793"/>
                  </a:lnTo>
                  <a:lnTo>
                    <a:pt x="191307" y="529129"/>
                  </a:lnTo>
                  <a:lnTo>
                    <a:pt x="196473" y="526485"/>
                  </a:lnTo>
                  <a:lnTo>
                    <a:pt x="207304" y="516651"/>
                  </a:lnTo>
                  <a:lnTo>
                    <a:pt x="213304" y="510970"/>
                  </a:lnTo>
                  <a:lnTo>
                    <a:pt x="216470" y="507194"/>
                  </a:lnTo>
                  <a:lnTo>
                    <a:pt x="223635" y="498870"/>
                  </a:lnTo>
                  <a:lnTo>
                    <a:pt x="226468" y="493189"/>
                  </a:lnTo>
                  <a:lnTo>
                    <a:pt x="227635" y="490168"/>
                  </a:lnTo>
                  <a:lnTo>
                    <a:pt x="229635" y="486392"/>
                  </a:lnTo>
                  <a:lnTo>
                    <a:pt x="237634" y="477690"/>
                  </a:lnTo>
                  <a:lnTo>
                    <a:pt x="252965" y="464457"/>
                  </a:lnTo>
                  <a:lnTo>
                    <a:pt x="258964" y="456888"/>
                  </a:lnTo>
                  <a:lnTo>
                    <a:pt x="259631" y="455000"/>
                  </a:lnTo>
                  <a:lnTo>
                    <a:pt x="261630" y="448564"/>
                  </a:lnTo>
                  <a:lnTo>
                    <a:pt x="265630" y="442884"/>
                  </a:lnTo>
                  <a:lnTo>
                    <a:pt x="271629" y="438730"/>
                  </a:lnTo>
                  <a:lnTo>
                    <a:pt x="274962" y="436086"/>
                  </a:lnTo>
                  <a:lnTo>
                    <a:pt x="280961" y="436086"/>
                  </a:lnTo>
                  <a:lnTo>
                    <a:pt x="284960" y="434953"/>
                  </a:lnTo>
                  <a:lnTo>
                    <a:pt x="288127" y="434953"/>
                  </a:lnTo>
                  <a:lnTo>
                    <a:pt x="292126" y="432294"/>
                  </a:lnTo>
                  <a:lnTo>
                    <a:pt x="292959" y="431161"/>
                  </a:lnTo>
                  <a:lnTo>
                    <a:pt x="292959" y="429273"/>
                  </a:lnTo>
                  <a:lnTo>
                    <a:pt x="294126" y="427385"/>
                  </a:lnTo>
                  <a:lnTo>
                    <a:pt x="294959" y="426629"/>
                  </a:lnTo>
                  <a:lnTo>
                    <a:pt x="296959" y="425496"/>
                  </a:lnTo>
                  <a:lnTo>
                    <a:pt x="302125" y="425496"/>
                  </a:lnTo>
                  <a:lnTo>
                    <a:pt x="304124" y="424741"/>
                  </a:lnTo>
                  <a:lnTo>
                    <a:pt x="306957" y="421704"/>
                  </a:lnTo>
                  <a:lnTo>
                    <a:pt x="312123" y="417928"/>
                  </a:lnTo>
                  <a:lnTo>
                    <a:pt x="314956" y="414151"/>
                  </a:lnTo>
                  <a:lnTo>
                    <a:pt x="316123" y="411492"/>
                  </a:lnTo>
                  <a:lnTo>
                    <a:pt x="316956" y="407716"/>
                  </a:lnTo>
                  <a:lnTo>
                    <a:pt x="319289" y="405827"/>
                  </a:lnTo>
                  <a:lnTo>
                    <a:pt x="323288" y="402051"/>
                  </a:lnTo>
                  <a:lnTo>
                    <a:pt x="326121" y="399769"/>
                  </a:lnTo>
                  <a:lnTo>
                    <a:pt x="328121" y="397881"/>
                  </a:lnTo>
                  <a:lnTo>
                    <a:pt x="332121" y="395993"/>
                  </a:lnTo>
                  <a:lnTo>
                    <a:pt x="345285" y="385781"/>
                  </a:lnTo>
                  <a:lnTo>
                    <a:pt x="347285" y="382759"/>
                  </a:lnTo>
                  <a:lnTo>
                    <a:pt x="353284" y="376324"/>
                  </a:lnTo>
                  <a:lnTo>
                    <a:pt x="356451" y="371414"/>
                  </a:lnTo>
                  <a:lnTo>
                    <a:pt x="362450" y="363090"/>
                  </a:lnTo>
                  <a:lnTo>
                    <a:pt x="365283" y="358921"/>
                  </a:lnTo>
                  <a:lnTo>
                    <a:pt x="367282" y="355144"/>
                  </a:lnTo>
                  <a:lnTo>
                    <a:pt x="370449" y="352501"/>
                  </a:lnTo>
                  <a:lnTo>
                    <a:pt x="374448" y="349464"/>
                  </a:lnTo>
                  <a:lnTo>
                    <a:pt x="375281" y="349464"/>
                  </a:lnTo>
                </a:path>
                <a:path w="890904" h="635635">
                  <a:moveTo>
                    <a:pt x="416609" y="311652"/>
                  </a:moveTo>
                  <a:lnTo>
                    <a:pt x="418609" y="309764"/>
                  </a:lnTo>
                  <a:lnTo>
                    <a:pt x="420608" y="308631"/>
                  </a:lnTo>
                  <a:lnTo>
                    <a:pt x="424941" y="306727"/>
                  </a:lnTo>
                  <a:lnTo>
                    <a:pt x="432940" y="304083"/>
                  </a:lnTo>
                  <a:lnTo>
                    <a:pt x="437773" y="302195"/>
                  </a:lnTo>
                  <a:lnTo>
                    <a:pt x="441772" y="302195"/>
                  </a:lnTo>
                  <a:lnTo>
                    <a:pt x="445772" y="302195"/>
                  </a:lnTo>
                  <a:lnTo>
                    <a:pt x="447771" y="302950"/>
                  </a:lnTo>
                  <a:lnTo>
                    <a:pt x="451771" y="304083"/>
                  </a:lnTo>
                  <a:lnTo>
                    <a:pt x="453771" y="301062"/>
                  </a:lnTo>
                  <a:lnTo>
                    <a:pt x="454937" y="299174"/>
                  </a:lnTo>
                  <a:lnTo>
                    <a:pt x="456937" y="297270"/>
                  </a:lnTo>
                  <a:lnTo>
                    <a:pt x="458103" y="293493"/>
                  </a:lnTo>
                  <a:lnTo>
                    <a:pt x="460936" y="290850"/>
                  </a:lnTo>
                  <a:lnTo>
                    <a:pt x="464936" y="287829"/>
                  </a:lnTo>
                  <a:lnTo>
                    <a:pt x="466935" y="285169"/>
                  </a:lnTo>
                  <a:lnTo>
                    <a:pt x="468935" y="280260"/>
                  </a:lnTo>
                  <a:lnTo>
                    <a:pt x="468935" y="275335"/>
                  </a:lnTo>
                  <a:lnTo>
                    <a:pt x="468935" y="272691"/>
                  </a:lnTo>
                  <a:lnTo>
                    <a:pt x="466935" y="269670"/>
                  </a:lnTo>
                </a:path>
                <a:path w="890904" h="635635">
                  <a:moveTo>
                    <a:pt x="493432" y="228821"/>
                  </a:moveTo>
                  <a:lnTo>
                    <a:pt x="500098" y="224274"/>
                  </a:lnTo>
                  <a:lnTo>
                    <a:pt x="502097" y="221253"/>
                  </a:lnTo>
                  <a:lnTo>
                    <a:pt x="505430" y="216721"/>
                  </a:lnTo>
                  <a:lnTo>
                    <a:pt x="507430" y="211041"/>
                  </a:lnTo>
                  <a:lnTo>
                    <a:pt x="509430" y="208019"/>
                  </a:lnTo>
                  <a:lnTo>
                    <a:pt x="512096" y="205376"/>
                  </a:lnTo>
                  <a:lnTo>
                    <a:pt x="517428" y="201584"/>
                  </a:lnTo>
                  <a:lnTo>
                    <a:pt x="520095" y="199696"/>
                  </a:lnTo>
                  <a:lnTo>
                    <a:pt x="526594" y="197807"/>
                  </a:lnTo>
                  <a:lnTo>
                    <a:pt x="531427" y="194786"/>
                  </a:lnTo>
                  <a:lnTo>
                    <a:pt x="533426" y="192882"/>
                  </a:lnTo>
                  <a:lnTo>
                    <a:pt x="540592" y="189106"/>
                  </a:lnTo>
                  <a:lnTo>
                    <a:pt x="544591" y="187217"/>
                  </a:lnTo>
                  <a:lnTo>
                    <a:pt x="546591" y="183425"/>
                  </a:lnTo>
                  <a:lnTo>
                    <a:pt x="548591" y="180404"/>
                  </a:lnTo>
                  <a:lnTo>
                    <a:pt x="549424" y="179649"/>
                  </a:lnTo>
                  <a:lnTo>
                    <a:pt x="552590" y="176628"/>
                  </a:lnTo>
                  <a:lnTo>
                    <a:pt x="553424" y="175872"/>
                  </a:lnTo>
                  <a:lnTo>
                    <a:pt x="556590" y="173984"/>
                  </a:lnTo>
                  <a:lnTo>
                    <a:pt x="563755" y="169059"/>
                  </a:lnTo>
                  <a:lnTo>
                    <a:pt x="570588" y="164527"/>
                  </a:lnTo>
                  <a:lnTo>
                    <a:pt x="574587" y="161490"/>
                  </a:lnTo>
                  <a:lnTo>
                    <a:pt x="578587" y="160735"/>
                  </a:lnTo>
                  <a:lnTo>
                    <a:pt x="585752" y="159602"/>
                  </a:lnTo>
                  <a:lnTo>
                    <a:pt x="591752" y="157714"/>
                  </a:lnTo>
                  <a:lnTo>
                    <a:pt x="599751" y="155826"/>
                  </a:lnTo>
                  <a:lnTo>
                    <a:pt x="605750" y="154693"/>
                  </a:lnTo>
                  <a:lnTo>
                    <a:pt x="611082" y="154693"/>
                  </a:lnTo>
                  <a:lnTo>
                    <a:pt x="619748" y="153937"/>
                  </a:lnTo>
                  <a:lnTo>
                    <a:pt x="625747" y="152033"/>
                  </a:lnTo>
                  <a:lnTo>
                    <a:pt x="631080" y="150145"/>
                  </a:lnTo>
                  <a:lnTo>
                    <a:pt x="637079" y="145236"/>
                  </a:lnTo>
                  <a:lnTo>
                    <a:pt x="641078" y="142592"/>
                  </a:lnTo>
                  <a:lnTo>
                    <a:pt x="643078" y="139555"/>
                  </a:lnTo>
                  <a:lnTo>
                    <a:pt x="645078" y="138800"/>
                  </a:lnTo>
                  <a:lnTo>
                    <a:pt x="649077" y="138800"/>
                  </a:lnTo>
                  <a:lnTo>
                    <a:pt x="652243" y="138800"/>
                  </a:lnTo>
                  <a:lnTo>
                    <a:pt x="655076" y="137667"/>
                  </a:lnTo>
                  <a:lnTo>
                    <a:pt x="659076" y="133891"/>
                  </a:lnTo>
                  <a:lnTo>
                    <a:pt x="663408" y="129343"/>
                  </a:lnTo>
                  <a:lnTo>
                    <a:pt x="665408" y="124434"/>
                  </a:lnTo>
                  <a:lnTo>
                    <a:pt x="665408" y="120642"/>
                  </a:lnTo>
                  <a:lnTo>
                    <a:pt x="664242" y="113089"/>
                  </a:lnTo>
                  <a:lnTo>
                    <a:pt x="664242" y="111200"/>
                  </a:lnTo>
                  <a:lnTo>
                    <a:pt x="664242" y="109297"/>
                  </a:lnTo>
                  <a:lnTo>
                    <a:pt x="665408" y="108164"/>
                  </a:lnTo>
                  <a:lnTo>
                    <a:pt x="666241" y="106275"/>
                  </a:lnTo>
                  <a:lnTo>
                    <a:pt x="669408" y="105520"/>
                  </a:lnTo>
                  <a:lnTo>
                    <a:pt x="674240" y="104387"/>
                  </a:lnTo>
                  <a:lnTo>
                    <a:pt x="675407" y="103632"/>
                  </a:lnTo>
                  <a:lnTo>
                    <a:pt x="677407" y="103632"/>
                  </a:lnTo>
                  <a:lnTo>
                    <a:pt x="680239" y="99840"/>
                  </a:lnTo>
                  <a:lnTo>
                    <a:pt x="683406" y="96818"/>
                  </a:lnTo>
                  <a:lnTo>
                    <a:pt x="685405" y="96063"/>
                  </a:lnTo>
                  <a:lnTo>
                    <a:pt x="689405" y="94175"/>
                  </a:lnTo>
                  <a:lnTo>
                    <a:pt x="693404" y="94175"/>
                  </a:lnTo>
                  <a:lnTo>
                    <a:pt x="700570" y="92287"/>
                  </a:lnTo>
                  <a:lnTo>
                    <a:pt x="704569" y="92287"/>
                  </a:lnTo>
                  <a:lnTo>
                    <a:pt x="709402" y="92287"/>
                  </a:lnTo>
                  <a:lnTo>
                    <a:pt x="711402" y="91154"/>
                  </a:lnTo>
                  <a:lnTo>
                    <a:pt x="713402" y="89250"/>
                  </a:lnTo>
                  <a:lnTo>
                    <a:pt x="717401" y="83585"/>
                  </a:lnTo>
                  <a:lnTo>
                    <a:pt x="719401" y="79038"/>
                  </a:lnTo>
                  <a:lnTo>
                    <a:pt x="722567" y="75261"/>
                  </a:lnTo>
                  <a:lnTo>
                    <a:pt x="724567" y="72995"/>
                  </a:lnTo>
                  <a:lnTo>
                    <a:pt x="726566" y="72995"/>
                  </a:lnTo>
                  <a:lnTo>
                    <a:pt x="728566" y="72995"/>
                  </a:lnTo>
                  <a:lnTo>
                    <a:pt x="733899" y="74128"/>
                  </a:lnTo>
                  <a:lnTo>
                    <a:pt x="739898" y="75261"/>
                  </a:lnTo>
                  <a:lnTo>
                    <a:pt x="744564" y="75261"/>
                  </a:lnTo>
                  <a:lnTo>
                    <a:pt x="746564" y="74128"/>
                  </a:lnTo>
                  <a:lnTo>
                    <a:pt x="750563" y="72240"/>
                  </a:lnTo>
                  <a:lnTo>
                    <a:pt x="753896" y="70352"/>
                  </a:lnTo>
                  <a:lnTo>
                    <a:pt x="757895" y="69203"/>
                  </a:lnTo>
                  <a:lnTo>
                    <a:pt x="760728" y="69203"/>
                  </a:lnTo>
                  <a:lnTo>
                    <a:pt x="762728" y="67315"/>
                  </a:lnTo>
                  <a:lnTo>
                    <a:pt x="767061" y="65427"/>
                  </a:lnTo>
                  <a:lnTo>
                    <a:pt x="769061" y="61650"/>
                  </a:lnTo>
                  <a:lnTo>
                    <a:pt x="771060" y="59762"/>
                  </a:lnTo>
                </a:path>
                <a:path w="890904" h="635635">
                  <a:moveTo>
                    <a:pt x="820220" y="32147"/>
                  </a:moveTo>
                  <a:lnTo>
                    <a:pt x="833052" y="26466"/>
                  </a:lnTo>
                  <a:lnTo>
                    <a:pt x="847550" y="18913"/>
                  </a:lnTo>
                  <a:lnTo>
                    <a:pt x="851549" y="18158"/>
                  </a:lnTo>
                  <a:lnTo>
                    <a:pt x="859548" y="17009"/>
                  </a:lnTo>
                  <a:lnTo>
                    <a:pt x="862214" y="17009"/>
                  </a:lnTo>
                  <a:lnTo>
                    <a:pt x="865547" y="17009"/>
                  </a:lnTo>
                  <a:lnTo>
                    <a:pt x="869547" y="15121"/>
                  </a:lnTo>
                  <a:lnTo>
                    <a:pt x="872713" y="13233"/>
                  </a:lnTo>
                  <a:lnTo>
                    <a:pt x="876712" y="11345"/>
                  </a:lnTo>
                  <a:lnTo>
                    <a:pt x="882712" y="6797"/>
                  </a:lnTo>
                  <a:lnTo>
                    <a:pt x="886711" y="3776"/>
                  </a:lnTo>
                  <a:lnTo>
                    <a:pt x="888711" y="1888"/>
                  </a:lnTo>
                  <a:lnTo>
                    <a:pt x="890711" y="0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5" name="object 352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308494" y="4344402"/>
              <a:ext cx="147157" cy="146074"/>
            </a:xfrm>
            <a:prstGeom prst="rect">
              <a:avLst/>
            </a:prstGeom>
          </p:spPr>
        </p:pic>
        <p:pic>
          <p:nvPicPr>
            <p:cNvPr id="3526" name="object 352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825002" y="5198208"/>
              <a:ext cx="158505" cy="228843"/>
            </a:xfrm>
            <a:prstGeom prst="rect">
              <a:avLst/>
            </a:prstGeom>
          </p:spPr>
        </p:pic>
        <p:pic>
          <p:nvPicPr>
            <p:cNvPr id="3527" name="object 352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626590" y="4951288"/>
              <a:ext cx="199746" cy="224648"/>
            </a:xfrm>
            <a:prstGeom prst="rect">
              <a:avLst/>
            </a:prstGeom>
          </p:spPr>
        </p:pic>
        <p:sp>
          <p:nvSpPr>
            <p:cNvPr id="3528" name="object 3528"/>
            <p:cNvSpPr/>
            <p:nvPr/>
          </p:nvSpPr>
          <p:spPr>
            <a:xfrm>
              <a:off x="3823683" y="4845340"/>
              <a:ext cx="38735" cy="66040"/>
            </a:xfrm>
            <a:custGeom>
              <a:avLst/>
              <a:gdLst/>
              <a:ahLst/>
              <a:cxnLst/>
              <a:rect l="l" t="t" r="r" b="b"/>
              <a:pathLst>
                <a:path w="38735" h="66039">
                  <a:moveTo>
                    <a:pt x="0" y="65427"/>
                  </a:moveTo>
                  <a:lnTo>
                    <a:pt x="0" y="64671"/>
                  </a:lnTo>
                  <a:lnTo>
                    <a:pt x="0" y="62783"/>
                  </a:lnTo>
                  <a:lnTo>
                    <a:pt x="1999" y="59762"/>
                  </a:lnTo>
                  <a:lnTo>
                    <a:pt x="5165" y="54082"/>
                  </a:lnTo>
                  <a:lnTo>
                    <a:pt x="15164" y="37056"/>
                  </a:lnTo>
                  <a:lnTo>
                    <a:pt x="19997" y="28370"/>
                  </a:lnTo>
                  <a:lnTo>
                    <a:pt x="25163" y="13233"/>
                  </a:lnTo>
                  <a:lnTo>
                    <a:pt x="27162" y="10589"/>
                  </a:lnTo>
                  <a:lnTo>
                    <a:pt x="29162" y="7568"/>
                  </a:lnTo>
                  <a:lnTo>
                    <a:pt x="30495" y="5664"/>
                  </a:lnTo>
                  <a:lnTo>
                    <a:pt x="35161" y="1888"/>
                  </a:lnTo>
                  <a:lnTo>
                    <a:pt x="38494" y="0"/>
                  </a:lnTo>
                </a:path>
              </a:pathLst>
            </a:custGeom>
            <a:ln w="197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9" name="object 3529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896435" y="4526117"/>
              <a:ext cx="249106" cy="291886"/>
            </a:xfrm>
            <a:prstGeom prst="rect">
              <a:avLst/>
            </a:prstGeom>
          </p:spPr>
        </p:pic>
        <p:sp>
          <p:nvSpPr>
            <p:cNvPr id="3530" name="object 3530"/>
            <p:cNvSpPr/>
            <p:nvPr/>
          </p:nvSpPr>
          <p:spPr>
            <a:xfrm>
              <a:off x="3698866" y="4422486"/>
              <a:ext cx="291465" cy="86995"/>
            </a:xfrm>
            <a:custGeom>
              <a:avLst/>
              <a:gdLst/>
              <a:ahLst/>
              <a:cxnLst/>
              <a:rect l="l" t="t" r="r" b="b"/>
              <a:pathLst>
                <a:path w="291464" h="86995">
                  <a:moveTo>
                    <a:pt x="290960" y="86606"/>
                  </a:moveTo>
                  <a:lnTo>
                    <a:pt x="259631" y="69597"/>
                  </a:lnTo>
                  <a:lnTo>
                    <a:pt x="256798" y="69597"/>
                  </a:lnTo>
                  <a:lnTo>
                    <a:pt x="254798" y="69597"/>
                  </a:lnTo>
                  <a:lnTo>
                    <a:pt x="252798" y="69597"/>
                  </a:lnTo>
                  <a:lnTo>
                    <a:pt x="251632" y="68464"/>
                  </a:lnTo>
                  <a:lnTo>
                    <a:pt x="225635" y="63916"/>
                  </a:lnTo>
                  <a:lnTo>
                    <a:pt x="219636" y="64671"/>
                  </a:lnTo>
                  <a:lnTo>
                    <a:pt x="216470" y="63916"/>
                  </a:lnTo>
                  <a:lnTo>
                    <a:pt x="204471" y="60895"/>
                  </a:lnTo>
                  <a:lnTo>
                    <a:pt x="198472" y="59007"/>
                  </a:lnTo>
                  <a:lnTo>
                    <a:pt x="196473" y="59007"/>
                  </a:lnTo>
                  <a:lnTo>
                    <a:pt x="195306" y="57118"/>
                  </a:lnTo>
                  <a:lnTo>
                    <a:pt x="194473" y="56363"/>
                  </a:lnTo>
                  <a:lnTo>
                    <a:pt x="194473" y="54459"/>
                  </a:lnTo>
                  <a:lnTo>
                    <a:pt x="192473" y="51438"/>
                  </a:lnTo>
                  <a:lnTo>
                    <a:pt x="192473" y="49550"/>
                  </a:lnTo>
                  <a:lnTo>
                    <a:pt x="189307" y="47662"/>
                  </a:lnTo>
                  <a:lnTo>
                    <a:pt x="187307" y="45773"/>
                  </a:lnTo>
                  <a:lnTo>
                    <a:pt x="185307" y="45773"/>
                  </a:lnTo>
                  <a:lnTo>
                    <a:pt x="182474" y="44625"/>
                  </a:lnTo>
                  <a:lnTo>
                    <a:pt x="175975" y="44625"/>
                  </a:lnTo>
                  <a:lnTo>
                    <a:pt x="161977" y="42736"/>
                  </a:lnTo>
                  <a:lnTo>
                    <a:pt x="144813" y="40848"/>
                  </a:lnTo>
                  <a:lnTo>
                    <a:pt x="140814" y="40093"/>
                  </a:lnTo>
                  <a:lnTo>
                    <a:pt x="138814" y="40093"/>
                  </a:lnTo>
                  <a:lnTo>
                    <a:pt x="137981" y="38205"/>
                  </a:lnTo>
                  <a:lnTo>
                    <a:pt x="136814" y="37072"/>
                  </a:lnTo>
                  <a:lnTo>
                    <a:pt x="136814" y="34412"/>
                  </a:lnTo>
                  <a:lnTo>
                    <a:pt x="136814" y="30636"/>
                  </a:lnTo>
                  <a:lnTo>
                    <a:pt x="136814" y="23067"/>
                  </a:lnTo>
                  <a:lnTo>
                    <a:pt x="135981" y="18158"/>
                  </a:lnTo>
                  <a:lnTo>
                    <a:pt x="133981" y="15514"/>
                  </a:lnTo>
                  <a:lnTo>
                    <a:pt x="130815" y="10589"/>
                  </a:lnTo>
                  <a:lnTo>
                    <a:pt x="128815" y="8701"/>
                  </a:lnTo>
                  <a:lnTo>
                    <a:pt x="124816" y="5680"/>
                  </a:lnTo>
                  <a:lnTo>
                    <a:pt x="117983" y="1888"/>
                  </a:lnTo>
                  <a:lnTo>
                    <a:pt x="113984" y="1132"/>
                  </a:lnTo>
                  <a:lnTo>
                    <a:pt x="111651" y="0"/>
                  </a:lnTo>
                  <a:lnTo>
                    <a:pt x="107651" y="1132"/>
                  </a:lnTo>
                  <a:lnTo>
                    <a:pt x="101652" y="1888"/>
                  </a:lnTo>
                  <a:lnTo>
                    <a:pt x="97653" y="3021"/>
                  </a:lnTo>
                  <a:lnTo>
                    <a:pt x="96820" y="4925"/>
                  </a:lnTo>
                  <a:lnTo>
                    <a:pt x="93653" y="8701"/>
                  </a:lnTo>
                  <a:lnTo>
                    <a:pt x="89654" y="14382"/>
                  </a:lnTo>
                  <a:lnTo>
                    <a:pt x="87654" y="16270"/>
                  </a:lnTo>
                  <a:lnTo>
                    <a:pt x="85654" y="16270"/>
                  </a:lnTo>
                  <a:lnTo>
                    <a:pt x="83655" y="17403"/>
                  </a:lnTo>
                  <a:lnTo>
                    <a:pt x="78489" y="18158"/>
                  </a:lnTo>
                  <a:lnTo>
                    <a:pt x="75656" y="19291"/>
                  </a:lnTo>
                  <a:lnTo>
                    <a:pt x="71656" y="20046"/>
                  </a:lnTo>
                  <a:lnTo>
                    <a:pt x="66490" y="20046"/>
                  </a:lnTo>
                  <a:lnTo>
                    <a:pt x="56492" y="20046"/>
                  </a:lnTo>
                  <a:lnTo>
                    <a:pt x="52326" y="20046"/>
                  </a:lnTo>
                  <a:lnTo>
                    <a:pt x="51659" y="19291"/>
                  </a:lnTo>
                  <a:lnTo>
                    <a:pt x="49659" y="18158"/>
                  </a:lnTo>
                  <a:lnTo>
                    <a:pt x="46326" y="16270"/>
                  </a:lnTo>
                  <a:lnTo>
                    <a:pt x="43160" y="16270"/>
                  </a:lnTo>
                  <a:lnTo>
                    <a:pt x="39161" y="16270"/>
                  </a:lnTo>
                  <a:lnTo>
                    <a:pt x="34328" y="16270"/>
                  </a:lnTo>
                  <a:lnTo>
                    <a:pt x="29162" y="17403"/>
                  </a:lnTo>
                  <a:lnTo>
                    <a:pt x="24329" y="18158"/>
                  </a:lnTo>
                  <a:lnTo>
                    <a:pt x="15164" y="21179"/>
                  </a:lnTo>
                  <a:lnTo>
                    <a:pt x="11165" y="21934"/>
                  </a:lnTo>
                  <a:lnTo>
                    <a:pt x="7165" y="24971"/>
                  </a:lnTo>
                  <a:lnTo>
                    <a:pt x="3999" y="26860"/>
                  </a:lnTo>
                  <a:lnTo>
                    <a:pt x="1999" y="28748"/>
                  </a:lnTo>
                  <a:lnTo>
                    <a:pt x="1166" y="29503"/>
                  </a:lnTo>
                  <a:lnTo>
                    <a:pt x="1166" y="31391"/>
                  </a:lnTo>
                  <a:lnTo>
                    <a:pt x="0" y="33280"/>
                  </a:lnTo>
                  <a:lnTo>
                    <a:pt x="0" y="38205"/>
                  </a:lnTo>
                  <a:lnTo>
                    <a:pt x="0" y="41981"/>
                  </a:lnTo>
                </a:path>
              </a:pathLst>
            </a:custGeom>
            <a:ln w="189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1" name="object 353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471785" y="4360515"/>
              <a:ext cx="212562" cy="173493"/>
            </a:xfrm>
            <a:prstGeom prst="rect">
              <a:avLst/>
            </a:prstGeom>
          </p:spPr>
        </p:pic>
        <p:sp>
          <p:nvSpPr>
            <p:cNvPr id="3532" name="object 3532"/>
            <p:cNvSpPr/>
            <p:nvPr/>
          </p:nvSpPr>
          <p:spPr>
            <a:xfrm>
              <a:off x="2540859" y="4215536"/>
              <a:ext cx="884555" cy="179070"/>
            </a:xfrm>
            <a:custGeom>
              <a:avLst/>
              <a:gdLst/>
              <a:ahLst/>
              <a:cxnLst/>
              <a:rect l="l" t="t" r="r" b="b"/>
              <a:pathLst>
                <a:path w="884554" h="179070">
                  <a:moveTo>
                    <a:pt x="884378" y="134709"/>
                  </a:moveTo>
                  <a:lnTo>
                    <a:pt x="871547" y="129044"/>
                  </a:lnTo>
                  <a:lnTo>
                    <a:pt x="858382" y="127140"/>
                  </a:lnTo>
                  <a:lnTo>
                    <a:pt x="852382" y="126385"/>
                  </a:lnTo>
                  <a:lnTo>
                    <a:pt x="844384" y="124497"/>
                  </a:lnTo>
                  <a:lnTo>
                    <a:pt x="833052" y="120720"/>
                  </a:lnTo>
                  <a:lnTo>
                    <a:pt x="819887" y="116928"/>
                  </a:lnTo>
                  <a:lnTo>
                    <a:pt x="813055" y="115040"/>
                  </a:lnTo>
                  <a:lnTo>
                    <a:pt x="807889" y="112019"/>
                  </a:lnTo>
                </a:path>
                <a:path w="884554" h="179070">
                  <a:moveTo>
                    <a:pt x="762728" y="145299"/>
                  </a:moveTo>
                  <a:lnTo>
                    <a:pt x="761895" y="146432"/>
                  </a:lnTo>
                  <a:lnTo>
                    <a:pt x="750730" y="157777"/>
                  </a:lnTo>
                  <a:lnTo>
                    <a:pt x="741398" y="167989"/>
                  </a:lnTo>
                  <a:lnTo>
                    <a:pt x="734732" y="176691"/>
                  </a:lnTo>
                  <a:lnTo>
                    <a:pt x="732732" y="178579"/>
                  </a:lnTo>
                  <a:lnTo>
                    <a:pt x="730733" y="178579"/>
                  </a:lnTo>
                  <a:lnTo>
                    <a:pt x="728733" y="177824"/>
                  </a:lnTo>
                  <a:lnTo>
                    <a:pt x="725400" y="172914"/>
                  </a:lnTo>
                  <a:lnTo>
                    <a:pt x="724733" y="171781"/>
                  </a:lnTo>
                  <a:lnTo>
                    <a:pt x="723400" y="171026"/>
                  </a:lnTo>
                  <a:lnTo>
                    <a:pt x="720734" y="171781"/>
                  </a:lnTo>
                  <a:lnTo>
                    <a:pt x="718234" y="172914"/>
                  </a:lnTo>
                  <a:lnTo>
                    <a:pt x="701403" y="176691"/>
                  </a:lnTo>
                  <a:lnTo>
                    <a:pt x="699403" y="176691"/>
                  </a:lnTo>
                  <a:lnTo>
                    <a:pt x="692238" y="173669"/>
                  </a:lnTo>
                  <a:lnTo>
                    <a:pt x="690238" y="172914"/>
                  </a:lnTo>
                  <a:lnTo>
                    <a:pt x="687405" y="172914"/>
                  </a:lnTo>
                  <a:lnTo>
                    <a:pt x="681073" y="172914"/>
                  </a:lnTo>
                  <a:lnTo>
                    <a:pt x="677073" y="169893"/>
                  </a:lnTo>
                  <a:lnTo>
                    <a:pt x="674240" y="169893"/>
                  </a:lnTo>
                  <a:lnTo>
                    <a:pt x="661075" y="169893"/>
                  </a:lnTo>
                  <a:lnTo>
                    <a:pt x="659076" y="169893"/>
                  </a:lnTo>
                  <a:lnTo>
                    <a:pt x="659076" y="167989"/>
                  </a:lnTo>
                  <a:lnTo>
                    <a:pt x="660242" y="164213"/>
                  </a:lnTo>
                  <a:lnTo>
                    <a:pt x="661075" y="159681"/>
                  </a:lnTo>
                  <a:lnTo>
                    <a:pt x="661075" y="155889"/>
                  </a:lnTo>
                  <a:lnTo>
                    <a:pt x="662242" y="152867"/>
                  </a:lnTo>
                  <a:lnTo>
                    <a:pt x="661075" y="145299"/>
                  </a:lnTo>
                  <a:lnTo>
                    <a:pt x="661075" y="140767"/>
                  </a:lnTo>
                  <a:lnTo>
                    <a:pt x="660242" y="137730"/>
                  </a:lnTo>
                  <a:lnTo>
                    <a:pt x="659076" y="135842"/>
                  </a:lnTo>
                  <a:lnTo>
                    <a:pt x="657076" y="134709"/>
                  </a:lnTo>
                  <a:lnTo>
                    <a:pt x="655076" y="133954"/>
                  </a:lnTo>
                  <a:lnTo>
                    <a:pt x="647911" y="133954"/>
                  </a:lnTo>
                  <a:lnTo>
                    <a:pt x="641078" y="134709"/>
                  </a:lnTo>
                  <a:lnTo>
                    <a:pt x="639912" y="133954"/>
                  </a:lnTo>
                  <a:lnTo>
                    <a:pt x="633079" y="123364"/>
                  </a:lnTo>
                  <a:lnTo>
                    <a:pt x="627080" y="115040"/>
                  </a:lnTo>
                  <a:lnTo>
                    <a:pt x="625080" y="113152"/>
                  </a:lnTo>
                  <a:lnTo>
                    <a:pt x="621081" y="112019"/>
                  </a:lnTo>
                  <a:lnTo>
                    <a:pt x="619081" y="111263"/>
                  </a:lnTo>
                  <a:lnTo>
                    <a:pt x="614582" y="108242"/>
                  </a:lnTo>
                  <a:lnTo>
                    <a:pt x="610582" y="105583"/>
                  </a:lnTo>
                  <a:lnTo>
                    <a:pt x="609916" y="104450"/>
                  </a:lnTo>
                  <a:lnTo>
                    <a:pt x="607916" y="104450"/>
                  </a:lnTo>
                  <a:lnTo>
                    <a:pt x="605750" y="105583"/>
                  </a:lnTo>
                  <a:lnTo>
                    <a:pt x="603750" y="106338"/>
                  </a:lnTo>
                  <a:lnTo>
                    <a:pt x="597751" y="111263"/>
                  </a:lnTo>
                  <a:lnTo>
                    <a:pt x="588585" y="118832"/>
                  </a:lnTo>
                  <a:lnTo>
                    <a:pt x="586586" y="119587"/>
                  </a:lnTo>
                  <a:lnTo>
                    <a:pt x="585752" y="120720"/>
                  </a:lnTo>
                  <a:lnTo>
                    <a:pt x="584586" y="119587"/>
                  </a:lnTo>
                  <a:lnTo>
                    <a:pt x="576587" y="116928"/>
                  </a:lnTo>
                  <a:lnTo>
                    <a:pt x="570588" y="115040"/>
                  </a:lnTo>
                  <a:lnTo>
                    <a:pt x="559423" y="111263"/>
                  </a:lnTo>
                  <a:lnTo>
                    <a:pt x="538259" y="104450"/>
                  </a:lnTo>
                  <a:lnTo>
                    <a:pt x="524261" y="99918"/>
                  </a:lnTo>
                  <a:lnTo>
                    <a:pt x="504930" y="93860"/>
                  </a:lnTo>
                  <a:lnTo>
                    <a:pt x="500931" y="93105"/>
                  </a:lnTo>
                  <a:lnTo>
                    <a:pt x="496265" y="91972"/>
                  </a:lnTo>
                  <a:lnTo>
                    <a:pt x="494932" y="91217"/>
                  </a:lnTo>
                  <a:lnTo>
                    <a:pt x="492932" y="90084"/>
                  </a:lnTo>
                  <a:lnTo>
                    <a:pt x="492265" y="89329"/>
                  </a:lnTo>
                  <a:lnTo>
                    <a:pt x="490932" y="85536"/>
                  </a:lnTo>
                </a:path>
                <a:path w="884554" h="179070">
                  <a:moveTo>
                    <a:pt x="476934" y="30369"/>
                  </a:moveTo>
                  <a:lnTo>
                    <a:pt x="476934" y="29582"/>
                  </a:lnTo>
                  <a:lnTo>
                    <a:pt x="475768" y="20927"/>
                  </a:lnTo>
                  <a:lnTo>
                    <a:pt x="475768" y="16364"/>
                  </a:lnTo>
                  <a:lnTo>
                    <a:pt x="474934" y="15263"/>
                  </a:lnTo>
                  <a:lnTo>
                    <a:pt x="473768" y="14476"/>
                  </a:lnTo>
                  <a:lnTo>
                    <a:pt x="471768" y="14476"/>
                  </a:lnTo>
                  <a:lnTo>
                    <a:pt x="456937" y="18252"/>
                  </a:lnTo>
                  <a:lnTo>
                    <a:pt x="439772" y="22029"/>
                  </a:lnTo>
                  <a:lnTo>
                    <a:pt x="422608" y="26592"/>
                  </a:lnTo>
                  <a:lnTo>
                    <a:pt x="414609" y="28480"/>
                  </a:lnTo>
                  <a:lnTo>
                    <a:pt x="412610" y="28480"/>
                  </a:lnTo>
                </a:path>
                <a:path w="884554" h="179070">
                  <a:moveTo>
                    <a:pt x="356117" y="11486"/>
                  </a:moveTo>
                  <a:lnTo>
                    <a:pt x="348118" y="5664"/>
                  </a:lnTo>
                  <a:lnTo>
                    <a:pt x="342119" y="1888"/>
                  </a:lnTo>
                  <a:lnTo>
                    <a:pt x="338953" y="0"/>
                  </a:lnTo>
                  <a:lnTo>
                    <a:pt x="336953" y="0"/>
                  </a:lnTo>
                  <a:lnTo>
                    <a:pt x="328121" y="0"/>
                  </a:lnTo>
                  <a:lnTo>
                    <a:pt x="308124" y="0"/>
                  </a:lnTo>
                  <a:lnTo>
                    <a:pt x="296959" y="786"/>
                  </a:lnTo>
                  <a:lnTo>
                    <a:pt x="285794" y="786"/>
                  </a:lnTo>
                  <a:lnTo>
                    <a:pt x="274962" y="1888"/>
                  </a:lnTo>
                  <a:lnTo>
                    <a:pt x="261797" y="2674"/>
                  </a:lnTo>
                  <a:lnTo>
                    <a:pt x="250465" y="4563"/>
                  </a:lnTo>
                  <a:lnTo>
                    <a:pt x="234467" y="6451"/>
                  </a:lnTo>
                  <a:lnTo>
                    <a:pt x="221302" y="7552"/>
                  </a:lnTo>
                  <a:lnTo>
                    <a:pt x="204471" y="9598"/>
                  </a:lnTo>
                  <a:lnTo>
                    <a:pt x="193306" y="11486"/>
                  </a:lnTo>
                  <a:lnTo>
                    <a:pt x="181308" y="12116"/>
                  </a:lnTo>
                  <a:lnTo>
                    <a:pt x="172143" y="13374"/>
                  </a:lnTo>
                  <a:lnTo>
                    <a:pt x="166977" y="14476"/>
                  </a:lnTo>
                  <a:lnTo>
                    <a:pt x="164977" y="15263"/>
                  </a:lnTo>
                  <a:lnTo>
                    <a:pt x="156978" y="16364"/>
                  </a:lnTo>
                  <a:lnTo>
                    <a:pt x="148146" y="17151"/>
                  </a:lnTo>
                  <a:lnTo>
                    <a:pt x="136814" y="18252"/>
                  </a:lnTo>
                  <a:lnTo>
                    <a:pt x="126815" y="19039"/>
                  </a:lnTo>
                  <a:lnTo>
                    <a:pt x="87654" y="20927"/>
                  </a:lnTo>
                  <a:lnTo>
                    <a:pt x="69657" y="23917"/>
                  </a:lnTo>
                  <a:lnTo>
                    <a:pt x="57325" y="25805"/>
                  </a:lnTo>
                  <a:lnTo>
                    <a:pt x="47326" y="26592"/>
                  </a:lnTo>
                  <a:lnTo>
                    <a:pt x="36494" y="27694"/>
                  </a:lnTo>
                  <a:lnTo>
                    <a:pt x="23330" y="29582"/>
                  </a:lnTo>
                  <a:lnTo>
                    <a:pt x="13998" y="30369"/>
                  </a:lnTo>
                  <a:lnTo>
                    <a:pt x="1333" y="32257"/>
                  </a:lnTo>
                  <a:lnTo>
                    <a:pt x="0" y="32257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2401211" y="4253458"/>
              <a:ext cx="80645" cy="1270"/>
            </a:xfrm>
            <a:custGeom>
              <a:avLst/>
              <a:gdLst/>
              <a:ahLst/>
              <a:cxnLst/>
              <a:rect l="l" t="t" r="r" b="b"/>
              <a:pathLst>
                <a:path w="80644" h="1270">
                  <a:moveTo>
                    <a:pt x="-9445" y="550"/>
                  </a:moveTo>
                  <a:lnTo>
                    <a:pt x="89934" y="550"/>
                  </a:lnTo>
                </a:path>
              </a:pathLst>
            </a:custGeom>
            <a:ln w="199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1670645" y="4257235"/>
              <a:ext cx="899794" cy="1093470"/>
            </a:xfrm>
            <a:custGeom>
              <a:avLst/>
              <a:gdLst/>
              <a:ahLst/>
              <a:cxnLst/>
              <a:rect l="l" t="t" r="r" b="b"/>
              <a:pathLst>
                <a:path w="899794" h="1093470">
                  <a:moveTo>
                    <a:pt x="670241" y="1101"/>
                  </a:moveTo>
                  <a:lnTo>
                    <a:pt x="657076" y="0"/>
                  </a:lnTo>
                  <a:lnTo>
                    <a:pt x="651743" y="0"/>
                  </a:lnTo>
                  <a:lnTo>
                    <a:pt x="649077" y="1101"/>
                  </a:lnTo>
                  <a:lnTo>
                    <a:pt x="641745" y="1101"/>
                  </a:lnTo>
                  <a:lnTo>
                    <a:pt x="639745" y="1888"/>
                  </a:lnTo>
                  <a:lnTo>
                    <a:pt x="636912" y="1888"/>
                  </a:lnTo>
                  <a:lnTo>
                    <a:pt x="633746" y="2989"/>
                  </a:lnTo>
                  <a:lnTo>
                    <a:pt x="631746" y="3776"/>
                  </a:lnTo>
                  <a:lnTo>
                    <a:pt x="630913" y="4877"/>
                  </a:lnTo>
                  <a:lnTo>
                    <a:pt x="624580" y="5664"/>
                  </a:lnTo>
                  <a:lnTo>
                    <a:pt x="614582" y="8654"/>
                  </a:lnTo>
                  <a:lnTo>
                    <a:pt x="570571" y="21085"/>
                  </a:lnTo>
                  <a:lnTo>
                    <a:pt x="532160" y="31360"/>
                  </a:lnTo>
                  <a:lnTo>
                    <a:pt x="528160" y="32493"/>
                  </a:lnTo>
                  <a:lnTo>
                    <a:pt x="525361" y="33248"/>
                  </a:lnTo>
                  <a:lnTo>
                    <a:pt x="520961" y="35152"/>
                  </a:lnTo>
                  <a:lnTo>
                    <a:pt x="514162" y="38173"/>
                  </a:lnTo>
                  <a:lnTo>
                    <a:pt x="508946" y="40061"/>
                  </a:lnTo>
                  <a:lnTo>
                    <a:pt x="504947" y="41950"/>
                  </a:lnTo>
                  <a:lnTo>
                    <a:pt x="502147" y="43838"/>
                  </a:lnTo>
                  <a:lnTo>
                    <a:pt x="498948" y="45742"/>
                  </a:lnTo>
                  <a:lnTo>
                    <a:pt x="494148" y="49518"/>
                  </a:lnTo>
                  <a:lnTo>
                    <a:pt x="485749" y="54428"/>
                  </a:lnTo>
                  <a:lnTo>
                    <a:pt x="477751" y="60108"/>
                  </a:lnTo>
                  <a:lnTo>
                    <a:pt x="465736" y="73341"/>
                  </a:lnTo>
                  <a:lnTo>
                    <a:pt x="456937" y="83554"/>
                  </a:lnTo>
                  <a:lnTo>
                    <a:pt x="454937" y="85442"/>
                  </a:lnTo>
                  <a:lnTo>
                    <a:pt x="450538" y="89234"/>
                  </a:lnTo>
                  <a:lnTo>
                    <a:pt x="432523" y="103600"/>
                  </a:lnTo>
                  <a:lnTo>
                    <a:pt x="423725" y="113057"/>
                  </a:lnTo>
                  <a:lnTo>
                    <a:pt x="395312" y="139917"/>
                  </a:lnTo>
                  <a:lnTo>
                    <a:pt x="393312" y="142561"/>
                  </a:lnTo>
                  <a:lnTo>
                    <a:pt x="388513" y="153906"/>
                  </a:lnTo>
                  <a:lnTo>
                    <a:pt x="380114" y="172064"/>
                  </a:lnTo>
                </a:path>
                <a:path w="899794" h="1093470">
                  <a:moveTo>
                    <a:pt x="340103" y="213668"/>
                  </a:moveTo>
                  <a:lnTo>
                    <a:pt x="318089" y="232960"/>
                  </a:lnTo>
                  <a:lnTo>
                    <a:pt x="284894" y="261315"/>
                  </a:lnTo>
                  <a:lnTo>
                    <a:pt x="280478" y="265107"/>
                  </a:lnTo>
                </a:path>
                <a:path w="899794" h="1093470">
                  <a:moveTo>
                    <a:pt x="234467" y="301408"/>
                  </a:moveTo>
                  <a:lnTo>
                    <a:pt x="215270" y="315413"/>
                  </a:lnTo>
                  <a:lnTo>
                    <a:pt x="211270" y="318434"/>
                  </a:lnTo>
                  <a:lnTo>
                    <a:pt x="210071" y="321077"/>
                  </a:lnTo>
                  <a:lnTo>
                    <a:pt x="208054" y="322965"/>
                  </a:lnTo>
                  <a:lnTo>
                    <a:pt x="204055" y="326002"/>
                  </a:lnTo>
                  <a:lnTo>
                    <a:pt x="176059" y="349826"/>
                  </a:lnTo>
                  <a:lnTo>
                    <a:pt x="154045" y="370628"/>
                  </a:lnTo>
                  <a:lnTo>
                    <a:pt x="135648" y="390674"/>
                  </a:lnTo>
                  <a:lnTo>
                    <a:pt x="116833" y="410343"/>
                  </a:lnTo>
                  <a:lnTo>
                    <a:pt x="105635" y="432278"/>
                  </a:lnTo>
                  <a:lnTo>
                    <a:pt x="98436" y="444756"/>
                  </a:lnTo>
                  <a:lnTo>
                    <a:pt x="95636" y="453080"/>
                  </a:lnTo>
                  <a:lnTo>
                    <a:pt x="73223" y="474260"/>
                  </a:lnTo>
                  <a:lnTo>
                    <a:pt x="17197" y="528342"/>
                  </a:lnTo>
                  <a:lnTo>
                    <a:pt x="5999" y="544612"/>
                  </a:lnTo>
                  <a:lnTo>
                    <a:pt x="799" y="554069"/>
                  </a:lnTo>
                  <a:lnTo>
                    <a:pt x="0" y="556713"/>
                  </a:lnTo>
                </a:path>
                <a:path w="899794" h="1093470">
                  <a:moveTo>
                    <a:pt x="3999" y="600582"/>
                  </a:moveTo>
                  <a:lnTo>
                    <a:pt x="31212" y="593769"/>
                  </a:lnTo>
                  <a:lnTo>
                    <a:pt x="33212" y="596806"/>
                  </a:lnTo>
                  <a:lnTo>
                    <a:pt x="39211" y="599450"/>
                  </a:lnTo>
                  <a:lnTo>
                    <a:pt x="48410" y="605130"/>
                  </a:lnTo>
                  <a:lnTo>
                    <a:pt x="56408" y="608906"/>
                  </a:lnTo>
                  <a:lnTo>
                    <a:pt x="59225" y="610795"/>
                  </a:lnTo>
                  <a:lnTo>
                    <a:pt x="68423" y="616475"/>
                  </a:lnTo>
                  <a:lnTo>
                    <a:pt x="72423" y="618363"/>
                  </a:lnTo>
                  <a:lnTo>
                    <a:pt x="75622" y="619496"/>
                  </a:lnTo>
                </a:path>
                <a:path w="899794" h="1093470">
                  <a:moveTo>
                    <a:pt x="134848" y="628953"/>
                  </a:moveTo>
                  <a:lnTo>
                    <a:pt x="136847" y="630086"/>
                  </a:lnTo>
                  <a:lnTo>
                    <a:pt x="140847" y="631974"/>
                  </a:lnTo>
                  <a:lnTo>
                    <a:pt x="146046" y="632730"/>
                  </a:lnTo>
                  <a:lnTo>
                    <a:pt x="152045" y="633863"/>
                  </a:lnTo>
                  <a:lnTo>
                    <a:pt x="158844" y="636522"/>
                  </a:lnTo>
                  <a:lnTo>
                    <a:pt x="166043" y="638410"/>
                  </a:lnTo>
                  <a:lnTo>
                    <a:pt x="172059" y="640298"/>
                  </a:lnTo>
                  <a:lnTo>
                    <a:pt x="179258" y="642186"/>
                  </a:lnTo>
                  <a:lnTo>
                    <a:pt x="186057" y="645979"/>
                  </a:lnTo>
                  <a:lnTo>
                    <a:pt x="192056" y="647867"/>
                  </a:lnTo>
                  <a:lnTo>
                    <a:pt x="204055" y="652776"/>
                  </a:lnTo>
                  <a:lnTo>
                    <a:pt x="241266" y="669802"/>
                  </a:lnTo>
                  <a:lnTo>
                    <a:pt x="258481" y="676599"/>
                  </a:lnTo>
                  <a:lnTo>
                    <a:pt x="261680" y="677371"/>
                  </a:lnTo>
                  <a:lnTo>
                    <a:pt x="276478" y="684168"/>
                  </a:lnTo>
                  <a:lnTo>
                    <a:pt x="291693" y="692492"/>
                  </a:lnTo>
                  <a:lnTo>
                    <a:pt x="294892" y="693625"/>
                  </a:lnTo>
                  <a:lnTo>
                    <a:pt x="302891" y="698173"/>
                  </a:lnTo>
                  <a:lnTo>
                    <a:pt x="305691" y="700061"/>
                  </a:lnTo>
                  <a:lnTo>
                    <a:pt x="312890" y="703837"/>
                  </a:lnTo>
                  <a:lnTo>
                    <a:pt x="320889" y="706858"/>
                  </a:lnTo>
                  <a:lnTo>
                    <a:pt x="330904" y="712539"/>
                  </a:lnTo>
                  <a:lnTo>
                    <a:pt x="342902" y="720107"/>
                  </a:lnTo>
                  <a:lnTo>
                    <a:pt x="355301" y="726905"/>
                  </a:lnTo>
                  <a:lnTo>
                    <a:pt x="372115" y="736362"/>
                  </a:lnTo>
                  <a:lnTo>
                    <a:pt x="379314" y="739005"/>
                  </a:lnTo>
                  <a:lnTo>
                    <a:pt x="381314" y="742042"/>
                  </a:lnTo>
                  <a:lnTo>
                    <a:pt x="384113" y="744686"/>
                  </a:lnTo>
                  <a:lnTo>
                    <a:pt x="393312" y="748840"/>
                  </a:lnTo>
                  <a:lnTo>
                    <a:pt x="400528" y="752632"/>
                  </a:lnTo>
                  <a:lnTo>
                    <a:pt x="405327" y="755276"/>
                  </a:lnTo>
                  <a:lnTo>
                    <a:pt x="421725" y="763977"/>
                  </a:lnTo>
                  <a:lnTo>
                    <a:pt x="426524" y="765866"/>
                  </a:lnTo>
                  <a:lnTo>
                    <a:pt x="435740" y="771546"/>
                  </a:lnTo>
                  <a:lnTo>
                    <a:pt x="439739" y="772301"/>
                  </a:lnTo>
                  <a:lnTo>
                    <a:pt x="455737" y="781758"/>
                  </a:lnTo>
                </a:path>
                <a:path w="899794" h="1093470">
                  <a:moveTo>
                    <a:pt x="506147" y="811246"/>
                  </a:moveTo>
                  <a:lnTo>
                    <a:pt x="508946" y="813150"/>
                  </a:lnTo>
                  <a:lnTo>
                    <a:pt x="512962" y="815038"/>
                  </a:lnTo>
                  <a:lnTo>
                    <a:pt x="523361" y="821836"/>
                  </a:lnTo>
                  <a:lnTo>
                    <a:pt x="549374" y="839994"/>
                  </a:lnTo>
                  <a:lnTo>
                    <a:pt x="567372" y="850206"/>
                  </a:lnTo>
                  <a:lnTo>
                    <a:pt x="570571" y="853243"/>
                  </a:lnTo>
                  <a:lnTo>
                    <a:pt x="572571" y="853999"/>
                  </a:lnTo>
                </a:path>
                <a:path w="899794" h="1093470">
                  <a:moveTo>
                    <a:pt x="621747" y="875934"/>
                  </a:moveTo>
                  <a:lnTo>
                    <a:pt x="625747" y="882731"/>
                  </a:lnTo>
                  <a:lnTo>
                    <a:pt x="631746" y="888412"/>
                  </a:lnTo>
                  <a:lnTo>
                    <a:pt x="638912" y="892943"/>
                  </a:lnTo>
                  <a:lnTo>
                    <a:pt x="647744" y="900512"/>
                  </a:lnTo>
                  <a:lnTo>
                    <a:pt x="655076" y="905437"/>
                  </a:lnTo>
                  <a:lnTo>
                    <a:pt x="659742" y="909214"/>
                  </a:lnTo>
                  <a:lnTo>
                    <a:pt x="666241" y="916782"/>
                  </a:lnTo>
                  <a:lnTo>
                    <a:pt x="684239" y="931149"/>
                  </a:lnTo>
                  <a:lnTo>
                    <a:pt x="711402" y="951951"/>
                  </a:lnTo>
                  <a:lnTo>
                    <a:pt x="720234" y="959519"/>
                  </a:lnTo>
                  <a:lnTo>
                    <a:pt x="738565" y="972753"/>
                  </a:lnTo>
                  <a:lnTo>
                    <a:pt x="745397" y="978433"/>
                  </a:lnTo>
                  <a:lnTo>
                    <a:pt x="748563" y="979566"/>
                  </a:lnTo>
                  <a:lnTo>
                    <a:pt x="762561" y="989778"/>
                  </a:lnTo>
                  <a:lnTo>
                    <a:pt x="777893" y="1002256"/>
                  </a:lnTo>
                  <a:lnTo>
                    <a:pt x="788558" y="1010958"/>
                  </a:lnTo>
                  <a:lnTo>
                    <a:pt x="809055" y="1024191"/>
                  </a:lnTo>
                  <a:lnTo>
                    <a:pt x="825053" y="1037425"/>
                  </a:lnTo>
                  <a:lnTo>
                    <a:pt x="852216" y="1059359"/>
                  </a:lnTo>
                  <a:lnTo>
                    <a:pt x="886211" y="1085087"/>
                  </a:lnTo>
                  <a:lnTo>
                    <a:pt x="898210" y="1092655"/>
                  </a:lnTo>
                  <a:lnTo>
                    <a:pt x="899543" y="1093411"/>
                  </a:lnTo>
                </a:path>
              </a:pathLst>
            </a:custGeom>
            <a:ln w="19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5" name="object 353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601664" y="5379150"/>
              <a:ext cx="73696" cy="64011"/>
            </a:xfrm>
            <a:prstGeom prst="rect">
              <a:avLst/>
            </a:prstGeom>
          </p:spPr>
        </p:pic>
        <p:sp>
          <p:nvSpPr>
            <p:cNvPr id="3536" name="object 3536"/>
            <p:cNvSpPr/>
            <p:nvPr/>
          </p:nvSpPr>
          <p:spPr>
            <a:xfrm>
              <a:off x="2718168" y="5450486"/>
              <a:ext cx="231775" cy="257810"/>
            </a:xfrm>
            <a:custGeom>
              <a:avLst/>
              <a:gdLst/>
              <a:ahLst/>
              <a:cxnLst/>
              <a:rect l="l" t="t" r="r" b="b"/>
              <a:pathLst>
                <a:path w="231775" h="257810">
                  <a:moveTo>
                    <a:pt x="0" y="0"/>
                  </a:moveTo>
                  <a:lnTo>
                    <a:pt x="0" y="755"/>
                  </a:lnTo>
                  <a:lnTo>
                    <a:pt x="2832" y="7568"/>
                  </a:lnTo>
                  <a:lnTo>
                    <a:pt x="6832" y="12478"/>
                  </a:lnTo>
                  <a:lnTo>
                    <a:pt x="9998" y="16270"/>
                  </a:lnTo>
                  <a:lnTo>
                    <a:pt x="9998" y="20046"/>
                  </a:lnTo>
                  <a:lnTo>
                    <a:pt x="10831" y="24594"/>
                  </a:lnTo>
                  <a:lnTo>
                    <a:pt x="11998" y="27615"/>
                  </a:lnTo>
                  <a:lnTo>
                    <a:pt x="14831" y="33295"/>
                  </a:lnTo>
                  <a:lnTo>
                    <a:pt x="21996" y="39715"/>
                  </a:lnTo>
                  <a:lnTo>
                    <a:pt x="29162" y="46529"/>
                  </a:lnTo>
                  <a:lnTo>
                    <a:pt x="35161" y="51438"/>
                  </a:lnTo>
                  <a:lnTo>
                    <a:pt x="51159" y="67331"/>
                  </a:lnTo>
                  <a:lnTo>
                    <a:pt x="65157" y="79809"/>
                  </a:lnTo>
                  <a:lnTo>
                    <a:pt x="70490" y="86244"/>
                  </a:lnTo>
                  <a:lnTo>
                    <a:pt x="77156" y="92287"/>
                  </a:lnTo>
                  <a:lnTo>
                    <a:pt x="98486" y="122546"/>
                  </a:lnTo>
                  <a:lnTo>
                    <a:pt x="103652" y="127093"/>
                  </a:lnTo>
                  <a:lnTo>
                    <a:pt x="106485" y="128226"/>
                  </a:lnTo>
                  <a:lnTo>
                    <a:pt x="111651" y="131247"/>
                  </a:lnTo>
                  <a:lnTo>
                    <a:pt x="120483" y="139571"/>
                  </a:lnTo>
                  <a:lnTo>
                    <a:pt x="131648" y="148273"/>
                  </a:lnTo>
                  <a:lnTo>
                    <a:pt x="149646" y="167171"/>
                  </a:lnTo>
                  <a:lnTo>
                    <a:pt x="179975" y="196674"/>
                  </a:lnTo>
                  <a:lnTo>
                    <a:pt x="206138" y="228066"/>
                  </a:lnTo>
                  <a:lnTo>
                    <a:pt x="210137" y="234502"/>
                  </a:lnTo>
                  <a:lnTo>
                    <a:pt x="219303" y="243959"/>
                  </a:lnTo>
                  <a:lnTo>
                    <a:pt x="229301" y="255680"/>
                  </a:lnTo>
                  <a:lnTo>
                    <a:pt x="231301" y="257571"/>
                  </a:lnTo>
                </a:path>
              </a:pathLst>
            </a:custGeom>
            <a:ln w="195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7" name="object 353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901291" y="5745676"/>
              <a:ext cx="156157" cy="112192"/>
            </a:xfrm>
            <a:prstGeom prst="rect">
              <a:avLst/>
            </a:prstGeom>
          </p:spPr>
        </p:pic>
        <p:pic>
          <p:nvPicPr>
            <p:cNvPr id="3538" name="object 353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002378" y="5644790"/>
              <a:ext cx="92875" cy="213528"/>
            </a:xfrm>
            <a:prstGeom prst="rect">
              <a:avLst/>
            </a:prstGeom>
          </p:spPr>
        </p:pic>
        <p:sp>
          <p:nvSpPr>
            <p:cNvPr id="3539" name="object 3539"/>
            <p:cNvSpPr/>
            <p:nvPr/>
          </p:nvSpPr>
          <p:spPr>
            <a:xfrm>
              <a:off x="4125808" y="5665319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0" y="40847"/>
                  </a:moveTo>
                  <a:lnTo>
                    <a:pt x="5999" y="42738"/>
                  </a:lnTo>
                  <a:lnTo>
                    <a:pt x="13998" y="43495"/>
                  </a:lnTo>
                  <a:lnTo>
                    <a:pt x="19997" y="44629"/>
                  </a:lnTo>
                  <a:lnTo>
                    <a:pt x="25996" y="43495"/>
                  </a:lnTo>
                  <a:lnTo>
                    <a:pt x="31995" y="38955"/>
                  </a:lnTo>
                  <a:lnTo>
                    <a:pt x="35995" y="34795"/>
                  </a:lnTo>
                  <a:lnTo>
                    <a:pt x="39161" y="32905"/>
                  </a:lnTo>
                  <a:lnTo>
                    <a:pt x="39994" y="31014"/>
                  </a:lnTo>
                  <a:lnTo>
                    <a:pt x="41994" y="29125"/>
                  </a:lnTo>
                  <a:lnTo>
                    <a:pt x="43160" y="27237"/>
                  </a:lnTo>
                  <a:lnTo>
                    <a:pt x="43160" y="25333"/>
                  </a:lnTo>
                  <a:lnTo>
                    <a:pt x="41994" y="24578"/>
                  </a:lnTo>
                  <a:lnTo>
                    <a:pt x="41994" y="19669"/>
                  </a:lnTo>
                  <a:lnTo>
                    <a:pt x="43160" y="12100"/>
                  </a:lnTo>
                  <a:lnTo>
                    <a:pt x="43993" y="0"/>
                  </a:lnTo>
                </a:path>
              </a:pathLst>
            </a:custGeom>
            <a:ln w="194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40" name="object 354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032313" y="5407366"/>
              <a:ext cx="150493" cy="211443"/>
            </a:xfrm>
            <a:prstGeom prst="rect">
              <a:avLst/>
            </a:prstGeom>
          </p:spPr>
        </p:pic>
        <p:sp>
          <p:nvSpPr>
            <p:cNvPr id="3541" name="object 3541"/>
            <p:cNvSpPr/>
            <p:nvPr/>
          </p:nvSpPr>
          <p:spPr>
            <a:xfrm>
              <a:off x="3973662" y="54172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165" y="0"/>
                  </a:moveTo>
                  <a:lnTo>
                    <a:pt x="2832" y="0"/>
                  </a:lnTo>
                  <a:lnTo>
                    <a:pt x="0" y="0"/>
                  </a:lnTo>
                </a:path>
              </a:pathLst>
            </a:custGeom>
            <a:ln w="188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8044436" y="5624282"/>
              <a:ext cx="32384" cy="5080"/>
            </a:xfrm>
            <a:custGeom>
              <a:avLst/>
              <a:gdLst/>
              <a:ahLst/>
              <a:cxnLst/>
              <a:rect l="l" t="t" r="r" b="b"/>
              <a:pathLst>
                <a:path w="32384" h="5079">
                  <a:moveTo>
                    <a:pt x="0" y="4531"/>
                  </a:moveTo>
                  <a:lnTo>
                    <a:pt x="6665" y="1888"/>
                  </a:lnTo>
                  <a:lnTo>
                    <a:pt x="13164" y="0"/>
                  </a:lnTo>
                  <a:lnTo>
                    <a:pt x="17164" y="0"/>
                  </a:lnTo>
                  <a:lnTo>
                    <a:pt x="19997" y="755"/>
                  </a:lnTo>
                  <a:lnTo>
                    <a:pt x="23996" y="2643"/>
                  </a:lnTo>
                  <a:lnTo>
                    <a:pt x="27162" y="2643"/>
                  </a:lnTo>
                  <a:lnTo>
                    <a:pt x="31995" y="2643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8073599" y="562201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833" y="0"/>
                  </a:moveTo>
                  <a:lnTo>
                    <a:pt x="0" y="1132"/>
                  </a:lnTo>
                  <a:lnTo>
                    <a:pt x="0" y="2265"/>
                  </a:lnTo>
                  <a:lnTo>
                    <a:pt x="833" y="2265"/>
                  </a:lnTo>
                  <a:lnTo>
                    <a:pt x="2832" y="4154"/>
                  </a:lnTo>
                  <a:lnTo>
                    <a:pt x="2832" y="4909"/>
                  </a:lnTo>
                  <a:lnTo>
                    <a:pt x="3999" y="6042"/>
                  </a:lnTo>
                  <a:lnTo>
                    <a:pt x="5999" y="4909"/>
                  </a:lnTo>
                  <a:lnTo>
                    <a:pt x="5999" y="2265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8030439" y="5622016"/>
              <a:ext cx="49530" cy="36830"/>
            </a:xfrm>
            <a:custGeom>
              <a:avLst/>
              <a:gdLst/>
              <a:ahLst/>
              <a:cxnLst/>
              <a:rect l="l" t="t" r="r" b="b"/>
              <a:pathLst>
                <a:path w="49529" h="36829">
                  <a:moveTo>
                    <a:pt x="45993" y="4909"/>
                  </a:moveTo>
                  <a:lnTo>
                    <a:pt x="47160" y="6042"/>
                  </a:lnTo>
                  <a:lnTo>
                    <a:pt x="49159" y="4909"/>
                  </a:lnTo>
                  <a:lnTo>
                    <a:pt x="49159" y="3021"/>
                  </a:lnTo>
                  <a:lnTo>
                    <a:pt x="49159" y="2265"/>
                  </a:lnTo>
                  <a:lnTo>
                    <a:pt x="43993" y="0"/>
                  </a:lnTo>
                  <a:lnTo>
                    <a:pt x="43160" y="1132"/>
                  </a:lnTo>
                  <a:lnTo>
                    <a:pt x="43160" y="2265"/>
                  </a:lnTo>
                  <a:lnTo>
                    <a:pt x="43993" y="2265"/>
                  </a:lnTo>
                  <a:lnTo>
                    <a:pt x="45993" y="4154"/>
                  </a:lnTo>
                  <a:lnTo>
                    <a:pt x="45993" y="4909"/>
                  </a:lnTo>
                  <a:close/>
                </a:path>
                <a:path w="49529" h="36829">
                  <a:moveTo>
                    <a:pt x="0" y="36301"/>
                  </a:moveTo>
                  <a:lnTo>
                    <a:pt x="8665" y="32524"/>
                  </a:lnTo>
                  <a:lnTo>
                    <a:pt x="14664" y="29503"/>
                  </a:lnTo>
                  <a:lnTo>
                    <a:pt x="17997" y="28748"/>
                  </a:lnTo>
                  <a:lnTo>
                    <a:pt x="20663" y="28748"/>
                  </a:lnTo>
                  <a:lnTo>
                    <a:pt x="25163" y="29503"/>
                  </a:lnTo>
                  <a:lnTo>
                    <a:pt x="29995" y="29503"/>
                  </a:lnTo>
                  <a:lnTo>
                    <a:pt x="33995" y="3063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8001943" y="5658317"/>
              <a:ext cx="28575" cy="10795"/>
            </a:xfrm>
            <a:custGeom>
              <a:avLst/>
              <a:gdLst/>
              <a:ahLst/>
              <a:cxnLst/>
              <a:rect l="l" t="t" r="r" b="b"/>
              <a:pathLst>
                <a:path w="28575" h="10795">
                  <a:moveTo>
                    <a:pt x="28496" y="0"/>
                  </a:moveTo>
                  <a:lnTo>
                    <a:pt x="19164" y="1888"/>
                  </a:lnTo>
                  <a:lnTo>
                    <a:pt x="7998" y="6813"/>
                  </a:lnTo>
                  <a:lnTo>
                    <a:pt x="3166" y="7568"/>
                  </a:lnTo>
                  <a:lnTo>
                    <a:pt x="0" y="10589"/>
                  </a:lnTo>
                  <a:lnTo>
                    <a:pt x="3166" y="10589"/>
                  </a:lnTo>
                  <a:lnTo>
                    <a:pt x="7998" y="7568"/>
                  </a:lnTo>
                  <a:lnTo>
                    <a:pt x="15164" y="5680"/>
                  </a:lnTo>
                  <a:lnTo>
                    <a:pt x="2849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7971947" y="5658317"/>
              <a:ext cx="59055" cy="36195"/>
            </a:xfrm>
            <a:custGeom>
              <a:avLst/>
              <a:gdLst/>
              <a:ahLst/>
              <a:cxnLst/>
              <a:rect l="l" t="t" r="r" b="b"/>
              <a:pathLst>
                <a:path w="59054" h="36195">
                  <a:moveTo>
                    <a:pt x="29995" y="10589"/>
                  </a:moveTo>
                  <a:lnTo>
                    <a:pt x="33162" y="10589"/>
                  </a:lnTo>
                  <a:lnTo>
                    <a:pt x="37994" y="7568"/>
                  </a:lnTo>
                  <a:lnTo>
                    <a:pt x="45160" y="5680"/>
                  </a:lnTo>
                  <a:lnTo>
                    <a:pt x="58491" y="0"/>
                  </a:lnTo>
                  <a:lnTo>
                    <a:pt x="49159" y="1888"/>
                  </a:lnTo>
                  <a:lnTo>
                    <a:pt x="37994" y="6813"/>
                  </a:lnTo>
                  <a:lnTo>
                    <a:pt x="33162" y="7568"/>
                  </a:lnTo>
                  <a:lnTo>
                    <a:pt x="29995" y="10589"/>
                  </a:lnTo>
                  <a:close/>
                </a:path>
                <a:path w="59054" h="36195">
                  <a:moveTo>
                    <a:pt x="0" y="35939"/>
                  </a:moveTo>
                  <a:lnTo>
                    <a:pt x="3999" y="24594"/>
                  </a:lnTo>
                  <a:lnTo>
                    <a:pt x="8832" y="15137"/>
                  </a:lnTo>
                  <a:lnTo>
                    <a:pt x="10831" y="11345"/>
                  </a:lnTo>
                  <a:lnTo>
                    <a:pt x="15164" y="8701"/>
                  </a:lnTo>
                  <a:lnTo>
                    <a:pt x="19164" y="8701"/>
                  </a:lnTo>
                  <a:lnTo>
                    <a:pt x="23996" y="9456"/>
                  </a:lnTo>
                  <a:lnTo>
                    <a:pt x="25996" y="10589"/>
                  </a:lnTo>
                  <a:lnTo>
                    <a:pt x="29995" y="1058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5787910" y="2425814"/>
              <a:ext cx="1060450" cy="644525"/>
            </a:xfrm>
            <a:custGeom>
              <a:avLst/>
              <a:gdLst/>
              <a:ahLst/>
              <a:cxnLst/>
              <a:rect l="l" t="t" r="r" b="b"/>
              <a:pathLst>
                <a:path w="1060450" h="644525">
                  <a:moveTo>
                    <a:pt x="65151" y="142722"/>
                  </a:moveTo>
                  <a:lnTo>
                    <a:pt x="63157" y="140830"/>
                  </a:lnTo>
                  <a:lnTo>
                    <a:pt x="61150" y="136893"/>
                  </a:lnTo>
                  <a:lnTo>
                    <a:pt x="60325" y="133908"/>
                  </a:lnTo>
                  <a:lnTo>
                    <a:pt x="58318" y="133121"/>
                  </a:lnTo>
                  <a:lnTo>
                    <a:pt x="59156" y="135013"/>
                  </a:lnTo>
                  <a:lnTo>
                    <a:pt x="59156" y="136893"/>
                  </a:lnTo>
                  <a:lnTo>
                    <a:pt x="62318" y="140830"/>
                  </a:lnTo>
                  <a:lnTo>
                    <a:pt x="62318" y="142722"/>
                  </a:lnTo>
                  <a:lnTo>
                    <a:pt x="65151" y="142722"/>
                  </a:lnTo>
                  <a:close/>
                </a:path>
                <a:path w="1060450" h="644525">
                  <a:moveTo>
                    <a:pt x="219303" y="629094"/>
                  </a:moveTo>
                  <a:lnTo>
                    <a:pt x="215303" y="629094"/>
                  </a:lnTo>
                  <a:lnTo>
                    <a:pt x="209969" y="627837"/>
                  </a:lnTo>
                  <a:lnTo>
                    <a:pt x="211302" y="630986"/>
                  </a:lnTo>
                  <a:lnTo>
                    <a:pt x="213969" y="631609"/>
                  </a:lnTo>
                  <a:lnTo>
                    <a:pt x="219303" y="629094"/>
                  </a:lnTo>
                  <a:close/>
                </a:path>
                <a:path w="1060450" h="644525">
                  <a:moveTo>
                    <a:pt x="853046" y="436181"/>
                  </a:moveTo>
                  <a:lnTo>
                    <a:pt x="852208" y="438861"/>
                  </a:lnTo>
                  <a:lnTo>
                    <a:pt x="847877" y="440740"/>
                  </a:lnTo>
                  <a:lnTo>
                    <a:pt x="841044" y="439953"/>
                  </a:lnTo>
                  <a:lnTo>
                    <a:pt x="845045" y="441845"/>
                  </a:lnTo>
                  <a:lnTo>
                    <a:pt x="847051" y="442633"/>
                  </a:lnTo>
                  <a:lnTo>
                    <a:pt x="849045" y="442633"/>
                  </a:lnTo>
                  <a:lnTo>
                    <a:pt x="851052" y="441845"/>
                  </a:lnTo>
                  <a:lnTo>
                    <a:pt x="851789" y="440740"/>
                  </a:lnTo>
                  <a:lnTo>
                    <a:pt x="853046" y="438861"/>
                  </a:lnTo>
                  <a:lnTo>
                    <a:pt x="853046" y="436181"/>
                  </a:lnTo>
                  <a:close/>
                </a:path>
                <a:path w="1060450" h="644525">
                  <a:moveTo>
                    <a:pt x="1060348" y="19037"/>
                  </a:moveTo>
                  <a:lnTo>
                    <a:pt x="1059522" y="15265"/>
                  </a:lnTo>
                  <a:lnTo>
                    <a:pt x="1056347" y="20142"/>
                  </a:lnTo>
                  <a:lnTo>
                    <a:pt x="1053020" y="22821"/>
                  </a:lnTo>
                  <a:lnTo>
                    <a:pt x="1052347" y="26593"/>
                  </a:lnTo>
                  <a:lnTo>
                    <a:pt x="1051013" y="29578"/>
                  </a:lnTo>
                  <a:lnTo>
                    <a:pt x="1046353" y="30365"/>
                  </a:lnTo>
                  <a:lnTo>
                    <a:pt x="1043025" y="33362"/>
                  </a:lnTo>
                  <a:lnTo>
                    <a:pt x="1042352" y="36029"/>
                  </a:lnTo>
                  <a:lnTo>
                    <a:pt x="1042352" y="41694"/>
                  </a:lnTo>
                  <a:lnTo>
                    <a:pt x="1041019" y="45796"/>
                  </a:lnTo>
                  <a:lnTo>
                    <a:pt x="1040358" y="46583"/>
                  </a:lnTo>
                  <a:lnTo>
                    <a:pt x="1031024" y="51460"/>
                  </a:lnTo>
                  <a:lnTo>
                    <a:pt x="1028357" y="54127"/>
                  </a:lnTo>
                  <a:lnTo>
                    <a:pt x="1026350" y="54127"/>
                  </a:lnTo>
                  <a:lnTo>
                    <a:pt x="1024356" y="55232"/>
                  </a:lnTo>
                  <a:lnTo>
                    <a:pt x="1021029" y="53340"/>
                  </a:lnTo>
                  <a:lnTo>
                    <a:pt x="1019860" y="49568"/>
                  </a:lnTo>
                  <a:lnTo>
                    <a:pt x="1019860" y="39027"/>
                  </a:lnTo>
                  <a:lnTo>
                    <a:pt x="1021029" y="32258"/>
                  </a:lnTo>
                  <a:lnTo>
                    <a:pt x="1021029" y="27698"/>
                  </a:lnTo>
                  <a:lnTo>
                    <a:pt x="1019022" y="26593"/>
                  </a:lnTo>
                  <a:lnTo>
                    <a:pt x="1015022" y="26593"/>
                  </a:lnTo>
                  <a:lnTo>
                    <a:pt x="1011021" y="28486"/>
                  </a:lnTo>
                  <a:lnTo>
                    <a:pt x="1009027" y="32258"/>
                  </a:lnTo>
                  <a:lnTo>
                    <a:pt x="1005852" y="37134"/>
                  </a:lnTo>
                  <a:lnTo>
                    <a:pt x="1003020" y="47675"/>
                  </a:lnTo>
                  <a:lnTo>
                    <a:pt x="999858" y="50355"/>
                  </a:lnTo>
                  <a:lnTo>
                    <a:pt x="997864" y="53340"/>
                  </a:lnTo>
                  <a:lnTo>
                    <a:pt x="991857" y="53340"/>
                  </a:lnTo>
                  <a:lnTo>
                    <a:pt x="989025" y="50355"/>
                  </a:lnTo>
                  <a:lnTo>
                    <a:pt x="984694" y="49568"/>
                  </a:lnTo>
                  <a:lnTo>
                    <a:pt x="982700" y="49568"/>
                  </a:lnTo>
                  <a:lnTo>
                    <a:pt x="980694" y="51460"/>
                  </a:lnTo>
                  <a:lnTo>
                    <a:pt x="979855" y="54127"/>
                  </a:lnTo>
                  <a:lnTo>
                    <a:pt x="979855" y="56019"/>
                  </a:lnTo>
                  <a:lnTo>
                    <a:pt x="982700" y="59791"/>
                  </a:lnTo>
                  <a:lnTo>
                    <a:pt x="983856" y="62788"/>
                  </a:lnTo>
                  <a:lnTo>
                    <a:pt x="981862" y="63576"/>
                  </a:lnTo>
                  <a:lnTo>
                    <a:pt x="979855" y="63576"/>
                  </a:lnTo>
                  <a:lnTo>
                    <a:pt x="977861" y="62788"/>
                  </a:lnTo>
                  <a:lnTo>
                    <a:pt x="976693" y="61683"/>
                  </a:lnTo>
                  <a:lnTo>
                    <a:pt x="973861" y="60896"/>
                  </a:lnTo>
                  <a:lnTo>
                    <a:pt x="971867" y="61683"/>
                  </a:lnTo>
                  <a:lnTo>
                    <a:pt x="969860" y="64668"/>
                  </a:lnTo>
                  <a:lnTo>
                    <a:pt x="970699" y="68453"/>
                  </a:lnTo>
                  <a:lnTo>
                    <a:pt x="970699" y="72224"/>
                  </a:lnTo>
                  <a:lnTo>
                    <a:pt x="972693" y="74904"/>
                  </a:lnTo>
                  <a:lnTo>
                    <a:pt x="975868" y="75996"/>
                  </a:lnTo>
                  <a:lnTo>
                    <a:pt x="978700" y="78054"/>
                  </a:lnTo>
                  <a:lnTo>
                    <a:pt x="979855" y="83718"/>
                  </a:lnTo>
                  <a:lnTo>
                    <a:pt x="980694" y="92367"/>
                  </a:lnTo>
                  <a:lnTo>
                    <a:pt x="981862" y="99923"/>
                  </a:lnTo>
                  <a:lnTo>
                    <a:pt x="983856" y="107467"/>
                  </a:lnTo>
                  <a:lnTo>
                    <a:pt x="983856" y="110147"/>
                  </a:lnTo>
                  <a:lnTo>
                    <a:pt x="982700" y="111252"/>
                  </a:lnTo>
                  <a:lnTo>
                    <a:pt x="978700" y="113144"/>
                  </a:lnTo>
                  <a:lnTo>
                    <a:pt x="971867" y="115023"/>
                  </a:lnTo>
                  <a:lnTo>
                    <a:pt x="964692" y="119583"/>
                  </a:lnTo>
                  <a:lnTo>
                    <a:pt x="960704" y="121475"/>
                  </a:lnTo>
                  <a:lnTo>
                    <a:pt x="957859" y="121475"/>
                  </a:lnTo>
                  <a:lnTo>
                    <a:pt x="952703" y="123367"/>
                  </a:lnTo>
                  <a:lnTo>
                    <a:pt x="951865" y="128244"/>
                  </a:lnTo>
                  <a:lnTo>
                    <a:pt x="953871" y="136893"/>
                  </a:lnTo>
                  <a:lnTo>
                    <a:pt x="953871" y="139573"/>
                  </a:lnTo>
                  <a:lnTo>
                    <a:pt x="952703" y="143344"/>
                  </a:lnTo>
                  <a:lnTo>
                    <a:pt x="948702" y="146494"/>
                  </a:lnTo>
                  <a:lnTo>
                    <a:pt x="947534" y="149009"/>
                  </a:lnTo>
                  <a:lnTo>
                    <a:pt x="947534" y="152793"/>
                  </a:lnTo>
                  <a:lnTo>
                    <a:pt x="949528" y="154673"/>
                  </a:lnTo>
                  <a:lnTo>
                    <a:pt x="952703" y="158457"/>
                  </a:lnTo>
                  <a:lnTo>
                    <a:pt x="958329" y="159715"/>
                  </a:lnTo>
                  <a:lnTo>
                    <a:pt x="957859" y="159715"/>
                  </a:lnTo>
                  <a:lnTo>
                    <a:pt x="961859" y="160502"/>
                  </a:lnTo>
                  <a:lnTo>
                    <a:pt x="963866" y="163487"/>
                  </a:lnTo>
                  <a:lnTo>
                    <a:pt x="963866" y="165379"/>
                  </a:lnTo>
                  <a:lnTo>
                    <a:pt x="960704" y="169151"/>
                  </a:lnTo>
                  <a:lnTo>
                    <a:pt x="958697" y="169151"/>
                  </a:lnTo>
                  <a:lnTo>
                    <a:pt x="956703" y="168363"/>
                  </a:lnTo>
                  <a:lnTo>
                    <a:pt x="952703" y="171043"/>
                  </a:lnTo>
                  <a:lnTo>
                    <a:pt x="941539" y="171043"/>
                  </a:lnTo>
                  <a:lnTo>
                    <a:pt x="936701" y="174028"/>
                  </a:lnTo>
                  <a:lnTo>
                    <a:pt x="932700" y="178600"/>
                  </a:lnTo>
                  <a:lnTo>
                    <a:pt x="933538" y="182372"/>
                  </a:lnTo>
                  <a:lnTo>
                    <a:pt x="936701" y="187248"/>
                  </a:lnTo>
                  <a:lnTo>
                    <a:pt x="943533" y="191033"/>
                  </a:lnTo>
                  <a:lnTo>
                    <a:pt x="944702" y="194805"/>
                  </a:lnTo>
                  <a:lnTo>
                    <a:pt x="943533" y="196697"/>
                  </a:lnTo>
                  <a:lnTo>
                    <a:pt x="938695" y="197485"/>
                  </a:lnTo>
                  <a:lnTo>
                    <a:pt x="935532" y="196697"/>
                  </a:lnTo>
                  <a:lnTo>
                    <a:pt x="928700" y="195592"/>
                  </a:lnTo>
                  <a:lnTo>
                    <a:pt x="923531" y="192913"/>
                  </a:lnTo>
                  <a:lnTo>
                    <a:pt x="920699" y="189928"/>
                  </a:lnTo>
                  <a:lnTo>
                    <a:pt x="916203" y="189141"/>
                  </a:lnTo>
                  <a:lnTo>
                    <a:pt x="913371" y="189141"/>
                  </a:lnTo>
                  <a:lnTo>
                    <a:pt x="911377" y="189928"/>
                  </a:lnTo>
                  <a:lnTo>
                    <a:pt x="907376" y="192913"/>
                  </a:lnTo>
                  <a:lnTo>
                    <a:pt x="905370" y="195592"/>
                  </a:lnTo>
                  <a:lnTo>
                    <a:pt x="905370" y="200469"/>
                  </a:lnTo>
                  <a:lnTo>
                    <a:pt x="906208" y="207391"/>
                  </a:lnTo>
                  <a:lnTo>
                    <a:pt x="906208" y="211162"/>
                  </a:lnTo>
                  <a:lnTo>
                    <a:pt x="904201" y="213055"/>
                  </a:lnTo>
                  <a:lnTo>
                    <a:pt x="901369" y="213055"/>
                  </a:lnTo>
                  <a:lnTo>
                    <a:pt x="894207" y="209905"/>
                  </a:lnTo>
                  <a:lnTo>
                    <a:pt x="888212" y="203149"/>
                  </a:lnTo>
                  <a:lnTo>
                    <a:pt x="886206" y="200469"/>
                  </a:lnTo>
                  <a:lnTo>
                    <a:pt x="885380" y="196697"/>
                  </a:lnTo>
                  <a:lnTo>
                    <a:pt x="884212" y="193700"/>
                  </a:lnTo>
                  <a:lnTo>
                    <a:pt x="883373" y="193700"/>
                  </a:lnTo>
                  <a:lnTo>
                    <a:pt x="881037" y="192913"/>
                  </a:lnTo>
                  <a:lnTo>
                    <a:pt x="876211" y="186143"/>
                  </a:lnTo>
                  <a:lnTo>
                    <a:pt x="865047" y="177812"/>
                  </a:lnTo>
                  <a:lnTo>
                    <a:pt x="858215" y="174815"/>
                  </a:lnTo>
                  <a:lnTo>
                    <a:pt x="841044" y="172148"/>
                  </a:lnTo>
                  <a:lnTo>
                    <a:pt x="835875" y="172148"/>
                  </a:lnTo>
                  <a:lnTo>
                    <a:pt x="831888" y="170256"/>
                  </a:lnTo>
                  <a:lnTo>
                    <a:pt x="831888" y="174028"/>
                  </a:lnTo>
                  <a:lnTo>
                    <a:pt x="831049" y="174815"/>
                  </a:lnTo>
                  <a:lnTo>
                    <a:pt x="829881" y="176707"/>
                  </a:lnTo>
                  <a:lnTo>
                    <a:pt x="827049" y="178600"/>
                  </a:lnTo>
                  <a:lnTo>
                    <a:pt x="823048" y="180479"/>
                  </a:lnTo>
                  <a:lnTo>
                    <a:pt x="817880" y="182372"/>
                  </a:lnTo>
                  <a:lnTo>
                    <a:pt x="811885" y="181584"/>
                  </a:lnTo>
                  <a:lnTo>
                    <a:pt x="801890" y="176707"/>
                  </a:lnTo>
                  <a:lnTo>
                    <a:pt x="798550" y="174028"/>
                  </a:lnTo>
                  <a:lnTo>
                    <a:pt x="795883" y="172783"/>
                  </a:lnTo>
                  <a:lnTo>
                    <a:pt x="795883" y="172148"/>
                  </a:lnTo>
                  <a:lnTo>
                    <a:pt x="794550" y="172148"/>
                  </a:lnTo>
                  <a:lnTo>
                    <a:pt x="793889" y="172148"/>
                  </a:lnTo>
                  <a:lnTo>
                    <a:pt x="793889" y="172288"/>
                  </a:lnTo>
                  <a:lnTo>
                    <a:pt x="790549" y="172935"/>
                  </a:lnTo>
                  <a:lnTo>
                    <a:pt x="786549" y="174028"/>
                  </a:lnTo>
                  <a:lnTo>
                    <a:pt x="774560" y="172935"/>
                  </a:lnTo>
                  <a:lnTo>
                    <a:pt x="771385" y="172935"/>
                  </a:lnTo>
                  <a:lnTo>
                    <a:pt x="767397" y="172148"/>
                  </a:lnTo>
                  <a:lnTo>
                    <a:pt x="764552" y="168363"/>
                  </a:lnTo>
                  <a:lnTo>
                    <a:pt x="759396" y="164274"/>
                  </a:lnTo>
                  <a:lnTo>
                    <a:pt x="755396" y="161607"/>
                  </a:lnTo>
                  <a:lnTo>
                    <a:pt x="749388" y="159715"/>
                  </a:lnTo>
                  <a:lnTo>
                    <a:pt x="746556" y="157822"/>
                  </a:lnTo>
                  <a:lnTo>
                    <a:pt x="746556" y="155943"/>
                  </a:lnTo>
                  <a:lnTo>
                    <a:pt x="750557" y="152793"/>
                  </a:lnTo>
                  <a:lnTo>
                    <a:pt x="755396" y="146494"/>
                  </a:lnTo>
                  <a:lnTo>
                    <a:pt x="756564" y="143344"/>
                  </a:lnTo>
                  <a:lnTo>
                    <a:pt x="756564" y="141465"/>
                  </a:lnTo>
                  <a:lnTo>
                    <a:pt x="754557" y="138785"/>
                  </a:lnTo>
                  <a:lnTo>
                    <a:pt x="751395" y="135801"/>
                  </a:lnTo>
                  <a:lnTo>
                    <a:pt x="746556" y="133908"/>
                  </a:lnTo>
                  <a:lnTo>
                    <a:pt x="745388" y="132016"/>
                  </a:lnTo>
                  <a:lnTo>
                    <a:pt x="746556" y="131229"/>
                  </a:lnTo>
                  <a:lnTo>
                    <a:pt x="748563" y="130136"/>
                  </a:lnTo>
                  <a:lnTo>
                    <a:pt x="751395" y="129349"/>
                  </a:lnTo>
                  <a:lnTo>
                    <a:pt x="755396" y="126352"/>
                  </a:lnTo>
                  <a:lnTo>
                    <a:pt x="757389" y="123367"/>
                  </a:lnTo>
                  <a:lnTo>
                    <a:pt x="757389" y="122580"/>
                  </a:lnTo>
                  <a:lnTo>
                    <a:pt x="756564" y="122580"/>
                  </a:lnTo>
                  <a:lnTo>
                    <a:pt x="755396" y="124472"/>
                  </a:lnTo>
                  <a:lnTo>
                    <a:pt x="754557" y="126352"/>
                  </a:lnTo>
                  <a:lnTo>
                    <a:pt x="752563" y="127457"/>
                  </a:lnTo>
                  <a:lnTo>
                    <a:pt x="750557" y="129349"/>
                  </a:lnTo>
                  <a:lnTo>
                    <a:pt x="745388" y="129349"/>
                  </a:lnTo>
                  <a:lnTo>
                    <a:pt x="744232" y="130136"/>
                  </a:lnTo>
                  <a:lnTo>
                    <a:pt x="744232" y="132016"/>
                  </a:lnTo>
                  <a:lnTo>
                    <a:pt x="746556" y="135013"/>
                  </a:lnTo>
                  <a:lnTo>
                    <a:pt x="750557" y="137680"/>
                  </a:lnTo>
                  <a:lnTo>
                    <a:pt x="753389" y="140830"/>
                  </a:lnTo>
                  <a:lnTo>
                    <a:pt x="753389" y="147129"/>
                  </a:lnTo>
                  <a:lnTo>
                    <a:pt x="749388" y="150901"/>
                  </a:lnTo>
                  <a:lnTo>
                    <a:pt x="744232" y="154051"/>
                  </a:lnTo>
                  <a:lnTo>
                    <a:pt x="743394" y="157822"/>
                  </a:lnTo>
                  <a:lnTo>
                    <a:pt x="741400" y="158457"/>
                  </a:lnTo>
                  <a:lnTo>
                    <a:pt x="736231" y="159715"/>
                  </a:lnTo>
                  <a:lnTo>
                    <a:pt x="730224" y="163487"/>
                  </a:lnTo>
                  <a:lnTo>
                    <a:pt x="726224" y="167271"/>
                  </a:lnTo>
                  <a:lnTo>
                    <a:pt x="723392" y="167271"/>
                  </a:lnTo>
                  <a:lnTo>
                    <a:pt x="721398" y="166484"/>
                  </a:lnTo>
                  <a:lnTo>
                    <a:pt x="720229" y="164274"/>
                  </a:lnTo>
                  <a:lnTo>
                    <a:pt x="717397" y="161607"/>
                  </a:lnTo>
                  <a:lnTo>
                    <a:pt x="716229" y="160502"/>
                  </a:lnTo>
                  <a:lnTo>
                    <a:pt x="715403" y="158457"/>
                  </a:lnTo>
                  <a:lnTo>
                    <a:pt x="714235" y="156565"/>
                  </a:lnTo>
                  <a:lnTo>
                    <a:pt x="713397" y="159715"/>
                  </a:lnTo>
                  <a:lnTo>
                    <a:pt x="714235" y="161607"/>
                  </a:lnTo>
                  <a:lnTo>
                    <a:pt x="714806" y="161607"/>
                  </a:lnTo>
                  <a:lnTo>
                    <a:pt x="715403" y="162394"/>
                  </a:lnTo>
                  <a:lnTo>
                    <a:pt x="721398" y="168363"/>
                  </a:lnTo>
                  <a:lnTo>
                    <a:pt x="722236" y="171043"/>
                  </a:lnTo>
                  <a:lnTo>
                    <a:pt x="724230" y="174815"/>
                  </a:lnTo>
                  <a:lnTo>
                    <a:pt x="730224" y="185369"/>
                  </a:lnTo>
                  <a:lnTo>
                    <a:pt x="740232" y="200469"/>
                  </a:lnTo>
                  <a:lnTo>
                    <a:pt x="745388" y="207391"/>
                  </a:lnTo>
                  <a:lnTo>
                    <a:pt x="746556" y="211162"/>
                  </a:lnTo>
                  <a:lnTo>
                    <a:pt x="720229" y="231940"/>
                  </a:lnTo>
                  <a:lnTo>
                    <a:pt x="718235" y="231940"/>
                  </a:lnTo>
                  <a:lnTo>
                    <a:pt x="716229" y="230835"/>
                  </a:lnTo>
                  <a:lnTo>
                    <a:pt x="713397" y="228955"/>
                  </a:lnTo>
                  <a:lnTo>
                    <a:pt x="712228" y="228955"/>
                  </a:lnTo>
                  <a:lnTo>
                    <a:pt x="713397" y="231940"/>
                  </a:lnTo>
                  <a:lnTo>
                    <a:pt x="713397" y="236499"/>
                  </a:lnTo>
                  <a:lnTo>
                    <a:pt x="712228" y="240284"/>
                  </a:lnTo>
                  <a:lnTo>
                    <a:pt x="711403" y="242163"/>
                  </a:lnTo>
                  <a:lnTo>
                    <a:pt x="710234" y="248145"/>
                  </a:lnTo>
                  <a:lnTo>
                    <a:pt x="711403" y="254596"/>
                  </a:lnTo>
                  <a:lnTo>
                    <a:pt x="712228" y="260261"/>
                  </a:lnTo>
                  <a:lnTo>
                    <a:pt x="713397" y="267030"/>
                  </a:lnTo>
                  <a:lnTo>
                    <a:pt x="710234" y="270802"/>
                  </a:lnTo>
                  <a:lnTo>
                    <a:pt x="706234" y="272694"/>
                  </a:lnTo>
                  <a:lnTo>
                    <a:pt x="701065" y="271589"/>
                  </a:lnTo>
                  <a:lnTo>
                    <a:pt x="698233" y="271589"/>
                  </a:lnTo>
                  <a:lnTo>
                    <a:pt x="695071" y="269709"/>
                  </a:lnTo>
                  <a:lnTo>
                    <a:pt x="690232" y="260261"/>
                  </a:lnTo>
                  <a:lnTo>
                    <a:pt x="688238" y="256489"/>
                  </a:lnTo>
                  <a:lnTo>
                    <a:pt x="686231" y="252704"/>
                  </a:lnTo>
                  <a:lnTo>
                    <a:pt x="680237" y="248145"/>
                  </a:lnTo>
                  <a:lnTo>
                    <a:pt x="671741" y="248145"/>
                  </a:lnTo>
                  <a:lnTo>
                    <a:pt x="665734" y="253809"/>
                  </a:lnTo>
                  <a:lnTo>
                    <a:pt x="663740" y="257581"/>
                  </a:lnTo>
                  <a:lnTo>
                    <a:pt x="662901" y="262153"/>
                  </a:lnTo>
                  <a:lnTo>
                    <a:pt x="661733" y="267030"/>
                  </a:lnTo>
                  <a:lnTo>
                    <a:pt x="656907" y="274586"/>
                  </a:lnTo>
                  <a:lnTo>
                    <a:pt x="650913" y="281038"/>
                  </a:lnTo>
                  <a:lnTo>
                    <a:pt x="647738" y="284810"/>
                  </a:lnTo>
                  <a:lnTo>
                    <a:pt x="646912" y="289052"/>
                  </a:lnTo>
                  <a:lnTo>
                    <a:pt x="644906" y="291731"/>
                  </a:lnTo>
                  <a:lnTo>
                    <a:pt x="642912" y="296608"/>
                  </a:lnTo>
                  <a:lnTo>
                    <a:pt x="639737" y="301180"/>
                  </a:lnTo>
                  <a:lnTo>
                    <a:pt x="640575" y="306057"/>
                  </a:lnTo>
                  <a:lnTo>
                    <a:pt x="640575" y="312508"/>
                  </a:lnTo>
                  <a:lnTo>
                    <a:pt x="641743" y="316280"/>
                  </a:lnTo>
                  <a:lnTo>
                    <a:pt x="646188" y="321157"/>
                  </a:lnTo>
                  <a:lnTo>
                    <a:pt x="645744" y="321157"/>
                  </a:lnTo>
                  <a:lnTo>
                    <a:pt x="646912" y="321945"/>
                  </a:lnTo>
                  <a:lnTo>
                    <a:pt x="650913" y="327609"/>
                  </a:lnTo>
                  <a:lnTo>
                    <a:pt x="652907" y="333590"/>
                  </a:lnTo>
                  <a:lnTo>
                    <a:pt x="655739" y="341147"/>
                  </a:lnTo>
                  <a:lnTo>
                    <a:pt x="655739" y="355142"/>
                  </a:lnTo>
                  <a:lnTo>
                    <a:pt x="654900" y="360807"/>
                  </a:lnTo>
                  <a:lnTo>
                    <a:pt x="653745" y="365848"/>
                  </a:lnTo>
                  <a:lnTo>
                    <a:pt x="652907" y="369620"/>
                  </a:lnTo>
                  <a:lnTo>
                    <a:pt x="644906" y="373405"/>
                  </a:lnTo>
                  <a:lnTo>
                    <a:pt x="642912" y="371513"/>
                  </a:lnTo>
                  <a:lnTo>
                    <a:pt x="642175" y="369620"/>
                  </a:lnTo>
                  <a:lnTo>
                    <a:pt x="641743" y="368515"/>
                  </a:lnTo>
                  <a:lnTo>
                    <a:pt x="644906" y="364591"/>
                  </a:lnTo>
                  <a:lnTo>
                    <a:pt x="651738" y="358927"/>
                  </a:lnTo>
                  <a:lnTo>
                    <a:pt x="653745" y="354520"/>
                  </a:lnTo>
                  <a:lnTo>
                    <a:pt x="651738" y="352628"/>
                  </a:lnTo>
                  <a:lnTo>
                    <a:pt x="646912" y="349478"/>
                  </a:lnTo>
                  <a:lnTo>
                    <a:pt x="640575" y="346964"/>
                  </a:lnTo>
                  <a:lnTo>
                    <a:pt x="636574" y="345706"/>
                  </a:lnTo>
                  <a:lnTo>
                    <a:pt x="631748" y="343027"/>
                  </a:lnTo>
                  <a:lnTo>
                    <a:pt x="626579" y="341147"/>
                  </a:lnTo>
                  <a:lnTo>
                    <a:pt x="624166" y="339255"/>
                  </a:lnTo>
                  <a:lnTo>
                    <a:pt x="621741" y="337362"/>
                  </a:lnTo>
                  <a:lnTo>
                    <a:pt x="622579" y="335483"/>
                  </a:lnTo>
                  <a:lnTo>
                    <a:pt x="622579" y="332486"/>
                  </a:lnTo>
                  <a:lnTo>
                    <a:pt x="618578" y="331698"/>
                  </a:lnTo>
                  <a:lnTo>
                    <a:pt x="613740" y="329806"/>
                  </a:lnTo>
                  <a:lnTo>
                    <a:pt x="608584" y="327609"/>
                  </a:lnTo>
                  <a:lnTo>
                    <a:pt x="603415" y="328714"/>
                  </a:lnTo>
                  <a:lnTo>
                    <a:pt x="599414" y="329806"/>
                  </a:lnTo>
                  <a:lnTo>
                    <a:pt x="596582" y="328714"/>
                  </a:lnTo>
                  <a:lnTo>
                    <a:pt x="590588" y="332486"/>
                  </a:lnTo>
                  <a:lnTo>
                    <a:pt x="588581" y="332486"/>
                  </a:lnTo>
                  <a:lnTo>
                    <a:pt x="587413" y="330593"/>
                  </a:lnTo>
                  <a:lnTo>
                    <a:pt x="586587" y="328714"/>
                  </a:lnTo>
                  <a:lnTo>
                    <a:pt x="585419" y="326821"/>
                  </a:lnTo>
                  <a:lnTo>
                    <a:pt x="582587" y="324929"/>
                  </a:lnTo>
                  <a:lnTo>
                    <a:pt x="580580" y="323837"/>
                  </a:lnTo>
                  <a:lnTo>
                    <a:pt x="580580" y="323049"/>
                  </a:lnTo>
                  <a:lnTo>
                    <a:pt x="580580" y="321157"/>
                  </a:lnTo>
                  <a:lnTo>
                    <a:pt x="580580" y="320052"/>
                  </a:lnTo>
                  <a:lnTo>
                    <a:pt x="584581" y="317385"/>
                  </a:lnTo>
                  <a:lnTo>
                    <a:pt x="590588" y="315493"/>
                  </a:lnTo>
                  <a:lnTo>
                    <a:pt x="600583" y="313601"/>
                  </a:lnTo>
                  <a:lnTo>
                    <a:pt x="602919" y="312508"/>
                  </a:lnTo>
                  <a:lnTo>
                    <a:pt x="604583" y="311721"/>
                  </a:lnTo>
                  <a:lnTo>
                    <a:pt x="603415" y="310616"/>
                  </a:lnTo>
                  <a:lnTo>
                    <a:pt x="601408" y="309829"/>
                  </a:lnTo>
                  <a:lnTo>
                    <a:pt x="594575" y="311721"/>
                  </a:lnTo>
                  <a:lnTo>
                    <a:pt x="591413" y="312508"/>
                  </a:lnTo>
                  <a:lnTo>
                    <a:pt x="588581" y="311721"/>
                  </a:lnTo>
                  <a:lnTo>
                    <a:pt x="587413" y="308724"/>
                  </a:lnTo>
                  <a:lnTo>
                    <a:pt x="588581" y="306057"/>
                  </a:lnTo>
                  <a:lnTo>
                    <a:pt x="590321" y="303060"/>
                  </a:lnTo>
                  <a:lnTo>
                    <a:pt x="591413" y="301180"/>
                  </a:lnTo>
                  <a:lnTo>
                    <a:pt x="598576" y="294728"/>
                  </a:lnTo>
                  <a:lnTo>
                    <a:pt x="606577" y="289839"/>
                  </a:lnTo>
                  <a:lnTo>
                    <a:pt x="610908" y="286702"/>
                  </a:lnTo>
                  <a:lnTo>
                    <a:pt x="614578" y="284022"/>
                  </a:lnTo>
                  <a:lnTo>
                    <a:pt x="615746" y="282130"/>
                  </a:lnTo>
                  <a:lnTo>
                    <a:pt x="610577" y="284810"/>
                  </a:lnTo>
                  <a:lnTo>
                    <a:pt x="606577" y="286702"/>
                  </a:lnTo>
                  <a:lnTo>
                    <a:pt x="603415" y="286702"/>
                  </a:lnTo>
                  <a:lnTo>
                    <a:pt x="602576" y="286067"/>
                  </a:lnTo>
                  <a:lnTo>
                    <a:pt x="599414" y="284022"/>
                  </a:lnTo>
                  <a:lnTo>
                    <a:pt x="598576" y="282917"/>
                  </a:lnTo>
                  <a:lnTo>
                    <a:pt x="597408" y="284810"/>
                  </a:lnTo>
                  <a:lnTo>
                    <a:pt x="598576" y="286067"/>
                  </a:lnTo>
                  <a:lnTo>
                    <a:pt x="599414" y="289052"/>
                  </a:lnTo>
                  <a:lnTo>
                    <a:pt x="599414" y="290944"/>
                  </a:lnTo>
                  <a:lnTo>
                    <a:pt x="597408" y="291731"/>
                  </a:lnTo>
                  <a:lnTo>
                    <a:pt x="591413" y="296608"/>
                  </a:lnTo>
                  <a:lnTo>
                    <a:pt x="585419" y="301180"/>
                  </a:lnTo>
                  <a:lnTo>
                    <a:pt x="582587" y="303060"/>
                  </a:lnTo>
                  <a:lnTo>
                    <a:pt x="580580" y="303060"/>
                  </a:lnTo>
                  <a:lnTo>
                    <a:pt x="576580" y="300393"/>
                  </a:lnTo>
                  <a:lnTo>
                    <a:pt x="575411" y="300393"/>
                  </a:lnTo>
                  <a:lnTo>
                    <a:pt x="572084" y="301180"/>
                  </a:lnTo>
                  <a:lnTo>
                    <a:pt x="574586" y="306844"/>
                  </a:lnTo>
                  <a:lnTo>
                    <a:pt x="574586" y="310616"/>
                  </a:lnTo>
                  <a:lnTo>
                    <a:pt x="571423" y="312508"/>
                  </a:lnTo>
                  <a:lnTo>
                    <a:pt x="569417" y="313601"/>
                  </a:lnTo>
                  <a:lnTo>
                    <a:pt x="570090" y="317385"/>
                  </a:lnTo>
                  <a:lnTo>
                    <a:pt x="571423" y="321945"/>
                  </a:lnTo>
                  <a:lnTo>
                    <a:pt x="571423" y="323049"/>
                  </a:lnTo>
                  <a:lnTo>
                    <a:pt x="571665" y="323049"/>
                  </a:lnTo>
                  <a:lnTo>
                    <a:pt x="572084" y="324929"/>
                  </a:lnTo>
                  <a:lnTo>
                    <a:pt x="571423" y="325716"/>
                  </a:lnTo>
                  <a:lnTo>
                    <a:pt x="565416" y="326821"/>
                  </a:lnTo>
                  <a:lnTo>
                    <a:pt x="565416" y="328714"/>
                  </a:lnTo>
                  <a:lnTo>
                    <a:pt x="571423" y="329806"/>
                  </a:lnTo>
                  <a:lnTo>
                    <a:pt x="573417" y="331698"/>
                  </a:lnTo>
                  <a:lnTo>
                    <a:pt x="575411" y="334378"/>
                  </a:lnTo>
                  <a:lnTo>
                    <a:pt x="574586" y="338150"/>
                  </a:lnTo>
                  <a:lnTo>
                    <a:pt x="569417" y="339255"/>
                  </a:lnTo>
                  <a:lnTo>
                    <a:pt x="563422" y="336257"/>
                  </a:lnTo>
                  <a:lnTo>
                    <a:pt x="561746" y="335483"/>
                  </a:lnTo>
                  <a:lnTo>
                    <a:pt x="559422" y="334378"/>
                  </a:lnTo>
                  <a:lnTo>
                    <a:pt x="555421" y="335483"/>
                  </a:lnTo>
                  <a:lnTo>
                    <a:pt x="550087" y="332486"/>
                  </a:lnTo>
                  <a:lnTo>
                    <a:pt x="544093" y="330593"/>
                  </a:lnTo>
                  <a:lnTo>
                    <a:pt x="536917" y="327609"/>
                  </a:lnTo>
                  <a:lnTo>
                    <a:pt x="530923" y="327025"/>
                  </a:lnTo>
                  <a:lnTo>
                    <a:pt x="530923" y="326821"/>
                  </a:lnTo>
                  <a:lnTo>
                    <a:pt x="528929" y="326821"/>
                  </a:lnTo>
                  <a:lnTo>
                    <a:pt x="528091" y="326821"/>
                  </a:lnTo>
                  <a:lnTo>
                    <a:pt x="522922" y="324929"/>
                  </a:lnTo>
                  <a:lnTo>
                    <a:pt x="524090" y="323837"/>
                  </a:lnTo>
                  <a:lnTo>
                    <a:pt x="525754" y="323049"/>
                  </a:lnTo>
                  <a:lnTo>
                    <a:pt x="526084" y="323049"/>
                  </a:lnTo>
                  <a:lnTo>
                    <a:pt x="528091" y="321945"/>
                  </a:lnTo>
                  <a:lnTo>
                    <a:pt x="528929" y="321945"/>
                  </a:lnTo>
                  <a:lnTo>
                    <a:pt x="530923" y="321945"/>
                  </a:lnTo>
                  <a:lnTo>
                    <a:pt x="532091" y="321945"/>
                  </a:lnTo>
                  <a:lnTo>
                    <a:pt x="534085" y="321157"/>
                  </a:lnTo>
                  <a:lnTo>
                    <a:pt x="533260" y="321157"/>
                  </a:lnTo>
                  <a:lnTo>
                    <a:pt x="534924" y="320052"/>
                  </a:lnTo>
                  <a:lnTo>
                    <a:pt x="538086" y="317385"/>
                  </a:lnTo>
                  <a:lnTo>
                    <a:pt x="541426" y="317385"/>
                  </a:lnTo>
                  <a:lnTo>
                    <a:pt x="543420" y="316280"/>
                  </a:lnTo>
                  <a:lnTo>
                    <a:pt x="542086" y="314388"/>
                  </a:lnTo>
                  <a:lnTo>
                    <a:pt x="543026" y="312508"/>
                  </a:lnTo>
                  <a:lnTo>
                    <a:pt x="543420" y="311721"/>
                  </a:lnTo>
                  <a:lnTo>
                    <a:pt x="541426" y="311721"/>
                  </a:lnTo>
                  <a:lnTo>
                    <a:pt x="534924" y="312508"/>
                  </a:lnTo>
                  <a:lnTo>
                    <a:pt x="530923" y="311988"/>
                  </a:lnTo>
                  <a:lnTo>
                    <a:pt x="530923" y="311721"/>
                  </a:lnTo>
                  <a:lnTo>
                    <a:pt x="528929" y="311721"/>
                  </a:lnTo>
                  <a:lnTo>
                    <a:pt x="526923" y="309829"/>
                  </a:lnTo>
                  <a:lnTo>
                    <a:pt x="528091" y="306844"/>
                  </a:lnTo>
                  <a:lnTo>
                    <a:pt x="528929" y="306616"/>
                  </a:lnTo>
                  <a:lnTo>
                    <a:pt x="528929" y="306844"/>
                  </a:lnTo>
                  <a:lnTo>
                    <a:pt x="536092" y="304165"/>
                  </a:lnTo>
                  <a:lnTo>
                    <a:pt x="541426" y="302272"/>
                  </a:lnTo>
                  <a:lnTo>
                    <a:pt x="546087" y="302272"/>
                  </a:lnTo>
                  <a:lnTo>
                    <a:pt x="543420" y="299288"/>
                  </a:lnTo>
                  <a:lnTo>
                    <a:pt x="534085" y="295503"/>
                  </a:lnTo>
                  <a:lnTo>
                    <a:pt x="532091" y="294728"/>
                  </a:lnTo>
                  <a:lnTo>
                    <a:pt x="530923" y="292836"/>
                  </a:lnTo>
                  <a:lnTo>
                    <a:pt x="532091" y="290944"/>
                  </a:lnTo>
                  <a:lnTo>
                    <a:pt x="534085" y="289839"/>
                  </a:lnTo>
                  <a:lnTo>
                    <a:pt x="536917" y="287959"/>
                  </a:lnTo>
                  <a:lnTo>
                    <a:pt x="539419" y="282917"/>
                  </a:lnTo>
                  <a:lnTo>
                    <a:pt x="541426" y="282130"/>
                  </a:lnTo>
                  <a:lnTo>
                    <a:pt x="546087" y="281038"/>
                  </a:lnTo>
                  <a:lnTo>
                    <a:pt x="547420" y="280250"/>
                  </a:lnTo>
                  <a:lnTo>
                    <a:pt x="546087" y="279146"/>
                  </a:lnTo>
                  <a:lnTo>
                    <a:pt x="543420" y="278358"/>
                  </a:lnTo>
                  <a:lnTo>
                    <a:pt x="541426" y="279146"/>
                  </a:lnTo>
                  <a:lnTo>
                    <a:pt x="534924" y="282130"/>
                  </a:lnTo>
                  <a:lnTo>
                    <a:pt x="532091" y="282917"/>
                  </a:lnTo>
                  <a:lnTo>
                    <a:pt x="530923" y="282460"/>
                  </a:lnTo>
                  <a:lnTo>
                    <a:pt x="530923" y="282130"/>
                  </a:lnTo>
                  <a:lnTo>
                    <a:pt x="530085" y="282130"/>
                  </a:lnTo>
                  <a:lnTo>
                    <a:pt x="528929" y="280250"/>
                  </a:lnTo>
                  <a:lnTo>
                    <a:pt x="528929" y="280403"/>
                  </a:lnTo>
                  <a:lnTo>
                    <a:pt x="528091" y="279146"/>
                  </a:lnTo>
                  <a:lnTo>
                    <a:pt x="526923" y="274586"/>
                  </a:lnTo>
                  <a:lnTo>
                    <a:pt x="530085" y="268922"/>
                  </a:lnTo>
                  <a:lnTo>
                    <a:pt x="532091" y="263258"/>
                  </a:lnTo>
                  <a:lnTo>
                    <a:pt x="530923" y="262153"/>
                  </a:lnTo>
                  <a:lnTo>
                    <a:pt x="528929" y="264033"/>
                  </a:lnTo>
                  <a:lnTo>
                    <a:pt x="526923" y="263258"/>
                  </a:lnTo>
                  <a:lnTo>
                    <a:pt x="526084" y="260261"/>
                  </a:lnTo>
                  <a:lnTo>
                    <a:pt x="526923" y="253809"/>
                  </a:lnTo>
                  <a:lnTo>
                    <a:pt x="526084" y="250037"/>
                  </a:lnTo>
                  <a:lnTo>
                    <a:pt x="524929" y="247040"/>
                  </a:lnTo>
                  <a:lnTo>
                    <a:pt x="524929" y="245160"/>
                  </a:lnTo>
                  <a:lnTo>
                    <a:pt x="526923" y="244055"/>
                  </a:lnTo>
                  <a:lnTo>
                    <a:pt x="528929" y="244055"/>
                  </a:lnTo>
                  <a:lnTo>
                    <a:pt x="530923" y="244055"/>
                  </a:lnTo>
                  <a:lnTo>
                    <a:pt x="534085" y="244055"/>
                  </a:lnTo>
                  <a:lnTo>
                    <a:pt x="536092" y="242163"/>
                  </a:lnTo>
                  <a:lnTo>
                    <a:pt x="536092" y="240284"/>
                  </a:lnTo>
                  <a:lnTo>
                    <a:pt x="535698" y="240284"/>
                  </a:lnTo>
                  <a:lnTo>
                    <a:pt x="534924" y="236499"/>
                  </a:lnTo>
                  <a:lnTo>
                    <a:pt x="536917" y="230835"/>
                  </a:lnTo>
                  <a:lnTo>
                    <a:pt x="534085" y="230835"/>
                  </a:lnTo>
                  <a:lnTo>
                    <a:pt x="532091" y="230047"/>
                  </a:lnTo>
                  <a:lnTo>
                    <a:pt x="532917" y="228168"/>
                  </a:lnTo>
                  <a:lnTo>
                    <a:pt x="536917" y="225171"/>
                  </a:lnTo>
                  <a:lnTo>
                    <a:pt x="545426" y="221234"/>
                  </a:lnTo>
                  <a:lnTo>
                    <a:pt x="551421" y="221234"/>
                  </a:lnTo>
                  <a:lnTo>
                    <a:pt x="556082" y="226275"/>
                  </a:lnTo>
                  <a:lnTo>
                    <a:pt x="561416" y="228955"/>
                  </a:lnTo>
                  <a:lnTo>
                    <a:pt x="565416" y="228168"/>
                  </a:lnTo>
                  <a:lnTo>
                    <a:pt x="569417" y="224383"/>
                  </a:lnTo>
                  <a:lnTo>
                    <a:pt x="570090" y="219354"/>
                  </a:lnTo>
                  <a:lnTo>
                    <a:pt x="569417" y="213690"/>
                  </a:lnTo>
                  <a:lnTo>
                    <a:pt x="570090" y="209283"/>
                  </a:lnTo>
                  <a:lnTo>
                    <a:pt x="572084" y="206133"/>
                  </a:lnTo>
                  <a:lnTo>
                    <a:pt x="571423" y="205028"/>
                  </a:lnTo>
                  <a:lnTo>
                    <a:pt x="568083" y="207391"/>
                  </a:lnTo>
                  <a:lnTo>
                    <a:pt x="567423" y="207391"/>
                  </a:lnTo>
                  <a:lnTo>
                    <a:pt x="567423" y="205028"/>
                  </a:lnTo>
                  <a:lnTo>
                    <a:pt x="566089" y="203149"/>
                  </a:lnTo>
                  <a:lnTo>
                    <a:pt x="569417" y="200469"/>
                  </a:lnTo>
                  <a:lnTo>
                    <a:pt x="571423" y="195592"/>
                  </a:lnTo>
                  <a:lnTo>
                    <a:pt x="571423" y="192913"/>
                  </a:lnTo>
                  <a:lnTo>
                    <a:pt x="569417" y="189928"/>
                  </a:lnTo>
                  <a:lnTo>
                    <a:pt x="568083" y="185356"/>
                  </a:lnTo>
                  <a:lnTo>
                    <a:pt x="568083" y="180479"/>
                  </a:lnTo>
                  <a:lnTo>
                    <a:pt x="570090" y="174028"/>
                  </a:lnTo>
                  <a:lnTo>
                    <a:pt x="569417" y="172935"/>
                  </a:lnTo>
                  <a:lnTo>
                    <a:pt x="566089" y="172935"/>
                  </a:lnTo>
                  <a:lnTo>
                    <a:pt x="564083" y="175920"/>
                  </a:lnTo>
                  <a:lnTo>
                    <a:pt x="564083" y="177812"/>
                  </a:lnTo>
                  <a:lnTo>
                    <a:pt x="565416" y="178600"/>
                  </a:lnTo>
                  <a:lnTo>
                    <a:pt x="565416" y="180479"/>
                  </a:lnTo>
                  <a:lnTo>
                    <a:pt x="566089" y="183476"/>
                  </a:lnTo>
                  <a:lnTo>
                    <a:pt x="567423" y="188036"/>
                  </a:lnTo>
                  <a:lnTo>
                    <a:pt x="567423" y="189928"/>
                  </a:lnTo>
                  <a:lnTo>
                    <a:pt x="565416" y="191808"/>
                  </a:lnTo>
                  <a:lnTo>
                    <a:pt x="569417" y="191808"/>
                  </a:lnTo>
                  <a:lnTo>
                    <a:pt x="569417" y="195592"/>
                  </a:lnTo>
                  <a:lnTo>
                    <a:pt x="568083" y="197485"/>
                  </a:lnTo>
                  <a:lnTo>
                    <a:pt x="564083" y="200469"/>
                  </a:lnTo>
                  <a:lnTo>
                    <a:pt x="560082" y="205028"/>
                  </a:lnTo>
                  <a:lnTo>
                    <a:pt x="559422" y="208026"/>
                  </a:lnTo>
                  <a:lnTo>
                    <a:pt x="559422" y="211162"/>
                  </a:lnTo>
                  <a:lnTo>
                    <a:pt x="560082" y="214947"/>
                  </a:lnTo>
                  <a:lnTo>
                    <a:pt x="563422" y="217462"/>
                  </a:lnTo>
                  <a:lnTo>
                    <a:pt x="563422" y="219354"/>
                  </a:lnTo>
                  <a:lnTo>
                    <a:pt x="562089" y="220611"/>
                  </a:lnTo>
                  <a:lnTo>
                    <a:pt x="559422" y="220611"/>
                  </a:lnTo>
                  <a:lnTo>
                    <a:pt x="558088" y="218719"/>
                  </a:lnTo>
                  <a:lnTo>
                    <a:pt x="558088" y="216827"/>
                  </a:lnTo>
                  <a:lnTo>
                    <a:pt x="557415" y="213690"/>
                  </a:lnTo>
                  <a:lnTo>
                    <a:pt x="555421" y="211797"/>
                  </a:lnTo>
                  <a:lnTo>
                    <a:pt x="552081" y="211797"/>
                  </a:lnTo>
                  <a:lnTo>
                    <a:pt x="547420" y="213055"/>
                  </a:lnTo>
                  <a:lnTo>
                    <a:pt x="539419" y="217462"/>
                  </a:lnTo>
                  <a:lnTo>
                    <a:pt x="536917" y="216827"/>
                  </a:lnTo>
                  <a:lnTo>
                    <a:pt x="532917" y="211162"/>
                  </a:lnTo>
                  <a:lnTo>
                    <a:pt x="530923" y="207391"/>
                  </a:lnTo>
                  <a:lnTo>
                    <a:pt x="528929" y="206133"/>
                  </a:lnTo>
                  <a:lnTo>
                    <a:pt x="528091" y="207391"/>
                  </a:lnTo>
                  <a:lnTo>
                    <a:pt x="528929" y="208026"/>
                  </a:lnTo>
                  <a:lnTo>
                    <a:pt x="530923" y="209905"/>
                  </a:lnTo>
                  <a:lnTo>
                    <a:pt x="530923" y="216827"/>
                  </a:lnTo>
                  <a:lnTo>
                    <a:pt x="528929" y="219354"/>
                  </a:lnTo>
                  <a:lnTo>
                    <a:pt x="522922" y="222504"/>
                  </a:lnTo>
                  <a:lnTo>
                    <a:pt x="522922" y="227063"/>
                  </a:lnTo>
                  <a:lnTo>
                    <a:pt x="524929" y="230047"/>
                  </a:lnTo>
                  <a:lnTo>
                    <a:pt x="526923" y="232727"/>
                  </a:lnTo>
                  <a:lnTo>
                    <a:pt x="526923" y="233832"/>
                  </a:lnTo>
                  <a:lnTo>
                    <a:pt x="526084" y="236499"/>
                  </a:lnTo>
                  <a:lnTo>
                    <a:pt x="522922" y="237604"/>
                  </a:lnTo>
                  <a:lnTo>
                    <a:pt x="518096" y="238391"/>
                  </a:lnTo>
                  <a:lnTo>
                    <a:pt x="516089" y="240284"/>
                  </a:lnTo>
                  <a:lnTo>
                    <a:pt x="514096" y="242163"/>
                  </a:lnTo>
                  <a:lnTo>
                    <a:pt x="514096" y="245948"/>
                  </a:lnTo>
                  <a:lnTo>
                    <a:pt x="514921" y="250825"/>
                  </a:lnTo>
                  <a:lnTo>
                    <a:pt x="516089" y="255701"/>
                  </a:lnTo>
                  <a:lnTo>
                    <a:pt x="518096" y="258368"/>
                  </a:lnTo>
                  <a:lnTo>
                    <a:pt x="518096" y="260261"/>
                  </a:lnTo>
                  <a:lnTo>
                    <a:pt x="516928" y="265137"/>
                  </a:lnTo>
                  <a:lnTo>
                    <a:pt x="512927" y="265925"/>
                  </a:lnTo>
                  <a:lnTo>
                    <a:pt x="510095" y="263258"/>
                  </a:lnTo>
                  <a:lnTo>
                    <a:pt x="504926" y="260261"/>
                  </a:lnTo>
                  <a:lnTo>
                    <a:pt x="504926" y="262153"/>
                  </a:lnTo>
                  <a:lnTo>
                    <a:pt x="506095" y="264033"/>
                  </a:lnTo>
                  <a:lnTo>
                    <a:pt x="510921" y="267030"/>
                  </a:lnTo>
                  <a:lnTo>
                    <a:pt x="512927" y="272694"/>
                  </a:lnTo>
                  <a:lnTo>
                    <a:pt x="514921" y="277253"/>
                  </a:lnTo>
                  <a:lnTo>
                    <a:pt x="514921" y="280250"/>
                  </a:lnTo>
                  <a:lnTo>
                    <a:pt x="512089" y="282130"/>
                  </a:lnTo>
                  <a:lnTo>
                    <a:pt x="506095" y="282130"/>
                  </a:lnTo>
                  <a:lnTo>
                    <a:pt x="504926" y="282917"/>
                  </a:lnTo>
                  <a:lnTo>
                    <a:pt x="506095" y="284022"/>
                  </a:lnTo>
                  <a:lnTo>
                    <a:pt x="510921" y="286067"/>
                  </a:lnTo>
                  <a:lnTo>
                    <a:pt x="516928" y="291731"/>
                  </a:lnTo>
                  <a:lnTo>
                    <a:pt x="518096" y="294728"/>
                  </a:lnTo>
                  <a:lnTo>
                    <a:pt x="518096" y="297395"/>
                  </a:lnTo>
                  <a:lnTo>
                    <a:pt x="516928" y="301180"/>
                  </a:lnTo>
                  <a:lnTo>
                    <a:pt x="514096" y="301180"/>
                  </a:lnTo>
                  <a:lnTo>
                    <a:pt x="510095" y="302272"/>
                  </a:lnTo>
                  <a:lnTo>
                    <a:pt x="508927" y="301180"/>
                  </a:lnTo>
                  <a:lnTo>
                    <a:pt x="506920" y="298500"/>
                  </a:lnTo>
                  <a:lnTo>
                    <a:pt x="502932" y="297395"/>
                  </a:lnTo>
                  <a:lnTo>
                    <a:pt x="501764" y="297395"/>
                  </a:lnTo>
                  <a:lnTo>
                    <a:pt x="501764" y="300393"/>
                  </a:lnTo>
                  <a:lnTo>
                    <a:pt x="502932" y="302272"/>
                  </a:lnTo>
                  <a:lnTo>
                    <a:pt x="506920" y="304165"/>
                  </a:lnTo>
                  <a:lnTo>
                    <a:pt x="512089" y="306844"/>
                  </a:lnTo>
                  <a:lnTo>
                    <a:pt x="512089" y="310616"/>
                  </a:lnTo>
                  <a:lnTo>
                    <a:pt x="514096" y="311721"/>
                  </a:lnTo>
                  <a:lnTo>
                    <a:pt x="514096" y="313601"/>
                  </a:lnTo>
                  <a:lnTo>
                    <a:pt x="512089" y="316280"/>
                  </a:lnTo>
                  <a:lnTo>
                    <a:pt x="508088" y="318173"/>
                  </a:lnTo>
                  <a:lnTo>
                    <a:pt x="504926" y="321157"/>
                  </a:lnTo>
                  <a:lnTo>
                    <a:pt x="500926" y="323049"/>
                  </a:lnTo>
                  <a:lnTo>
                    <a:pt x="499757" y="321157"/>
                  </a:lnTo>
                  <a:lnTo>
                    <a:pt x="499757" y="319265"/>
                  </a:lnTo>
                  <a:lnTo>
                    <a:pt x="500926" y="314388"/>
                  </a:lnTo>
                  <a:lnTo>
                    <a:pt x="500926" y="311721"/>
                  </a:lnTo>
                  <a:lnTo>
                    <a:pt x="498932" y="310616"/>
                  </a:lnTo>
                  <a:lnTo>
                    <a:pt x="497763" y="310616"/>
                  </a:lnTo>
                  <a:lnTo>
                    <a:pt x="496925" y="311721"/>
                  </a:lnTo>
                  <a:lnTo>
                    <a:pt x="494931" y="316280"/>
                  </a:lnTo>
                  <a:lnTo>
                    <a:pt x="494931" y="321157"/>
                  </a:lnTo>
                  <a:lnTo>
                    <a:pt x="493763" y="323049"/>
                  </a:lnTo>
                  <a:lnTo>
                    <a:pt x="494106" y="323049"/>
                  </a:lnTo>
                  <a:lnTo>
                    <a:pt x="493763" y="323837"/>
                  </a:lnTo>
                  <a:lnTo>
                    <a:pt x="491756" y="324929"/>
                  </a:lnTo>
                  <a:lnTo>
                    <a:pt x="489762" y="324929"/>
                  </a:lnTo>
                  <a:lnTo>
                    <a:pt x="486930" y="321157"/>
                  </a:lnTo>
                  <a:lnTo>
                    <a:pt x="486930" y="318173"/>
                  </a:lnTo>
                  <a:lnTo>
                    <a:pt x="485762" y="314388"/>
                  </a:lnTo>
                  <a:lnTo>
                    <a:pt x="489077" y="310616"/>
                  </a:lnTo>
                  <a:lnTo>
                    <a:pt x="489762" y="309829"/>
                  </a:lnTo>
                  <a:lnTo>
                    <a:pt x="488924" y="307936"/>
                  </a:lnTo>
                  <a:lnTo>
                    <a:pt x="488924" y="304165"/>
                  </a:lnTo>
                  <a:lnTo>
                    <a:pt x="487768" y="297395"/>
                  </a:lnTo>
                  <a:lnTo>
                    <a:pt x="486930" y="295503"/>
                  </a:lnTo>
                  <a:lnTo>
                    <a:pt x="486930" y="293624"/>
                  </a:lnTo>
                  <a:lnTo>
                    <a:pt x="487514" y="290944"/>
                  </a:lnTo>
                  <a:lnTo>
                    <a:pt x="487768" y="289839"/>
                  </a:lnTo>
                  <a:lnTo>
                    <a:pt x="487768" y="278358"/>
                  </a:lnTo>
                  <a:lnTo>
                    <a:pt x="487768" y="274586"/>
                  </a:lnTo>
                  <a:lnTo>
                    <a:pt x="484924" y="269709"/>
                  </a:lnTo>
                  <a:lnTo>
                    <a:pt x="480936" y="265925"/>
                  </a:lnTo>
                  <a:lnTo>
                    <a:pt x="477761" y="264033"/>
                  </a:lnTo>
                  <a:lnTo>
                    <a:pt x="476935" y="260261"/>
                  </a:lnTo>
                  <a:lnTo>
                    <a:pt x="474929" y="257581"/>
                  </a:lnTo>
                  <a:lnTo>
                    <a:pt x="472935" y="256489"/>
                  </a:lnTo>
                  <a:lnTo>
                    <a:pt x="472935" y="257581"/>
                  </a:lnTo>
                  <a:lnTo>
                    <a:pt x="473760" y="260261"/>
                  </a:lnTo>
                  <a:lnTo>
                    <a:pt x="473760" y="262153"/>
                  </a:lnTo>
                  <a:lnTo>
                    <a:pt x="472935" y="263258"/>
                  </a:lnTo>
                  <a:lnTo>
                    <a:pt x="470928" y="263258"/>
                  </a:lnTo>
                  <a:lnTo>
                    <a:pt x="470928" y="265137"/>
                  </a:lnTo>
                  <a:lnTo>
                    <a:pt x="473760" y="265925"/>
                  </a:lnTo>
                  <a:lnTo>
                    <a:pt x="474929" y="269709"/>
                  </a:lnTo>
                  <a:lnTo>
                    <a:pt x="478929" y="270802"/>
                  </a:lnTo>
                  <a:lnTo>
                    <a:pt x="480936" y="274586"/>
                  </a:lnTo>
                  <a:lnTo>
                    <a:pt x="480936" y="275374"/>
                  </a:lnTo>
                  <a:lnTo>
                    <a:pt x="477761" y="277253"/>
                  </a:lnTo>
                  <a:lnTo>
                    <a:pt x="474929" y="278358"/>
                  </a:lnTo>
                  <a:lnTo>
                    <a:pt x="471766" y="278358"/>
                  </a:lnTo>
                  <a:lnTo>
                    <a:pt x="466598" y="277253"/>
                  </a:lnTo>
                  <a:lnTo>
                    <a:pt x="462597" y="277253"/>
                  </a:lnTo>
                  <a:lnTo>
                    <a:pt x="462597" y="278358"/>
                  </a:lnTo>
                  <a:lnTo>
                    <a:pt x="464604" y="279146"/>
                  </a:lnTo>
                  <a:lnTo>
                    <a:pt x="467766" y="281038"/>
                  </a:lnTo>
                  <a:lnTo>
                    <a:pt x="471766" y="284810"/>
                  </a:lnTo>
                  <a:lnTo>
                    <a:pt x="471766" y="286067"/>
                  </a:lnTo>
                  <a:lnTo>
                    <a:pt x="470928" y="287959"/>
                  </a:lnTo>
                  <a:lnTo>
                    <a:pt x="463765" y="287959"/>
                  </a:lnTo>
                  <a:lnTo>
                    <a:pt x="458431" y="289052"/>
                  </a:lnTo>
                  <a:lnTo>
                    <a:pt x="456438" y="289839"/>
                  </a:lnTo>
                  <a:lnTo>
                    <a:pt x="458431" y="291731"/>
                  </a:lnTo>
                  <a:lnTo>
                    <a:pt x="460438" y="290944"/>
                  </a:lnTo>
                  <a:lnTo>
                    <a:pt x="463765" y="290944"/>
                  </a:lnTo>
                  <a:lnTo>
                    <a:pt x="466598" y="291731"/>
                  </a:lnTo>
                  <a:lnTo>
                    <a:pt x="472935" y="294728"/>
                  </a:lnTo>
                  <a:lnTo>
                    <a:pt x="476935" y="300393"/>
                  </a:lnTo>
                  <a:lnTo>
                    <a:pt x="478929" y="303060"/>
                  </a:lnTo>
                  <a:lnTo>
                    <a:pt x="480936" y="306057"/>
                  </a:lnTo>
                  <a:lnTo>
                    <a:pt x="480936" y="307936"/>
                  </a:lnTo>
                  <a:lnTo>
                    <a:pt x="477761" y="308724"/>
                  </a:lnTo>
                  <a:lnTo>
                    <a:pt x="474929" y="310616"/>
                  </a:lnTo>
                  <a:lnTo>
                    <a:pt x="468604" y="308724"/>
                  </a:lnTo>
                  <a:lnTo>
                    <a:pt x="461772" y="304165"/>
                  </a:lnTo>
                  <a:lnTo>
                    <a:pt x="458431" y="302272"/>
                  </a:lnTo>
                  <a:lnTo>
                    <a:pt x="446430" y="302272"/>
                  </a:lnTo>
                  <a:lnTo>
                    <a:pt x="444715" y="301180"/>
                  </a:lnTo>
                  <a:lnTo>
                    <a:pt x="443484" y="300393"/>
                  </a:lnTo>
                  <a:lnTo>
                    <a:pt x="441769" y="299288"/>
                  </a:lnTo>
                  <a:lnTo>
                    <a:pt x="439775" y="299288"/>
                  </a:lnTo>
                  <a:lnTo>
                    <a:pt x="432435" y="300393"/>
                  </a:lnTo>
                  <a:lnTo>
                    <a:pt x="429272" y="298500"/>
                  </a:lnTo>
                  <a:lnTo>
                    <a:pt x="425272" y="294728"/>
                  </a:lnTo>
                  <a:lnTo>
                    <a:pt x="422440" y="294728"/>
                  </a:lnTo>
                  <a:lnTo>
                    <a:pt x="422440" y="298500"/>
                  </a:lnTo>
                  <a:lnTo>
                    <a:pt x="421271" y="300393"/>
                  </a:lnTo>
                  <a:lnTo>
                    <a:pt x="420433" y="301180"/>
                  </a:lnTo>
                  <a:lnTo>
                    <a:pt x="421271" y="302272"/>
                  </a:lnTo>
                  <a:lnTo>
                    <a:pt x="424434" y="301180"/>
                  </a:lnTo>
                  <a:lnTo>
                    <a:pt x="427266" y="301180"/>
                  </a:lnTo>
                  <a:lnTo>
                    <a:pt x="432435" y="303060"/>
                  </a:lnTo>
                  <a:lnTo>
                    <a:pt x="432435" y="304952"/>
                  </a:lnTo>
                  <a:lnTo>
                    <a:pt x="431266" y="307936"/>
                  </a:lnTo>
                  <a:lnTo>
                    <a:pt x="435775" y="307936"/>
                  </a:lnTo>
                  <a:lnTo>
                    <a:pt x="436435" y="306844"/>
                  </a:lnTo>
                  <a:lnTo>
                    <a:pt x="437769" y="304165"/>
                  </a:lnTo>
                  <a:lnTo>
                    <a:pt x="443763" y="304952"/>
                  </a:lnTo>
                  <a:lnTo>
                    <a:pt x="459765" y="312508"/>
                  </a:lnTo>
                  <a:lnTo>
                    <a:pt x="463765" y="315493"/>
                  </a:lnTo>
                  <a:lnTo>
                    <a:pt x="464604" y="316280"/>
                  </a:lnTo>
                  <a:lnTo>
                    <a:pt x="463765" y="319265"/>
                  </a:lnTo>
                  <a:lnTo>
                    <a:pt x="460438" y="321945"/>
                  </a:lnTo>
                  <a:lnTo>
                    <a:pt x="462597" y="323837"/>
                  </a:lnTo>
                  <a:lnTo>
                    <a:pt x="465759" y="323837"/>
                  </a:lnTo>
                  <a:lnTo>
                    <a:pt x="469760" y="321157"/>
                  </a:lnTo>
                  <a:lnTo>
                    <a:pt x="472935" y="318173"/>
                  </a:lnTo>
                  <a:lnTo>
                    <a:pt x="473760" y="318173"/>
                  </a:lnTo>
                  <a:lnTo>
                    <a:pt x="476935" y="321157"/>
                  </a:lnTo>
                  <a:lnTo>
                    <a:pt x="475767" y="325716"/>
                  </a:lnTo>
                  <a:lnTo>
                    <a:pt x="477761" y="327609"/>
                  </a:lnTo>
                  <a:lnTo>
                    <a:pt x="478929" y="330593"/>
                  </a:lnTo>
                  <a:lnTo>
                    <a:pt x="478929" y="336257"/>
                  </a:lnTo>
                  <a:lnTo>
                    <a:pt x="480936" y="339255"/>
                  </a:lnTo>
                  <a:lnTo>
                    <a:pt x="481761" y="343027"/>
                  </a:lnTo>
                  <a:lnTo>
                    <a:pt x="481761" y="343814"/>
                  </a:lnTo>
                  <a:lnTo>
                    <a:pt x="478929" y="347599"/>
                  </a:lnTo>
                  <a:lnTo>
                    <a:pt x="476935" y="348856"/>
                  </a:lnTo>
                  <a:lnTo>
                    <a:pt x="474929" y="344919"/>
                  </a:lnTo>
                  <a:lnTo>
                    <a:pt x="470928" y="341147"/>
                  </a:lnTo>
                  <a:lnTo>
                    <a:pt x="466598" y="341147"/>
                  </a:lnTo>
                  <a:lnTo>
                    <a:pt x="465759" y="343027"/>
                  </a:lnTo>
                  <a:lnTo>
                    <a:pt x="466598" y="346964"/>
                  </a:lnTo>
                  <a:lnTo>
                    <a:pt x="470928" y="354520"/>
                  </a:lnTo>
                  <a:lnTo>
                    <a:pt x="471766" y="356400"/>
                  </a:lnTo>
                  <a:lnTo>
                    <a:pt x="470928" y="358292"/>
                  </a:lnTo>
                  <a:lnTo>
                    <a:pt x="464604" y="360184"/>
                  </a:lnTo>
                  <a:lnTo>
                    <a:pt x="465759" y="362699"/>
                  </a:lnTo>
                  <a:lnTo>
                    <a:pt x="465759" y="364591"/>
                  </a:lnTo>
                  <a:lnTo>
                    <a:pt x="458431" y="372618"/>
                  </a:lnTo>
                  <a:lnTo>
                    <a:pt x="450430" y="385826"/>
                  </a:lnTo>
                  <a:lnTo>
                    <a:pt x="448437" y="392277"/>
                  </a:lnTo>
                  <a:lnTo>
                    <a:pt x="446595" y="400939"/>
                  </a:lnTo>
                  <a:lnTo>
                    <a:pt x="446430" y="400939"/>
                  </a:lnTo>
                  <a:lnTo>
                    <a:pt x="446430" y="401726"/>
                  </a:lnTo>
                  <a:lnTo>
                    <a:pt x="446430" y="402818"/>
                  </a:lnTo>
                  <a:lnTo>
                    <a:pt x="446811" y="402818"/>
                  </a:lnTo>
                  <a:lnTo>
                    <a:pt x="448437" y="407390"/>
                  </a:lnTo>
                  <a:lnTo>
                    <a:pt x="458431" y="417931"/>
                  </a:lnTo>
                  <a:lnTo>
                    <a:pt x="467766" y="426745"/>
                  </a:lnTo>
                  <a:lnTo>
                    <a:pt x="469760" y="429260"/>
                  </a:lnTo>
                  <a:lnTo>
                    <a:pt x="470928" y="430517"/>
                  </a:lnTo>
                  <a:lnTo>
                    <a:pt x="470928" y="433197"/>
                  </a:lnTo>
                  <a:lnTo>
                    <a:pt x="467766" y="434289"/>
                  </a:lnTo>
                  <a:lnTo>
                    <a:pt x="465759" y="433197"/>
                  </a:lnTo>
                  <a:lnTo>
                    <a:pt x="463524" y="431304"/>
                  </a:lnTo>
                  <a:lnTo>
                    <a:pt x="462597" y="430517"/>
                  </a:lnTo>
                  <a:lnTo>
                    <a:pt x="460438" y="429260"/>
                  </a:lnTo>
                  <a:lnTo>
                    <a:pt x="457771" y="431304"/>
                  </a:lnTo>
                  <a:lnTo>
                    <a:pt x="455764" y="428625"/>
                  </a:lnTo>
                  <a:lnTo>
                    <a:pt x="452437" y="423595"/>
                  </a:lnTo>
                  <a:lnTo>
                    <a:pt x="450430" y="421703"/>
                  </a:lnTo>
                  <a:lnTo>
                    <a:pt x="446430" y="419188"/>
                  </a:lnTo>
                  <a:lnTo>
                    <a:pt x="445363" y="417931"/>
                  </a:lnTo>
                  <a:lnTo>
                    <a:pt x="443763" y="416039"/>
                  </a:lnTo>
                  <a:lnTo>
                    <a:pt x="441769" y="414159"/>
                  </a:lnTo>
                  <a:lnTo>
                    <a:pt x="437769" y="414159"/>
                  </a:lnTo>
                  <a:lnTo>
                    <a:pt x="435775" y="416039"/>
                  </a:lnTo>
                  <a:lnTo>
                    <a:pt x="432435" y="417931"/>
                  </a:lnTo>
                  <a:lnTo>
                    <a:pt x="428434" y="417931"/>
                  </a:lnTo>
                  <a:lnTo>
                    <a:pt x="426440" y="416039"/>
                  </a:lnTo>
                  <a:lnTo>
                    <a:pt x="426440" y="414159"/>
                  </a:lnTo>
                  <a:lnTo>
                    <a:pt x="425272" y="411632"/>
                  </a:lnTo>
                  <a:lnTo>
                    <a:pt x="423265" y="411632"/>
                  </a:lnTo>
                  <a:lnTo>
                    <a:pt x="421271" y="413524"/>
                  </a:lnTo>
                  <a:lnTo>
                    <a:pt x="419277" y="414159"/>
                  </a:lnTo>
                  <a:lnTo>
                    <a:pt x="416433" y="414159"/>
                  </a:lnTo>
                  <a:lnTo>
                    <a:pt x="414439" y="412267"/>
                  </a:lnTo>
                  <a:lnTo>
                    <a:pt x="410438" y="409270"/>
                  </a:lnTo>
                  <a:lnTo>
                    <a:pt x="413270" y="402818"/>
                  </a:lnTo>
                  <a:lnTo>
                    <a:pt x="418439" y="400939"/>
                  </a:lnTo>
                  <a:lnTo>
                    <a:pt x="423265" y="397941"/>
                  </a:lnTo>
                  <a:lnTo>
                    <a:pt x="424434" y="397154"/>
                  </a:lnTo>
                  <a:lnTo>
                    <a:pt x="423265" y="396062"/>
                  </a:lnTo>
                  <a:lnTo>
                    <a:pt x="419277" y="397941"/>
                  </a:lnTo>
                  <a:lnTo>
                    <a:pt x="416433" y="397154"/>
                  </a:lnTo>
                  <a:lnTo>
                    <a:pt x="414439" y="395274"/>
                  </a:lnTo>
                  <a:lnTo>
                    <a:pt x="412445" y="396062"/>
                  </a:lnTo>
                  <a:lnTo>
                    <a:pt x="409270" y="397154"/>
                  </a:lnTo>
                  <a:lnTo>
                    <a:pt x="407619" y="396062"/>
                  </a:lnTo>
                  <a:lnTo>
                    <a:pt x="406438" y="395274"/>
                  </a:lnTo>
                  <a:lnTo>
                    <a:pt x="404444" y="396062"/>
                  </a:lnTo>
                  <a:lnTo>
                    <a:pt x="401269" y="396062"/>
                  </a:lnTo>
                  <a:lnTo>
                    <a:pt x="401269" y="390398"/>
                  </a:lnTo>
                  <a:lnTo>
                    <a:pt x="403275" y="387718"/>
                  </a:lnTo>
                  <a:lnTo>
                    <a:pt x="404444" y="385826"/>
                  </a:lnTo>
                  <a:lnTo>
                    <a:pt x="403275" y="383946"/>
                  </a:lnTo>
                  <a:lnTo>
                    <a:pt x="404444" y="382054"/>
                  </a:lnTo>
                  <a:lnTo>
                    <a:pt x="407276" y="380161"/>
                  </a:lnTo>
                  <a:lnTo>
                    <a:pt x="407276" y="378282"/>
                  </a:lnTo>
                  <a:lnTo>
                    <a:pt x="410438" y="376389"/>
                  </a:lnTo>
                  <a:lnTo>
                    <a:pt x="414439" y="375285"/>
                  </a:lnTo>
                  <a:lnTo>
                    <a:pt x="415277" y="374497"/>
                  </a:lnTo>
                  <a:lnTo>
                    <a:pt x="414439" y="370725"/>
                  </a:lnTo>
                  <a:lnTo>
                    <a:pt x="418439" y="369620"/>
                  </a:lnTo>
                  <a:lnTo>
                    <a:pt x="422440" y="373405"/>
                  </a:lnTo>
                  <a:lnTo>
                    <a:pt x="423265" y="372618"/>
                  </a:lnTo>
                  <a:lnTo>
                    <a:pt x="427266" y="373405"/>
                  </a:lnTo>
                  <a:lnTo>
                    <a:pt x="428434" y="375285"/>
                  </a:lnTo>
                  <a:lnTo>
                    <a:pt x="431266" y="377177"/>
                  </a:lnTo>
                  <a:lnTo>
                    <a:pt x="434441" y="377177"/>
                  </a:lnTo>
                  <a:lnTo>
                    <a:pt x="434441" y="373405"/>
                  </a:lnTo>
                  <a:lnTo>
                    <a:pt x="437769" y="373405"/>
                  </a:lnTo>
                  <a:lnTo>
                    <a:pt x="438353" y="372618"/>
                  </a:lnTo>
                  <a:lnTo>
                    <a:pt x="439775" y="370725"/>
                  </a:lnTo>
                  <a:lnTo>
                    <a:pt x="441769" y="366471"/>
                  </a:lnTo>
                  <a:lnTo>
                    <a:pt x="441769" y="363956"/>
                  </a:lnTo>
                  <a:lnTo>
                    <a:pt x="443763" y="358927"/>
                  </a:lnTo>
                  <a:lnTo>
                    <a:pt x="443763" y="357035"/>
                  </a:lnTo>
                  <a:lnTo>
                    <a:pt x="441769" y="355142"/>
                  </a:lnTo>
                  <a:lnTo>
                    <a:pt x="438442" y="353263"/>
                  </a:lnTo>
                  <a:lnTo>
                    <a:pt x="439775" y="356400"/>
                  </a:lnTo>
                  <a:lnTo>
                    <a:pt x="440436" y="358292"/>
                  </a:lnTo>
                  <a:lnTo>
                    <a:pt x="440436" y="360807"/>
                  </a:lnTo>
                  <a:lnTo>
                    <a:pt x="439775" y="362699"/>
                  </a:lnTo>
                  <a:lnTo>
                    <a:pt x="435775" y="367728"/>
                  </a:lnTo>
                  <a:lnTo>
                    <a:pt x="432435" y="369620"/>
                  </a:lnTo>
                  <a:lnTo>
                    <a:pt x="430441" y="369620"/>
                  </a:lnTo>
                  <a:lnTo>
                    <a:pt x="425272" y="368515"/>
                  </a:lnTo>
                  <a:lnTo>
                    <a:pt x="421271" y="366471"/>
                  </a:lnTo>
                  <a:lnTo>
                    <a:pt x="421271" y="363956"/>
                  </a:lnTo>
                  <a:lnTo>
                    <a:pt x="423176" y="362064"/>
                  </a:lnTo>
                  <a:lnTo>
                    <a:pt x="424434" y="360807"/>
                  </a:lnTo>
                  <a:lnTo>
                    <a:pt x="423265" y="360807"/>
                  </a:lnTo>
                  <a:lnTo>
                    <a:pt x="419277" y="362064"/>
                  </a:lnTo>
                  <a:lnTo>
                    <a:pt x="418439" y="360807"/>
                  </a:lnTo>
                  <a:lnTo>
                    <a:pt x="418553" y="354520"/>
                  </a:lnTo>
                  <a:lnTo>
                    <a:pt x="419277" y="350735"/>
                  </a:lnTo>
                  <a:lnTo>
                    <a:pt x="420433" y="346964"/>
                  </a:lnTo>
                  <a:lnTo>
                    <a:pt x="418439" y="345706"/>
                  </a:lnTo>
                  <a:lnTo>
                    <a:pt x="417271" y="347599"/>
                  </a:lnTo>
                  <a:lnTo>
                    <a:pt x="416433" y="352628"/>
                  </a:lnTo>
                  <a:lnTo>
                    <a:pt x="414439" y="362699"/>
                  </a:lnTo>
                  <a:lnTo>
                    <a:pt x="413270" y="365848"/>
                  </a:lnTo>
                  <a:lnTo>
                    <a:pt x="411276" y="367728"/>
                  </a:lnTo>
                  <a:lnTo>
                    <a:pt x="408444" y="368515"/>
                  </a:lnTo>
                  <a:lnTo>
                    <a:pt x="407276" y="368515"/>
                  </a:lnTo>
                  <a:lnTo>
                    <a:pt x="407276" y="363956"/>
                  </a:lnTo>
                  <a:lnTo>
                    <a:pt x="406438" y="362699"/>
                  </a:lnTo>
                  <a:lnTo>
                    <a:pt x="404444" y="364591"/>
                  </a:lnTo>
                  <a:lnTo>
                    <a:pt x="401269" y="369620"/>
                  </a:lnTo>
                  <a:lnTo>
                    <a:pt x="399275" y="374497"/>
                  </a:lnTo>
                  <a:lnTo>
                    <a:pt x="398106" y="376720"/>
                  </a:lnTo>
                  <a:lnTo>
                    <a:pt x="398106" y="376389"/>
                  </a:lnTo>
                  <a:lnTo>
                    <a:pt x="397281" y="378282"/>
                  </a:lnTo>
                  <a:lnTo>
                    <a:pt x="395274" y="380949"/>
                  </a:lnTo>
                  <a:lnTo>
                    <a:pt x="395274" y="385826"/>
                  </a:lnTo>
                  <a:lnTo>
                    <a:pt x="393280" y="386613"/>
                  </a:lnTo>
                  <a:lnTo>
                    <a:pt x="390105" y="385826"/>
                  </a:lnTo>
                  <a:lnTo>
                    <a:pt x="388112" y="385826"/>
                  </a:lnTo>
                  <a:lnTo>
                    <a:pt x="386105" y="386613"/>
                  </a:lnTo>
                  <a:lnTo>
                    <a:pt x="385279" y="388505"/>
                  </a:lnTo>
                  <a:lnTo>
                    <a:pt x="387273" y="389610"/>
                  </a:lnTo>
                  <a:lnTo>
                    <a:pt x="391274" y="389610"/>
                  </a:lnTo>
                  <a:lnTo>
                    <a:pt x="387273" y="392277"/>
                  </a:lnTo>
                  <a:lnTo>
                    <a:pt x="388112" y="393382"/>
                  </a:lnTo>
                  <a:lnTo>
                    <a:pt x="391274" y="393382"/>
                  </a:lnTo>
                  <a:lnTo>
                    <a:pt x="391274" y="395274"/>
                  </a:lnTo>
                  <a:lnTo>
                    <a:pt x="393280" y="401726"/>
                  </a:lnTo>
                  <a:lnTo>
                    <a:pt x="392112" y="402818"/>
                  </a:lnTo>
                  <a:lnTo>
                    <a:pt x="390105" y="404710"/>
                  </a:lnTo>
                  <a:lnTo>
                    <a:pt x="386105" y="405498"/>
                  </a:lnTo>
                  <a:lnTo>
                    <a:pt x="385279" y="404710"/>
                  </a:lnTo>
                  <a:lnTo>
                    <a:pt x="384111" y="401726"/>
                  </a:lnTo>
                  <a:lnTo>
                    <a:pt x="383273" y="400939"/>
                  </a:lnTo>
                  <a:lnTo>
                    <a:pt x="379272" y="399834"/>
                  </a:lnTo>
                  <a:lnTo>
                    <a:pt x="378117" y="399834"/>
                  </a:lnTo>
                  <a:lnTo>
                    <a:pt x="371284" y="397941"/>
                  </a:lnTo>
                  <a:lnTo>
                    <a:pt x="369277" y="399834"/>
                  </a:lnTo>
                  <a:lnTo>
                    <a:pt x="370116" y="401726"/>
                  </a:lnTo>
                  <a:lnTo>
                    <a:pt x="372110" y="402818"/>
                  </a:lnTo>
                  <a:lnTo>
                    <a:pt x="372732" y="402818"/>
                  </a:lnTo>
                  <a:lnTo>
                    <a:pt x="377278" y="404710"/>
                  </a:lnTo>
                  <a:lnTo>
                    <a:pt x="383273" y="408482"/>
                  </a:lnTo>
                  <a:lnTo>
                    <a:pt x="386105" y="411632"/>
                  </a:lnTo>
                  <a:lnTo>
                    <a:pt x="386105" y="413524"/>
                  </a:lnTo>
                  <a:lnTo>
                    <a:pt x="384111" y="415417"/>
                  </a:lnTo>
                  <a:lnTo>
                    <a:pt x="381279" y="414159"/>
                  </a:lnTo>
                  <a:lnTo>
                    <a:pt x="375272" y="410375"/>
                  </a:lnTo>
                  <a:lnTo>
                    <a:pt x="372110" y="408482"/>
                  </a:lnTo>
                  <a:lnTo>
                    <a:pt x="354952" y="397941"/>
                  </a:lnTo>
                  <a:lnTo>
                    <a:pt x="358952" y="395274"/>
                  </a:lnTo>
                  <a:lnTo>
                    <a:pt x="358114" y="394169"/>
                  </a:lnTo>
                  <a:lnTo>
                    <a:pt x="352120" y="396062"/>
                  </a:lnTo>
                  <a:lnTo>
                    <a:pt x="348945" y="399046"/>
                  </a:lnTo>
                  <a:lnTo>
                    <a:pt x="346951" y="399046"/>
                  </a:lnTo>
                  <a:lnTo>
                    <a:pt x="344119" y="397941"/>
                  </a:lnTo>
                  <a:lnTo>
                    <a:pt x="342112" y="396062"/>
                  </a:lnTo>
                  <a:lnTo>
                    <a:pt x="338112" y="394169"/>
                  </a:lnTo>
                  <a:lnTo>
                    <a:pt x="332955" y="397154"/>
                  </a:lnTo>
                  <a:lnTo>
                    <a:pt x="328955" y="400939"/>
                  </a:lnTo>
                  <a:lnTo>
                    <a:pt x="326948" y="402818"/>
                  </a:lnTo>
                  <a:lnTo>
                    <a:pt x="327113" y="402818"/>
                  </a:lnTo>
                  <a:lnTo>
                    <a:pt x="321614" y="408482"/>
                  </a:lnTo>
                  <a:lnTo>
                    <a:pt x="317614" y="414159"/>
                  </a:lnTo>
                  <a:lnTo>
                    <a:pt x="316953" y="419188"/>
                  </a:lnTo>
                  <a:lnTo>
                    <a:pt x="316953" y="424853"/>
                  </a:lnTo>
                  <a:lnTo>
                    <a:pt x="314947" y="428625"/>
                  </a:lnTo>
                  <a:lnTo>
                    <a:pt x="312953" y="433197"/>
                  </a:lnTo>
                  <a:lnTo>
                    <a:pt x="312953" y="438861"/>
                  </a:lnTo>
                  <a:lnTo>
                    <a:pt x="314947" y="442633"/>
                  </a:lnTo>
                  <a:lnTo>
                    <a:pt x="318947" y="448297"/>
                  </a:lnTo>
                  <a:lnTo>
                    <a:pt x="324954" y="453174"/>
                  </a:lnTo>
                  <a:lnTo>
                    <a:pt x="324954" y="458838"/>
                  </a:lnTo>
                  <a:lnTo>
                    <a:pt x="321614" y="459943"/>
                  </a:lnTo>
                  <a:lnTo>
                    <a:pt x="319620" y="458050"/>
                  </a:lnTo>
                  <a:lnTo>
                    <a:pt x="316953" y="454279"/>
                  </a:lnTo>
                  <a:lnTo>
                    <a:pt x="311619" y="447509"/>
                  </a:lnTo>
                  <a:lnTo>
                    <a:pt x="306793" y="440740"/>
                  </a:lnTo>
                  <a:lnTo>
                    <a:pt x="305625" y="438073"/>
                  </a:lnTo>
                  <a:lnTo>
                    <a:pt x="304571" y="435076"/>
                  </a:lnTo>
                  <a:lnTo>
                    <a:pt x="303618" y="432409"/>
                  </a:lnTo>
                  <a:lnTo>
                    <a:pt x="299618" y="431304"/>
                  </a:lnTo>
                  <a:lnTo>
                    <a:pt x="296456" y="434289"/>
                  </a:lnTo>
                  <a:lnTo>
                    <a:pt x="294462" y="435076"/>
                  </a:lnTo>
                  <a:lnTo>
                    <a:pt x="294462" y="433197"/>
                  </a:lnTo>
                  <a:lnTo>
                    <a:pt x="291617" y="430517"/>
                  </a:lnTo>
                  <a:lnTo>
                    <a:pt x="291617" y="428625"/>
                  </a:lnTo>
                  <a:lnTo>
                    <a:pt x="288455" y="426745"/>
                  </a:lnTo>
                  <a:lnTo>
                    <a:pt x="287629" y="423595"/>
                  </a:lnTo>
                  <a:lnTo>
                    <a:pt x="288455" y="419188"/>
                  </a:lnTo>
                  <a:lnTo>
                    <a:pt x="288455" y="416039"/>
                  </a:lnTo>
                  <a:lnTo>
                    <a:pt x="285623" y="413524"/>
                  </a:lnTo>
                  <a:lnTo>
                    <a:pt x="285623" y="410375"/>
                  </a:lnTo>
                  <a:lnTo>
                    <a:pt x="288455" y="409270"/>
                  </a:lnTo>
                  <a:lnTo>
                    <a:pt x="294462" y="408482"/>
                  </a:lnTo>
                  <a:lnTo>
                    <a:pt x="299618" y="406603"/>
                  </a:lnTo>
                  <a:lnTo>
                    <a:pt x="301625" y="406603"/>
                  </a:lnTo>
                  <a:lnTo>
                    <a:pt x="302793" y="407390"/>
                  </a:lnTo>
                  <a:lnTo>
                    <a:pt x="301625" y="410375"/>
                  </a:lnTo>
                  <a:lnTo>
                    <a:pt x="302793" y="412267"/>
                  </a:lnTo>
                  <a:lnTo>
                    <a:pt x="304787" y="412267"/>
                  </a:lnTo>
                  <a:lnTo>
                    <a:pt x="308787" y="410375"/>
                  </a:lnTo>
                  <a:lnTo>
                    <a:pt x="309626" y="407390"/>
                  </a:lnTo>
                  <a:lnTo>
                    <a:pt x="309473" y="406603"/>
                  </a:lnTo>
                  <a:lnTo>
                    <a:pt x="309130" y="404710"/>
                  </a:lnTo>
                  <a:lnTo>
                    <a:pt x="308787" y="402818"/>
                  </a:lnTo>
                  <a:lnTo>
                    <a:pt x="306793" y="397154"/>
                  </a:lnTo>
                  <a:lnTo>
                    <a:pt x="306793" y="394169"/>
                  </a:lnTo>
                  <a:lnTo>
                    <a:pt x="310781" y="392277"/>
                  </a:lnTo>
                  <a:lnTo>
                    <a:pt x="312953" y="394169"/>
                  </a:lnTo>
                  <a:lnTo>
                    <a:pt x="314947" y="397154"/>
                  </a:lnTo>
                  <a:lnTo>
                    <a:pt x="316953" y="397941"/>
                  </a:lnTo>
                  <a:lnTo>
                    <a:pt x="317614" y="397941"/>
                  </a:lnTo>
                  <a:lnTo>
                    <a:pt x="316953" y="394169"/>
                  </a:lnTo>
                  <a:lnTo>
                    <a:pt x="317614" y="392277"/>
                  </a:lnTo>
                  <a:lnTo>
                    <a:pt x="318947" y="391490"/>
                  </a:lnTo>
                  <a:lnTo>
                    <a:pt x="319620" y="389610"/>
                  </a:lnTo>
                  <a:lnTo>
                    <a:pt x="317614" y="388505"/>
                  </a:lnTo>
                  <a:lnTo>
                    <a:pt x="315620" y="388505"/>
                  </a:lnTo>
                  <a:lnTo>
                    <a:pt x="313613" y="387718"/>
                  </a:lnTo>
                  <a:lnTo>
                    <a:pt x="312953" y="383946"/>
                  </a:lnTo>
                  <a:lnTo>
                    <a:pt x="313613" y="379069"/>
                  </a:lnTo>
                  <a:lnTo>
                    <a:pt x="316953" y="375285"/>
                  </a:lnTo>
                  <a:lnTo>
                    <a:pt x="318947" y="374497"/>
                  </a:lnTo>
                  <a:lnTo>
                    <a:pt x="320954" y="376389"/>
                  </a:lnTo>
                  <a:lnTo>
                    <a:pt x="322948" y="377177"/>
                  </a:lnTo>
                  <a:lnTo>
                    <a:pt x="323621" y="377177"/>
                  </a:lnTo>
                  <a:lnTo>
                    <a:pt x="324954" y="376389"/>
                  </a:lnTo>
                  <a:lnTo>
                    <a:pt x="322427" y="374497"/>
                  </a:lnTo>
                  <a:lnTo>
                    <a:pt x="320954" y="373405"/>
                  </a:lnTo>
                  <a:lnTo>
                    <a:pt x="320116" y="372618"/>
                  </a:lnTo>
                  <a:lnTo>
                    <a:pt x="318947" y="371513"/>
                  </a:lnTo>
                  <a:lnTo>
                    <a:pt x="319620" y="368515"/>
                  </a:lnTo>
                  <a:lnTo>
                    <a:pt x="323621" y="366471"/>
                  </a:lnTo>
                  <a:lnTo>
                    <a:pt x="330949" y="366471"/>
                  </a:lnTo>
                  <a:lnTo>
                    <a:pt x="334111" y="367728"/>
                  </a:lnTo>
                  <a:lnTo>
                    <a:pt x="338112" y="366471"/>
                  </a:lnTo>
                  <a:lnTo>
                    <a:pt x="334111" y="363956"/>
                  </a:lnTo>
                  <a:lnTo>
                    <a:pt x="334111" y="360807"/>
                  </a:lnTo>
                  <a:lnTo>
                    <a:pt x="338112" y="360807"/>
                  </a:lnTo>
                  <a:lnTo>
                    <a:pt x="338112" y="360184"/>
                  </a:lnTo>
                  <a:lnTo>
                    <a:pt x="336118" y="358292"/>
                  </a:lnTo>
                  <a:lnTo>
                    <a:pt x="332955" y="356400"/>
                  </a:lnTo>
                  <a:lnTo>
                    <a:pt x="332955" y="355142"/>
                  </a:lnTo>
                  <a:lnTo>
                    <a:pt x="338112" y="350735"/>
                  </a:lnTo>
                  <a:lnTo>
                    <a:pt x="340944" y="348856"/>
                  </a:lnTo>
                  <a:lnTo>
                    <a:pt x="342950" y="348856"/>
                  </a:lnTo>
                  <a:lnTo>
                    <a:pt x="346951" y="350735"/>
                  </a:lnTo>
                  <a:lnTo>
                    <a:pt x="352120" y="351370"/>
                  </a:lnTo>
                  <a:lnTo>
                    <a:pt x="354114" y="356400"/>
                  </a:lnTo>
                  <a:lnTo>
                    <a:pt x="356108" y="358927"/>
                  </a:lnTo>
                  <a:lnTo>
                    <a:pt x="358114" y="362699"/>
                  </a:lnTo>
                  <a:lnTo>
                    <a:pt x="364947" y="367728"/>
                  </a:lnTo>
                  <a:lnTo>
                    <a:pt x="370116" y="369620"/>
                  </a:lnTo>
                  <a:lnTo>
                    <a:pt x="373278" y="369620"/>
                  </a:lnTo>
                  <a:lnTo>
                    <a:pt x="378117" y="368515"/>
                  </a:lnTo>
                  <a:lnTo>
                    <a:pt x="380111" y="368515"/>
                  </a:lnTo>
                  <a:lnTo>
                    <a:pt x="381279" y="367728"/>
                  </a:lnTo>
                  <a:lnTo>
                    <a:pt x="372110" y="367728"/>
                  </a:lnTo>
                  <a:lnTo>
                    <a:pt x="367284" y="366471"/>
                  </a:lnTo>
                  <a:lnTo>
                    <a:pt x="364109" y="364591"/>
                  </a:lnTo>
                  <a:lnTo>
                    <a:pt x="364109" y="362064"/>
                  </a:lnTo>
                  <a:lnTo>
                    <a:pt x="364947" y="358927"/>
                  </a:lnTo>
                  <a:lnTo>
                    <a:pt x="360946" y="358927"/>
                  </a:lnTo>
                  <a:lnTo>
                    <a:pt x="358114" y="355142"/>
                  </a:lnTo>
                  <a:lnTo>
                    <a:pt x="356946" y="351370"/>
                  </a:lnTo>
                  <a:lnTo>
                    <a:pt x="362115" y="348856"/>
                  </a:lnTo>
                  <a:lnTo>
                    <a:pt x="366115" y="345706"/>
                  </a:lnTo>
                  <a:lnTo>
                    <a:pt x="368109" y="344919"/>
                  </a:lnTo>
                  <a:lnTo>
                    <a:pt x="368109" y="343814"/>
                  </a:lnTo>
                  <a:lnTo>
                    <a:pt x="364109" y="343814"/>
                  </a:lnTo>
                  <a:lnTo>
                    <a:pt x="358114" y="344919"/>
                  </a:lnTo>
                  <a:lnTo>
                    <a:pt x="354952" y="345706"/>
                  </a:lnTo>
                  <a:lnTo>
                    <a:pt x="352120" y="345706"/>
                  </a:lnTo>
                  <a:lnTo>
                    <a:pt x="348119" y="344919"/>
                  </a:lnTo>
                  <a:lnTo>
                    <a:pt x="344119" y="341934"/>
                  </a:lnTo>
                  <a:lnTo>
                    <a:pt x="344119" y="339255"/>
                  </a:lnTo>
                  <a:lnTo>
                    <a:pt x="346951" y="337362"/>
                  </a:lnTo>
                  <a:lnTo>
                    <a:pt x="349478" y="335483"/>
                  </a:lnTo>
                  <a:lnTo>
                    <a:pt x="350951" y="334378"/>
                  </a:lnTo>
                  <a:lnTo>
                    <a:pt x="370116" y="334378"/>
                  </a:lnTo>
                  <a:lnTo>
                    <a:pt x="378117" y="333590"/>
                  </a:lnTo>
                  <a:lnTo>
                    <a:pt x="383273" y="331698"/>
                  </a:lnTo>
                  <a:lnTo>
                    <a:pt x="384924" y="330593"/>
                  </a:lnTo>
                  <a:lnTo>
                    <a:pt x="386105" y="329806"/>
                  </a:lnTo>
                  <a:lnTo>
                    <a:pt x="389280" y="329806"/>
                  </a:lnTo>
                  <a:lnTo>
                    <a:pt x="390105" y="330593"/>
                  </a:lnTo>
                  <a:lnTo>
                    <a:pt x="391274" y="329806"/>
                  </a:lnTo>
                  <a:lnTo>
                    <a:pt x="390105" y="327609"/>
                  </a:lnTo>
                  <a:lnTo>
                    <a:pt x="387273" y="323837"/>
                  </a:lnTo>
                  <a:lnTo>
                    <a:pt x="384111" y="325716"/>
                  </a:lnTo>
                  <a:lnTo>
                    <a:pt x="379272" y="327609"/>
                  </a:lnTo>
                  <a:lnTo>
                    <a:pt x="374116" y="328714"/>
                  </a:lnTo>
                  <a:lnTo>
                    <a:pt x="370116" y="329806"/>
                  </a:lnTo>
                  <a:lnTo>
                    <a:pt x="366115" y="327609"/>
                  </a:lnTo>
                  <a:lnTo>
                    <a:pt x="362115" y="323837"/>
                  </a:lnTo>
                  <a:lnTo>
                    <a:pt x="362115" y="323049"/>
                  </a:lnTo>
                  <a:lnTo>
                    <a:pt x="362115" y="321157"/>
                  </a:lnTo>
                  <a:lnTo>
                    <a:pt x="362115" y="320052"/>
                  </a:lnTo>
                  <a:lnTo>
                    <a:pt x="362940" y="317385"/>
                  </a:lnTo>
                  <a:lnTo>
                    <a:pt x="368109" y="314388"/>
                  </a:lnTo>
                  <a:lnTo>
                    <a:pt x="371284" y="311721"/>
                  </a:lnTo>
                  <a:lnTo>
                    <a:pt x="376110" y="310616"/>
                  </a:lnTo>
                  <a:lnTo>
                    <a:pt x="381279" y="310616"/>
                  </a:lnTo>
                  <a:lnTo>
                    <a:pt x="385279" y="307936"/>
                  </a:lnTo>
                  <a:lnTo>
                    <a:pt x="388112" y="306844"/>
                  </a:lnTo>
                  <a:lnTo>
                    <a:pt x="392112" y="306844"/>
                  </a:lnTo>
                  <a:lnTo>
                    <a:pt x="395274" y="307936"/>
                  </a:lnTo>
                  <a:lnTo>
                    <a:pt x="396113" y="308267"/>
                  </a:lnTo>
                  <a:lnTo>
                    <a:pt x="396113" y="308724"/>
                  </a:lnTo>
                  <a:lnTo>
                    <a:pt x="397281" y="308724"/>
                  </a:lnTo>
                  <a:lnTo>
                    <a:pt x="397281" y="306844"/>
                  </a:lnTo>
                  <a:lnTo>
                    <a:pt x="396113" y="304952"/>
                  </a:lnTo>
                  <a:lnTo>
                    <a:pt x="389280" y="302272"/>
                  </a:lnTo>
                  <a:lnTo>
                    <a:pt x="389280" y="300393"/>
                  </a:lnTo>
                  <a:lnTo>
                    <a:pt x="393280" y="292836"/>
                  </a:lnTo>
                  <a:lnTo>
                    <a:pt x="395274" y="290944"/>
                  </a:lnTo>
                  <a:lnTo>
                    <a:pt x="394106" y="286702"/>
                  </a:lnTo>
                  <a:lnTo>
                    <a:pt x="395274" y="284022"/>
                  </a:lnTo>
                  <a:lnTo>
                    <a:pt x="396113" y="279146"/>
                  </a:lnTo>
                  <a:lnTo>
                    <a:pt x="397281" y="278358"/>
                  </a:lnTo>
                  <a:lnTo>
                    <a:pt x="396113" y="278358"/>
                  </a:lnTo>
                  <a:lnTo>
                    <a:pt x="395274" y="279146"/>
                  </a:lnTo>
                  <a:lnTo>
                    <a:pt x="394106" y="284022"/>
                  </a:lnTo>
                  <a:lnTo>
                    <a:pt x="394106" y="284810"/>
                  </a:lnTo>
                  <a:lnTo>
                    <a:pt x="392112" y="287959"/>
                  </a:lnTo>
                  <a:lnTo>
                    <a:pt x="379272" y="304952"/>
                  </a:lnTo>
                  <a:lnTo>
                    <a:pt x="376110" y="304165"/>
                  </a:lnTo>
                  <a:lnTo>
                    <a:pt x="374116" y="303060"/>
                  </a:lnTo>
                  <a:lnTo>
                    <a:pt x="373278" y="300393"/>
                  </a:lnTo>
                  <a:lnTo>
                    <a:pt x="372110" y="294728"/>
                  </a:lnTo>
                  <a:lnTo>
                    <a:pt x="371284" y="290944"/>
                  </a:lnTo>
                  <a:lnTo>
                    <a:pt x="371284" y="289052"/>
                  </a:lnTo>
                  <a:lnTo>
                    <a:pt x="374116" y="284810"/>
                  </a:lnTo>
                  <a:lnTo>
                    <a:pt x="372110" y="284810"/>
                  </a:lnTo>
                  <a:lnTo>
                    <a:pt x="370116" y="286702"/>
                  </a:lnTo>
                  <a:lnTo>
                    <a:pt x="367284" y="292836"/>
                  </a:lnTo>
                  <a:lnTo>
                    <a:pt x="364947" y="294728"/>
                  </a:lnTo>
                  <a:lnTo>
                    <a:pt x="364947" y="295503"/>
                  </a:lnTo>
                  <a:lnTo>
                    <a:pt x="367284" y="296608"/>
                  </a:lnTo>
                  <a:lnTo>
                    <a:pt x="368109" y="298500"/>
                  </a:lnTo>
                  <a:lnTo>
                    <a:pt x="369277" y="300393"/>
                  </a:lnTo>
                  <a:lnTo>
                    <a:pt x="369277" y="302272"/>
                  </a:lnTo>
                  <a:lnTo>
                    <a:pt x="368109" y="304952"/>
                  </a:lnTo>
                  <a:lnTo>
                    <a:pt x="364109" y="308724"/>
                  </a:lnTo>
                  <a:lnTo>
                    <a:pt x="360946" y="308724"/>
                  </a:lnTo>
                  <a:lnTo>
                    <a:pt x="356946" y="309829"/>
                  </a:lnTo>
                  <a:lnTo>
                    <a:pt x="356108" y="313601"/>
                  </a:lnTo>
                  <a:lnTo>
                    <a:pt x="356108" y="321157"/>
                  </a:lnTo>
                  <a:lnTo>
                    <a:pt x="356108" y="323049"/>
                  </a:lnTo>
                  <a:lnTo>
                    <a:pt x="356108" y="327609"/>
                  </a:lnTo>
                  <a:lnTo>
                    <a:pt x="352945" y="330593"/>
                  </a:lnTo>
                  <a:lnTo>
                    <a:pt x="350113" y="329806"/>
                  </a:lnTo>
                  <a:lnTo>
                    <a:pt x="348945" y="326821"/>
                  </a:lnTo>
                  <a:lnTo>
                    <a:pt x="348119" y="323837"/>
                  </a:lnTo>
                  <a:lnTo>
                    <a:pt x="346951" y="323049"/>
                  </a:lnTo>
                  <a:lnTo>
                    <a:pt x="344944" y="321157"/>
                  </a:lnTo>
                  <a:lnTo>
                    <a:pt x="344119" y="317385"/>
                  </a:lnTo>
                  <a:lnTo>
                    <a:pt x="344119" y="312508"/>
                  </a:lnTo>
                  <a:lnTo>
                    <a:pt x="342950" y="311721"/>
                  </a:lnTo>
                  <a:lnTo>
                    <a:pt x="342112" y="309829"/>
                  </a:lnTo>
                  <a:lnTo>
                    <a:pt x="340944" y="310616"/>
                  </a:lnTo>
                  <a:lnTo>
                    <a:pt x="340944" y="314388"/>
                  </a:lnTo>
                  <a:lnTo>
                    <a:pt x="340118" y="315493"/>
                  </a:lnTo>
                  <a:lnTo>
                    <a:pt x="338950" y="318173"/>
                  </a:lnTo>
                  <a:lnTo>
                    <a:pt x="338112" y="321157"/>
                  </a:lnTo>
                  <a:lnTo>
                    <a:pt x="340944" y="323049"/>
                  </a:lnTo>
                  <a:lnTo>
                    <a:pt x="344944" y="329806"/>
                  </a:lnTo>
                  <a:lnTo>
                    <a:pt x="344944" y="334378"/>
                  </a:lnTo>
                  <a:lnTo>
                    <a:pt x="342112" y="335483"/>
                  </a:lnTo>
                  <a:lnTo>
                    <a:pt x="340118" y="335483"/>
                  </a:lnTo>
                  <a:lnTo>
                    <a:pt x="338112" y="334378"/>
                  </a:lnTo>
                  <a:lnTo>
                    <a:pt x="336956" y="332486"/>
                  </a:lnTo>
                  <a:lnTo>
                    <a:pt x="334949" y="330593"/>
                  </a:lnTo>
                  <a:lnTo>
                    <a:pt x="328955" y="330593"/>
                  </a:lnTo>
                  <a:lnTo>
                    <a:pt x="334111" y="335483"/>
                  </a:lnTo>
                  <a:lnTo>
                    <a:pt x="336118" y="339255"/>
                  </a:lnTo>
                  <a:lnTo>
                    <a:pt x="334949" y="343027"/>
                  </a:lnTo>
                  <a:lnTo>
                    <a:pt x="332117" y="344919"/>
                  </a:lnTo>
                  <a:lnTo>
                    <a:pt x="330949" y="343814"/>
                  </a:lnTo>
                  <a:lnTo>
                    <a:pt x="328955" y="341147"/>
                  </a:lnTo>
                  <a:lnTo>
                    <a:pt x="326948" y="341147"/>
                  </a:lnTo>
                  <a:lnTo>
                    <a:pt x="325615" y="341934"/>
                  </a:lnTo>
                  <a:lnTo>
                    <a:pt x="325615" y="343814"/>
                  </a:lnTo>
                  <a:lnTo>
                    <a:pt x="323621" y="344919"/>
                  </a:lnTo>
                  <a:lnTo>
                    <a:pt x="323621" y="346964"/>
                  </a:lnTo>
                  <a:lnTo>
                    <a:pt x="325615" y="347599"/>
                  </a:lnTo>
                  <a:lnTo>
                    <a:pt x="326948" y="348856"/>
                  </a:lnTo>
                  <a:lnTo>
                    <a:pt x="326948" y="349478"/>
                  </a:lnTo>
                  <a:lnTo>
                    <a:pt x="324954" y="350735"/>
                  </a:lnTo>
                  <a:lnTo>
                    <a:pt x="319620" y="351370"/>
                  </a:lnTo>
                  <a:lnTo>
                    <a:pt x="318947" y="353263"/>
                  </a:lnTo>
                  <a:lnTo>
                    <a:pt x="321614" y="355142"/>
                  </a:lnTo>
                  <a:lnTo>
                    <a:pt x="322948" y="358292"/>
                  </a:lnTo>
                  <a:lnTo>
                    <a:pt x="319620" y="360184"/>
                  </a:lnTo>
                  <a:lnTo>
                    <a:pt x="314947" y="363956"/>
                  </a:lnTo>
                  <a:lnTo>
                    <a:pt x="312953" y="370725"/>
                  </a:lnTo>
                  <a:lnTo>
                    <a:pt x="310781" y="372618"/>
                  </a:lnTo>
                  <a:lnTo>
                    <a:pt x="306793" y="372618"/>
                  </a:lnTo>
                  <a:lnTo>
                    <a:pt x="304787" y="371513"/>
                  </a:lnTo>
                  <a:lnTo>
                    <a:pt x="301625" y="369620"/>
                  </a:lnTo>
                  <a:lnTo>
                    <a:pt x="300786" y="365848"/>
                  </a:lnTo>
                  <a:lnTo>
                    <a:pt x="299618" y="362064"/>
                  </a:lnTo>
                  <a:lnTo>
                    <a:pt x="299618" y="360184"/>
                  </a:lnTo>
                  <a:lnTo>
                    <a:pt x="298792" y="360184"/>
                  </a:lnTo>
                  <a:lnTo>
                    <a:pt x="298869" y="366471"/>
                  </a:lnTo>
                  <a:lnTo>
                    <a:pt x="299618" y="372618"/>
                  </a:lnTo>
                  <a:lnTo>
                    <a:pt x="301625" y="377177"/>
                  </a:lnTo>
                  <a:lnTo>
                    <a:pt x="303618" y="382054"/>
                  </a:lnTo>
                  <a:lnTo>
                    <a:pt x="303618" y="382841"/>
                  </a:lnTo>
                  <a:lnTo>
                    <a:pt x="302793" y="383946"/>
                  </a:lnTo>
                  <a:lnTo>
                    <a:pt x="300786" y="382841"/>
                  </a:lnTo>
                  <a:lnTo>
                    <a:pt x="294462" y="380949"/>
                  </a:lnTo>
                  <a:lnTo>
                    <a:pt x="289623" y="379069"/>
                  </a:lnTo>
                  <a:lnTo>
                    <a:pt x="286461" y="377177"/>
                  </a:lnTo>
                  <a:lnTo>
                    <a:pt x="284454" y="374497"/>
                  </a:lnTo>
                  <a:lnTo>
                    <a:pt x="282460" y="373405"/>
                  </a:lnTo>
                  <a:lnTo>
                    <a:pt x="282460" y="376389"/>
                  </a:lnTo>
                  <a:lnTo>
                    <a:pt x="287629" y="380949"/>
                  </a:lnTo>
                  <a:lnTo>
                    <a:pt x="293624" y="386613"/>
                  </a:lnTo>
                  <a:lnTo>
                    <a:pt x="295617" y="392277"/>
                  </a:lnTo>
                  <a:lnTo>
                    <a:pt x="295617" y="395274"/>
                  </a:lnTo>
                  <a:lnTo>
                    <a:pt x="294462" y="397154"/>
                  </a:lnTo>
                  <a:lnTo>
                    <a:pt x="289623" y="395274"/>
                  </a:lnTo>
                  <a:lnTo>
                    <a:pt x="288455" y="397154"/>
                  </a:lnTo>
                  <a:lnTo>
                    <a:pt x="289623" y="399046"/>
                  </a:lnTo>
                  <a:lnTo>
                    <a:pt x="280454" y="399046"/>
                  </a:lnTo>
                  <a:lnTo>
                    <a:pt x="280454" y="400939"/>
                  </a:lnTo>
                  <a:lnTo>
                    <a:pt x="280454" y="401726"/>
                  </a:lnTo>
                  <a:lnTo>
                    <a:pt x="277622" y="404710"/>
                  </a:lnTo>
                  <a:lnTo>
                    <a:pt x="267627" y="397154"/>
                  </a:lnTo>
                  <a:lnTo>
                    <a:pt x="267627" y="390398"/>
                  </a:lnTo>
                  <a:lnTo>
                    <a:pt x="265620" y="390398"/>
                  </a:lnTo>
                  <a:lnTo>
                    <a:pt x="263626" y="392277"/>
                  </a:lnTo>
                  <a:lnTo>
                    <a:pt x="262458" y="395274"/>
                  </a:lnTo>
                  <a:lnTo>
                    <a:pt x="261289" y="397154"/>
                  </a:lnTo>
                  <a:lnTo>
                    <a:pt x="260464" y="400939"/>
                  </a:lnTo>
                  <a:lnTo>
                    <a:pt x="259295" y="402818"/>
                  </a:lnTo>
                  <a:lnTo>
                    <a:pt x="259880" y="402818"/>
                  </a:lnTo>
                  <a:lnTo>
                    <a:pt x="259295" y="404710"/>
                  </a:lnTo>
                  <a:lnTo>
                    <a:pt x="258457" y="406603"/>
                  </a:lnTo>
                  <a:lnTo>
                    <a:pt x="248462" y="406603"/>
                  </a:lnTo>
                  <a:lnTo>
                    <a:pt x="247294" y="408482"/>
                  </a:lnTo>
                  <a:lnTo>
                    <a:pt x="245300" y="413524"/>
                  </a:lnTo>
                  <a:lnTo>
                    <a:pt x="245300" y="417296"/>
                  </a:lnTo>
                  <a:lnTo>
                    <a:pt x="247294" y="417296"/>
                  </a:lnTo>
                  <a:lnTo>
                    <a:pt x="253288" y="415417"/>
                  </a:lnTo>
                  <a:lnTo>
                    <a:pt x="256463" y="414159"/>
                  </a:lnTo>
                  <a:lnTo>
                    <a:pt x="262458" y="414159"/>
                  </a:lnTo>
                  <a:lnTo>
                    <a:pt x="263626" y="413931"/>
                  </a:lnTo>
                  <a:lnTo>
                    <a:pt x="263626" y="414159"/>
                  </a:lnTo>
                  <a:lnTo>
                    <a:pt x="266458" y="413524"/>
                  </a:lnTo>
                  <a:lnTo>
                    <a:pt x="267627" y="414159"/>
                  </a:lnTo>
                  <a:lnTo>
                    <a:pt x="271627" y="417931"/>
                  </a:lnTo>
                  <a:lnTo>
                    <a:pt x="275628" y="419188"/>
                  </a:lnTo>
                  <a:lnTo>
                    <a:pt x="275628" y="428625"/>
                  </a:lnTo>
                  <a:lnTo>
                    <a:pt x="273621" y="432409"/>
                  </a:lnTo>
                  <a:lnTo>
                    <a:pt x="268465" y="434289"/>
                  </a:lnTo>
                  <a:lnTo>
                    <a:pt x="268465" y="435076"/>
                  </a:lnTo>
                  <a:lnTo>
                    <a:pt x="270459" y="436181"/>
                  </a:lnTo>
                  <a:lnTo>
                    <a:pt x="278460" y="436181"/>
                  </a:lnTo>
                  <a:lnTo>
                    <a:pt x="281622" y="438073"/>
                  </a:lnTo>
                  <a:lnTo>
                    <a:pt x="284454" y="441845"/>
                  </a:lnTo>
                  <a:lnTo>
                    <a:pt x="288455" y="446405"/>
                  </a:lnTo>
                  <a:lnTo>
                    <a:pt x="293624" y="451294"/>
                  </a:lnTo>
                  <a:lnTo>
                    <a:pt x="294462" y="456171"/>
                  </a:lnTo>
                  <a:lnTo>
                    <a:pt x="297624" y="458838"/>
                  </a:lnTo>
                  <a:lnTo>
                    <a:pt x="303618" y="463715"/>
                  </a:lnTo>
                  <a:lnTo>
                    <a:pt x="304787" y="465607"/>
                  </a:lnTo>
                  <a:lnTo>
                    <a:pt x="304787" y="468287"/>
                  </a:lnTo>
                  <a:lnTo>
                    <a:pt x="298792" y="473163"/>
                  </a:lnTo>
                  <a:lnTo>
                    <a:pt x="292455" y="479615"/>
                  </a:lnTo>
                  <a:lnTo>
                    <a:pt x="290461" y="483387"/>
                  </a:lnTo>
                  <a:lnTo>
                    <a:pt x="290842" y="483387"/>
                  </a:lnTo>
                  <a:lnTo>
                    <a:pt x="289623" y="486384"/>
                  </a:lnTo>
                  <a:lnTo>
                    <a:pt x="292455" y="492201"/>
                  </a:lnTo>
                  <a:lnTo>
                    <a:pt x="295617" y="497078"/>
                  </a:lnTo>
                  <a:lnTo>
                    <a:pt x="296456" y="498970"/>
                  </a:lnTo>
                  <a:lnTo>
                    <a:pt x="295617" y="500849"/>
                  </a:lnTo>
                  <a:lnTo>
                    <a:pt x="291617" y="501637"/>
                  </a:lnTo>
                  <a:lnTo>
                    <a:pt x="285623" y="499757"/>
                  </a:lnTo>
                  <a:lnTo>
                    <a:pt x="284454" y="497865"/>
                  </a:lnTo>
                  <a:lnTo>
                    <a:pt x="285623" y="495185"/>
                  </a:lnTo>
                  <a:lnTo>
                    <a:pt x="286461" y="492201"/>
                  </a:lnTo>
                  <a:lnTo>
                    <a:pt x="285623" y="490943"/>
                  </a:lnTo>
                  <a:lnTo>
                    <a:pt x="283629" y="492823"/>
                  </a:lnTo>
                  <a:lnTo>
                    <a:pt x="281622" y="495185"/>
                  </a:lnTo>
                  <a:lnTo>
                    <a:pt x="278460" y="495185"/>
                  </a:lnTo>
                  <a:lnTo>
                    <a:pt x="276453" y="492201"/>
                  </a:lnTo>
                  <a:lnTo>
                    <a:pt x="276923" y="490943"/>
                  </a:lnTo>
                  <a:lnTo>
                    <a:pt x="277622" y="489051"/>
                  </a:lnTo>
                  <a:lnTo>
                    <a:pt x="275628" y="488264"/>
                  </a:lnTo>
                  <a:lnTo>
                    <a:pt x="271627" y="490156"/>
                  </a:lnTo>
                  <a:lnTo>
                    <a:pt x="268465" y="490943"/>
                  </a:lnTo>
                  <a:lnTo>
                    <a:pt x="263626" y="489051"/>
                  </a:lnTo>
                  <a:lnTo>
                    <a:pt x="262648" y="488264"/>
                  </a:lnTo>
                  <a:lnTo>
                    <a:pt x="261289" y="487159"/>
                  </a:lnTo>
                  <a:lnTo>
                    <a:pt x="257289" y="488264"/>
                  </a:lnTo>
                  <a:lnTo>
                    <a:pt x="251294" y="488264"/>
                  </a:lnTo>
                  <a:lnTo>
                    <a:pt x="244462" y="483387"/>
                  </a:lnTo>
                  <a:lnTo>
                    <a:pt x="240461" y="482600"/>
                  </a:lnTo>
                  <a:lnTo>
                    <a:pt x="239293" y="481495"/>
                  </a:lnTo>
                  <a:lnTo>
                    <a:pt x="238467" y="480707"/>
                  </a:lnTo>
                  <a:lnTo>
                    <a:pt x="234467" y="477723"/>
                  </a:lnTo>
                  <a:lnTo>
                    <a:pt x="231292" y="473951"/>
                  </a:lnTo>
                  <a:lnTo>
                    <a:pt x="229298" y="468287"/>
                  </a:lnTo>
                  <a:lnTo>
                    <a:pt x="230466" y="465607"/>
                  </a:lnTo>
                  <a:lnTo>
                    <a:pt x="231292" y="464502"/>
                  </a:lnTo>
                  <a:lnTo>
                    <a:pt x="234467" y="465607"/>
                  </a:lnTo>
                  <a:lnTo>
                    <a:pt x="239293" y="468287"/>
                  </a:lnTo>
                  <a:lnTo>
                    <a:pt x="242468" y="470166"/>
                  </a:lnTo>
                  <a:lnTo>
                    <a:pt x="244462" y="472059"/>
                  </a:lnTo>
                  <a:lnTo>
                    <a:pt x="246456" y="470166"/>
                  </a:lnTo>
                  <a:lnTo>
                    <a:pt x="242468" y="465607"/>
                  </a:lnTo>
                  <a:lnTo>
                    <a:pt x="241846" y="464502"/>
                  </a:lnTo>
                  <a:lnTo>
                    <a:pt x="240347" y="461835"/>
                  </a:lnTo>
                  <a:lnTo>
                    <a:pt x="239293" y="459943"/>
                  </a:lnTo>
                  <a:lnTo>
                    <a:pt x="240461" y="456958"/>
                  </a:lnTo>
                  <a:lnTo>
                    <a:pt x="243293" y="456958"/>
                  </a:lnTo>
                  <a:lnTo>
                    <a:pt x="248462" y="458838"/>
                  </a:lnTo>
                  <a:lnTo>
                    <a:pt x="250456" y="460730"/>
                  </a:lnTo>
                  <a:lnTo>
                    <a:pt x="253288" y="465607"/>
                  </a:lnTo>
                  <a:lnTo>
                    <a:pt x="256463" y="470166"/>
                  </a:lnTo>
                  <a:lnTo>
                    <a:pt x="259295" y="471271"/>
                  </a:lnTo>
                  <a:lnTo>
                    <a:pt x="261289" y="473163"/>
                  </a:lnTo>
                  <a:lnTo>
                    <a:pt x="262458" y="471271"/>
                  </a:lnTo>
                  <a:lnTo>
                    <a:pt x="260464" y="467499"/>
                  </a:lnTo>
                  <a:lnTo>
                    <a:pt x="257289" y="463715"/>
                  </a:lnTo>
                  <a:lnTo>
                    <a:pt x="255295" y="460730"/>
                  </a:lnTo>
                  <a:lnTo>
                    <a:pt x="256463" y="458050"/>
                  </a:lnTo>
                  <a:lnTo>
                    <a:pt x="258457" y="458050"/>
                  </a:lnTo>
                  <a:lnTo>
                    <a:pt x="259295" y="459943"/>
                  </a:lnTo>
                  <a:lnTo>
                    <a:pt x="261289" y="460730"/>
                  </a:lnTo>
                  <a:lnTo>
                    <a:pt x="261289" y="458050"/>
                  </a:lnTo>
                  <a:lnTo>
                    <a:pt x="261289" y="456958"/>
                  </a:lnTo>
                  <a:lnTo>
                    <a:pt x="261289" y="455066"/>
                  </a:lnTo>
                  <a:lnTo>
                    <a:pt x="263626" y="455066"/>
                  </a:lnTo>
                  <a:lnTo>
                    <a:pt x="265620" y="455066"/>
                  </a:lnTo>
                  <a:lnTo>
                    <a:pt x="270459" y="455066"/>
                  </a:lnTo>
                  <a:lnTo>
                    <a:pt x="271627" y="453174"/>
                  </a:lnTo>
                  <a:lnTo>
                    <a:pt x="266458" y="451294"/>
                  </a:lnTo>
                  <a:lnTo>
                    <a:pt x="263626" y="453174"/>
                  </a:lnTo>
                  <a:lnTo>
                    <a:pt x="259295" y="455066"/>
                  </a:lnTo>
                  <a:lnTo>
                    <a:pt x="256463" y="455066"/>
                  </a:lnTo>
                  <a:lnTo>
                    <a:pt x="251294" y="452069"/>
                  </a:lnTo>
                  <a:lnTo>
                    <a:pt x="250456" y="449402"/>
                  </a:lnTo>
                  <a:lnTo>
                    <a:pt x="250456" y="446405"/>
                  </a:lnTo>
                  <a:lnTo>
                    <a:pt x="252463" y="445630"/>
                  </a:lnTo>
                  <a:lnTo>
                    <a:pt x="252463" y="443738"/>
                  </a:lnTo>
                  <a:lnTo>
                    <a:pt x="249301" y="441845"/>
                  </a:lnTo>
                  <a:lnTo>
                    <a:pt x="246456" y="441845"/>
                  </a:lnTo>
                  <a:lnTo>
                    <a:pt x="245300" y="444525"/>
                  </a:lnTo>
                  <a:lnTo>
                    <a:pt x="243293" y="446405"/>
                  </a:lnTo>
                  <a:lnTo>
                    <a:pt x="237299" y="445630"/>
                  </a:lnTo>
                  <a:lnTo>
                    <a:pt x="234467" y="442633"/>
                  </a:lnTo>
                  <a:lnTo>
                    <a:pt x="231292" y="439953"/>
                  </a:lnTo>
                  <a:lnTo>
                    <a:pt x="230466" y="439953"/>
                  </a:lnTo>
                  <a:lnTo>
                    <a:pt x="230466" y="442633"/>
                  </a:lnTo>
                  <a:lnTo>
                    <a:pt x="231292" y="445630"/>
                  </a:lnTo>
                  <a:lnTo>
                    <a:pt x="238467" y="449402"/>
                  </a:lnTo>
                  <a:lnTo>
                    <a:pt x="238467" y="453174"/>
                  </a:lnTo>
                  <a:lnTo>
                    <a:pt x="234467" y="454279"/>
                  </a:lnTo>
                  <a:lnTo>
                    <a:pt x="231292" y="455066"/>
                  </a:lnTo>
                  <a:lnTo>
                    <a:pt x="223304" y="453174"/>
                  </a:lnTo>
                  <a:lnTo>
                    <a:pt x="219303" y="455066"/>
                  </a:lnTo>
                  <a:lnTo>
                    <a:pt x="217297" y="456171"/>
                  </a:lnTo>
                  <a:lnTo>
                    <a:pt x="215303" y="458050"/>
                  </a:lnTo>
                  <a:lnTo>
                    <a:pt x="211963" y="458838"/>
                  </a:lnTo>
                  <a:lnTo>
                    <a:pt x="205968" y="459943"/>
                  </a:lnTo>
                  <a:lnTo>
                    <a:pt x="199974" y="460730"/>
                  </a:lnTo>
                  <a:lnTo>
                    <a:pt x="197967" y="461835"/>
                  </a:lnTo>
                  <a:lnTo>
                    <a:pt x="197307" y="459943"/>
                  </a:lnTo>
                  <a:lnTo>
                    <a:pt x="201307" y="451294"/>
                  </a:lnTo>
                  <a:lnTo>
                    <a:pt x="207962" y="439953"/>
                  </a:lnTo>
                  <a:lnTo>
                    <a:pt x="213296" y="434289"/>
                  </a:lnTo>
                  <a:lnTo>
                    <a:pt x="215303" y="431304"/>
                  </a:lnTo>
                  <a:lnTo>
                    <a:pt x="217297" y="430517"/>
                  </a:lnTo>
                  <a:lnTo>
                    <a:pt x="215963" y="428625"/>
                  </a:lnTo>
                  <a:lnTo>
                    <a:pt x="213296" y="431304"/>
                  </a:lnTo>
                  <a:lnTo>
                    <a:pt x="209296" y="434289"/>
                  </a:lnTo>
                  <a:lnTo>
                    <a:pt x="201968" y="436181"/>
                  </a:lnTo>
                  <a:lnTo>
                    <a:pt x="199301" y="440740"/>
                  </a:lnTo>
                  <a:lnTo>
                    <a:pt x="191973" y="446405"/>
                  </a:lnTo>
                  <a:lnTo>
                    <a:pt x="184810" y="451294"/>
                  </a:lnTo>
                  <a:lnTo>
                    <a:pt x="180809" y="458050"/>
                  </a:lnTo>
                  <a:lnTo>
                    <a:pt x="177977" y="461835"/>
                  </a:lnTo>
                  <a:lnTo>
                    <a:pt x="173977" y="462622"/>
                  </a:lnTo>
                  <a:lnTo>
                    <a:pt x="167970" y="467499"/>
                  </a:lnTo>
                  <a:lnTo>
                    <a:pt x="166801" y="473163"/>
                  </a:lnTo>
                  <a:lnTo>
                    <a:pt x="168808" y="477723"/>
                  </a:lnTo>
                  <a:lnTo>
                    <a:pt x="170903" y="481495"/>
                  </a:lnTo>
                  <a:lnTo>
                    <a:pt x="171475" y="482511"/>
                  </a:lnTo>
                  <a:lnTo>
                    <a:pt x="171970" y="483387"/>
                  </a:lnTo>
                  <a:lnTo>
                    <a:pt x="172808" y="484492"/>
                  </a:lnTo>
                  <a:lnTo>
                    <a:pt x="171970" y="488264"/>
                  </a:lnTo>
                  <a:lnTo>
                    <a:pt x="162801" y="492201"/>
                  </a:lnTo>
                  <a:lnTo>
                    <a:pt x="156806" y="490943"/>
                  </a:lnTo>
                  <a:lnTo>
                    <a:pt x="154813" y="490156"/>
                  </a:lnTo>
                  <a:lnTo>
                    <a:pt x="155448" y="483387"/>
                  </a:lnTo>
                  <a:lnTo>
                    <a:pt x="155638" y="483387"/>
                  </a:lnTo>
                  <a:lnTo>
                    <a:pt x="155638" y="481495"/>
                  </a:lnTo>
                  <a:lnTo>
                    <a:pt x="155638" y="480707"/>
                  </a:lnTo>
                  <a:lnTo>
                    <a:pt x="156375" y="479615"/>
                  </a:lnTo>
                  <a:lnTo>
                    <a:pt x="157645" y="477723"/>
                  </a:lnTo>
                  <a:lnTo>
                    <a:pt x="154813" y="477723"/>
                  </a:lnTo>
                  <a:lnTo>
                    <a:pt x="150812" y="479615"/>
                  </a:lnTo>
                  <a:lnTo>
                    <a:pt x="148805" y="478828"/>
                  </a:lnTo>
                  <a:lnTo>
                    <a:pt x="147637" y="475043"/>
                  </a:lnTo>
                  <a:lnTo>
                    <a:pt x="143637" y="470166"/>
                  </a:lnTo>
                  <a:lnTo>
                    <a:pt x="140804" y="468287"/>
                  </a:lnTo>
                  <a:lnTo>
                    <a:pt x="138811" y="467499"/>
                  </a:lnTo>
                  <a:lnTo>
                    <a:pt x="138811" y="465607"/>
                  </a:lnTo>
                  <a:lnTo>
                    <a:pt x="142811" y="466394"/>
                  </a:lnTo>
                  <a:lnTo>
                    <a:pt x="144805" y="465607"/>
                  </a:lnTo>
                  <a:lnTo>
                    <a:pt x="144805" y="464502"/>
                  </a:lnTo>
                  <a:lnTo>
                    <a:pt x="148805" y="464502"/>
                  </a:lnTo>
                  <a:lnTo>
                    <a:pt x="151638" y="466394"/>
                  </a:lnTo>
                  <a:lnTo>
                    <a:pt x="151638" y="464502"/>
                  </a:lnTo>
                  <a:lnTo>
                    <a:pt x="150812" y="461835"/>
                  </a:lnTo>
                  <a:lnTo>
                    <a:pt x="152463" y="460730"/>
                  </a:lnTo>
                  <a:lnTo>
                    <a:pt x="153644" y="459943"/>
                  </a:lnTo>
                  <a:lnTo>
                    <a:pt x="153644" y="458050"/>
                  </a:lnTo>
                  <a:lnTo>
                    <a:pt x="151638" y="458050"/>
                  </a:lnTo>
                  <a:lnTo>
                    <a:pt x="150812" y="458838"/>
                  </a:lnTo>
                  <a:lnTo>
                    <a:pt x="147637" y="460730"/>
                  </a:lnTo>
                  <a:lnTo>
                    <a:pt x="145643" y="460730"/>
                  </a:lnTo>
                  <a:lnTo>
                    <a:pt x="144805" y="458050"/>
                  </a:lnTo>
                  <a:lnTo>
                    <a:pt x="146812" y="452069"/>
                  </a:lnTo>
                  <a:lnTo>
                    <a:pt x="145643" y="450189"/>
                  </a:lnTo>
                  <a:lnTo>
                    <a:pt x="142811" y="450189"/>
                  </a:lnTo>
                  <a:lnTo>
                    <a:pt x="141643" y="448297"/>
                  </a:lnTo>
                  <a:lnTo>
                    <a:pt x="142811" y="442633"/>
                  </a:lnTo>
                  <a:lnTo>
                    <a:pt x="143637" y="439953"/>
                  </a:lnTo>
                  <a:lnTo>
                    <a:pt x="149644" y="433197"/>
                  </a:lnTo>
                  <a:lnTo>
                    <a:pt x="150812" y="430517"/>
                  </a:lnTo>
                  <a:lnTo>
                    <a:pt x="150812" y="426745"/>
                  </a:lnTo>
                  <a:lnTo>
                    <a:pt x="149644" y="422960"/>
                  </a:lnTo>
                  <a:lnTo>
                    <a:pt x="151638" y="421081"/>
                  </a:lnTo>
                  <a:lnTo>
                    <a:pt x="153644" y="422960"/>
                  </a:lnTo>
                  <a:lnTo>
                    <a:pt x="157645" y="423595"/>
                  </a:lnTo>
                  <a:lnTo>
                    <a:pt x="160807" y="424853"/>
                  </a:lnTo>
                  <a:lnTo>
                    <a:pt x="163969" y="425488"/>
                  </a:lnTo>
                  <a:lnTo>
                    <a:pt x="164807" y="426745"/>
                  </a:lnTo>
                  <a:lnTo>
                    <a:pt x="165976" y="428625"/>
                  </a:lnTo>
                  <a:lnTo>
                    <a:pt x="168808" y="428625"/>
                  </a:lnTo>
                  <a:lnTo>
                    <a:pt x="174802" y="430517"/>
                  </a:lnTo>
                  <a:lnTo>
                    <a:pt x="176809" y="431304"/>
                  </a:lnTo>
                  <a:lnTo>
                    <a:pt x="178803" y="431304"/>
                  </a:lnTo>
                  <a:lnTo>
                    <a:pt x="179971" y="429260"/>
                  </a:lnTo>
                  <a:lnTo>
                    <a:pt x="178803" y="425488"/>
                  </a:lnTo>
                  <a:lnTo>
                    <a:pt x="179971" y="421081"/>
                  </a:lnTo>
                  <a:lnTo>
                    <a:pt x="181965" y="417931"/>
                  </a:lnTo>
                  <a:lnTo>
                    <a:pt x="183972" y="415417"/>
                  </a:lnTo>
                  <a:lnTo>
                    <a:pt x="192798" y="413524"/>
                  </a:lnTo>
                  <a:lnTo>
                    <a:pt x="193967" y="414159"/>
                  </a:lnTo>
                  <a:lnTo>
                    <a:pt x="195973" y="416039"/>
                  </a:lnTo>
                  <a:lnTo>
                    <a:pt x="199301" y="417931"/>
                  </a:lnTo>
                  <a:lnTo>
                    <a:pt x="201307" y="417931"/>
                  </a:lnTo>
                  <a:lnTo>
                    <a:pt x="201968" y="416039"/>
                  </a:lnTo>
                  <a:lnTo>
                    <a:pt x="199301" y="413524"/>
                  </a:lnTo>
                  <a:lnTo>
                    <a:pt x="197967" y="411632"/>
                  </a:lnTo>
                  <a:lnTo>
                    <a:pt x="197472" y="409270"/>
                  </a:lnTo>
                  <a:lnTo>
                    <a:pt x="197307" y="408482"/>
                  </a:lnTo>
                  <a:lnTo>
                    <a:pt x="197967" y="406603"/>
                  </a:lnTo>
                  <a:lnTo>
                    <a:pt x="201968" y="406603"/>
                  </a:lnTo>
                  <a:lnTo>
                    <a:pt x="205295" y="405498"/>
                  </a:lnTo>
                  <a:lnTo>
                    <a:pt x="208597" y="403606"/>
                  </a:lnTo>
                  <a:lnTo>
                    <a:pt x="209969" y="402818"/>
                  </a:lnTo>
                  <a:lnTo>
                    <a:pt x="213296" y="401726"/>
                  </a:lnTo>
                  <a:lnTo>
                    <a:pt x="213969" y="402818"/>
                  </a:lnTo>
                  <a:lnTo>
                    <a:pt x="214363" y="402818"/>
                  </a:lnTo>
                  <a:lnTo>
                    <a:pt x="219964" y="408482"/>
                  </a:lnTo>
                  <a:lnTo>
                    <a:pt x="225298" y="412267"/>
                  </a:lnTo>
                  <a:lnTo>
                    <a:pt x="227965" y="411632"/>
                  </a:lnTo>
                  <a:lnTo>
                    <a:pt x="227965" y="408482"/>
                  </a:lnTo>
                  <a:lnTo>
                    <a:pt x="227304" y="404710"/>
                  </a:lnTo>
                  <a:lnTo>
                    <a:pt x="225717" y="401726"/>
                  </a:lnTo>
                  <a:lnTo>
                    <a:pt x="225298" y="399834"/>
                  </a:lnTo>
                  <a:lnTo>
                    <a:pt x="219964" y="395274"/>
                  </a:lnTo>
                  <a:lnTo>
                    <a:pt x="217970" y="390398"/>
                  </a:lnTo>
                  <a:lnTo>
                    <a:pt x="219303" y="387718"/>
                  </a:lnTo>
                  <a:lnTo>
                    <a:pt x="223964" y="382054"/>
                  </a:lnTo>
                  <a:lnTo>
                    <a:pt x="225298" y="380949"/>
                  </a:lnTo>
                  <a:lnTo>
                    <a:pt x="229298" y="380949"/>
                  </a:lnTo>
                  <a:lnTo>
                    <a:pt x="234467" y="385826"/>
                  </a:lnTo>
                  <a:lnTo>
                    <a:pt x="241300" y="388505"/>
                  </a:lnTo>
                  <a:lnTo>
                    <a:pt x="244462" y="391490"/>
                  </a:lnTo>
                  <a:lnTo>
                    <a:pt x="247294" y="391490"/>
                  </a:lnTo>
                  <a:lnTo>
                    <a:pt x="249301" y="387718"/>
                  </a:lnTo>
                  <a:lnTo>
                    <a:pt x="251294" y="386613"/>
                  </a:lnTo>
                  <a:lnTo>
                    <a:pt x="246456" y="380949"/>
                  </a:lnTo>
                  <a:lnTo>
                    <a:pt x="242468" y="377177"/>
                  </a:lnTo>
                  <a:lnTo>
                    <a:pt x="236461" y="376389"/>
                  </a:lnTo>
                  <a:lnTo>
                    <a:pt x="235292" y="374497"/>
                  </a:lnTo>
                  <a:lnTo>
                    <a:pt x="234467" y="372618"/>
                  </a:lnTo>
                  <a:lnTo>
                    <a:pt x="236461" y="370725"/>
                  </a:lnTo>
                  <a:lnTo>
                    <a:pt x="240461" y="369620"/>
                  </a:lnTo>
                  <a:lnTo>
                    <a:pt x="244462" y="370725"/>
                  </a:lnTo>
                  <a:lnTo>
                    <a:pt x="248462" y="372618"/>
                  </a:lnTo>
                  <a:lnTo>
                    <a:pt x="252463" y="372618"/>
                  </a:lnTo>
                  <a:lnTo>
                    <a:pt x="256463" y="375285"/>
                  </a:lnTo>
                  <a:lnTo>
                    <a:pt x="258457" y="375285"/>
                  </a:lnTo>
                  <a:lnTo>
                    <a:pt x="260464" y="373405"/>
                  </a:lnTo>
                  <a:lnTo>
                    <a:pt x="260464" y="371513"/>
                  </a:lnTo>
                  <a:lnTo>
                    <a:pt x="259727" y="369620"/>
                  </a:lnTo>
                  <a:lnTo>
                    <a:pt x="259295" y="368515"/>
                  </a:lnTo>
                  <a:lnTo>
                    <a:pt x="259295" y="365848"/>
                  </a:lnTo>
                  <a:lnTo>
                    <a:pt x="259295" y="364591"/>
                  </a:lnTo>
                  <a:lnTo>
                    <a:pt x="262458" y="360184"/>
                  </a:lnTo>
                  <a:lnTo>
                    <a:pt x="261289" y="360184"/>
                  </a:lnTo>
                  <a:lnTo>
                    <a:pt x="259295" y="360807"/>
                  </a:lnTo>
                  <a:lnTo>
                    <a:pt x="257289" y="362699"/>
                  </a:lnTo>
                  <a:lnTo>
                    <a:pt x="254457" y="365848"/>
                  </a:lnTo>
                  <a:lnTo>
                    <a:pt x="251294" y="365848"/>
                  </a:lnTo>
                  <a:lnTo>
                    <a:pt x="247294" y="363956"/>
                  </a:lnTo>
                  <a:lnTo>
                    <a:pt x="244462" y="362064"/>
                  </a:lnTo>
                  <a:lnTo>
                    <a:pt x="244462" y="358927"/>
                  </a:lnTo>
                  <a:lnTo>
                    <a:pt x="246456" y="355142"/>
                  </a:lnTo>
                  <a:lnTo>
                    <a:pt x="251294" y="349478"/>
                  </a:lnTo>
                  <a:lnTo>
                    <a:pt x="259295" y="346964"/>
                  </a:lnTo>
                  <a:lnTo>
                    <a:pt x="263626" y="348551"/>
                  </a:lnTo>
                  <a:lnTo>
                    <a:pt x="263626" y="348856"/>
                  </a:lnTo>
                  <a:lnTo>
                    <a:pt x="264464" y="348856"/>
                  </a:lnTo>
                  <a:lnTo>
                    <a:pt x="272453" y="350735"/>
                  </a:lnTo>
                  <a:lnTo>
                    <a:pt x="276453" y="349478"/>
                  </a:lnTo>
                  <a:lnTo>
                    <a:pt x="279628" y="348856"/>
                  </a:lnTo>
                  <a:lnTo>
                    <a:pt x="282460" y="346964"/>
                  </a:lnTo>
                  <a:lnTo>
                    <a:pt x="281622" y="345706"/>
                  </a:lnTo>
                  <a:lnTo>
                    <a:pt x="281622" y="344919"/>
                  </a:lnTo>
                  <a:lnTo>
                    <a:pt x="279628" y="344919"/>
                  </a:lnTo>
                  <a:lnTo>
                    <a:pt x="274459" y="345706"/>
                  </a:lnTo>
                  <a:lnTo>
                    <a:pt x="268465" y="344919"/>
                  </a:lnTo>
                  <a:lnTo>
                    <a:pt x="267627" y="341934"/>
                  </a:lnTo>
                  <a:lnTo>
                    <a:pt x="267627" y="340042"/>
                  </a:lnTo>
                  <a:lnTo>
                    <a:pt x="268465" y="337362"/>
                  </a:lnTo>
                  <a:lnTo>
                    <a:pt x="265620" y="337362"/>
                  </a:lnTo>
                  <a:lnTo>
                    <a:pt x="263626" y="337362"/>
                  </a:lnTo>
                  <a:lnTo>
                    <a:pt x="262458" y="340042"/>
                  </a:lnTo>
                  <a:lnTo>
                    <a:pt x="261289" y="343027"/>
                  </a:lnTo>
                  <a:lnTo>
                    <a:pt x="257289" y="343027"/>
                  </a:lnTo>
                  <a:lnTo>
                    <a:pt x="251294" y="345706"/>
                  </a:lnTo>
                  <a:lnTo>
                    <a:pt x="248462" y="345706"/>
                  </a:lnTo>
                  <a:lnTo>
                    <a:pt x="243293" y="343814"/>
                  </a:lnTo>
                  <a:lnTo>
                    <a:pt x="241300" y="341934"/>
                  </a:lnTo>
                  <a:lnTo>
                    <a:pt x="239293" y="337362"/>
                  </a:lnTo>
                  <a:lnTo>
                    <a:pt x="238467" y="334378"/>
                  </a:lnTo>
                  <a:lnTo>
                    <a:pt x="238467" y="333590"/>
                  </a:lnTo>
                  <a:lnTo>
                    <a:pt x="237299" y="333590"/>
                  </a:lnTo>
                  <a:lnTo>
                    <a:pt x="236461" y="334378"/>
                  </a:lnTo>
                  <a:lnTo>
                    <a:pt x="235292" y="337362"/>
                  </a:lnTo>
                  <a:lnTo>
                    <a:pt x="235292" y="345706"/>
                  </a:lnTo>
                  <a:lnTo>
                    <a:pt x="236461" y="351370"/>
                  </a:lnTo>
                  <a:lnTo>
                    <a:pt x="238467" y="355142"/>
                  </a:lnTo>
                  <a:lnTo>
                    <a:pt x="235292" y="358927"/>
                  </a:lnTo>
                  <a:lnTo>
                    <a:pt x="234467" y="362064"/>
                  </a:lnTo>
                  <a:lnTo>
                    <a:pt x="231292" y="362064"/>
                  </a:lnTo>
                  <a:lnTo>
                    <a:pt x="227304" y="360807"/>
                  </a:lnTo>
                  <a:lnTo>
                    <a:pt x="225298" y="360807"/>
                  </a:lnTo>
                  <a:lnTo>
                    <a:pt x="225298" y="363956"/>
                  </a:lnTo>
                  <a:lnTo>
                    <a:pt x="223964" y="365848"/>
                  </a:lnTo>
                  <a:lnTo>
                    <a:pt x="217970" y="367728"/>
                  </a:lnTo>
                  <a:lnTo>
                    <a:pt x="213969" y="371513"/>
                  </a:lnTo>
                  <a:lnTo>
                    <a:pt x="213969" y="374497"/>
                  </a:lnTo>
                  <a:lnTo>
                    <a:pt x="215303" y="376389"/>
                  </a:lnTo>
                  <a:lnTo>
                    <a:pt x="213296" y="377177"/>
                  </a:lnTo>
                  <a:lnTo>
                    <a:pt x="211302" y="377177"/>
                  </a:lnTo>
                  <a:lnTo>
                    <a:pt x="209296" y="380161"/>
                  </a:lnTo>
                  <a:lnTo>
                    <a:pt x="207302" y="382054"/>
                  </a:lnTo>
                  <a:lnTo>
                    <a:pt x="203301" y="380949"/>
                  </a:lnTo>
                  <a:lnTo>
                    <a:pt x="199974" y="380949"/>
                  </a:lnTo>
                  <a:lnTo>
                    <a:pt x="199974" y="383946"/>
                  </a:lnTo>
                  <a:lnTo>
                    <a:pt x="203301" y="387718"/>
                  </a:lnTo>
                  <a:lnTo>
                    <a:pt x="205295" y="392277"/>
                  </a:lnTo>
                  <a:lnTo>
                    <a:pt x="205295" y="395274"/>
                  </a:lnTo>
                  <a:lnTo>
                    <a:pt x="203301" y="399834"/>
                  </a:lnTo>
                  <a:lnTo>
                    <a:pt x="199974" y="400939"/>
                  </a:lnTo>
                  <a:lnTo>
                    <a:pt x="197967" y="403606"/>
                  </a:lnTo>
                  <a:lnTo>
                    <a:pt x="195973" y="403606"/>
                  </a:lnTo>
                  <a:lnTo>
                    <a:pt x="192798" y="402818"/>
                  </a:lnTo>
                  <a:lnTo>
                    <a:pt x="191973" y="400939"/>
                  </a:lnTo>
                  <a:lnTo>
                    <a:pt x="191363" y="400939"/>
                  </a:lnTo>
                  <a:lnTo>
                    <a:pt x="184810" y="392277"/>
                  </a:lnTo>
                  <a:lnTo>
                    <a:pt x="183972" y="393382"/>
                  </a:lnTo>
                  <a:lnTo>
                    <a:pt x="183972" y="400939"/>
                  </a:lnTo>
                  <a:lnTo>
                    <a:pt x="182803" y="402818"/>
                  </a:lnTo>
                  <a:lnTo>
                    <a:pt x="183146" y="402818"/>
                  </a:lnTo>
                  <a:lnTo>
                    <a:pt x="182803" y="403606"/>
                  </a:lnTo>
                  <a:lnTo>
                    <a:pt x="180809" y="405498"/>
                  </a:lnTo>
                  <a:lnTo>
                    <a:pt x="176809" y="405498"/>
                  </a:lnTo>
                  <a:lnTo>
                    <a:pt x="168808" y="409270"/>
                  </a:lnTo>
                  <a:lnTo>
                    <a:pt x="166801" y="409270"/>
                  </a:lnTo>
                  <a:lnTo>
                    <a:pt x="163969" y="406603"/>
                  </a:lnTo>
                  <a:lnTo>
                    <a:pt x="161975" y="405498"/>
                  </a:lnTo>
                  <a:lnTo>
                    <a:pt x="157645" y="405498"/>
                  </a:lnTo>
                  <a:lnTo>
                    <a:pt x="156806" y="403606"/>
                  </a:lnTo>
                  <a:lnTo>
                    <a:pt x="155638" y="401726"/>
                  </a:lnTo>
                  <a:lnTo>
                    <a:pt x="154813" y="400939"/>
                  </a:lnTo>
                  <a:lnTo>
                    <a:pt x="152806" y="399046"/>
                  </a:lnTo>
                  <a:lnTo>
                    <a:pt x="152806" y="397154"/>
                  </a:lnTo>
                  <a:lnTo>
                    <a:pt x="157645" y="394169"/>
                  </a:lnTo>
                  <a:lnTo>
                    <a:pt x="158813" y="392277"/>
                  </a:lnTo>
                  <a:lnTo>
                    <a:pt x="157645" y="390398"/>
                  </a:lnTo>
                  <a:lnTo>
                    <a:pt x="156806" y="389610"/>
                  </a:lnTo>
                  <a:lnTo>
                    <a:pt x="153644" y="388505"/>
                  </a:lnTo>
                  <a:lnTo>
                    <a:pt x="152806" y="385826"/>
                  </a:lnTo>
                  <a:lnTo>
                    <a:pt x="154813" y="384733"/>
                  </a:lnTo>
                  <a:lnTo>
                    <a:pt x="154813" y="377177"/>
                  </a:lnTo>
                  <a:lnTo>
                    <a:pt x="157645" y="376389"/>
                  </a:lnTo>
                  <a:lnTo>
                    <a:pt x="161975" y="380161"/>
                  </a:lnTo>
                  <a:lnTo>
                    <a:pt x="163969" y="379069"/>
                  </a:lnTo>
                  <a:lnTo>
                    <a:pt x="166801" y="377177"/>
                  </a:lnTo>
                  <a:lnTo>
                    <a:pt x="164807" y="377177"/>
                  </a:lnTo>
                  <a:lnTo>
                    <a:pt x="161975" y="376389"/>
                  </a:lnTo>
                  <a:lnTo>
                    <a:pt x="160807" y="374497"/>
                  </a:lnTo>
                  <a:lnTo>
                    <a:pt x="159969" y="370725"/>
                  </a:lnTo>
                  <a:lnTo>
                    <a:pt x="162801" y="365848"/>
                  </a:lnTo>
                  <a:lnTo>
                    <a:pt x="169976" y="363956"/>
                  </a:lnTo>
                  <a:lnTo>
                    <a:pt x="169976" y="362699"/>
                  </a:lnTo>
                  <a:lnTo>
                    <a:pt x="167970" y="362064"/>
                  </a:lnTo>
                  <a:lnTo>
                    <a:pt x="161975" y="363956"/>
                  </a:lnTo>
                  <a:lnTo>
                    <a:pt x="159969" y="362699"/>
                  </a:lnTo>
                  <a:lnTo>
                    <a:pt x="156806" y="362064"/>
                  </a:lnTo>
                  <a:lnTo>
                    <a:pt x="155638" y="360807"/>
                  </a:lnTo>
                  <a:lnTo>
                    <a:pt x="155638" y="362699"/>
                  </a:lnTo>
                  <a:lnTo>
                    <a:pt x="156806" y="365848"/>
                  </a:lnTo>
                  <a:lnTo>
                    <a:pt x="156806" y="366471"/>
                  </a:lnTo>
                  <a:lnTo>
                    <a:pt x="154813" y="368515"/>
                  </a:lnTo>
                  <a:lnTo>
                    <a:pt x="148805" y="368515"/>
                  </a:lnTo>
                  <a:lnTo>
                    <a:pt x="144805" y="370725"/>
                  </a:lnTo>
                  <a:lnTo>
                    <a:pt x="141643" y="375285"/>
                  </a:lnTo>
                  <a:lnTo>
                    <a:pt x="137642" y="380949"/>
                  </a:lnTo>
                  <a:lnTo>
                    <a:pt x="132816" y="385826"/>
                  </a:lnTo>
                  <a:lnTo>
                    <a:pt x="130810" y="385826"/>
                  </a:lnTo>
                  <a:lnTo>
                    <a:pt x="129641" y="385826"/>
                  </a:lnTo>
                  <a:lnTo>
                    <a:pt x="127647" y="383946"/>
                  </a:lnTo>
                  <a:lnTo>
                    <a:pt x="126809" y="380161"/>
                  </a:lnTo>
                  <a:lnTo>
                    <a:pt x="128816" y="377177"/>
                  </a:lnTo>
                  <a:lnTo>
                    <a:pt x="129641" y="373405"/>
                  </a:lnTo>
                  <a:lnTo>
                    <a:pt x="130810" y="367728"/>
                  </a:lnTo>
                  <a:lnTo>
                    <a:pt x="127647" y="369620"/>
                  </a:lnTo>
                  <a:lnTo>
                    <a:pt x="121640" y="373405"/>
                  </a:lnTo>
                  <a:lnTo>
                    <a:pt x="116484" y="382054"/>
                  </a:lnTo>
                  <a:lnTo>
                    <a:pt x="110477" y="387718"/>
                  </a:lnTo>
                  <a:lnTo>
                    <a:pt x="108483" y="392277"/>
                  </a:lnTo>
                  <a:lnTo>
                    <a:pt x="106476" y="392277"/>
                  </a:lnTo>
                  <a:lnTo>
                    <a:pt x="104482" y="391490"/>
                  </a:lnTo>
                  <a:lnTo>
                    <a:pt x="102476" y="390398"/>
                  </a:lnTo>
                  <a:lnTo>
                    <a:pt x="101650" y="385826"/>
                  </a:lnTo>
                  <a:lnTo>
                    <a:pt x="98488" y="380949"/>
                  </a:lnTo>
                  <a:lnTo>
                    <a:pt x="95643" y="375285"/>
                  </a:lnTo>
                  <a:lnTo>
                    <a:pt x="96481" y="370725"/>
                  </a:lnTo>
                  <a:lnTo>
                    <a:pt x="97650" y="368515"/>
                  </a:lnTo>
                  <a:lnTo>
                    <a:pt x="97650" y="366471"/>
                  </a:lnTo>
                  <a:lnTo>
                    <a:pt x="93649" y="364591"/>
                  </a:lnTo>
                  <a:lnTo>
                    <a:pt x="93649" y="362064"/>
                  </a:lnTo>
                  <a:lnTo>
                    <a:pt x="95643" y="360184"/>
                  </a:lnTo>
                  <a:lnTo>
                    <a:pt x="92481" y="358927"/>
                  </a:lnTo>
                  <a:lnTo>
                    <a:pt x="84480" y="358927"/>
                  </a:lnTo>
                  <a:lnTo>
                    <a:pt x="83146" y="358292"/>
                  </a:lnTo>
                  <a:lnTo>
                    <a:pt x="82321" y="355142"/>
                  </a:lnTo>
                  <a:lnTo>
                    <a:pt x="84480" y="353263"/>
                  </a:lnTo>
                  <a:lnTo>
                    <a:pt x="86487" y="354520"/>
                  </a:lnTo>
                  <a:lnTo>
                    <a:pt x="93649" y="353263"/>
                  </a:lnTo>
                  <a:lnTo>
                    <a:pt x="96481" y="353263"/>
                  </a:lnTo>
                  <a:lnTo>
                    <a:pt x="97650" y="355142"/>
                  </a:lnTo>
                  <a:lnTo>
                    <a:pt x="98488" y="358292"/>
                  </a:lnTo>
                  <a:lnTo>
                    <a:pt x="99644" y="358927"/>
                  </a:lnTo>
                  <a:lnTo>
                    <a:pt x="99644" y="366471"/>
                  </a:lnTo>
                  <a:lnTo>
                    <a:pt x="104482" y="364591"/>
                  </a:lnTo>
                  <a:lnTo>
                    <a:pt x="106476" y="365848"/>
                  </a:lnTo>
                  <a:lnTo>
                    <a:pt x="108483" y="366471"/>
                  </a:lnTo>
                  <a:lnTo>
                    <a:pt x="110477" y="365848"/>
                  </a:lnTo>
                  <a:lnTo>
                    <a:pt x="111645" y="364591"/>
                  </a:lnTo>
                  <a:lnTo>
                    <a:pt x="109651" y="360184"/>
                  </a:lnTo>
                  <a:lnTo>
                    <a:pt x="111645" y="358292"/>
                  </a:lnTo>
                  <a:lnTo>
                    <a:pt x="117652" y="355142"/>
                  </a:lnTo>
                  <a:lnTo>
                    <a:pt x="119151" y="353263"/>
                  </a:lnTo>
                  <a:lnTo>
                    <a:pt x="119646" y="352628"/>
                  </a:lnTo>
                  <a:lnTo>
                    <a:pt x="116484" y="351370"/>
                  </a:lnTo>
                  <a:lnTo>
                    <a:pt x="109651" y="350735"/>
                  </a:lnTo>
                  <a:lnTo>
                    <a:pt x="104482" y="348856"/>
                  </a:lnTo>
                  <a:lnTo>
                    <a:pt x="104482" y="341147"/>
                  </a:lnTo>
                  <a:lnTo>
                    <a:pt x="112483" y="341934"/>
                  </a:lnTo>
                  <a:lnTo>
                    <a:pt x="114630" y="341147"/>
                  </a:lnTo>
                  <a:lnTo>
                    <a:pt x="117652" y="340042"/>
                  </a:lnTo>
                  <a:lnTo>
                    <a:pt x="121640" y="337362"/>
                  </a:lnTo>
                  <a:lnTo>
                    <a:pt x="122478" y="335483"/>
                  </a:lnTo>
                  <a:lnTo>
                    <a:pt x="121361" y="331698"/>
                  </a:lnTo>
                  <a:lnTo>
                    <a:pt x="120484" y="328714"/>
                  </a:lnTo>
                  <a:lnTo>
                    <a:pt x="119646" y="324929"/>
                  </a:lnTo>
                  <a:lnTo>
                    <a:pt x="119646" y="323049"/>
                  </a:lnTo>
                  <a:lnTo>
                    <a:pt x="122478" y="321157"/>
                  </a:lnTo>
                  <a:lnTo>
                    <a:pt x="124485" y="321157"/>
                  </a:lnTo>
                  <a:lnTo>
                    <a:pt x="125641" y="323049"/>
                  </a:lnTo>
                  <a:lnTo>
                    <a:pt x="126809" y="323837"/>
                  </a:lnTo>
                  <a:lnTo>
                    <a:pt x="128816" y="323837"/>
                  </a:lnTo>
                  <a:lnTo>
                    <a:pt x="129641" y="323049"/>
                  </a:lnTo>
                  <a:lnTo>
                    <a:pt x="130810" y="321945"/>
                  </a:lnTo>
                  <a:lnTo>
                    <a:pt x="131229" y="321551"/>
                  </a:lnTo>
                  <a:lnTo>
                    <a:pt x="131648" y="321157"/>
                  </a:lnTo>
                  <a:lnTo>
                    <a:pt x="133642" y="320052"/>
                  </a:lnTo>
                  <a:lnTo>
                    <a:pt x="136817" y="321157"/>
                  </a:lnTo>
                  <a:lnTo>
                    <a:pt x="139649" y="323049"/>
                  </a:lnTo>
                  <a:lnTo>
                    <a:pt x="143637" y="323837"/>
                  </a:lnTo>
                  <a:lnTo>
                    <a:pt x="146812" y="324929"/>
                  </a:lnTo>
                  <a:lnTo>
                    <a:pt x="147637" y="327609"/>
                  </a:lnTo>
                  <a:lnTo>
                    <a:pt x="150812" y="336257"/>
                  </a:lnTo>
                  <a:lnTo>
                    <a:pt x="150812" y="340042"/>
                  </a:lnTo>
                  <a:lnTo>
                    <a:pt x="149644" y="343027"/>
                  </a:lnTo>
                  <a:lnTo>
                    <a:pt x="149644" y="344919"/>
                  </a:lnTo>
                  <a:lnTo>
                    <a:pt x="151638" y="343814"/>
                  </a:lnTo>
                  <a:lnTo>
                    <a:pt x="153644" y="339255"/>
                  </a:lnTo>
                  <a:lnTo>
                    <a:pt x="155638" y="339255"/>
                  </a:lnTo>
                  <a:lnTo>
                    <a:pt x="157645" y="341934"/>
                  </a:lnTo>
                  <a:lnTo>
                    <a:pt x="160807" y="343027"/>
                  </a:lnTo>
                  <a:lnTo>
                    <a:pt x="166801" y="343027"/>
                  </a:lnTo>
                  <a:lnTo>
                    <a:pt x="169976" y="343814"/>
                  </a:lnTo>
                  <a:lnTo>
                    <a:pt x="171970" y="343814"/>
                  </a:lnTo>
                  <a:lnTo>
                    <a:pt x="172808" y="341934"/>
                  </a:lnTo>
                  <a:lnTo>
                    <a:pt x="171856" y="339255"/>
                  </a:lnTo>
                  <a:lnTo>
                    <a:pt x="170802" y="336257"/>
                  </a:lnTo>
                  <a:lnTo>
                    <a:pt x="172808" y="333590"/>
                  </a:lnTo>
                  <a:lnTo>
                    <a:pt x="175971" y="334378"/>
                  </a:lnTo>
                  <a:lnTo>
                    <a:pt x="177977" y="335483"/>
                  </a:lnTo>
                  <a:lnTo>
                    <a:pt x="183972" y="336257"/>
                  </a:lnTo>
                  <a:lnTo>
                    <a:pt x="184810" y="338150"/>
                  </a:lnTo>
                  <a:lnTo>
                    <a:pt x="187972" y="338150"/>
                  </a:lnTo>
                  <a:lnTo>
                    <a:pt x="189966" y="337362"/>
                  </a:lnTo>
                  <a:lnTo>
                    <a:pt x="189318" y="333590"/>
                  </a:lnTo>
                  <a:lnTo>
                    <a:pt x="188798" y="330593"/>
                  </a:lnTo>
                  <a:lnTo>
                    <a:pt x="187972" y="326821"/>
                  </a:lnTo>
                  <a:lnTo>
                    <a:pt x="185966" y="324929"/>
                  </a:lnTo>
                  <a:lnTo>
                    <a:pt x="185966" y="323049"/>
                  </a:lnTo>
                  <a:lnTo>
                    <a:pt x="185966" y="321945"/>
                  </a:lnTo>
                  <a:lnTo>
                    <a:pt x="186804" y="321157"/>
                  </a:lnTo>
                  <a:lnTo>
                    <a:pt x="186309" y="321157"/>
                  </a:lnTo>
                  <a:lnTo>
                    <a:pt x="186804" y="320052"/>
                  </a:lnTo>
                  <a:lnTo>
                    <a:pt x="189966" y="320052"/>
                  </a:lnTo>
                  <a:lnTo>
                    <a:pt x="195300" y="318173"/>
                  </a:lnTo>
                  <a:lnTo>
                    <a:pt x="186804" y="310616"/>
                  </a:lnTo>
                  <a:lnTo>
                    <a:pt x="184810" y="308724"/>
                  </a:lnTo>
                  <a:lnTo>
                    <a:pt x="182803" y="306057"/>
                  </a:lnTo>
                  <a:lnTo>
                    <a:pt x="184810" y="303060"/>
                  </a:lnTo>
                  <a:lnTo>
                    <a:pt x="185966" y="300393"/>
                  </a:lnTo>
                  <a:lnTo>
                    <a:pt x="193967" y="297395"/>
                  </a:lnTo>
                  <a:lnTo>
                    <a:pt x="197967" y="297395"/>
                  </a:lnTo>
                  <a:lnTo>
                    <a:pt x="199974" y="300393"/>
                  </a:lnTo>
                  <a:lnTo>
                    <a:pt x="201968" y="301180"/>
                  </a:lnTo>
                  <a:lnTo>
                    <a:pt x="207302" y="301180"/>
                  </a:lnTo>
                  <a:lnTo>
                    <a:pt x="209296" y="303060"/>
                  </a:lnTo>
                  <a:lnTo>
                    <a:pt x="215963" y="304165"/>
                  </a:lnTo>
                  <a:lnTo>
                    <a:pt x="221970" y="306057"/>
                  </a:lnTo>
                  <a:lnTo>
                    <a:pt x="225298" y="307936"/>
                  </a:lnTo>
                  <a:lnTo>
                    <a:pt x="232460" y="311721"/>
                  </a:lnTo>
                  <a:lnTo>
                    <a:pt x="235292" y="312508"/>
                  </a:lnTo>
                  <a:lnTo>
                    <a:pt x="237299" y="311721"/>
                  </a:lnTo>
                  <a:lnTo>
                    <a:pt x="237299" y="308724"/>
                  </a:lnTo>
                  <a:lnTo>
                    <a:pt x="239293" y="306844"/>
                  </a:lnTo>
                  <a:lnTo>
                    <a:pt x="243293" y="306844"/>
                  </a:lnTo>
                  <a:lnTo>
                    <a:pt x="244462" y="307936"/>
                  </a:lnTo>
                  <a:lnTo>
                    <a:pt x="246456" y="310616"/>
                  </a:lnTo>
                  <a:lnTo>
                    <a:pt x="248462" y="310616"/>
                  </a:lnTo>
                  <a:lnTo>
                    <a:pt x="248462" y="308724"/>
                  </a:lnTo>
                  <a:lnTo>
                    <a:pt x="249047" y="306844"/>
                  </a:lnTo>
                  <a:lnTo>
                    <a:pt x="249301" y="306057"/>
                  </a:lnTo>
                  <a:lnTo>
                    <a:pt x="251294" y="304952"/>
                  </a:lnTo>
                  <a:lnTo>
                    <a:pt x="253288" y="304952"/>
                  </a:lnTo>
                  <a:lnTo>
                    <a:pt x="253288" y="303060"/>
                  </a:lnTo>
                  <a:lnTo>
                    <a:pt x="252463" y="302272"/>
                  </a:lnTo>
                  <a:lnTo>
                    <a:pt x="251294" y="299288"/>
                  </a:lnTo>
                  <a:lnTo>
                    <a:pt x="250710" y="297395"/>
                  </a:lnTo>
                  <a:lnTo>
                    <a:pt x="250456" y="296608"/>
                  </a:lnTo>
                  <a:lnTo>
                    <a:pt x="251294" y="295503"/>
                  </a:lnTo>
                  <a:lnTo>
                    <a:pt x="254457" y="295503"/>
                  </a:lnTo>
                  <a:lnTo>
                    <a:pt x="256463" y="296608"/>
                  </a:lnTo>
                  <a:lnTo>
                    <a:pt x="257289" y="300393"/>
                  </a:lnTo>
                  <a:lnTo>
                    <a:pt x="258457" y="302272"/>
                  </a:lnTo>
                  <a:lnTo>
                    <a:pt x="260464" y="302272"/>
                  </a:lnTo>
                  <a:lnTo>
                    <a:pt x="261289" y="300393"/>
                  </a:lnTo>
                  <a:lnTo>
                    <a:pt x="263626" y="300393"/>
                  </a:lnTo>
                  <a:lnTo>
                    <a:pt x="263626" y="301180"/>
                  </a:lnTo>
                  <a:lnTo>
                    <a:pt x="264464" y="304165"/>
                  </a:lnTo>
                  <a:lnTo>
                    <a:pt x="267627" y="306844"/>
                  </a:lnTo>
                  <a:lnTo>
                    <a:pt x="268465" y="309829"/>
                  </a:lnTo>
                  <a:lnTo>
                    <a:pt x="271627" y="308724"/>
                  </a:lnTo>
                  <a:lnTo>
                    <a:pt x="273621" y="309829"/>
                  </a:lnTo>
                  <a:lnTo>
                    <a:pt x="275628" y="310616"/>
                  </a:lnTo>
                  <a:lnTo>
                    <a:pt x="277622" y="310616"/>
                  </a:lnTo>
                  <a:lnTo>
                    <a:pt x="277622" y="308724"/>
                  </a:lnTo>
                  <a:lnTo>
                    <a:pt x="277622" y="306057"/>
                  </a:lnTo>
                  <a:lnTo>
                    <a:pt x="274459" y="302272"/>
                  </a:lnTo>
                  <a:lnTo>
                    <a:pt x="273621" y="300393"/>
                  </a:lnTo>
                  <a:lnTo>
                    <a:pt x="274459" y="296608"/>
                  </a:lnTo>
                  <a:lnTo>
                    <a:pt x="274459" y="295503"/>
                  </a:lnTo>
                  <a:lnTo>
                    <a:pt x="277622" y="293624"/>
                  </a:lnTo>
                  <a:lnTo>
                    <a:pt x="280454" y="293624"/>
                  </a:lnTo>
                  <a:lnTo>
                    <a:pt x="283629" y="294728"/>
                  </a:lnTo>
                  <a:lnTo>
                    <a:pt x="285623" y="296608"/>
                  </a:lnTo>
                  <a:lnTo>
                    <a:pt x="287629" y="299288"/>
                  </a:lnTo>
                  <a:lnTo>
                    <a:pt x="289623" y="302272"/>
                  </a:lnTo>
                  <a:lnTo>
                    <a:pt x="292455" y="304165"/>
                  </a:lnTo>
                  <a:lnTo>
                    <a:pt x="292455" y="304952"/>
                  </a:lnTo>
                  <a:lnTo>
                    <a:pt x="289623" y="309829"/>
                  </a:lnTo>
                  <a:lnTo>
                    <a:pt x="287629" y="312508"/>
                  </a:lnTo>
                  <a:lnTo>
                    <a:pt x="288455" y="317385"/>
                  </a:lnTo>
                  <a:lnTo>
                    <a:pt x="289623" y="318173"/>
                  </a:lnTo>
                  <a:lnTo>
                    <a:pt x="289623" y="321157"/>
                  </a:lnTo>
                  <a:lnTo>
                    <a:pt x="288455" y="321945"/>
                  </a:lnTo>
                  <a:lnTo>
                    <a:pt x="292455" y="321157"/>
                  </a:lnTo>
                  <a:lnTo>
                    <a:pt x="294462" y="320052"/>
                  </a:lnTo>
                  <a:lnTo>
                    <a:pt x="295617" y="317385"/>
                  </a:lnTo>
                  <a:lnTo>
                    <a:pt x="296456" y="311721"/>
                  </a:lnTo>
                  <a:lnTo>
                    <a:pt x="298792" y="307936"/>
                  </a:lnTo>
                  <a:lnTo>
                    <a:pt x="300786" y="306057"/>
                  </a:lnTo>
                  <a:lnTo>
                    <a:pt x="303618" y="306057"/>
                  </a:lnTo>
                  <a:lnTo>
                    <a:pt x="305625" y="310616"/>
                  </a:lnTo>
                  <a:lnTo>
                    <a:pt x="309626" y="315493"/>
                  </a:lnTo>
                  <a:lnTo>
                    <a:pt x="312953" y="314388"/>
                  </a:lnTo>
                  <a:lnTo>
                    <a:pt x="312953" y="312508"/>
                  </a:lnTo>
                  <a:lnTo>
                    <a:pt x="310781" y="309829"/>
                  </a:lnTo>
                  <a:lnTo>
                    <a:pt x="309626" y="307936"/>
                  </a:lnTo>
                  <a:lnTo>
                    <a:pt x="310781" y="306844"/>
                  </a:lnTo>
                  <a:lnTo>
                    <a:pt x="311683" y="306057"/>
                  </a:lnTo>
                  <a:lnTo>
                    <a:pt x="312953" y="304952"/>
                  </a:lnTo>
                  <a:lnTo>
                    <a:pt x="309626" y="304952"/>
                  </a:lnTo>
                  <a:lnTo>
                    <a:pt x="307619" y="304165"/>
                  </a:lnTo>
                  <a:lnTo>
                    <a:pt x="305625" y="302272"/>
                  </a:lnTo>
                  <a:lnTo>
                    <a:pt x="306793" y="299288"/>
                  </a:lnTo>
                  <a:lnTo>
                    <a:pt x="307619" y="296608"/>
                  </a:lnTo>
                  <a:lnTo>
                    <a:pt x="302793" y="296608"/>
                  </a:lnTo>
                  <a:lnTo>
                    <a:pt x="299618" y="293624"/>
                  </a:lnTo>
                  <a:lnTo>
                    <a:pt x="297624" y="291731"/>
                  </a:lnTo>
                  <a:lnTo>
                    <a:pt x="296456" y="287959"/>
                  </a:lnTo>
                  <a:lnTo>
                    <a:pt x="297624" y="286067"/>
                  </a:lnTo>
                  <a:lnTo>
                    <a:pt x="298792" y="284810"/>
                  </a:lnTo>
                  <a:lnTo>
                    <a:pt x="300786" y="282917"/>
                  </a:lnTo>
                  <a:lnTo>
                    <a:pt x="300786" y="281038"/>
                  </a:lnTo>
                  <a:lnTo>
                    <a:pt x="299618" y="276466"/>
                  </a:lnTo>
                  <a:lnTo>
                    <a:pt x="300786" y="273481"/>
                  </a:lnTo>
                  <a:lnTo>
                    <a:pt x="306793" y="271589"/>
                  </a:lnTo>
                  <a:lnTo>
                    <a:pt x="309626" y="273481"/>
                  </a:lnTo>
                  <a:lnTo>
                    <a:pt x="311619" y="276466"/>
                  </a:lnTo>
                  <a:lnTo>
                    <a:pt x="311619" y="279146"/>
                  </a:lnTo>
                  <a:lnTo>
                    <a:pt x="312953" y="282130"/>
                  </a:lnTo>
                  <a:lnTo>
                    <a:pt x="314947" y="284810"/>
                  </a:lnTo>
                  <a:lnTo>
                    <a:pt x="317614" y="289839"/>
                  </a:lnTo>
                  <a:lnTo>
                    <a:pt x="324954" y="290944"/>
                  </a:lnTo>
                  <a:lnTo>
                    <a:pt x="327621" y="292836"/>
                  </a:lnTo>
                  <a:lnTo>
                    <a:pt x="327621" y="294728"/>
                  </a:lnTo>
                  <a:lnTo>
                    <a:pt x="330949" y="297395"/>
                  </a:lnTo>
                  <a:lnTo>
                    <a:pt x="332955" y="297395"/>
                  </a:lnTo>
                  <a:lnTo>
                    <a:pt x="338112" y="293624"/>
                  </a:lnTo>
                  <a:lnTo>
                    <a:pt x="340118" y="290944"/>
                  </a:lnTo>
                  <a:lnTo>
                    <a:pt x="342950" y="289839"/>
                  </a:lnTo>
                  <a:lnTo>
                    <a:pt x="344944" y="290944"/>
                  </a:lnTo>
                  <a:lnTo>
                    <a:pt x="348119" y="291731"/>
                  </a:lnTo>
                  <a:lnTo>
                    <a:pt x="348119" y="289839"/>
                  </a:lnTo>
                  <a:lnTo>
                    <a:pt x="348945" y="287959"/>
                  </a:lnTo>
                  <a:lnTo>
                    <a:pt x="350951" y="286702"/>
                  </a:lnTo>
                  <a:lnTo>
                    <a:pt x="352120" y="286067"/>
                  </a:lnTo>
                  <a:lnTo>
                    <a:pt x="352831" y="281038"/>
                  </a:lnTo>
                  <a:lnTo>
                    <a:pt x="352945" y="280250"/>
                  </a:lnTo>
                  <a:lnTo>
                    <a:pt x="354952" y="272694"/>
                  </a:lnTo>
                  <a:lnTo>
                    <a:pt x="360108" y="269709"/>
                  </a:lnTo>
                  <a:lnTo>
                    <a:pt x="362115" y="267817"/>
                  </a:lnTo>
                  <a:lnTo>
                    <a:pt x="362115" y="267030"/>
                  </a:lnTo>
                  <a:lnTo>
                    <a:pt x="360108" y="265137"/>
                  </a:lnTo>
                  <a:lnTo>
                    <a:pt x="356946" y="264033"/>
                  </a:lnTo>
                  <a:lnTo>
                    <a:pt x="356108" y="265925"/>
                  </a:lnTo>
                  <a:lnTo>
                    <a:pt x="354114" y="267817"/>
                  </a:lnTo>
                  <a:lnTo>
                    <a:pt x="350951" y="267817"/>
                  </a:lnTo>
                  <a:lnTo>
                    <a:pt x="348119" y="270802"/>
                  </a:lnTo>
                  <a:lnTo>
                    <a:pt x="346113" y="276466"/>
                  </a:lnTo>
                  <a:lnTo>
                    <a:pt x="344944" y="279146"/>
                  </a:lnTo>
                  <a:lnTo>
                    <a:pt x="342950" y="280250"/>
                  </a:lnTo>
                  <a:lnTo>
                    <a:pt x="340944" y="280250"/>
                  </a:lnTo>
                  <a:lnTo>
                    <a:pt x="338112" y="281038"/>
                  </a:lnTo>
                  <a:lnTo>
                    <a:pt x="332955" y="275374"/>
                  </a:lnTo>
                  <a:lnTo>
                    <a:pt x="329615" y="272694"/>
                  </a:lnTo>
                  <a:lnTo>
                    <a:pt x="329615" y="271589"/>
                  </a:lnTo>
                  <a:lnTo>
                    <a:pt x="329615" y="270802"/>
                  </a:lnTo>
                  <a:lnTo>
                    <a:pt x="334111" y="267030"/>
                  </a:lnTo>
                  <a:lnTo>
                    <a:pt x="334111" y="265137"/>
                  </a:lnTo>
                  <a:lnTo>
                    <a:pt x="333375" y="264033"/>
                  </a:lnTo>
                  <a:lnTo>
                    <a:pt x="332117" y="262153"/>
                  </a:lnTo>
                  <a:lnTo>
                    <a:pt x="327621" y="263258"/>
                  </a:lnTo>
                  <a:lnTo>
                    <a:pt x="323621" y="264033"/>
                  </a:lnTo>
                  <a:lnTo>
                    <a:pt x="322948" y="262153"/>
                  </a:lnTo>
                  <a:lnTo>
                    <a:pt x="321614" y="260261"/>
                  </a:lnTo>
                  <a:lnTo>
                    <a:pt x="317614" y="258368"/>
                  </a:lnTo>
                  <a:lnTo>
                    <a:pt x="315620" y="255701"/>
                  </a:lnTo>
                  <a:lnTo>
                    <a:pt x="314947" y="251917"/>
                  </a:lnTo>
                  <a:lnTo>
                    <a:pt x="316953" y="250037"/>
                  </a:lnTo>
                  <a:lnTo>
                    <a:pt x="318947" y="248932"/>
                  </a:lnTo>
                  <a:lnTo>
                    <a:pt x="328955" y="252704"/>
                  </a:lnTo>
                  <a:lnTo>
                    <a:pt x="334949" y="253809"/>
                  </a:lnTo>
                  <a:lnTo>
                    <a:pt x="338950" y="256489"/>
                  </a:lnTo>
                  <a:lnTo>
                    <a:pt x="340118" y="256489"/>
                  </a:lnTo>
                  <a:lnTo>
                    <a:pt x="344944" y="254596"/>
                  </a:lnTo>
                  <a:lnTo>
                    <a:pt x="346951" y="254596"/>
                  </a:lnTo>
                  <a:lnTo>
                    <a:pt x="346951" y="252704"/>
                  </a:lnTo>
                  <a:lnTo>
                    <a:pt x="344119" y="251917"/>
                  </a:lnTo>
                  <a:lnTo>
                    <a:pt x="340944" y="250037"/>
                  </a:lnTo>
                  <a:lnTo>
                    <a:pt x="340461" y="248932"/>
                  </a:lnTo>
                  <a:lnTo>
                    <a:pt x="340118" y="248145"/>
                  </a:lnTo>
                  <a:lnTo>
                    <a:pt x="336956" y="245948"/>
                  </a:lnTo>
                  <a:lnTo>
                    <a:pt x="334949" y="243268"/>
                  </a:lnTo>
                  <a:lnTo>
                    <a:pt x="332117" y="241376"/>
                  </a:lnTo>
                  <a:lnTo>
                    <a:pt x="329615" y="240284"/>
                  </a:lnTo>
                  <a:lnTo>
                    <a:pt x="329615" y="240499"/>
                  </a:lnTo>
                  <a:lnTo>
                    <a:pt x="328955" y="240284"/>
                  </a:lnTo>
                  <a:lnTo>
                    <a:pt x="323621" y="238391"/>
                  </a:lnTo>
                  <a:lnTo>
                    <a:pt x="320954" y="237604"/>
                  </a:lnTo>
                  <a:lnTo>
                    <a:pt x="316953" y="237604"/>
                  </a:lnTo>
                  <a:lnTo>
                    <a:pt x="312953" y="236499"/>
                  </a:lnTo>
                  <a:lnTo>
                    <a:pt x="311619" y="234619"/>
                  </a:lnTo>
                  <a:lnTo>
                    <a:pt x="311619" y="230835"/>
                  </a:lnTo>
                  <a:lnTo>
                    <a:pt x="313613" y="228168"/>
                  </a:lnTo>
                  <a:lnTo>
                    <a:pt x="317614" y="228168"/>
                  </a:lnTo>
                  <a:lnTo>
                    <a:pt x="327621" y="230047"/>
                  </a:lnTo>
                  <a:lnTo>
                    <a:pt x="332117" y="228955"/>
                  </a:lnTo>
                  <a:lnTo>
                    <a:pt x="338950" y="234619"/>
                  </a:lnTo>
                  <a:lnTo>
                    <a:pt x="340118" y="236499"/>
                  </a:lnTo>
                  <a:lnTo>
                    <a:pt x="344944" y="237604"/>
                  </a:lnTo>
                  <a:lnTo>
                    <a:pt x="348119" y="239496"/>
                  </a:lnTo>
                  <a:lnTo>
                    <a:pt x="348945" y="239496"/>
                  </a:lnTo>
                  <a:lnTo>
                    <a:pt x="350951" y="238391"/>
                  </a:lnTo>
                  <a:lnTo>
                    <a:pt x="350951" y="234619"/>
                  </a:lnTo>
                  <a:lnTo>
                    <a:pt x="352120" y="233832"/>
                  </a:lnTo>
                  <a:lnTo>
                    <a:pt x="354952" y="232727"/>
                  </a:lnTo>
                  <a:lnTo>
                    <a:pt x="358114" y="234619"/>
                  </a:lnTo>
                  <a:lnTo>
                    <a:pt x="360108" y="238391"/>
                  </a:lnTo>
                  <a:lnTo>
                    <a:pt x="360946" y="242163"/>
                  </a:lnTo>
                  <a:lnTo>
                    <a:pt x="362115" y="245948"/>
                  </a:lnTo>
                  <a:lnTo>
                    <a:pt x="364947" y="248145"/>
                  </a:lnTo>
                  <a:lnTo>
                    <a:pt x="371284" y="250037"/>
                  </a:lnTo>
                  <a:lnTo>
                    <a:pt x="373278" y="253809"/>
                  </a:lnTo>
                  <a:lnTo>
                    <a:pt x="376110" y="256489"/>
                  </a:lnTo>
                  <a:lnTo>
                    <a:pt x="385279" y="257581"/>
                  </a:lnTo>
                  <a:lnTo>
                    <a:pt x="387273" y="256489"/>
                  </a:lnTo>
                  <a:lnTo>
                    <a:pt x="387273" y="255701"/>
                  </a:lnTo>
                  <a:lnTo>
                    <a:pt x="386105" y="254596"/>
                  </a:lnTo>
                  <a:lnTo>
                    <a:pt x="383273" y="252704"/>
                  </a:lnTo>
                  <a:lnTo>
                    <a:pt x="383273" y="250037"/>
                  </a:lnTo>
                  <a:lnTo>
                    <a:pt x="384111" y="250037"/>
                  </a:lnTo>
                  <a:lnTo>
                    <a:pt x="388112" y="248145"/>
                  </a:lnTo>
                  <a:lnTo>
                    <a:pt x="393280" y="248932"/>
                  </a:lnTo>
                  <a:lnTo>
                    <a:pt x="393280" y="248145"/>
                  </a:lnTo>
                  <a:lnTo>
                    <a:pt x="391274" y="243268"/>
                  </a:lnTo>
                  <a:lnTo>
                    <a:pt x="388112" y="242163"/>
                  </a:lnTo>
                  <a:lnTo>
                    <a:pt x="382104" y="243268"/>
                  </a:lnTo>
                  <a:lnTo>
                    <a:pt x="379272" y="243268"/>
                  </a:lnTo>
                  <a:lnTo>
                    <a:pt x="376936" y="242163"/>
                  </a:lnTo>
                  <a:lnTo>
                    <a:pt x="377278" y="242163"/>
                  </a:lnTo>
                  <a:lnTo>
                    <a:pt x="375272" y="241376"/>
                  </a:lnTo>
                  <a:lnTo>
                    <a:pt x="374116" y="240284"/>
                  </a:lnTo>
                  <a:lnTo>
                    <a:pt x="371284" y="237604"/>
                  </a:lnTo>
                  <a:lnTo>
                    <a:pt x="370116" y="235712"/>
                  </a:lnTo>
                  <a:lnTo>
                    <a:pt x="373278" y="233832"/>
                  </a:lnTo>
                  <a:lnTo>
                    <a:pt x="378117" y="232727"/>
                  </a:lnTo>
                  <a:lnTo>
                    <a:pt x="380111" y="230835"/>
                  </a:lnTo>
                  <a:lnTo>
                    <a:pt x="384111" y="228955"/>
                  </a:lnTo>
                  <a:lnTo>
                    <a:pt x="392112" y="228955"/>
                  </a:lnTo>
                  <a:lnTo>
                    <a:pt x="394106" y="227063"/>
                  </a:lnTo>
                  <a:lnTo>
                    <a:pt x="396113" y="227063"/>
                  </a:lnTo>
                  <a:lnTo>
                    <a:pt x="397281" y="227063"/>
                  </a:lnTo>
                  <a:lnTo>
                    <a:pt x="398106" y="228168"/>
                  </a:lnTo>
                  <a:lnTo>
                    <a:pt x="398106" y="227533"/>
                  </a:lnTo>
                  <a:lnTo>
                    <a:pt x="399275" y="228168"/>
                  </a:lnTo>
                  <a:lnTo>
                    <a:pt x="399275" y="226275"/>
                  </a:lnTo>
                  <a:lnTo>
                    <a:pt x="398106" y="224383"/>
                  </a:lnTo>
                  <a:lnTo>
                    <a:pt x="396113" y="224383"/>
                  </a:lnTo>
                  <a:lnTo>
                    <a:pt x="393280" y="224383"/>
                  </a:lnTo>
                  <a:lnTo>
                    <a:pt x="390105" y="222504"/>
                  </a:lnTo>
                  <a:lnTo>
                    <a:pt x="387273" y="219354"/>
                  </a:lnTo>
                  <a:lnTo>
                    <a:pt x="385279" y="220611"/>
                  </a:lnTo>
                  <a:lnTo>
                    <a:pt x="384111" y="222504"/>
                  </a:lnTo>
                  <a:lnTo>
                    <a:pt x="381279" y="223278"/>
                  </a:lnTo>
                  <a:lnTo>
                    <a:pt x="376110" y="223278"/>
                  </a:lnTo>
                  <a:lnTo>
                    <a:pt x="370116" y="225171"/>
                  </a:lnTo>
                  <a:lnTo>
                    <a:pt x="367284" y="226275"/>
                  </a:lnTo>
                  <a:lnTo>
                    <a:pt x="366115" y="224383"/>
                  </a:lnTo>
                  <a:lnTo>
                    <a:pt x="367284" y="221234"/>
                  </a:lnTo>
                  <a:lnTo>
                    <a:pt x="369277" y="216827"/>
                  </a:lnTo>
                  <a:lnTo>
                    <a:pt x="374116" y="213055"/>
                  </a:lnTo>
                  <a:lnTo>
                    <a:pt x="378117" y="208026"/>
                  </a:lnTo>
                  <a:lnTo>
                    <a:pt x="384111" y="207391"/>
                  </a:lnTo>
                  <a:lnTo>
                    <a:pt x="390105" y="207391"/>
                  </a:lnTo>
                  <a:lnTo>
                    <a:pt x="390105" y="206133"/>
                  </a:lnTo>
                  <a:lnTo>
                    <a:pt x="387781" y="205028"/>
                  </a:lnTo>
                  <a:lnTo>
                    <a:pt x="386105" y="204241"/>
                  </a:lnTo>
                  <a:lnTo>
                    <a:pt x="384111" y="203149"/>
                  </a:lnTo>
                  <a:lnTo>
                    <a:pt x="384111" y="201256"/>
                  </a:lnTo>
                  <a:lnTo>
                    <a:pt x="384111" y="200469"/>
                  </a:lnTo>
                  <a:lnTo>
                    <a:pt x="385279" y="199364"/>
                  </a:lnTo>
                  <a:lnTo>
                    <a:pt x="385025" y="199364"/>
                  </a:lnTo>
                  <a:lnTo>
                    <a:pt x="387273" y="196697"/>
                  </a:lnTo>
                  <a:lnTo>
                    <a:pt x="389280" y="194805"/>
                  </a:lnTo>
                  <a:lnTo>
                    <a:pt x="389280" y="193700"/>
                  </a:lnTo>
                  <a:lnTo>
                    <a:pt x="386105" y="195592"/>
                  </a:lnTo>
                  <a:lnTo>
                    <a:pt x="383273" y="199364"/>
                  </a:lnTo>
                  <a:lnTo>
                    <a:pt x="382104" y="200469"/>
                  </a:lnTo>
                  <a:lnTo>
                    <a:pt x="380111" y="200469"/>
                  </a:lnTo>
                  <a:lnTo>
                    <a:pt x="378117" y="197485"/>
                  </a:lnTo>
                  <a:lnTo>
                    <a:pt x="373278" y="195592"/>
                  </a:lnTo>
                  <a:lnTo>
                    <a:pt x="372110" y="196697"/>
                  </a:lnTo>
                  <a:lnTo>
                    <a:pt x="372110" y="199364"/>
                  </a:lnTo>
                  <a:lnTo>
                    <a:pt x="372110" y="200469"/>
                  </a:lnTo>
                  <a:lnTo>
                    <a:pt x="372110" y="201256"/>
                  </a:lnTo>
                  <a:lnTo>
                    <a:pt x="372351" y="201256"/>
                  </a:lnTo>
                  <a:lnTo>
                    <a:pt x="373278" y="204241"/>
                  </a:lnTo>
                  <a:lnTo>
                    <a:pt x="371284" y="205028"/>
                  </a:lnTo>
                  <a:lnTo>
                    <a:pt x="368109" y="205028"/>
                  </a:lnTo>
                  <a:lnTo>
                    <a:pt x="366115" y="204241"/>
                  </a:lnTo>
                  <a:lnTo>
                    <a:pt x="364947" y="207391"/>
                  </a:lnTo>
                  <a:lnTo>
                    <a:pt x="364109" y="209283"/>
                  </a:lnTo>
                  <a:lnTo>
                    <a:pt x="362115" y="211162"/>
                  </a:lnTo>
                  <a:lnTo>
                    <a:pt x="362115" y="214947"/>
                  </a:lnTo>
                  <a:lnTo>
                    <a:pt x="360108" y="216827"/>
                  </a:lnTo>
                  <a:lnTo>
                    <a:pt x="358114" y="217462"/>
                  </a:lnTo>
                  <a:lnTo>
                    <a:pt x="356946" y="219354"/>
                  </a:lnTo>
                  <a:lnTo>
                    <a:pt x="354952" y="223278"/>
                  </a:lnTo>
                  <a:lnTo>
                    <a:pt x="352945" y="226275"/>
                  </a:lnTo>
                  <a:lnTo>
                    <a:pt x="348119" y="224383"/>
                  </a:lnTo>
                  <a:lnTo>
                    <a:pt x="346113" y="219354"/>
                  </a:lnTo>
                  <a:lnTo>
                    <a:pt x="346113" y="215569"/>
                  </a:lnTo>
                  <a:lnTo>
                    <a:pt x="348119" y="213690"/>
                  </a:lnTo>
                  <a:lnTo>
                    <a:pt x="348119" y="211162"/>
                  </a:lnTo>
                  <a:lnTo>
                    <a:pt x="354952" y="207391"/>
                  </a:lnTo>
                  <a:lnTo>
                    <a:pt x="354952" y="205028"/>
                  </a:lnTo>
                  <a:lnTo>
                    <a:pt x="354114" y="204241"/>
                  </a:lnTo>
                  <a:lnTo>
                    <a:pt x="352120" y="203149"/>
                  </a:lnTo>
                  <a:lnTo>
                    <a:pt x="352120" y="202361"/>
                  </a:lnTo>
                  <a:lnTo>
                    <a:pt x="356108" y="200469"/>
                  </a:lnTo>
                  <a:lnTo>
                    <a:pt x="356946" y="197485"/>
                  </a:lnTo>
                  <a:lnTo>
                    <a:pt x="354952" y="195592"/>
                  </a:lnTo>
                  <a:lnTo>
                    <a:pt x="354952" y="193700"/>
                  </a:lnTo>
                  <a:lnTo>
                    <a:pt x="358114" y="189928"/>
                  </a:lnTo>
                  <a:lnTo>
                    <a:pt x="362115" y="187248"/>
                  </a:lnTo>
                  <a:lnTo>
                    <a:pt x="364947" y="186143"/>
                  </a:lnTo>
                  <a:lnTo>
                    <a:pt x="366115" y="185369"/>
                  </a:lnTo>
                  <a:lnTo>
                    <a:pt x="366115" y="184264"/>
                  </a:lnTo>
                  <a:lnTo>
                    <a:pt x="358114" y="184264"/>
                  </a:lnTo>
                  <a:lnTo>
                    <a:pt x="356108" y="185369"/>
                  </a:lnTo>
                  <a:lnTo>
                    <a:pt x="356108" y="187248"/>
                  </a:lnTo>
                  <a:lnTo>
                    <a:pt x="350951" y="191033"/>
                  </a:lnTo>
                  <a:lnTo>
                    <a:pt x="348119" y="192913"/>
                  </a:lnTo>
                  <a:lnTo>
                    <a:pt x="346951" y="197485"/>
                  </a:lnTo>
                  <a:lnTo>
                    <a:pt x="344944" y="200469"/>
                  </a:lnTo>
                  <a:lnTo>
                    <a:pt x="344119" y="201256"/>
                  </a:lnTo>
                  <a:lnTo>
                    <a:pt x="344119" y="203149"/>
                  </a:lnTo>
                  <a:lnTo>
                    <a:pt x="342950" y="205028"/>
                  </a:lnTo>
                  <a:lnTo>
                    <a:pt x="340944" y="206133"/>
                  </a:lnTo>
                  <a:lnTo>
                    <a:pt x="340118" y="208026"/>
                  </a:lnTo>
                  <a:lnTo>
                    <a:pt x="338950" y="213055"/>
                  </a:lnTo>
                  <a:lnTo>
                    <a:pt x="336118" y="214947"/>
                  </a:lnTo>
                  <a:lnTo>
                    <a:pt x="332955" y="216827"/>
                  </a:lnTo>
                  <a:lnTo>
                    <a:pt x="330949" y="220611"/>
                  </a:lnTo>
                  <a:lnTo>
                    <a:pt x="329615" y="220611"/>
                  </a:lnTo>
                  <a:lnTo>
                    <a:pt x="328955" y="220611"/>
                  </a:lnTo>
                  <a:lnTo>
                    <a:pt x="326948" y="218719"/>
                  </a:lnTo>
                  <a:lnTo>
                    <a:pt x="324954" y="217462"/>
                  </a:lnTo>
                  <a:lnTo>
                    <a:pt x="321614" y="217462"/>
                  </a:lnTo>
                  <a:lnTo>
                    <a:pt x="320954" y="215569"/>
                  </a:lnTo>
                  <a:lnTo>
                    <a:pt x="324954" y="213690"/>
                  </a:lnTo>
                  <a:lnTo>
                    <a:pt x="327621" y="211797"/>
                  </a:lnTo>
                  <a:lnTo>
                    <a:pt x="324954" y="209283"/>
                  </a:lnTo>
                  <a:lnTo>
                    <a:pt x="322948" y="205028"/>
                  </a:lnTo>
                  <a:lnTo>
                    <a:pt x="325615" y="203149"/>
                  </a:lnTo>
                  <a:lnTo>
                    <a:pt x="328955" y="202361"/>
                  </a:lnTo>
                  <a:lnTo>
                    <a:pt x="330949" y="201256"/>
                  </a:lnTo>
                  <a:lnTo>
                    <a:pt x="329615" y="200469"/>
                  </a:lnTo>
                  <a:lnTo>
                    <a:pt x="327621" y="199364"/>
                  </a:lnTo>
                  <a:lnTo>
                    <a:pt x="326948" y="198577"/>
                  </a:lnTo>
                  <a:lnTo>
                    <a:pt x="329615" y="195592"/>
                  </a:lnTo>
                  <a:lnTo>
                    <a:pt x="332117" y="194805"/>
                  </a:lnTo>
                  <a:lnTo>
                    <a:pt x="332117" y="194183"/>
                  </a:lnTo>
                  <a:lnTo>
                    <a:pt x="332955" y="193700"/>
                  </a:lnTo>
                  <a:lnTo>
                    <a:pt x="336956" y="191808"/>
                  </a:lnTo>
                  <a:lnTo>
                    <a:pt x="338112" y="191033"/>
                  </a:lnTo>
                  <a:lnTo>
                    <a:pt x="338112" y="189141"/>
                  </a:lnTo>
                  <a:lnTo>
                    <a:pt x="336956" y="188036"/>
                  </a:lnTo>
                  <a:lnTo>
                    <a:pt x="336956" y="186143"/>
                  </a:lnTo>
                  <a:lnTo>
                    <a:pt x="338112" y="184264"/>
                  </a:lnTo>
                  <a:lnTo>
                    <a:pt x="342112" y="181584"/>
                  </a:lnTo>
                  <a:lnTo>
                    <a:pt x="344944" y="180479"/>
                  </a:lnTo>
                  <a:lnTo>
                    <a:pt x="346951" y="178600"/>
                  </a:lnTo>
                  <a:lnTo>
                    <a:pt x="344119" y="178600"/>
                  </a:lnTo>
                  <a:lnTo>
                    <a:pt x="340118" y="177812"/>
                  </a:lnTo>
                  <a:lnTo>
                    <a:pt x="338950" y="175920"/>
                  </a:lnTo>
                  <a:lnTo>
                    <a:pt x="340118" y="172935"/>
                  </a:lnTo>
                  <a:lnTo>
                    <a:pt x="340944" y="171043"/>
                  </a:lnTo>
                  <a:lnTo>
                    <a:pt x="344944" y="170256"/>
                  </a:lnTo>
                  <a:lnTo>
                    <a:pt x="350113" y="170256"/>
                  </a:lnTo>
                  <a:lnTo>
                    <a:pt x="352945" y="171043"/>
                  </a:lnTo>
                  <a:lnTo>
                    <a:pt x="354952" y="171043"/>
                  </a:lnTo>
                  <a:lnTo>
                    <a:pt x="358952" y="170256"/>
                  </a:lnTo>
                  <a:lnTo>
                    <a:pt x="362115" y="170256"/>
                  </a:lnTo>
                  <a:lnTo>
                    <a:pt x="362940" y="169151"/>
                  </a:lnTo>
                  <a:lnTo>
                    <a:pt x="364109" y="167271"/>
                  </a:lnTo>
                  <a:lnTo>
                    <a:pt x="364109" y="164274"/>
                  </a:lnTo>
                  <a:lnTo>
                    <a:pt x="364947" y="162394"/>
                  </a:lnTo>
                  <a:lnTo>
                    <a:pt x="367576" y="161607"/>
                  </a:lnTo>
                  <a:lnTo>
                    <a:pt x="368109" y="161607"/>
                  </a:lnTo>
                  <a:lnTo>
                    <a:pt x="371284" y="160502"/>
                  </a:lnTo>
                  <a:lnTo>
                    <a:pt x="375272" y="161607"/>
                  </a:lnTo>
                  <a:lnTo>
                    <a:pt x="375272" y="160502"/>
                  </a:lnTo>
                  <a:lnTo>
                    <a:pt x="375272" y="159715"/>
                  </a:lnTo>
                  <a:lnTo>
                    <a:pt x="373278" y="158457"/>
                  </a:lnTo>
                  <a:lnTo>
                    <a:pt x="371284" y="156565"/>
                  </a:lnTo>
                  <a:lnTo>
                    <a:pt x="372110" y="154051"/>
                  </a:lnTo>
                  <a:lnTo>
                    <a:pt x="375272" y="152158"/>
                  </a:lnTo>
                  <a:lnTo>
                    <a:pt x="376110" y="150279"/>
                  </a:lnTo>
                  <a:lnTo>
                    <a:pt x="372110" y="152793"/>
                  </a:lnTo>
                  <a:lnTo>
                    <a:pt x="369277" y="156565"/>
                  </a:lnTo>
                  <a:lnTo>
                    <a:pt x="366115" y="159715"/>
                  </a:lnTo>
                  <a:lnTo>
                    <a:pt x="362115" y="161607"/>
                  </a:lnTo>
                  <a:lnTo>
                    <a:pt x="356946" y="166484"/>
                  </a:lnTo>
                  <a:lnTo>
                    <a:pt x="352945" y="167271"/>
                  </a:lnTo>
                  <a:lnTo>
                    <a:pt x="350113" y="166484"/>
                  </a:lnTo>
                  <a:lnTo>
                    <a:pt x="348119" y="164274"/>
                  </a:lnTo>
                  <a:lnTo>
                    <a:pt x="350113" y="159715"/>
                  </a:lnTo>
                  <a:lnTo>
                    <a:pt x="352120" y="155943"/>
                  </a:lnTo>
                  <a:lnTo>
                    <a:pt x="350951" y="154673"/>
                  </a:lnTo>
                  <a:lnTo>
                    <a:pt x="348945" y="157822"/>
                  </a:lnTo>
                  <a:lnTo>
                    <a:pt x="347522" y="159715"/>
                  </a:lnTo>
                  <a:lnTo>
                    <a:pt x="346951" y="159715"/>
                  </a:lnTo>
                  <a:lnTo>
                    <a:pt x="346113" y="161607"/>
                  </a:lnTo>
                  <a:lnTo>
                    <a:pt x="344944" y="163487"/>
                  </a:lnTo>
                  <a:lnTo>
                    <a:pt x="342112" y="164274"/>
                  </a:lnTo>
                  <a:lnTo>
                    <a:pt x="340118" y="160502"/>
                  </a:lnTo>
                  <a:lnTo>
                    <a:pt x="338112" y="158457"/>
                  </a:lnTo>
                  <a:lnTo>
                    <a:pt x="340118" y="154673"/>
                  </a:lnTo>
                  <a:lnTo>
                    <a:pt x="340118" y="152793"/>
                  </a:lnTo>
                  <a:lnTo>
                    <a:pt x="338950" y="150279"/>
                  </a:lnTo>
                  <a:lnTo>
                    <a:pt x="340118" y="148386"/>
                  </a:lnTo>
                  <a:lnTo>
                    <a:pt x="336956" y="148386"/>
                  </a:lnTo>
                  <a:lnTo>
                    <a:pt x="338112" y="150279"/>
                  </a:lnTo>
                  <a:lnTo>
                    <a:pt x="338112" y="152158"/>
                  </a:lnTo>
                  <a:lnTo>
                    <a:pt x="334949" y="152793"/>
                  </a:lnTo>
                  <a:lnTo>
                    <a:pt x="332955" y="152793"/>
                  </a:lnTo>
                  <a:lnTo>
                    <a:pt x="332117" y="154051"/>
                  </a:lnTo>
                  <a:lnTo>
                    <a:pt x="332117" y="155943"/>
                  </a:lnTo>
                  <a:lnTo>
                    <a:pt x="334949" y="157822"/>
                  </a:lnTo>
                  <a:lnTo>
                    <a:pt x="334949" y="159715"/>
                  </a:lnTo>
                  <a:lnTo>
                    <a:pt x="334949" y="161607"/>
                  </a:lnTo>
                  <a:lnTo>
                    <a:pt x="334949" y="163487"/>
                  </a:lnTo>
                  <a:lnTo>
                    <a:pt x="334111" y="164274"/>
                  </a:lnTo>
                  <a:lnTo>
                    <a:pt x="332117" y="164274"/>
                  </a:lnTo>
                  <a:lnTo>
                    <a:pt x="330949" y="165379"/>
                  </a:lnTo>
                  <a:lnTo>
                    <a:pt x="332117" y="167271"/>
                  </a:lnTo>
                  <a:lnTo>
                    <a:pt x="334111" y="168363"/>
                  </a:lnTo>
                  <a:lnTo>
                    <a:pt x="334111" y="172935"/>
                  </a:lnTo>
                  <a:lnTo>
                    <a:pt x="332117" y="175920"/>
                  </a:lnTo>
                  <a:lnTo>
                    <a:pt x="328955" y="176707"/>
                  </a:lnTo>
                  <a:lnTo>
                    <a:pt x="327621" y="178600"/>
                  </a:lnTo>
                  <a:lnTo>
                    <a:pt x="326948" y="182372"/>
                  </a:lnTo>
                  <a:lnTo>
                    <a:pt x="325615" y="184264"/>
                  </a:lnTo>
                  <a:lnTo>
                    <a:pt x="323621" y="187248"/>
                  </a:lnTo>
                  <a:lnTo>
                    <a:pt x="322948" y="188036"/>
                  </a:lnTo>
                  <a:lnTo>
                    <a:pt x="319620" y="187248"/>
                  </a:lnTo>
                  <a:lnTo>
                    <a:pt x="316953" y="186143"/>
                  </a:lnTo>
                  <a:lnTo>
                    <a:pt x="312953" y="187248"/>
                  </a:lnTo>
                  <a:lnTo>
                    <a:pt x="311619" y="188036"/>
                  </a:lnTo>
                  <a:lnTo>
                    <a:pt x="310781" y="191033"/>
                  </a:lnTo>
                  <a:lnTo>
                    <a:pt x="310781" y="196697"/>
                  </a:lnTo>
                  <a:lnTo>
                    <a:pt x="312953" y="196697"/>
                  </a:lnTo>
                  <a:lnTo>
                    <a:pt x="312953" y="197485"/>
                  </a:lnTo>
                  <a:lnTo>
                    <a:pt x="312102" y="199364"/>
                  </a:lnTo>
                  <a:lnTo>
                    <a:pt x="311619" y="199364"/>
                  </a:lnTo>
                  <a:lnTo>
                    <a:pt x="311619" y="200469"/>
                  </a:lnTo>
                  <a:lnTo>
                    <a:pt x="310781" y="204241"/>
                  </a:lnTo>
                  <a:lnTo>
                    <a:pt x="309626" y="206133"/>
                  </a:lnTo>
                  <a:lnTo>
                    <a:pt x="311619" y="209283"/>
                  </a:lnTo>
                  <a:lnTo>
                    <a:pt x="312953" y="211162"/>
                  </a:lnTo>
                  <a:lnTo>
                    <a:pt x="309626" y="213690"/>
                  </a:lnTo>
                  <a:lnTo>
                    <a:pt x="307619" y="214947"/>
                  </a:lnTo>
                  <a:lnTo>
                    <a:pt x="304787" y="213690"/>
                  </a:lnTo>
                  <a:lnTo>
                    <a:pt x="302793" y="215569"/>
                  </a:lnTo>
                  <a:lnTo>
                    <a:pt x="302793" y="217462"/>
                  </a:lnTo>
                  <a:lnTo>
                    <a:pt x="301625" y="219354"/>
                  </a:lnTo>
                  <a:lnTo>
                    <a:pt x="302793" y="222504"/>
                  </a:lnTo>
                  <a:lnTo>
                    <a:pt x="301625" y="223278"/>
                  </a:lnTo>
                  <a:lnTo>
                    <a:pt x="300786" y="223278"/>
                  </a:lnTo>
                  <a:lnTo>
                    <a:pt x="299618" y="228168"/>
                  </a:lnTo>
                  <a:lnTo>
                    <a:pt x="298792" y="230047"/>
                  </a:lnTo>
                  <a:lnTo>
                    <a:pt x="297624" y="231940"/>
                  </a:lnTo>
                  <a:lnTo>
                    <a:pt x="296456" y="237604"/>
                  </a:lnTo>
                  <a:lnTo>
                    <a:pt x="296456" y="240284"/>
                  </a:lnTo>
                  <a:lnTo>
                    <a:pt x="296456" y="241376"/>
                  </a:lnTo>
                  <a:lnTo>
                    <a:pt x="296456" y="242163"/>
                  </a:lnTo>
                  <a:lnTo>
                    <a:pt x="296697" y="242163"/>
                  </a:lnTo>
                  <a:lnTo>
                    <a:pt x="297624" y="245160"/>
                  </a:lnTo>
                  <a:lnTo>
                    <a:pt x="300786" y="248932"/>
                  </a:lnTo>
                  <a:lnTo>
                    <a:pt x="300786" y="250825"/>
                  </a:lnTo>
                  <a:lnTo>
                    <a:pt x="299618" y="251917"/>
                  </a:lnTo>
                  <a:lnTo>
                    <a:pt x="297624" y="252704"/>
                  </a:lnTo>
                  <a:lnTo>
                    <a:pt x="296456" y="253809"/>
                  </a:lnTo>
                  <a:lnTo>
                    <a:pt x="296456" y="256489"/>
                  </a:lnTo>
                  <a:lnTo>
                    <a:pt x="295617" y="258368"/>
                  </a:lnTo>
                  <a:lnTo>
                    <a:pt x="290461" y="258368"/>
                  </a:lnTo>
                  <a:lnTo>
                    <a:pt x="287629" y="256489"/>
                  </a:lnTo>
                  <a:lnTo>
                    <a:pt x="286461" y="253809"/>
                  </a:lnTo>
                  <a:lnTo>
                    <a:pt x="286461" y="250037"/>
                  </a:lnTo>
                  <a:lnTo>
                    <a:pt x="285623" y="248145"/>
                  </a:lnTo>
                  <a:lnTo>
                    <a:pt x="283629" y="248145"/>
                  </a:lnTo>
                  <a:lnTo>
                    <a:pt x="281622" y="245948"/>
                  </a:lnTo>
                  <a:lnTo>
                    <a:pt x="282460" y="242163"/>
                  </a:lnTo>
                  <a:lnTo>
                    <a:pt x="283629" y="240284"/>
                  </a:lnTo>
                  <a:lnTo>
                    <a:pt x="283375" y="240284"/>
                  </a:lnTo>
                  <a:lnTo>
                    <a:pt x="285623" y="235712"/>
                  </a:lnTo>
                  <a:lnTo>
                    <a:pt x="289623" y="228168"/>
                  </a:lnTo>
                  <a:lnTo>
                    <a:pt x="289623" y="221234"/>
                  </a:lnTo>
                  <a:lnTo>
                    <a:pt x="291617" y="214947"/>
                  </a:lnTo>
                  <a:lnTo>
                    <a:pt x="292455" y="211797"/>
                  </a:lnTo>
                  <a:lnTo>
                    <a:pt x="292455" y="211162"/>
                  </a:lnTo>
                  <a:lnTo>
                    <a:pt x="290461" y="209905"/>
                  </a:lnTo>
                  <a:lnTo>
                    <a:pt x="289623" y="211162"/>
                  </a:lnTo>
                  <a:lnTo>
                    <a:pt x="287629" y="213690"/>
                  </a:lnTo>
                  <a:lnTo>
                    <a:pt x="285623" y="216827"/>
                  </a:lnTo>
                  <a:lnTo>
                    <a:pt x="282460" y="217462"/>
                  </a:lnTo>
                  <a:lnTo>
                    <a:pt x="280454" y="221234"/>
                  </a:lnTo>
                  <a:lnTo>
                    <a:pt x="277622" y="221234"/>
                  </a:lnTo>
                  <a:lnTo>
                    <a:pt x="276453" y="219354"/>
                  </a:lnTo>
                  <a:lnTo>
                    <a:pt x="276453" y="216827"/>
                  </a:lnTo>
                  <a:lnTo>
                    <a:pt x="274459" y="214947"/>
                  </a:lnTo>
                  <a:lnTo>
                    <a:pt x="272453" y="211797"/>
                  </a:lnTo>
                  <a:lnTo>
                    <a:pt x="272453" y="209283"/>
                  </a:lnTo>
                  <a:lnTo>
                    <a:pt x="277622" y="205028"/>
                  </a:lnTo>
                  <a:lnTo>
                    <a:pt x="277622" y="202361"/>
                  </a:lnTo>
                  <a:lnTo>
                    <a:pt x="279488" y="200393"/>
                  </a:lnTo>
                  <a:lnTo>
                    <a:pt x="281622" y="198577"/>
                  </a:lnTo>
                  <a:lnTo>
                    <a:pt x="285623" y="194805"/>
                  </a:lnTo>
                  <a:lnTo>
                    <a:pt x="290461" y="194805"/>
                  </a:lnTo>
                  <a:lnTo>
                    <a:pt x="293624" y="193700"/>
                  </a:lnTo>
                  <a:lnTo>
                    <a:pt x="295617" y="193700"/>
                  </a:lnTo>
                  <a:lnTo>
                    <a:pt x="297624" y="192913"/>
                  </a:lnTo>
                  <a:lnTo>
                    <a:pt x="297624" y="191808"/>
                  </a:lnTo>
                  <a:lnTo>
                    <a:pt x="299618" y="187248"/>
                  </a:lnTo>
                  <a:lnTo>
                    <a:pt x="301561" y="184264"/>
                  </a:lnTo>
                  <a:lnTo>
                    <a:pt x="302793" y="182372"/>
                  </a:lnTo>
                  <a:lnTo>
                    <a:pt x="305625" y="179692"/>
                  </a:lnTo>
                  <a:lnTo>
                    <a:pt x="308787" y="172148"/>
                  </a:lnTo>
                  <a:lnTo>
                    <a:pt x="311619" y="172148"/>
                  </a:lnTo>
                  <a:lnTo>
                    <a:pt x="313613" y="171043"/>
                  </a:lnTo>
                  <a:lnTo>
                    <a:pt x="313613" y="169151"/>
                  </a:lnTo>
                  <a:lnTo>
                    <a:pt x="314947" y="166484"/>
                  </a:lnTo>
                  <a:lnTo>
                    <a:pt x="315620" y="164274"/>
                  </a:lnTo>
                  <a:lnTo>
                    <a:pt x="314947" y="163487"/>
                  </a:lnTo>
                  <a:lnTo>
                    <a:pt x="312953" y="165379"/>
                  </a:lnTo>
                  <a:lnTo>
                    <a:pt x="311619" y="166484"/>
                  </a:lnTo>
                  <a:lnTo>
                    <a:pt x="308787" y="168363"/>
                  </a:lnTo>
                  <a:lnTo>
                    <a:pt x="302793" y="168363"/>
                  </a:lnTo>
                  <a:lnTo>
                    <a:pt x="301625" y="169151"/>
                  </a:lnTo>
                  <a:lnTo>
                    <a:pt x="301625" y="172148"/>
                  </a:lnTo>
                  <a:lnTo>
                    <a:pt x="299618" y="174815"/>
                  </a:lnTo>
                  <a:lnTo>
                    <a:pt x="296456" y="177812"/>
                  </a:lnTo>
                  <a:lnTo>
                    <a:pt x="295617" y="179692"/>
                  </a:lnTo>
                  <a:lnTo>
                    <a:pt x="293624" y="183476"/>
                  </a:lnTo>
                  <a:lnTo>
                    <a:pt x="288455" y="184264"/>
                  </a:lnTo>
                  <a:lnTo>
                    <a:pt x="286461" y="184264"/>
                  </a:lnTo>
                  <a:lnTo>
                    <a:pt x="283629" y="182372"/>
                  </a:lnTo>
                  <a:lnTo>
                    <a:pt x="281622" y="183476"/>
                  </a:lnTo>
                  <a:lnTo>
                    <a:pt x="279628" y="187248"/>
                  </a:lnTo>
                  <a:lnTo>
                    <a:pt x="275628" y="191033"/>
                  </a:lnTo>
                  <a:lnTo>
                    <a:pt x="272453" y="192913"/>
                  </a:lnTo>
                  <a:lnTo>
                    <a:pt x="271627" y="192913"/>
                  </a:lnTo>
                  <a:lnTo>
                    <a:pt x="270459" y="191808"/>
                  </a:lnTo>
                  <a:lnTo>
                    <a:pt x="269621" y="187248"/>
                  </a:lnTo>
                  <a:lnTo>
                    <a:pt x="269621" y="183476"/>
                  </a:lnTo>
                  <a:lnTo>
                    <a:pt x="275628" y="181584"/>
                  </a:lnTo>
                  <a:lnTo>
                    <a:pt x="279628" y="179692"/>
                  </a:lnTo>
                  <a:lnTo>
                    <a:pt x="283629" y="174028"/>
                  </a:lnTo>
                  <a:lnTo>
                    <a:pt x="283197" y="172935"/>
                  </a:lnTo>
                  <a:lnTo>
                    <a:pt x="282460" y="171043"/>
                  </a:lnTo>
                  <a:lnTo>
                    <a:pt x="280454" y="172935"/>
                  </a:lnTo>
                  <a:lnTo>
                    <a:pt x="279628" y="172148"/>
                  </a:lnTo>
                  <a:lnTo>
                    <a:pt x="280454" y="171043"/>
                  </a:lnTo>
                  <a:lnTo>
                    <a:pt x="280454" y="168363"/>
                  </a:lnTo>
                  <a:lnTo>
                    <a:pt x="279628" y="167271"/>
                  </a:lnTo>
                  <a:lnTo>
                    <a:pt x="278460" y="166484"/>
                  </a:lnTo>
                  <a:lnTo>
                    <a:pt x="277622" y="164274"/>
                  </a:lnTo>
                  <a:lnTo>
                    <a:pt x="275628" y="164274"/>
                  </a:lnTo>
                  <a:lnTo>
                    <a:pt x="273621" y="161607"/>
                  </a:lnTo>
                  <a:lnTo>
                    <a:pt x="276453" y="155943"/>
                  </a:lnTo>
                  <a:lnTo>
                    <a:pt x="279628" y="155943"/>
                  </a:lnTo>
                  <a:lnTo>
                    <a:pt x="285623" y="154051"/>
                  </a:lnTo>
                  <a:lnTo>
                    <a:pt x="288455" y="154051"/>
                  </a:lnTo>
                  <a:lnTo>
                    <a:pt x="290461" y="154673"/>
                  </a:lnTo>
                  <a:lnTo>
                    <a:pt x="292455" y="150901"/>
                  </a:lnTo>
                  <a:lnTo>
                    <a:pt x="290461" y="150279"/>
                  </a:lnTo>
                  <a:lnTo>
                    <a:pt x="287629" y="152158"/>
                  </a:lnTo>
                  <a:lnTo>
                    <a:pt x="276453" y="152158"/>
                  </a:lnTo>
                  <a:lnTo>
                    <a:pt x="274459" y="152793"/>
                  </a:lnTo>
                  <a:lnTo>
                    <a:pt x="271627" y="152793"/>
                  </a:lnTo>
                  <a:lnTo>
                    <a:pt x="268465" y="150901"/>
                  </a:lnTo>
                  <a:lnTo>
                    <a:pt x="267627" y="147129"/>
                  </a:lnTo>
                  <a:lnTo>
                    <a:pt x="269621" y="145237"/>
                  </a:lnTo>
                  <a:lnTo>
                    <a:pt x="271627" y="145237"/>
                  </a:lnTo>
                  <a:lnTo>
                    <a:pt x="278460" y="148386"/>
                  </a:lnTo>
                  <a:lnTo>
                    <a:pt x="282460" y="148386"/>
                  </a:lnTo>
                  <a:lnTo>
                    <a:pt x="291617" y="139573"/>
                  </a:lnTo>
                  <a:lnTo>
                    <a:pt x="294462" y="135801"/>
                  </a:lnTo>
                  <a:lnTo>
                    <a:pt x="306793" y="143344"/>
                  </a:lnTo>
                  <a:lnTo>
                    <a:pt x="308787" y="143344"/>
                  </a:lnTo>
                  <a:lnTo>
                    <a:pt x="312953" y="141465"/>
                  </a:lnTo>
                  <a:lnTo>
                    <a:pt x="319620" y="141465"/>
                  </a:lnTo>
                  <a:lnTo>
                    <a:pt x="319620" y="139573"/>
                  </a:lnTo>
                  <a:lnTo>
                    <a:pt x="318947" y="136893"/>
                  </a:lnTo>
                  <a:lnTo>
                    <a:pt x="323621" y="133121"/>
                  </a:lnTo>
                  <a:lnTo>
                    <a:pt x="324954" y="131229"/>
                  </a:lnTo>
                  <a:lnTo>
                    <a:pt x="322948" y="127457"/>
                  </a:lnTo>
                  <a:lnTo>
                    <a:pt x="323621" y="125564"/>
                  </a:lnTo>
                  <a:lnTo>
                    <a:pt x="328955" y="118808"/>
                  </a:lnTo>
                  <a:lnTo>
                    <a:pt x="330949" y="118808"/>
                  </a:lnTo>
                  <a:lnTo>
                    <a:pt x="332955" y="120688"/>
                  </a:lnTo>
                  <a:lnTo>
                    <a:pt x="332117" y="127457"/>
                  </a:lnTo>
                  <a:lnTo>
                    <a:pt x="329615" y="130136"/>
                  </a:lnTo>
                  <a:lnTo>
                    <a:pt x="330949" y="130136"/>
                  </a:lnTo>
                  <a:lnTo>
                    <a:pt x="334949" y="129349"/>
                  </a:lnTo>
                  <a:lnTo>
                    <a:pt x="336956" y="131229"/>
                  </a:lnTo>
                  <a:lnTo>
                    <a:pt x="336956" y="133908"/>
                  </a:lnTo>
                  <a:lnTo>
                    <a:pt x="340944" y="135013"/>
                  </a:lnTo>
                  <a:lnTo>
                    <a:pt x="344944" y="135801"/>
                  </a:lnTo>
                  <a:lnTo>
                    <a:pt x="348945" y="136893"/>
                  </a:lnTo>
                  <a:lnTo>
                    <a:pt x="354114" y="136893"/>
                  </a:lnTo>
                  <a:lnTo>
                    <a:pt x="356946" y="135013"/>
                  </a:lnTo>
                  <a:lnTo>
                    <a:pt x="358952" y="132016"/>
                  </a:lnTo>
                  <a:lnTo>
                    <a:pt x="362940" y="133121"/>
                  </a:lnTo>
                  <a:lnTo>
                    <a:pt x="364109" y="132016"/>
                  </a:lnTo>
                  <a:lnTo>
                    <a:pt x="364109" y="126352"/>
                  </a:lnTo>
                  <a:lnTo>
                    <a:pt x="364947" y="123367"/>
                  </a:lnTo>
                  <a:lnTo>
                    <a:pt x="368109" y="123367"/>
                  </a:lnTo>
                  <a:lnTo>
                    <a:pt x="366115" y="122580"/>
                  </a:lnTo>
                  <a:lnTo>
                    <a:pt x="362940" y="122580"/>
                  </a:lnTo>
                  <a:lnTo>
                    <a:pt x="362115" y="124472"/>
                  </a:lnTo>
                  <a:lnTo>
                    <a:pt x="360108" y="127457"/>
                  </a:lnTo>
                  <a:lnTo>
                    <a:pt x="358114" y="127457"/>
                  </a:lnTo>
                  <a:lnTo>
                    <a:pt x="356108" y="128244"/>
                  </a:lnTo>
                  <a:lnTo>
                    <a:pt x="354114" y="131229"/>
                  </a:lnTo>
                  <a:lnTo>
                    <a:pt x="346951" y="133121"/>
                  </a:lnTo>
                  <a:lnTo>
                    <a:pt x="346113" y="132016"/>
                  </a:lnTo>
                  <a:lnTo>
                    <a:pt x="344119" y="130136"/>
                  </a:lnTo>
                  <a:lnTo>
                    <a:pt x="338950" y="127457"/>
                  </a:lnTo>
                  <a:lnTo>
                    <a:pt x="336118" y="124472"/>
                  </a:lnTo>
                  <a:lnTo>
                    <a:pt x="338950" y="118808"/>
                  </a:lnTo>
                  <a:lnTo>
                    <a:pt x="342950" y="115811"/>
                  </a:lnTo>
                  <a:lnTo>
                    <a:pt x="342950" y="115023"/>
                  </a:lnTo>
                  <a:lnTo>
                    <a:pt x="338950" y="115811"/>
                  </a:lnTo>
                  <a:lnTo>
                    <a:pt x="336118" y="117703"/>
                  </a:lnTo>
                  <a:lnTo>
                    <a:pt x="330949" y="116916"/>
                  </a:lnTo>
                  <a:lnTo>
                    <a:pt x="327621" y="113144"/>
                  </a:lnTo>
                  <a:lnTo>
                    <a:pt x="326948" y="107467"/>
                  </a:lnTo>
                  <a:lnTo>
                    <a:pt x="323621" y="104482"/>
                  </a:lnTo>
                  <a:lnTo>
                    <a:pt x="321614" y="104482"/>
                  </a:lnTo>
                  <a:lnTo>
                    <a:pt x="315620" y="106375"/>
                  </a:lnTo>
                  <a:lnTo>
                    <a:pt x="313613" y="105587"/>
                  </a:lnTo>
                  <a:lnTo>
                    <a:pt x="312953" y="104482"/>
                  </a:lnTo>
                  <a:lnTo>
                    <a:pt x="312953" y="99923"/>
                  </a:lnTo>
                  <a:lnTo>
                    <a:pt x="315620" y="96139"/>
                  </a:lnTo>
                  <a:lnTo>
                    <a:pt x="315620" y="94259"/>
                  </a:lnTo>
                  <a:lnTo>
                    <a:pt x="312953" y="91262"/>
                  </a:lnTo>
                  <a:lnTo>
                    <a:pt x="307619" y="82448"/>
                  </a:lnTo>
                  <a:lnTo>
                    <a:pt x="307619" y="79933"/>
                  </a:lnTo>
                  <a:lnTo>
                    <a:pt x="306793" y="75996"/>
                  </a:lnTo>
                  <a:lnTo>
                    <a:pt x="301625" y="75996"/>
                  </a:lnTo>
                  <a:lnTo>
                    <a:pt x="297624" y="74904"/>
                  </a:lnTo>
                  <a:lnTo>
                    <a:pt x="295617" y="74904"/>
                  </a:lnTo>
                  <a:lnTo>
                    <a:pt x="304787" y="85598"/>
                  </a:lnTo>
                  <a:lnTo>
                    <a:pt x="307619" y="90474"/>
                  </a:lnTo>
                  <a:lnTo>
                    <a:pt x="309626" y="93154"/>
                  </a:lnTo>
                  <a:lnTo>
                    <a:pt x="308787" y="96139"/>
                  </a:lnTo>
                  <a:lnTo>
                    <a:pt x="305625" y="98818"/>
                  </a:lnTo>
                  <a:lnTo>
                    <a:pt x="303618" y="101803"/>
                  </a:lnTo>
                  <a:lnTo>
                    <a:pt x="303618" y="104482"/>
                  </a:lnTo>
                  <a:lnTo>
                    <a:pt x="308787" y="110147"/>
                  </a:lnTo>
                  <a:lnTo>
                    <a:pt x="312953" y="112039"/>
                  </a:lnTo>
                  <a:lnTo>
                    <a:pt x="314947" y="115811"/>
                  </a:lnTo>
                  <a:lnTo>
                    <a:pt x="312953" y="117703"/>
                  </a:lnTo>
                  <a:lnTo>
                    <a:pt x="307619" y="117703"/>
                  </a:lnTo>
                  <a:lnTo>
                    <a:pt x="305625" y="120688"/>
                  </a:lnTo>
                  <a:lnTo>
                    <a:pt x="302793" y="123367"/>
                  </a:lnTo>
                  <a:lnTo>
                    <a:pt x="299618" y="123367"/>
                  </a:lnTo>
                  <a:lnTo>
                    <a:pt x="293624" y="121475"/>
                  </a:lnTo>
                  <a:lnTo>
                    <a:pt x="291617" y="118808"/>
                  </a:lnTo>
                  <a:lnTo>
                    <a:pt x="291617" y="111252"/>
                  </a:lnTo>
                  <a:lnTo>
                    <a:pt x="290461" y="112039"/>
                  </a:lnTo>
                  <a:lnTo>
                    <a:pt x="288455" y="113919"/>
                  </a:lnTo>
                  <a:lnTo>
                    <a:pt x="283629" y="122580"/>
                  </a:lnTo>
                  <a:lnTo>
                    <a:pt x="283629" y="126352"/>
                  </a:lnTo>
                  <a:lnTo>
                    <a:pt x="280454" y="127457"/>
                  </a:lnTo>
                  <a:lnTo>
                    <a:pt x="275628" y="132016"/>
                  </a:lnTo>
                  <a:lnTo>
                    <a:pt x="270459" y="135013"/>
                  </a:lnTo>
                  <a:lnTo>
                    <a:pt x="266458" y="135013"/>
                  </a:lnTo>
                  <a:lnTo>
                    <a:pt x="265620" y="133121"/>
                  </a:lnTo>
                  <a:lnTo>
                    <a:pt x="266458" y="130136"/>
                  </a:lnTo>
                  <a:lnTo>
                    <a:pt x="273621" y="123367"/>
                  </a:lnTo>
                  <a:lnTo>
                    <a:pt x="277622" y="118808"/>
                  </a:lnTo>
                  <a:lnTo>
                    <a:pt x="277622" y="112039"/>
                  </a:lnTo>
                  <a:lnTo>
                    <a:pt x="279628" y="104482"/>
                  </a:lnTo>
                  <a:lnTo>
                    <a:pt x="278460" y="99923"/>
                  </a:lnTo>
                  <a:lnTo>
                    <a:pt x="278460" y="96926"/>
                  </a:lnTo>
                  <a:lnTo>
                    <a:pt x="279628" y="94259"/>
                  </a:lnTo>
                  <a:lnTo>
                    <a:pt x="278460" y="93154"/>
                  </a:lnTo>
                  <a:lnTo>
                    <a:pt x="277622" y="93154"/>
                  </a:lnTo>
                  <a:lnTo>
                    <a:pt x="274459" y="95046"/>
                  </a:lnTo>
                  <a:lnTo>
                    <a:pt x="273621" y="95046"/>
                  </a:lnTo>
                  <a:lnTo>
                    <a:pt x="271627" y="94259"/>
                  </a:lnTo>
                  <a:lnTo>
                    <a:pt x="269621" y="95046"/>
                  </a:lnTo>
                  <a:lnTo>
                    <a:pt x="270459" y="98031"/>
                  </a:lnTo>
                  <a:lnTo>
                    <a:pt x="274459" y="100711"/>
                  </a:lnTo>
                  <a:lnTo>
                    <a:pt x="274459" y="108254"/>
                  </a:lnTo>
                  <a:lnTo>
                    <a:pt x="269621" y="119583"/>
                  </a:lnTo>
                  <a:lnTo>
                    <a:pt x="265620" y="122580"/>
                  </a:lnTo>
                  <a:lnTo>
                    <a:pt x="260464" y="124472"/>
                  </a:lnTo>
                  <a:lnTo>
                    <a:pt x="258457" y="121475"/>
                  </a:lnTo>
                  <a:lnTo>
                    <a:pt x="260464" y="118808"/>
                  </a:lnTo>
                  <a:lnTo>
                    <a:pt x="260464" y="115811"/>
                  </a:lnTo>
                  <a:lnTo>
                    <a:pt x="253288" y="115811"/>
                  </a:lnTo>
                  <a:lnTo>
                    <a:pt x="252463" y="113919"/>
                  </a:lnTo>
                  <a:lnTo>
                    <a:pt x="252463" y="113144"/>
                  </a:lnTo>
                  <a:lnTo>
                    <a:pt x="253403" y="111252"/>
                  </a:lnTo>
                  <a:lnTo>
                    <a:pt x="255295" y="107467"/>
                  </a:lnTo>
                  <a:lnTo>
                    <a:pt x="257289" y="103695"/>
                  </a:lnTo>
                  <a:lnTo>
                    <a:pt x="253288" y="106375"/>
                  </a:lnTo>
                  <a:lnTo>
                    <a:pt x="248462" y="110147"/>
                  </a:lnTo>
                  <a:lnTo>
                    <a:pt x="246456" y="111252"/>
                  </a:lnTo>
                  <a:lnTo>
                    <a:pt x="242468" y="109359"/>
                  </a:lnTo>
                  <a:lnTo>
                    <a:pt x="241300" y="106375"/>
                  </a:lnTo>
                  <a:lnTo>
                    <a:pt x="241300" y="103695"/>
                  </a:lnTo>
                  <a:lnTo>
                    <a:pt x="244398" y="99923"/>
                  </a:lnTo>
                  <a:lnTo>
                    <a:pt x="245300" y="98818"/>
                  </a:lnTo>
                  <a:lnTo>
                    <a:pt x="247294" y="95046"/>
                  </a:lnTo>
                  <a:lnTo>
                    <a:pt x="246456" y="94259"/>
                  </a:lnTo>
                  <a:lnTo>
                    <a:pt x="244462" y="95046"/>
                  </a:lnTo>
                  <a:lnTo>
                    <a:pt x="242468" y="98031"/>
                  </a:lnTo>
                  <a:lnTo>
                    <a:pt x="239293" y="99923"/>
                  </a:lnTo>
                  <a:lnTo>
                    <a:pt x="236461" y="99923"/>
                  </a:lnTo>
                  <a:lnTo>
                    <a:pt x="232460" y="98031"/>
                  </a:lnTo>
                  <a:lnTo>
                    <a:pt x="230466" y="96139"/>
                  </a:lnTo>
                  <a:lnTo>
                    <a:pt x="229298" y="93154"/>
                  </a:lnTo>
                  <a:lnTo>
                    <a:pt x="230466" y="90474"/>
                  </a:lnTo>
                  <a:lnTo>
                    <a:pt x="229298" y="90474"/>
                  </a:lnTo>
                  <a:lnTo>
                    <a:pt x="227965" y="91262"/>
                  </a:lnTo>
                  <a:lnTo>
                    <a:pt x="227965" y="93154"/>
                  </a:lnTo>
                  <a:lnTo>
                    <a:pt x="229298" y="96926"/>
                  </a:lnTo>
                  <a:lnTo>
                    <a:pt x="230466" y="99923"/>
                  </a:lnTo>
                  <a:lnTo>
                    <a:pt x="233299" y="101803"/>
                  </a:lnTo>
                  <a:lnTo>
                    <a:pt x="236461" y="105587"/>
                  </a:lnTo>
                  <a:lnTo>
                    <a:pt x="236461" y="111252"/>
                  </a:lnTo>
                  <a:lnTo>
                    <a:pt x="234467" y="113919"/>
                  </a:lnTo>
                  <a:lnTo>
                    <a:pt x="235292" y="115023"/>
                  </a:lnTo>
                  <a:lnTo>
                    <a:pt x="239293" y="115023"/>
                  </a:lnTo>
                  <a:lnTo>
                    <a:pt x="242468" y="116916"/>
                  </a:lnTo>
                  <a:lnTo>
                    <a:pt x="242468" y="119595"/>
                  </a:lnTo>
                  <a:lnTo>
                    <a:pt x="250456" y="123367"/>
                  </a:lnTo>
                  <a:lnTo>
                    <a:pt x="255295" y="129349"/>
                  </a:lnTo>
                  <a:lnTo>
                    <a:pt x="255295" y="133121"/>
                  </a:lnTo>
                  <a:lnTo>
                    <a:pt x="253288" y="135013"/>
                  </a:lnTo>
                  <a:lnTo>
                    <a:pt x="251294" y="133908"/>
                  </a:lnTo>
                  <a:lnTo>
                    <a:pt x="248462" y="132016"/>
                  </a:lnTo>
                  <a:lnTo>
                    <a:pt x="245300" y="129349"/>
                  </a:lnTo>
                  <a:lnTo>
                    <a:pt x="242468" y="129349"/>
                  </a:lnTo>
                  <a:lnTo>
                    <a:pt x="241300" y="130136"/>
                  </a:lnTo>
                  <a:lnTo>
                    <a:pt x="240461" y="132016"/>
                  </a:lnTo>
                  <a:lnTo>
                    <a:pt x="244462" y="137680"/>
                  </a:lnTo>
                  <a:lnTo>
                    <a:pt x="244462" y="140830"/>
                  </a:lnTo>
                  <a:lnTo>
                    <a:pt x="242468" y="141465"/>
                  </a:lnTo>
                  <a:lnTo>
                    <a:pt x="240461" y="141465"/>
                  </a:lnTo>
                  <a:lnTo>
                    <a:pt x="238467" y="142722"/>
                  </a:lnTo>
                  <a:lnTo>
                    <a:pt x="238467" y="143344"/>
                  </a:lnTo>
                  <a:lnTo>
                    <a:pt x="241300" y="147129"/>
                  </a:lnTo>
                  <a:lnTo>
                    <a:pt x="240461" y="149009"/>
                  </a:lnTo>
                  <a:lnTo>
                    <a:pt x="238467" y="152158"/>
                  </a:lnTo>
                  <a:lnTo>
                    <a:pt x="235292" y="150901"/>
                  </a:lnTo>
                  <a:lnTo>
                    <a:pt x="232460" y="149009"/>
                  </a:lnTo>
                  <a:lnTo>
                    <a:pt x="231292" y="150279"/>
                  </a:lnTo>
                  <a:lnTo>
                    <a:pt x="231292" y="154051"/>
                  </a:lnTo>
                  <a:lnTo>
                    <a:pt x="230466" y="155943"/>
                  </a:lnTo>
                  <a:lnTo>
                    <a:pt x="227965" y="157822"/>
                  </a:lnTo>
                  <a:lnTo>
                    <a:pt x="221970" y="158457"/>
                  </a:lnTo>
                  <a:lnTo>
                    <a:pt x="219964" y="156565"/>
                  </a:lnTo>
                  <a:lnTo>
                    <a:pt x="217970" y="152793"/>
                  </a:lnTo>
                  <a:lnTo>
                    <a:pt x="217843" y="147129"/>
                  </a:lnTo>
                  <a:lnTo>
                    <a:pt x="217297" y="138785"/>
                  </a:lnTo>
                  <a:lnTo>
                    <a:pt x="217297" y="135801"/>
                  </a:lnTo>
                  <a:lnTo>
                    <a:pt x="220611" y="133908"/>
                  </a:lnTo>
                  <a:lnTo>
                    <a:pt x="221983" y="133121"/>
                  </a:lnTo>
                  <a:lnTo>
                    <a:pt x="225298" y="131229"/>
                  </a:lnTo>
                  <a:lnTo>
                    <a:pt x="223304" y="131229"/>
                  </a:lnTo>
                  <a:lnTo>
                    <a:pt x="219303" y="133121"/>
                  </a:lnTo>
                  <a:lnTo>
                    <a:pt x="215963" y="132016"/>
                  </a:lnTo>
                  <a:lnTo>
                    <a:pt x="215303" y="132016"/>
                  </a:lnTo>
                  <a:lnTo>
                    <a:pt x="213969" y="130136"/>
                  </a:lnTo>
                  <a:lnTo>
                    <a:pt x="213969" y="129349"/>
                  </a:lnTo>
                  <a:lnTo>
                    <a:pt x="213969" y="124472"/>
                  </a:lnTo>
                  <a:lnTo>
                    <a:pt x="215303" y="122580"/>
                  </a:lnTo>
                  <a:lnTo>
                    <a:pt x="213296" y="122580"/>
                  </a:lnTo>
                  <a:lnTo>
                    <a:pt x="211963" y="124472"/>
                  </a:lnTo>
                  <a:lnTo>
                    <a:pt x="211302" y="124472"/>
                  </a:lnTo>
                  <a:lnTo>
                    <a:pt x="209296" y="125564"/>
                  </a:lnTo>
                  <a:lnTo>
                    <a:pt x="207962" y="127457"/>
                  </a:lnTo>
                  <a:lnTo>
                    <a:pt x="205968" y="129349"/>
                  </a:lnTo>
                  <a:lnTo>
                    <a:pt x="205295" y="129349"/>
                  </a:lnTo>
                  <a:lnTo>
                    <a:pt x="203962" y="127457"/>
                  </a:lnTo>
                  <a:lnTo>
                    <a:pt x="199974" y="127457"/>
                  </a:lnTo>
                  <a:lnTo>
                    <a:pt x="199478" y="126352"/>
                  </a:lnTo>
                  <a:lnTo>
                    <a:pt x="197307" y="121475"/>
                  </a:lnTo>
                  <a:lnTo>
                    <a:pt x="197307" y="118808"/>
                  </a:lnTo>
                  <a:lnTo>
                    <a:pt x="197967" y="115023"/>
                  </a:lnTo>
                  <a:lnTo>
                    <a:pt x="201307" y="110147"/>
                  </a:lnTo>
                  <a:lnTo>
                    <a:pt x="203301" y="105587"/>
                  </a:lnTo>
                  <a:lnTo>
                    <a:pt x="205968" y="104482"/>
                  </a:lnTo>
                  <a:lnTo>
                    <a:pt x="205295" y="103695"/>
                  </a:lnTo>
                  <a:lnTo>
                    <a:pt x="201968" y="103695"/>
                  </a:lnTo>
                  <a:lnTo>
                    <a:pt x="199301" y="105587"/>
                  </a:lnTo>
                  <a:lnTo>
                    <a:pt x="197307" y="106375"/>
                  </a:lnTo>
                  <a:lnTo>
                    <a:pt x="197307" y="109359"/>
                  </a:lnTo>
                  <a:lnTo>
                    <a:pt x="195300" y="110147"/>
                  </a:lnTo>
                  <a:lnTo>
                    <a:pt x="190271" y="103695"/>
                  </a:lnTo>
                  <a:lnTo>
                    <a:pt x="188798" y="101803"/>
                  </a:lnTo>
                  <a:lnTo>
                    <a:pt x="188290" y="98818"/>
                  </a:lnTo>
                  <a:lnTo>
                    <a:pt x="187972" y="96926"/>
                  </a:lnTo>
                  <a:lnTo>
                    <a:pt x="185966" y="96926"/>
                  </a:lnTo>
                  <a:lnTo>
                    <a:pt x="183972" y="98818"/>
                  </a:lnTo>
                  <a:lnTo>
                    <a:pt x="182803" y="98031"/>
                  </a:lnTo>
                  <a:lnTo>
                    <a:pt x="180809" y="95046"/>
                  </a:lnTo>
                  <a:lnTo>
                    <a:pt x="178803" y="92367"/>
                  </a:lnTo>
                  <a:lnTo>
                    <a:pt x="178803" y="89382"/>
                  </a:lnTo>
                  <a:lnTo>
                    <a:pt x="180809" y="86702"/>
                  </a:lnTo>
                  <a:lnTo>
                    <a:pt x="189966" y="80568"/>
                  </a:lnTo>
                  <a:lnTo>
                    <a:pt x="193967" y="78054"/>
                  </a:lnTo>
                  <a:lnTo>
                    <a:pt x="192189" y="78676"/>
                  </a:lnTo>
                  <a:lnTo>
                    <a:pt x="191973" y="78676"/>
                  </a:lnTo>
                  <a:lnTo>
                    <a:pt x="191198" y="79032"/>
                  </a:lnTo>
                  <a:lnTo>
                    <a:pt x="186804" y="80568"/>
                  </a:lnTo>
                  <a:lnTo>
                    <a:pt x="187782" y="80568"/>
                  </a:lnTo>
                  <a:lnTo>
                    <a:pt x="180809" y="83718"/>
                  </a:lnTo>
                  <a:lnTo>
                    <a:pt x="176809" y="82448"/>
                  </a:lnTo>
                  <a:lnTo>
                    <a:pt x="173977" y="80568"/>
                  </a:lnTo>
                  <a:lnTo>
                    <a:pt x="167970" y="80568"/>
                  </a:lnTo>
                  <a:lnTo>
                    <a:pt x="165976" y="79933"/>
                  </a:lnTo>
                  <a:lnTo>
                    <a:pt x="165976" y="78676"/>
                  </a:lnTo>
                  <a:lnTo>
                    <a:pt x="165595" y="78676"/>
                  </a:lnTo>
                  <a:lnTo>
                    <a:pt x="164807" y="75996"/>
                  </a:lnTo>
                  <a:lnTo>
                    <a:pt x="166801" y="71120"/>
                  </a:lnTo>
                  <a:lnTo>
                    <a:pt x="168808" y="67348"/>
                  </a:lnTo>
                  <a:lnTo>
                    <a:pt x="168808" y="64668"/>
                  </a:lnTo>
                  <a:lnTo>
                    <a:pt x="164807" y="60896"/>
                  </a:lnTo>
                  <a:lnTo>
                    <a:pt x="160807" y="55232"/>
                  </a:lnTo>
                  <a:lnTo>
                    <a:pt x="159969" y="52247"/>
                  </a:lnTo>
                  <a:lnTo>
                    <a:pt x="160807" y="50355"/>
                  </a:lnTo>
                  <a:lnTo>
                    <a:pt x="162801" y="49568"/>
                  </a:lnTo>
                  <a:lnTo>
                    <a:pt x="170802" y="47675"/>
                  </a:lnTo>
                  <a:lnTo>
                    <a:pt x="171970" y="44691"/>
                  </a:lnTo>
                  <a:lnTo>
                    <a:pt x="171970" y="40919"/>
                  </a:lnTo>
                  <a:lnTo>
                    <a:pt x="170802" y="43903"/>
                  </a:lnTo>
                  <a:lnTo>
                    <a:pt x="167970" y="46583"/>
                  </a:lnTo>
                  <a:lnTo>
                    <a:pt x="155638" y="50355"/>
                  </a:lnTo>
                  <a:lnTo>
                    <a:pt x="154813" y="51460"/>
                  </a:lnTo>
                  <a:lnTo>
                    <a:pt x="154813" y="53340"/>
                  </a:lnTo>
                  <a:lnTo>
                    <a:pt x="158813" y="55232"/>
                  </a:lnTo>
                  <a:lnTo>
                    <a:pt x="162801" y="60896"/>
                  </a:lnTo>
                  <a:lnTo>
                    <a:pt x="164807" y="63576"/>
                  </a:lnTo>
                  <a:lnTo>
                    <a:pt x="164807" y="66560"/>
                  </a:lnTo>
                  <a:lnTo>
                    <a:pt x="161975" y="70332"/>
                  </a:lnTo>
                  <a:lnTo>
                    <a:pt x="159969" y="71120"/>
                  </a:lnTo>
                  <a:lnTo>
                    <a:pt x="154813" y="72224"/>
                  </a:lnTo>
                  <a:lnTo>
                    <a:pt x="154813" y="73012"/>
                  </a:lnTo>
                  <a:lnTo>
                    <a:pt x="159969" y="74904"/>
                  </a:lnTo>
                  <a:lnTo>
                    <a:pt x="161975" y="75996"/>
                  </a:lnTo>
                  <a:lnTo>
                    <a:pt x="161975" y="78676"/>
                  </a:lnTo>
                  <a:lnTo>
                    <a:pt x="161975" y="80568"/>
                  </a:lnTo>
                  <a:lnTo>
                    <a:pt x="161975" y="83718"/>
                  </a:lnTo>
                  <a:lnTo>
                    <a:pt x="162801" y="86702"/>
                  </a:lnTo>
                  <a:lnTo>
                    <a:pt x="164807" y="85598"/>
                  </a:lnTo>
                  <a:lnTo>
                    <a:pt x="169976" y="83718"/>
                  </a:lnTo>
                  <a:lnTo>
                    <a:pt x="171970" y="84810"/>
                  </a:lnTo>
                  <a:lnTo>
                    <a:pt x="172808" y="87490"/>
                  </a:lnTo>
                  <a:lnTo>
                    <a:pt x="171970" y="90474"/>
                  </a:lnTo>
                  <a:lnTo>
                    <a:pt x="173977" y="93154"/>
                  </a:lnTo>
                  <a:lnTo>
                    <a:pt x="178803" y="99923"/>
                  </a:lnTo>
                  <a:lnTo>
                    <a:pt x="177977" y="101803"/>
                  </a:lnTo>
                  <a:lnTo>
                    <a:pt x="177977" y="106375"/>
                  </a:lnTo>
                  <a:lnTo>
                    <a:pt x="181965" y="103695"/>
                  </a:lnTo>
                  <a:lnTo>
                    <a:pt x="184810" y="105587"/>
                  </a:lnTo>
                  <a:lnTo>
                    <a:pt x="186804" y="110147"/>
                  </a:lnTo>
                  <a:lnTo>
                    <a:pt x="187972" y="111252"/>
                  </a:lnTo>
                  <a:lnTo>
                    <a:pt x="191973" y="113919"/>
                  </a:lnTo>
                  <a:lnTo>
                    <a:pt x="188798" y="115811"/>
                  </a:lnTo>
                  <a:lnTo>
                    <a:pt x="188798" y="122580"/>
                  </a:lnTo>
                  <a:lnTo>
                    <a:pt x="186804" y="125564"/>
                  </a:lnTo>
                  <a:lnTo>
                    <a:pt x="180809" y="126352"/>
                  </a:lnTo>
                  <a:lnTo>
                    <a:pt x="178803" y="128244"/>
                  </a:lnTo>
                  <a:lnTo>
                    <a:pt x="177977" y="133121"/>
                  </a:lnTo>
                  <a:lnTo>
                    <a:pt x="178803" y="133908"/>
                  </a:lnTo>
                  <a:lnTo>
                    <a:pt x="179971" y="133908"/>
                  </a:lnTo>
                  <a:lnTo>
                    <a:pt x="183972" y="127457"/>
                  </a:lnTo>
                  <a:lnTo>
                    <a:pt x="186804" y="126352"/>
                  </a:lnTo>
                  <a:lnTo>
                    <a:pt x="188798" y="127457"/>
                  </a:lnTo>
                  <a:lnTo>
                    <a:pt x="190804" y="129349"/>
                  </a:lnTo>
                  <a:lnTo>
                    <a:pt x="195300" y="141465"/>
                  </a:lnTo>
                  <a:lnTo>
                    <a:pt x="199301" y="135801"/>
                  </a:lnTo>
                  <a:lnTo>
                    <a:pt x="205968" y="133908"/>
                  </a:lnTo>
                  <a:lnTo>
                    <a:pt x="207962" y="135013"/>
                  </a:lnTo>
                  <a:lnTo>
                    <a:pt x="209296" y="136893"/>
                  </a:lnTo>
                  <a:lnTo>
                    <a:pt x="209296" y="141465"/>
                  </a:lnTo>
                  <a:lnTo>
                    <a:pt x="211302" y="143344"/>
                  </a:lnTo>
                  <a:lnTo>
                    <a:pt x="211963" y="147129"/>
                  </a:lnTo>
                  <a:lnTo>
                    <a:pt x="211963" y="152793"/>
                  </a:lnTo>
                  <a:lnTo>
                    <a:pt x="209969" y="154673"/>
                  </a:lnTo>
                  <a:lnTo>
                    <a:pt x="209296" y="155943"/>
                  </a:lnTo>
                  <a:lnTo>
                    <a:pt x="209296" y="159715"/>
                  </a:lnTo>
                  <a:lnTo>
                    <a:pt x="209296" y="161607"/>
                  </a:lnTo>
                  <a:lnTo>
                    <a:pt x="209296" y="165379"/>
                  </a:lnTo>
                  <a:lnTo>
                    <a:pt x="209969" y="168363"/>
                  </a:lnTo>
                  <a:lnTo>
                    <a:pt x="209969" y="170256"/>
                  </a:lnTo>
                  <a:lnTo>
                    <a:pt x="211302" y="171043"/>
                  </a:lnTo>
                  <a:lnTo>
                    <a:pt x="213296" y="171043"/>
                  </a:lnTo>
                  <a:lnTo>
                    <a:pt x="213969" y="170256"/>
                  </a:lnTo>
                  <a:lnTo>
                    <a:pt x="213969" y="167271"/>
                  </a:lnTo>
                  <a:lnTo>
                    <a:pt x="215303" y="166484"/>
                  </a:lnTo>
                  <a:lnTo>
                    <a:pt x="223304" y="166484"/>
                  </a:lnTo>
                  <a:lnTo>
                    <a:pt x="225971" y="165379"/>
                  </a:lnTo>
                  <a:lnTo>
                    <a:pt x="227304" y="165379"/>
                  </a:lnTo>
                  <a:lnTo>
                    <a:pt x="235026" y="161607"/>
                  </a:lnTo>
                  <a:lnTo>
                    <a:pt x="235292" y="161607"/>
                  </a:lnTo>
                  <a:lnTo>
                    <a:pt x="237299" y="160502"/>
                  </a:lnTo>
                  <a:lnTo>
                    <a:pt x="240461" y="159715"/>
                  </a:lnTo>
                  <a:lnTo>
                    <a:pt x="239598" y="159715"/>
                  </a:lnTo>
                  <a:lnTo>
                    <a:pt x="243293" y="158457"/>
                  </a:lnTo>
                  <a:lnTo>
                    <a:pt x="248462" y="154673"/>
                  </a:lnTo>
                  <a:lnTo>
                    <a:pt x="252463" y="152158"/>
                  </a:lnTo>
                  <a:lnTo>
                    <a:pt x="254457" y="152158"/>
                  </a:lnTo>
                  <a:lnTo>
                    <a:pt x="256463" y="154051"/>
                  </a:lnTo>
                  <a:lnTo>
                    <a:pt x="256463" y="159715"/>
                  </a:lnTo>
                  <a:lnTo>
                    <a:pt x="256463" y="161607"/>
                  </a:lnTo>
                  <a:lnTo>
                    <a:pt x="256463" y="163487"/>
                  </a:lnTo>
                  <a:lnTo>
                    <a:pt x="252463" y="166484"/>
                  </a:lnTo>
                  <a:lnTo>
                    <a:pt x="250456" y="166484"/>
                  </a:lnTo>
                  <a:lnTo>
                    <a:pt x="250456" y="168363"/>
                  </a:lnTo>
                  <a:lnTo>
                    <a:pt x="252463" y="169151"/>
                  </a:lnTo>
                  <a:lnTo>
                    <a:pt x="252463" y="172148"/>
                  </a:lnTo>
                  <a:lnTo>
                    <a:pt x="253288" y="174028"/>
                  </a:lnTo>
                  <a:lnTo>
                    <a:pt x="253288" y="176707"/>
                  </a:lnTo>
                  <a:lnTo>
                    <a:pt x="251294" y="177812"/>
                  </a:lnTo>
                  <a:lnTo>
                    <a:pt x="246456" y="176707"/>
                  </a:lnTo>
                  <a:lnTo>
                    <a:pt x="245973" y="175920"/>
                  </a:lnTo>
                  <a:lnTo>
                    <a:pt x="245300" y="174815"/>
                  </a:lnTo>
                  <a:lnTo>
                    <a:pt x="242468" y="175920"/>
                  </a:lnTo>
                  <a:lnTo>
                    <a:pt x="241300" y="175920"/>
                  </a:lnTo>
                  <a:lnTo>
                    <a:pt x="239293" y="174028"/>
                  </a:lnTo>
                  <a:lnTo>
                    <a:pt x="237299" y="172935"/>
                  </a:lnTo>
                  <a:lnTo>
                    <a:pt x="235292" y="174028"/>
                  </a:lnTo>
                  <a:lnTo>
                    <a:pt x="235292" y="176707"/>
                  </a:lnTo>
                  <a:lnTo>
                    <a:pt x="234467" y="179692"/>
                  </a:lnTo>
                  <a:lnTo>
                    <a:pt x="232460" y="180479"/>
                  </a:lnTo>
                  <a:lnTo>
                    <a:pt x="227965" y="179692"/>
                  </a:lnTo>
                  <a:lnTo>
                    <a:pt x="225971" y="179692"/>
                  </a:lnTo>
                  <a:lnTo>
                    <a:pt x="225971" y="181584"/>
                  </a:lnTo>
                  <a:lnTo>
                    <a:pt x="227965" y="183476"/>
                  </a:lnTo>
                  <a:lnTo>
                    <a:pt x="227965" y="187248"/>
                  </a:lnTo>
                  <a:lnTo>
                    <a:pt x="227304" y="189141"/>
                  </a:lnTo>
                  <a:lnTo>
                    <a:pt x="227965" y="189928"/>
                  </a:lnTo>
                  <a:lnTo>
                    <a:pt x="229298" y="188036"/>
                  </a:lnTo>
                  <a:lnTo>
                    <a:pt x="235292" y="183476"/>
                  </a:lnTo>
                  <a:lnTo>
                    <a:pt x="241300" y="183476"/>
                  </a:lnTo>
                  <a:lnTo>
                    <a:pt x="245300" y="184264"/>
                  </a:lnTo>
                  <a:lnTo>
                    <a:pt x="248462" y="186143"/>
                  </a:lnTo>
                  <a:lnTo>
                    <a:pt x="249301" y="189928"/>
                  </a:lnTo>
                  <a:lnTo>
                    <a:pt x="249301" y="191808"/>
                  </a:lnTo>
                  <a:lnTo>
                    <a:pt x="248462" y="193700"/>
                  </a:lnTo>
                  <a:lnTo>
                    <a:pt x="244462" y="194805"/>
                  </a:lnTo>
                  <a:lnTo>
                    <a:pt x="244462" y="195592"/>
                  </a:lnTo>
                  <a:lnTo>
                    <a:pt x="246456" y="197485"/>
                  </a:lnTo>
                  <a:lnTo>
                    <a:pt x="249301" y="198577"/>
                  </a:lnTo>
                  <a:lnTo>
                    <a:pt x="249301" y="200469"/>
                  </a:lnTo>
                  <a:lnTo>
                    <a:pt x="248462" y="204241"/>
                  </a:lnTo>
                  <a:lnTo>
                    <a:pt x="241300" y="204241"/>
                  </a:lnTo>
                  <a:lnTo>
                    <a:pt x="240461" y="205028"/>
                  </a:lnTo>
                  <a:lnTo>
                    <a:pt x="242468" y="206133"/>
                  </a:lnTo>
                  <a:lnTo>
                    <a:pt x="245300" y="208026"/>
                  </a:lnTo>
                  <a:lnTo>
                    <a:pt x="249301" y="209905"/>
                  </a:lnTo>
                  <a:lnTo>
                    <a:pt x="253288" y="213055"/>
                  </a:lnTo>
                  <a:lnTo>
                    <a:pt x="254457" y="214947"/>
                  </a:lnTo>
                  <a:lnTo>
                    <a:pt x="255295" y="215569"/>
                  </a:lnTo>
                  <a:lnTo>
                    <a:pt x="254457" y="217462"/>
                  </a:lnTo>
                  <a:lnTo>
                    <a:pt x="250456" y="218719"/>
                  </a:lnTo>
                  <a:lnTo>
                    <a:pt x="244462" y="217462"/>
                  </a:lnTo>
                  <a:lnTo>
                    <a:pt x="238467" y="213055"/>
                  </a:lnTo>
                  <a:lnTo>
                    <a:pt x="236461" y="213055"/>
                  </a:lnTo>
                  <a:lnTo>
                    <a:pt x="235292" y="213690"/>
                  </a:lnTo>
                  <a:lnTo>
                    <a:pt x="235292" y="214947"/>
                  </a:lnTo>
                  <a:lnTo>
                    <a:pt x="237299" y="216827"/>
                  </a:lnTo>
                  <a:lnTo>
                    <a:pt x="238467" y="218719"/>
                  </a:lnTo>
                  <a:lnTo>
                    <a:pt x="237299" y="223278"/>
                  </a:lnTo>
                  <a:lnTo>
                    <a:pt x="237299" y="225171"/>
                  </a:lnTo>
                  <a:lnTo>
                    <a:pt x="236461" y="226275"/>
                  </a:lnTo>
                  <a:lnTo>
                    <a:pt x="236461" y="230835"/>
                  </a:lnTo>
                  <a:lnTo>
                    <a:pt x="238467" y="230835"/>
                  </a:lnTo>
                  <a:lnTo>
                    <a:pt x="240461" y="230047"/>
                  </a:lnTo>
                  <a:lnTo>
                    <a:pt x="243293" y="228168"/>
                  </a:lnTo>
                  <a:lnTo>
                    <a:pt x="246456" y="228955"/>
                  </a:lnTo>
                  <a:lnTo>
                    <a:pt x="249301" y="230047"/>
                  </a:lnTo>
                  <a:lnTo>
                    <a:pt x="250456" y="231940"/>
                  </a:lnTo>
                  <a:lnTo>
                    <a:pt x="249301" y="235712"/>
                  </a:lnTo>
                  <a:lnTo>
                    <a:pt x="250456" y="236499"/>
                  </a:lnTo>
                  <a:lnTo>
                    <a:pt x="254457" y="237604"/>
                  </a:lnTo>
                  <a:lnTo>
                    <a:pt x="255295" y="238391"/>
                  </a:lnTo>
                  <a:lnTo>
                    <a:pt x="253288" y="240284"/>
                  </a:lnTo>
                  <a:lnTo>
                    <a:pt x="252463" y="242163"/>
                  </a:lnTo>
                  <a:lnTo>
                    <a:pt x="256463" y="245948"/>
                  </a:lnTo>
                  <a:lnTo>
                    <a:pt x="258457" y="248145"/>
                  </a:lnTo>
                  <a:lnTo>
                    <a:pt x="259295" y="250825"/>
                  </a:lnTo>
                  <a:lnTo>
                    <a:pt x="262458" y="250825"/>
                  </a:lnTo>
                  <a:lnTo>
                    <a:pt x="264464" y="252704"/>
                  </a:lnTo>
                  <a:lnTo>
                    <a:pt x="265620" y="254596"/>
                  </a:lnTo>
                  <a:lnTo>
                    <a:pt x="264464" y="260261"/>
                  </a:lnTo>
                  <a:lnTo>
                    <a:pt x="264464" y="271589"/>
                  </a:lnTo>
                  <a:lnTo>
                    <a:pt x="260464" y="274586"/>
                  </a:lnTo>
                  <a:lnTo>
                    <a:pt x="258457" y="275374"/>
                  </a:lnTo>
                  <a:lnTo>
                    <a:pt x="257289" y="273481"/>
                  </a:lnTo>
                  <a:lnTo>
                    <a:pt x="259295" y="271589"/>
                  </a:lnTo>
                  <a:lnTo>
                    <a:pt x="260464" y="268922"/>
                  </a:lnTo>
                  <a:lnTo>
                    <a:pt x="260464" y="265137"/>
                  </a:lnTo>
                  <a:lnTo>
                    <a:pt x="258457" y="261366"/>
                  </a:lnTo>
                  <a:lnTo>
                    <a:pt x="253288" y="255701"/>
                  </a:lnTo>
                  <a:lnTo>
                    <a:pt x="248462" y="251917"/>
                  </a:lnTo>
                  <a:lnTo>
                    <a:pt x="242468" y="250825"/>
                  </a:lnTo>
                  <a:lnTo>
                    <a:pt x="242468" y="253809"/>
                  </a:lnTo>
                  <a:lnTo>
                    <a:pt x="244462" y="257581"/>
                  </a:lnTo>
                  <a:lnTo>
                    <a:pt x="248462" y="260261"/>
                  </a:lnTo>
                  <a:lnTo>
                    <a:pt x="249301" y="263258"/>
                  </a:lnTo>
                  <a:lnTo>
                    <a:pt x="249301" y="270802"/>
                  </a:lnTo>
                  <a:lnTo>
                    <a:pt x="248462" y="272694"/>
                  </a:lnTo>
                  <a:lnTo>
                    <a:pt x="247294" y="273481"/>
                  </a:lnTo>
                  <a:lnTo>
                    <a:pt x="244462" y="273481"/>
                  </a:lnTo>
                  <a:lnTo>
                    <a:pt x="238467" y="269709"/>
                  </a:lnTo>
                  <a:lnTo>
                    <a:pt x="236461" y="268922"/>
                  </a:lnTo>
                  <a:lnTo>
                    <a:pt x="236461" y="270802"/>
                  </a:lnTo>
                  <a:lnTo>
                    <a:pt x="234467" y="274586"/>
                  </a:lnTo>
                  <a:lnTo>
                    <a:pt x="233299" y="279146"/>
                  </a:lnTo>
                  <a:lnTo>
                    <a:pt x="231292" y="281038"/>
                  </a:lnTo>
                  <a:lnTo>
                    <a:pt x="229298" y="286067"/>
                  </a:lnTo>
                  <a:lnTo>
                    <a:pt x="225298" y="289052"/>
                  </a:lnTo>
                  <a:lnTo>
                    <a:pt x="221970" y="289052"/>
                  </a:lnTo>
                  <a:lnTo>
                    <a:pt x="221297" y="284810"/>
                  </a:lnTo>
                  <a:lnTo>
                    <a:pt x="221538" y="284022"/>
                  </a:lnTo>
                  <a:lnTo>
                    <a:pt x="223050" y="279146"/>
                  </a:lnTo>
                  <a:lnTo>
                    <a:pt x="223304" y="278358"/>
                  </a:lnTo>
                  <a:lnTo>
                    <a:pt x="223304" y="274586"/>
                  </a:lnTo>
                  <a:lnTo>
                    <a:pt x="221297" y="270802"/>
                  </a:lnTo>
                  <a:lnTo>
                    <a:pt x="221970" y="265925"/>
                  </a:lnTo>
                  <a:lnTo>
                    <a:pt x="221970" y="256489"/>
                  </a:lnTo>
                  <a:lnTo>
                    <a:pt x="223964" y="254596"/>
                  </a:lnTo>
                  <a:lnTo>
                    <a:pt x="223964" y="252704"/>
                  </a:lnTo>
                  <a:lnTo>
                    <a:pt x="221297" y="250825"/>
                  </a:lnTo>
                  <a:lnTo>
                    <a:pt x="219964" y="251917"/>
                  </a:lnTo>
                  <a:lnTo>
                    <a:pt x="219964" y="253809"/>
                  </a:lnTo>
                  <a:lnTo>
                    <a:pt x="217970" y="256489"/>
                  </a:lnTo>
                  <a:lnTo>
                    <a:pt x="215303" y="259473"/>
                  </a:lnTo>
                  <a:lnTo>
                    <a:pt x="213969" y="263258"/>
                  </a:lnTo>
                  <a:lnTo>
                    <a:pt x="213296" y="268922"/>
                  </a:lnTo>
                  <a:lnTo>
                    <a:pt x="211963" y="275374"/>
                  </a:lnTo>
                  <a:lnTo>
                    <a:pt x="211963" y="278358"/>
                  </a:lnTo>
                  <a:lnTo>
                    <a:pt x="211302" y="279146"/>
                  </a:lnTo>
                  <a:lnTo>
                    <a:pt x="209296" y="279146"/>
                  </a:lnTo>
                  <a:lnTo>
                    <a:pt x="205968" y="276466"/>
                  </a:lnTo>
                  <a:lnTo>
                    <a:pt x="205295" y="273481"/>
                  </a:lnTo>
                  <a:lnTo>
                    <a:pt x="201968" y="271589"/>
                  </a:lnTo>
                  <a:lnTo>
                    <a:pt x="199974" y="270802"/>
                  </a:lnTo>
                  <a:lnTo>
                    <a:pt x="199974" y="267817"/>
                  </a:lnTo>
                  <a:lnTo>
                    <a:pt x="201968" y="265925"/>
                  </a:lnTo>
                  <a:lnTo>
                    <a:pt x="205295" y="262153"/>
                  </a:lnTo>
                  <a:lnTo>
                    <a:pt x="205295" y="258368"/>
                  </a:lnTo>
                  <a:lnTo>
                    <a:pt x="203301" y="257581"/>
                  </a:lnTo>
                  <a:lnTo>
                    <a:pt x="195300" y="257581"/>
                  </a:lnTo>
                  <a:lnTo>
                    <a:pt x="192798" y="255701"/>
                  </a:lnTo>
                  <a:lnTo>
                    <a:pt x="192798" y="248932"/>
                  </a:lnTo>
                  <a:lnTo>
                    <a:pt x="195973" y="245948"/>
                  </a:lnTo>
                  <a:lnTo>
                    <a:pt x="199974" y="244055"/>
                  </a:lnTo>
                  <a:lnTo>
                    <a:pt x="203962" y="245160"/>
                  </a:lnTo>
                  <a:lnTo>
                    <a:pt x="207302" y="245948"/>
                  </a:lnTo>
                  <a:lnTo>
                    <a:pt x="209296" y="244055"/>
                  </a:lnTo>
                  <a:lnTo>
                    <a:pt x="211175" y="242163"/>
                  </a:lnTo>
                  <a:lnTo>
                    <a:pt x="211302" y="242163"/>
                  </a:lnTo>
                  <a:lnTo>
                    <a:pt x="211963" y="241376"/>
                  </a:lnTo>
                  <a:lnTo>
                    <a:pt x="213296" y="240284"/>
                  </a:lnTo>
                  <a:lnTo>
                    <a:pt x="213118" y="240284"/>
                  </a:lnTo>
                  <a:lnTo>
                    <a:pt x="213969" y="239496"/>
                  </a:lnTo>
                  <a:lnTo>
                    <a:pt x="217970" y="239496"/>
                  </a:lnTo>
                  <a:lnTo>
                    <a:pt x="221970" y="240284"/>
                  </a:lnTo>
                  <a:lnTo>
                    <a:pt x="221970" y="239496"/>
                  </a:lnTo>
                  <a:lnTo>
                    <a:pt x="219964" y="238391"/>
                  </a:lnTo>
                  <a:lnTo>
                    <a:pt x="217970" y="236499"/>
                  </a:lnTo>
                  <a:lnTo>
                    <a:pt x="217970" y="232727"/>
                  </a:lnTo>
                  <a:lnTo>
                    <a:pt x="217297" y="231940"/>
                  </a:lnTo>
                  <a:lnTo>
                    <a:pt x="215303" y="232727"/>
                  </a:lnTo>
                  <a:lnTo>
                    <a:pt x="213969" y="235712"/>
                  </a:lnTo>
                  <a:lnTo>
                    <a:pt x="209969" y="236499"/>
                  </a:lnTo>
                  <a:lnTo>
                    <a:pt x="203962" y="237604"/>
                  </a:lnTo>
                  <a:lnTo>
                    <a:pt x="201307" y="238391"/>
                  </a:lnTo>
                  <a:lnTo>
                    <a:pt x="197967" y="238391"/>
                  </a:lnTo>
                  <a:lnTo>
                    <a:pt x="197967" y="237604"/>
                  </a:lnTo>
                  <a:lnTo>
                    <a:pt x="197967" y="235712"/>
                  </a:lnTo>
                  <a:lnTo>
                    <a:pt x="199301" y="230047"/>
                  </a:lnTo>
                  <a:lnTo>
                    <a:pt x="199301" y="226275"/>
                  </a:lnTo>
                  <a:lnTo>
                    <a:pt x="201307" y="220611"/>
                  </a:lnTo>
                  <a:lnTo>
                    <a:pt x="201968" y="217462"/>
                  </a:lnTo>
                  <a:lnTo>
                    <a:pt x="205968" y="214947"/>
                  </a:lnTo>
                  <a:lnTo>
                    <a:pt x="207302" y="213690"/>
                  </a:lnTo>
                  <a:lnTo>
                    <a:pt x="211302" y="209905"/>
                  </a:lnTo>
                  <a:lnTo>
                    <a:pt x="213296" y="207391"/>
                  </a:lnTo>
                  <a:lnTo>
                    <a:pt x="215963" y="205028"/>
                  </a:lnTo>
                  <a:lnTo>
                    <a:pt x="219303" y="203149"/>
                  </a:lnTo>
                  <a:lnTo>
                    <a:pt x="215963" y="203149"/>
                  </a:lnTo>
                  <a:lnTo>
                    <a:pt x="213296" y="205028"/>
                  </a:lnTo>
                  <a:lnTo>
                    <a:pt x="209969" y="206133"/>
                  </a:lnTo>
                  <a:lnTo>
                    <a:pt x="207962" y="206133"/>
                  </a:lnTo>
                  <a:lnTo>
                    <a:pt x="205968" y="209283"/>
                  </a:lnTo>
                  <a:lnTo>
                    <a:pt x="205968" y="211162"/>
                  </a:lnTo>
                  <a:lnTo>
                    <a:pt x="205295" y="213055"/>
                  </a:lnTo>
                  <a:lnTo>
                    <a:pt x="201968" y="213690"/>
                  </a:lnTo>
                  <a:lnTo>
                    <a:pt x="197967" y="213690"/>
                  </a:lnTo>
                  <a:lnTo>
                    <a:pt x="195300" y="211797"/>
                  </a:lnTo>
                  <a:lnTo>
                    <a:pt x="193967" y="209283"/>
                  </a:lnTo>
                  <a:lnTo>
                    <a:pt x="190220" y="206133"/>
                  </a:lnTo>
                  <a:lnTo>
                    <a:pt x="187972" y="204241"/>
                  </a:lnTo>
                  <a:lnTo>
                    <a:pt x="186804" y="201256"/>
                  </a:lnTo>
                  <a:lnTo>
                    <a:pt x="187972" y="198577"/>
                  </a:lnTo>
                  <a:lnTo>
                    <a:pt x="188798" y="195592"/>
                  </a:lnTo>
                  <a:lnTo>
                    <a:pt x="190957" y="194805"/>
                  </a:lnTo>
                  <a:lnTo>
                    <a:pt x="193967" y="193700"/>
                  </a:lnTo>
                  <a:lnTo>
                    <a:pt x="187972" y="192913"/>
                  </a:lnTo>
                  <a:lnTo>
                    <a:pt x="183972" y="194805"/>
                  </a:lnTo>
                  <a:lnTo>
                    <a:pt x="183972" y="193700"/>
                  </a:lnTo>
                  <a:lnTo>
                    <a:pt x="180809" y="189928"/>
                  </a:lnTo>
                  <a:lnTo>
                    <a:pt x="181965" y="193700"/>
                  </a:lnTo>
                  <a:lnTo>
                    <a:pt x="183972" y="200469"/>
                  </a:lnTo>
                  <a:lnTo>
                    <a:pt x="183972" y="203149"/>
                  </a:lnTo>
                  <a:lnTo>
                    <a:pt x="181965" y="205028"/>
                  </a:lnTo>
                  <a:lnTo>
                    <a:pt x="176809" y="205028"/>
                  </a:lnTo>
                  <a:lnTo>
                    <a:pt x="174802" y="206133"/>
                  </a:lnTo>
                  <a:lnTo>
                    <a:pt x="176809" y="208026"/>
                  </a:lnTo>
                  <a:lnTo>
                    <a:pt x="179971" y="207391"/>
                  </a:lnTo>
                  <a:lnTo>
                    <a:pt x="181965" y="206133"/>
                  </a:lnTo>
                  <a:lnTo>
                    <a:pt x="184810" y="208026"/>
                  </a:lnTo>
                  <a:lnTo>
                    <a:pt x="186804" y="211162"/>
                  </a:lnTo>
                  <a:lnTo>
                    <a:pt x="187972" y="215569"/>
                  </a:lnTo>
                  <a:lnTo>
                    <a:pt x="190804" y="225171"/>
                  </a:lnTo>
                  <a:lnTo>
                    <a:pt x="189966" y="226275"/>
                  </a:lnTo>
                  <a:lnTo>
                    <a:pt x="188798" y="228955"/>
                  </a:lnTo>
                  <a:lnTo>
                    <a:pt x="188798" y="231940"/>
                  </a:lnTo>
                  <a:lnTo>
                    <a:pt x="187972" y="235712"/>
                  </a:lnTo>
                  <a:lnTo>
                    <a:pt x="184810" y="237604"/>
                  </a:lnTo>
                  <a:lnTo>
                    <a:pt x="182803" y="237604"/>
                  </a:lnTo>
                  <a:lnTo>
                    <a:pt x="181965" y="235712"/>
                  </a:lnTo>
                  <a:lnTo>
                    <a:pt x="180809" y="231940"/>
                  </a:lnTo>
                  <a:lnTo>
                    <a:pt x="178803" y="230047"/>
                  </a:lnTo>
                  <a:lnTo>
                    <a:pt x="177977" y="230835"/>
                  </a:lnTo>
                  <a:lnTo>
                    <a:pt x="178803" y="237604"/>
                  </a:lnTo>
                  <a:lnTo>
                    <a:pt x="177977" y="238391"/>
                  </a:lnTo>
                  <a:lnTo>
                    <a:pt x="176809" y="240284"/>
                  </a:lnTo>
                  <a:lnTo>
                    <a:pt x="176809" y="242163"/>
                  </a:lnTo>
                  <a:lnTo>
                    <a:pt x="178803" y="242163"/>
                  </a:lnTo>
                  <a:lnTo>
                    <a:pt x="181965" y="243268"/>
                  </a:lnTo>
                  <a:lnTo>
                    <a:pt x="183972" y="247040"/>
                  </a:lnTo>
                  <a:lnTo>
                    <a:pt x="183972" y="250825"/>
                  </a:lnTo>
                  <a:lnTo>
                    <a:pt x="181965" y="252704"/>
                  </a:lnTo>
                  <a:lnTo>
                    <a:pt x="180809" y="254596"/>
                  </a:lnTo>
                  <a:lnTo>
                    <a:pt x="183972" y="258368"/>
                  </a:lnTo>
                  <a:lnTo>
                    <a:pt x="185966" y="260261"/>
                  </a:lnTo>
                  <a:lnTo>
                    <a:pt x="184810" y="262153"/>
                  </a:lnTo>
                  <a:lnTo>
                    <a:pt x="188798" y="262153"/>
                  </a:lnTo>
                  <a:lnTo>
                    <a:pt x="190804" y="268922"/>
                  </a:lnTo>
                  <a:lnTo>
                    <a:pt x="189966" y="271589"/>
                  </a:lnTo>
                  <a:lnTo>
                    <a:pt x="190804" y="274586"/>
                  </a:lnTo>
                  <a:lnTo>
                    <a:pt x="190804" y="276466"/>
                  </a:lnTo>
                  <a:lnTo>
                    <a:pt x="187972" y="278358"/>
                  </a:lnTo>
                  <a:lnTo>
                    <a:pt x="184810" y="279146"/>
                  </a:lnTo>
                  <a:lnTo>
                    <a:pt x="182803" y="282130"/>
                  </a:lnTo>
                  <a:lnTo>
                    <a:pt x="180809" y="284022"/>
                  </a:lnTo>
                  <a:lnTo>
                    <a:pt x="178803" y="284022"/>
                  </a:lnTo>
                  <a:lnTo>
                    <a:pt x="175971" y="282917"/>
                  </a:lnTo>
                  <a:lnTo>
                    <a:pt x="171970" y="281038"/>
                  </a:lnTo>
                  <a:lnTo>
                    <a:pt x="166801" y="272694"/>
                  </a:lnTo>
                  <a:lnTo>
                    <a:pt x="163969" y="265137"/>
                  </a:lnTo>
                  <a:lnTo>
                    <a:pt x="161975" y="263258"/>
                  </a:lnTo>
                  <a:lnTo>
                    <a:pt x="160807" y="263258"/>
                  </a:lnTo>
                  <a:lnTo>
                    <a:pt x="160807" y="282130"/>
                  </a:lnTo>
                  <a:lnTo>
                    <a:pt x="163969" y="284022"/>
                  </a:lnTo>
                  <a:lnTo>
                    <a:pt x="166801" y="287959"/>
                  </a:lnTo>
                  <a:lnTo>
                    <a:pt x="170802" y="291731"/>
                  </a:lnTo>
                  <a:lnTo>
                    <a:pt x="171970" y="294728"/>
                  </a:lnTo>
                  <a:lnTo>
                    <a:pt x="170802" y="295503"/>
                  </a:lnTo>
                  <a:lnTo>
                    <a:pt x="166801" y="300393"/>
                  </a:lnTo>
                  <a:lnTo>
                    <a:pt x="163969" y="300393"/>
                  </a:lnTo>
                  <a:lnTo>
                    <a:pt x="161975" y="299288"/>
                  </a:lnTo>
                  <a:lnTo>
                    <a:pt x="160807" y="296608"/>
                  </a:lnTo>
                  <a:lnTo>
                    <a:pt x="158813" y="292836"/>
                  </a:lnTo>
                  <a:lnTo>
                    <a:pt x="154813" y="287959"/>
                  </a:lnTo>
                  <a:lnTo>
                    <a:pt x="150812" y="284810"/>
                  </a:lnTo>
                  <a:lnTo>
                    <a:pt x="149644" y="286067"/>
                  </a:lnTo>
                  <a:lnTo>
                    <a:pt x="150812" y="291731"/>
                  </a:lnTo>
                  <a:lnTo>
                    <a:pt x="154813" y="297395"/>
                  </a:lnTo>
                  <a:lnTo>
                    <a:pt x="154813" y="299288"/>
                  </a:lnTo>
                  <a:lnTo>
                    <a:pt x="153644" y="302272"/>
                  </a:lnTo>
                  <a:lnTo>
                    <a:pt x="152806" y="304165"/>
                  </a:lnTo>
                  <a:lnTo>
                    <a:pt x="149644" y="304952"/>
                  </a:lnTo>
                  <a:lnTo>
                    <a:pt x="146812" y="306057"/>
                  </a:lnTo>
                  <a:lnTo>
                    <a:pt x="143637" y="308724"/>
                  </a:lnTo>
                  <a:lnTo>
                    <a:pt x="140804" y="309829"/>
                  </a:lnTo>
                  <a:lnTo>
                    <a:pt x="134810" y="312508"/>
                  </a:lnTo>
                  <a:lnTo>
                    <a:pt x="130810" y="315493"/>
                  </a:lnTo>
                  <a:lnTo>
                    <a:pt x="126809" y="316280"/>
                  </a:lnTo>
                  <a:lnTo>
                    <a:pt x="124485" y="314388"/>
                  </a:lnTo>
                  <a:lnTo>
                    <a:pt x="125641" y="313601"/>
                  </a:lnTo>
                  <a:lnTo>
                    <a:pt x="129641" y="307936"/>
                  </a:lnTo>
                  <a:lnTo>
                    <a:pt x="132816" y="306057"/>
                  </a:lnTo>
                  <a:lnTo>
                    <a:pt x="132816" y="305904"/>
                  </a:lnTo>
                  <a:lnTo>
                    <a:pt x="134810" y="304952"/>
                  </a:lnTo>
                  <a:lnTo>
                    <a:pt x="135648" y="304165"/>
                  </a:lnTo>
                  <a:lnTo>
                    <a:pt x="136817" y="300393"/>
                  </a:lnTo>
                  <a:lnTo>
                    <a:pt x="137642" y="296608"/>
                  </a:lnTo>
                  <a:lnTo>
                    <a:pt x="140804" y="294728"/>
                  </a:lnTo>
                  <a:lnTo>
                    <a:pt x="140804" y="286702"/>
                  </a:lnTo>
                  <a:lnTo>
                    <a:pt x="138811" y="284810"/>
                  </a:lnTo>
                  <a:lnTo>
                    <a:pt x="136817" y="284022"/>
                  </a:lnTo>
                  <a:lnTo>
                    <a:pt x="134810" y="287959"/>
                  </a:lnTo>
                  <a:lnTo>
                    <a:pt x="130810" y="290944"/>
                  </a:lnTo>
                  <a:lnTo>
                    <a:pt x="128816" y="292836"/>
                  </a:lnTo>
                  <a:lnTo>
                    <a:pt x="128816" y="296608"/>
                  </a:lnTo>
                  <a:lnTo>
                    <a:pt x="126809" y="300393"/>
                  </a:lnTo>
                  <a:lnTo>
                    <a:pt x="125641" y="303060"/>
                  </a:lnTo>
                  <a:lnTo>
                    <a:pt x="124485" y="306844"/>
                  </a:lnTo>
                  <a:lnTo>
                    <a:pt x="122478" y="308724"/>
                  </a:lnTo>
                  <a:lnTo>
                    <a:pt x="119646" y="308724"/>
                  </a:lnTo>
                  <a:lnTo>
                    <a:pt x="117652" y="312508"/>
                  </a:lnTo>
                  <a:lnTo>
                    <a:pt x="116484" y="313601"/>
                  </a:lnTo>
                  <a:lnTo>
                    <a:pt x="114477" y="312508"/>
                  </a:lnTo>
                  <a:lnTo>
                    <a:pt x="113652" y="311721"/>
                  </a:lnTo>
                  <a:lnTo>
                    <a:pt x="112483" y="306844"/>
                  </a:lnTo>
                  <a:lnTo>
                    <a:pt x="111645" y="306057"/>
                  </a:lnTo>
                  <a:lnTo>
                    <a:pt x="110477" y="308724"/>
                  </a:lnTo>
                  <a:lnTo>
                    <a:pt x="109651" y="312508"/>
                  </a:lnTo>
                  <a:lnTo>
                    <a:pt x="107645" y="314388"/>
                  </a:lnTo>
                  <a:lnTo>
                    <a:pt x="103644" y="317385"/>
                  </a:lnTo>
                  <a:lnTo>
                    <a:pt x="98488" y="319265"/>
                  </a:lnTo>
                  <a:lnTo>
                    <a:pt x="96481" y="321157"/>
                  </a:lnTo>
                  <a:lnTo>
                    <a:pt x="94488" y="323049"/>
                  </a:lnTo>
                  <a:lnTo>
                    <a:pt x="92481" y="324929"/>
                  </a:lnTo>
                  <a:lnTo>
                    <a:pt x="88480" y="324929"/>
                  </a:lnTo>
                  <a:lnTo>
                    <a:pt x="86487" y="327609"/>
                  </a:lnTo>
                  <a:lnTo>
                    <a:pt x="85153" y="331698"/>
                  </a:lnTo>
                  <a:lnTo>
                    <a:pt x="83146" y="331698"/>
                  </a:lnTo>
                  <a:lnTo>
                    <a:pt x="83146" y="326821"/>
                  </a:lnTo>
                  <a:lnTo>
                    <a:pt x="82321" y="324929"/>
                  </a:lnTo>
                  <a:lnTo>
                    <a:pt x="82321" y="323049"/>
                  </a:lnTo>
                  <a:lnTo>
                    <a:pt x="82321" y="321945"/>
                  </a:lnTo>
                  <a:lnTo>
                    <a:pt x="83146" y="321157"/>
                  </a:lnTo>
                  <a:lnTo>
                    <a:pt x="82715" y="321157"/>
                  </a:lnTo>
                  <a:lnTo>
                    <a:pt x="85153" y="316280"/>
                  </a:lnTo>
                  <a:lnTo>
                    <a:pt x="87147" y="313601"/>
                  </a:lnTo>
                  <a:lnTo>
                    <a:pt x="91655" y="312508"/>
                  </a:lnTo>
                  <a:lnTo>
                    <a:pt x="93649" y="308724"/>
                  </a:lnTo>
                  <a:lnTo>
                    <a:pt x="96481" y="306057"/>
                  </a:lnTo>
                  <a:lnTo>
                    <a:pt x="99644" y="300393"/>
                  </a:lnTo>
                  <a:lnTo>
                    <a:pt x="99644" y="299288"/>
                  </a:lnTo>
                  <a:lnTo>
                    <a:pt x="97650" y="299288"/>
                  </a:lnTo>
                  <a:lnTo>
                    <a:pt x="92481" y="302272"/>
                  </a:lnTo>
                  <a:lnTo>
                    <a:pt x="89154" y="301180"/>
                  </a:lnTo>
                  <a:lnTo>
                    <a:pt x="83146" y="301180"/>
                  </a:lnTo>
                  <a:lnTo>
                    <a:pt x="84480" y="299288"/>
                  </a:lnTo>
                  <a:lnTo>
                    <a:pt x="88480" y="290944"/>
                  </a:lnTo>
                  <a:lnTo>
                    <a:pt x="88480" y="287959"/>
                  </a:lnTo>
                  <a:lnTo>
                    <a:pt x="85153" y="286702"/>
                  </a:lnTo>
                  <a:lnTo>
                    <a:pt x="79146" y="284810"/>
                  </a:lnTo>
                  <a:lnTo>
                    <a:pt x="77152" y="280250"/>
                  </a:lnTo>
                  <a:lnTo>
                    <a:pt x="78320" y="277253"/>
                  </a:lnTo>
                  <a:lnTo>
                    <a:pt x="85153" y="277253"/>
                  </a:lnTo>
                  <a:lnTo>
                    <a:pt x="88480" y="276466"/>
                  </a:lnTo>
                  <a:lnTo>
                    <a:pt x="90487" y="276466"/>
                  </a:lnTo>
                  <a:lnTo>
                    <a:pt x="94488" y="275374"/>
                  </a:lnTo>
                  <a:lnTo>
                    <a:pt x="99644" y="277253"/>
                  </a:lnTo>
                  <a:lnTo>
                    <a:pt x="101650" y="282130"/>
                  </a:lnTo>
                  <a:lnTo>
                    <a:pt x="102476" y="282130"/>
                  </a:lnTo>
                  <a:lnTo>
                    <a:pt x="112483" y="277253"/>
                  </a:lnTo>
                  <a:lnTo>
                    <a:pt x="114477" y="277253"/>
                  </a:lnTo>
                  <a:lnTo>
                    <a:pt x="116484" y="278358"/>
                  </a:lnTo>
                  <a:lnTo>
                    <a:pt x="118478" y="279146"/>
                  </a:lnTo>
                  <a:lnTo>
                    <a:pt x="120484" y="279146"/>
                  </a:lnTo>
                  <a:lnTo>
                    <a:pt x="125641" y="274586"/>
                  </a:lnTo>
                  <a:lnTo>
                    <a:pt x="126809" y="272694"/>
                  </a:lnTo>
                  <a:lnTo>
                    <a:pt x="125641" y="270802"/>
                  </a:lnTo>
                  <a:lnTo>
                    <a:pt x="124485" y="267817"/>
                  </a:lnTo>
                  <a:lnTo>
                    <a:pt x="124485" y="265925"/>
                  </a:lnTo>
                  <a:lnTo>
                    <a:pt x="127647" y="264033"/>
                  </a:lnTo>
                  <a:lnTo>
                    <a:pt x="130810" y="264718"/>
                  </a:lnTo>
                  <a:lnTo>
                    <a:pt x="130810" y="265137"/>
                  </a:lnTo>
                  <a:lnTo>
                    <a:pt x="134810" y="265925"/>
                  </a:lnTo>
                  <a:lnTo>
                    <a:pt x="140804" y="268922"/>
                  </a:lnTo>
                  <a:lnTo>
                    <a:pt x="143637" y="268922"/>
                  </a:lnTo>
                  <a:lnTo>
                    <a:pt x="145643" y="265925"/>
                  </a:lnTo>
                  <a:lnTo>
                    <a:pt x="144805" y="264033"/>
                  </a:lnTo>
                  <a:lnTo>
                    <a:pt x="139649" y="261366"/>
                  </a:lnTo>
                  <a:lnTo>
                    <a:pt x="138811" y="256489"/>
                  </a:lnTo>
                  <a:lnTo>
                    <a:pt x="132816" y="256489"/>
                  </a:lnTo>
                  <a:lnTo>
                    <a:pt x="130810" y="254609"/>
                  </a:lnTo>
                  <a:lnTo>
                    <a:pt x="126809" y="250825"/>
                  </a:lnTo>
                  <a:lnTo>
                    <a:pt x="127647" y="248145"/>
                  </a:lnTo>
                  <a:lnTo>
                    <a:pt x="128816" y="245948"/>
                  </a:lnTo>
                  <a:lnTo>
                    <a:pt x="130810" y="245008"/>
                  </a:lnTo>
                  <a:lnTo>
                    <a:pt x="130810" y="245160"/>
                  </a:lnTo>
                  <a:lnTo>
                    <a:pt x="132816" y="244055"/>
                  </a:lnTo>
                  <a:lnTo>
                    <a:pt x="140804" y="244055"/>
                  </a:lnTo>
                  <a:lnTo>
                    <a:pt x="143637" y="245160"/>
                  </a:lnTo>
                  <a:lnTo>
                    <a:pt x="144805" y="245948"/>
                  </a:lnTo>
                  <a:lnTo>
                    <a:pt x="145643" y="245160"/>
                  </a:lnTo>
                  <a:lnTo>
                    <a:pt x="143306" y="244055"/>
                  </a:lnTo>
                  <a:lnTo>
                    <a:pt x="141643" y="243268"/>
                  </a:lnTo>
                  <a:lnTo>
                    <a:pt x="141643" y="242163"/>
                  </a:lnTo>
                  <a:lnTo>
                    <a:pt x="141643" y="240284"/>
                  </a:lnTo>
                  <a:lnTo>
                    <a:pt x="141643" y="239496"/>
                  </a:lnTo>
                  <a:lnTo>
                    <a:pt x="144805" y="238391"/>
                  </a:lnTo>
                  <a:lnTo>
                    <a:pt x="145643" y="236499"/>
                  </a:lnTo>
                  <a:lnTo>
                    <a:pt x="152806" y="236499"/>
                  </a:lnTo>
                  <a:lnTo>
                    <a:pt x="157645" y="234619"/>
                  </a:lnTo>
                  <a:lnTo>
                    <a:pt x="159969" y="234619"/>
                  </a:lnTo>
                  <a:lnTo>
                    <a:pt x="160807" y="233832"/>
                  </a:lnTo>
                  <a:lnTo>
                    <a:pt x="159969" y="231940"/>
                  </a:lnTo>
                  <a:lnTo>
                    <a:pt x="155638" y="231940"/>
                  </a:lnTo>
                  <a:lnTo>
                    <a:pt x="153644" y="230835"/>
                  </a:lnTo>
                  <a:lnTo>
                    <a:pt x="151638" y="228955"/>
                  </a:lnTo>
                  <a:lnTo>
                    <a:pt x="152806" y="226275"/>
                  </a:lnTo>
                  <a:lnTo>
                    <a:pt x="155638" y="224383"/>
                  </a:lnTo>
                  <a:lnTo>
                    <a:pt x="155638" y="223278"/>
                  </a:lnTo>
                  <a:lnTo>
                    <a:pt x="154813" y="221234"/>
                  </a:lnTo>
                  <a:lnTo>
                    <a:pt x="152806" y="221234"/>
                  </a:lnTo>
                  <a:lnTo>
                    <a:pt x="149644" y="227063"/>
                  </a:lnTo>
                  <a:lnTo>
                    <a:pt x="144805" y="231940"/>
                  </a:lnTo>
                  <a:lnTo>
                    <a:pt x="138811" y="234619"/>
                  </a:lnTo>
                  <a:lnTo>
                    <a:pt x="136817" y="236499"/>
                  </a:lnTo>
                  <a:lnTo>
                    <a:pt x="132816" y="236499"/>
                  </a:lnTo>
                  <a:lnTo>
                    <a:pt x="130810" y="236499"/>
                  </a:lnTo>
                  <a:lnTo>
                    <a:pt x="128816" y="237604"/>
                  </a:lnTo>
                  <a:lnTo>
                    <a:pt x="123647" y="237604"/>
                  </a:lnTo>
                  <a:lnTo>
                    <a:pt x="121640" y="236499"/>
                  </a:lnTo>
                  <a:lnTo>
                    <a:pt x="118478" y="235712"/>
                  </a:lnTo>
                  <a:lnTo>
                    <a:pt x="115646" y="234619"/>
                  </a:lnTo>
                  <a:lnTo>
                    <a:pt x="115646" y="228955"/>
                  </a:lnTo>
                  <a:lnTo>
                    <a:pt x="117919" y="227063"/>
                  </a:lnTo>
                  <a:lnTo>
                    <a:pt x="120205" y="225171"/>
                  </a:lnTo>
                  <a:lnTo>
                    <a:pt x="122478" y="223278"/>
                  </a:lnTo>
                  <a:lnTo>
                    <a:pt x="127647" y="221234"/>
                  </a:lnTo>
                  <a:lnTo>
                    <a:pt x="125641" y="219354"/>
                  </a:lnTo>
                  <a:lnTo>
                    <a:pt x="126809" y="217462"/>
                  </a:lnTo>
                  <a:lnTo>
                    <a:pt x="129641" y="215569"/>
                  </a:lnTo>
                  <a:lnTo>
                    <a:pt x="130810" y="215341"/>
                  </a:lnTo>
                  <a:lnTo>
                    <a:pt x="130810" y="215569"/>
                  </a:lnTo>
                  <a:lnTo>
                    <a:pt x="132816" y="214947"/>
                  </a:lnTo>
                  <a:lnTo>
                    <a:pt x="132816" y="211797"/>
                  </a:lnTo>
                  <a:lnTo>
                    <a:pt x="133642" y="209283"/>
                  </a:lnTo>
                  <a:lnTo>
                    <a:pt x="135648" y="208026"/>
                  </a:lnTo>
                  <a:lnTo>
                    <a:pt x="137312" y="207391"/>
                  </a:lnTo>
                  <a:lnTo>
                    <a:pt x="145643" y="204241"/>
                  </a:lnTo>
                  <a:lnTo>
                    <a:pt x="145643" y="203149"/>
                  </a:lnTo>
                  <a:lnTo>
                    <a:pt x="143637" y="203149"/>
                  </a:lnTo>
                  <a:lnTo>
                    <a:pt x="138811" y="205028"/>
                  </a:lnTo>
                  <a:lnTo>
                    <a:pt x="134810" y="207391"/>
                  </a:lnTo>
                  <a:lnTo>
                    <a:pt x="132816" y="206768"/>
                  </a:lnTo>
                  <a:lnTo>
                    <a:pt x="132816" y="206133"/>
                  </a:lnTo>
                  <a:lnTo>
                    <a:pt x="130810" y="206133"/>
                  </a:lnTo>
                  <a:lnTo>
                    <a:pt x="129641" y="207391"/>
                  </a:lnTo>
                  <a:lnTo>
                    <a:pt x="128816" y="209905"/>
                  </a:lnTo>
                  <a:lnTo>
                    <a:pt x="127647" y="211162"/>
                  </a:lnTo>
                  <a:lnTo>
                    <a:pt x="120484" y="211162"/>
                  </a:lnTo>
                  <a:lnTo>
                    <a:pt x="120484" y="218719"/>
                  </a:lnTo>
                  <a:lnTo>
                    <a:pt x="118478" y="220611"/>
                  </a:lnTo>
                  <a:lnTo>
                    <a:pt x="115646" y="220611"/>
                  </a:lnTo>
                  <a:lnTo>
                    <a:pt x="114477" y="221234"/>
                  </a:lnTo>
                  <a:lnTo>
                    <a:pt x="112483" y="223278"/>
                  </a:lnTo>
                  <a:lnTo>
                    <a:pt x="109651" y="225171"/>
                  </a:lnTo>
                  <a:lnTo>
                    <a:pt x="106476" y="225171"/>
                  </a:lnTo>
                  <a:lnTo>
                    <a:pt x="104482" y="224383"/>
                  </a:lnTo>
                  <a:lnTo>
                    <a:pt x="103644" y="221234"/>
                  </a:lnTo>
                  <a:lnTo>
                    <a:pt x="106654" y="219354"/>
                  </a:lnTo>
                  <a:lnTo>
                    <a:pt x="107645" y="218719"/>
                  </a:lnTo>
                  <a:lnTo>
                    <a:pt x="107645" y="215569"/>
                  </a:lnTo>
                  <a:lnTo>
                    <a:pt x="101650" y="216827"/>
                  </a:lnTo>
                  <a:lnTo>
                    <a:pt x="98488" y="219354"/>
                  </a:lnTo>
                  <a:lnTo>
                    <a:pt x="93649" y="219354"/>
                  </a:lnTo>
                  <a:lnTo>
                    <a:pt x="89154" y="216827"/>
                  </a:lnTo>
                  <a:lnTo>
                    <a:pt x="87147" y="216827"/>
                  </a:lnTo>
                  <a:lnTo>
                    <a:pt x="87033" y="218719"/>
                  </a:lnTo>
                  <a:lnTo>
                    <a:pt x="86487" y="224383"/>
                  </a:lnTo>
                  <a:lnTo>
                    <a:pt x="84480" y="225171"/>
                  </a:lnTo>
                  <a:lnTo>
                    <a:pt x="81153" y="223278"/>
                  </a:lnTo>
                  <a:lnTo>
                    <a:pt x="78320" y="225171"/>
                  </a:lnTo>
                  <a:lnTo>
                    <a:pt x="75158" y="225171"/>
                  </a:lnTo>
                  <a:lnTo>
                    <a:pt x="75158" y="220611"/>
                  </a:lnTo>
                  <a:lnTo>
                    <a:pt x="74320" y="217462"/>
                  </a:lnTo>
                  <a:lnTo>
                    <a:pt x="71158" y="219354"/>
                  </a:lnTo>
                  <a:lnTo>
                    <a:pt x="71158" y="223278"/>
                  </a:lnTo>
                  <a:lnTo>
                    <a:pt x="69151" y="225171"/>
                  </a:lnTo>
                  <a:lnTo>
                    <a:pt x="68326" y="225171"/>
                  </a:lnTo>
                  <a:lnTo>
                    <a:pt x="67157" y="224383"/>
                  </a:lnTo>
                  <a:lnTo>
                    <a:pt x="66319" y="217462"/>
                  </a:lnTo>
                  <a:lnTo>
                    <a:pt x="66319" y="211162"/>
                  </a:lnTo>
                  <a:lnTo>
                    <a:pt x="64325" y="208026"/>
                  </a:lnTo>
                  <a:lnTo>
                    <a:pt x="64325" y="205028"/>
                  </a:lnTo>
                  <a:lnTo>
                    <a:pt x="64325" y="204241"/>
                  </a:lnTo>
                  <a:lnTo>
                    <a:pt x="62318" y="201256"/>
                  </a:lnTo>
                  <a:lnTo>
                    <a:pt x="62318" y="198577"/>
                  </a:lnTo>
                  <a:lnTo>
                    <a:pt x="69151" y="196697"/>
                  </a:lnTo>
                  <a:lnTo>
                    <a:pt x="72313" y="196697"/>
                  </a:lnTo>
                  <a:lnTo>
                    <a:pt x="76314" y="195592"/>
                  </a:lnTo>
                  <a:lnTo>
                    <a:pt x="78320" y="195592"/>
                  </a:lnTo>
                  <a:lnTo>
                    <a:pt x="81153" y="196697"/>
                  </a:lnTo>
                  <a:lnTo>
                    <a:pt x="84480" y="198577"/>
                  </a:lnTo>
                  <a:lnTo>
                    <a:pt x="87147" y="199364"/>
                  </a:lnTo>
                  <a:lnTo>
                    <a:pt x="88480" y="199364"/>
                  </a:lnTo>
                  <a:lnTo>
                    <a:pt x="92481" y="197485"/>
                  </a:lnTo>
                  <a:lnTo>
                    <a:pt x="98488" y="198577"/>
                  </a:lnTo>
                  <a:lnTo>
                    <a:pt x="100482" y="199364"/>
                  </a:lnTo>
                  <a:lnTo>
                    <a:pt x="102476" y="201256"/>
                  </a:lnTo>
                  <a:lnTo>
                    <a:pt x="104482" y="201256"/>
                  </a:lnTo>
                  <a:lnTo>
                    <a:pt x="105651" y="199364"/>
                  </a:lnTo>
                  <a:lnTo>
                    <a:pt x="104241" y="197485"/>
                  </a:lnTo>
                  <a:lnTo>
                    <a:pt x="103644" y="196697"/>
                  </a:lnTo>
                  <a:lnTo>
                    <a:pt x="103212" y="195592"/>
                  </a:lnTo>
                  <a:lnTo>
                    <a:pt x="102476" y="193700"/>
                  </a:lnTo>
                  <a:lnTo>
                    <a:pt x="102476" y="191808"/>
                  </a:lnTo>
                  <a:lnTo>
                    <a:pt x="102476" y="191033"/>
                  </a:lnTo>
                  <a:lnTo>
                    <a:pt x="103644" y="189928"/>
                  </a:lnTo>
                  <a:lnTo>
                    <a:pt x="111645" y="189928"/>
                  </a:lnTo>
                  <a:lnTo>
                    <a:pt x="114477" y="191033"/>
                  </a:lnTo>
                  <a:lnTo>
                    <a:pt x="116484" y="191033"/>
                  </a:lnTo>
                  <a:lnTo>
                    <a:pt x="116916" y="189928"/>
                  </a:lnTo>
                  <a:lnTo>
                    <a:pt x="117652" y="188036"/>
                  </a:lnTo>
                  <a:lnTo>
                    <a:pt x="122478" y="188036"/>
                  </a:lnTo>
                  <a:lnTo>
                    <a:pt x="126809" y="187248"/>
                  </a:lnTo>
                  <a:lnTo>
                    <a:pt x="128689" y="185369"/>
                  </a:lnTo>
                  <a:lnTo>
                    <a:pt x="130810" y="183222"/>
                  </a:lnTo>
                  <a:lnTo>
                    <a:pt x="130810" y="183476"/>
                  </a:lnTo>
                  <a:lnTo>
                    <a:pt x="131648" y="182372"/>
                  </a:lnTo>
                  <a:lnTo>
                    <a:pt x="132816" y="181584"/>
                  </a:lnTo>
                  <a:lnTo>
                    <a:pt x="132816" y="181267"/>
                  </a:lnTo>
                  <a:lnTo>
                    <a:pt x="133642" y="180479"/>
                  </a:lnTo>
                  <a:lnTo>
                    <a:pt x="135648" y="181584"/>
                  </a:lnTo>
                  <a:lnTo>
                    <a:pt x="138811" y="182372"/>
                  </a:lnTo>
                  <a:lnTo>
                    <a:pt x="141643" y="186143"/>
                  </a:lnTo>
                  <a:lnTo>
                    <a:pt x="142811" y="187248"/>
                  </a:lnTo>
                  <a:lnTo>
                    <a:pt x="146812" y="185369"/>
                  </a:lnTo>
                  <a:lnTo>
                    <a:pt x="151638" y="185369"/>
                  </a:lnTo>
                  <a:lnTo>
                    <a:pt x="154813" y="187248"/>
                  </a:lnTo>
                  <a:lnTo>
                    <a:pt x="156806" y="188036"/>
                  </a:lnTo>
                  <a:lnTo>
                    <a:pt x="157645" y="188036"/>
                  </a:lnTo>
                  <a:lnTo>
                    <a:pt x="157645" y="184264"/>
                  </a:lnTo>
                  <a:lnTo>
                    <a:pt x="154813" y="185369"/>
                  </a:lnTo>
                  <a:lnTo>
                    <a:pt x="152806" y="184264"/>
                  </a:lnTo>
                  <a:lnTo>
                    <a:pt x="139649" y="172935"/>
                  </a:lnTo>
                  <a:lnTo>
                    <a:pt x="141643" y="171043"/>
                  </a:lnTo>
                  <a:lnTo>
                    <a:pt x="147637" y="169151"/>
                  </a:lnTo>
                  <a:lnTo>
                    <a:pt x="153644" y="170256"/>
                  </a:lnTo>
                  <a:lnTo>
                    <a:pt x="154813" y="169151"/>
                  </a:lnTo>
                  <a:lnTo>
                    <a:pt x="152806" y="168363"/>
                  </a:lnTo>
                  <a:lnTo>
                    <a:pt x="150812" y="167271"/>
                  </a:lnTo>
                  <a:lnTo>
                    <a:pt x="147637" y="167271"/>
                  </a:lnTo>
                  <a:lnTo>
                    <a:pt x="145643" y="168363"/>
                  </a:lnTo>
                  <a:lnTo>
                    <a:pt x="140804" y="167271"/>
                  </a:lnTo>
                  <a:lnTo>
                    <a:pt x="138811" y="164274"/>
                  </a:lnTo>
                  <a:lnTo>
                    <a:pt x="138811" y="162394"/>
                  </a:lnTo>
                  <a:lnTo>
                    <a:pt x="139649" y="159715"/>
                  </a:lnTo>
                  <a:lnTo>
                    <a:pt x="139230" y="159715"/>
                  </a:lnTo>
                  <a:lnTo>
                    <a:pt x="139649" y="157822"/>
                  </a:lnTo>
                  <a:lnTo>
                    <a:pt x="142811" y="154673"/>
                  </a:lnTo>
                  <a:lnTo>
                    <a:pt x="142811" y="152158"/>
                  </a:lnTo>
                  <a:lnTo>
                    <a:pt x="143637" y="149009"/>
                  </a:lnTo>
                  <a:lnTo>
                    <a:pt x="144805" y="148386"/>
                  </a:lnTo>
                  <a:lnTo>
                    <a:pt x="146812" y="148386"/>
                  </a:lnTo>
                  <a:lnTo>
                    <a:pt x="152806" y="149009"/>
                  </a:lnTo>
                  <a:lnTo>
                    <a:pt x="153644" y="148386"/>
                  </a:lnTo>
                  <a:lnTo>
                    <a:pt x="150812" y="145237"/>
                  </a:lnTo>
                  <a:lnTo>
                    <a:pt x="149644" y="143344"/>
                  </a:lnTo>
                  <a:lnTo>
                    <a:pt x="146812" y="142722"/>
                  </a:lnTo>
                  <a:lnTo>
                    <a:pt x="142811" y="141465"/>
                  </a:lnTo>
                  <a:lnTo>
                    <a:pt x="142811" y="138785"/>
                  </a:lnTo>
                  <a:lnTo>
                    <a:pt x="139649" y="133121"/>
                  </a:lnTo>
                  <a:lnTo>
                    <a:pt x="139649" y="128244"/>
                  </a:lnTo>
                  <a:lnTo>
                    <a:pt x="141643" y="124472"/>
                  </a:lnTo>
                  <a:lnTo>
                    <a:pt x="142811" y="123367"/>
                  </a:lnTo>
                  <a:lnTo>
                    <a:pt x="144805" y="121475"/>
                  </a:lnTo>
                  <a:lnTo>
                    <a:pt x="147637" y="120688"/>
                  </a:lnTo>
                  <a:lnTo>
                    <a:pt x="147637" y="119595"/>
                  </a:lnTo>
                  <a:lnTo>
                    <a:pt x="145643" y="119595"/>
                  </a:lnTo>
                  <a:lnTo>
                    <a:pt x="142811" y="120688"/>
                  </a:lnTo>
                  <a:lnTo>
                    <a:pt x="140804" y="123367"/>
                  </a:lnTo>
                  <a:lnTo>
                    <a:pt x="136817" y="123367"/>
                  </a:lnTo>
                  <a:lnTo>
                    <a:pt x="135648" y="122580"/>
                  </a:lnTo>
                  <a:lnTo>
                    <a:pt x="133642" y="121475"/>
                  </a:lnTo>
                  <a:lnTo>
                    <a:pt x="132816" y="118808"/>
                  </a:lnTo>
                  <a:lnTo>
                    <a:pt x="130810" y="116916"/>
                  </a:lnTo>
                  <a:lnTo>
                    <a:pt x="129641" y="115023"/>
                  </a:lnTo>
                  <a:lnTo>
                    <a:pt x="128816" y="112039"/>
                  </a:lnTo>
                  <a:lnTo>
                    <a:pt x="130810" y="106375"/>
                  </a:lnTo>
                  <a:lnTo>
                    <a:pt x="130810" y="103695"/>
                  </a:lnTo>
                  <a:lnTo>
                    <a:pt x="127647" y="98031"/>
                  </a:lnTo>
                  <a:lnTo>
                    <a:pt x="128816" y="93154"/>
                  </a:lnTo>
                  <a:lnTo>
                    <a:pt x="127647" y="93154"/>
                  </a:lnTo>
                  <a:lnTo>
                    <a:pt x="125641" y="98818"/>
                  </a:lnTo>
                  <a:lnTo>
                    <a:pt x="127647" y="102590"/>
                  </a:lnTo>
                  <a:lnTo>
                    <a:pt x="129641" y="104482"/>
                  </a:lnTo>
                  <a:lnTo>
                    <a:pt x="128816" y="105587"/>
                  </a:lnTo>
                  <a:lnTo>
                    <a:pt x="128816" y="108254"/>
                  </a:lnTo>
                  <a:lnTo>
                    <a:pt x="126809" y="111252"/>
                  </a:lnTo>
                  <a:lnTo>
                    <a:pt x="127647" y="115023"/>
                  </a:lnTo>
                  <a:lnTo>
                    <a:pt x="128816" y="123367"/>
                  </a:lnTo>
                  <a:lnTo>
                    <a:pt x="129641" y="126352"/>
                  </a:lnTo>
                  <a:lnTo>
                    <a:pt x="132816" y="127457"/>
                  </a:lnTo>
                  <a:lnTo>
                    <a:pt x="132816" y="127304"/>
                  </a:lnTo>
                  <a:lnTo>
                    <a:pt x="134810" y="128244"/>
                  </a:lnTo>
                  <a:lnTo>
                    <a:pt x="135648" y="131229"/>
                  </a:lnTo>
                  <a:lnTo>
                    <a:pt x="137642" y="137680"/>
                  </a:lnTo>
                  <a:lnTo>
                    <a:pt x="138811" y="149009"/>
                  </a:lnTo>
                  <a:lnTo>
                    <a:pt x="136817" y="154673"/>
                  </a:lnTo>
                  <a:lnTo>
                    <a:pt x="135648" y="154673"/>
                  </a:lnTo>
                  <a:lnTo>
                    <a:pt x="132816" y="156908"/>
                  </a:lnTo>
                  <a:lnTo>
                    <a:pt x="132816" y="156565"/>
                  </a:lnTo>
                  <a:lnTo>
                    <a:pt x="131648" y="157822"/>
                  </a:lnTo>
                  <a:lnTo>
                    <a:pt x="131051" y="159715"/>
                  </a:lnTo>
                  <a:lnTo>
                    <a:pt x="130810" y="159715"/>
                  </a:lnTo>
                  <a:lnTo>
                    <a:pt x="130810" y="160502"/>
                  </a:lnTo>
                  <a:lnTo>
                    <a:pt x="130810" y="161607"/>
                  </a:lnTo>
                  <a:lnTo>
                    <a:pt x="130937" y="161607"/>
                  </a:lnTo>
                  <a:lnTo>
                    <a:pt x="131648" y="167271"/>
                  </a:lnTo>
                  <a:lnTo>
                    <a:pt x="133642" y="169151"/>
                  </a:lnTo>
                  <a:lnTo>
                    <a:pt x="133642" y="171043"/>
                  </a:lnTo>
                  <a:lnTo>
                    <a:pt x="131648" y="174028"/>
                  </a:lnTo>
                  <a:lnTo>
                    <a:pt x="131648" y="176707"/>
                  </a:lnTo>
                  <a:lnTo>
                    <a:pt x="130810" y="176707"/>
                  </a:lnTo>
                  <a:lnTo>
                    <a:pt x="125641" y="176707"/>
                  </a:lnTo>
                  <a:lnTo>
                    <a:pt x="124485" y="179692"/>
                  </a:lnTo>
                  <a:lnTo>
                    <a:pt x="122478" y="182372"/>
                  </a:lnTo>
                  <a:lnTo>
                    <a:pt x="116484" y="182372"/>
                  </a:lnTo>
                  <a:lnTo>
                    <a:pt x="114477" y="183476"/>
                  </a:lnTo>
                  <a:lnTo>
                    <a:pt x="111645" y="185369"/>
                  </a:lnTo>
                  <a:lnTo>
                    <a:pt x="109651" y="184264"/>
                  </a:lnTo>
                  <a:lnTo>
                    <a:pt x="106476" y="183476"/>
                  </a:lnTo>
                  <a:lnTo>
                    <a:pt x="104482" y="183476"/>
                  </a:lnTo>
                  <a:lnTo>
                    <a:pt x="102476" y="182372"/>
                  </a:lnTo>
                  <a:lnTo>
                    <a:pt x="101650" y="181584"/>
                  </a:lnTo>
                  <a:lnTo>
                    <a:pt x="102476" y="178600"/>
                  </a:lnTo>
                  <a:lnTo>
                    <a:pt x="105651" y="174815"/>
                  </a:lnTo>
                  <a:lnTo>
                    <a:pt x="106476" y="172935"/>
                  </a:lnTo>
                  <a:lnTo>
                    <a:pt x="102476" y="166484"/>
                  </a:lnTo>
                  <a:lnTo>
                    <a:pt x="104482" y="163487"/>
                  </a:lnTo>
                  <a:lnTo>
                    <a:pt x="105956" y="162394"/>
                  </a:lnTo>
                  <a:lnTo>
                    <a:pt x="106997" y="161607"/>
                  </a:lnTo>
                  <a:lnTo>
                    <a:pt x="107645" y="161607"/>
                  </a:lnTo>
                  <a:lnTo>
                    <a:pt x="108483" y="160502"/>
                  </a:lnTo>
                  <a:lnTo>
                    <a:pt x="109651" y="159715"/>
                  </a:lnTo>
                  <a:lnTo>
                    <a:pt x="109283" y="159715"/>
                  </a:lnTo>
                  <a:lnTo>
                    <a:pt x="112483" y="156565"/>
                  </a:lnTo>
                  <a:lnTo>
                    <a:pt x="112483" y="154673"/>
                  </a:lnTo>
                  <a:lnTo>
                    <a:pt x="110477" y="155943"/>
                  </a:lnTo>
                  <a:lnTo>
                    <a:pt x="107645" y="157822"/>
                  </a:lnTo>
                  <a:lnTo>
                    <a:pt x="105651" y="159715"/>
                  </a:lnTo>
                  <a:lnTo>
                    <a:pt x="103644" y="161607"/>
                  </a:lnTo>
                  <a:lnTo>
                    <a:pt x="99644" y="162394"/>
                  </a:lnTo>
                  <a:lnTo>
                    <a:pt x="96481" y="161607"/>
                  </a:lnTo>
                  <a:lnTo>
                    <a:pt x="93649" y="161607"/>
                  </a:lnTo>
                  <a:lnTo>
                    <a:pt x="91655" y="160502"/>
                  </a:lnTo>
                  <a:lnTo>
                    <a:pt x="89154" y="160502"/>
                  </a:lnTo>
                  <a:lnTo>
                    <a:pt x="85153" y="161607"/>
                  </a:lnTo>
                  <a:lnTo>
                    <a:pt x="83146" y="160502"/>
                  </a:lnTo>
                  <a:lnTo>
                    <a:pt x="83146" y="159715"/>
                  </a:lnTo>
                  <a:lnTo>
                    <a:pt x="83146" y="152793"/>
                  </a:lnTo>
                  <a:lnTo>
                    <a:pt x="83337" y="152158"/>
                  </a:lnTo>
                  <a:lnTo>
                    <a:pt x="84480" y="148386"/>
                  </a:lnTo>
                  <a:lnTo>
                    <a:pt x="90487" y="146494"/>
                  </a:lnTo>
                  <a:lnTo>
                    <a:pt x="93649" y="145237"/>
                  </a:lnTo>
                  <a:lnTo>
                    <a:pt x="94399" y="137680"/>
                  </a:lnTo>
                  <a:lnTo>
                    <a:pt x="94488" y="135801"/>
                  </a:lnTo>
                  <a:lnTo>
                    <a:pt x="97650" y="133121"/>
                  </a:lnTo>
                  <a:lnTo>
                    <a:pt x="100482" y="132016"/>
                  </a:lnTo>
                  <a:lnTo>
                    <a:pt x="103644" y="135013"/>
                  </a:lnTo>
                  <a:lnTo>
                    <a:pt x="106476" y="135801"/>
                  </a:lnTo>
                  <a:lnTo>
                    <a:pt x="107645" y="133908"/>
                  </a:lnTo>
                  <a:lnTo>
                    <a:pt x="107645" y="132016"/>
                  </a:lnTo>
                  <a:lnTo>
                    <a:pt x="108483" y="130136"/>
                  </a:lnTo>
                  <a:lnTo>
                    <a:pt x="109651" y="128244"/>
                  </a:lnTo>
                  <a:lnTo>
                    <a:pt x="108483" y="127457"/>
                  </a:lnTo>
                  <a:lnTo>
                    <a:pt x="106476" y="129349"/>
                  </a:lnTo>
                  <a:lnTo>
                    <a:pt x="103644" y="130136"/>
                  </a:lnTo>
                  <a:lnTo>
                    <a:pt x="102476" y="130136"/>
                  </a:lnTo>
                  <a:lnTo>
                    <a:pt x="101650" y="129349"/>
                  </a:lnTo>
                  <a:lnTo>
                    <a:pt x="101650" y="126352"/>
                  </a:lnTo>
                  <a:lnTo>
                    <a:pt x="105651" y="118808"/>
                  </a:lnTo>
                  <a:lnTo>
                    <a:pt x="104482" y="116916"/>
                  </a:lnTo>
                  <a:lnTo>
                    <a:pt x="101650" y="116916"/>
                  </a:lnTo>
                  <a:lnTo>
                    <a:pt x="100482" y="118808"/>
                  </a:lnTo>
                  <a:lnTo>
                    <a:pt x="99644" y="121475"/>
                  </a:lnTo>
                  <a:lnTo>
                    <a:pt x="98488" y="123367"/>
                  </a:lnTo>
                  <a:lnTo>
                    <a:pt x="98488" y="126352"/>
                  </a:lnTo>
                  <a:lnTo>
                    <a:pt x="97650" y="127457"/>
                  </a:lnTo>
                  <a:lnTo>
                    <a:pt x="96481" y="129349"/>
                  </a:lnTo>
                  <a:lnTo>
                    <a:pt x="92481" y="131229"/>
                  </a:lnTo>
                  <a:lnTo>
                    <a:pt x="88480" y="135013"/>
                  </a:lnTo>
                  <a:lnTo>
                    <a:pt x="88480" y="144614"/>
                  </a:lnTo>
                  <a:lnTo>
                    <a:pt x="86487" y="146494"/>
                  </a:lnTo>
                  <a:lnTo>
                    <a:pt x="83146" y="146494"/>
                  </a:lnTo>
                  <a:lnTo>
                    <a:pt x="82321" y="144614"/>
                  </a:lnTo>
                  <a:lnTo>
                    <a:pt x="81153" y="143344"/>
                  </a:lnTo>
                  <a:lnTo>
                    <a:pt x="78320" y="140830"/>
                  </a:lnTo>
                  <a:lnTo>
                    <a:pt x="74320" y="139573"/>
                  </a:lnTo>
                  <a:lnTo>
                    <a:pt x="73152" y="137680"/>
                  </a:lnTo>
                  <a:lnTo>
                    <a:pt x="73152" y="133121"/>
                  </a:lnTo>
                  <a:lnTo>
                    <a:pt x="76314" y="127457"/>
                  </a:lnTo>
                  <a:lnTo>
                    <a:pt x="76314" y="122580"/>
                  </a:lnTo>
                  <a:lnTo>
                    <a:pt x="75158" y="120688"/>
                  </a:lnTo>
                  <a:lnTo>
                    <a:pt x="72313" y="118808"/>
                  </a:lnTo>
                  <a:lnTo>
                    <a:pt x="71158" y="116916"/>
                  </a:lnTo>
                  <a:lnTo>
                    <a:pt x="71158" y="113144"/>
                  </a:lnTo>
                  <a:lnTo>
                    <a:pt x="71158" y="112039"/>
                  </a:lnTo>
                  <a:lnTo>
                    <a:pt x="71539" y="110147"/>
                  </a:lnTo>
                  <a:lnTo>
                    <a:pt x="72313" y="106375"/>
                  </a:lnTo>
                  <a:lnTo>
                    <a:pt x="75158" y="102590"/>
                  </a:lnTo>
                  <a:lnTo>
                    <a:pt x="81153" y="102590"/>
                  </a:lnTo>
                  <a:lnTo>
                    <a:pt x="80314" y="100711"/>
                  </a:lnTo>
                  <a:lnTo>
                    <a:pt x="78320" y="99923"/>
                  </a:lnTo>
                  <a:lnTo>
                    <a:pt x="74320" y="98818"/>
                  </a:lnTo>
                  <a:lnTo>
                    <a:pt x="72313" y="98031"/>
                  </a:lnTo>
                  <a:lnTo>
                    <a:pt x="74320" y="92367"/>
                  </a:lnTo>
                  <a:lnTo>
                    <a:pt x="77152" y="87490"/>
                  </a:lnTo>
                  <a:lnTo>
                    <a:pt x="87147" y="86702"/>
                  </a:lnTo>
                  <a:lnTo>
                    <a:pt x="90487" y="85598"/>
                  </a:lnTo>
                  <a:lnTo>
                    <a:pt x="87147" y="83718"/>
                  </a:lnTo>
                  <a:lnTo>
                    <a:pt x="86487" y="82448"/>
                  </a:lnTo>
                  <a:lnTo>
                    <a:pt x="82321" y="82448"/>
                  </a:lnTo>
                  <a:lnTo>
                    <a:pt x="76314" y="83718"/>
                  </a:lnTo>
                  <a:lnTo>
                    <a:pt x="74320" y="82448"/>
                  </a:lnTo>
                  <a:lnTo>
                    <a:pt x="74320" y="80568"/>
                  </a:lnTo>
                  <a:lnTo>
                    <a:pt x="74320" y="78676"/>
                  </a:lnTo>
                  <a:lnTo>
                    <a:pt x="74320" y="78054"/>
                  </a:lnTo>
                  <a:lnTo>
                    <a:pt x="76314" y="74904"/>
                  </a:lnTo>
                  <a:lnTo>
                    <a:pt x="80314" y="67348"/>
                  </a:lnTo>
                  <a:lnTo>
                    <a:pt x="87147" y="65455"/>
                  </a:lnTo>
                  <a:lnTo>
                    <a:pt x="91655" y="65455"/>
                  </a:lnTo>
                  <a:lnTo>
                    <a:pt x="95656" y="67348"/>
                  </a:lnTo>
                  <a:lnTo>
                    <a:pt x="97650" y="67348"/>
                  </a:lnTo>
                  <a:lnTo>
                    <a:pt x="97650" y="66560"/>
                  </a:lnTo>
                  <a:lnTo>
                    <a:pt x="95656" y="65455"/>
                  </a:lnTo>
                  <a:lnTo>
                    <a:pt x="95656" y="63576"/>
                  </a:lnTo>
                  <a:lnTo>
                    <a:pt x="94488" y="62788"/>
                  </a:lnTo>
                  <a:lnTo>
                    <a:pt x="86487" y="62788"/>
                  </a:lnTo>
                  <a:lnTo>
                    <a:pt x="84480" y="59791"/>
                  </a:lnTo>
                  <a:lnTo>
                    <a:pt x="84480" y="56019"/>
                  </a:lnTo>
                  <a:lnTo>
                    <a:pt x="85153" y="54127"/>
                  </a:lnTo>
                  <a:lnTo>
                    <a:pt x="89154" y="48463"/>
                  </a:lnTo>
                  <a:lnTo>
                    <a:pt x="93649" y="47675"/>
                  </a:lnTo>
                  <a:lnTo>
                    <a:pt x="99644" y="47675"/>
                  </a:lnTo>
                  <a:lnTo>
                    <a:pt x="96481" y="45796"/>
                  </a:lnTo>
                  <a:lnTo>
                    <a:pt x="92481" y="44691"/>
                  </a:lnTo>
                  <a:lnTo>
                    <a:pt x="89154" y="45796"/>
                  </a:lnTo>
                  <a:lnTo>
                    <a:pt x="87147" y="44691"/>
                  </a:lnTo>
                  <a:lnTo>
                    <a:pt x="87147" y="40919"/>
                  </a:lnTo>
                  <a:lnTo>
                    <a:pt x="90487" y="37134"/>
                  </a:lnTo>
                  <a:lnTo>
                    <a:pt x="90487" y="32258"/>
                  </a:lnTo>
                  <a:lnTo>
                    <a:pt x="92481" y="30365"/>
                  </a:lnTo>
                  <a:lnTo>
                    <a:pt x="95656" y="27698"/>
                  </a:lnTo>
                  <a:lnTo>
                    <a:pt x="98488" y="25806"/>
                  </a:lnTo>
                  <a:lnTo>
                    <a:pt x="98488" y="22821"/>
                  </a:lnTo>
                  <a:lnTo>
                    <a:pt x="101650" y="22821"/>
                  </a:lnTo>
                  <a:lnTo>
                    <a:pt x="102476" y="22034"/>
                  </a:lnTo>
                  <a:lnTo>
                    <a:pt x="102476" y="20929"/>
                  </a:lnTo>
                  <a:lnTo>
                    <a:pt x="99644" y="19037"/>
                  </a:lnTo>
                  <a:lnTo>
                    <a:pt x="100482" y="15265"/>
                  </a:lnTo>
                  <a:lnTo>
                    <a:pt x="100482" y="12585"/>
                  </a:lnTo>
                  <a:lnTo>
                    <a:pt x="103644" y="9448"/>
                  </a:lnTo>
                  <a:lnTo>
                    <a:pt x="103644" y="7556"/>
                  </a:lnTo>
                  <a:lnTo>
                    <a:pt x="101650" y="5664"/>
                  </a:lnTo>
                  <a:lnTo>
                    <a:pt x="100482" y="3149"/>
                  </a:lnTo>
                  <a:lnTo>
                    <a:pt x="97650" y="0"/>
                  </a:lnTo>
                  <a:lnTo>
                    <a:pt x="95656" y="0"/>
                  </a:lnTo>
                  <a:lnTo>
                    <a:pt x="95656" y="787"/>
                  </a:lnTo>
                  <a:lnTo>
                    <a:pt x="97650" y="3771"/>
                  </a:lnTo>
                  <a:lnTo>
                    <a:pt x="99644" y="7556"/>
                  </a:lnTo>
                  <a:lnTo>
                    <a:pt x="100482" y="9448"/>
                  </a:lnTo>
                  <a:lnTo>
                    <a:pt x="96481" y="14478"/>
                  </a:lnTo>
                  <a:lnTo>
                    <a:pt x="98488" y="20929"/>
                  </a:lnTo>
                  <a:lnTo>
                    <a:pt x="96481" y="22821"/>
                  </a:lnTo>
                  <a:lnTo>
                    <a:pt x="94488" y="25806"/>
                  </a:lnTo>
                  <a:lnTo>
                    <a:pt x="92481" y="27698"/>
                  </a:lnTo>
                  <a:lnTo>
                    <a:pt x="90487" y="28486"/>
                  </a:lnTo>
                  <a:lnTo>
                    <a:pt x="88480" y="28486"/>
                  </a:lnTo>
                  <a:lnTo>
                    <a:pt x="87147" y="27698"/>
                  </a:lnTo>
                  <a:lnTo>
                    <a:pt x="86487" y="25806"/>
                  </a:lnTo>
                  <a:lnTo>
                    <a:pt x="85153" y="25806"/>
                  </a:lnTo>
                  <a:lnTo>
                    <a:pt x="87147" y="28486"/>
                  </a:lnTo>
                  <a:lnTo>
                    <a:pt x="88480" y="33362"/>
                  </a:lnTo>
                  <a:lnTo>
                    <a:pt x="86487" y="39027"/>
                  </a:lnTo>
                  <a:lnTo>
                    <a:pt x="85153" y="43903"/>
                  </a:lnTo>
                  <a:lnTo>
                    <a:pt x="82321" y="47675"/>
                  </a:lnTo>
                  <a:lnTo>
                    <a:pt x="79146" y="46583"/>
                  </a:lnTo>
                  <a:lnTo>
                    <a:pt x="78320" y="43903"/>
                  </a:lnTo>
                  <a:lnTo>
                    <a:pt x="76314" y="44691"/>
                  </a:lnTo>
                  <a:lnTo>
                    <a:pt x="77152" y="46583"/>
                  </a:lnTo>
                  <a:lnTo>
                    <a:pt x="77152" y="47675"/>
                  </a:lnTo>
                  <a:lnTo>
                    <a:pt x="82321" y="49568"/>
                  </a:lnTo>
                  <a:lnTo>
                    <a:pt x="83146" y="51460"/>
                  </a:lnTo>
                  <a:lnTo>
                    <a:pt x="82321" y="53340"/>
                  </a:lnTo>
                  <a:lnTo>
                    <a:pt x="81153" y="57124"/>
                  </a:lnTo>
                  <a:lnTo>
                    <a:pt x="81153" y="63576"/>
                  </a:lnTo>
                  <a:lnTo>
                    <a:pt x="80314" y="65455"/>
                  </a:lnTo>
                  <a:lnTo>
                    <a:pt x="77152" y="68453"/>
                  </a:lnTo>
                  <a:lnTo>
                    <a:pt x="74320" y="72224"/>
                  </a:lnTo>
                  <a:lnTo>
                    <a:pt x="71158" y="78676"/>
                  </a:lnTo>
                  <a:lnTo>
                    <a:pt x="71158" y="80568"/>
                  </a:lnTo>
                  <a:lnTo>
                    <a:pt x="71513" y="80568"/>
                  </a:lnTo>
                  <a:lnTo>
                    <a:pt x="72313" y="84810"/>
                  </a:lnTo>
                  <a:lnTo>
                    <a:pt x="73152" y="90474"/>
                  </a:lnTo>
                  <a:lnTo>
                    <a:pt x="72313" y="91262"/>
                  </a:lnTo>
                  <a:lnTo>
                    <a:pt x="69151" y="91262"/>
                  </a:lnTo>
                  <a:lnTo>
                    <a:pt x="64325" y="89382"/>
                  </a:lnTo>
                  <a:lnTo>
                    <a:pt x="61150" y="88595"/>
                  </a:lnTo>
                  <a:lnTo>
                    <a:pt x="58318" y="88595"/>
                  </a:lnTo>
                  <a:lnTo>
                    <a:pt x="58318" y="90474"/>
                  </a:lnTo>
                  <a:lnTo>
                    <a:pt x="61150" y="91262"/>
                  </a:lnTo>
                  <a:lnTo>
                    <a:pt x="67157" y="91262"/>
                  </a:lnTo>
                  <a:lnTo>
                    <a:pt x="68326" y="92367"/>
                  </a:lnTo>
                  <a:lnTo>
                    <a:pt x="69151" y="96139"/>
                  </a:lnTo>
                  <a:lnTo>
                    <a:pt x="68326" y="101803"/>
                  </a:lnTo>
                  <a:lnTo>
                    <a:pt x="67157" y="104482"/>
                  </a:lnTo>
                  <a:lnTo>
                    <a:pt x="64325" y="107467"/>
                  </a:lnTo>
                  <a:lnTo>
                    <a:pt x="62318" y="109359"/>
                  </a:lnTo>
                  <a:lnTo>
                    <a:pt x="59156" y="110147"/>
                  </a:lnTo>
                  <a:lnTo>
                    <a:pt x="57150" y="109359"/>
                  </a:lnTo>
                  <a:lnTo>
                    <a:pt x="53987" y="107467"/>
                  </a:lnTo>
                  <a:lnTo>
                    <a:pt x="51993" y="106375"/>
                  </a:lnTo>
                  <a:lnTo>
                    <a:pt x="51993" y="108254"/>
                  </a:lnTo>
                  <a:lnTo>
                    <a:pt x="53149" y="109359"/>
                  </a:lnTo>
                  <a:lnTo>
                    <a:pt x="56324" y="111252"/>
                  </a:lnTo>
                  <a:lnTo>
                    <a:pt x="56324" y="115023"/>
                  </a:lnTo>
                  <a:lnTo>
                    <a:pt x="61150" y="113144"/>
                  </a:lnTo>
                  <a:lnTo>
                    <a:pt x="63157" y="113144"/>
                  </a:lnTo>
                  <a:lnTo>
                    <a:pt x="68326" y="119595"/>
                  </a:lnTo>
                  <a:lnTo>
                    <a:pt x="70319" y="122580"/>
                  </a:lnTo>
                  <a:lnTo>
                    <a:pt x="70319" y="126352"/>
                  </a:lnTo>
                  <a:lnTo>
                    <a:pt x="69151" y="128244"/>
                  </a:lnTo>
                  <a:lnTo>
                    <a:pt x="67157" y="133121"/>
                  </a:lnTo>
                  <a:lnTo>
                    <a:pt x="67157" y="135801"/>
                  </a:lnTo>
                  <a:lnTo>
                    <a:pt x="70319" y="140830"/>
                  </a:lnTo>
                  <a:lnTo>
                    <a:pt x="76314" y="144614"/>
                  </a:lnTo>
                  <a:lnTo>
                    <a:pt x="79146" y="147129"/>
                  </a:lnTo>
                  <a:lnTo>
                    <a:pt x="79146" y="150279"/>
                  </a:lnTo>
                  <a:lnTo>
                    <a:pt x="77152" y="152158"/>
                  </a:lnTo>
                  <a:lnTo>
                    <a:pt x="75158" y="152158"/>
                  </a:lnTo>
                  <a:lnTo>
                    <a:pt x="73152" y="150279"/>
                  </a:lnTo>
                  <a:lnTo>
                    <a:pt x="68326" y="145237"/>
                  </a:lnTo>
                  <a:lnTo>
                    <a:pt x="65951" y="143344"/>
                  </a:lnTo>
                  <a:lnTo>
                    <a:pt x="61150" y="143344"/>
                  </a:lnTo>
                  <a:lnTo>
                    <a:pt x="59156" y="143344"/>
                  </a:lnTo>
                  <a:lnTo>
                    <a:pt x="56324" y="143344"/>
                  </a:lnTo>
                  <a:lnTo>
                    <a:pt x="58318" y="144614"/>
                  </a:lnTo>
                  <a:lnTo>
                    <a:pt x="61150" y="144614"/>
                  </a:lnTo>
                  <a:lnTo>
                    <a:pt x="64325" y="146494"/>
                  </a:lnTo>
                  <a:lnTo>
                    <a:pt x="69151" y="149009"/>
                  </a:lnTo>
                  <a:lnTo>
                    <a:pt x="69151" y="154051"/>
                  </a:lnTo>
                  <a:lnTo>
                    <a:pt x="73152" y="154673"/>
                  </a:lnTo>
                  <a:lnTo>
                    <a:pt x="73152" y="155943"/>
                  </a:lnTo>
                  <a:lnTo>
                    <a:pt x="71158" y="158457"/>
                  </a:lnTo>
                  <a:lnTo>
                    <a:pt x="72313" y="160502"/>
                  </a:lnTo>
                  <a:lnTo>
                    <a:pt x="76314" y="160502"/>
                  </a:lnTo>
                  <a:lnTo>
                    <a:pt x="78320" y="161607"/>
                  </a:lnTo>
                  <a:lnTo>
                    <a:pt x="80314" y="165379"/>
                  </a:lnTo>
                  <a:lnTo>
                    <a:pt x="82321" y="165379"/>
                  </a:lnTo>
                  <a:lnTo>
                    <a:pt x="85153" y="163487"/>
                  </a:lnTo>
                  <a:lnTo>
                    <a:pt x="87147" y="163487"/>
                  </a:lnTo>
                  <a:lnTo>
                    <a:pt x="90487" y="164274"/>
                  </a:lnTo>
                  <a:lnTo>
                    <a:pt x="90487" y="166484"/>
                  </a:lnTo>
                  <a:lnTo>
                    <a:pt x="93649" y="174028"/>
                  </a:lnTo>
                  <a:lnTo>
                    <a:pt x="93649" y="177812"/>
                  </a:lnTo>
                  <a:lnTo>
                    <a:pt x="89154" y="180479"/>
                  </a:lnTo>
                  <a:lnTo>
                    <a:pt x="89154" y="185369"/>
                  </a:lnTo>
                  <a:lnTo>
                    <a:pt x="88480" y="188036"/>
                  </a:lnTo>
                  <a:lnTo>
                    <a:pt x="85153" y="191033"/>
                  </a:lnTo>
                  <a:lnTo>
                    <a:pt x="83146" y="191808"/>
                  </a:lnTo>
                  <a:lnTo>
                    <a:pt x="81153" y="191808"/>
                  </a:lnTo>
                  <a:lnTo>
                    <a:pt x="78320" y="189928"/>
                  </a:lnTo>
                  <a:lnTo>
                    <a:pt x="78435" y="189141"/>
                  </a:lnTo>
                  <a:lnTo>
                    <a:pt x="79146" y="184264"/>
                  </a:lnTo>
                  <a:lnTo>
                    <a:pt x="79146" y="180479"/>
                  </a:lnTo>
                  <a:lnTo>
                    <a:pt x="77152" y="181584"/>
                  </a:lnTo>
                  <a:lnTo>
                    <a:pt x="75158" y="186143"/>
                  </a:lnTo>
                  <a:lnTo>
                    <a:pt x="70319" y="189141"/>
                  </a:lnTo>
                  <a:lnTo>
                    <a:pt x="66319" y="189141"/>
                  </a:lnTo>
                  <a:lnTo>
                    <a:pt x="62318" y="186143"/>
                  </a:lnTo>
                  <a:lnTo>
                    <a:pt x="63157" y="183476"/>
                  </a:lnTo>
                  <a:lnTo>
                    <a:pt x="65151" y="182372"/>
                  </a:lnTo>
                  <a:lnTo>
                    <a:pt x="64325" y="180479"/>
                  </a:lnTo>
                  <a:lnTo>
                    <a:pt x="62318" y="181584"/>
                  </a:lnTo>
                  <a:lnTo>
                    <a:pt x="61150" y="182372"/>
                  </a:lnTo>
                  <a:lnTo>
                    <a:pt x="60325" y="184264"/>
                  </a:lnTo>
                  <a:lnTo>
                    <a:pt x="58318" y="182372"/>
                  </a:lnTo>
                  <a:lnTo>
                    <a:pt x="56324" y="176707"/>
                  </a:lnTo>
                  <a:lnTo>
                    <a:pt x="55156" y="174028"/>
                  </a:lnTo>
                  <a:lnTo>
                    <a:pt x="53149" y="172148"/>
                  </a:lnTo>
                  <a:lnTo>
                    <a:pt x="51993" y="169151"/>
                  </a:lnTo>
                  <a:lnTo>
                    <a:pt x="51155" y="166484"/>
                  </a:lnTo>
                  <a:lnTo>
                    <a:pt x="49987" y="161607"/>
                  </a:lnTo>
                  <a:lnTo>
                    <a:pt x="49161" y="159715"/>
                  </a:lnTo>
                  <a:lnTo>
                    <a:pt x="48780" y="159715"/>
                  </a:lnTo>
                  <a:lnTo>
                    <a:pt x="47993" y="158457"/>
                  </a:lnTo>
                  <a:lnTo>
                    <a:pt x="45986" y="158457"/>
                  </a:lnTo>
                  <a:lnTo>
                    <a:pt x="45986" y="159715"/>
                  </a:lnTo>
                  <a:lnTo>
                    <a:pt x="45986" y="160502"/>
                  </a:lnTo>
                  <a:lnTo>
                    <a:pt x="47993" y="163487"/>
                  </a:lnTo>
                  <a:lnTo>
                    <a:pt x="49161" y="166484"/>
                  </a:lnTo>
                  <a:lnTo>
                    <a:pt x="47993" y="170256"/>
                  </a:lnTo>
                  <a:lnTo>
                    <a:pt x="45986" y="172148"/>
                  </a:lnTo>
                  <a:lnTo>
                    <a:pt x="45986" y="174028"/>
                  </a:lnTo>
                  <a:lnTo>
                    <a:pt x="47993" y="174028"/>
                  </a:lnTo>
                  <a:lnTo>
                    <a:pt x="51993" y="174815"/>
                  </a:lnTo>
                  <a:lnTo>
                    <a:pt x="53149" y="176707"/>
                  </a:lnTo>
                  <a:lnTo>
                    <a:pt x="51155" y="180479"/>
                  </a:lnTo>
                  <a:lnTo>
                    <a:pt x="47993" y="182372"/>
                  </a:lnTo>
                  <a:lnTo>
                    <a:pt x="45161" y="184264"/>
                  </a:lnTo>
                  <a:lnTo>
                    <a:pt x="41986" y="184264"/>
                  </a:lnTo>
                  <a:lnTo>
                    <a:pt x="37985" y="183476"/>
                  </a:lnTo>
                  <a:lnTo>
                    <a:pt x="37160" y="184264"/>
                  </a:lnTo>
                  <a:lnTo>
                    <a:pt x="37160" y="185369"/>
                  </a:lnTo>
                  <a:lnTo>
                    <a:pt x="39154" y="186143"/>
                  </a:lnTo>
                  <a:lnTo>
                    <a:pt x="45986" y="186143"/>
                  </a:lnTo>
                  <a:lnTo>
                    <a:pt x="47155" y="187248"/>
                  </a:lnTo>
                  <a:lnTo>
                    <a:pt x="53149" y="184264"/>
                  </a:lnTo>
                  <a:lnTo>
                    <a:pt x="56324" y="185369"/>
                  </a:lnTo>
                  <a:lnTo>
                    <a:pt x="58318" y="187248"/>
                  </a:lnTo>
                  <a:lnTo>
                    <a:pt x="58318" y="189928"/>
                  </a:lnTo>
                  <a:lnTo>
                    <a:pt x="56324" y="192913"/>
                  </a:lnTo>
                  <a:lnTo>
                    <a:pt x="53149" y="195592"/>
                  </a:lnTo>
                  <a:lnTo>
                    <a:pt x="53149" y="199364"/>
                  </a:lnTo>
                  <a:lnTo>
                    <a:pt x="51155" y="201256"/>
                  </a:lnTo>
                  <a:lnTo>
                    <a:pt x="45986" y="198577"/>
                  </a:lnTo>
                  <a:lnTo>
                    <a:pt x="45986" y="200469"/>
                  </a:lnTo>
                  <a:lnTo>
                    <a:pt x="47155" y="203149"/>
                  </a:lnTo>
                  <a:lnTo>
                    <a:pt x="45161" y="205028"/>
                  </a:lnTo>
                  <a:lnTo>
                    <a:pt x="43992" y="209283"/>
                  </a:lnTo>
                  <a:lnTo>
                    <a:pt x="45161" y="209905"/>
                  </a:lnTo>
                  <a:lnTo>
                    <a:pt x="47155" y="208026"/>
                  </a:lnTo>
                  <a:lnTo>
                    <a:pt x="49987" y="205028"/>
                  </a:lnTo>
                  <a:lnTo>
                    <a:pt x="51993" y="207391"/>
                  </a:lnTo>
                  <a:lnTo>
                    <a:pt x="57150" y="217462"/>
                  </a:lnTo>
                  <a:lnTo>
                    <a:pt x="57150" y="220611"/>
                  </a:lnTo>
                  <a:lnTo>
                    <a:pt x="56324" y="223278"/>
                  </a:lnTo>
                  <a:lnTo>
                    <a:pt x="55156" y="225171"/>
                  </a:lnTo>
                  <a:lnTo>
                    <a:pt x="56324" y="228168"/>
                  </a:lnTo>
                  <a:lnTo>
                    <a:pt x="59156" y="230835"/>
                  </a:lnTo>
                  <a:lnTo>
                    <a:pt x="62318" y="232727"/>
                  </a:lnTo>
                  <a:lnTo>
                    <a:pt x="69151" y="235712"/>
                  </a:lnTo>
                  <a:lnTo>
                    <a:pt x="72313" y="236499"/>
                  </a:lnTo>
                  <a:lnTo>
                    <a:pt x="76314" y="237604"/>
                  </a:lnTo>
                  <a:lnTo>
                    <a:pt x="80314" y="235712"/>
                  </a:lnTo>
                  <a:lnTo>
                    <a:pt x="81153" y="233832"/>
                  </a:lnTo>
                  <a:lnTo>
                    <a:pt x="83146" y="228955"/>
                  </a:lnTo>
                  <a:lnTo>
                    <a:pt x="84480" y="227063"/>
                  </a:lnTo>
                  <a:lnTo>
                    <a:pt x="87147" y="227063"/>
                  </a:lnTo>
                  <a:lnTo>
                    <a:pt x="92481" y="228168"/>
                  </a:lnTo>
                  <a:lnTo>
                    <a:pt x="95643" y="230047"/>
                  </a:lnTo>
                  <a:lnTo>
                    <a:pt x="96481" y="233832"/>
                  </a:lnTo>
                  <a:lnTo>
                    <a:pt x="96481" y="238391"/>
                  </a:lnTo>
                  <a:lnTo>
                    <a:pt x="97828" y="240931"/>
                  </a:lnTo>
                  <a:lnTo>
                    <a:pt x="98488" y="243268"/>
                  </a:lnTo>
                  <a:lnTo>
                    <a:pt x="102476" y="247040"/>
                  </a:lnTo>
                  <a:lnTo>
                    <a:pt x="104482" y="250037"/>
                  </a:lnTo>
                  <a:lnTo>
                    <a:pt x="104482" y="253809"/>
                  </a:lnTo>
                  <a:lnTo>
                    <a:pt x="103644" y="259473"/>
                  </a:lnTo>
                  <a:lnTo>
                    <a:pt x="101650" y="261366"/>
                  </a:lnTo>
                  <a:lnTo>
                    <a:pt x="99644" y="260261"/>
                  </a:lnTo>
                  <a:lnTo>
                    <a:pt x="96481" y="257581"/>
                  </a:lnTo>
                  <a:lnTo>
                    <a:pt x="94488" y="257581"/>
                  </a:lnTo>
                  <a:lnTo>
                    <a:pt x="89154" y="261366"/>
                  </a:lnTo>
                  <a:lnTo>
                    <a:pt x="85153" y="261366"/>
                  </a:lnTo>
                  <a:lnTo>
                    <a:pt x="82321" y="263258"/>
                  </a:lnTo>
                  <a:lnTo>
                    <a:pt x="80314" y="264033"/>
                  </a:lnTo>
                  <a:lnTo>
                    <a:pt x="78320" y="261366"/>
                  </a:lnTo>
                  <a:lnTo>
                    <a:pt x="78320" y="256489"/>
                  </a:lnTo>
                  <a:lnTo>
                    <a:pt x="77152" y="252704"/>
                  </a:lnTo>
                  <a:lnTo>
                    <a:pt x="76314" y="252704"/>
                  </a:lnTo>
                  <a:lnTo>
                    <a:pt x="74320" y="255701"/>
                  </a:lnTo>
                  <a:lnTo>
                    <a:pt x="74320" y="258368"/>
                  </a:lnTo>
                  <a:lnTo>
                    <a:pt x="72313" y="260261"/>
                  </a:lnTo>
                  <a:lnTo>
                    <a:pt x="66319" y="262153"/>
                  </a:lnTo>
                  <a:lnTo>
                    <a:pt x="65151" y="263258"/>
                  </a:lnTo>
                  <a:lnTo>
                    <a:pt x="67157" y="265925"/>
                  </a:lnTo>
                  <a:lnTo>
                    <a:pt x="67157" y="267817"/>
                  </a:lnTo>
                  <a:lnTo>
                    <a:pt x="62318" y="269709"/>
                  </a:lnTo>
                  <a:lnTo>
                    <a:pt x="62318" y="272694"/>
                  </a:lnTo>
                  <a:lnTo>
                    <a:pt x="63157" y="276466"/>
                  </a:lnTo>
                  <a:lnTo>
                    <a:pt x="66319" y="282917"/>
                  </a:lnTo>
                  <a:lnTo>
                    <a:pt x="69151" y="291731"/>
                  </a:lnTo>
                  <a:lnTo>
                    <a:pt x="70319" y="296608"/>
                  </a:lnTo>
                  <a:lnTo>
                    <a:pt x="70319" y="300393"/>
                  </a:lnTo>
                  <a:lnTo>
                    <a:pt x="71158" y="303060"/>
                  </a:lnTo>
                  <a:lnTo>
                    <a:pt x="70319" y="304952"/>
                  </a:lnTo>
                  <a:lnTo>
                    <a:pt x="68326" y="307936"/>
                  </a:lnTo>
                  <a:lnTo>
                    <a:pt x="70319" y="311721"/>
                  </a:lnTo>
                  <a:lnTo>
                    <a:pt x="70319" y="313601"/>
                  </a:lnTo>
                  <a:lnTo>
                    <a:pt x="69151" y="314388"/>
                  </a:lnTo>
                  <a:lnTo>
                    <a:pt x="68326" y="315493"/>
                  </a:lnTo>
                  <a:lnTo>
                    <a:pt x="64325" y="316280"/>
                  </a:lnTo>
                  <a:lnTo>
                    <a:pt x="63157" y="315493"/>
                  </a:lnTo>
                  <a:lnTo>
                    <a:pt x="62318" y="313601"/>
                  </a:lnTo>
                  <a:lnTo>
                    <a:pt x="61150" y="311721"/>
                  </a:lnTo>
                  <a:lnTo>
                    <a:pt x="59156" y="310616"/>
                  </a:lnTo>
                  <a:lnTo>
                    <a:pt x="55156" y="309829"/>
                  </a:lnTo>
                  <a:lnTo>
                    <a:pt x="53987" y="306844"/>
                  </a:lnTo>
                  <a:lnTo>
                    <a:pt x="55156" y="304952"/>
                  </a:lnTo>
                  <a:lnTo>
                    <a:pt x="57150" y="304165"/>
                  </a:lnTo>
                  <a:lnTo>
                    <a:pt x="57150" y="299288"/>
                  </a:lnTo>
                  <a:lnTo>
                    <a:pt x="56324" y="290944"/>
                  </a:lnTo>
                  <a:lnTo>
                    <a:pt x="56324" y="280250"/>
                  </a:lnTo>
                  <a:lnTo>
                    <a:pt x="53987" y="276466"/>
                  </a:lnTo>
                  <a:lnTo>
                    <a:pt x="53987" y="260261"/>
                  </a:lnTo>
                  <a:lnTo>
                    <a:pt x="51993" y="250825"/>
                  </a:lnTo>
                  <a:lnTo>
                    <a:pt x="53162" y="245948"/>
                  </a:lnTo>
                  <a:lnTo>
                    <a:pt x="51993" y="243268"/>
                  </a:lnTo>
                  <a:lnTo>
                    <a:pt x="49161" y="241376"/>
                  </a:lnTo>
                  <a:lnTo>
                    <a:pt x="47155" y="237604"/>
                  </a:lnTo>
                  <a:lnTo>
                    <a:pt x="41986" y="231940"/>
                  </a:lnTo>
                  <a:lnTo>
                    <a:pt x="39992" y="230835"/>
                  </a:lnTo>
                  <a:lnTo>
                    <a:pt x="39992" y="232727"/>
                  </a:lnTo>
                  <a:lnTo>
                    <a:pt x="43154" y="236499"/>
                  </a:lnTo>
                  <a:lnTo>
                    <a:pt x="43154" y="238391"/>
                  </a:lnTo>
                  <a:lnTo>
                    <a:pt x="45161" y="240284"/>
                  </a:lnTo>
                  <a:lnTo>
                    <a:pt x="45161" y="242163"/>
                  </a:lnTo>
                  <a:lnTo>
                    <a:pt x="45161" y="243268"/>
                  </a:lnTo>
                  <a:lnTo>
                    <a:pt x="43154" y="244055"/>
                  </a:lnTo>
                  <a:lnTo>
                    <a:pt x="43154" y="245948"/>
                  </a:lnTo>
                  <a:lnTo>
                    <a:pt x="47155" y="250037"/>
                  </a:lnTo>
                  <a:lnTo>
                    <a:pt x="47155" y="257581"/>
                  </a:lnTo>
                  <a:lnTo>
                    <a:pt x="41160" y="257581"/>
                  </a:lnTo>
                  <a:lnTo>
                    <a:pt x="37985" y="256489"/>
                  </a:lnTo>
                  <a:lnTo>
                    <a:pt x="35991" y="259473"/>
                  </a:lnTo>
                  <a:lnTo>
                    <a:pt x="39154" y="259473"/>
                  </a:lnTo>
                  <a:lnTo>
                    <a:pt x="43992" y="262153"/>
                  </a:lnTo>
                  <a:lnTo>
                    <a:pt x="47155" y="265925"/>
                  </a:lnTo>
                  <a:lnTo>
                    <a:pt x="47155" y="267817"/>
                  </a:lnTo>
                  <a:lnTo>
                    <a:pt x="45986" y="269709"/>
                  </a:lnTo>
                  <a:lnTo>
                    <a:pt x="39154" y="269709"/>
                  </a:lnTo>
                  <a:lnTo>
                    <a:pt x="35991" y="268922"/>
                  </a:lnTo>
                  <a:lnTo>
                    <a:pt x="31991" y="268922"/>
                  </a:lnTo>
                  <a:lnTo>
                    <a:pt x="31153" y="270802"/>
                  </a:lnTo>
                  <a:lnTo>
                    <a:pt x="39992" y="273481"/>
                  </a:lnTo>
                  <a:lnTo>
                    <a:pt x="43992" y="273481"/>
                  </a:lnTo>
                  <a:lnTo>
                    <a:pt x="47993" y="277253"/>
                  </a:lnTo>
                  <a:lnTo>
                    <a:pt x="47993" y="279146"/>
                  </a:lnTo>
                  <a:lnTo>
                    <a:pt x="45986" y="281038"/>
                  </a:lnTo>
                  <a:lnTo>
                    <a:pt x="43154" y="281038"/>
                  </a:lnTo>
                  <a:lnTo>
                    <a:pt x="39992" y="282130"/>
                  </a:lnTo>
                  <a:lnTo>
                    <a:pt x="35991" y="282130"/>
                  </a:lnTo>
                  <a:lnTo>
                    <a:pt x="35991" y="284022"/>
                  </a:lnTo>
                  <a:lnTo>
                    <a:pt x="39992" y="284022"/>
                  </a:lnTo>
                  <a:lnTo>
                    <a:pt x="45986" y="284810"/>
                  </a:lnTo>
                  <a:lnTo>
                    <a:pt x="47155" y="287959"/>
                  </a:lnTo>
                  <a:lnTo>
                    <a:pt x="47155" y="291731"/>
                  </a:lnTo>
                  <a:lnTo>
                    <a:pt x="45161" y="294728"/>
                  </a:lnTo>
                  <a:lnTo>
                    <a:pt x="37985" y="292836"/>
                  </a:lnTo>
                  <a:lnTo>
                    <a:pt x="37160" y="293624"/>
                  </a:lnTo>
                  <a:lnTo>
                    <a:pt x="37985" y="296608"/>
                  </a:lnTo>
                  <a:lnTo>
                    <a:pt x="41160" y="299288"/>
                  </a:lnTo>
                  <a:lnTo>
                    <a:pt x="43992" y="303060"/>
                  </a:lnTo>
                  <a:lnTo>
                    <a:pt x="43992" y="306057"/>
                  </a:lnTo>
                  <a:lnTo>
                    <a:pt x="37985" y="306844"/>
                  </a:lnTo>
                  <a:lnTo>
                    <a:pt x="37985" y="313601"/>
                  </a:lnTo>
                  <a:lnTo>
                    <a:pt x="37160" y="315493"/>
                  </a:lnTo>
                  <a:lnTo>
                    <a:pt x="35153" y="317385"/>
                  </a:lnTo>
                  <a:lnTo>
                    <a:pt x="33997" y="321157"/>
                  </a:lnTo>
                  <a:lnTo>
                    <a:pt x="33159" y="321945"/>
                  </a:lnTo>
                  <a:lnTo>
                    <a:pt x="29997" y="323049"/>
                  </a:lnTo>
                  <a:lnTo>
                    <a:pt x="25996" y="320052"/>
                  </a:lnTo>
                  <a:lnTo>
                    <a:pt x="23990" y="320052"/>
                  </a:lnTo>
                  <a:lnTo>
                    <a:pt x="20828" y="317385"/>
                  </a:lnTo>
                  <a:lnTo>
                    <a:pt x="18821" y="317385"/>
                  </a:lnTo>
                  <a:lnTo>
                    <a:pt x="14833" y="319265"/>
                  </a:lnTo>
                  <a:lnTo>
                    <a:pt x="14833" y="321157"/>
                  </a:lnTo>
                  <a:lnTo>
                    <a:pt x="14833" y="321945"/>
                  </a:lnTo>
                  <a:lnTo>
                    <a:pt x="15989" y="323049"/>
                  </a:lnTo>
                  <a:lnTo>
                    <a:pt x="16827" y="323837"/>
                  </a:lnTo>
                  <a:lnTo>
                    <a:pt x="16827" y="324929"/>
                  </a:lnTo>
                  <a:lnTo>
                    <a:pt x="14833" y="329806"/>
                  </a:lnTo>
                  <a:lnTo>
                    <a:pt x="13995" y="330593"/>
                  </a:lnTo>
                  <a:lnTo>
                    <a:pt x="8001" y="331698"/>
                  </a:lnTo>
                  <a:lnTo>
                    <a:pt x="2832" y="341147"/>
                  </a:lnTo>
                  <a:lnTo>
                    <a:pt x="0" y="355142"/>
                  </a:lnTo>
                  <a:lnTo>
                    <a:pt x="4000" y="372618"/>
                  </a:lnTo>
                  <a:lnTo>
                    <a:pt x="13995" y="394169"/>
                  </a:lnTo>
                  <a:lnTo>
                    <a:pt x="18821" y="402818"/>
                  </a:lnTo>
                  <a:lnTo>
                    <a:pt x="19024" y="402818"/>
                  </a:lnTo>
                  <a:lnTo>
                    <a:pt x="27990" y="419188"/>
                  </a:lnTo>
                  <a:lnTo>
                    <a:pt x="31153" y="421703"/>
                  </a:lnTo>
                  <a:lnTo>
                    <a:pt x="33159" y="422960"/>
                  </a:lnTo>
                  <a:lnTo>
                    <a:pt x="41986" y="421081"/>
                  </a:lnTo>
                  <a:lnTo>
                    <a:pt x="43992" y="421703"/>
                  </a:lnTo>
                  <a:lnTo>
                    <a:pt x="45986" y="424853"/>
                  </a:lnTo>
                  <a:lnTo>
                    <a:pt x="49987" y="424853"/>
                  </a:lnTo>
                  <a:lnTo>
                    <a:pt x="49987" y="425488"/>
                  </a:lnTo>
                  <a:lnTo>
                    <a:pt x="51155" y="428625"/>
                  </a:lnTo>
                  <a:lnTo>
                    <a:pt x="51993" y="429260"/>
                  </a:lnTo>
                  <a:lnTo>
                    <a:pt x="55156" y="432409"/>
                  </a:lnTo>
                  <a:lnTo>
                    <a:pt x="58318" y="446405"/>
                  </a:lnTo>
                  <a:lnTo>
                    <a:pt x="64325" y="463715"/>
                  </a:lnTo>
                  <a:lnTo>
                    <a:pt x="66319" y="466394"/>
                  </a:lnTo>
                  <a:lnTo>
                    <a:pt x="67157" y="469379"/>
                  </a:lnTo>
                  <a:lnTo>
                    <a:pt x="66319" y="472059"/>
                  </a:lnTo>
                  <a:lnTo>
                    <a:pt x="66319" y="473163"/>
                  </a:lnTo>
                  <a:lnTo>
                    <a:pt x="67157" y="473951"/>
                  </a:lnTo>
                  <a:lnTo>
                    <a:pt x="72313" y="471271"/>
                  </a:lnTo>
                  <a:lnTo>
                    <a:pt x="74320" y="473163"/>
                  </a:lnTo>
                  <a:lnTo>
                    <a:pt x="77152" y="476935"/>
                  </a:lnTo>
                  <a:lnTo>
                    <a:pt x="77152" y="479615"/>
                  </a:lnTo>
                  <a:lnTo>
                    <a:pt x="78320" y="481495"/>
                  </a:lnTo>
                  <a:lnTo>
                    <a:pt x="81153" y="482600"/>
                  </a:lnTo>
                  <a:lnTo>
                    <a:pt x="82321" y="482600"/>
                  </a:lnTo>
                  <a:lnTo>
                    <a:pt x="82321" y="481495"/>
                  </a:lnTo>
                  <a:lnTo>
                    <a:pt x="82092" y="481495"/>
                  </a:lnTo>
                  <a:lnTo>
                    <a:pt x="81153" y="476935"/>
                  </a:lnTo>
                  <a:lnTo>
                    <a:pt x="81153" y="475043"/>
                  </a:lnTo>
                  <a:lnTo>
                    <a:pt x="80314" y="473163"/>
                  </a:lnTo>
                  <a:lnTo>
                    <a:pt x="79146" y="469379"/>
                  </a:lnTo>
                  <a:lnTo>
                    <a:pt x="77152" y="466394"/>
                  </a:lnTo>
                  <a:lnTo>
                    <a:pt x="76314" y="462622"/>
                  </a:lnTo>
                  <a:lnTo>
                    <a:pt x="73152" y="460730"/>
                  </a:lnTo>
                  <a:lnTo>
                    <a:pt x="69151" y="456171"/>
                  </a:lnTo>
                  <a:lnTo>
                    <a:pt x="71158" y="453174"/>
                  </a:lnTo>
                  <a:lnTo>
                    <a:pt x="72313" y="452069"/>
                  </a:lnTo>
                  <a:lnTo>
                    <a:pt x="71158" y="449402"/>
                  </a:lnTo>
                  <a:lnTo>
                    <a:pt x="73152" y="447509"/>
                  </a:lnTo>
                  <a:lnTo>
                    <a:pt x="78320" y="446405"/>
                  </a:lnTo>
                  <a:lnTo>
                    <a:pt x="80314" y="450189"/>
                  </a:lnTo>
                  <a:lnTo>
                    <a:pt x="85153" y="458050"/>
                  </a:lnTo>
                  <a:lnTo>
                    <a:pt x="86487" y="463715"/>
                  </a:lnTo>
                  <a:lnTo>
                    <a:pt x="88480" y="468287"/>
                  </a:lnTo>
                  <a:lnTo>
                    <a:pt x="93649" y="473163"/>
                  </a:lnTo>
                  <a:lnTo>
                    <a:pt x="103644" y="475830"/>
                  </a:lnTo>
                  <a:lnTo>
                    <a:pt x="105651" y="478828"/>
                  </a:lnTo>
                  <a:lnTo>
                    <a:pt x="104482" y="481495"/>
                  </a:lnTo>
                  <a:lnTo>
                    <a:pt x="102476" y="483387"/>
                  </a:lnTo>
                  <a:lnTo>
                    <a:pt x="100482" y="485279"/>
                  </a:lnTo>
                  <a:lnTo>
                    <a:pt x="94488" y="487159"/>
                  </a:lnTo>
                  <a:lnTo>
                    <a:pt x="92481" y="490943"/>
                  </a:lnTo>
                  <a:lnTo>
                    <a:pt x="95643" y="508406"/>
                  </a:lnTo>
                  <a:lnTo>
                    <a:pt x="99644" y="515962"/>
                  </a:lnTo>
                  <a:lnTo>
                    <a:pt x="107645" y="519734"/>
                  </a:lnTo>
                  <a:lnTo>
                    <a:pt x="112483" y="521627"/>
                  </a:lnTo>
                  <a:lnTo>
                    <a:pt x="120484" y="521627"/>
                  </a:lnTo>
                  <a:lnTo>
                    <a:pt x="122478" y="522414"/>
                  </a:lnTo>
                  <a:lnTo>
                    <a:pt x="123647" y="525399"/>
                  </a:lnTo>
                  <a:lnTo>
                    <a:pt x="123647" y="534847"/>
                  </a:lnTo>
                  <a:lnTo>
                    <a:pt x="125641" y="538619"/>
                  </a:lnTo>
                  <a:lnTo>
                    <a:pt x="128816" y="542391"/>
                  </a:lnTo>
                  <a:lnTo>
                    <a:pt x="130810" y="542950"/>
                  </a:lnTo>
                  <a:lnTo>
                    <a:pt x="130810" y="543496"/>
                  </a:lnTo>
                  <a:lnTo>
                    <a:pt x="135648" y="544283"/>
                  </a:lnTo>
                  <a:lnTo>
                    <a:pt x="138811" y="544283"/>
                  </a:lnTo>
                  <a:lnTo>
                    <a:pt x="150812" y="542391"/>
                  </a:lnTo>
                  <a:lnTo>
                    <a:pt x="156806" y="543496"/>
                  </a:lnTo>
                  <a:lnTo>
                    <a:pt x="158813" y="544283"/>
                  </a:lnTo>
                  <a:lnTo>
                    <a:pt x="160807" y="549160"/>
                  </a:lnTo>
                  <a:lnTo>
                    <a:pt x="157645" y="558761"/>
                  </a:lnTo>
                  <a:lnTo>
                    <a:pt x="154813" y="561276"/>
                  </a:lnTo>
                  <a:lnTo>
                    <a:pt x="154813" y="562533"/>
                  </a:lnTo>
                  <a:lnTo>
                    <a:pt x="157645" y="561276"/>
                  </a:lnTo>
                  <a:lnTo>
                    <a:pt x="162801" y="554990"/>
                  </a:lnTo>
                  <a:lnTo>
                    <a:pt x="165976" y="555612"/>
                  </a:lnTo>
                  <a:lnTo>
                    <a:pt x="166801" y="558761"/>
                  </a:lnTo>
                  <a:lnTo>
                    <a:pt x="166243" y="562533"/>
                  </a:lnTo>
                  <a:lnTo>
                    <a:pt x="165976" y="562533"/>
                  </a:lnTo>
                  <a:lnTo>
                    <a:pt x="165976" y="564426"/>
                  </a:lnTo>
                  <a:lnTo>
                    <a:pt x="165976" y="565048"/>
                  </a:lnTo>
                  <a:lnTo>
                    <a:pt x="166801" y="566318"/>
                  </a:lnTo>
                  <a:lnTo>
                    <a:pt x="167970" y="568833"/>
                  </a:lnTo>
                  <a:lnTo>
                    <a:pt x="168808" y="570090"/>
                  </a:lnTo>
                  <a:lnTo>
                    <a:pt x="171970" y="566318"/>
                  </a:lnTo>
                  <a:lnTo>
                    <a:pt x="173659" y="564426"/>
                  </a:lnTo>
                  <a:lnTo>
                    <a:pt x="173977" y="564426"/>
                  </a:lnTo>
                  <a:lnTo>
                    <a:pt x="174802" y="563168"/>
                  </a:lnTo>
                  <a:lnTo>
                    <a:pt x="179971" y="563168"/>
                  </a:lnTo>
                  <a:lnTo>
                    <a:pt x="184810" y="564426"/>
                  </a:lnTo>
                  <a:lnTo>
                    <a:pt x="185966" y="568198"/>
                  </a:lnTo>
                  <a:lnTo>
                    <a:pt x="186804" y="570090"/>
                  </a:lnTo>
                  <a:lnTo>
                    <a:pt x="188798" y="574497"/>
                  </a:lnTo>
                  <a:lnTo>
                    <a:pt x="188798" y="577646"/>
                  </a:lnTo>
                  <a:lnTo>
                    <a:pt x="186804" y="580631"/>
                  </a:lnTo>
                  <a:lnTo>
                    <a:pt x="187972" y="583311"/>
                  </a:lnTo>
                  <a:lnTo>
                    <a:pt x="182803" y="587082"/>
                  </a:lnTo>
                  <a:lnTo>
                    <a:pt x="179971" y="588975"/>
                  </a:lnTo>
                  <a:lnTo>
                    <a:pt x="168808" y="587082"/>
                  </a:lnTo>
                  <a:lnTo>
                    <a:pt x="167970" y="588187"/>
                  </a:lnTo>
                  <a:lnTo>
                    <a:pt x="171970" y="590067"/>
                  </a:lnTo>
                  <a:lnTo>
                    <a:pt x="174802" y="591959"/>
                  </a:lnTo>
                  <a:lnTo>
                    <a:pt x="176809" y="594639"/>
                  </a:lnTo>
                  <a:lnTo>
                    <a:pt x="176809" y="601408"/>
                  </a:lnTo>
                  <a:lnTo>
                    <a:pt x="175971" y="603288"/>
                  </a:lnTo>
                  <a:lnTo>
                    <a:pt x="174802" y="604075"/>
                  </a:lnTo>
                  <a:lnTo>
                    <a:pt x="175971" y="604075"/>
                  </a:lnTo>
                  <a:lnTo>
                    <a:pt x="178803" y="603288"/>
                  </a:lnTo>
                  <a:lnTo>
                    <a:pt x="180809" y="602195"/>
                  </a:lnTo>
                  <a:lnTo>
                    <a:pt x="182803" y="602195"/>
                  </a:lnTo>
                  <a:lnTo>
                    <a:pt x="185966" y="601408"/>
                  </a:lnTo>
                  <a:lnTo>
                    <a:pt x="185966" y="593852"/>
                  </a:lnTo>
                  <a:lnTo>
                    <a:pt x="184810" y="591959"/>
                  </a:lnTo>
                  <a:lnTo>
                    <a:pt x="186804" y="590854"/>
                  </a:lnTo>
                  <a:lnTo>
                    <a:pt x="190804" y="591959"/>
                  </a:lnTo>
                  <a:lnTo>
                    <a:pt x="192455" y="590854"/>
                  </a:lnTo>
                  <a:lnTo>
                    <a:pt x="195300" y="588975"/>
                  </a:lnTo>
                  <a:lnTo>
                    <a:pt x="195300" y="585190"/>
                  </a:lnTo>
                  <a:lnTo>
                    <a:pt x="193967" y="583311"/>
                  </a:lnTo>
                  <a:lnTo>
                    <a:pt x="193967" y="580631"/>
                  </a:lnTo>
                  <a:lnTo>
                    <a:pt x="197307" y="577646"/>
                  </a:lnTo>
                  <a:lnTo>
                    <a:pt x="199974" y="576859"/>
                  </a:lnTo>
                  <a:lnTo>
                    <a:pt x="203301" y="577646"/>
                  </a:lnTo>
                  <a:lnTo>
                    <a:pt x="203301" y="581418"/>
                  </a:lnTo>
                  <a:lnTo>
                    <a:pt x="205295" y="588187"/>
                  </a:lnTo>
                  <a:lnTo>
                    <a:pt x="207962" y="590854"/>
                  </a:lnTo>
                  <a:lnTo>
                    <a:pt x="209969" y="594639"/>
                  </a:lnTo>
                  <a:lnTo>
                    <a:pt x="209969" y="596519"/>
                  </a:lnTo>
                  <a:lnTo>
                    <a:pt x="209296" y="600303"/>
                  </a:lnTo>
                  <a:lnTo>
                    <a:pt x="209296" y="603288"/>
                  </a:lnTo>
                  <a:lnTo>
                    <a:pt x="211302" y="603288"/>
                  </a:lnTo>
                  <a:lnTo>
                    <a:pt x="211963" y="604075"/>
                  </a:lnTo>
                  <a:lnTo>
                    <a:pt x="211302" y="605967"/>
                  </a:lnTo>
                  <a:lnTo>
                    <a:pt x="205295" y="610844"/>
                  </a:lnTo>
                  <a:lnTo>
                    <a:pt x="205295" y="612736"/>
                  </a:lnTo>
                  <a:lnTo>
                    <a:pt x="209296" y="610844"/>
                  </a:lnTo>
                  <a:lnTo>
                    <a:pt x="213296" y="607860"/>
                  </a:lnTo>
                  <a:lnTo>
                    <a:pt x="215303" y="607860"/>
                  </a:lnTo>
                  <a:lnTo>
                    <a:pt x="221297" y="614616"/>
                  </a:lnTo>
                  <a:lnTo>
                    <a:pt x="221970" y="618401"/>
                  </a:lnTo>
                  <a:lnTo>
                    <a:pt x="225298" y="622173"/>
                  </a:lnTo>
                  <a:lnTo>
                    <a:pt x="225298" y="624065"/>
                  </a:lnTo>
                  <a:lnTo>
                    <a:pt x="221970" y="625944"/>
                  </a:lnTo>
                  <a:lnTo>
                    <a:pt x="219303" y="629094"/>
                  </a:lnTo>
                  <a:lnTo>
                    <a:pt x="225971" y="625944"/>
                  </a:lnTo>
                  <a:lnTo>
                    <a:pt x="227965" y="625944"/>
                  </a:lnTo>
                  <a:lnTo>
                    <a:pt x="231292" y="629094"/>
                  </a:lnTo>
                  <a:lnTo>
                    <a:pt x="233299" y="631609"/>
                  </a:lnTo>
                  <a:lnTo>
                    <a:pt x="234467" y="635393"/>
                  </a:lnTo>
                  <a:lnTo>
                    <a:pt x="230466" y="638543"/>
                  </a:lnTo>
                  <a:lnTo>
                    <a:pt x="225971" y="640422"/>
                  </a:lnTo>
                  <a:lnTo>
                    <a:pt x="225298" y="642315"/>
                  </a:lnTo>
                  <a:lnTo>
                    <a:pt x="229298" y="641210"/>
                  </a:lnTo>
                  <a:lnTo>
                    <a:pt x="232460" y="640422"/>
                  </a:lnTo>
                  <a:lnTo>
                    <a:pt x="235292" y="639330"/>
                  </a:lnTo>
                  <a:lnTo>
                    <a:pt x="236461" y="642315"/>
                  </a:lnTo>
                  <a:lnTo>
                    <a:pt x="237299" y="644207"/>
                  </a:lnTo>
                  <a:lnTo>
                    <a:pt x="238467" y="644207"/>
                  </a:lnTo>
                  <a:lnTo>
                    <a:pt x="238467" y="639330"/>
                  </a:lnTo>
                  <a:lnTo>
                    <a:pt x="238467" y="635393"/>
                  </a:lnTo>
                  <a:lnTo>
                    <a:pt x="240461" y="633501"/>
                  </a:lnTo>
                  <a:lnTo>
                    <a:pt x="244462" y="634758"/>
                  </a:lnTo>
                  <a:lnTo>
                    <a:pt x="245300" y="637438"/>
                  </a:lnTo>
                  <a:lnTo>
                    <a:pt x="245300" y="640422"/>
                  </a:lnTo>
                  <a:lnTo>
                    <a:pt x="248462" y="638543"/>
                  </a:lnTo>
                  <a:lnTo>
                    <a:pt x="250456" y="636651"/>
                  </a:lnTo>
                  <a:lnTo>
                    <a:pt x="250456" y="635393"/>
                  </a:lnTo>
                  <a:lnTo>
                    <a:pt x="252463" y="633501"/>
                  </a:lnTo>
                  <a:lnTo>
                    <a:pt x="255295" y="634758"/>
                  </a:lnTo>
                  <a:lnTo>
                    <a:pt x="256463" y="634758"/>
                  </a:lnTo>
                  <a:lnTo>
                    <a:pt x="256463" y="633501"/>
                  </a:lnTo>
                  <a:lnTo>
                    <a:pt x="256463" y="631609"/>
                  </a:lnTo>
                  <a:lnTo>
                    <a:pt x="256463" y="627837"/>
                  </a:lnTo>
                  <a:lnTo>
                    <a:pt x="254457" y="627837"/>
                  </a:lnTo>
                  <a:lnTo>
                    <a:pt x="253288" y="629094"/>
                  </a:lnTo>
                  <a:lnTo>
                    <a:pt x="250456" y="631609"/>
                  </a:lnTo>
                  <a:lnTo>
                    <a:pt x="248462" y="631609"/>
                  </a:lnTo>
                  <a:lnTo>
                    <a:pt x="246456" y="630986"/>
                  </a:lnTo>
                  <a:lnTo>
                    <a:pt x="244462" y="629094"/>
                  </a:lnTo>
                  <a:lnTo>
                    <a:pt x="239293" y="629094"/>
                  </a:lnTo>
                  <a:lnTo>
                    <a:pt x="238467" y="627214"/>
                  </a:lnTo>
                  <a:lnTo>
                    <a:pt x="237998" y="625944"/>
                  </a:lnTo>
                  <a:lnTo>
                    <a:pt x="237299" y="624065"/>
                  </a:lnTo>
                  <a:lnTo>
                    <a:pt x="237299" y="619658"/>
                  </a:lnTo>
                  <a:lnTo>
                    <a:pt x="241300" y="617766"/>
                  </a:lnTo>
                  <a:lnTo>
                    <a:pt x="244462" y="616508"/>
                  </a:lnTo>
                  <a:lnTo>
                    <a:pt x="244462" y="614616"/>
                  </a:lnTo>
                  <a:lnTo>
                    <a:pt x="241300" y="614616"/>
                  </a:lnTo>
                  <a:lnTo>
                    <a:pt x="238467" y="616508"/>
                  </a:lnTo>
                  <a:lnTo>
                    <a:pt x="234467" y="617766"/>
                  </a:lnTo>
                  <a:lnTo>
                    <a:pt x="232460" y="617766"/>
                  </a:lnTo>
                  <a:lnTo>
                    <a:pt x="231292" y="615403"/>
                  </a:lnTo>
                  <a:lnTo>
                    <a:pt x="231292" y="610844"/>
                  </a:lnTo>
                  <a:lnTo>
                    <a:pt x="233299" y="607860"/>
                  </a:lnTo>
                  <a:lnTo>
                    <a:pt x="240461" y="605180"/>
                  </a:lnTo>
                  <a:lnTo>
                    <a:pt x="247294" y="602195"/>
                  </a:lnTo>
                  <a:lnTo>
                    <a:pt x="251294" y="600303"/>
                  </a:lnTo>
                  <a:lnTo>
                    <a:pt x="256463" y="602195"/>
                  </a:lnTo>
                  <a:lnTo>
                    <a:pt x="258457" y="605967"/>
                  </a:lnTo>
                  <a:lnTo>
                    <a:pt x="260464" y="613524"/>
                  </a:lnTo>
                  <a:lnTo>
                    <a:pt x="261289" y="618401"/>
                  </a:lnTo>
                  <a:lnTo>
                    <a:pt x="263626" y="620102"/>
                  </a:lnTo>
                  <a:lnTo>
                    <a:pt x="263626" y="620280"/>
                  </a:lnTo>
                  <a:lnTo>
                    <a:pt x="265620" y="621538"/>
                  </a:lnTo>
                  <a:lnTo>
                    <a:pt x="268465" y="622173"/>
                  </a:lnTo>
                  <a:lnTo>
                    <a:pt x="276453" y="622173"/>
                  </a:lnTo>
                  <a:lnTo>
                    <a:pt x="277622" y="621538"/>
                  </a:lnTo>
                  <a:lnTo>
                    <a:pt x="275628" y="621538"/>
                  </a:lnTo>
                  <a:lnTo>
                    <a:pt x="273621" y="619658"/>
                  </a:lnTo>
                  <a:lnTo>
                    <a:pt x="270459" y="616508"/>
                  </a:lnTo>
                  <a:lnTo>
                    <a:pt x="268465" y="612736"/>
                  </a:lnTo>
                  <a:lnTo>
                    <a:pt x="265620" y="610057"/>
                  </a:lnTo>
                  <a:lnTo>
                    <a:pt x="265620" y="609739"/>
                  </a:lnTo>
                  <a:lnTo>
                    <a:pt x="264464" y="608952"/>
                  </a:lnTo>
                  <a:lnTo>
                    <a:pt x="264464" y="603288"/>
                  </a:lnTo>
                  <a:lnTo>
                    <a:pt x="263626" y="601408"/>
                  </a:lnTo>
                  <a:lnTo>
                    <a:pt x="263194" y="600303"/>
                  </a:lnTo>
                  <a:lnTo>
                    <a:pt x="262458" y="598411"/>
                  </a:lnTo>
                  <a:lnTo>
                    <a:pt x="260464" y="596519"/>
                  </a:lnTo>
                  <a:lnTo>
                    <a:pt x="256463" y="596519"/>
                  </a:lnTo>
                  <a:lnTo>
                    <a:pt x="249301" y="598411"/>
                  </a:lnTo>
                  <a:lnTo>
                    <a:pt x="247294" y="598411"/>
                  </a:lnTo>
                  <a:lnTo>
                    <a:pt x="242468" y="597623"/>
                  </a:lnTo>
                  <a:lnTo>
                    <a:pt x="233299" y="599516"/>
                  </a:lnTo>
                  <a:lnTo>
                    <a:pt x="229298" y="603288"/>
                  </a:lnTo>
                  <a:lnTo>
                    <a:pt x="225971" y="602195"/>
                  </a:lnTo>
                  <a:lnTo>
                    <a:pt x="223964" y="597623"/>
                  </a:lnTo>
                  <a:lnTo>
                    <a:pt x="223304" y="594639"/>
                  </a:lnTo>
                  <a:lnTo>
                    <a:pt x="223964" y="592747"/>
                  </a:lnTo>
                  <a:lnTo>
                    <a:pt x="225971" y="590067"/>
                  </a:lnTo>
                  <a:lnTo>
                    <a:pt x="225298" y="588187"/>
                  </a:lnTo>
                  <a:lnTo>
                    <a:pt x="223964" y="586295"/>
                  </a:lnTo>
                  <a:lnTo>
                    <a:pt x="221297" y="585190"/>
                  </a:lnTo>
                  <a:lnTo>
                    <a:pt x="217970" y="585190"/>
                  </a:lnTo>
                  <a:lnTo>
                    <a:pt x="217297" y="584403"/>
                  </a:lnTo>
                  <a:lnTo>
                    <a:pt x="217297" y="581418"/>
                  </a:lnTo>
                  <a:lnTo>
                    <a:pt x="219964" y="578739"/>
                  </a:lnTo>
                  <a:lnTo>
                    <a:pt x="220802" y="576859"/>
                  </a:lnTo>
                  <a:lnTo>
                    <a:pt x="221297" y="575754"/>
                  </a:lnTo>
                  <a:lnTo>
                    <a:pt x="221297" y="571982"/>
                  </a:lnTo>
                  <a:lnTo>
                    <a:pt x="221970" y="568833"/>
                  </a:lnTo>
                  <a:lnTo>
                    <a:pt x="223964" y="568833"/>
                  </a:lnTo>
                  <a:lnTo>
                    <a:pt x="227965" y="570725"/>
                  </a:lnTo>
                  <a:lnTo>
                    <a:pt x="232460" y="572604"/>
                  </a:lnTo>
                  <a:lnTo>
                    <a:pt x="235292" y="576859"/>
                  </a:lnTo>
                  <a:lnTo>
                    <a:pt x="241300" y="578739"/>
                  </a:lnTo>
                  <a:lnTo>
                    <a:pt x="243293" y="581418"/>
                  </a:lnTo>
                  <a:lnTo>
                    <a:pt x="247294" y="585190"/>
                  </a:lnTo>
                  <a:lnTo>
                    <a:pt x="253288" y="588187"/>
                  </a:lnTo>
                  <a:lnTo>
                    <a:pt x="257289" y="590067"/>
                  </a:lnTo>
                  <a:lnTo>
                    <a:pt x="260464" y="588187"/>
                  </a:lnTo>
                  <a:lnTo>
                    <a:pt x="263626" y="588187"/>
                  </a:lnTo>
                  <a:lnTo>
                    <a:pt x="262458" y="587082"/>
                  </a:lnTo>
                  <a:lnTo>
                    <a:pt x="254457" y="587082"/>
                  </a:lnTo>
                  <a:lnTo>
                    <a:pt x="251294" y="586295"/>
                  </a:lnTo>
                  <a:lnTo>
                    <a:pt x="249301" y="584403"/>
                  </a:lnTo>
                  <a:lnTo>
                    <a:pt x="247294" y="581418"/>
                  </a:lnTo>
                  <a:lnTo>
                    <a:pt x="244462" y="577646"/>
                  </a:lnTo>
                  <a:lnTo>
                    <a:pt x="243293" y="573862"/>
                  </a:lnTo>
                  <a:lnTo>
                    <a:pt x="240461" y="570090"/>
                  </a:lnTo>
                  <a:lnTo>
                    <a:pt x="239661" y="568833"/>
                  </a:lnTo>
                  <a:lnTo>
                    <a:pt x="238467" y="566940"/>
                  </a:lnTo>
                  <a:lnTo>
                    <a:pt x="235292" y="565048"/>
                  </a:lnTo>
                  <a:lnTo>
                    <a:pt x="234302" y="564426"/>
                  </a:lnTo>
                  <a:lnTo>
                    <a:pt x="234467" y="564426"/>
                  </a:lnTo>
                  <a:lnTo>
                    <a:pt x="227965" y="559384"/>
                  </a:lnTo>
                  <a:lnTo>
                    <a:pt x="226466" y="558761"/>
                  </a:lnTo>
                  <a:lnTo>
                    <a:pt x="221970" y="556869"/>
                  </a:lnTo>
                  <a:lnTo>
                    <a:pt x="219964" y="556869"/>
                  </a:lnTo>
                  <a:lnTo>
                    <a:pt x="217970" y="558761"/>
                  </a:lnTo>
                  <a:lnTo>
                    <a:pt x="215963" y="557504"/>
                  </a:lnTo>
                  <a:lnTo>
                    <a:pt x="211302" y="557504"/>
                  </a:lnTo>
                  <a:lnTo>
                    <a:pt x="209296" y="559384"/>
                  </a:lnTo>
                  <a:lnTo>
                    <a:pt x="208038" y="562533"/>
                  </a:lnTo>
                  <a:lnTo>
                    <a:pt x="207302" y="564426"/>
                  </a:lnTo>
                  <a:lnTo>
                    <a:pt x="203962" y="566940"/>
                  </a:lnTo>
                  <a:lnTo>
                    <a:pt x="201307" y="566318"/>
                  </a:lnTo>
                  <a:lnTo>
                    <a:pt x="201968" y="565048"/>
                  </a:lnTo>
                  <a:lnTo>
                    <a:pt x="199301" y="564426"/>
                  </a:lnTo>
                  <a:lnTo>
                    <a:pt x="195973" y="563168"/>
                  </a:lnTo>
                  <a:lnTo>
                    <a:pt x="195973" y="562533"/>
                  </a:lnTo>
                  <a:lnTo>
                    <a:pt x="195795" y="562533"/>
                  </a:lnTo>
                  <a:lnTo>
                    <a:pt x="195300" y="560654"/>
                  </a:lnTo>
                  <a:lnTo>
                    <a:pt x="195973" y="559384"/>
                  </a:lnTo>
                  <a:lnTo>
                    <a:pt x="197967" y="557504"/>
                  </a:lnTo>
                  <a:lnTo>
                    <a:pt x="201968" y="554990"/>
                  </a:lnTo>
                  <a:lnTo>
                    <a:pt x="201968" y="553720"/>
                  </a:lnTo>
                  <a:lnTo>
                    <a:pt x="199301" y="553720"/>
                  </a:lnTo>
                  <a:lnTo>
                    <a:pt x="191973" y="554990"/>
                  </a:lnTo>
                  <a:lnTo>
                    <a:pt x="185966" y="553720"/>
                  </a:lnTo>
                  <a:lnTo>
                    <a:pt x="182803" y="552932"/>
                  </a:lnTo>
                  <a:lnTo>
                    <a:pt x="180809" y="551053"/>
                  </a:lnTo>
                  <a:lnTo>
                    <a:pt x="182803" y="547268"/>
                  </a:lnTo>
                  <a:lnTo>
                    <a:pt x="184810" y="546176"/>
                  </a:lnTo>
                  <a:lnTo>
                    <a:pt x="184810" y="542391"/>
                  </a:lnTo>
                  <a:lnTo>
                    <a:pt x="184810" y="541604"/>
                  </a:lnTo>
                  <a:lnTo>
                    <a:pt x="185966" y="538619"/>
                  </a:lnTo>
                  <a:lnTo>
                    <a:pt x="185966" y="531850"/>
                  </a:lnTo>
                  <a:lnTo>
                    <a:pt x="187972" y="526186"/>
                  </a:lnTo>
                  <a:lnTo>
                    <a:pt x="192798" y="524294"/>
                  </a:lnTo>
                  <a:lnTo>
                    <a:pt x="195973" y="529183"/>
                  </a:lnTo>
                  <a:lnTo>
                    <a:pt x="199301" y="534847"/>
                  </a:lnTo>
                  <a:lnTo>
                    <a:pt x="203301" y="535940"/>
                  </a:lnTo>
                  <a:lnTo>
                    <a:pt x="207302" y="540512"/>
                  </a:lnTo>
                  <a:lnTo>
                    <a:pt x="209969" y="541604"/>
                  </a:lnTo>
                  <a:lnTo>
                    <a:pt x="215303" y="538619"/>
                  </a:lnTo>
                  <a:lnTo>
                    <a:pt x="211963" y="534847"/>
                  </a:lnTo>
                  <a:lnTo>
                    <a:pt x="201968" y="525399"/>
                  </a:lnTo>
                  <a:lnTo>
                    <a:pt x="201968" y="524294"/>
                  </a:lnTo>
                  <a:lnTo>
                    <a:pt x="211302" y="518629"/>
                  </a:lnTo>
                  <a:lnTo>
                    <a:pt x="219303" y="516750"/>
                  </a:lnTo>
                  <a:lnTo>
                    <a:pt x="233299" y="514858"/>
                  </a:lnTo>
                  <a:lnTo>
                    <a:pt x="235292" y="515962"/>
                  </a:lnTo>
                  <a:lnTo>
                    <a:pt x="235292" y="517842"/>
                  </a:lnTo>
                  <a:lnTo>
                    <a:pt x="238467" y="518629"/>
                  </a:lnTo>
                  <a:lnTo>
                    <a:pt x="238467" y="524294"/>
                  </a:lnTo>
                  <a:lnTo>
                    <a:pt x="236461" y="526186"/>
                  </a:lnTo>
                  <a:lnTo>
                    <a:pt x="234467" y="529183"/>
                  </a:lnTo>
                  <a:lnTo>
                    <a:pt x="234467" y="531063"/>
                  </a:lnTo>
                  <a:lnTo>
                    <a:pt x="235292" y="531850"/>
                  </a:lnTo>
                  <a:lnTo>
                    <a:pt x="239293" y="533742"/>
                  </a:lnTo>
                  <a:lnTo>
                    <a:pt x="239293" y="534847"/>
                  </a:lnTo>
                  <a:lnTo>
                    <a:pt x="237299" y="536727"/>
                  </a:lnTo>
                  <a:lnTo>
                    <a:pt x="236461" y="538619"/>
                  </a:lnTo>
                  <a:lnTo>
                    <a:pt x="239293" y="538619"/>
                  </a:lnTo>
                  <a:lnTo>
                    <a:pt x="242468" y="540512"/>
                  </a:lnTo>
                  <a:lnTo>
                    <a:pt x="244462" y="542391"/>
                  </a:lnTo>
                  <a:lnTo>
                    <a:pt x="246456" y="541604"/>
                  </a:lnTo>
                  <a:lnTo>
                    <a:pt x="247294" y="537832"/>
                  </a:lnTo>
                  <a:lnTo>
                    <a:pt x="246456" y="535940"/>
                  </a:lnTo>
                  <a:lnTo>
                    <a:pt x="246456" y="532955"/>
                  </a:lnTo>
                  <a:lnTo>
                    <a:pt x="248462" y="529183"/>
                  </a:lnTo>
                  <a:lnTo>
                    <a:pt x="247294" y="526186"/>
                  </a:lnTo>
                  <a:lnTo>
                    <a:pt x="251294" y="525399"/>
                  </a:lnTo>
                  <a:lnTo>
                    <a:pt x="253288" y="526186"/>
                  </a:lnTo>
                  <a:lnTo>
                    <a:pt x="253288" y="536727"/>
                  </a:lnTo>
                  <a:lnTo>
                    <a:pt x="254457" y="542391"/>
                  </a:lnTo>
                  <a:lnTo>
                    <a:pt x="253288" y="549160"/>
                  </a:lnTo>
                  <a:lnTo>
                    <a:pt x="254457" y="558761"/>
                  </a:lnTo>
                  <a:lnTo>
                    <a:pt x="257670" y="562533"/>
                  </a:lnTo>
                  <a:lnTo>
                    <a:pt x="257289" y="562533"/>
                  </a:lnTo>
                  <a:lnTo>
                    <a:pt x="259295" y="564426"/>
                  </a:lnTo>
                  <a:lnTo>
                    <a:pt x="263626" y="567448"/>
                  </a:lnTo>
                  <a:lnTo>
                    <a:pt x="263626" y="568198"/>
                  </a:lnTo>
                  <a:lnTo>
                    <a:pt x="267627" y="570725"/>
                  </a:lnTo>
                  <a:lnTo>
                    <a:pt x="268465" y="573862"/>
                  </a:lnTo>
                  <a:lnTo>
                    <a:pt x="269621" y="577646"/>
                  </a:lnTo>
                  <a:lnTo>
                    <a:pt x="272453" y="579526"/>
                  </a:lnTo>
                  <a:lnTo>
                    <a:pt x="275628" y="582523"/>
                  </a:lnTo>
                  <a:lnTo>
                    <a:pt x="278460" y="583311"/>
                  </a:lnTo>
                  <a:lnTo>
                    <a:pt x="283629" y="581418"/>
                  </a:lnTo>
                  <a:lnTo>
                    <a:pt x="288455" y="578739"/>
                  </a:lnTo>
                  <a:lnTo>
                    <a:pt x="290461" y="578739"/>
                  </a:lnTo>
                  <a:lnTo>
                    <a:pt x="293624" y="579526"/>
                  </a:lnTo>
                  <a:lnTo>
                    <a:pt x="296456" y="580631"/>
                  </a:lnTo>
                  <a:lnTo>
                    <a:pt x="299618" y="582523"/>
                  </a:lnTo>
                  <a:lnTo>
                    <a:pt x="303618" y="582523"/>
                  </a:lnTo>
                  <a:lnTo>
                    <a:pt x="307619" y="584403"/>
                  </a:lnTo>
                  <a:lnTo>
                    <a:pt x="309626" y="586295"/>
                  </a:lnTo>
                  <a:lnTo>
                    <a:pt x="312953" y="588187"/>
                  </a:lnTo>
                  <a:lnTo>
                    <a:pt x="316953" y="588975"/>
                  </a:lnTo>
                  <a:lnTo>
                    <a:pt x="318947" y="588975"/>
                  </a:lnTo>
                  <a:lnTo>
                    <a:pt x="320954" y="590067"/>
                  </a:lnTo>
                  <a:lnTo>
                    <a:pt x="321614" y="591959"/>
                  </a:lnTo>
                  <a:lnTo>
                    <a:pt x="322948" y="597623"/>
                  </a:lnTo>
                  <a:lnTo>
                    <a:pt x="324954" y="599516"/>
                  </a:lnTo>
                  <a:lnTo>
                    <a:pt x="329615" y="601408"/>
                  </a:lnTo>
                  <a:lnTo>
                    <a:pt x="332117" y="605180"/>
                  </a:lnTo>
                  <a:lnTo>
                    <a:pt x="330949" y="608952"/>
                  </a:lnTo>
                  <a:lnTo>
                    <a:pt x="332117" y="611632"/>
                  </a:lnTo>
                  <a:lnTo>
                    <a:pt x="332117" y="613524"/>
                  </a:lnTo>
                  <a:lnTo>
                    <a:pt x="334949" y="613524"/>
                  </a:lnTo>
                  <a:lnTo>
                    <a:pt x="336956" y="612736"/>
                  </a:lnTo>
                  <a:lnTo>
                    <a:pt x="338950" y="610844"/>
                  </a:lnTo>
                  <a:lnTo>
                    <a:pt x="340944" y="610844"/>
                  </a:lnTo>
                  <a:lnTo>
                    <a:pt x="342950" y="611632"/>
                  </a:lnTo>
                  <a:lnTo>
                    <a:pt x="344119" y="617766"/>
                  </a:lnTo>
                  <a:lnTo>
                    <a:pt x="346113" y="623430"/>
                  </a:lnTo>
                  <a:lnTo>
                    <a:pt x="346951" y="625322"/>
                  </a:lnTo>
                  <a:lnTo>
                    <a:pt x="348945" y="623430"/>
                  </a:lnTo>
                  <a:lnTo>
                    <a:pt x="354114" y="621538"/>
                  </a:lnTo>
                  <a:lnTo>
                    <a:pt x="356108" y="621538"/>
                  </a:lnTo>
                  <a:lnTo>
                    <a:pt x="360946" y="624065"/>
                  </a:lnTo>
                  <a:lnTo>
                    <a:pt x="364109" y="627837"/>
                  </a:lnTo>
                  <a:lnTo>
                    <a:pt x="372110" y="627837"/>
                  </a:lnTo>
                  <a:lnTo>
                    <a:pt x="375272" y="629729"/>
                  </a:lnTo>
                  <a:lnTo>
                    <a:pt x="377278" y="634758"/>
                  </a:lnTo>
                  <a:lnTo>
                    <a:pt x="381279" y="634758"/>
                  </a:lnTo>
                  <a:lnTo>
                    <a:pt x="383273" y="636651"/>
                  </a:lnTo>
                  <a:lnTo>
                    <a:pt x="385279" y="640422"/>
                  </a:lnTo>
                  <a:lnTo>
                    <a:pt x="387273" y="640422"/>
                  </a:lnTo>
                  <a:lnTo>
                    <a:pt x="390105" y="638543"/>
                  </a:lnTo>
                  <a:lnTo>
                    <a:pt x="394106" y="638543"/>
                  </a:lnTo>
                  <a:lnTo>
                    <a:pt x="396113" y="638949"/>
                  </a:lnTo>
                  <a:lnTo>
                    <a:pt x="396113" y="639330"/>
                  </a:lnTo>
                  <a:lnTo>
                    <a:pt x="400113" y="640422"/>
                  </a:lnTo>
                  <a:lnTo>
                    <a:pt x="402437" y="639330"/>
                  </a:lnTo>
                  <a:lnTo>
                    <a:pt x="401269" y="638543"/>
                  </a:lnTo>
                  <a:lnTo>
                    <a:pt x="400113" y="637438"/>
                  </a:lnTo>
                  <a:lnTo>
                    <a:pt x="396113" y="635393"/>
                  </a:lnTo>
                  <a:lnTo>
                    <a:pt x="395274" y="634758"/>
                  </a:lnTo>
                  <a:lnTo>
                    <a:pt x="395693" y="632879"/>
                  </a:lnTo>
                  <a:lnTo>
                    <a:pt x="396113" y="630986"/>
                  </a:lnTo>
                  <a:lnTo>
                    <a:pt x="396113" y="629729"/>
                  </a:lnTo>
                  <a:lnTo>
                    <a:pt x="394106" y="630986"/>
                  </a:lnTo>
                  <a:lnTo>
                    <a:pt x="391274" y="631609"/>
                  </a:lnTo>
                  <a:lnTo>
                    <a:pt x="389280" y="632879"/>
                  </a:lnTo>
                  <a:lnTo>
                    <a:pt x="387273" y="631609"/>
                  </a:lnTo>
                  <a:lnTo>
                    <a:pt x="385279" y="630986"/>
                  </a:lnTo>
                  <a:lnTo>
                    <a:pt x="384111" y="627837"/>
                  </a:lnTo>
                  <a:lnTo>
                    <a:pt x="384111" y="625944"/>
                  </a:lnTo>
                  <a:lnTo>
                    <a:pt x="386105" y="623430"/>
                  </a:lnTo>
                  <a:lnTo>
                    <a:pt x="387375" y="622173"/>
                  </a:lnTo>
                  <a:lnTo>
                    <a:pt x="389280" y="620280"/>
                  </a:lnTo>
                  <a:lnTo>
                    <a:pt x="396113" y="616508"/>
                  </a:lnTo>
                  <a:lnTo>
                    <a:pt x="392112" y="616508"/>
                  </a:lnTo>
                  <a:lnTo>
                    <a:pt x="382104" y="620280"/>
                  </a:lnTo>
                  <a:lnTo>
                    <a:pt x="376110" y="622173"/>
                  </a:lnTo>
                  <a:lnTo>
                    <a:pt x="375450" y="621538"/>
                  </a:lnTo>
                  <a:lnTo>
                    <a:pt x="374116" y="620280"/>
                  </a:lnTo>
                  <a:lnTo>
                    <a:pt x="373278" y="619658"/>
                  </a:lnTo>
                  <a:lnTo>
                    <a:pt x="372110" y="617766"/>
                  </a:lnTo>
                  <a:lnTo>
                    <a:pt x="373278" y="613524"/>
                  </a:lnTo>
                  <a:lnTo>
                    <a:pt x="380111" y="607860"/>
                  </a:lnTo>
                  <a:lnTo>
                    <a:pt x="385279" y="607072"/>
                  </a:lnTo>
                  <a:lnTo>
                    <a:pt x="388112" y="605180"/>
                  </a:lnTo>
                  <a:lnTo>
                    <a:pt x="387273" y="604075"/>
                  </a:lnTo>
                  <a:lnTo>
                    <a:pt x="386105" y="604075"/>
                  </a:lnTo>
                  <a:lnTo>
                    <a:pt x="380111" y="605967"/>
                  </a:lnTo>
                  <a:lnTo>
                    <a:pt x="374116" y="608952"/>
                  </a:lnTo>
                  <a:lnTo>
                    <a:pt x="369277" y="610844"/>
                  </a:lnTo>
                  <a:lnTo>
                    <a:pt x="364947" y="610844"/>
                  </a:lnTo>
                  <a:lnTo>
                    <a:pt x="360946" y="607860"/>
                  </a:lnTo>
                  <a:lnTo>
                    <a:pt x="358952" y="605967"/>
                  </a:lnTo>
                  <a:lnTo>
                    <a:pt x="356946" y="602195"/>
                  </a:lnTo>
                  <a:lnTo>
                    <a:pt x="358952" y="598411"/>
                  </a:lnTo>
                  <a:lnTo>
                    <a:pt x="364109" y="595744"/>
                  </a:lnTo>
                  <a:lnTo>
                    <a:pt x="367284" y="592747"/>
                  </a:lnTo>
                  <a:lnTo>
                    <a:pt x="372110" y="590854"/>
                  </a:lnTo>
                  <a:lnTo>
                    <a:pt x="384111" y="590854"/>
                  </a:lnTo>
                  <a:lnTo>
                    <a:pt x="387273" y="590067"/>
                  </a:lnTo>
                  <a:lnTo>
                    <a:pt x="387273" y="588975"/>
                  </a:lnTo>
                  <a:lnTo>
                    <a:pt x="386105" y="588187"/>
                  </a:lnTo>
                  <a:lnTo>
                    <a:pt x="383273" y="587082"/>
                  </a:lnTo>
                  <a:lnTo>
                    <a:pt x="377278" y="587082"/>
                  </a:lnTo>
                  <a:lnTo>
                    <a:pt x="375272" y="586295"/>
                  </a:lnTo>
                  <a:lnTo>
                    <a:pt x="372110" y="585190"/>
                  </a:lnTo>
                  <a:lnTo>
                    <a:pt x="364947" y="588975"/>
                  </a:lnTo>
                  <a:lnTo>
                    <a:pt x="356946" y="592747"/>
                  </a:lnTo>
                  <a:lnTo>
                    <a:pt x="344119" y="585190"/>
                  </a:lnTo>
                  <a:lnTo>
                    <a:pt x="344119" y="581418"/>
                  </a:lnTo>
                  <a:lnTo>
                    <a:pt x="348119" y="578739"/>
                  </a:lnTo>
                  <a:lnTo>
                    <a:pt x="352945" y="578739"/>
                  </a:lnTo>
                  <a:lnTo>
                    <a:pt x="354952" y="577646"/>
                  </a:lnTo>
                  <a:lnTo>
                    <a:pt x="356108" y="574497"/>
                  </a:lnTo>
                  <a:lnTo>
                    <a:pt x="356946" y="571982"/>
                  </a:lnTo>
                  <a:lnTo>
                    <a:pt x="362115" y="570090"/>
                  </a:lnTo>
                  <a:lnTo>
                    <a:pt x="366115" y="568198"/>
                  </a:lnTo>
                  <a:lnTo>
                    <a:pt x="373278" y="570090"/>
                  </a:lnTo>
                  <a:lnTo>
                    <a:pt x="377278" y="568833"/>
                  </a:lnTo>
                  <a:lnTo>
                    <a:pt x="380111" y="570725"/>
                  </a:lnTo>
                  <a:lnTo>
                    <a:pt x="382104" y="570725"/>
                  </a:lnTo>
                  <a:lnTo>
                    <a:pt x="381482" y="568833"/>
                  </a:lnTo>
                  <a:lnTo>
                    <a:pt x="381279" y="568198"/>
                  </a:lnTo>
                  <a:lnTo>
                    <a:pt x="384111" y="566940"/>
                  </a:lnTo>
                  <a:lnTo>
                    <a:pt x="384111" y="566318"/>
                  </a:lnTo>
                  <a:lnTo>
                    <a:pt x="377278" y="566318"/>
                  </a:lnTo>
                  <a:lnTo>
                    <a:pt x="377278" y="565048"/>
                  </a:lnTo>
                  <a:lnTo>
                    <a:pt x="377278" y="564426"/>
                  </a:lnTo>
                  <a:lnTo>
                    <a:pt x="377278" y="563168"/>
                  </a:lnTo>
                  <a:lnTo>
                    <a:pt x="374116" y="564426"/>
                  </a:lnTo>
                  <a:lnTo>
                    <a:pt x="371284" y="565048"/>
                  </a:lnTo>
                  <a:lnTo>
                    <a:pt x="368109" y="565048"/>
                  </a:lnTo>
                  <a:lnTo>
                    <a:pt x="366115" y="564426"/>
                  </a:lnTo>
                  <a:lnTo>
                    <a:pt x="367284" y="562533"/>
                  </a:lnTo>
                  <a:lnTo>
                    <a:pt x="366699" y="562533"/>
                  </a:lnTo>
                  <a:lnTo>
                    <a:pt x="367284" y="560654"/>
                  </a:lnTo>
                  <a:lnTo>
                    <a:pt x="366115" y="555612"/>
                  </a:lnTo>
                  <a:lnTo>
                    <a:pt x="367284" y="551840"/>
                  </a:lnTo>
                  <a:lnTo>
                    <a:pt x="370116" y="551840"/>
                  </a:lnTo>
                  <a:lnTo>
                    <a:pt x="373278" y="549948"/>
                  </a:lnTo>
                  <a:lnTo>
                    <a:pt x="371284" y="549160"/>
                  </a:lnTo>
                  <a:lnTo>
                    <a:pt x="368109" y="549948"/>
                  </a:lnTo>
                  <a:lnTo>
                    <a:pt x="364109" y="551053"/>
                  </a:lnTo>
                  <a:lnTo>
                    <a:pt x="362115" y="552932"/>
                  </a:lnTo>
                  <a:lnTo>
                    <a:pt x="360946" y="558761"/>
                  </a:lnTo>
                  <a:lnTo>
                    <a:pt x="360108" y="562533"/>
                  </a:lnTo>
                  <a:lnTo>
                    <a:pt x="358114" y="564426"/>
                  </a:lnTo>
                  <a:lnTo>
                    <a:pt x="356108" y="564426"/>
                  </a:lnTo>
                  <a:lnTo>
                    <a:pt x="352120" y="563168"/>
                  </a:lnTo>
                  <a:lnTo>
                    <a:pt x="350113" y="561276"/>
                  </a:lnTo>
                  <a:lnTo>
                    <a:pt x="346951" y="562533"/>
                  </a:lnTo>
                  <a:lnTo>
                    <a:pt x="346113" y="564426"/>
                  </a:lnTo>
                  <a:lnTo>
                    <a:pt x="346113" y="568198"/>
                  </a:lnTo>
                  <a:lnTo>
                    <a:pt x="344944" y="571982"/>
                  </a:lnTo>
                  <a:lnTo>
                    <a:pt x="342950" y="571982"/>
                  </a:lnTo>
                  <a:lnTo>
                    <a:pt x="340944" y="570090"/>
                  </a:lnTo>
                  <a:lnTo>
                    <a:pt x="340118" y="568833"/>
                  </a:lnTo>
                  <a:lnTo>
                    <a:pt x="340118" y="565048"/>
                  </a:lnTo>
                  <a:lnTo>
                    <a:pt x="340702" y="563245"/>
                  </a:lnTo>
                  <a:lnTo>
                    <a:pt x="342950" y="558761"/>
                  </a:lnTo>
                  <a:lnTo>
                    <a:pt x="342950" y="554990"/>
                  </a:lnTo>
                  <a:lnTo>
                    <a:pt x="340118" y="551053"/>
                  </a:lnTo>
                  <a:lnTo>
                    <a:pt x="338950" y="545388"/>
                  </a:lnTo>
                  <a:lnTo>
                    <a:pt x="340944" y="542391"/>
                  </a:lnTo>
                  <a:lnTo>
                    <a:pt x="342112" y="538619"/>
                  </a:lnTo>
                  <a:lnTo>
                    <a:pt x="352945" y="538619"/>
                  </a:lnTo>
                  <a:lnTo>
                    <a:pt x="356108" y="537832"/>
                  </a:lnTo>
                  <a:lnTo>
                    <a:pt x="356108" y="536727"/>
                  </a:lnTo>
                  <a:lnTo>
                    <a:pt x="352120" y="535940"/>
                  </a:lnTo>
                  <a:lnTo>
                    <a:pt x="350113" y="534847"/>
                  </a:lnTo>
                  <a:lnTo>
                    <a:pt x="350113" y="533742"/>
                  </a:lnTo>
                  <a:lnTo>
                    <a:pt x="350113" y="527291"/>
                  </a:lnTo>
                  <a:lnTo>
                    <a:pt x="348945" y="527291"/>
                  </a:lnTo>
                  <a:lnTo>
                    <a:pt x="346951" y="531063"/>
                  </a:lnTo>
                  <a:lnTo>
                    <a:pt x="344119" y="533742"/>
                  </a:lnTo>
                  <a:lnTo>
                    <a:pt x="340944" y="532955"/>
                  </a:lnTo>
                  <a:lnTo>
                    <a:pt x="338112" y="531850"/>
                  </a:lnTo>
                  <a:lnTo>
                    <a:pt x="336118" y="525399"/>
                  </a:lnTo>
                  <a:lnTo>
                    <a:pt x="336956" y="524294"/>
                  </a:lnTo>
                  <a:lnTo>
                    <a:pt x="342112" y="523519"/>
                  </a:lnTo>
                  <a:lnTo>
                    <a:pt x="346113" y="521627"/>
                  </a:lnTo>
                  <a:lnTo>
                    <a:pt x="346951" y="514858"/>
                  </a:lnTo>
                  <a:lnTo>
                    <a:pt x="348945" y="509193"/>
                  </a:lnTo>
                  <a:lnTo>
                    <a:pt x="346684" y="501637"/>
                  </a:lnTo>
                  <a:lnTo>
                    <a:pt x="346113" y="499757"/>
                  </a:lnTo>
                  <a:lnTo>
                    <a:pt x="340944" y="494093"/>
                  </a:lnTo>
                  <a:lnTo>
                    <a:pt x="338112" y="488264"/>
                  </a:lnTo>
                  <a:lnTo>
                    <a:pt x="338112" y="484492"/>
                  </a:lnTo>
                  <a:lnTo>
                    <a:pt x="338594" y="483387"/>
                  </a:lnTo>
                  <a:lnTo>
                    <a:pt x="338950" y="483387"/>
                  </a:lnTo>
                  <a:lnTo>
                    <a:pt x="338950" y="482600"/>
                  </a:lnTo>
                  <a:lnTo>
                    <a:pt x="340944" y="482600"/>
                  </a:lnTo>
                  <a:lnTo>
                    <a:pt x="344944" y="487159"/>
                  </a:lnTo>
                  <a:lnTo>
                    <a:pt x="346951" y="490943"/>
                  </a:lnTo>
                  <a:lnTo>
                    <a:pt x="348119" y="495185"/>
                  </a:lnTo>
                  <a:lnTo>
                    <a:pt x="350113" y="497078"/>
                  </a:lnTo>
                  <a:lnTo>
                    <a:pt x="352945" y="490943"/>
                  </a:lnTo>
                  <a:lnTo>
                    <a:pt x="354114" y="489051"/>
                  </a:lnTo>
                  <a:lnTo>
                    <a:pt x="356946" y="487159"/>
                  </a:lnTo>
                  <a:lnTo>
                    <a:pt x="358952" y="485279"/>
                  </a:lnTo>
                  <a:lnTo>
                    <a:pt x="356946" y="483387"/>
                  </a:lnTo>
                  <a:lnTo>
                    <a:pt x="356603" y="482600"/>
                  </a:lnTo>
                  <a:lnTo>
                    <a:pt x="356108" y="481495"/>
                  </a:lnTo>
                  <a:lnTo>
                    <a:pt x="355536" y="481495"/>
                  </a:lnTo>
                  <a:lnTo>
                    <a:pt x="354952" y="480707"/>
                  </a:lnTo>
                  <a:lnTo>
                    <a:pt x="352945" y="476935"/>
                  </a:lnTo>
                  <a:lnTo>
                    <a:pt x="354114" y="473951"/>
                  </a:lnTo>
                  <a:lnTo>
                    <a:pt x="354952" y="471271"/>
                  </a:lnTo>
                  <a:lnTo>
                    <a:pt x="354114" y="469379"/>
                  </a:lnTo>
                  <a:lnTo>
                    <a:pt x="354952" y="466394"/>
                  </a:lnTo>
                  <a:lnTo>
                    <a:pt x="358114" y="466394"/>
                  </a:lnTo>
                  <a:lnTo>
                    <a:pt x="360946" y="462622"/>
                  </a:lnTo>
                  <a:lnTo>
                    <a:pt x="366115" y="462622"/>
                  </a:lnTo>
                  <a:lnTo>
                    <a:pt x="370116" y="467499"/>
                  </a:lnTo>
                  <a:lnTo>
                    <a:pt x="376110" y="470166"/>
                  </a:lnTo>
                  <a:lnTo>
                    <a:pt x="382104" y="471271"/>
                  </a:lnTo>
                  <a:lnTo>
                    <a:pt x="387273" y="471271"/>
                  </a:lnTo>
                  <a:lnTo>
                    <a:pt x="396113" y="469379"/>
                  </a:lnTo>
                  <a:lnTo>
                    <a:pt x="398106" y="470166"/>
                  </a:lnTo>
                  <a:lnTo>
                    <a:pt x="397281" y="473163"/>
                  </a:lnTo>
                  <a:lnTo>
                    <a:pt x="396113" y="473951"/>
                  </a:lnTo>
                  <a:lnTo>
                    <a:pt x="393280" y="475830"/>
                  </a:lnTo>
                  <a:lnTo>
                    <a:pt x="392112" y="478828"/>
                  </a:lnTo>
                  <a:lnTo>
                    <a:pt x="391274" y="483387"/>
                  </a:lnTo>
                  <a:lnTo>
                    <a:pt x="391693" y="483387"/>
                  </a:lnTo>
                  <a:lnTo>
                    <a:pt x="391274" y="485279"/>
                  </a:lnTo>
                  <a:lnTo>
                    <a:pt x="389280" y="487159"/>
                  </a:lnTo>
                  <a:lnTo>
                    <a:pt x="387273" y="488264"/>
                  </a:lnTo>
                  <a:lnTo>
                    <a:pt x="386105" y="490156"/>
                  </a:lnTo>
                  <a:lnTo>
                    <a:pt x="381279" y="495973"/>
                  </a:lnTo>
                  <a:lnTo>
                    <a:pt x="378117" y="495973"/>
                  </a:lnTo>
                  <a:lnTo>
                    <a:pt x="377278" y="497865"/>
                  </a:lnTo>
                  <a:lnTo>
                    <a:pt x="379272" y="498970"/>
                  </a:lnTo>
                  <a:lnTo>
                    <a:pt x="381279" y="500849"/>
                  </a:lnTo>
                  <a:lnTo>
                    <a:pt x="381279" y="502742"/>
                  </a:lnTo>
                  <a:lnTo>
                    <a:pt x="379272" y="505421"/>
                  </a:lnTo>
                  <a:lnTo>
                    <a:pt x="379272" y="509193"/>
                  </a:lnTo>
                  <a:lnTo>
                    <a:pt x="381279" y="510298"/>
                  </a:lnTo>
                  <a:lnTo>
                    <a:pt x="383273" y="512178"/>
                  </a:lnTo>
                  <a:lnTo>
                    <a:pt x="383273" y="526186"/>
                  </a:lnTo>
                  <a:lnTo>
                    <a:pt x="386105" y="529971"/>
                  </a:lnTo>
                  <a:lnTo>
                    <a:pt x="389280" y="533742"/>
                  </a:lnTo>
                  <a:lnTo>
                    <a:pt x="390105" y="535940"/>
                  </a:lnTo>
                  <a:lnTo>
                    <a:pt x="390105" y="533742"/>
                  </a:lnTo>
                  <a:lnTo>
                    <a:pt x="388112" y="527291"/>
                  </a:lnTo>
                  <a:lnTo>
                    <a:pt x="388112" y="521627"/>
                  </a:lnTo>
                  <a:lnTo>
                    <a:pt x="389280" y="517842"/>
                  </a:lnTo>
                  <a:lnTo>
                    <a:pt x="393280" y="512965"/>
                  </a:lnTo>
                  <a:lnTo>
                    <a:pt x="392112" y="510298"/>
                  </a:lnTo>
                  <a:lnTo>
                    <a:pt x="392112" y="509193"/>
                  </a:lnTo>
                  <a:lnTo>
                    <a:pt x="390105" y="508406"/>
                  </a:lnTo>
                  <a:lnTo>
                    <a:pt x="387273" y="506514"/>
                  </a:lnTo>
                  <a:lnTo>
                    <a:pt x="386105" y="501637"/>
                  </a:lnTo>
                  <a:lnTo>
                    <a:pt x="390105" y="495185"/>
                  </a:lnTo>
                  <a:lnTo>
                    <a:pt x="394106" y="488264"/>
                  </a:lnTo>
                  <a:lnTo>
                    <a:pt x="396113" y="488264"/>
                  </a:lnTo>
                  <a:lnTo>
                    <a:pt x="398106" y="488264"/>
                  </a:lnTo>
                  <a:lnTo>
                    <a:pt x="406438" y="490943"/>
                  </a:lnTo>
                  <a:lnTo>
                    <a:pt x="414439" y="497078"/>
                  </a:lnTo>
                  <a:lnTo>
                    <a:pt x="417271" y="497078"/>
                  </a:lnTo>
                  <a:lnTo>
                    <a:pt x="418439" y="494093"/>
                  </a:lnTo>
                  <a:lnTo>
                    <a:pt x="418439" y="490943"/>
                  </a:lnTo>
                  <a:lnTo>
                    <a:pt x="416433" y="489051"/>
                  </a:lnTo>
                  <a:lnTo>
                    <a:pt x="415277" y="486384"/>
                  </a:lnTo>
                  <a:lnTo>
                    <a:pt x="414858" y="484492"/>
                  </a:lnTo>
                  <a:lnTo>
                    <a:pt x="414439" y="482600"/>
                  </a:lnTo>
                  <a:lnTo>
                    <a:pt x="412445" y="482600"/>
                  </a:lnTo>
                  <a:lnTo>
                    <a:pt x="411276" y="483387"/>
                  </a:lnTo>
                  <a:lnTo>
                    <a:pt x="411607" y="483387"/>
                  </a:lnTo>
                  <a:lnTo>
                    <a:pt x="410438" y="484492"/>
                  </a:lnTo>
                  <a:lnTo>
                    <a:pt x="408444" y="483387"/>
                  </a:lnTo>
                  <a:lnTo>
                    <a:pt x="407276" y="481495"/>
                  </a:lnTo>
                  <a:lnTo>
                    <a:pt x="406438" y="478828"/>
                  </a:lnTo>
                  <a:lnTo>
                    <a:pt x="409270" y="472059"/>
                  </a:lnTo>
                  <a:lnTo>
                    <a:pt x="413270" y="468287"/>
                  </a:lnTo>
                  <a:lnTo>
                    <a:pt x="417271" y="468287"/>
                  </a:lnTo>
                  <a:lnTo>
                    <a:pt x="419277" y="471271"/>
                  </a:lnTo>
                  <a:lnTo>
                    <a:pt x="423265" y="478828"/>
                  </a:lnTo>
                  <a:lnTo>
                    <a:pt x="425602" y="481495"/>
                  </a:lnTo>
                  <a:lnTo>
                    <a:pt x="425272" y="481495"/>
                  </a:lnTo>
                  <a:lnTo>
                    <a:pt x="427266" y="483387"/>
                  </a:lnTo>
                  <a:lnTo>
                    <a:pt x="436435" y="486384"/>
                  </a:lnTo>
                  <a:lnTo>
                    <a:pt x="445770" y="488264"/>
                  </a:lnTo>
                  <a:lnTo>
                    <a:pt x="446430" y="487159"/>
                  </a:lnTo>
                  <a:lnTo>
                    <a:pt x="443763" y="485279"/>
                  </a:lnTo>
                  <a:lnTo>
                    <a:pt x="437172" y="483387"/>
                  </a:lnTo>
                  <a:lnTo>
                    <a:pt x="437769" y="483387"/>
                  </a:lnTo>
                  <a:lnTo>
                    <a:pt x="434441" y="482600"/>
                  </a:lnTo>
                  <a:lnTo>
                    <a:pt x="431266" y="480707"/>
                  </a:lnTo>
                  <a:lnTo>
                    <a:pt x="428434" y="473951"/>
                  </a:lnTo>
                  <a:lnTo>
                    <a:pt x="423265" y="468287"/>
                  </a:lnTo>
                  <a:lnTo>
                    <a:pt x="421271" y="465607"/>
                  </a:lnTo>
                  <a:lnTo>
                    <a:pt x="422440" y="463715"/>
                  </a:lnTo>
                  <a:lnTo>
                    <a:pt x="424434" y="463715"/>
                  </a:lnTo>
                  <a:lnTo>
                    <a:pt x="428434" y="468287"/>
                  </a:lnTo>
                  <a:lnTo>
                    <a:pt x="430441" y="471271"/>
                  </a:lnTo>
                  <a:lnTo>
                    <a:pt x="441769" y="472059"/>
                  </a:lnTo>
                  <a:lnTo>
                    <a:pt x="448437" y="471271"/>
                  </a:lnTo>
                  <a:lnTo>
                    <a:pt x="455764" y="469379"/>
                  </a:lnTo>
                  <a:lnTo>
                    <a:pt x="461772" y="467499"/>
                  </a:lnTo>
                  <a:lnTo>
                    <a:pt x="465759" y="467499"/>
                  </a:lnTo>
                  <a:lnTo>
                    <a:pt x="468604" y="469379"/>
                  </a:lnTo>
                  <a:lnTo>
                    <a:pt x="471766" y="475043"/>
                  </a:lnTo>
                  <a:lnTo>
                    <a:pt x="474929" y="478828"/>
                  </a:lnTo>
                  <a:lnTo>
                    <a:pt x="478929" y="479615"/>
                  </a:lnTo>
                  <a:lnTo>
                    <a:pt x="482930" y="480707"/>
                  </a:lnTo>
                  <a:lnTo>
                    <a:pt x="482930" y="481495"/>
                  </a:lnTo>
                  <a:lnTo>
                    <a:pt x="482930" y="482600"/>
                  </a:lnTo>
                  <a:lnTo>
                    <a:pt x="481761" y="483387"/>
                  </a:lnTo>
                  <a:lnTo>
                    <a:pt x="481761" y="484492"/>
                  </a:lnTo>
                  <a:lnTo>
                    <a:pt x="484924" y="485279"/>
                  </a:lnTo>
                  <a:lnTo>
                    <a:pt x="484924" y="487159"/>
                  </a:lnTo>
                  <a:lnTo>
                    <a:pt x="480936" y="487159"/>
                  </a:lnTo>
                  <a:lnTo>
                    <a:pt x="478929" y="486384"/>
                  </a:lnTo>
                  <a:lnTo>
                    <a:pt x="476935" y="488264"/>
                  </a:lnTo>
                  <a:lnTo>
                    <a:pt x="478929" y="490156"/>
                  </a:lnTo>
                  <a:lnTo>
                    <a:pt x="483768" y="495185"/>
                  </a:lnTo>
                  <a:lnTo>
                    <a:pt x="488924" y="498970"/>
                  </a:lnTo>
                  <a:lnTo>
                    <a:pt x="490931" y="500849"/>
                  </a:lnTo>
                  <a:lnTo>
                    <a:pt x="489762" y="503529"/>
                  </a:lnTo>
                  <a:lnTo>
                    <a:pt x="492925" y="505421"/>
                  </a:lnTo>
                  <a:lnTo>
                    <a:pt x="492925" y="506514"/>
                  </a:lnTo>
                  <a:lnTo>
                    <a:pt x="491756" y="509193"/>
                  </a:lnTo>
                  <a:lnTo>
                    <a:pt x="489762" y="512178"/>
                  </a:lnTo>
                  <a:lnTo>
                    <a:pt x="488924" y="514070"/>
                  </a:lnTo>
                  <a:lnTo>
                    <a:pt x="492925" y="516750"/>
                  </a:lnTo>
                  <a:lnTo>
                    <a:pt x="493763" y="519734"/>
                  </a:lnTo>
                  <a:lnTo>
                    <a:pt x="492925" y="519734"/>
                  </a:lnTo>
                  <a:lnTo>
                    <a:pt x="484924" y="520522"/>
                  </a:lnTo>
                  <a:lnTo>
                    <a:pt x="478929" y="520522"/>
                  </a:lnTo>
                  <a:lnTo>
                    <a:pt x="476935" y="518629"/>
                  </a:lnTo>
                  <a:lnTo>
                    <a:pt x="473760" y="516750"/>
                  </a:lnTo>
                  <a:lnTo>
                    <a:pt x="472935" y="518629"/>
                  </a:lnTo>
                  <a:lnTo>
                    <a:pt x="468604" y="518629"/>
                  </a:lnTo>
                  <a:lnTo>
                    <a:pt x="465759" y="517842"/>
                  </a:lnTo>
                  <a:lnTo>
                    <a:pt x="455764" y="517842"/>
                  </a:lnTo>
                  <a:lnTo>
                    <a:pt x="454431" y="515962"/>
                  </a:lnTo>
                  <a:lnTo>
                    <a:pt x="451764" y="514070"/>
                  </a:lnTo>
                  <a:lnTo>
                    <a:pt x="447763" y="514070"/>
                  </a:lnTo>
                  <a:lnTo>
                    <a:pt x="444436" y="512965"/>
                  </a:lnTo>
                  <a:lnTo>
                    <a:pt x="441769" y="512965"/>
                  </a:lnTo>
                  <a:lnTo>
                    <a:pt x="439775" y="514070"/>
                  </a:lnTo>
                  <a:lnTo>
                    <a:pt x="441769" y="514070"/>
                  </a:lnTo>
                  <a:lnTo>
                    <a:pt x="445770" y="515962"/>
                  </a:lnTo>
                  <a:lnTo>
                    <a:pt x="447763" y="517842"/>
                  </a:lnTo>
                  <a:lnTo>
                    <a:pt x="452437" y="520522"/>
                  </a:lnTo>
                  <a:lnTo>
                    <a:pt x="457771" y="521627"/>
                  </a:lnTo>
                  <a:lnTo>
                    <a:pt x="460438" y="523519"/>
                  </a:lnTo>
                  <a:lnTo>
                    <a:pt x="464604" y="524294"/>
                  </a:lnTo>
                  <a:lnTo>
                    <a:pt x="469760" y="524294"/>
                  </a:lnTo>
                  <a:lnTo>
                    <a:pt x="473760" y="521627"/>
                  </a:lnTo>
                  <a:lnTo>
                    <a:pt x="475767" y="522414"/>
                  </a:lnTo>
                  <a:lnTo>
                    <a:pt x="478929" y="524294"/>
                  </a:lnTo>
                  <a:lnTo>
                    <a:pt x="482930" y="524294"/>
                  </a:lnTo>
                  <a:lnTo>
                    <a:pt x="484924" y="527291"/>
                  </a:lnTo>
                  <a:lnTo>
                    <a:pt x="485762" y="536727"/>
                  </a:lnTo>
                  <a:lnTo>
                    <a:pt x="485762" y="538619"/>
                  </a:lnTo>
                  <a:lnTo>
                    <a:pt x="484924" y="539724"/>
                  </a:lnTo>
                  <a:lnTo>
                    <a:pt x="480936" y="538619"/>
                  </a:lnTo>
                  <a:lnTo>
                    <a:pt x="478929" y="540512"/>
                  </a:lnTo>
                  <a:lnTo>
                    <a:pt x="468604" y="540512"/>
                  </a:lnTo>
                  <a:lnTo>
                    <a:pt x="467766" y="542391"/>
                  </a:lnTo>
                  <a:lnTo>
                    <a:pt x="465759" y="545388"/>
                  </a:lnTo>
                  <a:lnTo>
                    <a:pt x="464604" y="547268"/>
                  </a:lnTo>
                  <a:lnTo>
                    <a:pt x="461772" y="548055"/>
                  </a:lnTo>
                  <a:lnTo>
                    <a:pt x="456438" y="549948"/>
                  </a:lnTo>
                  <a:lnTo>
                    <a:pt x="450430" y="551053"/>
                  </a:lnTo>
                  <a:lnTo>
                    <a:pt x="446430" y="551053"/>
                  </a:lnTo>
                  <a:lnTo>
                    <a:pt x="443763" y="549948"/>
                  </a:lnTo>
                  <a:lnTo>
                    <a:pt x="439775" y="547268"/>
                  </a:lnTo>
                  <a:lnTo>
                    <a:pt x="436435" y="547268"/>
                  </a:lnTo>
                  <a:lnTo>
                    <a:pt x="434441" y="548055"/>
                  </a:lnTo>
                  <a:lnTo>
                    <a:pt x="432435" y="551053"/>
                  </a:lnTo>
                  <a:lnTo>
                    <a:pt x="432435" y="551840"/>
                  </a:lnTo>
                  <a:lnTo>
                    <a:pt x="435775" y="551053"/>
                  </a:lnTo>
                  <a:lnTo>
                    <a:pt x="438442" y="551053"/>
                  </a:lnTo>
                  <a:lnTo>
                    <a:pt x="441769" y="551840"/>
                  </a:lnTo>
                  <a:lnTo>
                    <a:pt x="444436" y="555612"/>
                  </a:lnTo>
                  <a:lnTo>
                    <a:pt x="443763" y="559384"/>
                  </a:lnTo>
                  <a:lnTo>
                    <a:pt x="442429" y="561276"/>
                  </a:lnTo>
                  <a:lnTo>
                    <a:pt x="440436" y="564426"/>
                  </a:lnTo>
                  <a:lnTo>
                    <a:pt x="440766" y="564426"/>
                  </a:lnTo>
                  <a:lnTo>
                    <a:pt x="439775" y="566318"/>
                  </a:lnTo>
                  <a:lnTo>
                    <a:pt x="435775" y="570725"/>
                  </a:lnTo>
                  <a:lnTo>
                    <a:pt x="435775" y="574497"/>
                  </a:lnTo>
                  <a:lnTo>
                    <a:pt x="436435" y="576859"/>
                  </a:lnTo>
                  <a:lnTo>
                    <a:pt x="437769" y="578739"/>
                  </a:lnTo>
                  <a:lnTo>
                    <a:pt x="437769" y="584403"/>
                  </a:lnTo>
                  <a:lnTo>
                    <a:pt x="440436" y="584403"/>
                  </a:lnTo>
                  <a:lnTo>
                    <a:pt x="441769" y="582523"/>
                  </a:lnTo>
                  <a:lnTo>
                    <a:pt x="440436" y="580631"/>
                  </a:lnTo>
                  <a:lnTo>
                    <a:pt x="439775" y="577646"/>
                  </a:lnTo>
                  <a:lnTo>
                    <a:pt x="439775" y="570725"/>
                  </a:lnTo>
                  <a:lnTo>
                    <a:pt x="441769" y="566318"/>
                  </a:lnTo>
                  <a:lnTo>
                    <a:pt x="443763" y="564426"/>
                  </a:lnTo>
                  <a:lnTo>
                    <a:pt x="445770" y="562533"/>
                  </a:lnTo>
                  <a:lnTo>
                    <a:pt x="445770" y="560654"/>
                  </a:lnTo>
                  <a:lnTo>
                    <a:pt x="446430" y="556869"/>
                  </a:lnTo>
                  <a:lnTo>
                    <a:pt x="451764" y="553720"/>
                  </a:lnTo>
                  <a:lnTo>
                    <a:pt x="456438" y="552932"/>
                  </a:lnTo>
                  <a:lnTo>
                    <a:pt x="459765" y="553720"/>
                  </a:lnTo>
                  <a:lnTo>
                    <a:pt x="462597" y="557504"/>
                  </a:lnTo>
                  <a:lnTo>
                    <a:pt x="465759" y="556869"/>
                  </a:lnTo>
                  <a:lnTo>
                    <a:pt x="467766" y="553720"/>
                  </a:lnTo>
                  <a:lnTo>
                    <a:pt x="468350" y="552932"/>
                  </a:lnTo>
                  <a:lnTo>
                    <a:pt x="469760" y="551053"/>
                  </a:lnTo>
                  <a:lnTo>
                    <a:pt x="472935" y="549948"/>
                  </a:lnTo>
                  <a:lnTo>
                    <a:pt x="476935" y="549948"/>
                  </a:lnTo>
                  <a:lnTo>
                    <a:pt x="479767" y="551840"/>
                  </a:lnTo>
                  <a:lnTo>
                    <a:pt x="482930" y="553720"/>
                  </a:lnTo>
                  <a:lnTo>
                    <a:pt x="482930" y="555612"/>
                  </a:lnTo>
                  <a:lnTo>
                    <a:pt x="478929" y="559384"/>
                  </a:lnTo>
                  <a:lnTo>
                    <a:pt x="477761" y="562533"/>
                  </a:lnTo>
                  <a:lnTo>
                    <a:pt x="478929" y="566318"/>
                  </a:lnTo>
                  <a:lnTo>
                    <a:pt x="479767" y="568198"/>
                  </a:lnTo>
                  <a:lnTo>
                    <a:pt x="479767" y="571982"/>
                  </a:lnTo>
                  <a:lnTo>
                    <a:pt x="480936" y="574497"/>
                  </a:lnTo>
                  <a:lnTo>
                    <a:pt x="482930" y="577646"/>
                  </a:lnTo>
                  <a:lnTo>
                    <a:pt x="485762" y="579526"/>
                  </a:lnTo>
                  <a:lnTo>
                    <a:pt x="486930" y="582523"/>
                  </a:lnTo>
                  <a:lnTo>
                    <a:pt x="489762" y="584403"/>
                  </a:lnTo>
                  <a:lnTo>
                    <a:pt x="491756" y="586295"/>
                  </a:lnTo>
                  <a:lnTo>
                    <a:pt x="491756" y="588187"/>
                  </a:lnTo>
                  <a:lnTo>
                    <a:pt x="486930" y="590854"/>
                  </a:lnTo>
                  <a:lnTo>
                    <a:pt x="486930" y="594639"/>
                  </a:lnTo>
                  <a:lnTo>
                    <a:pt x="488924" y="596519"/>
                  </a:lnTo>
                  <a:lnTo>
                    <a:pt x="490931" y="596519"/>
                  </a:lnTo>
                  <a:lnTo>
                    <a:pt x="492925" y="595744"/>
                  </a:lnTo>
                  <a:lnTo>
                    <a:pt x="494931" y="597623"/>
                  </a:lnTo>
                  <a:lnTo>
                    <a:pt x="493763" y="601408"/>
                  </a:lnTo>
                  <a:lnTo>
                    <a:pt x="494931" y="605967"/>
                  </a:lnTo>
                  <a:lnTo>
                    <a:pt x="493763" y="611632"/>
                  </a:lnTo>
                  <a:lnTo>
                    <a:pt x="491756" y="613524"/>
                  </a:lnTo>
                  <a:lnTo>
                    <a:pt x="486930" y="614616"/>
                  </a:lnTo>
                  <a:lnTo>
                    <a:pt x="486930" y="615403"/>
                  </a:lnTo>
                  <a:lnTo>
                    <a:pt x="490931" y="615403"/>
                  </a:lnTo>
                  <a:lnTo>
                    <a:pt x="493763" y="614616"/>
                  </a:lnTo>
                  <a:lnTo>
                    <a:pt x="495757" y="615403"/>
                  </a:lnTo>
                  <a:lnTo>
                    <a:pt x="496925" y="616508"/>
                  </a:lnTo>
                  <a:lnTo>
                    <a:pt x="497763" y="614616"/>
                  </a:lnTo>
                  <a:lnTo>
                    <a:pt x="500926" y="611632"/>
                  </a:lnTo>
                  <a:lnTo>
                    <a:pt x="508088" y="608952"/>
                  </a:lnTo>
                  <a:lnTo>
                    <a:pt x="512089" y="607072"/>
                  </a:lnTo>
                  <a:lnTo>
                    <a:pt x="516089" y="607072"/>
                  </a:lnTo>
                  <a:lnTo>
                    <a:pt x="518922" y="607860"/>
                  </a:lnTo>
                  <a:lnTo>
                    <a:pt x="520928" y="607860"/>
                  </a:lnTo>
                  <a:lnTo>
                    <a:pt x="521754" y="607072"/>
                  </a:lnTo>
                  <a:lnTo>
                    <a:pt x="522922" y="605967"/>
                  </a:lnTo>
                  <a:lnTo>
                    <a:pt x="522097" y="605180"/>
                  </a:lnTo>
                  <a:lnTo>
                    <a:pt x="518096" y="605967"/>
                  </a:lnTo>
                  <a:lnTo>
                    <a:pt x="514096" y="603288"/>
                  </a:lnTo>
                  <a:lnTo>
                    <a:pt x="510921" y="602195"/>
                  </a:lnTo>
                  <a:lnTo>
                    <a:pt x="506095" y="600303"/>
                  </a:lnTo>
                  <a:lnTo>
                    <a:pt x="504482" y="595744"/>
                  </a:lnTo>
                  <a:lnTo>
                    <a:pt x="504088" y="594639"/>
                  </a:lnTo>
                  <a:lnTo>
                    <a:pt x="501764" y="590067"/>
                  </a:lnTo>
                  <a:lnTo>
                    <a:pt x="501764" y="584403"/>
                  </a:lnTo>
                  <a:lnTo>
                    <a:pt x="502932" y="583311"/>
                  </a:lnTo>
                  <a:lnTo>
                    <a:pt x="506920" y="581418"/>
                  </a:lnTo>
                  <a:lnTo>
                    <a:pt x="512089" y="581418"/>
                  </a:lnTo>
                  <a:lnTo>
                    <a:pt x="516089" y="582523"/>
                  </a:lnTo>
                  <a:lnTo>
                    <a:pt x="518096" y="582523"/>
                  </a:lnTo>
                  <a:lnTo>
                    <a:pt x="519252" y="581418"/>
                  </a:lnTo>
                  <a:lnTo>
                    <a:pt x="520090" y="580631"/>
                  </a:lnTo>
                  <a:lnTo>
                    <a:pt x="514096" y="580631"/>
                  </a:lnTo>
                  <a:lnTo>
                    <a:pt x="512927" y="579526"/>
                  </a:lnTo>
                  <a:lnTo>
                    <a:pt x="512089" y="578739"/>
                  </a:lnTo>
                  <a:lnTo>
                    <a:pt x="510921" y="575754"/>
                  </a:lnTo>
                  <a:lnTo>
                    <a:pt x="508927" y="575754"/>
                  </a:lnTo>
                  <a:lnTo>
                    <a:pt x="504926" y="579526"/>
                  </a:lnTo>
                  <a:lnTo>
                    <a:pt x="499757" y="577646"/>
                  </a:lnTo>
                  <a:lnTo>
                    <a:pt x="497763" y="577646"/>
                  </a:lnTo>
                  <a:lnTo>
                    <a:pt x="495757" y="574497"/>
                  </a:lnTo>
                  <a:lnTo>
                    <a:pt x="494931" y="568198"/>
                  </a:lnTo>
                  <a:lnTo>
                    <a:pt x="494931" y="564426"/>
                  </a:lnTo>
                  <a:lnTo>
                    <a:pt x="496925" y="562533"/>
                  </a:lnTo>
                  <a:lnTo>
                    <a:pt x="496341" y="562533"/>
                  </a:lnTo>
                  <a:lnTo>
                    <a:pt x="497763" y="560654"/>
                  </a:lnTo>
                  <a:lnTo>
                    <a:pt x="501764" y="558761"/>
                  </a:lnTo>
                  <a:lnTo>
                    <a:pt x="508088" y="559384"/>
                  </a:lnTo>
                  <a:lnTo>
                    <a:pt x="514096" y="558761"/>
                  </a:lnTo>
                  <a:lnTo>
                    <a:pt x="515429" y="557504"/>
                  </a:lnTo>
                  <a:lnTo>
                    <a:pt x="516089" y="556869"/>
                  </a:lnTo>
                  <a:lnTo>
                    <a:pt x="514096" y="554990"/>
                  </a:lnTo>
                  <a:lnTo>
                    <a:pt x="512089" y="556869"/>
                  </a:lnTo>
                  <a:lnTo>
                    <a:pt x="508927" y="557504"/>
                  </a:lnTo>
                  <a:lnTo>
                    <a:pt x="506095" y="557504"/>
                  </a:lnTo>
                  <a:lnTo>
                    <a:pt x="501764" y="556869"/>
                  </a:lnTo>
                  <a:lnTo>
                    <a:pt x="497763" y="555612"/>
                  </a:lnTo>
                  <a:lnTo>
                    <a:pt x="496925" y="553720"/>
                  </a:lnTo>
                  <a:lnTo>
                    <a:pt x="496925" y="551840"/>
                  </a:lnTo>
                  <a:lnTo>
                    <a:pt x="495757" y="549948"/>
                  </a:lnTo>
                  <a:lnTo>
                    <a:pt x="494931" y="547268"/>
                  </a:lnTo>
                  <a:lnTo>
                    <a:pt x="496925" y="543496"/>
                  </a:lnTo>
                  <a:lnTo>
                    <a:pt x="498932" y="540512"/>
                  </a:lnTo>
                  <a:lnTo>
                    <a:pt x="504926" y="540512"/>
                  </a:lnTo>
                  <a:lnTo>
                    <a:pt x="505269" y="539724"/>
                  </a:lnTo>
                  <a:lnTo>
                    <a:pt x="506095" y="537832"/>
                  </a:lnTo>
                  <a:lnTo>
                    <a:pt x="502932" y="531850"/>
                  </a:lnTo>
                  <a:lnTo>
                    <a:pt x="499757" y="528078"/>
                  </a:lnTo>
                  <a:lnTo>
                    <a:pt x="501764" y="523519"/>
                  </a:lnTo>
                  <a:lnTo>
                    <a:pt x="502932" y="521627"/>
                  </a:lnTo>
                  <a:lnTo>
                    <a:pt x="503605" y="520522"/>
                  </a:lnTo>
                  <a:lnTo>
                    <a:pt x="504088" y="519734"/>
                  </a:lnTo>
                  <a:lnTo>
                    <a:pt x="502932" y="515962"/>
                  </a:lnTo>
                  <a:lnTo>
                    <a:pt x="504088" y="512965"/>
                  </a:lnTo>
                  <a:lnTo>
                    <a:pt x="502932" y="510298"/>
                  </a:lnTo>
                  <a:lnTo>
                    <a:pt x="501764" y="509193"/>
                  </a:lnTo>
                  <a:lnTo>
                    <a:pt x="501764" y="498970"/>
                  </a:lnTo>
                  <a:lnTo>
                    <a:pt x="500926" y="495185"/>
                  </a:lnTo>
                  <a:lnTo>
                    <a:pt x="504088" y="492201"/>
                  </a:lnTo>
                  <a:lnTo>
                    <a:pt x="510095" y="490156"/>
                  </a:lnTo>
                  <a:lnTo>
                    <a:pt x="516928" y="489051"/>
                  </a:lnTo>
                  <a:lnTo>
                    <a:pt x="528929" y="490943"/>
                  </a:lnTo>
                  <a:lnTo>
                    <a:pt x="530923" y="490156"/>
                  </a:lnTo>
                  <a:lnTo>
                    <a:pt x="530923" y="490004"/>
                  </a:lnTo>
                  <a:lnTo>
                    <a:pt x="532917" y="489051"/>
                  </a:lnTo>
                  <a:lnTo>
                    <a:pt x="534924" y="489051"/>
                  </a:lnTo>
                  <a:lnTo>
                    <a:pt x="539419" y="490943"/>
                  </a:lnTo>
                  <a:lnTo>
                    <a:pt x="544093" y="492201"/>
                  </a:lnTo>
                  <a:lnTo>
                    <a:pt x="546087" y="490943"/>
                  </a:lnTo>
                  <a:lnTo>
                    <a:pt x="548093" y="492823"/>
                  </a:lnTo>
                  <a:lnTo>
                    <a:pt x="548093" y="495973"/>
                  </a:lnTo>
                  <a:lnTo>
                    <a:pt x="546087" y="497865"/>
                  </a:lnTo>
                  <a:lnTo>
                    <a:pt x="543420" y="499757"/>
                  </a:lnTo>
                  <a:lnTo>
                    <a:pt x="536917" y="500849"/>
                  </a:lnTo>
                  <a:lnTo>
                    <a:pt x="532917" y="502742"/>
                  </a:lnTo>
                  <a:lnTo>
                    <a:pt x="528929" y="505421"/>
                  </a:lnTo>
                  <a:lnTo>
                    <a:pt x="526084" y="509193"/>
                  </a:lnTo>
                  <a:lnTo>
                    <a:pt x="524929" y="514070"/>
                  </a:lnTo>
                  <a:lnTo>
                    <a:pt x="522097" y="517842"/>
                  </a:lnTo>
                  <a:lnTo>
                    <a:pt x="520090" y="519734"/>
                  </a:lnTo>
                  <a:lnTo>
                    <a:pt x="518096" y="522414"/>
                  </a:lnTo>
                  <a:lnTo>
                    <a:pt x="518096" y="531850"/>
                  </a:lnTo>
                  <a:lnTo>
                    <a:pt x="520090" y="533742"/>
                  </a:lnTo>
                  <a:lnTo>
                    <a:pt x="522097" y="533742"/>
                  </a:lnTo>
                  <a:lnTo>
                    <a:pt x="522922" y="531850"/>
                  </a:lnTo>
                  <a:lnTo>
                    <a:pt x="520928" y="527291"/>
                  </a:lnTo>
                  <a:lnTo>
                    <a:pt x="520090" y="523519"/>
                  </a:lnTo>
                  <a:lnTo>
                    <a:pt x="520090" y="521627"/>
                  </a:lnTo>
                  <a:lnTo>
                    <a:pt x="522922" y="518629"/>
                  </a:lnTo>
                  <a:lnTo>
                    <a:pt x="528091" y="515962"/>
                  </a:lnTo>
                  <a:lnTo>
                    <a:pt x="528929" y="514070"/>
                  </a:lnTo>
                  <a:lnTo>
                    <a:pt x="528929" y="511086"/>
                  </a:lnTo>
                  <a:lnTo>
                    <a:pt x="532917" y="508406"/>
                  </a:lnTo>
                  <a:lnTo>
                    <a:pt x="542086" y="505421"/>
                  </a:lnTo>
                  <a:lnTo>
                    <a:pt x="549414" y="502742"/>
                  </a:lnTo>
                  <a:lnTo>
                    <a:pt x="556082" y="502742"/>
                  </a:lnTo>
                  <a:lnTo>
                    <a:pt x="558088" y="504634"/>
                  </a:lnTo>
                  <a:lnTo>
                    <a:pt x="558088" y="510298"/>
                  </a:lnTo>
                  <a:lnTo>
                    <a:pt x="559422" y="514070"/>
                  </a:lnTo>
                  <a:lnTo>
                    <a:pt x="561416" y="517842"/>
                  </a:lnTo>
                  <a:lnTo>
                    <a:pt x="562089" y="520522"/>
                  </a:lnTo>
                  <a:lnTo>
                    <a:pt x="564083" y="523519"/>
                  </a:lnTo>
                  <a:lnTo>
                    <a:pt x="568083" y="527291"/>
                  </a:lnTo>
                  <a:lnTo>
                    <a:pt x="569417" y="529971"/>
                  </a:lnTo>
                  <a:lnTo>
                    <a:pt x="567423" y="532955"/>
                  </a:lnTo>
                  <a:lnTo>
                    <a:pt x="570090" y="534847"/>
                  </a:lnTo>
                  <a:lnTo>
                    <a:pt x="572084" y="534847"/>
                  </a:lnTo>
                  <a:lnTo>
                    <a:pt x="583412" y="547268"/>
                  </a:lnTo>
                  <a:lnTo>
                    <a:pt x="587413" y="549160"/>
                  </a:lnTo>
                  <a:lnTo>
                    <a:pt x="592582" y="549160"/>
                  </a:lnTo>
                  <a:lnTo>
                    <a:pt x="594575" y="547268"/>
                  </a:lnTo>
                  <a:lnTo>
                    <a:pt x="596582" y="546176"/>
                  </a:lnTo>
                  <a:lnTo>
                    <a:pt x="598576" y="547268"/>
                  </a:lnTo>
                  <a:lnTo>
                    <a:pt x="599414" y="548055"/>
                  </a:lnTo>
                  <a:lnTo>
                    <a:pt x="599414" y="549948"/>
                  </a:lnTo>
                  <a:lnTo>
                    <a:pt x="600583" y="553720"/>
                  </a:lnTo>
                  <a:lnTo>
                    <a:pt x="600583" y="554990"/>
                  </a:lnTo>
                  <a:lnTo>
                    <a:pt x="601408" y="551840"/>
                  </a:lnTo>
                  <a:lnTo>
                    <a:pt x="600583" y="547268"/>
                  </a:lnTo>
                  <a:lnTo>
                    <a:pt x="599414" y="546176"/>
                  </a:lnTo>
                  <a:lnTo>
                    <a:pt x="598576" y="545388"/>
                  </a:lnTo>
                  <a:lnTo>
                    <a:pt x="589419" y="545388"/>
                  </a:lnTo>
                  <a:lnTo>
                    <a:pt x="584581" y="542391"/>
                  </a:lnTo>
                  <a:lnTo>
                    <a:pt x="586587" y="539724"/>
                  </a:lnTo>
                  <a:lnTo>
                    <a:pt x="589419" y="536727"/>
                  </a:lnTo>
                  <a:lnTo>
                    <a:pt x="589419" y="535940"/>
                  </a:lnTo>
                  <a:lnTo>
                    <a:pt x="585419" y="531850"/>
                  </a:lnTo>
                  <a:lnTo>
                    <a:pt x="584581" y="526186"/>
                  </a:lnTo>
                  <a:lnTo>
                    <a:pt x="580580" y="521627"/>
                  </a:lnTo>
                  <a:lnTo>
                    <a:pt x="577418" y="517842"/>
                  </a:lnTo>
                  <a:lnTo>
                    <a:pt x="575411" y="515962"/>
                  </a:lnTo>
                  <a:lnTo>
                    <a:pt x="574586" y="515962"/>
                  </a:lnTo>
                  <a:lnTo>
                    <a:pt x="570090" y="512178"/>
                  </a:lnTo>
                  <a:lnTo>
                    <a:pt x="570090" y="505421"/>
                  </a:lnTo>
                  <a:lnTo>
                    <a:pt x="573417" y="505421"/>
                  </a:lnTo>
                  <a:lnTo>
                    <a:pt x="579412" y="507301"/>
                  </a:lnTo>
                  <a:lnTo>
                    <a:pt x="585419" y="508406"/>
                  </a:lnTo>
                  <a:lnTo>
                    <a:pt x="590588" y="509193"/>
                  </a:lnTo>
                  <a:lnTo>
                    <a:pt x="594575" y="510298"/>
                  </a:lnTo>
                  <a:lnTo>
                    <a:pt x="596582" y="510298"/>
                  </a:lnTo>
                  <a:lnTo>
                    <a:pt x="597408" y="509193"/>
                  </a:lnTo>
                  <a:lnTo>
                    <a:pt x="595414" y="508406"/>
                  </a:lnTo>
                  <a:lnTo>
                    <a:pt x="594575" y="505421"/>
                  </a:lnTo>
                  <a:lnTo>
                    <a:pt x="594575" y="503529"/>
                  </a:lnTo>
                  <a:lnTo>
                    <a:pt x="594575" y="502742"/>
                  </a:lnTo>
                  <a:lnTo>
                    <a:pt x="597408" y="499757"/>
                  </a:lnTo>
                  <a:lnTo>
                    <a:pt x="601408" y="497865"/>
                  </a:lnTo>
                  <a:lnTo>
                    <a:pt x="602576" y="495185"/>
                  </a:lnTo>
                  <a:lnTo>
                    <a:pt x="603415" y="488264"/>
                  </a:lnTo>
                  <a:lnTo>
                    <a:pt x="604583" y="486384"/>
                  </a:lnTo>
                  <a:lnTo>
                    <a:pt x="608584" y="484492"/>
                  </a:lnTo>
                  <a:lnTo>
                    <a:pt x="609739" y="483387"/>
                  </a:lnTo>
                  <a:lnTo>
                    <a:pt x="610577" y="482600"/>
                  </a:lnTo>
                  <a:lnTo>
                    <a:pt x="606577" y="482600"/>
                  </a:lnTo>
                  <a:lnTo>
                    <a:pt x="605409" y="483387"/>
                  </a:lnTo>
                  <a:lnTo>
                    <a:pt x="605739" y="483387"/>
                  </a:lnTo>
                  <a:lnTo>
                    <a:pt x="602576" y="486384"/>
                  </a:lnTo>
                  <a:lnTo>
                    <a:pt x="598576" y="490943"/>
                  </a:lnTo>
                  <a:lnTo>
                    <a:pt x="592582" y="500849"/>
                  </a:lnTo>
                  <a:lnTo>
                    <a:pt x="587413" y="503529"/>
                  </a:lnTo>
                  <a:lnTo>
                    <a:pt x="583412" y="502742"/>
                  </a:lnTo>
                  <a:lnTo>
                    <a:pt x="582587" y="498970"/>
                  </a:lnTo>
                  <a:lnTo>
                    <a:pt x="581418" y="497865"/>
                  </a:lnTo>
                  <a:lnTo>
                    <a:pt x="580580" y="497078"/>
                  </a:lnTo>
                  <a:lnTo>
                    <a:pt x="576580" y="497865"/>
                  </a:lnTo>
                  <a:lnTo>
                    <a:pt x="573417" y="497865"/>
                  </a:lnTo>
                  <a:lnTo>
                    <a:pt x="568083" y="494093"/>
                  </a:lnTo>
                  <a:lnTo>
                    <a:pt x="568083" y="490943"/>
                  </a:lnTo>
                  <a:lnTo>
                    <a:pt x="563422" y="489051"/>
                  </a:lnTo>
                  <a:lnTo>
                    <a:pt x="562089" y="486384"/>
                  </a:lnTo>
                  <a:lnTo>
                    <a:pt x="567423" y="484492"/>
                  </a:lnTo>
                  <a:lnTo>
                    <a:pt x="573417" y="482600"/>
                  </a:lnTo>
                  <a:lnTo>
                    <a:pt x="579412" y="479615"/>
                  </a:lnTo>
                  <a:lnTo>
                    <a:pt x="580250" y="478828"/>
                  </a:lnTo>
                  <a:lnTo>
                    <a:pt x="581418" y="477723"/>
                  </a:lnTo>
                  <a:lnTo>
                    <a:pt x="579412" y="476935"/>
                  </a:lnTo>
                  <a:lnTo>
                    <a:pt x="566089" y="477723"/>
                  </a:lnTo>
                  <a:lnTo>
                    <a:pt x="551421" y="478828"/>
                  </a:lnTo>
                  <a:lnTo>
                    <a:pt x="546087" y="477723"/>
                  </a:lnTo>
                  <a:lnTo>
                    <a:pt x="544093" y="475043"/>
                  </a:lnTo>
                  <a:lnTo>
                    <a:pt x="543420" y="472059"/>
                  </a:lnTo>
                  <a:lnTo>
                    <a:pt x="546087" y="469379"/>
                  </a:lnTo>
                  <a:lnTo>
                    <a:pt x="554088" y="465607"/>
                  </a:lnTo>
                  <a:lnTo>
                    <a:pt x="560082" y="464502"/>
                  </a:lnTo>
                  <a:lnTo>
                    <a:pt x="565416" y="463715"/>
                  </a:lnTo>
                  <a:lnTo>
                    <a:pt x="569417" y="461835"/>
                  </a:lnTo>
                  <a:lnTo>
                    <a:pt x="570585" y="460730"/>
                  </a:lnTo>
                  <a:lnTo>
                    <a:pt x="573417" y="458050"/>
                  </a:lnTo>
                  <a:lnTo>
                    <a:pt x="577418" y="456171"/>
                  </a:lnTo>
                  <a:lnTo>
                    <a:pt x="577418" y="454279"/>
                  </a:lnTo>
                  <a:lnTo>
                    <a:pt x="578586" y="450189"/>
                  </a:lnTo>
                  <a:lnTo>
                    <a:pt x="582587" y="446405"/>
                  </a:lnTo>
                  <a:lnTo>
                    <a:pt x="581418" y="446405"/>
                  </a:lnTo>
                  <a:lnTo>
                    <a:pt x="573417" y="450189"/>
                  </a:lnTo>
                  <a:lnTo>
                    <a:pt x="570090" y="454279"/>
                  </a:lnTo>
                  <a:lnTo>
                    <a:pt x="565416" y="454279"/>
                  </a:lnTo>
                  <a:lnTo>
                    <a:pt x="558088" y="456171"/>
                  </a:lnTo>
                  <a:lnTo>
                    <a:pt x="551421" y="456171"/>
                  </a:lnTo>
                  <a:lnTo>
                    <a:pt x="549414" y="458838"/>
                  </a:lnTo>
                  <a:lnTo>
                    <a:pt x="548093" y="459943"/>
                  </a:lnTo>
                  <a:lnTo>
                    <a:pt x="543420" y="460730"/>
                  </a:lnTo>
                  <a:lnTo>
                    <a:pt x="540092" y="459943"/>
                  </a:lnTo>
                  <a:lnTo>
                    <a:pt x="539419" y="458838"/>
                  </a:lnTo>
                  <a:lnTo>
                    <a:pt x="536917" y="456171"/>
                  </a:lnTo>
                  <a:lnTo>
                    <a:pt x="536092" y="456958"/>
                  </a:lnTo>
                  <a:lnTo>
                    <a:pt x="534085" y="460730"/>
                  </a:lnTo>
                  <a:lnTo>
                    <a:pt x="530923" y="463715"/>
                  </a:lnTo>
                  <a:lnTo>
                    <a:pt x="528929" y="463715"/>
                  </a:lnTo>
                  <a:lnTo>
                    <a:pt x="526084" y="465607"/>
                  </a:lnTo>
                  <a:lnTo>
                    <a:pt x="522922" y="467499"/>
                  </a:lnTo>
                  <a:lnTo>
                    <a:pt x="520090" y="467499"/>
                  </a:lnTo>
                  <a:lnTo>
                    <a:pt x="516089" y="466394"/>
                  </a:lnTo>
                  <a:lnTo>
                    <a:pt x="514096" y="468287"/>
                  </a:lnTo>
                  <a:lnTo>
                    <a:pt x="512927" y="473163"/>
                  </a:lnTo>
                  <a:lnTo>
                    <a:pt x="508088" y="475043"/>
                  </a:lnTo>
                  <a:lnTo>
                    <a:pt x="504926" y="473951"/>
                  </a:lnTo>
                  <a:lnTo>
                    <a:pt x="500926" y="471271"/>
                  </a:lnTo>
                  <a:lnTo>
                    <a:pt x="494931" y="470166"/>
                  </a:lnTo>
                  <a:lnTo>
                    <a:pt x="489762" y="469379"/>
                  </a:lnTo>
                  <a:lnTo>
                    <a:pt x="487768" y="467499"/>
                  </a:lnTo>
                  <a:lnTo>
                    <a:pt x="485762" y="463715"/>
                  </a:lnTo>
                  <a:lnTo>
                    <a:pt x="487768" y="460730"/>
                  </a:lnTo>
                  <a:lnTo>
                    <a:pt x="493763" y="458838"/>
                  </a:lnTo>
                  <a:lnTo>
                    <a:pt x="496925" y="455066"/>
                  </a:lnTo>
                  <a:lnTo>
                    <a:pt x="500926" y="448297"/>
                  </a:lnTo>
                  <a:lnTo>
                    <a:pt x="506095" y="443738"/>
                  </a:lnTo>
                  <a:lnTo>
                    <a:pt x="508927" y="436968"/>
                  </a:lnTo>
                  <a:lnTo>
                    <a:pt x="512089" y="436181"/>
                  </a:lnTo>
                  <a:lnTo>
                    <a:pt x="514921" y="436968"/>
                  </a:lnTo>
                  <a:lnTo>
                    <a:pt x="520090" y="439953"/>
                  </a:lnTo>
                  <a:lnTo>
                    <a:pt x="528929" y="439953"/>
                  </a:lnTo>
                  <a:lnTo>
                    <a:pt x="530923" y="439953"/>
                  </a:lnTo>
                  <a:lnTo>
                    <a:pt x="532091" y="439953"/>
                  </a:lnTo>
                  <a:lnTo>
                    <a:pt x="532917" y="438073"/>
                  </a:lnTo>
                  <a:lnTo>
                    <a:pt x="532091" y="436968"/>
                  </a:lnTo>
                  <a:lnTo>
                    <a:pt x="530923" y="436511"/>
                  </a:lnTo>
                  <a:lnTo>
                    <a:pt x="530923" y="436181"/>
                  </a:lnTo>
                  <a:lnTo>
                    <a:pt x="530085" y="436181"/>
                  </a:lnTo>
                  <a:lnTo>
                    <a:pt x="526923" y="435076"/>
                  </a:lnTo>
                  <a:lnTo>
                    <a:pt x="522922" y="434289"/>
                  </a:lnTo>
                  <a:lnTo>
                    <a:pt x="520090" y="433197"/>
                  </a:lnTo>
                  <a:lnTo>
                    <a:pt x="514921" y="430517"/>
                  </a:lnTo>
                  <a:lnTo>
                    <a:pt x="512089" y="427367"/>
                  </a:lnTo>
                  <a:lnTo>
                    <a:pt x="508927" y="423595"/>
                  </a:lnTo>
                  <a:lnTo>
                    <a:pt x="510921" y="421703"/>
                  </a:lnTo>
                  <a:lnTo>
                    <a:pt x="524929" y="421703"/>
                  </a:lnTo>
                  <a:lnTo>
                    <a:pt x="528091" y="422960"/>
                  </a:lnTo>
                  <a:lnTo>
                    <a:pt x="528929" y="422960"/>
                  </a:lnTo>
                  <a:lnTo>
                    <a:pt x="530923" y="422960"/>
                  </a:lnTo>
                  <a:lnTo>
                    <a:pt x="534924" y="422960"/>
                  </a:lnTo>
                  <a:lnTo>
                    <a:pt x="538086" y="423595"/>
                  </a:lnTo>
                  <a:lnTo>
                    <a:pt x="542086" y="425488"/>
                  </a:lnTo>
                  <a:lnTo>
                    <a:pt x="544093" y="427367"/>
                  </a:lnTo>
                  <a:lnTo>
                    <a:pt x="546087" y="428625"/>
                  </a:lnTo>
                  <a:lnTo>
                    <a:pt x="545426" y="425488"/>
                  </a:lnTo>
                  <a:lnTo>
                    <a:pt x="544093" y="423595"/>
                  </a:lnTo>
                  <a:lnTo>
                    <a:pt x="546087" y="419823"/>
                  </a:lnTo>
                  <a:lnTo>
                    <a:pt x="549414" y="419823"/>
                  </a:lnTo>
                  <a:lnTo>
                    <a:pt x="549414" y="417931"/>
                  </a:lnTo>
                  <a:lnTo>
                    <a:pt x="541426" y="417931"/>
                  </a:lnTo>
                  <a:lnTo>
                    <a:pt x="541426" y="414159"/>
                  </a:lnTo>
                  <a:lnTo>
                    <a:pt x="543420" y="410375"/>
                  </a:lnTo>
                  <a:lnTo>
                    <a:pt x="552081" y="410375"/>
                  </a:lnTo>
                  <a:lnTo>
                    <a:pt x="555421" y="409270"/>
                  </a:lnTo>
                  <a:lnTo>
                    <a:pt x="559422" y="408482"/>
                  </a:lnTo>
                  <a:lnTo>
                    <a:pt x="557415" y="406603"/>
                  </a:lnTo>
                  <a:lnTo>
                    <a:pt x="553415" y="408482"/>
                  </a:lnTo>
                  <a:lnTo>
                    <a:pt x="547420" y="408482"/>
                  </a:lnTo>
                  <a:lnTo>
                    <a:pt x="544093" y="406603"/>
                  </a:lnTo>
                  <a:lnTo>
                    <a:pt x="541426" y="409270"/>
                  </a:lnTo>
                  <a:lnTo>
                    <a:pt x="536092" y="412267"/>
                  </a:lnTo>
                  <a:lnTo>
                    <a:pt x="534085" y="416039"/>
                  </a:lnTo>
                  <a:lnTo>
                    <a:pt x="530923" y="417931"/>
                  </a:lnTo>
                  <a:lnTo>
                    <a:pt x="528929" y="416039"/>
                  </a:lnTo>
                  <a:lnTo>
                    <a:pt x="528091" y="413524"/>
                  </a:lnTo>
                  <a:lnTo>
                    <a:pt x="528840" y="411632"/>
                  </a:lnTo>
                  <a:lnTo>
                    <a:pt x="530085" y="408482"/>
                  </a:lnTo>
                  <a:lnTo>
                    <a:pt x="530923" y="406603"/>
                  </a:lnTo>
                  <a:lnTo>
                    <a:pt x="530923" y="405498"/>
                  </a:lnTo>
                  <a:lnTo>
                    <a:pt x="530085" y="404710"/>
                  </a:lnTo>
                  <a:lnTo>
                    <a:pt x="528929" y="405498"/>
                  </a:lnTo>
                  <a:lnTo>
                    <a:pt x="524929" y="408482"/>
                  </a:lnTo>
                  <a:lnTo>
                    <a:pt x="522922" y="411632"/>
                  </a:lnTo>
                  <a:lnTo>
                    <a:pt x="520928" y="410375"/>
                  </a:lnTo>
                  <a:lnTo>
                    <a:pt x="520090" y="409270"/>
                  </a:lnTo>
                  <a:lnTo>
                    <a:pt x="520090" y="402818"/>
                  </a:lnTo>
                  <a:lnTo>
                    <a:pt x="520090" y="401726"/>
                  </a:lnTo>
                  <a:lnTo>
                    <a:pt x="518096" y="401726"/>
                  </a:lnTo>
                  <a:lnTo>
                    <a:pt x="516928" y="402818"/>
                  </a:lnTo>
                  <a:lnTo>
                    <a:pt x="517474" y="402818"/>
                  </a:lnTo>
                  <a:lnTo>
                    <a:pt x="514921" y="407390"/>
                  </a:lnTo>
                  <a:lnTo>
                    <a:pt x="512927" y="409270"/>
                  </a:lnTo>
                  <a:lnTo>
                    <a:pt x="512089" y="411632"/>
                  </a:lnTo>
                  <a:lnTo>
                    <a:pt x="510921" y="412267"/>
                  </a:lnTo>
                  <a:lnTo>
                    <a:pt x="510095" y="413524"/>
                  </a:lnTo>
                  <a:lnTo>
                    <a:pt x="506095" y="413524"/>
                  </a:lnTo>
                  <a:lnTo>
                    <a:pt x="502932" y="416039"/>
                  </a:lnTo>
                  <a:lnTo>
                    <a:pt x="500926" y="417931"/>
                  </a:lnTo>
                  <a:lnTo>
                    <a:pt x="499757" y="417931"/>
                  </a:lnTo>
                  <a:lnTo>
                    <a:pt x="497763" y="417296"/>
                  </a:lnTo>
                  <a:lnTo>
                    <a:pt x="494931" y="417931"/>
                  </a:lnTo>
                  <a:lnTo>
                    <a:pt x="490931" y="417296"/>
                  </a:lnTo>
                  <a:lnTo>
                    <a:pt x="489762" y="415417"/>
                  </a:lnTo>
                  <a:lnTo>
                    <a:pt x="488924" y="412267"/>
                  </a:lnTo>
                  <a:lnTo>
                    <a:pt x="490931" y="409270"/>
                  </a:lnTo>
                  <a:lnTo>
                    <a:pt x="494931" y="406603"/>
                  </a:lnTo>
                  <a:lnTo>
                    <a:pt x="497763" y="402818"/>
                  </a:lnTo>
                  <a:lnTo>
                    <a:pt x="498932" y="400939"/>
                  </a:lnTo>
                  <a:lnTo>
                    <a:pt x="498487" y="400939"/>
                  </a:lnTo>
                  <a:lnTo>
                    <a:pt x="498932" y="399834"/>
                  </a:lnTo>
                  <a:lnTo>
                    <a:pt x="500926" y="395274"/>
                  </a:lnTo>
                  <a:lnTo>
                    <a:pt x="502932" y="394169"/>
                  </a:lnTo>
                  <a:lnTo>
                    <a:pt x="508927" y="393382"/>
                  </a:lnTo>
                  <a:lnTo>
                    <a:pt x="520090" y="388505"/>
                  </a:lnTo>
                  <a:lnTo>
                    <a:pt x="528091" y="385826"/>
                  </a:lnTo>
                  <a:lnTo>
                    <a:pt x="530085" y="384733"/>
                  </a:lnTo>
                  <a:lnTo>
                    <a:pt x="530085" y="382054"/>
                  </a:lnTo>
                  <a:lnTo>
                    <a:pt x="528929" y="379069"/>
                  </a:lnTo>
                  <a:lnTo>
                    <a:pt x="530923" y="378282"/>
                  </a:lnTo>
                  <a:lnTo>
                    <a:pt x="530923" y="378129"/>
                  </a:lnTo>
                  <a:lnTo>
                    <a:pt x="532917" y="377177"/>
                  </a:lnTo>
                  <a:lnTo>
                    <a:pt x="536092" y="378282"/>
                  </a:lnTo>
                  <a:lnTo>
                    <a:pt x="543420" y="382841"/>
                  </a:lnTo>
                  <a:lnTo>
                    <a:pt x="548093" y="387718"/>
                  </a:lnTo>
                  <a:lnTo>
                    <a:pt x="550087" y="389610"/>
                  </a:lnTo>
                  <a:lnTo>
                    <a:pt x="552081" y="387718"/>
                  </a:lnTo>
                  <a:lnTo>
                    <a:pt x="554088" y="386613"/>
                  </a:lnTo>
                  <a:lnTo>
                    <a:pt x="557415" y="390398"/>
                  </a:lnTo>
                  <a:lnTo>
                    <a:pt x="563422" y="388505"/>
                  </a:lnTo>
                  <a:lnTo>
                    <a:pt x="568083" y="391490"/>
                  </a:lnTo>
                  <a:lnTo>
                    <a:pt x="576580" y="394169"/>
                  </a:lnTo>
                  <a:lnTo>
                    <a:pt x="581418" y="397941"/>
                  </a:lnTo>
                  <a:lnTo>
                    <a:pt x="592582" y="402818"/>
                  </a:lnTo>
                  <a:lnTo>
                    <a:pt x="596582" y="402818"/>
                  </a:lnTo>
                  <a:lnTo>
                    <a:pt x="602576" y="401726"/>
                  </a:lnTo>
                  <a:lnTo>
                    <a:pt x="605409" y="402818"/>
                  </a:lnTo>
                  <a:lnTo>
                    <a:pt x="606056" y="402818"/>
                  </a:lnTo>
                  <a:lnTo>
                    <a:pt x="608584" y="403606"/>
                  </a:lnTo>
                  <a:lnTo>
                    <a:pt x="611746" y="404710"/>
                  </a:lnTo>
                  <a:lnTo>
                    <a:pt x="615746" y="403606"/>
                  </a:lnTo>
                  <a:lnTo>
                    <a:pt x="617410" y="402818"/>
                  </a:lnTo>
                  <a:lnTo>
                    <a:pt x="617740" y="402818"/>
                  </a:lnTo>
                  <a:lnTo>
                    <a:pt x="619747" y="401726"/>
                  </a:lnTo>
                  <a:lnTo>
                    <a:pt x="620572" y="400939"/>
                  </a:lnTo>
                  <a:lnTo>
                    <a:pt x="620242" y="400939"/>
                  </a:lnTo>
                  <a:lnTo>
                    <a:pt x="624573" y="394169"/>
                  </a:lnTo>
                  <a:lnTo>
                    <a:pt x="624573" y="389610"/>
                  </a:lnTo>
                  <a:lnTo>
                    <a:pt x="624255" y="388505"/>
                  </a:lnTo>
                  <a:lnTo>
                    <a:pt x="623697" y="386613"/>
                  </a:lnTo>
                  <a:lnTo>
                    <a:pt x="622579" y="382841"/>
                  </a:lnTo>
                  <a:lnTo>
                    <a:pt x="620649" y="377177"/>
                  </a:lnTo>
                  <a:lnTo>
                    <a:pt x="619747" y="374497"/>
                  </a:lnTo>
                  <a:lnTo>
                    <a:pt x="617740" y="370725"/>
                  </a:lnTo>
                  <a:lnTo>
                    <a:pt x="618578" y="369620"/>
                  </a:lnTo>
                  <a:lnTo>
                    <a:pt x="621741" y="371513"/>
                  </a:lnTo>
                  <a:lnTo>
                    <a:pt x="624573" y="374497"/>
                  </a:lnTo>
                  <a:lnTo>
                    <a:pt x="627748" y="376389"/>
                  </a:lnTo>
                  <a:lnTo>
                    <a:pt x="628573" y="378282"/>
                  </a:lnTo>
                  <a:lnTo>
                    <a:pt x="628573" y="380949"/>
                  </a:lnTo>
                  <a:lnTo>
                    <a:pt x="629742" y="385826"/>
                  </a:lnTo>
                  <a:lnTo>
                    <a:pt x="629742" y="386613"/>
                  </a:lnTo>
                  <a:lnTo>
                    <a:pt x="630580" y="387718"/>
                  </a:lnTo>
                  <a:lnTo>
                    <a:pt x="632574" y="387718"/>
                  </a:lnTo>
                  <a:lnTo>
                    <a:pt x="633742" y="386613"/>
                  </a:lnTo>
                  <a:lnTo>
                    <a:pt x="632574" y="380949"/>
                  </a:lnTo>
                  <a:lnTo>
                    <a:pt x="632574" y="377177"/>
                  </a:lnTo>
                  <a:lnTo>
                    <a:pt x="635736" y="377177"/>
                  </a:lnTo>
                  <a:lnTo>
                    <a:pt x="645744" y="386613"/>
                  </a:lnTo>
                  <a:lnTo>
                    <a:pt x="649744" y="386613"/>
                  </a:lnTo>
                  <a:lnTo>
                    <a:pt x="655739" y="384733"/>
                  </a:lnTo>
                  <a:lnTo>
                    <a:pt x="657745" y="382841"/>
                  </a:lnTo>
                  <a:lnTo>
                    <a:pt x="659739" y="380161"/>
                  </a:lnTo>
                  <a:lnTo>
                    <a:pt x="660908" y="379768"/>
                  </a:lnTo>
                  <a:lnTo>
                    <a:pt x="660908" y="380161"/>
                  </a:lnTo>
                  <a:lnTo>
                    <a:pt x="662901" y="379069"/>
                  </a:lnTo>
                  <a:lnTo>
                    <a:pt x="662901" y="377177"/>
                  </a:lnTo>
                  <a:lnTo>
                    <a:pt x="662901" y="373405"/>
                  </a:lnTo>
                  <a:lnTo>
                    <a:pt x="662901" y="372618"/>
                  </a:lnTo>
                  <a:lnTo>
                    <a:pt x="664908" y="371513"/>
                  </a:lnTo>
                  <a:lnTo>
                    <a:pt x="669734" y="371513"/>
                  </a:lnTo>
                  <a:lnTo>
                    <a:pt x="678903" y="374497"/>
                  </a:lnTo>
                  <a:lnTo>
                    <a:pt x="686231" y="380949"/>
                  </a:lnTo>
                  <a:lnTo>
                    <a:pt x="692238" y="390398"/>
                  </a:lnTo>
                  <a:lnTo>
                    <a:pt x="698233" y="396062"/>
                  </a:lnTo>
                  <a:lnTo>
                    <a:pt x="701065" y="399046"/>
                  </a:lnTo>
                  <a:lnTo>
                    <a:pt x="703072" y="400939"/>
                  </a:lnTo>
                  <a:lnTo>
                    <a:pt x="710234" y="400939"/>
                  </a:lnTo>
                  <a:lnTo>
                    <a:pt x="712228" y="399046"/>
                  </a:lnTo>
                  <a:lnTo>
                    <a:pt x="713397" y="399046"/>
                  </a:lnTo>
                  <a:lnTo>
                    <a:pt x="713879" y="397941"/>
                  </a:lnTo>
                  <a:lnTo>
                    <a:pt x="714235" y="397154"/>
                  </a:lnTo>
                  <a:lnTo>
                    <a:pt x="716229" y="396062"/>
                  </a:lnTo>
                  <a:lnTo>
                    <a:pt x="719391" y="396062"/>
                  </a:lnTo>
                  <a:lnTo>
                    <a:pt x="720229" y="397154"/>
                  </a:lnTo>
                  <a:lnTo>
                    <a:pt x="720229" y="399046"/>
                  </a:lnTo>
                  <a:lnTo>
                    <a:pt x="719797" y="400939"/>
                  </a:lnTo>
                  <a:lnTo>
                    <a:pt x="719391" y="400939"/>
                  </a:lnTo>
                  <a:lnTo>
                    <a:pt x="719391" y="402818"/>
                  </a:lnTo>
                  <a:lnTo>
                    <a:pt x="721398" y="405498"/>
                  </a:lnTo>
                  <a:lnTo>
                    <a:pt x="724230" y="407390"/>
                  </a:lnTo>
                  <a:lnTo>
                    <a:pt x="731393" y="410375"/>
                  </a:lnTo>
                  <a:lnTo>
                    <a:pt x="736231" y="413524"/>
                  </a:lnTo>
                  <a:lnTo>
                    <a:pt x="743394" y="419188"/>
                  </a:lnTo>
                  <a:lnTo>
                    <a:pt x="745388" y="423595"/>
                  </a:lnTo>
                  <a:lnTo>
                    <a:pt x="745388" y="427367"/>
                  </a:lnTo>
                  <a:lnTo>
                    <a:pt x="744232" y="430517"/>
                  </a:lnTo>
                  <a:lnTo>
                    <a:pt x="741400" y="435076"/>
                  </a:lnTo>
                  <a:lnTo>
                    <a:pt x="737400" y="439953"/>
                  </a:lnTo>
                  <a:lnTo>
                    <a:pt x="730224" y="447509"/>
                  </a:lnTo>
                  <a:lnTo>
                    <a:pt x="726224" y="454279"/>
                  </a:lnTo>
                  <a:lnTo>
                    <a:pt x="728230" y="456958"/>
                  </a:lnTo>
                  <a:lnTo>
                    <a:pt x="731393" y="459943"/>
                  </a:lnTo>
                  <a:lnTo>
                    <a:pt x="735393" y="460730"/>
                  </a:lnTo>
                  <a:lnTo>
                    <a:pt x="742226" y="459943"/>
                  </a:lnTo>
                  <a:lnTo>
                    <a:pt x="746556" y="459943"/>
                  </a:lnTo>
                  <a:lnTo>
                    <a:pt x="747395" y="462622"/>
                  </a:lnTo>
                  <a:lnTo>
                    <a:pt x="748563" y="463715"/>
                  </a:lnTo>
                  <a:lnTo>
                    <a:pt x="749388" y="463715"/>
                  </a:lnTo>
                  <a:lnTo>
                    <a:pt x="750557" y="464502"/>
                  </a:lnTo>
                  <a:lnTo>
                    <a:pt x="751395" y="465607"/>
                  </a:lnTo>
                  <a:lnTo>
                    <a:pt x="752563" y="467499"/>
                  </a:lnTo>
                  <a:lnTo>
                    <a:pt x="753389" y="465607"/>
                  </a:lnTo>
                  <a:lnTo>
                    <a:pt x="753389" y="463715"/>
                  </a:lnTo>
                  <a:lnTo>
                    <a:pt x="752563" y="462622"/>
                  </a:lnTo>
                  <a:lnTo>
                    <a:pt x="750557" y="461835"/>
                  </a:lnTo>
                  <a:lnTo>
                    <a:pt x="749388" y="460730"/>
                  </a:lnTo>
                  <a:lnTo>
                    <a:pt x="750557" y="459943"/>
                  </a:lnTo>
                  <a:lnTo>
                    <a:pt x="754557" y="459943"/>
                  </a:lnTo>
                  <a:lnTo>
                    <a:pt x="757389" y="460730"/>
                  </a:lnTo>
                  <a:lnTo>
                    <a:pt x="761390" y="464502"/>
                  </a:lnTo>
                  <a:lnTo>
                    <a:pt x="765390" y="471271"/>
                  </a:lnTo>
                  <a:lnTo>
                    <a:pt x="766559" y="475043"/>
                  </a:lnTo>
                  <a:lnTo>
                    <a:pt x="774560" y="478828"/>
                  </a:lnTo>
                  <a:lnTo>
                    <a:pt x="781888" y="479615"/>
                  </a:lnTo>
                  <a:lnTo>
                    <a:pt x="782561" y="480707"/>
                  </a:lnTo>
                  <a:lnTo>
                    <a:pt x="782561" y="481495"/>
                  </a:lnTo>
                  <a:lnTo>
                    <a:pt x="782561" y="483387"/>
                  </a:lnTo>
                  <a:lnTo>
                    <a:pt x="775385" y="490156"/>
                  </a:lnTo>
                  <a:lnTo>
                    <a:pt x="776554" y="492823"/>
                  </a:lnTo>
                  <a:lnTo>
                    <a:pt x="776554" y="494093"/>
                  </a:lnTo>
                  <a:lnTo>
                    <a:pt x="778560" y="495185"/>
                  </a:lnTo>
                  <a:lnTo>
                    <a:pt x="782561" y="495185"/>
                  </a:lnTo>
                  <a:lnTo>
                    <a:pt x="784555" y="492823"/>
                  </a:lnTo>
                  <a:lnTo>
                    <a:pt x="789889" y="490943"/>
                  </a:lnTo>
                  <a:lnTo>
                    <a:pt x="790549" y="490156"/>
                  </a:lnTo>
                  <a:lnTo>
                    <a:pt x="790549" y="485279"/>
                  </a:lnTo>
                  <a:lnTo>
                    <a:pt x="792543" y="483387"/>
                  </a:lnTo>
                  <a:lnTo>
                    <a:pt x="793889" y="482130"/>
                  </a:lnTo>
                  <a:lnTo>
                    <a:pt x="793889" y="482600"/>
                  </a:lnTo>
                  <a:lnTo>
                    <a:pt x="794550" y="481495"/>
                  </a:lnTo>
                  <a:lnTo>
                    <a:pt x="795883" y="481495"/>
                  </a:lnTo>
                  <a:lnTo>
                    <a:pt x="796556" y="481495"/>
                  </a:lnTo>
                  <a:lnTo>
                    <a:pt x="800557" y="483387"/>
                  </a:lnTo>
                  <a:lnTo>
                    <a:pt x="802551" y="486371"/>
                  </a:lnTo>
                  <a:lnTo>
                    <a:pt x="803884" y="490156"/>
                  </a:lnTo>
                  <a:lnTo>
                    <a:pt x="805891" y="492823"/>
                  </a:lnTo>
                  <a:lnTo>
                    <a:pt x="805891" y="494093"/>
                  </a:lnTo>
                  <a:lnTo>
                    <a:pt x="802551" y="495185"/>
                  </a:lnTo>
                  <a:lnTo>
                    <a:pt x="800557" y="497078"/>
                  </a:lnTo>
                  <a:lnTo>
                    <a:pt x="801890" y="497865"/>
                  </a:lnTo>
                  <a:lnTo>
                    <a:pt x="805891" y="499757"/>
                  </a:lnTo>
                  <a:lnTo>
                    <a:pt x="809891" y="503529"/>
                  </a:lnTo>
                  <a:lnTo>
                    <a:pt x="810552" y="506514"/>
                  </a:lnTo>
                  <a:lnTo>
                    <a:pt x="809891" y="511086"/>
                  </a:lnTo>
                  <a:lnTo>
                    <a:pt x="807885" y="511086"/>
                  </a:lnTo>
                  <a:lnTo>
                    <a:pt x="804557" y="510298"/>
                  </a:lnTo>
                  <a:lnTo>
                    <a:pt x="801890" y="510298"/>
                  </a:lnTo>
                  <a:lnTo>
                    <a:pt x="799884" y="512965"/>
                  </a:lnTo>
                  <a:lnTo>
                    <a:pt x="799884" y="515962"/>
                  </a:lnTo>
                  <a:lnTo>
                    <a:pt x="801890" y="518629"/>
                  </a:lnTo>
                  <a:lnTo>
                    <a:pt x="801890" y="520522"/>
                  </a:lnTo>
                  <a:lnTo>
                    <a:pt x="800557" y="524294"/>
                  </a:lnTo>
                  <a:lnTo>
                    <a:pt x="799884" y="527291"/>
                  </a:lnTo>
                  <a:lnTo>
                    <a:pt x="801890" y="529183"/>
                  </a:lnTo>
                  <a:lnTo>
                    <a:pt x="803884" y="528078"/>
                  </a:lnTo>
                  <a:lnTo>
                    <a:pt x="806551" y="528078"/>
                  </a:lnTo>
                  <a:lnTo>
                    <a:pt x="808558" y="529183"/>
                  </a:lnTo>
                  <a:lnTo>
                    <a:pt x="810552" y="529971"/>
                  </a:lnTo>
                  <a:lnTo>
                    <a:pt x="810552" y="529183"/>
                  </a:lnTo>
                  <a:lnTo>
                    <a:pt x="808558" y="527291"/>
                  </a:lnTo>
                  <a:lnTo>
                    <a:pt x="802551" y="527291"/>
                  </a:lnTo>
                  <a:lnTo>
                    <a:pt x="801890" y="525399"/>
                  </a:lnTo>
                  <a:lnTo>
                    <a:pt x="802551" y="520522"/>
                  </a:lnTo>
                  <a:lnTo>
                    <a:pt x="802551" y="514070"/>
                  </a:lnTo>
                  <a:lnTo>
                    <a:pt x="803884" y="512965"/>
                  </a:lnTo>
                  <a:lnTo>
                    <a:pt x="805891" y="512965"/>
                  </a:lnTo>
                  <a:lnTo>
                    <a:pt x="807885" y="514070"/>
                  </a:lnTo>
                  <a:lnTo>
                    <a:pt x="809891" y="512965"/>
                  </a:lnTo>
                  <a:lnTo>
                    <a:pt x="810552" y="512178"/>
                  </a:lnTo>
                  <a:lnTo>
                    <a:pt x="811885" y="508406"/>
                  </a:lnTo>
                  <a:lnTo>
                    <a:pt x="811885" y="502742"/>
                  </a:lnTo>
                  <a:lnTo>
                    <a:pt x="808558" y="499757"/>
                  </a:lnTo>
                  <a:lnTo>
                    <a:pt x="805891" y="497865"/>
                  </a:lnTo>
                  <a:lnTo>
                    <a:pt x="804557" y="497078"/>
                  </a:lnTo>
                  <a:lnTo>
                    <a:pt x="804557" y="495973"/>
                  </a:lnTo>
                  <a:lnTo>
                    <a:pt x="805891" y="495185"/>
                  </a:lnTo>
                  <a:lnTo>
                    <a:pt x="806551" y="495185"/>
                  </a:lnTo>
                  <a:lnTo>
                    <a:pt x="807885" y="492823"/>
                  </a:lnTo>
                  <a:lnTo>
                    <a:pt x="807885" y="492201"/>
                  </a:lnTo>
                  <a:lnTo>
                    <a:pt x="805891" y="490156"/>
                  </a:lnTo>
                  <a:lnTo>
                    <a:pt x="805891" y="489051"/>
                  </a:lnTo>
                  <a:lnTo>
                    <a:pt x="802551" y="482600"/>
                  </a:lnTo>
                  <a:lnTo>
                    <a:pt x="801890" y="481495"/>
                  </a:lnTo>
                  <a:lnTo>
                    <a:pt x="801573" y="481495"/>
                  </a:lnTo>
                  <a:lnTo>
                    <a:pt x="799884" y="479615"/>
                  </a:lnTo>
                  <a:lnTo>
                    <a:pt x="795883" y="479615"/>
                  </a:lnTo>
                  <a:lnTo>
                    <a:pt x="791883" y="481495"/>
                  </a:lnTo>
                  <a:lnTo>
                    <a:pt x="790549" y="483387"/>
                  </a:lnTo>
                  <a:lnTo>
                    <a:pt x="791108" y="483387"/>
                  </a:lnTo>
                  <a:lnTo>
                    <a:pt x="789889" y="486384"/>
                  </a:lnTo>
                  <a:lnTo>
                    <a:pt x="788555" y="490156"/>
                  </a:lnTo>
                  <a:lnTo>
                    <a:pt x="784555" y="492201"/>
                  </a:lnTo>
                  <a:lnTo>
                    <a:pt x="781888" y="492823"/>
                  </a:lnTo>
                  <a:lnTo>
                    <a:pt x="777392" y="492201"/>
                  </a:lnTo>
                  <a:lnTo>
                    <a:pt x="778560" y="490156"/>
                  </a:lnTo>
                  <a:lnTo>
                    <a:pt x="781888" y="486384"/>
                  </a:lnTo>
                  <a:lnTo>
                    <a:pt x="782561" y="484492"/>
                  </a:lnTo>
                  <a:lnTo>
                    <a:pt x="783717" y="483387"/>
                  </a:lnTo>
                  <a:lnTo>
                    <a:pt x="783894" y="483387"/>
                  </a:lnTo>
                  <a:lnTo>
                    <a:pt x="784555" y="482600"/>
                  </a:lnTo>
                  <a:lnTo>
                    <a:pt x="785888" y="481495"/>
                  </a:lnTo>
                  <a:lnTo>
                    <a:pt x="785329" y="481495"/>
                  </a:lnTo>
                  <a:lnTo>
                    <a:pt x="785888" y="480707"/>
                  </a:lnTo>
                  <a:lnTo>
                    <a:pt x="782561" y="477723"/>
                  </a:lnTo>
                  <a:lnTo>
                    <a:pt x="769391" y="475043"/>
                  </a:lnTo>
                  <a:lnTo>
                    <a:pt x="770559" y="472059"/>
                  </a:lnTo>
                  <a:lnTo>
                    <a:pt x="770559" y="471271"/>
                  </a:lnTo>
                  <a:lnTo>
                    <a:pt x="770559" y="467499"/>
                  </a:lnTo>
                  <a:lnTo>
                    <a:pt x="769391" y="461835"/>
                  </a:lnTo>
                  <a:lnTo>
                    <a:pt x="768553" y="456171"/>
                  </a:lnTo>
                  <a:lnTo>
                    <a:pt x="767384" y="454279"/>
                  </a:lnTo>
                  <a:lnTo>
                    <a:pt x="769391" y="452069"/>
                  </a:lnTo>
                  <a:lnTo>
                    <a:pt x="770559" y="453174"/>
                  </a:lnTo>
                  <a:lnTo>
                    <a:pt x="774560" y="456171"/>
                  </a:lnTo>
                  <a:lnTo>
                    <a:pt x="780554" y="460730"/>
                  </a:lnTo>
                  <a:lnTo>
                    <a:pt x="782561" y="461835"/>
                  </a:lnTo>
                  <a:lnTo>
                    <a:pt x="785888" y="461835"/>
                  </a:lnTo>
                  <a:lnTo>
                    <a:pt x="787996" y="458838"/>
                  </a:lnTo>
                  <a:lnTo>
                    <a:pt x="788555" y="458050"/>
                  </a:lnTo>
                  <a:lnTo>
                    <a:pt x="790549" y="454279"/>
                  </a:lnTo>
                  <a:lnTo>
                    <a:pt x="795883" y="450189"/>
                  </a:lnTo>
                  <a:lnTo>
                    <a:pt x="795883" y="449681"/>
                  </a:lnTo>
                  <a:lnTo>
                    <a:pt x="798550" y="447509"/>
                  </a:lnTo>
                  <a:lnTo>
                    <a:pt x="800557" y="445630"/>
                  </a:lnTo>
                  <a:lnTo>
                    <a:pt x="800557" y="443738"/>
                  </a:lnTo>
                  <a:lnTo>
                    <a:pt x="795883" y="439953"/>
                  </a:lnTo>
                  <a:lnTo>
                    <a:pt x="793889" y="436968"/>
                  </a:lnTo>
                  <a:lnTo>
                    <a:pt x="791883" y="435076"/>
                  </a:lnTo>
                  <a:lnTo>
                    <a:pt x="790549" y="432409"/>
                  </a:lnTo>
                  <a:lnTo>
                    <a:pt x="791883" y="430517"/>
                  </a:lnTo>
                  <a:lnTo>
                    <a:pt x="792556" y="429260"/>
                  </a:lnTo>
                  <a:lnTo>
                    <a:pt x="793889" y="429260"/>
                  </a:lnTo>
                  <a:lnTo>
                    <a:pt x="795883" y="429260"/>
                  </a:lnTo>
                  <a:lnTo>
                    <a:pt x="801890" y="430517"/>
                  </a:lnTo>
                  <a:lnTo>
                    <a:pt x="809879" y="430517"/>
                  </a:lnTo>
                  <a:lnTo>
                    <a:pt x="812546" y="431304"/>
                  </a:lnTo>
                  <a:lnTo>
                    <a:pt x="815047" y="433197"/>
                  </a:lnTo>
                  <a:lnTo>
                    <a:pt x="817054" y="435076"/>
                  </a:lnTo>
                  <a:lnTo>
                    <a:pt x="821880" y="436968"/>
                  </a:lnTo>
                  <a:lnTo>
                    <a:pt x="825055" y="438073"/>
                  </a:lnTo>
                  <a:lnTo>
                    <a:pt x="831049" y="438861"/>
                  </a:lnTo>
                  <a:lnTo>
                    <a:pt x="835050" y="438861"/>
                  </a:lnTo>
                  <a:lnTo>
                    <a:pt x="841044" y="439953"/>
                  </a:lnTo>
                  <a:lnTo>
                    <a:pt x="835875" y="438073"/>
                  </a:lnTo>
                  <a:lnTo>
                    <a:pt x="825881" y="436968"/>
                  </a:lnTo>
                  <a:lnTo>
                    <a:pt x="823048" y="436968"/>
                  </a:lnTo>
                  <a:lnTo>
                    <a:pt x="821055" y="435076"/>
                  </a:lnTo>
                  <a:lnTo>
                    <a:pt x="815047" y="431304"/>
                  </a:lnTo>
                  <a:lnTo>
                    <a:pt x="810552" y="429260"/>
                  </a:lnTo>
                  <a:lnTo>
                    <a:pt x="807885" y="428625"/>
                  </a:lnTo>
                  <a:lnTo>
                    <a:pt x="803884" y="428625"/>
                  </a:lnTo>
                  <a:lnTo>
                    <a:pt x="799884" y="427367"/>
                  </a:lnTo>
                  <a:lnTo>
                    <a:pt x="795883" y="427367"/>
                  </a:lnTo>
                  <a:lnTo>
                    <a:pt x="793889" y="427367"/>
                  </a:lnTo>
                  <a:lnTo>
                    <a:pt x="792556" y="427367"/>
                  </a:lnTo>
                  <a:lnTo>
                    <a:pt x="789889" y="430517"/>
                  </a:lnTo>
                  <a:lnTo>
                    <a:pt x="788555" y="432409"/>
                  </a:lnTo>
                  <a:lnTo>
                    <a:pt x="788555" y="435076"/>
                  </a:lnTo>
                  <a:lnTo>
                    <a:pt x="790549" y="436968"/>
                  </a:lnTo>
                  <a:lnTo>
                    <a:pt x="795883" y="440740"/>
                  </a:lnTo>
                  <a:lnTo>
                    <a:pt x="797890" y="443738"/>
                  </a:lnTo>
                  <a:lnTo>
                    <a:pt x="797890" y="445630"/>
                  </a:lnTo>
                  <a:lnTo>
                    <a:pt x="796556" y="447509"/>
                  </a:lnTo>
                  <a:lnTo>
                    <a:pt x="794804" y="449262"/>
                  </a:lnTo>
                  <a:lnTo>
                    <a:pt x="792556" y="451294"/>
                  </a:lnTo>
                  <a:lnTo>
                    <a:pt x="786549" y="456171"/>
                  </a:lnTo>
                  <a:lnTo>
                    <a:pt x="783894" y="458838"/>
                  </a:lnTo>
                  <a:lnTo>
                    <a:pt x="779894" y="456171"/>
                  </a:lnTo>
                  <a:lnTo>
                    <a:pt x="776554" y="454279"/>
                  </a:lnTo>
                  <a:lnTo>
                    <a:pt x="772744" y="452069"/>
                  </a:lnTo>
                  <a:lnTo>
                    <a:pt x="771385" y="451294"/>
                  </a:lnTo>
                  <a:lnTo>
                    <a:pt x="768553" y="451294"/>
                  </a:lnTo>
                  <a:lnTo>
                    <a:pt x="765390" y="452069"/>
                  </a:lnTo>
                  <a:lnTo>
                    <a:pt x="765390" y="456171"/>
                  </a:lnTo>
                  <a:lnTo>
                    <a:pt x="766559" y="460730"/>
                  </a:lnTo>
                  <a:lnTo>
                    <a:pt x="768553" y="467499"/>
                  </a:lnTo>
                  <a:lnTo>
                    <a:pt x="768553" y="470166"/>
                  </a:lnTo>
                  <a:lnTo>
                    <a:pt x="767384" y="471271"/>
                  </a:lnTo>
                  <a:lnTo>
                    <a:pt x="765390" y="470166"/>
                  </a:lnTo>
                  <a:lnTo>
                    <a:pt x="765390" y="466394"/>
                  </a:lnTo>
                  <a:lnTo>
                    <a:pt x="762558" y="462622"/>
                  </a:lnTo>
                  <a:lnTo>
                    <a:pt x="751395" y="456958"/>
                  </a:lnTo>
                  <a:lnTo>
                    <a:pt x="742226" y="458050"/>
                  </a:lnTo>
                  <a:lnTo>
                    <a:pt x="736231" y="456958"/>
                  </a:lnTo>
                  <a:lnTo>
                    <a:pt x="732231" y="456171"/>
                  </a:lnTo>
                  <a:lnTo>
                    <a:pt x="730224" y="453174"/>
                  </a:lnTo>
                  <a:lnTo>
                    <a:pt x="731393" y="450189"/>
                  </a:lnTo>
                  <a:lnTo>
                    <a:pt x="736231" y="444525"/>
                  </a:lnTo>
                  <a:lnTo>
                    <a:pt x="744232" y="438861"/>
                  </a:lnTo>
                  <a:lnTo>
                    <a:pt x="747395" y="435076"/>
                  </a:lnTo>
                  <a:lnTo>
                    <a:pt x="749388" y="428625"/>
                  </a:lnTo>
                  <a:lnTo>
                    <a:pt x="748563" y="423595"/>
                  </a:lnTo>
                  <a:lnTo>
                    <a:pt x="746556" y="419823"/>
                  </a:lnTo>
                  <a:lnTo>
                    <a:pt x="743394" y="417296"/>
                  </a:lnTo>
                  <a:lnTo>
                    <a:pt x="738225" y="412267"/>
                  </a:lnTo>
                  <a:lnTo>
                    <a:pt x="731393" y="409270"/>
                  </a:lnTo>
                  <a:lnTo>
                    <a:pt x="723392" y="404710"/>
                  </a:lnTo>
                  <a:lnTo>
                    <a:pt x="722236" y="402818"/>
                  </a:lnTo>
                  <a:lnTo>
                    <a:pt x="721398" y="399046"/>
                  </a:lnTo>
                  <a:lnTo>
                    <a:pt x="721398" y="396062"/>
                  </a:lnTo>
                  <a:lnTo>
                    <a:pt x="721398" y="394169"/>
                  </a:lnTo>
                  <a:lnTo>
                    <a:pt x="717397" y="394169"/>
                  </a:lnTo>
                  <a:lnTo>
                    <a:pt x="712228" y="397154"/>
                  </a:lnTo>
                  <a:lnTo>
                    <a:pt x="709066" y="397941"/>
                  </a:lnTo>
                  <a:lnTo>
                    <a:pt x="705065" y="397941"/>
                  </a:lnTo>
                  <a:lnTo>
                    <a:pt x="700227" y="394169"/>
                  </a:lnTo>
                  <a:lnTo>
                    <a:pt x="694232" y="391490"/>
                  </a:lnTo>
                  <a:lnTo>
                    <a:pt x="691070" y="386613"/>
                  </a:lnTo>
                  <a:lnTo>
                    <a:pt x="688238" y="380949"/>
                  </a:lnTo>
                  <a:lnTo>
                    <a:pt x="682231" y="373405"/>
                  </a:lnTo>
                  <a:lnTo>
                    <a:pt x="679792" y="371513"/>
                  </a:lnTo>
                  <a:lnTo>
                    <a:pt x="674903" y="367728"/>
                  </a:lnTo>
                  <a:lnTo>
                    <a:pt x="669734" y="364591"/>
                  </a:lnTo>
                  <a:lnTo>
                    <a:pt x="665734" y="363956"/>
                  </a:lnTo>
                  <a:lnTo>
                    <a:pt x="665734" y="360807"/>
                  </a:lnTo>
                  <a:lnTo>
                    <a:pt x="666902" y="358292"/>
                  </a:lnTo>
                  <a:lnTo>
                    <a:pt x="666902" y="356400"/>
                  </a:lnTo>
                  <a:lnTo>
                    <a:pt x="665734" y="354520"/>
                  </a:lnTo>
                  <a:lnTo>
                    <a:pt x="663740" y="351370"/>
                  </a:lnTo>
                  <a:lnTo>
                    <a:pt x="666902" y="349478"/>
                  </a:lnTo>
                  <a:lnTo>
                    <a:pt x="670902" y="351370"/>
                  </a:lnTo>
                  <a:lnTo>
                    <a:pt x="674903" y="354520"/>
                  </a:lnTo>
                  <a:lnTo>
                    <a:pt x="675741" y="358292"/>
                  </a:lnTo>
                  <a:lnTo>
                    <a:pt x="680237" y="362064"/>
                  </a:lnTo>
                  <a:lnTo>
                    <a:pt x="684898" y="362064"/>
                  </a:lnTo>
                  <a:lnTo>
                    <a:pt x="690232" y="360184"/>
                  </a:lnTo>
                  <a:lnTo>
                    <a:pt x="696239" y="358292"/>
                  </a:lnTo>
                  <a:lnTo>
                    <a:pt x="701065" y="358292"/>
                  </a:lnTo>
                  <a:lnTo>
                    <a:pt x="710234" y="360184"/>
                  </a:lnTo>
                  <a:lnTo>
                    <a:pt x="717397" y="358927"/>
                  </a:lnTo>
                  <a:lnTo>
                    <a:pt x="728230" y="358927"/>
                  </a:lnTo>
                  <a:lnTo>
                    <a:pt x="736231" y="360184"/>
                  </a:lnTo>
                  <a:lnTo>
                    <a:pt x="745388" y="362064"/>
                  </a:lnTo>
                  <a:lnTo>
                    <a:pt x="752563" y="364591"/>
                  </a:lnTo>
                  <a:lnTo>
                    <a:pt x="756564" y="365848"/>
                  </a:lnTo>
                  <a:lnTo>
                    <a:pt x="760564" y="364591"/>
                  </a:lnTo>
                  <a:lnTo>
                    <a:pt x="764552" y="364591"/>
                  </a:lnTo>
                  <a:lnTo>
                    <a:pt x="769391" y="367728"/>
                  </a:lnTo>
                  <a:lnTo>
                    <a:pt x="772553" y="368515"/>
                  </a:lnTo>
                  <a:lnTo>
                    <a:pt x="776554" y="367728"/>
                  </a:lnTo>
                  <a:lnTo>
                    <a:pt x="777887" y="366471"/>
                  </a:lnTo>
                  <a:lnTo>
                    <a:pt x="779894" y="364591"/>
                  </a:lnTo>
                  <a:lnTo>
                    <a:pt x="787882" y="360807"/>
                  </a:lnTo>
                  <a:lnTo>
                    <a:pt x="790549" y="360184"/>
                  </a:lnTo>
                  <a:lnTo>
                    <a:pt x="793889" y="360807"/>
                  </a:lnTo>
                  <a:lnTo>
                    <a:pt x="795883" y="362064"/>
                  </a:lnTo>
                  <a:lnTo>
                    <a:pt x="795883" y="361759"/>
                  </a:lnTo>
                  <a:lnTo>
                    <a:pt x="800557" y="363956"/>
                  </a:lnTo>
                  <a:lnTo>
                    <a:pt x="804557" y="364591"/>
                  </a:lnTo>
                  <a:lnTo>
                    <a:pt x="804557" y="363956"/>
                  </a:lnTo>
                  <a:lnTo>
                    <a:pt x="802551" y="363956"/>
                  </a:lnTo>
                  <a:lnTo>
                    <a:pt x="800557" y="362699"/>
                  </a:lnTo>
                  <a:lnTo>
                    <a:pt x="797890" y="360807"/>
                  </a:lnTo>
                  <a:lnTo>
                    <a:pt x="794562" y="358940"/>
                  </a:lnTo>
                  <a:lnTo>
                    <a:pt x="794219" y="358609"/>
                  </a:lnTo>
                  <a:lnTo>
                    <a:pt x="793889" y="358305"/>
                  </a:lnTo>
                  <a:lnTo>
                    <a:pt x="792556" y="357035"/>
                  </a:lnTo>
                  <a:lnTo>
                    <a:pt x="787882" y="358927"/>
                  </a:lnTo>
                  <a:lnTo>
                    <a:pt x="777392" y="363956"/>
                  </a:lnTo>
                  <a:lnTo>
                    <a:pt x="774560" y="366471"/>
                  </a:lnTo>
                  <a:lnTo>
                    <a:pt x="771385" y="366471"/>
                  </a:lnTo>
                  <a:lnTo>
                    <a:pt x="769264" y="364591"/>
                  </a:lnTo>
                  <a:lnTo>
                    <a:pt x="768553" y="363956"/>
                  </a:lnTo>
                  <a:lnTo>
                    <a:pt x="767219" y="362699"/>
                  </a:lnTo>
                  <a:lnTo>
                    <a:pt x="766559" y="362064"/>
                  </a:lnTo>
                  <a:lnTo>
                    <a:pt x="760564" y="362699"/>
                  </a:lnTo>
                  <a:lnTo>
                    <a:pt x="753389" y="362699"/>
                  </a:lnTo>
                  <a:lnTo>
                    <a:pt x="745388" y="360184"/>
                  </a:lnTo>
                  <a:lnTo>
                    <a:pt x="742226" y="358927"/>
                  </a:lnTo>
                  <a:lnTo>
                    <a:pt x="741400" y="357035"/>
                  </a:lnTo>
                  <a:lnTo>
                    <a:pt x="744232" y="354520"/>
                  </a:lnTo>
                  <a:lnTo>
                    <a:pt x="749388" y="352628"/>
                  </a:lnTo>
                  <a:lnTo>
                    <a:pt x="752563" y="351370"/>
                  </a:lnTo>
                  <a:lnTo>
                    <a:pt x="749388" y="350735"/>
                  </a:lnTo>
                  <a:lnTo>
                    <a:pt x="746556" y="351370"/>
                  </a:lnTo>
                  <a:lnTo>
                    <a:pt x="743394" y="354520"/>
                  </a:lnTo>
                  <a:lnTo>
                    <a:pt x="740232" y="357035"/>
                  </a:lnTo>
                  <a:lnTo>
                    <a:pt x="738225" y="358927"/>
                  </a:lnTo>
                  <a:lnTo>
                    <a:pt x="734225" y="358927"/>
                  </a:lnTo>
                  <a:lnTo>
                    <a:pt x="729399" y="358292"/>
                  </a:lnTo>
                  <a:lnTo>
                    <a:pt x="719391" y="357035"/>
                  </a:lnTo>
                  <a:lnTo>
                    <a:pt x="703072" y="356400"/>
                  </a:lnTo>
                  <a:lnTo>
                    <a:pt x="697064" y="356400"/>
                  </a:lnTo>
                  <a:lnTo>
                    <a:pt x="693064" y="358292"/>
                  </a:lnTo>
                  <a:lnTo>
                    <a:pt x="688238" y="358927"/>
                  </a:lnTo>
                  <a:lnTo>
                    <a:pt x="682231" y="360184"/>
                  </a:lnTo>
                  <a:lnTo>
                    <a:pt x="680237" y="358292"/>
                  </a:lnTo>
                  <a:lnTo>
                    <a:pt x="678230" y="353263"/>
                  </a:lnTo>
                  <a:lnTo>
                    <a:pt x="676897" y="350735"/>
                  </a:lnTo>
                  <a:lnTo>
                    <a:pt x="673709" y="349478"/>
                  </a:lnTo>
                  <a:lnTo>
                    <a:pt x="668909" y="347599"/>
                  </a:lnTo>
                  <a:lnTo>
                    <a:pt x="665734" y="345706"/>
                  </a:lnTo>
                  <a:lnTo>
                    <a:pt x="662901" y="343027"/>
                  </a:lnTo>
                  <a:lnTo>
                    <a:pt x="659739" y="338150"/>
                  </a:lnTo>
                  <a:lnTo>
                    <a:pt x="659739" y="331698"/>
                  </a:lnTo>
                  <a:lnTo>
                    <a:pt x="657745" y="325716"/>
                  </a:lnTo>
                  <a:lnTo>
                    <a:pt x="654900" y="323049"/>
                  </a:lnTo>
                  <a:lnTo>
                    <a:pt x="652907" y="321157"/>
                  </a:lnTo>
                  <a:lnTo>
                    <a:pt x="647738" y="316280"/>
                  </a:lnTo>
                  <a:lnTo>
                    <a:pt x="646988" y="308724"/>
                  </a:lnTo>
                  <a:lnTo>
                    <a:pt x="646912" y="304165"/>
                  </a:lnTo>
                  <a:lnTo>
                    <a:pt x="651738" y="303060"/>
                  </a:lnTo>
                  <a:lnTo>
                    <a:pt x="656907" y="301180"/>
                  </a:lnTo>
                  <a:lnTo>
                    <a:pt x="659739" y="298500"/>
                  </a:lnTo>
                  <a:lnTo>
                    <a:pt x="653745" y="300393"/>
                  </a:lnTo>
                  <a:lnTo>
                    <a:pt x="648906" y="301180"/>
                  </a:lnTo>
                  <a:lnTo>
                    <a:pt x="647738" y="301180"/>
                  </a:lnTo>
                  <a:lnTo>
                    <a:pt x="650913" y="294728"/>
                  </a:lnTo>
                  <a:lnTo>
                    <a:pt x="654900" y="289839"/>
                  </a:lnTo>
                  <a:lnTo>
                    <a:pt x="656907" y="284810"/>
                  </a:lnTo>
                  <a:lnTo>
                    <a:pt x="660908" y="281774"/>
                  </a:lnTo>
                  <a:lnTo>
                    <a:pt x="660908" y="282130"/>
                  </a:lnTo>
                  <a:lnTo>
                    <a:pt x="662901" y="280250"/>
                  </a:lnTo>
                  <a:lnTo>
                    <a:pt x="665734" y="273481"/>
                  </a:lnTo>
                  <a:lnTo>
                    <a:pt x="668909" y="265137"/>
                  </a:lnTo>
                  <a:lnTo>
                    <a:pt x="671741" y="257581"/>
                  </a:lnTo>
                  <a:lnTo>
                    <a:pt x="674903" y="256489"/>
                  </a:lnTo>
                  <a:lnTo>
                    <a:pt x="678230" y="256489"/>
                  </a:lnTo>
                  <a:lnTo>
                    <a:pt x="684237" y="262153"/>
                  </a:lnTo>
                  <a:lnTo>
                    <a:pt x="686231" y="267817"/>
                  </a:lnTo>
                  <a:lnTo>
                    <a:pt x="688238" y="271589"/>
                  </a:lnTo>
                  <a:lnTo>
                    <a:pt x="692238" y="274586"/>
                  </a:lnTo>
                  <a:lnTo>
                    <a:pt x="699071" y="277253"/>
                  </a:lnTo>
                  <a:lnTo>
                    <a:pt x="712228" y="277253"/>
                  </a:lnTo>
                  <a:lnTo>
                    <a:pt x="717397" y="275374"/>
                  </a:lnTo>
                  <a:lnTo>
                    <a:pt x="720229" y="272694"/>
                  </a:lnTo>
                  <a:lnTo>
                    <a:pt x="721398" y="269709"/>
                  </a:lnTo>
                  <a:lnTo>
                    <a:pt x="725398" y="269709"/>
                  </a:lnTo>
                  <a:lnTo>
                    <a:pt x="724230" y="267817"/>
                  </a:lnTo>
                  <a:lnTo>
                    <a:pt x="721398" y="267030"/>
                  </a:lnTo>
                  <a:lnTo>
                    <a:pt x="720229" y="265925"/>
                  </a:lnTo>
                  <a:lnTo>
                    <a:pt x="720229" y="259473"/>
                  </a:lnTo>
                  <a:lnTo>
                    <a:pt x="725398" y="259473"/>
                  </a:lnTo>
                  <a:lnTo>
                    <a:pt x="726224" y="257581"/>
                  </a:lnTo>
                  <a:lnTo>
                    <a:pt x="725398" y="256489"/>
                  </a:lnTo>
                  <a:lnTo>
                    <a:pt x="718235" y="256489"/>
                  </a:lnTo>
                  <a:lnTo>
                    <a:pt x="716229" y="255701"/>
                  </a:lnTo>
                  <a:lnTo>
                    <a:pt x="715403" y="250825"/>
                  </a:lnTo>
                  <a:lnTo>
                    <a:pt x="715403" y="245160"/>
                  </a:lnTo>
                  <a:lnTo>
                    <a:pt x="716978" y="242163"/>
                  </a:lnTo>
                  <a:lnTo>
                    <a:pt x="717397" y="242163"/>
                  </a:lnTo>
                  <a:lnTo>
                    <a:pt x="717397" y="241376"/>
                  </a:lnTo>
                  <a:lnTo>
                    <a:pt x="719391" y="240284"/>
                  </a:lnTo>
                  <a:lnTo>
                    <a:pt x="724230" y="237604"/>
                  </a:lnTo>
                  <a:lnTo>
                    <a:pt x="729399" y="235712"/>
                  </a:lnTo>
                  <a:lnTo>
                    <a:pt x="736231" y="230047"/>
                  </a:lnTo>
                  <a:lnTo>
                    <a:pt x="742226" y="226275"/>
                  </a:lnTo>
                  <a:lnTo>
                    <a:pt x="751395" y="219354"/>
                  </a:lnTo>
                  <a:lnTo>
                    <a:pt x="753389" y="215569"/>
                  </a:lnTo>
                  <a:lnTo>
                    <a:pt x="753389" y="211797"/>
                  </a:lnTo>
                  <a:lnTo>
                    <a:pt x="752563" y="207391"/>
                  </a:lnTo>
                  <a:lnTo>
                    <a:pt x="747395" y="200469"/>
                  </a:lnTo>
                  <a:lnTo>
                    <a:pt x="746556" y="198577"/>
                  </a:lnTo>
                  <a:lnTo>
                    <a:pt x="742226" y="195592"/>
                  </a:lnTo>
                  <a:lnTo>
                    <a:pt x="734225" y="185369"/>
                  </a:lnTo>
                  <a:lnTo>
                    <a:pt x="729399" y="177812"/>
                  </a:lnTo>
                  <a:lnTo>
                    <a:pt x="730224" y="172935"/>
                  </a:lnTo>
                  <a:lnTo>
                    <a:pt x="730224" y="170256"/>
                  </a:lnTo>
                  <a:lnTo>
                    <a:pt x="734225" y="166484"/>
                  </a:lnTo>
                  <a:lnTo>
                    <a:pt x="738225" y="164274"/>
                  </a:lnTo>
                  <a:lnTo>
                    <a:pt x="744232" y="164274"/>
                  </a:lnTo>
                  <a:lnTo>
                    <a:pt x="749388" y="166484"/>
                  </a:lnTo>
                  <a:lnTo>
                    <a:pt x="752563" y="168363"/>
                  </a:lnTo>
                  <a:lnTo>
                    <a:pt x="762558" y="174815"/>
                  </a:lnTo>
                  <a:lnTo>
                    <a:pt x="768553" y="176707"/>
                  </a:lnTo>
                  <a:lnTo>
                    <a:pt x="773391" y="178600"/>
                  </a:lnTo>
                  <a:lnTo>
                    <a:pt x="786549" y="177812"/>
                  </a:lnTo>
                  <a:lnTo>
                    <a:pt x="793889" y="177812"/>
                  </a:lnTo>
                  <a:lnTo>
                    <a:pt x="797890" y="179692"/>
                  </a:lnTo>
                  <a:lnTo>
                    <a:pt x="804557" y="186143"/>
                  </a:lnTo>
                  <a:lnTo>
                    <a:pt x="809891" y="189141"/>
                  </a:lnTo>
                  <a:lnTo>
                    <a:pt x="815047" y="191033"/>
                  </a:lnTo>
                  <a:lnTo>
                    <a:pt x="821055" y="188036"/>
                  </a:lnTo>
                  <a:lnTo>
                    <a:pt x="825881" y="188036"/>
                  </a:lnTo>
                  <a:lnTo>
                    <a:pt x="831888" y="191033"/>
                  </a:lnTo>
                  <a:lnTo>
                    <a:pt x="833043" y="192913"/>
                  </a:lnTo>
                  <a:lnTo>
                    <a:pt x="833043" y="196697"/>
                  </a:lnTo>
                  <a:lnTo>
                    <a:pt x="833882" y="201256"/>
                  </a:lnTo>
                  <a:lnTo>
                    <a:pt x="833882" y="207391"/>
                  </a:lnTo>
                  <a:lnTo>
                    <a:pt x="845883" y="214947"/>
                  </a:lnTo>
                  <a:lnTo>
                    <a:pt x="854214" y="220611"/>
                  </a:lnTo>
                  <a:lnTo>
                    <a:pt x="857046" y="224383"/>
                  </a:lnTo>
                  <a:lnTo>
                    <a:pt x="859040" y="233832"/>
                  </a:lnTo>
                  <a:lnTo>
                    <a:pt x="865047" y="238391"/>
                  </a:lnTo>
                  <a:lnTo>
                    <a:pt x="868210" y="239496"/>
                  </a:lnTo>
                  <a:lnTo>
                    <a:pt x="871042" y="238391"/>
                  </a:lnTo>
                  <a:lnTo>
                    <a:pt x="878205" y="237604"/>
                  </a:lnTo>
                  <a:lnTo>
                    <a:pt x="883373" y="237604"/>
                  </a:lnTo>
                  <a:lnTo>
                    <a:pt x="885380" y="238391"/>
                  </a:lnTo>
                  <a:lnTo>
                    <a:pt x="885380" y="256489"/>
                  </a:lnTo>
                  <a:lnTo>
                    <a:pt x="886206" y="262153"/>
                  </a:lnTo>
                  <a:lnTo>
                    <a:pt x="888212" y="264033"/>
                  </a:lnTo>
                  <a:lnTo>
                    <a:pt x="891374" y="265137"/>
                  </a:lnTo>
                  <a:lnTo>
                    <a:pt x="894207" y="265137"/>
                  </a:lnTo>
                  <a:lnTo>
                    <a:pt x="899375" y="264033"/>
                  </a:lnTo>
                  <a:lnTo>
                    <a:pt x="903376" y="265137"/>
                  </a:lnTo>
                  <a:lnTo>
                    <a:pt x="904201" y="265925"/>
                  </a:lnTo>
                  <a:lnTo>
                    <a:pt x="903376" y="269709"/>
                  </a:lnTo>
                  <a:lnTo>
                    <a:pt x="903376" y="274586"/>
                  </a:lnTo>
                  <a:lnTo>
                    <a:pt x="916203" y="289052"/>
                  </a:lnTo>
                  <a:lnTo>
                    <a:pt x="918705" y="289052"/>
                  </a:lnTo>
                  <a:lnTo>
                    <a:pt x="912202" y="284022"/>
                  </a:lnTo>
                  <a:lnTo>
                    <a:pt x="910209" y="282130"/>
                  </a:lnTo>
                  <a:lnTo>
                    <a:pt x="904201" y="275374"/>
                  </a:lnTo>
                  <a:lnTo>
                    <a:pt x="907376" y="267817"/>
                  </a:lnTo>
                  <a:lnTo>
                    <a:pt x="907376" y="265925"/>
                  </a:lnTo>
                  <a:lnTo>
                    <a:pt x="903376" y="263258"/>
                  </a:lnTo>
                  <a:lnTo>
                    <a:pt x="895375" y="263258"/>
                  </a:lnTo>
                  <a:lnTo>
                    <a:pt x="891374" y="264033"/>
                  </a:lnTo>
                  <a:lnTo>
                    <a:pt x="888212" y="262153"/>
                  </a:lnTo>
                  <a:lnTo>
                    <a:pt x="887374" y="260261"/>
                  </a:lnTo>
                  <a:lnTo>
                    <a:pt x="887374" y="248932"/>
                  </a:lnTo>
                  <a:lnTo>
                    <a:pt x="888212" y="240284"/>
                  </a:lnTo>
                  <a:lnTo>
                    <a:pt x="888212" y="237604"/>
                  </a:lnTo>
                  <a:lnTo>
                    <a:pt x="885380" y="235712"/>
                  </a:lnTo>
                  <a:lnTo>
                    <a:pt x="882205" y="234619"/>
                  </a:lnTo>
                  <a:lnTo>
                    <a:pt x="876211" y="236499"/>
                  </a:lnTo>
                  <a:lnTo>
                    <a:pt x="870216" y="236499"/>
                  </a:lnTo>
                  <a:lnTo>
                    <a:pt x="865047" y="235712"/>
                  </a:lnTo>
                  <a:lnTo>
                    <a:pt x="863041" y="233832"/>
                  </a:lnTo>
                  <a:lnTo>
                    <a:pt x="858215" y="222504"/>
                  </a:lnTo>
                  <a:lnTo>
                    <a:pt x="854214" y="217462"/>
                  </a:lnTo>
                  <a:lnTo>
                    <a:pt x="837882" y="207391"/>
                  </a:lnTo>
                  <a:lnTo>
                    <a:pt x="837044" y="202361"/>
                  </a:lnTo>
                  <a:lnTo>
                    <a:pt x="837044" y="193700"/>
                  </a:lnTo>
                  <a:lnTo>
                    <a:pt x="835050" y="191808"/>
                  </a:lnTo>
                  <a:lnTo>
                    <a:pt x="831049" y="189141"/>
                  </a:lnTo>
                  <a:lnTo>
                    <a:pt x="829043" y="186143"/>
                  </a:lnTo>
                  <a:lnTo>
                    <a:pt x="829881" y="183476"/>
                  </a:lnTo>
                  <a:lnTo>
                    <a:pt x="833043" y="178600"/>
                  </a:lnTo>
                  <a:lnTo>
                    <a:pt x="839876" y="177812"/>
                  </a:lnTo>
                  <a:lnTo>
                    <a:pt x="854214" y="179692"/>
                  </a:lnTo>
                  <a:lnTo>
                    <a:pt x="861047" y="181584"/>
                  </a:lnTo>
                  <a:lnTo>
                    <a:pt x="868210" y="185369"/>
                  </a:lnTo>
                  <a:lnTo>
                    <a:pt x="882205" y="200469"/>
                  </a:lnTo>
                  <a:lnTo>
                    <a:pt x="888212" y="208026"/>
                  </a:lnTo>
                  <a:lnTo>
                    <a:pt x="899375" y="214947"/>
                  </a:lnTo>
                  <a:lnTo>
                    <a:pt x="905370" y="216827"/>
                  </a:lnTo>
                  <a:lnTo>
                    <a:pt x="909370" y="214947"/>
                  </a:lnTo>
                  <a:lnTo>
                    <a:pt x="910209" y="211162"/>
                  </a:lnTo>
                  <a:lnTo>
                    <a:pt x="910209" y="207391"/>
                  </a:lnTo>
                  <a:lnTo>
                    <a:pt x="909370" y="202361"/>
                  </a:lnTo>
                  <a:lnTo>
                    <a:pt x="909370" y="197485"/>
                  </a:lnTo>
                  <a:lnTo>
                    <a:pt x="911377" y="193700"/>
                  </a:lnTo>
                  <a:lnTo>
                    <a:pt x="914209" y="191033"/>
                  </a:lnTo>
                  <a:lnTo>
                    <a:pt x="918705" y="191808"/>
                  </a:lnTo>
                  <a:lnTo>
                    <a:pt x="922705" y="194805"/>
                  </a:lnTo>
                  <a:lnTo>
                    <a:pt x="926706" y="198577"/>
                  </a:lnTo>
                  <a:lnTo>
                    <a:pt x="931532" y="200469"/>
                  </a:lnTo>
                  <a:lnTo>
                    <a:pt x="935532" y="201256"/>
                  </a:lnTo>
                  <a:lnTo>
                    <a:pt x="940701" y="201256"/>
                  </a:lnTo>
                  <a:lnTo>
                    <a:pt x="945527" y="199364"/>
                  </a:lnTo>
                  <a:lnTo>
                    <a:pt x="948702" y="196697"/>
                  </a:lnTo>
                  <a:lnTo>
                    <a:pt x="949528" y="193700"/>
                  </a:lnTo>
                  <a:lnTo>
                    <a:pt x="949528" y="191033"/>
                  </a:lnTo>
                  <a:lnTo>
                    <a:pt x="941539" y="185369"/>
                  </a:lnTo>
                  <a:lnTo>
                    <a:pt x="937539" y="183476"/>
                  </a:lnTo>
                  <a:lnTo>
                    <a:pt x="937539" y="178600"/>
                  </a:lnTo>
                  <a:lnTo>
                    <a:pt x="942695" y="175920"/>
                  </a:lnTo>
                  <a:lnTo>
                    <a:pt x="957859" y="174028"/>
                  </a:lnTo>
                  <a:lnTo>
                    <a:pt x="961859" y="172935"/>
                  </a:lnTo>
                  <a:lnTo>
                    <a:pt x="965860" y="169151"/>
                  </a:lnTo>
                  <a:lnTo>
                    <a:pt x="966698" y="167271"/>
                  </a:lnTo>
                  <a:lnTo>
                    <a:pt x="968692" y="164274"/>
                  </a:lnTo>
                  <a:lnTo>
                    <a:pt x="968692" y="162394"/>
                  </a:lnTo>
                  <a:lnTo>
                    <a:pt x="968438" y="161607"/>
                  </a:lnTo>
                  <a:lnTo>
                    <a:pt x="968692" y="161607"/>
                  </a:lnTo>
                  <a:lnTo>
                    <a:pt x="967867" y="159715"/>
                  </a:lnTo>
                  <a:lnTo>
                    <a:pt x="965860" y="158457"/>
                  </a:lnTo>
                  <a:lnTo>
                    <a:pt x="961859" y="157822"/>
                  </a:lnTo>
                  <a:lnTo>
                    <a:pt x="956703" y="156565"/>
                  </a:lnTo>
                  <a:lnTo>
                    <a:pt x="953871" y="154051"/>
                  </a:lnTo>
                  <a:lnTo>
                    <a:pt x="956703" y="144614"/>
                  </a:lnTo>
                  <a:lnTo>
                    <a:pt x="957859" y="136893"/>
                  </a:lnTo>
                  <a:lnTo>
                    <a:pt x="954697" y="131229"/>
                  </a:lnTo>
                  <a:lnTo>
                    <a:pt x="956703" y="125564"/>
                  </a:lnTo>
                  <a:lnTo>
                    <a:pt x="961859" y="124472"/>
                  </a:lnTo>
                  <a:lnTo>
                    <a:pt x="964692" y="124472"/>
                  </a:lnTo>
                  <a:lnTo>
                    <a:pt x="966698" y="121475"/>
                  </a:lnTo>
                  <a:lnTo>
                    <a:pt x="974699" y="115811"/>
                  </a:lnTo>
                  <a:lnTo>
                    <a:pt x="982700" y="115811"/>
                  </a:lnTo>
                  <a:lnTo>
                    <a:pt x="987031" y="113919"/>
                  </a:lnTo>
                  <a:lnTo>
                    <a:pt x="989025" y="112039"/>
                  </a:lnTo>
                  <a:lnTo>
                    <a:pt x="989025" y="107467"/>
                  </a:lnTo>
                  <a:lnTo>
                    <a:pt x="982700" y="89382"/>
                  </a:lnTo>
                  <a:lnTo>
                    <a:pt x="981862" y="80568"/>
                  </a:lnTo>
                  <a:lnTo>
                    <a:pt x="981862" y="76784"/>
                  </a:lnTo>
                  <a:lnTo>
                    <a:pt x="979855" y="74117"/>
                  </a:lnTo>
                  <a:lnTo>
                    <a:pt x="974699" y="72224"/>
                  </a:lnTo>
                  <a:lnTo>
                    <a:pt x="973861" y="70332"/>
                  </a:lnTo>
                  <a:lnTo>
                    <a:pt x="972693" y="66560"/>
                  </a:lnTo>
                  <a:lnTo>
                    <a:pt x="973861" y="65455"/>
                  </a:lnTo>
                  <a:lnTo>
                    <a:pt x="976693" y="65455"/>
                  </a:lnTo>
                  <a:lnTo>
                    <a:pt x="980694" y="67348"/>
                  </a:lnTo>
                  <a:lnTo>
                    <a:pt x="987031" y="67348"/>
                  </a:lnTo>
                  <a:lnTo>
                    <a:pt x="989025" y="66560"/>
                  </a:lnTo>
                  <a:lnTo>
                    <a:pt x="989025" y="64668"/>
                  </a:lnTo>
                  <a:lnTo>
                    <a:pt x="987856" y="62788"/>
                  </a:lnTo>
                  <a:lnTo>
                    <a:pt x="984694" y="59791"/>
                  </a:lnTo>
                  <a:lnTo>
                    <a:pt x="983856" y="56019"/>
                  </a:lnTo>
                  <a:lnTo>
                    <a:pt x="984694" y="54127"/>
                  </a:lnTo>
                  <a:lnTo>
                    <a:pt x="987031" y="53340"/>
                  </a:lnTo>
                  <a:lnTo>
                    <a:pt x="995032" y="55232"/>
                  </a:lnTo>
                  <a:lnTo>
                    <a:pt x="999858" y="54127"/>
                  </a:lnTo>
                  <a:lnTo>
                    <a:pt x="1003858" y="50355"/>
                  </a:lnTo>
                  <a:lnTo>
                    <a:pt x="1007859" y="39814"/>
                  </a:lnTo>
                  <a:lnTo>
                    <a:pt x="1011021" y="33362"/>
                  </a:lnTo>
                  <a:lnTo>
                    <a:pt x="1013853" y="29578"/>
                  </a:lnTo>
                  <a:lnTo>
                    <a:pt x="1017854" y="29578"/>
                  </a:lnTo>
                  <a:lnTo>
                    <a:pt x="1019022" y="30365"/>
                  </a:lnTo>
                  <a:lnTo>
                    <a:pt x="1019860" y="37922"/>
                  </a:lnTo>
                  <a:lnTo>
                    <a:pt x="1019022" y="39814"/>
                  </a:lnTo>
                  <a:lnTo>
                    <a:pt x="1017028" y="47675"/>
                  </a:lnTo>
                  <a:lnTo>
                    <a:pt x="1017854" y="50355"/>
                  </a:lnTo>
                  <a:lnTo>
                    <a:pt x="1021029" y="55232"/>
                  </a:lnTo>
                  <a:lnTo>
                    <a:pt x="1024356" y="57912"/>
                  </a:lnTo>
                  <a:lnTo>
                    <a:pt x="1028357" y="57124"/>
                  </a:lnTo>
                  <a:lnTo>
                    <a:pt x="1037018" y="51460"/>
                  </a:lnTo>
                  <a:lnTo>
                    <a:pt x="1042352" y="51460"/>
                  </a:lnTo>
                  <a:lnTo>
                    <a:pt x="1046353" y="54127"/>
                  </a:lnTo>
                  <a:lnTo>
                    <a:pt x="1050353" y="56019"/>
                  </a:lnTo>
                  <a:lnTo>
                    <a:pt x="1052347" y="55232"/>
                  </a:lnTo>
                  <a:lnTo>
                    <a:pt x="1046353" y="52247"/>
                  </a:lnTo>
                  <a:lnTo>
                    <a:pt x="1044359" y="50355"/>
                  </a:lnTo>
                  <a:lnTo>
                    <a:pt x="1043025" y="47675"/>
                  </a:lnTo>
                  <a:lnTo>
                    <a:pt x="1043025" y="43903"/>
                  </a:lnTo>
                  <a:lnTo>
                    <a:pt x="1045019" y="34150"/>
                  </a:lnTo>
                  <a:lnTo>
                    <a:pt x="1051013" y="32258"/>
                  </a:lnTo>
                  <a:lnTo>
                    <a:pt x="1057516" y="27698"/>
                  </a:lnTo>
                  <a:lnTo>
                    <a:pt x="1059522" y="24701"/>
                  </a:lnTo>
                  <a:lnTo>
                    <a:pt x="1059522" y="20929"/>
                  </a:lnTo>
                  <a:lnTo>
                    <a:pt x="1060348" y="1903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5874068" y="2444534"/>
              <a:ext cx="977900" cy="514984"/>
            </a:xfrm>
            <a:custGeom>
              <a:avLst/>
              <a:gdLst/>
              <a:ahLst/>
              <a:cxnLst/>
              <a:rect l="l" t="t" r="r" b="b"/>
              <a:pathLst>
                <a:path w="977900" h="514985">
                  <a:moveTo>
                    <a:pt x="945870" y="39023"/>
                  </a:moveTo>
                  <a:lnTo>
                    <a:pt x="948703" y="36348"/>
                  </a:lnTo>
                  <a:lnTo>
                    <a:pt x="954702" y="33358"/>
                  </a:lnTo>
                  <a:lnTo>
                    <a:pt x="957868" y="31470"/>
                  </a:lnTo>
                  <a:lnTo>
                    <a:pt x="958701" y="30683"/>
                  </a:lnTo>
                  <a:lnTo>
                    <a:pt x="959868" y="26592"/>
                  </a:lnTo>
                  <a:lnTo>
                    <a:pt x="959868" y="20927"/>
                  </a:lnTo>
                  <a:lnTo>
                    <a:pt x="960701" y="18252"/>
                  </a:lnTo>
                  <a:lnTo>
                    <a:pt x="963867" y="15105"/>
                  </a:lnTo>
                  <a:lnTo>
                    <a:pt x="967867" y="14476"/>
                  </a:lnTo>
                  <a:lnTo>
                    <a:pt x="968700" y="14476"/>
                  </a:lnTo>
                  <a:lnTo>
                    <a:pt x="969866" y="11329"/>
                  </a:lnTo>
                  <a:lnTo>
                    <a:pt x="970700" y="7552"/>
                  </a:lnTo>
                  <a:lnTo>
                    <a:pt x="973866" y="5035"/>
                  </a:lnTo>
                  <a:lnTo>
                    <a:pt x="977199" y="0"/>
                  </a:lnTo>
                  <a:lnTo>
                    <a:pt x="977865" y="3776"/>
                  </a:lnTo>
                  <a:lnTo>
                    <a:pt x="977199" y="5664"/>
                  </a:lnTo>
                  <a:lnTo>
                    <a:pt x="977199" y="9441"/>
                  </a:lnTo>
                  <a:lnTo>
                    <a:pt x="975199" y="12588"/>
                  </a:lnTo>
                  <a:lnTo>
                    <a:pt x="968700" y="17151"/>
                  </a:lnTo>
                  <a:lnTo>
                    <a:pt x="962701" y="19039"/>
                  </a:lnTo>
                  <a:lnTo>
                    <a:pt x="961867" y="22816"/>
                  </a:lnTo>
                  <a:lnTo>
                    <a:pt x="960701" y="28795"/>
                  </a:lnTo>
                  <a:lnTo>
                    <a:pt x="960701" y="32571"/>
                  </a:lnTo>
                  <a:lnTo>
                    <a:pt x="961867" y="35246"/>
                  </a:lnTo>
                  <a:lnTo>
                    <a:pt x="963867" y="37135"/>
                  </a:lnTo>
                  <a:lnTo>
                    <a:pt x="967867" y="39023"/>
                  </a:lnTo>
                  <a:lnTo>
                    <a:pt x="969866" y="40124"/>
                  </a:lnTo>
                  <a:lnTo>
                    <a:pt x="967867" y="40911"/>
                  </a:lnTo>
                  <a:lnTo>
                    <a:pt x="963867" y="39023"/>
                  </a:lnTo>
                  <a:lnTo>
                    <a:pt x="959868" y="36348"/>
                  </a:lnTo>
                  <a:lnTo>
                    <a:pt x="954702" y="36348"/>
                  </a:lnTo>
                  <a:lnTo>
                    <a:pt x="950702" y="39023"/>
                  </a:lnTo>
                  <a:lnTo>
                    <a:pt x="945870" y="42013"/>
                  </a:lnTo>
                  <a:lnTo>
                    <a:pt x="941870" y="42799"/>
                  </a:lnTo>
                  <a:lnTo>
                    <a:pt x="938704" y="40124"/>
                  </a:lnTo>
                  <a:lnTo>
                    <a:pt x="935538" y="35246"/>
                  </a:lnTo>
                  <a:lnTo>
                    <a:pt x="934705" y="32571"/>
                  </a:lnTo>
                  <a:lnTo>
                    <a:pt x="935538" y="29582"/>
                  </a:lnTo>
                  <a:lnTo>
                    <a:pt x="936704" y="24704"/>
                  </a:lnTo>
                  <a:lnTo>
                    <a:pt x="937537" y="22816"/>
                  </a:lnTo>
                  <a:lnTo>
                    <a:pt x="936704" y="15105"/>
                  </a:lnTo>
                  <a:lnTo>
                    <a:pt x="935538" y="14476"/>
                  </a:lnTo>
                  <a:lnTo>
                    <a:pt x="931538" y="14476"/>
                  </a:lnTo>
                  <a:lnTo>
                    <a:pt x="928705" y="18252"/>
                  </a:lnTo>
                  <a:lnTo>
                    <a:pt x="925539" y="24704"/>
                  </a:lnTo>
                  <a:lnTo>
                    <a:pt x="921540" y="35246"/>
                  </a:lnTo>
                  <a:lnTo>
                    <a:pt x="917540" y="39023"/>
                  </a:lnTo>
                  <a:lnTo>
                    <a:pt x="912708" y="40124"/>
                  </a:lnTo>
                  <a:lnTo>
                    <a:pt x="904709" y="38236"/>
                  </a:lnTo>
                  <a:lnTo>
                    <a:pt x="902376" y="39023"/>
                  </a:lnTo>
                  <a:lnTo>
                    <a:pt x="901542" y="40911"/>
                  </a:lnTo>
                  <a:lnTo>
                    <a:pt x="902376" y="44688"/>
                  </a:lnTo>
                  <a:lnTo>
                    <a:pt x="905542" y="47677"/>
                  </a:lnTo>
                  <a:lnTo>
                    <a:pt x="906708" y="49566"/>
                  </a:lnTo>
                  <a:lnTo>
                    <a:pt x="906708" y="51454"/>
                  </a:lnTo>
                  <a:lnTo>
                    <a:pt x="904709" y="52241"/>
                  </a:lnTo>
                  <a:lnTo>
                    <a:pt x="898376" y="52241"/>
                  </a:lnTo>
                  <a:lnTo>
                    <a:pt x="894377" y="50352"/>
                  </a:lnTo>
                  <a:lnTo>
                    <a:pt x="891544" y="50352"/>
                  </a:lnTo>
                  <a:lnTo>
                    <a:pt x="890377" y="51454"/>
                  </a:lnTo>
                  <a:lnTo>
                    <a:pt x="891544" y="55230"/>
                  </a:lnTo>
                  <a:lnTo>
                    <a:pt x="892377" y="57118"/>
                  </a:lnTo>
                  <a:lnTo>
                    <a:pt x="897543" y="59007"/>
                  </a:lnTo>
                  <a:lnTo>
                    <a:pt x="899543" y="61682"/>
                  </a:lnTo>
                  <a:lnTo>
                    <a:pt x="899543" y="65458"/>
                  </a:lnTo>
                  <a:lnTo>
                    <a:pt x="900376" y="74113"/>
                  </a:lnTo>
                  <a:lnTo>
                    <a:pt x="903542" y="83711"/>
                  </a:lnTo>
                  <a:lnTo>
                    <a:pt x="906708" y="92365"/>
                  </a:lnTo>
                  <a:lnTo>
                    <a:pt x="906708" y="96929"/>
                  </a:lnTo>
                  <a:lnTo>
                    <a:pt x="904709" y="98817"/>
                  </a:lnTo>
                  <a:lnTo>
                    <a:pt x="900376" y="100705"/>
                  </a:lnTo>
                  <a:lnTo>
                    <a:pt x="892377" y="100705"/>
                  </a:lnTo>
                  <a:lnTo>
                    <a:pt x="884378" y="106370"/>
                  </a:lnTo>
                  <a:lnTo>
                    <a:pt x="882378" y="109359"/>
                  </a:lnTo>
                  <a:lnTo>
                    <a:pt x="879545" y="109359"/>
                  </a:lnTo>
                  <a:lnTo>
                    <a:pt x="874379" y="110461"/>
                  </a:lnTo>
                  <a:lnTo>
                    <a:pt x="873546" y="113136"/>
                  </a:lnTo>
                  <a:lnTo>
                    <a:pt x="872380" y="116126"/>
                  </a:lnTo>
                  <a:lnTo>
                    <a:pt x="874379" y="119902"/>
                  </a:lnTo>
                  <a:lnTo>
                    <a:pt x="875546" y="121790"/>
                  </a:lnTo>
                  <a:lnTo>
                    <a:pt x="874379" y="129343"/>
                  </a:lnTo>
                  <a:lnTo>
                    <a:pt x="872380" y="135795"/>
                  </a:lnTo>
                  <a:lnTo>
                    <a:pt x="871547" y="138784"/>
                  </a:lnTo>
                  <a:lnTo>
                    <a:pt x="874379" y="141459"/>
                  </a:lnTo>
                  <a:lnTo>
                    <a:pt x="879545" y="142718"/>
                  </a:lnTo>
                  <a:lnTo>
                    <a:pt x="883545" y="143348"/>
                  </a:lnTo>
                  <a:lnTo>
                    <a:pt x="885545" y="144606"/>
                  </a:lnTo>
                  <a:lnTo>
                    <a:pt x="886378" y="147124"/>
                  </a:lnTo>
                  <a:lnTo>
                    <a:pt x="886378" y="149012"/>
                  </a:lnTo>
                  <a:lnTo>
                    <a:pt x="884378" y="152159"/>
                  </a:lnTo>
                  <a:lnTo>
                    <a:pt x="883545" y="154048"/>
                  </a:lnTo>
                  <a:lnTo>
                    <a:pt x="879545" y="157824"/>
                  </a:lnTo>
                  <a:lnTo>
                    <a:pt x="875546" y="158926"/>
                  </a:lnTo>
                  <a:lnTo>
                    <a:pt x="868380" y="159712"/>
                  </a:lnTo>
                  <a:lnTo>
                    <a:pt x="860381" y="160814"/>
                  </a:lnTo>
                  <a:lnTo>
                    <a:pt x="855049" y="163489"/>
                  </a:lnTo>
                  <a:lnTo>
                    <a:pt x="855049" y="168367"/>
                  </a:lnTo>
                  <a:lnTo>
                    <a:pt x="859048" y="170255"/>
                  </a:lnTo>
                  <a:lnTo>
                    <a:pt x="867047" y="175920"/>
                  </a:lnTo>
                  <a:lnTo>
                    <a:pt x="867047" y="178595"/>
                  </a:lnTo>
                  <a:lnTo>
                    <a:pt x="866381" y="181584"/>
                  </a:lnTo>
                  <a:lnTo>
                    <a:pt x="863048" y="184259"/>
                  </a:lnTo>
                  <a:lnTo>
                    <a:pt x="858382" y="186147"/>
                  </a:lnTo>
                  <a:lnTo>
                    <a:pt x="853049" y="186147"/>
                  </a:lnTo>
                  <a:lnTo>
                    <a:pt x="849050" y="185361"/>
                  </a:lnTo>
                  <a:lnTo>
                    <a:pt x="844384" y="183473"/>
                  </a:lnTo>
                  <a:lnTo>
                    <a:pt x="840384" y="179696"/>
                  </a:lnTo>
                  <a:lnTo>
                    <a:pt x="836385" y="176706"/>
                  </a:lnTo>
                  <a:lnTo>
                    <a:pt x="831885" y="175920"/>
                  </a:lnTo>
                  <a:lnTo>
                    <a:pt x="829052" y="178595"/>
                  </a:lnTo>
                  <a:lnTo>
                    <a:pt x="827886" y="180483"/>
                  </a:lnTo>
                  <a:lnTo>
                    <a:pt x="827053" y="182371"/>
                  </a:lnTo>
                  <a:lnTo>
                    <a:pt x="827053" y="187249"/>
                  </a:lnTo>
                  <a:lnTo>
                    <a:pt x="827886" y="192127"/>
                  </a:lnTo>
                  <a:lnTo>
                    <a:pt x="827886" y="195903"/>
                  </a:lnTo>
                  <a:lnTo>
                    <a:pt x="827053" y="199680"/>
                  </a:lnTo>
                  <a:lnTo>
                    <a:pt x="823053" y="201568"/>
                  </a:lnTo>
                  <a:lnTo>
                    <a:pt x="817054" y="199680"/>
                  </a:lnTo>
                  <a:lnTo>
                    <a:pt x="811888" y="196690"/>
                  </a:lnTo>
                  <a:lnTo>
                    <a:pt x="805889" y="192914"/>
                  </a:lnTo>
                  <a:lnTo>
                    <a:pt x="799890" y="185361"/>
                  </a:lnTo>
                  <a:lnTo>
                    <a:pt x="792724" y="177808"/>
                  </a:lnTo>
                  <a:lnTo>
                    <a:pt x="785892" y="170255"/>
                  </a:lnTo>
                  <a:lnTo>
                    <a:pt x="778726" y="166478"/>
                  </a:lnTo>
                  <a:lnTo>
                    <a:pt x="771894" y="164590"/>
                  </a:lnTo>
                  <a:lnTo>
                    <a:pt x="757562" y="162702"/>
                  </a:lnTo>
                  <a:lnTo>
                    <a:pt x="750730" y="163489"/>
                  </a:lnTo>
                  <a:lnTo>
                    <a:pt x="748730" y="166478"/>
                  </a:lnTo>
                  <a:lnTo>
                    <a:pt x="747397" y="168367"/>
                  </a:lnTo>
                  <a:lnTo>
                    <a:pt x="746730" y="171042"/>
                  </a:lnTo>
                  <a:lnTo>
                    <a:pt x="748730" y="174031"/>
                  </a:lnTo>
                  <a:lnTo>
                    <a:pt x="752730" y="176706"/>
                  </a:lnTo>
                  <a:lnTo>
                    <a:pt x="754729" y="178595"/>
                  </a:lnTo>
                  <a:lnTo>
                    <a:pt x="754729" y="181584"/>
                  </a:lnTo>
                  <a:lnTo>
                    <a:pt x="754729" y="187249"/>
                  </a:lnTo>
                  <a:lnTo>
                    <a:pt x="755562" y="192127"/>
                  </a:lnTo>
                  <a:lnTo>
                    <a:pt x="780726" y="218719"/>
                  </a:lnTo>
                  <a:lnTo>
                    <a:pt x="782725" y="220608"/>
                  </a:lnTo>
                  <a:lnTo>
                    <a:pt x="787891" y="221237"/>
                  </a:lnTo>
                  <a:lnTo>
                    <a:pt x="791891" y="221237"/>
                  </a:lnTo>
                  <a:lnTo>
                    <a:pt x="793891" y="221237"/>
                  </a:lnTo>
                  <a:lnTo>
                    <a:pt x="796723" y="220608"/>
                  </a:lnTo>
                  <a:lnTo>
                    <a:pt x="799890" y="219349"/>
                  </a:lnTo>
                  <a:lnTo>
                    <a:pt x="803056" y="220608"/>
                  </a:lnTo>
                  <a:lnTo>
                    <a:pt x="805889" y="222496"/>
                  </a:lnTo>
                  <a:lnTo>
                    <a:pt x="805889" y="225171"/>
                  </a:lnTo>
                  <a:lnTo>
                    <a:pt x="805056" y="233825"/>
                  </a:lnTo>
                  <a:lnTo>
                    <a:pt x="805056" y="245155"/>
                  </a:lnTo>
                  <a:lnTo>
                    <a:pt x="805889" y="247043"/>
                  </a:lnTo>
                  <a:lnTo>
                    <a:pt x="809055" y="248931"/>
                  </a:lnTo>
                  <a:lnTo>
                    <a:pt x="813055" y="248144"/>
                  </a:lnTo>
                  <a:lnTo>
                    <a:pt x="821053" y="248144"/>
                  </a:lnTo>
                  <a:lnTo>
                    <a:pt x="825053" y="250819"/>
                  </a:lnTo>
                  <a:lnTo>
                    <a:pt x="825053" y="252708"/>
                  </a:lnTo>
                  <a:lnTo>
                    <a:pt x="821887" y="260261"/>
                  </a:lnTo>
                  <a:lnTo>
                    <a:pt x="825053" y="264037"/>
                  </a:lnTo>
                  <a:lnTo>
                    <a:pt x="827886" y="267027"/>
                  </a:lnTo>
                  <a:lnTo>
                    <a:pt x="829886" y="268915"/>
                  </a:lnTo>
                  <a:lnTo>
                    <a:pt x="835052" y="272691"/>
                  </a:lnTo>
                  <a:lnTo>
                    <a:pt x="836385" y="273950"/>
                  </a:lnTo>
                  <a:lnTo>
                    <a:pt x="821053" y="259474"/>
                  </a:lnTo>
                  <a:lnTo>
                    <a:pt x="821053" y="254596"/>
                  </a:lnTo>
                  <a:lnTo>
                    <a:pt x="821887" y="250819"/>
                  </a:lnTo>
                  <a:lnTo>
                    <a:pt x="821053" y="250033"/>
                  </a:lnTo>
                  <a:lnTo>
                    <a:pt x="817054" y="248931"/>
                  </a:lnTo>
                  <a:lnTo>
                    <a:pt x="811888" y="250033"/>
                  </a:lnTo>
                  <a:lnTo>
                    <a:pt x="809055" y="250033"/>
                  </a:lnTo>
                  <a:lnTo>
                    <a:pt x="805889" y="248931"/>
                  </a:lnTo>
                  <a:lnTo>
                    <a:pt x="803889" y="247043"/>
                  </a:lnTo>
                  <a:lnTo>
                    <a:pt x="803056" y="241378"/>
                  </a:lnTo>
                  <a:lnTo>
                    <a:pt x="803056" y="227059"/>
                  </a:lnTo>
                  <a:lnTo>
                    <a:pt x="803056" y="223125"/>
                  </a:lnTo>
                  <a:lnTo>
                    <a:pt x="801056" y="222496"/>
                  </a:lnTo>
                  <a:lnTo>
                    <a:pt x="795890" y="222496"/>
                  </a:lnTo>
                  <a:lnTo>
                    <a:pt x="788725" y="223125"/>
                  </a:lnTo>
                  <a:lnTo>
                    <a:pt x="785892" y="224384"/>
                  </a:lnTo>
                  <a:lnTo>
                    <a:pt x="782725" y="223125"/>
                  </a:lnTo>
                  <a:lnTo>
                    <a:pt x="776726" y="218719"/>
                  </a:lnTo>
                  <a:lnTo>
                    <a:pt x="774726" y="209278"/>
                  </a:lnTo>
                  <a:lnTo>
                    <a:pt x="771894" y="205502"/>
                  </a:lnTo>
                  <a:lnTo>
                    <a:pt x="763561" y="199680"/>
                  </a:lnTo>
                  <a:lnTo>
                    <a:pt x="755562" y="194802"/>
                  </a:lnTo>
                  <a:lnTo>
                    <a:pt x="751396" y="192127"/>
                  </a:lnTo>
                  <a:lnTo>
                    <a:pt x="751396" y="186147"/>
                  </a:lnTo>
                  <a:lnTo>
                    <a:pt x="750730" y="181584"/>
                  </a:lnTo>
                  <a:lnTo>
                    <a:pt x="750730" y="177808"/>
                  </a:lnTo>
                  <a:lnTo>
                    <a:pt x="749397" y="175920"/>
                  </a:lnTo>
                  <a:lnTo>
                    <a:pt x="743397" y="172930"/>
                  </a:lnTo>
                  <a:lnTo>
                    <a:pt x="738731" y="172930"/>
                  </a:lnTo>
                  <a:lnTo>
                    <a:pt x="734732" y="174818"/>
                  </a:lnTo>
                  <a:lnTo>
                    <a:pt x="732732" y="175920"/>
                  </a:lnTo>
                  <a:lnTo>
                    <a:pt x="727400" y="174031"/>
                  </a:lnTo>
                  <a:lnTo>
                    <a:pt x="722234" y="171042"/>
                  </a:lnTo>
                  <a:lnTo>
                    <a:pt x="715401" y="164590"/>
                  </a:lnTo>
                  <a:lnTo>
                    <a:pt x="711402" y="162702"/>
                  </a:lnTo>
                  <a:lnTo>
                    <a:pt x="704236" y="162702"/>
                  </a:lnTo>
                  <a:lnTo>
                    <a:pt x="691071" y="163489"/>
                  </a:lnTo>
                  <a:lnTo>
                    <a:pt x="686239" y="161600"/>
                  </a:lnTo>
                  <a:lnTo>
                    <a:pt x="680239" y="159712"/>
                  </a:lnTo>
                  <a:lnTo>
                    <a:pt x="670241" y="153261"/>
                  </a:lnTo>
                  <a:lnTo>
                    <a:pt x="667075" y="151373"/>
                  </a:lnTo>
                  <a:lnTo>
                    <a:pt x="661909" y="149012"/>
                  </a:lnTo>
                  <a:lnTo>
                    <a:pt x="655909" y="149012"/>
                  </a:lnTo>
                  <a:lnTo>
                    <a:pt x="651910" y="151373"/>
                  </a:lnTo>
                  <a:lnTo>
                    <a:pt x="649910" y="153261"/>
                  </a:lnTo>
                  <a:lnTo>
                    <a:pt x="647911" y="155149"/>
                  </a:lnTo>
                  <a:lnTo>
                    <a:pt x="647911" y="157824"/>
                  </a:lnTo>
                  <a:lnTo>
                    <a:pt x="647077" y="162702"/>
                  </a:lnTo>
                  <a:lnTo>
                    <a:pt x="651910" y="170255"/>
                  </a:lnTo>
                  <a:lnTo>
                    <a:pt x="659909" y="180483"/>
                  </a:lnTo>
                  <a:lnTo>
                    <a:pt x="664242" y="183472"/>
                  </a:lnTo>
                  <a:lnTo>
                    <a:pt x="665075" y="185361"/>
                  </a:lnTo>
                  <a:lnTo>
                    <a:pt x="670241" y="192127"/>
                  </a:lnTo>
                  <a:lnTo>
                    <a:pt x="671074" y="196690"/>
                  </a:lnTo>
                  <a:lnTo>
                    <a:pt x="671074" y="200467"/>
                  </a:lnTo>
                  <a:lnTo>
                    <a:pt x="669074" y="204243"/>
                  </a:lnTo>
                  <a:lnTo>
                    <a:pt x="659909" y="211167"/>
                  </a:lnTo>
                  <a:lnTo>
                    <a:pt x="653910" y="214943"/>
                  </a:lnTo>
                  <a:lnTo>
                    <a:pt x="647077" y="220608"/>
                  </a:lnTo>
                  <a:lnTo>
                    <a:pt x="641911" y="222496"/>
                  </a:lnTo>
                  <a:lnTo>
                    <a:pt x="635079" y="226272"/>
                  </a:lnTo>
                  <a:lnTo>
                    <a:pt x="633079" y="230049"/>
                  </a:lnTo>
                  <a:lnTo>
                    <a:pt x="633079" y="235714"/>
                  </a:lnTo>
                  <a:lnTo>
                    <a:pt x="633912" y="240591"/>
                  </a:lnTo>
                  <a:lnTo>
                    <a:pt x="635912" y="241378"/>
                  </a:lnTo>
                  <a:lnTo>
                    <a:pt x="641078" y="241378"/>
                  </a:lnTo>
                  <a:lnTo>
                    <a:pt x="643078" y="241378"/>
                  </a:lnTo>
                  <a:lnTo>
                    <a:pt x="643911" y="242480"/>
                  </a:lnTo>
                  <a:lnTo>
                    <a:pt x="643078" y="244368"/>
                  </a:lnTo>
                  <a:lnTo>
                    <a:pt x="641078" y="244368"/>
                  </a:lnTo>
                  <a:lnTo>
                    <a:pt x="637912" y="244368"/>
                  </a:lnTo>
                  <a:lnTo>
                    <a:pt x="637912" y="247043"/>
                  </a:lnTo>
                  <a:lnTo>
                    <a:pt x="637912" y="250819"/>
                  </a:lnTo>
                  <a:lnTo>
                    <a:pt x="639078" y="251921"/>
                  </a:lnTo>
                  <a:lnTo>
                    <a:pt x="641911" y="252708"/>
                  </a:lnTo>
                  <a:lnTo>
                    <a:pt x="643078" y="254596"/>
                  </a:lnTo>
                  <a:lnTo>
                    <a:pt x="641078" y="254596"/>
                  </a:lnTo>
                  <a:lnTo>
                    <a:pt x="639078" y="254596"/>
                  </a:lnTo>
                  <a:lnTo>
                    <a:pt x="637912" y="257586"/>
                  </a:lnTo>
                  <a:lnTo>
                    <a:pt x="635079" y="260261"/>
                  </a:lnTo>
                  <a:lnTo>
                    <a:pt x="629913" y="262149"/>
                  </a:lnTo>
                  <a:lnTo>
                    <a:pt x="623914" y="262149"/>
                  </a:lnTo>
                  <a:lnTo>
                    <a:pt x="601750" y="247043"/>
                  </a:lnTo>
                  <a:lnTo>
                    <a:pt x="595751" y="241378"/>
                  </a:lnTo>
                  <a:lnTo>
                    <a:pt x="592585" y="241378"/>
                  </a:lnTo>
                  <a:lnTo>
                    <a:pt x="589419" y="242480"/>
                  </a:lnTo>
                  <a:lnTo>
                    <a:pt x="586586" y="250033"/>
                  </a:lnTo>
                  <a:lnTo>
                    <a:pt x="583419" y="258372"/>
                  </a:lnTo>
                  <a:lnTo>
                    <a:pt x="580586" y="265138"/>
                  </a:lnTo>
                  <a:lnTo>
                    <a:pt x="574587" y="269702"/>
                  </a:lnTo>
                  <a:lnTo>
                    <a:pt x="572588" y="274580"/>
                  </a:lnTo>
                  <a:lnTo>
                    <a:pt x="568588" y="279615"/>
                  </a:lnTo>
                  <a:lnTo>
                    <a:pt x="565422" y="285909"/>
                  </a:lnTo>
                  <a:lnTo>
                    <a:pt x="566588" y="285909"/>
                  </a:lnTo>
                  <a:lnTo>
                    <a:pt x="571421" y="285280"/>
                  </a:lnTo>
                  <a:lnTo>
                    <a:pt x="577420" y="283391"/>
                  </a:lnTo>
                  <a:lnTo>
                    <a:pt x="574587" y="285909"/>
                  </a:lnTo>
                  <a:lnTo>
                    <a:pt x="569421" y="287955"/>
                  </a:lnTo>
                  <a:lnTo>
                    <a:pt x="564589" y="289056"/>
                  </a:lnTo>
                  <a:lnTo>
                    <a:pt x="564589" y="292832"/>
                  </a:lnTo>
                  <a:lnTo>
                    <a:pt x="565422" y="301172"/>
                  </a:lnTo>
                  <a:lnTo>
                    <a:pt x="570588" y="306050"/>
                  </a:lnTo>
                  <a:lnTo>
                    <a:pt x="575421" y="310613"/>
                  </a:lnTo>
                  <a:lnTo>
                    <a:pt x="577420" y="316593"/>
                  </a:lnTo>
                  <a:lnTo>
                    <a:pt x="577420" y="323044"/>
                  </a:lnTo>
                  <a:lnTo>
                    <a:pt x="580586" y="327922"/>
                  </a:lnTo>
                  <a:lnTo>
                    <a:pt x="583419" y="330597"/>
                  </a:lnTo>
                  <a:lnTo>
                    <a:pt x="586586" y="332485"/>
                  </a:lnTo>
                  <a:lnTo>
                    <a:pt x="591418" y="334374"/>
                  </a:lnTo>
                  <a:lnTo>
                    <a:pt x="594585" y="335475"/>
                  </a:lnTo>
                  <a:lnTo>
                    <a:pt x="595751" y="338150"/>
                  </a:lnTo>
                  <a:lnTo>
                    <a:pt x="597751" y="343028"/>
                  </a:lnTo>
                  <a:lnTo>
                    <a:pt x="599751" y="344916"/>
                  </a:lnTo>
                  <a:lnTo>
                    <a:pt x="605916" y="343815"/>
                  </a:lnTo>
                  <a:lnTo>
                    <a:pt x="610582" y="343028"/>
                  </a:lnTo>
                  <a:lnTo>
                    <a:pt x="614582" y="341140"/>
                  </a:lnTo>
                  <a:lnTo>
                    <a:pt x="620581" y="341140"/>
                  </a:lnTo>
                  <a:lnTo>
                    <a:pt x="637079" y="341926"/>
                  </a:lnTo>
                  <a:lnTo>
                    <a:pt x="647077" y="343028"/>
                  </a:lnTo>
                  <a:lnTo>
                    <a:pt x="651910" y="343815"/>
                  </a:lnTo>
                  <a:lnTo>
                    <a:pt x="653910" y="343815"/>
                  </a:lnTo>
                  <a:lnTo>
                    <a:pt x="655909" y="343815"/>
                  </a:lnTo>
                  <a:lnTo>
                    <a:pt x="657909" y="341926"/>
                  </a:lnTo>
                  <a:lnTo>
                    <a:pt x="661075" y="339251"/>
                  </a:lnTo>
                  <a:lnTo>
                    <a:pt x="664242" y="336262"/>
                  </a:lnTo>
                  <a:lnTo>
                    <a:pt x="667075" y="335475"/>
                  </a:lnTo>
                  <a:lnTo>
                    <a:pt x="670241" y="336262"/>
                  </a:lnTo>
                  <a:lnTo>
                    <a:pt x="667075" y="337363"/>
                  </a:lnTo>
                  <a:lnTo>
                    <a:pt x="661909" y="339251"/>
                  </a:lnTo>
                  <a:lnTo>
                    <a:pt x="659076" y="341926"/>
                  </a:lnTo>
                  <a:lnTo>
                    <a:pt x="659909" y="343815"/>
                  </a:lnTo>
                  <a:lnTo>
                    <a:pt x="663075" y="344916"/>
                  </a:lnTo>
                  <a:lnTo>
                    <a:pt x="671074" y="347591"/>
                  </a:lnTo>
                  <a:lnTo>
                    <a:pt x="674240" y="347591"/>
                  </a:lnTo>
                  <a:lnTo>
                    <a:pt x="678240" y="347591"/>
                  </a:lnTo>
                  <a:lnTo>
                    <a:pt x="684239" y="346804"/>
                  </a:lnTo>
                  <a:lnTo>
                    <a:pt x="686239" y="348850"/>
                  </a:lnTo>
                  <a:lnTo>
                    <a:pt x="689072" y="351368"/>
                  </a:lnTo>
                  <a:lnTo>
                    <a:pt x="692238" y="351368"/>
                  </a:lnTo>
                  <a:lnTo>
                    <a:pt x="695071" y="348850"/>
                  </a:lnTo>
                  <a:lnTo>
                    <a:pt x="705403" y="343815"/>
                  </a:lnTo>
                  <a:lnTo>
                    <a:pt x="710235" y="341926"/>
                  </a:lnTo>
                  <a:lnTo>
                    <a:pt x="712235" y="343815"/>
                  </a:lnTo>
                  <a:lnTo>
                    <a:pt x="715401" y="345703"/>
                  </a:lnTo>
                  <a:lnTo>
                    <a:pt x="718234" y="347591"/>
                  </a:lnTo>
                  <a:lnTo>
                    <a:pt x="720234" y="348850"/>
                  </a:lnTo>
                  <a:lnTo>
                    <a:pt x="722234" y="348850"/>
                  </a:lnTo>
                  <a:lnTo>
                    <a:pt x="722234" y="349479"/>
                  </a:lnTo>
                  <a:lnTo>
                    <a:pt x="718234" y="348850"/>
                  </a:lnTo>
                  <a:lnTo>
                    <a:pt x="711402" y="345703"/>
                  </a:lnTo>
                  <a:lnTo>
                    <a:pt x="708236" y="344916"/>
                  </a:lnTo>
                  <a:lnTo>
                    <a:pt x="705403" y="345703"/>
                  </a:lnTo>
                  <a:lnTo>
                    <a:pt x="697404" y="349479"/>
                  </a:lnTo>
                  <a:lnTo>
                    <a:pt x="694238" y="352626"/>
                  </a:lnTo>
                  <a:lnTo>
                    <a:pt x="690238" y="353256"/>
                  </a:lnTo>
                  <a:lnTo>
                    <a:pt x="687072" y="352626"/>
                  </a:lnTo>
                  <a:lnTo>
                    <a:pt x="682239" y="349479"/>
                  </a:lnTo>
                  <a:lnTo>
                    <a:pt x="678240" y="349479"/>
                  </a:lnTo>
                  <a:lnTo>
                    <a:pt x="674240" y="350738"/>
                  </a:lnTo>
                  <a:lnTo>
                    <a:pt x="670241" y="349479"/>
                  </a:lnTo>
                  <a:lnTo>
                    <a:pt x="663075" y="346804"/>
                  </a:lnTo>
                  <a:lnTo>
                    <a:pt x="653910" y="344916"/>
                  </a:lnTo>
                  <a:lnTo>
                    <a:pt x="645911" y="343815"/>
                  </a:lnTo>
                  <a:lnTo>
                    <a:pt x="639912" y="343815"/>
                  </a:lnTo>
                  <a:lnTo>
                    <a:pt x="635079" y="343815"/>
                  </a:lnTo>
                  <a:lnTo>
                    <a:pt x="627913" y="344916"/>
                  </a:lnTo>
                  <a:lnTo>
                    <a:pt x="618581" y="343028"/>
                  </a:lnTo>
                  <a:lnTo>
                    <a:pt x="613915" y="343028"/>
                  </a:lnTo>
                  <a:lnTo>
                    <a:pt x="607916" y="344916"/>
                  </a:lnTo>
                  <a:lnTo>
                    <a:pt x="602583" y="346804"/>
                  </a:lnTo>
                  <a:lnTo>
                    <a:pt x="597751" y="346804"/>
                  </a:lnTo>
                  <a:lnTo>
                    <a:pt x="593418" y="343028"/>
                  </a:lnTo>
                  <a:lnTo>
                    <a:pt x="592585" y="339251"/>
                  </a:lnTo>
                  <a:lnTo>
                    <a:pt x="588585" y="336262"/>
                  </a:lnTo>
                  <a:lnTo>
                    <a:pt x="584586" y="334374"/>
                  </a:lnTo>
                  <a:lnTo>
                    <a:pt x="581420" y="336262"/>
                  </a:lnTo>
                  <a:lnTo>
                    <a:pt x="583419" y="339251"/>
                  </a:lnTo>
                  <a:lnTo>
                    <a:pt x="584586" y="341140"/>
                  </a:lnTo>
                  <a:lnTo>
                    <a:pt x="584586" y="343028"/>
                  </a:lnTo>
                  <a:lnTo>
                    <a:pt x="583419" y="345703"/>
                  </a:lnTo>
                  <a:lnTo>
                    <a:pt x="583419" y="348850"/>
                  </a:lnTo>
                  <a:lnTo>
                    <a:pt x="608583" y="371509"/>
                  </a:lnTo>
                  <a:lnTo>
                    <a:pt x="611916" y="376387"/>
                  </a:lnTo>
                  <a:lnTo>
                    <a:pt x="617915" y="379062"/>
                  </a:lnTo>
                  <a:lnTo>
                    <a:pt x="622581" y="382838"/>
                  </a:lnTo>
                  <a:lnTo>
                    <a:pt x="626580" y="382838"/>
                  </a:lnTo>
                  <a:lnTo>
                    <a:pt x="629913" y="382051"/>
                  </a:lnTo>
                  <a:lnTo>
                    <a:pt x="635079" y="379062"/>
                  </a:lnTo>
                  <a:lnTo>
                    <a:pt x="637079" y="379062"/>
                  </a:lnTo>
                  <a:lnTo>
                    <a:pt x="639078" y="379062"/>
                  </a:lnTo>
                  <a:lnTo>
                    <a:pt x="639078" y="380950"/>
                  </a:lnTo>
                  <a:lnTo>
                    <a:pt x="639078" y="383940"/>
                  </a:lnTo>
                  <a:lnTo>
                    <a:pt x="639912" y="387716"/>
                  </a:lnTo>
                  <a:lnTo>
                    <a:pt x="641078" y="389604"/>
                  </a:lnTo>
                  <a:lnTo>
                    <a:pt x="649077" y="394167"/>
                  </a:lnTo>
                  <a:lnTo>
                    <a:pt x="655909" y="397157"/>
                  </a:lnTo>
                  <a:lnTo>
                    <a:pt x="661075" y="402035"/>
                  </a:lnTo>
                  <a:lnTo>
                    <a:pt x="664242" y="404710"/>
                  </a:lnTo>
                  <a:lnTo>
                    <a:pt x="666241" y="408487"/>
                  </a:lnTo>
                  <a:lnTo>
                    <a:pt x="667075" y="413522"/>
                  </a:lnTo>
                  <a:lnTo>
                    <a:pt x="665075" y="419816"/>
                  </a:lnTo>
                  <a:lnTo>
                    <a:pt x="661909" y="423592"/>
                  </a:lnTo>
                  <a:lnTo>
                    <a:pt x="653910" y="429257"/>
                  </a:lnTo>
                  <a:lnTo>
                    <a:pt x="649077" y="435079"/>
                  </a:lnTo>
                  <a:lnTo>
                    <a:pt x="647911" y="438069"/>
                  </a:lnTo>
                  <a:lnTo>
                    <a:pt x="649910" y="441059"/>
                  </a:lnTo>
                  <a:lnTo>
                    <a:pt x="653910" y="441845"/>
                  </a:lnTo>
                  <a:lnTo>
                    <a:pt x="659909" y="442947"/>
                  </a:lnTo>
                  <a:lnTo>
                    <a:pt x="669074" y="441845"/>
                  </a:lnTo>
                  <a:lnTo>
                    <a:pt x="674240" y="443734"/>
                  </a:lnTo>
                  <a:lnTo>
                    <a:pt x="679073" y="445622"/>
                  </a:lnTo>
                  <a:lnTo>
                    <a:pt x="680239" y="447510"/>
                  </a:lnTo>
                  <a:lnTo>
                    <a:pt x="683072" y="451286"/>
                  </a:lnTo>
                  <a:lnTo>
                    <a:pt x="683072" y="455063"/>
                  </a:lnTo>
                  <a:lnTo>
                    <a:pt x="685072" y="456164"/>
                  </a:lnTo>
                  <a:lnTo>
                    <a:pt x="686239" y="455063"/>
                  </a:lnTo>
                  <a:lnTo>
                    <a:pt x="686239" y="452388"/>
                  </a:lnTo>
                  <a:lnTo>
                    <a:pt x="684239" y="445622"/>
                  </a:lnTo>
                  <a:lnTo>
                    <a:pt x="683072" y="441059"/>
                  </a:lnTo>
                  <a:lnTo>
                    <a:pt x="683072" y="436967"/>
                  </a:lnTo>
                  <a:lnTo>
                    <a:pt x="686239" y="436181"/>
                  </a:lnTo>
                  <a:lnTo>
                    <a:pt x="689072" y="436181"/>
                  </a:lnTo>
                  <a:lnTo>
                    <a:pt x="694238" y="439170"/>
                  </a:lnTo>
                  <a:lnTo>
                    <a:pt x="697404" y="441059"/>
                  </a:lnTo>
                  <a:lnTo>
                    <a:pt x="701403" y="443734"/>
                  </a:lnTo>
                  <a:lnTo>
                    <a:pt x="704236" y="441059"/>
                  </a:lnTo>
                  <a:lnTo>
                    <a:pt x="710235" y="436181"/>
                  </a:lnTo>
                  <a:lnTo>
                    <a:pt x="714235" y="432404"/>
                  </a:lnTo>
                  <a:lnTo>
                    <a:pt x="715401" y="430516"/>
                  </a:lnTo>
                  <a:lnTo>
                    <a:pt x="715401" y="428628"/>
                  </a:lnTo>
                  <a:lnTo>
                    <a:pt x="713402" y="425481"/>
                  </a:lnTo>
                  <a:lnTo>
                    <a:pt x="708236" y="421704"/>
                  </a:lnTo>
                  <a:lnTo>
                    <a:pt x="706236" y="419816"/>
                  </a:lnTo>
                  <a:lnTo>
                    <a:pt x="706236" y="417298"/>
                  </a:lnTo>
                  <a:lnTo>
                    <a:pt x="707402" y="415410"/>
                  </a:lnTo>
                  <a:lnTo>
                    <a:pt x="710235" y="412263"/>
                  </a:lnTo>
                  <a:lnTo>
                    <a:pt x="715401" y="412263"/>
                  </a:lnTo>
                  <a:lnTo>
                    <a:pt x="717401" y="412263"/>
                  </a:lnTo>
                  <a:lnTo>
                    <a:pt x="721400" y="413522"/>
                  </a:lnTo>
                  <a:lnTo>
                    <a:pt x="725400" y="413522"/>
                  </a:lnTo>
                  <a:lnTo>
                    <a:pt x="728233" y="414151"/>
                  </a:lnTo>
                  <a:lnTo>
                    <a:pt x="732732" y="416039"/>
                  </a:lnTo>
                  <a:lnTo>
                    <a:pt x="738731" y="419816"/>
                  </a:lnTo>
                  <a:lnTo>
                    <a:pt x="740731" y="421704"/>
                  </a:lnTo>
                  <a:lnTo>
                    <a:pt x="743397" y="421704"/>
                  </a:lnTo>
                  <a:lnTo>
                    <a:pt x="753396" y="422963"/>
                  </a:lnTo>
                  <a:lnTo>
                    <a:pt x="758729" y="424851"/>
                  </a:lnTo>
                  <a:lnTo>
                    <a:pt x="765561" y="425481"/>
                  </a:lnTo>
                  <a:lnTo>
                    <a:pt x="769894" y="423592"/>
                  </a:lnTo>
                  <a:lnTo>
                    <a:pt x="770727" y="421075"/>
                  </a:lnTo>
                  <a:lnTo>
                    <a:pt x="770727" y="423592"/>
                  </a:lnTo>
                  <a:lnTo>
                    <a:pt x="768727" y="426739"/>
                  </a:lnTo>
                  <a:lnTo>
                    <a:pt x="766728" y="427369"/>
                  </a:lnTo>
                  <a:lnTo>
                    <a:pt x="764728" y="427369"/>
                  </a:lnTo>
                  <a:lnTo>
                    <a:pt x="762728" y="426739"/>
                  </a:lnTo>
                  <a:lnTo>
                    <a:pt x="758729" y="424851"/>
                  </a:lnTo>
                  <a:lnTo>
                    <a:pt x="752730" y="423592"/>
                  </a:lnTo>
                  <a:lnTo>
                    <a:pt x="732732" y="417928"/>
                  </a:lnTo>
                  <a:lnTo>
                    <a:pt x="730233" y="416039"/>
                  </a:lnTo>
                  <a:lnTo>
                    <a:pt x="727400" y="415410"/>
                  </a:lnTo>
                  <a:lnTo>
                    <a:pt x="725400" y="415410"/>
                  </a:lnTo>
                  <a:lnTo>
                    <a:pt x="722234" y="415410"/>
                  </a:lnTo>
                  <a:lnTo>
                    <a:pt x="719401" y="415410"/>
                  </a:lnTo>
                  <a:lnTo>
                    <a:pt x="713402" y="414151"/>
                  </a:lnTo>
                  <a:lnTo>
                    <a:pt x="710235" y="414151"/>
                  </a:lnTo>
                  <a:lnTo>
                    <a:pt x="709402" y="415410"/>
                  </a:lnTo>
                  <a:lnTo>
                    <a:pt x="708236" y="417298"/>
                  </a:lnTo>
                  <a:lnTo>
                    <a:pt x="709402" y="419816"/>
                  </a:lnTo>
                  <a:lnTo>
                    <a:pt x="711402" y="421704"/>
                  </a:lnTo>
                  <a:lnTo>
                    <a:pt x="713402" y="424851"/>
                  </a:lnTo>
                  <a:lnTo>
                    <a:pt x="718234" y="428628"/>
                  </a:lnTo>
                  <a:lnTo>
                    <a:pt x="718234" y="430516"/>
                  </a:lnTo>
                  <a:lnTo>
                    <a:pt x="716235" y="432404"/>
                  </a:lnTo>
                  <a:lnTo>
                    <a:pt x="708236" y="439170"/>
                  </a:lnTo>
                  <a:lnTo>
                    <a:pt x="706236" y="442947"/>
                  </a:lnTo>
                  <a:lnTo>
                    <a:pt x="703403" y="446723"/>
                  </a:lnTo>
                  <a:lnTo>
                    <a:pt x="700237" y="446723"/>
                  </a:lnTo>
                  <a:lnTo>
                    <a:pt x="698237" y="445622"/>
                  </a:lnTo>
                  <a:lnTo>
                    <a:pt x="692238" y="441059"/>
                  </a:lnTo>
                  <a:lnTo>
                    <a:pt x="688238" y="438069"/>
                  </a:lnTo>
                  <a:lnTo>
                    <a:pt x="687072" y="436967"/>
                  </a:lnTo>
                  <a:lnTo>
                    <a:pt x="685072" y="439170"/>
                  </a:lnTo>
                  <a:lnTo>
                    <a:pt x="686239" y="441059"/>
                  </a:lnTo>
                  <a:lnTo>
                    <a:pt x="687072" y="446723"/>
                  </a:lnTo>
                  <a:lnTo>
                    <a:pt x="688238" y="452388"/>
                  </a:lnTo>
                  <a:lnTo>
                    <a:pt x="688238" y="456951"/>
                  </a:lnTo>
                  <a:lnTo>
                    <a:pt x="687072" y="459941"/>
                  </a:lnTo>
                  <a:lnTo>
                    <a:pt x="691071" y="460728"/>
                  </a:lnTo>
                  <a:lnTo>
                    <a:pt x="700237" y="462616"/>
                  </a:lnTo>
                  <a:lnTo>
                    <a:pt x="703403" y="465606"/>
                  </a:lnTo>
                  <a:lnTo>
                    <a:pt x="702236" y="467494"/>
                  </a:lnTo>
                  <a:lnTo>
                    <a:pt x="700237" y="469382"/>
                  </a:lnTo>
                  <a:lnTo>
                    <a:pt x="699403" y="471270"/>
                  </a:lnTo>
                  <a:lnTo>
                    <a:pt x="696237" y="475047"/>
                  </a:lnTo>
                  <a:lnTo>
                    <a:pt x="695071" y="476935"/>
                  </a:lnTo>
                  <a:lnTo>
                    <a:pt x="699403" y="477722"/>
                  </a:lnTo>
                  <a:lnTo>
                    <a:pt x="702236" y="476935"/>
                  </a:lnTo>
                  <a:lnTo>
                    <a:pt x="706236" y="475047"/>
                  </a:lnTo>
                  <a:lnTo>
                    <a:pt x="707402" y="471270"/>
                  </a:lnTo>
                  <a:lnTo>
                    <a:pt x="709402" y="466392"/>
                  </a:lnTo>
                  <a:lnTo>
                    <a:pt x="713402" y="464504"/>
                  </a:lnTo>
                  <a:lnTo>
                    <a:pt x="717401" y="464504"/>
                  </a:lnTo>
                  <a:lnTo>
                    <a:pt x="720234" y="467494"/>
                  </a:lnTo>
                  <a:lnTo>
                    <a:pt x="723400" y="473945"/>
                  </a:lnTo>
                  <a:lnTo>
                    <a:pt x="723400" y="475047"/>
                  </a:lnTo>
                  <a:lnTo>
                    <a:pt x="725400" y="476935"/>
                  </a:lnTo>
                  <a:lnTo>
                    <a:pt x="725400" y="477722"/>
                  </a:lnTo>
                  <a:lnTo>
                    <a:pt x="724233" y="480082"/>
                  </a:lnTo>
                  <a:lnTo>
                    <a:pt x="723400" y="480082"/>
                  </a:lnTo>
                  <a:lnTo>
                    <a:pt x="722234" y="480711"/>
                  </a:lnTo>
                  <a:lnTo>
                    <a:pt x="722234" y="481970"/>
                  </a:lnTo>
                  <a:lnTo>
                    <a:pt x="723400" y="482600"/>
                  </a:lnTo>
                  <a:lnTo>
                    <a:pt x="726233" y="484488"/>
                  </a:lnTo>
                  <a:lnTo>
                    <a:pt x="729399" y="487635"/>
                  </a:lnTo>
                  <a:lnTo>
                    <a:pt x="729399" y="490153"/>
                  </a:lnTo>
                  <a:lnTo>
                    <a:pt x="729399" y="493300"/>
                  </a:lnTo>
                  <a:lnTo>
                    <a:pt x="728233" y="497076"/>
                  </a:lnTo>
                  <a:lnTo>
                    <a:pt x="727400" y="497863"/>
                  </a:lnTo>
                  <a:lnTo>
                    <a:pt x="725400" y="498964"/>
                  </a:lnTo>
                  <a:lnTo>
                    <a:pt x="723400" y="497863"/>
                  </a:lnTo>
                  <a:lnTo>
                    <a:pt x="721400" y="497863"/>
                  </a:lnTo>
                  <a:lnTo>
                    <a:pt x="720234" y="498964"/>
                  </a:lnTo>
                  <a:lnTo>
                    <a:pt x="720234" y="500852"/>
                  </a:lnTo>
                  <a:lnTo>
                    <a:pt x="720234" y="503527"/>
                  </a:lnTo>
                  <a:lnTo>
                    <a:pt x="720234" y="505416"/>
                  </a:lnTo>
                  <a:lnTo>
                    <a:pt x="719401" y="510294"/>
                  </a:lnTo>
                  <a:lnTo>
                    <a:pt x="720234" y="512182"/>
                  </a:lnTo>
                  <a:lnTo>
                    <a:pt x="726233" y="512182"/>
                  </a:lnTo>
                  <a:lnTo>
                    <a:pt x="728233" y="514070"/>
                  </a:lnTo>
                  <a:lnTo>
                    <a:pt x="728233" y="514857"/>
                  </a:lnTo>
                  <a:lnTo>
                    <a:pt x="726233" y="514070"/>
                  </a:lnTo>
                  <a:lnTo>
                    <a:pt x="724233" y="512969"/>
                  </a:lnTo>
                  <a:lnTo>
                    <a:pt x="721400" y="512969"/>
                  </a:lnTo>
                  <a:lnTo>
                    <a:pt x="719401" y="514070"/>
                  </a:lnTo>
                  <a:lnTo>
                    <a:pt x="717401" y="512182"/>
                  </a:lnTo>
                  <a:lnTo>
                    <a:pt x="718234" y="509192"/>
                  </a:lnTo>
                  <a:lnTo>
                    <a:pt x="719401" y="505416"/>
                  </a:lnTo>
                  <a:lnTo>
                    <a:pt x="719401" y="503527"/>
                  </a:lnTo>
                  <a:lnTo>
                    <a:pt x="717401" y="500852"/>
                  </a:lnTo>
                  <a:lnTo>
                    <a:pt x="717401" y="497863"/>
                  </a:lnTo>
                  <a:lnTo>
                    <a:pt x="719401" y="495188"/>
                  </a:lnTo>
                  <a:lnTo>
                    <a:pt x="722234" y="495188"/>
                  </a:lnTo>
                  <a:lnTo>
                    <a:pt x="725400" y="495975"/>
                  </a:lnTo>
                  <a:lnTo>
                    <a:pt x="726233" y="495975"/>
                  </a:lnTo>
                  <a:lnTo>
                    <a:pt x="727400" y="495975"/>
                  </a:lnTo>
                  <a:lnTo>
                    <a:pt x="728233" y="491411"/>
                  </a:lnTo>
                  <a:lnTo>
                    <a:pt x="727400" y="488264"/>
                  </a:lnTo>
                  <a:lnTo>
                    <a:pt x="723400" y="484488"/>
                  </a:lnTo>
                  <a:lnTo>
                    <a:pt x="719401" y="482600"/>
                  </a:lnTo>
                  <a:lnTo>
                    <a:pt x="718234" y="481970"/>
                  </a:lnTo>
                  <a:lnTo>
                    <a:pt x="720234" y="480082"/>
                  </a:lnTo>
                  <a:lnTo>
                    <a:pt x="723400" y="478823"/>
                  </a:lnTo>
                  <a:lnTo>
                    <a:pt x="723400" y="477722"/>
                  </a:lnTo>
                  <a:lnTo>
                    <a:pt x="721400" y="475047"/>
                  </a:lnTo>
                  <a:lnTo>
                    <a:pt x="720234" y="471270"/>
                  </a:lnTo>
                  <a:lnTo>
                    <a:pt x="718234" y="468281"/>
                  </a:lnTo>
                  <a:lnTo>
                    <a:pt x="714235" y="466392"/>
                  </a:lnTo>
                  <a:lnTo>
                    <a:pt x="712235" y="466392"/>
                  </a:lnTo>
                  <a:lnTo>
                    <a:pt x="710235" y="468281"/>
                  </a:lnTo>
                  <a:lnTo>
                    <a:pt x="708236" y="470169"/>
                  </a:lnTo>
                  <a:lnTo>
                    <a:pt x="708236" y="475047"/>
                  </a:lnTo>
                  <a:lnTo>
                    <a:pt x="707402" y="475833"/>
                  </a:lnTo>
                  <a:lnTo>
                    <a:pt x="702236" y="477722"/>
                  </a:lnTo>
                  <a:lnTo>
                    <a:pt x="700237" y="480082"/>
                  </a:lnTo>
                  <a:lnTo>
                    <a:pt x="696237" y="480082"/>
                  </a:lnTo>
                  <a:lnTo>
                    <a:pt x="694238" y="478823"/>
                  </a:lnTo>
                  <a:lnTo>
                    <a:pt x="694238" y="477722"/>
                  </a:lnTo>
                  <a:lnTo>
                    <a:pt x="693071" y="475047"/>
                  </a:lnTo>
                  <a:lnTo>
                    <a:pt x="696237" y="472057"/>
                  </a:lnTo>
                  <a:lnTo>
                    <a:pt x="700237" y="468281"/>
                  </a:lnTo>
                  <a:lnTo>
                    <a:pt x="700237" y="465606"/>
                  </a:lnTo>
                  <a:lnTo>
                    <a:pt x="699403" y="464504"/>
                  </a:lnTo>
                  <a:lnTo>
                    <a:pt x="692238" y="463717"/>
                  </a:lnTo>
                  <a:lnTo>
                    <a:pt x="688238" y="461829"/>
                  </a:lnTo>
                  <a:lnTo>
                    <a:pt x="684239" y="459941"/>
                  </a:lnTo>
                  <a:lnTo>
                    <a:pt x="683072" y="456164"/>
                  </a:lnTo>
                  <a:lnTo>
                    <a:pt x="679073" y="449398"/>
                  </a:lnTo>
                  <a:lnTo>
                    <a:pt x="675074" y="445622"/>
                  </a:lnTo>
                  <a:lnTo>
                    <a:pt x="672241" y="444835"/>
                  </a:lnTo>
                  <a:lnTo>
                    <a:pt x="668241" y="444835"/>
                  </a:lnTo>
                  <a:lnTo>
                    <a:pt x="667075" y="445622"/>
                  </a:lnTo>
                  <a:lnTo>
                    <a:pt x="668241" y="446723"/>
                  </a:lnTo>
                  <a:lnTo>
                    <a:pt x="670241" y="447510"/>
                  </a:lnTo>
                  <a:lnTo>
                    <a:pt x="671074" y="448611"/>
                  </a:lnTo>
                  <a:lnTo>
                    <a:pt x="671074" y="450500"/>
                  </a:lnTo>
                  <a:lnTo>
                    <a:pt x="670241" y="452388"/>
                  </a:lnTo>
                  <a:lnTo>
                    <a:pt x="669074" y="450500"/>
                  </a:lnTo>
                  <a:lnTo>
                    <a:pt x="668241" y="449398"/>
                  </a:lnTo>
                  <a:lnTo>
                    <a:pt x="667075" y="448611"/>
                  </a:lnTo>
                  <a:lnTo>
                    <a:pt x="666241" y="448611"/>
                  </a:lnTo>
                  <a:lnTo>
                    <a:pt x="665075" y="447510"/>
                  </a:lnTo>
                  <a:lnTo>
                    <a:pt x="664242" y="444835"/>
                  </a:lnTo>
                  <a:lnTo>
                    <a:pt x="659909" y="444835"/>
                  </a:lnTo>
                  <a:lnTo>
                    <a:pt x="653077" y="445622"/>
                  </a:lnTo>
                  <a:lnTo>
                    <a:pt x="649077" y="444835"/>
                  </a:lnTo>
                  <a:lnTo>
                    <a:pt x="645911" y="441845"/>
                  </a:lnTo>
                  <a:lnTo>
                    <a:pt x="643911" y="439170"/>
                  </a:lnTo>
                  <a:lnTo>
                    <a:pt x="647911" y="432404"/>
                  </a:lnTo>
                  <a:lnTo>
                    <a:pt x="655076" y="424851"/>
                  </a:lnTo>
                  <a:lnTo>
                    <a:pt x="659076" y="419816"/>
                  </a:lnTo>
                  <a:lnTo>
                    <a:pt x="661909" y="415410"/>
                  </a:lnTo>
                  <a:lnTo>
                    <a:pt x="663075" y="412263"/>
                  </a:lnTo>
                  <a:lnTo>
                    <a:pt x="663075" y="408487"/>
                  </a:lnTo>
                  <a:lnTo>
                    <a:pt x="661075" y="403923"/>
                  </a:lnTo>
                  <a:lnTo>
                    <a:pt x="653910" y="398259"/>
                  </a:lnTo>
                  <a:lnTo>
                    <a:pt x="649077" y="395269"/>
                  </a:lnTo>
                  <a:lnTo>
                    <a:pt x="641911" y="392279"/>
                  </a:lnTo>
                  <a:lnTo>
                    <a:pt x="639078" y="390391"/>
                  </a:lnTo>
                  <a:lnTo>
                    <a:pt x="637079" y="387716"/>
                  </a:lnTo>
                  <a:lnTo>
                    <a:pt x="637912" y="383940"/>
                  </a:lnTo>
                  <a:lnTo>
                    <a:pt x="637912" y="382051"/>
                  </a:lnTo>
                  <a:lnTo>
                    <a:pt x="637079" y="380950"/>
                  </a:lnTo>
                  <a:lnTo>
                    <a:pt x="635079" y="380950"/>
                  </a:lnTo>
                  <a:lnTo>
                    <a:pt x="633912" y="380950"/>
                  </a:lnTo>
                  <a:lnTo>
                    <a:pt x="631913" y="382051"/>
                  </a:lnTo>
                  <a:lnTo>
                    <a:pt x="631080" y="383940"/>
                  </a:lnTo>
                </a:path>
                <a:path w="977900" h="514985">
                  <a:moveTo>
                    <a:pt x="394612" y="306050"/>
                  </a:moveTo>
                  <a:lnTo>
                    <a:pt x="391446" y="303060"/>
                  </a:lnTo>
                  <a:lnTo>
                    <a:pt x="390613" y="303060"/>
                  </a:lnTo>
                  <a:lnTo>
                    <a:pt x="387446" y="306050"/>
                  </a:lnTo>
                  <a:lnTo>
                    <a:pt x="383447" y="308725"/>
                  </a:lnTo>
                  <a:lnTo>
                    <a:pt x="380114" y="308725"/>
                  </a:lnTo>
                  <a:lnTo>
                    <a:pt x="378114" y="306837"/>
                  </a:lnTo>
                  <a:lnTo>
                    <a:pt x="381447" y="304162"/>
                  </a:lnTo>
                  <a:lnTo>
                    <a:pt x="382114" y="301172"/>
                  </a:lnTo>
                  <a:lnTo>
                    <a:pt x="381447" y="300385"/>
                  </a:lnTo>
                  <a:lnTo>
                    <a:pt x="377448" y="297396"/>
                  </a:lnTo>
                  <a:lnTo>
                    <a:pt x="361283" y="289843"/>
                  </a:lnTo>
                  <a:lnTo>
                    <a:pt x="355284" y="289056"/>
                  </a:lnTo>
                  <a:lnTo>
                    <a:pt x="354118" y="291731"/>
                  </a:lnTo>
                  <a:lnTo>
                    <a:pt x="353284" y="292832"/>
                  </a:lnTo>
                  <a:lnTo>
                    <a:pt x="350951" y="292832"/>
                  </a:lnTo>
                  <a:lnTo>
                    <a:pt x="348952" y="292832"/>
                  </a:lnTo>
                  <a:lnTo>
                    <a:pt x="350118" y="289843"/>
                  </a:lnTo>
                  <a:lnTo>
                    <a:pt x="350118" y="287955"/>
                  </a:lnTo>
                  <a:lnTo>
                    <a:pt x="344952" y="285909"/>
                  </a:lnTo>
                  <a:lnTo>
                    <a:pt x="342119" y="285909"/>
                  </a:lnTo>
                  <a:lnTo>
                    <a:pt x="338953" y="287168"/>
                  </a:lnTo>
                  <a:lnTo>
                    <a:pt x="338120" y="285909"/>
                  </a:lnTo>
                  <a:lnTo>
                    <a:pt x="338953" y="285280"/>
                  </a:lnTo>
                  <a:lnTo>
                    <a:pt x="340119" y="283391"/>
                  </a:lnTo>
                  <a:lnTo>
                    <a:pt x="340119" y="280244"/>
                  </a:lnTo>
                  <a:lnTo>
                    <a:pt x="340119" y="279615"/>
                  </a:lnTo>
                  <a:lnTo>
                    <a:pt x="342952" y="279615"/>
                  </a:lnTo>
                  <a:lnTo>
                    <a:pt x="346952" y="283391"/>
                  </a:lnTo>
                  <a:lnTo>
                    <a:pt x="350118" y="285280"/>
                  </a:lnTo>
                  <a:lnTo>
                    <a:pt x="357284" y="284021"/>
                  </a:lnTo>
                  <a:lnTo>
                    <a:pt x="359284" y="284021"/>
                  </a:lnTo>
                  <a:lnTo>
                    <a:pt x="364116" y="287168"/>
                  </a:lnTo>
                  <a:lnTo>
                    <a:pt x="368116" y="287168"/>
                  </a:lnTo>
                  <a:lnTo>
                    <a:pt x="376115" y="287168"/>
                  </a:lnTo>
                  <a:lnTo>
                    <a:pt x="379447" y="289056"/>
                  </a:lnTo>
                  <a:lnTo>
                    <a:pt x="386113" y="293619"/>
                  </a:lnTo>
                  <a:lnTo>
                    <a:pt x="392612" y="295507"/>
                  </a:lnTo>
                  <a:lnTo>
                    <a:pt x="395445" y="293619"/>
                  </a:lnTo>
                  <a:lnTo>
                    <a:pt x="398611" y="292832"/>
                  </a:lnTo>
                  <a:lnTo>
                    <a:pt x="398611" y="290944"/>
                  </a:lnTo>
                  <a:lnTo>
                    <a:pt x="396612" y="287955"/>
                  </a:lnTo>
                  <a:lnTo>
                    <a:pt x="394612" y="285280"/>
                  </a:lnTo>
                  <a:lnTo>
                    <a:pt x="390613" y="279615"/>
                  </a:lnTo>
                  <a:lnTo>
                    <a:pt x="384113" y="276468"/>
                  </a:lnTo>
                  <a:lnTo>
                    <a:pt x="381447" y="275838"/>
                  </a:lnTo>
                  <a:lnTo>
                    <a:pt x="378114" y="275838"/>
                  </a:lnTo>
                  <a:lnTo>
                    <a:pt x="376115" y="276468"/>
                  </a:lnTo>
                  <a:lnTo>
                    <a:pt x="374115" y="274580"/>
                  </a:lnTo>
                  <a:lnTo>
                    <a:pt x="376115" y="273950"/>
                  </a:lnTo>
                  <a:lnTo>
                    <a:pt x="381447" y="272691"/>
                  </a:lnTo>
                  <a:lnTo>
                    <a:pt x="388613" y="272691"/>
                  </a:lnTo>
                  <a:lnTo>
                    <a:pt x="389446" y="270803"/>
                  </a:lnTo>
                  <a:lnTo>
                    <a:pt x="389446" y="269702"/>
                  </a:lnTo>
                  <a:lnTo>
                    <a:pt x="385447" y="265925"/>
                  </a:lnTo>
                  <a:lnTo>
                    <a:pt x="382114" y="264037"/>
                  </a:lnTo>
                  <a:lnTo>
                    <a:pt x="380114" y="263250"/>
                  </a:lnTo>
                  <a:lnTo>
                    <a:pt x="380114" y="262149"/>
                  </a:lnTo>
                  <a:lnTo>
                    <a:pt x="384113" y="262149"/>
                  </a:lnTo>
                  <a:lnTo>
                    <a:pt x="389446" y="263250"/>
                  </a:lnTo>
                  <a:lnTo>
                    <a:pt x="392612" y="263250"/>
                  </a:lnTo>
                  <a:lnTo>
                    <a:pt x="395445" y="262149"/>
                  </a:lnTo>
                  <a:lnTo>
                    <a:pt x="398611" y="260260"/>
                  </a:lnTo>
                  <a:lnTo>
                    <a:pt x="398611" y="259474"/>
                  </a:lnTo>
                  <a:lnTo>
                    <a:pt x="396612" y="255697"/>
                  </a:lnTo>
                  <a:lnTo>
                    <a:pt x="392612" y="254596"/>
                  </a:lnTo>
                  <a:lnTo>
                    <a:pt x="391446" y="250819"/>
                  </a:lnTo>
                  <a:lnTo>
                    <a:pt x="388613" y="250033"/>
                  </a:lnTo>
                  <a:lnTo>
                    <a:pt x="388613" y="248144"/>
                  </a:lnTo>
                  <a:lnTo>
                    <a:pt x="390613" y="248144"/>
                  </a:lnTo>
                  <a:lnTo>
                    <a:pt x="391446" y="247043"/>
                  </a:lnTo>
                  <a:lnTo>
                    <a:pt x="391446" y="245155"/>
                  </a:lnTo>
                  <a:lnTo>
                    <a:pt x="390613" y="242480"/>
                  </a:lnTo>
                  <a:lnTo>
                    <a:pt x="390613" y="241378"/>
                  </a:lnTo>
                  <a:lnTo>
                    <a:pt x="392612" y="242480"/>
                  </a:lnTo>
                  <a:lnTo>
                    <a:pt x="394612" y="245155"/>
                  </a:lnTo>
                  <a:lnTo>
                    <a:pt x="395445" y="248931"/>
                  </a:lnTo>
                  <a:lnTo>
                    <a:pt x="398611" y="250819"/>
                  </a:lnTo>
                  <a:lnTo>
                    <a:pt x="402611" y="254596"/>
                  </a:lnTo>
                  <a:lnTo>
                    <a:pt x="405444" y="259474"/>
                  </a:lnTo>
                  <a:lnTo>
                    <a:pt x="405444" y="267027"/>
                  </a:lnTo>
                  <a:lnTo>
                    <a:pt x="405444" y="274580"/>
                  </a:lnTo>
                  <a:lnTo>
                    <a:pt x="404611" y="278356"/>
                  </a:lnTo>
                  <a:lnTo>
                    <a:pt x="404611" y="280244"/>
                  </a:lnTo>
                  <a:lnTo>
                    <a:pt x="405444" y="282132"/>
                  </a:lnTo>
                  <a:lnTo>
                    <a:pt x="406610" y="289056"/>
                  </a:lnTo>
                  <a:lnTo>
                    <a:pt x="406610" y="292832"/>
                  </a:lnTo>
                  <a:lnTo>
                    <a:pt x="407444" y="294721"/>
                  </a:lnTo>
                  <a:lnTo>
                    <a:pt x="403444" y="299284"/>
                  </a:lnTo>
                  <a:lnTo>
                    <a:pt x="404611" y="303060"/>
                  </a:lnTo>
                  <a:lnTo>
                    <a:pt x="404611" y="306050"/>
                  </a:lnTo>
                  <a:lnTo>
                    <a:pt x="407444" y="309827"/>
                  </a:lnTo>
                  <a:lnTo>
                    <a:pt x="409443" y="309827"/>
                  </a:lnTo>
                  <a:lnTo>
                    <a:pt x="411443" y="308725"/>
                  </a:lnTo>
                  <a:lnTo>
                    <a:pt x="412610" y="306050"/>
                  </a:lnTo>
                  <a:lnTo>
                    <a:pt x="412610" y="301172"/>
                  </a:lnTo>
                  <a:lnTo>
                    <a:pt x="414609" y="296609"/>
                  </a:lnTo>
                  <a:lnTo>
                    <a:pt x="415442" y="295507"/>
                  </a:lnTo>
                  <a:lnTo>
                    <a:pt x="416609" y="295507"/>
                  </a:lnTo>
                  <a:lnTo>
                    <a:pt x="418609" y="296609"/>
                  </a:lnTo>
                  <a:lnTo>
                    <a:pt x="418609" y="299284"/>
                  </a:lnTo>
                  <a:lnTo>
                    <a:pt x="417442" y="304162"/>
                  </a:lnTo>
                  <a:lnTo>
                    <a:pt x="417442" y="306050"/>
                  </a:lnTo>
                  <a:lnTo>
                    <a:pt x="418609" y="307938"/>
                  </a:lnTo>
                  <a:lnTo>
                    <a:pt x="422608" y="306050"/>
                  </a:lnTo>
                  <a:lnTo>
                    <a:pt x="425774" y="303060"/>
                  </a:lnTo>
                  <a:lnTo>
                    <a:pt x="429774" y="301172"/>
                  </a:lnTo>
                  <a:lnTo>
                    <a:pt x="431774" y="298497"/>
                  </a:lnTo>
                  <a:lnTo>
                    <a:pt x="431774" y="296609"/>
                  </a:lnTo>
                  <a:lnTo>
                    <a:pt x="429774" y="295507"/>
                  </a:lnTo>
                  <a:lnTo>
                    <a:pt x="429774" y="291731"/>
                  </a:lnTo>
                  <a:lnTo>
                    <a:pt x="424608" y="289056"/>
                  </a:lnTo>
                  <a:lnTo>
                    <a:pt x="420608" y="287168"/>
                  </a:lnTo>
                  <a:lnTo>
                    <a:pt x="419442" y="285280"/>
                  </a:lnTo>
                  <a:lnTo>
                    <a:pt x="419442" y="282132"/>
                  </a:lnTo>
                  <a:lnTo>
                    <a:pt x="420608" y="282132"/>
                  </a:lnTo>
                  <a:lnTo>
                    <a:pt x="424608" y="283391"/>
                  </a:lnTo>
                  <a:lnTo>
                    <a:pt x="426608" y="285909"/>
                  </a:lnTo>
                  <a:lnTo>
                    <a:pt x="427774" y="287168"/>
                  </a:lnTo>
                  <a:lnTo>
                    <a:pt x="431774" y="285909"/>
                  </a:lnTo>
                  <a:lnTo>
                    <a:pt x="432607" y="285909"/>
                  </a:lnTo>
                  <a:lnTo>
                    <a:pt x="434607" y="285909"/>
                  </a:lnTo>
                  <a:lnTo>
                    <a:pt x="435773" y="282132"/>
                  </a:lnTo>
                  <a:lnTo>
                    <a:pt x="435773" y="279615"/>
                  </a:lnTo>
                  <a:lnTo>
                    <a:pt x="434607" y="276468"/>
                  </a:lnTo>
                  <a:lnTo>
                    <a:pt x="432607" y="274580"/>
                  </a:lnTo>
                  <a:lnTo>
                    <a:pt x="428607" y="270803"/>
                  </a:lnTo>
                  <a:lnTo>
                    <a:pt x="423775" y="268915"/>
                  </a:lnTo>
                  <a:lnTo>
                    <a:pt x="422608" y="267813"/>
                  </a:lnTo>
                  <a:lnTo>
                    <a:pt x="423775" y="267027"/>
                  </a:lnTo>
                  <a:lnTo>
                    <a:pt x="429774" y="267027"/>
                  </a:lnTo>
                  <a:lnTo>
                    <a:pt x="432607" y="265138"/>
                  </a:lnTo>
                  <a:lnTo>
                    <a:pt x="432607" y="262149"/>
                  </a:lnTo>
                  <a:lnTo>
                    <a:pt x="430607" y="257586"/>
                  </a:lnTo>
                  <a:lnTo>
                    <a:pt x="428607" y="251921"/>
                  </a:lnTo>
                  <a:lnTo>
                    <a:pt x="423775" y="248931"/>
                  </a:lnTo>
                  <a:lnTo>
                    <a:pt x="422608" y="247043"/>
                  </a:lnTo>
                  <a:lnTo>
                    <a:pt x="422608" y="245155"/>
                  </a:lnTo>
                  <a:lnTo>
                    <a:pt x="427774" y="248144"/>
                  </a:lnTo>
                  <a:lnTo>
                    <a:pt x="430607" y="250819"/>
                  </a:lnTo>
                  <a:lnTo>
                    <a:pt x="434607" y="250033"/>
                  </a:lnTo>
                  <a:lnTo>
                    <a:pt x="435773" y="245155"/>
                  </a:lnTo>
                  <a:lnTo>
                    <a:pt x="435773" y="243266"/>
                  </a:lnTo>
                  <a:lnTo>
                    <a:pt x="433773" y="240591"/>
                  </a:lnTo>
                  <a:lnTo>
                    <a:pt x="432607" y="235714"/>
                  </a:lnTo>
                  <a:lnTo>
                    <a:pt x="431774" y="230836"/>
                  </a:lnTo>
                  <a:lnTo>
                    <a:pt x="431774" y="227059"/>
                  </a:lnTo>
                  <a:lnTo>
                    <a:pt x="435773" y="223125"/>
                  </a:lnTo>
                  <a:lnTo>
                    <a:pt x="440606" y="222496"/>
                  </a:lnTo>
                  <a:lnTo>
                    <a:pt x="443772" y="221237"/>
                  </a:lnTo>
                  <a:lnTo>
                    <a:pt x="444605" y="218719"/>
                  </a:lnTo>
                  <a:lnTo>
                    <a:pt x="444605" y="217461"/>
                  </a:lnTo>
                  <a:lnTo>
                    <a:pt x="442605" y="214943"/>
                  </a:lnTo>
                  <a:lnTo>
                    <a:pt x="440606" y="211796"/>
                  </a:lnTo>
                  <a:lnTo>
                    <a:pt x="440606" y="209278"/>
                  </a:lnTo>
                  <a:lnTo>
                    <a:pt x="440606" y="207390"/>
                  </a:lnTo>
                  <a:lnTo>
                    <a:pt x="446605" y="204243"/>
                  </a:lnTo>
                  <a:lnTo>
                    <a:pt x="448605" y="201568"/>
                  </a:lnTo>
                  <a:lnTo>
                    <a:pt x="448605" y="197792"/>
                  </a:lnTo>
                  <a:lnTo>
                    <a:pt x="448605" y="194802"/>
                  </a:lnTo>
                  <a:lnTo>
                    <a:pt x="446605" y="192914"/>
                  </a:lnTo>
                  <a:lnTo>
                    <a:pt x="445772" y="192127"/>
                  </a:lnTo>
                  <a:lnTo>
                    <a:pt x="446605" y="191025"/>
                  </a:lnTo>
                  <a:lnTo>
                    <a:pt x="448605" y="192127"/>
                  </a:lnTo>
                  <a:lnTo>
                    <a:pt x="450604" y="195903"/>
                  </a:lnTo>
                  <a:lnTo>
                    <a:pt x="453771" y="200467"/>
                  </a:lnTo>
                  <a:lnTo>
                    <a:pt x="454604" y="201568"/>
                  </a:lnTo>
                  <a:lnTo>
                    <a:pt x="456937" y="202355"/>
                  </a:lnTo>
                  <a:lnTo>
                    <a:pt x="464936" y="197792"/>
                  </a:lnTo>
                  <a:lnTo>
                    <a:pt x="469768" y="196690"/>
                  </a:lnTo>
                  <a:lnTo>
                    <a:pt x="472935" y="196690"/>
                  </a:lnTo>
                  <a:lnTo>
                    <a:pt x="474934" y="198578"/>
                  </a:lnTo>
                  <a:lnTo>
                    <a:pt x="475768" y="201568"/>
                  </a:lnTo>
                  <a:lnTo>
                    <a:pt x="475768" y="203614"/>
                  </a:lnTo>
                  <a:lnTo>
                    <a:pt x="476934" y="205502"/>
                  </a:lnTo>
                  <a:lnTo>
                    <a:pt x="479767" y="205502"/>
                  </a:lnTo>
                  <a:lnTo>
                    <a:pt x="480933" y="204243"/>
                  </a:lnTo>
                  <a:lnTo>
                    <a:pt x="480933" y="202355"/>
                  </a:lnTo>
                  <a:lnTo>
                    <a:pt x="477767" y="199680"/>
                  </a:lnTo>
                  <a:lnTo>
                    <a:pt x="476934" y="195903"/>
                  </a:lnTo>
                  <a:lnTo>
                    <a:pt x="476934" y="192914"/>
                  </a:lnTo>
                  <a:lnTo>
                    <a:pt x="477767" y="189924"/>
                  </a:lnTo>
                  <a:lnTo>
                    <a:pt x="481767" y="185361"/>
                  </a:lnTo>
                  <a:lnTo>
                    <a:pt x="485766" y="182371"/>
                  </a:lnTo>
                  <a:lnTo>
                    <a:pt x="486933" y="180483"/>
                  </a:lnTo>
                  <a:lnTo>
                    <a:pt x="486933" y="178595"/>
                  </a:lnTo>
                  <a:lnTo>
                    <a:pt x="486933" y="176706"/>
                  </a:lnTo>
                  <a:lnTo>
                    <a:pt x="482933" y="176706"/>
                  </a:lnTo>
                  <a:lnTo>
                    <a:pt x="484933" y="174818"/>
                  </a:lnTo>
                  <a:lnTo>
                    <a:pt x="484933" y="172930"/>
                  </a:lnTo>
                  <a:lnTo>
                    <a:pt x="483766" y="168367"/>
                  </a:lnTo>
                  <a:lnTo>
                    <a:pt x="482933" y="165377"/>
                  </a:lnTo>
                  <a:lnTo>
                    <a:pt x="482933" y="163489"/>
                  </a:lnTo>
                  <a:lnTo>
                    <a:pt x="481767" y="162702"/>
                  </a:lnTo>
                  <a:lnTo>
                    <a:pt x="481767" y="160814"/>
                  </a:lnTo>
                  <a:lnTo>
                    <a:pt x="483766" y="157824"/>
                  </a:lnTo>
                  <a:lnTo>
                    <a:pt x="485766" y="157824"/>
                  </a:lnTo>
                  <a:lnTo>
                    <a:pt x="486933" y="157824"/>
                  </a:lnTo>
                  <a:lnTo>
                    <a:pt x="487766" y="158925"/>
                  </a:lnTo>
                  <a:lnTo>
                    <a:pt x="485766" y="165377"/>
                  </a:lnTo>
                  <a:lnTo>
                    <a:pt x="485766" y="170255"/>
                  </a:lnTo>
                  <a:lnTo>
                    <a:pt x="486933" y="174818"/>
                  </a:lnTo>
                  <a:lnTo>
                    <a:pt x="488932" y="177808"/>
                  </a:lnTo>
                  <a:lnTo>
                    <a:pt x="488932" y="180483"/>
                  </a:lnTo>
                  <a:lnTo>
                    <a:pt x="486933" y="185361"/>
                  </a:lnTo>
                  <a:lnTo>
                    <a:pt x="483766" y="188036"/>
                  </a:lnTo>
                  <a:lnTo>
                    <a:pt x="484933" y="189924"/>
                  </a:lnTo>
                  <a:lnTo>
                    <a:pt x="484933" y="192127"/>
                  </a:lnTo>
                  <a:lnTo>
                    <a:pt x="485766" y="192127"/>
                  </a:lnTo>
                  <a:lnTo>
                    <a:pt x="488932" y="189924"/>
                  </a:lnTo>
                  <a:lnTo>
                    <a:pt x="489766" y="191025"/>
                  </a:lnTo>
                  <a:lnTo>
                    <a:pt x="487766" y="194015"/>
                  </a:lnTo>
                  <a:lnTo>
                    <a:pt x="486933" y="198578"/>
                  </a:lnTo>
                  <a:lnTo>
                    <a:pt x="487766" y="204243"/>
                  </a:lnTo>
                  <a:lnTo>
                    <a:pt x="486933" y="209278"/>
                  </a:lnTo>
                  <a:lnTo>
                    <a:pt x="482933" y="213055"/>
                  </a:lnTo>
                  <a:lnTo>
                    <a:pt x="478934" y="213684"/>
                  </a:lnTo>
                  <a:lnTo>
                    <a:pt x="473768" y="211167"/>
                  </a:lnTo>
                  <a:lnTo>
                    <a:pt x="468935" y="206131"/>
                  </a:lnTo>
                  <a:lnTo>
                    <a:pt x="462936" y="206131"/>
                  </a:lnTo>
                  <a:lnTo>
                    <a:pt x="454604" y="209908"/>
                  </a:lnTo>
                  <a:lnTo>
                    <a:pt x="450604" y="213055"/>
                  </a:lnTo>
                  <a:lnTo>
                    <a:pt x="449771" y="214943"/>
                  </a:lnTo>
                  <a:lnTo>
                    <a:pt x="451771" y="215572"/>
                  </a:lnTo>
                  <a:lnTo>
                    <a:pt x="453771" y="215572"/>
                  </a:lnTo>
                  <a:lnTo>
                    <a:pt x="454604" y="215572"/>
                  </a:lnTo>
                  <a:lnTo>
                    <a:pt x="452604" y="221237"/>
                  </a:lnTo>
                  <a:lnTo>
                    <a:pt x="453771" y="227059"/>
                  </a:lnTo>
                  <a:lnTo>
                    <a:pt x="451771" y="228947"/>
                  </a:lnTo>
                  <a:lnTo>
                    <a:pt x="446605" y="228947"/>
                  </a:lnTo>
                  <a:lnTo>
                    <a:pt x="444605" y="228947"/>
                  </a:lnTo>
                  <a:lnTo>
                    <a:pt x="442605" y="230049"/>
                  </a:lnTo>
                  <a:lnTo>
                    <a:pt x="442605" y="231937"/>
                  </a:lnTo>
                  <a:lnTo>
                    <a:pt x="443772" y="234927"/>
                  </a:lnTo>
                  <a:lnTo>
                    <a:pt x="444605" y="238703"/>
                  </a:lnTo>
                  <a:lnTo>
                    <a:pt x="443772" y="245155"/>
                  </a:lnTo>
                  <a:lnTo>
                    <a:pt x="444605" y="248144"/>
                  </a:lnTo>
                  <a:lnTo>
                    <a:pt x="446605" y="248931"/>
                  </a:lnTo>
                  <a:lnTo>
                    <a:pt x="448605" y="247043"/>
                  </a:lnTo>
                  <a:lnTo>
                    <a:pt x="449771" y="248144"/>
                  </a:lnTo>
                  <a:lnTo>
                    <a:pt x="447771" y="253809"/>
                  </a:lnTo>
                  <a:lnTo>
                    <a:pt x="444605" y="259474"/>
                  </a:lnTo>
                  <a:lnTo>
                    <a:pt x="445772" y="264037"/>
                  </a:lnTo>
                  <a:lnTo>
                    <a:pt x="447771" y="267027"/>
                  </a:lnTo>
                  <a:lnTo>
                    <a:pt x="449771" y="267813"/>
                  </a:lnTo>
                  <a:lnTo>
                    <a:pt x="452604" y="267027"/>
                  </a:lnTo>
                  <a:lnTo>
                    <a:pt x="458937" y="264037"/>
                  </a:lnTo>
                  <a:lnTo>
                    <a:pt x="460936" y="263250"/>
                  </a:lnTo>
                  <a:lnTo>
                    <a:pt x="463769" y="264037"/>
                  </a:lnTo>
                  <a:lnTo>
                    <a:pt x="464936" y="265138"/>
                  </a:lnTo>
                  <a:lnTo>
                    <a:pt x="463769" y="265925"/>
                  </a:lnTo>
                  <a:lnTo>
                    <a:pt x="458937" y="267027"/>
                  </a:lnTo>
                  <a:lnTo>
                    <a:pt x="456937" y="267813"/>
                  </a:lnTo>
                  <a:lnTo>
                    <a:pt x="454604" y="272691"/>
                  </a:lnTo>
                  <a:lnTo>
                    <a:pt x="451771" y="274580"/>
                  </a:lnTo>
                  <a:lnTo>
                    <a:pt x="449771" y="275838"/>
                  </a:lnTo>
                  <a:lnTo>
                    <a:pt x="448605" y="277727"/>
                  </a:lnTo>
                  <a:lnTo>
                    <a:pt x="449771" y="279615"/>
                  </a:lnTo>
                  <a:lnTo>
                    <a:pt x="451771" y="280244"/>
                  </a:lnTo>
                  <a:lnTo>
                    <a:pt x="460936" y="284021"/>
                  </a:lnTo>
                  <a:lnTo>
                    <a:pt x="463769" y="287168"/>
                  </a:lnTo>
                  <a:lnTo>
                    <a:pt x="461769" y="287168"/>
                  </a:lnTo>
                  <a:lnTo>
                    <a:pt x="458937" y="287168"/>
                  </a:lnTo>
                  <a:lnTo>
                    <a:pt x="453771" y="289056"/>
                  </a:lnTo>
                  <a:lnTo>
                    <a:pt x="445772" y="291731"/>
                  </a:lnTo>
                  <a:lnTo>
                    <a:pt x="444605" y="294721"/>
                  </a:lnTo>
                  <a:lnTo>
                    <a:pt x="446605" y="296609"/>
                  </a:lnTo>
                  <a:lnTo>
                    <a:pt x="452604" y="297396"/>
                  </a:lnTo>
                  <a:lnTo>
                    <a:pt x="458937" y="296609"/>
                  </a:lnTo>
                  <a:lnTo>
                    <a:pt x="460936" y="296609"/>
                  </a:lnTo>
                  <a:lnTo>
                    <a:pt x="459770" y="299284"/>
                  </a:lnTo>
                  <a:lnTo>
                    <a:pt x="460936" y="301172"/>
                  </a:lnTo>
                  <a:lnTo>
                    <a:pt x="458937" y="302274"/>
                  </a:lnTo>
                  <a:lnTo>
                    <a:pt x="455770" y="302274"/>
                  </a:lnTo>
                  <a:lnTo>
                    <a:pt x="452604" y="304949"/>
                  </a:lnTo>
                  <a:lnTo>
                    <a:pt x="449771" y="306837"/>
                  </a:lnTo>
                  <a:lnTo>
                    <a:pt x="445772" y="306837"/>
                  </a:lnTo>
                  <a:lnTo>
                    <a:pt x="441772" y="308725"/>
                  </a:lnTo>
                  <a:lnTo>
                    <a:pt x="440606" y="309827"/>
                  </a:lnTo>
                  <a:lnTo>
                    <a:pt x="445772" y="311715"/>
                  </a:lnTo>
                  <a:lnTo>
                    <a:pt x="454604" y="312502"/>
                  </a:lnTo>
                  <a:lnTo>
                    <a:pt x="461769" y="315491"/>
                  </a:lnTo>
                  <a:lnTo>
                    <a:pt x="467769" y="317379"/>
                  </a:lnTo>
                  <a:lnTo>
                    <a:pt x="472935" y="320369"/>
                  </a:lnTo>
                  <a:lnTo>
                    <a:pt x="476934" y="319268"/>
                  </a:lnTo>
                  <a:lnTo>
                    <a:pt x="480933" y="321156"/>
                  </a:lnTo>
                  <a:lnTo>
                    <a:pt x="486933" y="324146"/>
                  </a:lnTo>
                  <a:lnTo>
                    <a:pt x="492265" y="323044"/>
                  </a:lnTo>
                  <a:lnTo>
                    <a:pt x="492932" y="319268"/>
                  </a:lnTo>
                  <a:lnTo>
                    <a:pt x="490932" y="316593"/>
                  </a:lnTo>
                  <a:lnTo>
                    <a:pt x="488932" y="314704"/>
                  </a:lnTo>
                  <a:lnTo>
                    <a:pt x="482933" y="313603"/>
                  </a:lnTo>
                  <a:lnTo>
                    <a:pt x="482933" y="311715"/>
                  </a:lnTo>
                  <a:lnTo>
                    <a:pt x="488932" y="310613"/>
                  </a:lnTo>
                  <a:lnTo>
                    <a:pt x="489766" y="309827"/>
                  </a:lnTo>
                  <a:lnTo>
                    <a:pt x="488932" y="306837"/>
                  </a:lnTo>
                  <a:lnTo>
                    <a:pt x="487766" y="302274"/>
                  </a:lnTo>
                  <a:lnTo>
                    <a:pt x="486933" y="298497"/>
                  </a:lnTo>
                  <a:lnTo>
                    <a:pt x="488932" y="297396"/>
                  </a:lnTo>
                  <a:lnTo>
                    <a:pt x="492265" y="295507"/>
                  </a:lnTo>
                  <a:lnTo>
                    <a:pt x="492265" y="291731"/>
                  </a:lnTo>
                  <a:lnTo>
                    <a:pt x="489766" y="285909"/>
                  </a:lnTo>
                  <a:lnTo>
                    <a:pt x="492932" y="285280"/>
                  </a:lnTo>
                  <a:lnTo>
                    <a:pt x="494265" y="285280"/>
                  </a:lnTo>
                  <a:lnTo>
                    <a:pt x="498264" y="287955"/>
                  </a:lnTo>
                  <a:lnTo>
                    <a:pt x="500264" y="287955"/>
                  </a:lnTo>
                  <a:lnTo>
                    <a:pt x="502930" y="285909"/>
                  </a:lnTo>
                  <a:lnTo>
                    <a:pt x="508930" y="281503"/>
                  </a:lnTo>
                  <a:lnTo>
                    <a:pt x="514929" y="276468"/>
                  </a:lnTo>
                  <a:lnTo>
                    <a:pt x="516929" y="275838"/>
                  </a:lnTo>
                  <a:lnTo>
                    <a:pt x="516929" y="273950"/>
                  </a:lnTo>
                  <a:lnTo>
                    <a:pt x="516262" y="270803"/>
                  </a:lnTo>
                  <a:lnTo>
                    <a:pt x="514929" y="269702"/>
                  </a:lnTo>
                  <a:lnTo>
                    <a:pt x="516262" y="267813"/>
                  </a:lnTo>
                  <a:lnTo>
                    <a:pt x="516929" y="268915"/>
                  </a:lnTo>
                  <a:lnTo>
                    <a:pt x="520261" y="270803"/>
                  </a:lnTo>
                  <a:lnTo>
                    <a:pt x="520928" y="271590"/>
                  </a:lnTo>
                  <a:lnTo>
                    <a:pt x="524261" y="271590"/>
                  </a:lnTo>
                  <a:lnTo>
                    <a:pt x="528260" y="269702"/>
                  </a:lnTo>
                  <a:lnTo>
                    <a:pt x="533426" y="267027"/>
                  </a:lnTo>
                  <a:lnTo>
                    <a:pt x="532260" y="268915"/>
                  </a:lnTo>
                  <a:lnTo>
                    <a:pt x="524261" y="274580"/>
                  </a:lnTo>
                  <a:lnTo>
                    <a:pt x="516262" y="279615"/>
                  </a:lnTo>
                  <a:lnTo>
                    <a:pt x="508930" y="285909"/>
                  </a:lnTo>
                  <a:lnTo>
                    <a:pt x="506263" y="290944"/>
                  </a:lnTo>
                  <a:lnTo>
                    <a:pt x="504930" y="293619"/>
                  </a:lnTo>
                  <a:lnTo>
                    <a:pt x="506263" y="296609"/>
                  </a:lnTo>
                  <a:lnTo>
                    <a:pt x="508930" y="297396"/>
                  </a:lnTo>
                  <a:lnTo>
                    <a:pt x="512263" y="296609"/>
                  </a:lnTo>
                  <a:lnTo>
                    <a:pt x="518928" y="294721"/>
                  </a:lnTo>
                  <a:lnTo>
                    <a:pt x="520928" y="295507"/>
                  </a:lnTo>
                  <a:lnTo>
                    <a:pt x="522261" y="296609"/>
                  </a:lnTo>
                  <a:lnTo>
                    <a:pt x="518262" y="298497"/>
                  </a:lnTo>
                  <a:lnTo>
                    <a:pt x="508263" y="300385"/>
                  </a:lnTo>
                  <a:lnTo>
                    <a:pt x="502264" y="302274"/>
                  </a:lnTo>
                  <a:lnTo>
                    <a:pt x="498264" y="304949"/>
                  </a:lnTo>
                  <a:lnTo>
                    <a:pt x="498264" y="308725"/>
                  </a:lnTo>
                  <a:lnTo>
                    <a:pt x="500264" y="309827"/>
                  </a:lnTo>
                  <a:lnTo>
                    <a:pt x="502930" y="311715"/>
                  </a:lnTo>
                  <a:lnTo>
                    <a:pt x="504264" y="313603"/>
                  </a:lnTo>
                  <a:lnTo>
                    <a:pt x="504930" y="315491"/>
                  </a:lnTo>
                  <a:lnTo>
                    <a:pt x="506263" y="317379"/>
                  </a:lnTo>
                  <a:lnTo>
                    <a:pt x="508263" y="317379"/>
                  </a:lnTo>
                  <a:lnTo>
                    <a:pt x="514262" y="313603"/>
                  </a:lnTo>
                  <a:lnTo>
                    <a:pt x="516929" y="314704"/>
                  </a:lnTo>
                  <a:lnTo>
                    <a:pt x="520928" y="313603"/>
                  </a:lnTo>
                  <a:lnTo>
                    <a:pt x="526261" y="312502"/>
                  </a:lnTo>
                  <a:lnTo>
                    <a:pt x="531427" y="314704"/>
                  </a:lnTo>
                  <a:lnTo>
                    <a:pt x="536259" y="316593"/>
                  </a:lnTo>
                  <a:lnTo>
                    <a:pt x="540259" y="317379"/>
                  </a:lnTo>
                  <a:lnTo>
                    <a:pt x="540259" y="320369"/>
                  </a:lnTo>
                  <a:lnTo>
                    <a:pt x="539425" y="322257"/>
                  </a:lnTo>
                  <a:lnTo>
                    <a:pt x="544258" y="326034"/>
                  </a:lnTo>
                  <a:lnTo>
                    <a:pt x="549424" y="327922"/>
                  </a:lnTo>
                  <a:lnTo>
                    <a:pt x="554257" y="330597"/>
                  </a:lnTo>
                  <a:lnTo>
                    <a:pt x="558256" y="331699"/>
                  </a:lnTo>
                  <a:lnTo>
                    <a:pt x="564589" y="334374"/>
                  </a:lnTo>
                  <a:lnTo>
                    <a:pt x="569421" y="337363"/>
                  </a:lnTo>
                  <a:lnTo>
                    <a:pt x="571421" y="339251"/>
                  </a:lnTo>
                  <a:lnTo>
                    <a:pt x="569421" y="343815"/>
                  </a:lnTo>
                  <a:lnTo>
                    <a:pt x="562589" y="349479"/>
                  </a:lnTo>
                  <a:lnTo>
                    <a:pt x="559423" y="353256"/>
                  </a:lnTo>
                  <a:lnTo>
                    <a:pt x="560589" y="356403"/>
                  </a:lnTo>
                  <a:lnTo>
                    <a:pt x="562589" y="358291"/>
                  </a:lnTo>
                  <a:lnTo>
                    <a:pt x="566588" y="356403"/>
                  </a:lnTo>
                  <a:lnTo>
                    <a:pt x="570588" y="354515"/>
                  </a:lnTo>
                  <a:lnTo>
                    <a:pt x="571421" y="350738"/>
                  </a:lnTo>
                  <a:lnTo>
                    <a:pt x="572588" y="345703"/>
                  </a:lnTo>
                  <a:lnTo>
                    <a:pt x="573421" y="340038"/>
                  </a:lnTo>
                  <a:lnTo>
                    <a:pt x="573421" y="331699"/>
                  </a:lnTo>
                  <a:lnTo>
                    <a:pt x="573421" y="326034"/>
                  </a:lnTo>
                  <a:lnTo>
                    <a:pt x="570588" y="318481"/>
                  </a:lnTo>
                  <a:lnTo>
                    <a:pt x="568588" y="312502"/>
                  </a:lnTo>
                  <a:lnTo>
                    <a:pt x="564589" y="306837"/>
                  </a:lnTo>
                  <a:lnTo>
                    <a:pt x="559423" y="301172"/>
                  </a:lnTo>
                  <a:lnTo>
                    <a:pt x="558256" y="297396"/>
                  </a:lnTo>
                  <a:lnTo>
                    <a:pt x="558256" y="290944"/>
                  </a:lnTo>
                  <a:lnTo>
                    <a:pt x="557423" y="285909"/>
                  </a:lnTo>
                  <a:lnTo>
                    <a:pt x="560589" y="281503"/>
                  </a:lnTo>
                  <a:lnTo>
                    <a:pt x="562589" y="276468"/>
                  </a:lnTo>
                  <a:lnTo>
                    <a:pt x="564589" y="273950"/>
                  </a:lnTo>
                  <a:lnTo>
                    <a:pt x="565422" y="269702"/>
                  </a:lnTo>
                  <a:lnTo>
                    <a:pt x="568588" y="265925"/>
                  </a:lnTo>
                  <a:lnTo>
                    <a:pt x="574587" y="259474"/>
                  </a:lnTo>
                  <a:lnTo>
                    <a:pt x="579420" y="251921"/>
                  </a:lnTo>
                  <a:lnTo>
                    <a:pt x="580586" y="247043"/>
                  </a:lnTo>
                  <a:lnTo>
                    <a:pt x="581420" y="242480"/>
                  </a:lnTo>
                  <a:lnTo>
                    <a:pt x="583419" y="238703"/>
                  </a:lnTo>
                  <a:lnTo>
                    <a:pt x="589419" y="233039"/>
                  </a:lnTo>
                  <a:lnTo>
                    <a:pt x="593418" y="233039"/>
                  </a:lnTo>
                  <a:lnTo>
                    <a:pt x="597751" y="233039"/>
                  </a:lnTo>
                  <a:lnTo>
                    <a:pt x="603750" y="237602"/>
                  </a:lnTo>
                  <a:lnTo>
                    <a:pt x="607916" y="245155"/>
                  </a:lnTo>
                  <a:lnTo>
                    <a:pt x="612582" y="254596"/>
                  </a:lnTo>
                  <a:lnTo>
                    <a:pt x="615915" y="256484"/>
                  </a:lnTo>
                  <a:lnTo>
                    <a:pt x="618581" y="256484"/>
                  </a:lnTo>
                  <a:lnTo>
                    <a:pt x="623914" y="257586"/>
                  </a:lnTo>
                  <a:lnTo>
                    <a:pt x="627913" y="255697"/>
                  </a:lnTo>
                  <a:lnTo>
                    <a:pt x="631080" y="251921"/>
                  </a:lnTo>
                  <a:lnTo>
                    <a:pt x="629913" y="245155"/>
                  </a:lnTo>
                  <a:lnTo>
                    <a:pt x="629080" y="239490"/>
                  </a:lnTo>
                  <a:lnTo>
                    <a:pt x="627913" y="233039"/>
                  </a:lnTo>
                  <a:lnTo>
                    <a:pt x="629080" y="227059"/>
                  </a:lnTo>
                  <a:lnTo>
                    <a:pt x="629913" y="225171"/>
                  </a:lnTo>
                  <a:lnTo>
                    <a:pt x="631080" y="221237"/>
                  </a:lnTo>
                  <a:lnTo>
                    <a:pt x="631080" y="218719"/>
                  </a:lnTo>
                  <a:lnTo>
                    <a:pt x="631080" y="216831"/>
                  </a:lnTo>
                  <a:lnTo>
                    <a:pt x="629913" y="213684"/>
                  </a:lnTo>
                  <a:lnTo>
                    <a:pt x="631080" y="213684"/>
                  </a:lnTo>
                  <a:lnTo>
                    <a:pt x="633912" y="215572"/>
                  </a:lnTo>
                  <a:lnTo>
                    <a:pt x="635912" y="216831"/>
                  </a:lnTo>
                  <a:lnTo>
                    <a:pt x="664242" y="195903"/>
                  </a:lnTo>
                  <a:lnTo>
                    <a:pt x="663075" y="192127"/>
                  </a:lnTo>
                  <a:lnTo>
                    <a:pt x="657909" y="185361"/>
                  </a:lnTo>
                  <a:lnTo>
                    <a:pt x="647911" y="170255"/>
                  </a:lnTo>
                  <a:lnTo>
                    <a:pt x="641911" y="159712"/>
                  </a:lnTo>
                  <a:lnTo>
                    <a:pt x="639912" y="155936"/>
                  </a:lnTo>
                  <a:lnTo>
                    <a:pt x="639078" y="153261"/>
                  </a:lnTo>
                  <a:lnTo>
                    <a:pt x="635079" y="149012"/>
                  </a:lnTo>
                  <a:lnTo>
                    <a:pt x="633079" y="147124"/>
                  </a:lnTo>
                  <a:lnTo>
                    <a:pt x="631080" y="144606"/>
                  </a:lnTo>
                  <a:lnTo>
                    <a:pt x="631913" y="141459"/>
                  </a:lnTo>
                  <a:lnTo>
                    <a:pt x="633079" y="143348"/>
                  </a:lnTo>
                  <a:lnTo>
                    <a:pt x="633912" y="145236"/>
                  </a:lnTo>
                  <a:lnTo>
                    <a:pt x="635912" y="147124"/>
                  </a:lnTo>
                  <a:lnTo>
                    <a:pt x="637912" y="149012"/>
                  </a:lnTo>
                  <a:lnTo>
                    <a:pt x="639078" y="151373"/>
                  </a:lnTo>
                  <a:lnTo>
                    <a:pt x="641078" y="152159"/>
                  </a:lnTo>
                  <a:lnTo>
                    <a:pt x="643911" y="152159"/>
                  </a:lnTo>
                  <a:lnTo>
                    <a:pt x="647911" y="148383"/>
                  </a:lnTo>
                  <a:lnTo>
                    <a:pt x="653910" y="144606"/>
                  </a:lnTo>
                  <a:lnTo>
                    <a:pt x="659076" y="143348"/>
                  </a:lnTo>
                  <a:lnTo>
                    <a:pt x="661075" y="142718"/>
                  </a:lnTo>
                  <a:lnTo>
                    <a:pt x="661909" y="138784"/>
                  </a:lnTo>
                  <a:lnTo>
                    <a:pt x="667075" y="135795"/>
                  </a:lnTo>
                  <a:lnTo>
                    <a:pt x="671074" y="132018"/>
                  </a:lnTo>
                  <a:lnTo>
                    <a:pt x="671074" y="129343"/>
                  </a:lnTo>
                  <a:lnTo>
                    <a:pt x="671074" y="125567"/>
                  </a:lnTo>
                  <a:lnTo>
                    <a:pt x="668241" y="122577"/>
                  </a:lnTo>
                  <a:lnTo>
                    <a:pt x="664242" y="119902"/>
                  </a:lnTo>
                  <a:lnTo>
                    <a:pt x="661909" y="116912"/>
                  </a:lnTo>
                  <a:lnTo>
                    <a:pt x="661909" y="115024"/>
                  </a:lnTo>
                  <a:lnTo>
                    <a:pt x="663075" y="114237"/>
                  </a:lnTo>
                  <a:lnTo>
                    <a:pt x="668241" y="114237"/>
                  </a:lnTo>
                  <a:lnTo>
                    <a:pt x="670241" y="112349"/>
                  </a:lnTo>
                  <a:lnTo>
                    <a:pt x="672241" y="111248"/>
                  </a:lnTo>
                  <a:lnTo>
                    <a:pt x="673074" y="109359"/>
                  </a:lnTo>
                  <a:lnTo>
                    <a:pt x="674240" y="107471"/>
                  </a:lnTo>
                  <a:lnTo>
                    <a:pt x="675074" y="107471"/>
                  </a:lnTo>
                  <a:lnTo>
                    <a:pt x="675074" y="108258"/>
                  </a:lnTo>
                  <a:lnTo>
                    <a:pt x="673074" y="111248"/>
                  </a:lnTo>
                  <a:lnTo>
                    <a:pt x="669074" y="114237"/>
                  </a:lnTo>
                  <a:lnTo>
                    <a:pt x="666241" y="115024"/>
                  </a:lnTo>
                  <a:lnTo>
                    <a:pt x="664242" y="116126"/>
                  </a:lnTo>
                  <a:lnTo>
                    <a:pt x="663075" y="116912"/>
                  </a:lnTo>
                  <a:lnTo>
                    <a:pt x="664242" y="118801"/>
                  </a:lnTo>
                  <a:lnTo>
                    <a:pt x="669074" y="120689"/>
                  </a:lnTo>
                  <a:lnTo>
                    <a:pt x="672241" y="123679"/>
                  </a:lnTo>
                  <a:lnTo>
                    <a:pt x="674240" y="126354"/>
                  </a:lnTo>
                  <a:lnTo>
                    <a:pt x="674240" y="128242"/>
                  </a:lnTo>
                  <a:lnTo>
                    <a:pt x="673074" y="131231"/>
                  </a:lnTo>
                  <a:lnTo>
                    <a:pt x="668241" y="137683"/>
                  </a:lnTo>
                  <a:lnTo>
                    <a:pt x="664242" y="140673"/>
                  </a:lnTo>
                  <a:lnTo>
                    <a:pt x="664242" y="142718"/>
                  </a:lnTo>
                  <a:lnTo>
                    <a:pt x="667075" y="144606"/>
                  </a:lnTo>
                  <a:lnTo>
                    <a:pt x="673074" y="146495"/>
                  </a:lnTo>
                  <a:lnTo>
                    <a:pt x="677073" y="149012"/>
                  </a:lnTo>
                  <a:lnTo>
                    <a:pt x="682239" y="153261"/>
                  </a:lnTo>
                  <a:lnTo>
                    <a:pt x="685072" y="157037"/>
                  </a:lnTo>
                  <a:lnTo>
                    <a:pt x="689072" y="157824"/>
                  </a:lnTo>
                  <a:lnTo>
                    <a:pt x="692238" y="157824"/>
                  </a:lnTo>
                  <a:lnTo>
                    <a:pt x="704236" y="158926"/>
                  </a:lnTo>
                  <a:lnTo>
                    <a:pt x="708236" y="157824"/>
                  </a:lnTo>
                  <a:lnTo>
                    <a:pt x="712235" y="157037"/>
                  </a:lnTo>
                  <a:lnTo>
                    <a:pt x="716235" y="158926"/>
                  </a:lnTo>
                  <a:lnTo>
                    <a:pt x="719401" y="161600"/>
                  </a:lnTo>
                  <a:lnTo>
                    <a:pt x="729399" y="166478"/>
                  </a:lnTo>
                  <a:lnTo>
                    <a:pt x="748730" y="159712"/>
                  </a:lnTo>
                  <a:lnTo>
                    <a:pt x="749397" y="158926"/>
                  </a:lnTo>
                  <a:lnTo>
                    <a:pt x="749397" y="155149"/>
                  </a:lnTo>
                  <a:lnTo>
                    <a:pt x="751396" y="155936"/>
                  </a:lnTo>
                  <a:lnTo>
                    <a:pt x="753396" y="157037"/>
                  </a:lnTo>
                  <a:lnTo>
                    <a:pt x="758729" y="157037"/>
                  </a:lnTo>
                  <a:lnTo>
                    <a:pt x="763561" y="157824"/>
                  </a:lnTo>
                  <a:lnTo>
                    <a:pt x="775893" y="159712"/>
                  </a:lnTo>
                  <a:lnTo>
                    <a:pt x="782725" y="162702"/>
                  </a:lnTo>
                  <a:lnTo>
                    <a:pt x="787891" y="166478"/>
                  </a:lnTo>
                  <a:lnTo>
                    <a:pt x="793891" y="171042"/>
                  </a:lnTo>
                  <a:lnTo>
                    <a:pt x="796723" y="174818"/>
                  </a:lnTo>
                  <a:lnTo>
                    <a:pt x="798723" y="177808"/>
                  </a:lnTo>
                  <a:lnTo>
                    <a:pt x="801056" y="178595"/>
                  </a:lnTo>
                  <a:lnTo>
                    <a:pt x="801889" y="178595"/>
                  </a:lnTo>
                  <a:lnTo>
                    <a:pt x="803056" y="181584"/>
                  </a:lnTo>
                  <a:lnTo>
                    <a:pt x="803889" y="185361"/>
                  </a:lnTo>
                  <a:lnTo>
                    <a:pt x="805889" y="188036"/>
                  </a:lnTo>
                  <a:lnTo>
                    <a:pt x="811888" y="194802"/>
                  </a:lnTo>
                  <a:lnTo>
                    <a:pt x="815888" y="196690"/>
                  </a:lnTo>
                  <a:lnTo>
                    <a:pt x="819054" y="197792"/>
                  </a:lnTo>
                  <a:lnTo>
                    <a:pt x="821887" y="197792"/>
                  </a:lnTo>
                  <a:lnTo>
                    <a:pt x="823886" y="195903"/>
                  </a:lnTo>
                  <a:lnTo>
                    <a:pt x="823886" y="192127"/>
                  </a:lnTo>
                  <a:lnTo>
                    <a:pt x="823053" y="185361"/>
                  </a:lnTo>
                  <a:lnTo>
                    <a:pt x="823053" y="180483"/>
                  </a:lnTo>
                  <a:lnTo>
                    <a:pt x="825053" y="177808"/>
                  </a:lnTo>
                  <a:lnTo>
                    <a:pt x="829052" y="174818"/>
                  </a:lnTo>
                  <a:lnTo>
                    <a:pt x="831052" y="174031"/>
                  </a:lnTo>
                  <a:lnTo>
                    <a:pt x="833885" y="174031"/>
                  </a:lnTo>
                  <a:lnTo>
                    <a:pt x="838384" y="174818"/>
                  </a:lnTo>
                  <a:lnTo>
                    <a:pt x="841051" y="177808"/>
                  </a:lnTo>
                  <a:lnTo>
                    <a:pt x="846383" y="180483"/>
                  </a:lnTo>
                  <a:lnTo>
                    <a:pt x="853049" y="181584"/>
                  </a:lnTo>
                  <a:lnTo>
                    <a:pt x="856382" y="182371"/>
                  </a:lnTo>
                  <a:lnTo>
                    <a:pt x="861048" y="181584"/>
                  </a:lnTo>
                  <a:lnTo>
                    <a:pt x="862381" y="179696"/>
                  </a:lnTo>
                  <a:lnTo>
                    <a:pt x="861048" y="175920"/>
                  </a:lnTo>
                  <a:lnTo>
                    <a:pt x="854382" y="172143"/>
                  </a:lnTo>
                  <a:lnTo>
                    <a:pt x="851049" y="167265"/>
                  </a:lnTo>
                  <a:lnTo>
                    <a:pt x="850383" y="163489"/>
                  </a:lnTo>
                  <a:lnTo>
                    <a:pt x="854382" y="158926"/>
                  </a:lnTo>
                  <a:lnTo>
                    <a:pt x="859048" y="155936"/>
                  </a:lnTo>
                  <a:lnTo>
                    <a:pt x="865047" y="155936"/>
                  </a:lnTo>
                  <a:lnTo>
                    <a:pt x="870380" y="155936"/>
                  </a:lnTo>
                  <a:lnTo>
                    <a:pt x="874379" y="153261"/>
                  </a:lnTo>
                  <a:lnTo>
                    <a:pt x="876379" y="154048"/>
                  </a:lnTo>
                  <a:lnTo>
                    <a:pt x="878379" y="154048"/>
                  </a:lnTo>
                  <a:lnTo>
                    <a:pt x="881545" y="150271"/>
                  </a:lnTo>
                  <a:lnTo>
                    <a:pt x="881545" y="148383"/>
                  </a:lnTo>
                  <a:lnTo>
                    <a:pt x="879545" y="145236"/>
                  </a:lnTo>
                  <a:lnTo>
                    <a:pt x="870380" y="143348"/>
                  </a:lnTo>
                  <a:lnTo>
                    <a:pt x="867047" y="139571"/>
                  </a:lnTo>
                  <a:lnTo>
                    <a:pt x="865047" y="137683"/>
                  </a:lnTo>
                  <a:lnTo>
                    <a:pt x="865047" y="133906"/>
                  </a:lnTo>
                  <a:lnTo>
                    <a:pt x="866381" y="131231"/>
                  </a:lnTo>
                  <a:lnTo>
                    <a:pt x="870380" y="128242"/>
                  </a:lnTo>
                  <a:lnTo>
                    <a:pt x="871547" y="124465"/>
                  </a:lnTo>
                  <a:lnTo>
                    <a:pt x="871547" y="121790"/>
                  </a:lnTo>
                  <a:lnTo>
                    <a:pt x="870380" y="116126"/>
                  </a:lnTo>
                  <a:lnTo>
                    <a:pt x="869547" y="113136"/>
                  </a:lnTo>
                  <a:lnTo>
                    <a:pt x="870380" y="108258"/>
                  </a:lnTo>
                  <a:lnTo>
                    <a:pt x="875546" y="106370"/>
                  </a:lnTo>
                  <a:lnTo>
                    <a:pt x="878379" y="106370"/>
                  </a:lnTo>
                  <a:lnTo>
                    <a:pt x="882378" y="104482"/>
                  </a:lnTo>
                  <a:lnTo>
                    <a:pt x="889544" y="99918"/>
                  </a:lnTo>
                  <a:lnTo>
                    <a:pt x="896376" y="98030"/>
                  </a:lnTo>
                  <a:lnTo>
                    <a:pt x="900376" y="96142"/>
                  </a:lnTo>
                  <a:lnTo>
                    <a:pt x="901542" y="95040"/>
                  </a:lnTo>
                  <a:lnTo>
                    <a:pt x="901542" y="92365"/>
                  </a:lnTo>
                  <a:lnTo>
                    <a:pt x="899543" y="84812"/>
                  </a:lnTo>
                  <a:lnTo>
                    <a:pt x="898376" y="77260"/>
                  </a:lnTo>
                  <a:lnTo>
                    <a:pt x="897543" y="68448"/>
                  </a:lnTo>
                  <a:lnTo>
                    <a:pt x="896376" y="62783"/>
                  </a:lnTo>
                  <a:lnTo>
                    <a:pt x="893544" y="60895"/>
                  </a:lnTo>
                  <a:lnTo>
                    <a:pt x="890377" y="59793"/>
                  </a:lnTo>
                  <a:lnTo>
                    <a:pt x="888378" y="57118"/>
                  </a:lnTo>
                  <a:lnTo>
                    <a:pt x="888378" y="53342"/>
                  </a:lnTo>
                  <a:lnTo>
                    <a:pt x="887544" y="49566"/>
                  </a:lnTo>
                  <a:lnTo>
                    <a:pt x="889544" y="46576"/>
                  </a:lnTo>
                  <a:lnTo>
                    <a:pt x="891544" y="45789"/>
                  </a:lnTo>
                  <a:lnTo>
                    <a:pt x="894377" y="46576"/>
                  </a:lnTo>
                  <a:lnTo>
                    <a:pt x="895543" y="47677"/>
                  </a:lnTo>
                  <a:lnTo>
                    <a:pt x="897543" y="48464"/>
                  </a:lnTo>
                  <a:lnTo>
                    <a:pt x="899543" y="48464"/>
                  </a:lnTo>
                  <a:lnTo>
                    <a:pt x="901542" y="47677"/>
                  </a:lnTo>
                  <a:lnTo>
                    <a:pt x="900376" y="44688"/>
                  </a:lnTo>
                  <a:lnTo>
                    <a:pt x="897543" y="40911"/>
                  </a:lnTo>
                  <a:lnTo>
                    <a:pt x="897543" y="39023"/>
                  </a:lnTo>
                  <a:lnTo>
                    <a:pt x="898376" y="36348"/>
                  </a:lnTo>
                  <a:lnTo>
                    <a:pt x="900376" y="34460"/>
                  </a:lnTo>
                  <a:lnTo>
                    <a:pt x="902376" y="34460"/>
                  </a:lnTo>
                  <a:lnTo>
                    <a:pt x="906708" y="35246"/>
                  </a:lnTo>
                  <a:lnTo>
                    <a:pt x="909541" y="38236"/>
                  </a:lnTo>
                  <a:lnTo>
                    <a:pt x="912708" y="38236"/>
                  </a:lnTo>
                  <a:lnTo>
                    <a:pt x="915540" y="38236"/>
                  </a:lnTo>
                  <a:lnTo>
                    <a:pt x="917540" y="35246"/>
                  </a:lnTo>
                  <a:lnTo>
                    <a:pt x="920706" y="32571"/>
                  </a:lnTo>
                  <a:lnTo>
                    <a:pt x="923539" y="22029"/>
                  </a:lnTo>
                  <a:lnTo>
                    <a:pt x="926706" y="17151"/>
                  </a:lnTo>
                  <a:lnTo>
                    <a:pt x="928705" y="13217"/>
                  </a:lnTo>
                  <a:lnTo>
                    <a:pt x="932705" y="11329"/>
                  </a:lnTo>
                  <a:lnTo>
                    <a:pt x="936704" y="11329"/>
                  </a:lnTo>
                  <a:lnTo>
                    <a:pt x="938704" y="12588"/>
                  </a:lnTo>
                  <a:lnTo>
                    <a:pt x="938704" y="14476"/>
                  </a:lnTo>
                  <a:lnTo>
                    <a:pt x="938704" y="17151"/>
                  </a:lnTo>
                  <a:lnTo>
                    <a:pt x="937537" y="23917"/>
                  </a:lnTo>
                  <a:lnTo>
                    <a:pt x="937537" y="34460"/>
                  </a:lnTo>
                  <a:lnTo>
                    <a:pt x="938704" y="38236"/>
                  </a:lnTo>
                  <a:lnTo>
                    <a:pt x="941870" y="40124"/>
                  </a:lnTo>
                  <a:lnTo>
                    <a:pt x="943870" y="39023"/>
                  </a:lnTo>
                  <a:lnTo>
                    <a:pt x="945870" y="39023"/>
                  </a:lnTo>
                </a:path>
                <a:path w="977900" h="514985">
                  <a:moveTo>
                    <a:pt x="133648" y="413522"/>
                  </a:moveTo>
                  <a:lnTo>
                    <a:pt x="134814" y="415410"/>
                  </a:lnTo>
                  <a:lnTo>
                    <a:pt x="132815" y="416039"/>
                  </a:lnTo>
                  <a:lnTo>
                    <a:pt x="130815" y="419187"/>
                  </a:lnTo>
                  <a:lnTo>
                    <a:pt x="125649" y="424851"/>
                  </a:lnTo>
                  <a:lnTo>
                    <a:pt x="118817" y="436181"/>
                  </a:lnTo>
                  <a:lnTo>
                    <a:pt x="114817" y="444835"/>
                  </a:lnTo>
                  <a:lnTo>
                    <a:pt x="115650" y="446723"/>
                  </a:lnTo>
                  <a:lnTo>
                    <a:pt x="117650" y="445622"/>
                  </a:lnTo>
                  <a:lnTo>
                    <a:pt x="123649" y="444835"/>
                  </a:lnTo>
                  <a:lnTo>
                    <a:pt x="129648" y="443733"/>
                  </a:lnTo>
                  <a:lnTo>
                    <a:pt x="132815" y="442947"/>
                  </a:lnTo>
                  <a:lnTo>
                    <a:pt x="134814" y="441058"/>
                  </a:lnTo>
                  <a:lnTo>
                    <a:pt x="136814" y="439957"/>
                  </a:lnTo>
                  <a:lnTo>
                    <a:pt x="140814" y="438069"/>
                  </a:lnTo>
                  <a:lnTo>
                    <a:pt x="148812" y="439957"/>
                  </a:lnTo>
                  <a:lnTo>
                    <a:pt x="152145" y="439170"/>
                  </a:lnTo>
                  <a:lnTo>
                    <a:pt x="156145" y="438069"/>
                  </a:lnTo>
                  <a:lnTo>
                    <a:pt x="156145" y="436181"/>
                  </a:lnTo>
                  <a:lnTo>
                    <a:pt x="156145" y="434292"/>
                  </a:lnTo>
                  <a:lnTo>
                    <a:pt x="148812" y="430516"/>
                  </a:lnTo>
                  <a:lnTo>
                    <a:pt x="148146" y="427369"/>
                  </a:lnTo>
                  <a:lnTo>
                    <a:pt x="148146" y="424851"/>
                  </a:lnTo>
                  <a:lnTo>
                    <a:pt x="148812" y="424851"/>
                  </a:lnTo>
                  <a:lnTo>
                    <a:pt x="152145" y="427369"/>
                  </a:lnTo>
                  <a:lnTo>
                    <a:pt x="154978" y="430516"/>
                  </a:lnTo>
                  <a:lnTo>
                    <a:pt x="160977" y="431145"/>
                  </a:lnTo>
                  <a:lnTo>
                    <a:pt x="162977" y="429257"/>
                  </a:lnTo>
                  <a:lnTo>
                    <a:pt x="164144" y="426739"/>
                  </a:lnTo>
                  <a:lnTo>
                    <a:pt x="166977" y="426739"/>
                  </a:lnTo>
                  <a:lnTo>
                    <a:pt x="170143" y="428628"/>
                  </a:lnTo>
                  <a:lnTo>
                    <a:pt x="170143" y="430516"/>
                  </a:lnTo>
                  <a:lnTo>
                    <a:pt x="168143" y="431145"/>
                  </a:lnTo>
                  <a:lnTo>
                    <a:pt x="168143" y="434292"/>
                  </a:lnTo>
                  <a:lnTo>
                    <a:pt x="168976" y="436967"/>
                  </a:lnTo>
                  <a:lnTo>
                    <a:pt x="174142" y="439957"/>
                  </a:lnTo>
                  <a:lnTo>
                    <a:pt x="176975" y="439957"/>
                  </a:lnTo>
                  <a:lnTo>
                    <a:pt x="181308" y="438069"/>
                  </a:lnTo>
                  <a:lnTo>
                    <a:pt x="184141" y="436181"/>
                  </a:lnTo>
                  <a:lnTo>
                    <a:pt x="189307" y="438069"/>
                  </a:lnTo>
                  <a:lnTo>
                    <a:pt x="188140" y="439957"/>
                  </a:lnTo>
                  <a:lnTo>
                    <a:pt x="185307" y="439957"/>
                  </a:lnTo>
                  <a:lnTo>
                    <a:pt x="182141" y="439957"/>
                  </a:lnTo>
                  <a:lnTo>
                    <a:pt x="178975" y="439957"/>
                  </a:lnTo>
                  <a:lnTo>
                    <a:pt x="178975" y="441845"/>
                  </a:lnTo>
                  <a:lnTo>
                    <a:pt x="178975" y="443733"/>
                  </a:lnTo>
                  <a:lnTo>
                    <a:pt x="178975" y="445622"/>
                  </a:lnTo>
                  <a:lnTo>
                    <a:pt x="176975" y="444835"/>
                  </a:lnTo>
                  <a:lnTo>
                    <a:pt x="176142" y="442947"/>
                  </a:lnTo>
                  <a:lnTo>
                    <a:pt x="174142" y="442947"/>
                  </a:lnTo>
                  <a:lnTo>
                    <a:pt x="172976" y="445622"/>
                  </a:lnTo>
                  <a:lnTo>
                    <a:pt x="174975" y="448611"/>
                  </a:lnTo>
                  <a:lnTo>
                    <a:pt x="178142" y="452388"/>
                  </a:lnTo>
                  <a:lnTo>
                    <a:pt x="180141" y="456164"/>
                  </a:lnTo>
                  <a:lnTo>
                    <a:pt x="178975" y="458053"/>
                  </a:lnTo>
                  <a:lnTo>
                    <a:pt x="176975" y="456164"/>
                  </a:lnTo>
                  <a:lnTo>
                    <a:pt x="174142" y="455063"/>
                  </a:lnTo>
                  <a:lnTo>
                    <a:pt x="170976" y="450500"/>
                  </a:lnTo>
                  <a:lnTo>
                    <a:pt x="168143" y="445622"/>
                  </a:lnTo>
                  <a:lnTo>
                    <a:pt x="166143" y="443733"/>
                  </a:lnTo>
                  <a:lnTo>
                    <a:pt x="160977" y="441845"/>
                  </a:lnTo>
                  <a:lnTo>
                    <a:pt x="158144" y="441845"/>
                  </a:lnTo>
                  <a:lnTo>
                    <a:pt x="156978" y="444835"/>
                  </a:lnTo>
                  <a:lnTo>
                    <a:pt x="160144" y="450500"/>
                  </a:lnTo>
                  <a:lnTo>
                    <a:pt x="164144" y="455063"/>
                  </a:lnTo>
                  <a:lnTo>
                    <a:pt x="162144" y="456951"/>
                  </a:lnTo>
                  <a:lnTo>
                    <a:pt x="160144" y="455063"/>
                  </a:lnTo>
                  <a:lnTo>
                    <a:pt x="156978" y="453175"/>
                  </a:lnTo>
                  <a:lnTo>
                    <a:pt x="152145" y="450500"/>
                  </a:lnTo>
                  <a:lnTo>
                    <a:pt x="148812" y="449398"/>
                  </a:lnTo>
                  <a:lnTo>
                    <a:pt x="148146" y="450500"/>
                  </a:lnTo>
                  <a:lnTo>
                    <a:pt x="146813" y="453175"/>
                  </a:lnTo>
                  <a:lnTo>
                    <a:pt x="148812" y="458839"/>
                  </a:lnTo>
                  <a:lnTo>
                    <a:pt x="152145" y="462616"/>
                  </a:lnTo>
                  <a:lnTo>
                    <a:pt x="156145" y="465605"/>
                  </a:lnTo>
                  <a:lnTo>
                    <a:pt x="158144" y="467494"/>
                  </a:lnTo>
                  <a:lnTo>
                    <a:pt x="162144" y="468280"/>
                  </a:lnTo>
                  <a:lnTo>
                    <a:pt x="168976" y="473158"/>
                  </a:lnTo>
                  <a:lnTo>
                    <a:pt x="172976" y="473158"/>
                  </a:lnTo>
                  <a:lnTo>
                    <a:pt x="174975" y="473158"/>
                  </a:lnTo>
                  <a:lnTo>
                    <a:pt x="178975" y="472057"/>
                  </a:lnTo>
                  <a:lnTo>
                    <a:pt x="181308" y="473945"/>
                  </a:lnTo>
                  <a:lnTo>
                    <a:pt x="186141" y="475833"/>
                  </a:lnTo>
                  <a:lnTo>
                    <a:pt x="189307" y="475047"/>
                  </a:lnTo>
                  <a:lnTo>
                    <a:pt x="193306" y="473158"/>
                  </a:lnTo>
                  <a:lnTo>
                    <a:pt x="195306" y="473945"/>
                  </a:lnTo>
                  <a:lnTo>
                    <a:pt x="194140" y="476935"/>
                  </a:lnTo>
                  <a:lnTo>
                    <a:pt x="196139" y="480082"/>
                  </a:lnTo>
                  <a:lnTo>
                    <a:pt x="199305" y="480082"/>
                  </a:lnTo>
                  <a:lnTo>
                    <a:pt x="201305" y="477722"/>
                  </a:lnTo>
                  <a:lnTo>
                    <a:pt x="203305" y="475833"/>
                  </a:lnTo>
                  <a:lnTo>
                    <a:pt x="204138" y="476935"/>
                  </a:lnTo>
                  <a:lnTo>
                    <a:pt x="203305" y="480082"/>
                  </a:lnTo>
                  <a:lnTo>
                    <a:pt x="202138" y="482600"/>
                  </a:lnTo>
                  <a:lnTo>
                    <a:pt x="203305" y="484488"/>
                  </a:lnTo>
                  <a:lnTo>
                    <a:pt x="209304" y="486376"/>
                  </a:lnTo>
                  <a:lnTo>
                    <a:pt x="213304" y="485747"/>
                  </a:lnTo>
                  <a:lnTo>
                    <a:pt x="214137" y="483858"/>
                  </a:lnTo>
                  <a:lnTo>
                    <a:pt x="213304" y="481970"/>
                  </a:lnTo>
                  <a:lnTo>
                    <a:pt x="210137" y="476935"/>
                  </a:lnTo>
                  <a:lnTo>
                    <a:pt x="207304" y="471270"/>
                  </a:lnTo>
                  <a:lnTo>
                    <a:pt x="210137" y="464504"/>
                  </a:lnTo>
                  <a:lnTo>
                    <a:pt x="216470" y="458053"/>
                  </a:lnTo>
                  <a:lnTo>
                    <a:pt x="222469" y="453175"/>
                  </a:lnTo>
                  <a:lnTo>
                    <a:pt x="222469" y="450500"/>
                  </a:lnTo>
                  <a:lnTo>
                    <a:pt x="221302" y="448611"/>
                  </a:lnTo>
                  <a:lnTo>
                    <a:pt x="215303" y="443733"/>
                  </a:lnTo>
                  <a:lnTo>
                    <a:pt x="212137" y="441059"/>
                  </a:lnTo>
                  <a:lnTo>
                    <a:pt x="211304" y="436181"/>
                  </a:lnTo>
                  <a:lnTo>
                    <a:pt x="209304" y="434292"/>
                  </a:lnTo>
                  <a:lnTo>
                    <a:pt x="206138" y="431145"/>
                  </a:lnTo>
                  <a:lnTo>
                    <a:pt x="202138" y="426739"/>
                  </a:lnTo>
                  <a:lnTo>
                    <a:pt x="199305" y="422963"/>
                  </a:lnTo>
                  <a:lnTo>
                    <a:pt x="196139" y="421075"/>
                  </a:lnTo>
                  <a:lnTo>
                    <a:pt x="188140" y="421075"/>
                  </a:lnTo>
                  <a:lnTo>
                    <a:pt x="186141" y="419816"/>
                  </a:lnTo>
                  <a:lnTo>
                    <a:pt x="186141" y="419187"/>
                  </a:lnTo>
                  <a:lnTo>
                    <a:pt x="191307" y="417298"/>
                  </a:lnTo>
                  <a:lnTo>
                    <a:pt x="193306" y="413522"/>
                  </a:lnTo>
                  <a:lnTo>
                    <a:pt x="193306" y="408487"/>
                  </a:lnTo>
                  <a:lnTo>
                    <a:pt x="193306" y="403923"/>
                  </a:lnTo>
                  <a:lnTo>
                    <a:pt x="189307" y="402822"/>
                  </a:lnTo>
                  <a:lnTo>
                    <a:pt x="185307" y="399045"/>
                  </a:lnTo>
                  <a:lnTo>
                    <a:pt x="184141" y="398259"/>
                  </a:lnTo>
                  <a:lnTo>
                    <a:pt x="180141" y="399045"/>
                  </a:lnTo>
                  <a:lnTo>
                    <a:pt x="174142" y="399045"/>
                  </a:lnTo>
                  <a:lnTo>
                    <a:pt x="170976" y="400147"/>
                  </a:lnTo>
                  <a:lnTo>
                    <a:pt x="164977" y="402035"/>
                  </a:lnTo>
                  <a:lnTo>
                    <a:pt x="162977" y="402035"/>
                  </a:lnTo>
                  <a:lnTo>
                    <a:pt x="162977" y="398259"/>
                  </a:lnTo>
                  <a:lnTo>
                    <a:pt x="164977" y="393381"/>
                  </a:lnTo>
                  <a:lnTo>
                    <a:pt x="166143" y="391492"/>
                  </a:lnTo>
                  <a:lnTo>
                    <a:pt x="172143" y="391492"/>
                  </a:lnTo>
                  <a:lnTo>
                    <a:pt x="176142" y="391492"/>
                  </a:lnTo>
                  <a:lnTo>
                    <a:pt x="176975" y="389604"/>
                  </a:lnTo>
                  <a:lnTo>
                    <a:pt x="178142" y="385828"/>
                  </a:lnTo>
                  <a:lnTo>
                    <a:pt x="178975" y="382051"/>
                  </a:lnTo>
                  <a:lnTo>
                    <a:pt x="180141" y="380163"/>
                  </a:lnTo>
                  <a:lnTo>
                    <a:pt x="181308" y="377173"/>
                  </a:lnTo>
                  <a:lnTo>
                    <a:pt x="183308" y="375285"/>
                  </a:lnTo>
                  <a:lnTo>
                    <a:pt x="185307" y="375285"/>
                  </a:lnTo>
                  <a:lnTo>
                    <a:pt x="185307" y="378275"/>
                  </a:lnTo>
                  <a:lnTo>
                    <a:pt x="185307" y="382051"/>
                  </a:lnTo>
                  <a:lnTo>
                    <a:pt x="186141" y="384726"/>
                  </a:lnTo>
                  <a:lnTo>
                    <a:pt x="190140" y="388503"/>
                  </a:lnTo>
                  <a:lnTo>
                    <a:pt x="195306" y="389604"/>
                  </a:lnTo>
                  <a:lnTo>
                    <a:pt x="198139" y="386615"/>
                  </a:lnTo>
                  <a:lnTo>
                    <a:pt x="198139" y="383940"/>
                  </a:lnTo>
                  <a:lnTo>
                    <a:pt x="201305" y="383940"/>
                  </a:lnTo>
                  <a:lnTo>
                    <a:pt x="204138" y="383940"/>
                  </a:lnTo>
                  <a:lnTo>
                    <a:pt x="206138" y="383940"/>
                  </a:lnTo>
                  <a:lnTo>
                    <a:pt x="207304" y="383940"/>
                  </a:lnTo>
                  <a:lnTo>
                    <a:pt x="206138" y="382051"/>
                  </a:lnTo>
                  <a:lnTo>
                    <a:pt x="207304" y="380163"/>
                  </a:lnTo>
                  <a:lnTo>
                    <a:pt x="209304" y="380950"/>
                  </a:lnTo>
                  <a:lnTo>
                    <a:pt x="212137" y="382051"/>
                  </a:lnTo>
                  <a:lnTo>
                    <a:pt x="213304" y="380163"/>
                  </a:lnTo>
                  <a:lnTo>
                    <a:pt x="213304" y="377173"/>
                  </a:lnTo>
                  <a:lnTo>
                    <a:pt x="211304" y="371509"/>
                  </a:lnTo>
                  <a:lnTo>
                    <a:pt x="205305" y="365844"/>
                  </a:lnTo>
                  <a:lnTo>
                    <a:pt x="200139" y="361281"/>
                  </a:lnTo>
                  <a:lnTo>
                    <a:pt x="200139" y="358291"/>
                  </a:lnTo>
                  <a:lnTo>
                    <a:pt x="202138" y="359393"/>
                  </a:lnTo>
                  <a:lnTo>
                    <a:pt x="204138" y="362068"/>
                  </a:lnTo>
                  <a:lnTo>
                    <a:pt x="207304" y="363956"/>
                  </a:lnTo>
                  <a:lnTo>
                    <a:pt x="212137" y="365844"/>
                  </a:lnTo>
                  <a:lnTo>
                    <a:pt x="218470" y="367732"/>
                  </a:lnTo>
                  <a:lnTo>
                    <a:pt x="220469" y="368834"/>
                  </a:lnTo>
                  <a:lnTo>
                    <a:pt x="221302" y="367732"/>
                  </a:lnTo>
                  <a:lnTo>
                    <a:pt x="221302" y="366945"/>
                  </a:lnTo>
                  <a:lnTo>
                    <a:pt x="219303" y="362068"/>
                  </a:lnTo>
                  <a:lnTo>
                    <a:pt x="217303" y="357504"/>
                  </a:lnTo>
                  <a:lnTo>
                    <a:pt x="216470" y="350738"/>
                  </a:lnTo>
                  <a:lnTo>
                    <a:pt x="216470" y="346804"/>
                  </a:lnTo>
                  <a:lnTo>
                    <a:pt x="216470" y="344916"/>
                  </a:lnTo>
                  <a:lnTo>
                    <a:pt x="217303" y="344916"/>
                  </a:lnTo>
                  <a:lnTo>
                    <a:pt x="217303" y="346804"/>
                  </a:lnTo>
                  <a:lnTo>
                    <a:pt x="218470" y="350738"/>
                  </a:lnTo>
                  <a:lnTo>
                    <a:pt x="219303" y="354515"/>
                  </a:lnTo>
                  <a:lnTo>
                    <a:pt x="222469" y="356403"/>
                  </a:lnTo>
                  <a:lnTo>
                    <a:pt x="224469" y="357504"/>
                  </a:lnTo>
                  <a:lnTo>
                    <a:pt x="228468" y="357504"/>
                  </a:lnTo>
                  <a:lnTo>
                    <a:pt x="230468" y="355616"/>
                  </a:lnTo>
                  <a:lnTo>
                    <a:pt x="232468" y="348850"/>
                  </a:lnTo>
                  <a:lnTo>
                    <a:pt x="237300" y="344916"/>
                  </a:lnTo>
                  <a:lnTo>
                    <a:pt x="240466" y="343028"/>
                  </a:lnTo>
                  <a:lnTo>
                    <a:pt x="239300" y="340038"/>
                  </a:lnTo>
                  <a:lnTo>
                    <a:pt x="236467" y="338150"/>
                  </a:lnTo>
                  <a:lnTo>
                    <a:pt x="237300" y="336262"/>
                  </a:lnTo>
                  <a:lnTo>
                    <a:pt x="242466" y="335475"/>
                  </a:lnTo>
                  <a:lnTo>
                    <a:pt x="244466" y="334374"/>
                  </a:lnTo>
                  <a:lnTo>
                    <a:pt x="244466" y="333587"/>
                  </a:lnTo>
                  <a:lnTo>
                    <a:pt x="243299" y="332485"/>
                  </a:lnTo>
                  <a:lnTo>
                    <a:pt x="241300" y="331699"/>
                  </a:lnTo>
                  <a:lnTo>
                    <a:pt x="241300" y="329810"/>
                  </a:lnTo>
                  <a:lnTo>
                    <a:pt x="243299" y="328709"/>
                  </a:lnTo>
                  <a:lnTo>
                    <a:pt x="243299" y="326821"/>
                  </a:lnTo>
                  <a:lnTo>
                    <a:pt x="244466" y="326034"/>
                  </a:lnTo>
                  <a:lnTo>
                    <a:pt x="246466" y="326034"/>
                  </a:lnTo>
                  <a:lnTo>
                    <a:pt x="248465" y="328709"/>
                  </a:lnTo>
                  <a:lnTo>
                    <a:pt x="249799" y="329810"/>
                  </a:lnTo>
                  <a:lnTo>
                    <a:pt x="252465" y="327922"/>
                  </a:lnTo>
                  <a:lnTo>
                    <a:pt x="253798" y="324146"/>
                  </a:lnTo>
                  <a:lnTo>
                    <a:pt x="251798" y="320369"/>
                  </a:lnTo>
                  <a:lnTo>
                    <a:pt x="248465" y="317379"/>
                  </a:lnTo>
                  <a:lnTo>
                    <a:pt x="246466" y="315491"/>
                  </a:lnTo>
                  <a:lnTo>
                    <a:pt x="250465" y="315491"/>
                  </a:lnTo>
                  <a:lnTo>
                    <a:pt x="252465" y="315491"/>
                  </a:lnTo>
                  <a:lnTo>
                    <a:pt x="254465" y="317379"/>
                  </a:lnTo>
                  <a:lnTo>
                    <a:pt x="255798" y="319268"/>
                  </a:lnTo>
                  <a:lnTo>
                    <a:pt x="257797" y="320369"/>
                  </a:lnTo>
                  <a:lnTo>
                    <a:pt x="259797" y="320369"/>
                  </a:lnTo>
                  <a:lnTo>
                    <a:pt x="262463" y="319268"/>
                  </a:lnTo>
                  <a:lnTo>
                    <a:pt x="262463" y="316593"/>
                  </a:lnTo>
                  <a:lnTo>
                    <a:pt x="262463" y="314704"/>
                  </a:lnTo>
                  <a:lnTo>
                    <a:pt x="258464" y="307938"/>
                  </a:lnTo>
                  <a:lnTo>
                    <a:pt x="255798" y="306050"/>
                  </a:lnTo>
                  <a:lnTo>
                    <a:pt x="256464" y="303060"/>
                  </a:lnTo>
                  <a:lnTo>
                    <a:pt x="257797" y="300385"/>
                  </a:lnTo>
                  <a:lnTo>
                    <a:pt x="258464" y="299284"/>
                  </a:lnTo>
                  <a:lnTo>
                    <a:pt x="258464" y="295507"/>
                  </a:lnTo>
                  <a:lnTo>
                    <a:pt x="259797" y="294721"/>
                  </a:lnTo>
                  <a:lnTo>
                    <a:pt x="260464" y="296609"/>
                  </a:lnTo>
                  <a:lnTo>
                    <a:pt x="261797" y="297396"/>
                  </a:lnTo>
                  <a:lnTo>
                    <a:pt x="261797" y="302274"/>
                  </a:lnTo>
                  <a:lnTo>
                    <a:pt x="262463" y="306050"/>
                  </a:lnTo>
                  <a:lnTo>
                    <a:pt x="264463" y="307938"/>
                  </a:lnTo>
                  <a:lnTo>
                    <a:pt x="265796" y="308725"/>
                  </a:lnTo>
                  <a:lnTo>
                    <a:pt x="266463" y="311715"/>
                  </a:lnTo>
                  <a:lnTo>
                    <a:pt x="267796" y="314704"/>
                  </a:lnTo>
                  <a:lnTo>
                    <a:pt x="270462" y="315491"/>
                  </a:lnTo>
                  <a:lnTo>
                    <a:pt x="273795" y="312502"/>
                  </a:lnTo>
                  <a:lnTo>
                    <a:pt x="273795" y="304949"/>
                  </a:lnTo>
                  <a:lnTo>
                    <a:pt x="273795" y="298497"/>
                  </a:lnTo>
                  <a:lnTo>
                    <a:pt x="274462" y="294721"/>
                  </a:lnTo>
                  <a:lnTo>
                    <a:pt x="278461" y="293619"/>
                  </a:lnTo>
                  <a:lnTo>
                    <a:pt x="281794" y="293619"/>
                  </a:lnTo>
                  <a:lnTo>
                    <a:pt x="285794" y="289843"/>
                  </a:lnTo>
                  <a:lnTo>
                    <a:pt x="286960" y="287168"/>
                  </a:lnTo>
                  <a:lnTo>
                    <a:pt x="286960" y="285280"/>
                  </a:lnTo>
                  <a:lnTo>
                    <a:pt x="285794" y="283391"/>
                  </a:lnTo>
                  <a:lnTo>
                    <a:pt x="284960" y="281503"/>
                  </a:lnTo>
                  <a:lnTo>
                    <a:pt x="282461" y="280244"/>
                  </a:lnTo>
                  <a:lnTo>
                    <a:pt x="282461" y="279615"/>
                  </a:lnTo>
                  <a:lnTo>
                    <a:pt x="284960" y="277727"/>
                  </a:lnTo>
                  <a:lnTo>
                    <a:pt x="287793" y="271590"/>
                  </a:lnTo>
                  <a:lnTo>
                    <a:pt x="289793" y="269702"/>
                  </a:lnTo>
                  <a:lnTo>
                    <a:pt x="291793" y="269702"/>
                  </a:lnTo>
                  <a:lnTo>
                    <a:pt x="288960" y="273950"/>
                  </a:lnTo>
                  <a:lnTo>
                    <a:pt x="288960" y="275838"/>
                  </a:lnTo>
                  <a:lnTo>
                    <a:pt x="289793" y="279615"/>
                  </a:lnTo>
                  <a:lnTo>
                    <a:pt x="290960" y="285280"/>
                  </a:lnTo>
                  <a:lnTo>
                    <a:pt x="291793" y="287955"/>
                  </a:lnTo>
                  <a:lnTo>
                    <a:pt x="293793" y="289056"/>
                  </a:lnTo>
                  <a:lnTo>
                    <a:pt x="296959" y="289843"/>
                  </a:lnTo>
                  <a:lnTo>
                    <a:pt x="300958" y="287955"/>
                  </a:lnTo>
                  <a:lnTo>
                    <a:pt x="302958" y="285280"/>
                  </a:lnTo>
                  <a:lnTo>
                    <a:pt x="307791" y="278356"/>
                  </a:lnTo>
                  <a:lnTo>
                    <a:pt x="308957" y="275838"/>
                  </a:lnTo>
                  <a:lnTo>
                    <a:pt x="309790" y="272691"/>
                  </a:lnTo>
                  <a:lnTo>
                    <a:pt x="311790" y="269702"/>
                  </a:lnTo>
                  <a:lnTo>
                    <a:pt x="311790" y="268915"/>
                  </a:lnTo>
                  <a:lnTo>
                    <a:pt x="312957" y="264037"/>
                  </a:lnTo>
                  <a:lnTo>
                    <a:pt x="313790" y="263250"/>
                  </a:lnTo>
                  <a:lnTo>
                    <a:pt x="314956" y="263250"/>
                  </a:lnTo>
                  <a:lnTo>
                    <a:pt x="313790" y="264037"/>
                  </a:lnTo>
                  <a:lnTo>
                    <a:pt x="312957" y="268915"/>
                  </a:lnTo>
                  <a:lnTo>
                    <a:pt x="311790" y="271590"/>
                  </a:lnTo>
                  <a:lnTo>
                    <a:pt x="312957" y="275838"/>
                  </a:lnTo>
                  <a:lnTo>
                    <a:pt x="310957" y="277727"/>
                  </a:lnTo>
                  <a:lnTo>
                    <a:pt x="306957" y="285280"/>
                  </a:lnTo>
                  <a:lnTo>
                    <a:pt x="306957" y="287168"/>
                  </a:lnTo>
                  <a:lnTo>
                    <a:pt x="308957" y="287955"/>
                  </a:lnTo>
                  <a:lnTo>
                    <a:pt x="313790" y="289843"/>
                  </a:lnTo>
                  <a:lnTo>
                    <a:pt x="314956" y="291731"/>
                  </a:lnTo>
                  <a:lnTo>
                    <a:pt x="314956" y="293619"/>
                  </a:lnTo>
                  <a:lnTo>
                    <a:pt x="312957" y="292832"/>
                  </a:lnTo>
                  <a:lnTo>
                    <a:pt x="309790" y="291731"/>
                  </a:lnTo>
                  <a:lnTo>
                    <a:pt x="305791" y="291731"/>
                  </a:lnTo>
                  <a:lnTo>
                    <a:pt x="302958" y="292832"/>
                  </a:lnTo>
                  <a:lnTo>
                    <a:pt x="298958" y="295507"/>
                  </a:lnTo>
                  <a:lnTo>
                    <a:pt x="296959" y="295507"/>
                  </a:lnTo>
                  <a:lnTo>
                    <a:pt x="293793" y="295507"/>
                  </a:lnTo>
                  <a:lnTo>
                    <a:pt x="288960" y="296609"/>
                  </a:lnTo>
                  <a:lnTo>
                    <a:pt x="285794" y="299284"/>
                  </a:lnTo>
                  <a:lnTo>
                    <a:pt x="280461" y="302274"/>
                  </a:lnTo>
                  <a:lnTo>
                    <a:pt x="279794" y="304949"/>
                  </a:lnTo>
                  <a:lnTo>
                    <a:pt x="279794" y="308725"/>
                  </a:lnTo>
                  <a:lnTo>
                    <a:pt x="283794" y="312502"/>
                  </a:lnTo>
                  <a:lnTo>
                    <a:pt x="287793" y="314704"/>
                  </a:lnTo>
                  <a:lnTo>
                    <a:pt x="291793" y="313603"/>
                  </a:lnTo>
                  <a:lnTo>
                    <a:pt x="296959" y="312502"/>
                  </a:lnTo>
                  <a:lnTo>
                    <a:pt x="301791" y="310613"/>
                  </a:lnTo>
                  <a:lnTo>
                    <a:pt x="304958" y="308725"/>
                  </a:lnTo>
                  <a:lnTo>
                    <a:pt x="307791" y="312502"/>
                  </a:lnTo>
                  <a:lnTo>
                    <a:pt x="308957" y="314704"/>
                  </a:lnTo>
                  <a:lnTo>
                    <a:pt x="307791" y="315491"/>
                  </a:lnTo>
                  <a:lnTo>
                    <a:pt x="306957" y="314704"/>
                  </a:lnTo>
                  <a:lnTo>
                    <a:pt x="303791" y="314704"/>
                  </a:lnTo>
                  <a:lnTo>
                    <a:pt x="300958" y="316593"/>
                  </a:lnTo>
                  <a:lnTo>
                    <a:pt x="295792" y="318481"/>
                  </a:lnTo>
                  <a:lnTo>
                    <a:pt x="287793" y="319268"/>
                  </a:lnTo>
                  <a:lnTo>
                    <a:pt x="285794" y="319268"/>
                  </a:lnTo>
                  <a:lnTo>
                    <a:pt x="279794" y="319268"/>
                  </a:lnTo>
                  <a:lnTo>
                    <a:pt x="273795" y="319268"/>
                  </a:lnTo>
                  <a:lnTo>
                    <a:pt x="268463" y="319268"/>
                  </a:lnTo>
                  <a:lnTo>
                    <a:pt x="264463" y="322257"/>
                  </a:lnTo>
                  <a:lnTo>
                    <a:pt x="261797" y="324146"/>
                  </a:lnTo>
                  <a:lnTo>
                    <a:pt x="261797" y="326821"/>
                  </a:lnTo>
                  <a:lnTo>
                    <a:pt x="265796" y="329810"/>
                  </a:lnTo>
                  <a:lnTo>
                    <a:pt x="269796" y="330597"/>
                  </a:lnTo>
                  <a:lnTo>
                    <a:pt x="272462" y="330597"/>
                  </a:lnTo>
                  <a:lnTo>
                    <a:pt x="275795" y="329810"/>
                  </a:lnTo>
                  <a:lnTo>
                    <a:pt x="281794" y="328709"/>
                  </a:lnTo>
                  <a:lnTo>
                    <a:pt x="285794" y="328709"/>
                  </a:lnTo>
                  <a:lnTo>
                    <a:pt x="285794" y="329810"/>
                  </a:lnTo>
                  <a:lnTo>
                    <a:pt x="283794" y="330597"/>
                  </a:lnTo>
                  <a:lnTo>
                    <a:pt x="279794" y="333587"/>
                  </a:lnTo>
                  <a:lnTo>
                    <a:pt x="274462" y="336262"/>
                  </a:lnTo>
                  <a:lnTo>
                    <a:pt x="275795" y="340038"/>
                  </a:lnTo>
                  <a:lnTo>
                    <a:pt x="278461" y="343815"/>
                  </a:lnTo>
                  <a:lnTo>
                    <a:pt x="280461" y="343815"/>
                  </a:lnTo>
                  <a:lnTo>
                    <a:pt x="282461" y="343815"/>
                  </a:lnTo>
                  <a:lnTo>
                    <a:pt x="281794" y="346804"/>
                  </a:lnTo>
                  <a:lnTo>
                    <a:pt x="281794" y="349479"/>
                  </a:lnTo>
                  <a:lnTo>
                    <a:pt x="284960" y="351368"/>
                  </a:lnTo>
                  <a:lnTo>
                    <a:pt x="289793" y="352626"/>
                  </a:lnTo>
                  <a:lnTo>
                    <a:pt x="296959" y="352626"/>
                  </a:lnTo>
                  <a:lnTo>
                    <a:pt x="298958" y="352626"/>
                  </a:lnTo>
                  <a:lnTo>
                    <a:pt x="297792" y="353256"/>
                  </a:lnTo>
                  <a:lnTo>
                    <a:pt x="295792" y="353256"/>
                  </a:lnTo>
                  <a:lnTo>
                    <a:pt x="290960" y="354515"/>
                  </a:lnTo>
                  <a:lnTo>
                    <a:pt x="287793" y="354515"/>
                  </a:lnTo>
                  <a:lnTo>
                    <a:pt x="282461" y="352626"/>
                  </a:lnTo>
                  <a:lnTo>
                    <a:pt x="275795" y="347591"/>
                  </a:lnTo>
                  <a:lnTo>
                    <a:pt x="273795" y="343815"/>
                  </a:lnTo>
                  <a:lnTo>
                    <a:pt x="271796" y="341140"/>
                  </a:lnTo>
                  <a:lnTo>
                    <a:pt x="269796" y="336262"/>
                  </a:lnTo>
                  <a:lnTo>
                    <a:pt x="264463" y="335475"/>
                  </a:lnTo>
                  <a:lnTo>
                    <a:pt x="260464" y="333587"/>
                  </a:lnTo>
                  <a:lnTo>
                    <a:pt x="258464" y="333587"/>
                  </a:lnTo>
                  <a:lnTo>
                    <a:pt x="255798" y="335475"/>
                  </a:lnTo>
                  <a:lnTo>
                    <a:pt x="250465" y="340038"/>
                  </a:lnTo>
                  <a:lnTo>
                    <a:pt x="250465" y="341140"/>
                  </a:lnTo>
                  <a:lnTo>
                    <a:pt x="253798" y="343028"/>
                  </a:lnTo>
                  <a:lnTo>
                    <a:pt x="255798" y="344916"/>
                  </a:lnTo>
                  <a:lnTo>
                    <a:pt x="255798" y="345703"/>
                  </a:lnTo>
                  <a:lnTo>
                    <a:pt x="253798" y="345703"/>
                  </a:lnTo>
                  <a:lnTo>
                    <a:pt x="251798" y="345703"/>
                  </a:lnTo>
                  <a:lnTo>
                    <a:pt x="251798" y="348850"/>
                  </a:lnTo>
                  <a:lnTo>
                    <a:pt x="255798" y="351368"/>
                  </a:lnTo>
                  <a:lnTo>
                    <a:pt x="251798" y="352626"/>
                  </a:lnTo>
                  <a:lnTo>
                    <a:pt x="248465" y="351368"/>
                  </a:lnTo>
                  <a:lnTo>
                    <a:pt x="241300" y="351368"/>
                  </a:lnTo>
                  <a:lnTo>
                    <a:pt x="237300" y="353256"/>
                  </a:lnTo>
                  <a:lnTo>
                    <a:pt x="236467" y="356403"/>
                  </a:lnTo>
                  <a:lnTo>
                    <a:pt x="238467" y="358291"/>
                  </a:lnTo>
                  <a:lnTo>
                    <a:pt x="242466" y="361281"/>
                  </a:lnTo>
                  <a:lnTo>
                    <a:pt x="241300" y="362068"/>
                  </a:lnTo>
                  <a:lnTo>
                    <a:pt x="240466" y="362068"/>
                  </a:lnTo>
                  <a:lnTo>
                    <a:pt x="238467" y="361281"/>
                  </a:lnTo>
                  <a:lnTo>
                    <a:pt x="236467" y="359393"/>
                  </a:lnTo>
                  <a:lnTo>
                    <a:pt x="234467" y="360179"/>
                  </a:lnTo>
                  <a:lnTo>
                    <a:pt x="231301" y="363956"/>
                  </a:lnTo>
                  <a:lnTo>
                    <a:pt x="230468" y="368834"/>
                  </a:lnTo>
                  <a:lnTo>
                    <a:pt x="231301" y="372610"/>
                  </a:lnTo>
                  <a:lnTo>
                    <a:pt x="233301" y="373397"/>
                  </a:lnTo>
                  <a:lnTo>
                    <a:pt x="235301" y="373397"/>
                  </a:lnTo>
                  <a:lnTo>
                    <a:pt x="237300" y="374498"/>
                  </a:lnTo>
                  <a:lnTo>
                    <a:pt x="236467" y="376387"/>
                  </a:lnTo>
                  <a:lnTo>
                    <a:pt x="235301" y="377173"/>
                  </a:lnTo>
                  <a:lnTo>
                    <a:pt x="234467" y="379062"/>
                  </a:lnTo>
                  <a:lnTo>
                    <a:pt x="235301" y="382838"/>
                  </a:lnTo>
                  <a:lnTo>
                    <a:pt x="234467" y="382838"/>
                  </a:lnTo>
                  <a:lnTo>
                    <a:pt x="232468" y="382051"/>
                  </a:lnTo>
                  <a:lnTo>
                    <a:pt x="230468" y="379062"/>
                  </a:lnTo>
                  <a:lnTo>
                    <a:pt x="228468" y="377173"/>
                  </a:lnTo>
                  <a:lnTo>
                    <a:pt x="224469" y="379062"/>
                  </a:lnTo>
                  <a:lnTo>
                    <a:pt x="224469" y="382051"/>
                  </a:lnTo>
                  <a:lnTo>
                    <a:pt x="226468" y="387716"/>
                  </a:lnTo>
                  <a:lnTo>
                    <a:pt x="227302" y="392279"/>
                  </a:lnTo>
                  <a:lnTo>
                    <a:pt x="226468" y="395269"/>
                  </a:lnTo>
                  <a:lnTo>
                    <a:pt x="222469" y="397157"/>
                  </a:lnTo>
                  <a:lnTo>
                    <a:pt x="220469" y="397157"/>
                  </a:lnTo>
                  <a:lnTo>
                    <a:pt x="219303" y="395269"/>
                  </a:lnTo>
                  <a:lnTo>
                    <a:pt x="220469" y="392279"/>
                  </a:lnTo>
                  <a:lnTo>
                    <a:pt x="219303" y="391492"/>
                  </a:lnTo>
                  <a:lnTo>
                    <a:pt x="217303" y="391492"/>
                  </a:lnTo>
                  <a:lnTo>
                    <a:pt x="212137" y="393381"/>
                  </a:lnTo>
                  <a:lnTo>
                    <a:pt x="206138" y="394167"/>
                  </a:lnTo>
                  <a:lnTo>
                    <a:pt x="203305" y="395269"/>
                  </a:lnTo>
                  <a:lnTo>
                    <a:pt x="203305" y="398259"/>
                  </a:lnTo>
                  <a:lnTo>
                    <a:pt x="206138" y="400934"/>
                  </a:lnTo>
                  <a:lnTo>
                    <a:pt x="206138" y="403923"/>
                  </a:lnTo>
                  <a:lnTo>
                    <a:pt x="205305" y="408487"/>
                  </a:lnTo>
                  <a:lnTo>
                    <a:pt x="206138" y="411634"/>
                  </a:lnTo>
                  <a:lnTo>
                    <a:pt x="209304" y="413522"/>
                  </a:lnTo>
                  <a:lnTo>
                    <a:pt x="209304" y="415410"/>
                  </a:lnTo>
                  <a:lnTo>
                    <a:pt x="212137" y="417928"/>
                  </a:lnTo>
                  <a:lnTo>
                    <a:pt x="212137" y="419816"/>
                  </a:lnTo>
                  <a:lnTo>
                    <a:pt x="214137" y="419187"/>
                  </a:lnTo>
                  <a:lnTo>
                    <a:pt x="217303" y="416039"/>
                  </a:lnTo>
                  <a:lnTo>
                    <a:pt x="221302" y="417298"/>
                  </a:lnTo>
                  <a:lnTo>
                    <a:pt x="223302" y="422963"/>
                  </a:lnTo>
                  <a:lnTo>
                    <a:pt x="224469" y="425481"/>
                  </a:lnTo>
                  <a:lnTo>
                    <a:pt x="229301" y="432404"/>
                  </a:lnTo>
                  <a:lnTo>
                    <a:pt x="234467" y="439170"/>
                  </a:lnTo>
                  <a:lnTo>
                    <a:pt x="237300" y="442947"/>
                  </a:lnTo>
                  <a:lnTo>
                    <a:pt x="239300" y="444835"/>
                  </a:lnTo>
                  <a:lnTo>
                    <a:pt x="242466" y="443733"/>
                  </a:lnTo>
                  <a:lnTo>
                    <a:pt x="242466" y="441845"/>
                  </a:lnTo>
                  <a:lnTo>
                    <a:pt x="242466" y="438069"/>
                  </a:lnTo>
                  <a:lnTo>
                    <a:pt x="236467" y="433191"/>
                  </a:lnTo>
                  <a:lnTo>
                    <a:pt x="232468" y="427369"/>
                  </a:lnTo>
                  <a:lnTo>
                    <a:pt x="230468" y="423592"/>
                  </a:lnTo>
                  <a:lnTo>
                    <a:pt x="230468" y="417928"/>
                  </a:lnTo>
                  <a:lnTo>
                    <a:pt x="232468" y="413522"/>
                  </a:lnTo>
                  <a:lnTo>
                    <a:pt x="234467" y="409588"/>
                  </a:lnTo>
                  <a:lnTo>
                    <a:pt x="234467" y="403923"/>
                  </a:lnTo>
                  <a:lnTo>
                    <a:pt x="235301" y="399045"/>
                  </a:lnTo>
                  <a:lnTo>
                    <a:pt x="239300" y="393381"/>
                  </a:lnTo>
                  <a:lnTo>
                    <a:pt x="250465" y="382051"/>
                  </a:lnTo>
                  <a:lnTo>
                    <a:pt x="255798" y="379062"/>
                  </a:lnTo>
                  <a:lnTo>
                    <a:pt x="259797" y="380950"/>
                  </a:lnTo>
                  <a:lnTo>
                    <a:pt x="261797" y="382838"/>
                  </a:lnTo>
                  <a:lnTo>
                    <a:pt x="264463" y="383940"/>
                  </a:lnTo>
                  <a:lnTo>
                    <a:pt x="266463" y="383940"/>
                  </a:lnTo>
                  <a:lnTo>
                    <a:pt x="269796" y="380950"/>
                  </a:lnTo>
                  <a:lnTo>
                    <a:pt x="275795" y="379062"/>
                  </a:lnTo>
                  <a:lnTo>
                    <a:pt x="276462" y="380163"/>
                  </a:lnTo>
                  <a:lnTo>
                    <a:pt x="272462" y="382838"/>
                  </a:lnTo>
                  <a:lnTo>
                    <a:pt x="273795" y="385828"/>
                  </a:lnTo>
                  <a:lnTo>
                    <a:pt x="276462" y="389604"/>
                  </a:lnTo>
                  <a:lnTo>
                    <a:pt x="281794" y="392279"/>
                  </a:lnTo>
                  <a:lnTo>
                    <a:pt x="289793" y="393381"/>
                  </a:lnTo>
                  <a:lnTo>
                    <a:pt x="292959" y="395269"/>
                  </a:lnTo>
                  <a:lnTo>
                    <a:pt x="298958" y="399045"/>
                  </a:lnTo>
                  <a:lnTo>
                    <a:pt x="301791" y="400147"/>
                  </a:lnTo>
                  <a:lnTo>
                    <a:pt x="303791" y="398259"/>
                  </a:lnTo>
                  <a:lnTo>
                    <a:pt x="303791" y="396370"/>
                  </a:lnTo>
                  <a:lnTo>
                    <a:pt x="300958" y="393381"/>
                  </a:lnTo>
                  <a:lnTo>
                    <a:pt x="294959" y="389604"/>
                  </a:lnTo>
                  <a:lnTo>
                    <a:pt x="287793" y="386615"/>
                  </a:lnTo>
                  <a:lnTo>
                    <a:pt x="286960" y="384726"/>
                  </a:lnTo>
                  <a:lnTo>
                    <a:pt x="288960" y="382838"/>
                  </a:lnTo>
                  <a:lnTo>
                    <a:pt x="292959" y="383940"/>
                  </a:lnTo>
                  <a:lnTo>
                    <a:pt x="295792" y="384726"/>
                  </a:lnTo>
                  <a:lnTo>
                    <a:pt x="296959" y="384726"/>
                  </a:lnTo>
                  <a:lnTo>
                    <a:pt x="300958" y="385828"/>
                  </a:lnTo>
                  <a:lnTo>
                    <a:pt x="301791" y="386615"/>
                  </a:lnTo>
                  <a:lnTo>
                    <a:pt x="302958" y="389604"/>
                  </a:lnTo>
                  <a:lnTo>
                    <a:pt x="303791" y="390391"/>
                  </a:lnTo>
                  <a:lnTo>
                    <a:pt x="307791" y="389604"/>
                  </a:lnTo>
                  <a:lnTo>
                    <a:pt x="309790" y="387716"/>
                  </a:lnTo>
                  <a:lnTo>
                    <a:pt x="310957" y="386615"/>
                  </a:lnTo>
                  <a:lnTo>
                    <a:pt x="308957" y="380163"/>
                  </a:lnTo>
                  <a:lnTo>
                    <a:pt x="308957" y="378275"/>
                  </a:lnTo>
                  <a:lnTo>
                    <a:pt x="305791" y="378275"/>
                  </a:lnTo>
                  <a:lnTo>
                    <a:pt x="304958" y="377173"/>
                  </a:lnTo>
                  <a:lnTo>
                    <a:pt x="308957" y="374498"/>
                  </a:lnTo>
                  <a:lnTo>
                    <a:pt x="304958" y="374498"/>
                  </a:lnTo>
                  <a:lnTo>
                    <a:pt x="302958" y="373397"/>
                  </a:lnTo>
                  <a:lnTo>
                    <a:pt x="303791" y="371509"/>
                  </a:lnTo>
                  <a:lnTo>
                    <a:pt x="305791" y="370722"/>
                  </a:lnTo>
                  <a:lnTo>
                    <a:pt x="307791" y="370722"/>
                  </a:lnTo>
                  <a:lnTo>
                    <a:pt x="310957" y="371509"/>
                  </a:lnTo>
                  <a:lnTo>
                    <a:pt x="312957" y="370722"/>
                  </a:lnTo>
                  <a:lnTo>
                    <a:pt x="312957" y="369620"/>
                  </a:lnTo>
                  <a:lnTo>
                    <a:pt x="312957" y="365844"/>
                  </a:lnTo>
                  <a:lnTo>
                    <a:pt x="314956" y="363169"/>
                  </a:lnTo>
                  <a:lnTo>
                    <a:pt x="316956" y="359393"/>
                  </a:lnTo>
                  <a:lnTo>
                    <a:pt x="318956" y="354515"/>
                  </a:lnTo>
                  <a:lnTo>
                    <a:pt x="322122" y="349479"/>
                  </a:lnTo>
                  <a:lnTo>
                    <a:pt x="324122" y="347591"/>
                  </a:lnTo>
                  <a:lnTo>
                    <a:pt x="324955" y="348850"/>
                  </a:lnTo>
                  <a:lnTo>
                    <a:pt x="324955" y="351368"/>
                  </a:lnTo>
                  <a:lnTo>
                    <a:pt x="324955" y="353256"/>
                  </a:lnTo>
                  <a:lnTo>
                    <a:pt x="334954" y="332485"/>
                  </a:lnTo>
                  <a:lnTo>
                    <a:pt x="336120" y="330597"/>
                  </a:lnTo>
                  <a:lnTo>
                    <a:pt x="338120" y="331699"/>
                  </a:lnTo>
                  <a:lnTo>
                    <a:pt x="336953" y="335475"/>
                  </a:lnTo>
                  <a:lnTo>
                    <a:pt x="336120" y="340038"/>
                  </a:lnTo>
                  <a:lnTo>
                    <a:pt x="336120" y="345703"/>
                  </a:lnTo>
                  <a:lnTo>
                    <a:pt x="336953" y="346804"/>
                  </a:lnTo>
                  <a:lnTo>
                    <a:pt x="340953" y="345703"/>
                  </a:lnTo>
                  <a:lnTo>
                    <a:pt x="342119" y="345703"/>
                  </a:lnTo>
                  <a:lnTo>
                    <a:pt x="338953" y="348850"/>
                  </a:lnTo>
                  <a:lnTo>
                    <a:pt x="338953" y="351368"/>
                  </a:lnTo>
                  <a:lnTo>
                    <a:pt x="342952" y="353256"/>
                  </a:lnTo>
                  <a:lnTo>
                    <a:pt x="348118" y="354515"/>
                  </a:lnTo>
                  <a:lnTo>
                    <a:pt x="350118" y="354515"/>
                  </a:lnTo>
                  <a:lnTo>
                    <a:pt x="353284" y="352626"/>
                  </a:lnTo>
                  <a:lnTo>
                    <a:pt x="357284" y="347591"/>
                  </a:lnTo>
                  <a:lnTo>
                    <a:pt x="358117" y="345703"/>
                  </a:lnTo>
                  <a:lnTo>
                    <a:pt x="358117" y="343028"/>
                  </a:lnTo>
                  <a:lnTo>
                    <a:pt x="357284" y="341140"/>
                  </a:lnTo>
                  <a:lnTo>
                    <a:pt x="356117" y="338150"/>
                  </a:lnTo>
                  <a:lnTo>
                    <a:pt x="359284" y="340038"/>
                  </a:lnTo>
                  <a:lnTo>
                    <a:pt x="361283" y="341926"/>
                  </a:lnTo>
                  <a:lnTo>
                    <a:pt x="361283" y="343815"/>
                  </a:lnTo>
                  <a:lnTo>
                    <a:pt x="359284" y="348850"/>
                  </a:lnTo>
                  <a:lnTo>
                    <a:pt x="359284" y="351368"/>
                  </a:lnTo>
                  <a:lnTo>
                    <a:pt x="357284" y="355616"/>
                  </a:lnTo>
                  <a:lnTo>
                    <a:pt x="355284" y="358291"/>
                  </a:lnTo>
                  <a:lnTo>
                    <a:pt x="352118" y="358291"/>
                  </a:lnTo>
                  <a:lnTo>
                    <a:pt x="352118" y="360179"/>
                  </a:lnTo>
                  <a:lnTo>
                    <a:pt x="352118" y="362068"/>
                  </a:lnTo>
                  <a:lnTo>
                    <a:pt x="348952" y="362068"/>
                  </a:lnTo>
                  <a:lnTo>
                    <a:pt x="346119" y="360179"/>
                  </a:lnTo>
                  <a:lnTo>
                    <a:pt x="344952" y="358291"/>
                  </a:lnTo>
                  <a:lnTo>
                    <a:pt x="340953" y="357504"/>
                  </a:lnTo>
                  <a:lnTo>
                    <a:pt x="340119" y="358291"/>
                  </a:lnTo>
                  <a:lnTo>
                    <a:pt x="336120" y="354515"/>
                  </a:lnTo>
                  <a:lnTo>
                    <a:pt x="332121" y="355616"/>
                  </a:lnTo>
                  <a:lnTo>
                    <a:pt x="332954" y="359393"/>
                  </a:lnTo>
                  <a:lnTo>
                    <a:pt x="332121" y="360179"/>
                  </a:lnTo>
                  <a:lnTo>
                    <a:pt x="328121" y="361281"/>
                  </a:lnTo>
                  <a:lnTo>
                    <a:pt x="324955" y="363169"/>
                  </a:lnTo>
                  <a:lnTo>
                    <a:pt x="324955" y="365057"/>
                  </a:lnTo>
                  <a:lnTo>
                    <a:pt x="322122" y="366945"/>
                  </a:lnTo>
                  <a:lnTo>
                    <a:pt x="320955" y="368834"/>
                  </a:lnTo>
                  <a:lnTo>
                    <a:pt x="322122" y="370722"/>
                  </a:lnTo>
                  <a:lnTo>
                    <a:pt x="320955" y="372610"/>
                  </a:lnTo>
                  <a:lnTo>
                    <a:pt x="318956" y="375285"/>
                  </a:lnTo>
                  <a:lnTo>
                    <a:pt x="318956" y="379062"/>
                  </a:lnTo>
                  <a:lnTo>
                    <a:pt x="318956" y="380950"/>
                  </a:lnTo>
                  <a:lnTo>
                    <a:pt x="322122" y="380950"/>
                  </a:lnTo>
                  <a:lnTo>
                    <a:pt x="324122" y="380163"/>
                  </a:lnTo>
                  <a:lnTo>
                    <a:pt x="326955" y="382051"/>
                  </a:lnTo>
                  <a:lnTo>
                    <a:pt x="330121" y="380950"/>
                  </a:lnTo>
                  <a:lnTo>
                    <a:pt x="332121" y="380163"/>
                  </a:lnTo>
                  <a:lnTo>
                    <a:pt x="334120" y="382051"/>
                  </a:lnTo>
                  <a:lnTo>
                    <a:pt x="336953" y="382838"/>
                  </a:lnTo>
                  <a:lnTo>
                    <a:pt x="340953" y="380950"/>
                  </a:lnTo>
                  <a:lnTo>
                    <a:pt x="342119" y="382051"/>
                  </a:lnTo>
                  <a:lnTo>
                    <a:pt x="340953" y="382838"/>
                  </a:lnTo>
                  <a:lnTo>
                    <a:pt x="336120" y="385828"/>
                  </a:lnTo>
                  <a:lnTo>
                    <a:pt x="330954" y="387716"/>
                  </a:lnTo>
                  <a:lnTo>
                    <a:pt x="330121" y="389604"/>
                  </a:lnTo>
                  <a:lnTo>
                    <a:pt x="328121" y="394167"/>
                  </a:lnTo>
                  <a:lnTo>
                    <a:pt x="332121" y="397157"/>
                  </a:lnTo>
                  <a:lnTo>
                    <a:pt x="334120" y="399045"/>
                  </a:lnTo>
                  <a:lnTo>
                    <a:pt x="336953" y="399045"/>
                  </a:lnTo>
                  <a:lnTo>
                    <a:pt x="338953" y="398259"/>
                  </a:lnTo>
                  <a:lnTo>
                    <a:pt x="340953" y="396370"/>
                  </a:lnTo>
                  <a:lnTo>
                    <a:pt x="342952" y="396370"/>
                  </a:lnTo>
                  <a:lnTo>
                    <a:pt x="344119" y="399045"/>
                  </a:lnTo>
                  <a:lnTo>
                    <a:pt x="344119" y="400934"/>
                  </a:lnTo>
                  <a:lnTo>
                    <a:pt x="346119" y="402822"/>
                  </a:lnTo>
                  <a:lnTo>
                    <a:pt x="350118" y="402822"/>
                  </a:lnTo>
                  <a:lnTo>
                    <a:pt x="353284" y="400934"/>
                  </a:lnTo>
                  <a:lnTo>
                    <a:pt x="355284" y="399045"/>
                  </a:lnTo>
                  <a:lnTo>
                    <a:pt x="359284" y="399045"/>
                  </a:lnTo>
                  <a:lnTo>
                    <a:pt x="361283" y="400934"/>
                  </a:lnTo>
                  <a:lnTo>
                    <a:pt x="364116" y="403923"/>
                  </a:lnTo>
                  <a:lnTo>
                    <a:pt x="368116" y="406598"/>
                  </a:lnTo>
                  <a:lnTo>
                    <a:pt x="370115" y="408487"/>
                  </a:lnTo>
                  <a:lnTo>
                    <a:pt x="373282" y="413522"/>
                  </a:lnTo>
                  <a:lnTo>
                    <a:pt x="375281" y="416039"/>
                  </a:lnTo>
                  <a:lnTo>
                    <a:pt x="378114" y="414151"/>
                  </a:lnTo>
                  <a:lnTo>
                    <a:pt x="380114" y="415410"/>
                  </a:lnTo>
                  <a:lnTo>
                    <a:pt x="383447" y="417928"/>
                  </a:lnTo>
                  <a:lnTo>
                    <a:pt x="385447" y="419187"/>
                  </a:lnTo>
                  <a:lnTo>
                    <a:pt x="388613" y="417928"/>
                  </a:lnTo>
                  <a:lnTo>
                    <a:pt x="388613" y="415410"/>
                  </a:lnTo>
                  <a:lnTo>
                    <a:pt x="387446" y="414151"/>
                  </a:lnTo>
                  <a:lnTo>
                    <a:pt x="385447" y="411634"/>
                  </a:lnTo>
                  <a:lnTo>
                    <a:pt x="376115" y="402822"/>
                  </a:lnTo>
                  <a:lnTo>
                    <a:pt x="366116" y="392279"/>
                  </a:lnTo>
                  <a:lnTo>
                    <a:pt x="364116" y="386615"/>
                  </a:lnTo>
                  <a:lnTo>
                    <a:pt x="366116" y="377173"/>
                  </a:lnTo>
                  <a:lnTo>
                    <a:pt x="368116" y="370722"/>
                  </a:lnTo>
                  <a:lnTo>
                    <a:pt x="376115" y="357504"/>
                  </a:lnTo>
                  <a:lnTo>
                    <a:pt x="383447" y="349479"/>
                  </a:lnTo>
                  <a:lnTo>
                    <a:pt x="383447" y="347591"/>
                  </a:lnTo>
                  <a:lnTo>
                    <a:pt x="382114" y="344916"/>
                  </a:lnTo>
                  <a:lnTo>
                    <a:pt x="388613" y="343028"/>
                  </a:lnTo>
                  <a:lnTo>
                    <a:pt x="389446" y="341140"/>
                  </a:lnTo>
                  <a:lnTo>
                    <a:pt x="388613" y="339251"/>
                  </a:lnTo>
                  <a:lnTo>
                    <a:pt x="384113" y="331699"/>
                  </a:lnTo>
                  <a:lnTo>
                    <a:pt x="383447" y="327922"/>
                  </a:lnTo>
                  <a:lnTo>
                    <a:pt x="384113" y="326034"/>
                  </a:lnTo>
                  <a:lnTo>
                    <a:pt x="388613" y="326034"/>
                  </a:lnTo>
                  <a:lnTo>
                    <a:pt x="392612" y="329810"/>
                  </a:lnTo>
                  <a:lnTo>
                    <a:pt x="394612" y="333587"/>
                  </a:lnTo>
                  <a:lnTo>
                    <a:pt x="396612" y="332485"/>
                  </a:lnTo>
                  <a:lnTo>
                    <a:pt x="399445" y="328709"/>
                  </a:lnTo>
                  <a:lnTo>
                    <a:pt x="399445" y="327922"/>
                  </a:lnTo>
                  <a:lnTo>
                    <a:pt x="398611" y="324146"/>
                  </a:lnTo>
                  <a:lnTo>
                    <a:pt x="396612" y="321156"/>
                  </a:lnTo>
                  <a:lnTo>
                    <a:pt x="396612" y="315491"/>
                  </a:lnTo>
                  <a:lnTo>
                    <a:pt x="395445" y="312502"/>
                  </a:lnTo>
                  <a:lnTo>
                    <a:pt x="393445" y="310613"/>
                  </a:lnTo>
                  <a:lnTo>
                    <a:pt x="394612" y="306050"/>
                  </a:lnTo>
                </a:path>
                <a:path w="977900" h="514985">
                  <a:moveTo>
                    <a:pt x="282461" y="192127"/>
                  </a:moveTo>
                  <a:lnTo>
                    <a:pt x="283794" y="189137"/>
                  </a:lnTo>
                  <a:lnTo>
                    <a:pt x="285794" y="189924"/>
                  </a:lnTo>
                  <a:lnTo>
                    <a:pt x="288960" y="189924"/>
                  </a:lnTo>
                  <a:lnTo>
                    <a:pt x="290960" y="189137"/>
                  </a:lnTo>
                  <a:lnTo>
                    <a:pt x="289793" y="185361"/>
                  </a:lnTo>
                  <a:lnTo>
                    <a:pt x="289793" y="181584"/>
                  </a:lnTo>
                  <a:lnTo>
                    <a:pt x="290960" y="180483"/>
                  </a:lnTo>
                  <a:lnTo>
                    <a:pt x="295792" y="182371"/>
                  </a:lnTo>
                  <a:lnTo>
                    <a:pt x="297792" y="185361"/>
                  </a:lnTo>
                  <a:lnTo>
                    <a:pt x="299792" y="185361"/>
                  </a:lnTo>
                  <a:lnTo>
                    <a:pt x="300958" y="184259"/>
                  </a:lnTo>
                  <a:lnTo>
                    <a:pt x="303791" y="180483"/>
                  </a:lnTo>
                  <a:lnTo>
                    <a:pt x="306957" y="178595"/>
                  </a:lnTo>
                  <a:lnTo>
                    <a:pt x="306957" y="179696"/>
                  </a:lnTo>
                  <a:lnTo>
                    <a:pt x="304958" y="181584"/>
                  </a:lnTo>
                  <a:lnTo>
                    <a:pt x="301791" y="185361"/>
                  </a:lnTo>
                  <a:lnTo>
                    <a:pt x="301791" y="188036"/>
                  </a:lnTo>
                  <a:lnTo>
                    <a:pt x="303791" y="189137"/>
                  </a:lnTo>
                  <a:lnTo>
                    <a:pt x="307791" y="191025"/>
                  </a:lnTo>
                  <a:lnTo>
                    <a:pt x="307791" y="192127"/>
                  </a:lnTo>
                  <a:lnTo>
                    <a:pt x="301791" y="192127"/>
                  </a:lnTo>
                  <a:lnTo>
                    <a:pt x="295792" y="192914"/>
                  </a:lnTo>
                  <a:lnTo>
                    <a:pt x="291793" y="197792"/>
                  </a:lnTo>
                  <a:lnTo>
                    <a:pt x="286960" y="201568"/>
                  </a:lnTo>
                  <a:lnTo>
                    <a:pt x="284960" y="206131"/>
                  </a:lnTo>
                  <a:lnTo>
                    <a:pt x="283794" y="209278"/>
                  </a:lnTo>
                  <a:lnTo>
                    <a:pt x="284960" y="211167"/>
                  </a:lnTo>
                  <a:lnTo>
                    <a:pt x="287793" y="209908"/>
                  </a:lnTo>
                  <a:lnTo>
                    <a:pt x="293793" y="208019"/>
                  </a:lnTo>
                  <a:lnTo>
                    <a:pt x="298958" y="208019"/>
                  </a:lnTo>
                  <a:lnTo>
                    <a:pt x="301791" y="207390"/>
                  </a:lnTo>
                  <a:lnTo>
                    <a:pt x="302958" y="205502"/>
                  </a:lnTo>
                  <a:lnTo>
                    <a:pt x="304958" y="204243"/>
                  </a:lnTo>
                  <a:lnTo>
                    <a:pt x="307791" y="207390"/>
                  </a:lnTo>
                  <a:lnTo>
                    <a:pt x="310957" y="209278"/>
                  </a:lnTo>
                  <a:lnTo>
                    <a:pt x="315789" y="209278"/>
                  </a:lnTo>
                  <a:lnTo>
                    <a:pt x="316956" y="211167"/>
                  </a:lnTo>
                  <a:lnTo>
                    <a:pt x="316956" y="213055"/>
                  </a:lnTo>
                  <a:lnTo>
                    <a:pt x="314956" y="211796"/>
                  </a:lnTo>
                  <a:lnTo>
                    <a:pt x="311790" y="211796"/>
                  </a:lnTo>
                  <a:lnTo>
                    <a:pt x="309790" y="213684"/>
                  </a:lnTo>
                  <a:lnTo>
                    <a:pt x="305791" y="213684"/>
                  </a:lnTo>
                  <a:lnTo>
                    <a:pt x="301791" y="213684"/>
                  </a:lnTo>
                  <a:lnTo>
                    <a:pt x="297792" y="215572"/>
                  </a:lnTo>
                  <a:lnTo>
                    <a:pt x="295792" y="217461"/>
                  </a:lnTo>
                  <a:lnTo>
                    <a:pt x="290960" y="218719"/>
                  </a:lnTo>
                  <a:lnTo>
                    <a:pt x="287793" y="220608"/>
                  </a:lnTo>
                  <a:lnTo>
                    <a:pt x="288960" y="222496"/>
                  </a:lnTo>
                  <a:lnTo>
                    <a:pt x="292959" y="226272"/>
                  </a:lnTo>
                  <a:lnTo>
                    <a:pt x="296959" y="228161"/>
                  </a:lnTo>
                  <a:lnTo>
                    <a:pt x="299792" y="228161"/>
                  </a:lnTo>
                  <a:lnTo>
                    <a:pt x="305791" y="227059"/>
                  </a:lnTo>
                  <a:lnTo>
                    <a:pt x="308957" y="228161"/>
                  </a:lnTo>
                  <a:lnTo>
                    <a:pt x="310957" y="233039"/>
                  </a:lnTo>
                  <a:lnTo>
                    <a:pt x="310957" y="233825"/>
                  </a:lnTo>
                  <a:lnTo>
                    <a:pt x="305791" y="233039"/>
                  </a:lnTo>
                  <a:lnTo>
                    <a:pt x="301791" y="234927"/>
                  </a:lnTo>
                  <a:lnTo>
                    <a:pt x="300958" y="234927"/>
                  </a:lnTo>
                  <a:lnTo>
                    <a:pt x="300958" y="237602"/>
                  </a:lnTo>
                  <a:lnTo>
                    <a:pt x="303791" y="239490"/>
                  </a:lnTo>
                  <a:lnTo>
                    <a:pt x="304958" y="240591"/>
                  </a:lnTo>
                  <a:lnTo>
                    <a:pt x="304958" y="241378"/>
                  </a:lnTo>
                  <a:lnTo>
                    <a:pt x="302958" y="242480"/>
                  </a:lnTo>
                  <a:lnTo>
                    <a:pt x="293793" y="241378"/>
                  </a:lnTo>
                  <a:lnTo>
                    <a:pt x="290960" y="238703"/>
                  </a:lnTo>
                  <a:lnTo>
                    <a:pt x="288960" y="234927"/>
                  </a:lnTo>
                  <a:lnTo>
                    <a:pt x="282461" y="233039"/>
                  </a:lnTo>
                  <a:lnTo>
                    <a:pt x="279794" y="230836"/>
                  </a:lnTo>
                  <a:lnTo>
                    <a:pt x="278461" y="227059"/>
                  </a:lnTo>
                  <a:lnTo>
                    <a:pt x="277795" y="223125"/>
                  </a:lnTo>
                  <a:lnTo>
                    <a:pt x="275795" y="219349"/>
                  </a:lnTo>
                  <a:lnTo>
                    <a:pt x="272462" y="217461"/>
                  </a:lnTo>
                  <a:lnTo>
                    <a:pt x="269796" y="218719"/>
                  </a:lnTo>
                  <a:lnTo>
                    <a:pt x="268463" y="219349"/>
                  </a:lnTo>
                  <a:lnTo>
                    <a:pt x="268463" y="221237"/>
                  </a:lnTo>
                  <a:lnTo>
                    <a:pt x="268463" y="223125"/>
                  </a:lnTo>
                  <a:lnTo>
                    <a:pt x="266463" y="224384"/>
                  </a:lnTo>
                  <a:lnTo>
                    <a:pt x="265796" y="224384"/>
                  </a:lnTo>
                  <a:lnTo>
                    <a:pt x="262463" y="222496"/>
                  </a:lnTo>
                  <a:lnTo>
                    <a:pt x="257797" y="221237"/>
                  </a:lnTo>
                  <a:lnTo>
                    <a:pt x="256464" y="219349"/>
                  </a:lnTo>
                  <a:lnTo>
                    <a:pt x="249799" y="213684"/>
                  </a:lnTo>
                  <a:lnTo>
                    <a:pt x="245299" y="214943"/>
                  </a:lnTo>
                  <a:lnTo>
                    <a:pt x="239300" y="213684"/>
                  </a:lnTo>
                  <a:lnTo>
                    <a:pt x="235301" y="213055"/>
                  </a:lnTo>
                  <a:lnTo>
                    <a:pt x="231301" y="213055"/>
                  </a:lnTo>
                  <a:lnTo>
                    <a:pt x="229301" y="215572"/>
                  </a:lnTo>
                  <a:lnTo>
                    <a:pt x="229301" y="219349"/>
                  </a:lnTo>
                  <a:lnTo>
                    <a:pt x="230468" y="221237"/>
                  </a:lnTo>
                  <a:lnTo>
                    <a:pt x="234467" y="222496"/>
                  </a:lnTo>
                  <a:lnTo>
                    <a:pt x="238467" y="222496"/>
                  </a:lnTo>
                  <a:lnTo>
                    <a:pt x="241300" y="223125"/>
                  </a:lnTo>
                  <a:lnTo>
                    <a:pt x="249799" y="226272"/>
                  </a:lnTo>
                  <a:lnTo>
                    <a:pt x="252465" y="228161"/>
                  </a:lnTo>
                  <a:lnTo>
                    <a:pt x="254465" y="230836"/>
                  </a:lnTo>
                  <a:lnTo>
                    <a:pt x="257797" y="233039"/>
                  </a:lnTo>
                  <a:lnTo>
                    <a:pt x="258464" y="234927"/>
                  </a:lnTo>
                  <a:lnTo>
                    <a:pt x="261797" y="236815"/>
                  </a:lnTo>
                  <a:lnTo>
                    <a:pt x="264463" y="237602"/>
                  </a:lnTo>
                  <a:lnTo>
                    <a:pt x="264463" y="239490"/>
                  </a:lnTo>
                  <a:lnTo>
                    <a:pt x="262463" y="239490"/>
                  </a:lnTo>
                  <a:lnTo>
                    <a:pt x="257797" y="241378"/>
                  </a:lnTo>
                  <a:lnTo>
                    <a:pt x="256464" y="241378"/>
                  </a:lnTo>
                  <a:lnTo>
                    <a:pt x="252465" y="238703"/>
                  </a:lnTo>
                  <a:lnTo>
                    <a:pt x="246466" y="237602"/>
                  </a:lnTo>
                  <a:lnTo>
                    <a:pt x="236467" y="233825"/>
                  </a:lnTo>
                  <a:lnTo>
                    <a:pt x="234467" y="234927"/>
                  </a:lnTo>
                  <a:lnTo>
                    <a:pt x="232468" y="236815"/>
                  </a:lnTo>
                  <a:lnTo>
                    <a:pt x="233301" y="240591"/>
                  </a:lnTo>
                  <a:lnTo>
                    <a:pt x="235301" y="243266"/>
                  </a:lnTo>
                  <a:lnTo>
                    <a:pt x="239300" y="245155"/>
                  </a:lnTo>
                  <a:lnTo>
                    <a:pt x="240466" y="247043"/>
                  </a:lnTo>
                  <a:lnTo>
                    <a:pt x="241300" y="248931"/>
                  </a:lnTo>
                  <a:lnTo>
                    <a:pt x="245299" y="248144"/>
                  </a:lnTo>
                  <a:lnTo>
                    <a:pt x="249799" y="247043"/>
                  </a:lnTo>
                  <a:lnTo>
                    <a:pt x="251798" y="250033"/>
                  </a:lnTo>
                  <a:lnTo>
                    <a:pt x="251798" y="251921"/>
                  </a:lnTo>
                  <a:lnTo>
                    <a:pt x="247299" y="255697"/>
                  </a:lnTo>
                  <a:lnTo>
                    <a:pt x="247299" y="257585"/>
                  </a:lnTo>
                  <a:lnTo>
                    <a:pt x="250465" y="260260"/>
                  </a:lnTo>
                  <a:lnTo>
                    <a:pt x="255798" y="265925"/>
                  </a:lnTo>
                  <a:lnTo>
                    <a:pt x="258464" y="265138"/>
                  </a:lnTo>
                  <a:lnTo>
                    <a:pt x="260464" y="265138"/>
                  </a:lnTo>
                  <a:lnTo>
                    <a:pt x="262463" y="264037"/>
                  </a:lnTo>
                  <a:lnTo>
                    <a:pt x="263797" y="261362"/>
                  </a:lnTo>
                  <a:lnTo>
                    <a:pt x="265796" y="255697"/>
                  </a:lnTo>
                  <a:lnTo>
                    <a:pt x="268463" y="252708"/>
                  </a:lnTo>
                  <a:lnTo>
                    <a:pt x="271796" y="252708"/>
                  </a:lnTo>
                  <a:lnTo>
                    <a:pt x="273795" y="250819"/>
                  </a:lnTo>
                  <a:lnTo>
                    <a:pt x="274462" y="248931"/>
                  </a:lnTo>
                  <a:lnTo>
                    <a:pt x="277795" y="250033"/>
                  </a:lnTo>
                  <a:lnTo>
                    <a:pt x="279794" y="251921"/>
                  </a:lnTo>
                  <a:lnTo>
                    <a:pt x="279794" y="252708"/>
                  </a:lnTo>
                  <a:lnTo>
                    <a:pt x="277795" y="254596"/>
                  </a:lnTo>
                  <a:lnTo>
                    <a:pt x="272462" y="257585"/>
                  </a:lnTo>
                  <a:lnTo>
                    <a:pt x="270462" y="265138"/>
                  </a:lnTo>
                  <a:lnTo>
                    <a:pt x="269796" y="270803"/>
                  </a:lnTo>
                  <a:lnTo>
                    <a:pt x="268463" y="271590"/>
                  </a:lnTo>
                  <a:lnTo>
                    <a:pt x="266463" y="272691"/>
                  </a:lnTo>
                  <a:lnTo>
                    <a:pt x="265796" y="274580"/>
                  </a:lnTo>
                  <a:lnTo>
                    <a:pt x="265796" y="276468"/>
                  </a:lnTo>
                  <a:lnTo>
                    <a:pt x="262463" y="275838"/>
                  </a:lnTo>
                  <a:lnTo>
                    <a:pt x="260464" y="274580"/>
                  </a:lnTo>
                  <a:lnTo>
                    <a:pt x="257797" y="275838"/>
                  </a:lnTo>
                  <a:lnTo>
                    <a:pt x="255798" y="278356"/>
                  </a:lnTo>
                  <a:lnTo>
                    <a:pt x="250465" y="282132"/>
                  </a:lnTo>
                  <a:lnTo>
                    <a:pt x="248465" y="282132"/>
                  </a:lnTo>
                  <a:lnTo>
                    <a:pt x="245299" y="279615"/>
                  </a:lnTo>
                  <a:lnTo>
                    <a:pt x="245299" y="277727"/>
                  </a:lnTo>
                  <a:lnTo>
                    <a:pt x="242466" y="275838"/>
                  </a:lnTo>
                  <a:lnTo>
                    <a:pt x="235301" y="274580"/>
                  </a:lnTo>
                  <a:lnTo>
                    <a:pt x="232468" y="269702"/>
                  </a:lnTo>
                  <a:lnTo>
                    <a:pt x="230468" y="267027"/>
                  </a:lnTo>
                  <a:lnTo>
                    <a:pt x="229301" y="264037"/>
                  </a:lnTo>
                  <a:lnTo>
                    <a:pt x="229301" y="261362"/>
                  </a:lnTo>
                  <a:lnTo>
                    <a:pt x="227302" y="258372"/>
                  </a:lnTo>
                  <a:lnTo>
                    <a:pt x="224469" y="256484"/>
                  </a:lnTo>
                  <a:lnTo>
                    <a:pt x="218470" y="258372"/>
                  </a:lnTo>
                  <a:lnTo>
                    <a:pt x="217303" y="261362"/>
                  </a:lnTo>
                  <a:lnTo>
                    <a:pt x="218470" y="265925"/>
                  </a:lnTo>
                  <a:lnTo>
                    <a:pt x="218470" y="267813"/>
                  </a:lnTo>
                  <a:lnTo>
                    <a:pt x="216470" y="269702"/>
                  </a:lnTo>
                  <a:lnTo>
                    <a:pt x="215303" y="270803"/>
                  </a:lnTo>
                  <a:lnTo>
                    <a:pt x="214137" y="272691"/>
                  </a:lnTo>
                  <a:lnTo>
                    <a:pt x="215303" y="276468"/>
                  </a:lnTo>
                  <a:lnTo>
                    <a:pt x="220469" y="281503"/>
                  </a:lnTo>
                  <a:lnTo>
                    <a:pt x="221302" y="281503"/>
                  </a:lnTo>
                  <a:lnTo>
                    <a:pt x="224469" y="281503"/>
                  </a:lnTo>
                  <a:lnTo>
                    <a:pt x="225302" y="281503"/>
                  </a:lnTo>
                  <a:lnTo>
                    <a:pt x="224469" y="284021"/>
                  </a:lnTo>
                  <a:lnTo>
                    <a:pt x="223302" y="287168"/>
                  </a:lnTo>
                  <a:lnTo>
                    <a:pt x="225302" y="289056"/>
                  </a:lnTo>
                  <a:lnTo>
                    <a:pt x="227302" y="289843"/>
                  </a:lnTo>
                  <a:lnTo>
                    <a:pt x="230468" y="289843"/>
                  </a:lnTo>
                  <a:lnTo>
                    <a:pt x="228468" y="291731"/>
                  </a:lnTo>
                  <a:lnTo>
                    <a:pt x="227302" y="292832"/>
                  </a:lnTo>
                  <a:lnTo>
                    <a:pt x="228468" y="294721"/>
                  </a:lnTo>
                  <a:lnTo>
                    <a:pt x="230468" y="297396"/>
                  </a:lnTo>
                  <a:lnTo>
                    <a:pt x="230468" y="299284"/>
                  </a:lnTo>
                  <a:lnTo>
                    <a:pt x="227302" y="300385"/>
                  </a:lnTo>
                  <a:lnTo>
                    <a:pt x="223302" y="295507"/>
                  </a:lnTo>
                  <a:lnTo>
                    <a:pt x="221302" y="290944"/>
                  </a:lnTo>
                  <a:lnTo>
                    <a:pt x="218470" y="290944"/>
                  </a:lnTo>
                  <a:lnTo>
                    <a:pt x="216470" y="292832"/>
                  </a:lnTo>
                  <a:lnTo>
                    <a:pt x="214137" y="296609"/>
                  </a:lnTo>
                  <a:lnTo>
                    <a:pt x="213304" y="302274"/>
                  </a:lnTo>
                  <a:lnTo>
                    <a:pt x="212137" y="304949"/>
                  </a:lnTo>
                  <a:lnTo>
                    <a:pt x="210137" y="306050"/>
                  </a:lnTo>
                  <a:lnTo>
                    <a:pt x="206138" y="306837"/>
                  </a:lnTo>
                  <a:lnTo>
                    <a:pt x="207304" y="306050"/>
                  </a:lnTo>
                  <a:lnTo>
                    <a:pt x="207304" y="303060"/>
                  </a:lnTo>
                  <a:lnTo>
                    <a:pt x="206138" y="302274"/>
                  </a:lnTo>
                  <a:lnTo>
                    <a:pt x="205305" y="297396"/>
                  </a:lnTo>
                  <a:lnTo>
                    <a:pt x="207304" y="294721"/>
                  </a:lnTo>
                  <a:lnTo>
                    <a:pt x="210137" y="289843"/>
                  </a:lnTo>
                  <a:lnTo>
                    <a:pt x="210137" y="289056"/>
                  </a:lnTo>
                  <a:lnTo>
                    <a:pt x="207304" y="287168"/>
                  </a:lnTo>
                  <a:lnTo>
                    <a:pt x="205305" y="284021"/>
                  </a:lnTo>
                  <a:lnTo>
                    <a:pt x="203305" y="281503"/>
                  </a:lnTo>
                  <a:lnTo>
                    <a:pt x="201305" y="279615"/>
                  </a:lnTo>
                  <a:lnTo>
                    <a:pt x="198139" y="278356"/>
                  </a:lnTo>
                  <a:lnTo>
                    <a:pt x="195306" y="278356"/>
                  </a:lnTo>
                  <a:lnTo>
                    <a:pt x="192140" y="280244"/>
                  </a:lnTo>
                  <a:lnTo>
                    <a:pt x="192140" y="281503"/>
                  </a:lnTo>
                  <a:lnTo>
                    <a:pt x="191307" y="285280"/>
                  </a:lnTo>
                  <a:lnTo>
                    <a:pt x="192140" y="287168"/>
                  </a:lnTo>
                  <a:lnTo>
                    <a:pt x="195306" y="290944"/>
                  </a:lnTo>
                  <a:lnTo>
                    <a:pt x="195306" y="293619"/>
                  </a:lnTo>
                  <a:lnTo>
                    <a:pt x="195306" y="295507"/>
                  </a:lnTo>
                  <a:lnTo>
                    <a:pt x="193306" y="295507"/>
                  </a:lnTo>
                  <a:lnTo>
                    <a:pt x="191307" y="294721"/>
                  </a:lnTo>
                  <a:lnTo>
                    <a:pt x="189307" y="293619"/>
                  </a:lnTo>
                  <a:lnTo>
                    <a:pt x="186141" y="294721"/>
                  </a:lnTo>
                  <a:lnTo>
                    <a:pt x="185307" y="291731"/>
                  </a:lnTo>
                  <a:lnTo>
                    <a:pt x="182141" y="289056"/>
                  </a:lnTo>
                  <a:lnTo>
                    <a:pt x="181308" y="285909"/>
                  </a:lnTo>
                  <a:lnTo>
                    <a:pt x="181308" y="285280"/>
                  </a:lnTo>
                  <a:lnTo>
                    <a:pt x="178975" y="285280"/>
                  </a:lnTo>
                  <a:lnTo>
                    <a:pt x="178142" y="287168"/>
                  </a:lnTo>
                  <a:lnTo>
                    <a:pt x="176142" y="287168"/>
                  </a:lnTo>
                  <a:lnTo>
                    <a:pt x="174975" y="285280"/>
                  </a:lnTo>
                  <a:lnTo>
                    <a:pt x="174142" y="281503"/>
                  </a:lnTo>
                  <a:lnTo>
                    <a:pt x="172143" y="280244"/>
                  </a:lnTo>
                  <a:lnTo>
                    <a:pt x="168976" y="280244"/>
                  </a:lnTo>
                  <a:lnTo>
                    <a:pt x="168143" y="281503"/>
                  </a:lnTo>
                  <a:lnTo>
                    <a:pt x="168976" y="284021"/>
                  </a:lnTo>
                  <a:lnTo>
                    <a:pt x="170143" y="287168"/>
                  </a:lnTo>
                  <a:lnTo>
                    <a:pt x="170976" y="287955"/>
                  </a:lnTo>
                  <a:lnTo>
                    <a:pt x="170976" y="289843"/>
                  </a:lnTo>
                  <a:lnTo>
                    <a:pt x="168976" y="289843"/>
                  </a:lnTo>
                  <a:lnTo>
                    <a:pt x="166977" y="290944"/>
                  </a:lnTo>
                  <a:lnTo>
                    <a:pt x="166143" y="293619"/>
                  </a:lnTo>
                  <a:lnTo>
                    <a:pt x="166143" y="295507"/>
                  </a:lnTo>
                  <a:lnTo>
                    <a:pt x="164144" y="295507"/>
                  </a:lnTo>
                  <a:lnTo>
                    <a:pt x="162144" y="292832"/>
                  </a:lnTo>
                  <a:lnTo>
                    <a:pt x="160977" y="291731"/>
                  </a:lnTo>
                  <a:lnTo>
                    <a:pt x="156978" y="291731"/>
                  </a:lnTo>
                  <a:lnTo>
                    <a:pt x="154978" y="293619"/>
                  </a:lnTo>
                  <a:lnTo>
                    <a:pt x="154978" y="296609"/>
                  </a:lnTo>
                  <a:lnTo>
                    <a:pt x="152979" y="297396"/>
                  </a:lnTo>
                  <a:lnTo>
                    <a:pt x="150146" y="296609"/>
                  </a:lnTo>
                  <a:lnTo>
                    <a:pt x="142813" y="292832"/>
                  </a:lnTo>
                  <a:lnTo>
                    <a:pt x="139647" y="290944"/>
                  </a:lnTo>
                  <a:lnTo>
                    <a:pt x="133648" y="289056"/>
                  </a:lnTo>
                  <a:lnTo>
                    <a:pt x="126815" y="287955"/>
                  </a:lnTo>
                  <a:lnTo>
                    <a:pt x="124816" y="285909"/>
                  </a:lnTo>
                  <a:lnTo>
                    <a:pt x="119650" y="285909"/>
                  </a:lnTo>
                  <a:lnTo>
                    <a:pt x="117650" y="285280"/>
                  </a:lnTo>
                  <a:lnTo>
                    <a:pt x="115650" y="282132"/>
                  </a:lnTo>
                  <a:lnTo>
                    <a:pt x="112817" y="282132"/>
                  </a:lnTo>
                  <a:lnTo>
                    <a:pt x="111651" y="282132"/>
                  </a:lnTo>
                  <a:lnTo>
                    <a:pt x="103652" y="285280"/>
                  </a:lnTo>
                  <a:lnTo>
                    <a:pt x="102485" y="287955"/>
                  </a:lnTo>
                  <a:lnTo>
                    <a:pt x="100486" y="290944"/>
                  </a:lnTo>
                  <a:lnTo>
                    <a:pt x="102485" y="293619"/>
                  </a:lnTo>
                  <a:lnTo>
                    <a:pt x="104485" y="295507"/>
                  </a:lnTo>
                  <a:lnTo>
                    <a:pt x="112817" y="303060"/>
                  </a:lnTo>
                  <a:lnTo>
                    <a:pt x="107651" y="304949"/>
                  </a:lnTo>
                  <a:lnTo>
                    <a:pt x="104485" y="304949"/>
                  </a:lnTo>
                  <a:lnTo>
                    <a:pt x="103652" y="306837"/>
                  </a:lnTo>
                  <a:lnTo>
                    <a:pt x="103652" y="309827"/>
                  </a:lnTo>
                  <a:lnTo>
                    <a:pt x="105652" y="311715"/>
                  </a:lnTo>
                  <a:lnTo>
                    <a:pt x="106485" y="315491"/>
                  </a:lnTo>
                  <a:lnTo>
                    <a:pt x="107651" y="322257"/>
                  </a:lnTo>
                  <a:lnTo>
                    <a:pt x="105652" y="323044"/>
                  </a:lnTo>
                  <a:lnTo>
                    <a:pt x="102485" y="323044"/>
                  </a:lnTo>
                  <a:lnTo>
                    <a:pt x="101652" y="321156"/>
                  </a:lnTo>
                  <a:lnTo>
                    <a:pt x="95653" y="320369"/>
                  </a:lnTo>
                  <a:lnTo>
                    <a:pt x="93653" y="319268"/>
                  </a:lnTo>
                  <a:lnTo>
                    <a:pt x="90487" y="318481"/>
                  </a:lnTo>
                  <a:lnTo>
                    <a:pt x="88487" y="321156"/>
                  </a:lnTo>
                  <a:lnTo>
                    <a:pt x="90487" y="326821"/>
                  </a:lnTo>
                  <a:lnTo>
                    <a:pt x="89654" y="328709"/>
                  </a:lnTo>
                  <a:lnTo>
                    <a:pt x="87654" y="328709"/>
                  </a:lnTo>
                  <a:lnTo>
                    <a:pt x="84488" y="327922"/>
                  </a:lnTo>
                  <a:lnTo>
                    <a:pt x="78489" y="327922"/>
                  </a:lnTo>
                  <a:lnTo>
                    <a:pt x="75322" y="326821"/>
                  </a:lnTo>
                  <a:lnTo>
                    <a:pt x="73323" y="324146"/>
                  </a:lnTo>
                  <a:lnTo>
                    <a:pt x="71323" y="324146"/>
                  </a:lnTo>
                  <a:lnTo>
                    <a:pt x="69323" y="328709"/>
                  </a:lnTo>
                  <a:lnTo>
                    <a:pt x="67324" y="329810"/>
                  </a:lnTo>
                  <a:lnTo>
                    <a:pt x="67324" y="327922"/>
                  </a:lnTo>
                  <a:lnTo>
                    <a:pt x="68490" y="324932"/>
                  </a:lnTo>
                  <a:lnTo>
                    <a:pt x="68490" y="321156"/>
                  </a:lnTo>
                  <a:lnTo>
                    <a:pt x="65324" y="312502"/>
                  </a:lnTo>
                  <a:lnTo>
                    <a:pt x="64491" y="309827"/>
                  </a:lnTo>
                  <a:lnTo>
                    <a:pt x="61324" y="308725"/>
                  </a:lnTo>
                  <a:lnTo>
                    <a:pt x="57325" y="307938"/>
                  </a:lnTo>
                  <a:lnTo>
                    <a:pt x="54492" y="306050"/>
                  </a:lnTo>
                  <a:lnTo>
                    <a:pt x="51326" y="304949"/>
                  </a:lnTo>
                  <a:lnTo>
                    <a:pt x="49326" y="306050"/>
                  </a:lnTo>
                  <a:lnTo>
                    <a:pt x="46493" y="308725"/>
                  </a:lnTo>
                  <a:lnTo>
                    <a:pt x="44493" y="308725"/>
                  </a:lnTo>
                  <a:lnTo>
                    <a:pt x="43327" y="307938"/>
                  </a:lnTo>
                  <a:lnTo>
                    <a:pt x="41994" y="306050"/>
                  </a:lnTo>
                  <a:lnTo>
                    <a:pt x="39994" y="306050"/>
                  </a:lnTo>
                  <a:lnTo>
                    <a:pt x="37328" y="307938"/>
                  </a:lnTo>
                  <a:lnTo>
                    <a:pt x="37328" y="309827"/>
                  </a:lnTo>
                  <a:lnTo>
                    <a:pt x="37994" y="313603"/>
                  </a:lnTo>
                  <a:lnTo>
                    <a:pt x="39994" y="320369"/>
                  </a:lnTo>
                  <a:lnTo>
                    <a:pt x="39327" y="322257"/>
                  </a:lnTo>
                  <a:lnTo>
                    <a:pt x="35328" y="324932"/>
                  </a:lnTo>
                  <a:lnTo>
                    <a:pt x="29995" y="326821"/>
                  </a:lnTo>
                  <a:lnTo>
                    <a:pt x="21996" y="326034"/>
                  </a:lnTo>
                  <a:lnTo>
                    <a:pt x="21996" y="328709"/>
                  </a:lnTo>
                  <a:lnTo>
                    <a:pt x="21996" y="333587"/>
                  </a:lnTo>
                  <a:lnTo>
                    <a:pt x="27329" y="335475"/>
                  </a:lnTo>
                  <a:lnTo>
                    <a:pt x="33995" y="336262"/>
                  </a:lnTo>
                  <a:lnTo>
                    <a:pt x="37328" y="337363"/>
                  </a:lnTo>
                  <a:lnTo>
                    <a:pt x="35328" y="340038"/>
                  </a:lnTo>
                  <a:lnTo>
                    <a:pt x="29329" y="343028"/>
                  </a:lnTo>
                  <a:lnTo>
                    <a:pt x="27329" y="344916"/>
                  </a:lnTo>
                  <a:lnTo>
                    <a:pt x="29329" y="349479"/>
                  </a:lnTo>
                  <a:lnTo>
                    <a:pt x="27996" y="350738"/>
                  </a:lnTo>
                  <a:lnTo>
                    <a:pt x="25996" y="351368"/>
                  </a:lnTo>
                  <a:lnTo>
                    <a:pt x="23996" y="350738"/>
                  </a:lnTo>
                  <a:lnTo>
                    <a:pt x="21996" y="349479"/>
                  </a:lnTo>
                  <a:lnTo>
                    <a:pt x="17330" y="351368"/>
                  </a:lnTo>
                  <a:lnTo>
                    <a:pt x="17330" y="350738"/>
                  </a:lnTo>
                  <a:lnTo>
                    <a:pt x="17330" y="347591"/>
                  </a:lnTo>
                  <a:lnTo>
                    <a:pt x="17330" y="343815"/>
                  </a:lnTo>
                  <a:lnTo>
                    <a:pt x="15997" y="343028"/>
                  </a:lnTo>
                  <a:lnTo>
                    <a:pt x="15331" y="340038"/>
                  </a:lnTo>
                  <a:lnTo>
                    <a:pt x="13998" y="338150"/>
                  </a:lnTo>
                  <a:lnTo>
                    <a:pt x="11331" y="338150"/>
                  </a:lnTo>
                  <a:lnTo>
                    <a:pt x="3999" y="339251"/>
                  </a:lnTo>
                  <a:lnTo>
                    <a:pt x="1999" y="338150"/>
                  </a:lnTo>
                  <a:lnTo>
                    <a:pt x="0" y="340038"/>
                  </a:lnTo>
                  <a:lnTo>
                    <a:pt x="833" y="343028"/>
                  </a:lnTo>
                  <a:lnTo>
                    <a:pt x="1999" y="343815"/>
                  </a:lnTo>
                  <a:lnTo>
                    <a:pt x="5999" y="343815"/>
                  </a:lnTo>
                  <a:lnTo>
                    <a:pt x="9998" y="343815"/>
                  </a:lnTo>
                  <a:lnTo>
                    <a:pt x="13331" y="344916"/>
                  </a:lnTo>
                  <a:lnTo>
                    <a:pt x="11331" y="346804"/>
                  </a:lnTo>
                  <a:lnTo>
                    <a:pt x="11331" y="349479"/>
                  </a:lnTo>
                  <a:lnTo>
                    <a:pt x="15331" y="351368"/>
                  </a:lnTo>
                  <a:lnTo>
                    <a:pt x="15331" y="353256"/>
                  </a:lnTo>
                  <a:lnTo>
                    <a:pt x="13998" y="355616"/>
                  </a:lnTo>
                  <a:lnTo>
                    <a:pt x="13331" y="360179"/>
                  </a:lnTo>
                  <a:lnTo>
                    <a:pt x="15997" y="365844"/>
                  </a:lnTo>
                  <a:lnTo>
                    <a:pt x="19330" y="370722"/>
                  </a:lnTo>
                  <a:lnTo>
                    <a:pt x="19997" y="375285"/>
                  </a:lnTo>
                  <a:lnTo>
                    <a:pt x="21996" y="376387"/>
                  </a:lnTo>
                  <a:lnTo>
                    <a:pt x="23996" y="377173"/>
                  </a:lnTo>
                  <a:lnTo>
                    <a:pt x="25996" y="377173"/>
                  </a:lnTo>
                  <a:lnTo>
                    <a:pt x="27996" y="372610"/>
                  </a:lnTo>
                  <a:lnTo>
                    <a:pt x="29995" y="370722"/>
                  </a:lnTo>
                  <a:lnTo>
                    <a:pt x="33995" y="366945"/>
                  </a:lnTo>
                  <a:lnTo>
                    <a:pt x="39327" y="358291"/>
                  </a:lnTo>
                  <a:lnTo>
                    <a:pt x="45327" y="354515"/>
                  </a:lnTo>
                  <a:lnTo>
                    <a:pt x="48493" y="352626"/>
                  </a:lnTo>
                  <a:lnTo>
                    <a:pt x="47326" y="358291"/>
                  </a:lnTo>
                  <a:lnTo>
                    <a:pt x="46493" y="362068"/>
                  </a:lnTo>
                  <a:lnTo>
                    <a:pt x="44493" y="365057"/>
                  </a:lnTo>
                  <a:lnTo>
                    <a:pt x="45327" y="368834"/>
                  </a:lnTo>
                  <a:lnTo>
                    <a:pt x="47326" y="370722"/>
                  </a:lnTo>
                  <a:lnTo>
                    <a:pt x="50493" y="370722"/>
                  </a:lnTo>
                  <a:lnTo>
                    <a:pt x="55325" y="365844"/>
                  </a:lnTo>
                  <a:lnTo>
                    <a:pt x="59325" y="360179"/>
                  </a:lnTo>
                  <a:lnTo>
                    <a:pt x="62491" y="355616"/>
                  </a:lnTo>
                  <a:lnTo>
                    <a:pt x="66490" y="353256"/>
                  </a:lnTo>
                  <a:lnTo>
                    <a:pt x="72490" y="353256"/>
                  </a:lnTo>
                  <a:lnTo>
                    <a:pt x="74489" y="351368"/>
                  </a:lnTo>
                  <a:lnTo>
                    <a:pt x="74489" y="350738"/>
                  </a:lnTo>
                  <a:lnTo>
                    <a:pt x="73323" y="347591"/>
                  </a:lnTo>
                  <a:lnTo>
                    <a:pt x="73323" y="345703"/>
                  </a:lnTo>
                  <a:lnTo>
                    <a:pt x="74489" y="346804"/>
                  </a:lnTo>
                  <a:lnTo>
                    <a:pt x="77656" y="347591"/>
                  </a:lnTo>
                  <a:lnTo>
                    <a:pt x="79655" y="348850"/>
                  </a:lnTo>
                  <a:lnTo>
                    <a:pt x="85654" y="346804"/>
                  </a:lnTo>
                  <a:lnTo>
                    <a:pt x="87654" y="347591"/>
                  </a:lnTo>
                  <a:lnTo>
                    <a:pt x="87654" y="348850"/>
                  </a:lnTo>
                  <a:lnTo>
                    <a:pt x="80488" y="350738"/>
                  </a:lnTo>
                  <a:lnTo>
                    <a:pt x="77656" y="355616"/>
                  </a:lnTo>
                  <a:lnTo>
                    <a:pt x="78489" y="359393"/>
                  </a:lnTo>
                  <a:lnTo>
                    <a:pt x="79655" y="361281"/>
                  </a:lnTo>
                  <a:lnTo>
                    <a:pt x="82488" y="362068"/>
                  </a:lnTo>
                  <a:lnTo>
                    <a:pt x="84488" y="362068"/>
                  </a:lnTo>
                  <a:lnTo>
                    <a:pt x="81655" y="363956"/>
                  </a:lnTo>
                  <a:lnTo>
                    <a:pt x="79655" y="365057"/>
                  </a:lnTo>
                  <a:lnTo>
                    <a:pt x="75322" y="361281"/>
                  </a:lnTo>
                  <a:lnTo>
                    <a:pt x="72490" y="362068"/>
                  </a:lnTo>
                  <a:lnTo>
                    <a:pt x="72490" y="366945"/>
                  </a:lnTo>
                  <a:lnTo>
                    <a:pt x="72490" y="369620"/>
                  </a:lnTo>
                  <a:lnTo>
                    <a:pt x="70490" y="370722"/>
                  </a:lnTo>
                  <a:lnTo>
                    <a:pt x="71323" y="373397"/>
                  </a:lnTo>
                  <a:lnTo>
                    <a:pt x="74489" y="374498"/>
                  </a:lnTo>
                  <a:lnTo>
                    <a:pt x="75322" y="375285"/>
                  </a:lnTo>
                  <a:lnTo>
                    <a:pt x="76489" y="377173"/>
                  </a:lnTo>
                  <a:lnTo>
                    <a:pt x="75322" y="379062"/>
                  </a:lnTo>
                  <a:lnTo>
                    <a:pt x="70490" y="382051"/>
                  </a:lnTo>
                  <a:lnTo>
                    <a:pt x="70490" y="383940"/>
                  </a:lnTo>
                  <a:lnTo>
                    <a:pt x="71323" y="384726"/>
                  </a:lnTo>
                  <a:lnTo>
                    <a:pt x="73323" y="386615"/>
                  </a:lnTo>
                  <a:lnTo>
                    <a:pt x="74489" y="388503"/>
                  </a:lnTo>
                  <a:lnTo>
                    <a:pt x="75322" y="390391"/>
                  </a:lnTo>
                  <a:lnTo>
                    <a:pt x="79655" y="390391"/>
                  </a:lnTo>
                  <a:lnTo>
                    <a:pt x="81655" y="391492"/>
                  </a:lnTo>
                  <a:lnTo>
                    <a:pt x="82488" y="392279"/>
                  </a:lnTo>
                  <a:lnTo>
                    <a:pt x="84488" y="394167"/>
                  </a:lnTo>
                  <a:lnTo>
                    <a:pt x="86488" y="394167"/>
                  </a:lnTo>
                  <a:lnTo>
                    <a:pt x="90487" y="392279"/>
                  </a:lnTo>
                  <a:lnTo>
                    <a:pt x="94487" y="390391"/>
                  </a:lnTo>
                  <a:lnTo>
                    <a:pt x="98486" y="390391"/>
                  </a:lnTo>
                  <a:lnTo>
                    <a:pt x="100486" y="388503"/>
                  </a:lnTo>
                  <a:lnTo>
                    <a:pt x="101652" y="385828"/>
                  </a:lnTo>
                  <a:lnTo>
                    <a:pt x="101652" y="380163"/>
                  </a:lnTo>
                  <a:lnTo>
                    <a:pt x="101652" y="378275"/>
                  </a:lnTo>
                  <a:lnTo>
                    <a:pt x="102485" y="377173"/>
                  </a:lnTo>
                  <a:lnTo>
                    <a:pt x="110484" y="387716"/>
                  </a:lnTo>
                  <a:lnTo>
                    <a:pt x="113651" y="388503"/>
                  </a:lnTo>
                  <a:lnTo>
                    <a:pt x="115650" y="388503"/>
                  </a:lnTo>
                  <a:lnTo>
                    <a:pt x="117650" y="385828"/>
                  </a:lnTo>
                  <a:lnTo>
                    <a:pt x="120816" y="384726"/>
                  </a:lnTo>
                  <a:lnTo>
                    <a:pt x="122816" y="380163"/>
                  </a:lnTo>
                  <a:lnTo>
                    <a:pt x="122816" y="377173"/>
                  </a:lnTo>
                  <a:lnTo>
                    <a:pt x="120816" y="372610"/>
                  </a:lnTo>
                  <a:lnTo>
                    <a:pt x="117650" y="368834"/>
                  </a:lnTo>
                  <a:lnTo>
                    <a:pt x="117650" y="365844"/>
                  </a:lnTo>
                  <a:lnTo>
                    <a:pt x="120816" y="365844"/>
                  </a:lnTo>
                  <a:lnTo>
                    <a:pt x="124816" y="366945"/>
                  </a:lnTo>
                  <a:lnTo>
                    <a:pt x="126815" y="365057"/>
                  </a:lnTo>
                  <a:lnTo>
                    <a:pt x="128815" y="362068"/>
                  </a:lnTo>
                  <a:lnTo>
                    <a:pt x="130815" y="362068"/>
                  </a:lnTo>
                  <a:lnTo>
                    <a:pt x="132815" y="361281"/>
                  </a:lnTo>
                  <a:lnTo>
                    <a:pt x="131648" y="359393"/>
                  </a:lnTo>
                  <a:lnTo>
                    <a:pt x="131648" y="356403"/>
                  </a:lnTo>
                  <a:lnTo>
                    <a:pt x="135648" y="352626"/>
                  </a:lnTo>
                  <a:lnTo>
                    <a:pt x="141647" y="350738"/>
                  </a:lnTo>
                  <a:lnTo>
                    <a:pt x="142813" y="348850"/>
                  </a:lnTo>
                  <a:lnTo>
                    <a:pt x="142813" y="345703"/>
                  </a:lnTo>
                  <a:lnTo>
                    <a:pt x="144813" y="345703"/>
                  </a:lnTo>
                  <a:lnTo>
                    <a:pt x="148812" y="346804"/>
                  </a:lnTo>
                  <a:lnTo>
                    <a:pt x="150146" y="346804"/>
                  </a:lnTo>
                  <a:lnTo>
                    <a:pt x="152145" y="346804"/>
                  </a:lnTo>
                  <a:lnTo>
                    <a:pt x="152979" y="343815"/>
                  </a:lnTo>
                  <a:lnTo>
                    <a:pt x="156145" y="340038"/>
                  </a:lnTo>
                  <a:lnTo>
                    <a:pt x="154145" y="336262"/>
                  </a:lnTo>
                  <a:lnTo>
                    <a:pt x="152979" y="330597"/>
                  </a:lnTo>
                  <a:lnTo>
                    <a:pt x="152979" y="326034"/>
                  </a:lnTo>
                  <a:lnTo>
                    <a:pt x="152979" y="322257"/>
                  </a:lnTo>
                  <a:lnTo>
                    <a:pt x="154145" y="319268"/>
                  </a:lnTo>
                  <a:lnTo>
                    <a:pt x="154978" y="318481"/>
                  </a:lnTo>
                  <a:lnTo>
                    <a:pt x="156145" y="318481"/>
                  </a:lnTo>
                  <a:lnTo>
                    <a:pt x="156145" y="319268"/>
                  </a:lnTo>
                  <a:lnTo>
                    <a:pt x="156978" y="322257"/>
                  </a:lnTo>
                  <a:lnTo>
                    <a:pt x="158978" y="326821"/>
                  </a:lnTo>
                  <a:lnTo>
                    <a:pt x="160977" y="328709"/>
                  </a:lnTo>
                  <a:lnTo>
                    <a:pt x="166143" y="330597"/>
                  </a:lnTo>
                  <a:lnTo>
                    <a:pt x="168976" y="330597"/>
                  </a:lnTo>
                  <a:lnTo>
                    <a:pt x="174975" y="327922"/>
                  </a:lnTo>
                  <a:lnTo>
                    <a:pt x="178975" y="327922"/>
                  </a:lnTo>
                  <a:lnTo>
                    <a:pt x="180141" y="324932"/>
                  </a:lnTo>
                  <a:lnTo>
                    <a:pt x="181308" y="322257"/>
                  </a:lnTo>
                  <a:lnTo>
                    <a:pt x="183308" y="322257"/>
                  </a:lnTo>
                  <a:lnTo>
                    <a:pt x="185307" y="322257"/>
                  </a:lnTo>
                  <a:lnTo>
                    <a:pt x="186141" y="322257"/>
                  </a:lnTo>
                  <a:lnTo>
                    <a:pt x="185307" y="324932"/>
                  </a:lnTo>
                  <a:lnTo>
                    <a:pt x="185307" y="326821"/>
                  </a:lnTo>
                  <a:lnTo>
                    <a:pt x="186141" y="329810"/>
                  </a:lnTo>
                  <a:lnTo>
                    <a:pt x="192140" y="330597"/>
                  </a:lnTo>
                  <a:lnTo>
                    <a:pt x="197306" y="329810"/>
                  </a:lnTo>
                  <a:lnTo>
                    <a:pt x="199305" y="329810"/>
                  </a:lnTo>
                  <a:lnTo>
                    <a:pt x="199305" y="330597"/>
                  </a:lnTo>
                  <a:lnTo>
                    <a:pt x="200139" y="331699"/>
                  </a:lnTo>
                  <a:lnTo>
                    <a:pt x="197306" y="333587"/>
                  </a:lnTo>
                  <a:lnTo>
                    <a:pt x="194140" y="334374"/>
                  </a:lnTo>
                  <a:lnTo>
                    <a:pt x="190140" y="335475"/>
                  </a:lnTo>
                  <a:lnTo>
                    <a:pt x="182141" y="333587"/>
                  </a:lnTo>
                  <a:lnTo>
                    <a:pt x="176975" y="331699"/>
                  </a:lnTo>
                  <a:lnTo>
                    <a:pt x="168976" y="334374"/>
                  </a:lnTo>
                  <a:lnTo>
                    <a:pt x="164144" y="340038"/>
                  </a:lnTo>
                  <a:lnTo>
                    <a:pt x="162144" y="343815"/>
                  </a:lnTo>
                  <a:lnTo>
                    <a:pt x="162144" y="346804"/>
                  </a:lnTo>
                  <a:lnTo>
                    <a:pt x="164977" y="348850"/>
                  </a:lnTo>
                  <a:lnTo>
                    <a:pt x="168976" y="350738"/>
                  </a:lnTo>
                  <a:lnTo>
                    <a:pt x="172143" y="350738"/>
                  </a:lnTo>
                  <a:lnTo>
                    <a:pt x="174975" y="347591"/>
                  </a:lnTo>
                  <a:lnTo>
                    <a:pt x="176975" y="345703"/>
                  </a:lnTo>
                  <a:lnTo>
                    <a:pt x="178975" y="344916"/>
                  </a:lnTo>
                  <a:lnTo>
                    <a:pt x="180141" y="344916"/>
                  </a:lnTo>
                  <a:lnTo>
                    <a:pt x="176975" y="349479"/>
                  </a:lnTo>
                  <a:lnTo>
                    <a:pt x="176975" y="353256"/>
                  </a:lnTo>
                  <a:lnTo>
                    <a:pt x="178142" y="356403"/>
                  </a:lnTo>
                  <a:lnTo>
                    <a:pt x="178142" y="358291"/>
                  </a:lnTo>
                  <a:lnTo>
                    <a:pt x="176142" y="360179"/>
                  </a:lnTo>
                  <a:lnTo>
                    <a:pt x="174142" y="360179"/>
                  </a:lnTo>
                  <a:lnTo>
                    <a:pt x="170143" y="357504"/>
                  </a:lnTo>
                  <a:lnTo>
                    <a:pt x="166143" y="357504"/>
                  </a:lnTo>
                  <a:lnTo>
                    <a:pt x="162144" y="355616"/>
                  </a:lnTo>
                  <a:lnTo>
                    <a:pt x="158144" y="354515"/>
                  </a:lnTo>
                  <a:lnTo>
                    <a:pt x="154145" y="355616"/>
                  </a:lnTo>
                  <a:lnTo>
                    <a:pt x="152145" y="357504"/>
                  </a:lnTo>
                  <a:lnTo>
                    <a:pt x="152979" y="359393"/>
                  </a:lnTo>
                  <a:lnTo>
                    <a:pt x="154145" y="361281"/>
                  </a:lnTo>
                  <a:lnTo>
                    <a:pt x="160144" y="362068"/>
                  </a:lnTo>
                  <a:lnTo>
                    <a:pt x="164144" y="365844"/>
                  </a:lnTo>
                  <a:lnTo>
                    <a:pt x="168976" y="371509"/>
                  </a:lnTo>
                  <a:lnTo>
                    <a:pt x="166977" y="372610"/>
                  </a:lnTo>
                  <a:lnTo>
                    <a:pt x="164977" y="376387"/>
                  </a:lnTo>
                  <a:lnTo>
                    <a:pt x="162144" y="376387"/>
                  </a:lnTo>
                  <a:lnTo>
                    <a:pt x="158978" y="373397"/>
                  </a:lnTo>
                  <a:lnTo>
                    <a:pt x="152145" y="370722"/>
                  </a:lnTo>
                  <a:lnTo>
                    <a:pt x="146813" y="365844"/>
                  </a:lnTo>
                  <a:lnTo>
                    <a:pt x="142813" y="365844"/>
                  </a:lnTo>
                  <a:lnTo>
                    <a:pt x="141647" y="366945"/>
                  </a:lnTo>
                  <a:lnTo>
                    <a:pt x="136814" y="372610"/>
                  </a:lnTo>
                  <a:lnTo>
                    <a:pt x="135648" y="375285"/>
                  </a:lnTo>
                  <a:lnTo>
                    <a:pt x="137647" y="380163"/>
                  </a:lnTo>
                  <a:lnTo>
                    <a:pt x="142813" y="384726"/>
                  </a:lnTo>
                  <a:lnTo>
                    <a:pt x="144813" y="389604"/>
                  </a:lnTo>
                  <a:lnTo>
                    <a:pt x="145646" y="393381"/>
                  </a:lnTo>
                  <a:lnTo>
                    <a:pt x="145646" y="396370"/>
                  </a:lnTo>
                  <a:lnTo>
                    <a:pt x="142813" y="397157"/>
                  </a:lnTo>
                  <a:lnTo>
                    <a:pt x="137647" y="393381"/>
                  </a:lnTo>
                  <a:lnTo>
                    <a:pt x="130815" y="386615"/>
                  </a:lnTo>
                  <a:lnTo>
                    <a:pt x="127649" y="387716"/>
                  </a:lnTo>
                  <a:lnTo>
                    <a:pt x="122816" y="390391"/>
                  </a:lnTo>
                  <a:lnTo>
                    <a:pt x="119650" y="391492"/>
                  </a:lnTo>
                  <a:lnTo>
                    <a:pt x="115650" y="391492"/>
                  </a:lnTo>
                  <a:lnTo>
                    <a:pt x="114817" y="393381"/>
                  </a:lnTo>
                  <a:lnTo>
                    <a:pt x="115650" y="396370"/>
                  </a:lnTo>
                  <a:lnTo>
                    <a:pt x="116817" y="398259"/>
                  </a:lnTo>
                  <a:lnTo>
                    <a:pt x="119650" y="400934"/>
                  </a:lnTo>
                  <a:lnTo>
                    <a:pt x="118817" y="402822"/>
                  </a:lnTo>
                  <a:lnTo>
                    <a:pt x="116817" y="402822"/>
                  </a:lnTo>
                  <a:lnTo>
                    <a:pt x="113651" y="400934"/>
                  </a:lnTo>
                  <a:lnTo>
                    <a:pt x="111651" y="399045"/>
                  </a:lnTo>
                  <a:lnTo>
                    <a:pt x="110484" y="398259"/>
                  </a:lnTo>
                  <a:lnTo>
                    <a:pt x="101652" y="400147"/>
                  </a:lnTo>
                  <a:lnTo>
                    <a:pt x="99652" y="402822"/>
                  </a:lnTo>
                  <a:lnTo>
                    <a:pt x="97653" y="405812"/>
                  </a:lnTo>
                  <a:lnTo>
                    <a:pt x="96486" y="410375"/>
                  </a:lnTo>
                  <a:lnTo>
                    <a:pt x="97653" y="414151"/>
                  </a:lnTo>
                  <a:lnTo>
                    <a:pt x="96486" y="416039"/>
                  </a:lnTo>
                  <a:lnTo>
                    <a:pt x="94487" y="416039"/>
                  </a:lnTo>
                  <a:lnTo>
                    <a:pt x="92487" y="415410"/>
                  </a:lnTo>
                  <a:lnTo>
                    <a:pt x="88487" y="414151"/>
                  </a:lnTo>
                  <a:lnTo>
                    <a:pt x="86488" y="413522"/>
                  </a:lnTo>
                  <a:lnTo>
                    <a:pt x="83655" y="413522"/>
                  </a:lnTo>
                  <a:lnTo>
                    <a:pt x="82488" y="411634"/>
                  </a:lnTo>
                  <a:lnTo>
                    <a:pt x="81655" y="410375"/>
                  </a:lnTo>
                  <a:lnTo>
                    <a:pt x="78489" y="409588"/>
                  </a:lnTo>
                  <a:lnTo>
                    <a:pt x="75322" y="408487"/>
                  </a:lnTo>
                  <a:lnTo>
                    <a:pt x="71323" y="407700"/>
                  </a:lnTo>
                  <a:lnTo>
                    <a:pt x="69323" y="405812"/>
                  </a:lnTo>
                  <a:lnTo>
                    <a:pt x="67324" y="407700"/>
                  </a:lnTo>
                  <a:lnTo>
                    <a:pt x="68490" y="411634"/>
                  </a:lnTo>
                  <a:lnTo>
                    <a:pt x="68490" y="415410"/>
                  </a:lnTo>
                  <a:lnTo>
                    <a:pt x="67324" y="417928"/>
                  </a:lnTo>
                  <a:lnTo>
                    <a:pt x="61324" y="424851"/>
                  </a:lnTo>
                  <a:lnTo>
                    <a:pt x="60491" y="427369"/>
                  </a:lnTo>
                  <a:lnTo>
                    <a:pt x="59325" y="433191"/>
                  </a:lnTo>
                  <a:lnTo>
                    <a:pt x="60491" y="435079"/>
                  </a:lnTo>
                  <a:lnTo>
                    <a:pt x="63324" y="435079"/>
                  </a:lnTo>
                  <a:lnTo>
                    <a:pt x="64491" y="436967"/>
                  </a:lnTo>
                  <a:lnTo>
                    <a:pt x="62491" y="442947"/>
                  </a:lnTo>
                  <a:lnTo>
                    <a:pt x="63324" y="445622"/>
                  </a:lnTo>
                  <a:lnTo>
                    <a:pt x="65324" y="445622"/>
                  </a:lnTo>
                  <a:lnTo>
                    <a:pt x="68490" y="443733"/>
                  </a:lnTo>
                  <a:lnTo>
                    <a:pt x="69323" y="442947"/>
                  </a:lnTo>
                  <a:lnTo>
                    <a:pt x="71323" y="442947"/>
                  </a:lnTo>
                  <a:lnTo>
                    <a:pt x="71323" y="444835"/>
                  </a:lnTo>
                  <a:lnTo>
                    <a:pt x="68490" y="446723"/>
                  </a:lnTo>
                  <a:lnTo>
                    <a:pt x="69323" y="449398"/>
                  </a:lnTo>
                  <a:lnTo>
                    <a:pt x="69323" y="451286"/>
                  </a:lnTo>
                  <a:lnTo>
                    <a:pt x="66490" y="449398"/>
                  </a:lnTo>
                  <a:lnTo>
                    <a:pt x="62491" y="449398"/>
                  </a:lnTo>
                  <a:lnTo>
                    <a:pt x="62491" y="450500"/>
                  </a:lnTo>
                  <a:lnTo>
                    <a:pt x="60491" y="451286"/>
                  </a:lnTo>
                  <a:lnTo>
                    <a:pt x="56492" y="450500"/>
                  </a:lnTo>
                  <a:lnTo>
                    <a:pt x="56492" y="452388"/>
                  </a:lnTo>
                  <a:lnTo>
                    <a:pt x="58491" y="453175"/>
                  </a:lnTo>
                  <a:lnTo>
                    <a:pt x="61324" y="455063"/>
                  </a:lnTo>
                  <a:lnTo>
                    <a:pt x="65324" y="459941"/>
                  </a:lnTo>
                  <a:lnTo>
                    <a:pt x="66490" y="463717"/>
                  </a:lnTo>
                  <a:lnTo>
                    <a:pt x="68490" y="464504"/>
                  </a:lnTo>
                  <a:lnTo>
                    <a:pt x="72490" y="462616"/>
                  </a:lnTo>
                  <a:lnTo>
                    <a:pt x="75322" y="462616"/>
                  </a:lnTo>
                  <a:lnTo>
                    <a:pt x="73323" y="465605"/>
                  </a:lnTo>
                  <a:lnTo>
                    <a:pt x="72490" y="475047"/>
                  </a:lnTo>
                  <a:lnTo>
                    <a:pt x="74489" y="475833"/>
                  </a:lnTo>
                  <a:lnTo>
                    <a:pt x="80488" y="476935"/>
                  </a:lnTo>
                  <a:lnTo>
                    <a:pt x="89654" y="473158"/>
                  </a:lnTo>
                  <a:lnTo>
                    <a:pt x="90487" y="469382"/>
                  </a:lnTo>
                  <a:lnTo>
                    <a:pt x="86488" y="462616"/>
                  </a:lnTo>
                  <a:lnTo>
                    <a:pt x="84488" y="458053"/>
                  </a:lnTo>
                  <a:lnTo>
                    <a:pt x="85654" y="452388"/>
                  </a:lnTo>
                  <a:lnTo>
                    <a:pt x="91654" y="447510"/>
                  </a:lnTo>
                  <a:lnTo>
                    <a:pt x="95653" y="446723"/>
                  </a:lnTo>
                  <a:lnTo>
                    <a:pt x="98486" y="442947"/>
                  </a:lnTo>
                  <a:lnTo>
                    <a:pt x="102485" y="436181"/>
                  </a:lnTo>
                  <a:lnTo>
                    <a:pt x="109651" y="431145"/>
                  </a:lnTo>
                  <a:lnTo>
                    <a:pt x="116817" y="425481"/>
                  </a:lnTo>
                  <a:lnTo>
                    <a:pt x="119650" y="421075"/>
                  </a:lnTo>
                  <a:lnTo>
                    <a:pt x="126815" y="419187"/>
                  </a:lnTo>
                  <a:lnTo>
                    <a:pt x="130815" y="416039"/>
                  </a:lnTo>
                  <a:lnTo>
                    <a:pt x="133648" y="413522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49" name="object 354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852930" y="2469205"/>
              <a:ext cx="316065" cy="293062"/>
            </a:xfrm>
            <a:prstGeom prst="rect">
              <a:avLst/>
            </a:prstGeom>
          </p:spPr>
        </p:pic>
        <p:sp>
          <p:nvSpPr>
            <p:cNvPr id="3550" name="object 3550"/>
            <p:cNvSpPr/>
            <p:nvPr/>
          </p:nvSpPr>
          <p:spPr>
            <a:xfrm>
              <a:off x="5305479" y="2429428"/>
              <a:ext cx="1200150" cy="1075690"/>
            </a:xfrm>
            <a:custGeom>
              <a:avLst/>
              <a:gdLst/>
              <a:ahLst/>
              <a:cxnLst/>
              <a:rect l="l" t="t" r="r" b="b"/>
              <a:pathLst>
                <a:path w="1200150" h="1075689">
                  <a:moveTo>
                    <a:pt x="662242" y="603289"/>
                  </a:moveTo>
                  <a:lnTo>
                    <a:pt x="663075" y="601401"/>
                  </a:lnTo>
                  <a:lnTo>
                    <a:pt x="663075" y="594635"/>
                  </a:lnTo>
                  <a:lnTo>
                    <a:pt x="661075" y="591960"/>
                  </a:lnTo>
                  <a:lnTo>
                    <a:pt x="658242" y="590071"/>
                  </a:lnTo>
                  <a:lnTo>
                    <a:pt x="654243" y="588183"/>
                  </a:lnTo>
                  <a:lnTo>
                    <a:pt x="655076" y="587082"/>
                  </a:lnTo>
                  <a:lnTo>
                    <a:pt x="666241" y="588970"/>
                  </a:lnTo>
                  <a:lnTo>
                    <a:pt x="669074" y="587082"/>
                  </a:lnTo>
                  <a:lnTo>
                    <a:pt x="674240" y="583305"/>
                  </a:lnTo>
                  <a:lnTo>
                    <a:pt x="673074" y="580630"/>
                  </a:lnTo>
                  <a:lnTo>
                    <a:pt x="675074" y="577641"/>
                  </a:lnTo>
                  <a:lnTo>
                    <a:pt x="675074" y="574493"/>
                  </a:lnTo>
                  <a:lnTo>
                    <a:pt x="673074" y="569930"/>
                  </a:lnTo>
                  <a:lnTo>
                    <a:pt x="672241" y="568042"/>
                  </a:lnTo>
                  <a:lnTo>
                    <a:pt x="671074" y="564266"/>
                  </a:lnTo>
                  <a:lnTo>
                    <a:pt x="666241" y="563164"/>
                  </a:lnTo>
                  <a:lnTo>
                    <a:pt x="661075" y="563164"/>
                  </a:lnTo>
                  <a:lnTo>
                    <a:pt x="658242" y="566154"/>
                  </a:lnTo>
                  <a:lnTo>
                    <a:pt x="655076" y="569930"/>
                  </a:lnTo>
                  <a:lnTo>
                    <a:pt x="654243" y="568829"/>
                  </a:lnTo>
                  <a:lnTo>
                    <a:pt x="653077" y="566154"/>
                  </a:lnTo>
                  <a:lnTo>
                    <a:pt x="652243" y="565052"/>
                  </a:lnTo>
                  <a:lnTo>
                    <a:pt x="653077" y="558601"/>
                  </a:lnTo>
                  <a:lnTo>
                    <a:pt x="652243" y="555611"/>
                  </a:lnTo>
                  <a:lnTo>
                    <a:pt x="649077" y="554824"/>
                  </a:lnTo>
                  <a:lnTo>
                    <a:pt x="643911" y="561276"/>
                  </a:lnTo>
                  <a:lnTo>
                    <a:pt x="641078" y="562377"/>
                  </a:lnTo>
                  <a:lnTo>
                    <a:pt x="641078" y="561276"/>
                  </a:lnTo>
                  <a:lnTo>
                    <a:pt x="643911" y="558601"/>
                  </a:lnTo>
                  <a:lnTo>
                    <a:pt x="647077" y="549160"/>
                  </a:lnTo>
                  <a:lnTo>
                    <a:pt x="645078" y="544282"/>
                  </a:lnTo>
                  <a:lnTo>
                    <a:pt x="643078" y="543495"/>
                  </a:lnTo>
                  <a:lnTo>
                    <a:pt x="637079" y="542394"/>
                  </a:lnTo>
                  <a:lnTo>
                    <a:pt x="625080" y="544282"/>
                  </a:lnTo>
                  <a:lnTo>
                    <a:pt x="621914" y="544282"/>
                  </a:lnTo>
                  <a:lnTo>
                    <a:pt x="615082" y="542394"/>
                  </a:lnTo>
                  <a:lnTo>
                    <a:pt x="611916" y="538617"/>
                  </a:lnTo>
                  <a:lnTo>
                    <a:pt x="609916" y="534841"/>
                  </a:lnTo>
                  <a:lnTo>
                    <a:pt x="609916" y="525399"/>
                  </a:lnTo>
                  <a:lnTo>
                    <a:pt x="608583" y="522410"/>
                  </a:lnTo>
                  <a:lnTo>
                    <a:pt x="606583" y="521623"/>
                  </a:lnTo>
                  <a:lnTo>
                    <a:pt x="598584" y="521623"/>
                  </a:lnTo>
                  <a:lnTo>
                    <a:pt x="593918" y="519735"/>
                  </a:lnTo>
                  <a:lnTo>
                    <a:pt x="585919" y="515958"/>
                  </a:lnTo>
                  <a:lnTo>
                    <a:pt x="581920" y="508405"/>
                  </a:lnTo>
                  <a:lnTo>
                    <a:pt x="578587" y="490939"/>
                  </a:lnTo>
                  <a:lnTo>
                    <a:pt x="580586" y="487163"/>
                  </a:lnTo>
                  <a:lnTo>
                    <a:pt x="586586" y="485275"/>
                  </a:lnTo>
                  <a:lnTo>
                    <a:pt x="590585" y="481498"/>
                  </a:lnTo>
                  <a:lnTo>
                    <a:pt x="591918" y="478823"/>
                  </a:lnTo>
                  <a:lnTo>
                    <a:pt x="589919" y="475833"/>
                  </a:lnTo>
                  <a:lnTo>
                    <a:pt x="579920" y="473158"/>
                  </a:lnTo>
                  <a:lnTo>
                    <a:pt x="574587" y="468281"/>
                  </a:lnTo>
                  <a:lnTo>
                    <a:pt x="572588" y="463717"/>
                  </a:lnTo>
                  <a:lnTo>
                    <a:pt x="571421" y="458053"/>
                  </a:lnTo>
                  <a:lnTo>
                    <a:pt x="566588" y="450185"/>
                  </a:lnTo>
                  <a:lnTo>
                    <a:pt x="564589" y="446251"/>
                  </a:lnTo>
                  <a:lnTo>
                    <a:pt x="559423" y="447510"/>
                  </a:lnTo>
                  <a:lnTo>
                    <a:pt x="557423" y="449398"/>
                  </a:lnTo>
                  <a:lnTo>
                    <a:pt x="558589" y="452073"/>
                  </a:lnTo>
                  <a:lnTo>
                    <a:pt x="557423" y="453175"/>
                  </a:lnTo>
                  <a:lnTo>
                    <a:pt x="555423" y="456164"/>
                  </a:lnTo>
                  <a:lnTo>
                    <a:pt x="558589" y="459941"/>
                  </a:lnTo>
                  <a:lnTo>
                    <a:pt x="559423" y="460728"/>
                  </a:lnTo>
                  <a:lnTo>
                    <a:pt x="562589" y="462616"/>
                  </a:lnTo>
                  <a:lnTo>
                    <a:pt x="563422" y="466392"/>
                  </a:lnTo>
                  <a:lnTo>
                    <a:pt x="565422" y="469382"/>
                  </a:lnTo>
                  <a:lnTo>
                    <a:pt x="566588" y="473158"/>
                  </a:lnTo>
                  <a:lnTo>
                    <a:pt x="567422" y="475047"/>
                  </a:lnTo>
                  <a:lnTo>
                    <a:pt x="567422" y="476935"/>
                  </a:lnTo>
                  <a:lnTo>
                    <a:pt x="568588" y="482600"/>
                  </a:lnTo>
                  <a:lnTo>
                    <a:pt x="567422" y="482600"/>
                  </a:lnTo>
                  <a:lnTo>
                    <a:pt x="564589" y="481498"/>
                  </a:lnTo>
                  <a:lnTo>
                    <a:pt x="563422" y="479610"/>
                  </a:lnTo>
                  <a:lnTo>
                    <a:pt x="563422" y="476935"/>
                  </a:lnTo>
                  <a:lnTo>
                    <a:pt x="560589" y="473158"/>
                  </a:lnTo>
                  <a:lnTo>
                    <a:pt x="558589" y="471270"/>
                  </a:lnTo>
                  <a:lnTo>
                    <a:pt x="553424" y="473945"/>
                  </a:lnTo>
                  <a:lnTo>
                    <a:pt x="552590" y="473158"/>
                  </a:lnTo>
                  <a:lnTo>
                    <a:pt x="552590" y="472057"/>
                  </a:lnTo>
                  <a:lnTo>
                    <a:pt x="553424" y="469382"/>
                  </a:lnTo>
                  <a:lnTo>
                    <a:pt x="552590" y="466392"/>
                  </a:lnTo>
                  <a:lnTo>
                    <a:pt x="550591" y="463717"/>
                  </a:lnTo>
                  <a:lnTo>
                    <a:pt x="548591" y="458053"/>
                  </a:lnTo>
                  <a:lnTo>
                    <a:pt x="544591" y="446251"/>
                  </a:lnTo>
                  <a:lnTo>
                    <a:pt x="541425" y="432404"/>
                  </a:lnTo>
                  <a:lnTo>
                    <a:pt x="538259" y="429257"/>
                  </a:lnTo>
                  <a:lnTo>
                    <a:pt x="537426" y="428628"/>
                  </a:lnTo>
                  <a:lnTo>
                    <a:pt x="536259" y="425481"/>
                  </a:lnTo>
                  <a:lnTo>
                    <a:pt x="536259" y="424694"/>
                  </a:lnTo>
                  <a:lnTo>
                    <a:pt x="533426" y="424694"/>
                  </a:lnTo>
                  <a:lnTo>
                    <a:pt x="532260" y="424694"/>
                  </a:lnTo>
                  <a:lnTo>
                    <a:pt x="530260" y="421704"/>
                  </a:lnTo>
                  <a:lnTo>
                    <a:pt x="528260" y="420917"/>
                  </a:lnTo>
                  <a:lnTo>
                    <a:pt x="519428" y="422806"/>
                  </a:lnTo>
                  <a:lnTo>
                    <a:pt x="517428" y="421704"/>
                  </a:lnTo>
                  <a:lnTo>
                    <a:pt x="514262" y="419029"/>
                  </a:lnTo>
                  <a:lnTo>
                    <a:pt x="500264" y="394167"/>
                  </a:lnTo>
                  <a:lnTo>
                    <a:pt x="490266" y="372610"/>
                  </a:lnTo>
                  <a:lnTo>
                    <a:pt x="486266" y="355144"/>
                  </a:lnTo>
                  <a:lnTo>
                    <a:pt x="488932" y="341140"/>
                  </a:lnTo>
                  <a:lnTo>
                    <a:pt x="494265" y="331699"/>
                  </a:lnTo>
                  <a:lnTo>
                    <a:pt x="500264" y="330597"/>
                  </a:lnTo>
                  <a:lnTo>
                    <a:pt x="501097" y="329810"/>
                  </a:lnTo>
                  <a:lnTo>
                    <a:pt x="503097" y="324932"/>
                  </a:lnTo>
                  <a:lnTo>
                    <a:pt x="503097" y="323831"/>
                  </a:lnTo>
                  <a:lnTo>
                    <a:pt x="501097" y="321943"/>
                  </a:lnTo>
                  <a:lnTo>
                    <a:pt x="501097" y="321156"/>
                  </a:lnTo>
                  <a:lnTo>
                    <a:pt x="501097" y="319268"/>
                  </a:lnTo>
                  <a:lnTo>
                    <a:pt x="505097" y="317379"/>
                  </a:lnTo>
                  <a:lnTo>
                    <a:pt x="507097" y="317379"/>
                  </a:lnTo>
                  <a:lnTo>
                    <a:pt x="510263" y="320054"/>
                  </a:lnTo>
                  <a:lnTo>
                    <a:pt x="512263" y="320054"/>
                  </a:lnTo>
                  <a:lnTo>
                    <a:pt x="516262" y="323044"/>
                  </a:lnTo>
                  <a:lnTo>
                    <a:pt x="519428" y="321943"/>
                  </a:lnTo>
                  <a:lnTo>
                    <a:pt x="520261" y="321156"/>
                  </a:lnTo>
                  <a:lnTo>
                    <a:pt x="521428" y="317379"/>
                  </a:lnTo>
                  <a:lnTo>
                    <a:pt x="523428" y="315491"/>
                  </a:lnTo>
                  <a:lnTo>
                    <a:pt x="524261" y="313603"/>
                  </a:lnTo>
                  <a:lnTo>
                    <a:pt x="524261" y="309827"/>
                  </a:lnTo>
                  <a:lnTo>
                    <a:pt x="524261" y="306837"/>
                  </a:lnTo>
                  <a:lnTo>
                    <a:pt x="530260" y="306050"/>
                  </a:lnTo>
                  <a:lnTo>
                    <a:pt x="530260" y="304949"/>
                  </a:lnTo>
                  <a:lnTo>
                    <a:pt x="530260" y="303060"/>
                  </a:lnTo>
                  <a:lnTo>
                    <a:pt x="527427" y="299127"/>
                  </a:lnTo>
                  <a:lnTo>
                    <a:pt x="524261" y="296609"/>
                  </a:lnTo>
                  <a:lnTo>
                    <a:pt x="523428" y="293462"/>
                  </a:lnTo>
                  <a:lnTo>
                    <a:pt x="524261" y="292832"/>
                  </a:lnTo>
                  <a:lnTo>
                    <a:pt x="527427" y="293462"/>
                  </a:lnTo>
                  <a:lnTo>
                    <a:pt x="531427" y="294721"/>
                  </a:lnTo>
                  <a:lnTo>
                    <a:pt x="533426" y="291574"/>
                  </a:lnTo>
                  <a:lnTo>
                    <a:pt x="533426" y="287797"/>
                  </a:lnTo>
                  <a:lnTo>
                    <a:pt x="532260" y="284808"/>
                  </a:lnTo>
                  <a:lnTo>
                    <a:pt x="526261" y="284021"/>
                  </a:lnTo>
                  <a:lnTo>
                    <a:pt x="522261" y="284021"/>
                  </a:lnTo>
                  <a:lnTo>
                    <a:pt x="522261" y="282133"/>
                  </a:lnTo>
                  <a:lnTo>
                    <a:pt x="526261" y="282133"/>
                  </a:lnTo>
                  <a:lnTo>
                    <a:pt x="529427" y="281031"/>
                  </a:lnTo>
                  <a:lnTo>
                    <a:pt x="532260" y="281031"/>
                  </a:lnTo>
                  <a:lnTo>
                    <a:pt x="534259" y="279143"/>
                  </a:lnTo>
                  <a:lnTo>
                    <a:pt x="534259" y="277255"/>
                  </a:lnTo>
                  <a:lnTo>
                    <a:pt x="530260" y="273478"/>
                  </a:lnTo>
                  <a:lnTo>
                    <a:pt x="526261" y="273478"/>
                  </a:lnTo>
                  <a:lnTo>
                    <a:pt x="520261" y="271590"/>
                  </a:lnTo>
                  <a:lnTo>
                    <a:pt x="517428" y="270803"/>
                  </a:lnTo>
                  <a:lnTo>
                    <a:pt x="518262" y="268915"/>
                  </a:lnTo>
                  <a:lnTo>
                    <a:pt x="522261" y="268915"/>
                  </a:lnTo>
                  <a:lnTo>
                    <a:pt x="525427" y="269702"/>
                  </a:lnTo>
                  <a:lnTo>
                    <a:pt x="529427" y="269702"/>
                  </a:lnTo>
                  <a:lnTo>
                    <a:pt x="532260" y="269702"/>
                  </a:lnTo>
                  <a:lnTo>
                    <a:pt x="533426" y="267813"/>
                  </a:lnTo>
                  <a:lnTo>
                    <a:pt x="533426" y="265925"/>
                  </a:lnTo>
                  <a:lnTo>
                    <a:pt x="530260" y="262149"/>
                  </a:lnTo>
                  <a:lnTo>
                    <a:pt x="525427" y="259474"/>
                  </a:lnTo>
                  <a:lnTo>
                    <a:pt x="522261" y="259474"/>
                  </a:lnTo>
                  <a:lnTo>
                    <a:pt x="523428" y="257586"/>
                  </a:lnTo>
                  <a:lnTo>
                    <a:pt x="524261" y="256484"/>
                  </a:lnTo>
                  <a:lnTo>
                    <a:pt x="527427" y="257586"/>
                  </a:lnTo>
                  <a:lnTo>
                    <a:pt x="531427" y="257586"/>
                  </a:lnTo>
                  <a:lnTo>
                    <a:pt x="533426" y="257586"/>
                  </a:lnTo>
                  <a:lnTo>
                    <a:pt x="533426" y="256484"/>
                  </a:lnTo>
                  <a:lnTo>
                    <a:pt x="533426" y="252708"/>
                  </a:lnTo>
                  <a:lnTo>
                    <a:pt x="533426" y="250033"/>
                  </a:lnTo>
                  <a:lnTo>
                    <a:pt x="531427" y="248144"/>
                  </a:lnTo>
                  <a:lnTo>
                    <a:pt x="529427" y="245941"/>
                  </a:lnTo>
                  <a:lnTo>
                    <a:pt x="529427" y="244053"/>
                  </a:lnTo>
                  <a:lnTo>
                    <a:pt x="531427" y="243266"/>
                  </a:lnTo>
                  <a:lnTo>
                    <a:pt x="531427" y="240277"/>
                  </a:lnTo>
                  <a:lnTo>
                    <a:pt x="529427" y="238231"/>
                  </a:lnTo>
                  <a:lnTo>
                    <a:pt x="529427" y="236343"/>
                  </a:lnTo>
                  <a:lnTo>
                    <a:pt x="526261" y="232566"/>
                  </a:lnTo>
                  <a:lnTo>
                    <a:pt x="526261" y="230678"/>
                  </a:lnTo>
                  <a:lnTo>
                    <a:pt x="528260" y="231937"/>
                  </a:lnTo>
                  <a:lnTo>
                    <a:pt x="533426" y="237602"/>
                  </a:lnTo>
                  <a:lnTo>
                    <a:pt x="535426" y="241378"/>
                  </a:lnTo>
                  <a:lnTo>
                    <a:pt x="538259" y="243266"/>
                  </a:lnTo>
                  <a:lnTo>
                    <a:pt x="539425" y="245941"/>
                  </a:lnTo>
                  <a:lnTo>
                    <a:pt x="538259" y="250819"/>
                  </a:lnTo>
                  <a:lnTo>
                    <a:pt x="540259" y="260261"/>
                  </a:lnTo>
                  <a:lnTo>
                    <a:pt x="540259" y="276468"/>
                  </a:lnTo>
                  <a:lnTo>
                    <a:pt x="542592" y="280244"/>
                  </a:lnTo>
                  <a:lnTo>
                    <a:pt x="542592" y="290944"/>
                  </a:lnTo>
                  <a:lnTo>
                    <a:pt x="543425" y="299127"/>
                  </a:lnTo>
                  <a:lnTo>
                    <a:pt x="543425" y="304162"/>
                  </a:lnTo>
                  <a:lnTo>
                    <a:pt x="541425" y="304949"/>
                  </a:lnTo>
                  <a:lnTo>
                    <a:pt x="540259" y="306837"/>
                  </a:lnTo>
                  <a:lnTo>
                    <a:pt x="541425" y="309827"/>
                  </a:lnTo>
                  <a:lnTo>
                    <a:pt x="545425" y="310613"/>
                  </a:lnTo>
                  <a:lnTo>
                    <a:pt x="547424" y="311715"/>
                  </a:lnTo>
                  <a:lnTo>
                    <a:pt x="548591" y="313603"/>
                  </a:lnTo>
                  <a:lnTo>
                    <a:pt x="549424" y="315491"/>
                  </a:lnTo>
                  <a:lnTo>
                    <a:pt x="550591" y="316278"/>
                  </a:lnTo>
                  <a:lnTo>
                    <a:pt x="554590" y="315491"/>
                  </a:lnTo>
                  <a:lnTo>
                    <a:pt x="555423" y="314390"/>
                  </a:lnTo>
                  <a:lnTo>
                    <a:pt x="556590" y="313603"/>
                  </a:lnTo>
                  <a:lnTo>
                    <a:pt x="556590" y="311715"/>
                  </a:lnTo>
                  <a:lnTo>
                    <a:pt x="554590" y="307938"/>
                  </a:lnTo>
                  <a:lnTo>
                    <a:pt x="556590" y="304949"/>
                  </a:lnTo>
                  <a:lnTo>
                    <a:pt x="557423" y="303060"/>
                  </a:lnTo>
                  <a:lnTo>
                    <a:pt x="556590" y="300385"/>
                  </a:lnTo>
                  <a:lnTo>
                    <a:pt x="556590" y="296609"/>
                  </a:lnTo>
                  <a:lnTo>
                    <a:pt x="555423" y="291574"/>
                  </a:lnTo>
                  <a:lnTo>
                    <a:pt x="552590" y="282919"/>
                  </a:lnTo>
                  <a:lnTo>
                    <a:pt x="549424" y="276468"/>
                  </a:lnTo>
                  <a:lnTo>
                    <a:pt x="548591" y="272691"/>
                  </a:lnTo>
                  <a:lnTo>
                    <a:pt x="548591" y="269702"/>
                  </a:lnTo>
                  <a:lnTo>
                    <a:pt x="553424" y="267813"/>
                  </a:lnTo>
                  <a:lnTo>
                    <a:pt x="553424" y="265925"/>
                  </a:lnTo>
                  <a:lnTo>
                    <a:pt x="551424" y="263250"/>
                  </a:lnTo>
                  <a:lnTo>
                    <a:pt x="552590" y="262149"/>
                  </a:lnTo>
                  <a:lnTo>
                    <a:pt x="558589" y="260261"/>
                  </a:lnTo>
                  <a:lnTo>
                    <a:pt x="560589" y="258372"/>
                  </a:lnTo>
                  <a:lnTo>
                    <a:pt x="560589" y="255697"/>
                  </a:lnTo>
                  <a:lnTo>
                    <a:pt x="562589" y="252708"/>
                  </a:lnTo>
                  <a:lnTo>
                    <a:pt x="563422" y="252708"/>
                  </a:lnTo>
                  <a:lnTo>
                    <a:pt x="564589" y="256484"/>
                  </a:lnTo>
                  <a:lnTo>
                    <a:pt x="564589" y="261362"/>
                  </a:lnTo>
                  <a:lnTo>
                    <a:pt x="566588" y="264037"/>
                  </a:lnTo>
                  <a:lnTo>
                    <a:pt x="568588" y="263250"/>
                  </a:lnTo>
                  <a:lnTo>
                    <a:pt x="571421" y="261362"/>
                  </a:lnTo>
                  <a:lnTo>
                    <a:pt x="575421" y="261362"/>
                  </a:lnTo>
                  <a:lnTo>
                    <a:pt x="580586" y="257586"/>
                  </a:lnTo>
                  <a:lnTo>
                    <a:pt x="582586" y="257586"/>
                  </a:lnTo>
                  <a:lnTo>
                    <a:pt x="585919" y="260261"/>
                  </a:lnTo>
                  <a:lnTo>
                    <a:pt x="587919" y="261362"/>
                  </a:lnTo>
                  <a:lnTo>
                    <a:pt x="589919" y="259474"/>
                  </a:lnTo>
                  <a:lnTo>
                    <a:pt x="590585" y="253809"/>
                  </a:lnTo>
                  <a:lnTo>
                    <a:pt x="590585" y="250033"/>
                  </a:lnTo>
                  <a:lnTo>
                    <a:pt x="588585" y="247043"/>
                  </a:lnTo>
                  <a:lnTo>
                    <a:pt x="584586" y="243266"/>
                  </a:lnTo>
                  <a:lnTo>
                    <a:pt x="582586" y="238231"/>
                  </a:lnTo>
                  <a:lnTo>
                    <a:pt x="582586" y="233825"/>
                  </a:lnTo>
                  <a:lnTo>
                    <a:pt x="581920" y="230049"/>
                  </a:lnTo>
                  <a:lnTo>
                    <a:pt x="578587" y="228161"/>
                  </a:lnTo>
                  <a:lnTo>
                    <a:pt x="573421" y="226902"/>
                  </a:lnTo>
                  <a:lnTo>
                    <a:pt x="570588" y="226902"/>
                  </a:lnTo>
                  <a:lnTo>
                    <a:pt x="569421" y="228790"/>
                  </a:lnTo>
                  <a:lnTo>
                    <a:pt x="567422" y="233825"/>
                  </a:lnTo>
                  <a:lnTo>
                    <a:pt x="566588" y="235714"/>
                  </a:lnTo>
                  <a:lnTo>
                    <a:pt x="562589" y="237602"/>
                  </a:lnTo>
                  <a:lnTo>
                    <a:pt x="558589" y="236343"/>
                  </a:lnTo>
                  <a:lnTo>
                    <a:pt x="555423" y="235714"/>
                  </a:lnTo>
                  <a:lnTo>
                    <a:pt x="548591" y="232566"/>
                  </a:lnTo>
                  <a:lnTo>
                    <a:pt x="545425" y="230678"/>
                  </a:lnTo>
                  <a:lnTo>
                    <a:pt x="542592" y="228161"/>
                  </a:lnTo>
                  <a:lnTo>
                    <a:pt x="541425" y="225014"/>
                  </a:lnTo>
                  <a:lnTo>
                    <a:pt x="542592" y="223125"/>
                  </a:lnTo>
                  <a:lnTo>
                    <a:pt x="543425" y="220608"/>
                  </a:lnTo>
                  <a:lnTo>
                    <a:pt x="543425" y="217461"/>
                  </a:lnTo>
                  <a:lnTo>
                    <a:pt x="538259" y="207233"/>
                  </a:lnTo>
                  <a:lnTo>
                    <a:pt x="536259" y="205030"/>
                  </a:lnTo>
                  <a:lnTo>
                    <a:pt x="533426" y="208019"/>
                  </a:lnTo>
                  <a:lnTo>
                    <a:pt x="531427" y="209908"/>
                  </a:lnTo>
                  <a:lnTo>
                    <a:pt x="530260" y="209121"/>
                  </a:lnTo>
                  <a:lnTo>
                    <a:pt x="531427" y="205030"/>
                  </a:lnTo>
                  <a:lnTo>
                    <a:pt x="533426" y="203142"/>
                  </a:lnTo>
                  <a:lnTo>
                    <a:pt x="532260" y="200467"/>
                  </a:lnTo>
                  <a:lnTo>
                    <a:pt x="532260" y="198578"/>
                  </a:lnTo>
                  <a:lnTo>
                    <a:pt x="537426" y="201253"/>
                  </a:lnTo>
                  <a:lnTo>
                    <a:pt x="539425" y="199365"/>
                  </a:lnTo>
                  <a:lnTo>
                    <a:pt x="539425" y="195589"/>
                  </a:lnTo>
                  <a:lnTo>
                    <a:pt x="542592" y="192914"/>
                  </a:lnTo>
                  <a:lnTo>
                    <a:pt x="544591" y="189924"/>
                  </a:lnTo>
                  <a:lnTo>
                    <a:pt x="544591" y="187249"/>
                  </a:lnTo>
                  <a:lnTo>
                    <a:pt x="542592" y="185361"/>
                  </a:lnTo>
                  <a:lnTo>
                    <a:pt x="539425" y="184259"/>
                  </a:lnTo>
                  <a:lnTo>
                    <a:pt x="533426" y="187249"/>
                  </a:lnTo>
                  <a:lnTo>
                    <a:pt x="532260" y="186147"/>
                  </a:lnTo>
                  <a:lnTo>
                    <a:pt x="530260" y="186147"/>
                  </a:lnTo>
                  <a:lnTo>
                    <a:pt x="525427" y="186147"/>
                  </a:lnTo>
                  <a:lnTo>
                    <a:pt x="523428" y="185361"/>
                  </a:lnTo>
                  <a:lnTo>
                    <a:pt x="523428" y="184259"/>
                  </a:lnTo>
                  <a:lnTo>
                    <a:pt x="524261" y="183473"/>
                  </a:lnTo>
                  <a:lnTo>
                    <a:pt x="528260" y="184259"/>
                  </a:lnTo>
                  <a:lnTo>
                    <a:pt x="531427" y="184259"/>
                  </a:lnTo>
                  <a:lnTo>
                    <a:pt x="534259" y="182371"/>
                  </a:lnTo>
                  <a:lnTo>
                    <a:pt x="537426" y="180483"/>
                  </a:lnTo>
                  <a:lnTo>
                    <a:pt x="539425" y="176706"/>
                  </a:lnTo>
                  <a:lnTo>
                    <a:pt x="538259" y="174818"/>
                  </a:lnTo>
                  <a:lnTo>
                    <a:pt x="534259" y="174031"/>
                  </a:lnTo>
                  <a:lnTo>
                    <a:pt x="532260" y="174031"/>
                  </a:lnTo>
                  <a:lnTo>
                    <a:pt x="532260" y="172143"/>
                  </a:lnTo>
                  <a:lnTo>
                    <a:pt x="534259" y="170255"/>
                  </a:lnTo>
                  <a:lnTo>
                    <a:pt x="535426" y="166478"/>
                  </a:lnTo>
                  <a:lnTo>
                    <a:pt x="534259" y="163489"/>
                  </a:lnTo>
                  <a:lnTo>
                    <a:pt x="532260" y="160342"/>
                  </a:lnTo>
                  <a:lnTo>
                    <a:pt x="532260" y="158453"/>
                  </a:lnTo>
                  <a:lnTo>
                    <a:pt x="534259" y="158453"/>
                  </a:lnTo>
                  <a:lnTo>
                    <a:pt x="536259" y="161601"/>
                  </a:lnTo>
                  <a:lnTo>
                    <a:pt x="537426" y="166478"/>
                  </a:lnTo>
                  <a:lnTo>
                    <a:pt x="538259" y="169153"/>
                  </a:lnTo>
                  <a:lnTo>
                    <a:pt x="539425" y="172143"/>
                  </a:lnTo>
                  <a:lnTo>
                    <a:pt x="541425" y="174031"/>
                  </a:lnTo>
                  <a:lnTo>
                    <a:pt x="542592" y="176706"/>
                  </a:lnTo>
                  <a:lnTo>
                    <a:pt x="544591" y="182371"/>
                  </a:lnTo>
                  <a:lnTo>
                    <a:pt x="546591" y="184259"/>
                  </a:lnTo>
                  <a:lnTo>
                    <a:pt x="547424" y="182371"/>
                  </a:lnTo>
                  <a:lnTo>
                    <a:pt x="548591" y="181584"/>
                  </a:lnTo>
                  <a:lnTo>
                    <a:pt x="550591" y="180483"/>
                  </a:lnTo>
                  <a:lnTo>
                    <a:pt x="551424" y="182371"/>
                  </a:lnTo>
                  <a:lnTo>
                    <a:pt x="549424" y="183473"/>
                  </a:lnTo>
                  <a:lnTo>
                    <a:pt x="548591" y="186148"/>
                  </a:lnTo>
                  <a:lnTo>
                    <a:pt x="552590" y="189137"/>
                  </a:lnTo>
                  <a:lnTo>
                    <a:pt x="556590" y="189137"/>
                  </a:lnTo>
                  <a:lnTo>
                    <a:pt x="561422" y="186148"/>
                  </a:lnTo>
                  <a:lnTo>
                    <a:pt x="563422" y="181584"/>
                  </a:lnTo>
                  <a:lnTo>
                    <a:pt x="565422" y="180483"/>
                  </a:lnTo>
                  <a:lnTo>
                    <a:pt x="565422" y="184259"/>
                  </a:lnTo>
                  <a:lnTo>
                    <a:pt x="564589" y="189924"/>
                  </a:lnTo>
                  <a:lnTo>
                    <a:pt x="567422" y="191812"/>
                  </a:lnTo>
                  <a:lnTo>
                    <a:pt x="569421" y="191812"/>
                  </a:lnTo>
                  <a:lnTo>
                    <a:pt x="571421" y="191025"/>
                  </a:lnTo>
                  <a:lnTo>
                    <a:pt x="574587" y="188036"/>
                  </a:lnTo>
                  <a:lnTo>
                    <a:pt x="575421" y="185361"/>
                  </a:lnTo>
                  <a:lnTo>
                    <a:pt x="575421" y="180483"/>
                  </a:lnTo>
                  <a:lnTo>
                    <a:pt x="579920" y="177808"/>
                  </a:lnTo>
                  <a:lnTo>
                    <a:pt x="579920" y="174031"/>
                  </a:lnTo>
                  <a:lnTo>
                    <a:pt x="576587" y="166478"/>
                  </a:lnTo>
                  <a:lnTo>
                    <a:pt x="576587" y="164118"/>
                  </a:lnTo>
                  <a:lnTo>
                    <a:pt x="573421" y="163489"/>
                  </a:lnTo>
                  <a:lnTo>
                    <a:pt x="571421" y="163489"/>
                  </a:lnTo>
                  <a:lnTo>
                    <a:pt x="568588" y="165377"/>
                  </a:lnTo>
                  <a:lnTo>
                    <a:pt x="566588" y="165377"/>
                  </a:lnTo>
                  <a:lnTo>
                    <a:pt x="564589" y="161601"/>
                  </a:lnTo>
                  <a:lnTo>
                    <a:pt x="562589" y="160342"/>
                  </a:lnTo>
                  <a:lnTo>
                    <a:pt x="560589" y="160342"/>
                  </a:lnTo>
                  <a:lnTo>
                    <a:pt x="558589" y="160342"/>
                  </a:lnTo>
                  <a:lnTo>
                    <a:pt x="557423" y="158453"/>
                  </a:lnTo>
                  <a:lnTo>
                    <a:pt x="559423" y="155778"/>
                  </a:lnTo>
                  <a:lnTo>
                    <a:pt x="559423" y="154677"/>
                  </a:lnTo>
                  <a:lnTo>
                    <a:pt x="555423" y="153890"/>
                  </a:lnTo>
                  <a:lnTo>
                    <a:pt x="555423" y="150901"/>
                  </a:lnTo>
                  <a:lnTo>
                    <a:pt x="555423" y="149012"/>
                  </a:lnTo>
                  <a:lnTo>
                    <a:pt x="550591" y="146337"/>
                  </a:lnTo>
                  <a:lnTo>
                    <a:pt x="547424" y="144449"/>
                  </a:lnTo>
                  <a:lnTo>
                    <a:pt x="544591" y="144449"/>
                  </a:lnTo>
                  <a:lnTo>
                    <a:pt x="542592" y="143348"/>
                  </a:lnTo>
                  <a:lnTo>
                    <a:pt x="542592" y="142561"/>
                  </a:lnTo>
                  <a:lnTo>
                    <a:pt x="545425" y="143348"/>
                  </a:lnTo>
                  <a:lnTo>
                    <a:pt x="547424" y="143348"/>
                  </a:lnTo>
                  <a:lnTo>
                    <a:pt x="548591" y="142561"/>
                  </a:lnTo>
                  <a:lnTo>
                    <a:pt x="548591" y="140673"/>
                  </a:lnTo>
                  <a:lnTo>
                    <a:pt x="545425" y="136896"/>
                  </a:lnTo>
                  <a:lnTo>
                    <a:pt x="545425" y="135008"/>
                  </a:lnTo>
                  <a:lnTo>
                    <a:pt x="544591" y="133120"/>
                  </a:lnTo>
                  <a:lnTo>
                    <a:pt x="546591" y="133906"/>
                  </a:lnTo>
                  <a:lnTo>
                    <a:pt x="547424" y="136896"/>
                  </a:lnTo>
                  <a:lnTo>
                    <a:pt x="549424" y="140673"/>
                  </a:lnTo>
                  <a:lnTo>
                    <a:pt x="551424" y="142561"/>
                  </a:lnTo>
                  <a:lnTo>
                    <a:pt x="554590" y="145236"/>
                  </a:lnTo>
                  <a:lnTo>
                    <a:pt x="559423" y="150114"/>
                  </a:lnTo>
                  <a:lnTo>
                    <a:pt x="561422" y="152002"/>
                  </a:lnTo>
                  <a:lnTo>
                    <a:pt x="563422" y="152002"/>
                  </a:lnTo>
                  <a:lnTo>
                    <a:pt x="565422" y="150114"/>
                  </a:lnTo>
                  <a:lnTo>
                    <a:pt x="565422" y="147124"/>
                  </a:lnTo>
                  <a:lnTo>
                    <a:pt x="562589" y="144449"/>
                  </a:lnTo>
                  <a:lnTo>
                    <a:pt x="556590" y="140673"/>
                  </a:lnTo>
                  <a:lnTo>
                    <a:pt x="553424" y="135795"/>
                  </a:lnTo>
                  <a:lnTo>
                    <a:pt x="553424" y="133120"/>
                  </a:lnTo>
                  <a:lnTo>
                    <a:pt x="555423" y="128242"/>
                  </a:lnTo>
                  <a:lnTo>
                    <a:pt x="556590" y="126354"/>
                  </a:lnTo>
                  <a:lnTo>
                    <a:pt x="556590" y="122577"/>
                  </a:lnTo>
                  <a:lnTo>
                    <a:pt x="554590" y="119587"/>
                  </a:lnTo>
                  <a:lnTo>
                    <a:pt x="549424" y="113136"/>
                  </a:lnTo>
                  <a:lnTo>
                    <a:pt x="547424" y="113136"/>
                  </a:lnTo>
                  <a:lnTo>
                    <a:pt x="542592" y="115024"/>
                  </a:lnTo>
                  <a:lnTo>
                    <a:pt x="542592" y="113923"/>
                  </a:lnTo>
                  <a:lnTo>
                    <a:pt x="542592" y="111248"/>
                  </a:lnTo>
                  <a:lnTo>
                    <a:pt x="539425" y="109359"/>
                  </a:lnTo>
                  <a:lnTo>
                    <a:pt x="538259" y="108258"/>
                  </a:lnTo>
                  <a:lnTo>
                    <a:pt x="538259" y="106370"/>
                  </a:lnTo>
                  <a:lnTo>
                    <a:pt x="540259" y="107471"/>
                  </a:lnTo>
                  <a:lnTo>
                    <a:pt x="543425" y="109359"/>
                  </a:lnTo>
                  <a:lnTo>
                    <a:pt x="545425" y="110146"/>
                  </a:lnTo>
                  <a:lnTo>
                    <a:pt x="555423" y="96142"/>
                  </a:lnTo>
                  <a:lnTo>
                    <a:pt x="554590" y="92365"/>
                  </a:lnTo>
                  <a:lnTo>
                    <a:pt x="553424" y="91107"/>
                  </a:lnTo>
                  <a:lnTo>
                    <a:pt x="547424" y="91107"/>
                  </a:lnTo>
                  <a:lnTo>
                    <a:pt x="544591" y="90477"/>
                  </a:lnTo>
                  <a:lnTo>
                    <a:pt x="544591" y="88589"/>
                  </a:lnTo>
                  <a:lnTo>
                    <a:pt x="547424" y="88589"/>
                  </a:lnTo>
                  <a:lnTo>
                    <a:pt x="550591" y="89218"/>
                  </a:lnTo>
                  <a:lnTo>
                    <a:pt x="553424" y="90477"/>
                  </a:lnTo>
                  <a:lnTo>
                    <a:pt x="555423" y="91107"/>
                  </a:lnTo>
                  <a:lnTo>
                    <a:pt x="558589" y="91107"/>
                  </a:lnTo>
                  <a:lnTo>
                    <a:pt x="559423" y="90477"/>
                  </a:lnTo>
                  <a:lnTo>
                    <a:pt x="558589" y="84812"/>
                  </a:lnTo>
                  <a:lnTo>
                    <a:pt x="557423" y="78676"/>
                  </a:lnTo>
                  <a:lnTo>
                    <a:pt x="560589" y="72224"/>
                  </a:lnTo>
                  <a:lnTo>
                    <a:pt x="563422" y="68448"/>
                  </a:lnTo>
                  <a:lnTo>
                    <a:pt x="566588" y="65458"/>
                  </a:lnTo>
                  <a:lnTo>
                    <a:pt x="567422" y="63570"/>
                  </a:lnTo>
                  <a:lnTo>
                    <a:pt x="567422" y="57118"/>
                  </a:lnTo>
                  <a:lnTo>
                    <a:pt x="568588" y="53342"/>
                  </a:lnTo>
                  <a:lnTo>
                    <a:pt x="569421" y="51454"/>
                  </a:lnTo>
                  <a:lnTo>
                    <a:pt x="568588" y="49566"/>
                  </a:lnTo>
                  <a:lnTo>
                    <a:pt x="565422" y="48464"/>
                  </a:lnTo>
                  <a:lnTo>
                    <a:pt x="563422" y="47677"/>
                  </a:lnTo>
                  <a:lnTo>
                    <a:pt x="563422" y="46576"/>
                  </a:lnTo>
                  <a:lnTo>
                    <a:pt x="562589" y="44688"/>
                  </a:lnTo>
                  <a:lnTo>
                    <a:pt x="564589" y="43901"/>
                  </a:lnTo>
                  <a:lnTo>
                    <a:pt x="565422" y="46576"/>
                  </a:lnTo>
                  <a:lnTo>
                    <a:pt x="568588" y="47677"/>
                  </a:lnTo>
                  <a:lnTo>
                    <a:pt x="569421" y="46576"/>
                  </a:lnTo>
                  <a:lnTo>
                    <a:pt x="571421" y="43901"/>
                  </a:lnTo>
                  <a:lnTo>
                    <a:pt x="572588" y="39023"/>
                  </a:lnTo>
                  <a:lnTo>
                    <a:pt x="574587" y="33358"/>
                  </a:lnTo>
                  <a:lnTo>
                    <a:pt x="573421" y="28323"/>
                  </a:lnTo>
                  <a:lnTo>
                    <a:pt x="571421" y="25805"/>
                  </a:lnTo>
                  <a:lnTo>
                    <a:pt x="572588" y="25805"/>
                  </a:lnTo>
                  <a:lnTo>
                    <a:pt x="573421" y="27694"/>
                  </a:lnTo>
                  <a:lnTo>
                    <a:pt x="574587" y="28323"/>
                  </a:lnTo>
                  <a:lnTo>
                    <a:pt x="576587" y="28323"/>
                  </a:lnTo>
                  <a:lnTo>
                    <a:pt x="578587" y="27694"/>
                  </a:lnTo>
                  <a:lnTo>
                    <a:pt x="580586" y="25805"/>
                  </a:lnTo>
                  <a:lnTo>
                    <a:pt x="582586" y="22658"/>
                  </a:lnTo>
                  <a:lnTo>
                    <a:pt x="584586" y="20770"/>
                  </a:lnTo>
                  <a:lnTo>
                    <a:pt x="583919" y="18252"/>
                  </a:lnTo>
                  <a:lnTo>
                    <a:pt x="582586" y="14476"/>
                  </a:lnTo>
                  <a:lnTo>
                    <a:pt x="586586" y="9441"/>
                  </a:lnTo>
                  <a:lnTo>
                    <a:pt x="585919" y="7552"/>
                  </a:lnTo>
                  <a:lnTo>
                    <a:pt x="583919" y="3776"/>
                  </a:lnTo>
                  <a:lnTo>
                    <a:pt x="581920" y="786"/>
                  </a:lnTo>
                  <a:lnTo>
                    <a:pt x="581920" y="0"/>
                  </a:lnTo>
                  <a:lnTo>
                    <a:pt x="582586" y="0"/>
                  </a:lnTo>
                  <a:lnTo>
                    <a:pt x="583919" y="0"/>
                  </a:lnTo>
                  <a:lnTo>
                    <a:pt x="586586" y="2989"/>
                  </a:lnTo>
                  <a:lnTo>
                    <a:pt x="587919" y="5664"/>
                  </a:lnTo>
                  <a:lnTo>
                    <a:pt x="589919" y="7552"/>
                  </a:lnTo>
                  <a:lnTo>
                    <a:pt x="589919" y="9441"/>
                  </a:lnTo>
                  <a:lnTo>
                    <a:pt x="586586" y="12588"/>
                  </a:lnTo>
                  <a:lnTo>
                    <a:pt x="586586" y="15105"/>
                  </a:lnTo>
                  <a:lnTo>
                    <a:pt x="585919" y="18882"/>
                  </a:lnTo>
                  <a:lnTo>
                    <a:pt x="588585" y="20770"/>
                  </a:lnTo>
                  <a:lnTo>
                    <a:pt x="588585" y="22029"/>
                  </a:lnTo>
                  <a:lnTo>
                    <a:pt x="587919" y="22658"/>
                  </a:lnTo>
                  <a:lnTo>
                    <a:pt x="584586" y="22658"/>
                  </a:lnTo>
                  <a:lnTo>
                    <a:pt x="584586" y="25805"/>
                  </a:lnTo>
                  <a:lnTo>
                    <a:pt x="581920" y="27694"/>
                  </a:lnTo>
                  <a:lnTo>
                    <a:pt x="578587" y="30211"/>
                  </a:lnTo>
                  <a:lnTo>
                    <a:pt x="576587" y="32257"/>
                  </a:lnTo>
                  <a:lnTo>
                    <a:pt x="576587" y="36033"/>
                  </a:lnTo>
                  <a:lnTo>
                    <a:pt x="576587" y="37135"/>
                  </a:lnTo>
                  <a:lnTo>
                    <a:pt x="573421" y="40911"/>
                  </a:lnTo>
                  <a:lnTo>
                    <a:pt x="573421" y="44688"/>
                  </a:lnTo>
                  <a:lnTo>
                    <a:pt x="575421" y="45789"/>
                  </a:lnTo>
                  <a:lnTo>
                    <a:pt x="578587" y="44688"/>
                  </a:lnTo>
                  <a:lnTo>
                    <a:pt x="582586" y="45789"/>
                  </a:lnTo>
                  <a:lnTo>
                    <a:pt x="583919" y="46576"/>
                  </a:lnTo>
                  <a:lnTo>
                    <a:pt x="585919" y="47677"/>
                  </a:lnTo>
                  <a:lnTo>
                    <a:pt x="583919" y="47677"/>
                  </a:lnTo>
                  <a:lnTo>
                    <a:pt x="579920" y="47677"/>
                  </a:lnTo>
                  <a:lnTo>
                    <a:pt x="575421" y="48464"/>
                  </a:lnTo>
                  <a:lnTo>
                    <a:pt x="571421" y="54129"/>
                  </a:lnTo>
                  <a:lnTo>
                    <a:pt x="570588" y="56017"/>
                  </a:lnTo>
                  <a:lnTo>
                    <a:pt x="570588" y="59793"/>
                  </a:lnTo>
                  <a:lnTo>
                    <a:pt x="572588" y="62783"/>
                  </a:lnTo>
                  <a:lnTo>
                    <a:pt x="574587" y="62783"/>
                  </a:lnTo>
                  <a:lnTo>
                    <a:pt x="576587" y="62783"/>
                  </a:lnTo>
                  <a:lnTo>
                    <a:pt x="578587" y="62783"/>
                  </a:lnTo>
                  <a:lnTo>
                    <a:pt x="580586" y="62783"/>
                  </a:lnTo>
                  <a:lnTo>
                    <a:pt x="581920" y="63570"/>
                  </a:lnTo>
                  <a:lnTo>
                    <a:pt x="581920" y="65458"/>
                  </a:lnTo>
                  <a:lnTo>
                    <a:pt x="583919" y="66560"/>
                  </a:lnTo>
                  <a:lnTo>
                    <a:pt x="583919" y="67346"/>
                  </a:lnTo>
                  <a:lnTo>
                    <a:pt x="581920" y="67346"/>
                  </a:lnTo>
                  <a:lnTo>
                    <a:pt x="577920" y="65458"/>
                  </a:lnTo>
                  <a:lnTo>
                    <a:pt x="573421" y="65458"/>
                  </a:lnTo>
                  <a:lnTo>
                    <a:pt x="566588" y="67346"/>
                  </a:lnTo>
                  <a:lnTo>
                    <a:pt x="562589" y="74899"/>
                  </a:lnTo>
                  <a:lnTo>
                    <a:pt x="560589" y="77889"/>
                  </a:lnTo>
                  <a:lnTo>
                    <a:pt x="560589" y="80564"/>
                  </a:lnTo>
                  <a:lnTo>
                    <a:pt x="560589" y="82452"/>
                  </a:lnTo>
                  <a:lnTo>
                    <a:pt x="562589" y="83554"/>
                  </a:lnTo>
                  <a:lnTo>
                    <a:pt x="568588" y="82452"/>
                  </a:lnTo>
                  <a:lnTo>
                    <a:pt x="572588" y="82452"/>
                  </a:lnTo>
                  <a:lnTo>
                    <a:pt x="573421" y="83554"/>
                  </a:lnTo>
                  <a:lnTo>
                    <a:pt x="576587" y="85442"/>
                  </a:lnTo>
                  <a:lnTo>
                    <a:pt x="573421" y="86701"/>
                  </a:lnTo>
                  <a:lnTo>
                    <a:pt x="563422" y="87330"/>
                  </a:lnTo>
                  <a:lnTo>
                    <a:pt x="560589" y="92365"/>
                  </a:lnTo>
                  <a:lnTo>
                    <a:pt x="558589" y="98030"/>
                  </a:lnTo>
                  <a:lnTo>
                    <a:pt x="560589" y="98817"/>
                  </a:lnTo>
                  <a:lnTo>
                    <a:pt x="564589" y="99918"/>
                  </a:lnTo>
                  <a:lnTo>
                    <a:pt x="566588" y="100705"/>
                  </a:lnTo>
                  <a:lnTo>
                    <a:pt x="567422" y="102593"/>
                  </a:lnTo>
                  <a:lnTo>
                    <a:pt x="561422" y="102593"/>
                  </a:lnTo>
                  <a:lnTo>
                    <a:pt x="558589" y="106370"/>
                  </a:lnTo>
                  <a:lnTo>
                    <a:pt x="557423" y="112034"/>
                  </a:lnTo>
                  <a:lnTo>
                    <a:pt x="557423" y="116912"/>
                  </a:lnTo>
                  <a:lnTo>
                    <a:pt x="558589" y="118801"/>
                  </a:lnTo>
                  <a:lnTo>
                    <a:pt x="561422" y="120689"/>
                  </a:lnTo>
                  <a:lnTo>
                    <a:pt x="562589" y="122577"/>
                  </a:lnTo>
                  <a:lnTo>
                    <a:pt x="562589" y="127455"/>
                  </a:lnTo>
                  <a:lnTo>
                    <a:pt x="559423" y="133120"/>
                  </a:lnTo>
                  <a:lnTo>
                    <a:pt x="559423" y="137683"/>
                  </a:lnTo>
                  <a:lnTo>
                    <a:pt x="560589" y="139571"/>
                  </a:lnTo>
                  <a:lnTo>
                    <a:pt x="564589" y="140673"/>
                  </a:lnTo>
                  <a:lnTo>
                    <a:pt x="567422" y="143348"/>
                  </a:lnTo>
                  <a:lnTo>
                    <a:pt x="568588" y="144449"/>
                  </a:lnTo>
                  <a:lnTo>
                    <a:pt x="569421" y="146337"/>
                  </a:lnTo>
                  <a:lnTo>
                    <a:pt x="572588" y="146337"/>
                  </a:lnTo>
                  <a:lnTo>
                    <a:pt x="574587" y="144449"/>
                  </a:lnTo>
                  <a:lnTo>
                    <a:pt x="574587" y="138784"/>
                  </a:lnTo>
                  <a:lnTo>
                    <a:pt x="574587" y="135008"/>
                  </a:lnTo>
                  <a:lnTo>
                    <a:pt x="578587" y="131231"/>
                  </a:lnTo>
                  <a:lnTo>
                    <a:pt x="582586" y="129343"/>
                  </a:lnTo>
                  <a:lnTo>
                    <a:pt x="583919" y="127455"/>
                  </a:lnTo>
                  <a:lnTo>
                    <a:pt x="584586" y="126354"/>
                  </a:lnTo>
                  <a:lnTo>
                    <a:pt x="584586" y="123364"/>
                  </a:lnTo>
                  <a:lnTo>
                    <a:pt x="585919" y="121476"/>
                  </a:lnTo>
                  <a:lnTo>
                    <a:pt x="586586" y="118801"/>
                  </a:lnTo>
                  <a:lnTo>
                    <a:pt x="587919" y="116912"/>
                  </a:lnTo>
                  <a:lnTo>
                    <a:pt x="589919" y="116912"/>
                  </a:lnTo>
                  <a:lnTo>
                    <a:pt x="590585" y="116912"/>
                  </a:lnTo>
                  <a:lnTo>
                    <a:pt x="591918" y="118801"/>
                  </a:lnTo>
                  <a:lnTo>
                    <a:pt x="587919" y="126354"/>
                  </a:lnTo>
                  <a:lnTo>
                    <a:pt x="587919" y="129343"/>
                  </a:lnTo>
                  <a:lnTo>
                    <a:pt x="588585" y="130130"/>
                  </a:lnTo>
                  <a:lnTo>
                    <a:pt x="589919" y="130130"/>
                  </a:lnTo>
                  <a:lnTo>
                    <a:pt x="592585" y="129343"/>
                  </a:lnTo>
                  <a:lnTo>
                    <a:pt x="594585" y="127455"/>
                  </a:lnTo>
                  <a:lnTo>
                    <a:pt x="595918" y="128242"/>
                  </a:lnTo>
                  <a:lnTo>
                    <a:pt x="594585" y="130130"/>
                  </a:lnTo>
                  <a:lnTo>
                    <a:pt x="593918" y="132018"/>
                  </a:lnTo>
                  <a:lnTo>
                    <a:pt x="593918" y="133906"/>
                  </a:lnTo>
                  <a:lnTo>
                    <a:pt x="592585" y="135795"/>
                  </a:lnTo>
                  <a:lnTo>
                    <a:pt x="589919" y="135008"/>
                  </a:lnTo>
                  <a:lnTo>
                    <a:pt x="586586" y="132018"/>
                  </a:lnTo>
                  <a:lnTo>
                    <a:pt x="583919" y="133120"/>
                  </a:lnTo>
                  <a:lnTo>
                    <a:pt x="580586" y="135795"/>
                  </a:lnTo>
                  <a:lnTo>
                    <a:pt x="580586" y="136896"/>
                  </a:lnTo>
                  <a:lnTo>
                    <a:pt x="579920" y="145236"/>
                  </a:lnTo>
                  <a:lnTo>
                    <a:pt x="576587" y="146337"/>
                  </a:lnTo>
                  <a:lnTo>
                    <a:pt x="574587" y="147124"/>
                  </a:lnTo>
                  <a:lnTo>
                    <a:pt x="570588" y="148226"/>
                  </a:lnTo>
                  <a:lnTo>
                    <a:pt x="569421" y="152789"/>
                  </a:lnTo>
                  <a:lnTo>
                    <a:pt x="569421" y="160342"/>
                  </a:lnTo>
                  <a:lnTo>
                    <a:pt x="571421" y="161601"/>
                  </a:lnTo>
                  <a:lnTo>
                    <a:pt x="575421" y="160342"/>
                  </a:lnTo>
                  <a:lnTo>
                    <a:pt x="577920" y="160342"/>
                  </a:lnTo>
                  <a:lnTo>
                    <a:pt x="579920" y="161601"/>
                  </a:lnTo>
                  <a:lnTo>
                    <a:pt x="582586" y="161601"/>
                  </a:lnTo>
                  <a:lnTo>
                    <a:pt x="585919" y="162230"/>
                  </a:lnTo>
                  <a:lnTo>
                    <a:pt x="589919" y="161601"/>
                  </a:lnTo>
                  <a:lnTo>
                    <a:pt x="593918" y="157824"/>
                  </a:lnTo>
                  <a:lnTo>
                    <a:pt x="596584" y="155778"/>
                  </a:lnTo>
                  <a:lnTo>
                    <a:pt x="598584" y="154677"/>
                  </a:lnTo>
                  <a:lnTo>
                    <a:pt x="598584" y="156565"/>
                  </a:lnTo>
                  <a:lnTo>
                    <a:pt x="594585" y="160342"/>
                  </a:lnTo>
                  <a:lnTo>
                    <a:pt x="590585" y="163489"/>
                  </a:lnTo>
                  <a:lnTo>
                    <a:pt x="588585" y="166478"/>
                  </a:lnTo>
                  <a:lnTo>
                    <a:pt x="592585" y="172930"/>
                  </a:lnTo>
                  <a:lnTo>
                    <a:pt x="591918" y="174818"/>
                  </a:lnTo>
                  <a:lnTo>
                    <a:pt x="588585" y="178595"/>
                  </a:lnTo>
                  <a:lnTo>
                    <a:pt x="587919" y="181584"/>
                  </a:lnTo>
                  <a:lnTo>
                    <a:pt x="588585" y="182371"/>
                  </a:lnTo>
                  <a:lnTo>
                    <a:pt x="590585" y="183473"/>
                  </a:lnTo>
                  <a:lnTo>
                    <a:pt x="592585" y="183473"/>
                  </a:lnTo>
                  <a:lnTo>
                    <a:pt x="595918" y="184259"/>
                  </a:lnTo>
                  <a:lnTo>
                    <a:pt x="597917" y="185361"/>
                  </a:lnTo>
                  <a:lnTo>
                    <a:pt x="600584" y="183473"/>
                  </a:lnTo>
                  <a:lnTo>
                    <a:pt x="602583" y="182371"/>
                  </a:lnTo>
                  <a:lnTo>
                    <a:pt x="605916" y="182371"/>
                  </a:lnTo>
                  <a:lnTo>
                    <a:pt x="608583" y="182371"/>
                  </a:lnTo>
                  <a:lnTo>
                    <a:pt x="610582" y="179696"/>
                  </a:lnTo>
                  <a:lnTo>
                    <a:pt x="611916" y="176706"/>
                  </a:lnTo>
                  <a:lnTo>
                    <a:pt x="615082" y="176706"/>
                  </a:lnTo>
                  <a:lnTo>
                    <a:pt x="617081" y="176706"/>
                  </a:lnTo>
                  <a:lnTo>
                    <a:pt x="617915" y="176706"/>
                  </a:lnTo>
                  <a:lnTo>
                    <a:pt x="617915" y="174031"/>
                  </a:lnTo>
                  <a:lnTo>
                    <a:pt x="619914" y="171042"/>
                  </a:lnTo>
                  <a:lnTo>
                    <a:pt x="619914" y="169153"/>
                  </a:lnTo>
                  <a:lnTo>
                    <a:pt x="617915" y="167265"/>
                  </a:lnTo>
                  <a:lnTo>
                    <a:pt x="617081" y="160342"/>
                  </a:lnTo>
                  <a:lnTo>
                    <a:pt x="617915" y="157824"/>
                  </a:lnTo>
                  <a:lnTo>
                    <a:pt x="621914" y="154677"/>
                  </a:lnTo>
                  <a:lnTo>
                    <a:pt x="623081" y="154677"/>
                  </a:lnTo>
                  <a:lnTo>
                    <a:pt x="625080" y="149012"/>
                  </a:lnTo>
                  <a:lnTo>
                    <a:pt x="623914" y="137683"/>
                  </a:lnTo>
                  <a:lnTo>
                    <a:pt x="621914" y="131231"/>
                  </a:lnTo>
                  <a:lnTo>
                    <a:pt x="621081" y="128242"/>
                  </a:lnTo>
                  <a:lnTo>
                    <a:pt x="615915" y="126354"/>
                  </a:lnTo>
                  <a:lnTo>
                    <a:pt x="615082" y="123364"/>
                  </a:lnTo>
                  <a:lnTo>
                    <a:pt x="613915" y="115024"/>
                  </a:lnTo>
                  <a:lnTo>
                    <a:pt x="613082" y="111248"/>
                  </a:lnTo>
                  <a:lnTo>
                    <a:pt x="615082" y="108258"/>
                  </a:lnTo>
                  <a:lnTo>
                    <a:pt x="615082" y="105583"/>
                  </a:lnTo>
                  <a:lnTo>
                    <a:pt x="615915" y="104482"/>
                  </a:lnTo>
                  <a:lnTo>
                    <a:pt x="613915" y="102593"/>
                  </a:lnTo>
                  <a:lnTo>
                    <a:pt x="611916" y="98817"/>
                  </a:lnTo>
                  <a:lnTo>
                    <a:pt x="613915" y="92995"/>
                  </a:lnTo>
                  <a:lnTo>
                    <a:pt x="615082" y="92995"/>
                  </a:lnTo>
                  <a:lnTo>
                    <a:pt x="613915" y="98030"/>
                  </a:lnTo>
                </a:path>
                <a:path w="1200150" h="1075689">
                  <a:moveTo>
                    <a:pt x="920706" y="548058"/>
                  </a:moveTo>
                  <a:lnTo>
                    <a:pt x="922706" y="547271"/>
                  </a:lnTo>
                  <a:lnTo>
                    <a:pt x="925872" y="547271"/>
                  </a:lnTo>
                  <a:lnTo>
                    <a:pt x="929872" y="549946"/>
                  </a:lnTo>
                  <a:lnTo>
                    <a:pt x="932705" y="551048"/>
                  </a:lnTo>
                  <a:lnTo>
                    <a:pt x="936704" y="551048"/>
                  </a:lnTo>
                  <a:lnTo>
                    <a:pt x="942703" y="549946"/>
                  </a:lnTo>
                  <a:lnTo>
                    <a:pt x="948036" y="548058"/>
                  </a:lnTo>
                  <a:lnTo>
                    <a:pt x="950702" y="547272"/>
                  </a:lnTo>
                  <a:lnTo>
                    <a:pt x="952035" y="545383"/>
                  </a:lnTo>
                  <a:lnTo>
                    <a:pt x="954035" y="542394"/>
                  </a:lnTo>
                  <a:lnTo>
                    <a:pt x="954702" y="540505"/>
                  </a:lnTo>
                  <a:lnTo>
                    <a:pt x="960034" y="540505"/>
                  </a:lnTo>
                  <a:lnTo>
                    <a:pt x="965200" y="540505"/>
                  </a:lnTo>
                  <a:lnTo>
                    <a:pt x="967200" y="538617"/>
                  </a:lnTo>
                  <a:lnTo>
                    <a:pt x="971200" y="539719"/>
                  </a:lnTo>
                  <a:lnTo>
                    <a:pt x="972033" y="538617"/>
                  </a:lnTo>
                  <a:lnTo>
                    <a:pt x="972033" y="536729"/>
                  </a:lnTo>
                  <a:lnTo>
                    <a:pt x="971200" y="527288"/>
                  </a:lnTo>
                  <a:lnTo>
                    <a:pt x="969200" y="524298"/>
                  </a:lnTo>
                  <a:lnTo>
                    <a:pt x="965200" y="524298"/>
                  </a:lnTo>
                  <a:lnTo>
                    <a:pt x="962034" y="522410"/>
                  </a:lnTo>
                  <a:lnTo>
                    <a:pt x="960034" y="521623"/>
                  </a:lnTo>
                  <a:lnTo>
                    <a:pt x="956035" y="524298"/>
                  </a:lnTo>
                  <a:lnTo>
                    <a:pt x="950702" y="524298"/>
                  </a:lnTo>
                  <a:lnTo>
                    <a:pt x="946703" y="523511"/>
                  </a:lnTo>
                  <a:lnTo>
                    <a:pt x="943870" y="521623"/>
                  </a:lnTo>
                  <a:lnTo>
                    <a:pt x="938704" y="520522"/>
                  </a:lnTo>
                  <a:lnTo>
                    <a:pt x="933871" y="517847"/>
                  </a:lnTo>
                  <a:lnTo>
                    <a:pt x="931872" y="515958"/>
                  </a:lnTo>
                  <a:lnTo>
                    <a:pt x="927872" y="514070"/>
                  </a:lnTo>
                  <a:lnTo>
                    <a:pt x="925872" y="514070"/>
                  </a:lnTo>
                  <a:lnTo>
                    <a:pt x="927872" y="512969"/>
                  </a:lnTo>
                  <a:lnTo>
                    <a:pt x="930705" y="512969"/>
                  </a:lnTo>
                  <a:lnTo>
                    <a:pt x="933871" y="514070"/>
                  </a:lnTo>
                  <a:lnTo>
                    <a:pt x="935871" y="514070"/>
                  </a:lnTo>
                  <a:lnTo>
                    <a:pt x="937871" y="514070"/>
                  </a:lnTo>
                  <a:lnTo>
                    <a:pt x="940704" y="515958"/>
                  </a:lnTo>
                  <a:lnTo>
                    <a:pt x="941870" y="517847"/>
                  </a:lnTo>
                  <a:lnTo>
                    <a:pt x="944703" y="517847"/>
                  </a:lnTo>
                  <a:lnTo>
                    <a:pt x="952035" y="517847"/>
                  </a:lnTo>
                  <a:lnTo>
                    <a:pt x="954702" y="518633"/>
                  </a:lnTo>
                  <a:lnTo>
                    <a:pt x="959201" y="518633"/>
                  </a:lnTo>
                  <a:lnTo>
                    <a:pt x="960034" y="516745"/>
                  </a:lnTo>
                  <a:lnTo>
                    <a:pt x="963201" y="518633"/>
                  </a:lnTo>
                  <a:lnTo>
                    <a:pt x="965200" y="520522"/>
                  </a:lnTo>
                  <a:lnTo>
                    <a:pt x="971200" y="520522"/>
                  </a:lnTo>
                  <a:lnTo>
                    <a:pt x="979198" y="519735"/>
                  </a:lnTo>
                  <a:lnTo>
                    <a:pt x="980032" y="519735"/>
                  </a:lnTo>
                  <a:lnTo>
                    <a:pt x="979198" y="516745"/>
                  </a:lnTo>
                  <a:lnTo>
                    <a:pt x="975199" y="514070"/>
                  </a:lnTo>
                  <a:lnTo>
                    <a:pt x="976032" y="512182"/>
                  </a:lnTo>
                  <a:lnTo>
                    <a:pt x="978032" y="509192"/>
                  </a:lnTo>
                  <a:lnTo>
                    <a:pt x="979198" y="506517"/>
                  </a:lnTo>
                  <a:lnTo>
                    <a:pt x="979198" y="505258"/>
                  </a:lnTo>
                  <a:lnTo>
                    <a:pt x="976032" y="503370"/>
                  </a:lnTo>
                  <a:lnTo>
                    <a:pt x="977199" y="500853"/>
                  </a:lnTo>
                  <a:lnTo>
                    <a:pt x="975199" y="498964"/>
                  </a:lnTo>
                  <a:lnTo>
                    <a:pt x="970033" y="495188"/>
                  </a:lnTo>
                  <a:lnTo>
                    <a:pt x="965200" y="490153"/>
                  </a:lnTo>
                  <a:lnTo>
                    <a:pt x="963201" y="488264"/>
                  </a:lnTo>
                  <a:lnTo>
                    <a:pt x="965200" y="486376"/>
                  </a:lnTo>
                  <a:lnTo>
                    <a:pt x="967200" y="487163"/>
                  </a:lnTo>
                  <a:lnTo>
                    <a:pt x="969200" y="487163"/>
                  </a:lnTo>
                  <a:lnTo>
                    <a:pt x="971200" y="487163"/>
                  </a:lnTo>
                  <a:lnTo>
                    <a:pt x="971200" y="485275"/>
                  </a:lnTo>
                  <a:lnTo>
                    <a:pt x="968033" y="484488"/>
                  </a:lnTo>
                  <a:lnTo>
                    <a:pt x="968033" y="483386"/>
                  </a:lnTo>
                  <a:lnTo>
                    <a:pt x="969200" y="482600"/>
                  </a:lnTo>
                  <a:lnTo>
                    <a:pt x="969200" y="480711"/>
                  </a:lnTo>
                  <a:lnTo>
                    <a:pt x="965200" y="479610"/>
                  </a:lnTo>
                  <a:lnTo>
                    <a:pt x="961201" y="478823"/>
                  </a:lnTo>
                  <a:lnTo>
                    <a:pt x="958035" y="475047"/>
                  </a:lnTo>
                  <a:lnTo>
                    <a:pt x="954702" y="469382"/>
                  </a:lnTo>
                  <a:lnTo>
                    <a:pt x="952035" y="467494"/>
                  </a:lnTo>
                  <a:lnTo>
                    <a:pt x="948036" y="467494"/>
                  </a:lnTo>
                  <a:lnTo>
                    <a:pt x="941870" y="469382"/>
                  </a:lnTo>
                  <a:lnTo>
                    <a:pt x="934705" y="471270"/>
                  </a:lnTo>
                  <a:lnTo>
                    <a:pt x="927872" y="472057"/>
                  </a:lnTo>
                  <a:lnTo>
                    <a:pt x="916707" y="471270"/>
                  </a:lnTo>
                  <a:lnTo>
                    <a:pt x="914707" y="468281"/>
                  </a:lnTo>
                  <a:lnTo>
                    <a:pt x="910708" y="463717"/>
                  </a:lnTo>
                  <a:lnTo>
                    <a:pt x="908708" y="463717"/>
                  </a:lnTo>
                  <a:lnTo>
                    <a:pt x="907542" y="465606"/>
                  </a:lnTo>
                  <a:lnTo>
                    <a:pt x="909541" y="468281"/>
                  </a:lnTo>
                  <a:lnTo>
                    <a:pt x="914707" y="473945"/>
                  </a:lnTo>
                  <a:lnTo>
                    <a:pt x="917540" y="480711"/>
                  </a:lnTo>
                  <a:lnTo>
                    <a:pt x="920706" y="482600"/>
                  </a:lnTo>
                  <a:lnTo>
                    <a:pt x="929872" y="485275"/>
                  </a:lnTo>
                  <a:lnTo>
                    <a:pt x="932705" y="487163"/>
                  </a:lnTo>
                  <a:lnTo>
                    <a:pt x="905542" y="471270"/>
                  </a:lnTo>
                  <a:lnTo>
                    <a:pt x="903542" y="468281"/>
                  </a:lnTo>
                  <a:lnTo>
                    <a:pt x="899543" y="468281"/>
                  </a:lnTo>
                  <a:lnTo>
                    <a:pt x="895543" y="472057"/>
                  </a:lnTo>
                  <a:lnTo>
                    <a:pt x="892710" y="478823"/>
                  </a:lnTo>
                  <a:lnTo>
                    <a:pt x="893544" y="481498"/>
                  </a:lnTo>
                  <a:lnTo>
                    <a:pt x="894710" y="483386"/>
                  </a:lnTo>
                  <a:lnTo>
                    <a:pt x="896710" y="484488"/>
                  </a:lnTo>
                  <a:lnTo>
                    <a:pt x="898709" y="482600"/>
                  </a:lnTo>
                  <a:lnTo>
                    <a:pt x="900709" y="482600"/>
                  </a:lnTo>
                  <a:lnTo>
                    <a:pt x="901542" y="486376"/>
                  </a:lnTo>
                  <a:lnTo>
                    <a:pt x="902709" y="489051"/>
                  </a:lnTo>
                  <a:lnTo>
                    <a:pt x="904709" y="490939"/>
                  </a:lnTo>
                  <a:lnTo>
                    <a:pt x="904709" y="493929"/>
                  </a:lnTo>
                  <a:lnTo>
                    <a:pt x="903542" y="497076"/>
                  </a:lnTo>
                  <a:lnTo>
                    <a:pt x="900709" y="497076"/>
                  </a:lnTo>
                  <a:lnTo>
                    <a:pt x="892710" y="490939"/>
                  </a:lnTo>
                  <a:lnTo>
                    <a:pt x="884378" y="488264"/>
                  </a:lnTo>
                  <a:lnTo>
                    <a:pt x="880379" y="488264"/>
                  </a:lnTo>
                  <a:lnTo>
                    <a:pt x="876379" y="495188"/>
                  </a:lnTo>
                  <a:lnTo>
                    <a:pt x="872380" y="501482"/>
                  </a:lnTo>
                  <a:lnTo>
                    <a:pt x="873546" y="506517"/>
                  </a:lnTo>
                  <a:lnTo>
                    <a:pt x="876379" y="508405"/>
                  </a:lnTo>
                  <a:lnTo>
                    <a:pt x="878379" y="509192"/>
                  </a:lnTo>
                  <a:lnTo>
                    <a:pt x="878379" y="510294"/>
                  </a:lnTo>
                  <a:lnTo>
                    <a:pt x="879545" y="512969"/>
                  </a:lnTo>
                  <a:lnTo>
                    <a:pt x="875546" y="517847"/>
                  </a:lnTo>
                  <a:lnTo>
                    <a:pt x="874379" y="521623"/>
                  </a:lnTo>
                  <a:lnTo>
                    <a:pt x="874379" y="527288"/>
                  </a:lnTo>
                  <a:lnTo>
                    <a:pt x="876379" y="533739"/>
                  </a:lnTo>
                  <a:lnTo>
                    <a:pt x="876379" y="535942"/>
                  </a:lnTo>
                  <a:lnTo>
                    <a:pt x="875546" y="533739"/>
                  </a:lnTo>
                  <a:lnTo>
                    <a:pt x="872380" y="529963"/>
                  </a:lnTo>
                  <a:lnTo>
                    <a:pt x="869547" y="526186"/>
                  </a:lnTo>
                  <a:lnTo>
                    <a:pt x="869547" y="521623"/>
                  </a:lnTo>
                  <a:lnTo>
                    <a:pt x="869547" y="516745"/>
                  </a:lnTo>
                  <a:lnTo>
                    <a:pt x="869547" y="514857"/>
                  </a:lnTo>
                  <a:lnTo>
                    <a:pt x="869547" y="512182"/>
                  </a:lnTo>
                  <a:lnTo>
                    <a:pt x="867547" y="510294"/>
                  </a:lnTo>
                  <a:lnTo>
                    <a:pt x="865547" y="509192"/>
                  </a:lnTo>
                  <a:lnTo>
                    <a:pt x="865547" y="505258"/>
                  </a:lnTo>
                  <a:lnTo>
                    <a:pt x="867547" y="502741"/>
                  </a:lnTo>
                  <a:lnTo>
                    <a:pt x="867547" y="500853"/>
                  </a:lnTo>
                  <a:lnTo>
                    <a:pt x="865547" y="498964"/>
                  </a:lnTo>
                  <a:lnTo>
                    <a:pt x="863548" y="497705"/>
                  </a:lnTo>
                  <a:lnTo>
                    <a:pt x="864381" y="495817"/>
                  </a:lnTo>
                  <a:lnTo>
                    <a:pt x="867547" y="495817"/>
                  </a:lnTo>
                  <a:lnTo>
                    <a:pt x="872380" y="490153"/>
                  </a:lnTo>
                  <a:lnTo>
                    <a:pt x="873546" y="488264"/>
                  </a:lnTo>
                  <a:lnTo>
                    <a:pt x="875546" y="487163"/>
                  </a:lnTo>
                  <a:lnTo>
                    <a:pt x="877546" y="485275"/>
                  </a:lnTo>
                  <a:lnTo>
                    <a:pt x="878379" y="478823"/>
                  </a:lnTo>
                  <a:lnTo>
                    <a:pt x="879545" y="475833"/>
                  </a:lnTo>
                  <a:lnTo>
                    <a:pt x="883545" y="473158"/>
                  </a:lnTo>
                  <a:lnTo>
                    <a:pt x="884378" y="470169"/>
                  </a:lnTo>
                  <a:lnTo>
                    <a:pt x="882378" y="469382"/>
                  </a:lnTo>
                  <a:lnTo>
                    <a:pt x="873546" y="471270"/>
                  </a:lnTo>
                  <a:lnTo>
                    <a:pt x="868380" y="471270"/>
                  </a:lnTo>
                  <a:lnTo>
                    <a:pt x="862381" y="470169"/>
                  </a:lnTo>
                  <a:lnTo>
                    <a:pt x="856382" y="467494"/>
                  </a:lnTo>
                  <a:lnTo>
                    <a:pt x="852382" y="462616"/>
                  </a:lnTo>
                  <a:lnTo>
                    <a:pt x="847050" y="462616"/>
                  </a:lnTo>
                  <a:lnTo>
                    <a:pt x="844384" y="466392"/>
                  </a:lnTo>
                  <a:lnTo>
                    <a:pt x="841051" y="466392"/>
                  </a:lnTo>
                  <a:lnTo>
                    <a:pt x="840384" y="469382"/>
                  </a:lnTo>
                  <a:lnTo>
                    <a:pt x="841051" y="471270"/>
                  </a:lnTo>
                  <a:lnTo>
                    <a:pt x="840384" y="473945"/>
                  </a:lnTo>
                  <a:lnTo>
                    <a:pt x="839051" y="476935"/>
                  </a:lnTo>
                  <a:lnTo>
                    <a:pt x="841051" y="480711"/>
                  </a:lnTo>
                  <a:lnTo>
                    <a:pt x="843050" y="483386"/>
                  </a:lnTo>
                  <a:lnTo>
                    <a:pt x="845050" y="485275"/>
                  </a:lnTo>
                  <a:lnTo>
                    <a:pt x="843050" y="487163"/>
                  </a:lnTo>
                  <a:lnTo>
                    <a:pt x="840384" y="489051"/>
                  </a:lnTo>
                  <a:lnTo>
                    <a:pt x="839051" y="490939"/>
                  </a:lnTo>
                  <a:lnTo>
                    <a:pt x="836385" y="497076"/>
                  </a:lnTo>
                  <a:lnTo>
                    <a:pt x="835052" y="495817"/>
                  </a:lnTo>
                  <a:lnTo>
                    <a:pt x="834385" y="495188"/>
                  </a:lnTo>
                  <a:lnTo>
                    <a:pt x="833052" y="490939"/>
                  </a:lnTo>
                  <a:lnTo>
                    <a:pt x="831052" y="487163"/>
                  </a:lnTo>
                  <a:lnTo>
                    <a:pt x="827053" y="482600"/>
                  </a:lnTo>
                  <a:lnTo>
                    <a:pt x="825053" y="482600"/>
                  </a:lnTo>
                  <a:lnTo>
                    <a:pt x="824386" y="484488"/>
                  </a:lnTo>
                  <a:lnTo>
                    <a:pt x="824386" y="488264"/>
                  </a:lnTo>
                  <a:lnTo>
                    <a:pt x="827053" y="493929"/>
                  </a:lnTo>
                  <a:lnTo>
                    <a:pt x="832385" y="499594"/>
                  </a:lnTo>
                  <a:lnTo>
                    <a:pt x="835052" y="509192"/>
                  </a:lnTo>
                  <a:lnTo>
                    <a:pt x="833052" y="514857"/>
                  </a:lnTo>
                  <a:lnTo>
                    <a:pt x="832385" y="521623"/>
                  </a:lnTo>
                  <a:lnTo>
                    <a:pt x="828386" y="523511"/>
                  </a:lnTo>
                  <a:lnTo>
                    <a:pt x="823053" y="524298"/>
                  </a:lnTo>
                  <a:lnTo>
                    <a:pt x="822387" y="525399"/>
                  </a:lnTo>
                  <a:lnTo>
                    <a:pt x="824386" y="531851"/>
                  </a:lnTo>
                  <a:lnTo>
                    <a:pt x="827053" y="532952"/>
                  </a:lnTo>
                  <a:lnTo>
                    <a:pt x="830386" y="533739"/>
                  </a:lnTo>
                  <a:lnTo>
                    <a:pt x="833052" y="531064"/>
                  </a:lnTo>
                  <a:lnTo>
                    <a:pt x="835052" y="527288"/>
                  </a:lnTo>
                  <a:lnTo>
                    <a:pt x="836385" y="527288"/>
                  </a:lnTo>
                  <a:lnTo>
                    <a:pt x="836385" y="529176"/>
                  </a:lnTo>
                  <a:lnTo>
                    <a:pt x="836385" y="532952"/>
                  </a:lnTo>
                  <a:lnTo>
                    <a:pt x="836385" y="534841"/>
                  </a:lnTo>
                  <a:lnTo>
                    <a:pt x="838384" y="535942"/>
                  </a:lnTo>
                  <a:lnTo>
                    <a:pt x="842384" y="536729"/>
                  </a:lnTo>
                  <a:lnTo>
                    <a:pt x="842384" y="537830"/>
                  </a:lnTo>
                  <a:lnTo>
                    <a:pt x="839051" y="538617"/>
                  </a:lnTo>
                  <a:lnTo>
                    <a:pt x="836385" y="538617"/>
                  </a:lnTo>
                  <a:lnTo>
                    <a:pt x="832385" y="538617"/>
                  </a:lnTo>
                  <a:lnTo>
                    <a:pt x="828386" y="538617"/>
                  </a:lnTo>
                  <a:lnTo>
                    <a:pt x="827053" y="542394"/>
                  </a:lnTo>
                  <a:lnTo>
                    <a:pt x="825053" y="545383"/>
                  </a:lnTo>
                  <a:lnTo>
                    <a:pt x="826386" y="551048"/>
                  </a:lnTo>
                  <a:lnTo>
                    <a:pt x="829052" y="554824"/>
                  </a:lnTo>
                  <a:lnTo>
                    <a:pt x="829052" y="558601"/>
                  </a:lnTo>
                  <a:lnTo>
                    <a:pt x="826386" y="565052"/>
                  </a:lnTo>
                  <a:lnTo>
                    <a:pt x="826386" y="568829"/>
                  </a:lnTo>
                  <a:lnTo>
                    <a:pt x="827053" y="569930"/>
                  </a:lnTo>
                  <a:lnTo>
                    <a:pt x="829052" y="571976"/>
                  </a:lnTo>
                  <a:lnTo>
                    <a:pt x="831052" y="571976"/>
                  </a:lnTo>
                  <a:lnTo>
                    <a:pt x="832385" y="568042"/>
                  </a:lnTo>
                  <a:lnTo>
                    <a:pt x="832385" y="564266"/>
                  </a:lnTo>
                  <a:lnTo>
                    <a:pt x="833052" y="562377"/>
                  </a:lnTo>
                  <a:lnTo>
                    <a:pt x="836385" y="561276"/>
                  </a:lnTo>
                  <a:lnTo>
                    <a:pt x="838384" y="563164"/>
                  </a:lnTo>
                  <a:lnTo>
                    <a:pt x="842384" y="564266"/>
                  </a:lnTo>
                  <a:lnTo>
                    <a:pt x="844384" y="564266"/>
                  </a:lnTo>
                  <a:lnTo>
                    <a:pt x="846383" y="562377"/>
                  </a:lnTo>
                  <a:lnTo>
                    <a:pt x="847050" y="558601"/>
                  </a:lnTo>
                  <a:lnTo>
                    <a:pt x="848383" y="552936"/>
                  </a:lnTo>
                  <a:lnTo>
                    <a:pt x="850383" y="551048"/>
                  </a:lnTo>
                  <a:lnTo>
                    <a:pt x="854382" y="549946"/>
                  </a:lnTo>
                  <a:lnTo>
                    <a:pt x="857548" y="549160"/>
                  </a:lnTo>
                  <a:lnTo>
                    <a:pt x="859548" y="549946"/>
                  </a:lnTo>
                  <a:lnTo>
                    <a:pt x="856382" y="551835"/>
                  </a:lnTo>
                  <a:lnTo>
                    <a:pt x="853549" y="551835"/>
                  </a:lnTo>
                  <a:lnTo>
                    <a:pt x="852382" y="555611"/>
                  </a:lnTo>
                  <a:lnTo>
                    <a:pt x="853549" y="560489"/>
                  </a:lnTo>
                  <a:lnTo>
                    <a:pt x="852382" y="564266"/>
                  </a:lnTo>
                  <a:lnTo>
                    <a:pt x="854382" y="565052"/>
                  </a:lnTo>
                  <a:lnTo>
                    <a:pt x="857548" y="565052"/>
                  </a:lnTo>
                  <a:lnTo>
                    <a:pt x="860381" y="564266"/>
                  </a:lnTo>
                  <a:lnTo>
                    <a:pt x="863548" y="563164"/>
                  </a:lnTo>
                  <a:lnTo>
                    <a:pt x="863548" y="564266"/>
                  </a:lnTo>
                  <a:lnTo>
                    <a:pt x="863548" y="566154"/>
                  </a:lnTo>
                  <a:lnTo>
                    <a:pt x="864381" y="566154"/>
                  </a:lnTo>
                  <a:lnTo>
                    <a:pt x="867547" y="566154"/>
                  </a:lnTo>
                  <a:lnTo>
                    <a:pt x="870380" y="566154"/>
                  </a:lnTo>
                  <a:lnTo>
                    <a:pt x="870380" y="566941"/>
                  </a:lnTo>
                  <a:lnTo>
                    <a:pt x="867547" y="568042"/>
                  </a:lnTo>
                  <a:lnTo>
                    <a:pt x="868380" y="570717"/>
                  </a:lnTo>
                  <a:lnTo>
                    <a:pt x="866381" y="570717"/>
                  </a:lnTo>
                  <a:lnTo>
                    <a:pt x="863548" y="568829"/>
                  </a:lnTo>
                  <a:lnTo>
                    <a:pt x="859548" y="569930"/>
                  </a:lnTo>
                  <a:lnTo>
                    <a:pt x="852382" y="568042"/>
                  </a:lnTo>
                  <a:lnTo>
                    <a:pt x="848383" y="569930"/>
                  </a:lnTo>
                  <a:lnTo>
                    <a:pt x="843050" y="571976"/>
                  </a:lnTo>
                  <a:lnTo>
                    <a:pt x="842384" y="574493"/>
                  </a:lnTo>
                  <a:lnTo>
                    <a:pt x="841051" y="577641"/>
                  </a:lnTo>
                  <a:lnTo>
                    <a:pt x="839051" y="578742"/>
                  </a:lnTo>
                  <a:lnTo>
                    <a:pt x="834385" y="578742"/>
                  </a:lnTo>
                  <a:lnTo>
                    <a:pt x="830386" y="581417"/>
                  </a:lnTo>
                  <a:lnTo>
                    <a:pt x="830386" y="585193"/>
                  </a:lnTo>
                  <a:lnTo>
                    <a:pt x="831052" y="587082"/>
                  </a:lnTo>
                  <a:lnTo>
                    <a:pt x="832385" y="588970"/>
                  </a:lnTo>
                  <a:lnTo>
                    <a:pt x="835052" y="590858"/>
                  </a:lnTo>
                  <a:lnTo>
                    <a:pt x="838384" y="591960"/>
                  </a:lnTo>
                  <a:lnTo>
                    <a:pt x="843050" y="592746"/>
                  </a:lnTo>
                  <a:lnTo>
                    <a:pt x="851049" y="588970"/>
                  </a:lnTo>
                  <a:lnTo>
                    <a:pt x="858382" y="585193"/>
                  </a:lnTo>
                  <a:lnTo>
                    <a:pt x="861548" y="586295"/>
                  </a:lnTo>
                  <a:lnTo>
                    <a:pt x="863548" y="587082"/>
                  </a:lnTo>
                  <a:lnTo>
                    <a:pt x="869547" y="587082"/>
                  </a:lnTo>
                  <a:lnTo>
                    <a:pt x="872380" y="588183"/>
                  </a:lnTo>
                  <a:lnTo>
                    <a:pt x="873546" y="588970"/>
                  </a:lnTo>
                  <a:lnTo>
                    <a:pt x="873546" y="590071"/>
                  </a:lnTo>
                  <a:lnTo>
                    <a:pt x="870380" y="590858"/>
                  </a:lnTo>
                  <a:lnTo>
                    <a:pt x="858382" y="590858"/>
                  </a:lnTo>
                  <a:lnTo>
                    <a:pt x="853549" y="592746"/>
                  </a:lnTo>
                  <a:lnTo>
                    <a:pt x="850383" y="595736"/>
                  </a:lnTo>
                  <a:lnTo>
                    <a:pt x="845050" y="598411"/>
                  </a:lnTo>
                  <a:lnTo>
                    <a:pt x="843050" y="602188"/>
                  </a:lnTo>
                  <a:lnTo>
                    <a:pt x="845050" y="605964"/>
                  </a:lnTo>
                  <a:lnTo>
                    <a:pt x="847050" y="607852"/>
                  </a:lnTo>
                  <a:lnTo>
                    <a:pt x="851049" y="610842"/>
                  </a:lnTo>
                  <a:lnTo>
                    <a:pt x="855549" y="610842"/>
                  </a:lnTo>
                  <a:lnTo>
                    <a:pt x="860381" y="608954"/>
                  </a:lnTo>
                  <a:lnTo>
                    <a:pt x="866381" y="605964"/>
                  </a:lnTo>
                  <a:lnTo>
                    <a:pt x="872380" y="604076"/>
                  </a:lnTo>
                  <a:lnTo>
                    <a:pt x="873546" y="604076"/>
                  </a:lnTo>
                  <a:lnTo>
                    <a:pt x="874379" y="605177"/>
                  </a:lnTo>
                  <a:lnTo>
                    <a:pt x="871547" y="607065"/>
                  </a:lnTo>
                  <a:lnTo>
                    <a:pt x="866381" y="607852"/>
                  </a:lnTo>
                  <a:lnTo>
                    <a:pt x="859548" y="613517"/>
                  </a:lnTo>
                  <a:lnTo>
                    <a:pt x="858382" y="617608"/>
                  </a:lnTo>
                  <a:lnTo>
                    <a:pt x="859548" y="619496"/>
                  </a:lnTo>
                  <a:lnTo>
                    <a:pt x="860381" y="620283"/>
                  </a:lnTo>
                  <a:lnTo>
                    <a:pt x="862381" y="622171"/>
                  </a:lnTo>
                  <a:lnTo>
                    <a:pt x="868380" y="620283"/>
                  </a:lnTo>
                  <a:lnTo>
                    <a:pt x="878379" y="616507"/>
                  </a:lnTo>
                  <a:lnTo>
                    <a:pt x="882378" y="616507"/>
                  </a:lnTo>
                  <a:lnTo>
                    <a:pt x="875546" y="620283"/>
                  </a:lnTo>
                  <a:lnTo>
                    <a:pt x="872380" y="623273"/>
                  </a:lnTo>
                  <a:lnTo>
                    <a:pt x="870380" y="625948"/>
                  </a:lnTo>
                  <a:lnTo>
                    <a:pt x="870380" y="627836"/>
                  </a:lnTo>
                  <a:lnTo>
                    <a:pt x="871547" y="630826"/>
                  </a:lnTo>
                  <a:lnTo>
                    <a:pt x="873546" y="631612"/>
                  </a:lnTo>
                  <a:lnTo>
                    <a:pt x="875546" y="632714"/>
                  </a:lnTo>
                  <a:lnTo>
                    <a:pt x="877546" y="631612"/>
                  </a:lnTo>
                  <a:lnTo>
                    <a:pt x="880379" y="630826"/>
                  </a:lnTo>
                  <a:lnTo>
                    <a:pt x="882378" y="629724"/>
                  </a:lnTo>
                  <a:lnTo>
                    <a:pt x="882378" y="630826"/>
                  </a:lnTo>
                  <a:lnTo>
                    <a:pt x="881545" y="634759"/>
                  </a:lnTo>
                  <a:lnTo>
                    <a:pt x="882378" y="635389"/>
                  </a:lnTo>
                  <a:lnTo>
                    <a:pt x="886378" y="637277"/>
                  </a:lnTo>
                  <a:lnTo>
                    <a:pt x="887544" y="638536"/>
                  </a:lnTo>
                  <a:lnTo>
                    <a:pt x="888711" y="639165"/>
                  </a:lnTo>
                  <a:lnTo>
                    <a:pt x="886378" y="640424"/>
                  </a:lnTo>
                  <a:lnTo>
                    <a:pt x="880379" y="638536"/>
                  </a:lnTo>
                  <a:lnTo>
                    <a:pt x="876379" y="638536"/>
                  </a:lnTo>
                  <a:lnTo>
                    <a:pt x="873546" y="640424"/>
                  </a:lnTo>
                  <a:lnTo>
                    <a:pt x="871547" y="640424"/>
                  </a:lnTo>
                  <a:lnTo>
                    <a:pt x="869547" y="636648"/>
                  </a:lnTo>
                  <a:lnTo>
                    <a:pt x="867547" y="634759"/>
                  </a:lnTo>
                  <a:lnTo>
                    <a:pt x="863548" y="634759"/>
                  </a:lnTo>
                  <a:lnTo>
                    <a:pt x="861548" y="629724"/>
                  </a:lnTo>
                  <a:lnTo>
                    <a:pt x="858382" y="627836"/>
                  </a:lnTo>
                  <a:lnTo>
                    <a:pt x="856382" y="627836"/>
                  </a:lnTo>
                  <a:lnTo>
                    <a:pt x="850383" y="627836"/>
                  </a:lnTo>
                  <a:lnTo>
                    <a:pt x="847050" y="624060"/>
                  </a:lnTo>
                  <a:lnTo>
                    <a:pt x="842384" y="621385"/>
                  </a:lnTo>
                  <a:lnTo>
                    <a:pt x="840384" y="621385"/>
                  </a:lnTo>
                  <a:lnTo>
                    <a:pt x="835052" y="623273"/>
                  </a:lnTo>
                  <a:lnTo>
                    <a:pt x="833052" y="625161"/>
                  </a:lnTo>
                  <a:lnTo>
                    <a:pt x="832385" y="623273"/>
                  </a:lnTo>
                  <a:lnTo>
                    <a:pt x="830386" y="617608"/>
                  </a:lnTo>
                  <a:lnTo>
                    <a:pt x="829052" y="611629"/>
                  </a:lnTo>
                  <a:lnTo>
                    <a:pt x="827053" y="610842"/>
                  </a:lnTo>
                  <a:lnTo>
                    <a:pt x="825053" y="610842"/>
                  </a:lnTo>
                  <a:lnTo>
                    <a:pt x="823053" y="612730"/>
                  </a:lnTo>
                  <a:lnTo>
                    <a:pt x="821053" y="613517"/>
                  </a:lnTo>
                  <a:lnTo>
                    <a:pt x="818387" y="613517"/>
                  </a:lnTo>
                  <a:lnTo>
                    <a:pt x="818387" y="611629"/>
                  </a:lnTo>
                  <a:lnTo>
                    <a:pt x="817054" y="608954"/>
                  </a:lnTo>
                  <a:lnTo>
                    <a:pt x="818387" y="605177"/>
                  </a:lnTo>
                  <a:lnTo>
                    <a:pt x="815888" y="601401"/>
                  </a:lnTo>
                  <a:lnTo>
                    <a:pt x="811055" y="599513"/>
                  </a:lnTo>
                  <a:lnTo>
                    <a:pt x="809055" y="597624"/>
                  </a:lnTo>
                  <a:lnTo>
                    <a:pt x="807889" y="591960"/>
                  </a:lnTo>
                  <a:lnTo>
                    <a:pt x="807055" y="590071"/>
                  </a:lnTo>
                  <a:lnTo>
                    <a:pt x="805056" y="588970"/>
                  </a:lnTo>
                  <a:lnTo>
                    <a:pt x="803056" y="588970"/>
                  </a:lnTo>
                  <a:lnTo>
                    <a:pt x="799056" y="588183"/>
                  </a:lnTo>
                  <a:lnTo>
                    <a:pt x="795890" y="586295"/>
                  </a:lnTo>
                  <a:lnTo>
                    <a:pt x="793891" y="584407"/>
                  </a:lnTo>
                  <a:lnTo>
                    <a:pt x="789891" y="582518"/>
                  </a:lnTo>
                  <a:lnTo>
                    <a:pt x="785892" y="582518"/>
                  </a:lnTo>
                  <a:lnTo>
                    <a:pt x="782725" y="580630"/>
                  </a:lnTo>
                  <a:lnTo>
                    <a:pt x="779892" y="579529"/>
                  </a:lnTo>
                  <a:lnTo>
                    <a:pt x="776726" y="578742"/>
                  </a:lnTo>
                  <a:lnTo>
                    <a:pt x="774726" y="578742"/>
                  </a:lnTo>
                  <a:lnTo>
                    <a:pt x="769894" y="581417"/>
                  </a:lnTo>
                  <a:lnTo>
                    <a:pt x="764728" y="583305"/>
                  </a:lnTo>
                  <a:lnTo>
                    <a:pt x="761895" y="582518"/>
                  </a:lnTo>
                  <a:lnTo>
                    <a:pt x="758729" y="579529"/>
                  </a:lnTo>
                  <a:lnTo>
                    <a:pt x="755896" y="577641"/>
                  </a:lnTo>
                  <a:lnTo>
                    <a:pt x="754729" y="573864"/>
                  </a:lnTo>
                  <a:lnTo>
                    <a:pt x="753896" y="570717"/>
                  </a:lnTo>
                  <a:lnTo>
                    <a:pt x="745564" y="564266"/>
                  </a:lnTo>
                  <a:lnTo>
                    <a:pt x="740731" y="558601"/>
                  </a:lnTo>
                  <a:lnTo>
                    <a:pt x="739565" y="549160"/>
                  </a:lnTo>
                  <a:lnTo>
                    <a:pt x="740731" y="542394"/>
                  </a:lnTo>
                  <a:lnTo>
                    <a:pt x="739565" y="536729"/>
                  </a:lnTo>
                  <a:lnTo>
                    <a:pt x="739565" y="529963"/>
                  </a:lnTo>
                  <a:lnTo>
                    <a:pt x="739565" y="526186"/>
                  </a:lnTo>
                  <a:lnTo>
                    <a:pt x="737565" y="525399"/>
                  </a:lnTo>
                  <a:lnTo>
                    <a:pt x="733565" y="526186"/>
                  </a:lnTo>
                  <a:lnTo>
                    <a:pt x="734732" y="529176"/>
                  </a:lnTo>
                  <a:lnTo>
                    <a:pt x="732732" y="532952"/>
                  </a:lnTo>
                  <a:lnTo>
                    <a:pt x="732732" y="535942"/>
                  </a:lnTo>
                  <a:lnTo>
                    <a:pt x="733565" y="537830"/>
                  </a:lnTo>
                  <a:lnTo>
                    <a:pt x="732732" y="541607"/>
                  </a:lnTo>
                  <a:lnTo>
                    <a:pt x="730733" y="542394"/>
                  </a:lnTo>
                  <a:lnTo>
                    <a:pt x="728733" y="540505"/>
                  </a:lnTo>
                  <a:lnTo>
                    <a:pt x="725567" y="538617"/>
                  </a:lnTo>
                  <a:lnTo>
                    <a:pt x="722734" y="538617"/>
                  </a:lnTo>
                  <a:lnTo>
                    <a:pt x="723567" y="536729"/>
                  </a:lnTo>
                  <a:lnTo>
                    <a:pt x="725567" y="534841"/>
                  </a:lnTo>
                  <a:lnTo>
                    <a:pt x="725567" y="533739"/>
                  </a:lnTo>
                  <a:lnTo>
                    <a:pt x="721567" y="531851"/>
                  </a:lnTo>
                  <a:lnTo>
                    <a:pt x="720734" y="531064"/>
                  </a:lnTo>
                  <a:lnTo>
                    <a:pt x="720734" y="529176"/>
                  </a:lnTo>
                  <a:lnTo>
                    <a:pt x="722734" y="526186"/>
                  </a:lnTo>
                  <a:lnTo>
                    <a:pt x="724733" y="524298"/>
                  </a:lnTo>
                  <a:lnTo>
                    <a:pt x="724733" y="522410"/>
                  </a:lnTo>
                  <a:lnTo>
                    <a:pt x="724733" y="519735"/>
                  </a:lnTo>
                  <a:lnTo>
                    <a:pt x="724733" y="518633"/>
                  </a:lnTo>
                  <a:lnTo>
                    <a:pt x="721567" y="517847"/>
                  </a:lnTo>
                  <a:lnTo>
                    <a:pt x="721567" y="515958"/>
                  </a:lnTo>
                  <a:lnTo>
                    <a:pt x="719567" y="514857"/>
                  </a:lnTo>
                  <a:lnTo>
                    <a:pt x="705403" y="516745"/>
                  </a:lnTo>
                  <a:lnTo>
                    <a:pt x="697404" y="518633"/>
                  </a:lnTo>
                  <a:lnTo>
                    <a:pt x="688238" y="524298"/>
                  </a:lnTo>
                  <a:lnTo>
                    <a:pt x="688238" y="525399"/>
                  </a:lnTo>
                  <a:lnTo>
                    <a:pt x="690238" y="527288"/>
                  </a:lnTo>
                  <a:lnTo>
                    <a:pt x="698237" y="534841"/>
                  </a:lnTo>
                  <a:lnTo>
                    <a:pt x="701403" y="538617"/>
                  </a:lnTo>
                  <a:lnTo>
                    <a:pt x="696237" y="541607"/>
                  </a:lnTo>
                  <a:lnTo>
                    <a:pt x="693404" y="540505"/>
                  </a:lnTo>
                  <a:lnTo>
                    <a:pt x="689405" y="535942"/>
                  </a:lnTo>
                  <a:lnTo>
                    <a:pt x="685405" y="534841"/>
                  </a:lnTo>
                  <a:lnTo>
                    <a:pt x="682239" y="529176"/>
                  </a:lnTo>
                  <a:lnTo>
                    <a:pt x="679073" y="524298"/>
                  </a:lnTo>
                  <a:lnTo>
                    <a:pt x="674240" y="526186"/>
                  </a:lnTo>
                  <a:lnTo>
                    <a:pt x="672241" y="531851"/>
                  </a:lnTo>
                  <a:lnTo>
                    <a:pt x="672241" y="535942"/>
                  </a:lnTo>
                  <a:lnTo>
                    <a:pt x="672241" y="536729"/>
                  </a:lnTo>
                  <a:lnTo>
                    <a:pt x="672241" y="538617"/>
                  </a:lnTo>
                  <a:lnTo>
                    <a:pt x="671074" y="541607"/>
                  </a:lnTo>
                  <a:lnTo>
                    <a:pt x="671074" y="543495"/>
                  </a:lnTo>
                  <a:lnTo>
                    <a:pt x="671074" y="546170"/>
                  </a:lnTo>
                  <a:lnTo>
                    <a:pt x="669074" y="547271"/>
                  </a:lnTo>
                  <a:lnTo>
                    <a:pt x="667075" y="551048"/>
                  </a:lnTo>
                  <a:lnTo>
                    <a:pt x="669074" y="552936"/>
                  </a:lnTo>
                  <a:lnTo>
                    <a:pt x="672241" y="553723"/>
                  </a:lnTo>
                  <a:lnTo>
                    <a:pt x="678240" y="554824"/>
                  </a:lnTo>
                  <a:lnTo>
                    <a:pt x="685405" y="553723"/>
                  </a:lnTo>
                  <a:lnTo>
                    <a:pt x="688238" y="553723"/>
                  </a:lnTo>
                  <a:lnTo>
                    <a:pt x="688238" y="554824"/>
                  </a:lnTo>
                  <a:lnTo>
                    <a:pt x="684239" y="557499"/>
                  </a:lnTo>
                  <a:lnTo>
                    <a:pt x="682239" y="559388"/>
                  </a:lnTo>
                  <a:lnTo>
                    <a:pt x="681406" y="560489"/>
                  </a:lnTo>
                  <a:lnTo>
                    <a:pt x="682239" y="563164"/>
                  </a:lnTo>
                  <a:lnTo>
                    <a:pt x="685405" y="564266"/>
                  </a:lnTo>
                  <a:lnTo>
                    <a:pt x="688238" y="565052"/>
                  </a:lnTo>
                  <a:lnTo>
                    <a:pt x="687405" y="566154"/>
                  </a:lnTo>
                  <a:lnTo>
                    <a:pt x="690238" y="566941"/>
                  </a:lnTo>
                  <a:lnTo>
                    <a:pt x="693404" y="564266"/>
                  </a:lnTo>
                  <a:lnTo>
                    <a:pt x="695404" y="559388"/>
                  </a:lnTo>
                  <a:lnTo>
                    <a:pt x="697404" y="557499"/>
                  </a:lnTo>
                  <a:lnTo>
                    <a:pt x="702236" y="557499"/>
                  </a:lnTo>
                  <a:lnTo>
                    <a:pt x="704236" y="558601"/>
                  </a:lnTo>
                  <a:lnTo>
                    <a:pt x="706236" y="556713"/>
                  </a:lnTo>
                  <a:lnTo>
                    <a:pt x="708236" y="556713"/>
                  </a:lnTo>
                  <a:lnTo>
                    <a:pt x="714235" y="559388"/>
                  </a:lnTo>
                  <a:lnTo>
                    <a:pt x="721567" y="565052"/>
                  </a:lnTo>
                  <a:lnTo>
                    <a:pt x="724733" y="566941"/>
                  </a:lnTo>
                  <a:lnTo>
                    <a:pt x="726733" y="569930"/>
                  </a:lnTo>
                  <a:lnTo>
                    <a:pt x="729566" y="573864"/>
                  </a:lnTo>
                  <a:lnTo>
                    <a:pt x="730733" y="577641"/>
                  </a:lnTo>
                  <a:lnTo>
                    <a:pt x="733565" y="581417"/>
                  </a:lnTo>
                  <a:lnTo>
                    <a:pt x="735565" y="584407"/>
                  </a:lnTo>
                  <a:lnTo>
                    <a:pt x="737565" y="586295"/>
                  </a:lnTo>
                  <a:lnTo>
                    <a:pt x="740731" y="587082"/>
                  </a:lnTo>
                  <a:lnTo>
                    <a:pt x="743564" y="587082"/>
                  </a:lnTo>
                  <a:lnTo>
                    <a:pt x="748730" y="587082"/>
                  </a:lnTo>
                  <a:lnTo>
                    <a:pt x="749897" y="588183"/>
                  </a:lnTo>
                  <a:lnTo>
                    <a:pt x="746730" y="588183"/>
                  </a:lnTo>
                  <a:lnTo>
                    <a:pt x="743564" y="590071"/>
                  </a:lnTo>
                  <a:lnTo>
                    <a:pt x="739565" y="588183"/>
                  </a:lnTo>
                  <a:lnTo>
                    <a:pt x="733565" y="585193"/>
                  </a:lnTo>
                  <a:lnTo>
                    <a:pt x="729566" y="581417"/>
                  </a:lnTo>
                  <a:lnTo>
                    <a:pt x="727566" y="578742"/>
                  </a:lnTo>
                  <a:lnTo>
                    <a:pt x="721567" y="576854"/>
                  </a:lnTo>
                  <a:lnTo>
                    <a:pt x="718734" y="572605"/>
                  </a:lnTo>
                  <a:lnTo>
                    <a:pt x="714235" y="570717"/>
                  </a:lnTo>
                  <a:lnTo>
                    <a:pt x="710235" y="568829"/>
                  </a:lnTo>
                  <a:lnTo>
                    <a:pt x="708236" y="568829"/>
                  </a:lnTo>
                  <a:lnTo>
                    <a:pt x="707402" y="571976"/>
                  </a:lnTo>
                  <a:lnTo>
                    <a:pt x="707402" y="575752"/>
                  </a:lnTo>
                  <a:lnTo>
                    <a:pt x="706236" y="578742"/>
                  </a:lnTo>
                  <a:lnTo>
                    <a:pt x="703403" y="581417"/>
                  </a:lnTo>
                  <a:lnTo>
                    <a:pt x="703403" y="584407"/>
                  </a:lnTo>
                  <a:lnTo>
                    <a:pt x="704236" y="585193"/>
                  </a:lnTo>
                  <a:lnTo>
                    <a:pt x="707402" y="585193"/>
                  </a:lnTo>
                  <a:lnTo>
                    <a:pt x="710235" y="586295"/>
                  </a:lnTo>
                  <a:lnTo>
                    <a:pt x="711402" y="588183"/>
                  </a:lnTo>
                  <a:lnTo>
                    <a:pt x="712235" y="590071"/>
                  </a:lnTo>
                  <a:lnTo>
                    <a:pt x="710235" y="592746"/>
                  </a:lnTo>
                  <a:lnTo>
                    <a:pt x="709402" y="594635"/>
                  </a:lnTo>
                  <a:lnTo>
                    <a:pt x="710235" y="597624"/>
                  </a:lnTo>
                  <a:lnTo>
                    <a:pt x="712235" y="602188"/>
                  </a:lnTo>
                  <a:lnTo>
                    <a:pt x="715401" y="603289"/>
                  </a:lnTo>
                  <a:lnTo>
                    <a:pt x="719567" y="599513"/>
                  </a:lnTo>
                  <a:lnTo>
                    <a:pt x="728733" y="597624"/>
                  </a:lnTo>
                  <a:lnTo>
                    <a:pt x="733565" y="598411"/>
                  </a:lnTo>
                  <a:lnTo>
                    <a:pt x="735565" y="598411"/>
                  </a:lnTo>
                  <a:lnTo>
                    <a:pt x="742731" y="596523"/>
                  </a:lnTo>
                  <a:lnTo>
                    <a:pt x="746730" y="596523"/>
                  </a:lnTo>
                  <a:lnTo>
                    <a:pt x="748730" y="598411"/>
                  </a:lnTo>
                  <a:lnTo>
                    <a:pt x="749897" y="601401"/>
                  </a:lnTo>
                  <a:lnTo>
                    <a:pt x="750730" y="603289"/>
                  </a:lnTo>
                  <a:lnTo>
                    <a:pt x="750730" y="608954"/>
                  </a:lnTo>
                  <a:lnTo>
                    <a:pt x="754729" y="612730"/>
                  </a:lnTo>
                  <a:lnTo>
                    <a:pt x="756729" y="616507"/>
                  </a:lnTo>
                  <a:lnTo>
                    <a:pt x="759895" y="619496"/>
                  </a:lnTo>
                  <a:lnTo>
                    <a:pt x="761895" y="621385"/>
                  </a:lnTo>
                  <a:lnTo>
                    <a:pt x="763895" y="621385"/>
                  </a:lnTo>
                  <a:lnTo>
                    <a:pt x="762728" y="622171"/>
                  </a:lnTo>
                  <a:lnTo>
                    <a:pt x="757895" y="622171"/>
                  </a:lnTo>
                  <a:lnTo>
                    <a:pt x="754729" y="622171"/>
                  </a:lnTo>
                  <a:lnTo>
                    <a:pt x="751896" y="621385"/>
                  </a:lnTo>
                  <a:lnTo>
                    <a:pt x="747564" y="618395"/>
                  </a:lnTo>
                  <a:lnTo>
                    <a:pt x="746730" y="613517"/>
                  </a:lnTo>
                  <a:lnTo>
                    <a:pt x="744731" y="605964"/>
                  </a:lnTo>
                  <a:lnTo>
                    <a:pt x="742731" y="602188"/>
                  </a:lnTo>
                  <a:lnTo>
                    <a:pt x="737565" y="600299"/>
                  </a:lnTo>
                  <a:lnTo>
                    <a:pt x="733565" y="602188"/>
                  </a:lnTo>
                  <a:lnTo>
                    <a:pt x="726733" y="605177"/>
                  </a:lnTo>
                  <a:lnTo>
                    <a:pt x="719567" y="607852"/>
                  </a:lnTo>
                  <a:lnTo>
                    <a:pt x="717401" y="610842"/>
                  </a:lnTo>
                  <a:lnTo>
                    <a:pt x="717401" y="613517"/>
                  </a:lnTo>
                  <a:lnTo>
                    <a:pt x="717401" y="615405"/>
                  </a:lnTo>
                  <a:lnTo>
                    <a:pt x="718734" y="617608"/>
                  </a:lnTo>
                  <a:lnTo>
                    <a:pt x="720734" y="617608"/>
                  </a:lnTo>
                  <a:lnTo>
                    <a:pt x="724733" y="616507"/>
                  </a:lnTo>
                  <a:lnTo>
                    <a:pt x="727566" y="614618"/>
                  </a:lnTo>
                  <a:lnTo>
                    <a:pt x="730733" y="614618"/>
                  </a:lnTo>
                  <a:lnTo>
                    <a:pt x="730733" y="615405"/>
                  </a:lnTo>
                  <a:lnTo>
                    <a:pt x="730733" y="616507"/>
                  </a:lnTo>
                  <a:lnTo>
                    <a:pt x="727566" y="617608"/>
                  </a:lnTo>
                  <a:lnTo>
                    <a:pt x="723567" y="619496"/>
                  </a:lnTo>
                  <a:lnTo>
                    <a:pt x="723567" y="622171"/>
                  </a:lnTo>
                  <a:lnTo>
                    <a:pt x="723567" y="624060"/>
                  </a:lnTo>
                  <a:lnTo>
                    <a:pt x="724733" y="627049"/>
                  </a:lnTo>
                  <a:lnTo>
                    <a:pt x="725567" y="628937"/>
                  </a:lnTo>
                  <a:lnTo>
                    <a:pt x="730733" y="628937"/>
                  </a:lnTo>
                  <a:lnTo>
                    <a:pt x="732732" y="630826"/>
                  </a:lnTo>
                  <a:lnTo>
                    <a:pt x="734732" y="631612"/>
                  </a:lnTo>
                  <a:lnTo>
                    <a:pt x="736732" y="631612"/>
                  </a:lnTo>
                  <a:lnTo>
                    <a:pt x="739565" y="628937"/>
                  </a:lnTo>
                  <a:lnTo>
                    <a:pt x="740731" y="627836"/>
                  </a:lnTo>
                  <a:lnTo>
                    <a:pt x="742731" y="627836"/>
                  </a:lnTo>
                  <a:lnTo>
                    <a:pt x="742731" y="629724"/>
                  </a:lnTo>
                  <a:lnTo>
                    <a:pt x="742731" y="634759"/>
                  </a:lnTo>
                  <a:lnTo>
                    <a:pt x="741564" y="634759"/>
                  </a:lnTo>
                  <a:lnTo>
                    <a:pt x="738731" y="633501"/>
                  </a:lnTo>
                  <a:lnTo>
                    <a:pt x="736732" y="635389"/>
                  </a:lnTo>
                  <a:lnTo>
                    <a:pt x="736732" y="636648"/>
                  </a:lnTo>
                  <a:lnTo>
                    <a:pt x="734732" y="638536"/>
                  </a:lnTo>
                  <a:lnTo>
                    <a:pt x="731566" y="640424"/>
                  </a:lnTo>
                  <a:lnTo>
                    <a:pt x="731566" y="637277"/>
                  </a:lnTo>
                  <a:lnTo>
                    <a:pt x="730733" y="634759"/>
                  </a:lnTo>
                  <a:lnTo>
                    <a:pt x="726733" y="633501"/>
                  </a:lnTo>
                  <a:lnTo>
                    <a:pt x="724733" y="635389"/>
                  </a:lnTo>
                  <a:lnTo>
                    <a:pt x="724733" y="638536"/>
                  </a:lnTo>
                  <a:lnTo>
                    <a:pt x="724733" y="641054"/>
                  </a:lnTo>
                  <a:lnTo>
                    <a:pt x="724733" y="644201"/>
                  </a:lnTo>
                  <a:lnTo>
                    <a:pt x="723567" y="644201"/>
                  </a:lnTo>
                  <a:lnTo>
                    <a:pt x="722734" y="642312"/>
                  </a:lnTo>
                  <a:lnTo>
                    <a:pt x="721567" y="639165"/>
                  </a:lnTo>
                  <a:lnTo>
                    <a:pt x="718734" y="640424"/>
                  </a:lnTo>
                  <a:lnTo>
                    <a:pt x="715401" y="641054"/>
                  </a:lnTo>
                  <a:lnTo>
                    <a:pt x="711402" y="642312"/>
                  </a:lnTo>
                  <a:lnTo>
                    <a:pt x="712235" y="640424"/>
                  </a:lnTo>
                  <a:lnTo>
                    <a:pt x="716734" y="638536"/>
                  </a:lnTo>
                  <a:lnTo>
                    <a:pt x="720734" y="635389"/>
                  </a:lnTo>
                  <a:lnTo>
                    <a:pt x="719567" y="631612"/>
                  </a:lnTo>
                  <a:lnTo>
                    <a:pt x="717401" y="628937"/>
                  </a:lnTo>
                  <a:lnTo>
                    <a:pt x="714235" y="625948"/>
                  </a:lnTo>
                  <a:lnTo>
                    <a:pt x="712235" y="625948"/>
                  </a:lnTo>
                  <a:lnTo>
                    <a:pt x="705403" y="628937"/>
                  </a:lnTo>
                  <a:lnTo>
                    <a:pt x="700237" y="631612"/>
                  </a:lnTo>
                  <a:lnTo>
                    <a:pt x="697404" y="630826"/>
                  </a:lnTo>
                  <a:lnTo>
                    <a:pt x="696237" y="627836"/>
                  </a:lnTo>
                  <a:lnTo>
                    <a:pt x="701403" y="628937"/>
                  </a:lnTo>
                  <a:lnTo>
                    <a:pt x="705403" y="628937"/>
                  </a:lnTo>
                  <a:lnTo>
                    <a:pt x="708236" y="625948"/>
                  </a:lnTo>
                  <a:lnTo>
                    <a:pt x="711402" y="624060"/>
                  </a:lnTo>
                  <a:lnTo>
                    <a:pt x="711402" y="622171"/>
                  </a:lnTo>
                  <a:lnTo>
                    <a:pt x="708236" y="618395"/>
                  </a:lnTo>
                  <a:lnTo>
                    <a:pt x="707402" y="614618"/>
                  </a:lnTo>
                  <a:lnTo>
                    <a:pt x="704236" y="610842"/>
                  </a:lnTo>
                  <a:lnTo>
                    <a:pt x="701403" y="607852"/>
                  </a:lnTo>
                  <a:lnTo>
                    <a:pt x="699403" y="607852"/>
                  </a:lnTo>
                  <a:lnTo>
                    <a:pt x="695404" y="610842"/>
                  </a:lnTo>
                  <a:lnTo>
                    <a:pt x="691405" y="612730"/>
                  </a:lnTo>
                  <a:lnTo>
                    <a:pt x="691405" y="610842"/>
                  </a:lnTo>
                  <a:lnTo>
                    <a:pt x="697404" y="605964"/>
                  </a:lnTo>
                  <a:lnTo>
                    <a:pt x="698237" y="604076"/>
                  </a:lnTo>
                  <a:lnTo>
                    <a:pt x="697404" y="603289"/>
                  </a:lnTo>
                  <a:lnTo>
                    <a:pt x="695404" y="603289"/>
                  </a:lnTo>
                  <a:lnTo>
                    <a:pt x="695404" y="600299"/>
                  </a:lnTo>
                  <a:lnTo>
                    <a:pt x="696237" y="596523"/>
                  </a:lnTo>
                  <a:lnTo>
                    <a:pt x="696237" y="594635"/>
                  </a:lnTo>
                  <a:lnTo>
                    <a:pt x="694238" y="590858"/>
                  </a:lnTo>
                  <a:lnTo>
                    <a:pt x="691405" y="588183"/>
                  </a:lnTo>
                  <a:lnTo>
                    <a:pt x="689405" y="581417"/>
                  </a:lnTo>
                  <a:lnTo>
                    <a:pt x="689405" y="577641"/>
                  </a:lnTo>
                  <a:lnTo>
                    <a:pt x="686239" y="576854"/>
                  </a:lnTo>
                  <a:lnTo>
                    <a:pt x="683406" y="577641"/>
                  </a:lnTo>
                  <a:lnTo>
                    <a:pt x="680239" y="580630"/>
                  </a:lnTo>
                  <a:lnTo>
                    <a:pt x="680239" y="583305"/>
                  </a:lnTo>
                  <a:lnTo>
                    <a:pt x="681406" y="585193"/>
                  </a:lnTo>
                  <a:lnTo>
                    <a:pt x="681406" y="587082"/>
                  </a:lnTo>
                  <a:lnTo>
                    <a:pt x="681406" y="588970"/>
                  </a:lnTo>
                  <a:lnTo>
                    <a:pt x="677073" y="591960"/>
                  </a:lnTo>
                  <a:lnTo>
                    <a:pt x="673074" y="590858"/>
                  </a:lnTo>
                  <a:lnTo>
                    <a:pt x="671074" y="591960"/>
                  </a:lnTo>
                  <a:lnTo>
                    <a:pt x="672241" y="593848"/>
                  </a:lnTo>
                  <a:lnTo>
                    <a:pt x="672241" y="598411"/>
                  </a:lnTo>
                  <a:lnTo>
                    <a:pt x="672241" y="601401"/>
                  </a:lnTo>
                  <a:lnTo>
                    <a:pt x="669074" y="602188"/>
                  </a:lnTo>
                  <a:lnTo>
                    <a:pt x="667075" y="602188"/>
                  </a:lnTo>
                  <a:lnTo>
                    <a:pt x="665075" y="603289"/>
                  </a:lnTo>
                  <a:lnTo>
                    <a:pt x="662242" y="604076"/>
                  </a:lnTo>
                  <a:lnTo>
                    <a:pt x="661075" y="604076"/>
                  </a:lnTo>
                  <a:lnTo>
                    <a:pt x="662242" y="603289"/>
                  </a:lnTo>
                </a:path>
                <a:path w="1200150" h="1075689">
                  <a:moveTo>
                    <a:pt x="1199668" y="399045"/>
                  </a:moveTo>
                  <a:lnTo>
                    <a:pt x="1198502" y="399045"/>
                  </a:lnTo>
                  <a:lnTo>
                    <a:pt x="1196502" y="400934"/>
                  </a:lnTo>
                  <a:lnTo>
                    <a:pt x="1193169" y="400934"/>
                  </a:lnTo>
                  <a:lnTo>
                    <a:pt x="1189170" y="400934"/>
                  </a:lnTo>
                  <a:lnTo>
                    <a:pt x="1187170" y="399045"/>
                  </a:lnTo>
                  <a:lnTo>
                    <a:pt x="1184504" y="396056"/>
                  </a:lnTo>
                  <a:lnTo>
                    <a:pt x="1178504" y="390391"/>
                  </a:lnTo>
                  <a:lnTo>
                    <a:pt x="1172339" y="380950"/>
                  </a:lnTo>
                  <a:lnTo>
                    <a:pt x="1165173" y="374498"/>
                  </a:lnTo>
                  <a:lnTo>
                    <a:pt x="1156007" y="371509"/>
                  </a:lnTo>
                  <a:lnTo>
                    <a:pt x="1151175" y="371509"/>
                  </a:lnTo>
                  <a:lnTo>
                    <a:pt x="1149175" y="372610"/>
                  </a:lnTo>
                  <a:lnTo>
                    <a:pt x="1149175" y="376387"/>
                  </a:lnTo>
                  <a:lnTo>
                    <a:pt x="1149175" y="379062"/>
                  </a:lnTo>
                  <a:lnTo>
                    <a:pt x="1146009" y="380163"/>
                  </a:lnTo>
                  <a:lnTo>
                    <a:pt x="1144009" y="382838"/>
                  </a:lnTo>
                  <a:lnTo>
                    <a:pt x="1142009" y="384726"/>
                  </a:lnTo>
                  <a:lnTo>
                    <a:pt x="1136010" y="386615"/>
                  </a:lnTo>
                  <a:lnTo>
                    <a:pt x="1132011" y="386615"/>
                  </a:lnTo>
                  <a:lnTo>
                    <a:pt x="1128011" y="382838"/>
                  </a:lnTo>
                  <a:lnTo>
                    <a:pt x="1126012" y="380950"/>
                  </a:lnTo>
                  <a:lnTo>
                    <a:pt x="1122012" y="377173"/>
                  </a:lnTo>
                  <a:lnTo>
                    <a:pt x="1118846" y="377173"/>
                  </a:lnTo>
                  <a:lnTo>
                    <a:pt x="1118846" y="380950"/>
                  </a:lnTo>
                  <a:lnTo>
                    <a:pt x="1120012" y="386615"/>
                  </a:lnTo>
                  <a:lnTo>
                    <a:pt x="1118846" y="387716"/>
                  </a:lnTo>
                  <a:lnTo>
                    <a:pt x="1116846" y="387716"/>
                  </a:lnTo>
                  <a:lnTo>
                    <a:pt x="1116013" y="386615"/>
                  </a:lnTo>
                  <a:lnTo>
                    <a:pt x="1116013" y="385828"/>
                  </a:lnTo>
                  <a:lnTo>
                    <a:pt x="1114846" y="380950"/>
                  </a:lnTo>
                  <a:lnTo>
                    <a:pt x="1114846" y="378275"/>
                  </a:lnTo>
                  <a:lnTo>
                    <a:pt x="1114013" y="376387"/>
                  </a:lnTo>
                  <a:lnTo>
                    <a:pt x="1110847" y="374498"/>
                  </a:lnTo>
                  <a:lnTo>
                    <a:pt x="1108014" y="371509"/>
                  </a:lnTo>
                  <a:lnTo>
                    <a:pt x="1104848" y="369621"/>
                  </a:lnTo>
                  <a:lnTo>
                    <a:pt x="1104015" y="370722"/>
                  </a:lnTo>
                  <a:lnTo>
                    <a:pt x="1106014" y="374498"/>
                  </a:lnTo>
                  <a:lnTo>
                    <a:pt x="1108847" y="382838"/>
                  </a:lnTo>
                  <a:lnTo>
                    <a:pt x="1110847" y="389604"/>
                  </a:lnTo>
                  <a:lnTo>
                    <a:pt x="1110847" y="394168"/>
                  </a:lnTo>
                  <a:lnTo>
                    <a:pt x="1106014" y="401720"/>
                  </a:lnTo>
                  <a:lnTo>
                    <a:pt x="1102015" y="403609"/>
                  </a:lnTo>
                  <a:lnTo>
                    <a:pt x="1098015" y="404710"/>
                  </a:lnTo>
                  <a:lnTo>
                    <a:pt x="1094849" y="403609"/>
                  </a:lnTo>
                  <a:lnTo>
                    <a:pt x="1088850" y="401720"/>
                  </a:lnTo>
                  <a:lnTo>
                    <a:pt x="1082851" y="402822"/>
                  </a:lnTo>
                  <a:lnTo>
                    <a:pt x="1078851" y="402822"/>
                  </a:lnTo>
                  <a:lnTo>
                    <a:pt x="1067520" y="397944"/>
                  </a:lnTo>
                  <a:lnTo>
                    <a:pt x="1062854" y="394168"/>
                  </a:lnTo>
                  <a:lnTo>
                    <a:pt x="1054355" y="391493"/>
                  </a:lnTo>
                  <a:lnTo>
                    <a:pt x="1049522" y="388503"/>
                  </a:lnTo>
                  <a:lnTo>
                    <a:pt x="1043523" y="390391"/>
                  </a:lnTo>
                  <a:lnTo>
                    <a:pt x="1040357" y="386615"/>
                  </a:lnTo>
                  <a:lnTo>
                    <a:pt x="1038357" y="387716"/>
                  </a:lnTo>
                  <a:lnTo>
                    <a:pt x="1036357" y="389604"/>
                  </a:lnTo>
                  <a:lnTo>
                    <a:pt x="1034358" y="387716"/>
                  </a:lnTo>
                  <a:lnTo>
                    <a:pt x="1029525" y="382838"/>
                  </a:lnTo>
                  <a:lnTo>
                    <a:pt x="1022359" y="378275"/>
                  </a:lnTo>
                  <a:lnTo>
                    <a:pt x="1019193" y="377173"/>
                  </a:lnTo>
                  <a:lnTo>
                    <a:pt x="1015193" y="379062"/>
                  </a:lnTo>
                  <a:lnTo>
                    <a:pt x="1016360" y="382051"/>
                  </a:lnTo>
                  <a:lnTo>
                    <a:pt x="1016360" y="384726"/>
                  </a:lnTo>
                  <a:lnTo>
                    <a:pt x="1014360" y="385828"/>
                  </a:lnTo>
                  <a:lnTo>
                    <a:pt x="1006361" y="388503"/>
                  </a:lnTo>
                  <a:lnTo>
                    <a:pt x="995196" y="393381"/>
                  </a:lnTo>
                  <a:lnTo>
                    <a:pt x="989197" y="394168"/>
                  </a:lnTo>
                  <a:lnTo>
                    <a:pt x="987197" y="395269"/>
                  </a:lnTo>
                  <a:lnTo>
                    <a:pt x="985198" y="399832"/>
                  </a:lnTo>
                  <a:lnTo>
                    <a:pt x="984031" y="402822"/>
                  </a:lnTo>
                  <a:lnTo>
                    <a:pt x="981198" y="406598"/>
                  </a:lnTo>
                  <a:lnTo>
                    <a:pt x="977199" y="409273"/>
                  </a:lnTo>
                  <a:lnTo>
                    <a:pt x="975199" y="412263"/>
                  </a:lnTo>
                  <a:lnTo>
                    <a:pt x="976032" y="415253"/>
                  </a:lnTo>
                  <a:lnTo>
                    <a:pt x="977199" y="417141"/>
                  </a:lnTo>
                  <a:lnTo>
                    <a:pt x="981198" y="417928"/>
                  </a:lnTo>
                  <a:lnTo>
                    <a:pt x="984031" y="417141"/>
                  </a:lnTo>
                  <a:lnTo>
                    <a:pt x="986031" y="417928"/>
                  </a:lnTo>
                  <a:lnTo>
                    <a:pt x="987197" y="417928"/>
                  </a:lnTo>
                  <a:lnTo>
                    <a:pt x="989197" y="416040"/>
                  </a:lnTo>
                  <a:lnTo>
                    <a:pt x="992363" y="413365"/>
                  </a:lnTo>
                  <a:lnTo>
                    <a:pt x="996363" y="413365"/>
                  </a:lnTo>
                  <a:lnTo>
                    <a:pt x="997196" y="412263"/>
                  </a:lnTo>
                  <a:lnTo>
                    <a:pt x="998362" y="411476"/>
                  </a:lnTo>
                  <a:lnTo>
                    <a:pt x="999196" y="409273"/>
                  </a:lnTo>
                  <a:lnTo>
                    <a:pt x="1001195" y="407385"/>
                  </a:lnTo>
                  <a:lnTo>
                    <a:pt x="1004362" y="401720"/>
                  </a:lnTo>
                  <a:lnTo>
                    <a:pt x="1006361" y="401720"/>
                  </a:lnTo>
                  <a:lnTo>
                    <a:pt x="1006361" y="402822"/>
                  </a:lnTo>
                  <a:lnTo>
                    <a:pt x="1006361" y="407385"/>
                  </a:lnTo>
                  <a:lnTo>
                    <a:pt x="1006361" y="409273"/>
                  </a:lnTo>
                  <a:lnTo>
                    <a:pt x="1007195" y="410375"/>
                  </a:lnTo>
                  <a:lnTo>
                    <a:pt x="1009194" y="411476"/>
                  </a:lnTo>
                  <a:lnTo>
                    <a:pt x="1011194" y="408487"/>
                  </a:lnTo>
                  <a:lnTo>
                    <a:pt x="1016360" y="404710"/>
                  </a:lnTo>
                  <a:lnTo>
                    <a:pt x="1017193" y="405497"/>
                  </a:lnTo>
                  <a:lnTo>
                    <a:pt x="1017193" y="406598"/>
                  </a:lnTo>
                  <a:lnTo>
                    <a:pt x="1016360" y="408487"/>
                  </a:lnTo>
                  <a:lnTo>
                    <a:pt x="1014360" y="413365"/>
                  </a:lnTo>
                  <a:lnTo>
                    <a:pt x="1015193" y="416040"/>
                  </a:lnTo>
                  <a:lnTo>
                    <a:pt x="1017193" y="417928"/>
                  </a:lnTo>
                  <a:lnTo>
                    <a:pt x="1020359" y="416040"/>
                  </a:lnTo>
                  <a:lnTo>
                    <a:pt x="1022359" y="412263"/>
                  </a:lnTo>
                  <a:lnTo>
                    <a:pt x="1027525" y="409273"/>
                  </a:lnTo>
                  <a:lnTo>
                    <a:pt x="1030358" y="406598"/>
                  </a:lnTo>
                  <a:lnTo>
                    <a:pt x="1033524" y="408487"/>
                  </a:lnTo>
                  <a:lnTo>
                    <a:pt x="1035524" y="408487"/>
                  </a:lnTo>
                  <a:lnTo>
                    <a:pt x="1039523" y="408487"/>
                  </a:lnTo>
                  <a:lnTo>
                    <a:pt x="1043523" y="406598"/>
                  </a:lnTo>
                  <a:lnTo>
                    <a:pt x="1045523" y="408487"/>
                  </a:lnTo>
                  <a:lnTo>
                    <a:pt x="1041523" y="409273"/>
                  </a:lnTo>
                  <a:lnTo>
                    <a:pt x="1038357" y="410375"/>
                  </a:lnTo>
                  <a:lnTo>
                    <a:pt x="1035524" y="410375"/>
                  </a:lnTo>
                  <a:lnTo>
                    <a:pt x="1029525" y="410375"/>
                  </a:lnTo>
                  <a:lnTo>
                    <a:pt x="1027525" y="414151"/>
                  </a:lnTo>
                  <a:lnTo>
                    <a:pt x="1027525" y="417928"/>
                  </a:lnTo>
                  <a:lnTo>
                    <a:pt x="1029525" y="417928"/>
                  </a:lnTo>
                  <a:lnTo>
                    <a:pt x="1035524" y="417928"/>
                  </a:lnTo>
                  <a:lnTo>
                    <a:pt x="1035524" y="419816"/>
                  </a:lnTo>
                  <a:lnTo>
                    <a:pt x="1032358" y="419816"/>
                  </a:lnTo>
                  <a:lnTo>
                    <a:pt x="1031525" y="420917"/>
                  </a:lnTo>
                  <a:lnTo>
                    <a:pt x="1030358" y="423592"/>
                  </a:lnTo>
                  <a:lnTo>
                    <a:pt x="1031525" y="425481"/>
                  </a:lnTo>
                  <a:lnTo>
                    <a:pt x="1032358" y="428628"/>
                  </a:lnTo>
                  <a:lnTo>
                    <a:pt x="1030358" y="427369"/>
                  </a:lnTo>
                  <a:lnTo>
                    <a:pt x="1028358" y="425481"/>
                  </a:lnTo>
                  <a:lnTo>
                    <a:pt x="1024359" y="423592"/>
                  </a:lnTo>
                  <a:lnTo>
                    <a:pt x="1021193" y="422806"/>
                  </a:lnTo>
                  <a:lnTo>
                    <a:pt x="1014360" y="422806"/>
                  </a:lnTo>
                  <a:lnTo>
                    <a:pt x="1011194" y="421704"/>
                  </a:lnTo>
                  <a:lnTo>
                    <a:pt x="1007195" y="421704"/>
                  </a:lnTo>
                  <a:lnTo>
                    <a:pt x="1002362" y="421704"/>
                  </a:lnTo>
                  <a:lnTo>
                    <a:pt x="997196" y="421704"/>
                  </a:lnTo>
                  <a:lnTo>
                    <a:pt x="1013194" y="434922"/>
                  </a:lnTo>
                  <a:lnTo>
                    <a:pt x="1016360" y="436181"/>
                  </a:lnTo>
                  <a:lnTo>
                    <a:pt x="1018360" y="436810"/>
                  </a:lnTo>
                  <a:lnTo>
                    <a:pt x="1019193" y="438069"/>
                  </a:lnTo>
                  <a:lnTo>
                    <a:pt x="1018360" y="439957"/>
                  </a:lnTo>
                  <a:lnTo>
                    <a:pt x="1011194" y="439957"/>
                  </a:lnTo>
                  <a:lnTo>
                    <a:pt x="1006361" y="439957"/>
                  </a:lnTo>
                  <a:lnTo>
                    <a:pt x="1001195" y="436810"/>
                  </a:lnTo>
                  <a:lnTo>
                    <a:pt x="998362" y="436181"/>
                  </a:lnTo>
                  <a:lnTo>
                    <a:pt x="995196" y="436810"/>
                  </a:lnTo>
                  <a:lnTo>
                    <a:pt x="992363" y="443734"/>
                  </a:lnTo>
                  <a:lnTo>
                    <a:pt x="987197" y="448297"/>
                  </a:lnTo>
                  <a:lnTo>
                    <a:pt x="983198" y="455063"/>
                  </a:lnTo>
                  <a:lnTo>
                    <a:pt x="980032" y="458839"/>
                  </a:lnTo>
                  <a:lnTo>
                    <a:pt x="974032" y="460728"/>
                  </a:lnTo>
                  <a:lnTo>
                    <a:pt x="972033" y="463717"/>
                  </a:lnTo>
                  <a:lnTo>
                    <a:pt x="974032" y="467494"/>
                  </a:lnTo>
                  <a:lnTo>
                    <a:pt x="976032" y="469382"/>
                  </a:lnTo>
                  <a:lnTo>
                    <a:pt x="981198" y="470169"/>
                  </a:lnTo>
                  <a:lnTo>
                    <a:pt x="987197" y="471270"/>
                  </a:lnTo>
                  <a:lnTo>
                    <a:pt x="991197" y="473945"/>
                  </a:lnTo>
                  <a:lnTo>
                    <a:pt x="994363" y="475047"/>
                  </a:lnTo>
                  <a:lnTo>
                    <a:pt x="997196" y="473945"/>
                  </a:lnTo>
                  <a:lnTo>
                    <a:pt x="999196" y="473158"/>
                  </a:lnTo>
                  <a:lnTo>
                    <a:pt x="1000362" y="468281"/>
                  </a:lnTo>
                  <a:lnTo>
                    <a:pt x="1002362" y="466392"/>
                  </a:lnTo>
                  <a:lnTo>
                    <a:pt x="1006361" y="467494"/>
                  </a:lnTo>
                  <a:lnTo>
                    <a:pt x="1009194" y="467494"/>
                  </a:lnTo>
                  <a:lnTo>
                    <a:pt x="1012361" y="465606"/>
                  </a:lnTo>
                  <a:lnTo>
                    <a:pt x="1015193" y="463717"/>
                  </a:lnTo>
                  <a:lnTo>
                    <a:pt x="1017193" y="463717"/>
                  </a:lnTo>
                  <a:lnTo>
                    <a:pt x="1020359" y="460728"/>
                  </a:lnTo>
                  <a:lnTo>
                    <a:pt x="1022359" y="456951"/>
                  </a:lnTo>
                  <a:lnTo>
                    <a:pt x="1023192" y="456164"/>
                  </a:lnTo>
                  <a:lnTo>
                    <a:pt x="1025525" y="458839"/>
                  </a:lnTo>
                  <a:lnTo>
                    <a:pt x="1026359" y="459941"/>
                  </a:lnTo>
                  <a:lnTo>
                    <a:pt x="1029525" y="460728"/>
                  </a:lnTo>
                  <a:lnTo>
                    <a:pt x="1034358" y="459941"/>
                  </a:lnTo>
                  <a:lnTo>
                    <a:pt x="1035524" y="458839"/>
                  </a:lnTo>
                  <a:lnTo>
                    <a:pt x="1037524" y="456164"/>
                  </a:lnTo>
                  <a:lnTo>
                    <a:pt x="1041523" y="456164"/>
                  </a:lnTo>
                  <a:lnTo>
                    <a:pt x="1044356" y="456164"/>
                  </a:lnTo>
                  <a:lnTo>
                    <a:pt x="1051522" y="454276"/>
                  </a:lnTo>
                  <a:lnTo>
                    <a:pt x="1056354" y="454276"/>
                  </a:lnTo>
                  <a:lnTo>
                    <a:pt x="1059521" y="450185"/>
                  </a:lnTo>
                  <a:lnTo>
                    <a:pt x="1063520" y="448297"/>
                  </a:lnTo>
                  <a:lnTo>
                    <a:pt x="1067520" y="446251"/>
                  </a:lnTo>
                  <a:lnTo>
                    <a:pt x="1068853" y="446251"/>
                  </a:lnTo>
                  <a:lnTo>
                    <a:pt x="1064853" y="450185"/>
                  </a:lnTo>
                  <a:lnTo>
                    <a:pt x="1063520" y="454276"/>
                  </a:lnTo>
                  <a:lnTo>
                    <a:pt x="1063520" y="456164"/>
                  </a:lnTo>
                  <a:lnTo>
                    <a:pt x="1059521" y="458053"/>
                  </a:lnTo>
                  <a:lnTo>
                    <a:pt x="1055521" y="461829"/>
                  </a:lnTo>
                  <a:lnTo>
                    <a:pt x="1051522" y="463717"/>
                  </a:lnTo>
                  <a:lnTo>
                    <a:pt x="1046356" y="464504"/>
                  </a:lnTo>
                  <a:lnTo>
                    <a:pt x="1040357" y="465606"/>
                  </a:lnTo>
                  <a:lnTo>
                    <a:pt x="1032358" y="469382"/>
                  </a:lnTo>
                  <a:lnTo>
                    <a:pt x="1029525" y="472057"/>
                  </a:lnTo>
                  <a:lnTo>
                    <a:pt x="1030358" y="475047"/>
                  </a:lnTo>
                  <a:lnTo>
                    <a:pt x="1032358" y="477722"/>
                  </a:lnTo>
                  <a:lnTo>
                    <a:pt x="1037524" y="478823"/>
                  </a:lnTo>
                  <a:lnTo>
                    <a:pt x="1052355" y="477722"/>
                  </a:lnTo>
                  <a:lnTo>
                    <a:pt x="1065520" y="476935"/>
                  </a:lnTo>
                  <a:lnTo>
                    <a:pt x="1067520" y="477722"/>
                  </a:lnTo>
                  <a:lnTo>
                    <a:pt x="1065520" y="479610"/>
                  </a:lnTo>
                  <a:lnTo>
                    <a:pt x="1059521" y="482600"/>
                  </a:lnTo>
                  <a:lnTo>
                    <a:pt x="1053522" y="484488"/>
                  </a:lnTo>
                  <a:lnTo>
                    <a:pt x="1048356" y="486376"/>
                  </a:lnTo>
                  <a:lnTo>
                    <a:pt x="1049522" y="489051"/>
                  </a:lnTo>
                  <a:lnTo>
                    <a:pt x="1054355" y="490939"/>
                  </a:lnTo>
                  <a:lnTo>
                    <a:pt x="1054355" y="493929"/>
                  </a:lnTo>
                  <a:lnTo>
                    <a:pt x="1059521" y="497705"/>
                  </a:lnTo>
                  <a:lnTo>
                    <a:pt x="1062854" y="497705"/>
                  </a:lnTo>
                  <a:lnTo>
                    <a:pt x="1066853" y="497076"/>
                  </a:lnTo>
                  <a:lnTo>
                    <a:pt x="1068853" y="498964"/>
                  </a:lnTo>
                  <a:lnTo>
                    <a:pt x="1069519" y="502741"/>
                  </a:lnTo>
                  <a:lnTo>
                    <a:pt x="1073519" y="503370"/>
                  </a:lnTo>
                  <a:lnTo>
                    <a:pt x="1078851" y="500853"/>
                  </a:lnTo>
                  <a:lnTo>
                    <a:pt x="1084851" y="490939"/>
                  </a:lnTo>
                  <a:lnTo>
                    <a:pt x="1088850" y="486376"/>
                  </a:lnTo>
                  <a:lnTo>
                    <a:pt x="1092849" y="482600"/>
                  </a:lnTo>
                  <a:lnTo>
                    <a:pt x="1096849" y="482600"/>
                  </a:lnTo>
                  <a:lnTo>
                    <a:pt x="1094849" y="484488"/>
                  </a:lnTo>
                  <a:lnTo>
                    <a:pt x="1090850" y="486376"/>
                  </a:lnTo>
                  <a:lnTo>
                    <a:pt x="1089517" y="488264"/>
                  </a:lnTo>
                  <a:lnTo>
                    <a:pt x="1088850" y="495188"/>
                  </a:lnTo>
                  <a:lnTo>
                    <a:pt x="1087517" y="497705"/>
                  </a:lnTo>
                  <a:lnTo>
                    <a:pt x="1083517" y="499594"/>
                  </a:lnTo>
                  <a:lnTo>
                    <a:pt x="1080851" y="502741"/>
                  </a:lnTo>
                  <a:lnTo>
                    <a:pt x="1080851" y="505258"/>
                  </a:lnTo>
                  <a:lnTo>
                    <a:pt x="1081518" y="508405"/>
                  </a:lnTo>
                  <a:lnTo>
                    <a:pt x="1083517" y="509192"/>
                  </a:lnTo>
                  <a:lnTo>
                    <a:pt x="1082851" y="510294"/>
                  </a:lnTo>
                  <a:lnTo>
                    <a:pt x="1080851" y="510294"/>
                  </a:lnTo>
                  <a:lnTo>
                    <a:pt x="1076852" y="509192"/>
                  </a:lnTo>
                  <a:lnTo>
                    <a:pt x="1071519" y="508405"/>
                  </a:lnTo>
                  <a:lnTo>
                    <a:pt x="1065520" y="507147"/>
                  </a:lnTo>
                  <a:lnTo>
                    <a:pt x="1059521" y="505258"/>
                  </a:lnTo>
                  <a:lnTo>
                    <a:pt x="1056354" y="505258"/>
                  </a:lnTo>
                  <a:lnTo>
                    <a:pt x="1056354" y="508405"/>
                  </a:lnTo>
                  <a:lnTo>
                    <a:pt x="1056354" y="512182"/>
                  </a:lnTo>
                  <a:lnTo>
                    <a:pt x="1060854" y="515958"/>
                  </a:lnTo>
                  <a:lnTo>
                    <a:pt x="1071519" y="531851"/>
                  </a:lnTo>
                  <a:lnTo>
                    <a:pt x="1075519" y="535942"/>
                  </a:lnTo>
                  <a:lnTo>
                    <a:pt x="1075519" y="536729"/>
                  </a:lnTo>
                  <a:lnTo>
                    <a:pt x="1072852" y="539719"/>
                  </a:lnTo>
                  <a:lnTo>
                    <a:pt x="1070853" y="542394"/>
                  </a:lnTo>
                  <a:lnTo>
                    <a:pt x="1075519" y="545383"/>
                  </a:lnTo>
                  <a:lnTo>
                    <a:pt x="1080851" y="545383"/>
                  </a:lnTo>
                  <a:lnTo>
                    <a:pt x="1084851" y="545383"/>
                  </a:lnTo>
                  <a:lnTo>
                    <a:pt x="1086850" y="547272"/>
                  </a:lnTo>
                  <a:lnTo>
                    <a:pt x="1087517" y="551835"/>
                  </a:lnTo>
                  <a:lnTo>
                    <a:pt x="1086850" y="554824"/>
                  </a:lnTo>
                  <a:lnTo>
                    <a:pt x="1086850" y="553723"/>
                  </a:lnTo>
                  <a:lnTo>
                    <a:pt x="1085517" y="549947"/>
                  </a:lnTo>
                  <a:lnTo>
                    <a:pt x="1085517" y="548058"/>
                  </a:lnTo>
                  <a:lnTo>
                    <a:pt x="1084851" y="547272"/>
                  </a:lnTo>
                  <a:lnTo>
                    <a:pt x="1082851" y="546170"/>
                  </a:lnTo>
                  <a:lnTo>
                    <a:pt x="1080851" y="547272"/>
                  </a:lnTo>
                  <a:lnTo>
                    <a:pt x="1078851" y="549160"/>
                  </a:lnTo>
                  <a:lnTo>
                    <a:pt x="1076852" y="549160"/>
                  </a:lnTo>
                  <a:lnTo>
                    <a:pt x="1073519" y="549160"/>
                  </a:lnTo>
                  <a:lnTo>
                    <a:pt x="1069519" y="547272"/>
                  </a:lnTo>
                  <a:lnTo>
                    <a:pt x="1058354" y="534841"/>
                  </a:lnTo>
                  <a:lnTo>
                    <a:pt x="1056354" y="534841"/>
                  </a:lnTo>
                  <a:lnTo>
                    <a:pt x="1053522" y="532952"/>
                  </a:lnTo>
                  <a:lnTo>
                    <a:pt x="1055521" y="529963"/>
                  </a:lnTo>
                  <a:lnTo>
                    <a:pt x="1054355" y="527288"/>
                  </a:lnTo>
                  <a:lnTo>
                    <a:pt x="1050355" y="523511"/>
                  </a:lnTo>
                  <a:lnTo>
                    <a:pt x="1048356" y="520522"/>
                  </a:lnTo>
                  <a:lnTo>
                    <a:pt x="1047522" y="517847"/>
                  </a:lnTo>
                  <a:lnTo>
                    <a:pt x="1045523" y="514070"/>
                  </a:lnTo>
                  <a:lnTo>
                    <a:pt x="1044356" y="510294"/>
                  </a:lnTo>
                  <a:lnTo>
                    <a:pt x="1044356" y="504629"/>
                  </a:lnTo>
                  <a:lnTo>
                    <a:pt x="1042356" y="502741"/>
                  </a:lnTo>
                  <a:lnTo>
                    <a:pt x="1035524" y="502741"/>
                  </a:lnTo>
                  <a:lnTo>
                    <a:pt x="1028358" y="505258"/>
                  </a:lnTo>
                  <a:lnTo>
                    <a:pt x="1019193" y="508405"/>
                  </a:lnTo>
                  <a:lnTo>
                    <a:pt x="1015193" y="511080"/>
                  </a:lnTo>
                  <a:lnTo>
                    <a:pt x="1015193" y="514070"/>
                  </a:lnTo>
                  <a:lnTo>
                    <a:pt x="1014360" y="515958"/>
                  </a:lnTo>
                  <a:lnTo>
                    <a:pt x="1009194" y="518633"/>
                  </a:lnTo>
                  <a:lnTo>
                    <a:pt x="1006361" y="521623"/>
                  </a:lnTo>
                  <a:lnTo>
                    <a:pt x="1006361" y="523511"/>
                  </a:lnTo>
                  <a:lnTo>
                    <a:pt x="1007195" y="527288"/>
                  </a:lnTo>
                  <a:lnTo>
                    <a:pt x="1009194" y="531851"/>
                  </a:lnTo>
                  <a:lnTo>
                    <a:pt x="1008361" y="533739"/>
                  </a:lnTo>
                  <a:lnTo>
                    <a:pt x="1006361" y="533739"/>
                  </a:lnTo>
                  <a:lnTo>
                    <a:pt x="1004362" y="531851"/>
                  </a:lnTo>
                  <a:lnTo>
                    <a:pt x="1004362" y="529963"/>
                  </a:lnTo>
                  <a:lnTo>
                    <a:pt x="1004362" y="526186"/>
                  </a:lnTo>
                  <a:lnTo>
                    <a:pt x="1004362" y="522410"/>
                  </a:lnTo>
                  <a:lnTo>
                    <a:pt x="1006361" y="519735"/>
                  </a:lnTo>
                  <a:lnTo>
                    <a:pt x="1008361" y="517847"/>
                  </a:lnTo>
                  <a:lnTo>
                    <a:pt x="1011194" y="514070"/>
                  </a:lnTo>
                  <a:lnTo>
                    <a:pt x="1029525" y="499594"/>
                  </a:lnTo>
                  <a:lnTo>
                    <a:pt x="1032358" y="497705"/>
                  </a:lnTo>
                  <a:lnTo>
                    <a:pt x="1034358" y="495817"/>
                  </a:lnTo>
                  <a:lnTo>
                    <a:pt x="1034358" y="492828"/>
                  </a:lnTo>
                  <a:lnTo>
                    <a:pt x="1032358" y="490939"/>
                  </a:lnTo>
                  <a:lnTo>
                    <a:pt x="1030358" y="492041"/>
                  </a:lnTo>
                  <a:lnTo>
                    <a:pt x="1025525" y="490939"/>
                  </a:lnTo>
                  <a:lnTo>
                    <a:pt x="1021193" y="489051"/>
                  </a:lnTo>
                  <a:lnTo>
                    <a:pt x="1019193" y="489051"/>
                  </a:lnTo>
                  <a:lnTo>
                    <a:pt x="1015193" y="490939"/>
                  </a:lnTo>
                  <a:lnTo>
                    <a:pt x="1003195" y="489051"/>
                  </a:lnTo>
                  <a:lnTo>
                    <a:pt x="996363" y="490153"/>
                  </a:lnTo>
                  <a:lnTo>
                    <a:pt x="990364" y="492041"/>
                  </a:lnTo>
                  <a:lnTo>
                    <a:pt x="987197" y="495188"/>
                  </a:lnTo>
                  <a:lnTo>
                    <a:pt x="988031" y="498964"/>
                  </a:lnTo>
                  <a:lnTo>
                    <a:pt x="988031" y="501482"/>
                  </a:lnTo>
                  <a:lnTo>
                    <a:pt x="988031" y="509192"/>
                  </a:lnTo>
                  <a:lnTo>
                    <a:pt x="989197" y="510294"/>
                  </a:lnTo>
                  <a:lnTo>
                    <a:pt x="990364" y="512969"/>
                  </a:lnTo>
                  <a:lnTo>
                    <a:pt x="989197" y="515958"/>
                  </a:lnTo>
                  <a:lnTo>
                    <a:pt x="990364" y="519735"/>
                  </a:lnTo>
                  <a:lnTo>
                    <a:pt x="988031" y="523511"/>
                  </a:lnTo>
                  <a:lnTo>
                    <a:pt x="986031" y="528074"/>
                  </a:lnTo>
                  <a:lnTo>
                    <a:pt x="989197" y="531851"/>
                  </a:lnTo>
                  <a:lnTo>
                    <a:pt x="992363" y="537830"/>
                  </a:lnTo>
                  <a:lnTo>
                    <a:pt x="991197" y="540505"/>
                  </a:lnTo>
                  <a:lnTo>
                    <a:pt x="989197" y="540505"/>
                  </a:lnTo>
                  <a:lnTo>
                    <a:pt x="985198" y="540505"/>
                  </a:lnTo>
                  <a:lnTo>
                    <a:pt x="983198" y="543495"/>
                  </a:lnTo>
                  <a:lnTo>
                    <a:pt x="981198" y="547272"/>
                  </a:lnTo>
                  <a:lnTo>
                    <a:pt x="982031" y="549946"/>
                  </a:lnTo>
                  <a:lnTo>
                    <a:pt x="983198" y="551835"/>
                  </a:lnTo>
                  <a:lnTo>
                    <a:pt x="983198" y="553723"/>
                  </a:lnTo>
                  <a:lnTo>
                    <a:pt x="984031" y="555611"/>
                  </a:lnTo>
                  <a:lnTo>
                    <a:pt x="988031" y="556713"/>
                  </a:lnTo>
                  <a:lnTo>
                    <a:pt x="992363" y="557499"/>
                  </a:lnTo>
                  <a:lnTo>
                    <a:pt x="995196" y="557499"/>
                  </a:lnTo>
                  <a:lnTo>
                    <a:pt x="998362" y="556713"/>
                  </a:lnTo>
                  <a:lnTo>
                    <a:pt x="1000362" y="554824"/>
                  </a:lnTo>
                  <a:lnTo>
                    <a:pt x="1002362" y="556713"/>
                  </a:lnTo>
                  <a:lnTo>
                    <a:pt x="1000362" y="558601"/>
                  </a:lnTo>
                  <a:lnTo>
                    <a:pt x="994363" y="559388"/>
                  </a:lnTo>
                  <a:lnTo>
                    <a:pt x="988031" y="558601"/>
                  </a:lnTo>
                  <a:lnTo>
                    <a:pt x="984031" y="560489"/>
                  </a:lnTo>
                  <a:lnTo>
                    <a:pt x="981198" y="564266"/>
                  </a:lnTo>
                  <a:lnTo>
                    <a:pt x="981198" y="568042"/>
                  </a:lnTo>
                  <a:lnTo>
                    <a:pt x="982031" y="574493"/>
                  </a:lnTo>
                  <a:lnTo>
                    <a:pt x="984031" y="577641"/>
                  </a:lnTo>
                  <a:lnTo>
                    <a:pt x="986031" y="577641"/>
                  </a:lnTo>
                  <a:lnTo>
                    <a:pt x="991197" y="579529"/>
                  </a:lnTo>
                  <a:lnTo>
                    <a:pt x="993197" y="577641"/>
                  </a:lnTo>
                  <a:lnTo>
                    <a:pt x="995196" y="575752"/>
                  </a:lnTo>
                  <a:lnTo>
                    <a:pt x="997196" y="575752"/>
                  </a:lnTo>
                  <a:lnTo>
                    <a:pt x="998362" y="578742"/>
                  </a:lnTo>
                  <a:lnTo>
                    <a:pt x="1000362" y="580630"/>
                  </a:lnTo>
                  <a:lnTo>
                    <a:pt x="1006361" y="580630"/>
                  </a:lnTo>
                  <a:lnTo>
                    <a:pt x="1004362" y="582518"/>
                  </a:lnTo>
                  <a:lnTo>
                    <a:pt x="1002362" y="582518"/>
                  </a:lnTo>
                  <a:lnTo>
                    <a:pt x="998362" y="581417"/>
                  </a:lnTo>
                  <a:lnTo>
                    <a:pt x="993197" y="581417"/>
                  </a:lnTo>
                  <a:lnTo>
                    <a:pt x="989197" y="583305"/>
                  </a:lnTo>
                  <a:lnTo>
                    <a:pt x="988031" y="584407"/>
                  </a:lnTo>
                  <a:lnTo>
                    <a:pt x="988031" y="590071"/>
                  </a:lnTo>
                  <a:lnTo>
                    <a:pt x="990364" y="594635"/>
                  </a:lnTo>
                  <a:lnTo>
                    <a:pt x="992363" y="600299"/>
                  </a:lnTo>
                  <a:lnTo>
                    <a:pt x="997196" y="602188"/>
                  </a:lnTo>
                  <a:lnTo>
                    <a:pt x="1000362" y="603289"/>
                  </a:lnTo>
                  <a:lnTo>
                    <a:pt x="1004362" y="605964"/>
                  </a:lnTo>
                  <a:lnTo>
                    <a:pt x="1008361" y="605177"/>
                  </a:lnTo>
                  <a:lnTo>
                    <a:pt x="1009194" y="605964"/>
                  </a:lnTo>
                  <a:lnTo>
                    <a:pt x="1007195" y="607852"/>
                  </a:lnTo>
                  <a:lnTo>
                    <a:pt x="1005195" y="607852"/>
                  </a:lnTo>
                  <a:lnTo>
                    <a:pt x="1002362" y="607065"/>
                  </a:lnTo>
                  <a:lnTo>
                    <a:pt x="998362" y="607065"/>
                  </a:lnTo>
                  <a:lnTo>
                    <a:pt x="994363" y="608954"/>
                  </a:lnTo>
                  <a:lnTo>
                    <a:pt x="987197" y="611629"/>
                  </a:lnTo>
                  <a:lnTo>
                    <a:pt x="984031" y="614618"/>
                  </a:lnTo>
                  <a:lnTo>
                    <a:pt x="983198" y="616507"/>
                  </a:lnTo>
                  <a:lnTo>
                    <a:pt x="982031" y="615405"/>
                  </a:lnTo>
                  <a:lnTo>
                    <a:pt x="980032" y="614618"/>
                  </a:lnTo>
                  <a:lnTo>
                    <a:pt x="977199" y="615405"/>
                  </a:lnTo>
                  <a:lnTo>
                    <a:pt x="973199" y="615405"/>
                  </a:lnTo>
                  <a:lnTo>
                    <a:pt x="973199" y="614618"/>
                  </a:lnTo>
                  <a:lnTo>
                    <a:pt x="978032" y="613517"/>
                  </a:lnTo>
                  <a:lnTo>
                    <a:pt x="980032" y="611629"/>
                  </a:lnTo>
                  <a:lnTo>
                    <a:pt x="981198" y="605964"/>
                  </a:lnTo>
                  <a:lnTo>
                    <a:pt x="980032" y="601401"/>
                  </a:lnTo>
                  <a:lnTo>
                    <a:pt x="981198" y="597624"/>
                  </a:lnTo>
                  <a:lnTo>
                    <a:pt x="979198" y="595736"/>
                  </a:lnTo>
                  <a:lnTo>
                    <a:pt x="977199" y="596523"/>
                  </a:lnTo>
                  <a:lnTo>
                    <a:pt x="975199" y="596523"/>
                  </a:lnTo>
                  <a:lnTo>
                    <a:pt x="973199" y="594635"/>
                  </a:lnTo>
                  <a:lnTo>
                    <a:pt x="973199" y="590858"/>
                  </a:lnTo>
                  <a:lnTo>
                    <a:pt x="978032" y="588183"/>
                  </a:lnTo>
                  <a:lnTo>
                    <a:pt x="978032" y="586295"/>
                  </a:lnTo>
                  <a:lnTo>
                    <a:pt x="976032" y="584407"/>
                  </a:lnTo>
                  <a:lnTo>
                    <a:pt x="973199" y="582518"/>
                  </a:lnTo>
                  <a:lnTo>
                    <a:pt x="972033" y="579529"/>
                  </a:lnTo>
                  <a:lnTo>
                    <a:pt x="969200" y="577641"/>
                  </a:lnTo>
                  <a:lnTo>
                    <a:pt x="967200" y="574493"/>
                  </a:lnTo>
                  <a:lnTo>
                    <a:pt x="966034" y="571976"/>
                  </a:lnTo>
                  <a:lnTo>
                    <a:pt x="966034" y="568042"/>
                  </a:lnTo>
                  <a:lnTo>
                    <a:pt x="965200" y="566154"/>
                  </a:lnTo>
                  <a:lnTo>
                    <a:pt x="964034" y="562377"/>
                  </a:lnTo>
                  <a:lnTo>
                    <a:pt x="965200" y="559388"/>
                  </a:lnTo>
                  <a:lnTo>
                    <a:pt x="967200" y="557499"/>
                  </a:lnTo>
                  <a:lnTo>
                    <a:pt x="969200" y="555611"/>
                  </a:lnTo>
                  <a:lnTo>
                    <a:pt x="969200" y="553723"/>
                  </a:lnTo>
                  <a:lnTo>
                    <a:pt x="966034" y="551835"/>
                  </a:lnTo>
                  <a:lnTo>
                    <a:pt x="963201" y="549946"/>
                  </a:lnTo>
                  <a:lnTo>
                    <a:pt x="959201" y="549946"/>
                  </a:lnTo>
                  <a:lnTo>
                    <a:pt x="956035" y="551048"/>
                  </a:lnTo>
                  <a:lnTo>
                    <a:pt x="954035" y="553723"/>
                  </a:lnTo>
                  <a:lnTo>
                    <a:pt x="952035" y="556713"/>
                  </a:lnTo>
                  <a:lnTo>
                    <a:pt x="948703" y="557499"/>
                  </a:lnTo>
                  <a:lnTo>
                    <a:pt x="946036" y="553723"/>
                  </a:lnTo>
                  <a:lnTo>
                    <a:pt x="942703" y="552936"/>
                  </a:lnTo>
                  <a:lnTo>
                    <a:pt x="937871" y="553723"/>
                  </a:lnTo>
                  <a:lnTo>
                    <a:pt x="932705" y="556713"/>
                  </a:lnTo>
                  <a:lnTo>
                    <a:pt x="931872" y="560489"/>
                  </a:lnTo>
                  <a:lnTo>
                    <a:pt x="931872" y="562377"/>
                  </a:lnTo>
                  <a:lnTo>
                    <a:pt x="927872" y="566154"/>
                  </a:lnTo>
                  <a:lnTo>
                    <a:pt x="925872" y="570717"/>
                  </a:lnTo>
                  <a:lnTo>
                    <a:pt x="925872" y="574493"/>
                  </a:lnTo>
                  <a:lnTo>
                    <a:pt x="925872" y="577641"/>
                  </a:lnTo>
                  <a:lnTo>
                    <a:pt x="926706" y="580630"/>
                  </a:lnTo>
                  <a:lnTo>
                    <a:pt x="927872" y="582518"/>
                  </a:lnTo>
                  <a:lnTo>
                    <a:pt x="926706" y="584407"/>
                  </a:lnTo>
                  <a:lnTo>
                    <a:pt x="923873" y="584407"/>
                  </a:lnTo>
                  <a:lnTo>
                    <a:pt x="923873" y="582518"/>
                  </a:lnTo>
                  <a:lnTo>
                    <a:pt x="923873" y="578742"/>
                  </a:lnTo>
                  <a:lnTo>
                    <a:pt x="922706" y="576854"/>
                  </a:lnTo>
                  <a:lnTo>
                    <a:pt x="921873" y="574493"/>
                  </a:lnTo>
                  <a:lnTo>
                    <a:pt x="921873" y="570717"/>
                  </a:lnTo>
                  <a:lnTo>
                    <a:pt x="925872" y="566154"/>
                  </a:lnTo>
                  <a:lnTo>
                    <a:pt x="928705" y="561276"/>
                  </a:lnTo>
                  <a:lnTo>
                    <a:pt x="929872" y="559388"/>
                  </a:lnTo>
                  <a:lnTo>
                    <a:pt x="930705" y="555611"/>
                  </a:lnTo>
                  <a:lnTo>
                    <a:pt x="927872" y="551835"/>
                  </a:lnTo>
                  <a:lnTo>
                    <a:pt x="924706" y="551048"/>
                  </a:lnTo>
                  <a:lnTo>
                    <a:pt x="921873" y="551048"/>
                  </a:lnTo>
                  <a:lnTo>
                    <a:pt x="918707" y="551835"/>
                  </a:lnTo>
                  <a:lnTo>
                    <a:pt x="918707" y="551048"/>
                  </a:lnTo>
                  <a:lnTo>
                    <a:pt x="920706" y="548058"/>
                  </a:lnTo>
                </a:path>
                <a:path w="1200150" h="1075689">
                  <a:moveTo>
                    <a:pt x="171309" y="590858"/>
                  </a:moveTo>
                  <a:lnTo>
                    <a:pt x="113651" y="637277"/>
                  </a:lnTo>
                  <a:lnTo>
                    <a:pt x="96820" y="678189"/>
                  </a:lnTo>
                  <a:lnTo>
                    <a:pt x="87654" y="759855"/>
                  </a:lnTo>
                  <a:lnTo>
                    <a:pt x="88487" y="772286"/>
                  </a:lnTo>
                  <a:lnTo>
                    <a:pt x="91654" y="779996"/>
                  </a:lnTo>
                  <a:lnTo>
                    <a:pt x="96820" y="787549"/>
                  </a:lnTo>
                  <a:lnTo>
                    <a:pt x="138147" y="835856"/>
                  </a:lnTo>
                  <a:lnTo>
                    <a:pt x="148979" y="850332"/>
                  </a:lnTo>
                  <a:lnTo>
                    <a:pt x="156978" y="863550"/>
                  </a:lnTo>
                  <a:lnTo>
                    <a:pt x="160977" y="872204"/>
                  </a:lnTo>
                  <a:lnTo>
                    <a:pt x="162144" y="881646"/>
                  </a:lnTo>
                  <a:lnTo>
                    <a:pt x="158978" y="891873"/>
                  </a:lnTo>
                  <a:lnTo>
                    <a:pt x="150146" y="908081"/>
                  </a:lnTo>
                  <a:lnTo>
                    <a:pt x="122983" y="948992"/>
                  </a:lnTo>
                  <a:lnTo>
                    <a:pt x="109651" y="969763"/>
                  </a:lnTo>
                  <a:lnTo>
                    <a:pt x="101652" y="977316"/>
                  </a:lnTo>
                </a:path>
                <a:path w="1200150" h="1075689">
                  <a:moveTo>
                    <a:pt x="29329" y="965200"/>
                  </a:moveTo>
                  <a:lnTo>
                    <a:pt x="28496" y="969763"/>
                  </a:lnTo>
                  <a:lnTo>
                    <a:pt x="26496" y="972753"/>
                  </a:lnTo>
                  <a:lnTo>
                    <a:pt x="27329" y="977316"/>
                  </a:lnTo>
                  <a:lnTo>
                    <a:pt x="29329" y="982194"/>
                  </a:lnTo>
                  <a:lnTo>
                    <a:pt x="32495" y="987229"/>
                  </a:lnTo>
                  <a:lnTo>
                    <a:pt x="33328" y="989904"/>
                  </a:lnTo>
                  <a:lnTo>
                    <a:pt x="31329" y="991792"/>
                  </a:lnTo>
                  <a:lnTo>
                    <a:pt x="27329" y="994782"/>
                  </a:lnTo>
                  <a:lnTo>
                    <a:pt x="25329" y="997457"/>
                  </a:lnTo>
                  <a:lnTo>
                    <a:pt x="23996" y="1001233"/>
                  </a:lnTo>
                  <a:lnTo>
                    <a:pt x="21996" y="1004223"/>
                  </a:lnTo>
                  <a:lnTo>
                    <a:pt x="19330" y="1006111"/>
                  </a:lnTo>
                  <a:lnTo>
                    <a:pt x="17997" y="1008786"/>
                  </a:lnTo>
                  <a:lnTo>
                    <a:pt x="19997" y="1011776"/>
                  </a:lnTo>
                  <a:lnTo>
                    <a:pt x="21996" y="1013664"/>
                  </a:lnTo>
                  <a:lnTo>
                    <a:pt x="30495" y="1017441"/>
                  </a:lnTo>
                  <a:lnTo>
                    <a:pt x="33328" y="1018227"/>
                  </a:lnTo>
                  <a:lnTo>
                    <a:pt x="37328" y="1016339"/>
                  </a:lnTo>
                  <a:lnTo>
                    <a:pt x="43327" y="1017441"/>
                  </a:lnTo>
                  <a:lnTo>
                    <a:pt x="39327" y="1021217"/>
                  </a:lnTo>
                  <a:lnTo>
                    <a:pt x="36494" y="1026095"/>
                  </a:lnTo>
                  <a:lnTo>
                    <a:pt x="30495" y="1030658"/>
                  </a:lnTo>
                  <a:lnTo>
                    <a:pt x="25329" y="1035536"/>
                  </a:lnTo>
                  <a:lnTo>
                    <a:pt x="21996" y="1039313"/>
                  </a:lnTo>
                  <a:lnTo>
                    <a:pt x="15997" y="1047652"/>
                  </a:lnTo>
                  <a:lnTo>
                    <a:pt x="7998" y="1062129"/>
                  </a:lnTo>
                  <a:lnTo>
                    <a:pt x="0" y="107534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5140668" y="3504775"/>
              <a:ext cx="165100" cy="314325"/>
            </a:xfrm>
            <a:custGeom>
              <a:avLst/>
              <a:gdLst/>
              <a:ahLst/>
              <a:cxnLst/>
              <a:rect l="l" t="t" r="r" b="b"/>
              <a:pathLst>
                <a:path w="165100" h="314325">
                  <a:moveTo>
                    <a:pt x="164810" y="0"/>
                  </a:moveTo>
                  <a:lnTo>
                    <a:pt x="128815" y="26435"/>
                  </a:lnTo>
                  <a:lnTo>
                    <a:pt x="72490" y="66560"/>
                  </a:lnTo>
                  <a:lnTo>
                    <a:pt x="53326" y="80879"/>
                  </a:lnTo>
                  <a:lnTo>
                    <a:pt x="39161" y="131231"/>
                  </a:lnTo>
                  <a:lnTo>
                    <a:pt x="33995" y="196690"/>
                  </a:lnTo>
                  <a:lnTo>
                    <a:pt x="33162" y="202355"/>
                  </a:lnTo>
                  <a:lnTo>
                    <a:pt x="31162" y="207233"/>
                  </a:lnTo>
                  <a:lnTo>
                    <a:pt x="25996" y="207233"/>
                  </a:lnTo>
                  <a:lnTo>
                    <a:pt x="25163" y="206131"/>
                  </a:lnTo>
                  <a:lnTo>
                    <a:pt x="1999" y="199680"/>
                  </a:lnTo>
                  <a:lnTo>
                    <a:pt x="0" y="199680"/>
                  </a:lnTo>
                  <a:lnTo>
                    <a:pt x="833" y="200467"/>
                  </a:lnTo>
                  <a:lnTo>
                    <a:pt x="1999" y="200467"/>
                  </a:lnTo>
                  <a:lnTo>
                    <a:pt x="14831" y="205344"/>
                  </a:lnTo>
                  <a:lnTo>
                    <a:pt x="27162" y="208019"/>
                  </a:lnTo>
                  <a:lnTo>
                    <a:pt x="29162" y="209121"/>
                  </a:lnTo>
                  <a:lnTo>
                    <a:pt x="31995" y="209121"/>
                  </a:lnTo>
                  <a:lnTo>
                    <a:pt x="31162" y="215572"/>
                  </a:lnTo>
                  <a:lnTo>
                    <a:pt x="31995" y="224227"/>
                  </a:lnTo>
                  <a:lnTo>
                    <a:pt x="39161" y="233668"/>
                  </a:lnTo>
                  <a:lnTo>
                    <a:pt x="57325" y="265138"/>
                  </a:lnTo>
                  <a:lnTo>
                    <a:pt x="61324" y="270803"/>
                  </a:lnTo>
                  <a:lnTo>
                    <a:pt x="61324" y="273478"/>
                  </a:lnTo>
                  <a:lnTo>
                    <a:pt x="62491" y="282133"/>
                  </a:lnTo>
                  <a:lnTo>
                    <a:pt x="60491" y="296452"/>
                  </a:lnTo>
                  <a:lnTo>
                    <a:pt x="61324" y="314232"/>
                  </a:lnTo>
                  <a:lnTo>
                    <a:pt x="62491" y="314232"/>
                  </a:lnTo>
                  <a:lnTo>
                    <a:pt x="64491" y="290787"/>
                  </a:lnTo>
                  <a:lnTo>
                    <a:pt x="63324" y="277569"/>
                  </a:lnTo>
                  <a:lnTo>
                    <a:pt x="63324" y="270803"/>
                  </a:lnTo>
                  <a:lnTo>
                    <a:pt x="54492" y="256327"/>
                  </a:lnTo>
                  <a:lnTo>
                    <a:pt x="33995" y="224227"/>
                  </a:lnTo>
                  <a:lnTo>
                    <a:pt x="33995" y="216674"/>
                  </a:lnTo>
                  <a:lnTo>
                    <a:pt x="33162" y="211009"/>
                  </a:lnTo>
                  <a:lnTo>
                    <a:pt x="35161" y="207233"/>
                  </a:lnTo>
                  <a:lnTo>
                    <a:pt x="35161" y="206131"/>
                  </a:lnTo>
                  <a:lnTo>
                    <a:pt x="35995" y="203456"/>
                  </a:lnTo>
                  <a:lnTo>
                    <a:pt x="35995" y="193543"/>
                  </a:lnTo>
                  <a:lnTo>
                    <a:pt x="37994" y="171986"/>
                  </a:lnTo>
                  <a:lnTo>
                    <a:pt x="37994" y="165220"/>
                  </a:lnTo>
                  <a:lnTo>
                    <a:pt x="39161" y="157667"/>
                  </a:lnTo>
                  <a:lnTo>
                    <a:pt x="39994" y="133120"/>
                  </a:lnTo>
                  <a:lnTo>
                    <a:pt x="53326" y="87330"/>
                  </a:lnTo>
                  <a:lnTo>
                    <a:pt x="82488" y="60895"/>
                  </a:lnTo>
                  <a:lnTo>
                    <a:pt x="135648" y="23760"/>
                  </a:lnTo>
                  <a:lnTo>
                    <a:pt x="160811" y="5664"/>
                  </a:lnTo>
                  <a:lnTo>
                    <a:pt x="16481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5140668" y="3504775"/>
              <a:ext cx="165100" cy="314325"/>
            </a:xfrm>
            <a:custGeom>
              <a:avLst/>
              <a:gdLst/>
              <a:ahLst/>
              <a:cxnLst/>
              <a:rect l="l" t="t" r="r" b="b"/>
              <a:pathLst>
                <a:path w="165100" h="314325">
                  <a:moveTo>
                    <a:pt x="61324" y="314232"/>
                  </a:moveTo>
                  <a:lnTo>
                    <a:pt x="62491" y="314232"/>
                  </a:lnTo>
                  <a:lnTo>
                    <a:pt x="64491" y="290787"/>
                  </a:lnTo>
                  <a:lnTo>
                    <a:pt x="63324" y="277569"/>
                  </a:lnTo>
                  <a:lnTo>
                    <a:pt x="63324" y="273478"/>
                  </a:lnTo>
                  <a:lnTo>
                    <a:pt x="63324" y="270803"/>
                  </a:lnTo>
                  <a:lnTo>
                    <a:pt x="61324" y="267813"/>
                  </a:lnTo>
                  <a:lnTo>
                    <a:pt x="54492" y="256327"/>
                  </a:lnTo>
                  <a:lnTo>
                    <a:pt x="43160" y="238546"/>
                  </a:lnTo>
                  <a:lnTo>
                    <a:pt x="33995" y="224227"/>
                  </a:lnTo>
                  <a:lnTo>
                    <a:pt x="33995" y="218562"/>
                  </a:lnTo>
                  <a:lnTo>
                    <a:pt x="33995" y="216674"/>
                  </a:lnTo>
                  <a:lnTo>
                    <a:pt x="33162" y="211009"/>
                  </a:lnTo>
                  <a:lnTo>
                    <a:pt x="35161" y="207233"/>
                  </a:lnTo>
                  <a:lnTo>
                    <a:pt x="35161" y="206131"/>
                  </a:lnTo>
                  <a:lnTo>
                    <a:pt x="35995" y="203456"/>
                  </a:lnTo>
                  <a:lnTo>
                    <a:pt x="35995" y="193543"/>
                  </a:lnTo>
                  <a:lnTo>
                    <a:pt x="37994" y="171986"/>
                  </a:lnTo>
                  <a:lnTo>
                    <a:pt x="37994" y="165220"/>
                  </a:lnTo>
                  <a:lnTo>
                    <a:pt x="39161" y="157667"/>
                  </a:lnTo>
                  <a:lnTo>
                    <a:pt x="47993" y="103537"/>
                  </a:lnTo>
                  <a:lnTo>
                    <a:pt x="82488" y="60895"/>
                  </a:lnTo>
                  <a:lnTo>
                    <a:pt x="119650" y="35089"/>
                  </a:lnTo>
                  <a:lnTo>
                    <a:pt x="135648" y="23760"/>
                  </a:lnTo>
                  <a:lnTo>
                    <a:pt x="147646" y="15105"/>
                  </a:lnTo>
                  <a:lnTo>
                    <a:pt x="160811" y="5664"/>
                  </a:lnTo>
                  <a:lnTo>
                    <a:pt x="162810" y="2989"/>
                  </a:lnTo>
                  <a:lnTo>
                    <a:pt x="164810" y="0"/>
                  </a:lnTo>
                  <a:lnTo>
                    <a:pt x="147646" y="12430"/>
                  </a:lnTo>
                  <a:lnTo>
                    <a:pt x="128815" y="26435"/>
                  </a:lnTo>
                  <a:lnTo>
                    <a:pt x="117650" y="34302"/>
                  </a:lnTo>
                  <a:lnTo>
                    <a:pt x="72490" y="66560"/>
                  </a:lnTo>
                  <a:lnTo>
                    <a:pt x="41994" y="111877"/>
                  </a:lnTo>
                  <a:lnTo>
                    <a:pt x="35995" y="168996"/>
                  </a:lnTo>
                  <a:lnTo>
                    <a:pt x="33995" y="196690"/>
                  </a:lnTo>
                  <a:lnTo>
                    <a:pt x="33162" y="202355"/>
                  </a:lnTo>
                  <a:lnTo>
                    <a:pt x="31995" y="205344"/>
                  </a:lnTo>
                  <a:lnTo>
                    <a:pt x="31162" y="207233"/>
                  </a:lnTo>
                  <a:lnTo>
                    <a:pt x="25996" y="207233"/>
                  </a:lnTo>
                  <a:lnTo>
                    <a:pt x="25163" y="206131"/>
                  </a:lnTo>
                  <a:lnTo>
                    <a:pt x="4832" y="200467"/>
                  </a:lnTo>
                  <a:lnTo>
                    <a:pt x="1999" y="199680"/>
                  </a:lnTo>
                  <a:lnTo>
                    <a:pt x="0" y="199680"/>
                  </a:lnTo>
                  <a:lnTo>
                    <a:pt x="833" y="200467"/>
                  </a:lnTo>
                  <a:lnTo>
                    <a:pt x="1999" y="200467"/>
                  </a:lnTo>
                  <a:lnTo>
                    <a:pt x="6832" y="202355"/>
                  </a:lnTo>
                  <a:lnTo>
                    <a:pt x="14831" y="205344"/>
                  </a:lnTo>
                  <a:lnTo>
                    <a:pt x="23163" y="207233"/>
                  </a:lnTo>
                  <a:lnTo>
                    <a:pt x="27162" y="208019"/>
                  </a:lnTo>
                  <a:lnTo>
                    <a:pt x="29162" y="209121"/>
                  </a:lnTo>
                  <a:lnTo>
                    <a:pt x="31995" y="209121"/>
                  </a:lnTo>
                  <a:lnTo>
                    <a:pt x="31162" y="215572"/>
                  </a:lnTo>
                  <a:lnTo>
                    <a:pt x="31995" y="224227"/>
                  </a:lnTo>
                  <a:lnTo>
                    <a:pt x="39161" y="233668"/>
                  </a:lnTo>
                  <a:lnTo>
                    <a:pt x="57325" y="265138"/>
                  </a:lnTo>
                  <a:lnTo>
                    <a:pt x="61324" y="270803"/>
                  </a:lnTo>
                  <a:lnTo>
                    <a:pt x="61324" y="273478"/>
                  </a:lnTo>
                  <a:lnTo>
                    <a:pt x="62491" y="282133"/>
                  </a:lnTo>
                  <a:lnTo>
                    <a:pt x="60491" y="296452"/>
                  </a:lnTo>
                  <a:lnTo>
                    <a:pt x="61324" y="314232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3" name="object 355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206877" y="4333065"/>
              <a:ext cx="248696" cy="122872"/>
            </a:xfrm>
            <a:prstGeom prst="rect">
              <a:avLst/>
            </a:prstGeom>
          </p:spPr>
        </p:pic>
        <p:sp>
          <p:nvSpPr>
            <p:cNvPr id="3554" name="object 3554"/>
            <p:cNvSpPr/>
            <p:nvPr/>
          </p:nvSpPr>
          <p:spPr>
            <a:xfrm>
              <a:off x="6933922" y="3883837"/>
              <a:ext cx="278130" cy="161925"/>
            </a:xfrm>
            <a:custGeom>
              <a:avLst/>
              <a:gdLst/>
              <a:ahLst/>
              <a:cxnLst/>
              <a:rect l="l" t="t" r="r" b="b"/>
              <a:pathLst>
                <a:path w="278129" h="161925">
                  <a:moveTo>
                    <a:pt x="120816" y="26907"/>
                  </a:moveTo>
                  <a:lnTo>
                    <a:pt x="118817" y="26907"/>
                  </a:lnTo>
                  <a:lnTo>
                    <a:pt x="119483" y="28795"/>
                  </a:lnTo>
                  <a:lnTo>
                    <a:pt x="121483" y="30683"/>
                  </a:lnTo>
                  <a:lnTo>
                    <a:pt x="121483" y="37135"/>
                  </a:lnTo>
                  <a:lnTo>
                    <a:pt x="124816" y="43901"/>
                  </a:lnTo>
                  <a:lnTo>
                    <a:pt x="126815" y="55230"/>
                  </a:lnTo>
                  <a:lnTo>
                    <a:pt x="127482" y="62154"/>
                  </a:lnTo>
                  <a:lnTo>
                    <a:pt x="131481" y="64042"/>
                  </a:lnTo>
                  <a:lnTo>
                    <a:pt x="136814" y="68448"/>
                  </a:lnTo>
                  <a:lnTo>
                    <a:pt x="147479" y="72382"/>
                  </a:lnTo>
                  <a:lnTo>
                    <a:pt x="150812" y="75371"/>
                  </a:lnTo>
                  <a:lnTo>
                    <a:pt x="176809" y="75371"/>
                  </a:lnTo>
                  <a:lnTo>
                    <a:pt x="177975" y="76158"/>
                  </a:lnTo>
                  <a:lnTo>
                    <a:pt x="177975" y="78046"/>
                  </a:lnTo>
                  <a:lnTo>
                    <a:pt x="176809" y="79935"/>
                  </a:lnTo>
                  <a:lnTo>
                    <a:pt x="175975" y="84812"/>
                  </a:lnTo>
                  <a:lnTo>
                    <a:pt x="177975" y="93152"/>
                  </a:lnTo>
                  <a:lnTo>
                    <a:pt x="178808" y="98030"/>
                  </a:lnTo>
                  <a:lnTo>
                    <a:pt x="177975" y="98030"/>
                  </a:lnTo>
                  <a:lnTo>
                    <a:pt x="178808" y="104796"/>
                  </a:lnTo>
                  <a:lnTo>
                    <a:pt x="180808" y="109359"/>
                  </a:lnTo>
                  <a:lnTo>
                    <a:pt x="180808" y="110461"/>
                  </a:lnTo>
                  <a:lnTo>
                    <a:pt x="179975" y="123679"/>
                  </a:lnTo>
                  <a:lnTo>
                    <a:pt x="179975" y="129343"/>
                  </a:lnTo>
                  <a:lnTo>
                    <a:pt x="176809" y="131231"/>
                  </a:lnTo>
                  <a:lnTo>
                    <a:pt x="174809" y="135795"/>
                  </a:lnTo>
                  <a:lnTo>
                    <a:pt x="173976" y="140043"/>
                  </a:lnTo>
                  <a:lnTo>
                    <a:pt x="166810" y="149484"/>
                  </a:lnTo>
                  <a:lnTo>
                    <a:pt x="162810" y="161601"/>
                  </a:lnTo>
                  <a:lnTo>
                    <a:pt x="165977" y="161601"/>
                  </a:lnTo>
                  <a:lnTo>
                    <a:pt x="166810" y="158926"/>
                  </a:lnTo>
                  <a:lnTo>
                    <a:pt x="174809" y="141931"/>
                  </a:lnTo>
                  <a:lnTo>
                    <a:pt x="180808" y="133277"/>
                  </a:lnTo>
                  <a:lnTo>
                    <a:pt x="185141" y="120689"/>
                  </a:lnTo>
                  <a:lnTo>
                    <a:pt x="185141" y="105583"/>
                  </a:lnTo>
                  <a:lnTo>
                    <a:pt x="182808" y="102908"/>
                  </a:lnTo>
                  <a:lnTo>
                    <a:pt x="181975" y="99132"/>
                  </a:lnTo>
                  <a:lnTo>
                    <a:pt x="181975" y="88589"/>
                  </a:lnTo>
                  <a:lnTo>
                    <a:pt x="180808" y="79148"/>
                  </a:lnTo>
                  <a:lnTo>
                    <a:pt x="179975" y="75371"/>
                  </a:lnTo>
                  <a:lnTo>
                    <a:pt x="176809" y="72382"/>
                  </a:lnTo>
                  <a:lnTo>
                    <a:pt x="174809" y="71595"/>
                  </a:lnTo>
                  <a:lnTo>
                    <a:pt x="161977" y="70336"/>
                  </a:lnTo>
                  <a:lnTo>
                    <a:pt x="159589" y="69707"/>
                  </a:lnTo>
                  <a:lnTo>
                    <a:pt x="146813" y="69707"/>
                  </a:lnTo>
                  <a:lnTo>
                    <a:pt x="139480" y="64042"/>
                  </a:lnTo>
                  <a:lnTo>
                    <a:pt x="137258" y="60895"/>
                  </a:lnTo>
                  <a:lnTo>
                    <a:pt x="131481" y="60895"/>
                  </a:lnTo>
                  <a:lnTo>
                    <a:pt x="128815" y="58377"/>
                  </a:lnTo>
                  <a:lnTo>
                    <a:pt x="127482" y="53342"/>
                  </a:lnTo>
                  <a:lnTo>
                    <a:pt x="129482" y="49566"/>
                  </a:lnTo>
                  <a:lnTo>
                    <a:pt x="130815" y="46576"/>
                  </a:lnTo>
                  <a:lnTo>
                    <a:pt x="130815" y="42799"/>
                  </a:lnTo>
                  <a:lnTo>
                    <a:pt x="128815" y="39023"/>
                  </a:lnTo>
                  <a:lnTo>
                    <a:pt x="127482" y="37135"/>
                  </a:lnTo>
                  <a:lnTo>
                    <a:pt x="127482" y="31470"/>
                  </a:lnTo>
                  <a:lnTo>
                    <a:pt x="128371" y="27694"/>
                  </a:lnTo>
                  <a:lnTo>
                    <a:pt x="122816" y="27694"/>
                  </a:lnTo>
                  <a:lnTo>
                    <a:pt x="120816" y="26907"/>
                  </a:lnTo>
                  <a:close/>
                </a:path>
                <a:path w="278129" h="161925">
                  <a:moveTo>
                    <a:pt x="268463" y="148383"/>
                  </a:moveTo>
                  <a:lnTo>
                    <a:pt x="263630" y="149484"/>
                  </a:lnTo>
                  <a:lnTo>
                    <a:pt x="254465" y="155936"/>
                  </a:lnTo>
                  <a:lnTo>
                    <a:pt x="249132" y="157037"/>
                  </a:lnTo>
                  <a:lnTo>
                    <a:pt x="248465" y="159712"/>
                  </a:lnTo>
                  <a:lnTo>
                    <a:pt x="249132" y="161601"/>
                  </a:lnTo>
                  <a:lnTo>
                    <a:pt x="256464" y="161601"/>
                  </a:lnTo>
                  <a:lnTo>
                    <a:pt x="264463" y="155149"/>
                  </a:lnTo>
                  <a:lnTo>
                    <a:pt x="269629" y="152159"/>
                  </a:lnTo>
                  <a:lnTo>
                    <a:pt x="271629" y="151373"/>
                  </a:lnTo>
                  <a:lnTo>
                    <a:pt x="277628" y="151373"/>
                  </a:lnTo>
                  <a:lnTo>
                    <a:pt x="277628" y="150271"/>
                  </a:lnTo>
                  <a:lnTo>
                    <a:pt x="268463" y="148383"/>
                  </a:lnTo>
                  <a:close/>
                </a:path>
                <a:path w="278129" h="161925">
                  <a:moveTo>
                    <a:pt x="277628" y="151373"/>
                  </a:moveTo>
                  <a:lnTo>
                    <a:pt x="274462" y="151373"/>
                  </a:lnTo>
                  <a:lnTo>
                    <a:pt x="277628" y="154048"/>
                  </a:lnTo>
                  <a:lnTo>
                    <a:pt x="277628" y="151373"/>
                  </a:lnTo>
                  <a:close/>
                </a:path>
                <a:path w="278129" h="161925">
                  <a:moveTo>
                    <a:pt x="154812" y="68448"/>
                  </a:moveTo>
                  <a:lnTo>
                    <a:pt x="152812" y="69707"/>
                  </a:lnTo>
                  <a:lnTo>
                    <a:pt x="159589" y="69707"/>
                  </a:lnTo>
                  <a:lnTo>
                    <a:pt x="154812" y="68448"/>
                  </a:lnTo>
                  <a:close/>
                </a:path>
                <a:path w="278129" h="161925">
                  <a:moveTo>
                    <a:pt x="134814" y="56017"/>
                  </a:moveTo>
                  <a:lnTo>
                    <a:pt x="132815" y="56017"/>
                  </a:lnTo>
                  <a:lnTo>
                    <a:pt x="131481" y="59007"/>
                  </a:lnTo>
                  <a:lnTo>
                    <a:pt x="132815" y="60266"/>
                  </a:lnTo>
                  <a:lnTo>
                    <a:pt x="132815" y="60895"/>
                  </a:lnTo>
                  <a:lnTo>
                    <a:pt x="137258" y="60895"/>
                  </a:lnTo>
                  <a:lnTo>
                    <a:pt x="136814" y="60266"/>
                  </a:lnTo>
                  <a:lnTo>
                    <a:pt x="134814" y="56017"/>
                  </a:lnTo>
                  <a:close/>
                </a:path>
                <a:path w="278129" h="161925">
                  <a:moveTo>
                    <a:pt x="85488" y="0"/>
                  </a:moveTo>
                  <a:lnTo>
                    <a:pt x="77156" y="0"/>
                  </a:lnTo>
                  <a:lnTo>
                    <a:pt x="68323" y="1258"/>
                  </a:lnTo>
                  <a:lnTo>
                    <a:pt x="60325" y="3147"/>
                  </a:lnTo>
                  <a:lnTo>
                    <a:pt x="51159" y="3776"/>
                  </a:lnTo>
                  <a:lnTo>
                    <a:pt x="45160" y="3776"/>
                  </a:lnTo>
                  <a:lnTo>
                    <a:pt x="41161" y="5035"/>
                  </a:lnTo>
                  <a:lnTo>
                    <a:pt x="37161" y="7552"/>
                  </a:lnTo>
                  <a:lnTo>
                    <a:pt x="25163" y="13374"/>
                  </a:lnTo>
                  <a:lnTo>
                    <a:pt x="0" y="32571"/>
                  </a:lnTo>
                  <a:lnTo>
                    <a:pt x="4666" y="31470"/>
                  </a:lnTo>
                  <a:lnTo>
                    <a:pt x="9998" y="27694"/>
                  </a:lnTo>
                  <a:lnTo>
                    <a:pt x="17164" y="23917"/>
                  </a:lnTo>
                  <a:lnTo>
                    <a:pt x="23996" y="21242"/>
                  </a:lnTo>
                  <a:lnTo>
                    <a:pt x="33162" y="15263"/>
                  </a:lnTo>
                  <a:lnTo>
                    <a:pt x="39161" y="9598"/>
                  </a:lnTo>
                  <a:lnTo>
                    <a:pt x="41994" y="8811"/>
                  </a:lnTo>
                  <a:lnTo>
                    <a:pt x="45160" y="5664"/>
                  </a:lnTo>
                  <a:lnTo>
                    <a:pt x="81655" y="5664"/>
                  </a:lnTo>
                  <a:lnTo>
                    <a:pt x="84321" y="5035"/>
                  </a:lnTo>
                  <a:lnTo>
                    <a:pt x="107762" y="5035"/>
                  </a:lnTo>
                  <a:lnTo>
                    <a:pt x="104319" y="3776"/>
                  </a:lnTo>
                  <a:lnTo>
                    <a:pt x="97486" y="3147"/>
                  </a:lnTo>
                  <a:lnTo>
                    <a:pt x="92320" y="1888"/>
                  </a:lnTo>
                  <a:lnTo>
                    <a:pt x="85488" y="0"/>
                  </a:lnTo>
                  <a:close/>
                </a:path>
                <a:path w="278129" h="161925">
                  <a:moveTo>
                    <a:pt x="107762" y="5035"/>
                  </a:moveTo>
                  <a:lnTo>
                    <a:pt x="90320" y="5035"/>
                  </a:lnTo>
                  <a:lnTo>
                    <a:pt x="95486" y="6923"/>
                  </a:lnTo>
                  <a:lnTo>
                    <a:pt x="106318" y="10699"/>
                  </a:lnTo>
                  <a:lnTo>
                    <a:pt x="111484" y="13374"/>
                  </a:lnTo>
                  <a:lnTo>
                    <a:pt x="120816" y="22029"/>
                  </a:lnTo>
                  <a:lnTo>
                    <a:pt x="123483" y="25805"/>
                  </a:lnTo>
                  <a:lnTo>
                    <a:pt x="122816" y="27694"/>
                  </a:lnTo>
                  <a:lnTo>
                    <a:pt x="128371" y="27694"/>
                  </a:lnTo>
                  <a:lnTo>
                    <a:pt x="128815" y="25805"/>
                  </a:lnTo>
                  <a:lnTo>
                    <a:pt x="124816" y="18252"/>
                  </a:lnTo>
                  <a:lnTo>
                    <a:pt x="116817" y="12588"/>
                  </a:lnTo>
                  <a:lnTo>
                    <a:pt x="109484" y="5664"/>
                  </a:lnTo>
                  <a:lnTo>
                    <a:pt x="107762" y="5035"/>
                  </a:lnTo>
                  <a:close/>
                </a:path>
                <a:path w="278129" h="161925">
                  <a:moveTo>
                    <a:pt x="81655" y="5664"/>
                  </a:moveTo>
                  <a:lnTo>
                    <a:pt x="47160" y="5664"/>
                  </a:lnTo>
                  <a:lnTo>
                    <a:pt x="47160" y="7552"/>
                  </a:lnTo>
                  <a:lnTo>
                    <a:pt x="43993" y="9598"/>
                  </a:lnTo>
                  <a:lnTo>
                    <a:pt x="45993" y="12588"/>
                  </a:lnTo>
                  <a:lnTo>
                    <a:pt x="50326" y="11486"/>
                  </a:lnTo>
                  <a:lnTo>
                    <a:pt x="54325" y="10699"/>
                  </a:lnTo>
                  <a:lnTo>
                    <a:pt x="61158" y="7552"/>
                  </a:lnTo>
                  <a:lnTo>
                    <a:pt x="70323" y="6923"/>
                  </a:lnTo>
                  <a:lnTo>
                    <a:pt x="76322" y="6923"/>
                  </a:lnTo>
                  <a:lnTo>
                    <a:pt x="81655" y="5664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5" name="object 3555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7096733" y="3978092"/>
              <a:ext cx="362116" cy="193700"/>
            </a:xfrm>
            <a:prstGeom prst="rect">
              <a:avLst/>
            </a:prstGeom>
          </p:spPr>
        </p:pic>
        <p:sp>
          <p:nvSpPr>
            <p:cNvPr id="3556" name="object 3556"/>
            <p:cNvSpPr/>
            <p:nvPr/>
          </p:nvSpPr>
          <p:spPr>
            <a:xfrm>
              <a:off x="7161047" y="3947020"/>
              <a:ext cx="882015" cy="579120"/>
            </a:xfrm>
            <a:custGeom>
              <a:avLst/>
              <a:gdLst/>
              <a:ahLst/>
              <a:cxnLst/>
              <a:rect l="l" t="t" r="r" b="b"/>
              <a:pathLst>
                <a:path w="882015" h="579120">
                  <a:moveTo>
                    <a:pt x="96824" y="124079"/>
                  </a:moveTo>
                  <a:lnTo>
                    <a:pt x="96723" y="119507"/>
                  </a:lnTo>
                  <a:lnTo>
                    <a:pt x="95656" y="110858"/>
                  </a:lnTo>
                  <a:lnTo>
                    <a:pt x="86487" y="101409"/>
                  </a:lnTo>
                  <a:lnTo>
                    <a:pt x="79654" y="96532"/>
                  </a:lnTo>
                  <a:lnTo>
                    <a:pt x="71666" y="96532"/>
                  </a:lnTo>
                  <a:lnTo>
                    <a:pt x="74498" y="100317"/>
                  </a:lnTo>
                  <a:lnTo>
                    <a:pt x="81661" y="102196"/>
                  </a:lnTo>
                  <a:lnTo>
                    <a:pt x="86487" y="107861"/>
                  </a:lnTo>
                  <a:lnTo>
                    <a:pt x="90487" y="110858"/>
                  </a:lnTo>
                  <a:lnTo>
                    <a:pt x="93662" y="119507"/>
                  </a:lnTo>
                  <a:lnTo>
                    <a:pt x="92494" y="122186"/>
                  </a:lnTo>
                  <a:lnTo>
                    <a:pt x="91655" y="127063"/>
                  </a:lnTo>
                  <a:lnTo>
                    <a:pt x="87655" y="130835"/>
                  </a:lnTo>
                  <a:lnTo>
                    <a:pt x="84493" y="132880"/>
                  </a:lnTo>
                  <a:lnTo>
                    <a:pt x="80492" y="130835"/>
                  </a:lnTo>
                  <a:lnTo>
                    <a:pt x="76492" y="130835"/>
                  </a:lnTo>
                  <a:lnTo>
                    <a:pt x="63665" y="135407"/>
                  </a:lnTo>
                  <a:lnTo>
                    <a:pt x="48501" y="139179"/>
                  </a:lnTo>
                  <a:lnTo>
                    <a:pt x="48501" y="144843"/>
                  </a:lnTo>
                  <a:lnTo>
                    <a:pt x="52501" y="144843"/>
                  </a:lnTo>
                  <a:lnTo>
                    <a:pt x="56502" y="142328"/>
                  </a:lnTo>
                  <a:lnTo>
                    <a:pt x="62496" y="139179"/>
                  </a:lnTo>
                  <a:lnTo>
                    <a:pt x="66497" y="138544"/>
                  </a:lnTo>
                  <a:lnTo>
                    <a:pt x="70497" y="137287"/>
                  </a:lnTo>
                  <a:lnTo>
                    <a:pt x="78498" y="136664"/>
                  </a:lnTo>
                  <a:lnTo>
                    <a:pt x="83654" y="134772"/>
                  </a:lnTo>
                  <a:lnTo>
                    <a:pt x="88493" y="134772"/>
                  </a:lnTo>
                  <a:lnTo>
                    <a:pt x="90411" y="132880"/>
                  </a:lnTo>
                  <a:lnTo>
                    <a:pt x="92494" y="130835"/>
                  </a:lnTo>
                  <a:lnTo>
                    <a:pt x="95656" y="128955"/>
                  </a:lnTo>
                  <a:lnTo>
                    <a:pt x="96824" y="124079"/>
                  </a:lnTo>
                  <a:close/>
                </a:path>
                <a:path w="882015" h="579120">
                  <a:moveTo>
                    <a:pt x="109651" y="96532"/>
                  </a:moveTo>
                  <a:lnTo>
                    <a:pt x="107657" y="96532"/>
                  </a:lnTo>
                  <a:lnTo>
                    <a:pt x="107657" y="110858"/>
                  </a:lnTo>
                  <a:lnTo>
                    <a:pt x="102819" y="110858"/>
                  </a:lnTo>
                  <a:lnTo>
                    <a:pt x="94488" y="102196"/>
                  </a:lnTo>
                  <a:lnTo>
                    <a:pt x="91655" y="96532"/>
                  </a:lnTo>
                  <a:lnTo>
                    <a:pt x="90487" y="96532"/>
                  </a:lnTo>
                  <a:lnTo>
                    <a:pt x="97663" y="108966"/>
                  </a:lnTo>
                  <a:lnTo>
                    <a:pt x="101663" y="113525"/>
                  </a:lnTo>
                  <a:lnTo>
                    <a:pt x="107657" y="113525"/>
                  </a:lnTo>
                  <a:lnTo>
                    <a:pt x="109651" y="111645"/>
                  </a:lnTo>
                  <a:lnTo>
                    <a:pt x="109651" y="110858"/>
                  </a:lnTo>
                  <a:lnTo>
                    <a:pt x="109651" y="96532"/>
                  </a:lnTo>
                  <a:close/>
                </a:path>
                <a:path w="882015" h="579120">
                  <a:moveTo>
                    <a:pt x="402615" y="86360"/>
                  </a:moveTo>
                  <a:lnTo>
                    <a:pt x="401447" y="83820"/>
                  </a:lnTo>
                  <a:lnTo>
                    <a:pt x="383451" y="80010"/>
                  </a:lnTo>
                  <a:lnTo>
                    <a:pt x="381457" y="76200"/>
                  </a:lnTo>
                  <a:lnTo>
                    <a:pt x="380619" y="74930"/>
                  </a:lnTo>
                  <a:lnTo>
                    <a:pt x="381457" y="72390"/>
                  </a:lnTo>
                  <a:lnTo>
                    <a:pt x="383451" y="71120"/>
                  </a:lnTo>
                  <a:lnTo>
                    <a:pt x="382612" y="71120"/>
                  </a:lnTo>
                  <a:lnTo>
                    <a:pt x="378625" y="72390"/>
                  </a:lnTo>
                  <a:lnTo>
                    <a:pt x="378625" y="77470"/>
                  </a:lnTo>
                  <a:lnTo>
                    <a:pt x="381457" y="80010"/>
                  </a:lnTo>
                  <a:lnTo>
                    <a:pt x="387451" y="82550"/>
                  </a:lnTo>
                  <a:lnTo>
                    <a:pt x="395452" y="85090"/>
                  </a:lnTo>
                  <a:lnTo>
                    <a:pt x="400621" y="86360"/>
                  </a:lnTo>
                  <a:lnTo>
                    <a:pt x="401447" y="86360"/>
                  </a:lnTo>
                  <a:lnTo>
                    <a:pt x="397446" y="90170"/>
                  </a:lnTo>
                  <a:lnTo>
                    <a:pt x="394614" y="91440"/>
                  </a:lnTo>
                  <a:lnTo>
                    <a:pt x="391452" y="92710"/>
                  </a:lnTo>
                  <a:lnTo>
                    <a:pt x="387451" y="90170"/>
                  </a:lnTo>
                  <a:lnTo>
                    <a:pt x="386448" y="88900"/>
                  </a:lnTo>
                  <a:lnTo>
                    <a:pt x="385457" y="87630"/>
                  </a:lnTo>
                  <a:lnTo>
                    <a:pt x="377456" y="87630"/>
                  </a:lnTo>
                  <a:lnTo>
                    <a:pt x="375285" y="90170"/>
                  </a:lnTo>
                  <a:lnTo>
                    <a:pt x="372618" y="91440"/>
                  </a:lnTo>
                  <a:lnTo>
                    <a:pt x="369290" y="92710"/>
                  </a:lnTo>
                  <a:lnTo>
                    <a:pt x="363283" y="93980"/>
                  </a:lnTo>
                  <a:lnTo>
                    <a:pt x="360121" y="95250"/>
                  </a:lnTo>
                  <a:lnTo>
                    <a:pt x="359283" y="96520"/>
                  </a:lnTo>
                  <a:lnTo>
                    <a:pt x="360121" y="97790"/>
                  </a:lnTo>
                  <a:lnTo>
                    <a:pt x="362115" y="100330"/>
                  </a:lnTo>
                  <a:lnTo>
                    <a:pt x="364121" y="100330"/>
                  </a:lnTo>
                  <a:lnTo>
                    <a:pt x="365290" y="104140"/>
                  </a:lnTo>
                  <a:lnTo>
                    <a:pt x="364121" y="106680"/>
                  </a:lnTo>
                  <a:lnTo>
                    <a:pt x="364121" y="109220"/>
                  </a:lnTo>
                  <a:lnTo>
                    <a:pt x="358127" y="113030"/>
                  </a:lnTo>
                  <a:lnTo>
                    <a:pt x="352120" y="115570"/>
                  </a:lnTo>
                  <a:lnTo>
                    <a:pt x="349288" y="115570"/>
                  </a:lnTo>
                  <a:lnTo>
                    <a:pt x="346125" y="114300"/>
                  </a:lnTo>
                  <a:lnTo>
                    <a:pt x="344792" y="111760"/>
                  </a:lnTo>
                  <a:lnTo>
                    <a:pt x="344119" y="110490"/>
                  </a:lnTo>
                  <a:lnTo>
                    <a:pt x="342125" y="109220"/>
                  </a:lnTo>
                  <a:lnTo>
                    <a:pt x="340118" y="109220"/>
                  </a:lnTo>
                  <a:lnTo>
                    <a:pt x="338124" y="110490"/>
                  </a:lnTo>
                  <a:lnTo>
                    <a:pt x="332955" y="114300"/>
                  </a:lnTo>
                  <a:lnTo>
                    <a:pt x="330123" y="116840"/>
                  </a:lnTo>
                  <a:lnTo>
                    <a:pt x="328129" y="118110"/>
                  </a:lnTo>
                  <a:lnTo>
                    <a:pt x="328129" y="117627"/>
                  </a:lnTo>
                  <a:lnTo>
                    <a:pt x="324954" y="117627"/>
                  </a:lnTo>
                  <a:lnTo>
                    <a:pt x="324954" y="113525"/>
                  </a:lnTo>
                  <a:lnTo>
                    <a:pt x="326212" y="113030"/>
                  </a:lnTo>
                  <a:lnTo>
                    <a:pt x="332130" y="113030"/>
                  </a:lnTo>
                  <a:lnTo>
                    <a:pt x="334962" y="111760"/>
                  </a:lnTo>
                  <a:lnTo>
                    <a:pt x="337286" y="109220"/>
                  </a:lnTo>
                  <a:lnTo>
                    <a:pt x="337286" y="105410"/>
                  </a:lnTo>
                  <a:lnTo>
                    <a:pt x="337286" y="104140"/>
                  </a:lnTo>
                  <a:lnTo>
                    <a:pt x="328129" y="104140"/>
                  </a:lnTo>
                  <a:lnTo>
                    <a:pt x="326123" y="105981"/>
                  </a:lnTo>
                  <a:lnTo>
                    <a:pt x="322961" y="105981"/>
                  </a:lnTo>
                  <a:lnTo>
                    <a:pt x="322122" y="105194"/>
                  </a:lnTo>
                  <a:lnTo>
                    <a:pt x="320954" y="102196"/>
                  </a:lnTo>
                  <a:lnTo>
                    <a:pt x="320611" y="101409"/>
                  </a:lnTo>
                  <a:lnTo>
                    <a:pt x="320128" y="100317"/>
                  </a:lnTo>
                  <a:lnTo>
                    <a:pt x="316128" y="100317"/>
                  </a:lnTo>
                  <a:lnTo>
                    <a:pt x="310959" y="102196"/>
                  </a:lnTo>
                  <a:lnTo>
                    <a:pt x="306133" y="103301"/>
                  </a:lnTo>
                  <a:lnTo>
                    <a:pt x="298958" y="104089"/>
                  </a:lnTo>
                  <a:lnTo>
                    <a:pt x="295795" y="103301"/>
                  </a:lnTo>
                  <a:lnTo>
                    <a:pt x="290969" y="101409"/>
                  </a:lnTo>
                  <a:lnTo>
                    <a:pt x="286969" y="99529"/>
                  </a:lnTo>
                  <a:lnTo>
                    <a:pt x="285800" y="97637"/>
                  </a:lnTo>
                  <a:lnTo>
                    <a:pt x="285800" y="96532"/>
                  </a:lnTo>
                  <a:lnTo>
                    <a:pt x="283794" y="96532"/>
                  </a:lnTo>
                  <a:lnTo>
                    <a:pt x="282968" y="99529"/>
                  </a:lnTo>
                  <a:lnTo>
                    <a:pt x="283794" y="101409"/>
                  </a:lnTo>
                  <a:lnTo>
                    <a:pt x="287794" y="104089"/>
                  </a:lnTo>
                  <a:lnTo>
                    <a:pt x="293801" y="105194"/>
                  </a:lnTo>
                  <a:lnTo>
                    <a:pt x="299796" y="105981"/>
                  </a:lnTo>
                  <a:lnTo>
                    <a:pt x="312127" y="104089"/>
                  </a:lnTo>
                  <a:lnTo>
                    <a:pt x="316128" y="101409"/>
                  </a:lnTo>
                  <a:lnTo>
                    <a:pt x="318122" y="101409"/>
                  </a:lnTo>
                  <a:lnTo>
                    <a:pt x="320128" y="104089"/>
                  </a:lnTo>
                  <a:lnTo>
                    <a:pt x="322122" y="107073"/>
                  </a:lnTo>
                  <a:lnTo>
                    <a:pt x="324954" y="107073"/>
                  </a:lnTo>
                  <a:lnTo>
                    <a:pt x="326123" y="106680"/>
                  </a:lnTo>
                  <a:lnTo>
                    <a:pt x="326123" y="107950"/>
                  </a:lnTo>
                  <a:lnTo>
                    <a:pt x="330962" y="105410"/>
                  </a:lnTo>
                  <a:lnTo>
                    <a:pt x="334962" y="105410"/>
                  </a:lnTo>
                  <a:lnTo>
                    <a:pt x="334962" y="107950"/>
                  </a:lnTo>
                  <a:lnTo>
                    <a:pt x="334124" y="110490"/>
                  </a:lnTo>
                  <a:lnTo>
                    <a:pt x="330962" y="111760"/>
                  </a:lnTo>
                  <a:lnTo>
                    <a:pt x="328129" y="111760"/>
                  </a:lnTo>
                  <a:lnTo>
                    <a:pt x="324954" y="111645"/>
                  </a:lnTo>
                  <a:lnTo>
                    <a:pt x="322961" y="113525"/>
                  </a:lnTo>
                  <a:lnTo>
                    <a:pt x="322961" y="115417"/>
                  </a:lnTo>
                  <a:lnTo>
                    <a:pt x="324129" y="118414"/>
                  </a:lnTo>
                  <a:lnTo>
                    <a:pt x="326123" y="119507"/>
                  </a:lnTo>
                  <a:lnTo>
                    <a:pt x="326123" y="120650"/>
                  </a:lnTo>
                  <a:lnTo>
                    <a:pt x="328955" y="119380"/>
                  </a:lnTo>
                  <a:lnTo>
                    <a:pt x="334124" y="115570"/>
                  </a:lnTo>
                  <a:lnTo>
                    <a:pt x="338124" y="111760"/>
                  </a:lnTo>
                  <a:lnTo>
                    <a:pt x="342125" y="111760"/>
                  </a:lnTo>
                  <a:lnTo>
                    <a:pt x="344119" y="114300"/>
                  </a:lnTo>
                  <a:lnTo>
                    <a:pt x="347294" y="115570"/>
                  </a:lnTo>
                  <a:lnTo>
                    <a:pt x="349288" y="116840"/>
                  </a:lnTo>
                  <a:lnTo>
                    <a:pt x="355295" y="115570"/>
                  </a:lnTo>
                  <a:lnTo>
                    <a:pt x="361289" y="113030"/>
                  </a:lnTo>
                  <a:lnTo>
                    <a:pt x="365290" y="107950"/>
                  </a:lnTo>
                  <a:lnTo>
                    <a:pt x="368122" y="104140"/>
                  </a:lnTo>
                  <a:lnTo>
                    <a:pt x="368122" y="100330"/>
                  </a:lnTo>
                  <a:lnTo>
                    <a:pt x="365290" y="99060"/>
                  </a:lnTo>
                  <a:lnTo>
                    <a:pt x="362115" y="97790"/>
                  </a:lnTo>
                  <a:lnTo>
                    <a:pt x="362115" y="96520"/>
                  </a:lnTo>
                  <a:lnTo>
                    <a:pt x="364121" y="95250"/>
                  </a:lnTo>
                  <a:lnTo>
                    <a:pt x="371284" y="93980"/>
                  </a:lnTo>
                  <a:lnTo>
                    <a:pt x="375285" y="91440"/>
                  </a:lnTo>
                  <a:lnTo>
                    <a:pt x="379450" y="88900"/>
                  </a:lnTo>
                  <a:lnTo>
                    <a:pt x="382612" y="88900"/>
                  </a:lnTo>
                  <a:lnTo>
                    <a:pt x="384619" y="90170"/>
                  </a:lnTo>
                  <a:lnTo>
                    <a:pt x="386613" y="90170"/>
                  </a:lnTo>
                  <a:lnTo>
                    <a:pt x="388620" y="93980"/>
                  </a:lnTo>
                  <a:lnTo>
                    <a:pt x="394614" y="93980"/>
                  </a:lnTo>
                  <a:lnTo>
                    <a:pt x="396036" y="92710"/>
                  </a:lnTo>
                  <a:lnTo>
                    <a:pt x="397446" y="91440"/>
                  </a:lnTo>
                  <a:lnTo>
                    <a:pt x="400621" y="90170"/>
                  </a:lnTo>
                  <a:lnTo>
                    <a:pt x="402615" y="88900"/>
                  </a:lnTo>
                  <a:lnTo>
                    <a:pt x="402615" y="86360"/>
                  </a:lnTo>
                  <a:close/>
                </a:path>
                <a:path w="882015" h="579120">
                  <a:moveTo>
                    <a:pt x="441782" y="11430"/>
                  </a:moveTo>
                  <a:lnTo>
                    <a:pt x="439775" y="8890"/>
                  </a:lnTo>
                  <a:lnTo>
                    <a:pt x="438607" y="7620"/>
                  </a:lnTo>
                  <a:lnTo>
                    <a:pt x="438607" y="5080"/>
                  </a:lnTo>
                  <a:lnTo>
                    <a:pt x="439775" y="3810"/>
                  </a:lnTo>
                  <a:lnTo>
                    <a:pt x="436613" y="5080"/>
                  </a:lnTo>
                  <a:lnTo>
                    <a:pt x="436613" y="7620"/>
                  </a:lnTo>
                  <a:lnTo>
                    <a:pt x="438607" y="10160"/>
                  </a:lnTo>
                  <a:lnTo>
                    <a:pt x="441782" y="11430"/>
                  </a:lnTo>
                  <a:close/>
                </a:path>
                <a:path w="882015" h="579120">
                  <a:moveTo>
                    <a:pt x="452945" y="11430"/>
                  </a:moveTo>
                  <a:lnTo>
                    <a:pt x="450938" y="10160"/>
                  </a:lnTo>
                  <a:lnTo>
                    <a:pt x="449770" y="8890"/>
                  </a:lnTo>
                  <a:lnTo>
                    <a:pt x="446938" y="8890"/>
                  </a:lnTo>
                  <a:lnTo>
                    <a:pt x="443776" y="10160"/>
                  </a:lnTo>
                  <a:lnTo>
                    <a:pt x="441782" y="11430"/>
                  </a:lnTo>
                  <a:lnTo>
                    <a:pt x="449770" y="11430"/>
                  </a:lnTo>
                  <a:lnTo>
                    <a:pt x="449770" y="26670"/>
                  </a:lnTo>
                  <a:lnTo>
                    <a:pt x="446938" y="31750"/>
                  </a:lnTo>
                  <a:lnTo>
                    <a:pt x="444944" y="35560"/>
                  </a:lnTo>
                  <a:lnTo>
                    <a:pt x="442937" y="41910"/>
                  </a:lnTo>
                  <a:lnTo>
                    <a:pt x="440944" y="44450"/>
                  </a:lnTo>
                  <a:lnTo>
                    <a:pt x="427774" y="44450"/>
                  </a:lnTo>
                  <a:lnTo>
                    <a:pt x="424611" y="45720"/>
                  </a:lnTo>
                  <a:lnTo>
                    <a:pt x="419785" y="50800"/>
                  </a:lnTo>
                  <a:lnTo>
                    <a:pt x="416610" y="54610"/>
                  </a:lnTo>
                  <a:lnTo>
                    <a:pt x="415785" y="55880"/>
                  </a:lnTo>
                  <a:lnTo>
                    <a:pt x="413778" y="54610"/>
                  </a:lnTo>
                  <a:lnTo>
                    <a:pt x="408609" y="44450"/>
                  </a:lnTo>
                  <a:lnTo>
                    <a:pt x="406615" y="43180"/>
                  </a:lnTo>
                  <a:lnTo>
                    <a:pt x="401447" y="43180"/>
                  </a:lnTo>
                  <a:lnTo>
                    <a:pt x="397446" y="44450"/>
                  </a:lnTo>
                  <a:lnTo>
                    <a:pt x="397446" y="59690"/>
                  </a:lnTo>
                  <a:lnTo>
                    <a:pt x="396621" y="62230"/>
                  </a:lnTo>
                  <a:lnTo>
                    <a:pt x="396621" y="68580"/>
                  </a:lnTo>
                  <a:lnTo>
                    <a:pt x="394614" y="69850"/>
                  </a:lnTo>
                  <a:lnTo>
                    <a:pt x="390613" y="71120"/>
                  </a:lnTo>
                  <a:lnTo>
                    <a:pt x="388620" y="71120"/>
                  </a:lnTo>
                  <a:lnTo>
                    <a:pt x="392620" y="72390"/>
                  </a:lnTo>
                  <a:lnTo>
                    <a:pt x="397446" y="71120"/>
                  </a:lnTo>
                  <a:lnTo>
                    <a:pt x="398614" y="71120"/>
                  </a:lnTo>
                  <a:lnTo>
                    <a:pt x="399453" y="67310"/>
                  </a:lnTo>
                  <a:lnTo>
                    <a:pt x="398614" y="62230"/>
                  </a:lnTo>
                  <a:lnTo>
                    <a:pt x="399453" y="59690"/>
                  </a:lnTo>
                  <a:lnTo>
                    <a:pt x="399326" y="57150"/>
                  </a:lnTo>
                  <a:lnTo>
                    <a:pt x="398729" y="50800"/>
                  </a:lnTo>
                  <a:lnTo>
                    <a:pt x="398614" y="48260"/>
                  </a:lnTo>
                  <a:lnTo>
                    <a:pt x="399453" y="46990"/>
                  </a:lnTo>
                  <a:lnTo>
                    <a:pt x="400621" y="44450"/>
                  </a:lnTo>
                  <a:lnTo>
                    <a:pt x="406615" y="44450"/>
                  </a:lnTo>
                  <a:lnTo>
                    <a:pt x="410616" y="54610"/>
                  </a:lnTo>
                  <a:lnTo>
                    <a:pt x="413778" y="57150"/>
                  </a:lnTo>
                  <a:lnTo>
                    <a:pt x="416610" y="55880"/>
                  </a:lnTo>
                  <a:lnTo>
                    <a:pt x="419785" y="54610"/>
                  </a:lnTo>
                  <a:lnTo>
                    <a:pt x="422617" y="48260"/>
                  </a:lnTo>
                  <a:lnTo>
                    <a:pt x="425780" y="46990"/>
                  </a:lnTo>
                  <a:lnTo>
                    <a:pt x="427774" y="45720"/>
                  </a:lnTo>
                  <a:lnTo>
                    <a:pt x="440944" y="45720"/>
                  </a:lnTo>
                  <a:lnTo>
                    <a:pt x="443776" y="44450"/>
                  </a:lnTo>
                  <a:lnTo>
                    <a:pt x="445782" y="41910"/>
                  </a:lnTo>
                  <a:lnTo>
                    <a:pt x="445782" y="38100"/>
                  </a:lnTo>
                  <a:lnTo>
                    <a:pt x="446938" y="35560"/>
                  </a:lnTo>
                  <a:lnTo>
                    <a:pt x="450938" y="29210"/>
                  </a:lnTo>
                  <a:lnTo>
                    <a:pt x="452945" y="26670"/>
                  </a:lnTo>
                  <a:lnTo>
                    <a:pt x="450938" y="20320"/>
                  </a:lnTo>
                  <a:lnTo>
                    <a:pt x="451777" y="16510"/>
                  </a:lnTo>
                  <a:lnTo>
                    <a:pt x="452945" y="15240"/>
                  </a:lnTo>
                  <a:lnTo>
                    <a:pt x="452945" y="11430"/>
                  </a:lnTo>
                  <a:close/>
                </a:path>
                <a:path w="882015" h="579120">
                  <a:moveTo>
                    <a:pt x="492264" y="0"/>
                  </a:moveTo>
                  <a:lnTo>
                    <a:pt x="486270" y="0"/>
                  </a:lnTo>
                  <a:lnTo>
                    <a:pt x="482942" y="1270"/>
                  </a:lnTo>
                  <a:lnTo>
                    <a:pt x="478942" y="3810"/>
                  </a:lnTo>
                  <a:lnTo>
                    <a:pt x="474268" y="8890"/>
                  </a:lnTo>
                  <a:lnTo>
                    <a:pt x="469773" y="8890"/>
                  </a:lnTo>
                  <a:lnTo>
                    <a:pt x="467779" y="7620"/>
                  </a:lnTo>
                  <a:lnTo>
                    <a:pt x="464947" y="5080"/>
                  </a:lnTo>
                  <a:lnTo>
                    <a:pt x="462280" y="2540"/>
                  </a:lnTo>
                  <a:lnTo>
                    <a:pt x="460946" y="1270"/>
                  </a:lnTo>
                  <a:lnTo>
                    <a:pt x="457771" y="0"/>
                  </a:lnTo>
                  <a:lnTo>
                    <a:pt x="453771" y="1270"/>
                  </a:lnTo>
                  <a:lnTo>
                    <a:pt x="441782" y="1270"/>
                  </a:lnTo>
                  <a:lnTo>
                    <a:pt x="439775" y="3810"/>
                  </a:lnTo>
                  <a:lnTo>
                    <a:pt x="447776" y="3810"/>
                  </a:lnTo>
                  <a:lnTo>
                    <a:pt x="449770" y="2540"/>
                  </a:lnTo>
                  <a:lnTo>
                    <a:pt x="458939" y="2540"/>
                  </a:lnTo>
                  <a:lnTo>
                    <a:pt x="460946" y="3810"/>
                  </a:lnTo>
                  <a:lnTo>
                    <a:pt x="463778" y="7620"/>
                  </a:lnTo>
                  <a:lnTo>
                    <a:pt x="466940" y="10160"/>
                  </a:lnTo>
                  <a:lnTo>
                    <a:pt x="469773" y="11430"/>
                  </a:lnTo>
                  <a:lnTo>
                    <a:pt x="472935" y="11430"/>
                  </a:lnTo>
                  <a:lnTo>
                    <a:pt x="476935" y="8890"/>
                  </a:lnTo>
                  <a:lnTo>
                    <a:pt x="478942" y="7620"/>
                  </a:lnTo>
                  <a:lnTo>
                    <a:pt x="482942" y="3810"/>
                  </a:lnTo>
                  <a:lnTo>
                    <a:pt x="486270" y="2540"/>
                  </a:lnTo>
                  <a:lnTo>
                    <a:pt x="492264" y="0"/>
                  </a:lnTo>
                  <a:close/>
                </a:path>
                <a:path w="882015" h="579120">
                  <a:moveTo>
                    <a:pt x="880122" y="305663"/>
                  </a:moveTo>
                  <a:lnTo>
                    <a:pt x="878382" y="305663"/>
                  </a:lnTo>
                  <a:lnTo>
                    <a:pt x="870381" y="305663"/>
                  </a:lnTo>
                  <a:lnTo>
                    <a:pt x="864387" y="306451"/>
                  </a:lnTo>
                  <a:lnTo>
                    <a:pt x="835050" y="306451"/>
                  </a:lnTo>
                  <a:lnTo>
                    <a:pt x="828217" y="305663"/>
                  </a:lnTo>
                  <a:lnTo>
                    <a:pt x="824230" y="303771"/>
                  </a:lnTo>
                  <a:lnTo>
                    <a:pt x="821055" y="302666"/>
                  </a:lnTo>
                  <a:lnTo>
                    <a:pt x="817054" y="299999"/>
                  </a:lnTo>
                  <a:lnTo>
                    <a:pt x="813054" y="298894"/>
                  </a:lnTo>
                  <a:lnTo>
                    <a:pt x="809891" y="298894"/>
                  </a:lnTo>
                  <a:lnTo>
                    <a:pt x="805065" y="297002"/>
                  </a:lnTo>
                  <a:lnTo>
                    <a:pt x="803897" y="295109"/>
                  </a:lnTo>
                  <a:lnTo>
                    <a:pt x="803897" y="292442"/>
                  </a:lnTo>
                  <a:lnTo>
                    <a:pt x="805891" y="289445"/>
                  </a:lnTo>
                  <a:lnTo>
                    <a:pt x="805891" y="280644"/>
                  </a:lnTo>
                  <a:lnTo>
                    <a:pt x="805065" y="282994"/>
                  </a:lnTo>
                  <a:lnTo>
                    <a:pt x="805065" y="285673"/>
                  </a:lnTo>
                  <a:lnTo>
                    <a:pt x="803897" y="289445"/>
                  </a:lnTo>
                  <a:lnTo>
                    <a:pt x="803059" y="293230"/>
                  </a:lnTo>
                  <a:lnTo>
                    <a:pt x="801890" y="296214"/>
                  </a:lnTo>
                  <a:lnTo>
                    <a:pt x="801065" y="298894"/>
                  </a:lnTo>
                  <a:lnTo>
                    <a:pt x="799896" y="301879"/>
                  </a:lnTo>
                  <a:lnTo>
                    <a:pt x="795058" y="307543"/>
                  </a:lnTo>
                  <a:lnTo>
                    <a:pt x="789063" y="313994"/>
                  </a:lnTo>
                  <a:lnTo>
                    <a:pt x="783894" y="320763"/>
                  </a:lnTo>
                  <a:lnTo>
                    <a:pt x="780732" y="326428"/>
                  </a:lnTo>
                  <a:lnTo>
                    <a:pt x="780732" y="337045"/>
                  </a:lnTo>
                  <a:lnTo>
                    <a:pt x="775893" y="340829"/>
                  </a:lnTo>
                  <a:lnTo>
                    <a:pt x="770737" y="342709"/>
                  </a:lnTo>
                  <a:lnTo>
                    <a:pt x="767892" y="342709"/>
                  </a:lnTo>
                  <a:lnTo>
                    <a:pt x="764730" y="340829"/>
                  </a:lnTo>
                  <a:lnTo>
                    <a:pt x="761898" y="335915"/>
                  </a:lnTo>
                  <a:lnTo>
                    <a:pt x="759904" y="332130"/>
                  </a:lnTo>
                  <a:lnTo>
                    <a:pt x="757897" y="329412"/>
                  </a:lnTo>
                  <a:lnTo>
                    <a:pt x="751903" y="322656"/>
                  </a:lnTo>
                  <a:lnTo>
                    <a:pt x="747407" y="313994"/>
                  </a:lnTo>
                  <a:lnTo>
                    <a:pt x="744740" y="308330"/>
                  </a:lnTo>
                  <a:lnTo>
                    <a:pt x="743750" y="307543"/>
                  </a:lnTo>
                  <a:lnTo>
                    <a:pt x="741400" y="305663"/>
                  </a:lnTo>
                  <a:lnTo>
                    <a:pt x="737400" y="301879"/>
                  </a:lnTo>
                  <a:lnTo>
                    <a:pt x="731405" y="299999"/>
                  </a:lnTo>
                  <a:lnTo>
                    <a:pt x="725398" y="301879"/>
                  </a:lnTo>
                  <a:lnTo>
                    <a:pt x="717410" y="304558"/>
                  </a:lnTo>
                  <a:lnTo>
                    <a:pt x="711403" y="310222"/>
                  </a:lnTo>
                  <a:lnTo>
                    <a:pt x="705408" y="319659"/>
                  </a:lnTo>
                  <a:lnTo>
                    <a:pt x="702246" y="321551"/>
                  </a:lnTo>
                  <a:lnTo>
                    <a:pt x="699414" y="325640"/>
                  </a:lnTo>
                  <a:lnTo>
                    <a:pt x="698246" y="329412"/>
                  </a:lnTo>
                  <a:lnTo>
                    <a:pt x="697407" y="335915"/>
                  </a:lnTo>
                  <a:lnTo>
                    <a:pt x="696239" y="338937"/>
                  </a:lnTo>
                  <a:lnTo>
                    <a:pt x="692238" y="341579"/>
                  </a:lnTo>
                  <a:lnTo>
                    <a:pt x="685406" y="348399"/>
                  </a:lnTo>
                  <a:lnTo>
                    <a:pt x="681405" y="354063"/>
                  </a:lnTo>
                  <a:lnTo>
                    <a:pt x="675081" y="361632"/>
                  </a:lnTo>
                  <a:lnTo>
                    <a:pt x="669074" y="371081"/>
                  </a:lnTo>
                  <a:lnTo>
                    <a:pt x="664248" y="379780"/>
                  </a:lnTo>
                  <a:lnTo>
                    <a:pt x="660247" y="389242"/>
                  </a:lnTo>
                  <a:lnTo>
                    <a:pt x="657085" y="399453"/>
                  </a:lnTo>
                  <a:lnTo>
                    <a:pt x="653084" y="404368"/>
                  </a:lnTo>
                  <a:lnTo>
                    <a:pt x="645922" y="406247"/>
                  </a:lnTo>
                  <a:lnTo>
                    <a:pt x="641083" y="406247"/>
                  </a:lnTo>
                  <a:lnTo>
                    <a:pt x="635914" y="405498"/>
                  </a:lnTo>
                  <a:lnTo>
                    <a:pt x="633082" y="403237"/>
                  </a:lnTo>
                  <a:lnTo>
                    <a:pt x="629920" y="403237"/>
                  </a:lnTo>
                  <a:lnTo>
                    <a:pt x="625919" y="402475"/>
                  </a:lnTo>
                  <a:lnTo>
                    <a:pt x="621080" y="402475"/>
                  </a:lnTo>
                  <a:lnTo>
                    <a:pt x="615086" y="399453"/>
                  </a:lnTo>
                  <a:lnTo>
                    <a:pt x="613092" y="398703"/>
                  </a:lnTo>
                  <a:lnTo>
                    <a:pt x="613092" y="397573"/>
                  </a:lnTo>
                  <a:lnTo>
                    <a:pt x="615086" y="396811"/>
                  </a:lnTo>
                  <a:lnTo>
                    <a:pt x="617080" y="396811"/>
                  </a:lnTo>
                  <a:lnTo>
                    <a:pt x="619925" y="397573"/>
                  </a:lnTo>
                  <a:lnTo>
                    <a:pt x="620712" y="396811"/>
                  </a:lnTo>
                  <a:lnTo>
                    <a:pt x="621919" y="395668"/>
                  </a:lnTo>
                  <a:lnTo>
                    <a:pt x="625081" y="391883"/>
                  </a:lnTo>
                  <a:lnTo>
                    <a:pt x="625919" y="385457"/>
                  </a:lnTo>
                  <a:lnTo>
                    <a:pt x="627087" y="379780"/>
                  </a:lnTo>
                  <a:lnTo>
                    <a:pt x="627913" y="376008"/>
                  </a:lnTo>
                  <a:lnTo>
                    <a:pt x="629920" y="369201"/>
                  </a:lnTo>
                  <a:lnTo>
                    <a:pt x="631913" y="366547"/>
                  </a:lnTo>
                  <a:lnTo>
                    <a:pt x="635088" y="365417"/>
                  </a:lnTo>
                  <a:lnTo>
                    <a:pt x="635914" y="363512"/>
                  </a:lnTo>
                  <a:lnTo>
                    <a:pt x="635914" y="357847"/>
                  </a:lnTo>
                  <a:lnTo>
                    <a:pt x="637082" y="352933"/>
                  </a:lnTo>
                  <a:lnTo>
                    <a:pt x="637921" y="352171"/>
                  </a:lnTo>
                  <a:lnTo>
                    <a:pt x="643915" y="352171"/>
                  </a:lnTo>
                  <a:lnTo>
                    <a:pt x="645083" y="351040"/>
                  </a:lnTo>
                  <a:lnTo>
                    <a:pt x="645922" y="350278"/>
                  </a:lnTo>
                  <a:lnTo>
                    <a:pt x="647077" y="348399"/>
                  </a:lnTo>
                  <a:lnTo>
                    <a:pt x="643915" y="342709"/>
                  </a:lnTo>
                  <a:lnTo>
                    <a:pt x="643915" y="332130"/>
                  </a:lnTo>
                  <a:lnTo>
                    <a:pt x="645922" y="329412"/>
                  </a:lnTo>
                  <a:lnTo>
                    <a:pt x="650252" y="325640"/>
                  </a:lnTo>
                  <a:lnTo>
                    <a:pt x="655078" y="321551"/>
                  </a:lnTo>
                  <a:lnTo>
                    <a:pt x="657085" y="317779"/>
                  </a:lnTo>
                  <a:lnTo>
                    <a:pt x="660247" y="313207"/>
                  </a:lnTo>
                  <a:lnTo>
                    <a:pt x="659079" y="310222"/>
                  </a:lnTo>
                  <a:lnTo>
                    <a:pt x="657085" y="306451"/>
                  </a:lnTo>
                  <a:lnTo>
                    <a:pt x="657085" y="305663"/>
                  </a:lnTo>
                  <a:lnTo>
                    <a:pt x="658253" y="303771"/>
                  </a:lnTo>
                  <a:lnTo>
                    <a:pt x="661085" y="303771"/>
                  </a:lnTo>
                  <a:lnTo>
                    <a:pt x="664248" y="302666"/>
                  </a:lnTo>
                  <a:lnTo>
                    <a:pt x="666242" y="299999"/>
                  </a:lnTo>
                  <a:lnTo>
                    <a:pt x="666242" y="296214"/>
                  </a:lnTo>
                  <a:lnTo>
                    <a:pt x="664248" y="286778"/>
                  </a:lnTo>
                  <a:lnTo>
                    <a:pt x="664248" y="280644"/>
                  </a:lnTo>
                  <a:lnTo>
                    <a:pt x="666242" y="278117"/>
                  </a:lnTo>
                  <a:lnTo>
                    <a:pt x="667080" y="276072"/>
                  </a:lnTo>
                  <a:lnTo>
                    <a:pt x="670242" y="274193"/>
                  </a:lnTo>
                  <a:lnTo>
                    <a:pt x="675081" y="272300"/>
                  </a:lnTo>
                  <a:lnTo>
                    <a:pt x="680250" y="270408"/>
                  </a:lnTo>
                  <a:lnTo>
                    <a:pt x="682244" y="268528"/>
                  </a:lnTo>
                  <a:lnTo>
                    <a:pt x="682244" y="265531"/>
                  </a:lnTo>
                  <a:lnTo>
                    <a:pt x="681405" y="263639"/>
                  </a:lnTo>
                  <a:lnTo>
                    <a:pt x="679081" y="259867"/>
                  </a:lnTo>
                  <a:lnTo>
                    <a:pt x="677075" y="257187"/>
                  </a:lnTo>
                  <a:lnTo>
                    <a:pt x="677075" y="252730"/>
                  </a:lnTo>
                  <a:lnTo>
                    <a:pt x="678243" y="248920"/>
                  </a:lnTo>
                  <a:lnTo>
                    <a:pt x="681405" y="245110"/>
                  </a:lnTo>
                  <a:lnTo>
                    <a:pt x="684237" y="242570"/>
                  </a:lnTo>
                  <a:lnTo>
                    <a:pt x="687412" y="241300"/>
                  </a:lnTo>
                  <a:lnTo>
                    <a:pt x="688238" y="238760"/>
                  </a:lnTo>
                  <a:lnTo>
                    <a:pt x="688238" y="236220"/>
                  </a:lnTo>
                  <a:lnTo>
                    <a:pt x="689406" y="233680"/>
                  </a:lnTo>
                  <a:lnTo>
                    <a:pt x="690245" y="231140"/>
                  </a:lnTo>
                  <a:lnTo>
                    <a:pt x="692238" y="228600"/>
                  </a:lnTo>
                  <a:lnTo>
                    <a:pt x="693407" y="226060"/>
                  </a:lnTo>
                  <a:lnTo>
                    <a:pt x="696239" y="223520"/>
                  </a:lnTo>
                  <a:lnTo>
                    <a:pt x="698246" y="220980"/>
                  </a:lnTo>
                  <a:lnTo>
                    <a:pt x="702246" y="218440"/>
                  </a:lnTo>
                  <a:lnTo>
                    <a:pt x="704240" y="218440"/>
                  </a:lnTo>
                  <a:lnTo>
                    <a:pt x="709409" y="219710"/>
                  </a:lnTo>
                  <a:lnTo>
                    <a:pt x="714235" y="219710"/>
                  </a:lnTo>
                  <a:lnTo>
                    <a:pt x="715403" y="217170"/>
                  </a:lnTo>
                  <a:lnTo>
                    <a:pt x="719404" y="212090"/>
                  </a:lnTo>
                  <a:lnTo>
                    <a:pt x="722744" y="209550"/>
                  </a:lnTo>
                  <a:lnTo>
                    <a:pt x="730732" y="207010"/>
                  </a:lnTo>
                  <a:lnTo>
                    <a:pt x="733399" y="205740"/>
                  </a:lnTo>
                  <a:lnTo>
                    <a:pt x="735406" y="200660"/>
                  </a:lnTo>
                  <a:lnTo>
                    <a:pt x="736739" y="199390"/>
                  </a:lnTo>
                  <a:lnTo>
                    <a:pt x="737400" y="195580"/>
                  </a:lnTo>
                  <a:lnTo>
                    <a:pt x="738733" y="190500"/>
                  </a:lnTo>
                  <a:lnTo>
                    <a:pt x="737400" y="187960"/>
                  </a:lnTo>
                  <a:lnTo>
                    <a:pt x="737400" y="186690"/>
                  </a:lnTo>
                  <a:lnTo>
                    <a:pt x="738733" y="185420"/>
                  </a:lnTo>
                  <a:lnTo>
                    <a:pt x="735406" y="185420"/>
                  </a:lnTo>
                  <a:lnTo>
                    <a:pt x="735406" y="187960"/>
                  </a:lnTo>
                  <a:lnTo>
                    <a:pt x="736739" y="191770"/>
                  </a:lnTo>
                  <a:lnTo>
                    <a:pt x="733399" y="199390"/>
                  </a:lnTo>
                  <a:lnTo>
                    <a:pt x="731405" y="204470"/>
                  </a:lnTo>
                  <a:lnTo>
                    <a:pt x="728738" y="205740"/>
                  </a:lnTo>
                  <a:lnTo>
                    <a:pt x="725398" y="207010"/>
                  </a:lnTo>
                  <a:lnTo>
                    <a:pt x="720737" y="208280"/>
                  </a:lnTo>
                  <a:lnTo>
                    <a:pt x="717410" y="209550"/>
                  </a:lnTo>
                  <a:lnTo>
                    <a:pt x="716737" y="213360"/>
                  </a:lnTo>
                  <a:lnTo>
                    <a:pt x="713409" y="215900"/>
                  </a:lnTo>
                  <a:lnTo>
                    <a:pt x="711403" y="218440"/>
                  </a:lnTo>
                  <a:lnTo>
                    <a:pt x="709409" y="218440"/>
                  </a:lnTo>
                  <a:lnTo>
                    <a:pt x="706247" y="217170"/>
                  </a:lnTo>
                  <a:lnTo>
                    <a:pt x="704240" y="215900"/>
                  </a:lnTo>
                  <a:lnTo>
                    <a:pt x="702246" y="215900"/>
                  </a:lnTo>
                  <a:lnTo>
                    <a:pt x="699414" y="218440"/>
                  </a:lnTo>
                  <a:lnTo>
                    <a:pt x="697407" y="218440"/>
                  </a:lnTo>
                  <a:lnTo>
                    <a:pt x="693407" y="222250"/>
                  </a:lnTo>
                  <a:lnTo>
                    <a:pt x="690245" y="227330"/>
                  </a:lnTo>
                  <a:lnTo>
                    <a:pt x="687412" y="232410"/>
                  </a:lnTo>
                  <a:lnTo>
                    <a:pt x="685406" y="237490"/>
                  </a:lnTo>
                  <a:lnTo>
                    <a:pt x="681405" y="242570"/>
                  </a:lnTo>
                  <a:lnTo>
                    <a:pt x="676249" y="248920"/>
                  </a:lnTo>
                  <a:lnTo>
                    <a:pt x="675081" y="252730"/>
                  </a:lnTo>
                  <a:lnTo>
                    <a:pt x="675081" y="257187"/>
                  </a:lnTo>
                  <a:lnTo>
                    <a:pt x="675081" y="259080"/>
                  </a:lnTo>
                  <a:lnTo>
                    <a:pt x="678243" y="263639"/>
                  </a:lnTo>
                  <a:lnTo>
                    <a:pt x="679081" y="266636"/>
                  </a:lnTo>
                  <a:lnTo>
                    <a:pt x="678243" y="268528"/>
                  </a:lnTo>
                  <a:lnTo>
                    <a:pt x="676249" y="269316"/>
                  </a:lnTo>
                  <a:lnTo>
                    <a:pt x="671080" y="271195"/>
                  </a:lnTo>
                  <a:lnTo>
                    <a:pt x="668248" y="274193"/>
                  </a:lnTo>
                  <a:lnTo>
                    <a:pt x="664248" y="276860"/>
                  </a:lnTo>
                  <a:lnTo>
                    <a:pt x="663079" y="282994"/>
                  </a:lnTo>
                  <a:lnTo>
                    <a:pt x="662241" y="286778"/>
                  </a:lnTo>
                  <a:lnTo>
                    <a:pt x="662241" y="291338"/>
                  </a:lnTo>
                  <a:lnTo>
                    <a:pt x="663079" y="294335"/>
                  </a:lnTo>
                  <a:lnTo>
                    <a:pt x="663079" y="298894"/>
                  </a:lnTo>
                  <a:lnTo>
                    <a:pt x="662241" y="300774"/>
                  </a:lnTo>
                  <a:lnTo>
                    <a:pt x="661085" y="302666"/>
                  </a:lnTo>
                  <a:lnTo>
                    <a:pt x="654253" y="302666"/>
                  </a:lnTo>
                  <a:lnTo>
                    <a:pt x="654253" y="304558"/>
                  </a:lnTo>
                  <a:lnTo>
                    <a:pt x="655078" y="305663"/>
                  </a:lnTo>
                  <a:lnTo>
                    <a:pt x="657085" y="311327"/>
                  </a:lnTo>
                  <a:lnTo>
                    <a:pt x="657085" y="315099"/>
                  </a:lnTo>
                  <a:lnTo>
                    <a:pt x="656247" y="316992"/>
                  </a:lnTo>
                  <a:lnTo>
                    <a:pt x="651078" y="320763"/>
                  </a:lnTo>
                  <a:lnTo>
                    <a:pt x="648246" y="324535"/>
                  </a:lnTo>
                  <a:lnTo>
                    <a:pt x="645083" y="327533"/>
                  </a:lnTo>
                  <a:lnTo>
                    <a:pt x="641921" y="332130"/>
                  </a:lnTo>
                  <a:lnTo>
                    <a:pt x="641921" y="337807"/>
                  </a:lnTo>
                  <a:lnTo>
                    <a:pt x="643915" y="345376"/>
                  </a:lnTo>
                  <a:lnTo>
                    <a:pt x="643915" y="348399"/>
                  </a:lnTo>
                  <a:lnTo>
                    <a:pt x="643077" y="349148"/>
                  </a:lnTo>
                  <a:lnTo>
                    <a:pt x="639914" y="349148"/>
                  </a:lnTo>
                  <a:lnTo>
                    <a:pt x="637082" y="350278"/>
                  </a:lnTo>
                  <a:lnTo>
                    <a:pt x="635914" y="351040"/>
                  </a:lnTo>
                  <a:lnTo>
                    <a:pt x="635088" y="354063"/>
                  </a:lnTo>
                  <a:lnTo>
                    <a:pt x="635088" y="359740"/>
                  </a:lnTo>
                  <a:lnTo>
                    <a:pt x="633920" y="362381"/>
                  </a:lnTo>
                  <a:lnTo>
                    <a:pt x="631913" y="364655"/>
                  </a:lnTo>
                  <a:lnTo>
                    <a:pt x="627087" y="369201"/>
                  </a:lnTo>
                  <a:lnTo>
                    <a:pt x="625919" y="376008"/>
                  </a:lnTo>
                  <a:lnTo>
                    <a:pt x="623912" y="383565"/>
                  </a:lnTo>
                  <a:lnTo>
                    <a:pt x="619925" y="389242"/>
                  </a:lnTo>
                  <a:lnTo>
                    <a:pt x="617080" y="393014"/>
                  </a:lnTo>
                  <a:lnTo>
                    <a:pt x="610590" y="393014"/>
                  </a:lnTo>
                  <a:lnTo>
                    <a:pt x="606590" y="393776"/>
                  </a:lnTo>
                  <a:lnTo>
                    <a:pt x="605917" y="395668"/>
                  </a:lnTo>
                  <a:lnTo>
                    <a:pt x="604583" y="396887"/>
                  </a:lnTo>
                  <a:lnTo>
                    <a:pt x="601751" y="399453"/>
                  </a:lnTo>
                  <a:lnTo>
                    <a:pt x="596595" y="403237"/>
                  </a:lnTo>
                  <a:lnTo>
                    <a:pt x="591756" y="405498"/>
                  </a:lnTo>
                  <a:lnTo>
                    <a:pt x="583755" y="407403"/>
                  </a:lnTo>
                  <a:lnTo>
                    <a:pt x="574586" y="410044"/>
                  </a:lnTo>
                  <a:lnTo>
                    <a:pt x="567423" y="411937"/>
                  </a:lnTo>
                  <a:lnTo>
                    <a:pt x="562597" y="411937"/>
                  </a:lnTo>
                  <a:lnTo>
                    <a:pt x="552589" y="414959"/>
                  </a:lnTo>
                  <a:lnTo>
                    <a:pt x="547560" y="417614"/>
                  </a:lnTo>
                  <a:lnTo>
                    <a:pt x="547433" y="417614"/>
                  </a:lnTo>
                  <a:lnTo>
                    <a:pt x="545426" y="418744"/>
                  </a:lnTo>
                  <a:lnTo>
                    <a:pt x="543433" y="419506"/>
                  </a:lnTo>
                  <a:lnTo>
                    <a:pt x="543979" y="419506"/>
                  </a:lnTo>
                  <a:lnTo>
                    <a:pt x="538264" y="422529"/>
                  </a:lnTo>
                  <a:lnTo>
                    <a:pt x="533425" y="426300"/>
                  </a:lnTo>
                  <a:lnTo>
                    <a:pt x="531431" y="430098"/>
                  </a:lnTo>
                  <a:lnTo>
                    <a:pt x="532269" y="433870"/>
                  </a:lnTo>
                  <a:lnTo>
                    <a:pt x="535432" y="438416"/>
                  </a:lnTo>
                  <a:lnTo>
                    <a:pt x="540258" y="443331"/>
                  </a:lnTo>
                  <a:lnTo>
                    <a:pt x="545426" y="446341"/>
                  </a:lnTo>
                  <a:lnTo>
                    <a:pt x="549427" y="449008"/>
                  </a:lnTo>
                  <a:lnTo>
                    <a:pt x="555434" y="452031"/>
                  </a:lnTo>
                  <a:lnTo>
                    <a:pt x="560590" y="452780"/>
                  </a:lnTo>
                  <a:lnTo>
                    <a:pt x="576592" y="452780"/>
                  </a:lnTo>
                  <a:lnTo>
                    <a:pt x="583755" y="459600"/>
                  </a:lnTo>
                  <a:lnTo>
                    <a:pt x="589762" y="464134"/>
                  </a:lnTo>
                  <a:lnTo>
                    <a:pt x="595757" y="471690"/>
                  </a:lnTo>
                  <a:lnTo>
                    <a:pt x="599757" y="479259"/>
                  </a:lnTo>
                  <a:lnTo>
                    <a:pt x="602589" y="486067"/>
                  </a:lnTo>
                  <a:lnTo>
                    <a:pt x="604583" y="489851"/>
                  </a:lnTo>
                  <a:lnTo>
                    <a:pt x="604583" y="489470"/>
                  </a:lnTo>
                  <a:lnTo>
                    <a:pt x="606590" y="492874"/>
                  </a:lnTo>
                  <a:lnTo>
                    <a:pt x="609917" y="496658"/>
                  </a:lnTo>
                  <a:lnTo>
                    <a:pt x="610590" y="501205"/>
                  </a:lnTo>
                  <a:lnTo>
                    <a:pt x="613092" y="506869"/>
                  </a:lnTo>
                  <a:lnTo>
                    <a:pt x="611924" y="513676"/>
                  </a:lnTo>
                  <a:lnTo>
                    <a:pt x="609917" y="522008"/>
                  </a:lnTo>
                  <a:lnTo>
                    <a:pt x="608584" y="528802"/>
                  </a:lnTo>
                  <a:lnTo>
                    <a:pt x="606590" y="534479"/>
                  </a:lnTo>
                  <a:lnTo>
                    <a:pt x="604583" y="538746"/>
                  </a:lnTo>
                  <a:lnTo>
                    <a:pt x="604583" y="538251"/>
                  </a:lnTo>
                  <a:lnTo>
                    <a:pt x="603923" y="540143"/>
                  </a:lnTo>
                  <a:lnTo>
                    <a:pt x="602589" y="542048"/>
                  </a:lnTo>
                  <a:lnTo>
                    <a:pt x="602589" y="542480"/>
                  </a:lnTo>
                  <a:lnTo>
                    <a:pt x="601751" y="543941"/>
                  </a:lnTo>
                  <a:lnTo>
                    <a:pt x="597750" y="548843"/>
                  </a:lnTo>
                  <a:lnTo>
                    <a:pt x="585762" y="556412"/>
                  </a:lnTo>
                  <a:lnTo>
                    <a:pt x="578586" y="557174"/>
                  </a:lnTo>
                  <a:lnTo>
                    <a:pt x="573430" y="557174"/>
                  </a:lnTo>
                  <a:lnTo>
                    <a:pt x="567423" y="554532"/>
                  </a:lnTo>
                  <a:lnTo>
                    <a:pt x="561428" y="550735"/>
                  </a:lnTo>
                  <a:lnTo>
                    <a:pt x="553427" y="545071"/>
                  </a:lnTo>
                  <a:lnTo>
                    <a:pt x="550595" y="543179"/>
                  </a:lnTo>
                  <a:lnTo>
                    <a:pt x="529437" y="513676"/>
                  </a:lnTo>
                  <a:lnTo>
                    <a:pt x="530263" y="509892"/>
                  </a:lnTo>
                  <a:lnTo>
                    <a:pt x="532269" y="504977"/>
                  </a:lnTo>
                  <a:lnTo>
                    <a:pt x="533425" y="501205"/>
                  </a:lnTo>
                  <a:lnTo>
                    <a:pt x="534263" y="495515"/>
                  </a:lnTo>
                  <a:lnTo>
                    <a:pt x="534263" y="478497"/>
                  </a:lnTo>
                  <a:lnTo>
                    <a:pt x="533425" y="472833"/>
                  </a:lnTo>
                  <a:lnTo>
                    <a:pt x="530263" y="467906"/>
                  </a:lnTo>
                  <a:lnTo>
                    <a:pt x="527900" y="464134"/>
                  </a:lnTo>
                  <a:lnTo>
                    <a:pt x="527431" y="463372"/>
                  </a:lnTo>
                  <a:lnTo>
                    <a:pt x="522262" y="458444"/>
                  </a:lnTo>
                  <a:lnTo>
                    <a:pt x="515429" y="455803"/>
                  </a:lnTo>
                  <a:lnTo>
                    <a:pt x="508266" y="452780"/>
                  </a:lnTo>
                  <a:lnTo>
                    <a:pt x="500265" y="452780"/>
                  </a:lnTo>
                  <a:lnTo>
                    <a:pt x="490270" y="454672"/>
                  </a:lnTo>
                  <a:lnTo>
                    <a:pt x="486943" y="456565"/>
                  </a:lnTo>
                  <a:lnTo>
                    <a:pt x="482942" y="461479"/>
                  </a:lnTo>
                  <a:lnTo>
                    <a:pt x="482269" y="465264"/>
                  </a:lnTo>
                  <a:lnTo>
                    <a:pt x="476275" y="470941"/>
                  </a:lnTo>
                  <a:lnTo>
                    <a:pt x="474268" y="473583"/>
                  </a:lnTo>
                  <a:lnTo>
                    <a:pt x="469773" y="474713"/>
                  </a:lnTo>
                  <a:lnTo>
                    <a:pt x="465772" y="480402"/>
                  </a:lnTo>
                  <a:lnTo>
                    <a:pt x="464947" y="482282"/>
                  </a:lnTo>
                  <a:lnTo>
                    <a:pt x="464947" y="486067"/>
                  </a:lnTo>
                  <a:lnTo>
                    <a:pt x="461772" y="489089"/>
                  </a:lnTo>
                  <a:lnTo>
                    <a:pt x="456946" y="491744"/>
                  </a:lnTo>
                  <a:lnTo>
                    <a:pt x="451777" y="496658"/>
                  </a:lnTo>
                  <a:lnTo>
                    <a:pt x="447776" y="497408"/>
                  </a:lnTo>
                  <a:lnTo>
                    <a:pt x="438607" y="499300"/>
                  </a:lnTo>
                  <a:lnTo>
                    <a:pt x="432612" y="498538"/>
                  </a:lnTo>
                  <a:lnTo>
                    <a:pt x="429780" y="495515"/>
                  </a:lnTo>
                  <a:lnTo>
                    <a:pt x="427774" y="487197"/>
                  </a:lnTo>
                  <a:lnTo>
                    <a:pt x="425780" y="482282"/>
                  </a:lnTo>
                  <a:lnTo>
                    <a:pt x="419785" y="474713"/>
                  </a:lnTo>
                  <a:lnTo>
                    <a:pt x="407784" y="464134"/>
                  </a:lnTo>
                  <a:lnTo>
                    <a:pt x="354495" y="428205"/>
                  </a:lnTo>
                  <a:lnTo>
                    <a:pt x="343293" y="420636"/>
                  </a:lnTo>
                  <a:lnTo>
                    <a:pt x="336130" y="420636"/>
                  </a:lnTo>
                  <a:lnTo>
                    <a:pt x="330123" y="423278"/>
                  </a:lnTo>
                  <a:lnTo>
                    <a:pt x="326123" y="427050"/>
                  </a:lnTo>
                  <a:lnTo>
                    <a:pt x="326123" y="427672"/>
                  </a:lnTo>
                  <a:lnTo>
                    <a:pt x="324954" y="429069"/>
                  </a:lnTo>
                  <a:lnTo>
                    <a:pt x="324954" y="437959"/>
                  </a:lnTo>
                  <a:lnTo>
                    <a:pt x="322961" y="444309"/>
                  </a:lnTo>
                  <a:lnTo>
                    <a:pt x="324129" y="454469"/>
                  </a:lnTo>
                  <a:lnTo>
                    <a:pt x="326961" y="467169"/>
                  </a:lnTo>
                  <a:lnTo>
                    <a:pt x="327329" y="468414"/>
                  </a:lnTo>
                  <a:lnTo>
                    <a:pt x="334124" y="490982"/>
                  </a:lnTo>
                  <a:lnTo>
                    <a:pt x="336130" y="500443"/>
                  </a:lnTo>
                  <a:lnTo>
                    <a:pt x="341287" y="506869"/>
                  </a:lnTo>
                  <a:lnTo>
                    <a:pt x="345287" y="514438"/>
                  </a:lnTo>
                  <a:lnTo>
                    <a:pt x="345287" y="517448"/>
                  </a:lnTo>
                  <a:lnTo>
                    <a:pt x="343293" y="521246"/>
                  </a:lnTo>
                  <a:lnTo>
                    <a:pt x="339293" y="525780"/>
                  </a:lnTo>
                  <a:lnTo>
                    <a:pt x="332130" y="526910"/>
                  </a:lnTo>
                  <a:lnTo>
                    <a:pt x="326123" y="525018"/>
                  </a:lnTo>
                  <a:lnTo>
                    <a:pt x="326123" y="526059"/>
                  </a:lnTo>
                  <a:lnTo>
                    <a:pt x="324954" y="525589"/>
                  </a:lnTo>
                  <a:lnTo>
                    <a:pt x="316128" y="520509"/>
                  </a:lnTo>
                  <a:lnTo>
                    <a:pt x="308127" y="514159"/>
                  </a:lnTo>
                  <a:lnTo>
                    <a:pt x="306959" y="509079"/>
                  </a:lnTo>
                  <a:lnTo>
                    <a:pt x="308127" y="505269"/>
                  </a:lnTo>
                  <a:lnTo>
                    <a:pt x="308965" y="502729"/>
                  </a:lnTo>
                  <a:lnTo>
                    <a:pt x="306959" y="498919"/>
                  </a:lnTo>
                  <a:lnTo>
                    <a:pt x="304126" y="495109"/>
                  </a:lnTo>
                  <a:lnTo>
                    <a:pt x="297802" y="490029"/>
                  </a:lnTo>
                  <a:lnTo>
                    <a:pt x="290969" y="484949"/>
                  </a:lnTo>
                  <a:lnTo>
                    <a:pt x="284962" y="482409"/>
                  </a:lnTo>
                  <a:lnTo>
                    <a:pt x="278968" y="477329"/>
                  </a:lnTo>
                  <a:lnTo>
                    <a:pt x="270967" y="473519"/>
                  </a:lnTo>
                  <a:lnTo>
                    <a:pt x="261797" y="469709"/>
                  </a:lnTo>
                  <a:lnTo>
                    <a:pt x="256463" y="467169"/>
                  </a:lnTo>
                  <a:lnTo>
                    <a:pt x="252476" y="465899"/>
                  </a:lnTo>
                  <a:lnTo>
                    <a:pt x="248475" y="464629"/>
                  </a:lnTo>
                  <a:lnTo>
                    <a:pt x="236474" y="464629"/>
                  </a:lnTo>
                  <a:lnTo>
                    <a:pt x="230466" y="462089"/>
                  </a:lnTo>
                  <a:lnTo>
                    <a:pt x="219303" y="460819"/>
                  </a:lnTo>
                  <a:lnTo>
                    <a:pt x="210477" y="460819"/>
                  </a:lnTo>
                  <a:lnTo>
                    <a:pt x="205308" y="459549"/>
                  </a:lnTo>
                  <a:lnTo>
                    <a:pt x="201307" y="459549"/>
                  </a:lnTo>
                  <a:lnTo>
                    <a:pt x="193306" y="460819"/>
                  </a:lnTo>
                  <a:lnTo>
                    <a:pt x="181864" y="458279"/>
                  </a:lnTo>
                  <a:lnTo>
                    <a:pt x="176149" y="457009"/>
                  </a:lnTo>
                  <a:lnTo>
                    <a:pt x="168148" y="453199"/>
                  </a:lnTo>
                  <a:lnTo>
                    <a:pt x="164147" y="449389"/>
                  </a:lnTo>
                  <a:lnTo>
                    <a:pt x="162153" y="445579"/>
                  </a:lnTo>
                  <a:lnTo>
                    <a:pt x="162153" y="429069"/>
                  </a:lnTo>
                  <a:lnTo>
                    <a:pt x="158978" y="418909"/>
                  </a:lnTo>
                  <a:lnTo>
                    <a:pt x="158978" y="412559"/>
                  </a:lnTo>
                  <a:lnTo>
                    <a:pt x="158153" y="407479"/>
                  </a:lnTo>
                  <a:lnTo>
                    <a:pt x="160147" y="399859"/>
                  </a:lnTo>
                  <a:lnTo>
                    <a:pt x="160147" y="392239"/>
                  </a:lnTo>
                  <a:lnTo>
                    <a:pt x="162153" y="383349"/>
                  </a:lnTo>
                  <a:lnTo>
                    <a:pt x="164147" y="373189"/>
                  </a:lnTo>
                  <a:lnTo>
                    <a:pt x="165315" y="369379"/>
                  </a:lnTo>
                  <a:lnTo>
                    <a:pt x="164147" y="364299"/>
                  </a:lnTo>
                  <a:lnTo>
                    <a:pt x="172148" y="342709"/>
                  </a:lnTo>
                  <a:lnTo>
                    <a:pt x="174142" y="332549"/>
                  </a:lnTo>
                  <a:lnTo>
                    <a:pt x="175310" y="321119"/>
                  </a:lnTo>
                  <a:lnTo>
                    <a:pt x="173316" y="313499"/>
                  </a:lnTo>
                  <a:lnTo>
                    <a:pt x="168148" y="300799"/>
                  </a:lnTo>
                  <a:lnTo>
                    <a:pt x="164553" y="296989"/>
                  </a:lnTo>
                  <a:lnTo>
                    <a:pt x="162153" y="294449"/>
                  </a:lnTo>
                  <a:lnTo>
                    <a:pt x="158978" y="293179"/>
                  </a:lnTo>
                  <a:lnTo>
                    <a:pt x="154978" y="293179"/>
                  </a:lnTo>
                  <a:lnTo>
                    <a:pt x="142824" y="295719"/>
                  </a:lnTo>
                  <a:lnTo>
                    <a:pt x="136817" y="299529"/>
                  </a:lnTo>
                  <a:lnTo>
                    <a:pt x="132816" y="303339"/>
                  </a:lnTo>
                  <a:lnTo>
                    <a:pt x="125653" y="304609"/>
                  </a:lnTo>
                  <a:lnTo>
                    <a:pt x="122821" y="310959"/>
                  </a:lnTo>
                  <a:lnTo>
                    <a:pt x="122821" y="316039"/>
                  </a:lnTo>
                  <a:lnTo>
                    <a:pt x="124815" y="318579"/>
                  </a:lnTo>
                  <a:lnTo>
                    <a:pt x="123659" y="323659"/>
                  </a:lnTo>
                  <a:lnTo>
                    <a:pt x="125653" y="324929"/>
                  </a:lnTo>
                  <a:lnTo>
                    <a:pt x="130822" y="324929"/>
                  </a:lnTo>
                  <a:lnTo>
                    <a:pt x="134150" y="327469"/>
                  </a:lnTo>
                  <a:lnTo>
                    <a:pt x="109651" y="368109"/>
                  </a:lnTo>
                  <a:lnTo>
                    <a:pt x="93662" y="380809"/>
                  </a:lnTo>
                  <a:lnTo>
                    <a:pt x="76492" y="376999"/>
                  </a:lnTo>
                  <a:lnTo>
                    <a:pt x="69659" y="369379"/>
                  </a:lnTo>
                  <a:lnTo>
                    <a:pt x="61658" y="356679"/>
                  </a:lnTo>
                  <a:lnTo>
                    <a:pt x="53327" y="340169"/>
                  </a:lnTo>
                  <a:lnTo>
                    <a:pt x="49326" y="336359"/>
                  </a:lnTo>
                  <a:lnTo>
                    <a:pt x="37338" y="321119"/>
                  </a:lnTo>
                  <a:lnTo>
                    <a:pt x="29337" y="312229"/>
                  </a:lnTo>
                  <a:lnTo>
                    <a:pt x="25336" y="304609"/>
                  </a:lnTo>
                  <a:lnTo>
                    <a:pt x="25336" y="298259"/>
                  </a:lnTo>
                  <a:lnTo>
                    <a:pt x="24003" y="294449"/>
                  </a:lnTo>
                  <a:lnTo>
                    <a:pt x="24003" y="286829"/>
                  </a:lnTo>
                  <a:lnTo>
                    <a:pt x="24828" y="284289"/>
                  </a:lnTo>
                  <a:lnTo>
                    <a:pt x="26504" y="279209"/>
                  </a:lnTo>
                  <a:lnTo>
                    <a:pt x="30505" y="277939"/>
                  </a:lnTo>
                  <a:lnTo>
                    <a:pt x="38493" y="276669"/>
                  </a:lnTo>
                  <a:lnTo>
                    <a:pt x="48501" y="277939"/>
                  </a:lnTo>
                  <a:lnTo>
                    <a:pt x="53327" y="279209"/>
                  </a:lnTo>
                  <a:lnTo>
                    <a:pt x="60490" y="281749"/>
                  </a:lnTo>
                  <a:lnTo>
                    <a:pt x="63665" y="283019"/>
                  </a:lnTo>
                  <a:lnTo>
                    <a:pt x="66497" y="281749"/>
                  </a:lnTo>
                  <a:lnTo>
                    <a:pt x="70497" y="279209"/>
                  </a:lnTo>
                  <a:lnTo>
                    <a:pt x="88493" y="279209"/>
                  </a:lnTo>
                  <a:lnTo>
                    <a:pt x="89268" y="276669"/>
                  </a:lnTo>
                  <a:lnTo>
                    <a:pt x="89662" y="275399"/>
                  </a:lnTo>
                  <a:lnTo>
                    <a:pt x="94488" y="270319"/>
                  </a:lnTo>
                  <a:lnTo>
                    <a:pt x="98818" y="263969"/>
                  </a:lnTo>
                  <a:lnTo>
                    <a:pt x="102819" y="258889"/>
                  </a:lnTo>
                  <a:lnTo>
                    <a:pt x="103657" y="257619"/>
                  </a:lnTo>
                  <a:lnTo>
                    <a:pt x="103200" y="257619"/>
                  </a:lnTo>
                  <a:lnTo>
                    <a:pt x="104825" y="256095"/>
                  </a:lnTo>
                  <a:lnTo>
                    <a:pt x="103657" y="252310"/>
                  </a:lnTo>
                  <a:lnTo>
                    <a:pt x="104825" y="250431"/>
                  </a:lnTo>
                  <a:lnTo>
                    <a:pt x="108826" y="246646"/>
                  </a:lnTo>
                  <a:lnTo>
                    <a:pt x="112826" y="239102"/>
                  </a:lnTo>
                  <a:lnTo>
                    <a:pt x="112826" y="231546"/>
                  </a:lnTo>
                  <a:lnTo>
                    <a:pt x="116827" y="229654"/>
                  </a:lnTo>
                  <a:lnTo>
                    <a:pt x="117652" y="228549"/>
                  </a:lnTo>
                  <a:lnTo>
                    <a:pt x="119659" y="233438"/>
                  </a:lnTo>
                  <a:lnTo>
                    <a:pt x="120815" y="235318"/>
                  </a:lnTo>
                  <a:lnTo>
                    <a:pt x="123659" y="235318"/>
                  </a:lnTo>
                  <a:lnTo>
                    <a:pt x="126174" y="233438"/>
                  </a:lnTo>
                  <a:lnTo>
                    <a:pt x="127647" y="232333"/>
                  </a:lnTo>
                  <a:lnTo>
                    <a:pt x="130149" y="229654"/>
                  </a:lnTo>
                  <a:lnTo>
                    <a:pt x="132156" y="228549"/>
                  </a:lnTo>
                  <a:lnTo>
                    <a:pt x="136156" y="229654"/>
                  </a:lnTo>
                  <a:lnTo>
                    <a:pt x="152984" y="237210"/>
                  </a:lnTo>
                  <a:lnTo>
                    <a:pt x="150152" y="234226"/>
                  </a:lnTo>
                  <a:lnTo>
                    <a:pt x="146812" y="233438"/>
                  </a:lnTo>
                  <a:lnTo>
                    <a:pt x="144157" y="231546"/>
                  </a:lnTo>
                  <a:lnTo>
                    <a:pt x="144818" y="229654"/>
                  </a:lnTo>
                  <a:lnTo>
                    <a:pt x="146151" y="227774"/>
                  </a:lnTo>
                  <a:lnTo>
                    <a:pt x="148818" y="225882"/>
                  </a:lnTo>
                  <a:lnTo>
                    <a:pt x="150977" y="225882"/>
                  </a:lnTo>
                  <a:lnTo>
                    <a:pt x="154152" y="227774"/>
                  </a:lnTo>
                  <a:lnTo>
                    <a:pt x="154978" y="225882"/>
                  </a:lnTo>
                  <a:lnTo>
                    <a:pt x="154152" y="225882"/>
                  </a:lnTo>
                  <a:lnTo>
                    <a:pt x="150152" y="223989"/>
                  </a:lnTo>
                  <a:lnTo>
                    <a:pt x="146151" y="224777"/>
                  </a:lnTo>
                  <a:lnTo>
                    <a:pt x="142824" y="228549"/>
                  </a:lnTo>
                  <a:lnTo>
                    <a:pt x="140817" y="229654"/>
                  </a:lnTo>
                  <a:lnTo>
                    <a:pt x="140157" y="228549"/>
                  </a:lnTo>
                  <a:lnTo>
                    <a:pt x="134150" y="227774"/>
                  </a:lnTo>
                  <a:lnTo>
                    <a:pt x="130822" y="226669"/>
                  </a:lnTo>
                  <a:lnTo>
                    <a:pt x="128816" y="227774"/>
                  </a:lnTo>
                  <a:lnTo>
                    <a:pt x="124815" y="232333"/>
                  </a:lnTo>
                  <a:lnTo>
                    <a:pt x="122821" y="233438"/>
                  </a:lnTo>
                  <a:lnTo>
                    <a:pt x="119659" y="227774"/>
                  </a:lnTo>
                  <a:lnTo>
                    <a:pt x="117652" y="227774"/>
                  </a:lnTo>
                  <a:lnTo>
                    <a:pt x="113652" y="228549"/>
                  </a:lnTo>
                  <a:lnTo>
                    <a:pt x="105651" y="221005"/>
                  </a:lnTo>
                  <a:lnTo>
                    <a:pt x="97663" y="220218"/>
                  </a:lnTo>
                  <a:lnTo>
                    <a:pt x="87655" y="219113"/>
                  </a:lnTo>
                  <a:lnTo>
                    <a:pt x="86487" y="221005"/>
                  </a:lnTo>
                  <a:lnTo>
                    <a:pt x="80492" y="221005"/>
                  </a:lnTo>
                  <a:lnTo>
                    <a:pt x="75666" y="222885"/>
                  </a:lnTo>
                  <a:lnTo>
                    <a:pt x="66497" y="223989"/>
                  </a:lnTo>
                  <a:lnTo>
                    <a:pt x="57327" y="222885"/>
                  </a:lnTo>
                  <a:lnTo>
                    <a:pt x="48501" y="218325"/>
                  </a:lnTo>
                  <a:lnTo>
                    <a:pt x="48501" y="224777"/>
                  </a:lnTo>
                  <a:lnTo>
                    <a:pt x="54495" y="226669"/>
                  </a:lnTo>
                  <a:lnTo>
                    <a:pt x="67665" y="226669"/>
                  </a:lnTo>
                  <a:lnTo>
                    <a:pt x="83654" y="225882"/>
                  </a:lnTo>
                  <a:lnTo>
                    <a:pt x="97663" y="223989"/>
                  </a:lnTo>
                  <a:lnTo>
                    <a:pt x="103657" y="224777"/>
                  </a:lnTo>
                  <a:lnTo>
                    <a:pt x="107657" y="227774"/>
                  </a:lnTo>
                  <a:lnTo>
                    <a:pt x="108826" y="231546"/>
                  </a:lnTo>
                  <a:lnTo>
                    <a:pt x="107657" y="235318"/>
                  </a:lnTo>
                  <a:lnTo>
                    <a:pt x="105651" y="240982"/>
                  </a:lnTo>
                  <a:lnTo>
                    <a:pt x="98818" y="251523"/>
                  </a:lnTo>
                  <a:lnTo>
                    <a:pt x="95656" y="259080"/>
                  </a:lnTo>
                  <a:lnTo>
                    <a:pt x="96151" y="259080"/>
                  </a:lnTo>
                  <a:lnTo>
                    <a:pt x="95656" y="260159"/>
                  </a:lnTo>
                  <a:lnTo>
                    <a:pt x="92494" y="267779"/>
                  </a:lnTo>
                  <a:lnTo>
                    <a:pt x="88493" y="271589"/>
                  </a:lnTo>
                  <a:lnTo>
                    <a:pt x="82499" y="272859"/>
                  </a:lnTo>
                  <a:lnTo>
                    <a:pt x="73660" y="275399"/>
                  </a:lnTo>
                  <a:lnTo>
                    <a:pt x="47332" y="275399"/>
                  </a:lnTo>
                  <a:lnTo>
                    <a:pt x="45326" y="271589"/>
                  </a:lnTo>
                  <a:lnTo>
                    <a:pt x="44500" y="270319"/>
                  </a:lnTo>
                  <a:lnTo>
                    <a:pt x="41325" y="269049"/>
                  </a:lnTo>
                  <a:lnTo>
                    <a:pt x="33337" y="271589"/>
                  </a:lnTo>
                  <a:lnTo>
                    <a:pt x="19329" y="274129"/>
                  </a:lnTo>
                  <a:lnTo>
                    <a:pt x="12001" y="277939"/>
                  </a:lnTo>
                  <a:lnTo>
                    <a:pt x="8001" y="285559"/>
                  </a:lnTo>
                  <a:lnTo>
                    <a:pt x="8001" y="289369"/>
                  </a:lnTo>
                  <a:lnTo>
                    <a:pt x="4000" y="293179"/>
                  </a:lnTo>
                  <a:lnTo>
                    <a:pt x="4000" y="294449"/>
                  </a:lnTo>
                  <a:lnTo>
                    <a:pt x="6007" y="295719"/>
                  </a:lnTo>
                  <a:lnTo>
                    <a:pt x="7340" y="298259"/>
                  </a:lnTo>
                  <a:lnTo>
                    <a:pt x="7340" y="299529"/>
                  </a:lnTo>
                  <a:lnTo>
                    <a:pt x="4000" y="303339"/>
                  </a:lnTo>
                  <a:lnTo>
                    <a:pt x="5334" y="305879"/>
                  </a:lnTo>
                  <a:lnTo>
                    <a:pt x="9334" y="308419"/>
                  </a:lnTo>
                  <a:lnTo>
                    <a:pt x="11341" y="310959"/>
                  </a:lnTo>
                  <a:lnTo>
                    <a:pt x="11341" y="312229"/>
                  </a:lnTo>
                  <a:lnTo>
                    <a:pt x="9334" y="313499"/>
                  </a:lnTo>
                  <a:lnTo>
                    <a:pt x="5334" y="314769"/>
                  </a:lnTo>
                  <a:lnTo>
                    <a:pt x="2006" y="316039"/>
                  </a:lnTo>
                  <a:lnTo>
                    <a:pt x="1333" y="319849"/>
                  </a:lnTo>
                  <a:lnTo>
                    <a:pt x="3340" y="323659"/>
                  </a:lnTo>
                  <a:lnTo>
                    <a:pt x="3340" y="324929"/>
                  </a:lnTo>
                  <a:lnTo>
                    <a:pt x="0" y="328739"/>
                  </a:lnTo>
                  <a:lnTo>
                    <a:pt x="1333" y="331279"/>
                  </a:lnTo>
                  <a:lnTo>
                    <a:pt x="3340" y="332549"/>
                  </a:lnTo>
                  <a:lnTo>
                    <a:pt x="2006" y="328739"/>
                  </a:lnTo>
                  <a:lnTo>
                    <a:pt x="3340" y="328739"/>
                  </a:lnTo>
                  <a:lnTo>
                    <a:pt x="4000" y="326199"/>
                  </a:lnTo>
                  <a:lnTo>
                    <a:pt x="5334" y="324929"/>
                  </a:lnTo>
                  <a:lnTo>
                    <a:pt x="5334" y="323659"/>
                  </a:lnTo>
                  <a:lnTo>
                    <a:pt x="3340" y="319849"/>
                  </a:lnTo>
                  <a:lnTo>
                    <a:pt x="3340" y="318579"/>
                  </a:lnTo>
                  <a:lnTo>
                    <a:pt x="6007" y="317309"/>
                  </a:lnTo>
                  <a:lnTo>
                    <a:pt x="10007" y="316039"/>
                  </a:lnTo>
                  <a:lnTo>
                    <a:pt x="12001" y="314769"/>
                  </a:lnTo>
                  <a:lnTo>
                    <a:pt x="13335" y="312229"/>
                  </a:lnTo>
                  <a:lnTo>
                    <a:pt x="9334" y="305879"/>
                  </a:lnTo>
                  <a:lnTo>
                    <a:pt x="6007" y="304609"/>
                  </a:lnTo>
                  <a:lnTo>
                    <a:pt x="8001" y="300799"/>
                  </a:lnTo>
                  <a:lnTo>
                    <a:pt x="8001" y="299529"/>
                  </a:lnTo>
                  <a:lnTo>
                    <a:pt x="9334" y="298259"/>
                  </a:lnTo>
                  <a:lnTo>
                    <a:pt x="8001" y="295719"/>
                  </a:lnTo>
                  <a:lnTo>
                    <a:pt x="6007" y="294449"/>
                  </a:lnTo>
                  <a:lnTo>
                    <a:pt x="8001" y="291909"/>
                  </a:lnTo>
                  <a:lnTo>
                    <a:pt x="10007" y="288099"/>
                  </a:lnTo>
                  <a:lnTo>
                    <a:pt x="10007" y="284289"/>
                  </a:lnTo>
                  <a:lnTo>
                    <a:pt x="13335" y="284289"/>
                  </a:lnTo>
                  <a:lnTo>
                    <a:pt x="14008" y="294449"/>
                  </a:lnTo>
                  <a:lnTo>
                    <a:pt x="17335" y="296989"/>
                  </a:lnTo>
                  <a:lnTo>
                    <a:pt x="17995" y="298259"/>
                  </a:lnTo>
                  <a:lnTo>
                    <a:pt x="17335" y="302069"/>
                  </a:lnTo>
                  <a:lnTo>
                    <a:pt x="23329" y="317309"/>
                  </a:lnTo>
                  <a:lnTo>
                    <a:pt x="24003" y="323659"/>
                  </a:lnTo>
                  <a:lnTo>
                    <a:pt x="26504" y="326199"/>
                  </a:lnTo>
                  <a:lnTo>
                    <a:pt x="31330" y="330009"/>
                  </a:lnTo>
                  <a:lnTo>
                    <a:pt x="33337" y="332549"/>
                  </a:lnTo>
                  <a:lnTo>
                    <a:pt x="35331" y="337629"/>
                  </a:lnTo>
                  <a:lnTo>
                    <a:pt x="38493" y="342709"/>
                  </a:lnTo>
                  <a:lnTo>
                    <a:pt x="44500" y="345249"/>
                  </a:lnTo>
                  <a:lnTo>
                    <a:pt x="53327" y="357949"/>
                  </a:lnTo>
                  <a:lnTo>
                    <a:pt x="59334" y="364299"/>
                  </a:lnTo>
                  <a:lnTo>
                    <a:pt x="63665" y="368109"/>
                  </a:lnTo>
                  <a:lnTo>
                    <a:pt x="67665" y="375729"/>
                  </a:lnTo>
                  <a:lnTo>
                    <a:pt x="70497" y="376999"/>
                  </a:lnTo>
                  <a:lnTo>
                    <a:pt x="73660" y="376999"/>
                  </a:lnTo>
                  <a:lnTo>
                    <a:pt x="79654" y="382079"/>
                  </a:lnTo>
                  <a:lnTo>
                    <a:pt x="86487" y="384619"/>
                  </a:lnTo>
                  <a:lnTo>
                    <a:pt x="93662" y="384619"/>
                  </a:lnTo>
                  <a:lnTo>
                    <a:pt x="125653" y="356679"/>
                  </a:lnTo>
                  <a:lnTo>
                    <a:pt x="126822" y="350329"/>
                  </a:lnTo>
                  <a:lnTo>
                    <a:pt x="136156" y="336359"/>
                  </a:lnTo>
                  <a:lnTo>
                    <a:pt x="136156" y="331279"/>
                  </a:lnTo>
                  <a:lnTo>
                    <a:pt x="134823" y="328739"/>
                  </a:lnTo>
                  <a:lnTo>
                    <a:pt x="136156" y="324929"/>
                  </a:lnTo>
                  <a:lnTo>
                    <a:pt x="134823" y="322389"/>
                  </a:lnTo>
                  <a:lnTo>
                    <a:pt x="130822" y="317309"/>
                  </a:lnTo>
                  <a:lnTo>
                    <a:pt x="140157" y="304609"/>
                  </a:lnTo>
                  <a:lnTo>
                    <a:pt x="142824" y="302069"/>
                  </a:lnTo>
                  <a:lnTo>
                    <a:pt x="150152" y="300799"/>
                  </a:lnTo>
                  <a:lnTo>
                    <a:pt x="150977" y="300799"/>
                  </a:lnTo>
                  <a:lnTo>
                    <a:pt x="154152" y="296989"/>
                  </a:lnTo>
                  <a:lnTo>
                    <a:pt x="160985" y="296989"/>
                  </a:lnTo>
                  <a:lnTo>
                    <a:pt x="164147" y="299529"/>
                  </a:lnTo>
                  <a:lnTo>
                    <a:pt x="165315" y="302069"/>
                  </a:lnTo>
                  <a:lnTo>
                    <a:pt x="166154" y="307149"/>
                  </a:lnTo>
                  <a:lnTo>
                    <a:pt x="167309" y="310959"/>
                  </a:lnTo>
                  <a:lnTo>
                    <a:pt x="169316" y="314769"/>
                  </a:lnTo>
                  <a:lnTo>
                    <a:pt x="171310" y="321119"/>
                  </a:lnTo>
                  <a:lnTo>
                    <a:pt x="171310" y="333819"/>
                  </a:lnTo>
                  <a:lnTo>
                    <a:pt x="166154" y="342709"/>
                  </a:lnTo>
                  <a:lnTo>
                    <a:pt x="160985" y="347789"/>
                  </a:lnTo>
                  <a:lnTo>
                    <a:pt x="160147" y="350329"/>
                  </a:lnTo>
                  <a:lnTo>
                    <a:pt x="160147" y="356679"/>
                  </a:lnTo>
                  <a:lnTo>
                    <a:pt x="158153" y="364299"/>
                  </a:lnTo>
                  <a:lnTo>
                    <a:pt x="154978" y="375729"/>
                  </a:lnTo>
                  <a:lnTo>
                    <a:pt x="154152" y="393509"/>
                  </a:lnTo>
                  <a:lnTo>
                    <a:pt x="154978" y="418909"/>
                  </a:lnTo>
                  <a:lnTo>
                    <a:pt x="154152" y="422719"/>
                  </a:lnTo>
                  <a:lnTo>
                    <a:pt x="154978" y="429069"/>
                  </a:lnTo>
                  <a:lnTo>
                    <a:pt x="156146" y="440499"/>
                  </a:lnTo>
                  <a:lnTo>
                    <a:pt x="158978" y="451929"/>
                  </a:lnTo>
                  <a:lnTo>
                    <a:pt x="162153" y="460819"/>
                  </a:lnTo>
                  <a:lnTo>
                    <a:pt x="166154" y="463359"/>
                  </a:lnTo>
                  <a:lnTo>
                    <a:pt x="168148" y="460819"/>
                  </a:lnTo>
                  <a:lnTo>
                    <a:pt x="167309" y="459549"/>
                  </a:lnTo>
                  <a:lnTo>
                    <a:pt x="167309" y="458279"/>
                  </a:lnTo>
                  <a:lnTo>
                    <a:pt x="168148" y="458279"/>
                  </a:lnTo>
                  <a:lnTo>
                    <a:pt x="192151" y="464629"/>
                  </a:lnTo>
                  <a:lnTo>
                    <a:pt x="195313" y="462089"/>
                  </a:lnTo>
                  <a:lnTo>
                    <a:pt x="203314" y="465899"/>
                  </a:lnTo>
                  <a:lnTo>
                    <a:pt x="209308" y="467169"/>
                  </a:lnTo>
                  <a:lnTo>
                    <a:pt x="215303" y="465899"/>
                  </a:lnTo>
                  <a:lnTo>
                    <a:pt x="224472" y="465899"/>
                  </a:lnTo>
                  <a:lnTo>
                    <a:pt x="227304" y="467169"/>
                  </a:lnTo>
                  <a:lnTo>
                    <a:pt x="231305" y="468439"/>
                  </a:lnTo>
                  <a:lnTo>
                    <a:pt x="236474" y="467169"/>
                  </a:lnTo>
                  <a:lnTo>
                    <a:pt x="254469" y="470979"/>
                  </a:lnTo>
                  <a:lnTo>
                    <a:pt x="289801" y="491299"/>
                  </a:lnTo>
                  <a:lnTo>
                    <a:pt x="293801" y="505269"/>
                  </a:lnTo>
                  <a:lnTo>
                    <a:pt x="296964" y="512889"/>
                  </a:lnTo>
                  <a:lnTo>
                    <a:pt x="304126" y="520509"/>
                  </a:lnTo>
                  <a:lnTo>
                    <a:pt x="314121" y="528129"/>
                  </a:lnTo>
                  <a:lnTo>
                    <a:pt x="322961" y="533209"/>
                  </a:lnTo>
                  <a:lnTo>
                    <a:pt x="328129" y="534479"/>
                  </a:lnTo>
                  <a:lnTo>
                    <a:pt x="328955" y="535609"/>
                  </a:lnTo>
                  <a:lnTo>
                    <a:pt x="330123" y="539394"/>
                  </a:lnTo>
                  <a:lnTo>
                    <a:pt x="330123" y="542048"/>
                  </a:lnTo>
                  <a:lnTo>
                    <a:pt x="334124" y="543941"/>
                  </a:lnTo>
                  <a:lnTo>
                    <a:pt x="338124" y="547712"/>
                  </a:lnTo>
                  <a:lnTo>
                    <a:pt x="338124" y="551484"/>
                  </a:lnTo>
                  <a:lnTo>
                    <a:pt x="337286" y="553389"/>
                  </a:lnTo>
                  <a:lnTo>
                    <a:pt x="334962" y="556412"/>
                  </a:lnTo>
                  <a:lnTo>
                    <a:pt x="334124" y="559054"/>
                  </a:lnTo>
                  <a:lnTo>
                    <a:pt x="334124" y="573443"/>
                  </a:lnTo>
                  <a:lnTo>
                    <a:pt x="334962" y="577215"/>
                  </a:lnTo>
                  <a:lnTo>
                    <a:pt x="337286" y="579107"/>
                  </a:lnTo>
                  <a:lnTo>
                    <a:pt x="336130" y="577215"/>
                  </a:lnTo>
                  <a:lnTo>
                    <a:pt x="336130" y="570776"/>
                  </a:lnTo>
                  <a:lnTo>
                    <a:pt x="334962" y="566623"/>
                  </a:lnTo>
                  <a:lnTo>
                    <a:pt x="334962" y="560197"/>
                  </a:lnTo>
                  <a:lnTo>
                    <a:pt x="339293" y="553389"/>
                  </a:lnTo>
                  <a:lnTo>
                    <a:pt x="340118" y="551484"/>
                  </a:lnTo>
                  <a:lnTo>
                    <a:pt x="340118" y="548843"/>
                  </a:lnTo>
                  <a:lnTo>
                    <a:pt x="339293" y="546963"/>
                  </a:lnTo>
                  <a:lnTo>
                    <a:pt x="332130" y="540143"/>
                  </a:lnTo>
                  <a:lnTo>
                    <a:pt x="332130" y="536371"/>
                  </a:lnTo>
                  <a:lnTo>
                    <a:pt x="337286" y="534479"/>
                  </a:lnTo>
                  <a:lnTo>
                    <a:pt x="340118" y="533730"/>
                  </a:lnTo>
                  <a:lnTo>
                    <a:pt x="345287" y="533730"/>
                  </a:lnTo>
                  <a:lnTo>
                    <a:pt x="346125" y="532587"/>
                  </a:lnTo>
                  <a:lnTo>
                    <a:pt x="349288" y="530682"/>
                  </a:lnTo>
                  <a:lnTo>
                    <a:pt x="354126" y="526910"/>
                  </a:lnTo>
                  <a:lnTo>
                    <a:pt x="356120" y="522008"/>
                  </a:lnTo>
                  <a:lnTo>
                    <a:pt x="357289" y="515569"/>
                  </a:lnTo>
                  <a:lnTo>
                    <a:pt x="355295" y="510654"/>
                  </a:lnTo>
                  <a:lnTo>
                    <a:pt x="347294" y="495515"/>
                  </a:lnTo>
                  <a:lnTo>
                    <a:pt x="342125" y="483044"/>
                  </a:lnTo>
                  <a:lnTo>
                    <a:pt x="332130" y="449008"/>
                  </a:lnTo>
                  <a:lnTo>
                    <a:pt x="332130" y="448246"/>
                  </a:lnTo>
                  <a:lnTo>
                    <a:pt x="330123" y="449008"/>
                  </a:lnTo>
                  <a:lnTo>
                    <a:pt x="328129" y="448246"/>
                  </a:lnTo>
                  <a:lnTo>
                    <a:pt x="328129" y="433870"/>
                  </a:lnTo>
                  <a:lnTo>
                    <a:pt x="332130" y="428955"/>
                  </a:lnTo>
                  <a:lnTo>
                    <a:pt x="337286" y="428205"/>
                  </a:lnTo>
                  <a:lnTo>
                    <a:pt x="343293" y="428955"/>
                  </a:lnTo>
                  <a:lnTo>
                    <a:pt x="371284" y="448246"/>
                  </a:lnTo>
                  <a:lnTo>
                    <a:pt x="381457" y="453910"/>
                  </a:lnTo>
                  <a:lnTo>
                    <a:pt x="414616" y="484924"/>
                  </a:lnTo>
                  <a:lnTo>
                    <a:pt x="422617" y="499300"/>
                  </a:lnTo>
                  <a:lnTo>
                    <a:pt x="427774" y="506107"/>
                  </a:lnTo>
                  <a:lnTo>
                    <a:pt x="430606" y="508000"/>
                  </a:lnTo>
                  <a:lnTo>
                    <a:pt x="435775" y="508749"/>
                  </a:lnTo>
                  <a:lnTo>
                    <a:pt x="439775" y="509892"/>
                  </a:lnTo>
                  <a:lnTo>
                    <a:pt x="443776" y="508000"/>
                  </a:lnTo>
                  <a:lnTo>
                    <a:pt x="445782" y="504977"/>
                  </a:lnTo>
                  <a:lnTo>
                    <a:pt x="447776" y="504215"/>
                  </a:lnTo>
                  <a:lnTo>
                    <a:pt x="450938" y="504215"/>
                  </a:lnTo>
                  <a:lnTo>
                    <a:pt x="453771" y="502335"/>
                  </a:lnTo>
                  <a:lnTo>
                    <a:pt x="455777" y="499300"/>
                  </a:lnTo>
                  <a:lnTo>
                    <a:pt x="459778" y="498538"/>
                  </a:lnTo>
                  <a:lnTo>
                    <a:pt x="462940" y="498538"/>
                  </a:lnTo>
                  <a:lnTo>
                    <a:pt x="463778" y="496658"/>
                  </a:lnTo>
                  <a:lnTo>
                    <a:pt x="465772" y="495515"/>
                  </a:lnTo>
                  <a:lnTo>
                    <a:pt x="466940" y="492874"/>
                  </a:lnTo>
                  <a:lnTo>
                    <a:pt x="470941" y="490982"/>
                  </a:lnTo>
                  <a:lnTo>
                    <a:pt x="471766" y="489089"/>
                  </a:lnTo>
                  <a:lnTo>
                    <a:pt x="472935" y="484924"/>
                  </a:lnTo>
                  <a:lnTo>
                    <a:pt x="476275" y="479259"/>
                  </a:lnTo>
                  <a:lnTo>
                    <a:pt x="480275" y="473583"/>
                  </a:lnTo>
                  <a:lnTo>
                    <a:pt x="484276" y="472833"/>
                  </a:lnTo>
                  <a:lnTo>
                    <a:pt x="490270" y="469049"/>
                  </a:lnTo>
                  <a:lnTo>
                    <a:pt x="496938" y="466013"/>
                  </a:lnTo>
                  <a:lnTo>
                    <a:pt x="502272" y="464134"/>
                  </a:lnTo>
                  <a:lnTo>
                    <a:pt x="514261" y="464134"/>
                  </a:lnTo>
                  <a:lnTo>
                    <a:pt x="530263" y="484924"/>
                  </a:lnTo>
                  <a:lnTo>
                    <a:pt x="530263" y="489089"/>
                  </a:lnTo>
                  <a:lnTo>
                    <a:pt x="528269" y="493636"/>
                  </a:lnTo>
                  <a:lnTo>
                    <a:pt x="526262" y="498538"/>
                  </a:lnTo>
                  <a:lnTo>
                    <a:pt x="524268" y="503085"/>
                  </a:lnTo>
                  <a:lnTo>
                    <a:pt x="523430" y="506107"/>
                  </a:lnTo>
                  <a:lnTo>
                    <a:pt x="522262" y="510654"/>
                  </a:lnTo>
                  <a:lnTo>
                    <a:pt x="522262" y="526910"/>
                  </a:lnTo>
                  <a:lnTo>
                    <a:pt x="550595" y="555282"/>
                  </a:lnTo>
                  <a:lnTo>
                    <a:pt x="558596" y="558304"/>
                  </a:lnTo>
                  <a:lnTo>
                    <a:pt x="566597" y="562076"/>
                  </a:lnTo>
                  <a:lnTo>
                    <a:pt x="575424" y="563981"/>
                  </a:lnTo>
                  <a:lnTo>
                    <a:pt x="585762" y="563981"/>
                  </a:lnTo>
                  <a:lnTo>
                    <a:pt x="592594" y="562076"/>
                  </a:lnTo>
                  <a:lnTo>
                    <a:pt x="598589" y="558304"/>
                  </a:lnTo>
                  <a:lnTo>
                    <a:pt x="601751" y="557174"/>
                  </a:lnTo>
                  <a:lnTo>
                    <a:pt x="602589" y="557174"/>
                  </a:lnTo>
                  <a:lnTo>
                    <a:pt x="604583" y="557174"/>
                  </a:lnTo>
                  <a:lnTo>
                    <a:pt x="604583" y="556933"/>
                  </a:lnTo>
                  <a:lnTo>
                    <a:pt x="619086" y="528802"/>
                  </a:lnTo>
                  <a:lnTo>
                    <a:pt x="619086" y="522008"/>
                  </a:lnTo>
                  <a:lnTo>
                    <a:pt x="619925" y="515569"/>
                  </a:lnTo>
                  <a:lnTo>
                    <a:pt x="619925" y="508000"/>
                  </a:lnTo>
                  <a:lnTo>
                    <a:pt x="617918" y="501205"/>
                  </a:lnTo>
                  <a:lnTo>
                    <a:pt x="615086" y="494766"/>
                  </a:lnTo>
                  <a:lnTo>
                    <a:pt x="615086" y="489089"/>
                  </a:lnTo>
                  <a:lnTo>
                    <a:pt x="611924" y="484174"/>
                  </a:lnTo>
                  <a:lnTo>
                    <a:pt x="607923" y="476605"/>
                  </a:lnTo>
                  <a:lnTo>
                    <a:pt x="602589" y="471690"/>
                  </a:lnTo>
                  <a:lnTo>
                    <a:pt x="596595" y="465264"/>
                  </a:lnTo>
                  <a:lnTo>
                    <a:pt x="590588" y="459600"/>
                  </a:lnTo>
                  <a:lnTo>
                    <a:pt x="585762" y="453910"/>
                  </a:lnTo>
                  <a:lnTo>
                    <a:pt x="579755" y="450900"/>
                  </a:lnTo>
                  <a:lnTo>
                    <a:pt x="576592" y="449008"/>
                  </a:lnTo>
                  <a:lnTo>
                    <a:pt x="571423" y="448246"/>
                  </a:lnTo>
                  <a:lnTo>
                    <a:pt x="567423" y="446341"/>
                  </a:lnTo>
                  <a:lnTo>
                    <a:pt x="565429" y="444080"/>
                  </a:lnTo>
                  <a:lnTo>
                    <a:pt x="560590" y="441439"/>
                  </a:lnTo>
                  <a:lnTo>
                    <a:pt x="554596" y="441439"/>
                  </a:lnTo>
                  <a:lnTo>
                    <a:pt x="549427" y="439547"/>
                  </a:lnTo>
                  <a:lnTo>
                    <a:pt x="546595" y="435762"/>
                  </a:lnTo>
                  <a:lnTo>
                    <a:pt x="545426" y="430098"/>
                  </a:lnTo>
                  <a:lnTo>
                    <a:pt x="547433" y="426300"/>
                  </a:lnTo>
                  <a:lnTo>
                    <a:pt x="549427" y="424408"/>
                  </a:lnTo>
                  <a:lnTo>
                    <a:pt x="554596" y="422529"/>
                  </a:lnTo>
                  <a:lnTo>
                    <a:pt x="559422" y="422529"/>
                  </a:lnTo>
                  <a:lnTo>
                    <a:pt x="562597" y="421386"/>
                  </a:lnTo>
                  <a:lnTo>
                    <a:pt x="563422" y="420636"/>
                  </a:lnTo>
                  <a:lnTo>
                    <a:pt x="565429" y="419506"/>
                  </a:lnTo>
                  <a:lnTo>
                    <a:pt x="566597" y="419506"/>
                  </a:lnTo>
                  <a:lnTo>
                    <a:pt x="568591" y="421386"/>
                  </a:lnTo>
                  <a:lnTo>
                    <a:pt x="575424" y="421386"/>
                  </a:lnTo>
                  <a:lnTo>
                    <a:pt x="580593" y="419506"/>
                  </a:lnTo>
                  <a:lnTo>
                    <a:pt x="583755" y="417614"/>
                  </a:lnTo>
                  <a:lnTo>
                    <a:pt x="583158" y="417614"/>
                  </a:lnTo>
                  <a:lnTo>
                    <a:pt x="585762" y="415709"/>
                  </a:lnTo>
                  <a:lnTo>
                    <a:pt x="592594" y="413067"/>
                  </a:lnTo>
                  <a:lnTo>
                    <a:pt x="596595" y="411937"/>
                  </a:lnTo>
                  <a:lnTo>
                    <a:pt x="603923" y="410044"/>
                  </a:lnTo>
                  <a:lnTo>
                    <a:pt x="604583" y="410044"/>
                  </a:lnTo>
                  <a:lnTo>
                    <a:pt x="611924" y="409295"/>
                  </a:lnTo>
                  <a:lnTo>
                    <a:pt x="617918" y="409295"/>
                  </a:lnTo>
                  <a:lnTo>
                    <a:pt x="623912" y="410044"/>
                  </a:lnTo>
                  <a:lnTo>
                    <a:pt x="627087" y="411175"/>
                  </a:lnTo>
                  <a:lnTo>
                    <a:pt x="631088" y="411937"/>
                  </a:lnTo>
                  <a:lnTo>
                    <a:pt x="639089" y="411937"/>
                  </a:lnTo>
                  <a:lnTo>
                    <a:pt x="641921" y="411175"/>
                  </a:lnTo>
                  <a:lnTo>
                    <a:pt x="643915" y="411175"/>
                  </a:lnTo>
                  <a:lnTo>
                    <a:pt x="647077" y="411937"/>
                  </a:lnTo>
                  <a:lnTo>
                    <a:pt x="650252" y="413816"/>
                  </a:lnTo>
                  <a:lnTo>
                    <a:pt x="654253" y="414959"/>
                  </a:lnTo>
                  <a:lnTo>
                    <a:pt x="655078" y="415709"/>
                  </a:lnTo>
                  <a:lnTo>
                    <a:pt x="657085" y="415709"/>
                  </a:lnTo>
                  <a:lnTo>
                    <a:pt x="660247" y="411175"/>
                  </a:lnTo>
                  <a:lnTo>
                    <a:pt x="661009" y="409295"/>
                  </a:lnTo>
                  <a:lnTo>
                    <a:pt x="662241" y="406247"/>
                  </a:lnTo>
                  <a:lnTo>
                    <a:pt x="664248" y="399453"/>
                  </a:lnTo>
                  <a:lnTo>
                    <a:pt x="667080" y="393776"/>
                  </a:lnTo>
                  <a:lnTo>
                    <a:pt x="669074" y="390004"/>
                  </a:lnTo>
                  <a:lnTo>
                    <a:pt x="671080" y="384314"/>
                  </a:lnTo>
                  <a:lnTo>
                    <a:pt x="672249" y="378650"/>
                  </a:lnTo>
                  <a:lnTo>
                    <a:pt x="674243" y="374865"/>
                  </a:lnTo>
                  <a:lnTo>
                    <a:pt x="682244" y="363512"/>
                  </a:lnTo>
                  <a:lnTo>
                    <a:pt x="685406" y="357847"/>
                  </a:lnTo>
                  <a:lnTo>
                    <a:pt x="689406" y="354812"/>
                  </a:lnTo>
                  <a:lnTo>
                    <a:pt x="693407" y="351040"/>
                  </a:lnTo>
                  <a:lnTo>
                    <a:pt x="696239" y="346506"/>
                  </a:lnTo>
                  <a:lnTo>
                    <a:pt x="698246" y="340829"/>
                  </a:lnTo>
                  <a:lnTo>
                    <a:pt x="704240" y="331304"/>
                  </a:lnTo>
                  <a:lnTo>
                    <a:pt x="711403" y="321551"/>
                  </a:lnTo>
                  <a:lnTo>
                    <a:pt x="719404" y="312115"/>
                  </a:lnTo>
                  <a:lnTo>
                    <a:pt x="724738" y="308330"/>
                  </a:lnTo>
                  <a:lnTo>
                    <a:pt x="728738" y="307543"/>
                  </a:lnTo>
                  <a:lnTo>
                    <a:pt x="731405" y="307543"/>
                  </a:lnTo>
                  <a:lnTo>
                    <a:pt x="744740" y="322656"/>
                  </a:lnTo>
                  <a:lnTo>
                    <a:pt x="744740" y="330200"/>
                  </a:lnTo>
                  <a:lnTo>
                    <a:pt x="749896" y="335165"/>
                  </a:lnTo>
                  <a:lnTo>
                    <a:pt x="754735" y="340829"/>
                  </a:lnTo>
                  <a:lnTo>
                    <a:pt x="757897" y="341579"/>
                  </a:lnTo>
                  <a:lnTo>
                    <a:pt x="758736" y="342709"/>
                  </a:lnTo>
                  <a:lnTo>
                    <a:pt x="756729" y="344614"/>
                  </a:lnTo>
                  <a:lnTo>
                    <a:pt x="758736" y="345376"/>
                  </a:lnTo>
                  <a:lnTo>
                    <a:pt x="760730" y="347256"/>
                  </a:lnTo>
                  <a:lnTo>
                    <a:pt x="765898" y="349148"/>
                  </a:lnTo>
                  <a:lnTo>
                    <a:pt x="769899" y="349148"/>
                  </a:lnTo>
                  <a:lnTo>
                    <a:pt x="789901" y="322656"/>
                  </a:lnTo>
                  <a:lnTo>
                    <a:pt x="791895" y="317779"/>
                  </a:lnTo>
                  <a:lnTo>
                    <a:pt x="797890" y="311327"/>
                  </a:lnTo>
                  <a:lnTo>
                    <a:pt x="805065" y="306451"/>
                  </a:lnTo>
                  <a:lnTo>
                    <a:pt x="807897" y="305663"/>
                  </a:lnTo>
                  <a:lnTo>
                    <a:pt x="809891" y="306451"/>
                  </a:lnTo>
                  <a:lnTo>
                    <a:pt x="813054" y="307543"/>
                  </a:lnTo>
                  <a:lnTo>
                    <a:pt x="817054" y="308330"/>
                  </a:lnTo>
                  <a:lnTo>
                    <a:pt x="823061" y="313994"/>
                  </a:lnTo>
                  <a:lnTo>
                    <a:pt x="840384" y="313994"/>
                  </a:lnTo>
                  <a:lnTo>
                    <a:pt x="845058" y="315099"/>
                  </a:lnTo>
                  <a:lnTo>
                    <a:pt x="855548" y="315099"/>
                  </a:lnTo>
                  <a:lnTo>
                    <a:pt x="861555" y="313994"/>
                  </a:lnTo>
                  <a:lnTo>
                    <a:pt x="865555" y="313207"/>
                  </a:lnTo>
                  <a:lnTo>
                    <a:pt x="874382" y="313207"/>
                  </a:lnTo>
                  <a:lnTo>
                    <a:pt x="879525" y="306451"/>
                  </a:lnTo>
                  <a:lnTo>
                    <a:pt x="880122" y="305663"/>
                  </a:lnTo>
                  <a:close/>
                </a:path>
                <a:path w="882015" h="579120">
                  <a:moveTo>
                    <a:pt x="881545" y="303771"/>
                  </a:moveTo>
                  <a:lnTo>
                    <a:pt x="880224" y="304558"/>
                  </a:lnTo>
                  <a:lnTo>
                    <a:pt x="880948" y="304558"/>
                  </a:lnTo>
                  <a:lnTo>
                    <a:pt x="881545" y="30377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6937589" y="3887457"/>
              <a:ext cx="1109345" cy="642620"/>
            </a:xfrm>
            <a:custGeom>
              <a:avLst/>
              <a:gdLst/>
              <a:ahLst/>
              <a:cxnLst/>
              <a:rect l="l" t="t" r="r" b="b"/>
              <a:pathLst>
                <a:path w="1109345" h="642620">
                  <a:moveTo>
                    <a:pt x="483766" y="115024"/>
                  </a:moveTo>
                  <a:lnTo>
                    <a:pt x="481767" y="109360"/>
                  </a:lnTo>
                  <a:lnTo>
                    <a:pt x="477767" y="102908"/>
                  </a:lnTo>
                  <a:lnTo>
                    <a:pt x="474934" y="101020"/>
                  </a:lnTo>
                  <a:lnTo>
                    <a:pt x="465769" y="98030"/>
                  </a:lnTo>
                  <a:lnTo>
                    <a:pt x="461769" y="99132"/>
                  </a:lnTo>
                  <a:lnTo>
                    <a:pt x="456603" y="102908"/>
                  </a:lnTo>
                  <a:lnTo>
                    <a:pt x="453771" y="106685"/>
                  </a:lnTo>
                  <a:lnTo>
                    <a:pt x="452604" y="109360"/>
                  </a:lnTo>
                  <a:lnTo>
                    <a:pt x="449771" y="111248"/>
                  </a:lnTo>
                  <a:lnTo>
                    <a:pt x="444605" y="114237"/>
                  </a:lnTo>
                  <a:lnTo>
                    <a:pt x="435773" y="113136"/>
                  </a:lnTo>
                  <a:lnTo>
                    <a:pt x="429774" y="110461"/>
                  </a:lnTo>
                  <a:lnTo>
                    <a:pt x="426608" y="107471"/>
                  </a:lnTo>
                  <a:lnTo>
                    <a:pt x="422608" y="106685"/>
                  </a:lnTo>
                  <a:lnTo>
                    <a:pt x="420608" y="107471"/>
                  </a:lnTo>
                  <a:lnTo>
                    <a:pt x="418609" y="111248"/>
                  </a:lnTo>
                  <a:lnTo>
                    <a:pt x="416609" y="118014"/>
                  </a:lnTo>
                  <a:lnTo>
                    <a:pt x="413443" y="121790"/>
                  </a:lnTo>
                  <a:lnTo>
                    <a:pt x="410610" y="123679"/>
                  </a:lnTo>
                  <a:lnTo>
                    <a:pt x="406610" y="125567"/>
                  </a:lnTo>
                  <a:lnTo>
                    <a:pt x="402611" y="125567"/>
                  </a:lnTo>
                  <a:lnTo>
                    <a:pt x="400611" y="124465"/>
                  </a:lnTo>
                  <a:lnTo>
                    <a:pt x="394612" y="118014"/>
                  </a:lnTo>
                  <a:lnTo>
                    <a:pt x="393445" y="113136"/>
                  </a:lnTo>
                  <a:lnTo>
                    <a:pt x="394612" y="108573"/>
                  </a:lnTo>
                  <a:lnTo>
                    <a:pt x="396612" y="107471"/>
                  </a:lnTo>
                  <a:lnTo>
                    <a:pt x="406610" y="109360"/>
                  </a:lnTo>
                  <a:lnTo>
                    <a:pt x="409443" y="108573"/>
                  </a:lnTo>
                  <a:lnTo>
                    <a:pt x="409443" y="105583"/>
                  </a:lnTo>
                  <a:lnTo>
                    <a:pt x="406610" y="104796"/>
                  </a:lnTo>
                  <a:lnTo>
                    <a:pt x="400611" y="104796"/>
                  </a:lnTo>
                  <a:lnTo>
                    <a:pt x="394612" y="106685"/>
                  </a:lnTo>
                  <a:lnTo>
                    <a:pt x="390113" y="106685"/>
                  </a:lnTo>
                  <a:lnTo>
                    <a:pt x="384113" y="106685"/>
                  </a:lnTo>
                  <a:lnTo>
                    <a:pt x="378114" y="109360"/>
                  </a:lnTo>
                  <a:lnTo>
                    <a:pt x="376115" y="109360"/>
                  </a:lnTo>
                  <a:lnTo>
                    <a:pt x="372115" y="108573"/>
                  </a:lnTo>
                  <a:lnTo>
                    <a:pt x="366116" y="108573"/>
                  </a:lnTo>
                  <a:lnTo>
                    <a:pt x="360117" y="110461"/>
                  </a:lnTo>
                  <a:lnTo>
                    <a:pt x="352951" y="114237"/>
                  </a:lnTo>
                  <a:lnTo>
                    <a:pt x="350118" y="119902"/>
                  </a:lnTo>
                  <a:lnTo>
                    <a:pt x="346952" y="121790"/>
                  </a:lnTo>
                  <a:lnTo>
                    <a:pt x="338120" y="122577"/>
                  </a:lnTo>
                  <a:lnTo>
                    <a:pt x="334954" y="122577"/>
                  </a:lnTo>
                  <a:lnTo>
                    <a:pt x="332121" y="122577"/>
                  </a:lnTo>
                  <a:lnTo>
                    <a:pt x="324955" y="126354"/>
                  </a:lnTo>
                  <a:lnTo>
                    <a:pt x="317789" y="129343"/>
                  </a:lnTo>
                  <a:lnTo>
                    <a:pt x="313790" y="133120"/>
                  </a:lnTo>
                  <a:lnTo>
                    <a:pt x="311790" y="135795"/>
                  </a:lnTo>
                  <a:lnTo>
                    <a:pt x="311790" y="137683"/>
                  </a:lnTo>
                  <a:lnTo>
                    <a:pt x="313790" y="140043"/>
                  </a:lnTo>
                  <a:lnTo>
                    <a:pt x="320955" y="141931"/>
                  </a:lnTo>
                  <a:lnTo>
                    <a:pt x="326121" y="142561"/>
                  </a:lnTo>
                  <a:lnTo>
                    <a:pt x="332954" y="145708"/>
                  </a:lnTo>
                  <a:lnTo>
                    <a:pt x="334954" y="149484"/>
                  </a:lnTo>
                  <a:lnTo>
                    <a:pt x="336120" y="155149"/>
                  </a:lnTo>
                  <a:lnTo>
                    <a:pt x="336953" y="157824"/>
                  </a:lnTo>
                  <a:lnTo>
                    <a:pt x="336953" y="167265"/>
                  </a:lnTo>
                  <a:lnTo>
                    <a:pt x="336953" y="174818"/>
                  </a:lnTo>
                  <a:lnTo>
                    <a:pt x="334954" y="176706"/>
                  </a:lnTo>
                  <a:lnTo>
                    <a:pt x="332121" y="176706"/>
                  </a:lnTo>
                  <a:lnTo>
                    <a:pt x="328954" y="176706"/>
                  </a:lnTo>
                  <a:lnTo>
                    <a:pt x="324955" y="172143"/>
                  </a:lnTo>
                  <a:lnTo>
                    <a:pt x="314956" y="155149"/>
                  </a:lnTo>
                  <a:lnTo>
                    <a:pt x="308957" y="146337"/>
                  </a:lnTo>
                  <a:lnTo>
                    <a:pt x="305791" y="143820"/>
                  </a:lnTo>
                  <a:lnTo>
                    <a:pt x="302958" y="142561"/>
                  </a:lnTo>
                  <a:lnTo>
                    <a:pt x="299792" y="143820"/>
                  </a:lnTo>
                  <a:lnTo>
                    <a:pt x="298958" y="147596"/>
                  </a:lnTo>
                  <a:lnTo>
                    <a:pt x="297792" y="154048"/>
                  </a:lnTo>
                  <a:lnTo>
                    <a:pt x="299792" y="155936"/>
                  </a:lnTo>
                  <a:lnTo>
                    <a:pt x="303791" y="157824"/>
                  </a:lnTo>
                  <a:lnTo>
                    <a:pt x="313790" y="164590"/>
                  </a:lnTo>
                  <a:lnTo>
                    <a:pt x="322955" y="174031"/>
                  </a:lnTo>
                  <a:lnTo>
                    <a:pt x="324122" y="183473"/>
                  </a:lnTo>
                  <a:lnTo>
                    <a:pt x="324122" y="187249"/>
                  </a:lnTo>
                  <a:lnTo>
                    <a:pt x="322955" y="192127"/>
                  </a:lnTo>
                  <a:lnTo>
                    <a:pt x="319789" y="194015"/>
                  </a:lnTo>
                  <a:lnTo>
                    <a:pt x="315789" y="197792"/>
                  </a:lnTo>
                  <a:lnTo>
                    <a:pt x="310957" y="197792"/>
                  </a:lnTo>
                  <a:lnTo>
                    <a:pt x="305791" y="199680"/>
                  </a:lnTo>
                  <a:lnTo>
                    <a:pt x="297792" y="200467"/>
                  </a:lnTo>
                  <a:lnTo>
                    <a:pt x="293793" y="201568"/>
                  </a:lnTo>
                  <a:lnTo>
                    <a:pt x="289793" y="202355"/>
                  </a:lnTo>
                  <a:lnTo>
                    <a:pt x="283794" y="205345"/>
                  </a:lnTo>
                  <a:lnTo>
                    <a:pt x="279794" y="208020"/>
                  </a:lnTo>
                  <a:lnTo>
                    <a:pt x="277795" y="208020"/>
                  </a:lnTo>
                  <a:lnTo>
                    <a:pt x="275795" y="208020"/>
                  </a:lnTo>
                  <a:lnTo>
                    <a:pt x="272462" y="211009"/>
                  </a:lnTo>
                  <a:lnTo>
                    <a:pt x="269796" y="214943"/>
                  </a:lnTo>
                  <a:lnTo>
                    <a:pt x="266463" y="217461"/>
                  </a:lnTo>
                  <a:lnTo>
                    <a:pt x="264463" y="221709"/>
                  </a:lnTo>
                  <a:lnTo>
                    <a:pt x="266463" y="223597"/>
                  </a:lnTo>
                  <a:lnTo>
                    <a:pt x="269796" y="222496"/>
                  </a:lnTo>
                  <a:lnTo>
                    <a:pt x="274462" y="218719"/>
                  </a:lnTo>
                  <a:lnTo>
                    <a:pt x="274462" y="222496"/>
                  </a:lnTo>
                  <a:lnTo>
                    <a:pt x="272462" y="223597"/>
                  </a:lnTo>
                  <a:lnTo>
                    <a:pt x="270462" y="227374"/>
                  </a:lnTo>
                  <a:lnTo>
                    <a:pt x="266463" y="231937"/>
                  </a:lnTo>
                  <a:lnTo>
                    <a:pt x="262463" y="236815"/>
                  </a:lnTo>
                  <a:lnTo>
                    <a:pt x="254465" y="238703"/>
                  </a:lnTo>
                  <a:lnTo>
                    <a:pt x="247299" y="239490"/>
                  </a:lnTo>
                  <a:lnTo>
                    <a:pt x="239300" y="239490"/>
                  </a:lnTo>
                  <a:lnTo>
                    <a:pt x="236467" y="241378"/>
                  </a:lnTo>
                  <a:lnTo>
                    <a:pt x="233301" y="248931"/>
                  </a:lnTo>
                  <a:lnTo>
                    <a:pt x="230468" y="253809"/>
                  </a:lnTo>
                  <a:lnTo>
                    <a:pt x="232468" y="260261"/>
                  </a:lnTo>
                  <a:lnTo>
                    <a:pt x="238467" y="264352"/>
                  </a:lnTo>
                  <a:lnTo>
                    <a:pt x="244466" y="268128"/>
                  </a:lnTo>
                  <a:lnTo>
                    <a:pt x="252465" y="268915"/>
                  </a:lnTo>
                  <a:lnTo>
                    <a:pt x="258464" y="271905"/>
                  </a:lnTo>
                  <a:lnTo>
                    <a:pt x="267796" y="276468"/>
                  </a:lnTo>
                  <a:lnTo>
                    <a:pt x="272462" y="279615"/>
                  </a:lnTo>
                  <a:lnTo>
                    <a:pt x="284460" y="285909"/>
                  </a:lnTo>
                  <a:lnTo>
                    <a:pt x="293793" y="287168"/>
                  </a:lnTo>
                  <a:lnTo>
                    <a:pt x="302958" y="285909"/>
                  </a:lnTo>
                  <a:lnTo>
                    <a:pt x="307791" y="284021"/>
                  </a:lnTo>
                  <a:lnTo>
                    <a:pt x="313790" y="284021"/>
                  </a:lnTo>
                  <a:lnTo>
                    <a:pt x="314956" y="282133"/>
                  </a:lnTo>
                  <a:lnTo>
                    <a:pt x="324955" y="283391"/>
                  </a:lnTo>
                  <a:lnTo>
                    <a:pt x="332954" y="284021"/>
                  </a:lnTo>
                  <a:lnTo>
                    <a:pt x="336953" y="287797"/>
                  </a:lnTo>
                  <a:lnTo>
                    <a:pt x="340119" y="290944"/>
                  </a:lnTo>
                  <a:lnTo>
                    <a:pt x="340953" y="291574"/>
                  </a:lnTo>
                  <a:lnTo>
                    <a:pt x="344952" y="290944"/>
                  </a:lnTo>
                  <a:lnTo>
                    <a:pt x="346952" y="290944"/>
                  </a:lnTo>
                  <a:lnTo>
                    <a:pt x="350118" y="296609"/>
                  </a:lnTo>
                  <a:lnTo>
                    <a:pt x="352118" y="295508"/>
                  </a:lnTo>
                  <a:lnTo>
                    <a:pt x="356117" y="290944"/>
                  </a:lnTo>
                  <a:lnTo>
                    <a:pt x="358117" y="289685"/>
                  </a:lnTo>
                  <a:lnTo>
                    <a:pt x="361283" y="290944"/>
                  </a:lnTo>
                  <a:lnTo>
                    <a:pt x="367282" y="291574"/>
                  </a:lnTo>
                  <a:lnTo>
                    <a:pt x="368116" y="292833"/>
                  </a:lnTo>
                  <a:lnTo>
                    <a:pt x="370115" y="291574"/>
                  </a:lnTo>
                  <a:lnTo>
                    <a:pt x="373282" y="287797"/>
                  </a:lnTo>
                  <a:lnTo>
                    <a:pt x="377448" y="287168"/>
                  </a:lnTo>
                  <a:lnTo>
                    <a:pt x="381447" y="289056"/>
                  </a:lnTo>
                  <a:lnTo>
                    <a:pt x="382114" y="289056"/>
                  </a:lnTo>
                  <a:lnTo>
                    <a:pt x="381447" y="290944"/>
                  </a:lnTo>
                  <a:lnTo>
                    <a:pt x="378114" y="289056"/>
                  </a:lnTo>
                  <a:lnTo>
                    <a:pt x="376115" y="289056"/>
                  </a:lnTo>
                  <a:lnTo>
                    <a:pt x="373282" y="290944"/>
                  </a:lnTo>
                  <a:lnTo>
                    <a:pt x="372115" y="292833"/>
                  </a:lnTo>
                  <a:lnTo>
                    <a:pt x="371282" y="294721"/>
                  </a:lnTo>
                  <a:lnTo>
                    <a:pt x="374115" y="296609"/>
                  </a:lnTo>
                  <a:lnTo>
                    <a:pt x="377448" y="297396"/>
                  </a:lnTo>
                  <a:lnTo>
                    <a:pt x="380114" y="300385"/>
                  </a:lnTo>
                  <a:lnTo>
                    <a:pt x="369282" y="295508"/>
                  </a:lnTo>
                  <a:lnTo>
                    <a:pt x="363283" y="292833"/>
                  </a:lnTo>
                  <a:lnTo>
                    <a:pt x="359284" y="291574"/>
                  </a:lnTo>
                  <a:lnTo>
                    <a:pt x="357284" y="292833"/>
                  </a:lnTo>
                  <a:lnTo>
                    <a:pt x="354951" y="295508"/>
                  </a:lnTo>
                  <a:lnTo>
                    <a:pt x="350951" y="298497"/>
                  </a:lnTo>
                  <a:lnTo>
                    <a:pt x="348118" y="298497"/>
                  </a:lnTo>
                  <a:lnTo>
                    <a:pt x="346952" y="296609"/>
                  </a:lnTo>
                  <a:lnTo>
                    <a:pt x="344952" y="291574"/>
                  </a:lnTo>
                  <a:lnTo>
                    <a:pt x="344119" y="292833"/>
                  </a:lnTo>
                  <a:lnTo>
                    <a:pt x="340119" y="294721"/>
                  </a:lnTo>
                  <a:lnTo>
                    <a:pt x="340119" y="296609"/>
                  </a:lnTo>
                  <a:lnTo>
                    <a:pt x="340119" y="299284"/>
                  </a:lnTo>
                  <a:lnTo>
                    <a:pt x="340119" y="302274"/>
                  </a:lnTo>
                  <a:lnTo>
                    <a:pt x="338120" y="306050"/>
                  </a:lnTo>
                  <a:lnTo>
                    <a:pt x="336120" y="309827"/>
                  </a:lnTo>
                  <a:lnTo>
                    <a:pt x="332121" y="313603"/>
                  </a:lnTo>
                  <a:lnTo>
                    <a:pt x="330954" y="315491"/>
                  </a:lnTo>
                  <a:lnTo>
                    <a:pt x="332121" y="319268"/>
                  </a:lnTo>
                  <a:lnTo>
                    <a:pt x="330121" y="321156"/>
                  </a:lnTo>
                  <a:lnTo>
                    <a:pt x="328121" y="324146"/>
                  </a:lnTo>
                  <a:lnTo>
                    <a:pt x="326121" y="326821"/>
                  </a:lnTo>
                  <a:lnTo>
                    <a:pt x="321789" y="332485"/>
                  </a:lnTo>
                  <a:lnTo>
                    <a:pt x="316956" y="338150"/>
                  </a:lnTo>
                  <a:lnTo>
                    <a:pt x="315789" y="341140"/>
                  </a:lnTo>
                  <a:lnTo>
                    <a:pt x="311790" y="341140"/>
                  </a:lnTo>
                  <a:lnTo>
                    <a:pt x="302958" y="341926"/>
                  </a:lnTo>
                  <a:lnTo>
                    <a:pt x="297792" y="341926"/>
                  </a:lnTo>
                  <a:lnTo>
                    <a:pt x="293793" y="343815"/>
                  </a:lnTo>
                  <a:lnTo>
                    <a:pt x="290960" y="344916"/>
                  </a:lnTo>
                  <a:lnTo>
                    <a:pt x="287793" y="343815"/>
                  </a:lnTo>
                  <a:lnTo>
                    <a:pt x="280461" y="341140"/>
                  </a:lnTo>
                  <a:lnTo>
                    <a:pt x="275795" y="340038"/>
                  </a:lnTo>
                  <a:lnTo>
                    <a:pt x="265796" y="339251"/>
                  </a:lnTo>
                  <a:lnTo>
                    <a:pt x="257797" y="340038"/>
                  </a:lnTo>
                  <a:lnTo>
                    <a:pt x="253798" y="341926"/>
                  </a:lnTo>
                  <a:lnTo>
                    <a:pt x="251298" y="348693"/>
                  </a:lnTo>
                  <a:lnTo>
                    <a:pt x="251298" y="356246"/>
                  </a:lnTo>
                  <a:lnTo>
                    <a:pt x="252465" y="360179"/>
                  </a:lnTo>
                  <a:lnTo>
                    <a:pt x="252465" y="366946"/>
                  </a:lnTo>
                  <a:lnTo>
                    <a:pt x="256464" y="375285"/>
                  </a:lnTo>
                  <a:lnTo>
                    <a:pt x="264463" y="383940"/>
                  </a:lnTo>
                  <a:lnTo>
                    <a:pt x="276462" y="398306"/>
                  </a:lnTo>
                  <a:lnTo>
                    <a:pt x="280461" y="402838"/>
                  </a:lnTo>
                  <a:lnTo>
                    <a:pt x="288960" y="419108"/>
                  </a:lnTo>
                  <a:lnTo>
                    <a:pt x="296959" y="431586"/>
                  </a:lnTo>
                  <a:lnTo>
                    <a:pt x="303791" y="439155"/>
                  </a:lnTo>
                  <a:lnTo>
                    <a:pt x="313790" y="441798"/>
                  </a:lnTo>
                  <a:lnTo>
                    <a:pt x="320955" y="443686"/>
                  </a:lnTo>
                  <a:lnTo>
                    <a:pt x="326121" y="441043"/>
                  </a:lnTo>
                  <a:lnTo>
                    <a:pt x="354118" y="405875"/>
                  </a:lnTo>
                  <a:lnTo>
                    <a:pt x="361283" y="389604"/>
                  </a:lnTo>
                  <a:lnTo>
                    <a:pt x="358117" y="387716"/>
                  </a:lnTo>
                  <a:lnTo>
                    <a:pt x="352951" y="387716"/>
                  </a:lnTo>
                  <a:lnTo>
                    <a:pt x="350951" y="385828"/>
                  </a:lnTo>
                  <a:lnTo>
                    <a:pt x="352118" y="380950"/>
                  </a:lnTo>
                  <a:lnTo>
                    <a:pt x="350118" y="378275"/>
                  </a:lnTo>
                  <a:lnTo>
                    <a:pt x="350118" y="373397"/>
                  </a:lnTo>
                  <a:lnTo>
                    <a:pt x="352951" y="367732"/>
                  </a:lnTo>
                  <a:lnTo>
                    <a:pt x="360117" y="365844"/>
                  </a:lnTo>
                  <a:lnTo>
                    <a:pt x="364116" y="362068"/>
                  </a:lnTo>
                  <a:lnTo>
                    <a:pt x="370115" y="358291"/>
                  </a:lnTo>
                  <a:lnTo>
                    <a:pt x="376115" y="356246"/>
                  </a:lnTo>
                  <a:lnTo>
                    <a:pt x="382114" y="355616"/>
                  </a:lnTo>
                  <a:lnTo>
                    <a:pt x="386113" y="355616"/>
                  </a:lnTo>
                  <a:lnTo>
                    <a:pt x="389446" y="356246"/>
                  </a:lnTo>
                  <a:lnTo>
                    <a:pt x="395445" y="363169"/>
                  </a:lnTo>
                  <a:lnTo>
                    <a:pt x="400611" y="376387"/>
                  </a:lnTo>
                  <a:lnTo>
                    <a:pt x="402611" y="383940"/>
                  </a:lnTo>
                  <a:lnTo>
                    <a:pt x="401444" y="394529"/>
                  </a:lnTo>
                  <a:lnTo>
                    <a:pt x="399445" y="404742"/>
                  </a:lnTo>
                  <a:lnTo>
                    <a:pt x="394612" y="417975"/>
                  </a:lnTo>
                  <a:lnTo>
                    <a:pt x="391446" y="426677"/>
                  </a:lnTo>
                  <a:lnTo>
                    <a:pt x="392612" y="432341"/>
                  </a:lnTo>
                  <a:lnTo>
                    <a:pt x="391446" y="435378"/>
                  </a:lnTo>
                  <a:lnTo>
                    <a:pt x="389446" y="445590"/>
                  </a:lnTo>
                  <a:lnTo>
                    <a:pt x="387446" y="455031"/>
                  </a:lnTo>
                  <a:lnTo>
                    <a:pt x="387446" y="461845"/>
                  </a:lnTo>
                  <a:lnTo>
                    <a:pt x="385447" y="469413"/>
                  </a:lnTo>
                  <a:lnTo>
                    <a:pt x="386113" y="475078"/>
                  </a:lnTo>
                  <a:lnTo>
                    <a:pt x="386113" y="481892"/>
                  </a:lnTo>
                  <a:lnTo>
                    <a:pt x="389446" y="491348"/>
                  </a:lnTo>
                  <a:lnTo>
                    <a:pt x="389446" y="497013"/>
                  </a:lnTo>
                  <a:lnTo>
                    <a:pt x="389446" y="499672"/>
                  </a:lnTo>
                  <a:lnTo>
                    <a:pt x="389446" y="508374"/>
                  </a:lnTo>
                  <a:lnTo>
                    <a:pt x="391446" y="512150"/>
                  </a:lnTo>
                  <a:lnTo>
                    <a:pt x="395445" y="515927"/>
                  </a:lnTo>
                  <a:lnTo>
                    <a:pt x="403444" y="518964"/>
                  </a:lnTo>
                  <a:lnTo>
                    <a:pt x="420608" y="522740"/>
                  </a:lnTo>
                  <a:lnTo>
                    <a:pt x="428607" y="521607"/>
                  </a:lnTo>
                  <a:lnTo>
                    <a:pt x="432607" y="521607"/>
                  </a:lnTo>
                  <a:lnTo>
                    <a:pt x="437773" y="523496"/>
                  </a:lnTo>
                  <a:lnTo>
                    <a:pt x="446605" y="523496"/>
                  </a:lnTo>
                  <a:lnTo>
                    <a:pt x="457770" y="524628"/>
                  </a:lnTo>
                  <a:lnTo>
                    <a:pt x="463769" y="526517"/>
                  </a:lnTo>
                  <a:lnTo>
                    <a:pt x="475768" y="527272"/>
                  </a:lnTo>
                  <a:lnTo>
                    <a:pt x="483766" y="529176"/>
                  </a:lnTo>
                  <a:lnTo>
                    <a:pt x="488932" y="532197"/>
                  </a:lnTo>
                  <a:lnTo>
                    <a:pt x="498264" y="535974"/>
                  </a:lnTo>
                  <a:lnTo>
                    <a:pt x="506263" y="539766"/>
                  </a:lnTo>
                  <a:lnTo>
                    <a:pt x="512263" y="544298"/>
                  </a:lnTo>
                  <a:lnTo>
                    <a:pt x="518262" y="548074"/>
                  </a:lnTo>
                  <a:lnTo>
                    <a:pt x="524927" y="552244"/>
                  </a:lnTo>
                  <a:lnTo>
                    <a:pt x="531427" y="557909"/>
                  </a:lnTo>
                  <a:lnTo>
                    <a:pt x="534259" y="561701"/>
                  </a:lnTo>
                  <a:lnTo>
                    <a:pt x="536259" y="565477"/>
                  </a:lnTo>
                  <a:lnTo>
                    <a:pt x="535426" y="568121"/>
                  </a:lnTo>
                  <a:lnTo>
                    <a:pt x="534259" y="571158"/>
                  </a:lnTo>
                  <a:lnTo>
                    <a:pt x="535426" y="576822"/>
                  </a:lnTo>
                  <a:lnTo>
                    <a:pt x="543425" y="582503"/>
                  </a:lnTo>
                  <a:lnTo>
                    <a:pt x="552257" y="588167"/>
                  </a:lnTo>
                  <a:lnTo>
                    <a:pt x="559423" y="590056"/>
                  </a:lnTo>
                  <a:lnTo>
                    <a:pt x="566588" y="588923"/>
                  </a:lnTo>
                  <a:lnTo>
                    <a:pt x="570588" y="584391"/>
                  </a:lnTo>
                  <a:lnTo>
                    <a:pt x="572588" y="580615"/>
                  </a:lnTo>
                  <a:lnTo>
                    <a:pt x="572588" y="577578"/>
                  </a:lnTo>
                  <a:lnTo>
                    <a:pt x="568588" y="570025"/>
                  </a:lnTo>
                  <a:lnTo>
                    <a:pt x="563422" y="563589"/>
                  </a:lnTo>
                  <a:lnTo>
                    <a:pt x="561422" y="554132"/>
                  </a:lnTo>
                  <a:lnTo>
                    <a:pt x="554257" y="530309"/>
                  </a:lnTo>
                  <a:lnTo>
                    <a:pt x="551424" y="517060"/>
                  </a:lnTo>
                  <a:lnTo>
                    <a:pt x="550257" y="506470"/>
                  </a:lnTo>
                  <a:lnTo>
                    <a:pt x="552257" y="500805"/>
                  </a:lnTo>
                  <a:lnTo>
                    <a:pt x="552257" y="491348"/>
                  </a:lnTo>
                  <a:lnTo>
                    <a:pt x="557423" y="486423"/>
                  </a:lnTo>
                  <a:lnTo>
                    <a:pt x="563422" y="483780"/>
                  </a:lnTo>
                  <a:lnTo>
                    <a:pt x="570588" y="483780"/>
                  </a:lnTo>
                  <a:lnTo>
                    <a:pt x="598584" y="502694"/>
                  </a:lnTo>
                  <a:lnTo>
                    <a:pt x="612582" y="512150"/>
                  </a:lnTo>
                  <a:lnTo>
                    <a:pt x="635079" y="527272"/>
                  </a:lnTo>
                  <a:lnTo>
                    <a:pt x="647077" y="537862"/>
                  </a:lnTo>
                  <a:lnTo>
                    <a:pt x="653077" y="545430"/>
                  </a:lnTo>
                  <a:lnTo>
                    <a:pt x="655076" y="550356"/>
                  </a:lnTo>
                  <a:lnTo>
                    <a:pt x="657076" y="558664"/>
                  </a:lnTo>
                  <a:lnTo>
                    <a:pt x="659909" y="561701"/>
                  </a:lnTo>
                  <a:lnTo>
                    <a:pt x="665908" y="562456"/>
                  </a:lnTo>
                  <a:lnTo>
                    <a:pt x="675074" y="560568"/>
                  </a:lnTo>
                  <a:lnTo>
                    <a:pt x="679073" y="559813"/>
                  </a:lnTo>
                  <a:lnTo>
                    <a:pt x="684239" y="554887"/>
                  </a:lnTo>
                  <a:lnTo>
                    <a:pt x="689072" y="552244"/>
                  </a:lnTo>
                  <a:lnTo>
                    <a:pt x="692238" y="549223"/>
                  </a:lnTo>
                  <a:lnTo>
                    <a:pt x="692238" y="545430"/>
                  </a:lnTo>
                  <a:lnTo>
                    <a:pt x="693071" y="543542"/>
                  </a:lnTo>
                  <a:lnTo>
                    <a:pt x="697070" y="537862"/>
                  </a:lnTo>
                  <a:lnTo>
                    <a:pt x="701403" y="536729"/>
                  </a:lnTo>
                  <a:lnTo>
                    <a:pt x="703403" y="534085"/>
                  </a:lnTo>
                  <a:lnTo>
                    <a:pt x="709402" y="528421"/>
                  </a:lnTo>
                  <a:lnTo>
                    <a:pt x="710235" y="524628"/>
                  </a:lnTo>
                  <a:lnTo>
                    <a:pt x="714235" y="519719"/>
                  </a:lnTo>
                  <a:lnTo>
                    <a:pt x="717401" y="517815"/>
                  </a:lnTo>
                  <a:lnTo>
                    <a:pt x="727400" y="515927"/>
                  </a:lnTo>
                  <a:lnTo>
                    <a:pt x="735399" y="515927"/>
                  </a:lnTo>
                  <a:lnTo>
                    <a:pt x="742731" y="518964"/>
                  </a:lnTo>
                  <a:lnTo>
                    <a:pt x="749397" y="521607"/>
                  </a:lnTo>
                  <a:lnTo>
                    <a:pt x="754729" y="526517"/>
                  </a:lnTo>
                  <a:lnTo>
                    <a:pt x="757562" y="531064"/>
                  </a:lnTo>
                  <a:lnTo>
                    <a:pt x="760728" y="535974"/>
                  </a:lnTo>
                  <a:lnTo>
                    <a:pt x="761562" y="541654"/>
                  </a:lnTo>
                  <a:lnTo>
                    <a:pt x="761562" y="546186"/>
                  </a:lnTo>
                  <a:lnTo>
                    <a:pt x="761562" y="550356"/>
                  </a:lnTo>
                  <a:lnTo>
                    <a:pt x="761562" y="558664"/>
                  </a:lnTo>
                  <a:lnTo>
                    <a:pt x="760728" y="564344"/>
                  </a:lnTo>
                  <a:lnTo>
                    <a:pt x="759562" y="568121"/>
                  </a:lnTo>
                  <a:lnTo>
                    <a:pt x="757562" y="573046"/>
                  </a:lnTo>
                  <a:lnTo>
                    <a:pt x="756729" y="576822"/>
                  </a:lnTo>
                  <a:lnTo>
                    <a:pt x="777893" y="606326"/>
                  </a:lnTo>
                  <a:lnTo>
                    <a:pt x="780726" y="608214"/>
                  </a:lnTo>
                  <a:lnTo>
                    <a:pt x="788725" y="613895"/>
                  </a:lnTo>
                  <a:lnTo>
                    <a:pt x="794724" y="617671"/>
                  </a:lnTo>
                  <a:lnTo>
                    <a:pt x="800723" y="620315"/>
                  </a:lnTo>
                  <a:lnTo>
                    <a:pt x="805889" y="620315"/>
                  </a:lnTo>
                  <a:lnTo>
                    <a:pt x="813055" y="619559"/>
                  </a:lnTo>
                  <a:lnTo>
                    <a:pt x="837051" y="585146"/>
                  </a:lnTo>
                  <a:lnTo>
                    <a:pt x="839051" y="576822"/>
                  </a:lnTo>
                  <a:lnTo>
                    <a:pt x="840384" y="570025"/>
                  </a:lnTo>
                  <a:lnTo>
                    <a:pt x="837884" y="564344"/>
                  </a:lnTo>
                  <a:lnTo>
                    <a:pt x="837051" y="559813"/>
                  </a:lnTo>
                  <a:lnTo>
                    <a:pt x="833885" y="556020"/>
                  </a:lnTo>
                  <a:lnTo>
                    <a:pt x="829886" y="549223"/>
                  </a:lnTo>
                  <a:lnTo>
                    <a:pt x="827053" y="542409"/>
                  </a:lnTo>
                  <a:lnTo>
                    <a:pt x="823053" y="534841"/>
                  </a:lnTo>
                  <a:lnTo>
                    <a:pt x="817054" y="527272"/>
                  </a:lnTo>
                  <a:lnTo>
                    <a:pt x="811055" y="522740"/>
                  </a:lnTo>
                  <a:lnTo>
                    <a:pt x="803889" y="515927"/>
                  </a:lnTo>
                  <a:lnTo>
                    <a:pt x="797890" y="515927"/>
                  </a:lnTo>
                  <a:lnTo>
                    <a:pt x="793891" y="515927"/>
                  </a:lnTo>
                  <a:lnTo>
                    <a:pt x="787891" y="515927"/>
                  </a:lnTo>
                  <a:lnTo>
                    <a:pt x="782725" y="515172"/>
                  </a:lnTo>
                  <a:lnTo>
                    <a:pt x="776726" y="512150"/>
                  </a:lnTo>
                  <a:lnTo>
                    <a:pt x="772727" y="509507"/>
                  </a:lnTo>
                  <a:lnTo>
                    <a:pt x="767561" y="506470"/>
                  </a:lnTo>
                  <a:lnTo>
                    <a:pt x="762728" y="501561"/>
                  </a:lnTo>
                  <a:lnTo>
                    <a:pt x="759562" y="497013"/>
                  </a:lnTo>
                  <a:lnTo>
                    <a:pt x="758729" y="493237"/>
                  </a:lnTo>
                  <a:lnTo>
                    <a:pt x="760728" y="489460"/>
                  </a:lnTo>
                  <a:lnTo>
                    <a:pt x="765561" y="485668"/>
                  </a:lnTo>
                  <a:lnTo>
                    <a:pt x="772727" y="481892"/>
                  </a:lnTo>
                  <a:lnTo>
                    <a:pt x="779892" y="478115"/>
                  </a:lnTo>
                  <a:lnTo>
                    <a:pt x="789891" y="475078"/>
                  </a:lnTo>
                  <a:lnTo>
                    <a:pt x="794724" y="475078"/>
                  </a:lnTo>
                  <a:lnTo>
                    <a:pt x="801889" y="473190"/>
                  </a:lnTo>
                  <a:lnTo>
                    <a:pt x="811055" y="470546"/>
                  </a:lnTo>
                  <a:lnTo>
                    <a:pt x="819054" y="468658"/>
                  </a:lnTo>
                  <a:lnTo>
                    <a:pt x="823886" y="466392"/>
                  </a:lnTo>
                  <a:lnTo>
                    <a:pt x="829052" y="462600"/>
                  </a:lnTo>
                  <a:lnTo>
                    <a:pt x="833052" y="458824"/>
                  </a:lnTo>
                  <a:lnTo>
                    <a:pt x="833885" y="456935"/>
                  </a:lnTo>
                  <a:lnTo>
                    <a:pt x="837884" y="456180"/>
                  </a:lnTo>
                  <a:lnTo>
                    <a:pt x="844384" y="456180"/>
                  </a:lnTo>
                  <a:lnTo>
                    <a:pt x="847050" y="452388"/>
                  </a:lnTo>
                  <a:lnTo>
                    <a:pt x="851049" y="446723"/>
                  </a:lnTo>
                  <a:lnTo>
                    <a:pt x="853049" y="439155"/>
                  </a:lnTo>
                  <a:lnTo>
                    <a:pt x="854382" y="432341"/>
                  </a:lnTo>
                  <a:lnTo>
                    <a:pt x="856382" y="430453"/>
                  </a:lnTo>
                  <a:lnTo>
                    <a:pt x="859048" y="427810"/>
                  </a:lnTo>
                  <a:lnTo>
                    <a:pt x="861048" y="425544"/>
                  </a:lnTo>
                  <a:lnTo>
                    <a:pt x="862381" y="422884"/>
                  </a:lnTo>
                  <a:lnTo>
                    <a:pt x="862381" y="417975"/>
                  </a:lnTo>
                  <a:lnTo>
                    <a:pt x="862381" y="417220"/>
                  </a:lnTo>
                  <a:lnTo>
                    <a:pt x="863048" y="414183"/>
                  </a:lnTo>
                  <a:lnTo>
                    <a:pt x="864381" y="413427"/>
                  </a:lnTo>
                  <a:lnTo>
                    <a:pt x="867047" y="412295"/>
                  </a:lnTo>
                  <a:lnTo>
                    <a:pt x="870380" y="412295"/>
                  </a:lnTo>
                  <a:lnTo>
                    <a:pt x="871047" y="411539"/>
                  </a:lnTo>
                  <a:lnTo>
                    <a:pt x="871047" y="408518"/>
                  </a:lnTo>
                  <a:lnTo>
                    <a:pt x="869047" y="400949"/>
                  </a:lnTo>
                  <a:lnTo>
                    <a:pt x="869047" y="395285"/>
                  </a:lnTo>
                  <a:lnTo>
                    <a:pt x="872380" y="390706"/>
                  </a:lnTo>
                  <a:lnTo>
                    <a:pt x="875546" y="387716"/>
                  </a:lnTo>
                  <a:lnTo>
                    <a:pt x="878379" y="383940"/>
                  </a:lnTo>
                  <a:lnTo>
                    <a:pt x="883545" y="380163"/>
                  </a:lnTo>
                  <a:lnTo>
                    <a:pt x="884378" y="378275"/>
                  </a:lnTo>
                  <a:lnTo>
                    <a:pt x="884378" y="374498"/>
                  </a:lnTo>
                  <a:lnTo>
                    <a:pt x="882378" y="368834"/>
                  </a:lnTo>
                  <a:lnTo>
                    <a:pt x="881545" y="367732"/>
                  </a:lnTo>
                  <a:lnTo>
                    <a:pt x="881545" y="365844"/>
                  </a:lnTo>
                  <a:lnTo>
                    <a:pt x="882378" y="365844"/>
                  </a:lnTo>
                  <a:lnTo>
                    <a:pt x="885545" y="365844"/>
                  </a:lnTo>
                  <a:lnTo>
                    <a:pt x="888378" y="365844"/>
                  </a:lnTo>
                  <a:lnTo>
                    <a:pt x="889544" y="363956"/>
                  </a:lnTo>
                  <a:lnTo>
                    <a:pt x="890377" y="362068"/>
                  </a:lnTo>
                  <a:lnTo>
                    <a:pt x="890377" y="357504"/>
                  </a:lnTo>
                  <a:lnTo>
                    <a:pt x="889544" y="354357"/>
                  </a:lnTo>
                  <a:lnTo>
                    <a:pt x="889544" y="349951"/>
                  </a:lnTo>
                  <a:lnTo>
                    <a:pt x="890377" y="346175"/>
                  </a:lnTo>
                  <a:lnTo>
                    <a:pt x="891544" y="340038"/>
                  </a:lnTo>
                  <a:lnTo>
                    <a:pt x="895543" y="337363"/>
                  </a:lnTo>
                  <a:lnTo>
                    <a:pt x="898376" y="334374"/>
                  </a:lnTo>
                  <a:lnTo>
                    <a:pt x="903542" y="332485"/>
                  </a:lnTo>
                  <a:lnTo>
                    <a:pt x="905542" y="331699"/>
                  </a:lnTo>
                  <a:lnTo>
                    <a:pt x="906375" y="329810"/>
                  </a:lnTo>
                  <a:lnTo>
                    <a:pt x="905542" y="326821"/>
                  </a:lnTo>
                  <a:lnTo>
                    <a:pt x="902376" y="322257"/>
                  </a:lnTo>
                  <a:lnTo>
                    <a:pt x="902376" y="315491"/>
                  </a:lnTo>
                  <a:lnTo>
                    <a:pt x="903542" y="311715"/>
                  </a:lnTo>
                  <a:lnTo>
                    <a:pt x="908708" y="305263"/>
                  </a:lnTo>
                  <a:lnTo>
                    <a:pt x="912708" y="300385"/>
                  </a:lnTo>
                  <a:lnTo>
                    <a:pt x="914707" y="294721"/>
                  </a:lnTo>
                  <a:lnTo>
                    <a:pt x="917540" y="289685"/>
                  </a:lnTo>
                  <a:lnTo>
                    <a:pt x="920706" y="285280"/>
                  </a:lnTo>
                  <a:lnTo>
                    <a:pt x="924706" y="281503"/>
                  </a:lnTo>
                  <a:lnTo>
                    <a:pt x="926706" y="280244"/>
                  </a:lnTo>
                  <a:lnTo>
                    <a:pt x="929539" y="278356"/>
                  </a:lnTo>
                  <a:lnTo>
                    <a:pt x="931538" y="278356"/>
                  </a:lnTo>
                  <a:lnTo>
                    <a:pt x="933538" y="279615"/>
                  </a:lnTo>
                  <a:lnTo>
                    <a:pt x="936704" y="280244"/>
                  </a:lnTo>
                  <a:lnTo>
                    <a:pt x="938704" y="280244"/>
                  </a:lnTo>
                  <a:lnTo>
                    <a:pt x="940704" y="278356"/>
                  </a:lnTo>
                  <a:lnTo>
                    <a:pt x="943870" y="275838"/>
                  </a:lnTo>
                  <a:lnTo>
                    <a:pt x="944703" y="272691"/>
                  </a:lnTo>
                  <a:lnTo>
                    <a:pt x="947869" y="270803"/>
                  </a:lnTo>
                  <a:lnTo>
                    <a:pt x="952702" y="270016"/>
                  </a:lnTo>
                  <a:lnTo>
                    <a:pt x="955868" y="268915"/>
                  </a:lnTo>
                  <a:lnTo>
                    <a:pt x="958701" y="266240"/>
                  </a:lnTo>
                  <a:lnTo>
                    <a:pt x="960701" y="261362"/>
                  </a:lnTo>
                  <a:lnTo>
                    <a:pt x="963867" y="254596"/>
                  </a:lnTo>
                  <a:lnTo>
                    <a:pt x="962701" y="250033"/>
                  </a:lnTo>
                  <a:lnTo>
                    <a:pt x="962701" y="248144"/>
                  </a:lnTo>
                  <a:lnTo>
                    <a:pt x="965867" y="248144"/>
                  </a:lnTo>
                  <a:lnTo>
                    <a:pt x="964700" y="248931"/>
                  </a:lnTo>
                  <a:lnTo>
                    <a:pt x="964700" y="250819"/>
                  </a:lnTo>
                  <a:lnTo>
                    <a:pt x="965867" y="252708"/>
                  </a:lnTo>
                  <a:lnTo>
                    <a:pt x="964700" y="257586"/>
                  </a:lnTo>
                  <a:lnTo>
                    <a:pt x="963867" y="261362"/>
                  </a:lnTo>
                  <a:lnTo>
                    <a:pt x="962701" y="263250"/>
                  </a:lnTo>
                  <a:lnTo>
                    <a:pt x="960701" y="268128"/>
                  </a:lnTo>
                  <a:lnTo>
                    <a:pt x="957868" y="270016"/>
                  </a:lnTo>
                  <a:lnTo>
                    <a:pt x="941537" y="282133"/>
                  </a:lnTo>
                  <a:lnTo>
                    <a:pt x="939537" y="282133"/>
                  </a:lnTo>
                  <a:lnTo>
                    <a:pt x="936704" y="282133"/>
                  </a:lnTo>
                  <a:lnTo>
                    <a:pt x="931538" y="281503"/>
                  </a:lnTo>
                  <a:lnTo>
                    <a:pt x="929539" y="280244"/>
                  </a:lnTo>
                  <a:lnTo>
                    <a:pt x="925539" y="283391"/>
                  </a:lnTo>
                  <a:lnTo>
                    <a:pt x="923539" y="285909"/>
                  </a:lnTo>
                  <a:lnTo>
                    <a:pt x="920706" y="289056"/>
                  </a:lnTo>
                  <a:lnTo>
                    <a:pt x="919540" y="290944"/>
                  </a:lnTo>
                  <a:lnTo>
                    <a:pt x="917540" y="293462"/>
                  </a:lnTo>
                  <a:lnTo>
                    <a:pt x="916707" y="296609"/>
                  </a:lnTo>
                  <a:lnTo>
                    <a:pt x="915540" y="299284"/>
                  </a:lnTo>
                  <a:lnTo>
                    <a:pt x="915540" y="301172"/>
                  </a:lnTo>
                  <a:lnTo>
                    <a:pt x="914707" y="304162"/>
                  </a:lnTo>
                  <a:lnTo>
                    <a:pt x="911541" y="305263"/>
                  </a:lnTo>
                  <a:lnTo>
                    <a:pt x="908708" y="307938"/>
                  </a:lnTo>
                  <a:lnTo>
                    <a:pt x="905542" y="311715"/>
                  </a:lnTo>
                  <a:lnTo>
                    <a:pt x="904375" y="315491"/>
                  </a:lnTo>
                  <a:lnTo>
                    <a:pt x="904375" y="320369"/>
                  </a:lnTo>
                  <a:lnTo>
                    <a:pt x="906375" y="323044"/>
                  </a:lnTo>
                  <a:lnTo>
                    <a:pt x="908708" y="326821"/>
                  </a:lnTo>
                  <a:lnTo>
                    <a:pt x="909541" y="328709"/>
                  </a:lnTo>
                  <a:lnTo>
                    <a:pt x="909541" y="331699"/>
                  </a:lnTo>
                  <a:lnTo>
                    <a:pt x="907542" y="333587"/>
                  </a:lnTo>
                  <a:lnTo>
                    <a:pt x="902376" y="335475"/>
                  </a:lnTo>
                  <a:lnTo>
                    <a:pt x="897543" y="337363"/>
                  </a:lnTo>
                  <a:lnTo>
                    <a:pt x="894377" y="339252"/>
                  </a:lnTo>
                  <a:lnTo>
                    <a:pt x="893544" y="341140"/>
                  </a:lnTo>
                  <a:lnTo>
                    <a:pt x="891544" y="343815"/>
                  </a:lnTo>
                  <a:lnTo>
                    <a:pt x="891544" y="346175"/>
                  </a:lnTo>
                  <a:lnTo>
                    <a:pt x="891544" y="349951"/>
                  </a:lnTo>
                  <a:lnTo>
                    <a:pt x="893544" y="359393"/>
                  </a:lnTo>
                  <a:lnTo>
                    <a:pt x="893544" y="363169"/>
                  </a:lnTo>
                  <a:lnTo>
                    <a:pt x="891544" y="365844"/>
                  </a:lnTo>
                  <a:lnTo>
                    <a:pt x="888378" y="366946"/>
                  </a:lnTo>
                  <a:lnTo>
                    <a:pt x="885545" y="366946"/>
                  </a:lnTo>
                  <a:lnTo>
                    <a:pt x="884378" y="368834"/>
                  </a:lnTo>
                  <a:lnTo>
                    <a:pt x="884378" y="369621"/>
                  </a:lnTo>
                  <a:lnTo>
                    <a:pt x="886378" y="373397"/>
                  </a:lnTo>
                  <a:lnTo>
                    <a:pt x="887544" y="376387"/>
                  </a:lnTo>
                  <a:lnTo>
                    <a:pt x="884378" y="380950"/>
                  </a:lnTo>
                  <a:lnTo>
                    <a:pt x="882378" y="384726"/>
                  </a:lnTo>
                  <a:lnTo>
                    <a:pt x="877546" y="388818"/>
                  </a:lnTo>
                  <a:lnTo>
                    <a:pt x="873046" y="392625"/>
                  </a:lnTo>
                  <a:lnTo>
                    <a:pt x="871047" y="395285"/>
                  </a:lnTo>
                  <a:lnTo>
                    <a:pt x="871047" y="400949"/>
                  </a:lnTo>
                  <a:lnTo>
                    <a:pt x="871047" y="405875"/>
                  </a:lnTo>
                  <a:lnTo>
                    <a:pt x="874379" y="411539"/>
                  </a:lnTo>
                  <a:lnTo>
                    <a:pt x="873046" y="413427"/>
                  </a:lnTo>
                  <a:lnTo>
                    <a:pt x="872380" y="414183"/>
                  </a:lnTo>
                  <a:lnTo>
                    <a:pt x="871047" y="415331"/>
                  </a:lnTo>
                  <a:lnTo>
                    <a:pt x="868380" y="415331"/>
                  </a:lnTo>
                  <a:lnTo>
                    <a:pt x="865047" y="415331"/>
                  </a:lnTo>
                  <a:lnTo>
                    <a:pt x="864381" y="416087"/>
                  </a:lnTo>
                  <a:lnTo>
                    <a:pt x="863048" y="420996"/>
                  </a:lnTo>
                  <a:lnTo>
                    <a:pt x="863048" y="426677"/>
                  </a:lnTo>
                  <a:lnTo>
                    <a:pt x="862381" y="428565"/>
                  </a:lnTo>
                  <a:lnTo>
                    <a:pt x="859048" y="429698"/>
                  </a:lnTo>
                  <a:lnTo>
                    <a:pt x="857049" y="432341"/>
                  </a:lnTo>
                  <a:lnTo>
                    <a:pt x="855049" y="439155"/>
                  </a:lnTo>
                  <a:lnTo>
                    <a:pt x="854382" y="442931"/>
                  </a:lnTo>
                  <a:lnTo>
                    <a:pt x="853049" y="448612"/>
                  </a:lnTo>
                  <a:lnTo>
                    <a:pt x="852382" y="455031"/>
                  </a:lnTo>
                  <a:lnTo>
                    <a:pt x="849050" y="458824"/>
                  </a:lnTo>
                  <a:lnTo>
                    <a:pt x="847050" y="460712"/>
                  </a:lnTo>
                  <a:lnTo>
                    <a:pt x="844384" y="459957"/>
                  </a:lnTo>
                  <a:lnTo>
                    <a:pt x="842384" y="459957"/>
                  </a:lnTo>
                  <a:lnTo>
                    <a:pt x="840384" y="460712"/>
                  </a:lnTo>
                  <a:lnTo>
                    <a:pt x="840384" y="461845"/>
                  </a:lnTo>
                  <a:lnTo>
                    <a:pt x="842384" y="462600"/>
                  </a:lnTo>
                  <a:lnTo>
                    <a:pt x="848383" y="465621"/>
                  </a:lnTo>
                  <a:lnTo>
                    <a:pt x="853049" y="465621"/>
                  </a:lnTo>
                  <a:lnTo>
                    <a:pt x="857049" y="466392"/>
                  </a:lnTo>
                  <a:lnTo>
                    <a:pt x="860381" y="466392"/>
                  </a:lnTo>
                  <a:lnTo>
                    <a:pt x="863048" y="468658"/>
                  </a:lnTo>
                  <a:lnTo>
                    <a:pt x="868380" y="469414"/>
                  </a:lnTo>
                  <a:lnTo>
                    <a:pt x="873046" y="469414"/>
                  </a:lnTo>
                  <a:lnTo>
                    <a:pt x="880379" y="467525"/>
                  </a:lnTo>
                  <a:lnTo>
                    <a:pt x="884378" y="462600"/>
                  </a:lnTo>
                  <a:lnTo>
                    <a:pt x="887544" y="452388"/>
                  </a:lnTo>
                  <a:lnTo>
                    <a:pt x="891544" y="442931"/>
                  </a:lnTo>
                  <a:lnTo>
                    <a:pt x="896376" y="434229"/>
                  </a:lnTo>
                  <a:lnTo>
                    <a:pt x="902376" y="424788"/>
                  </a:lnTo>
                  <a:lnTo>
                    <a:pt x="908708" y="417220"/>
                  </a:lnTo>
                  <a:lnTo>
                    <a:pt x="912708" y="411539"/>
                  </a:lnTo>
                  <a:lnTo>
                    <a:pt x="919540" y="404742"/>
                  </a:lnTo>
                  <a:lnTo>
                    <a:pt x="923539" y="402082"/>
                  </a:lnTo>
                  <a:lnTo>
                    <a:pt x="924706" y="399061"/>
                  </a:lnTo>
                  <a:lnTo>
                    <a:pt x="925539" y="392625"/>
                  </a:lnTo>
                  <a:lnTo>
                    <a:pt x="926706" y="388818"/>
                  </a:lnTo>
                  <a:lnTo>
                    <a:pt x="929539" y="384726"/>
                  </a:lnTo>
                  <a:lnTo>
                    <a:pt x="932705" y="382838"/>
                  </a:lnTo>
                  <a:lnTo>
                    <a:pt x="938704" y="373397"/>
                  </a:lnTo>
                  <a:lnTo>
                    <a:pt x="944703" y="367732"/>
                  </a:lnTo>
                  <a:lnTo>
                    <a:pt x="952702" y="365057"/>
                  </a:lnTo>
                  <a:lnTo>
                    <a:pt x="958701" y="363169"/>
                  </a:lnTo>
                  <a:lnTo>
                    <a:pt x="964700" y="365057"/>
                  </a:lnTo>
                  <a:lnTo>
                    <a:pt x="968700" y="368834"/>
                  </a:lnTo>
                  <a:lnTo>
                    <a:pt x="971866" y="371509"/>
                  </a:lnTo>
                  <a:lnTo>
                    <a:pt x="974699" y="377173"/>
                  </a:lnTo>
                  <a:lnTo>
                    <a:pt x="979198" y="385828"/>
                  </a:lnTo>
                  <a:lnTo>
                    <a:pt x="985198" y="392625"/>
                  </a:lnTo>
                  <a:lnTo>
                    <a:pt x="987197" y="395285"/>
                  </a:lnTo>
                  <a:lnTo>
                    <a:pt x="989197" y="399061"/>
                  </a:lnTo>
                  <a:lnTo>
                    <a:pt x="992030" y="403986"/>
                  </a:lnTo>
                  <a:lnTo>
                    <a:pt x="995196" y="405875"/>
                  </a:lnTo>
                  <a:lnTo>
                    <a:pt x="998029" y="405875"/>
                  </a:lnTo>
                  <a:lnTo>
                    <a:pt x="1003195" y="403986"/>
                  </a:lnTo>
                  <a:lnTo>
                    <a:pt x="1008028" y="400194"/>
                  </a:lnTo>
                  <a:lnTo>
                    <a:pt x="1008028" y="397173"/>
                  </a:lnTo>
                  <a:lnTo>
                    <a:pt x="1008028" y="389604"/>
                  </a:lnTo>
                  <a:lnTo>
                    <a:pt x="1011194" y="383940"/>
                  </a:lnTo>
                  <a:lnTo>
                    <a:pt x="1016360" y="377173"/>
                  </a:lnTo>
                  <a:lnTo>
                    <a:pt x="1022359" y="370722"/>
                  </a:lnTo>
                  <a:lnTo>
                    <a:pt x="1027192" y="365057"/>
                  </a:lnTo>
                  <a:lnTo>
                    <a:pt x="1028358" y="362068"/>
                  </a:lnTo>
                  <a:lnTo>
                    <a:pt x="1029192" y="359393"/>
                  </a:lnTo>
                  <a:lnTo>
                    <a:pt x="1030358" y="356246"/>
                  </a:lnTo>
                  <a:lnTo>
                    <a:pt x="1031191" y="352469"/>
                  </a:lnTo>
                  <a:lnTo>
                    <a:pt x="1032358" y="348693"/>
                  </a:lnTo>
                  <a:lnTo>
                    <a:pt x="1032358" y="346175"/>
                  </a:lnTo>
                  <a:lnTo>
                    <a:pt x="1033191" y="343815"/>
                  </a:lnTo>
                  <a:lnTo>
                    <a:pt x="1033191" y="346804"/>
                  </a:lnTo>
                  <a:lnTo>
                    <a:pt x="1033191" y="349952"/>
                  </a:lnTo>
                  <a:lnTo>
                    <a:pt x="1033191" y="352469"/>
                  </a:lnTo>
                  <a:lnTo>
                    <a:pt x="1031191" y="355616"/>
                  </a:lnTo>
                  <a:lnTo>
                    <a:pt x="1031191" y="358291"/>
                  </a:lnTo>
                  <a:lnTo>
                    <a:pt x="1032358" y="360179"/>
                  </a:lnTo>
                  <a:lnTo>
                    <a:pt x="1035191" y="361281"/>
                  </a:lnTo>
                  <a:lnTo>
                    <a:pt x="1037190" y="362068"/>
                  </a:lnTo>
                  <a:lnTo>
                    <a:pt x="1040357" y="362068"/>
                  </a:lnTo>
                  <a:lnTo>
                    <a:pt x="1044356" y="363169"/>
                  </a:lnTo>
                  <a:lnTo>
                    <a:pt x="1048356" y="365844"/>
                  </a:lnTo>
                  <a:lnTo>
                    <a:pt x="1051522" y="366946"/>
                  </a:lnTo>
                  <a:lnTo>
                    <a:pt x="1055521" y="368834"/>
                  </a:lnTo>
                  <a:lnTo>
                    <a:pt x="1062354" y="369621"/>
                  </a:lnTo>
                  <a:lnTo>
                    <a:pt x="1068353" y="369621"/>
                  </a:lnTo>
                  <a:lnTo>
                    <a:pt x="1075519" y="369621"/>
                  </a:lnTo>
                  <a:lnTo>
                    <a:pt x="1081518" y="369621"/>
                  </a:lnTo>
                  <a:lnTo>
                    <a:pt x="1091516" y="369621"/>
                  </a:lnTo>
                  <a:lnTo>
                    <a:pt x="1097516" y="368834"/>
                  </a:lnTo>
                  <a:lnTo>
                    <a:pt x="1100848" y="367732"/>
                  </a:lnTo>
                  <a:lnTo>
                    <a:pt x="1105514" y="368834"/>
                  </a:lnTo>
                  <a:lnTo>
                    <a:pt x="1108847" y="366946"/>
                  </a:lnTo>
                  <a:lnTo>
                    <a:pt x="1101515" y="376387"/>
                  </a:lnTo>
                </a:path>
                <a:path w="1109345" h="642620">
                  <a:moveTo>
                    <a:pt x="268463" y="331699"/>
                  </a:moveTo>
                  <a:lnTo>
                    <a:pt x="271796" y="332485"/>
                  </a:lnTo>
                  <a:lnTo>
                    <a:pt x="272462" y="333587"/>
                  </a:lnTo>
                  <a:lnTo>
                    <a:pt x="274462" y="337363"/>
                  </a:lnTo>
                  <a:lnTo>
                    <a:pt x="277795" y="337363"/>
                  </a:lnTo>
                  <a:lnTo>
                    <a:pt x="280461" y="337363"/>
                  </a:lnTo>
                  <a:lnTo>
                    <a:pt x="287793" y="338150"/>
                  </a:lnTo>
                  <a:lnTo>
                    <a:pt x="300958" y="337363"/>
                  </a:lnTo>
                  <a:lnTo>
                    <a:pt x="309790" y="335475"/>
                  </a:lnTo>
                  <a:lnTo>
                    <a:pt x="315789" y="334374"/>
                  </a:lnTo>
                  <a:lnTo>
                    <a:pt x="319789" y="329810"/>
                  </a:lnTo>
                  <a:lnTo>
                    <a:pt x="322955" y="322257"/>
                  </a:lnTo>
                  <a:lnTo>
                    <a:pt x="326121" y="314705"/>
                  </a:lnTo>
                  <a:lnTo>
                    <a:pt x="332954" y="304162"/>
                  </a:lnTo>
                  <a:lnTo>
                    <a:pt x="334954" y="298497"/>
                  </a:lnTo>
                  <a:lnTo>
                    <a:pt x="336120" y="294721"/>
                  </a:lnTo>
                  <a:lnTo>
                    <a:pt x="334954" y="290944"/>
                  </a:lnTo>
                  <a:lnTo>
                    <a:pt x="330954" y="287797"/>
                  </a:lnTo>
                  <a:lnTo>
                    <a:pt x="324955" y="287168"/>
                  </a:lnTo>
                  <a:lnTo>
                    <a:pt x="310957" y="289056"/>
                  </a:lnTo>
                  <a:lnTo>
                    <a:pt x="294959" y="289685"/>
                  </a:lnTo>
                  <a:lnTo>
                    <a:pt x="281794" y="289685"/>
                  </a:lnTo>
                  <a:lnTo>
                    <a:pt x="271796" y="285909"/>
                  </a:lnTo>
                  <a:lnTo>
                    <a:pt x="263797" y="281503"/>
                  </a:lnTo>
                  <a:lnTo>
                    <a:pt x="257797" y="278356"/>
                  </a:lnTo>
                  <a:lnTo>
                    <a:pt x="252465" y="275838"/>
                  </a:lnTo>
                  <a:lnTo>
                    <a:pt x="241300" y="273793"/>
                  </a:lnTo>
                  <a:lnTo>
                    <a:pt x="236467" y="270803"/>
                  </a:lnTo>
                  <a:lnTo>
                    <a:pt x="228468" y="266240"/>
                  </a:lnTo>
                  <a:lnTo>
                    <a:pt x="226468" y="261362"/>
                  </a:lnTo>
                  <a:lnTo>
                    <a:pt x="228468" y="247043"/>
                  </a:lnTo>
                  <a:lnTo>
                    <a:pt x="233301" y="238703"/>
                  </a:lnTo>
                  <a:lnTo>
                    <a:pt x="241300" y="231150"/>
                  </a:lnTo>
                  <a:lnTo>
                    <a:pt x="243299" y="231937"/>
                  </a:lnTo>
                  <a:lnTo>
                    <a:pt x="243299" y="235714"/>
                  </a:lnTo>
                  <a:lnTo>
                    <a:pt x="246466" y="235714"/>
                  </a:lnTo>
                  <a:lnTo>
                    <a:pt x="252465" y="236815"/>
                  </a:lnTo>
                  <a:lnTo>
                    <a:pt x="257797" y="234927"/>
                  </a:lnTo>
                  <a:lnTo>
                    <a:pt x="260464" y="234927"/>
                  </a:lnTo>
                  <a:lnTo>
                    <a:pt x="261797" y="233039"/>
                  </a:lnTo>
                  <a:lnTo>
                    <a:pt x="259797" y="231937"/>
                  </a:lnTo>
                  <a:lnTo>
                    <a:pt x="254465" y="233039"/>
                  </a:lnTo>
                  <a:lnTo>
                    <a:pt x="251298" y="233039"/>
                  </a:lnTo>
                  <a:lnTo>
                    <a:pt x="250465" y="231937"/>
                  </a:lnTo>
                  <a:lnTo>
                    <a:pt x="250465" y="231150"/>
                  </a:lnTo>
                  <a:lnTo>
                    <a:pt x="259797" y="231150"/>
                  </a:lnTo>
                  <a:lnTo>
                    <a:pt x="262463" y="230049"/>
                  </a:lnTo>
                  <a:lnTo>
                    <a:pt x="263797" y="228161"/>
                  </a:lnTo>
                  <a:lnTo>
                    <a:pt x="263797" y="224384"/>
                  </a:lnTo>
                  <a:lnTo>
                    <a:pt x="262463" y="220608"/>
                  </a:lnTo>
                  <a:lnTo>
                    <a:pt x="264463" y="213055"/>
                  </a:lnTo>
                  <a:lnTo>
                    <a:pt x="268463" y="207233"/>
                  </a:lnTo>
                  <a:lnTo>
                    <a:pt x="273795" y="203456"/>
                  </a:lnTo>
                  <a:lnTo>
                    <a:pt x="290960" y="198578"/>
                  </a:lnTo>
                  <a:lnTo>
                    <a:pt x="303791" y="194015"/>
                  </a:lnTo>
                  <a:lnTo>
                    <a:pt x="307791" y="194015"/>
                  </a:lnTo>
                  <a:lnTo>
                    <a:pt x="311790" y="195903"/>
                  </a:lnTo>
                  <a:lnTo>
                    <a:pt x="314956" y="194015"/>
                  </a:lnTo>
                  <a:lnTo>
                    <a:pt x="318956" y="190239"/>
                  </a:lnTo>
                  <a:lnTo>
                    <a:pt x="319789" y="185361"/>
                  </a:lnTo>
                  <a:lnTo>
                    <a:pt x="320955" y="182686"/>
                  </a:lnTo>
                  <a:lnTo>
                    <a:pt x="317789" y="174031"/>
                  </a:lnTo>
                  <a:lnTo>
                    <a:pt x="313790" y="171042"/>
                  </a:lnTo>
                  <a:lnTo>
                    <a:pt x="308957" y="165377"/>
                  </a:lnTo>
                  <a:lnTo>
                    <a:pt x="301791" y="163489"/>
                  </a:lnTo>
                  <a:lnTo>
                    <a:pt x="298958" y="159712"/>
                  </a:lnTo>
                  <a:lnTo>
                    <a:pt x="291793" y="157037"/>
                  </a:lnTo>
                  <a:lnTo>
                    <a:pt x="285794" y="155149"/>
                  </a:lnTo>
                  <a:lnTo>
                    <a:pt x="278461" y="155149"/>
                  </a:lnTo>
                  <a:lnTo>
                    <a:pt x="274462" y="151373"/>
                  </a:lnTo>
                  <a:lnTo>
                    <a:pt x="271796" y="151373"/>
                  </a:lnTo>
                  <a:lnTo>
                    <a:pt x="269796" y="152159"/>
                  </a:lnTo>
                  <a:lnTo>
                    <a:pt x="264463" y="155149"/>
                  </a:lnTo>
                  <a:lnTo>
                    <a:pt x="256464" y="161601"/>
                  </a:lnTo>
                  <a:lnTo>
                    <a:pt x="252465" y="162702"/>
                  </a:lnTo>
                  <a:lnTo>
                    <a:pt x="250465" y="168367"/>
                  </a:lnTo>
                  <a:lnTo>
                    <a:pt x="244466" y="172930"/>
                  </a:lnTo>
                  <a:lnTo>
                    <a:pt x="238467" y="172930"/>
                  </a:lnTo>
                  <a:lnTo>
                    <a:pt x="228468" y="174031"/>
                  </a:lnTo>
                  <a:lnTo>
                    <a:pt x="220469" y="174031"/>
                  </a:lnTo>
                  <a:lnTo>
                    <a:pt x="211304" y="174031"/>
                  </a:lnTo>
                  <a:lnTo>
                    <a:pt x="200139" y="175920"/>
                  </a:lnTo>
                  <a:lnTo>
                    <a:pt x="199305" y="175920"/>
                  </a:lnTo>
                  <a:lnTo>
                    <a:pt x="199305" y="174031"/>
                  </a:lnTo>
                  <a:lnTo>
                    <a:pt x="203305" y="174031"/>
                  </a:lnTo>
                  <a:lnTo>
                    <a:pt x="203305" y="172143"/>
                  </a:lnTo>
                  <a:lnTo>
                    <a:pt x="201305" y="171042"/>
                  </a:lnTo>
                  <a:lnTo>
                    <a:pt x="191307" y="171042"/>
                  </a:lnTo>
                  <a:lnTo>
                    <a:pt x="184141" y="172930"/>
                  </a:lnTo>
                  <a:lnTo>
                    <a:pt x="176975" y="174031"/>
                  </a:lnTo>
                  <a:lnTo>
                    <a:pt x="172976" y="174031"/>
                  </a:lnTo>
                  <a:lnTo>
                    <a:pt x="168976" y="172143"/>
                  </a:lnTo>
                  <a:lnTo>
                    <a:pt x="164977" y="169153"/>
                  </a:lnTo>
                  <a:lnTo>
                    <a:pt x="162977" y="166478"/>
                  </a:lnTo>
                  <a:lnTo>
                    <a:pt x="162977" y="161601"/>
                  </a:lnTo>
                  <a:lnTo>
                    <a:pt x="166977" y="149484"/>
                  </a:lnTo>
                  <a:lnTo>
                    <a:pt x="174142" y="140043"/>
                  </a:lnTo>
                  <a:lnTo>
                    <a:pt x="174975" y="135795"/>
                  </a:lnTo>
                  <a:lnTo>
                    <a:pt x="176975" y="131231"/>
                  </a:lnTo>
                  <a:lnTo>
                    <a:pt x="180141" y="129343"/>
                  </a:lnTo>
                  <a:lnTo>
                    <a:pt x="180141" y="123679"/>
                  </a:lnTo>
                  <a:lnTo>
                    <a:pt x="180975" y="110461"/>
                  </a:lnTo>
                  <a:lnTo>
                    <a:pt x="180975" y="109359"/>
                  </a:lnTo>
                  <a:lnTo>
                    <a:pt x="178975" y="104796"/>
                  </a:lnTo>
                  <a:lnTo>
                    <a:pt x="178142" y="98030"/>
                  </a:lnTo>
                  <a:lnTo>
                    <a:pt x="178975" y="98030"/>
                  </a:lnTo>
                  <a:lnTo>
                    <a:pt x="178142" y="93152"/>
                  </a:lnTo>
                  <a:lnTo>
                    <a:pt x="176142" y="84813"/>
                  </a:lnTo>
                  <a:lnTo>
                    <a:pt x="176975" y="79777"/>
                  </a:lnTo>
                  <a:lnTo>
                    <a:pt x="178142" y="77889"/>
                  </a:lnTo>
                  <a:lnTo>
                    <a:pt x="178142" y="76001"/>
                  </a:lnTo>
                  <a:lnTo>
                    <a:pt x="176975" y="75371"/>
                  </a:lnTo>
                  <a:lnTo>
                    <a:pt x="174142" y="75371"/>
                  </a:lnTo>
                  <a:lnTo>
                    <a:pt x="168976" y="75371"/>
                  </a:lnTo>
                  <a:lnTo>
                    <a:pt x="160977" y="75371"/>
                  </a:lnTo>
                  <a:lnTo>
                    <a:pt x="150979" y="75371"/>
                  </a:lnTo>
                  <a:lnTo>
                    <a:pt x="147646" y="72224"/>
                  </a:lnTo>
                  <a:lnTo>
                    <a:pt x="136814" y="68448"/>
                  </a:lnTo>
                  <a:lnTo>
                    <a:pt x="131648" y="63885"/>
                  </a:lnTo>
                  <a:lnTo>
                    <a:pt x="127649" y="61996"/>
                  </a:lnTo>
                  <a:lnTo>
                    <a:pt x="126815" y="55230"/>
                  </a:lnTo>
                  <a:lnTo>
                    <a:pt x="124816" y="43901"/>
                  </a:lnTo>
                  <a:lnTo>
                    <a:pt x="121649" y="37135"/>
                  </a:lnTo>
                  <a:lnTo>
                    <a:pt x="121649" y="30683"/>
                  </a:lnTo>
                  <a:lnTo>
                    <a:pt x="119650" y="28795"/>
                  </a:lnTo>
                  <a:lnTo>
                    <a:pt x="118817" y="26907"/>
                  </a:lnTo>
                  <a:lnTo>
                    <a:pt x="120816" y="26907"/>
                  </a:lnTo>
                  <a:lnTo>
                    <a:pt x="122816" y="27694"/>
                  </a:lnTo>
                  <a:lnTo>
                    <a:pt x="123649" y="25805"/>
                  </a:lnTo>
                  <a:lnTo>
                    <a:pt x="120816" y="22029"/>
                  </a:lnTo>
                  <a:lnTo>
                    <a:pt x="111651" y="13217"/>
                  </a:lnTo>
                  <a:lnTo>
                    <a:pt x="106485" y="10699"/>
                  </a:lnTo>
                  <a:lnTo>
                    <a:pt x="95653" y="6923"/>
                  </a:lnTo>
                  <a:lnTo>
                    <a:pt x="90487" y="5035"/>
                  </a:lnTo>
                  <a:lnTo>
                    <a:pt x="84488" y="5035"/>
                  </a:lnTo>
                  <a:lnTo>
                    <a:pt x="76489" y="6923"/>
                  </a:lnTo>
                  <a:lnTo>
                    <a:pt x="70490" y="6923"/>
                  </a:lnTo>
                  <a:lnTo>
                    <a:pt x="61324" y="7552"/>
                  </a:lnTo>
                  <a:lnTo>
                    <a:pt x="54492" y="10699"/>
                  </a:lnTo>
                  <a:lnTo>
                    <a:pt x="50493" y="11329"/>
                  </a:lnTo>
                  <a:lnTo>
                    <a:pt x="45993" y="12588"/>
                  </a:lnTo>
                  <a:lnTo>
                    <a:pt x="43993" y="9441"/>
                  </a:lnTo>
                  <a:lnTo>
                    <a:pt x="47326" y="7552"/>
                  </a:lnTo>
                  <a:lnTo>
                    <a:pt x="47326" y="5664"/>
                  </a:lnTo>
                  <a:lnTo>
                    <a:pt x="45327" y="5664"/>
                  </a:lnTo>
                  <a:lnTo>
                    <a:pt x="41994" y="8811"/>
                  </a:lnTo>
                  <a:lnTo>
                    <a:pt x="39327" y="9441"/>
                  </a:lnTo>
                  <a:lnTo>
                    <a:pt x="35328" y="13217"/>
                  </a:lnTo>
                  <a:lnTo>
                    <a:pt x="33328" y="15105"/>
                  </a:lnTo>
                  <a:lnTo>
                    <a:pt x="23996" y="21242"/>
                  </a:lnTo>
                  <a:lnTo>
                    <a:pt x="17330" y="23917"/>
                  </a:lnTo>
                  <a:lnTo>
                    <a:pt x="9998" y="27694"/>
                  </a:lnTo>
                  <a:lnTo>
                    <a:pt x="4832" y="31470"/>
                  </a:lnTo>
                  <a:lnTo>
                    <a:pt x="0" y="32571"/>
                  </a:lnTo>
                  <a:lnTo>
                    <a:pt x="1999" y="27694"/>
                  </a:lnTo>
                  <a:lnTo>
                    <a:pt x="3999" y="23130"/>
                  </a:lnTo>
                  <a:lnTo>
                    <a:pt x="10831" y="19354"/>
                  </a:lnTo>
                  <a:lnTo>
                    <a:pt x="19997" y="15105"/>
                  </a:lnTo>
                  <a:lnTo>
                    <a:pt x="25329" y="13217"/>
                  </a:lnTo>
                  <a:lnTo>
                    <a:pt x="37328" y="7552"/>
                  </a:lnTo>
                  <a:lnTo>
                    <a:pt x="41327" y="5035"/>
                  </a:lnTo>
                  <a:lnTo>
                    <a:pt x="45327" y="3776"/>
                  </a:lnTo>
                  <a:lnTo>
                    <a:pt x="51326" y="3776"/>
                  </a:lnTo>
                  <a:lnTo>
                    <a:pt x="60491" y="2989"/>
                  </a:lnTo>
                  <a:lnTo>
                    <a:pt x="68490" y="1101"/>
                  </a:lnTo>
                  <a:lnTo>
                    <a:pt x="77322" y="0"/>
                  </a:lnTo>
                  <a:lnTo>
                    <a:pt x="85654" y="0"/>
                  </a:lnTo>
                  <a:lnTo>
                    <a:pt x="92487" y="1888"/>
                  </a:lnTo>
                  <a:lnTo>
                    <a:pt x="97653" y="2989"/>
                  </a:lnTo>
                  <a:lnTo>
                    <a:pt x="104485" y="3776"/>
                  </a:lnTo>
                  <a:lnTo>
                    <a:pt x="109651" y="5664"/>
                  </a:lnTo>
                  <a:lnTo>
                    <a:pt x="116817" y="12588"/>
                  </a:lnTo>
                  <a:lnTo>
                    <a:pt x="124816" y="18252"/>
                  </a:lnTo>
                  <a:lnTo>
                    <a:pt x="128815" y="25805"/>
                  </a:lnTo>
                  <a:lnTo>
                    <a:pt x="127649" y="31470"/>
                  </a:lnTo>
                  <a:lnTo>
                    <a:pt x="127649" y="35246"/>
                  </a:lnTo>
                  <a:lnTo>
                    <a:pt x="127649" y="37135"/>
                  </a:lnTo>
                  <a:lnTo>
                    <a:pt x="128815" y="39023"/>
                  </a:lnTo>
                  <a:lnTo>
                    <a:pt x="130815" y="42799"/>
                  </a:lnTo>
                  <a:lnTo>
                    <a:pt x="130815" y="46576"/>
                  </a:lnTo>
                  <a:lnTo>
                    <a:pt x="129648" y="49566"/>
                  </a:lnTo>
                  <a:lnTo>
                    <a:pt x="127649" y="53342"/>
                  </a:lnTo>
                  <a:lnTo>
                    <a:pt x="128815" y="58220"/>
                  </a:lnTo>
                  <a:lnTo>
                    <a:pt x="131648" y="60895"/>
                  </a:lnTo>
                  <a:lnTo>
                    <a:pt x="132815" y="60895"/>
                  </a:lnTo>
                  <a:lnTo>
                    <a:pt x="132815" y="60108"/>
                  </a:lnTo>
                  <a:lnTo>
                    <a:pt x="131648" y="59007"/>
                  </a:lnTo>
                  <a:lnTo>
                    <a:pt x="132815" y="56017"/>
                  </a:lnTo>
                  <a:lnTo>
                    <a:pt x="134814" y="56017"/>
                  </a:lnTo>
                  <a:lnTo>
                    <a:pt x="136814" y="60108"/>
                  </a:lnTo>
                  <a:lnTo>
                    <a:pt x="139647" y="63885"/>
                  </a:lnTo>
                  <a:lnTo>
                    <a:pt x="146979" y="69707"/>
                  </a:lnTo>
                  <a:lnTo>
                    <a:pt x="149646" y="69707"/>
                  </a:lnTo>
                  <a:lnTo>
                    <a:pt x="152979" y="69707"/>
                  </a:lnTo>
                  <a:lnTo>
                    <a:pt x="154978" y="68448"/>
                  </a:lnTo>
                  <a:lnTo>
                    <a:pt x="162144" y="70336"/>
                  </a:lnTo>
                  <a:lnTo>
                    <a:pt x="182141" y="88589"/>
                  </a:lnTo>
                  <a:lnTo>
                    <a:pt x="182141" y="99132"/>
                  </a:lnTo>
                  <a:lnTo>
                    <a:pt x="182974" y="102908"/>
                  </a:lnTo>
                  <a:lnTo>
                    <a:pt x="185307" y="105583"/>
                  </a:lnTo>
                  <a:lnTo>
                    <a:pt x="185307" y="114237"/>
                  </a:lnTo>
                  <a:lnTo>
                    <a:pt x="185307" y="120689"/>
                  </a:lnTo>
                  <a:lnTo>
                    <a:pt x="180975" y="133120"/>
                  </a:lnTo>
                  <a:lnTo>
                    <a:pt x="174975" y="141931"/>
                  </a:lnTo>
                  <a:lnTo>
                    <a:pt x="166977" y="158926"/>
                  </a:lnTo>
                  <a:lnTo>
                    <a:pt x="166143" y="161601"/>
                  </a:lnTo>
                  <a:lnTo>
                    <a:pt x="166977" y="167265"/>
                  </a:lnTo>
                  <a:lnTo>
                    <a:pt x="170976" y="170255"/>
                  </a:lnTo>
                  <a:lnTo>
                    <a:pt x="174142" y="172143"/>
                  </a:lnTo>
                  <a:lnTo>
                    <a:pt x="178975" y="172930"/>
                  </a:lnTo>
                  <a:lnTo>
                    <a:pt x="191307" y="169153"/>
                  </a:lnTo>
                  <a:lnTo>
                    <a:pt x="200139" y="166478"/>
                  </a:lnTo>
                  <a:lnTo>
                    <a:pt x="207304" y="168367"/>
                  </a:lnTo>
                  <a:lnTo>
                    <a:pt x="214137" y="169153"/>
                  </a:lnTo>
                  <a:lnTo>
                    <a:pt x="230468" y="171042"/>
                  </a:lnTo>
                  <a:lnTo>
                    <a:pt x="238467" y="169153"/>
                  </a:lnTo>
                  <a:lnTo>
                    <a:pt x="244466" y="168367"/>
                  </a:lnTo>
                  <a:lnTo>
                    <a:pt x="248465" y="165377"/>
                  </a:lnTo>
                  <a:lnTo>
                    <a:pt x="250465" y="163489"/>
                  </a:lnTo>
                  <a:lnTo>
                    <a:pt x="248465" y="159712"/>
                  </a:lnTo>
                  <a:lnTo>
                    <a:pt x="249299" y="157037"/>
                  </a:lnTo>
                  <a:lnTo>
                    <a:pt x="254465" y="155936"/>
                  </a:lnTo>
                  <a:lnTo>
                    <a:pt x="263797" y="149484"/>
                  </a:lnTo>
                  <a:lnTo>
                    <a:pt x="268463" y="148226"/>
                  </a:lnTo>
                  <a:lnTo>
                    <a:pt x="277795" y="150271"/>
                  </a:lnTo>
                  <a:lnTo>
                    <a:pt x="288960" y="152159"/>
                  </a:lnTo>
                  <a:lnTo>
                    <a:pt x="295792" y="154048"/>
                  </a:lnTo>
                  <a:lnTo>
                    <a:pt x="296959" y="151373"/>
                  </a:lnTo>
                  <a:lnTo>
                    <a:pt x="296959" y="146337"/>
                  </a:lnTo>
                  <a:lnTo>
                    <a:pt x="297792" y="142561"/>
                  </a:lnTo>
                  <a:lnTo>
                    <a:pt x="301791" y="140673"/>
                  </a:lnTo>
                  <a:lnTo>
                    <a:pt x="306957" y="142561"/>
                  </a:lnTo>
                  <a:lnTo>
                    <a:pt x="310957" y="145708"/>
                  </a:lnTo>
                  <a:lnTo>
                    <a:pt x="321789" y="165377"/>
                  </a:lnTo>
                  <a:lnTo>
                    <a:pt x="330121" y="174031"/>
                  </a:lnTo>
                  <a:lnTo>
                    <a:pt x="332121" y="174031"/>
                  </a:lnTo>
                  <a:lnTo>
                    <a:pt x="334954" y="174031"/>
                  </a:lnTo>
                  <a:lnTo>
                    <a:pt x="334954" y="170255"/>
                  </a:lnTo>
                  <a:lnTo>
                    <a:pt x="334954" y="160814"/>
                  </a:lnTo>
                  <a:lnTo>
                    <a:pt x="334120" y="150271"/>
                  </a:lnTo>
                  <a:lnTo>
                    <a:pt x="330954" y="147596"/>
                  </a:lnTo>
                  <a:lnTo>
                    <a:pt x="324955" y="144449"/>
                  </a:lnTo>
                  <a:lnTo>
                    <a:pt x="313790" y="141931"/>
                  </a:lnTo>
                  <a:lnTo>
                    <a:pt x="310957" y="140043"/>
                  </a:lnTo>
                  <a:lnTo>
                    <a:pt x="307791" y="133906"/>
                  </a:lnTo>
                  <a:lnTo>
                    <a:pt x="308957" y="132018"/>
                  </a:lnTo>
                  <a:lnTo>
                    <a:pt x="312957" y="128242"/>
                  </a:lnTo>
                  <a:lnTo>
                    <a:pt x="322955" y="123679"/>
                  </a:lnTo>
                  <a:lnTo>
                    <a:pt x="330121" y="122577"/>
                  </a:lnTo>
                  <a:lnTo>
                    <a:pt x="336953" y="120689"/>
                  </a:lnTo>
                  <a:lnTo>
                    <a:pt x="346119" y="118801"/>
                  </a:lnTo>
                  <a:lnTo>
                    <a:pt x="348952" y="116126"/>
                  </a:lnTo>
                  <a:lnTo>
                    <a:pt x="352951" y="111248"/>
                  </a:lnTo>
                  <a:lnTo>
                    <a:pt x="357284" y="108573"/>
                  </a:lnTo>
                  <a:lnTo>
                    <a:pt x="362116" y="105583"/>
                  </a:lnTo>
                  <a:lnTo>
                    <a:pt x="367282" y="105583"/>
                  </a:lnTo>
                  <a:lnTo>
                    <a:pt x="374115" y="105583"/>
                  </a:lnTo>
                  <a:lnTo>
                    <a:pt x="378114" y="105583"/>
                  </a:lnTo>
                  <a:lnTo>
                    <a:pt x="386113" y="103695"/>
                  </a:lnTo>
                  <a:lnTo>
                    <a:pt x="390113" y="103695"/>
                  </a:lnTo>
                  <a:lnTo>
                    <a:pt x="394612" y="103695"/>
                  </a:lnTo>
                  <a:lnTo>
                    <a:pt x="405444" y="102908"/>
                  </a:lnTo>
                  <a:lnTo>
                    <a:pt x="409443" y="103695"/>
                  </a:lnTo>
                  <a:lnTo>
                    <a:pt x="412610" y="106685"/>
                  </a:lnTo>
                  <a:lnTo>
                    <a:pt x="410610" y="110461"/>
                  </a:lnTo>
                  <a:lnTo>
                    <a:pt x="407444" y="110461"/>
                  </a:lnTo>
                  <a:lnTo>
                    <a:pt x="396612" y="109360"/>
                  </a:lnTo>
                  <a:lnTo>
                    <a:pt x="395445" y="112349"/>
                  </a:lnTo>
                  <a:lnTo>
                    <a:pt x="396612" y="115024"/>
                  </a:lnTo>
                  <a:lnTo>
                    <a:pt x="402611" y="121790"/>
                  </a:lnTo>
                  <a:lnTo>
                    <a:pt x="405444" y="121790"/>
                  </a:lnTo>
                  <a:lnTo>
                    <a:pt x="411443" y="118801"/>
                  </a:lnTo>
                  <a:lnTo>
                    <a:pt x="414609" y="116126"/>
                  </a:lnTo>
                  <a:lnTo>
                    <a:pt x="417442" y="109360"/>
                  </a:lnTo>
                  <a:lnTo>
                    <a:pt x="420608" y="105583"/>
                  </a:lnTo>
                  <a:lnTo>
                    <a:pt x="425441" y="104796"/>
                  </a:lnTo>
                  <a:lnTo>
                    <a:pt x="426608" y="104796"/>
                  </a:lnTo>
                  <a:lnTo>
                    <a:pt x="430607" y="106685"/>
                  </a:lnTo>
                  <a:lnTo>
                    <a:pt x="434607" y="109360"/>
                  </a:lnTo>
                  <a:lnTo>
                    <a:pt x="442605" y="111248"/>
                  </a:lnTo>
                  <a:lnTo>
                    <a:pt x="446605" y="110461"/>
                  </a:lnTo>
                  <a:lnTo>
                    <a:pt x="450604" y="107471"/>
                  </a:lnTo>
                  <a:lnTo>
                    <a:pt x="452604" y="102908"/>
                  </a:lnTo>
                  <a:lnTo>
                    <a:pt x="457770" y="99132"/>
                  </a:lnTo>
                  <a:lnTo>
                    <a:pt x="460936" y="96142"/>
                  </a:lnTo>
                  <a:lnTo>
                    <a:pt x="462936" y="94254"/>
                  </a:lnTo>
                  <a:lnTo>
                    <a:pt x="465769" y="94254"/>
                  </a:lnTo>
                  <a:lnTo>
                    <a:pt x="475768" y="98030"/>
                  </a:lnTo>
                  <a:lnTo>
                    <a:pt x="480933" y="101807"/>
                  </a:lnTo>
                  <a:lnTo>
                    <a:pt x="483766" y="109360"/>
                  </a:lnTo>
                  <a:lnTo>
                    <a:pt x="486933" y="116126"/>
                  </a:lnTo>
                  <a:lnTo>
                    <a:pt x="486933" y="118014"/>
                  </a:lnTo>
                  <a:lnTo>
                    <a:pt x="490932" y="119902"/>
                  </a:lnTo>
                  <a:lnTo>
                    <a:pt x="493765" y="123679"/>
                  </a:lnTo>
                  <a:lnTo>
                    <a:pt x="496265" y="127455"/>
                  </a:lnTo>
                  <a:lnTo>
                    <a:pt x="498931" y="127455"/>
                  </a:lnTo>
                  <a:lnTo>
                    <a:pt x="502264" y="126354"/>
                  </a:lnTo>
                  <a:lnTo>
                    <a:pt x="502264" y="123679"/>
                  </a:lnTo>
                  <a:lnTo>
                    <a:pt x="500264" y="119902"/>
                  </a:lnTo>
                  <a:lnTo>
                    <a:pt x="500264" y="116126"/>
                  </a:lnTo>
                  <a:lnTo>
                    <a:pt x="502930" y="113136"/>
                  </a:lnTo>
                  <a:lnTo>
                    <a:pt x="506930" y="110461"/>
                  </a:lnTo>
                  <a:lnTo>
                    <a:pt x="512929" y="108573"/>
                  </a:lnTo>
                  <a:lnTo>
                    <a:pt x="514262" y="108573"/>
                  </a:lnTo>
                  <a:lnTo>
                    <a:pt x="514929" y="109360"/>
                  </a:lnTo>
                  <a:lnTo>
                    <a:pt x="516262" y="110461"/>
                  </a:lnTo>
                  <a:lnTo>
                    <a:pt x="516262" y="113136"/>
                  </a:lnTo>
                  <a:lnTo>
                    <a:pt x="514929" y="116912"/>
                  </a:lnTo>
                  <a:lnTo>
                    <a:pt x="514929" y="121790"/>
                  </a:lnTo>
                  <a:lnTo>
                    <a:pt x="520261" y="125567"/>
                  </a:lnTo>
                  <a:lnTo>
                    <a:pt x="524261" y="129343"/>
                  </a:lnTo>
                  <a:lnTo>
                    <a:pt x="524927" y="130130"/>
                  </a:lnTo>
                  <a:lnTo>
                    <a:pt x="524927" y="133906"/>
                  </a:lnTo>
                  <a:lnTo>
                    <a:pt x="522261" y="135795"/>
                  </a:lnTo>
                  <a:lnTo>
                    <a:pt x="518928" y="140043"/>
                  </a:lnTo>
                  <a:lnTo>
                    <a:pt x="516262" y="145708"/>
                  </a:lnTo>
                  <a:lnTo>
                    <a:pt x="516262" y="152159"/>
                  </a:lnTo>
                  <a:lnTo>
                    <a:pt x="512929" y="160814"/>
                  </a:lnTo>
                  <a:lnTo>
                    <a:pt x="514262" y="162702"/>
                  </a:lnTo>
                  <a:lnTo>
                    <a:pt x="518262" y="164590"/>
                  </a:lnTo>
                  <a:lnTo>
                    <a:pt x="522928" y="166478"/>
                  </a:lnTo>
                  <a:lnTo>
                    <a:pt x="526261" y="167265"/>
                  </a:lnTo>
                  <a:lnTo>
                    <a:pt x="533426" y="166478"/>
                  </a:lnTo>
                  <a:lnTo>
                    <a:pt x="538259" y="165377"/>
                  </a:lnTo>
                  <a:lnTo>
                    <a:pt x="543425" y="163489"/>
                  </a:lnTo>
                  <a:lnTo>
                    <a:pt x="545425" y="163489"/>
                  </a:lnTo>
                  <a:lnTo>
                    <a:pt x="547424" y="163489"/>
                  </a:lnTo>
                  <a:lnTo>
                    <a:pt x="548258" y="165377"/>
                  </a:lnTo>
                  <a:lnTo>
                    <a:pt x="549424" y="168367"/>
                  </a:lnTo>
                  <a:lnTo>
                    <a:pt x="550257" y="169153"/>
                  </a:lnTo>
                  <a:lnTo>
                    <a:pt x="553424" y="169153"/>
                  </a:lnTo>
                  <a:lnTo>
                    <a:pt x="555423" y="167265"/>
                  </a:lnTo>
                  <a:lnTo>
                    <a:pt x="558256" y="166478"/>
                  </a:lnTo>
                  <a:lnTo>
                    <a:pt x="561422" y="166478"/>
                  </a:lnTo>
                  <a:lnTo>
                    <a:pt x="563422" y="166478"/>
                  </a:lnTo>
                  <a:lnTo>
                    <a:pt x="564589" y="167265"/>
                  </a:lnTo>
                  <a:lnTo>
                    <a:pt x="564589" y="170255"/>
                  </a:lnTo>
                  <a:lnTo>
                    <a:pt x="564589" y="172143"/>
                  </a:lnTo>
                  <a:lnTo>
                    <a:pt x="562256" y="174031"/>
                  </a:lnTo>
                  <a:lnTo>
                    <a:pt x="559423" y="175920"/>
                  </a:lnTo>
                  <a:lnTo>
                    <a:pt x="554257" y="175920"/>
                  </a:lnTo>
                  <a:lnTo>
                    <a:pt x="552257" y="176706"/>
                  </a:lnTo>
                  <a:lnTo>
                    <a:pt x="552257" y="179696"/>
                  </a:lnTo>
                  <a:lnTo>
                    <a:pt x="552257" y="180798"/>
                  </a:lnTo>
                  <a:lnTo>
                    <a:pt x="555423" y="180798"/>
                  </a:lnTo>
                  <a:lnTo>
                    <a:pt x="557423" y="179696"/>
                  </a:lnTo>
                  <a:lnTo>
                    <a:pt x="560256" y="176706"/>
                  </a:lnTo>
                  <a:lnTo>
                    <a:pt x="565422" y="172930"/>
                  </a:lnTo>
                  <a:lnTo>
                    <a:pt x="567422" y="172143"/>
                  </a:lnTo>
                  <a:lnTo>
                    <a:pt x="569421" y="172143"/>
                  </a:lnTo>
                  <a:lnTo>
                    <a:pt x="571421" y="172930"/>
                  </a:lnTo>
                  <a:lnTo>
                    <a:pt x="573421" y="176706"/>
                  </a:lnTo>
                  <a:lnTo>
                    <a:pt x="576587" y="177808"/>
                  </a:lnTo>
                  <a:lnTo>
                    <a:pt x="579420" y="177808"/>
                  </a:lnTo>
                  <a:lnTo>
                    <a:pt x="585419" y="175920"/>
                  </a:lnTo>
                  <a:lnTo>
                    <a:pt x="591418" y="172143"/>
                  </a:lnTo>
                  <a:lnTo>
                    <a:pt x="591418" y="169153"/>
                  </a:lnTo>
                  <a:lnTo>
                    <a:pt x="592585" y="166478"/>
                  </a:lnTo>
                  <a:lnTo>
                    <a:pt x="591418" y="163489"/>
                  </a:lnTo>
                  <a:lnTo>
                    <a:pt x="589419" y="162702"/>
                  </a:lnTo>
                  <a:lnTo>
                    <a:pt x="587419" y="159712"/>
                  </a:lnTo>
                  <a:lnTo>
                    <a:pt x="586586" y="158926"/>
                  </a:lnTo>
                  <a:lnTo>
                    <a:pt x="587419" y="157824"/>
                  </a:lnTo>
                  <a:lnTo>
                    <a:pt x="590585" y="155936"/>
                  </a:lnTo>
                  <a:lnTo>
                    <a:pt x="596584" y="155149"/>
                  </a:lnTo>
                  <a:lnTo>
                    <a:pt x="599751" y="154048"/>
                  </a:lnTo>
                  <a:lnTo>
                    <a:pt x="602583" y="152159"/>
                  </a:lnTo>
                  <a:lnTo>
                    <a:pt x="604583" y="150271"/>
                  </a:lnTo>
                  <a:lnTo>
                    <a:pt x="607916" y="150271"/>
                  </a:lnTo>
                  <a:lnTo>
                    <a:pt x="609916" y="150271"/>
                  </a:lnTo>
                  <a:lnTo>
                    <a:pt x="612582" y="150271"/>
                  </a:lnTo>
                  <a:lnTo>
                    <a:pt x="614582" y="153261"/>
                  </a:lnTo>
                  <a:lnTo>
                    <a:pt x="616582" y="154048"/>
                  </a:lnTo>
                  <a:lnTo>
                    <a:pt x="618581" y="155149"/>
                  </a:lnTo>
                  <a:lnTo>
                    <a:pt x="621914" y="154048"/>
                  </a:lnTo>
                  <a:lnTo>
                    <a:pt x="624580" y="153261"/>
                  </a:lnTo>
                  <a:lnTo>
                    <a:pt x="626580" y="151373"/>
                  </a:lnTo>
                  <a:lnTo>
                    <a:pt x="628580" y="149484"/>
                  </a:lnTo>
                  <a:lnTo>
                    <a:pt x="627913" y="148226"/>
                  </a:lnTo>
                  <a:lnTo>
                    <a:pt x="622581" y="147596"/>
                  </a:lnTo>
                  <a:lnTo>
                    <a:pt x="614582" y="144449"/>
                  </a:lnTo>
                  <a:lnTo>
                    <a:pt x="608583" y="141931"/>
                  </a:lnTo>
                  <a:lnTo>
                    <a:pt x="605916" y="140043"/>
                  </a:lnTo>
                  <a:lnTo>
                    <a:pt x="605916" y="136896"/>
                  </a:lnTo>
                  <a:lnTo>
                    <a:pt x="605916" y="135008"/>
                  </a:lnTo>
                  <a:lnTo>
                    <a:pt x="609916" y="133120"/>
                  </a:lnTo>
                  <a:lnTo>
                    <a:pt x="617915" y="133120"/>
                  </a:lnTo>
                  <a:lnTo>
                    <a:pt x="621914" y="132018"/>
                  </a:lnTo>
                  <a:lnTo>
                    <a:pt x="623914" y="131232"/>
                  </a:lnTo>
                  <a:lnTo>
                    <a:pt x="623914" y="129343"/>
                  </a:lnTo>
                  <a:lnTo>
                    <a:pt x="623914" y="128242"/>
                  </a:lnTo>
                  <a:lnTo>
                    <a:pt x="623914" y="124465"/>
                  </a:lnTo>
                  <a:lnTo>
                    <a:pt x="624580" y="121790"/>
                  </a:lnTo>
                  <a:lnTo>
                    <a:pt x="624580" y="116126"/>
                  </a:lnTo>
                  <a:lnTo>
                    <a:pt x="624580" y="113136"/>
                  </a:lnTo>
                  <a:lnTo>
                    <a:pt x="624580" y="107471"/>
                  </a:lnTo>
                  <a:lnTo>
                    <a:pt x="628580" y="105583"/>
                  </a:lnTo>
                  <a:lnTo>
                    <a:pt x="633912" y="105583"/>
                  </a:lnTo>
                  <a:lnTo>
                    <a:pt x="635912" y="106685"/>
                  </a:lnTo>
                  <a:lnTo>
                    <a:pt x="641078" y="116912"/>
                  </a:lnTo>
                  <a:lnTo>
                    <a:pt x="643078" y="118014"/>
                  </a:lnTo>
                  <a:lnTo>
                    <a:pt x="643911" y="116912"/>
                  </a:lnTo>
                  <a:lnTo>
                    <a:pt x="647077" y="113136"/>
                  </a:lnTo>
                  <a:lnTo>
                    <a:pt x="651910" y="108573"/>
                  </a:lnTo>
                  <a:lnTo>
                    <a:pt x="655076" y="107471"/>
                  </a:lnTo>
                  <a:lnTo>
                    <a:pt x="663908" y="107471"/>
                  </a:lnTo>
                  <a:lnTo>
                    <a:pt x="668241" y="106685"/>
                  </a:lnTo>
                  <a:lnTo>
                    <a:pt x="670241" y="104796"/>
                  </a:lnTo>
                  <a:lnTo>
                    <a:pt x="672241" y="98030"/>
                  </a:lnTo>
                  <a:lnTo>
                    <a:pt x="674240" y="94254"/>
                  </a:lnTo>
                  <a:lnTo>
                    <a:pt x="677073" y="89376"/>
                  </a:lnTo>
                  <a:lnTo>
                    <a:pt x="677073" y="85442"/>
                  </a:lnTo>
                  <a:lnTo>
                    <a:pt x="677073" y="79777"/>
                  </a:lnTo>
                  <a:lnTo>
                    <a:pt x="677073" y="77260"/>
                  </a:lnTo>
                  <a:lnTo>
                    <a:pt x="677073" y="74113"/>
                  </a:lnTo>
                  <a:lnTo>
                    <a:pt x="676240" y="73483"/>
                  </a:lnTo>
                  <a:lnTo>
                    <a:pt x="673074" y="73483"/>
                  </a:lnTo>
                  <a:lnTo>
                    <a:pt x="670241" y="74113"/>
                  </a:lnTo>
                  <a:lnTo>
                    <a:pt x="669074" y="74113"/>
                  </a:lnTo>
                  <a:lnTo>
                    <a:pt x="665908" y="72224"/>
                  </a:lnTo>
                  <a:lnTo>
                    <a:pt x="663908" y="70336"/>
                  </a:lnTo>
                  <a:lnTo>
                    <a:pt x="663908" y="67818"/>
                  </a:lnTo>
                  <a:lnTo>
                    <a:pt x="667075" y="65773"/>
                  </a:lnTo>
                  <a:lnTo>
                    <a:pt x="669074" y="63885"/>
                  </a:lnTo>
                  <a:lnTo>
                    <a:pt x="675074" y="63885"/>
                  </a:lnTo>
                  <a:lnTo>
                    <a:pt x="678240" y="63885"/>
                  </a:lnTo>
                  <a:lnTo>
                    <a:pt x="681073" y="63885"/>
                  </a:lnTo>
                  <a:lnTo>
                    <a:pt x="685072" y="62783"/>
                  </a:lnTo>
                  <a:lnTo>
                    <a:pt x="688238" y="63885"/>
                  </a:lnTo>
                  <a:lnTo>
                    <a:pt x="692238" y="67818"/>
                  </a:lnTo>
                  <a:lnTo>
                    <a:pt x="695071" y="70336"/>
                  </a:lnTo>
                  <a:lnTo>
                    <a:pt x="697070" y="71595"/>
                  </a:lnTo>
                  <a:lnTo>
                    <a:pt x="699070" y="71595"/>
                  </a:lnTo>
                  <a:lnTo>
                    <a:pt x="701403" y="71595"/>
                  </a:lnTo>
                  <a:lnTo>
                    <a:pt x="706236" y="65773"/>
                  </a:lnTo>
                  <a:lnTo>
                    <a:pt x="710235" y="63885"/>
                  </a:lnTo>
                  <a:lnTo>
                    <a:pt x="713402" y="61996"/>
                  </a:lnTo>
                  <a:lnTo>
                    <a:pt x="716235" y="61996"/>
                  </a:lnTo>
                  <a:lnTo>
                    <a:pt x="719401" y="62783"/>
                  </a:lnTo>
                  <a:lnTo>
                    <a:pt x="715401" y="63885"/>
                  </a:lnTo>
                  <a:lnTo>
                    <a:pt x="713402" y="64671"/>
                  </a:lnTo>
                  <a:lnTo>
                    <a:pt x="710235" y="65773"/>
                  </a:lnTo>
                  <a:lnTo>
                    <a:pt x="706236" y="70336"/>
                  </a:lnTo>
                  <a:lnTo>
                    <a:pt x="702236" y="72224"/>
                  </a:lnTo>
                  <a:lnTo>
                    <a:pt x="700237" y="73483"/>
                  </a:lnTo>
                  <a:lnTo>
                    <a:pt x="697070" y="73483"/>
                  </a:lnTo>
                  <a:lnTo>
                    <a:pt x="694238" y="72224"/>
                  </a:lnTo>
                  <a:lnTo>
                    <a:pt x="691071" y="70336"/>
                  </a:lnTo>
                  <a:lnTo>
                    <a:pt x="688238" y="66560"/>
                  </a:lnTo>
                  <a:lnTo>
                    <a:pt x="686239" y="64671"/>
                  </a:lnTo>
                  <a:lnTo>
                    <a:pt x="683072" y="64671"/>
                  </a:lnTo>
                  <a:lnTo>
                    <a:pt x="677073" y="64671"/>
                  </a:lnTo>
                  <a:lnTo>
                    <a:pt x="675074" y="65773"/>
                  </a:lnTo>
                  <a:lnTo>
                    <a:pt x="671074" y="65773"/>
                  </a:lnTo>
                  <a:lnTo>
                    <a:pt x="667075" y="66560"/>
                  </a:lnTo>
                  <a:lnTo>
                    <a:pt x="665908" y="67818"/>
                  </a:lnTo>
                  <a:lnTo>
                    <a:pt x="665908" y="69707"/>
                  </a:lnTo>
                  <a:lnTo>
                    <a:pt x="667075" y="71595"/>
                  </a:lnTo>
                  <a:lnTo>
                    <a:pt x="669074" y="73483"/>
                  </a:lnTo>
                  <a:lnTo>
                    <a:pt x="671074" y="72224"/>
                  </a:lnTo>
                  <a:lnTo>
                    <a:pt x="674240" y="71595"/>
                  </a:lnTo>
                  <a:lnTo>
                    <a:pt x="677073" y="71595"/>
                  </a:lnTo>
                  <a:lnTo>
                    <a:pt x="678240" y="72224"/>
                  </a:lnTo>
                  <a:lnTo>
                    <a:pt x="680239" y="74113"/>
                  </a:lnTo>
                  <a:lnTo>
                    <a:pt x="680239" y="76001"/>
                  </a:lnTo>
                  <a:lnTo>
                    <a:pt x="680239" y="77260"/>
                  </a:lnTo>
                  <a:lnTo>
                    <a:pt x="679073" y="79148"/>
                  </a:lnTo>
                  <a:lnTo>
                    <a:pt x="678240" y="82924"/>
                  </a:lnTo>
                  <a:lnTo>
                    <a:pt x="679073" y="85442"/>
                  </a:lnTo>
                  <a:lnTo>
                    <a:pt x="680239" y="89376"/>
                  </a:lnTo>
                  <a:lnTo>
                    <a:pt x="678240" y="92365"/>
                  </a:lnTo>
                  <a:lnTo>
                    <a:pt x="674240" y="98030"/>
                  </a:lnTo>
                  <a:lnTo>
                    <a:pt x="673074" y="101020"/>
                  </a:lnTo>
                  <a:lnTo>
                    <a:pt x="673074" y="104796"/>
                  </a:lnTo>
                  <a:lnTo>
                    <a:pt x="671074" y="107471"/>
                  </a:lnTo>
                  <a:lnTo>
                    <a:pt x="668241" y="108573"/>
                  </a:lnTo>
                  <a:lnTo>
                    <a:pt x="665075" y="108573"/>
                  </a:lnTo>
                  <a:lnTo>
                    <a:pt x="655076" y="108573"/>
                  </a:lnTo>
                  <a:lnTo>
                    <a:pt x="653077" y="109360"/>
                  </a:lnTo>
                  <a:lnTo>
                    <a:pt x="649910" y="111248"/>
                  </a:lnTo>
                  <a:lnTo>
                    <a:pt x="647077" y="116912"/>
                  </a:lnTo>
                  <a:lnTo>
                    <a:pt x="643911" y="118801"/>
                  </a:lnTo>
                  <a:lnTo>
                    <a:pt x="641078" y="119902"/>
                  </a:lnTo>
                  <a:lnTo>
                    <a:pt x="639912" y="118801"/>
                  </a:lnTo>
                  <a:lnTo>
                    <a:pt x="637912" y="116912"/>
                  </a:lnTo>
                  <a:lnTo>
                    <a:pt x="633912" y="107471"/>
                  </a:lnTo>
                  <a:lnTo>
                    <a:pt x="629913" y="106685"/>
                  </a:lnTo>
                  <a:lnTo>
                    <a:pt x="627913" y="107471"/>
                  </a:lnTo>
                  <a:lnTo>
                    <a:pt x="626580" y="109360"/>
                  </a:lnTo>
                  <a:lnTo>
                    <a:pt x="625914" y="110461"/>
                  </a:lnTo>
                  <a:lnTo>
                    <a:pt x="625914" y="112349"/>
                  </a:lnTo>
                  <a:lnTo>
                    <a:pt x="626580" y="120689"/>
                  </a:lnTo>
                  <a:lnTo>
                    <a:pt x="626580" y="122577"/>
                  </a:lnTo>
                  <a:lnTo>
                    <a:pt x="625914" y="124465"/>
                  </a:lnTo>
                  <a:lnTo>
                    <a:pt x="626580" y="130130"/>
                  </a:lnTo>
                  <a:lnTo>
                    <a:pt x="625914" y="133120"/>
                  </a:lnTo>
                  <a:lnTo>
                    <a:pt x="624580" y="133907"/>
                  </a:lnTo>
                  <a:lnTo>
                    <a:pt x="619914" y="135008"/>
                  </a:lnTo>
                  <a:lnTo>
                    <a:pt x="615915" y="133907"/>
                  </a:lnTo>
                  <a:lnTo>
                    <a:pt x="610582" y="133907"/>
                  </a:lnTo>
                  <a:lnTo>
                    <a:pt x="608583" y="135008"/>
                  </a:lnTo>
                  <a:lnTo>
                    <a:pt x="607916" y="136896"/>
                  </a:lnTo>
                  <a:lnTo>
                    <a:pt x="608583" y="138784"/>
                  </a:lnTo>
                  <a:lnTo>
                    <a:pt x="610582" y="141931"/>
                  </a:lnTo>
                  <a:lnTo>
                    <a:pt x="616582" y="143820"/>
                  </a:lnTo>
                  <a:lnTo>
                    <a:pt x="622581" y="144449"/>
                  </a:lnTo>
                  <a:lnTo>
                    <a:pt x="628580" y="146337"/>
                  </a:lnTo>
                  <a:lnTo>
                    <a:pt x="629913" y="148226"/>
                  </a:lnTo>
                  <a:lnTo>
                    <a:pt x="629913" y="151373"/>
                  </a:lnTo>
                  <a:lnTo>
                    <a:pt x="627913" y="153261"/>
                  </a:lnTo>
                  <a:lnTo>
                    <a:pt x="624580" y="154048"/>
                  </a:lnTo>
                  <a:lnTo>
                    <a:pt x="621914" y="157037"/>
                  </a:lnTo>
                  <a:lnTo>
                    <a:pt x="617915" y="155936"/>
                  </a:lnTo>
                  <a:lnTo>
                    <a:pt x="615915" y="155936"/>
                  </a:lnTo>
                  <a:lnTo>
                    <a:pt x="613915" y="153261"/>
                  </a:lnTo>
                  <a:lnTo>
                    <a:pt x="611916" y="152159"/>
                  </a:lnTo>
                  <a:lnTo>
                    <a:pt x="609916" y="151373"/>
                  </a:lnTo>
                  <a:lnTo>
                    <a:pt x="606583" y="151373"/>
                  </a:lnTo>
                  <a:lnTo>
                    <a:pt x="602583" y="154048"/>
                  </a:lnTo>
                  <a:lnTo>
                    <a:pt x="598584" y="155936"/>
                  </a:lnTo>
                  <a:lnTo>
                    <a:pt x="591418" y="157824"/>
                  </a:lnTo>
                  <a:lnTo>
                    <a:pt x="589419" y="158926"/>
                  </a:lnTo>
                  <a:lnTo>
                    <a:pt x="589419" y="160814"/>
                  </a:lnTo>
                  <a:lnTo>
                    <a:pt x="592585" y="161601"/>
                  </a:lnTo>
                  <a:lnTo>
                    <a:pt x="595418" y="163489"/>
                  </a:lnTo>
                  <a:lnTo>
                    <a:pt x="595418" y="165377"/>
                  </a:lnTo>
                  <a:lnTo>
                    <a:pt x="595418" y="167265"/>
                  </a:lnTo>
                  <a:lnTo>
                    <a:pt x="594585" y="168367"/>
                  </a:lnTo>
                  <a:lnTo>
                    <a:pt x="592585" y="171042"/>
                  </a:lnTo>
                  <a:lnTo>
                    <a:pt x="588585" y="175920"/>
                  </a:lnTo>
                  <a:lnTo>
                    <a:pt x="582586" y="178595"/>
                  </a:lnTo>
                  <a:lnTo>
                    <a:pt x="576587" y="179696"/>
                  </a:lnTo>
                  <a:lnTo>
                    <a:pt x="574587" y="178595"/>
                  </a:lnTo>
                  <a:lnTo>
                    <a:pt x="571421" y="176706"/>
                  </a:lnTo>
                  <a:lnTo>
                    <a:pt x="569421" y="174031"/>
                  </a:lnTo>
                  <a:lnTo>
                    <a:pt x="568588" y="174031"/>
                  </a:lnTo>
                  <a:lnTo>
                    <a:pt x="565422" y="174818"/>
                  </a:lnTo>
                  <a:lnTo>
                    <a:pt x="561422" y="178595"/>
                  </a:lnTo>
                  <a:lnTo>
                    <a:pt x="556256" y="181584"/>
                  </a:lnTo>
                  <a:lnTo>
                    <a:pt x="553424" y="182686"/>
                  </a:lnTo>
                  <a:lnTo>
                    <a:pt x="551424" y="181584"/>
                  </a:lnTo>
                  <a:lnTo>
                    <a:pt x="550257" y="178595"/>
                  </a:lnTo>
                  <a:lnTo>
                    <a:pt x="550257" y="176706"/>
                  </a:lnTo>
                  <a:lnTo>
                    <a:pt x="552257" y="174818"/>
                  </a:lnTo>
                  <a:lnTo>
                    <a:pt x="554257" y="174818"/>
                  </a:lnTo>
                  <a:lnTo>
                    <a:pt x="558256" y="174818"/>
                  </a:lnTo>
                  <a:lnTo>
                    <a:pt x="561422" y="172930"/>
                  </a:lnTo>
                  <a:lnTo>
                    <a:pt x="562256" y="171042"/>
                  </a:lnTo>
                  <a:lnTo>
                    <a:pt x="562256" y="168367"/>
                  </a:lnTo>
                  <a:lnTo>
                    <a:pt x="561422" y="168367"/>
                  </a:lnTo>
                  <a:lnTo>
                    <a:pt x="558256" y="168367"/>
                  </a:lnTo>
                  <a:lnTo>
                    <a:pt x="556256" y="169153"/>
                  </a:lnTo>
                  <a:lnTo>
                    <a:pt x="552257" y="170255"/>
                  </a:lnTo>
                  <a:lnTo>
                    <a:pt x="549424" y="170255"/>
                  </a:lnTo>
                  <a:lnTo>
                    <a:pt x="547424" y="167265"/>
                  </a:lnTo>
                  <a:lnTo>
                    <a:pt x="545425" y="164590"/>
                  </a:lnTo>
                  <a:lnTo>
                    <a:pt x="543425" y="164590"/>
                  </a:lnTo>
                  <a:lnTo>
                    <a:pt x="539425" y="167265"/>
                  </a:lnTo>
                  <a:lnTo>
                    <a:pt x="527094" y="169153"/>
                  </a:lnTo>
                  <a:lnTo>
                    <a:pt x="520928" y="168367"/>
                  </a:lnTo>
                  <a:lnTo>
                    <a:pt x="514929" y="167265"/>
                  </a:lnTo>
                  <a:lnTo>
                    <a:pt x="510929" y="164590"/>
                  </a:lnTo>
                  <a:lnTo>
                    <a:pt x="510263" y="162702"/>
                  </a:lnTo>
                  <a:lnTo>
                    <a:pt x="510929" y="157824"/>
                  </a:lnTo>
                  <a:lnTo>
                    <a:pt x="512929" y="150271"/>
                  </a:lnTo>
                  <a:lnTo>
                    <a:pt x="514262" y="145708"/>
                  </a:lnTo>
                  <a:lnTo>
                    <a:pt x="514929" y="141931"/>
                  </a:lnTo>
                  <a:lnTo>
                    <a:pt x="514929" y="140043"/>
                  </a:lnTo>
                  <a:lnTo>
                    <a:pt x="514929" y="136896"/>
                  </a:lnTo>
                  <a:lnTo>
                    <a:pt x="516929" y="135795"/>
                  </a:lnTo>
                  <a:lnTo>
                    <a:pt x="520261" y="135008"/>
                  </a:lnTo>
                  <a:lnTo>
                    <a:pt x="522261" y="133906"/>
                  </a:lnTo>
                  <a:lnTo>
                    <a:pt x="522261" y="132018"/>
                  </a:lnTo>
                  <a:lnTo>
                    <a:pt x="522261" y="131232"/>
                  </a:lnTo>
                  <a:lnTo>
                    <a:pt x="520928" y="128242"/>
                  </a:lnTo>
                  <a:lnTo>
                    <a:pt x="514262" y="122577"/>
                  </a:lnTo>
                  <a:lnTo>
                    <a:pt x="512929" y="120689"/>
                  </a:lnTo>
                  <a:lnTo>
                    <a:pt x="512929" y="116126"/>
                  </a:lnTo>
                  <a:lnTo>
                    <a:pt x="514262" y="112349"/>
                  </a:lnTo>
                  <a:lnTo>
                    <a:pt x="512929" y="111248"/>
                  </a:lnTo>
                  <a:lnTo>
                    <a:pt x="512263" y="111248"/>
                  </a:lnTo>
                  <a:lnTo>
                    <a:pt x="504264" y="114237"/>
                  </a:lnTo>
                  <a:lnTo>
                    <a:pt x="502264" y="116912"/>
                  </a:lnTo>
                  <a:lnTo>
                    <a:pt x="502264" y="119902"/>
                  </a:lnTo>
                  <a:lnTo>
                    <a:pt x="504264" y="125567"/>
                  </a:lnTo>
                  <a:lnTo>
                    <a:pt x="504264" y="126354"/>
                  </a:lnTo>
                  <a:lnTo>
                    <a:pt x="504264" y="127455"/>
                  </a:lnTo>
                  <a:lnTo>
                    <a:pt x="502930" y="128242"/>
                  </a:lnTo>
                  <a:lnTo>
                    <a:pt x="498931" y="130130"/>
                  </a:lnTo>
                  <a:lnTo>
                    <a:pt x="496931" y="130130"/>
                  </a:lnTo>
                  <a:lnTo>
                    <a:pt x="493765" y="129343"/>
                  </a:lnTo>
                  <a:lnTo>
                    <a:pt x="490932" y="123679"/>
                  </a:lnTo>
                  <a:lnTo>
                    <a:pt x="487766" y="121790"/>
                  </a:lnTo>
                  <a:lnTo>
                    <a:pt x="483766" y="118801"/>
                  </a:lnTo>
                  <a:lnTo>
                    <a:pt x="483766" y="115024"/>
                  </a:lnTo>
                </a:path>
                <a:path w="1109345" h="642620">
                  <a:moveTo>
                    <a:pt x="1101515" y="376387"/>
                  </a:moveTo>
                  <a:lnTo>
                    <a:pt x="1092849" y="376387"/>
                  </a:lnTo>
                  <a:lnTo>
                    <a:pt x="1088850" y="377173"/>
                  </a:lnTo>
                  <a:lnTo>
                    <a:pt x="1082851" y="378275"/>
                  </a:lnTo>
                  <a:lnTo>
                    <a:pt x="1077518" y="378275"/>
                  </a:lnTo>
                  <a:lnTo>
                    <a:pt x="1072352" y="378275"/>
                  </a:lnTo>
                  <a:lnTo>
                    <a:pt x="1067520" y="377173"/>
                  </a:lnTo>
                  <a:lnTo>
                    <a:pt x="1061520" y="377173"/>
                  </a:lnTo>
                  <a:lnTo>
                    <a:pt x="1056354" y="377173"/>
                  </a:lnTo>
                  <a:lnTo>
                    <a:pt x="1053522" y="377173"/>
                  </a:lnTo>
                  <a:lnTo>
                    <a:pt x="1050355" y="377173"/>
                  </a:lnTo>
                  <a:lnTo>
                    <a:pt x="1048356" y="375285"/>
                  </a:lnTo>
                  <a:lnTo>
                    <a:pt x="1046356" y="373397"/>
                  </a:lnTo>
                  <a:lnTo>
                    <a:pt x="1044356" y="371509"/>
                  </a:lnTo>
                  <a:lnTo>
                    <a:pt x="1040357" y="370722"/>
                  </a:lnTo>
                  <a:lnTo>
                    <a:pt x="1037190" y="369621"/>
                  </a:lnTo>
                  <a:lnTo>
                    <a:pt x="1035191" y="368834"/>
                  </a:lnTo>
                  <a:lnTo>
                    <a:pt x="1032358" y="369621"/>
                  </a:lnTo>
                  <a:lnTo>
                    <a:pt x="1025192" y="374498"/>
                  </a:lnTo>
                  <a:lnTo>
                    <a:pt x="1019193" y="380950"/>
                  </a:lnTo>
                  <a:lnTo>
                    <a:pt x="1017193" y="385828"/>
                  </a:lnTo>
                  <a:lnTo>
                    <a:pt x="1014360" y="396418"/>
                  </a:lnTo>
                  <a:lnTo>
                    <a:pt x="1011194" y="405875"/>
                  </a:lnTo>
                  <a:lnTo>
                    <a:pt x="1008028" y="409651"/>
                  </a:lnTo>
                  <a:lnTo>
                    <a:pt x="1003195" y="411539"/>
                  </a:lnTo>
                  <a:lnTo>
                    <a:pt x="997196" y="412295"/>
                  </a:lnTo>
                  <a:lnTo>
                    <a:pt x="993197" y="412295"/>
                  </a:lnTo>
                  <a:lnTo>
                    <a:pt x="988031" y="410406"/>
                  </a:lnTo>
                  <a:lnTo>
                    <a:pt x="986031" y="408518"/>
                  </a:lnTo>
                  <a:lnTo>
                    <a:pt x="984031" y="407763"/>
                  </a:lnTo>
                  <a:lnTo>
                    <a:pt x="986031" y="405875"/>
                  </a:lnTo>
                  <a:lnTo>
                    <a:pt x="985198" y="404742"/>
                  </a:lnTo>
                  <a:lnTo>
                    <a:pt x="982031" y="403986"/>
                  </a:lnTo>
                  <a:lnTo>
                    <a:pt x="977199" y="398306"/>
                  </a:lnTo>
                  <a:lnTo>
                    <a:pt x="971866" y="393381"/>
                  </a:lnTo>
                  <a:lnTo>
                    <a:pt x="971866" y="390706"/>
                  </a:lnTo>
                  <a:lnTo>
                    <a:pt x="971866" y="385828"/>
                  </a:lnTo>
                  <a:lnTo>
                    <a:pt x="955868" y="370722"/>
                  </a:lnTo>
                  <a:lnTo>
                    <a:pt x="951869" y="371509"/>
                  </a:lnTo>
                  <a:lnTo>
                    <a:pt x="925539" y="403986"/>
                  </a:lnTo>
                  <a:lnTo>
                    <a:pt x="923539" y="409651"/>
                  </a:lnTo>
                  <a:lnTo>
                    <a:pt x="920706" y="414183"/>
                  </a:lnTo>
                  <a:lnTo>
                    <a:pt x="916707" y="417975"/>
                  </a:lnTo>
                  <a:lnTo>
                    <a:pt x="912708" y="420996"/>
                  </a:lnTo>
                  <a:lnTo>
                    <a:pt x="909541" y="426677"/>
                  </a:lnTo>
                  <a:lnTo>
                    <a:pt x="905542" y="432341"/>
                  </a:lnTo>
                  <a:lnTo>
                    <a:pt x="901542" y="438022"/>
                  </a:lnTo>
                  <a:lnTo>
                    <a:pt x="899543" y="441798"/>
                  </a:lnTo>
                  <a:lnTo>
                    <a:pt x="898376" y="447479"/>
                  </a:lnTo>
                  <a:lnTo>
                    <a:pt x="896376" y="453143"/>
                  </a:lnTo>
                  <a:lnTo>
                    <a:pt x="894377" y="456935"/>
                  </a:lnTo>
                  <a:lnTo>
                    <a:pt x="891544" y="462600"/>
                  </a:lnTo>
                  <a:lnTo>
                    <a:pt x="889544" y="469414"/>
                  </a:lnTo>
                  <a:lnTo>
                    <a:pt x="887544" y="474323"/>
                  </a:lnTo>
                  <a:lnTo>
                    <a:pt x="884378" y="478870"/>
                  </a:lnTo>
                  <a:lnTo>
                    <a:pt x="882378" y="478870"/>
                  </a:lnTo>
                  <a:lnTo>
                    <a:pt x="881545" y="478115"/>
                  </a:lnTo>
                  <a:lnTo>
                    <a:pt x="877546" y="476982"/>
                  </a:lnTo>
                  <a:lnTo>
                    <a:pt x="874379" y="475078"/>
                  </a:lnTo>
                  <a:lnTo>
                    <a:pt x="871047" y="474323"/>
                  </a:lnTo>
                  <a:lnTo>
                    <a:pt x="869047" y="474323"/>
                  </a:lnTo>
                  <a:lnTo>
                    <a:pt x="866381" y="475078"/>
                  </a:lnTo>
                  <a:lnTo>
                    <a:pt x="862381" y="475078"/>
                  </a:lnTo>
                  <a:lnTo>
                    <a:pt x="858382" y="475078"/>
                  </a:lnTo>
                  <a:lnTo>
                    <a:pt x="854382" y="474323"/>
                  </a:lnTo>
                  <a:lnTo>
                    <a:pt x="851049" y="473190"/>
                  </a:lnTo>
                  <a:lnTo>
                    <a:pt x="845050" y="472435"/>
                  </a:lnTo>
                  <a:lnTo>
                    <a:pt x="807889" y="482647"/>
                  </a:lnTo>
                  <a:lnTo>
                    <a:pt x="802723" y="484535"/>
                  </a:lnTo>
                  <a:lnTo>
                    <a:pt x="799890" y="484535"/>
                  </a:lnTo>
                  <a:lnTo>
                    <a:pt x="795890" y="484535"/>
                  </a:lnTo>
                  <a:lnTo>
                    <a:pt x="793891" y="482647"/>
                  </a:lnTo>
                  <a:lnTo>
                    <a:pt x="792724" y="482647"/>
                  </a:lnTo>
                  <a:lnTo>
                    <a:pt x="790724" y="483780"/>
                  </a:lnTo>
                  <a:lnTo>
                    <a:pt x="789891" y="484535"/>
                  </a:lnTo>
                  <a:lnTo>
                    <a:pt x="786725" y="485668"/>
                  </a:lnTo>
                  <a:lnTo>
                    <a:pt x="781892" y="485668"/>
                  </a:lnTo>
                  <a:lnTo>
                    <a:pt x="776726" y="487572"/>
                  </a:lnTo>
                  <a:lnTo>
                    <a:pt x="774726" y="489460"/>
                  </a:lnTo>
                  <a:lnTo>
                    <a:pt x="772727" y="493237"/>
                  </a:lnTo>
                  <a:lnTo>
                    <a:pt x="773893" y="498917"/>
                  </a:lnTo>
                  <a:lnTo>
                    <a:pt x="776726" y="502694"/>
                  </a:lnTo>
                  <a:lnTo>
                    <a:pt x="781892" y="504582"/>
                  </a:lnTo>
                  <a:lnTo>
                    <a:pt x="787891" y="504582"/>
                  </a:lnTo>
                  <a:lnTo>
                    <a:pt x="792724" y="507225"/>
                  </a:lnTo>
                  <a:lnTo>
                    <a:pt x="794724" y="509507"/>
                  </a:lnTo>
                  <a:lnTo>
                    <a:pt x="798723" y="511395"/>
                  </a:lnTo>
                  <a:lnTo>
                    <a:pt x="803889" y="512150"/>
                  </a:lnTo>
                  <a:lnTo>
                    <a:pt x="807055" y="514039"/>
                  </a:lnTo>
                  <a:lnTo>
                    <a:pt x="813055" y="517060"/>
                  </a:lnTo>
                  <a:lnTo>
                    <a:pt x="817887" y="522740"/>
                  </a:lnTo>
                  <a:lnTo>
                    <a:pt x="823886" y="528421"/>
                  </a:lnTo>
                  <a:lnTo>
                    <a:pt x="829886" y="534841"/>
                  </a:lnTo>
                  <a:lnTo>
                    <a:pt x="835052" y="539766"/>
                  </a:lnTo>
                  <a:lnTo>
                    <a:pt x="839051" y="547319"/>
                  </a:lnTo>
                  <a:lnTo>
                    <a:pt x="842384" y="552244"/>
                  </a:lnTo>
                  <a:lnTo>
                    <a:pt x="842384" y="557909"/>
                  </a:lnTo>
                  <a:lnTo>
                    <a:pt x="845050" y="564344"/>
                  </a:lnTo>
                  <a:lnTo>
                    <a:pt x="847050" y="571158"/>
                  </a:lnTo>
                  <a:lnTo>
                    <a:pt x="847050" y="578711"/>
                  </a:lnTo>
                  <a:lnTo>
                    <a:pt x="846383" y="585146"/>
                  </a:lnTo>
                  <a:lnTo>
                    <a:pt x="846383" y="591960"/>
                  </a:lnTo>
                  <a:lnTo>
                    <a:pt x="845050" y="599513"/>
                  </a:lnTo>
                  <a:lnTo>
                    <a:pt x="844384" y="606326"/>
                  </a:lnTo>
                  <a:lnTo>
                    <a:pt x="843050" y="612762"/>
                  </a:lnTo>
                  <a:lnTo>
                    <a:pt x="842384" y="615783"/>
                  </a:lnTo>
                  <a:lnTo>
                    <a:pt x="839051" y="618426"/>
                  </a:lnTo>
                  <a:lnTo>
                    <a:pt x="835885" y="619559"/>
                  </a:lnTo>
                  <a:lnTo>
                    <a:pt x="829052" y="620315"/>
                  </a:lnTo>
                  <a:lnTo>
                    <a:pt x="825886" y="621447"/>
                  </a:lnTo>
                  <a:lnTo>
                    <a:pt x="819887" y="625240"/>
                  </a:lnTo>
                  <a:lnTo>
                    <a:pt x="813055" y="627128"/>
                  </a:lnTo>
                  <a:lnTo>
                    <a:pt x="802723" y="627128"/>
                  </a:lnTo>
                  <a:lnTo>
                    <a:pt x="793891" y="625240"/>
                  </a:lnTo>
                  <a:lnTo>
                    <a:pt x="789891" y="623351"/>
                  </a:lnTo>
                  <a:lnTo>
                    <a:pt x="785892" y="621447"/>
                  </a:lnTo>
                  <a:lnTo>
                    <a:pt x="777893" y="618426"/>
                  </a:lnTo>
                  <a:lnTo>
                    <a:pt x="749397" y="590056"/>
                  </a:lnTo>
                  <a:lnTo>
                    <a:pt x="749397" y="573801"/>
                  </a:lnTo>
                  <a:lnTo>
                    <a:pt x="750730" y="569254"/>
                  </a:lnTo>
                  <a:lnTo>
                    <a:pt x="751396" y="566232"/>
                  </a:lnTo>
                  <a:lnTo>
                    <a:pt x="753563" y="561701"/>
                  </a:lnTo>
                  <a:lnTo>
                    <a:pt x="755562" y="556776"/>
                  </a:lnTo>
                  <a:lnTo>
                    <a:pt x="757562" y="552244"/>
                  </a:lnTo>
                  <a:lnTo>
                    <a:pt x="757562" y="548074"/>
                  </a:lnTo>
                  <a:lnTo>
                    <a:pt x="755562" y="542409"/>
                  </a:lnTo>
                  <a:lnTo>
                    <a:pt x="735399" y="527272"/>
                  </a:lnTo>
                  <a:lnTo>
                    <a:pt x="729399" y="527272"/>
                  </a:lnTo>
                  <a:lnTo>
                    <a:pt x="724233" y="529176"/>
                  </a:lnTo>
                  <a:lnTo>
                    <a:pt x="717401" y="532197"/>
                  </a:lnTo>
                  <a:lnTo>
                    <a:pt x="711402" y="535974"/>
                  </a:lnTo>
                  <a:lnTo>
                    <a:pt x="707402" y="536729"/>
                  </a:lnTo>
                  <a:lnTo>
                    <a:pt x="703403" y="542409"/>
                  </a:lnTo>
                  <a:lnTo>
                    <a:pt x="700237" y="548074"/>
                  </a:lnTo>
                  <a:lnTo>
                    <a:pt x="699070" y="552244"/>
                  </a:lnTo>
                  <a:lnTo>
                    <a:pt x="698237" y="554132"/>
                  </a:lnTo>
                  <a:lnTo>
                    <a:pt x="694238" y="556020"/>
                  </a:lnTo>
                  <a:lnTo>
                    <a:pt x="693071" y="558664"/>
                  </a:lnTo>
                  <a:lnTo>
                    <a:pt x="691071" y="559813"/>
                  </a:lnTo>
                  <a:lnTo>
                    <a:pt x="690238" y="561701"/>
                  </a:lnTo>
                  <a:lnTo>
                    <a:pt x="687072" y="561701"/>
                  </a:lnTo>
                  <a:lnTo>
                    <a:pt x="683072" y="562456"/>
                  </a:lnTo>
                  <a:lnTo>
                    <a:pt x="681073" y="565477"/>
                  </a:lnTo>
                  <a:lnTo>
                    <a:pt x="678240" y="567365"/>
                  </a:lnTo>
                  <a:lnTo>
                    <a:pt x="675074" y="567365"/>
                  </a:lnTo>
                  <a:lnTo>
                    <a:pt x="673074" y="568121"/>
                  </a:lnTo>
                  <a:lnTo>
                    <a:pt x="671074" y="571158"/>
                  </a:lnTo>
                  <a:lnTo>
                    <a:pt x="667075" y="573046"/>
                  </a:lnTo>
                  <a:lnTo>
                    <a:pt x="663075" y="571913"/>
                  </a:lnTo>
                  <a:lnTo>
                    <a:pt x="657909" y="571158"/>
                  </a:lnTo>
                  <a:lnTo>
                    <a:pt x="655076" y="569254"/>
                  </a:lnTo>
                  <a:lnTo>
                    <a:pt x="649910" y="562456"/>
                  </a:lnTo>
                  <a:lnTo>
                    <a:pt x="641911" y="548074"/>
                  </a:lnTo>
                  <a:lnTo>
                    <a:pt x="633912" y="536729"/>
                  </a:lnTo>
                  <a:lnTo>
                    <a:pt x="627913" y="529176"/>
                  </a:lnTo>
                  <a:lnTo>
                    <a:pt x="619914" y="522740"/>
                  </a:lnTo>
                  <a:lnTo>
                    <a:pt x="608583" y="517060"/>
                  </a:lnTo>
                  <a:lnTo>
                    <a:pt x="598584" y="511395"/>
                  </a:lnTo>
                  <a:lnTo>
                    <a:pt x="592585" y="507225"/>
                  </a:lnTo>
                  <a:lnTo>
                    <a:pt x="570588" y="492104"/>
                  </a:lnTo>
                  <a:lnTo>
                    <a:pt x="564589" y="491348"/>
                  </a:lnTo>
                  <a:lnTo>
                    <a:pt x="559423" y="492104"/>
                  </a:lnTo>
                  <a:lnTo>
                    <a:pt x="555423" y="497013"/>
                  </a:lnTo>
                  <a:lnTo>
                    <a:pt x="555423" y="511395"/>
                  </a:lnTo>
                  <a:lnTo>
                    <a:pt x="557423" y="512150"/>
                  </a:lnTo>
                  <a:lnTo>
                    <a:pt x="559423" y="511395"/>
                  </a:lnTo>
                  <a:lnTo>
                    <a:pt x="559423" y="512150"/>
                  </a:lnTo>
                  <a:lnTo>
                    <a:pt x="569421" y="546186"/>
                  </a:lnTo>
                  <a:lnTo>
                    <a:pt x="574587" y="558664"/>
                  </a:lnTo>
                  <a:lnTo>
                    <a:pt x="582586" y="573801"/>
                  </a:lnTo>
                  <a:lnTo>
                    <a:pt x="584586" y="578711"/>
                  </a:lnTo>
                  <a:lnTo>
                    <a:pt x="583419" y="585146"/>
                  </a:lnTo>
                  <a:lnTo>
                    <a:pt x="581420" y="590056"/>
                  </a:lnTo>
                  <a:lnTo>
                    <a:pt x="576587" y="593848"/>
                  </a:lnTo>
                  <a:lnTo>
                    <a:pt x="573421" y="595736"/>
                  </a:lnTo>
                  <a:lnTo>
                    <a:pt x="572588" y="596869"/>
                  </a:lnTo>
                  <a:lnTo>
                    <a:pt x="567422" y="596869"/>
                  </a:lnTo>
                  <a:lnTo>
                    <a:pt x="564589" y="597624"/>
                  </a:lnTo>
                  <a:lnTo>
                    <a:pt x="559423" y="599513"/>
                  </a:lnTo>
                  <a:lnTo>
                    <a:pt x="559423" y="603305"/>
                  </a:lnTo>
                  <a:lnTo>
                    <a:pt x="561422" y="605193"/>
                  </a:lnTo>
                  <a:lnTo>
                    <a:pt x="566588" y="610102"/>
                  </a:lnTo>
                  <a:lnTo>
                    <a:pt x="567422" y="612006"/>
                  </a:lnTo>
                  <a:lnTo>
                    <a:pt x="567422" y="614650"/>
                  </a:lnTo>
                  <a:lnTo>
                    <a:pt x="566588" y="616538"/>
                  </a:lnTo>
                  <a:lnTo>
                    <a:pt x="562256" y="623351"/>
                  </a:lnTo>
                  <a:lnTo>
                    <a:pt x="562256" y="629771"/>
                  </a:lnTo>
                  <a:lnTo>
                    <a:pt x="563422" y="633941"/>
                  </a:lnTo>
                  <a:lnTo>
                    <a:pt x="563422" y="638473"/>
                  </a:lnTo>
                  <a:lnTo>
                    <a:pt x="563422" y="640361"/>
                  </a:lnTo>
                  <a:lnTo>
                    <a:pt x="564589" y="642249"/>
                  </a:lnTo>
                  <a:lnTo>
                    <a:pt x="562256" y="640361"/>
                  </a:lnTo>
                  <a:lnTo>
                    <a:pt x="561422" y="636585"/>
                  </a:lnTo>
                  <a:lnTo>
                    <a:pt x="561422" y="633941"/>
                  </a:lnTo>
                  <a:lnTo>
                    <a:pt x="561422" y="630904"/>
                  </a:lnTo>
                  <a:lnTo>
                    <a:pt x="561422" y="627883"/>
                  </a:lnTo>
                  <a:lnTo>
                    <a:pt x="561422" y="622219"/>
                  </a:lnTo>
                  <a:lnTo>
                    <a:pt x="562256" y="619559"/>
                  </a:lnTo>
                  <a:lnTo>
                    <a:pt x="564589" y="616538"/>
                  </a:lnTo>
                  <a:lnTo>
                    <a:pt x="565422" y="614650"/>
                  </a:lnTo>
                  <a:lnTo>
                    <a:pt x="565422" y="612006"/>
                  </a:lnTo>
                  <a:lnTo>
                    <a:pt x="565422" y="610858"/>
                  </a:lnTo>
                  <a:lnTo>
                    <a:pt x="561422" y="607081"/>
                  </a:lnTo>
                  <a:lnTo>
                    <a:pt x="557423" y="605193"/>
                  </a:lnTo>
                  <a:lnTo>
                    <a:pt x="557423" y="602549"/>
                  </a:lnTo>
                  <a:lnTo>
                    <a:pt x="556256" y="598757"/>
                  </a:lnTo>
                  <a:lnTo>
                    <a:pt x="555423" y="597624"/>
                  </a:lnTo>
                  <a:lnTo>
                    <a:pt x="550257" y="595736"/>
                  </a:lnTo>
                  <a:lnTo>
                    <a:pt x="541425" y="590056"/>
                  </a:lnTo>
                  <a:lnTo>
                    <a:pt x="531427" y="583258"/>
                  </a:lnTo>
                  <a:lnTo>
                    <a:pt x="524261" y="574934"/>
                  </a:lnTo>
                  <a:lnTo>
                    <a:pt x="520928" y="568121"/>
                  </a:lnTo>
                  <a:lnTo>
                    <a:pt x="518262" y="556776"/>
                  </a:lnTo>
                  <a:lnTo>
                    <a:pt x="516929" y="554132"/>
                  </a:lnTo>
                  <a:lnTo>
                    <a:pt x="481767" y="534085"/>
                  </a:lnTo>
                  <a:lnTo>
                    <a:pt x="463769" y="530309"/>
                  </a:lnTo>
                  <a:lnTo>
                    <a:pt x="458603" y="531064"/>
                  </a:lnTo>
                  <a:lnTo>
                    <a:pt x="454604" y="530309"/>
                  </a:lnTo>
                  <a:lnTo>
                    <a:pt x="451771" y="528421"/>
                  </a:lnTo>
                  <a:lnTo>
                    <a:pt x="442605" y="528421"/>
                  </a:lnTo>
                  <a:lnTo>
                    <a:pt x="436606" y="529176"/>
                  </a:lnTo>
                  <a:lnTo>
                    <a:pt x="430607" y="528421"/>
                  </a:lnTo>
                  <a:lnTo>
                    <a:pt x="422608" y="524628"/>
                  </a:lnTo>
                  <a:lnTo>
                    <a:pt x="419442" y="526517"/>
                  </a:lnTo>
                  <a:lnTo>
                    <a:pt x="403444" y="522740"/>
                  </a:lnTo>
                  <a:lnTo>
                    <a:pt x="395445" y="520852"/>
                  </a:lnTo>
                  <a:lnTo>
                    <a:pt x="394612" y="520852"/>
                  </a:lnTo>
                  <a:lnTo>
                    <a:pt x="394612" y="521607"/>
                  </a:lnTo>
                  <a:lnTo>
                    <a:pt x="395445" y="523496"/>
                  </a:lnTo>
                  <a:lnTo>
                    <a:pt x="393445" y="525384"/>
                  </a:lnTo>
                  <a:lnTo>
                    <a:pt x="381447" y="485668"/>
                  </a:lnTo>
                  <a:lnTo>
                    <a:pt x="382114" y="481892"/>
                  </a:lnTo>
                  <a:lnTo>
                    <a:pt x="381447" y="456180"/>
                  </a:lnTo>
                  <a:lnTo>
                    <a:pt x="382114" y="438022"/>
                  </a:lnTo>
                  <a:lnTo>
                    <a:pt x="385447" y="426677"/>
                  </a:lnTo>
                  <a:lnTo>
                    <a:pt x="387446" y="419108"/>
                  </a:lnTo>
                  <a:lnTo>
                    <a:pt x="387446" y="413427"/>
                  </a:lnTo>
                  <a:lnTo>
                    <a:pt x="388113" y="410406"/>
                  </a:lnTo>
                  <a:lnTo>
                    <a:pt x="393445" y="404742"/>
                  </a:lnTo>
                  <a:lnTo>
                    <a:pt x="398611" y="396418"/>
                  </a:lnTo>
                  <a:lnTo>
                    <a:pt x="398611" y="389604"/>
                  </a:lnTo>
                  <a:lnTo>
                    <a:pt x="398611" y="383940"/>
                  </a:lnTo>
                  <a:lnTo>
                    <a:pt x="396612" y="377173"/>
                  </a:lnTo>
                  <a:lnTo>
                    <a:pt x="394612" y="373397"/>
                  </a:lnTo>
                  <a:lnTo>
                    <a:pt x="393445" y="369621"/>
                  </a:lnTo>
                  <a:lnTo>
                    <a:pt x="392612" y="365057"/>
                  </a:lnTo>
                  <a:lnTo>
                    <a:pt x="391446" y="362068"/>
                  </a:lnTo>
                  <a:lnTo>
                    <a:pt x="388113" y="359393"/>
                  </a:lnTo>
                  <a:lnTo>
                    <a:pt x="381447" y="359393"/>
                  </a:lnTo>
                  <a:lnTo>
                    <a:pt x="378114" y="363169"/>
                  </a:lnTo>
                  <a:lnTo>
                    <a:pt x="377448" y="363956"/>
                  </a:lnTo>
                  <a:lnTo>
                    <a:pt x="370115" y="365057"/>
                  </a:lnTo>
                  <a:lnTo>
                    <a:pt x="367282" y="366946"/>
                  </a:lnTo>
                  <a:lnTo>
                    <a:pt x="358117" y="380163"/>
                  </a:lnTo>
                  <a:lnTo>
                    <a:pt x="360117" y="382838"/>
                  </a:lnTo>
                  <a:lnTo>
                    <a:pt x="362116" y="384726"/>
                  </a:lnTo>
                  <a:lnTo>
                    <a:pt x="363283" y="387716"/>
                  </a:lnTo>
                  <a:lnTo>
                    <a:pt x="362116" y="390706"/>
                  </a:lnTo>
                  <a:lnTo>
                    <a:pt x="363283" y="393381"/>
                  </a:lnTo>
                  <a:lnTo>
                    <a:pt x="363283" y="398306"/>
                  </a:lnTo>
                  <a:lnTo>
                    <a:pt x="354118" y="413427"/>
                  </a:lnTo>
                  <a:lnTo>
                    <a:pt x="352951" y="419108"/>
                  </a:lnTo>
                  <a:lnTo>
                    <a:pt x="346119" y="429698"/>
                  </a:lnTo>
                  <a:lnTo>
                    <a:pt x="334120" y="442931"/>
                  </a:lnTo>
                  <a:lnTo>
                    <a:pt x="326121" y="445590"/>
                  </a:lnTo>
                  <a:lnTo>
                    <a:pt x="320955" y="446723"/>
                  </a:lnTo>
                  <a:lnTo>
                    <a:pt x="313790" y="446723"/>
                  </a:lnTo>
                  <a:lnTo>
                    <a:pt x="306957" y="444819"/>
                  </a:lnTo>
                  <a:lnTo>
                    <a:pt x="300958" y="439910"/>
                  </a:lnTo>
                  <a:lnTo>
                    <a:pt x="297792" y="439155"/>
                  </a:lnTo>
                  <a:lnTo>
                    <a:pt x="294959" y="438022"/>
                  </a:lnTo>
                  <a:lnTo>
                    <a:pt x="290960" y="430453"/>
                  </a:lnTo>
                  <a:lnTo>
                    <a:pt x="286460" y="426677"/>
                  </a:lnTo>
                  <a:lnTo>
                    <a:pt x="280461" y="420996"/>
                  </a:lnTo>
                  <a:lnTo>
                    <a:pt x="271796" y="407763"/>
                  </a:lnTo>
                  <a:lnTo>
                    <a:pt x="265796" y="404742"/>
                  </a:lnTo>
                  <a:lnTo>
                    <a:pt x="262463" y="400194"/>
                  </a:lnTo>
                  <a:lnTo>
                    <a:pt x="260464" y="394529"/>
                  </a:lnTo>
                  <a:lnTo>
                    <a:pt x="258464" y="392625"/>
                  </a:lnTo>
                  <a:lnTo>
                    <a:pt x="253798" y="388818"/>
                  </a:lnTo>
                  <a:lnTo>
                    <a:pt x="251298" y="385828"/>
                  </a:lnTo>
                  <a:lnTo>
                    <a:pt x="250465" y="380163"/>
                  </a:lnTo>
                  <a:lnTo>
                    <a:pt x="246466" y="369621"/>
                  </a:lnTo>
                  <a:lnTo>
                    <a:pt x="244466" y="365057"/>
                  </a:lnTo>
                  <a:lnTo>
                    <a:pt x="245299" y="361281"/>
                  </a:lnTo>
                  <a:lnTo>
                    <a:pt x="244466" y="359393"/>
                  </a:lnTo>
                  <a:lnTo>
                    <a:pt x="241300" y="356246"/>
                  </a:lnTo>
                  <a:lnTo>
                    <a:pt x="240466" y="346804"/>
                  </a:lnTo>
                  <a:lnTo>
                    <a:pt x="237300" y="346804"/>
                  </a:lnTo>
                  <a:lnTo>
                    <a:pt x="237300" y="350581"/>
                  </a:lnTo>
                  <a:lnTo>
                    <a:pt x="236467" y="351840"/>
                  </a:lnTo>
                  <a:lnTo>
                    <a:pt x="235301" y="354357"/>
                  </a:lnTo>
                  <a:lnTo>
                    <a:pt x="233301" y="356246"/>
                  </a:lnTo>
                  <a:lnTo>
                    <a:pt x="235301" y="358291"/>
                  </a:lnTo>
                  <a:lnTo>
                    <a:pt x="236467" y="360179"/>
                  </a:lnTo>
                  <a:lnTo>
                    <a:pt x="235301" y="362068"/>
                  </a:lnTo>
                  <a:lnTo>
                    <a:pt x="235301" y="363956"/>
                  </a:lnTo>
                  <a:lnTo>
                    <a:pt x="233301" y="367732"/>
                  </a:lnTo>
                  <a:lnTo>
                    <a:pt x="236467" y="368834"/>
                  </a:lnTo>
                  <a:lnTo>
                    <a:pt x="239300" y="372610"/>
                  </a:lnTo>
                  <a:lnTo>
                    <a:pt x="240466" y="374498"/>
                  </a:lnTo>
                  <a:lnTo>
                    <a:pt x="239300" y="377173"/>
                  </a:lnTo>
                  <a:lnTo>
                    <a:pt x="237300" y="378275"/>
                  </a:lnTo>
                  <a:lnTo>
                    <a:pt x="233301" y="380163"/>
                  </a:lnTo>
                  <a:lnTo>
                    <a:pt x="230468" y="380950"/>
                  </a:lnTo>
                  <a:lnTo>
                    <a:pt x="230468" y="382838"/>
                  </a:lnTo>
                  <a:lnTo>
                    <a:pt x="232468" y="385828"/>
                  </a:lnTo>
                  <a:lnTo>
                    <a:pt x="232468" y="387716"/>
                  </a:lnTo>
                  <a:lnTo>
                    <a:pt x="231301" y="388818"/>
                  </a:lnTo>
                  <a:lnTo>
                    <a:pt x="230468" y="390706"/>
                  </a:lnTo>
                  <a:lnTo>
                    <a:pt x="229301" y="391493"/>
                  </a:lnTo>
                  <a:lnTo>
                    <a:pt x="230468" y="394529"/>
                  </a:lnTo>
                  <a:lnTo>
                    <a:pt x="228468" y="393381"/>
                  </a:lnTo>
                  <a:lnTo>
                    <a:pt x="227302" y="390706"/>
                  </a:lnTo>
                  <a:lnTo>
                    <a:pt x="230468" y="387716"/>
                  </a:lnTo>
                  <a:lnTo>
                    <a:pt x="230468" y="385828"/>
                  </a:lnTo>
                  <a:lnTo>
                    <a:pt x="229301" y="383940"/>
                  </a:lnTo>
                  <a:lnTo>
                    <a:pt x="228468" y="382051"/>
                  </a:lnTo>
                  <a:lnTo>
                    <a:pt x="229301" y="379062"/>
                  </a:lnTo>
                  <a:lnTo>
                    <a:pt x="232468" y="377173"/>
                  </a:lnTo>
                  <a:lnTo>
                    <a:pt x="236467" y="376387"/>
                  </a:lnTo>
                  <a:lnTo>
                    <a:pt x="238467" y="375285"/>
                  </a:lnTo>
                  <a:lnTo>
                    <a:pt x="238467" y="373397"/>
                  </a:lnTo>
                  <a:lnTo>
                    <a:pt x="236467" y="371509"/>
                  </a:lnTo>
                  <a:lnTo>
                    <a:pt x="232468" y="368834"/>
                  </a:lnTo>
                  <a:lnTo>
                    <a:pt x="231301" y="365844"/>
                  </a:lnTo>
                  <a:lnTo>
                    <a:pt x="234467" y="362068"/>
                  </a:lnTo>
                  <a:lnTo>
                    <a:pt x="234467" y="361281"/>
                  </a:lnTo>
                  <a:lnTo>
                    <a:pt x="233301" y="358291"/>
                  </a:lnTo>
                  <a:lnTo>
                    <a:pt x="231301" y="357504"/>
                  </a:lnTo>
                  <a:lnTo>
                    <a:pt x="231301" y="355616"/>
                  </a:lnTo>
                  <a:lnTo>
                    <a:pt x="233301" y="353728"/>
                  </a:lnTo>
                  <a:lnTo>
                    <a:pt x="235301" y="351840"/>
                  </a:lnTo>
                  <a:lnTo>
                    <a:pt x="235301" y="348063"/>
                  </a:lnTo>
                  <a:lnTo>
                    <a:pt x="237300" y="343815"/>
                  </a:lnTo>
                  <a:lnTo>
                    <a:pt x="239300" y="340038"/>
                  </a:lnTo>
                  <a:lnTo>
                    <a:pt x="246466" y="336262"/>
                  </a:lnTo>
                  <a:lnTo>
                    <a:pt x="260464" y="333587"/>
                  </a:lnTo>
                  <a:lnTo>
                    <a:pt x="268463" y="33169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7460017" y="5557911"/>
              <a:ext cx="23495" cy="160655"/>
            </a:xfrm>
            <a:custGeom>
              <a:avLst/>
              <a:gdLst/>
              <a:ahLst/>
              <a:cxnLst/>
              <a:rect l="l" t="t" r="r" b="b"/>
              <a:pathLst>
                <a:path w="23495" h="160654">
                  <a:moveTo>
                    <a:pt x="23163" y="124434"/>
                  </a:moveTo>
                  <a:lnTo>
                    <a:pt x="19164" y="128966"/>
                  </a:lnTo>
                  <a:lnTo>
                    <a:pt x="15997" y="134646"/>
                  </a:lnTo>
                  <a:lnTo>
                    <a:pt x="13164" y="139557"/>
                  </a:lnTo>
                  <a:lnTo>
                    <a:pt x="11165" y="144474"/>
                  </a:lnTo>
                  <a:lnTo>
                    <a:pt x="11998" y="145230"/>
                  </a:lnTo>
                  <a:lnTo>
                    <a:pt x="13164" y="148255"/>
                  </a:lnTo>
                  <a:lnTo>
                    <a:pt x="13164" y="154686"/>
                  </a:lnTo>
                  <a:lnTo>
                    <a:pt x="15164" y="156576"/>
                  </a:lnTo>
                  <a:lnTo>
                    <a:pt x="17997" y="158468"/>
                  </a:lnTo>
                  <a:lnTo>
                    <a:pt x="19997" y="159602"/>
                  </a:lnTo>
                  <a:lnTo>
                    <a:pt x="23163" y="160359"/>
                  </a:lnTo>
                  <a:lnTo>
                    <a:pt x="23163" y="159602"/>
                  </a:lnTo>
                  <a:lnTo>
                    <a:pt x="21163" y="158468"/>
                  </a:lnTo>
                  <a:lnTo>
                    <a:pt x="17997" y="156576"/>
                  </a:lnTo>
                  <a:lnTo>
                    <a:pt x="15997" y="154686"/>
                  </a:lnTo>
                  <a:lnTo>
                    <a:pt x="15164" y="152795"/>
                  </a:lnTo>
                  <a:lnTo>
                    <a:pt x="15164" y="147121"/>
                  </a:lnTo>
                  <a:lnTo>
                    <a:pt x="15997" y="142204"/>
                  </a:lnTo>
                  <a:lnTo>
                    <a:pt x="17997" y="137666"/>
                  </a:lnTo>
                  <a:lnTo>
                    <a:pt x="19997" y="132742"/>
                  </a:lnTo>
                  <a:lnTo>
                    <a:pt x="23163" y="127077"/>
                  </a:lnTo>
                  <a:lnTo>
                    <a:pt x="23163" y="124434"/>
                  </a:lnTo>
                  <a:close/>
                </a:path>
                <a:path w="23495" h="160654">
                  <a:moveTo>
                    <a:pt x="23163" y="0"/>
                  </a:moveTo>
                  <a:lnTo>
                    <a:pt x="17164" y="755"/>
                  </a:lnTo>
                  <a:lnTo>
                    <a:pt x="13164" y="1888"/>
                  </a:lnTo>
                  <a:lnTo>
                    <a:pt x="9165" y="2643"/>
                  </a:lnTo>
                  <a:lnTo>
                    <a:pt x="5999" y="8308"/>
                  </a:lnTo>
                  <a:lnTo>
                    <a:pt x="5165" y="12100"/>
                  </a:lnTo>
                  <a:lnTo>
                    <a:pt x="3999" y="15121"/>
                  </a:lnTo>
                  <a:lnTo>
                    <a:pt x="1999" y="17765"/>
                  </a:lnTo>
                  <a:lnTo>
                    <a:pt x="1999" y="19669"/>
                  </a:lnTo>
                  <a:lnTo>
                    <a:pt x="0" y="23823"/>
                  </a:lnTo>
                  <a:lnTo>
                    <a:pt x="0" y="32147"/>
                  </a:lnTo>
                  <a:lnTo>
                    <a:pt x="1999" y="37056"/>
                  </a:lnTo>
                  <a:lnTo>
                    <a:pt x="3999" y="38944"/>
                  </a:lnTo>
                  <a:lnTo>
                    <a:pt x="7998" y="41603"/>
                  </a:lnTo>
                  <a:lnTo>
                    <a:pt x="11998" y="44625"/>
                  </a:lnTo>
                  <a:lnTo>
                    <a:pt x="15997" y="46513"/>
                  </a:lnTo>
                  <a:lnTo>
                    <a:pt x="21996" y="52193"/>
                  </a:lnTo>
                  <a:lnTo>
                    <a:pt x="23163" y="54082"/>
                  </a:lnTo>
                  <a:lnTo>
                    <a:pt x="23163" y="52193"/>
                  </a:lnTo>
                  <a:lnTo>
                    <a:pt x="21996" y="51060"/>
                  </a:lnTo>
                  <a:lnTo>
                    <a:pt x="19997" y="48401"/>
                  </a:lnTo>
                  <a:lnTo>
                    <a:pt x="17997" y="45380"/>
                  </a:lnTo>
                  <a:lnTo>
                    <a:pt x="13164" y="43492"/>
                  </a:lnTo>
                  <a:lnTo>
                    <a:pt x="7998" y="39700"/>
                  </a:lnTo>
                  <a:lnTo>
                    <a:pt x="3999" y="35923"/>
                  </a:lnTo>
                  <a:lnTo>
                    <a:pt x="3166" y="33280"/>
                  </a:lnTo>
                  <a:lnTo>
                    <a:pt x="1999" y="30258"/>
                  </a:lnTo>
                  <a:lnTo>
                    <a:pt x="1999" y="21934"/>
                  </a:lnTo>
                  <a:lnTo>
                    <a:pt x="5165" y="15876"/>
                  </a:lnTo>
                  <a:lnTo>
                    <a:pt x="5999" y="13233"/>
                  </a:lnTo>
                  <a:lnTo>
                    <a:pt x="7998" y="9456"/>
                  </a:lnTo>
                  <a:lnTo>
                    <a:pt x="9998" y="6419"/>
                  </a:lnTo>
                  <a:lnTo>
                    <a:pt x="11165" y="4531"/>
                  </a:lnTo>
                  <a:lnTo>
                    <a:pt x="13998" y="3776"/>
                  </a:lnTo>
                  <a:lnTo>
                    <a:pt x="17997" y="1888"/>
                  </a:lnTo>
                  <a:lnTo>
                    <a:pt x="23163" y="755"/>
                  </a:lnTo>
                  <a:lnTo>
                    <a:pt x="23163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9" name="object 355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7512343" y="5354422"/>
              <a:ext cx="67324" cy="165283"/>
            </a:xfrm>
            <a:prstGeom prst="rect">
              <a:avLst/>
            </a:prstGeom>
          </p:spPr>
        </p:pic>
        <p:sp>
          <p:nvSpPr>
            <p:cNvPr id="3560" name="object 3560"/>
            <p:cNvSpPr/>
            <p:nvPr/>
          </p:nvSpPr>
          <p:spPr>
            <a:xfrm>
              <a:off x="7481181" y="5518043"/>
              <a:ext cx="99060" cy="331470"/>
            </a:xfrm>
            <a:custGeom>
              <a:avLst/>
              <a:gdLst/>
              <a:ahLst/>
              <a:cxnLst/>
              <a:rect l="l" t="t" r="r" b="b"/>
              <a:pathLst>
                <a:path w="99059" h="331470">
                  <a:moveTo>
                    <a:pt x="19997" y="204469"/>
                  </a:moveTo>
                  <a:lnTo>
                    <a:pt x="17164" y="204469"/>
                  </a:lnTo>
                  <a:lnTo>
                    <a:pt x="17997" y="207009"/>
                  </a:lnTo>
                  <a:lnTo>
                    <a:pt x="19164" y="208279"/>
                  </a:lnTo>
                  <a:lnTo>
                    <a:pt x="19997" y="210819"/>
                  </a:lnTo>
                  <a:lnTo>
                    <a:pt x="21996" y="213359"/>
                  </a:lnTo>
                  <a:lnTo>
                    <a:pt x="21996" y="215899"/>
                  </a:lnTo>
                  <a:lnTo>
                    <a:pt x="23163" y="218439"/>
                  </a:lnTo>
                  <a:lnTo>
                    <a:pt x="23163" y="222249"/>
                  </a:lnTo>
                  <a:lnTo>
                    <a:pt x="23996" y="222249"/>
                  </a:lnTo>
                  <a:lnTo>
                    <a:pt x="23996" y="226059"/>
                  </a:lnTo>
                  <a:lnTo>
                    <a:pt x="25163" y="228599"/>
                  </a:lnTo>
                  <a:lnTo>
                    <a:pt x="25996" y="229869"/>
                  </a:lnTo>
                  <a:lnTo>
                    <a:pt x="27162" y="231139"/>
                  </a:lnTo>
                  <a:lnTo>
                    <a:pt x="27996" y="232409"/>
                  </a:lnTo>
                  <a:lnTo>
                    <a:pt x="27996" y="233679"/>
                  </a:lnTo>
                  <a:lnTo>
                    <a:pt x="27162" y="236219"/>
                  </a:lnTo>
                  <a:lnTo>
                    <a:pt x="23163" y="241299"/>
                  </a:lnTo>
                  <a:lnTo>
                    <a:pt x="21163" y="241299"/>
                  </a:lnTo>
                  <a:lnTo>
                    <a:pt x="19997" y="242569"/>
                  </a:lnTo>
                  <a:lnTo>
                    <a:pt x="12831" y="242569"/>
                  </a:lnTo>
                  <a:lnTo>
                    <a:pt x="11998" y="245109"/>
                  </a:lnTo>
                  <a:lnTo>
                    <a:pt x="10831" y="246379"/>
                  </a:lnTo>
                  <a:lnTo>
                    <a:pt x="10831" y="253999"/>
                  </a:lnTo>
                  <a:lnTo>
                    <a:pt x="9998" y="256539"/>
                  </a:lnTo>
                  <a:lnTo>
                    <a:pt x="8832" y="259079"/>
                  </a:lnTo>
                  <a:lnTo>
                    <a:pt x="7998" y="261619"/>
                  </a:lnTo>
                  <a:lnTo>
                    <a:pt x="6832" y="264159"/>
                  </a:lnTo>
                  <a:lnTo>
                    <a:pt x="6832" y="271779"/>
                  </a:lnTo>
                  <a:lnTo>
                    <a:pt x="7998" y="275589"/>
                  </a:lnTo>
                  <a:lnTo>
                    <a:pt x="8832" y="278129"/>
                  </a:lnTo>
                  <a:lnTo>
                    <a:pt x="9998" y="280669"/>
                  </a:lnTo>
                  <a:lnTo>
                    <a:pt x="11998" y="283209"/>
                  </a:lnTo>
                  <a:lnTo>
                    <a:pt x="11998" y="287019"/>
                  </a:lnTo>
                  <a:lnTo>
                    <a:pt x="12831" y="290829"/>
                  </a:lnTo>
                  <a:lnTo>
                    <a:pt x="14831" y="294639"/>
                  </a:lnTo>
                  <a:lnTo>
                    <a:pt x="14831" y="298449"/>
                  </a:lnTo>
                  <a:lnTo>
                    <a:pt x="15997" y="300989"/>
                  </a:lnTo>
                  <a:lnTo>
                    <a:pt x="15997" y="303529"/>
                  </a:lnTo>
                  <a:lnTo>
                    <a:pt x="17164" y="308609"/>
                  </a:lnTo>
                  <a:lnTo>
                    <a:pt x="17164" y="312419"/>
                  </a:lnTo>
                  <a:lnTo>
                    <a:pt x="15997" y="317499"/>
                  </a:lnTo>
                  <a:lnTo>
                    <a:pt x="14831" y="321309"/>
                  </a:lnTo>
                  <a:lnTo>
                    <a:pt x="12831" y="322579"/>
                  </a:lnTo>
                  <a:lnTo>
                    <a:pt x="10831" y="325119"/>
                  </a:lnTo>
                  <a:lnTo>
                    <a:pt x="9998" y="328929"/>
                  </a:lnTo>
                  <a:lnTo>
                    <a:pt x="8832" y="331469"/>
                  </a:lnTo>
                  <a:lnTo>
                    <a:pt x="12831" y="331469"/>
                  </a:lnTo>
                  <a:lnTo>
                    <a:pt x="13998" y="328929"/>
                  </a:lnTo>
                  <a:lnTo>
                    <a:pt x="15997" y="326389"/>
                  </a:lnTo>
                  <a:lnTo>
                    <a:pt x="17164" y="320039"/>
                  </a:lnTo>
                  <a:lnTo>
                    <a:pt x="19164" y="313689"/>
                  </a:lnTo>
                  <a:lnTo>
                    <a:pt x="19164" y="306069"/>
                  </a:lnTo>
                  <a:lnTo>
                    <a:pt x="17997" y="303529"/>
                  </a:lnTo>
                  <a:lnTo>
                    <a:pt x="17997" y="299719"/>
                  </a:lnTo>
                  <a:lnTo>
                    <a:pt x="17164" y="297179"/>
                  </a:lnTo>
                  <a:lnTo>
                    <a:pt x="14831" y="293369"/>
                  </a:lnTo>
                  <a:lnTo>
                    <a:pt x="14831" y="289559"/>
                  </a:lnTo>
                  <a:lnTo>
                    <a:pt x="13998" y="285749"/>
                  </a:lnTo>
                  <a:lnTo>
                    <a:pt x="13998" y="281939"/>
                  </a:lnTo>
                  <a:lnTo>
                    <a:pt x="12831" y="280669"/>
                  </a:lnTo>
                  <a:lnTo>
                    <a:pt x="12831" y="279399"/>
                  </a:lnTo>
                  <a:lnTo>
                    <a:pt x="11998" y="279399"/>
                  </a:lnTo>
                  <a:lnTo>
                    <a:pt x="10831" y="275589"/>
                  </a:lnTo>
                  <a:lnTo>
                    <a:pt x="9998" y="273049"/>
                  </a:lnTo>
                  <a:lnTo>
                    <a:pt x="8832" y="271779"/>
                  </a:lnTo>
                  <a:lnTo>
                    <a:pt x="8832" y="262889"/>
                  </a:lnTo>
                  <a:lnTo>
                    <a:pt x="9998" y="260349"/>
                  </a:lnTo>
                  <a:lnTo>
                    <a:pt x="10831" y="259079"/>
                  </a:lnTo>
                  <a:lnTo>
                    <a:pt x="11998" y="256539"/>
                  </a:lnTo>
                  <a:lnTo>
                    <a:pt x="11998" y="252729"/>
                  </a:lnTo>
                  <a:lnTo>
                    <a:pt x="12831" y="248919"/>
                  </a:lnTo>
                  <a:lnTo>
                    <a:pt x="12831" y="247649"/>
                  </a:lnTo>
                  <a:lnTo>
                    <a:pt x="13998" y="245109"/>
                  </a:lnTo>
                  <a:lnTo>
                    <a:pt x="15997" y="245109"/>
                  </a:lnTo>
                  <a:lnTo>
                    <a:pt x="17164" y="243839"/>
                  </a:lnTo>
                  <a:lnTo>
                    <a:pt x="21996" y="243839"/>
                  </a:lnTo>
                  <a:lnTo>
                    <a:pt x="27996" y="237489"/>
                  </a:lnTo>
                  <a:lnTo>
                    <a:pt x="29162" y="236219"/>
                  </a:lnTo>
                  <a:lnTo>
                    <a:pt x="29162" y="231139"/>
                  </a:lnTo>
                  <a:lnTo>
                    <a:pt x="27162" y="229869"/>
                  </a:lnTo>
                  <a:lnTo>
                    <a:pt x="25996" y="227329"/>
                  </a:lnTo>
                  <a:lnTo>
                    <a:pt x="25163" y="226059"/>
                  </a:lnTo>
                  <a:lnTo>
                    <a:pt x="25163" y="222249"/>
                  </a:lnTo>
                  <a:lnTo>
                    <a:pt x="23996" y="218439"/>
                  </a:lnTo>
                  <a:lnTo>
                    <a:pt x="23163" y="215899"/>
                  </a:lnTo>
                  <a:lnTo>
                    <a:pt x="23163" y="209549"/>
                  </a:lnTo>
                  <a:lnTo>
                    <a:pt x="21996" y="208279"/>
                  </a:lnTo>
                  <a:lnTo>
                    <a:pt x="21996" y="207009"/>
                  </a:lnTo>
                  <a:lnTo>
                    <a:pt x="19997" y="204469"/>
                  </a:lnTo>
                  <a:close/>
                </a:path>
                <a:path w="99059" h="331470">
                  <a:moveTo>
                    <a:pt x="7998" y="200659"/>
                  </a:moveTo>
                  <a:lnTo>
                    <a:pt x="2832" y="200659"/>
                  </a:lnTo>
                  <a:lnTo>
                    <a:pt x="7998" y="201929"/>
                  </a:lnTo>
                  <a:lnTo>
                    <a:pt x="11998" y="203199"/>
                  </a:lnTo>
                  <a:lnTo>
                    <a:pt x="13998" y="204469"/>
                  </a:lnTo>
                  <a:lnTo>
                    <a:pt x="17997" y="204469"/>
                  </a:lnTo>
                  <a:lnTo>
                    <a:pt x="17580" y="203199"/>
                  </a:lnTo>
                  <a:lnTo>
                    <a:pt x="15997" y="203199"/>
                  </a:lnTo>
                  <a:lnTo>
                    <a:pt x="13998" y="201929"/>
                  </a:lnTo>
                  <a:lnTo>
                    <a:pt x="11998" y="201929"/>
                  </a:lnTo>
                  <a:lnTo>
                    <a:pt x="7998" y="200659"/>
                  </a:lnTo>
                  <a:close/>
                </a:path>
                <a:path w="99059" h="331470">
                  <a:moveTo>
                    <a:pt x="17164" y="201929"/>
                  </a:moveTo>
                  <a:lnTo>
                    <a:pt x="15997" y="203199"/>
                  </a:lnTo>
                  <a:lnTo>
                    <a:pt x="17580" y="203199"/>
                  </a:lnTo>
                  <a:lnTo>
                    <a:pt x="17164" y="201929"/>
                  </a:lnTo>
                  <a:close/>
                </a:path>
                <a:path w="99059" h="331470">
                  <a:moveTo>
                    <a:pt x="0" y="199389"/>
                  </a:moveTo>
                  <a:lnTo>
                    <a:pt x="0" y="200659"/>
                  </a:lnTo>
                  <a:lnTo>
                    <a:pt x="3999" y="200659"/>
                  </a:lnTo>
                  <a:lnTo>
                    <a:pt x="0" y="199389"/>
                  </a:lnTo>
                  <a:close/>
                </a:path>
                <a:path w="99059" h="331470">
                  <a:moveTo>
                    <a:pt x="47160" y="101599"/>
                  </a:moveTo>
                  <a:lnTo>
                    <a:pt x="43160" y="102869"/>
                  </a:lnTo>
                  <a:lnTo>
                    <a:pt x="37161" y="104139"/>
                  </a:lnTo>
                  <a:lnTo>
                    <a:pt x="47160" y="104139"/>
                  </a:lnTo>
                  <a:lnTo>
                    <a:pt x="49993" y="105409"/>
                  </a:lnTo>
                  <a:lnTo>
                    <a:pt x="51159" y="105409"/>
                  </a:lnTo>
                  <a:lnTo>
                    <a:pt x="51159" y="109219"/>
                  </a:lnTo>
                  <a:lnTo>
                    <a:pt x="49993" y="111759"/>
                  </a:lnTo>
                  <a:lnTo>
                    <a:pt x="49159" y="113029"/>
                  </a:lnTo>
                  <a:lnTo>
                    <a:pt x="47160" y="114299"/>
                  </a:lnTo>
                  <a:lnTo>
                    <a:pt x="45160" y="116839"/>
                  </a:lnTo>
                  <a:lnTo>
                    <a:pt x="41161" y="120649"/>
                  </a:lnTo>
                  <a:lnTo>
                    <a:pt x="33162" y="124459"/>
                  </a:lnTo>
                  <a:lnTo>
                    <a:pt x="29995" y="126999"/>
                  </a:lnTo>
                  <a:lnTo>
                    <a:pt x="25996" y="128269"/>
                  </a:lnTo>
                  <a:lnTo>
                    <a:pt x="23163" y="130809"/>
                  </a:lnTo>
                  <a:lnTo>
                    <a:pt x="19997" y="134619"/>
                  </a:lnTo>
                  <a:lnTo>
                    <a:pt x="17997" y="135889"/>
                  </a:lnTo>
                  <a:lnTo>
                    <a:pt x="17164" y="138429"/>
                  </a:lnTo>
                  <a:lnTo>
                    <a:pt x="17164" y="140969"/>
                  </a:lnTo>
                  <a:lnTo>
                    <a:pt x="15997" y="143509"/>
                  </a:lnTo>
                  <a:lnTo>
                    <a:pt x="13998" y="147319"/>
                  </a:lnTo>
                  <a:lnTo>
                    <a:pt x="12831" y="151129"/>
                  </a:lnTo>
                  <a:lnTo>
                    <a:pt x="8832" y="156209"/>
                  </a:lnTo>
                  <a:lnTo>
                    <a:pt x="8832" y="157479"/>
                  </a:lnTo>
                  <a:lnTo>
                    <a:pt x="4832" y="161289"/>
                  </a:lnTo>
                  <a:lnTo>
                    <a:pt x="1999" y="165099"/>
                  </a:lnTo>
                  <a:lnTo>
                    <a:pt x="0" y="166369"/>
                  </a:lnTo>
                  <a:lnTo>
                    <a:pt x="0" y="171449"/>
                  </a:lnTo>
                  <a:lnTo>
                    <a:pt x="1999" y="167639"/>
                  </a:lnTo>
                  <a:lnTo>
                    <a:pt x="4832" y="165099"/>
                  </a:lnTo>
                  <a:lnTo>
                    <a:pt x="13998" y="156209"/>
                  </a:lnTo>
                  <a:lnTo>
                    <a:pt x="13998" y="154939"/>
                  </a:lnTo>
                  <a:lnTo>
                    <a:pt x="14831" y="152399"/>
                  </a:lnTo>
                  <a:lnTo>
                    <a:pt x="14831" y="149859"/>
                  </a:lnTo>
                  <a:lnTo>
                    <a:pt x="17997" y="147319"/>
                  </a:lnTo>
                  <a:lnTo>
                    <a:pt x="17997" y="144779"/>
                  </a:lnTo>
                  <a:lnTo>
                    <a:pt x="19164" y="143509"/>
                  </a:lnTo>
                  <a:lnTo>
                    <a:pt x="19997" y="139699"/>
                  </a:lnTo>
                  <a:lnTo>
                    <a:pt x="21996" y="135889"/>
                  </a:lnTo>
                  <a:lnTo>
                    <a:pt x="27996" y="130809"/>
                  </a:lnTo>
                  <a:lnTo>
                    <a:pt x="31162" y="128269"/>
                  </a:lnTo>
                  <a:lnTo>
                    <a:pt x="33995" y="125729"/>
                  </a:lnTo>
                  <a:lnTo>
                    <a:pt x="37994" y="124459"/>
                  </a:lnTo>
                  <a:lnTo>
                    <a:pt x="41161" y="121919"/>
                  </a:lnTo>
                  <a:lnTo>
                    <a:pt x="45160" y="120649"/>
                  </a:lnTo>
                  <a:lnTo>
                    <a:pt x="49159" y="116839"/>
                  </a:lnTo>
                  <a:lnTo>
                    <a:pt x="49993" y="113029"/>
                  </a:lnTo>
                  <a:lnTo>
                    <a:pt x="52492" y="110489"/>
                  </a:lnTo>
                  <a:lnTo>
                    <a:pt x="53159" y="109219"/>
                  </a:lnTo>
                  <a:lnTo>
                    <a:pt x="53159" y="105409"/>
                  </a:lnTo>
                  <a:lnTo>
                    <a:pt x="52492" y="104139"/>
                  </a:lnTo>
                  <a:lnTo>
                    <a:pt x="51159" y="102869"/>
                  </a:lnTo>
                  <a:lnTo>
                    <a:pt x="47160" y="101599"/>
                  </a:lnTo>
                  <a:close/>
                </a:path>
                <a:path w="99059" h="331470">
                  <a:moveTo>
                    <a:pt x="0" y="90169"/>
                  </a:moveTo>
                  <a:lnTo>
                    <a:pt x="0" y="91439"/>
                  </a:lnTo>
                  <a:lnTo>
                    <a:pt x="833" y="92709"/>
                  </a:lnTo>
                  <a:lnTo>
                    <a:pt x="2832" y="96519"/>
                  </a:lnTo>
                  <a:lnTo>
                    <a:pt x="4832" y="99059"/>
                  </a:lnTo>
                  <a:lnTo>
                    <a:pt x="8832" y="101599"/>
                  </a:lnTo>
                  <a:lnTo>
                    <a:pt x="10831" y="104139"/>
                  </a:lnTo>
                  <a:lnTo>
                    <a:pt x="14831" y="105409"/>
                  </a:lnTo>
                  <a:lnTo>
                    <a:pt x="17164" y="106679"/>
                  </a:lnTo>
                  <a:lnTo>
                    <a:pt x="27996" y="106679"/>
                  </a:lnTo>
                  <a:lnTo>
                    <a:pt x="33995" y="105409"/>
                  </a:lnTo>
                  <a:lnTo>
                    <a:pt x="15997" y="105409"/>
                  </a:lnTo>
                  <a:lnTo>
                    <a:pt x="12831" y="102869"/>
                  </a:lnTo>
                  <a:lnTo>
                    <a:pt x="9998" y="101599"/>
                  </a:lnTo>
                  <a:lnTo>
                    <a:pt x="6832" y="99059"/>
                  </a:lnTo>
                  <a:lnTo>
                    <a:pt x="3999" y="95249"/>
                  </a:lnTo>
                  <a:lnTo>
                    <a:pt x="833" y="91439"/>
                  </a:lnTo>
                  <a:lnTo>
                    <a:pt x="0" y="90169"/>
                  </a:lnTo>
                  <a:close/>
                </a:path>
                <a:path w="99059" h="331470">
                  <a:moveTo>
                    <a:pt x="43993" y="104139"/>
                  </a:moveTo>
                  <a:lnTo>
                    <a:pt x="31995" y="104139"/>
                  </a:lnTo>
                  <a:lnTo>
                    <a:pt x="27162" y="105409"/>
                  </a:lnTo>
                  <a:lnTo>
                    <a:pt x="39161" y="105409"/>
                  </a:lnTo>
                  <a:lnTo>
                    <a:pt x="43993" y="104139"/>
                  </a:lnTo>
                  <a:close/>
                </a:path>
                <a:path w="99059" h="331470">
                  <a:moveTo>
                    <a:pt x="39050" y="16509"/>
                  </a:moveTo>
                  <a:lnTo>
                    <a:pt x="35161" y="16509"/>
                  </a:lnTo>
                  <a:lnTo>
                    <a:pt x="47160" y="21589"/>
                  </a:lnTo>
                  <a:lnTo>
                    <a:pt x="56492" y="30479"/>
                  </a:lnTo>
                  <a:lnTo>
                    <a:pt x="58491" y="35559"/>
                  </a:lnTo>
                  <a:lnTo>
                    <a:pt x="59325" y="39369"/>
                  </a:lnTo>
                  <a:lnTo>
                    <a:pt x="62491" y="44449"/>
                  </a:lnTo>
                  <a:lnTo>
                    <a:pt x="65324" y="45719"/>
                  </a:lnTo>
                  <a:lnTo>
                    <a:pt x="70490" y="44449"/>
                  </a:lnTo>
                  <a:lnTo>
                    <a:pt x="63324" y="44449"/>
                  </a:lnTo>
                  <a:lnTo>
                    <a:pt x="62491" y="43179"/>
                  </a:lnTo>
                  <a:lnTo>
                    <a:pt x="61324" y="40639"/>
                  </a:lnTo>
                  <a:lnTo>
                    <a:pt x="60491" y="38099"/>
                  </a:lnTo>
                  <a:lnTo>
                    <a:pt x="60491" y="34289"/>
                  </a:lnTo>
                  <a:lnTo>
                    <a:pt x="59325" y="33019"/>
                  </a:lnTo>
                  <a:lnTo>
                    <a:pt x="57325" y="30479"/>
                  </a:lnTo>
                  <a:lnTo>
                    <a:pt x="49159" y="22859"/>
                  </a:lnTo>
                  <a:lnTo>
                    <a:pt x="45160" y="19049"/>
                  </a:lnTo>
                  <a:lnTo>
                    <a:pt x="39050" y="16509"/>
                  </a:lnTo>
                  <a:close/>
                </a:path>
                <a:path w="99059" h="331470">
                  <a:moveTo>
                    <a:pt x="98486" y="26670"/>
                  </a:moveTo>
                  <a:lnTo>
                    <a:pt x="96486" y="30480"/>
                  </a:lnTo>
                  <a:lnTo>
                    <a:pt x="91654" y="31750"/>
                  </a:lnTo>
                  <a:lnTo>
                    <a:pt x="83321" y="36830"/>
                  </a:lnTo>
                  <a:lnTo>
                    <a:pt x="77322" y="38100"/>
                  </a:lnTo>
                  <a:lnTo>
                    <a:pt x="67324" y="44449"/>
                  </a:lnTo>
                  <a:lnTo>
                    <a:pt x="70490" y="44449"/>
                  </a:lnTo>
                  <a:lnTo>
                    <a:pt x="84488" y="38100"/>
                  </a:lnTo>
                  <a:lnTo>
                    <a:pt x="89654" y="36830"/>
                  </a:lnTo>
                  <a:lnTo>
                    <a:pt x="93653" y="34290"/>
                  </a:lnTo>
                  <a:lnTo>
                    <a:pt x="98486" y="30480"/>
                  </a:lnTo>
                  <a:lnTo>
                    <a:pt x="98486" y="26670"/>
                  </a:lnTo>
                  <a:close/>
                </a:path>
                <a:path w="99059" h="331470">
                  <a:moveTo>
                    <a:pt x="35995" y="15239"/>
                  </a:moveTo>
                  <a:lnTo>
                    <a:pt x="31995" y="15239"/>
                  </a:lnTo>
                  <a:lnTo>
                    <a:pt x="27162" y="17779"/>
                  </a:lnTo>
                  <a:lnTo>
                    <a:pt x="23163" y="20319"/>
                  </a:lnTo>
                  <a:lnTo>
                    <a:pt x="21996" y="24129"/>
                  </a:lnTo>
                  <a:lnTo>
                    <a:pt x="23163" y="27939"/>
                  </a:lnTo>
                  <a:lnTo>
                    <a:pt x="23163" y="30479"/>
                  </a:lnTo>
                  <a:lnTo>
                    <a:pt x="4832" y="39369"/>
                  </a:lnTo>
                  <a:lnTo>
                    <a:pt x="0" y="40639"/>
                  </a:lnTo>
                  <a:lnTo>
                    <a:pt x="7998" y="40639"/>
                  </a:lnTo>
                  <a:lnTo>
                    <a:pt x="15997" y="38099"/>
                  </a:lnTo>
                  <a:lnTo>
                    <a:pt x="21163" y="36829"/>
                  </a:lnTo>
                  <a:lnTo>
                    <a:pt x="23996" y="34289"/>
                  </a:lnTo>
                  <a:lnTo>
                    <a:pt x="25163" y="33019"/>
                  </a:lnTo>
                  <a:lnTo>
                    <a:pt x="25163" y="22859"/>
                  </a:lnTo>
                  <a:lnTo>
                    <a:pt x="25996" y="19049"/>
                  </a:lnTo>
                  <a:lnTo>
                    <a:pt x="29162" y="17779"/>
                  </a:lnTo>
                  <a:lnTo>
                    <a:pt x="31995" y="16509"/>
                  </a:lnTo>
                  <a:lnTo>
                    <a:pt x="39050" y="16509"/>
                  </a:lnTo>
                  <a:lnTo>
                    <a:pt x="35995" y="15239"/>
                  </a:lnTo>
                  <a:close/>
                </a:path>
                <a:path w="99059" h="331470">
                  <a:moveTo>
                    <a:pt x="88487" y="0"/>
                  </a:moveTo>
                  <a:lnTo>
                    <a:pt x="85654" y="0"/>
                  </a:lnTo>
                  <a:lnTo>
                    <a:pt x="88487" y="3810"/>
                  </a:lnTo>
                  <a:lnTo>
                    <a:pt x="90487" y="7620"/>
                  </a:lnTo>
                  <a:lnTo>
                    <a:pt x="97653" y="13970"/>
                  </a:lnTo>
                  <a:lnTo>
                    <a:pt x="98486" y="15240"/>
                  </a:lnTo>
                  <a:lnTo>
                    <a:pt x="98486" y="13970"/>
                  </a:lnTo>
                  <a:lnTo>
                    <a:pt x="96486" y="11430"/>
                  </a:lnTo>
                  <a:lnTo>
                    <a:pt x="92487" y="5080"/>
                  </a:lnTo>
                  <a:lnTo>
                    <a:pt x="89654" y="1270"/>
                  </a:lnTo>
                  <a:lnTo>
                    <a:pt x="88487" y="0"/>
                  </a:lnTo>
                  <a:close/>
                </a:path>
                <a:path w="99059" h="331470">
                  <a:moveTo>
                    <a:pt x="52492" y="0"/>
                  </a:moveTo>
                  <a:lnTo>
                    <a:pt x="47993" y="0"/>
                  </a:lnTo>
                  <a:lnTo>
                    <a:pt x="55159" y="3810"/>
                  </a:lnTo>
                  <a:lnTo>
                    <a:pt x="65324" y="3810"/>
                  </a:lnTo>
                  <a:lnTo>
                    <a:pt x="68490" y="1270"/>
                  </a:lnTo>
                  <a:lnTo>
                    <a:pt x="54492" y="1270"/>
                  </a:lnTo>
                  <a:lnTo>
                    <a:pt x="52492" y="0"/>
                  </a:lnTo>
                  <a:close/>
                </a:path>
                <a:path w="99059" h="331470">
                  <a:moveTo>
                    <a:pt x="70490" y="0"/>
                  </a:moveTo>
                  <a:lnTo>
                    <a:pt x="63324" y="0"/>
                  </a:lnTo>
                  <a:lnTo>
                    <a:pt x="61324" y="1270"/>
                  </a:lnTo>
                  <a:lnTo>
                    <a:pt x="68490" y="1270"/>
                  </a:lnTo>
                  <a:lnTo>
                    <a:pt x="7049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1" name="object 3561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7577667" y="5321142"/>
              <a:ext cx="98819" cy="74128"/>
            </a:xfrm>
            <a:prstGeom prst="rect">
              <a:avLst/>
            </a:prstGeom>
          </p:spPr>
        </p:pic>
        <p:sp>
          <p:nvSpPr>
            <p:cNvPr id="3562" name="object 3562"/>
            <p:cNvSpPr/>
            <p:nvPr/>
          </p:nvSpPr>
          <p:spPr>
            <a:xfrm>
              <a:off x="7577658" y="4737938"/>
              <a:ext cx="676275" cy="1111885"/>
            </a:xfrm>
            <a:custGeom>
              <a:avLst/>
              <a:gdLst/>
              <a:ahLst/>
              <a:cxnLst/>
              <a:rect l="l" t="t" r="r" b="b"/>
              <a:pathLst>
                <a:path w="676275" h="1111885">
                  <a:moveTo>
                    <a:pt x="7162" y="806729"/>
                  </a:moveTo>
                  <a:lnTo>
                    <a:pt x="6007" y="803706"/>
                  </a:lnTo>
                  <a:lnTo>
                    <a:pt x="6007" y="798804"/>
                  </a:lnTo>
                  <a:lnTo>
                    <a:pt x="0" y="790473"/>
                  </a:lnTo>
                  <a:lnTo>
                    <a:pt x="0" y="792365"/>
                  </a:lnTo>
                  <a:lnTo>
                    <a:pt x="1168" y="793115"/>
                  </a:lnTo>
                  <a:lnTo>
                    <a:pt x="3175" y="798042"/>
                  </a:lnTo>
                  <a:lnTo>
                    <a:pt x="4000" y="801065"/>
                  </a:lnTo>
                  <a:lnTo>
                    <a:pt x="4000" y="802957"/>
                  </a:lnTo>
                  <a:lnTo>
                    <a:pt x="3175" y="805599"/>
                  </a:lnTo>
                  <a:lnTo>
                    <a:pt x="2006" y="806729"/>
                  </a:lnTo>
                  <a:lnTo>
                    <a:pt x="0" y="809383"/>
                  </a:lnTo>
                  <a:lnTo>
                    <a:pt x="0" y="811276"/>
                  </a:lnTo>
                  <a:lnTo>
                    <a:pt x="2006" y="809383"/>
                  </a:lnTo>
                  <a:lnTo>
                    <a:pt x="5168" y="806729"/>
                  </a:lnTo>
                  <a:lnTo>
                    <a:pt x="7162" y="806729"/>
                  </a:lnTo>
                  <a:close/>
                </a:path>
                <a:path w="676275" h="1111885">
                  <a:moveTo>
                    <a:pt x="109651" y="638429"/>
                  </a:moveTo>
                  <a:lnTo>
                    <a:pt x="107657" y="636536"/>
                  </a:lnTo>
                  <a:lnTo>
                    <a:pt x="99656" y="631609"/>
                  </a:lnTo>
                  <a:lnTo>
                    <a:pt x="96824" y="625944"/>
                  </a:lnTo>
                  <a:lnTo>
                    <a:pt x="96824" y="633514"/>
                  </a:lnTo>
                  <a:lnTo>
                    <a:pt x="97650" y="635787"/>
                  </a:lnTo>
                  <a:lnTo>
                    <a:pt x="105651" y="641451"/>
                  </a:lnTo>
                  <a:lnTo>
                    <a:pt x="105651" y="642213"/>
                  </a:lnTo>
                  <a:lnTo>
                    <a:pt x="104825" y="645236"/>
                  </a:lnTo>
                  <a:lnTo>
                    <a:pt x="99656" y="649020"/>
                  </a:lnTo>
                  <a:lnTo>
                    <a:pt x="96824" y="649770"/>
                  </a:lnTo>
                  <a:lnTo>
                    <a:pt x="96824" y="651662"/>
                  </a:lnTo>
                  <a:lnTo>
                    <a:pt x="100825" y="650900"/>
                  </a:lnTo>
                  <a:lnTo>
                    <a:pt x="105651" y="647877"/>
                  </a:lnTo>
                  <a:lnTo>
                    <a:pt x="108826" y="644105"/>
                  </a:lnTo>
                  <a:lnTo>
                    <a:pt x="109651" y="638429"/>
                  </a:lnTo>
                  <a:close/>
                </a:path>
                <a:path w="676275" h="1111885">
                  <a:moveTo>
                    <a:pt x="277634" y="364972"/>
                  </a:moveTo>
                  <a:lnTo>
                    <a:pt x="275628" y="361937"/>
                  </a:lnTo>
                  <a:lnTo>
                    <a:pt x="275628" y="367626"/>
                  </a:lnTo>
                  <a:lnTo>
                    <a:pt x="274802" y="372541"/>
                  </a:lnTo>
                  <a:lnTo>
                    <a:pt x="271627" y="374434"/>
                  </a:lnTo>
                  <a:lnTo>
                    <a:pt x="269633" y="375196"/>
                  </a:lnTo>
                  <a:lnTo>
                    <a:pt x="258470" y="376326"/>
                  </a:lnTo>
                  <a:lnTo>
                    <a:pt x="255638" y="376326"/>
                  </a:lnTo>
                  <a:lnTo>
                    <a:pt x="253631" y="377075"/>
                  </a:lnTo>
                  <a:lnTo>
                    <a:pt x="251637" y="380860"/>
                  </a:lnTo>
                  <a:lnTo>
                    <a:pt x="251637" y="387667"/>
                  </a:lnTo>
                  <a:lnTo>
                    <a:pt x="250469" y="389559"/>
                  </a:lnTo>
                  <a:lnTo>
                    <a:pt x="248475" y="390690"/>
                  </a:lnTo>
                  <a:lnTo>
                    <a:pt x="246468" y="390690"/>
                  </a:lnTo>
                  <a:lnTo>
                    <a:pt x="242468" y="392582"/>
                  </a:lnTo>
                  <a:lnTo>
                    <a:pt x="240474" y="394487"/>
                  </a:lnTo>
                  <a:lnTo>
                    <a:pt x="239636" y="397129"/>
                  </a:lnTo>
                  <a:lnTo>
                    <a:pt x="235635" y="398259"/>
                  </a:lnTo>
                  <a:lnTo>
                    <a:pt x="232473" y="396367"/>
                  </a:lnTo>
                  <a:lnTo>
                    <a:pt x="229311" y="395236"/>
                  </a:lnTo>
                  <a:lnTo>
                    <a:pt x="228473" y="395236"/>
                  </a:lnTo>
                  <a:lnTo>
                    <a:pt x="226466" y="396367"/>
                  </a:lnTo>
                  <a:lnTo>
                    <a:pt x="224472" y="400900"/>
                  </a:lnTo>
                  <a:lnTo>
                    <a:pt x="223304" y="406577"/>
                  </a:lnTo>
                  <a:lnTo>
                    <a:pt x="225310" y="410362"/>
                  </a:lnTo>
                  <a:lnTo>
                    <a:pt x="230466" y="414147"/>
                  </a:lnTo>
                  <a:lnTo>
                    <a:pt x="236474" y="425500"/>
                  </a:lnTo>
                  <a:lnTo>
                    <a:pt x="236474" y="428523"/>
                  </a:lnTo>
                  <a:lnTo>
                    <a:pt x="237642" y="429272"/>
                  </a:lnTo>
                  <a:lnTo>
                    <a:pt x="239636" y="433425"/>
                  </a:lnTo>
                  <a:lnTo>
                    <a:pt x="240474" y="437222"/>
                  </a:lnTo>
                  <a:lnTo>
                    <a:pt x="241642" y="440994"/>
                  </a:lnTo>
                  <a:lnTo>
                    <a:pt x="242468" y="447433"/>
                  </a:lnTo>
                  <a:lnTo>
                    <a:pt x="241642" y="453097"/>
                  </a:lnTo>
                  <a:lnTo>
                    <a:pt x="242150" y="453097"/>
                  </a:lnTo>
                  <a:lnTo>
                    <a:pt x="241642" y="456133"/>
                  </a:lnTo>
                  <a:lnTo>
                    <a:pt x="240474" y="460667"/>
                  </a:lnTo>
                  <a:lnTo>
                    <a:pt x="237642" y="463689"/>
                  </a:lnTo>
                  <a:lnTo>
                    <a:pt x="236474" y="467474"/>
                  </a:lnTo>
                  <a:lnTo>
                    <a:pt x="238467" y="471258"/>
                  </a:lnTo>
                  <a:lnTo>
                    <a:pt x="243636" y="476161"/>
                  </a:lnTo>
                  <a:lnTo>
                    <a:pt x="246468" y="478066"/>
                  </a:lnTo>
                  <a:lnTo>
                    <a:pt x="245630" y="480707"/>
                  </a:lnTo>
                  <a:lnTo>
                    <a:pt x="244475" y="482600"/>
                  </a:lnTo>
                  <a:lnTo>
                    <a:pt x="241642" y="485622"/>
                  </a:lnTo>
                  <a:lnTo>
                    <a:pt x="241642" y="491299"/>
                  </a:lnTo>
                  <a:lnTo>
                    <a:pt x="245630" y="496963"/>
                  </a:lnTo>
                  <a:lnTo>
                    <a:pt x="251637" y="502640"/>
                  </a:lnTo>
                  <a:lnTo>
                    <a:pt x="249631" y="506425"/>
                  </a:lnTo>
                  <a:lnTo>
                    <a:pt x="245630" y="510209"/>
                  </a:lnTo>
                  <a:lnTo>
                    <a:pt x="241642" y="512102"/>
                  </a:lnTo>
                  <a:lnTo>
                    <a:pt x="237642" y="513232"/>
                  </a:lnTo>
                  <a:lnTo>
                    <a:pt x="233641" y="513994"/>
                  </a:lnTo>
                  <a:lnTo>
                    <a:pt x="231635" y="517017"/>
                  </a:lnTo>
                  <a:lnTo>
                    <a:pt x="228473" y="518922"/>
                  </a:lnTo>
                  <a:lnTo>
                    <a:pt x="224472" y="521563"/>
                  </a:lnTo>
                  <a:lnTo>
                    <a:pt x="219303" y="521563"/>
                  </a:lnTo>
                  <a:lnTo>
                    <a:pt x="215303" y="520801"/>
                  </a:lnTo>
                  <a:lnTo>
                    <a:pt x="204470" y="517766"/>
                  </a:lnTo>
                  <a:lnTo>
                    <a:pt x="202412" y="517017"/>
                  </a:lnTo>
                  <a:lnTo>
                    <a:pt x="199313" y="515874"/>
                  </a:lnTo>
                  <a:lnTo>
                    <a:pt x="193979" y="515124"/>
                  </a:lnTo>
                  <a:lnTo>
                    <a:pt x="189979" y="515874"/>
                  </a:lnTo>
                  <a:lnTo>
                    <a:pt x="185978" y="517766"/>
                  </a:lnTo>
                  <a:lnTo>
                    <a:pt x="183146" y="521563"/>
                  </a:lnTo>
                  <a:lnTo>
                    <a:pt x="181978" y="525335"/>
                  </a:lnTo>
                  <a:lnTo>
                    <a:pt x="179146" y="527227"/>
                  </a:lnTo>
                  <a:lnTo>
                    <a:pt x="177977" y="529132"/>
                  </a:lnTo>
                  <a:lnTo>
                    <a:pt x="175145" y="532155"/>
                  </a:lnTo>
                  <a:lnTo>
                    <a:pt x="173977" y="534797"/>
                  </a:lnTo>
                  <a:lnTo>
                    <a:pt x="175145" y="536676"/>
                  </a:lnTo>
                  <a:lnTo>
                    <a:pt x="187312" y="549935"/>
                  </a:lnTo>
                  <a:lnTo>
                    <a:pt x="187972" y="554837"/>
                  </a:lnTo>
                  <a:lnTo>
                    <a:pt x="185978" y="560514"/>
                  </a:lnTo>
                  <a:lnTo>
                    <a:pt x="183146" y="565429"/>
                  </a:lnTo>
                  <a:lnTo>
                    <a:pt x="179146" y="565429"/>
                  </a:lnTo>
                  <a:lnTo>
                    <a:pt x="173151" y="566191"/>
                  </a:lnTo>
                  <a:lnTo>
                    <a:pt x="167144" y="568071"/>
                  </a:lnTo>
                  <a:lnTo>
                    <a:pt x="163144" y="572998"/>
                  </a:lnTo>
                  <a:lnTo>
                    <a:pt x="163144" y="578662"/>
                  </a:lnTo>
                  <a:lnTo>
                    <a:pt x="163982" y="582460"/>
                  </a:lnTo>
                  <a:lnTo>
                    <a:pt x="165976" y="585101"/>
                  </a:lnTo>
                  <a:lnTo>
                    <a:pt x="165150" y="588124"/>
                  </a:lnTo>
                  <a:lnTo>
                    <a:pt x="163144" y="588873"/>
                  </a:lnTo>
                  <a:lnTo>
                    <a:pt x="161150" y="588124"/>
                  </a:lnTo>
                  <a:lnTo>
                    <a:pt x="157975" y="588124"/>
                  </a:lnTo>
                  <a:lnTo>
                    <a:pt x="154813" y="588873"/>
                  </a:lnTo>
                  <a:lnTo>
                    <a:pt x="150812" y="591908"/>
                  </a:lnTo>
                  <a:lnTo>
                    <a:pt x="145986" y="595693"/>
                  </a:lnTo>
                  <a:lnTo>
                    <a:pt x="141986" y="596823"/>
                  </a:lnTo>
                  <a:lnTo>
                    <a:pt x="137985" y="598716"/>
                  </a:lnTo>
                  <a:lnTo>
                    <a:pt x="135978" y="603262"/>
                  </a:lnTo>
                  <a:lnTo>
                    <a:pt x="134823" y="607034"/>
                  </a:lnTo>
                  <a:lnTo>
                    <a:pt x="133985" y="615734"/>
                  </a:lnTo>
                  <a:lnTo>
                    <a:pt x="130822" y="618375"/>
                  </a:lnTo>
                  <a:lnTo>
                    <a:pt x="127990" y="619506"/>
                  </a:lnTo>
                  <a:lnTo>
                    <a:pt x="125653" y="618375"/>
                  </a:lnTo>
                  <a:lnTo>
                    <a:pt x="121653" y="616496"/>
                  </a:lnTo>
                  <a:lnTo>
                    <a:pt x="117449" y="613841"/>
                  </a:lnTo>
                  <a:lnTo>
                    <a:pt x="115658" y="612711"/>
                  </a:lnTo>
                  <a:lnTo>
                    <a:pt x="107657" y="610057"/>
                  </a:lnTo>
                  <a:lnTo>
                    <a:pt x="101650" y="608926"/>
                  </a:lnTo>
                  <a:lnTo>
                    <a:pt x="96824" y="608926"/>
                  </a:lnTo>
                  <a:lnTo>
                    <a:pt x="96824" y="625944"/>
                  </a:lnTo>
                  <a:lnTo>
                    <a:pt x="99656" y="618375"/>
                  </a:lnTo>
                  <a:lnTo>
                    <a:pt x="102819" y="615734"/>
                  </a:lnTo>
                  <a:lnTo>
                    <a:pt x="105651" y="613841"/>
                  </a:lnTo>
                  <a:lnTo>
                    <a:pt x="110820" y="613841"/>
                  </a:lnTo>
                  <a:lnTo>
                    <a:pt x="116814" y="616496"/>
                  </a:lnTo>
                  <a:lnTo>
                    <a:pt x="119659" y="618375"/>
                  </a:lnTo>
                  <a:lnTo>
                    <a:pt x="122821" y="621398"/>
                  </a:lnTo>
                  <a:lnTo>
                    <a:pt x="126822" y="622173"/>
                  </a:lnTo>
                  <a:lnTo>
                    <a:pt x="134823" y="622173"/>
                  </a:lnTo>
                  <a:lnTo>
                    <a:pt x="138823" y="623303"/>
                  </a:lnTo>
                  <a:lnTo>
                    <a:pt x="141986" y="624065"/>
                  </a:lnTo>
                  <a:lnTo>
                    <a:pt x="143979" y="623303"/>
                  </a:lnTo>
                  <a:lnTo>
                    <a:pt x="144500" y="621398"/>
                  </a:lnTo>
                  <a:lnTo>
                    <a:pt x="144818" y="620268"/>
                  </a:lnTo>
                  <a:lnTo>
                    <a:pt x="146812" y="617626"/>
                  </a:lnTo>
                  <a:lnTo>
                    <a:pt x="149987" y="615734"/>
                  </a:lnTo>
                  <a:lnTo>
                    <a:pt x="151980" y="614603"/>
                  </a:lnTo>
                  <a:lnTo>
                    <a:pt x="154813" y="615734"/>
                  </a:lnTo>
                  <a:lnTo>
                    <a:pt x="157975" y="619506"/>
                  </a:lnTo>
                  <a:lnTo>
                    <a:pt x="159981" y="623303"/>
                  </a:lnTo>
                  <a:lnTo>
                    <a:pt x="163982" y="625195"/>
                  </a:lnTo>
                  <a:lnTo>
                    <a:pt x="169151" y="625944"/>
                  </a:lnTo>
                  <a:lnTo>
                    <a:pt x="169976" y="624065"/>
                  </a:lnTo>
                  <a:lnTo>
                    <a:pt x="169151" y="622173"/>
                  </a:lnTo>
                  <a:lnTo>
                    <a:pt x="169151" y="620268"/>
                  </a:lnTo>
                  <a:lnTo>
                    <a:pt x="171145" y="619506"/>
                  </a:lnTo>
                  <a:lnTo>
                    <a:pt x="175145" y="620268"/>
                  </a:lnTo>
                  <a:lnTo>
                    <a:pt x="177139" y="621398"/>
                  </a:lnTo>
                  <a:lnTo>
                    <a:pt x="179146" y="621398"/>
                  </a:lnTo>
                  <a:lnTo>
                    <a:pt x="181978" y="620268"/>
                  </a:lnTo>
                  <a:lnTo>
                    <a:pt x="183972" y="620268"/>
                  </a:lnTo>
                  <a:lnTo>
                    <a:pt x="189306" y="619506"/>
                  </a:lnTo>
                  <a:lnTo>
                    <a:pt x="187312" y="618375"/>
                  </a:lnTo>
                  <a:lnTo>
                    <a:pt x="185140" y="617626"/>
                  </a:lnTo>
                  <a:lnTo>
                    <a:pt x="181140" y="619506"/>
                  </a:lnTo>
                  <a:lnTo>
                    <a:pt x="177139" y="619506"/>
                  </a:lnTo>
                  <a:lnTo>
                    <a:pt x="175145" y="617626"/>
                  </a:lnTo>
                  <a:lnTo>
                    <a:pt x="169151" y="617626"/>
                  </a:lnTo>
                  <a:lnTo>
                    <a:pt x="167144" y="618375"/>
                  </a:lnTo>
                  <a:lnTo>
                    <a:pt x="165976" y="620268"/>
                  </a:lnTo>
                  <a:lnTo>
                    <a:pt x="167144" y="622173"/>
                  </a:lnTo>
                  <a:lnTo>
                    <a:pt x="167982" y="624065"/>
                  </a:lnTo>
                  <a:lnTo>
                    <a:pt x="165150" y="623303"/>
                  </a:lnTo>
                  <a:lnTo>
                    <a:pt x="163144" y="622173"/>
                  </a:lnTo>
                  <a:lnTo>
                    <a:pt x="161150" y="620268"/>
                  </a:lnTo>
                  <a:lnTo>
                    <a:pt x="157975" y="615734"/>
                  </a:lnTo>
                  <a:lnTo>
                    <a:pt x="156476" y="614603"/>
                  </a:lnTo>
                  <a:lnTo>
                    <a:pt x="153987" y="612711"/>
                  </a:lnTo>
                  <a:lnTo>
                    <a:pt x="151980" y="611962"/>
                  </a:lnTo>
                  <a:lnTo>
                    <a:pt x="150812" y="611962"/>
                  </a:lnTo>
                  <a:lnTo>
                    <a:pt x="149987" y="613841"/>
                  </a:lnTo>
                  <a:lnTo>
                    <a:pt x="146812" y="614603"/>
                  </a:lnTo>
                  <a:lnTo>
                    <a:pt x="143979" y="616496"/>
                  </a:lnTo>
                  <a:lnTo>
                    <a:pt x="141986" y="619506"/>
                  </a:lnTo>
                  <a:lnTo>
                    <a:pt x="141986" y="620268"/>
                  </a:lnTo>
                  <a:lnTo>
                    <a:pt x="139979" y="621398"/>
                  </a:lnTo>
                  <a:lnTo>
                    <a:pt x="139979" y="620268"/>
                  </a:lnTo>
                  <a:lnTo>
                    <a:pt x="133985" y="620268"/>
                  </a:lnTo>
                  <a:lnTo>
                    <a:pt x="133985" y="619506"/>
                  </a:lnTo>
                  <a:lnTo>
                    <a:pt x="133985" y="618375"/>
                  </a:lnTo>
                  <a:lnTo>
                    <a:pt x="134823" y="616496"/>
                  </a:lnTo>
                  <a:lnTo>
                    <a:pt x="136817" y="614603"/>
                  </a:lnTo>
                  <a:lnTo>
                    <a:pt x="138823" y="608164"/>
                  </a:lnTo>
                  <a:lnTo>
                    <a:pt x="139979" y="603262"/>
                  </a:lnTo>
                  <a:lnTo>
                    <a:pt x="141986" y="600595"/>
                  </a:lnTo>
                  <a:lnTo>
                    <a:pt x="149987" y="594931"/>
                  </a:lnTo>
                  <a:lnTo>
                    <a:pt x="153987" y="592670"/>
                  </a:lnTo>
                  <a:lnTo>
                    <a:pt x="154813" y="590778"/>
                  </a:lnTo>
                  <a:lnTo>
                    <a:pt x="163982" y="590778"/>
                  </a:lnTo>
                  <a:lnTo>
                    <a:pt x="167982" y="588873"/>
                  </a:lnTo>
                  <a:lnTo>
                    <a:pt x="169151" y="586981"/>
                  </a:lnTo>
                  <a:lnTo>
                    <a:pt x="169976" y="584339"/>
                  </a:lnTo>
                  <a:lnTo>
                    <a:pt x="169976" y="582460"/>
                  </a:lnTo>
                  <a:lnTo>
                    <a:pt x="167982" y="579424"/>
                  </a:lnTo>
                  <a:lnTo>
                    <a:pt x="169151" y="577532"/>
                  </a:lnTo>
                  <a:lnTo>
                    <a:pt x="191973" y="552958"/>
                  </a:lnTo>
                  <a:lnTo>
                    <a:pt x="189306" y="547268"/>
                  </a:lnTo>
                  <a:lnTo>
                    <a:pt x="179984" y="536676"/>
                  </a:lnTo>
                  <a:lnTo>
                    <a:pt x="179146" y="534035"/>
                  </a:lnTo>
                  <a:lnTo>
                    <a:pt x="179984" y="530263"/>
                  </a:lnTo>
                  <a:lnTo>
                    <a:pt x="183146" y="529132"/>
                  </a:lnTo>
                  <a:lnTo>
                    <a:pt x="183972" y="526465"/>
                  </a:lnTo>
                  <a:lnTo>
                    <a:pt x="185978" y="520801"/>
                  </a:lnTo>
                  <a:lnTo>
                    <a:pt x="189306" y="517766"/>
                  </a:lnTo>
                  <a:lnTo>
                    <a:pt x="193979" y="517017"/>
                  </a:lnTo>
                  <a:lnTo>
                    <a:pt x="199313" y="518922"/>
                  </a:lnTo>
                  <a:lnTo>
                    <a:pt x="203314" y="519671"/>
                  </a:lnTo>
                  <a:lnTo>
                    <a:pt x="208470" y="521563"/>
                  </a:lnTo>
                  <a:lnTo>
                    <a:pt x="212471" y="522693"/>
                  </a:lnTo>
                  <a:lnTo>
                    <a:pt x="215303" y="524586"/>
                  </a:lnTo>
                  <a:lnTo>
                    <a:pt x="219303" y="524586"/>
                  </a:lnTo>
                  <a:lnTo>
                    <a:pt x="222478" y="523443"/>
                  </a:lnTo>
                  <a:lnTo>
                    <a:pt x="225310" y="521563"/>
                  </a:lnTo>
                  <a:lnTo>
                    <a:pt x="230466" y="519671"/>
                  </a:lnTo>
                  <a:lnTo>
                    <a:pt x="234467" y="517766"/>
                  </a:lnTo>
                  <a:lnTo>
                    <a:pt x="236474" y="518922"/>
                  </a:lnTo>
                  <a:lnTo>
                    <a:pt x="239636" y="518922"/>
                  </a:lnTo>
                  <a:lnTo>
                    <a:pt x="241642" y="519671"/>
                  </a:lnTo>
                  <a:lnTo>
                    <a:pt x="248462" y="519671"/>
                  </a:lnTo>
                  <a:lnTo>
                    <a:pt x="252463" y="515874"/>
                  </a:lnTo>
                  <a:lnTo>
                    <a:pt x="250469" y="517017"/>
                  </a:lnTo>
                  <a:lnTo>
                    <a:pt x="247637" y="517766"/>
                  </a:lnTo>
                  <a:lnTo>
                    <a:pt x="240474" y="517766"/>
                  </a:lnTo>
                  <a:lnTo>
                    <a:pt x="239636" y="517017"/>
                  </a:lnTo>
                  <a:lnTo>
                    <a:pt x="239636" y="515874"/>
                  </a:lnTo>
                  <a:lnTo>
                    <a:pt x="241642" y="515124"/>
                  </a:lnTo>
                  <a:lnTo>
                    <a:pt x="243636" y="513232"/>
                  </a:lnTo>
                  <a:lnTo>
                    <a:pt x="246468" y="510971"/>
                  </a:lnTo>
                  <a:lnTo>
                    <a:pt x="249631" y="510209"/>
                  </a:lnTo>
                  <a:lnTo>
                    <a:pt x="251637" y="508330"/>
                  </a:lnTo>
                  <a:lnTo>
                    <a:pt x="252463" y="505294"/>
                  </a:lnTo>
                  <a:lnTo>
                    <a:pt x="252463" y="502640"/>
                  </a:lnTo>
                  <a:lnTo>
                    <a:pt x="251637" y="499630"/>
                  </a:lnTo>
                  <a:lnTo>
                    <a:pt x="249631" y="496963"/>
                  </a:lnTo>
                  <a:lnTo>
                    <a:pt x="246468" y="495084"/>
                  </a:lnTo>
                  <a:lnTo>
                    <a:pt x="244475" y="492061"/>
                  </a:lnTo>
                  <a:lnTo>
                    <a:pt x="243636" y="489407"/>
                  </a:lnTo>
                  <a:lnTo>
                    <a:pt x="244475" y="486371"/>
                  </a:lnTo>
                  <a:lnTo>
                    <a:pt x="245630" y="484492"/>
                  </a:lnTo>
                  <a:lnTo>
                    <a:pt x="248462" y="481850"/>
                  </a:lnTo>
                  <a:lnTo>
                    <a:pt x="248462" y="478828"/>
                  </a:lnTo>
                  <a:lnTo>
                    <a:pt x="246468" y="476161"/>
                  </a:lnTo>
                  <a:lnTo>
                    <a:pt x="242468" y="473138"/>
                  </a:lnTo>
                  <a:lnTo>
                    <a:pt x="239636" y="469366"/>
                  </a:lnTo>
                  <a:lnTo>
                    <a:pt x="239636" y="465569"/>
                  </a:lnTo>
                  <a:lnTo>
                    <a:pt x="240474" y="461797"/>
                  </a:lnTo>
                  <a:lnTo>
                    <a:pt x="242468" y="458025"/>
                  </a:lnTo>
                  <a:lnTo>
                    <a:pt x="243471" y="453097"/>
                  </a:lnTo>
                  <a:lnTo>
                    <a:pt x="243636" y="453097"/>
                  </a:lnTo>
                  <a:lnTo>
                    <a:pt x="243636" y="452335"/>
                  </a:lnTo>
                  <a:lnTo>
                    <a:pt x="244475" y="446671"/>
                  </a:lnTo>
                  <a:lnTo>
                    <a:pt x="244475" y="442887"/>
                  </a:lnTo>
                  <a:lnTo>
                    <a:pt x="242468" y="437222"/>
                  </a:lnTo>
                  <a:lnTo>
                    <a:pt x="240474" y="428523"/>
                  </a:lnTo>
                  <a:lnTo>
                    <a:pt x="236474" y="419811"/>
                  </a:lnTo>
                  <a:lnTo>
                    <a:pt x="230466" y="411492"/>
                  </a:lnTo>
                  <a:lnTo>
                    <a:pt x="227304" y="407720"/>
                  </a:lnTo>
                  <a:lnTo>
                    <a:pt x="226466" y="404698"/>
                  </a:lnTo>
                  <a:lnTo>
                    <a:pt x="226466" y="400900"/>
                  </a:lnTo>
                  <a:lnTo>
                    <a:pt x="229311" y="397129"/>
                  </a:lnTo>
                  <a:lnTo>
                    <a:pt x="232473" y="398259"/>
                  </a:lnTo>
                  <a:lnTo>
                    <a:pt x="236474" y="400151"/>
                  </a:lnTo>
                  <a:lnTo>
                    <a:pt x="241642" y="400151"/>
                  </a:lnTo>
                  <a:lnTo>
                    <a:pt x="244475" y="397129"/>
                  </a:lnTo>
                  <a:lnTo>
                    <a:pt x="246468" y="394487"/>
                  </a:lnTo>
                  <a:lnTo>
                    <a:pt x="248475" y="391439"/>
                  </a:lnTo>
                  <a:lnTo>
                    <a:pt x="251637" y="390690"/>
                  </a:lnTo>
                  <a:lnTo>
                    <a:pt x="252463" y="389559"/>
                  </a:lnTo>
                  <a:lnTo>
                    <a:pt x="253631" y="381990"/>
                  </a:lnTo>
                  <a:lnTo>
                    <a:pt x="256463" y="378968"/>
                  </a:lnTo>
                  <a:lnTo>
                    <a:pt x="259638" y="377075"/>
                  </a:lnTo>
                  <a:lnTo>
                    <a:pt x="270802" y="377075"/>
                  </a:lnTo>
                  <a:lnTo>
                    <a:pt x="274802" y="375196"/>
                  </a:lnTo>
                  <a:lnTo>
                    <a:pt x="276796" y="372541"/>
                  </a:lnTo>
                  <a:lnTo>
                    <a:pt x="276796" y="368757"/>
                  </a:lnTo>
                  <a:lnTo>
                    <a:pt x="277634" y="364972"/>
                  </a:lnTo>
                  <a:close/>
                </a:path>
                <a:path w="676275" h="1111885">
                  <a:moveTo>
                    <a:pt x="484098" y="909980"/>
                  </a:moveTo>
                  <a:lnTo>
                    <a:pt x="482942" y="911123"/>
                  </a:lnTo>
                  <a:lnTo>
                    <a:pt x="484098" y="911123"/>
                  </a:lnTo>
                  <a:lnTo>
                    <a:pt x="484098" y="909980"/>
                  </a:lnTo>
                  <a:close/>
                </a:path>
                <a:path w="676275" h="1111885">
                  <a:moveTo>
                    <a:pt x="484098" y="837742"/>
                  </a:moveTo>
                  <a:lnTo>
                    <a:pt x="482942" y="838873"/>
                  </a:lnTo>
                  <a:lnTo>
                    <a:pt x="480098" y="840778"/>
                  </a:lnTo>
                  <a:lnTo>
                    <a:pt x="472935" y="844562"/>
                  </a:lnTo>
                  <a:lnTo>
                    <a:pt x="467766" y="848334"/>
                  </a:lnTo>
                  <a:lnTo>
                    <a:pt x="452945" y="855903"/>
                  </a:lnTo>
                  <a:lnTo>
                    <a:pt x="445770" y="860831"/>
                  </a:lnTo>
                  <a:lnTo>
                    <a:pt x="434441" y="870267"/>
                  </a:lnTo>
                  <a:lnTo>
                    <a:pt x="425780" y="876706"/>
                  </a:lnTo>
                  <a:lnTo>
                    <a:pt x="417779" y="884656"/>
                  </a:lnTo>
                  <a:lnTo>
                    <a:pt x="416445" y="885507"/>
                  </a:lnTo>
                  <a:lnTo>
                    <a:pt x="416445" y="891082"/>
                  </a:lnTo>
                  <a:lnTo>
                    <a:pt x="413613" y="894105"/>
                  </a:lnTo>
                  <a:lnTo>
                    <a:pt x="412445" y="894105"/>
                  </a:lnTo>
                  <a:lnTo>
                    <a:pt x="398449" y="901674"/>
                  </a:lnTo>
                  <a:lnTo>
                    <a:pt x="390448" y="914908"/>
                  </a:lnTo>
                  <a:lnTo>
                    <a:pt x="383286" y="930033"/>
                  </a:lnTo>
                  <a:lnTo>
                    <a:pt x="381279" y="948194"/>
                  </a:lnTo>
                  <a:lnTo>
                    <a:pt x="378447" y="961428"/>
                  </a:lnTo>
                  <a:lnTo>
                    <a:pt x="374446" y="973912"/>
                  </a:lnTo>
                  <a:lnTo>
                    <a:pt x="367284" y="989037"/>
                  </a:lnTo>
                  <a:lnTo>
                    <a:pt x="362115" y="1005306"/>
                  </a:lnTo>
                  <a:lnTo>
                    <a:pt x="359283" y="1018540"/>
                  </a:lnTo>
                  <a:lnTo>
                    <a:pt x="356120" y="1023073"/>
                  </a:lnTo>
                  <a:lnTo>
                    <a:pt x="353288" y="1023073"/>
                  </a:lnTo>
                  <a:lnTo>
                    <a:pt x="352221" y="1015517"/>
                  </a:lnTo>
                  <a:lnTo>
                    <a:pt x="352120" y="1013625"/>
                  </a:lnTo>
                  <a:lnTo>
                    <a:pt x="351282" y="1009078"/>
                  </a:lnTo>
                  <a:lnTo>
                    <a:pt x="351282" y="1007198"/>
                  </a:lnTo>
                  <a:lnTo>
                    <a:pt x="348119" y="1006055"/>
                  </a:lnTo>
                  <a:lnTo>
                    <a:pt x="348119" y="1018540"/>
                  </a:lnTo>
                  <a:lnTo>
                    <a:pt x="350126" y="1026109"/>
                  </a:lnTo>
                  <a:lnTo>
                    <a:pt x="345287" y="1033665"/>
                  </a:lnTo>
                  <a:lnTo>
                    <a:pt x="339293" y="1040091"/>
                  </a:lnTo>
                  <a:lnTo>
                    <a:pt x="316788" y="1048791"/>
                  </a:lnTo>
                  <a:lnTo>
                    <a:pt x="306133" y="1057490"/>
                  </a:lnTo>
                  <a:lnTo>
                    <a:pt x="302793" y="1067701"/>
                  </a:lnTo>
                  <a:lnTo>
                    <a:pt x="302133" y="1082078"/>
                  </a:lnTo>
                  <a:lnTo>
                    <a:pt x="295630" y="1089647"/>
                  </a:lnTo>
                  <a:lnTo>
                    <a:pt x="293624" y="1088885"/>
                  </a:lnTo>
                  <a:lnTo>
                    <a:pt x="293624" y="1083970"/>
                  </a:lnTo>
                  <a:lnTo>
                    <a:pt x="296799" y="1067701"/>
                  </a:lnTo>
                  <a:lnTo>
                    <a:pt x="298792" y="1049934"/>
                  </a:lnTo>
                  <a:lnTo>
                    <a:pt x="302133" y="1026858"/>
                  </a:lnTo>
                  <a:lnTo>
                    <a:pt x="300799" y="1010970"/>
                  </a:lnTo>
                  <a:lnTo>
                    <a:pt x="298792" y="996607"/>
                  </a:lnTo>
                  <a:lnTo>
                    <a:pt x="304800" y="977696"/>
                  </a:lnTo>
                  <a:lnTo>
                    <a:pt x="316788" y="959535"/>
                  </a:lnTo>
                  <a:lnTo>
                    <a:pt x="328790" y="946302"/>
                  </a:lnTo>
                  <a:lnTo>
                    <a:pt x="339293" y="937602"/>
                  </a:lnTo>
                  <a:lnTo>
                    <a:pt x="351282" y="936840"/>
                  </a:lnTo>
                  <a:lnTo>
                    <a:pt x="361289" y="933069"/>
                  </a:lnTo>
                  <a:lnTo>
                    <a:pt x="368452" y="922477"/>
                  </a:lnTo>
                  <a:lnTo>
                    <a:pt x="375285" y="909231"/>
                  </a:lnTo>
                  <a:lnTo>
                    <a:pt x="386448" y="900531"/>
                  </a:lnTo>
                  <a:lnTo>
                    <a:pt x="400443" y="894105"/>
                  </a:lnTo>
                  <a:lnTo>
                    <a:pt x="414451" y="890320"/>
                  </a:lnTo>
                  <a:lnTo>
                    <a:pt x="416445" y="891082"/>
                  </a:lnTo>
                  <a:lnTo>
                    <a:pt x="416445" y="885507"/>
                  </a:lnTo>
                  <a:lnTo>
                    <a:pt x="413613" y="887298"/>
                  </a:lnTo>
                  <a:lnTo>
                    <a:pt x="408444" y="888428"/>
                  </a:lnTo>
                  <a:lnTo>
                    <a:pt x="399288" y="890320"/>
                  </a:lnTo>
                  <a:lnTo>
                    <a:pt x="388454" y="895997"/>
                  </a:lnTo>
                  <a:lnTo>
                    <a:pt x="363283" y="923607"/>
                  </a:lnTo>
                  <a:lnTo>
                    <a:pt x="360121" y="927392"/>
                  </a:lnTo>
                  <a:lnTo>
                    <a:pt x="357289" y="929271"/>
                  </a:lnTo>
                  <a:lnTo>
                    <a:pt x="353288" y="930033"/>
                  </a:lnTo>
                  <a:lnTo>
                    <a:pt x="344119" y="931164"/>
                  </a:lnTo>
                  <a:lnTo>
                    <a:pt x="340118" y="931164"/>
                  </a:lnTo>
                  <a:lnTo>
                    <a:pt x="336118" y="933818"/>
                  </a:lnTo>
                  <a:lnTo>
                    <a:pt x="330796" y="937602"/>
                  </a:lnTo>
                  <a:lnTo>
                    <a:pt x="326123" y="944410"/>
                  </a:lnTo>
                  <a:lnTo>
                    <a:pt x="318795" y="950074"/>
                  </a:lnTo>
                  <a:lnTo>
                    <a:pt x="295630" y="981468"/>
                  </a:lnTo>
                  <a:lnTo>
                    <a:pt x="291630" y="1000379"/>
                  </a:lnTo>
                  <a:lnTo>
                    <a:pt x="291630" y="1007198"/>
                  </a:lnTo>
                  <a:lnTo>
                    <a:pt x="294792" y="1015517"/>
                  </a:lnTo>
                  <a:lnTo>
                    <a:pt x="296799" y="1021181"/>
                  </a:lnTo>
                  <a:lnTo>
                    <a:pt x="296799" y="1029881"/>
                  </a:lnTo>
                  <a:lnTo>
                    <a:pt x="295630" y="1034427"/>
                  </a:lnTo>
                  <a:lnTo>
                    <a:pt x="291630" y="1041234"/>
                  </a:lnTo>
                  <a:lnTo>
                    <a:pt x="290791" y="1043876"/>
                  </a:lnTo>
                  <a:lnTo>
                    <a:pt x="290791" y="1050683"/>
                  </a:lnTo>
                  <a:lnTo>
                    <a:pt x="288798" y="1057490"/>
                  </a:lnTo>
                  <a:lnTo>
                    <a:pt x="288798" y="1057859"/>
                  </a:lnTo>
                  <a:lnTo>
                    <a:pt x="286791" y="1065060"/>
                  </a:lnTo>
                  <a:lnTo>
                    <a:pt x="284797" y="1072629"/>
                  </a:lnTo>
                  <a:lnTo>
                    <a:pt x="283629" y="1079055"/>
                  </a:lnTo>
                  <a:lnTo>
                    <a:pt x="285635" y="1091539"/>
                  </a:lnTo>
                  <a:lnTo>
                    <a:pt x="285635" y="1099096"/>
                  </a:lnTo>
                  <a:lnTo>
                    <a:pt x="284797" y="1106665"/>
                  </a:lnTo>
                  <a:lnTo>
                    <a:pt x="283629" y="1111580"/>
                  </a:lnTo>
                  <a:lnTo>
                    <a:pt x="288798" y="1111580"/>
                  </a:lnTo>
                  <a:lnTo>
                    <a:pt x="290791" y="1111580"/>
                  </a:lnTo>
                  <a:lnTo>
                    <a:pt x="304800" y="1111580"/>
                  </a:lnTo>
                  <a:lnTo>
                    <a:pt x="310121" y="1105903"/>
                  </a:lnTo>
                  <a:lnTo>
                    <a:pt x="314121" y="1100239"/>
                  </a:lnTo>
                  <a:lnTo>
                    <a:pt x="314794" y="1099096"/>
                  </a:lnTo>
                  <a:lnTo>
                    <a:pt x="318795" y="1096454"/>
                  </a:lnTo>
                  <a:lnTo>
                    <a:pt x="320789" y="1094562"/>
                  </a:lnTo>
                  <a:lnTo>
                    <a:pt x="320789" y="1093431"/>
                  </a:lnTo>
                  <a:lnTo>
                    <a:pt x="318795" y="1093431"/>
                  </a:lnTo>
                  <a:lnTo>
                    <a:pt x="316128" y="1094562"/>
                  </a:lnTo>
                  <a:lnTo>
                    <a:pt x="314121" y="1093431"/>
                  </a:lnTo>
                  <a:lnTo>
                    <a:pt x="312127" y="1093431"/>
                  </a:lnTo>
                  <a:lnTo>
                    <a:pt x="310121" y="1092669"/>
                  </a:lnTo>
                  <a:lnTo>
                    <a:pt x="308127" y="1093431"/>
                  </a:lnTo>
                  <a:lnTo>
                    <a:pt x="306133" y="1094562"/>
                  </a:lnTo>
                  <a:lnTo>
                    <a:pt x="304800" y="1093431"/>
                  </a:lnTo>
                  <a:lnTo>
                    <a:pt x="306793" y="1090777"/>
                  </a:lnTo>
                  <a:lnTo>
                    <a:pt x="307086" y="1089647"/>
                  </a:lnTo>
                  <a:lnTo>
                    <a:pt x="308787" y="1082840"/>
                  </a:lnTo>
                  <a:lnTo>
                    <a:pt x="310794" y="1077163"/>
                  </a:lnTo>
                  <a:lnTo>
                    <a:pt x="312127" y="1071486"/>
                  </a:lnTo>
                  <a:lnTo>
                    <a:pt x="312788" y="1066952"/>
                  </a:lnTo>
                  <a:lnTo>
                    <a:pt x="314121" y="1061275"/>
                  </a:lnTo>
                  <a:lnTo>
                    <a:pt x="316128" y="1057490"/>
                  </a:lnTo>
                  <a:lnTo>
                    <a:pt x="320128" y="1055611"/>
                  </a:lnTo>
                  <a:lnTo>
                    <a:pt x="324789" y="1052576"/>
                  </a:lnTo>
                  <a:lnTo>
                    <a:pt x="328790" y="1050683"/>
                  </a:lnTo>
                  <a:lnTo>
                    <a:pt x="332130" y="1049934"/>
                  </a:lnTo>
                  <a:lnTo>
                    <a:pt x="339293" y="1046899"/>
                  </a:lnTo>
                  <a:lnTo>
                    <a:pt x="356120" y="1029881"/>
                  </a:lnTo>
                  <a:lnTo>
                    <a:pt x="359283" y="1026858"/>
                  </a:lnTo>
                  <a:lnTo>
                    <a:pt x="361950" y="1023073"/>
                  </a:lnTo>
                  <a:lnTo>
                    <a:pt x="363283" y="1021181"/>
                  </a:lnTo>
                  <a:lnTo>
                    <a:pt x="365290" y="1015517"/>
                  </a:lnTo>
                  <a:lnTo>
                    <a:pt x="367284" y="1006055"/>
                  </a:lnTo>
                  <a:lnTo>
                    <a:pt x="368452" y="1000379"/>
                  </a:lnTo>
                  <a:lnTo>
                    <a:pt x="372452" y="992822"/>
                  </a:lnTo>
                  <a:lnTo>
                    <a:pt x="377278" y="984123"/>
                  </a:lnTo>
                  <a:lnTo>
                    <a:pt x="381279" y="974661"/>
                  </a:lnTo>
                  <a:lnTo>
                    <a:pt x="381279" y="968235"/>
                  </a:lnTo>
                  <a:lnTo>
                    <a:pt x="384454" y="964450"/>
                  </a:lnTo>
                  <a:lnTo>
                    <a:pt x="387286" y="963320"/>
                  </a:lnTo>
                  <a:lnTo>
                    <a:pt x="390448" y="960297"/>
                  </a:lnTo>
                  <a:lnTo>
                    <a:pt x="393280" y="957643"/>
                  </a:lnTo>
                  <a:lnTo>
                    <a:pt x="394449" y="955763"/>
                  </a:lnTo>
                  <a:lnTo>
                    <a:pt x="396443" y="953871"/>
                  </a:lnTo>
                  <a:lnTo>
                    <a:pt x="401281" y="952715"/>
                  </a:lnTo>
                  <a:lnTo>
                    <a:pt x="410451" y="951966"/>
                  </a:lnTo>
                  <a:lnTo>
                    <a:pt x="428447" y="950074"/>
                  </a:lnTo>
                  <a:lnTo>
                    <a:pt x="433781" y="948944"/>
                  </a:lnTo>
                  <a:lnTo>
                    <a:pt x="435775" y="947051"/>
                  </a:lnTo>
                  <a:lnTo>
                    <a:pt x="438937" y="944410"/>
                  </a:lnTo>
                  <a:lnTo>
                    <a:pt x="441769" y="942505"/>
                  </a:lnTo>
                  <a:lnTo>
                    <a:pt x="444944" y="941374"/>
                  </a:lnTo>
                  <a:lnTo>
                    <a:pt x="447776" y="939482"/>
                  </a:lnTo>
                  <a:lnTo>
                    <a:pt x="449770" y="938733"/>
                  </a:lnTo>
                  <a:lnTo>
                    <a:pt x="454939" y="937602"/>
                  </a:lnTo>
                  <a:lnTo>
                    <a:pt x="458939" y="936840"/>
                  </a:lnTo>
                  <a:lnTo>
                    <a:pt x="462940" y="935710"/>
                  </a:lnTo>
                  <a:lnTo>
                    <a:pt x="468934" y="933069"/>
                  </a:lnTo>
                  <a:lnTo>
                    <a:pt x="472935" y="931926"/>
                  </a:lnTo>
                  <a:lnTo>
                    <a:pt x="476935" y="929271"/>
                  </a:lnTo>
                  <a:lnTo>
                    <a:pt x="482942" y="925499"/>
                  </a:lnTo>
                  <a:lnTo>
                    <a:pt x="484098" y="924369"/>
                  </a:lnTo>
                  <a:lnTo>
                    <a:pt x="484098" y="921334"/>
                  </a:lnTo>
                  <a:lnTo>
                    <a:pt x="480936" y="923607"/>
                  </a:lnTo>
                  <a:lnTo>
                    <a:pt x="476110" y="928141"/>
                  </a:lnTo>
                  <a:lnTo>
                    <a:pt x="469773" y="931164"/>
                  </a:lnTo>
                  <a:lnTo>
                    <a:pt x="464934" y="933069"/>
                  </a:lnTo>
                  <a:lnTo>
                    <a:pt x="452945" y="936840"/>
                  </a:lnTo>
                  <a:lnTo>
                    <a:pt x="448945" y="937602"/>
                  </a:lnTo>
                  <a:lnTo>
                    <a:pt x="444944" y="938733"/>
                  </a:lnTo>
                  <a:lnTo>
                    <a:pt x="440944" y="940625"/>
                  </a:lnTo>
                  <a:lnTo>
                    <a:pt x="438937" y="942505"/>
                  </a:lnTo>
                  <a:lnTo>
                    <a:pt x="435775" y="945172"/>
                  </a:lnTo>
                  <a:lnTo>
                    <a:pt x="433781" y="947051"/>
                  </a:lnTo>
                  <a:lnTo>
                    <a:pt x="431774" y="948194"/>
                  </a:lnTo>
                  <a:lnTo>
                    <a:pt x="427774" y="948194"/>
                  </a:lnTo>
                  <a:lnTo>
                    <a:pt x="412445" y="950074"/>
                  </a:lnTo>
                  <a:lnTo>
                    <a:pt x="399288" y="951966"/>
                  </a:lnTo>
                  <a:lnTo>
                    <a:pt x="392455" y="952715"/>
                  </a:lnTo>
                  <a:lnTo>
                    <a:pt x="390448" y="952715"/>
                  </a:lnTo>
                  <a:lnTo>
                    <a:pt x="387286" y="948944"/>
                  </a:lnTo>
                  <a:lnTo>
                    <a:pt x="386448" y="944410"/>
                  </a:lnTo>
                  <a:lnTo>
                    <a:pt x="388454" y="937602"/>
                  </a:lnTo>
                  <a:lnTo>
                    <a:pt x="392455" y="927392"/>
                  </a:lnTo>
                  <a:lnTo>
                    <a:pt x="397281" y="915670"/>
                  </a:lnTo>
                  <a:lnTo>
                    <a:pt x="401281" y="909980"/>
                  </a:lnTo>
                  <a:lnTo>
                    <a:pt x="406450" y="905459"/>
                  </a:lnTo>
                  <a:lnTo>
                    <a:pt x="409613" y="902436"/>
                  </a:lnTo>
                  <a:lnTo>
                    <a:pt x="414451" y="898639"/>
                  </a:lnTo>
                  <a:lnTo>
                    <a:pt x="421779" y="894867"/>
                  </a:lnTo>
                  <a:lnTo>
                    <a:pt x="425780" y="891082"/>
                  </a:lnTo>
                  <a:lnTo>
                    <a:pt x="426935" y="890320"/>
                  </a:lnTo>
                  <a:lnTo>
                    <a:pt x="429780" y="888428"/>
                  </a:lnTo>
                  <a:lnTo>
                    <a:pt x="432447" y="887298"/>
                  </a:lnTo>
                  <a:lnTo>
                    <a:pt x="436943" y="887298"/>
                  </a:lnTo>
                  <a:lnTo>
                    <a:pt x="439775" y="888428"/>
                  </a:lnTo>
                  <a:lnTo>
                    <a:pt x="444944" y="890320"/>
                  </a:lnTo>
                  <a:lnTo>
                    <a:pt x="449770" y="890320"/>
                  </a:lnTo>
                  <a:lnTo>
                    <a:pt x="454939" y="889177"/>
                  </a:lnTo>
                  <a:lnTo>
                    <a:pt x="458139" y="888428"/>
                  </a:lnTo>
                  <a:lnTo>
                    <a:pt x="462940" y="887298"/>
                  </a:lnTo>
                  <a:lnTo>
                    <a:pt x="458939" y="887298"/>
                  </a:lnTo>
                  <a:lnTo>
                    <a:pt x="447776" y="888428"/>
                  </a:lnTo>
                  <a:lnTo>
                    <a:pt x="442937" y="888428"/>
                  </a:lnTo>
                  <a:lnTo>
                    <a:pt x="441045" y="887298"/>
                  </a:lnTo>
                  <a:lnTo>
                    <a:pt x="439775" y="886536"/>
                  </a:lnTo>
                  <a:lnTo>
                    <a:pt x="436943" y="883513"/>
                  </a:lnTo>
                  <a:lnTo>
                    <a:pt x="436943" y="881634"/>
                  </a:lnTo>
                  <a:lnTo>
                    <a:pt x="448945" y="870267"/>
                  </a:lnTo>
                  <a:lnTo>
                    <a:pt x="453771" y="868375"/>
                  </a:lnTo>
                  <a:lnTo>
                    <a:pt x="458939" y="864603"/>
                  </a:lnTo>
                  <a:lnTo>
                    <a:pt x="468934" y="857034"/>
                  </a:lnTo>
                  <a:lnTo>
                    <a:pt x="478942" y="850239"/>
                  </a:lnTo>
                  <a:lnTo>
                    <a:pt x="480936" y="847585"/>
                  </a:lnTo>
                  <a:lnTo>
                    <a:pt x="484098" y="845693"/>
                  </a:lnTo>
                  <a:lnTo>
                    <a:pt x="484098" y="837742"/>
                  </a:lnTo>
                  <a:close/>
                </a:path>
                <a:path w="676275" h="1111885">
                  <a:moveTo>
                    <a:pt x="676249" y="10591"/>
                  </a:moveTo>
                  <a:lnTo>
                    <a:pt x="624916" y="10591"/>
                  </a:lnTo>
                  <a:lnTo>
                    <a:pt x="616915" y="11341"/>
                  </a:lnTo>
                  <a:lnTo>
                    <a:pt x="609752" y="12484"/>
                  </a:lnTo>
                  <a:lnTo>
                    <a:pt x="603758" y="13233"/>
                  </a:lnTo>
                  <a:lnTo>
                    <a:pt x="601751" y="12484"/>
                  </a:lnTo>
                  <a:lnTo>
                    <a:pt x="602589" y="11341"/>
                  </a:lnTo>
                  <a:lnTo>
                    <a:pt x="604583" y="10591"/>
                  </a:lnTo>
                  <a:lnTo>
                    <a:pt x="605751" y="8686"/>
                  </a:lnTo>
                  <a:lnTo>
                    <a:pt x="608914" y="6794"/>
                  </a:lnTo>
                  <a:lnTo>
                    <a:pt x="611746" y="4914"/>
                  </a:lnTo>
                  <a:lnTo>
                    <a:pt x="614921" y="3022"/>
                  </a:lnTo>
                  <a:lnTo>
                    <a:pt x="615746" y="1892"/>
                  </a:lnTo>
                  <a:lnTo>
                    <a:pt x="616915" y="0"/>
                  </a:lnTo>
                  <a:lnTo>
                    <a:pt x="612914" y="1892"/>
                  </a:lnTo>
                  <a:lnTo>
                    <a:pt x="606590" y="3771"/>
                  </a:lnTo>
                  <a:lnTo>
                    <a:pt x="603758" y="5664"/>
                  </a:lnTo>
                  <a:lnTo>
                    <a:pt x="600583" y="7556"/>
                  </a:lnTo>
                  <a:lnTo>
                    <a:pt x="597750" y="9436"/>
                  </a:lnTo>
                  <a:lnTo>
                    <a:pt x="593750" y="12484"/>
                  </a:lnTo>
                  <a:lnTo>
                    <a:pt x="589749" y="16256"/>
                  </a:lnTo>
                  <a:lnTo>
                    <a:pt x="588594" y="20027"/>
                  </a:lnTo>
                  <a:lnTo>
                    <a:pt x="588594" y="24955"/>
                  </a:lnTo>
                  <a:lnTo>
                    <a:pt x="587756" y="29489"/>
                  </a:lnTo>
                  <a:lnTo>
                    <a:pt x="586587" y="32524"/>
                  </a:lnTo>
                  <a:lnTo>
                    <a:pt x="584593" y="36296"/>
                  </a:lnTo>
                  <a:lnTo>
                    <a:pt x="583755" y="40081"/>
                  </a:lnTo>
                  <a:lnTo>
                    <a:pt x="582587" y="44627"/>
                  </a:lnTo>
                  <a:lnTo>
                    <a:pt x="581761" y="51435"/>
                  </a:lnTo>
                  <a:lnTo>
                    <a:pt x="581761" y="66560"/>
                  </a:lnTo>
                  <a:lnTo>
                    <a:pt x="580593" y="71475"/>
                  </a:lnTo>
                  <a:lnTo>
                    <a:pt x="577761" y="79794"/>
                  </a:lnTo>
                  <a:lnTo>
                    <a:pt x="577761" y="82829"/>
                  </a:lnTo>
                  <a:lnTo>
                    <a:pt x="575754" y="87363"/>
                  </a:lnTo>
                  <a:lnTo>
                    <a:pt x="573430" y="94170"/>
                  </a:lnTo>
                  <a:lnTo>
                    <a:pt x="573430" y="106654"/>
                  </a:lnTo>
                  <a:lnTo>
                    <a:pt x="571423" y="114973"/>
                  </a:lnTo>
                  <a:lnTo>
                    <a:pt x="569429" y="120637"/>
                  </a:lnTo>
                  <a:lnTo>
                    <a:pt x="569518" y="130098"/>
                  </a:lnTo>
                  <a:lnTo>
                    <a:pt x="570585" y="138798"/>
                  </a:lnTo>
                  <a:lnTo>
                    <a:pt x="574586" y="147497"/>
                  </a:lnTo>
                  <a:lnTo>
                    <a:pt x="574586" y="156959"/>
                  </a:lnTo>
                  <a:lnTo>
                    <a:pt x="573430" y="158851"/>
                  </a:lnTo>
                  <a:lnTo>
                    <a:pt x="569429" y="161493"/>
                  </a:lnTo>
                  <a:lnTo>
                    <a:pt x="566597" y="165277"/>
                  </a:lnTo>
                  <a:lnTo>
                    <a:pt x="564591" y="170942"/>
                  </a:lnTo>
                  <a:lnTo>
                    <a:pt x="564591" y="182295"/>
                  </a:lnTo>
                  <a:lnTo>
                    <a:pt x="563257" y="187223"/>
                  </a:lnTo>
                  <a:lnTo>
                    <a:pt x="561263" y="188353"/>
                  </a:lnTo>
                  <a:lnTo>
                    <a:pt x="558596" y="188353"/>
                  </a:lnTo>
                  <a:lnTo>
                    <a:pt x="554596" y="185318"/>
                  </a:lnTo>
                  <a:lnTo>
                    <a:pt x="549262" y="183426"/>
                  </a:lnTo>
                  <a:lnTo>
                    <a:pt x="545261" y="179654"/>
                  </a:lnTo>
                  <a:lnTo>
                    <a:pt x="544601" y="178511"/>
                  </a:lnTo>
                  <a:lnTo>
                    <a:pt x="542594" y="176631"/>
                  </a:lnTo>
                  <a:lnTo>
                    <a:pt x="540600" y="176631"/>
                  </a:lnTo>
                  <a:lnTo>
                    <a:pt x="539267" y="175869"/>
                  </a:lnTo>
                  <a:lnTo>
                    <a:pt x="537260" y="173964"/>
                  </a:lnTo>
                  <a:lnTo>
                    <a:pt x="537260" y="169062"/>
                  </a:lnTo>
                  <a:lnTo>
                    <a:pt x="536092" y="168300"/>
                  </a:lnTo>
                  <a:lnTo>
                    <a:pt x="535266" y="166420"/>
                  </a:lnTo>
                  <a:lnTo>
                    <a:pt x="534098" y="168300"/>
                  </a:lnTo>
                  <a:lnTo>
                    <a:pt x="535266" y="170192"/>
                  </a:lnTo>
                  <a:lnTo>
                    <a:pt x="535266" y="173964"/>
                  </a:lnTo>
                  <a:lnTo>
                    <a:pt x="536092" y="176631"/>
                  </a:lnTo>
                  <a:lnTo>
                    <a:pt x="539267" y="177761"/>
                  </a:lnTo>
                  <a:lnTo>
                    <a:pt x="542594" y="178511"/>
                  </a:lnTo>
                  <a:lnTo>
                    <a:pt x="545261" y="181533"/>
                  </a:lnTo>
                  <a:lnTo>
                    <a:pt x="548589" y="184175"/>
                  </a:lnTo>
                  <a:lnTo>
                    <a:pt x="551256" y="187223"/>
                  </a:lnTo>
                  <a:lnTo>
                    <a:pt x="553262" y="188353"/>
                  </a:lnTo>
                  <a:lnTo>
                    <a:pt x="555256" y="190233"/>
                  </a:lnTo>
                  <a:lnTo>
                    <a:pt x="558596" y="190995"/>
                  </a:lnTo>
                  <a:lnTo>
                    <a:pt x="560590" y="190233"/>
                  </a:lnTo>
                  <a:lnTo>
                    <a:pt x="562597" y="190233"/>
                  </a:lnTo>
                  <a:lnTo>
                    <a:pt x="564591" y="190995"/>
                  </a:lnTo>
                  <a:lnTo>
                    <a:pt x="564591" y="192887"/>
                  </a:lnTo>
                  <a:lnTo>
                    <a:pt x="562597" y="198564"/>
                  </a:lnTo>
                  <a:lnTo>
                    <a:pt x="561263" y="204228"/>
                  </a:lnTo>
                  <a:lnTo>
                    <a:pt x="560590" y="208026"/>
                  </a:lnTo>
                  <a:lnTo>
                    <a:pt x="559257" y="211797"/>
                  </a:lnTo>
                  <a:lnTo>
                    <a:pt x="558596" y="216700"/>
                  </a:lnTo>
                  <a:lnTo>
                    <a:pt x="557263" y="220497"/>
                  </a:lnTo>
                  <a:lnTo>
                    <a:pt x="556590" y="223139"/>
                  </a:lnTo>
                  <a:lnTo>
                    <a:pt x="554596" y="226161"/>
                  </a:lnTo>
                  <a:lnTo>
                    <a:pt x="554596" y="231089"/>
                  </a:lnTo>
                  <a:lnTo>
                    <a:pt x="552589" y="232981"/>
                  </a:lnTo>
                  <a:lnTo>
                    <a:pt x="550595" y="232981"/>
                  </a:lnTo>
                  <a:lnTo>
                    <a:pt x="548589" y="231838"/>
                  </a:lnTo>
                  <a:lnTo>
                    <a:pt x="552589" y="234861"/>
                  </a:lnTo>
                  <a:lnTo>
                    <a:pt x="555256" y="235623"/>
                  </a:lnTo>
                  <a:lnTo>
                    <a:pt x="560590" y="236753"/>
                  </a:lnTo>
                  <a:lnTo>
                    <a:pt x="566597" y="237502"/>
                  </a:lnTo>
                  <a:lnTo>
                    <a:pt x="572592" y="239407"/>
                  </a:lnTo>
                  <a:lnTo>
                    <a:pt x="578586" y="240550"/>
                  </a:lnTo>
                  <a:lnTo>
                    <a:pt x="583755" y="241300"/>
                  </a:lnTo>
                  <a:lnTo>
                    <a:pt x="588594" y="242430"/>
                  </a:lnTo>
                  <a:lnTo>
                    <a:pt x="593750" y="242430"/>
                  </a:lnTo>
                  <a:lnTo>
                    <a:pt x="598589" y="243192"/>
                  </a:lnTo>
                  <a:lnTo>
                    <a:pt x="605751" y="243192"/>
                  </a:lnTo>
                  <a:lnTo>
                    <a:pt x="619747" y="245071"/>
                  </a:lnTo>
                  <a:lnTo>
                    <a:pt x="626922" y="246214"/>
                  </a:lnTo>
                  <a:lnTo>
                    <a:pt x="642912" y="250761"/>
                  </a:lnTo>
                  <a:lnTo>
                    <a:pt x="654913" y="256425"/>
                  </a:lnTo>
                  <a:lnTo>
                    <a:pt x="664908" y="260210"/>
                  </a:lnTo>
                  <a:lnTo>
                    <a:pt x="672249" y="263994"/>
                  </a:lnTo>
                  <a:lnTo>
                    <a:pt x="676249" y="265125"/>
                  </a:lnTo>
                  <a:lnTo>
                    <a:pt x="676249" y="251891"/>
                  </a:lnTo>
                  <a:lnTo>
                    <a:pt x="668909" y="250761"/>
                  </a:lnTo>
                  <a:lnTo>
                    <a:pt x="660247" y="249999"/>
                  </a:lnTo>
                  <a:lnTo>
                    <a:pt x="650913" y="248094"/>
                  </a:lnTo>
                  <a:lnTo>
                    <a:pt x="644918" y="246214"/>
                  </a:lnTo>
                  <a:lnTo>
                    <a:pt x="637743" y="245071"/>
                  </a:lnTo>
                  <a:lnTo>
                    <a:pt x="629754" y="243192"/>
                  </a:lnTo>
                  <a:lnTo>
                    <a:pt x="626922" y="240550"/>
                  </a:lnTo>
                  <a:lnTo>
                    <a:pt x="622922" y="236753"/>
                  </a:lnTo>
                  <a:lnTo>
                    <a:pt x="618299" y="232981"/>
                  </a:lnTo>
                  <a:lnTo>
                    <a:pt x="616915" y="231838"/>
                  </a:lnTo>
                  <a:lnTo>
                    <a:pt x="611746" y="225031"/>
                  </a:lnTo>
                  <a:lnTo>
                    <a:pt x="605751" y="219367"/>
                  </a:lnTo>
                  <a:lnTo>
                    <a:pt x="603758" y="216700"/>
                  </a:lnTo>
                  <a:lnTo>
                    <a:pt x="600583" y="212928"/>
                  </a:lnTo>
                  <a:lnTo>
                    <a:pt x="598589" y="208026"/>
                  </a:lnTo>
                  <a:lnTo>
                    <a:pt x="594588" y="203466"/>
                  </a:lnTo>
                  <a:lnTo>
                    <a:pt x="592594" y="200456"/>
                  </a:lnTo>
                  <a:lnTo>
                    <a:pt x="590588" y="198564"/>
                  </a:lnTo>
                  <a:lnTo>
                    <a:pt x="586587" y="196672"/>
                  </a:lnTo>
                  <a:lnTo>
                    <a:pt x="580593" y="192887"/>
                  </a:lnTo>
                  <a:lnTo>
                    <a:pt x="577773" y="190233"/>
                  </a:lnTo>
                  <a:lnTo>
                    <a:pt x="575754" y="188353"/>
                  </a:lnTo>
                  <a:lnTo>
                    <a:pt x="571423" y="181533"/>
                  </a:lnTo>
                  <a:lnTo>
                    <a:pt x="571423" y="170192"/>
                  </a:lnTo>
                  <a:lnTo>
                    <a:pt x="573430" y="169062"/>
                  </a:lnTo>
                  <a:lnTo>
                    <a:pt x="577761" y="162623"/>
                  </a:lnTo>
                  <a:lnTo>
                    <a:pt x="583755" y="158851"/>
                  </a:lnTo>
                  <a:lnTo>
                    <a:pt x="591756" y="153924"/>
                  </a:lnTo>
                  <a:lnTo>
                    <a:pt x="596582" y="152031"/>
                  </a:lnTo>
                  <a:lnTo>
                    <a:pt x="600583" y="148259"/>
                  </a:lnTo>
                  <a:lnTo>
                    <a:pt x="603758" y="144462"/>
                  </a:lnTo>
                  <a:lnTo>
                    <a:pt x="606590" y="143332"/>
                  </a:lnTo>
                  <a:lnTo>
                    <a:pt x="612914" y="140690"/>
                  </a:lnTo>
                  <a:lnTo>
                    <a:pt x="615746" y="138798"/>
                  </a:lnTo>
                  <a:lnTo>
                    <a:pt x="620915" y="135026"/>
                  </a:lnTo>
                  <a:lnTo>
                    <a:pt x="623747" y="131229"/>
                  </a:lnTo>
                  <a:lnTo>
                    <a:pt x="624954" y="130098"/>
                  </a:lnTo>
                  <a:lnTo>
                    <a:pt x="631748" y="123659"/>
                  </a:lnTo>
                  <a:lnTo>
                    <a:pt x="632917" y="118757"/>
                  </a:lnTo>
                  <a:lnTo>
                    <a:pt x="634911" y="114223"/>
                  </a:lnTo>
                  <a:lnTo>
                    <a:pt x="638911" y="109296"/>
                  </a:lnTo>
                  <a:lnTo>
                    <a:pt x="646252" y="104762"/>
                  </a:lnTo>
                  <a:lnTo>
                    <a:pt x="654240" y="98704"/>
                  </a:lnTo>
                  <a:lnTo>
                    <a:pt x="658241" y="94932"/>
                  </a:lnTo>
                  <a:lnTo>
                    <a:pt x="660247" y="92265"/>
                  </a:lnTo>
                  <a:lnTo>
                    <a:pt x="664908" y="88493"/>
                  </a:lnTo>
                  <a:lnTo>
                    <a:pt x="666242" y="86601"/>
                  </a:lnTo>
                  <a:lnTo>
                    <a:pt x="664908" y="83591"/>
                  </a:lnTo>
                  <a:lnTo>
                    <a:pt x="662914" y="79794"/>
                  </a:lnTo>
                  <a:lnTo>
                    <a:pt x="662241" y="77152"/>
                  </a:lnTo>
                  <a:lnTo>
                    <a:pt x="662914" y="73367"/>
                  </a:lnTo>
                  <a:lnTo>
                    <a:pt x="664248" y="71475"/>
                  </a:lnTo>
                  <a:lnTo>
                    <a:pt x="666915" y="70332"/>
                  </a:lnTo>
                  <a:lnTo>
                    <a:pt x="670242" y="70332"/>
                  </a:lnTo>
                  <a:lnTo>
                    <a:pt x="668248" y="68453"/>
                  </a:lnTo>
                  <a:lnTo>
                    <a:pt x="664248" y="69583"/>
                  </a:lnTo>
                  <a:lnTo>
                    <a:pt x="662241" y="71475"/>
                  </a:lnTo>
                  <a:lnTo>
                    <a:pt x="660908" y="73367"/>
                  </a:lnTo>
                  <a:lnTo>
                    <a:pt x="660247" y="77152"/>
                  </a:lnTo>
                  <a:lnTo>
                    <a:pt x="662241" y="80924"/>
                  </a:lnTo>
                  <a:lnTo>
                    <a:pt x="662914" y="84721"/>
                  </a:lnTo>
                  <a:lnTo>
                    <a:pt x="662914" y="86601"/>
                  </a:lnTo>
                  <a:lnTo>
                    <a:pt x="660908" y="89255"/>
                  </a:lnTo>
                  <a:lnTo>
                    <a:pt x="658241" y="92265"/>
                  </a:lnTo>
                  <a:lnTo>
                    <a:pt x="652919" y="96824"/>
                  </a:lnTo>
                  <a:lnTo>
                    <a:pt x="648246" y="101727"/>
                  </a:lnTo>
                  <a:lnTo>
                    <a:pt x="628916" y="123659"/>
                  </a:lnTo>
                  <a:lnTo>
                    <a:pt x="622922" y="129349"/>
                  </a:lnTo>
                  <a:lnTo>
                    <a:pt x="619747" y="130098"/>
                  </a:lnTo>
                  <a:lnTo>
                    <a:pt x="618921" y="129349"/>
                  </a:lnTo>
                  <a:lnTo>
                    <a:pt x="617753" y="127457"/>
                  </a:lnTo>
                  <a:lnTo>
                    <a:pt x="616915" y="124434"/>
                  </a:lnTo>
                  <a:lnTo>
                    <a:pt x="615746" y="120637"/>
                  </a:lnTo>
                  <a:lnTo>
                    <a:pt x="614921" y="116116"/>
                  </a:lnTo>
                  <a:lnTo>
                    <a:pt x="612914" y="112318"/>
                  </a:lnTo>
                  <a:lnTo>
                    <a:pt x="612914" y="109296"/>
                  </a:lnTo>
                  <a:lnTo>
                    <a:pt x="609752" y="105524"/>
                  </a:lnTo>
                  <a:lnTo>
                    <a:pt x="608914" y="101727"/>
                  </a:lnTo>
                  <a:lnTo>
                    <a:pt x="608914" y="96824"/>
                  </a:lnTo>
                  <a:lnTo>
                    <a:pt x="605751" y="94170"/>
                  </a:lnTo>
                  <a:lnTo>
                    <a:pt x="595757" y="86601"/>
                  </a:lnTo>
                  <a:lnTo>
                    <a:pt x="588594" y="77152"/>
                  </a:lnTo>
                  <a:lnTo>
                    <a:pt x="586587" y="62788"/>
                  </a:lnTo>
                  <a:lnTo>
                    <a:pt x="586587" y="51435"/>
                  </a:lnTo>
                  <a:lnTo>
                    <a:pt x="587756" y="44627"/>
                  </a:lnTo>
                  <a:lnTo>
                    <a:pt x="590588" y="40843"/>
                  </a:lnTo>
                  <a:lnTo>
                    <a:pt x="592594" y="40081"/>
                  </a:lnTo>
                  <a:lnTo>
                    <a:pt x="606590" y="40081"/>
                  </a:lnTo>
                  <a:lnTo>
                    <a:pt x="612914" y="37058"/>
                  </a:lnTo>
                  <a:lnTo>
                    <a:pt x="660247" y="15125"/>
                  </a:lnTo>
                  <a:lnTo>
                    <a:pt x="664908" y="14363"/>
                  </a:lnTo>
                  <a:lnTo>
                    <a:pt x="676249" y="14363"/>
                  </a:lnTo>
                  <a:lnTo>
                    <a:pt x="676249" y="13233"/>
                  </a:lnTo>
                  <a:lnTo>
                    <a:pt x="676249" y="1059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3" name="object 356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8059768" y="5444822"/>
              <a:ext cx="97653" cy="228066"/>
            </a:xfrm>
            <a:prstGeom prst="rect">
              <a:avLst/>
            </a:prstGeom>
          </p:spPr>
        </p:pic>
        <p:sp>
          <p:nvSpPr>
            <p:cNvPr id="3564" name="object 3564"/>
            <p:cNvSpPr/>
            <p:nvPr/>
          </p:nvSpPr>
          <p:spPr>
            <a:xfrm>
              <a:off x="8155419" y="4671606"/>
              <a:ext cx="292100" cy="1024255"/>
            </a:xfrm>
            <a:custGeom>
              <a:avLst/>
              <a:gdLst/>
              <a:ahLst/>
              <a:cxnLst/>
              <a:rect l="l" t="t" r="r" b="b"/>
              <a:pathLst>
                <a:path w="292100" h="1024254">
                  <a:moveTo>
                    <a:pt x="146329" y="1007529"/>
                  </a:moveTo>
                  <a:lnTo>
                    <a:pt x="145643" y="1006957"/>
                  </a:lnTo>
                  <a:lnTo>
                    <a:pt x="143637" y="1005065"/>
                  </a:lnTo>
                  <a:lnTo>
                    <a:pt x="140804" y="1005065"/>
                  </a:lnTo>
                  <a:lnTo>
                    <a:pt x="134810" y="1003935"/>
                  </a:lnTo>
                  <a:lnTo>
                    <a:pt x="130479" y="1003935"/>
                  </a:lnTo>
                  <a:lnTo>
                    <a:pt x="129641" y="1003173"/>
                  </a:lnTo>
                  <a:lnTo>
                    <a:pt x="128473" y="1000150"/>
                  </a:lnTo>
                  <a:lnTo>
                    <a:pt x="128473" y="998258"/>
                  </a:lnTo>
                  <a:lnTo>
                    <a:pt x="130479" y="995603"/>
                  </a:lnTo>
                  <a:lnTo>
                    <a:pt x="133642" y="992581"/>
                  </a:lnTo>
                  <a:lnTo>
                    <a:pt x="135648" y="988809"/>
                  </a:lnTo>
                  <a:lnTo>
                    <a:pt x="135648" y="985774"/>
                  </a:lnTo>
                  <a:lnTo>
                    <a:pt x="134810" y="983881"/>
                  </a:lnTo>
                  <a:lnTo>
                    <a:pt x="131648" y="980109"/>
                  </a:lnTo>
                  <a:lnTo>
                    <a:pt x="129400" y="978217"/>
                  </a:lnTo>
                  <a:lnTo>
                    <a:pt x="128473" y="977455"/>
                  </a:lnTo>
                  <a:lnTo>
                    <a:pt x="125641" y="976312"/>
                  </a:lnTo>
                  <a:lnTo>
                    <a:pt x="122478" y="977455"/>
                  </a:lnTo>
                  <a:lnTo>
                    <a:pt x="115646" y="977455"/>
                  </a:lnTo>
                  <a:lnTo>
                    <a:pt x="113652" y="976312"/>
                  </a:lnTo>
                  <a:lnTo>
                    <a:pt x="112483" y="974432"/>
                  </a:lnTo>
                  <a:lnTo>
                    <a:pt x="113652" y="970648"/>
                  </a:lnTo>
                  <a:lnTo>
                    <a:pt x="113652" y="968768"/>
                  </a:lnTo>
                  <a:lnTo>
                    <a:pt x="112483" y="966863"/>
                  </a:lnTo>
                  <a:lnTo>
                    <a:pt x="110477" y="966101"/>
                  </a:lnTo>
                  <a:lnTo>
                    <a:pt x="101650" y="966101"/>
                  </a:lnTo>
                  <a:lnTo>
                    <a:pt x="98488" y="967447"/>
                  </a:lnTo>
                  <a:lnTo>
                    <a:pt x="98488" y="966863"/>
                  </a:lnTo>
                  <a:lnTo>
                    <a:pt x="97155" y="968006"/>
                  </a:lnTo>
                  <a:lnTo>
                    <a:pt x="92481" y="970648"/>
                  </a:lnTo>
                  <a:lnTo>
                    <a:pt x="85153" y="972540"/>
                  </a:lnTo>
                  <a:lnTo>
                    <a:pt x="82486" y="972540"/>
                  </a:lnTo>
                  <a:lnTo>
                    <a:pt x="77152" y="971791"/>
                  </a:lnTo>
                  <a:lnTo>
                    <a:pt x="72491" y="968768"/>
                  </a:lnTo>
                  <a:lnTo>
                    <a:pt x="70485" y="968006"/>
                  </a:lnTo>
                  <a:lnTo>
                    <a:pt x="68491" y="968006"/>
                  </a:lnTo>
                  <a:lnTo>
                    <a:pt x="66484" y="969899"/>
                  </a:lnTo>
                  <a:lnTo>
                    <a:pt x="65151" y="971791"/>
                  </a:lnTo>
                  <a:lnTo>
                    <a:pt x="63157" y="975563"/>
                  </a:lnTo>
                  <a:lnTo>
                    <a:pt x="63157" y="983132"/>
                  </a:lnTo>
                  <a:lnTo>
                    <a:pt x="61988" y="985024"/>
                  </a:lnTo>
                  <a:lnTo>
                    <a:pt x="53987" y="989939"/>
                  </a:lnTo>
                  <a:lnTo>
                    <a:pt x="51155" y="989939"/>
                  </a:lnTo>
                  <a:lnTo>
                    <a:pt x="47993" y="991831"/>
                  </a:lnTo>
                  <a:lnTo>
                    <a:pt x="41986" y="994473"/>
                  </a:lnTo>
                  <a:lnTo>
                    <a:pt x="29997" y="998258"/>
                  </a:lnTo>
                  <a:lnTo>
                    <a:pt x="21996" y="1001293"/>
                  </a:lnTo>
                  <a:lnTo>
                    <a:pt x="17995" y="1002042"/>
                  </a:lnTo>
                  <a:lnTo>
                    <a:pt x="12827" y="1002042"/>
                  </a:lnTo>
                  <a:lnTo>
                    <a:pt x="6832" y="1001293"/>
                  </a:lnTo>
                  <a:lnTo>
                    <a:pt x="4000" y="1000150"/>
                  </a:lnTo>
                  <a:lnTo>
                    <a:pt x="2832" y="999401"/>
                  </a:lnTo>
                  <a:lnTo>
                    <a:pt x="2832" y="998258"/>
                  </a:lnTo>
                  <a:lnTo>
                    <a:pt x="5994" y="995603"/>
                  </a:lnTo>
                  <a:lnTo>
                    <a:pt x="8826" y="992581"/>
                  </a:lnTo>
                  <a:lnTo>
                    <a:pt x="8826" y="989939"/>
                  </a:lnTo>
                  <a:lnTo>
                    <a:pt x="825" y="985024"/>
                  </a:lnTo>
                  <a:lnTo>
                    <a:pt x="0" y="983881"/>
                  </a:lnTo>
                  <a:lnTo>
                    <a:pt x="0" y="986904"/>
                  </a:lnTo>
                  <a:lnTo>
                    <a:pt x="4826" y="988809"/>
                  </a:lnTo>
                  <a:lnTo>
                    <a:pt x="8001" y="990701"/>
                  </a:lnTo>
                  <a:lnTo>
                    <a:pt x="5994" y="993724"/>
                  </a:lnTo>
                  <a:lnTo>
                    <a:pt x="2832" y="995603"/>
                  </a:lnTo>
                  <a:lnTo>
                    <a:pt x="825" y="997496"/>
                  </a:lnTo>
                  <a:lnTo>
                    <a:pt x="825" y="999401"/>
                  </a:lnTo>
                  <a:lnTo>
                    <a:pt x="1993" y="1001293"/>
                  </a:lnTo>
                  <a:lnTo>
                    <a:pt x="4000" y="1002042"/>
                  </a:lnTo>
                  <a:lnTo>
                    <a:pt x="11988" y="1003173"/>
                  </a:lnTo>
                  <a:lnTo>
                    <a:pt x="18821" y="1003173"/>
                  </a:lnTo>
                  <a:lnTo>
                    <a:pt x="22821" y="1002042"/>
                  </a:lnTo>
                  <a:lnTo>
                    <a:pt x="27990" y="1000150"/>
                  </a:lnTo>
                  <a:lnTo>
                    <a:pt x="37160" y="997496"/>
                  </a:lnTo>
                  <a:lnTo>
                    <a:pt x="55156" y="990701"/>
                  </a:lnTo>
                  <a:lnTo>
                    <a:pt x="61988" y="986904"/>
                  </a:lnTo>
                  <a:lnTo>
                    <a:pt x="63982" y="985024"/>
                  </a:lnTo>
                  <a:lnTo>
                    <a:pt x="63982" y="976312"/>
                  </a:lnTo>
                  <a:lnTo>
                    <a:pt x="65151" y="972540"/>
                  </a:lnTo>
                  <a:lnTo>
                    <a:pt x="67157" y="970648"/>
                  </a:lnTo>
                  <a:lnTo>
                    <a:pt x="68491" y="969899"/>
                  </a:lnTo>
                  <a:lnTo>
                    <a:pt x="71158" y="969899"/>
                  </a:lnTo>
                  <a:lnTo>
                    <a:pt x="72491" y="970648"/>
                  </a:lnTo>
                  <a:lnTo>
                    <a:pt x="78486" y="972540"/>
                  </a:lnTo>
                  <a:lnTo>
                    <a:pt x="81153" y="974432"/>
                  </a:lnTo>
                  <a:lnTo>
                    <a:pt x="86487" y="974432"/>
                  </a:lnTo>
                  <a:lnTo>
                    <a:pt x="90487" y="973670"/>
                  </a:lnTo>
                  <a:lnTo>
                    <a:pt x="98488" y="968768"/>
                  </a:lnTo>
                  <a:lnTo>
                    <a:pt x="101650" y="968006"/>
                  </a:lnTo>
                  <a:lnTo>
                    <a:pt x="105651" y="966863"/>
                  </a:lnTo>
                  <a:lnTo>
                    <a:pt x="109651" y="968006"/>
                  </a:lnTo>
                  <a:lnTo>
                    <a:pt x="111645" y="968006"/>
                  </a:lnTo>
                  <a:lnTo>
                    <a:pt x="112483" y="969899"/>
                  </a:lnTo>
                  <a:lnTo>
                    <a:pt x="111645" y="972540"/>
                  </a:lnTo>
                  <a:lnTo>
                    <a:pt x="111645" y="975563"/>
                  </a:lnTo>
                  <a:lnTo>
                    <a:pt x="112483" y="978217"/>
                  </a:lnTo>
                  <a:lnTo>
                    <a:pt x="116484" y="979347"/>
                  </a:lnTo>
                  <a:lnTo>
                    <a:pt x="119646" y="979347"/>
                  </a:lnTo>
                  <a:lnTo>
                    <a:pt x="124472" y="978217"/>
                  </a:lnTo>
                  <a:lnTo>
                    <a:pt x="126479" y="978217"/>
                  </a:lnTo>
                  <a:lnTo>
                    <a:pt x="129641" y="979347"/>
                  </a:lnTo>
                  <a:lnTo>
                    <a:pt x="132473" y="983881"/>
                  </a:lnTo>
                  <a:lnTo>
                    <a:pt x="133642" y="986904"/>
                  </a:lnTo>
                  <a:lnTo>
                    <a:pt x="133642" y="988809"/>
                  </a:lnTo>
                  <a:lnTo>
                    <a:pt x="132473" y="990701"/>
                  </a:lnTo>
                  <a:lnTo>
                    <a:pt x="129641" y="995603"/>
                  </a:lnTo>
                  <a:lnTo>
                    <a:pt x="127647" y="998258"/>
                  </a:lnTo>
                  <a:lnTo>
                    <a:pt x="127647" y="1003173"/>
                  </a:lnTo>
                  <a:lnTo>
                    <a:pt x="129641" y="1003935"/>
                  </a:lnTo>
                  <a:lnTo>
                    <a:pt x="131648" y="1005065"/>
                  </a:lnTo>
                  <a:lnTo>
                    <a:pt x="136804" y="1005814"/>
                  </a:lnTo>
                  <a:lnTo>
                    <a:pt x="141643" y="1005814"/>
                  </a:lnTo>
                  <a:lnTo>
                    <a:pt x="144805" y="1006957"/>
                  </a:lnTo>
                  <a:lnTo>
                    <a:pt x="146329" y="1007529"/>
                  </a:lnTo>
                  <a:close/>
                </a:path>
                <a:path w="292100" h="1024254">
                  <a:moveTo>
                    <a:pt x="146888" y="1007999"/>
                  </a:moveTo>
                  <a:lnTo>
                    <a:pt x="146812" y="1007706"/>
                  </a:lnTo>
                  <a:lnTo>
                    <a:pt x="146329" y="1007529"/>
                  </a:lnTo>
                  <a:lnTo>
                    <a:pt x="146888" y="1007999"/>
                  </a:lnTo>
                  <a:close/>
                </a:path>
                <a:path w="292100" h="1024254">
                  <a:moveTo>
                    <a:pt x="162801" y="1018298"/>
                  </a:moveTo>
                  <a:lnTo>
                    <a:pt x="160909" y="1017168"/>
                  </a:lnTo>
                  <a:lnTo>
                    <a:pt x="159639" y="1016406"/>
                  </a:lnTo>
                  <a:lnTo>
                    <a:pt x="155638" y="1016406"/>
                  </a:lnTo>
                  <a:lnTo>
                    <a:pt x="153644" y="1018298"/>
                  </a:lnTo>
                  <a:lnTo>
                    <a:pt x="150812" y="1022096"/>
                  </a:lnTo>
                  <a:lnTo>
                    <a:pt x="147637" y="1022096"/>
                  </a:lnTo>
                  <a:lnTo>
                    <a:pt x="147637" y="1018298"/>
                  </a:lnTo>
                  <a:lnTo>
                    <a:pt x="149644" y="1015276"/>
                  </a:lnTo>
                  <a:lnTo>
                    <a:pt x="149644" y="1011504"/>
                  </a:lnTo>
                  <a:lnTo>
                    <a:pt x="148805" y="1009611"/>
                  </a:lnTo>
                  <a:lnTo>
                    <a:pt x="146888" y="1007999"/>
                  </a:lnTo>
                  <a:lnTo>
                    <a:pt x="147637" y="1010742"/>
                  </a:lnTo>
                  <a:lnTo>
                    <a:pt x="147637" y="1015276"/>
                  </a:lnTo>
                  <a:lnTo>
                    <a:pt x="145643" y="1019048"/>
                  </a:lnTo>
                  <a:lnTo>
                    <a:pt x="145643" y="1020953"/>
                  </a:lnTo>
                  <a:lnTo>
                    <a:pt x="146812" y="1022845"/>
                  </a:lnTo>
                  <a:lnTo>
                    <a:pt x="149644" y="1023975"/>
                  </a:lnTo>
                  <a:lnTo>
                    <a:pt x="151638" y="1022845"/>
                  </a:lnTo>
                  <a:lnTo>
                    <a:pt x="152209" y="1022096"/>
                  </a:lnTo>
                  <a:lnTo>
                    <a:pt x="153644" y="1020203"/>
                  </a:lnTo>
                  <a:lnTo>
                    <a:pt x="156806" y="1017168"/>
                  </a:lnTo>
                  <a:lnTo>
                    <a:pt x="162801" y="1018298"/>
                  </a:lnTo>
                  <a:close/>
                </a:path>
                <a:path w="292100" h="1024254">
                  <a:moveTo>
                    <a:pt x="291617" y="719137"/>
                  </a:moveTo>
                  <a:lnTo>
                    <a:pt x="281622" y="725563"/>
                  </a:lnTo>
                  <a:lnTo>
                    <a:pt x="272453" y="733132"/>
                  </a:lnTo>
                  <a:lnTo>
                    <a:pt x="266458" y="739940"/>
                  </a:lnTo>
                  <a:lnTo>
                    <a:pt x="259295" y="752424"/>
                  </a:lnTo>
                  <a:lnTo>
                    <a:pt x="256463" y="754303"/>
                  </a:lnTo>
                  <a:lnTo>
                    <a:pt x="254457" y="756196"/>
                  </a:lnTo>
                  <a:lnTo>
                    <a:pt x="251294" y="759968"/>
                  </a:lnTo>
                  <a:lnTo>
                    <a:pt x="247294" y="762635"/>
                  </a:lnTo>
                  <a:lnTo>
                    <a:pt x="244462" y="767537"/>
                  </a:lnTo>
                  <a:lnTo>
                    <a:pt x="236131" y="775868"/>
                  </a:lnTo>
                  <a:lnTo>
                    <a:pt x="231292" y="786460"/>
                  </a:lnTo>
                  <a:lnTo>
                    <a:pt x="225298" y="794029"/>
                  </a:lnTo>
                  <a:lnTo>
                    <a:pt x="220129" y="803478"/>
                  </a:lnTo>
                  <a:lnTo>
                    <a:pt x="213296" y="810272"/>
                  </a:lnTo>
                  <a:lnTo>
                    <a:pt x="198805" y="815962"/>
                  </a:lnTo>
                  <a:lnTo>
                    <a:pt x="188798" y="816711"/>
                  </a:lnTo>
                  <a:lnTo>
                    <a:pt x="176809" y="818603"/>
                  </a:lnTo>
                  <a:lnTo>
                    <a:pt x="158813" y="822375"/>
                  </a:lnTo>
                  <a:lnTo>
                    <a:pt x="139649" y="827303"/>
                  </a:lnTo>
                  <a:lnTo>
                    <a:pt x="120484" y="832967"/>
                  </a:lnTo>
                  <a:lnTo>
                    <a:pt x="112483" y="834872"/>
                  </a:lnTo>
                  <a:lnTo>
                    <a:pt x="103644" y="841667"/>
                  </a:lnTo>
                  <a:lnTo>
                    <a:pt x="98488" y="843788"/>
                  </a:lnTo>
                  <a:lnTo>
                    <a:pt x="98488" y="843572"/>
                  </a:lnTo>
                  <a:lnTo>
                    <a:pt x="97155" y="844334"/>
                  </a:lnTo>
                  <a:lnTo>
                    <a:pt x="91147" y="848106"/>
                  </a:lnTo>
                  <a:lnTo>
                    <a:pt x="92100" y="848106"/>
                  </a:lnTo>
                  <a:lnTo>
                    <a:pt x="81153" y="856805"/>
                  </a:lnTo>
                  <a:lnTo>
                    <a:pt x="69151" y="862469"/>
                  </a:lnTo>
                  <a:lnTo>
                    <a:pt x="61988" y="865136"/>
                  </a:lnTo>
                  <a:lnTo>
                    <a:pt x="53149" y="869289"/>
                  </a:lnTo>
                  <a:lnTo>
                    <a:pt x="47993" y="873061"/>
                  </a:lnTo>
                  <a:lnTo>
                    <a:pt x="41160" y="879500"/>
                  </a:lnTo>
                  <a:lnTo>
                    <a:pt x="31991" y="890841"/>
                  </a:lnTo>
                  <a:lnTo>
                    <a:pt x="24828" y="897661"/>
                  </a:lnTo>
                  <a:lnTo>
                    <a:pt x="19989" y="901433"/>
                  </a:lnTo>
                  <a:lnTo>
                    <a:pt x="16827" y="905205"/>
                  </a:lnTo>
                  <a:lnTo>
                    <a:pt x="13995" y="910894"/>
                  </a:lnTo>
                  <a:lnTo>
                    <a:pt x="10833" y="913917"/>
                  </a:lnTo>
                  <a:lnTo>
                    <a:pt x="8001" y="913917"/>
                  </a:lnTo>
                  <a:lnTo>
                    <a:pt x="1993" y="914666"/>
                  </a:lnTo>
                  <a:lnTo>
                    <a:pt x="0" y="914666"/>
                  </a:lnTo>
                  <a:lnTo>
                    <a:pt x="0" y="934707"/>
                  </a:lnTo>
                  <a:lnTo>
                    <a:pt x="20828" y="916571"/>
                  </a:lnTo>
                  <a:lnTo>
                    <a:pt x="29997" y="910132"/>
                  </a:lnTo>
                  <a:lnTo>
                    <a:pt x="45986" y="890841"/>
                  </a:lnTo>
                  <a:lnTo>
                    <a:pt x="57988" y="878738"/>
                  </a:lnTo>
                  <a:lnTo>
                    <a:pt x="66484" y="874966"/>
                  </a:lnTo>
                  <a:lnTo>
                    <a:pt x="85153" y="860590"/>
                  </a:lnTo>
                  <a:lnTo>
                    <a:pt x="96481" y="852373"/>
                  </a:lnTo>
                  <a:lnTo>
                    <a:pt x="96481" y="853020"/>
                  </a:lnTo>
                  <a:lnTo>
                    <a:pt x="97155" y="851877"/>
                  </a:lnTo>
                  <a:lnTo>
                    <a:pt x="98488" y="851877"/>
                  </a:lnTo>
                  <a:lnTo>
                    <a:pt x="98488" y="851408"/>
                  </a:lnTo>
                  <a:lnTo>
                    <a:pt x="102476" y="849998"/>
                  </a:lnTo>
                  <a:lnTo>
                    <a:pt x="121640" y="844334"/>
                  </a:lnTo>
                  <a:lnTo>
                    <a:pt x="144805" y="837895"/>
                  </a:lnTo>
                  <a:lnTo>
                    <a:pt x="155638" y="836002"/>
                  </a:lnTo>
                  <a:lnTo>
                    <a:pt x="163639" y="836002"/>
                  </a:lnTo>
                  <a:lnTo>
                    <a:pt x="172808" y="832218"/>
                  </a:lnTo>
                  <a:lnTo>
                    <a:pt x="182803" y="826554"/>
                  </a:lnTo>
                  <a:lnTo>
                    <a:pt x="188798" y="825411"/>
                  </a:lnTo>
                  <a:lnTo>
                    <a:pt x="198805" y="826554"/>
                  </a:lnTo>
                  <a:lnTo>
                    <a:pt x="202057" y="825411"/>
                  </a:lnTo>
                  <a:lnTo>
                    <a:pt x="205295" y="824280"/>
                  </a:lnTo>
                  <a:lnTo>
                    <a:pt x="213969" y="821626"/>
                  </a:lnTo>
                  <a:lnTo>
                    <a:pt x="221297" y="817841"/>
                  </a:lnTo>
                  <a:lnTo>
                    <a:pt x="223304" y="814832"/>
                  </a:lnTo>
                  <a:lnTo>
                    <a:pt x="228130" y="811034"/>
                  </a:lnTo>
                  <a:lnTo>
                    <a:pt x="233299" y="808393"/>
                  </a:lnTo>
                  <a:lnTo>
                    <a:pt x="239293" y="801573"/>
                  </a:lnTo>
                  <a:lnTo>
                    <a:pt x="242468" y="795909"/>
                  </a:lnTo>
                  <a:lnTo>
                    <a:pt x="247294" y="789482"/>
                  </a:lnTo>
                  <a:lnTo>
                    <a:pt x="251294" y="784567"/>
                  </a:lnTo>
                  <a:lnTo>
                    <a:pt x="252463" y="781545"/>
                  </a:lnTo>
                  <a:lnTo>
                    <a:pt x="252463" y="778891"/>
                  </a:lnTo>
                  <a:lnTo>
                    <a:pt x="254457" y="775106"/>
                  </a:lnTo>
                  <a:lnTo>
                    <a:pt x="260464" y="768299"/>
                  </a:lnTo>
                  <a:lnTo>
                    <a:pt x="265290" y="767537"/>
                  </a:lnTo>
                  <a:lnTo>
                    <a:pt x="269290" y="763765"/>
                  </a:lnTo>
                  <a:lnTo>
                    <a:pt x="276453" y="758837"/>
                  </a:lnTo>
                  <a:lnTo>
                    <a:pt x="279628" y="756958"/>
                  </a:lnTo>
                  <a:lnTo>
                    <a:pt x="291617" y="756958"/>
                  </a:lnTo>
                  <a:lnTo>
                    <a:pt x="291617" y="747496"/>
                  </a:lnTo>
                  <a:lnTo>
                    <a:pt x="290461" y="747496"/>
                  </a:lnTo>
                  <a:lnTo>
                    <a:pt x="285623" y="745604"/>
                  </a:lnTo>
                  <a:lnTo>
                    <a:pt x="281622" y="743724"/>
                  </a:lnTo>
                  <a:lnTo>
                    <a:pt x="281622" y="742581"/>
                  </a:lnTo>
                  <a:lnTo>
                    <a:pt x="282460" y="740702"/>
                  </a:lnTo>
                  <a:lnTo>
                    <a:pt x="291617" y="732370"/>
                  </a:lnTo>
                  <a:lnTo>
                    <a:pt x="291617" y="719137"/>
                  </a:lnTo>
                  <a:close/>
                </a:path>
                <a:path w="292100" h="1024254">
                  <a:moveTo>
                    <a:pt x="291617" y="520560"/>
                  </a:moveTo>
                  <a:lnTo>
                    <a:pt x="285623" y="521322"/>
                  </a:lnTo>
                  <a:lnTo>
                    <a:pt x="273621" y="526237"/>
                  </a:lnTo>
                  <a:lnTo>
                    <a:pt x="259295" y="530771"/>
                  </a:lnTo>
                  <a:lnTo>
                    <a:pt x="252463" y="533806"/>
                  </a:lnTo>
                  <a:lnTo>
                    <a:pt x="245300" y="535698"/>
                  </a:lnTo>
                  <a:lnTo>
                    <a:pt x="243293" y="539470"/>
                  </a:lnTo>
                  <a:lnTo>
                    <a:pt x="238467" y="545160"/>
                  </a:lnTo>
                  <a:lnTo>
                    <a:pt x="233299" y="550062"/>
                  </a:lnTo>
                  <a:lnTo>
                    <a:pt x="225298" y="552704"/>
                  </a:lnTo>
                  <a:lnTo>
                    <a:pt x="218135" y="553859"/>
                  </a:lnTo>
                  <a:lnTo>
                    <a:pt x="198805" y="553859"/>
                  </a:lnTo>
                  <a:lnTo>
                    <a:pt x="192798" y="552704"/>
                  </a:lnTo>
                  <a:lnTo>
                    <a:pt x="186804" y="550062"/>
                  </a:lnTo>
                  <a:lnTo>
                    <a:pt x="182803" y="548182"/>
                  </a:lnTo>
                  <a:lnTo>
                    <a:pt x="180809" y="545160"/>
                  </a:lnTo>
                  <a:lnTo>
                    <a:pt x="180809" y="540613"/>
                  </a:lnTo>
                  <a:lnTo>
                    <a:pt x="178803" y="536448"/>
                  </a:lnTo>
                  <a:lnTo>
                    <a:pt x="175971" y="533806"/>
                  </a:lnTo>
                  <a:lnTo>
                    <a:pt x="170802" y="528891"/>
                  </a:lnTo>
                  <a:lnTo>
                    <a:pt x="163639" y="522465"/>
                  </a:lnTo>
                  <a:lnTo>
                    <a:pt x="159639" y="517537"/>
                  </a:lnTo>
                  <a:lnTo>
                    <a:pt x="158813" y="517537"/>
                  </a:lnTo>
                  <a:lnTo>
                    <a:pt x="156806" y="515620"/>
                  </a:lnTo>
                  <a:lnTo>
                    <a:pt x="149644" y="506730"/>
                  </a:lnTo>
                  <a:lnTo>
                    <a:pt x="143637" y="497840"/>
                  </a:lnTo>
                  <a:lnTo>
                    <a:pt x="135648" y="487680"/>
                  </a:lnTo>
                  <a:lnTo>
                    <a:pt x="129641" y="481330"/>
                  </a:lnTo>
                  <a:lnTo>
                    <a:pt x="123647" y="472440"/>
                  </a:lnTo>
                  <a:lnTo>
                    <a:pt x="125641" y="469900"/>
                  </a:lnTo>
                  <a:lnTo>
                    <a:pt x="128473" y="463550"/>
                  </a:lnTo>
                  <a:lnTo>
                    <a:pt x="136804" y="455930"/>
                  </a:lnTo>
                  <a:lnTo>
                    <a:pt x="146812" y="449580"/>
                  </a:lnTo>
                  <a:lnTo>
                    <a:pt x="155638" y="445770"/>
                  </a:lnTo>
                  <a:lnTo>
                    <a:pt x="163639" y="441960"/>
                  </a:lnTo>
                  <a:lnTo>
                    <a:pt x="171970" y="438150"/>
                  </a:lnTo>
                  <a:lnTo>
                    <a:pt x="175971" y="436880"/>
                  </a:lnTo>
                  <a:lnTo>
                    <a:pt x="181965" y="433070"/>
                  </a:lnTo>
                  <a:lnTo>
                    <a:pt x="186804" y="430530"/>
                  </a:lnTo>
                  <a:lnTo>
                    <a:pt x="189966" y="424180"/>
                  </a:lnTo>
                  <a:lnTo>
                    <a:pt x="192798" y="420370"/>
                  </a:lnTo>
                  <a:lnTo>
                    <a:pt x="194805" y="417830"/>
                  </a:lnTo>
                  <a:lnTo>
                    <a:pt x="194805" y="414020"/>
                  </a:lnTo>
                  <a:lnTo>
                    <a:pt x="192798" y="408940"/>
                  </a:lnTo>
                  <a:lnTo>
                    <a:pt x="191973" y="403860"/>
                  </a:lnTo>
                  <a:lnTo>
                    <a:pt x="191973" y="401320"/>
                  </a:lnTo>
                  <a:lnTo>
                    <a:pt x="192798" y="398780"/>
                  </a:lnTo>
                  <a:lnTo>
                    <a:pt x="189966" y="388620"/>
                  </a:lnTo>
                  <a:lnTo>
                    <a:pt x="186804" y="375920"/>
                  </a:lnTo>
                  <a:lnTo>
                    <a:pt x="185966" y="373380"/>
                  </a:lnTo>
                  <a:lnTo>
                    <a:pt x="184797" y="372110"/>
                  </a:lnTo>
                  <a:lnTo>
                    <a:pt x="183972" y="373380"/>
                  </a:lnTo>
                  <a:lnTo>
                    <a:pt x="181965" y="372110"/>
                  </a:lnTo>
                  <a:lnTo>
                    <a:pt x="177977" y="359410"/>
                  </a:lnTo>
                  <a:lnTo>
                    <a:pt x="172808" y="350520"/>
                  </a:lnTo>
                  <a:lnTo>
                    <a:pt x="172808" y="347980"/>
                  </a:lnTo>
                  <a:lnTo>
                    <a:pt x="174802" y="345440"/>
                  </a:lnTo>
                  <a:lnTo>
                    <a:pt x="174802" y="339090"/>
                  </a:lnTo>
                  <a:lnTo>
                    <a:pt x="172808" y="335280"/>
                  </a:lnTo>
                  <a:lnTo>
                    <a:pt x="169938" y="332740"/>
                  </a:lnTo>
                  <a:lnTo>
                    <a:pt x="165646" y="328930"/>
                  </a:lnTo>
                  <a:lnTo>
                    <a:pt x="153644" y="323850"/>
                  </a:lnTo>
                  <a:lnTo>
                    <a:pt x="144805" y="322580"/>
                  </a:lnTo>
                  <a:lnTo>
                    <a:pt x="134810" y="320040"/>
                  </a:lnTo>
                  <a:lnTo>
                    <a:pt x="114477" y="320040"/>
                  </a:lnTo>
                  <a:lnTo>
                    <a:pt x="96481" y="317500"/>
                  </a:lnTo>
                  <a:lnTo>
                    <a:pt x="96481" y="331470"/>
                  </a:lnTo>
                  <a:lnTo>
                    <a:pt x="103644" y="334010"/>
                  </a:lnTo>
                  <a:lnTo>
                    <a:pt x="111645" y="337820"/>
                  </a:lnTo>
                  <a:lnTo>
                    <a:pt x="118478" y="337820"/>
                  </a:lnTo>
                  <a:lnTo>
                    <a:pt x="123647" y="336550"/>
                  </a:lnTo>
                  <a:lnTo>
                    <a:pt x="128473" y="334010"/>
                  </a:lnTo>
                  <a:lnTo>
                    <a:pt x="133642" y="332740"/>
                  </a:lnTo>
                  <a:lnTo>
                    <a:pt x="139649" y="335280"/>
                  </a:lnTo>
                  <a:lnTo>
                    <a:pt x="146812" y="337820"/>
                  </a:lnTo>
                  <a:lnTo>
                    <a:pt x="151638" y="339090"/>
                  </a:lnTo>
                  <a:lnTo>
                    <a:pt x="157645" y="340360"/>
                  </a:lnTo>
                  <a:lnTo>
                    <a:pt x="163639" y="342900"/>
                  </a:lnTo>
                  <a:lnTo>
                    <a:pt x="166801" y="346710"/>
                  </a:lnTo>
                  <a:lnTo>
                    <a:pt x="170802" y="354330"/>
                  </a:lnTo>
                  <a:lnTo>
                    <a:pt x="172808" y="361950"/>
                  </a:lnTo>
                  <a:lnTo>
                    <a:pt x="175971" y="368300"/>
                  </a:lnTo>
                  <a:lnTo>
                    <a:pt x="177977" y="373380"/>
                  </a:lnTo>
                  <a:lnTo>
                    <a:pt x="181965" y="379730"/>
                  </a:lnTo>
                  <a:lnTo>
                    <a:pt x="183972" y="388620"/>
                  </a:lnTo>
                  <a:lnTo>
                    <a:pt x="183972" y="392430"/>
                  </a:lnTo>
                  <a:lnTo>
                    <a:pt x="182803" y="393700"/>
                  </a:lnTo>
                  <a:lnTo>
                    <a:pt x="182803" y="396240"/>
                  </a:lnTo>
                  <a:lnTo>
                    <a:pt x="183972" y="398780"/>
                  </a:lnTo>
                  <a:lnTo>
                    <a:pt x="186804" y="405130"/>
                  </a:lnTo>
                  <a:lnTo>
                    <a:pt x="188798" y="414020"/>
                  </a:lnTo>
                  <a:lnTo>
                    <a:pt x="186804" y="419100"/>
                  </a:lnTo>
                  <a:lnTo>
                    <a:pt x="181965" y="426720"/>
                  </a:lnTo>
                  <a:lnTo>
                    <a:pt x="176809" y="427990"/>
                  </a:lnTo>
                  <a:lnTo>
                    <a:pt x="174802" y="427990"/>
                  </a:lnTo>
                  <a:lnTo>
                    <a:pt x="174802" y="430530"/>
                  </a:lnTo>
                  <a:lnTo>
                    <a:pt x="175971" y="431800"/>
                  </a:lnTo>
                  <a:lnTo>
                    <a:pt x="175971" y="433070"/>
                  </a:lnTo>
                  <a:lnTo>
                    <a:pt x="173977" y="434340"/>
                  </a:lnTo>
                  <a:lnTo>
                    <a:pt x="168808" y="434340"/>
                  </a:lnTo>
                  <a:lnTo>
                    <a:pt x="161645" y="438150"/>
                  </a:lnTo>
                  <a:lnTo>
                    <a:pt x="154813" y="441960"/>
                  </a:lnTo>
                  <a:lnTo>
                    <a:pt x="143637" y="447040"/>
                  </a:lnTo>
                  <a:lnTo>
                    <a:pt x="135648" y="452120"/>
                  </a:lnTo>
                  <a:lnTo>
                    <a:pt x="126479" y="455930"/>
                  </a:lnTo>
                  <a:lnTo>
                    <a:pt x="118478" y="459740"/>
                  </a:lnTo>
                  <a:lnTo>
                    <a:pt x="118478" y="461010"/>
                  </a:lnTo>
                  <a:lnTo>
                    <a:pt x="117652" y="463550"/>
                  </a:lnTo>
                  <a:lnTo>
                    <a:pt x="118478" y="471170"/>
                  </a:lnTo>
                  <a:lnTo>
                    <a:pt x="121640" y="478790"/>
                  </a:lnTo>
                  <a:lnTo>
                    <a:pt x="124472" y="487680"/>
                  </a:lnTo>
                  <a:lnTo>
                    <a:pt x="127647" y="494030"/>
                  </a:lnTo>
                  <a:lnTo>
                    <a:pt x="131648" y="495300"/>
                  </a:lnTo>
                  <a:lnTo>
                    <a:pt x="134810" y="501650"/>
                  </a:lnTo>
                  <a:lnTo>
                    <a:pt x="139649" y="505460"/>
                  </a:lnTo>
                  <a:lnTo>
                    <a:pt x="141643" y="509270"/>
                  </a:lnTo>
                  <a:lnTo>
                    <a:pt x="142811" y="513080"/>
                  </a:lnTo>
                  <a:lnTo>
                    <a:pt x="147637" y="515620"/>
                  </a:lnTo>
                  <a:lnTo>
                    <a:pt x="152806" y="519430"/>
                  </a:lnTo>
                  <a:lnTo>
                    <a:pt x="164807" y="530771"/>
                  </a:lnTo>
                  <a:lnTo>
                    <a:pt x="167640" y="534568"/>
                  </a:lnTo>
                  <a:lnTo>
                    <a:pt x="169976" y="536448"/>
                  </a:lnTo>
                  <a:lnTo>
                    <a:pt x="191973" y="553859"/>
                  </a:lnTo>
                  <a:lnTo>
                    <a:pt x="198805" y="555739"/>
                  </a:lnTo>
                  <a:lnTo>
                    <a:pt x="207302" y="557631"/>
                  </a:lnTo>
                  <a:lnTo>
                    <a:pt x="213969" y="559523"/>
                  </a:lnTo>
                  <a:lnTo>
                    <a:pt x="217297" y="560273"/>
                  </a:lnTo>
                  <a:lnTo>
                    <a:pt x="225298" y="561416"/>
                  </a:lnTo>
                  <a:lnTo>
                    <a:pt x="229298" y="560273"/>
                  </a:lnTo>
                  <a:lnTo>
                    <a:pt x="234124" y="562165"/>
                  </a:lnTo>
                  <a:lnTo>
                    <a:pt x="239293" y="564070"/>
                  </a:lnTo>
                  <a:lnTo>
                    <a:pt x="245300" y="565962"/>
                  </a:lnTo>
                  <a:lnTo>
                    <a:pt x="251294" y="567093"/>
                  </a:lnTo>
                  <a:lnTo>
                    <a:pt x="257289" y="569734"/>
                  </a:lnTo>
                  <a:lnTo>
                    <a:pt x="261289" y="570865"/>
                  </a:lnTo>
                  <a:lnTo>
                    <a:pt x="265290" y="572757"/>
                  </a:lnTo>
                  <a:lnTo>
                    <a:pt x="271297" y="573506"/>
                  </a:lnTo>
                  <a:lnTo>
                    <a:pt x="276453" y="575411"/>
                  </a:lnTo>
                  <a:lnTo>
                    <a:pt x="280454" y="576541"/>
                  </a:lnTo>
                  <a:lnTo>
                    <a:pt x="285623" y="578434"/>
                  </a:lnTo>
                  <a:lnTo>
                    <a:pt x="291617" y="584098"/>
                  </a:lnTo>
                  <a:lnTo>
                    <a:pt x="291617" y="560273"/>
                  </a:lnTo>
                  <a:lnTo>
                    <a:pt x="291617" y="553859"/>
                  </a:lnTo>
                  <a:lnTo>
                    <a:pt x="291617" y="520560"/>
                  </a:lnTo>
                  <a:close/>
                </a:path>
                <a:path w="292100" h="1024254">
                  <a:moveTo>
                    <a:pt x="291617" y="448310"/>
                  </a:moveTo>
                  <a:lnTo>
                    <a:pt x="290461" y="449580"/>
                  </a:lnTo>
                  <a:lnTo>
                    <a:pt x="289623" y="450850"/>
                  </a:lnTo>
                  <a:lnTo>
                    <a:pt x="287629" y="453390"/>
                  </a:lnTo>
                  <a:lnTo>
                    <a:pt x="286461" y="455930"/>
                  </a:lnTo>
                  <a:lnTo>
                    <a:pt x="287629" y="459740"/>
                  </a:lnTo>
                  <a:lnTo>
                    <a:pt x="291617" y="462280"/>
                  </a:lnTo>
                  <a:lnTo>
                    <a:pt x="291617" y="459740"/>
                  </a:lnTo>
                  <a:lnTo>
                    <a:pt x="289623" y="458470"/>
                  </a:lnTo>
                  <a:lnTo>
                    <a:pt x="289623" y="455930"/>
                  </a:lnTo>
                  <a:lnTo>
                    <a:pt x="291617" y="452120"/>
                  </a:lnTo>
                  <a:lnTo>
                    <a:pt x="291617" y="448310"/>
                  </a:lnTo>
                  <a:close/>
                </a:path>
                <a:path w="292100" h="1024254">
                  <a:moveTo>
                    <a:pt x="291617" y="414020"/>
                  </a:moveTo>
                  <a:lnTo>
                    <a:pt x="290461" y="414020"/>
                  </a:lnTo>
                  <a:lnTo>
                    <a:pt x="288455" y="419100"/>
                  </a:lnTo>
                  <a:lnTo>
                    <a:pt x="289623" y="425450"/>
                  </a:lnTo>
                  <a:lnTo>
                    <a:pt x="291617" y="430530"/>
                  </a:lnTo>
                  <a:lnTo>
                    <a:pt x="291617" y="425450"/>
                  </a:lnTo>
                  <a:lnTo>
                    <a:pt x="290461" y="424180"/>
                  </a:lnTo>
                  <a:lnTo>
                    <a:pt x="290461" y="421640"/>
                  </a:lnTo>
                  <a:lnTo>
                    <a:pt x="291617" y="417830"/>
                  </a:lnTo>
                  <a:lnTo>
                    <a:pt x="291617" y="414020"/>
                  </a:lnTo>
                  <a:close/>
                </a:path>
                <a:path w="292100" h="1024254">
                  <a:moveTo>
                    <a:pt x="291617" y="360680"/>
                  </a:moveTo>
                  <a:lnTo>
                    <a:pt x="287629" y="361950"/>
                  </a:lnTo>
                  <a:lnTo>
                    <a:pt x="283629" y="365760"/>
                  </a:lnTo>
                  <a:lnTo>
                    <a:pt x="280454" y="372110"/>
                  </a:lnTo>
                  <a:lnTo>
                    <a:pt x="280454" y="378460"/>
                  </a:lnTo>
                  <a:lnTo>
                    <a:pt x="281622" y="383540"/>
                  </a:lnTo>
                  <a:lnTo>
                    <a:pt x="284454" y="387350"/>
                  </a:lnTo>
                  <a:lnTo>
                    <a:pt x="287629" y="391160"/>
                  </a:lnTo>
                  <a:lnTo>
                    <a:pt x="291617" y="392430"/>
                  </a:lnTo>
                  <a:lnTo>
                    <a:pt x="291617" y="388620"/>
                  </a:lnTo>
                  <a:lnTo>
                    <a:pt x="289623" y="388620"/>
                  </a:lnTo>
                  <a:lnTo>
                    <a:pt x="285623" y="384810"/>
                  </a:lnTo>
                  <a:lnTo>
                    <a:pt x="283629" y="379730"/>
                  </a:lnTo>
                  <a:lnTo>
                    <a:pt x="282460" y="374650"/>
                  </a:lnTo>
                  <a:lnTo>
                    <a:pt x="283629" y="372110"/>
                  </a:lnTo>
                  <a:lnTo>
                    <a:pt x="287629" y="365760"/>
                  </a:lnTo>
                  <a:lnTo>
                    <a:pt x="290461" y="361950"/>
                  </a:lnTo>
                  <a:lnTo>
                    <a:pt x="291617" y="361950"/>
                  </a:lnTo>
                  <a:lnTo>
                    <a:pt x="291617" y="360680"/>
                  </a:lnTo>
                  <a:close/>
                </a:path>
                <a:path w="292100" h="1024254">
                  <a:moveTo>
                    <a:pt x="291617" y="39370"/>
                  </a:moveTo>
                  <a:lnTo>
                    <a:pt x="288455" y="40640"/>
                  </a:lnTo>
                  <a:lnTo>
                    <a:pt x="283121" y="43180"/>
                  </a:lnTo>
                  <a:lnTo>
                    <a:pt x="290461" y="43180"/>
                  </a:lnTo>
                  <a:lnTo>
                    <a:pt x="291617" y="41910"/>
                  </a:lnTo>
                  <a:lnTo>
                    <a:pt x="291617" y="39370"/>
                  </a:lnTo>
                  <a:close/>
                </a:path>
                <a:path w="292100" h="1024254">
                  <a:moveTo>
                    <a:pt x="291617" y="8890"/>
                  </a:moveTo>
                  <a:lnTo>
                    <a:pt x="289623" y="7620"/>
                  </a:lnTo>
                  <a:lnTo>
                    <a:pt x="280454" y="2540"/>
                  </a:lnTo>
                  <a:lnTo>
                    <a:pt x="269290" y="0"/>
                  </a:lnTo>
                  <a:lnTo>
                    <a:pt x="260464" y="0"/>
                  </a:lnTo>
                  <a:lnTo>
                    <a:pt x="247294" y="1270"/>
                  </a:lnTo>
                  <a:lnTo>
                    <a:pt x="238467" y="3810"/>
                  </a:lnTo>
                  <a:lnTo>
                    <a:pt x="232130" y="7620"/>
                  </a:lnTo>
                  <a:lnTo>
                    <a:pt x="229298" y="10160"/>
                  </a:lnTo>
                  <a:lnTo>
                    <a:pt x="221297" y="16510"/>
                  </a:lnTo>
                  <a:lnTo>
                    <a:pt x="213969" y="19050"/>
                  </a:lnTo>
                  <a:lnTo>
                    <a:pt x="203962" y="26670"/>
                  </a:lnTo>
                  <a:lnTo>
                    <a:pt x="198805" y="27940"/>
                  </a:lnTo>
                  <a:lnTo>
                    <a:pt x="192798" y="30480"/>
                  </a:lnTo>
                  <a:lnTo>
                    <a:pt x="187972" y="33020"/>
                  </a:lnTo>
                  <a:lnTo>
                    <a:pt x="177977" y="39370"/>
                  </a:lnTo>
                  <a:lnTo>
                    <a:pt x="160807" y="48260"/>
                  </a:lnTo>
                  <a:lnTo>
                    <a:pt x="144805" y="53340"/>
                  </a:lnTo>
                  <a:lnTo>
                    <a:pt x="133642" y="54610"/>
                  </a:lnTo>
                  <a:lnTo>
                    <a:pt x="127647" y="57150"/>
                  </a:lnTo>
                  <a:lnTo>
                    <a:pt x="122478" y="59690"/>
                  </a:lnTo>
                  <a:lnTo>
                    <a:pt x="117652" y="63500"/>
                  </a:lnTo>
                  <a:lnTo>
                    <a:pt x="115646" y="62230"/>
                  </a:lnTo>
                  <a:lnTo>
                    <a:pt x="115646" y="60960"/>
                  </a:lnTo>
                  <a:lnTo>
                    <a:pt x="127647" y="41910"/>
                  </a:lnTo>
                  <a:lnTo>
                    <a:pt x="121640" y="46990"/>
                  </a:lnTo>
                  <a:lnTo>
                    <a:pt x="114477" y="57150"/>
                  </a:lnTo>
                  <a:lnTo>
                    <a:pt x="113652" y="62230"/>
                  </a:lnTo>
                  <a:lnTo>
                    <a:pt x="112483" y="64770"/>
                  </a:lnTo>
                  <a:lnTo>
                    <a:pt x="101650" y="76200"/>
                  </a:lnTo>
                  <a:lnTo>
                    <a:pt x="98488" y="77470"/>
                  </a:lnTo>
                  <a:lnTo>
                    <a:pt x="96481" y="77470"/>
                  </a:lnTo>
                  <a:lnTo>
                    <a:pt x="96481" y="81280"/>
                  </a:lnTo>
                  <a:lnTo>
                    <a:pt x="107645" y="81280"/>
                  </a:lnTo>
                  <a:lnTo>
                    <a:pt x="113652" y="80010"/>
                  </a:lnTo>
                  <a:lnTo>
                    <a:pt x="122478" y="81280"/>
                  </a:lnTo>
                  <a:lnTo>
                    <a:pt x="129641" y="83820"/>
                  </a:lnTo>
                  <a:lnTo>
                    <a:pt x="136804" y="87630"/>
                  </a:lnTo>
                  <a:lnTo>
                    <a:pt x="147637" y="87630"/>
                  </a:lnTo>
                  <a:lnTo>
                    <a:pt x="156806" y="86360"/>
                  </a:lnTo>
                  <a:lnTo>
                    <a:pt x="159804" y="85090"/>
                  </a:lnTo>
                  <a:lnTo>
                    <a:pt x="162801" y="83820"/>
                  </a:lnTo>
                  <a:lnTo>
                    <a:pt x="163639" y="82550"/>
                  </a:lnTo>
                  <a:lnTo>
                    <a:pt x="161645" y="82550"/>
                  </a:lnTo>
                  <a:lnTo>
                    <a:pt x="152806" y="83820"/>
                  </a:lnTo>
                  <a:lnTo>
                    <a:pt x="142811" y="85090"/>
                  </a:lnTo>
                  <a:lnTo>
                    <a:pt x="136804" y="83820"/>
                  </a:lnTo>
                  <a:lnTo>
                    <a:pt x="134810" y="80010"/>
                  </a:lnTo>
                  <a:lnTo>
                    <a:pt x="144805" y="80010"/>
                  </a:lnTo>
                  <a:lnTo>
                    <a:pt x="148310" y="78740"/>
                  </a:lnTo>
                  <a:lnTo>
                    <a:pt x="151803" y="77470"/>
                  </a:lnTo>
                  <a:lnTo>
                    <a:pt x="158813" y="74930"/>
                  </a:lnTo>
                  <a:lnTo>
                    <a:pt x="161645" y="72390"/>
                  </a:lnTo>
                  <a:lnTo>
                    <a:pt x="164807" y="72390"/>
                  </a:lnTo>
                  <a:lnTo>
                    <a:pt x="175971" y="73660"/>
                  </a:lnTo>
                  <a:lnTo>
                    <a:pt x="182803" y="72390"/>
                  </a:lnTo>
                  <a:lnTo>
                    <a:pt x="190804" y="69850"/>
                  </a:lnTo>
                  <a:lnTo>
                    <a:pt x="194805" y="68580"/>
                  </a:lnTo>
                  <a:lnTo>
                    <a:pt x="203962" y="62230"/>
                  </a:lnTo>
                  <a:lnTo>
                    <a:pt x="209969" y="59690"/>
                  </a:lnTo>
                  <a:lnTo>
                    <a:pt x="211963" y="58420"/>
                  </a:lnTo>
                  <a:lnTo>
                    <a:pt x="219303" y="57150"/>
                  </a:lnTo>
                  <a:lnTo>
                    <a:pt x="230136" y="57150"/>
                  </a:lnTo>
                  <a:lnTo>
                    <a:pt x="238467" y="54610"/>
                  </a:lnTo>
                  <a:lnTo>
                    <a:pt x="244462" y="53340"/>
                  </a:lnTo>
                  <a:lnTo>
                    <a:pt x="258457" y="53340"/>
                  </a:lnTo>
                  <a:lnTo>
                    <a:pt x="273621" y="50800"/>
                  </a:lnTo>
                  <a:lnTo>
                    <a:pt x="283629" y="49530"/>
                  </a:lnTo>
                  <a:lnTo>
                    <a:pt x="289090" y="44450"/>
                  </a:lnTo>
                  <a:lnTo>
                    <a:pt x="280454" y="44450"/>
                  </a:lnTo>
                  <a:lnTo>
                    <a:pt x="261289" y="44450"/>
                  </a:lnTo>
                  <a:lnTo>
                    <a:pt x="247294" y="44450"/>
                  </a:lnTo>
                  <a:lnTo>
                    <a:pt x="219303" y="53340"/>
                  </a:lnTo>
                  <a:lnTo>
                    <a:pt x="211963" y="54610"/>
                  </a:lnTo>
                  <a:lnTo>
                    <a:pt x="200799" y="57150"/>
                  </a:lnTo>
                  <a:lnTo>
                    <a:pt x="196799" y="58420"/>
                  </a:lnTo>
                  <a:lnTo>
                    <a:pt x="191973" y="60960"/>
                  </a:lnTo>
                  <a:lnTo>
                    <a:pt x="185966" y="66040"/>
                  </a:lnTo>
                  <a:lnTo>
                    <a:pt x="176809" y="68580"/>
                  </a:lnTo>
                  <a:lnTo>
                    <a:pt x="169976" y="69850"/>
                  </a:lnTo>
                  <a:lnTo>
                    <a:pt x="166801" y="68580"/>
                  </a:lnTo>
                  <a:lnTo>
                    <a:pt x="162801" y="68580"/>
                  </a:lnTo>
                  <a:lnTo>
                    <a:pt x="160807" y="69850"/>
                  </a:lnTo>
                  <a:lnTo>
                    <a:pt x="157645" y="72390"/>
                  </a:lnTo>
                  <a:lnTo>
                    <a:pt x="149644" y="76200"/>
                  </a:lnTo>
                  <a:lnTo>
                    <a:pt x="140804" y="77470"/>
                  </a:lnTo>
                  <a:lnTo>
                    <a:pt x="126479" y="77470"/>
                  </a:lnTo>
                  <a:lnTo>
                    <a:pt x="122478" y="76200"/>
                  </a:lnTo>
                  <a:lnTo>
                    <a:pt x="110477" y="76200"/>
                  </a:lnTo>
                  <a:lnTo>
                    <a:pt x="107645" y="78740"/>
                  </a:lnTo>
                  <a:lnTo>
                    <a:pt x="106476" y="78740"/>
                  </a:lnTo>
                  <a:lnTo>
                    <a:pt x="107645" y="76200"/>
                  </a:lnTo>
                  <a:lnTo>
                    <a:pt x="108483" y="76200"/>
                  </a:lnTo>
                  <a:lnTo>
                    <a:pt x="111645" y="73660"/>
                  </a:lnTo>
                  <a:lnTo>
                    <a:pt x="116484" y="71120"/>
                  </a:lnTo>
                  <a:lnTo>
                    <a:pt x="120484" y="67310"/>
                  </a:lnTo>
                  <a:lnTo>
                    <a:pt x="124472" y="64770"/>
                  </a:lnTo>
                  <a:lnTo>
                    <a:pt x="125476" y="63500"/>
                  </a:lnTo>
                  <a:lnTo>
                    <a:pt x="128473" y="59690"/>
                  </a:lnTo>
                  <a:lnTo>
                    <a:pt x="137642" y="59690"/>
                  </a:lnTo>
                  <a:lnTo>
                    <a:pt x="143637" y="57150"/>
                  </a:lnTo>
                  <a:lnTo>
                    <a:pt x="156806" y="53340"/>
                  </a:lnTo>
                  <a:lnTo>
                    <a:pt x="179971" y="53340"/>
                  </a:lnTo>
                  <a:lnTo>
                    <a:pt x="191973" y="55880"/>
                  </a:lnTo>
                  <a:lnTo>
                    <a:pt x="195973" y="53340"/>
                  </a:lnTo>
                  <a:lnTo>
                    <a:pt x="197967" y="52070"/>
                  </a:lnTo>
                  <a:lnTo>
                    <a:pt x="205968" y="48260"/>
                  </a:lnTo>
                  <a:lnTo>
                    <a:pt x="211302" y="43180"/>
                  </a:lnTo>
                  <a:lnTo>
                    <a:pt x="220129" y="35560"/>
                  </a:lnTo>
                  <a:lnTo>
                    <a:pt x="227291" y="30480"/>
                  </a:lnTo>
                  <a:lnTo>
                    <a:pt x="239293" y="25400"/>
                  </a:lnTo>
                  <a:lnTo>
                    <a:pt x="242468" y="22860"/>
                  </a:lnTo>
                  <a:lnTo>
                    <a:pt x="252463" y="21590"/>
                  </a:lnTo>
                  <a:lnTo>
                    <a:pt x="273621" y="21590"/>
                  </a:lnTo>
                  <a:lnTo>
                    <a:pt x="282460" y="22860"/>
                  </a:lnTo>
                  <a:lnTo>
                    <a:pt x="288455" y="22860"/>
                  </a:lnTo>
                  <a:lnTo>
                    <a:pt x="291617" y="24130"/>
                  </a:lnTo>
                  <a:lnTo>
                    <a:pt x="291617" y="21590"/>
                  </a:lnTo>
                  <a:lnTo>
                    <a:pt x="291617" y="889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7463850" y="5103477"/>
              <a:ext cx="395605" cy="745490"/>
            </a:xfrm>
            <a:custGeom>
              <a:avLst/>
              <a:gdLst/>
              <a:ahLst/>
              <a:cxnLst/>
              <a:rect l="l" t="t" r="r" b="b"/>
              <a:pathLst>
                <a:path w="395604" h="745489">
                  <a:moveTo>
                    <a:pt x="369282" y="18913"/>
                  </a:moveTo>
                  <a:lnTo>
                    <a:pt x="369282" y="25711"/>
                  </a:lnTo>
                  <a:lnTo>
                    <a:pt x="368116" y="27599"/>
                  </a:lnTo>
                  <a:lnTo>
                    <a:pt x="366116" y="28748"/>
                  </a:lnTo>
                  <a:lnTo>
                    <a:pt x="364116" y="28748"/>
                  </a:lnTo>
                  <a:lnTo>
                    <a:pt x="360117" y="30636"/>
                  </a:lnTo>
                  <a:lnTo>
                    <a:pt x="358117" y="32524"/>
                  </a:lnTo>
                  <a:lnTo>
                    <a:pt x="357284" y="35168"/>
                  </a:lnTo>
                  <a:lnTo>
                    <a:pt x="353284" y="36301"/>
                  </a:lnTo>
                  <a:lnTo>
                    <a:pt x="351285" y="35168"/>
                  </a:lnTo>
                  <a:lnTo>
                    <a:pt x="350118" y="34412"/>
                  </a:lnTo>
                  <a:lnTo>
                    <a:pt x="346785" y="33280"/>
                  </a:lnTo>
                  <a:lnTo>
                    <a:pt x="346119" y="33280"/>
                  </a:lnTo>
                  <a:lnTo>
                    <a:pt x="344119" y="34412"/>
                  </a:lnTo>
                  <a:lnTo>
                    <a:pt x="342119" y="38960"/>
                  </a:lnTo>
                  <a:lnTo>
                    <a:pt x="340786" y="44625"/>
                  </a:lnTo>
                  <a:lnTo>
                    <a:pt x="342786" y="48401"/>
                  </a:lnTo>
                  <a:lnTo>
                    <a:pt x="348118" y="52193"/>
                  </a:lnTo>
                  <a:lnTo>
                    <a:pt x="350118" y="55970"/>
                  </a:lnTo>
                  <a:lnTo>
                    <a:pt x="354118" y="63538"/>
                  </a:lnTo>
                  <a:lnTo>
                    <a:pt x="354118" y="66560"/>
                  </a:lnTo>
                  <a:lnTo>
                    <a:pt x="355284" y="67315"/>
                  </a:lnTo>
                  <a:lnTo>
                    <a:pt x="357284" y="71485"/>
                  </a:lnTo>
                  <a:lnTo>
                    <a:pt x="358117" y="75261"/>
                  </a:lnTo>
                  <a:lnTo>
                    <a:pt x="359284" y="79038"/>
                  </a:lnTo>
                  <a:lnTo>
                    <a:pt x="360117" y="85473"/>
                  </a:lnTo>
                  <a:lnTo>
                    <a:pt x="359284" y="94175"/>
                  </a:lnTo>
                  <a:lnTo>
                    <a:pt x="358117" y="98707"/>
                  </a:lnTo>
                  <a:lnTo>
                    <a:pt x="355284" y="101744"/>
                  </a:lnTo>
                  <a:lnTo>
                    <a:pt x="354118" y="105520"/>
                  </a:lnTo>
                  <a:lnTo>
                    <a:pt x="356117" y="109297"/>
                  </a:lnTo>
                  <a:lnTo>
                    <a:pt x="361283" y="114222"/>
                  </a:lnTo>
                  <a:lnTo>
                    <a:pt x="364116" y="116110"/>
                  </a:lnTo>
                  <a:lnTo>
                    <a:pt x="363283" y="118753"/>
                  </a:lnTo>
                  <a:lnTo>
                    <a:pt x="362116" y="120642"/>
                  </a:lnTo>
                  <a:lnTo>
                    <a:pt x="359284" y="123679"/>
                  </a:lnTo>
                  <a:lnTo>
                    <a:pt x="359284" y="129343"/>
                  </a:lnTo>
                  <a:lnTo>
                    <a:pt x="363283" y="135024"/>
                  </a:lnTo>
                  <a:lnTo>
                    <a:pt x="367282" y="138800"/>
                  </a:lnTo>
                  <a:lnTo>
                    <a:pt x="369282" y="140688"/>
                  </a:lnTo>
                  <a:lnTo>
                    <a:pt x="367282" y="144481"/>
                  </a:lnTo>
                  <a:lnTo>
                    <a:pt x="363283" y="148257"/>
                  </a:lnTo>
                  <a:lnTo>
                    <a:pt x="359284" y="150145"/>
                  </a:lnTo>
                  <a:lnTo>
                    <a:pt x="355284" y="151278"/>
                  </a:lnTo>
                  <a:lnTo>
                    <a:pt x="351285" y="152033"/>
                  </a:lnTo>
                  <a:lnTo>
                    <a:pt x="349285" y="155070"/>
                  </a:lnTo>
                  <a:lnTo>
                    <a:pt x="346119" y="156959"/>
                  </a:lnTo>
                  <a:lnTo>
                    <a:pt x="342119" y="159602"/>
                  </a:lnTo>
                  <a:lnTo>
                    <a:pt x="338786" y="159602"/>
                  </a:lnTo>
                  <a:lnTo>
                    <a:pt x="316789" y="153937"/>
                  </a:lnTo>
                  <a:lnTo>
                    <a:pt x="311623" y="153182"/>
                  </a:lnTo>
                  <a:lnTo>
                    <a:pt x="307624" y="153937"/>
                  </a:lnTo>
                  <a:lnTo>
                    <a:pt x="303624" y="155826"/>
                  </a:lnTo>
                  <a:lnTo>
                    <a:pt x="300792" y="159602"/>
                  </a:lnTo>
                  <a:lnTo>
                    <a:pt x="299625" y="163394"/>
                  </a:lnTo>
                  <a:lnTo>
                    <a:pt x="296792" y="165283"/>
                  </a:lnTo>
                  <a:lnTo>
                    <a:pt x="295626" y="167171"/>
                  </a:lnTo>
                  <a:lnTo>
                    <a:pt x="292793" y="170192"/>
                  </a:lnTo>
                  <a:lnTo>
                    <a:pt x="291626" y="172835"/>
                  </a:lnTo>
                  <a:lnTo>
                    <a:pt x="292793" y="174739"/>
                  </a:lnTo>
                  <a:lnTo>
                    <a:pt x="304791" y="187973"/>
                  </a:lnTo>
                  <a:lnTo>
                    <a:pt x="305624" y="192882"/>
                  </a:lnTo>
                  <a:lnTo>
                    <a:pt x="303624" y="198563"/>
                  </a:lnTo>
                  <a:lnTo>
                    <a:pt x="300792" y="203472"/>
                  </a:lnTo>
                  <a:lnTo>
                    <a:pt x="296792" y="203472"/>
                  </a:lnTo>
                  <a:lnTo>
                    <a:pt x="290793" y="204243"/>
                  </a:lnTo>
                  <a:lnTo>
                    <a:pt x="284794" y="206131"/>
                  </a:lnTo>
                  <a:lnTo>
                    <a:pt x="280794" y="211041"/>
                  </a:lnTo>
                  <a:lnTo>
                    <a:pt x="280794" y="216721"/>
                  </a:lnTo>
                  <a:lnTo>
                    <a:pt x="281628" y="220498"/>
                  </a:lnTo>
                  <a:lnTo>
                    <a:pt x="283627" y="223141"/>
                  </a:lnTo>
                  <a:lnTo>
                    <a:pt x="282794" y="226178"/>
                  </a:lnTo>
                  <a:lnTo>
                    <a:pt x="280794" y="226933"/>
                  </a:lnTo>
                  <a:lnTo>
                    <a:pt x="278795" y="226178"/>
                  </a:lnTo>
                  <a:lnTo>
                    <a:pt x="275628" y="226178"/>
                  </a:lnTo>
                  <a:lnTo>
                    <a:pt x="272462" y="226933"/>
                  </a:lnTo>
                  <a:lnTo>
                    <a:pt x="268463" y="229954"/>
                  </a:lnTo>
                  <a:lnTo>
                    <a:pt x="263630" y="233731"/>
                  </a:lnTo>
                  <a:lnTo>
                    <a:pt x="259631" y="234864"/>
                  </a:lnTo>
                  <a:lnTo>
                    <a:pt x="255631" y="236768"/>
                  </a:lnTo>
                  <a:lnTo>
                    <a:pt x="253631" y="241300"/>
                  </a:lnTo>
                  <a:lnTo>
                    <a:pt x="252465" y="245076"/>
                  </a:lnTo>
                  <a:lnTo>
                    <a:pt x="251632" y="253778"/>
                  </a:lnTo>
                  <a:lnTo>
                    <a:pt x="248465" y="256437"/>
                  </a:lnTo>
                  <a:lnTo>
                    <a:pt x="245632" y="257570"/>
                  </a:lnTo>
                  <a:lnTo>
                    <a:pt x="243299" y="256437"/>
                  </a:lnTo>
                  <a:lnTo>
                    <a:pt x="239300" y="254533"/>
                  </a:lnTo>
                  <a:lnTo>
                    <a:pt x="233301" y="250756"/>
                  </a:lnTo>
                  <a:lnTo>
                    <a:pt x="225135" y="248113"/>
                  </a:lnTo>
                  <a:lnTo>
                    <a:pt x="219136" y="246980"/>
                  </a:lnTo>
                  <a:lnTo>
                    <a:pt x="215137" y="246980"/>
                  </a:lnTo>
                  <a:lnTo>
                    <a:pt x="212470" y="248113"/>
                  </a:lnTo>
                  <a:lnTo>
                    <a:pt x="211137" y="248868"/>
                  </a:lnTo>
                  <a:lnTo>
                    <a:pt x="209137" y="253778"/>
                  </a:lnTo>
                  <a:lnTo>
                    <a:pt x="210471" y="263234"/>
                  </a:lnTo>
                  <a:lnTo>
                    <a:pt x="215137" y="273824"/>
                  </a:lnTo>
                  <a:lnTo>
                    <a:pt x="223136" y="279505"/>
                  </a:lnTo>
                  <a:lnTo>
                    <a:pt x="223136" y="280260"/>
                  </a:lnTo>
                  <a:lnTo>
                    <a:pt x="199139" y="293493"/>
                  </a:lnTo>
                  <a:lnTo>
                    <a:pt x="195973" y="292738"/>
                  </a:lnTo>
                  <a:lnTo>
                    <a:pt x="191973" y="289717"/>
                  </a:lnTo>
                  <a:lnTo>
                    <a:pt x="187974" y="287829"/>
                  </a:lnTo>
                  <a:lnTo>
                    <a:pt x="177975" y="287058"/>
                  </a:lnTo>
                  <a:lnTo>
                    <a:pt x="167976" y="288962"/>
                  </a:lnTo>
                  <a:lnTo>
                    <a:pt x="159978" y="289717"/>
                  </a:lnTo>
                  <a:lnTo>
                    <a:pt x="152812" y="290850"/>
                  </a:lnTo>
                  <a:lnTo>
                    <a:pt x="151979" y="290850"/>
                  </a:lnTo>
                  <a:lnTo>
                    <a:pt x="149979" y="288962"/>
                  </a:lnTo>
                  <a:lnTo>
                    <a:pt x="150812" y="285925"/>
                  </a:lnTo>
                  <a:lnTo>
                    <a:pt x="151979" y="284036"/>
                  </a:lnTo>
                  <a:lnTo>
                    <a:pt x="157978" y="279505"/>
                  </a:lnTo>
                  <a:lnTo>
                    <a:pt x="168810" y="270803"/>
                  </a:lnTo>
                  <a:lnTo>
                    <a:pt x="177142" y="260213"/>
                  </a:lnTo>
                  <a:lnTo>
                    <a:pt x="181141" y="253778"/>
                  </a:lnTo>
                  <a:lnTo>
                    <a:pt x="183141" y="250001"/>
                  </a:lnTo>
                  <a:lnTo>
                    <a:pt x="183141" y="246225"/>
                  </a:lnTo>
                  <a:lnTo>
                    <a:pt x="179975" y="243188"/>
                  </a:lnTo>
                  <a:lnTo>
                    <a:pt x="171976" y="236768"/>
                  </a:lnTo>
                  <a:lnTo>
                    <a:pt x="160811" y="232976"/>
                  </a:lnTo>
                  <a:lnTo>
                    <a:pt x="156811" y="231843"/>
                  </a:lnTo>
                  <a:lnTo>
                    <a:pt x="151979" y="236768"/>
                  </a:lnTo>
                  <a:lnTo>
                    <a:pt x="142813" y="246225"/>
                  </a:lnTo>
                  <a:lnTo>
                    <a:pt x="139647" y="250756"/>
                  </a:lnTo>
                  <a:lnTo>
                    <a:pt x="136814" y="252645"/>
                  </a:lnTo>
                  <a:lnTo>
                    <a:pt x="135648" y="252645"/>
                  </a:lnTo>
                  <a:lnTo>
                    <a:pt x="135648" y="250756"/>
                  </a:lnTo>
                  <a:lnTo>
                    <a:pt x="136814" y="248868"/>
                  </a:lnTo>
                  <a:lnTo>
                    <a:pt x="136814" y="246225"/>
                  </a:lnTo>
                  <a:lnTo>
                    <a:pt x="136814" y="243188"/>
                  </a:lnTo>
                  <a:lnTo>
                    <a:pt x="136814" y="241300"/>
                  </a:lnTo>
                  <a:lnTo>
                    <a:pt x="135648" y="239411"/>
                  </a:lnTo>
                  <a:lnTo>
                    <a:pt x="136814" y="236768"/>
                  </a:lnTo>
                  <a:lnTo>
                    <a:pt x="137647" y="235635"/>
                  </a:lnTo>
                  <a:lnTo>
                    <a:pt x="141980" y="235635"/>
                  </a:lnTo>
                  <a:lnTo>
                    <a:pt x="143980" y="234864"/>
                  </a:lnTo>
                  <a:lnTo>
                    <a:pt x="146813" y="230710"/>
                  </a:lnTo>
                  <a:lnTo>
                    <a:pt x="147979" y="226933"/>
                  </a:lnTo>
                  <a:lnTo>
                    <a:pt x="148812" y="223141"/>
                  </a:lnTo>
                  <a:lnTo>
                    <a:pt x="148812" y="221253"/>
                  </a:lnTo>
                  <a:lnTo>
                    <a:pt x="147979" y="223141"/>
                  </a:lnTo>
                  <a:lnTo>
                    <a:pt x="146813" y="225029"/>
                  </a:lnTo>
                  <a:lnTo>
                    <a:pt x="145979" y="228066"/>
                  </a:lnTo>
                  <a:lnTo>
                    <a:pt x="144813" y="230710"/>
                  </a:lnTo>
                  <a:lnTo>
                    <a:pt x="142813" y="231843"/>
                  </a:lnTo>
                  <a:lnTo>
                    <a:pt x="140814" y="231843"/>
                  </a:lnTo>
                  <a:lnTo>
                    <a:pt x="139647" y="231843"/>
                  </a:lnTo>
                  <a:lnTo>
                    <a:pt x="136814" y="230710"/>
                  </a:lnTo>
                  <a:lnTo>
                    <a:pt x="133648" y="230710"/>
                  </a:lnTo>
                  <a:lnTo>
                    <a:pt x="131648" y="232976"/>
                  </a:lnTo>
                  <a:lnTo>
                    <a:pt x="131648" y="233731"/>
                  </a:lnTo>
                  <a:lnTo>
                    <a:pt x="131648" y="234864"/>
                  </a:lnTo>
                  <a:lnTo>
                    <a:pt x="132815" y="235635"/>
                  </a:lnTo>
                  <a:lnTo>
                    <a:pt x="133648" y="236768"/>
                  </a:lnTo>
                  <a:lnTo>
                    <a:pt x="134814" y="239411"/>
                  </a:lnTo>
                  <a:lnTo>
                    <a:pt x="135648" y="243188"/>
                  </a:lnTo>
                  <a:lnTo>
                    <a:pt x="135648" y="248113"/>
                  </a:lnTo>
                  <a:lnTo>
                    <a:pt x="134814" y="250756"/>
                  </a:lnTo>
                  <a:lnTo>
                    <a:pt x="133648" y="252645"/>
                  </a:lnTo>
                  <a:lnTo>
                    <a:pt x="131648" y="253778"/>
                  </a:lnTo>
                  <a:lnTo>
                    <a:pt x="128815" y="253778"/>
                  </a:lnTo>
                  <a:lnTo>
                    <a:pt x="121649" y="254533"/>
                  </a:lnTo>
                  <a:lnTo>
                    <a:pt x="118817" y="254533"/>
                  </a:lnTo>
                  <a:lnTo>
                    <a:pt x="114817" y="259458"/>
                  </a:lnTo>
                  <a:lnTo>
                    <a:pt x="107651" y="262102"/>
                  </a:lnTo>
                  <a:lnTo>
                    <a:pt x="102319" y="267027"/>
                  </a:lnTo>
                  <a:lnTo>
                    <a:pt x="97653" y="269670"/>
                  </a:lnTo>
                  <a:lnTo>
                    <a:pt x="93653" y="270803"/>
                  </a:lnTo>
                  <a:lnTo>
                    <a:pt x="85654" y="270803"/>
                  </a:lnTo>
                  <a:lnTo>
                    <a:pt x="80322" y="270803"/>
                  </a:lnTo>
                  <a:lnTo>
                    <a:pt x="76322" y="270803"/>
                  </a:lnTo>
                  <a:lnTo>
                    <a:pt x="71156" y="273824"/>
                  </a:lnTo>
                  <a:lnTo>
                    <a:pt x="65157" y="279505"/>
                  </a:lnTo>
                  <a:lnTo>
                    <a:pt x="59158" y="285925"/>
                  </a:lnTo>
                  <a:lnTo>
                    <a:pt x="56325" y="293493"/>
                  </a:lnTo>
                  <a:lnTo>
                    <a:pt x="54325" y="299174"/>
                  </a:lnTo>
                  <a:lnTo>
                    <a:pt x="53159" y="302195"/>
                  </a:lnTo>
                  <a:lnTo>
                    <a:pt x="52326" y="304083"/>
                  </a:lnTo>
                  <a:lnTo>
                    <a:pt x="52326" y="304838"/>
                  </a:lnTo>
                  <a:lnTo>
                    <a:pt x="55159" y="311652"/>
                  </a:lnTo>
                  <a:lnTo>
                    <a:pt x="64324" y="317317"/>
                  </a:lnTo>
                  <a:lnTo>
                    <a:pt x="72323" y="321109"/>
                  </a:lnTo>
                  <a:lnTo>
                    <a:pt x="81655" y="326018"/>
                  </a:lnTo>
                  <a:lnTo>
                    <a:pt x="91654" y="330566"/>
                  </a:lnTo>
                  <a:lnTo>
                    <a:pt x="93653" y="334342"/>
                  </a:lnTo>
                  <a:lnTo>
                    <a:pt x="94320" y="337363"/>
                  </a:lnTo>
                  <a:lnTo>
                    <a:pt x="93653" y="341911"/>
                  </a:lnTo>
                  <a:lnTo>
                    <a:pt x="92320" y="348708"/>
                  </a:lnTo>
                  <a:lnTo>
                    <a:pt x="93653" y="350612"/>
                  </a:lnTo>
                  <a:lnTo>
                    <a:pt x="96320" y="353256"/>
                  </a:lnTo>
                  <a:lnTo>
                    <a:pt x="99652" y="357410"/>
                  </a:lnTo>
                  <a:lnTo>
                    <a:pt x="99652" y="359298"/>
                  </a:lnTo>
                  <a:lnTo>
                    <a:pt x="99652" y="361957"/>
                  </a:lnTo>
                  <a:lnTo>
                    <a:pt x="98319" y="363090"/>
                  </a:lnTo>
                  <a:lnTo>
                    <a:pt x="94320" y="371414"/>
                  </a:lnTo>
                  <a:lnTo>
                    <a:pt x="92320" y="375191"/>
                  </a:lnTo>
                  <a:lnTo>
                    <a:pt x="88321" y="380871"/>
                  </a:lnTo>
                  <a:lnTo>
                    <a:pt x="85654" y="388424"/>
                  </a:lnTo>
                  <a:lnTo>
                    <a:pt x="83655" y="392216"/>
                  </a:lnTo>
                  <a:lnTo>
                    <a:pt x="80322" y="395993"/>
                  </a:lnTo>
                  <a:lnTo>
                    <a:pt x="78322" y="397126"/>
                  </a:lnTo>
                  <a:lnTo>
                    <a:pt x="73489" y="400147"/>
                  </a:lnTo>
                  <a:lnTo>
                    <a:pt x="69157" y="402051"/>
                  </a:lnTo>
                  <a:lnTo>
                    <a:pt x="66324" y="404694"/>
                  </a:lnTo>
                  <a:lnTo>
                    <a:pt x="64324" y="407716"/>
                  </a:lnTo>
                  <a:lnTo>
                    <a:pt x="62324" y="408471"/>
                  </a:lnTo>
                  <a:lnTo>
                    <a:pt x="62324" y="412263"/>
                  </a:lnTo>
                  <a:lnTo>
                    <a:pt x="62324" y="415284"/>
                  </a:lnTo>
                  <a:lnTo>
                    <a:pt x="65157" y="416039"/>
                  </a:lnTo>
                  <a:lnTo>
                    <a:pt x="69157" y="417928"/>
                  </a:lnTo>
                  <a:lnTo>
                    <a:pt x="76322" y="420949"/>
                  </a:lnTo>
                  <a:lnTo>
                    <a:pt x="81655" y="421704"/>
                  </a:lnTo>
                  <a:lnTo>
                    <a:pt x="83655" y="421704"/>
                  </a:lnTo>
                  <a:lnTo>
                    <a:pt x="86321" y="420949"/>
                  </a:lnTo>
                  <a:lnTo>
                    <a:pt x="89654" y="419061"/>
                  </a:lnTo>
                  <a:lnTo>
                    <a:pt x="96320" y="416039"/>
                  </a:lnTo>
                  <a:lnTo>
                    <a:pt x="99652" y="416039"/>
                  </a:lnTo>
                  <a:lnTo>
                    <a:pt x="103652" y="417172"/>
                  </a:lnTo>
                  <a:lnTo>
                    <a:pt x="106818" y="417928"/>
                  </a:lnTo>
                  <a:lnTo>
                    <a:pt x="109651" y="420949"/>
                  </a:lnTo>
                  <a:lnTo>
                    <a:pt x="111651" y="424741"/>
                  </a:lnTo>
                  <a:lnTo>
                    <a:pt x="118817" y="431161"/>
                  </a:lnTo>
                  <a:lnTo>
                    <a:pt x="120816" y="436086"/>
                  </a:lnTo>
                  <a:lnTo>
                    <a:pt x="121649" y="439107"/>
                  </a:lnTo>
                  <a:lnTo>
                    <a:pt x="121649" y="440996"/>
                  </a:lnTo>
                  <a:lnTo>
                    <a:pt x="120816" y="443655"/>
                  </a:lnTo>
                  <a:lnTo>
                    <a:pt x="119650" y="444788"/>
                  </a:lnTo>
                  <a:lnTo>
                    <a:pt x="117650" y="447431"/>
                  </a:lnTo>
                  <a:lnTo>
                    <a:pt x="112817" y="449320"/>
                  </a:lnTo>
                  <a:lnTo>
                    <a:pt x="104319" y="454245"/>
                  </a:lnTo>
                  <a:lnTo>
                    <a:pt x="98319" y="456133"/>
                  </a:lnTo>
                  <a:lnTo>
                    <a:pt x="92320" y="459909"/>
                  </a:lnTo>
                  <a:lnTo>
                    <a:pt x="88321" y="461798"/>
                  </a:lnTo>
                  <a:lnTo>
                    <a:pt x="86321" y="461798"/>
                  </a:lnTo>
                  <a:lnTo>
                    <a:pt x="84321" y="461798"/>
                  </a:lnTo>
                  <a:lnTo>
                    <a:pt x="83655" y="460665"/>
                  </a:lnTo>
                  <a:lnTo>
                    <a:pt x="82322" y="458776"/>
                  </a:lnTo>
                  <a:lnTo>
                    <a:pt x="81655" y="455000"/>
                  </a:lnTo>
                  <a:lnTo>
                    <a:pt x="81655" y="452341"/>
                  </a:lnTo>
                  <a:lnTo>
                    <a:pt x="80322" y="450452"/>
                  </a:lnTo>
                  <a:lnTo>
                    <a:pt x="78322" y="447431"/>
                  </a:lnTo>
                  <a:lnTo>
                    <a:pt x="70323" y="440996"/>
                  </a:lnTo>
                  <a:lnTo>
                    <a:pt x="66324" y="436086"/>
                  </a:lnTo>
                  <a:lnTo>
                    <a:pt x="57158" y="433065"/>
                  </a:lnTo>
                  <a:lnTo>
                    <a:pt x="53159" y="433065"/>
                  </a:lnTo>
                  <a:lnTo>
                    <a:pt x="48326" y="434953"/>
                  </a:lnTo>
                  <a:lnTo>
                    <a:pt x="44327" y="437974"/>
                  </a:lnTo>
                  <a:lnTo>
                    <a:pt x="43160" y="441751"/>
                  </a:lnTo>
                  <a:lnTo>
                    <a:pt x="44327" y="445543"/>
                  </a:lnTo>
                  <a:lnTo>
                    <a:pt x="44327" y="448564"/>
                  </a:lnTo>
                  <a:lnTo>
                    <a:pt x="42327" y="451208"/>
                  </a:lnTo>
                  <a:lnTo>
                    <a:pt x="40327" y="453096"/>
                  </a:lnTo>
                  <a:lnTo>
                    <a:pt x="37161" y="454245"/>
                  </a:lnTo>
                  <a:lnTo>
                    <a:pt x="31995" y="455000"/>
                  </a:lnTo>
                  <a:lnTo>
                    <a:pt x="25996" y="456888"/>
                  </a:lnTo>
                  <a:lnTo>
                    <a:pt x="17164" y="458776"/>
                  </a:lnTo>
                  <a:lnTo>
                    <a:pt x="13164" y="459909"/>
                  </a:lnTo>
                  <a:lnTo>
                    <a:pt x="9165" y="460665"/>
                  </a:lnTo>
                  <a:lnTo>
                    <a:pt x="5999" y="466345"/>
                  </a:lnTo>
                  <a:lnTo>
                    <a:pt x="5165" y="470122"/>
                  </a:lnTo>
                  <a:lnTo>
                    <a:pt x="3999" y="473143"/>
                  </a:lnTo>
                  <a:lnTo>
                    <a:pt x="1999" y="475802"/>
                  </a:lnTo>
                  <a:lnTo>
                    <a:pt x="1999" y="477690"/>
                  </a:lnTo>
                  <a:lnTo>
                    <a:pt x="0" y="481844"/>
                  </a:lnTo>
                  <a:lnTo>
                    <a:pt x="0" y="486392"/>
                  </a:lnTo>
                  <a:lnTo>
                    <a:pt x="0" y="490168"/>
                  </a:lnTo>
                  <a:lnTo>
                    <a:pt x="1999" y="495093"/>
                  </a:lnTo>
                  <a:lnTo>
                    <a:pt x="3999" y="496982"/>
                  </a:lnTo>
                  <a:lnTo>
                    <a:pt x="7998" y="499625"/>
                  </a:lnTo>
                  <a:lnTo>
                    <a:pt x="11998" y="502646"/>
                  </a:lnTo>
                  <a:lnTo>
                    <a:pt x="15997" y="504535"/>
                  </a:lnTo>
                  <a:lnTo>
                    <a:pt x="17997" y="506438"/>
                  </a:lnTo>
                  <a:lnTo>
                    <a:pt x="21996" y="510215"/>
                  </a:lnTo>
                  <a:lnTo>
                    <a:pt x="23996" y="513991"/>
                  </a:lnTo>
                  <a:lnTo>
                    <a:pt x="25996" y="516651"/>
                  </a:lnTo>
                  <a:lnTo>
                    <a:pt x="29995" y="519672"/>
                  </a:lnTo>
                  <a:lnTo>
                    <a:pt x="31995" y="521560"/>
                  </a:lnTo>
                  <a:lnTo>
                    <a:pt x="35995" y="523448"/>
                  </a:lnTo>
                  <a:lnTo>
                    <a:pt x="38328" y="524581"/>
                  </a:lnTo>
                  <a:lnTo>
                    <a:pt x="42327" y="524581"/>
                  </a:lnTo>
                  <a:lnTo>
                    <a:pt x="44327" y="524581"/>
                  </a:lnTo>
                  <a:lnTo>
                    <a:pt x="49159" y="524581"/>
                  </a:lnTo>
                  <a:lnTo>
                    <a:pt x="55159" y="523448"/>
                  </a:lnTo>
                  <a:lnTo>
                    <a:pt x="60325" y="522693"/>
                  </a:lnTo>
                  <a:lnTo>
                    <a:pt x="65157" y="521560"/>
                  </a:lnTo>
                  <a:lnTo>
                    <a:pt x="68323" y="521560"/>
                  </a:lnTo>
                  <a:lnTo>
                    <a:pt x="71156" y="522693"/>
                  </a:lnTo>
                  <a:lnTo>
                    <a:pt x="72323" y="523448"/>
                  </a:lnTo>
                  <a:lnTo>
                    <a:pt x="72323" y="525337"/>
                  </a:lnTo>
                  <a:lnTo>
                    <a:pt x="72323" y="526485"/>
                  </a:lnTo>
                  <a:lnTo>
                    <a:pt x="71156" y="529129"/>
                  </a:lnTo>
                  <a:lnTo>
                    <a:pt x="70323" y="530262"/>
                  </a:lnTo>
                  <a:lnTo>
                    <a:pt x="68323" y="532150"/>
                  </a:lnTo>
                  <a:lnTo>
                    <a:pt x="66324" y="534793"/>
                  </a:lnTo>
                  <a:lnTo>
                    <a:pt x="62324" y="537830"/>
                  </a:lnTo>
                  <a:lnTo>
                    <a:pt x="54325" y="541607"/>
                  </a:lnTo>
                  <a:lnTo>
                    <a:pt x="51159" y="544250"/>
                  </a:lnTo>
                  <a:lnTo>
                    <a:pt x="47160" y="545383"/>
                  </a:lnTo>
                  <a:lnTo>
                    <a:pt x="44327" y="548042"/>
                  </a:lnTo>
                  <a:lnTo>
                    <a:pt x="41161" y="551819"/>
                  </a:lnTo>
                  <a:lnTo>
                    <a:pt x="39161" y="553707"/>
                  </a:lnTo>
                  <a:lnTo>
                    <a:pt x="38328" y="555595"/>
                  </a:lnTo>
                  <a:lnTo>
                    <a:pt x="38328" y="558632"/>
                  </a:lnTo>
                  <a:lnTo>
                    <a:pt x="37161" y="560521"/>
                  </a:lnTo>
                  <a:lnTo>
                    <a:pt x="35161" y="565430"/>
                  </a:lnTo>
                  <a:lnTo>
                    <a:pt x="33995" y="568089"/>
                  </a:lnTo>
                  <a:lnTo>
                    <a:pt x="31995" y="571110"/>
                  </a:lnTo>
                  <a:lnTo>
                    <a:pt x="29995" y="573754"/>
                  </a:lnTo>
                  <a:lnTo>
                    <a:pt x="29995" y="574887"/>
                  </a:lnTo>
                  <a:lnTo>
                    <a:pt x="25996" y="578679"/>
                  </a:lnTo>
                  <a:lnTo>
                    <a:pt x="23163" y="582455"/>
                  </a:lnTo>
                  <a:lnTo>
                    <a:pt x="19164" y="586987"/>
                  </a:lnTo>
                  <a:lnTo>
                    <a:pt x="15997" y="592668"/>
                  </a:lnTo>
                  <a:lnTo>
                    <a:pt x="13164" y="597583"/>
                  </a:lnTo>
                  <a:lnTo>
                    <a:pt x="11165" y="602501"/>
                  </a:lnTo>
                  <a:lnTo>
                    <a:pt x="11998" y="603257"/>
                  </a:lnTo>
                  <a:lnTo>
                    <a:pt x="13164" y="606283"/>
                  </a:lnTo>
                  <a:lnTo>
                    <a:pt x="13164" y="610065"/>
                  </a:lnTo>
                  <a:lnTo>
                    <a:pt x="13164" y="612713"/>
                  </a:lnTo>
                  <a:lnTo>
                    <a:pt x="15164" y="614604"/>
                  </a:lnTo>
                  <a:lnTo>
                    <a:pt x="17997" y="616494"/>
                  </a:lnTo>
                  <a:lnTo>
                    <a:pt x="19997" y="617630"/>
                  </a:lnTo>
                  <a:lnTo>
                    <a:pt x="23996" y="618387"/>
                  </a:lnTo>
                  <a:lnTo>
                    <a:pt x="29162" y="619520"/>
                  </a:lnTo>
                  <a:lnTo>
                    <a:pt x="33162" y="620277"/>
                  </a:lnTo>
                  <a:lnTo>
                    <a:pt x="35161" y="621411"/>
                  </a:lnTo>
                  <a:lnTo>
                    <a:pt x="37161" y="622168"/>
                  </a:lnTo>
                  <a:lnTo>
                    <a:pt x="38328" y="622168"/>
                  </a:lnTo>
                  <a:lnTo>
                    <a:pt x="39161" y="624059"/>
                  </a:lnTo>
                  <a:lnTo>
                    <a:pt x="40327" y="625951"/>
                  </a:lnTo>
                  <a:lnTo>
                    <a:pt x="41161" y="627841"/>
                  </a:lnTo>
                  <a:lnTo>
                    <a:pt x="43160" y="630867"/>
                  </a:lnTo>
                  <a:lnTo>
                    <a:pt x="43160" y="633515"/>
                  </a:lnTo>
                  <a:lnTo>
                    <a:pt x="44327" y="636541"/>
                  </a:lnTo>
                  <a:lnTo>
                    <a:pt x="44327" y="639187"/>
                  </a:lnTo>
                  <a:lnTo>
                    <a:pt x="45160" y="640323"/>
                  </a:lnTo>
                  <a:lnTo>
                    <a:pt x="45160" y="644105"/>
                  </a:lnTo>
                  <a:lnTo>
                    <a:pt x="46326" y="645996"/>
                  </a:lnTo>
                  <a:lnTo>
                    <a:pt x="47160" y="647887"/>
                  </a:lnTo>
                  <a:lnTo>
                    <a:pt x="48326" y="649022"/>
                  </a:lnTo>
                  <a:lnTo>
                    <a:pt x="49159" y="649779"/>
                  </a:lnTo>
                  <a:lnTo>
                    <a:pt x="49159" y="651670"/>
                  </a:lnTo>
                  <a:lnTo>
                    <a:pt x="48326" y="653560"/>
                  </a:lnTo>
                  <a:lnTo>
                    <a:pt x="46326" y="656586"/>
                  </a:lnTo>
                  <a:lnTo>
                    <a:pt x="44327" y="658477"/>
                  </a:lnTo>
                  <a:lnTo>
                    <a:pt x="42327" y="659234"/>
                  </a:lnTo>
                  <a:lnTo>
                    <a:pt x="41161" y="660369"/>
                  </a:lnTo>
                  <a:lnTo>
                    <a:pt x="39161" y="660369"/>
                  </a:lnTo>
                  <a:lnTo>
                    <a:pt x="35995" y="660369"/>
                  </a:lnTo>
                  <a:lnTo>
                    <a:pt x="35161" y="660369"/>
                  </a:lnTo>
                  <a:lnTo>
                    <a:pt x="33995" y="660369"/>
                  </a:lnTo>
                  <a:lnTo>
                    <a:pt x="33162" y="662260"/>
                  </a:lnTo>
                  <a:lnTo>
                    <a:pt x="31995" y="664150"/>
                  </a:lnTo>
                  <a:lnTo>
                    <a:pt x="31995" y="666798"/>
                  </a:lnTo>
                  <a:lnTo>
                    <a:pt x="31995" y="668689"/>
                  </a:lnTo>
                  <a:lnTo>
                    <a:pt x="31995" y="671715"/>
                  </a:lnTo>
                  <a:lnTo>
                    <a:pt x="31162" y="674362"/>
                  </a:lnTo>
                  <a:lnTo>
                    <a:pt x="29995" y="676253"/>
                  </a:lnTo>
                  <a:lnTo>
                    <a:pt x="29162" y="679279"/>
                  </a:lnTo>
                  <a:lnTo>
                    <a:pt x="27996" y="681927"/>
                  </a:lnTo>
                  <a:lnTo>
                    <a:pt x="27996" y="684953"/>
                  </a:lnTo>
                  <a:lnTo>
                    <a:pt x="27996" y="687979"/>
                  </a:lnTo>
                  <a:lnTo>
                    <a:pt x="27996" y="689869"/>
                  </a:lnTo>
                  <a:lnTo>
                    <a:pt x="29162" y="692517"/>
                  </a:lnTo>
                  <a:lnTo>
                    <a:pt x="29995" y="695543"/>
                  </a:lnTo>
                  <a:lnTo>
                    <a:pt x="31162" y="698190"/>
                  </a:lnTo>
                  <a:lnTo>
                    <a:pt x="33162" y="701216"/>
                  </a:lnTo>
                  <a:lnTo>
                    <a:pt x="33162" y="704998"/>
                  </a:lnTo>
                  <a:lnTo>
                    <a:pt x="33995" y="708780"/>
                  </a:lnTo>
                  <a:lnTo>
                    <a:pt x="35995" y="712562"/>
                  </a:lnTo>
                  <a:lnTo>
                    <a:pt x="35995" y="716345"/>
                  </a:lnTo>
                  <a:lnTo>
                    <a:pt x="37161" y="718992"/>
                  </a:lnTo>
                  <a:lnTo>
                    <a:pt x="37161" y="720883"/>
                  </a:lnTo>
                  <a:lnTo>
                    <a:pt x="38328" y="725800"/>
                  </a:lnTo>
                  <a:lnTo>
                    <a:pt x="38328" y="729583"/>
                  </a:lnTo>
                  <a:lnTo>
                    <a:pt x="37161" y="735256"/>
                  </a:lnTo>
                  <a:lnTo>
                    <a:pt x="35995" y="738281"/>
                  </a:lnTo>
                  <a:lnTo>
                    <a:pt x="33995" y="740173"/>
                  </a:lnTo>
                  <a:lnTo>
                    <a:pt x="31995" y="742820"/>
                  </a:lnTo>
                  <a:lnTo>
                    <a:pt x="31422" y="744900"/>
                  </a:lnTo>
                </a:path>
                <a:path w="395604" h="745489">
                  <a:moveTo>
                    <a:pt x="36447" y="744900"/>
                  </a:moveTo>
                  <a:lnTo>
                    <a:pt x="37161" y="743955"/>
                  </a:lnTo>
                  <a:lnTo>
                    <a:pt x="38328" y="737147"/>
                  </a:lnTo>
                  <a:lnTo>
                    <a:pt x="40327" y="731473"/>
                  </a:lnTo>
                  <a:lnTo>
                    <a:pt x="40327" y="726935"/>
                  </a:lnTo>
                  <a:lnTo>
                    <a:pt x="40327" y="723909"/>
                  </a:lnTo>
                  <a:lnTo>
                    <a:pt x="39161" y="720883"/>
                  </a:lnTo>
                  <a:lnTo>
                    <a:pt x="39161" y="718992"/>
                  </a:lnTo>
                  <a:lnTo>
                    <a:pt x="39161" y="717102"/>
                  </a:lnTo>
                  <a:lnTo>
                    <a:pt x="38328" y="714454"/>
                  </a:lnTo>
                  <a:lnTo>
                    <a:pt x="35995" y="711428"/>
                  </a:lnTo>
                  <a:lnTo>
                    <a:pt x="35995" y="707647"/>
                  </a:lnTo>
                  <a:lnTo>
                    <a:pt x="35161" y="703864"/>
                  </a:lnTo>
                  <a:lnTo>
                    <a:pt x="35161" y="701973"/>
                  </a:lnTo>
                  <a:lnTo>
                    <a:pt x="35161" y="700081"/>
                  </a:lnTo>
                  <a:lnTo>
                    <a:pt x="33995" y="698190"/>
                  </a:lnTo>
                  <a:lnTo>
                    <a:pt x="33995" y="697435"/>
                  </a:lnTo>
                  <a:lnTo>
                    <a:pt x="33162" y="696300"/>
                  </a:lnTo>
                  <a:lnTo>
                    <a:pt x="31995" y="692517"/>
                  </a:lnTo>
                  <a:lnTo>
                    <a:pt x="31162" y="690626"/>
                  </a:lnTo>
                  <a:lnTo>
                    <a:pt x="29995" y="688735"/>
                  </a:lnTo>
                  <a:lnTo>
                    <a:pt x="29995" y="686843"/>
                  </a:lnTo>
                  <a:lnTo>
                    <a:pt x="29995" y="681927"/>
                  </a:lnTo>
                  <a:lnTo>
                    <a:pt x="29995" y="680036"/>
                  </a:lnTo>
                  <a:lnTo>
                    <a:pt x="31162" y="677388"/>
                  </a:lnTo>
                  <a:lnTo>
                    <a:pt x="31995" y="676253"/>
                  </a:lnTo>
                  <a:lnTo>
                    <a:pt x="33162" y="673607"/>
                  </a:lnTo>
                  <a:lnTo>
                    <a:pt x="33162" y="669824"/>
                  </a:lnTo>
                  <a:lnTo>
                    <a:pt x="33995" y="666798"/>
                  </a:lnTo>
                  <a:lnTo>
                    <a:pt x="33995" y="664907"/>
                  </a:lnTo>
                  <a:lnTo>
                    <a:pt x="35161" y="663017"/>
                  </a:lnTo>
                  <a:lnTo>
                    <a:pt x="35161" y="662260"/>
                  </a:lnTo>
                  <a:lnTo>
                    <a:pt x="37161" y="662260"/>
                  </a:lnTo>
                  <a:lnTo>
                    <a:pt x="38328" y="661124"/>
                  </a:lnTo>
                  <a:lnTo>
                    <a:pt x="41161" y="661124"/>
                  </a:lnTo>
                  <a:lnTo>
                    <a:pt x="43160" y="661124"/>
                  </a:lnTo>
                  <a:lnTo>
                    <a:pt x="45160" y="659234"/>
                  </a:lnTo>
                  <a:lnTo>
                    <a:pt x="49159" y="655451"/>
                  </a:lnTo>
                  <a:lnTo>
                    <a:pt x="50326" y="653560"/>
                  </a:lnTo>
                  <a:lnTo>
                    <a:pt x="50326" y="651670"/>
                  </a:lnTo>
                  <a:lnTo>
                    <a:pt x="50326" y="649779"/>
                  </a:lnTo>
                  <a:lnTo>
                    <a:pt x="50326" y="649022"/>
                  </a:lnTo>
                  <a:lnTo>
                    <a:pt x="48326" y="647131"/>
                  </a:lnTo>
                  <a:lnTo>
                    <a:pt x="47160" y="645239"/>
                  </a:lnTo>
                  <a:lnTo>
                    <a:pt x="46326" y="643348"/>
                  </a:lnTo>
                  <a:lnTo>
                    <a:pt x="46326" y="640323"/>
                  </a:lnTo>
                  <a:lnTo>
                    <a:pt x="45160" y="636541"/>
                  </a:lnTo>
                  <a:lnTo>
                    <a:pt x="44327" y="633515"/>
                  </a:lnTo>
                  <a:lnTo>
                    <a:pt x="44327" y="629732"/>
                  </a:lnTo>
                  <a:lnTo>
                    <a:pt x="44327" y="627085"/>
                  </a:lnTo>
                  <a:lnTo>
                    <a:pt x="43160" y="625194"/>
                  </a:lnTo>
                  <a:lnTo>
                    <a:pt x="43160" y="624059"/>
                  </a:lnTo>
                  <a:lnTo>
                    <a:pt x="41161" y="622168"/>
                  </a:lnTo>
                  <a:lnTo>
                    <a:pt x="39161" y="621411"/>
                  </a:lnTo>
                  <a:lnTo>
                    <a:pt x="38328" y="619520"/>
                  </a:lnTo>
                  <a:lnTo>
                    <a:pt x="37161" y="620277"/>
                  </a:lnTo>
                  <a:lnTo>
                    <a:pt x="35161" y="619520"/>
                  </a:lnTo>
                  <a:lnTo>
                    <a:pt x="33162" y="619520"/>
                  </a:lnTo>
                  <a:lnTo>
                    <a:pt x="29162" y="618387"/>
                  </a:lnTo>
                  <a:lnTo>
                    <a:pt x="15164" y="610821"/>
                  </a:lnTo>
                  <a:lnTo>
                    <a:pt x="15164" y="605149"/>
                  </a:lnTo>
                  <a:lnTo>
                    <a:pt x="15997" y="600232"/>
                  </a:lnTo>
                  <a:lnTo>
                    <a:pt x="17997" y="595694"/>
                  </a:lnTo>
                  <a:lnTo>
                    <a:pt x="19997" y="590779"/>
                  </a:lnTo>
                  <a:lnTo>
                    <a:pt x="23163" y="585099"/>
                  </a:lnTo>
                  <a:lnTo>
                    <a:pt x="25996" y="582455"/>
                  </a:lnTo>
                  <a:lnTo>
                    <a:pt x="29995" y="578679"/>
                  </a:lnTo>
                  <a:lnTo>
                    <a:pt x="33162" y="575642"/>
                  </a:lnTo>
                  <a:lnTo>
                    <a:pt x="35161" y="573754"/>
                  </a:lnTo>
                  <a:lnTo>
                    <a:pt x="35161" y="571866"/>
                  </a:lnTo>
                  <a:lnTo>
                    <a:pt x="35995" y="569977"/>
                  </a:lnTo>
                  <a:lnTo>
                    <a:pt x="35995" y="567334"/>
                  </a:lnTo>
                  <a:lnTo>
                    <a:pt x="39161" y="565430"/>
                  </a:lnTo>
                  <a:lnTo>
                    <a:pt x="39161" y="562409"/>
                  </a:lnTo>
                  <a:lnTo>
                    <a:pt x="40327" y="560521"/>
                  </a:lnTo>
                  <a:lnTo>
                    <a:pt x="41161" y="556728"/>
                  </a:lnTo>
                  <a:lnTo>
                    <a:pt x="43160" y="553707"/>
                  </a:lnTo>
                  <a:lnTo>
                    <a:pt x="45160" y="551819"/>
                  </a:lnTo>
                  <a:lnTo>
                    <a:pt x="49159" y="548042"/>
                  </a:lnTo>
                  <a:lnTo>
                    <a:pt x="52326" y="546139"/>
                  </a:lnTo>
                  <a:lnTo>
                    <a:pt x="55159" y="543495"/>
                  </a:lnTo>
                  <a:lnTo>
                    <a:pt x="59158" y="541607"/>
                  </a:lnTo>
                  <a:lnTo>
                    <a:pt x="62324" y="539719"/>
                  </a:lnTo>
                  <a:lnTo>
                    <a:pt x="66324" y="537830"/>
                  </a:lnTo>
                  <a:lnTo>
                    <a:pt x="68323" y="535926"/>
                  </a:lnTo>
                  <a:lnTo>
                    <a:pt x="70323" y="534038"/>
                  </a:lnTo>
                  <a:lnTo>
                    <a:pt x="71156" y="531017"/>
                  </a:lnTo>
                  <a:lnTo>
                    <a:pt x="73489" y="528373"/>
                  </a:lnTo>
                  <a:lnTo>
                    <a:pt x="74323" y="526485"/>
                  </a:lnTo>
                  <a:lnTo>
                    <a:pt x="74323" y="524581"/>
                  </a:lnTo>
                  <a:lnTo>
                    <a:pt x="74323" y="523448"/>
                  </a:lnTo>
                  <a:lnTo>
                    <a:pt x="73489" y="521560"/>
                  </a:lnTo>
                  <a:lnTo>
                    <a:pt x="72323" y="520805"/>
                  </a:lnTo>
                  <a:lnTo>
                    <a:pt x="68323" y="519672"/>
                  </a:lnTo>
                  <a:lnTo>
                    <a:pt x="64324" y="520805"/>
                  </a:lnTo>
                  <a:lnTo>
                    <a:pt x="58325" y="521560"/>
                  </a:lnTo>
                  <a:lnTo>
                    <a:pt x="53159" y="521560"/>
                  </a:lnTo>
                  <a:lnTo>
                    <a:pt x="48326" y="522693"/>
                  </a:lnTo>
                  <a:lnTo>
                    <a:pt x="44327" y="522693"/>
                  </a:lnTo>
                  <a:lnTo>
                    <a:pt x="39161" y="522693"/>
                  </a:lnTo>
                  <a:lnTo>
                    <a:pt x="37161" y="522693"/>
                  </a:lnTo>
                  <a:lnTo>
                    <a:pt x="33995" y="520805"/>
                  </a:lnTo>
                  <a:lnTo>
                    <a:pt x="31162" y="519672"/>
                  </a:lnTo>
                  <a:lnTo>
                    <a:pt x="27996" y="516651"/>
                  </a:lnTo>
                  <a:lnTo>
                    <a:pt x="25163" y="512858"/>
                  </a:lnTo>
                  <a:lnTo>
                    <a:pt x="21996" y="509082"/>
                  </a:lnTo>
                  <a:lnTo>
                    <a:pt x="19997" y="506438"/>
                  </a:lnTo>
                  <a:lnTo>
                    <a:pt x="17997" y="503402"/>
                  </a:lnTo>
                  <a:lnTo>
                    <a:pt x="13164" y="501513"/>
                  </a:lnTo>
                  <a:lnTo>
                    <a:pt x="7998" y="497737"/>
                  </a:lnTo>
                  <a:lnTo>
                    <a:pt x="3999" y="493945"/>
                  </a:lnTo>
                  <a:lnTo>
                    <a:pt x="3166" y="491301"/>
                  </a:lnTo>
                  <a:lnTo>
                    <a:pt x="1999" y="488280"/>
                  </a:lnTo>
                  <a:lnTo>
                    <a:pt x="1999" y="482600"/>
                  </a:lnTo>
                  <a:lnTo>
                    <a:pt x="1999" y="479956"/>
                  </a:lnTo>
                  <a:lnTo>
                    <a:pt x="5165" y="473914"/>
                  </a:lnTo>
                  <a:lnTo>
                    <a:pt x="5999" y="471254"/>
                  </a:lnTo>
                  <a:lnTo>
                    <a:pt x="7998" y="467478"/>
                  </a:lnTo>
                  <a:lnTo>
                    <a:pt x="9998" y="464457"/>
                  </a:lnTo>
                  <a:lnTo>
                    <a:pt x="11165" y="462553"/>
                  </a:lnTo>
                  <a:lnTo>
                    <a:pt x="13998" y="461798"/>
                  </a:lnTo>
                  <a:lnTo>
                    <a:pt x="17997" y="459909"/>
                  </a:lnTo>
                  <a:lnTo>
                    <a:pt x="29162" y="458021"/>
                  </a:lnTo>
                  <a:lnTo>
                    <a:pt x="37161" y="456133"/>
                  </a:lnTo>
                  <a:lnTo>
                    <a:pt x="42327" y="454245"/>
                  </a:lnTo>
                  <a:lnTo>
                    <a:pt x="45160" y="452341"/>
                  </a:lnTo>
                  <a:lnTo>
                    <a:pt x="46326" y="450452"/>
                  </a:lnTo>
                  <a:lnTo>
                    <a:pt x="46326" y="446676"/>
                  </a:lnTo>
                  <a:lnTo>
                    <a:pt x="46326" y="442900"/>
                  </a:lnTo>
                  <a:lnTo>
                    <a:pt x="46326" y="441751"/>
                  </a:lnTo>
                  <a:lnTo>
                    <a:pt x="46326" y="439863"/>
                  </a:lnTo>
                  <a:lnTo>
                    <a:pt x="47160" y="436841"/>
                  </a:lnTo>
                  <a:lnTo>
                    <a:pt x="50326" y="434953"/>
                  </a:lnTo>
                  <a:lnTo>
                    <a:pt x="53159" y="434198"/>
                  </a:lnTo>
                  <a:lnTo>
                    <a:pt x="56325" y="434198"/>
                  </a:lnTo>
                  <a:lnTo>
                    <a:pt x="62324" y="436841"/>
                  </a:lnTo>
                  <a:lnTo>
                    <a:pt x="68323" y="439107"/>
                  </a:lnTo>
                  <a:lnTo>
                    <a:pt x="73489" y="444788"/>
                  </a:lnTo>
                  <a:lnTo>
                    <a:pt x="77656" y="448564"/>
                  </a:lnTo>
                  <a:lnTo>
                    <a:pt x="78322" y="450452"/>
                  </a:lnTo>
                  <a:lnTo>
                    <a:pt x="79655" y="453096"/>
                  </a:lnTo>
                  <a:lnTo>
                    <a:pt x="80322" y="456888"/>
                  </a:lnTo>
                  <a:lnTo>
                    <a:pt x="83655" y="461798"/>
                  </a:lnTo>
                  <a:lnTo>
                    <a:pt x="86321" y="463702"/>
                  </a:lnTo>
                  <a:lnTo>
                    <a:pt x="91654" y="461798"/>
                  </a:lnTo>
                  <a:lnTo>
                    <a:pt x="105652" y="456133"/>
                  </a:lnTo>
                  <a:lnTo>
                    <a:pt x="110818" y="454245"/>
                  </a:lnTo>
                  <a:lnTo>
                    <a:pt x="114817" y="452341"/>
                  </a:lnTo>
                  <a:lnTo>
                    <a:pt x="119650" y="447431"/>
                  </a:lnTo>
                  <a:lnTo>
                    <a:pt x="122816" y="444788"/>
                  </a:lnTo>
                  <a:lnTo>
                    <a:pt x="124816" y="444788"/>
                  </a:lnTo>
                  <a:lnTo>
                    <a:pt x="123649" y="441751"/>
                  </a:lnTo>
                  <a:lnTo>
                    <a:pt x="123649" y="439863"/>
                  </a:lnTo>
                  <a:lnTo>
                    <a:pt x="123649" y="436841"/>
                  </a:lnTo>
                  <a:lnTo>
                    <a:pt x="117650" y="428518"/>
                  </a:lnTo>
                  <a:lnTo>
                    <a:pt x="113651" y="422853"/>
                  </a:lnTo>
                  <a:lnTo>
                    <a:pt x="110818" y="419061"/>
                  </a:lnTo>
                  <a:lnTo>
                    <a:pt x="107651" y="416039"/>
                  </a:lnTo>
                  <a:lnTo>
                    <a:pt x="102319" y="413396"/>
                  </a:lnTo>
                  <a:lnTo>
                    <a:pt x="98319" y="413396"/>
                  </a:lnTo>
                  <a:lnTo>
                    <a:pt x="91654" y="415284"/>
                  </a:lnTo>
                  <a:lnTo>
                    <a:pt x="84321" y="417928"/>
                  </a:lnTo>
                  <a:lnTo>
                    <a:pt x="82322" y="419061"/>
                  </a:lnTo>
                  <a:lnTo>
                    <a:pt x="75656" y="419061"/>
                  </a:lnTo>
                  <a:lnTo>
                    <a:pt x="68323" y="415284"/>
                  </a:lnTo>
                  <a:lnTo>
                    <a:pt x="65157" y="413396"/>
                  </a:lnTo>
                  <a:lnTo>
                    <a:pt x="65157" y="409604"/>
                  </a:lnTo>
                  <a:lnTo>
                    <a:pt x="67157" y="406583"/>
                  </a:lnTo>
                  <a:lnTo>
                    <a:pt x="72323" y="402806"/>
                  </a:lnTo>
                  <a:lnTo>
                    <a:pt x="76322" y="400147"/>
                  </a:lnTo>
                  <a:lnTo>
                    <a:pt x="79655" y="398259"/>
                  </a:lnTo>
                  <a:lnTo>
                    <a:pt x="83655" y="395237"/>
                  </a:lnTo>
                  <a:lnTo>
                    <a:pt x="88321" y="388424"/>
                  </a:lnTo>
                  <a:lnTo>
                    <a:pt x="89654" y="384648"/>
                  </a:lnTo>
                  <a:lnTo>
                    <a:pt x="96320" y="371414"/>
                  </a:lnTo>
                  <a:lnTo>
                    <a:pt x="98319" y="366867"/>
                  </a:lnTo>
                  <a:lnTo>
                    <a:pt x="99652" y="363846"/>
                  </a:lnTo>
                  <a:lnTo>
                    <a:pt x="100319" y="363090"/>
                  </a:lnTo>
                  <a:lnTo>
                    <a:pt x="101652" y="359298"/>
                  </a:lnTo>
                  <a:lnTo>
                    <a:pt x="99652" y="355144"/>
                  </a:lnTo>
                  <a:lnTo>
                    <a:pt x="94320" y="349479"/>
                  </a:lnTo>
                  <a:lnTo>
                    <a:pt x="94320" y="346820"/>
                  </a:lnTo>
                  <a:lnTo>
                    <a:pt x="97653" y="337363"/>
                  </a:lnTo>
                  <a:lnTo>
                    <a:pt x="96320" y="333587"/>
                  </a:lnTo>
                  <a:lnTo>
                    <a:pt x="95653" y="328662"/>
                  </a:lnTo>
                  <a:lnTo>
                    <a:pt x="91654" y="326773"/>
                  </a:lnTo>
                  <a:lnTo>
                    <a:pt x="82322" y="322997"/>
                  </a:lnTo>
                  <a:lnTo>
                    <a:pt x="72323" y="317317"/>
                  </a:lnTo>
                  <a:lnTo>
                    <a:pt x="66324" y="313540"/>
                  </a:lnTo>
                  <a:lnTo>
                    <a:pt x="61158" y="310519"/>
                  </a:lnTo>
                  <a:lnTo>
                    <a:pt x="56325" y="306727"/>
                  </a:lnTo>
                  <a:lnTo>
                    <a:pt x="56325" y="304838"/>
                  </a:lnTo>
                  <a:lnTo>
                    <a:pt x="57158" y="299174"/>
                  </a:lnTo>
                  <a:lnTo>
                    <a:pt x="62324" y="287829"/>
                  </a:lnTo>
                  <a:lnTo>
                    <a:pt x="64324" y="285925"/>
                  </a:lnTo>
                  <a:lnTo>
                    <a:pt x="66324" y="281393"/>
                  </a:lnTo>
                  <a:lnTo>
                    <a:pt x="73489" y="274580"/>
                  </a:lnTo>
                  <a:lnTo>
                    <a:pt x="81655" y="271558"/>
                  </a:lnTo>
                  <a:lnTo>
                    <a:pt x="89654" y="271558"/>
                  </a:lnTo>
                  <a:lnTo>
                    <a:pt x="93653" y="272691"/>
                  </a:lnTo>
                  <a:lnTo>
                    <a:pt x="96320" y="272691"/>
                  </a:lnTo>
                  <a:lnTo>
                    <a:pt x="99652" y="272691"/>
                  </a:lnTo>
                  <a:lnTo>
                    <a:pt x="102319" y="272691"/>
                  </a:lnTo>
                  <a:lnTo>
                    <a:pt x="106818" y="267782"/>
                  </a:lnTo>
                  <a:lnTo>
                    <a:pt x="111651" y="263990"/>
                  </a:lnTo>
                  <a:lnTo>
                    <a:pt x="116817" y="260213"/>
                  </a:lnTo>
                  <a:lnTo>
                    <a:pt x="120816" y="257570"/>
                  </a:lnTo>
                  <a:lnTo>
                    <a:pt x="127649" y="255666"/>
                  </a:lnTo>
                  <a:lnTo>
                    <a:pt x="134814" y="255666"/>
                  </a:lnTo>
                  <a:lnTo>
                    <a:pt x="140814" y="254533"/>
                  </a:lnTo>
                  <a:lnTo>
                    <a:pt x="144813" y="251889"/>
                  </a:lnTo>
                  <a:lnTo>
                    <a:pt x="147979" y="248113"/>
                  </a:lnTo>
                  <a:lnTo>
                    <a:pt x="151979" y="241300"/>
                  </a:lnTo>
                  <a:lnTo>
                    <a:pt x="153978" y="236768"/>
                  </a:lnTo>
                  <a:lnTo>
                    <a:pt x="156811" y="233731"/>
                  </a:lnTo>
                  <a:lnTo>
                    <a:pt x="160811" y="233731"/>
                  </a:lnTo>
                  <a:lnTo>
                    <a:pt x="164810" y="236768"/>
                  </a:lnTo>
                  <a:lnTo>
                    <a:pt x="172809" y="242432"/>
                  </a:lnTo>
                  <a:lnTo>
                    <a:pt x="179142" y="245076"/>
                  </a:lnTo>
                  <a:lnTo>
                    <a:pt x="179975" y="246225"/>
                  </a:lnTo>
                  <a:lnTo>
                    <a:pt x="181141" y="248113"/>
                  </a:lnTo>
                  <a:lnTo>
                    <a:pt x="179142" y="252645"/>
                  </a:lnTo>
                  <a:lnTo>
                    <a:pt x="171976" y="261346"/>
                  </a:lnTo>
                  <a:lnTo>
                    <a:pt x="166810" y="267027"/>
                  </a:lnTo>
                  <a:lnTo>
                    <a:pt x="160811" y="272691"/>
                  </a:lnTo>
                  <a:lnTo>
                    <a:pt x="151979" y="281393"/>
                  </a:lnTo>
                  <a:lnTo>
                    <a:pt x="146813" y="284036"/>
                  </a:lnTo>
                  <a:lnTo>
                    <a:pt x="145979" y="289717"/>
                  </a:lnTo>
                  <a:lnTo>
                    <a:pt x="147979" y="292738"/>
                  </a:lnTo>
                  <a:lnTo>
                    <a:pt x="151979" y="293493"/>
                  </a:lnTo>
                  <a:lnTo>
                    <a:pt x="161977" y="291605"/>
                  </a:lnTo>
                  <a:lnTo>
                    <a:pt x="171976" y="291605"/>
                  </a:lnTo>
                  <a:lnTo>
                    <a:pt x="177975" y="291605"/>
                  </a:lnTo>
                  <a:lnTo>
                    <a:pt x="181141" y="290850"/>
                  </a:lnTo>
                  <a:lnTo>
                    <a:pt x="183141" y="288962"/>
                  </a:lnTo>
                  <a:lnTo>
                    <a:pt x="189140" y="290850"/>
                  </a:lnTo>
                  <a:lnTo>
                    <a:pt x="193140" y="293493"/>
                  </a:lnTo>
                  <a:lnTo>
                    <a:pt x="197972" y="295382"/>
                  </a:lnTo>
                  <a:lnTo>
                    <a:pt x="203138" y="294626"/>
                  </a:lnTo>
                  <a:lnTo>
                    <a:pt x="209137" y="292738"/>
                  </a:lnTo>
                  <a:lnTo>
                    <a:pt x="212470" y="290850"/>
                  </a:lnTo>
                  <a:lnTo>
                    <a:pt x="218470" y="288962"/>
                  </a:lnTo>
                  <a:lnTo>
                    <a:pt x="223136" y="285925"/>
                  </a:lnTo>
                  <a:lnTo>
                    <a:pt x="226468" y="282148"/>
                  </a:lnTo>
                  <a:lnTo>
                    <a:pt x="227302" y="276468"/>
                  </a:lnTo>
                  <a:lnTo>
                    <a:pt x="225135" y="274580"/>
                  </a:lnTo>
                  <a:lnTo>
                    <a:pt x="217136" y="269670"/>
                  </a:lnTo>
                  <a:lnTo>
                    <a:pt x="214470" y="263990"/>
                  </a:lnTo>
                  <a:lnTo>
                    <a:pt x="217136" y="256437"/>
                  </a:lnTo>
                  <a:lnTo>
                    <a:pt x="220469" y="253778"/>
                  </a:lnTo>
                  <a:lnTo>
                    <a:pt x="223136" y="251889"/>
                  </a:lnTo>
                  <a:lnTo>
                    <a:pt x="228468" y="251889"/>
                  </a:lnTo>
                  <a:lnTo>
                    <a:pt x="234467" y="254533"/>
                  </a:lnTo>
                  <a:lnTo>
                    <a:pt x="237300" y="256437"/>
                  </a:lnTo>
                  <a:lnTo>
                    <a:pt x="240466" y="259458"/>
                  </a:lnTo>
                  <a:lnTo>
                    <a:pt x="244466" y="260213"/>
                  </a:lnTo>
                  <a:lnTo>
                    <a:pt x="252465" y="260213"/>
                  </a:lnTo>
                  <a:lnTo>
                    <a:pt x="256464" y="261346"/>
                  </a:lnTo>
                  <a:lnTo>
                    <a:pt x="259631" y="262102"/>
                  </a:lnTo>
                  <a:lnTo>
                    <a:pt x="261630" y="261346"/>
                  </a:lnTo>
                  <a:lnTo>
                    <a:pt x="262463" y="258325"/>
                  </a:lnTo>
                  <a:lnTo>
                    <a:pt x="264463" y="255666"/>
                  </a:lnTo>
                  <a:lnTo>
                    <a:pt x="267629" y="253778"/>
                  </a:lnTo>
                  <a:lnTo>
                    <a:pt x="269629" y="252645"/>
                  </a:lnTo>
                  <a:lnTo>
                    <a:pt x="272462" y="253778"/>
                  </a:lnTo>
                  <a:lnTo>
                    <a:pt x="275628" y="257570"/>
                  </a:lnTo>
                  <a:lnTo>
                    <a:pt x="277628" y="261346"/>
                  </a:lnTo>
                  <a:lnTo>
                    <a:pt x="281628" y="263234"/>
                  </a:lnTo>
                  <a:lnTo>
                    <a:pt x="286793" y="263990"/>
                  </a:lnTo>
                  <a:lnTo>
                    <a:pt x="287627" y="262102"/>
                  </a:lnTo>
                  <a:lnTo>
                    <a:pt x="286793" y="260213"/>
                  </a:lnTo>
                  <a:lnTo>
                    <a:pt x="286793" y="258325"/>
                  </a:lnTo>
                  <a:lnTo>
                    <a:pt x="288793" y="257570"/>
                  </a:lnTo>
                  <a:lnTo>
                    <a:pt x="292793" y="258325"/>
                  </a:lnTo>
                  <a:lnTo>
                    <a:pt x="294792" y="259458"/>
                  </a:lnTo>
                  <a:lnTo>
                    <a:pt x="296792" y="259458"/>
                  </a:lnTo>
                  <a:lnTo>
                    <a:pt x="299625" y="258325"/>
                  </a:lnTo>
                  <a:lnTo>
                    <a:pt x="301625" y="258325"/>
                  </a:lnTo>
                  <a:lnTo>
                    <a:pt x="306791" y="257570"/>
                  </a:lnTo>
                  <a:lnTo>
                    <a:pt x="304791" y="256437"/>
                  </a:lnTo>
                  <a:lnTo>
                    <a:pt x="302791" y="255666"/>
                  </a:lnTo>
                  <a:lnTo>
                    <a:pt x="298792" y="257570"/>
                  </a:lnTo>
                  <a:lnTo>
                    <a:pt x="295626" y="257570"/>
                  </a:lnTo>
                  <a:lnTo>
                    <a:pt x="294792" y="257570"/>
                  </a:lnTo>
                  <a:lnTo>
                    <a:pt x="292793" y="255666"/>
                  </a:lnTo>
                  <a:lnTo>
                    <a:pt x="290793" y="255666"/>
                  </a:lnTo>
                  <a:lnTo>
                    <a:pt x="286793" y="255666"/>
                  </a:lnTo>
                  <a:lnTo>
                    <a:pt x="284794" y="256437"/>
                  </a:lnTo>
                  <a:lnTo>
                    <a:pt x="283627" y="258325"/>
                  </a:lnTo>
                  <a:lnTo>
                    <a:pt x="284794" y="260213"/>
                  </a:lnTo>
                  <a:lnTo>
                    <a:pt x="285627" y="262102"/>
                  </a:lnTo>
                  <a:lnTo>
                    <a:pt x="282794" y="261346"/>
                  </a:lnTo>
                  <a:lnTo>
                    <a:pt x="280794" y="260213"/>
                  </a:lnTo>
                  <a:lnTo>
                    <a:pt x="278795" y="258325"/>
                  </a:lnTo>
                  <a:lnTo>
                    <a:pt x="275628" y="253778"/>
                  </a:lnTo>
                  <a:lnTo>
                    <a:pt x="271629" y="250756"/>
                  </a:lnTo>
                  <a:lnTo>
                    <a:pt x="269629" y="250001"/>
                  </a:lnTo>
                  <a:lnTo>
                    <a:pt x="268463" y="250001"/>
                  </a:lnTo>
                  <a:lnTo>
                    <a:pt x="267629" y="251889"/>
                  </a:lnTo>
                  <a:lnTo>
                    <a:pt x="264463" y="252645"/>
                  </a:lnTo>
                  <a:lnTo>
                    <a:pt x="261630" y="254533"/>
                  </a:lnTo>
                  <a:lnTo>
                    <a:pt x="259631" y="257570"/>
                  </a:lnTo>
                  <a:lnTo>
                    <a:pt x="259631" y="258325"/>
                  </a:lnTo>
                  <a:lnTo>
                    <a:pt x="257631" y="259458"/>
                  </a:lnTo>
                  <a:lnTo>
                    <a:pt x="257631" y="258325"/>
                  </a:lnTo>
                  <a:lnTo>
                    <a:pt x="255631" y="258325"/>
                  </a:lnTo>
                  <a:lnTo>
                    <a:pt x="251632" y="258325"/>
                  </a:lnTo>
                  <a:lnTo>
                    <a:pt x="251632" y="256437"/>
                  </a:lnTo>
                  <a:lnTo>
                    <a:pt x="252465" y="254533"/>
                  </a:lnTo>
                  <a:lnTo>
                    <a:pt x="254465" y="252645"/>
                  </a:lnTo>
                  <a:lnTo>
                    <a:pt x="256464" y="246225"/>
                  </a:lnTo>
                  <a:lnTo>
                    <a:pt x="257631" y="241300"/>
                  </a:lnTo>
                  <a:lnTo>
                    <a:pt x="259631" y="238656"/>
                  </a:lnTo>
                  <a:lnTo>
                    <a:pt x="267629" y="232976"/>
                  </a:lnTo>
                  <a:lnTo>
                    <a:pt x="271629" y="230710"/>
                  </a:lnTo>
                  <a:lnTo>
                    <a:pt x="272462" y="228821"/>
                  </a:lnTo>
                  <a:lnTo>
                    <a:pt x="276462" y="228821"/>
                  </a:lnTo>
                  <a:lnTo>
                    <a:pt x="281628" y="228821"/>
                  </a:lnTo>
                  <a:lnTo>
                    <a:pt x="285627" y="226933"/>
                  </a:lnTo>
                  <a:lnTo>
                    <a:pt x="286793" y="225029"/>
                  </a:lnTo>
                  <a:lnTo>
                    <a:pt x="287627" y="222386"/>
                  </a:lnTo>
                  <a:lnTo>
                    <a:pt x="287627" y="220498"/>
                  </a:lnTo>
                  <a:lnTo>
                    <a:pt x="285627" y="217476"/>
                  </a:lnTo>
                  <a:lnTo>
                    <a:pt x="286793" y="215588"/>
                  </a:lnTo>
                  <a:lnTo>
                    <a:pt x="292793" y="213684"/>
                  </a:lnTo>
                  <a:lnTo>
                    <a:pt x="298792" y="211796"/>
                  </a:lnTo>
                  <a:lnTo>
                    <a:pt x="303624" y="206131"/>
                  </a:lnTo>
                  <a:lnTo>
                    <a:pt x="306791" y="200451"/>
                  </a:lnTo>
                  <a:lnTo>
                    <a:pt x="308790" y="194031"/>
                  </a:lnTo>
                  <a:lnTo>
                    <a:pt x="309624" y="190994"/>
                  </a:lnTo>
                  <a:lnTo>
                    <a:pt x="306791" y="185329"/>
                  </a:lnTo>
                  <a:lnTo>
                    <a:pt x="297625" y="174739"/>
                  </a:lnTo>
                  <a:lnTo>
                    <a:pt x="296792" y="172080"/>
                  </a:lnTo>
                  <a:lnTo>
                    <a:pt x="297625" y="168304"/>
                  </a:lnTo>
                  <a:lnTo>
                    <a:pt x="300792" y="167171"/>
                  </a:lnTo>
                  <a:lnTo>
                    <a:pt x="301625" y="164527"/>
                  </a:lnTo>
                  <a:lnTo>
                    <a:pt x="303624" y="158847"/>
                  </a:lnTo>
                  <a:lnTo>
                    <a:pt x="306791" y="155826"/>
                  </a:lnTo>
                  <a:lnTo>
                    <a:pt x="311623" y="155070"/>
                  </a:lnTo>
                  <a:lnTo>
                    <a:pt x="316789" y="156959"/>
                  </a:lnTo>
                  <a:lnTo>
                    <a:pt x="320789" y="157714"/>
                  </a:lnTo>
                  <a:lnTo>
                    <a:pt x="326121" y="159602"/>
                  </a:lnTo>
                  <a:lnTo>
                    <a:pt x="330121" y="160735"/>
                  </a:lnTo>
                  <a:lnTo>
                    <a:pt x="332787" y="162623"/>
                  </a:lnTo>
                  <a:lnTo>
                    <a:pt x="336787" y="162623"/>
                  </a:lnTo>
                  <a:lnTo>
                    <a:pt x="340119" y="161490"/>
                  </a:lnTo>
                  <a:lnTo>
                    <a:pt x="342786" y="159602"/>
                  </a:lnTo>
                  <a:lnTo>
                    <a:pt x="348118" y="157714"/>
                  </a:lnTo>
                  <a:lnTo>
                    <a:pt x="352118" y="155826"/>
                  </a:lnTo>
                  <a:lnTo>
                    <a:pt x="354118" y="156959"/>
                  </a:lnTo>
                  <a:lnTo>
                    <a:pt x="357284" y="156959"/>
                  </a:lnTo>
                  <a:lnTo>
                    <a:pt x="359284" y="157714"/>
                  </a:lnTo>
                  <a:lnTo>
                    <a:pt x="362116" y="157714"/>
                  </a:lnTo>
                  <a:lnTo>
                    <a:pt x="366116" y="157714"/>
                  </a:lnTo>
                  <a:lnTo>
                    <a:pt x="368116" y="155826"/>
                  </a:lnTo>
                  <a:lnTo>
                    <a:pt x="370115" y="153937"/>
                  </a:lnTo>
                  <a:lnTo>
                    <a:pt x="368116" y="155070"/>
                  </a:lnTo>
                  <a:lnTo>
                    <a:pt x="365283" y="155826"/>
                  </a:lnTo>
                  <a:lnTo>
                    <a:pt x="360117" y="155826"/>
                  </a:lnTo>
                  <a:lnTo>
                    <a:pt x="358117" y="155826"/>
                  </a:lnTo>
                  <a:lnTo>
                    <a:pt x="357284" y="155070"/>
                  </a:lnTo>
                  <a:lnTo>
                    <a:pt x="357284" y="153937"/>
                  </a:lnTo>
                  <a:lnTo>
                    <a:pt x="359284" y="153182"/>
                  </a:lnTo>
                  <a:lnTo>
                    <a:pt x="361283" y="151278"/>
                  </a:lnTo>
                  <a:lnTo>
                    <a:pt x="364116" y="149012"/>
                  </a:lnTo>
                  <a:lnTo>
                    <a:pt x="367282" y="148257"/>
                  </a:lnTo>
                  <a:lnTo>
                    <a:pt x="369282" y="146369"/>
                  </a:lnTo>
                  <a:lnTo>
                    <a:pt x="370115" y="143348"/>
                  </a:lnTo>
                  <a:lnTo>
                    <a:pt x="370115" y="140688"/>
                  </a:lnTo>
                  <a:lnTo>
                    <a:pt x="369282" y="137667"/>
                  </a:lnTo>
                  <a:lnTo>
                    <a:pt x="367282" y="135024"/>
                  </a:lnTo>
                  <a:lnTo>
                    <a:pt x="364116" y="133135"/>
                  </a:lnTo>
                  <a:lnTo>
                    <a:pt x="362116" y="130099"/>
                  </a:lnTo>
                  <a:lnTo>
                    <a:pt x="361283" y="127455"/>
                  </a:lnTo>
                  <a:lnTo>
                    <a:pt x="362116" y="124434"/>
                  </a:lnTo>
                  <a:lnTo>
                    <a:pt x="363283" y="122546"/>
                  </a:lnTo>
                  <a:lnTo>
                    <a:pt x="366116" y="119886"/>
                  </a:lnTo>
                  <a:lnTo>
                    <a:pt x="366116" y="116865"/>
                  </a:lnTo>
                  <a:lnTo>
                    <a:pt x="364116" y="114222"/>
                  </a:lnTo>
                  <a:lnTo>
                    <a:pt x="360117" y="111201"/>
                  </a:lnTo>
                  <a:lnTo>
                    <a:pt x="357284" y="107408"/>
                  </a:lnTo>
                  <a:lnTo>
                    <a:pt x="357284" y="103632"/>
                  </a:lnTo>
                  <a:lnTo>
                    <a:pt x="358117" y="99840"/>
                  </a:lnTo>
                  <a:lnTo>
                    <a:pt x="360117" y="96063"/>
                  </a:lnTo>
                  <a:lnTo>
                    <a:pt x="361283" y="90399"/>
                  </a:lnTo>
                  <a:lnTo>
                    <a:pt x="362116" y="84718"/>
                  </a:lnTo>
                  <a:lnTo>
                    <a:pt x="362116" y="80942"/>
                  </a:lnTo>
                  <a:lnTo>
                    <a:pt x="360117" y="75261"/>
                  </a:lnTo>
                  <a:lnTo>
                    <a:pt x="358117" y="66560"/>
                  </a:lnTo>
                  <a:lnTo>
                    <a:pt x="354118" y="57858"/>
                  </a:lnTo>
                  <a:lnTo>
                    <a:pt x="348118" y="49550"/>
                  </a:lnTo>
                  <a:lnTo>
                    <a:pt x="344786" y="45758"/>
                  </a:lnTo>
                  <a:lnTo>
                    <a:pt x="344119" y="42736"/>
                  </a:lnTo>
                  <a:lnTo>
                    <a:pt x="344119" y="38960"/>
                  </a:lnTo>
                  <a:lnTo>
                    <a:pt x="346119" y="36301"/>
                  </a:lnTo>
                  <a:lnTo>
                    <a:pt x="346785" y="35168"/>
                  </a:lnTo>
                  <a:lnTo>
                    <a:pt x="350118" y="36301"/>
                  </a:lnTo>
                  <a:lnTo>
                    <a:pt x="354118" y="38189"/>
                  </a:lnTo>
                  <a:lnTo>
                    <a:pt x="359284" y="38189"/>
                  </a:lnTo>
                  <a:lnTo>
                    <a:pt x="362116" y="35168"/>
                  </a:lnTo>
                  <a:lnTo>
                    <a:pt x="364116" y="32524"/>
                  </a:lnTo>
                  <a:lnTo>
                    <a:pt x="365283" y="30636"/>
                  </a:lnTo>
                  <a:lnTo>
                    <a:pt x="366116" y="29503"/>
                  </a:lnTo>
                  <a:lnTo>
                    <a:pt x="369282" y="28748"/>
                  </a:lnTo>
                  <a:lnTo>
                    <a:pt x="370115" y="27599"/>
                  </a:lnTo>
                  <a:lnTo>
                    <a:pt x="371282" y="20046"/>
                  </a:lnTo>
                  <a:lnTo>
                    <a:pt x="374115" y="17009"/>
                  </a:lnTo>
                  <a:lnTo>
                    <a:pt x="377281" y="15121"/>
                  </a:lnTo>
                  <a:lnTo>
                    <a:pt x="388446" y="15121"/>
                  </a:lnTo>
                  <a:lnTo>
                    <a:pt x="392446" y="13233"/>
                  </a:lnTo>
                  <a:lnTo>
                    <a:pt x="394445" y="10589"/>
                  </a:lnTo>
                  <a:lnTo>
                    <a:pt x="394445" y="6797"/>
                  </a:lnTo>
                  <a:lnTo>
                    <a:pt x="395279" y="3021"/>
                  </a:lnTo>
                  <a:lnTo>
                    <a:pt x="393279" y="0"/>
                  </a:lnTo>
                  <a:lnTo>
                    <a:pt x="393279" y="5664"/>
                  </a:lnTo>
                  <a:lnTo>
                    <a:pt x="392446" y="10589"/>
                  </a:lnTo>
                  <a:lnTo>
                    <a:pt x="389279" y="12478"/>
                  </a:lnTo>
                  <a:lnTo>
                    <a:pt x="387280" y="13233"/>
                  </a:lnTo>
                  <a:lnTo>
                    <a:pt x="376115" y="14366"/>
                  </a:lnTo>
                  <a:lnTo>
                    <a:pt x="373282" y="14366"/>
                  </a:lnTo>
                  <a:lnTo>
                    <a:pt x="371282" y="15121"/>
                  </a:lnTo>
                  <a:lnTo>
                    <a:pt x="369282" y="18913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6" name="object 356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8275765" y="5066398"/>
              <a:ext cx="171288" cy="189343"/>
            </a:xfrm>
            <a:prstGeom prst="rect">
              <a:avLst/>
            </a:prstGeom>
          </p:spPr>
        </p:pic>
        <p:sp>
          <p:nvSpPr>
            <p:cNvPr id="3567" name="object 3567"/>
            <p:cNvSpPr/>
            <p:nvPr/>
          </p:nvSpPr>
          <p:spPr>
            <a:xfrm>
              <a:off x="7865128" y="4674188"/>
              <a:ext cx="581025" cy="1174750"/>
            </a:xfrm>
            <a:custGeom>
              <a:avLst/>
              <a:gdLst/>
              <a:ahLst/>
              <a:cxnLst/>
              <a:rect l="l" t="t" r="r" b="b"/>
              <a:pathLst>
                <a:path w="581025" h="1174750">
                  <a:moveTo>
                    <a:pt x="580787" y="723327"/>
                  </a:moveTo>
                  <a:lnTo>
                    <a:pt x="575754" y="726559"/>
                  </a:lnTo>
                  <a:lnTo>
                    <a:pt x="566588" y="734128"/>
                  </a:lnTo>
                  <a:lnTo>
                    <a:pt x="560589" y="740941"/>
                  </a:lnTo>
                  <a:lnTo>
                    <a:pt x="553424" y="753419"/>
                  </a:lnTo>
                  <a:lnTo>
                    <a:pt x="550591" y="755307"/>
                  </a:lnTo>
                  <a:lnTo>
                    <a:pt x="548591" y="757195"/>
                  </a:lnTo>
                  <a:lnTo>
                    <a:pt x="545425" y="760988"/>
                  </a:lnTo>
                  <a:lnTo>
                    <a:pt x="541425" y="763631"/>
                  </a:lnTo>
                  <a:lnTo>
                    <a:pt x="538592" y="768556"/>
                  </a:lnTo>
                  <a:lnTo>
                    <a:pt x="530093" y="776865"/>
                  </a:lnTo>
                  <a:lnTo>
                    <a:pt x="525427" y="787454"/>
                  </a:lnTo>
                  <a:lnTo>
                    <a:pt x="519428" y="795023"/>
                  </a:lnTo>
                  <a:lnTo>
                    <a:pt x="514096" y="804480"/>
                  </a:lnTo>
                  <a:lnTo>
                    <a:pt x="507430" y="811293"/>
                  </a:lnTo>
                  <a:lnTo>
                    <a:pt x="492932" y="816958"/>
                  </a:lnTo>
                  <a:lnTo>
                    <a:pt x="482933" y="817713"/>
                  </a:lnTo>
                  <a:lnTo>
                    <a:pt x="470935" y="819601"/>
                  </a:lnTo>
                  <a:lnTo>
                    <a:pt x="452937" y="823394"/>
                  </a:lnTo>
                  <a:lnTo>
                    <a:pt x="433773" y="828303"/>
                  </a:lnTo>
                  <a:lnTo>
                    <a:pt x="414443" y="833983"/>
                  </a:lnTo>
                  <a:lnTo>
                    <a:pt x="406444" y="835872"/>
                  </a:lnTo>
                  <a:lnTo>
                    <a:pt x="397778" y="842685"/>
                  </a:lnTo>
                  <a:lnTo>
                    <a:pt x="391279" y="845329"/>
                  </a:lnTo>
                  <a:lnTo>
                    <a:pt x="384447" y="850238"/>
                  </a:lnTo>
                  <a:lnTo>
                    <a:pt x="375281" y="857807"/>
                  </a:lnTo>
                  <a:lnTo>
                    <a:pt x="363283" y="863487"/>
                  </a:lnTo>
                  <a:lnTo>
                    <a:pt x="356117" y="866131"/>
                  </a:lnTo>
                  <a:lnTo>
                    <a:pt x="347285" y="870285"/>
                  </a:lnTo>
                  <a:lnTo>
                    <a:pt x="342119" y="874077"/>
                  </a:lnTo>
                  <a:lnTo>
                    <a:pt x="335287" y="880497"/>
                  </a:lnTo>
                  <a:lnTo>
                    <a:pt x="326121" y="891842"/>
                  </a:lnTo>
                  <a:lnTo>
                    <a:pt x="318956" y="898655"/>
                  </a:lnTo>
                  <a:lnTo>
                    <a:pt x="314123" y="902432"/>
                  </a:lnTo>
                  <a:lnTo>
                    <a:pt x="310957" y="906224"/>
                  </a:lnTo>
                  <a:lnTo>
                    <a:pt x="308124" y="911889"/>
                  </a:lnTo>
                  <a:lnTo>
                    <a:pt x="304958" y="914926"/>
                  </a:lnTo>
                  <a:lnTo>
                    <a:pt x="302125" y="914926"/>
                  </a:lnTo>
                  <a:lnTo>
                    <a:pt x="296126" y="915681"/>
                  </a:lnTo>
                  <a:lnTo>
                    <a:pt x="289626" y="916814"/>
                  </a:lnTo>
                  <a:lnTo>
                    <a:pt x="280961" y="920590"/>
                  </a:lnTo>
                  <a:lnTo>
                    <a:pt x="273629" y="922478"/>
                  </a:lnTo>
                  <a:lnTo>
                    <a:pt x="240466" y="904336"/>
                  </a:lnTo>
                  <a:lnTo>
                    <a:pt x="234467" y="902432"/>
                  </a:lnTo>
                  <a:lnTo>
                    <a:pt x="229635" y="901299"/>
                  </a:lnTo>
                  <a:lnTo>
                    <a:pt x="226468" y="901299"/>
                  </a:lnTo>
                  <a:lnTo>
                    <a:pt x="224469" y="900544"/>
                  </a:lnTo>
                  <a:lnTo>
                    <a:pt x="224469" y="898655"/>
                  </a:lnTo>
                  <a:lnTo>
                    <a:pt x="225635" y="895634"/>
                  </a:lnTo>
                  <a:lnTo>
                    <a:pt x="227635" y="891842"/>
                  </a:lnTo>
                  <a:lnTo>
                    <a:pt x="226468" y="886177"/>
                  </a:lnTo>
                  <a:lnTo>
                    <a:pt x="228468" y="878609"/>
                  </a:lnTo>
                  <a:lnTo>
                    <a:pt x="233634" y="874077"/>
                  </a:lnTo>
                  <a:lnTo>
                    <a:pt x="240466" y="869152"/>
                  </a:lnTo>
                  <a:lnTo>
                    <a:pt x="245632" y="862354"/>
                  </a:lnTo>
                  <a:lnTo>
                    <a:pt x="253631" y="855918"/>
                  </a:lnTo>
                  <a:lnTo>
                    <a:pt x="256798" y="850993"/>
                  </a:lnTo>
                  <a:lnTo>
                    <a:pt x="254465" y="850238"/>
                  </a:lnTo>
                  <a:lnTo>
                    <a:pt x="251632" y="849105"/>
                  </a:lnTo>
                  <a:lnTo>
                    <a:pt x="241633" y="849105"/>
                  </a:lnTo>
                  <a:lnTo>
                    <a:pt x="237634" y="848350"/>
                  </a:lnTo>
                  <a:lnTo>
                    <a:pt x="234467" y="846461"/>
                  </a:lnTo>
                  <a:lnTo>
                    <a:pt x="233634" y="842685"/>
                  </a:lnTo>
                  <a:lnTo>
                    <a:pt x="235634" y="840781"/>
                  </a:lnTo>
                  <a:lnTo>
                    <a:pt x="237634" y="837760"/>
                  </a:lnTo>
                  <a:lnTo>
                    <a:pt x="241633" y="835872"/>
                  </a:lnTo>
                  <a:lnTo>
                    <a:pt x="246466" y="833983"/>
                  </a:lnTo>
                  <a:lnTo>
                    <a:pt x="249632" y="833228"/>
                  </a:lnTo>
                  <a:lnTo>
                    <a:pt x="250465" y="830191"/>
                  </a:lnTo>
                  <a:lnTo>
                    <a:pt x="248465" y="829436"/>
                  </a:lnTo>
                  <a:lnTo>
                    <a:pt x="246466" y="828303"/>
                  </a:lnTo>
                  <a:lnTo>
                    <a:pt x="239633" y="829436"/>
                  </a:lnTo>
                  <a:lnTo>
                    <a:pt x="234467" y="831340"/>
                  </a:lnTo>
                  <a:lnTo>
                    <a:pt x="232468" y="829436"/>
                  </a:lnTo>
                  <a:lnTo>
                    <a:pt x="230468" y="825282"/>
                  </a:lnTo>
                  <a:lnTo>
                    <a:pt x="231634" y="821505"/>
                  </a:lnTo>
                  <a:lnTo>
                    <a:pt x="234467" y="817713"/>
                  </a:lnTo>
                  <a:lnTo>
                    <a:pt x="239633" y="815825"/>
                  </a:lnTo>
                  <a:lnTo>
                    <a:pt x="243633" y="816958"/>
                  </a:lnTo>
                  <a:lnTo>
                    <a:pt x="249632" y="817713"/>
                  </a:lnTo>
                  <a:lnTo>
                    <a:pt x="254465" y="816958"/>
                  </a:lnTo>
                  <a:lnTo>
                    <a:pt x="257631" y="815070"/>
                  </a:lnTo>
                  <a:lnTo>
                    <a:pt x="257631" y="813181"/>
                  </a:lnTo>
                  <a:lnTo>
                    <a:pt x="257631" y="808256"/>
                  </a:lnTo>
                  <a:lnTo>
                    <a:pt x="259631" y="804480"/>
                  </a:lnTo>
                  <a:lnTo>
                    <a:pt x="268796" y="796911"/>
                  </a:lnTo>
                  <a:lnTo>
                    <a:pt x="274795" y="792379"/>
                  </a:lnTo>
                  <a:lnTo>
                    <a:pt x="276795" y="789358"/>
                  </a:lnTo>
                  <a:lnTo>
                    <a:pt x="275628" y="787454"/>
                  </a:lnTo>
                  <a:lnTo>
                    <a:pt x="272795" y="785566"/>
                  </a:lnTo>
                  <a:lnTo>
                    <a:pt x="265630" y="781790"/>
                  </a:lnTo>
                  <a:lnTo>
                    <a:pt x="262797" y="778768"/>
                  </a:lnTo>
                  <a:lnTo>
                    <a:pt x="261630" y="774221"/>
                  </a:lnTo>
                  <a:lnTo>
                    <a:pt x="261630" y="774976"/>
                  </a:lnTo>
                  <a:lnTo>
                    <a:pt x="260797" y="779901"/>
                  </a:lnTo>
                  <a:lnTo>
                    <a:pt x="263630" y="781790"/>
                  </a:lnTo>
                  <a:lnTo>
                    <a:pt x="269629" y="785566"/>
                  </a:lnTo>
                  <a:lnTo>
                    <a:pt x="274795" y="787454"/>
                  </a:lnTo>
                  <a:lnTo>
                    <a:pt x="275628" y="788587"/>
                  </a:lnTo>
                  <a:lnTo>
                    <a:pt x="273629" y="790491"/>
                  </a:lnTo>
                  <a:lnTo>
                    <a:pt x="266796" y="796911"/>
                  </a:lnTo>
                  <a:lnTo>
                    <a:pt x="262797" y="799948"/>
                  </a:lnTo>
                  <a:lnTo>
                    <a:pt x="260797" y="802592"/>
                  </a:lnTo>
                  <a:lnTo>
                    <a:pt x="257631" y="806368"/>
                  </a:lnTo>
                  <a:lnTo>
                    <a:pt x="255631" y="810160"/>
                  </a:lnTo>
                  <a:lnTo>
                    <a:pt x="255631" y="813937"/>
                  </a:lnTo>
                  <a:lnTo>
                    <a:pt x="252465" y="815825"/>
                  </a:lnTo>
                  <a:lnTo>
                    <a:pt x="246466" y="815825"/>
                  </a:lnTo>
                  <a:lnTo>
                    <a:pt x="242466" y="815070"/>
                  </a:lnTo>
                  <a:lnTo>
                    <a:pt x="236467" y="815825"/>
                  </a:lnTo>
                  <a:lnTo>
                    <a:pt x="231634" y="817713"/>
                  </a:lnTo>
                  <a:lnTo>
                    <a:pt x="229635" y="823394"/>
                  </a:lnTo>
                  <a:lnTo>
                    <a:pt x="230468" y="830191"/>
                  </a:lnTo>
                  <a:lnTo>
                    <a:pt x="234467" y="832095"/>
                  </a:lnTo>
                  <a:lnTo>
                    <a:pt x="240466" y="831340"/>
                  </a:lnTo>
                  <a:lnTo>
                    <a:pt x="245632" y="830191"/>
                  </a:lnTo>
                  <a:lnTo>
                    <a:pt x="248465" y="831340"/>
                  </a:lnTo>
                  <a:lnTo>
                    <a:pt x="248465" y="832095"/>
                  </a:lnTo>
                  <a:lnTo>
                    <a:pt x="243633" y="833228"/>
                  </a:lnTo>
                  <a:lnTo>
                    <a:pt x="235634" y="837005"/>
                  </a:lnTo>
                  <a:lnTo>
                    <a:pt x="231634" y="842685"/>
                  </a:lnTo>
                  <a:lnTo>
                    <a:pt x="231634" y="845329"/>
                  </a:lnTo>
                  <a:lnTo>
                    <a:pt x="234467" y="849105"/>
                  </a:lnTo>
                  <a:lnTo>
                    <a:pt x="240466" y="850238"/>
                  </a:lnTo>
                  <a:lnTo>
                    <a:pt x="251632" y="850238"/>
                  </a:lnTo>
                  <a:lnTo>
                    <a:pt x="253631" y="850993"/>
                  </a:lnTo>
                  <a:lnTo>
                    <a:pt x="253631" y="852897"/>
                  </a:lnTo>
                  <a:lnTo>
                    <a:pt x="238467" y="867263"/>
                  </a:lnTo>
                  <a:lnTo>
                    <a:pt x="229635" y="874832"/>
                  </a:lnTo>
                  <a:lnTo>
                    <a:pt x="226468" y="879742"/>
                  </a:lnTo>
                  <a:lnTo>
                    <a:pt x="224469" y="884289"/>
                  </a:lnTo>
                  <a:lnTo>
                    <a:pt x="224469" y="891842"/>
                  </a:lnTo>
                  <a:lnTo>
                    <a:pt x="223635" y="896767"/>
                  </a:lnTo>
                  <a:lnTo>
                    <a:pt x="222469" y="898655"/>
                  </a:lnTo>
                  <a:lnTo>
                    <a:pt x="219303" y="898655"/>
                  </a:lnTo>
                  <a:lnTo>
                    <a:pt x="216470" y="898655"/>
                  </a:lnTo>
                  <a:lnTo>
                    <a:pt x="211304" y="897522"/>
                  </a:lnTo>
                  <a:lnTo>
                    <a:pt x="207304" y="898655"/>
                  </a:lnTo>
                  <a:lnTo>
                    <a:pt x="204471" y="899411"/>
                  </a:lnTo>
                  <a:lnTo>
                    <a:pt x="202472" y="902432"/>
                  </a:lnTo>
                  <a:lnTo>
                    <a:pt x="199305" y="906224"/>
                  </a:lnTo>
                  <a:lnTo>
                    <a:pt x="196473" y="908112"/>
                  </a:lnTo>
                  <a:lnTo>
                    <a:pt x="189307" y="911889"/>
                  </a:lnTo>
                  <a:lnTo>
                    <a:pt x="183974" y="915681"/>
                  </a:lnTo>
                  <a:lnTo>
                    <a:pt x="177975" y="918702"/>
                  </a:lnTo>
                  <a:lnTo>
                    <a:pt x="169310" y="923234"/>
                  </a:lnTo>
                  <a:lnTo>
                    <a:pt x="161977" y="928159"/>
                  </a:lnTo>
                  <a:lnTo>
                    <a:pt x="150812" y="937616"/>
                  </a:lnTo>
                  <a:lnTo>
                    <a:pt x="141980" y="944036"/>
                  </a:lnTo>
                  <a:lnTo>
                    <a:pt x="133981" y="951982"/>
                  </a:lnTo>
                  <a:lnTo>
                    <a:pt x="129982" y="954626"/>
                  </a:lnTo>
                  <a:lnTo>
                    <a:pt x="124816" y="955774"/>
                  </a:lnTo>
                  <a:lnTo>
                    <a:pt x="115650" y="957662"/>
                  </a:lnTo>
                  <a:lnTo>
                    <a:pt x="104818" y="963327"/>
                  </a:lnTo>
                  <a:lnTo>
                    <a:pt x="79655" y="990943"/>
                  </a:lnTo>
                  <a:lnTo>
                    <a:pt x="76489" y="994719"/>
                  </a:lnTo>
                  <a:lnTo>
                    <a:pt x="73656" y="996623"/>
                  </a:lnTo>
                  <a:lnTo>
                    <a:pt x="69657" y="997378"/>
                  </a:lnTo>
                  <a:lnTo>
                    <a:pt x="60491" y="998511"/>
                  </a:lnTo>
                  <a:lnTo>
                    <a:pt x="56492" y="998511"/>
                  </a:lnTo>
                  <a:lnTo>
                    <a:pt x="52492" y="1001155"/>
                  </a:lnTo>
                  <a:lnTo>
                    <a:pt x="47160" y="1004931"/>
                  </a:lnTo>
                  <a:lnTo>
                    <a:pt x="42327" y="1011745"/>
                  </a:lnTo>
                  <a:lnTo>
                    <a:pt x="35161" y="1017425"/>
                  </a:lnTo>
                  <a:lnTo>
                    <a:pt x="11998" y="1048809"/>
                  </a:lnTo>
                  <a:lnTo>
                    <a:pt x="7998" y="1067721"/>
                  </a:lnTo>
                  <a:lnTo>
                    <a:pt x="7998" y="1074528"/>
                  </a:lnTo>
                  <a:lnTo>
                    <a:pt x="11165" y="1082849"/>
                  </a:lnTo>
                  <a:lnTo>
                    <a:pt x="13164" y="1088523"/>
                  </a:lnTo>
                  <a:lnTo>
                    <a:pt x="13164" y="1097222"/>
                  </a:lnTo>
                  <a:lnTo>
                    <a:pt x="11998" y="1101760"/>
                  </a:lnTo>
                  <a:lnTo>
                    <a:pt x="7998" y="1108568"/>
                  </a:lnTo>
                  <a:lnTo>
                    <a:pt x="7165" y="1111217"/>
                  </a:lnTo>
                  <a:lnTo>
                    <a:pt x="7165" y="1118024"/>
                  </a:lnTo>
                  <a:lnTo>
                    <a:pt x="3166" y="1132396"/>
                  </a:lnTo>
                  <a:lnTo>
                    <a:pt x="1166" y="1139962"/>
                  </a:lnTo>
                  <a:lnTo>
                    <a:pt x="0" y="1146391"/>
                  </a:lnTo>
                  <a:lnTo>
                    <a:pt x="1999" y="1158872"/>
                  </a:lnTo>
                  <a:lnTo>
                    <a:pt x="1999" y="1166436"/>
                  </a:lnTo>
                  <a:lnTo>
                    <a:pt x="1166" y="1174000"/>
                  </a:lnTo>
                  <a:lnTo>
                    <a:pt x="1121" y="1174190"/>
                  </a:lnTo>
                </a:path>
                <a:path w="581025" h="1174750">
                  <a:moveTo>
                    <a:pt x="580787" y="5979"/>
                  </a:moveTo>
                  <a:lnTo>
                    <a:pt x="574587" y="2659"/>
                  </a:lnTo>
                  <a:lnTo>
                    <a:pt x="563422" y="0"/>
                  </a:lnTo>
                  <a:lnTo>
                    <a:pt x="554590" y="0"/>
                  </a:lnTo>
                  <a:lnTo>
                    <a:pt x="541425" y="1903"/>
                  </a:lnTo>
                  <a:lnTo>
                    <a:pt x="532593" y="3792"/>
                  </a:lnTo>
                  <a:lnTo>
                    <a:pt x="526094" y="7568"/>
                  </a:lnTo>
                  <a:lnTo>
                    <a:pt x="523428" y="10589"/>
                  </a:lnTo>
                  <a:lnTo>
                    <a:pt x="515429" y="16270"/>
                  </a:lnTo>
                  <a:lnTo>
                    <a:pt x="508096" y="20046"/>
                  </a:lnTo>
                  <a:lnTo>
                    <a:pt x="498098" y="26482"/>
                  </a:lnTo>
                  <a:lnTo>
                    <a:pt x="492932" y="28370"/>
                  </a:lnTo>
                  <a:lnTo>
                    <a:pt x="486933" y="30258"/>
                  </a:lnTo>
                  <a:lnTo>
                    <a:pt x="482100" y="33295"/>
                  </a:lnTo>
                  <a:lnTo>
                    <a:pt x="472101" y="39715"/>
                  </a:lnTo>
                  <a:lnTo>
                    <a:pt x="454937" y="48417"/>
                  </a:lnTo>
                  <a:lnTo>
                    <a:pt x="438939" y="53342"/>
                  </a:lnTo>
                  <a:lnTo>
                    <a:pt x="427774" y="55230"/>
                  </a:lnTo>
                  <a:lnTo>
                    <a:pt x="421775" y="57118"/>
                  </a:lnTo>
                  <a:lnTo>
                    <a:pt x="416442" y="59762"/>
                  </a:lnTo>
                  <a:lnTo>
                    <a:pt x="411776" y="63554"/>
                  </a:lnTo>
                  <a:lnTo>
                    <a:pt x="409777" y="62783"/>
                  </a:lnTo>
                  <a:lnTo>
                    <a:pt x="409777" y="61650"/>
                  </a:lnTo>
                  <a:lnTo>
                    <a:pt x="409777" y="60895"/>
                  </a:lnTo>
                  <a:lnTo>
                    <a:pt x="421775" y="42752"/>
                  </a:lnTo>
                  <a:lnTo>
                    <a:pt x="415776" y="47284"/>
                  </a:lnTo>
                  <a:lnTo>
                    <a:pt x="408443" y="57874"/>
                  </a:lnTo>
                  <a:lnTo>
                    <a:pt x="407777" y="62783"/>
                  </a:lnTo>
                  <a:lnTo>
                    <a:pt x="406444" y="65442"/>
                  </a:lnTo>
                  <a:lnTo>
                    <a:pt x="395779" y="76032"/>
                  </a:lnTo>
                  <a:lnTo>
                    <a:pt x="392446" y="77920"/>
                  </a:lnTo>
                  <a:lnTo>
                    <a:pt x="341286" y="77920"/>
                  </a:lnTo>
                  <a:lnTo>
                    <a:pt x="333287" y="78676"/>
                  </a:lnTo>
                  <a:lnTo>
                    <a:pt x="326121" y="79809"/>
                  </a:lnTo>
                  <a:lnTo>
                    <a:pt x="320122" y="80564"/>
                  </a:lnTo>
                  <a:lnTo>
                    <a:pt x="318122" y="79809"/>
                  </a:lnTo>
                  <a:lnTo>
                    <a:pt x="318956" y="78676"/>
                  </a:lnTo>
                  <a:lnTo>
                    <a:pt x="320955" y="77920"/>
                  </a:lnTo>
                  <a:lnTo>
                    <a:pt x="322122" y="76032"/>
                  </a:lnTo>
                  <a:lnTo>
                    <a:pt x="325288" y="74144"/>
                  </a:lnTo>
                  <a:lnTo>
                    <a:pt x="328121" y="72240"/>
                  </a:lnTo>
                  <a:lnTo>
                    <a:pt x="331287" y="70352"/>
                  </a:lnTo>
                  <a:lnTo>
                    <a:pt x="332121" y="69219"/>
                  </a:lnTo>
                  <a:lnTo>
                    <a:pt x="333287" y="67331"/>
                  </a:lnTo>
                  <a:lnTo>
                    <a:pt x="329288" y="69219"/>
                  </a:lnTo>
                  <a:lnTo>
                    <a:pt x="322955" y="71107"/>
                  </a:lnTo>
                  <a:lnTo>
                    <a:pt x="320122" y="72995"/>
                  </a:lnTo>
                  <a:lnTo>
                    <a:pt x="316956" y="74899"/>
                  </a:lnTo>
                  <a:lnTo>
                    <a:pt x="314123" y="76788"/>
                  </a:lnTo>
                  <a:lnTo>
                    <a:pt x="310124" y="79809"/>
                  </a:lnTo>
                  <a:lnTo>
                    <a:pt x="306124" y="83585"/>
                  </a:lnTo>
                  <a:lnTo>
                    <a:pt x="304958" y="87377"/>
                  </a:lnTo>
                  <a:lnTo>
                    <a:pt x="304958" y="92287"/>
                  </a:lnTo>
                  <a:lnTo>
                    <a:pt x="304124" y="96834"/>
                  </a:lnTo>
                  <a:lnTo>
                    <a:pt x="302958" y="99855"/>
                  </a:lnTo>
                  <a:lnTo>
                    <a:pt x="300958" y="103632"/>
                  </a:lnTo>
                  <a:lnTo>
                    <a:pt x="300125" y="107424"/>
                  </a:lnTo>
                  <a:lnTo>
                    <a:pt x="298958" y="111956"/>
                  </a:lnTo>
                  <a:lnTo>
                    <a:pt x="298125" y="118769"/>
                  </a:lnTo>
                  <a:lnTo>
                    <a:pt x="298125" y="127093"/>
                  </a:lnTo>
                  <a:lnTo>
                    <a:pt x="298125" y="133891"/>
                  </a:lnTo>
                  <a:lnTo>
                    <a:pt x="296959" y="138816"/>
                  </a:lnTo>
                  <a:lnTo>
                    <a:pt x="294126" y="147140"/>
                  </a:lnTo>
                  <a:lnTo>
                    <a:pt x="294126" y="150161"/>
                  </a:lnTo>
                  <a:lnTo>
                    <a:pt x="292126" y="154693"/>
                  </a:lnTo>
                  <a:lnTo>
                    <a:pt x="289626" y="161506"/>
                  </a:lnTo>
                  <a:lnTo>
                    <a:pt x="289626" y="163394"/>
                  </a:lnTo>
                  <a:lnTo>
                    <a:pt x="289626" y="167942"/>
                  </a:lnTo>
                  <a:lnTo>
                    <a:pt x="289626" y="173984"/>
                  </a:lnTo>
                  <a:lnTo>
                    <a:pt x="287627" y="182308"/>
                  </a:lnTo>
                  <a:lnTo>
                    <a:pt x="285627" y="187989"/>
                  </a:lnTo>
                  <a:lnTo>
                    <a:pt x="285627" y="196674"/>
                  </a:lnTo>
                  <a:lnTo>
                    <a:pt x="286960" y="206131"/>
                  </a:lnTo>
                  <a:lnTo>
                    <a:pt x="290960" y="214833"/>
                  </a:lnTo>
                  <a:lnTo>
                    <a:pt x="290960" y="219380"/>
                  </a:lnTo>
                  <a:lnTo>
                    <a:pt x="290960" y="224290"/>
                  </a:lnTo>
                  <a:lnTo>
                    <a:pt x="289626" y="226178"/>
                  </a:lnTo>
                  <a:lnTo>
                    <a:pt x="285627" y="228821"/>
                  </a:lnTo>
                  <a:lnTo>
                    <a:pt x="282961" y="232614"/>
                  </a:lnTo>
                  <a:lnTo>
                    <a:pt x="280961" y="238278"/>
                  </a:lnTo>
                  <a:lnTo>
                    <a:pt x="280961" y="243959"/>
                  </a:lnTo>
                  <a:lnTo>
                    <a:pt x="280961" y="249623"/>
                  </a:lnTo>
                  <a:lnTo>
                    <a:pt x="279628" y="254549"/>
                  </a:lnTo>
                  <a:lnTo>
                    <a:pt x="277628" y="255682"/>
                  </a:lnTo>
                  <a:lnTo>
                    <a:pt x="274795" y="255682"/>
                  </a:lnTo>
                  <a:lnTo>
                    <a:pt x="270796" y="252660"/>
                  </a:lnTo>
                  <a:lnTo>
                    <a:pt x="265630" y="250772"/>
                  </a:lnTo>
                  <a:lnTo>
                    <a:pt x="261630" y="246980"/>
                  </a:lnTo>
                  <a:lnTo>
                    <a:pt x="260797" y="245847"/>
                  </a:lnTo>
                  <a:lnTo>
                    <a:pt x="258797" y="243959"/>
                  </a:lnTo>
                  <a:lnTo>
                    <a:pt x="256798" y="243959"/>
                  </a:lnTo>
                  <a:lnTo>
                    <a:pt x="255631" y="243204"/>
                  </a:lnTo>
                  <a:lnTo>
                    <a:pt x="253631" y="241315"/>
                  </a:lnTo>
                  <a:lnTo>
                    <a:pt x="253631" y="238278"/>
                  </a:lnTo>
                  <a:lnTo>
                    <a:pt x="253631" y="236390"/>
                  </a:lnTo>
                  <a:lnTo>
                    <a:pt x="252465" y="235635"/>
                  </a:lnTo>
                  <a:lnTo>
                    <a:pt x="251632" y="233747"/>
                  </a:lnTo>
                  <a:lnTo>
                    <a:pt x="250465" y="235635"/>
                  </a:lnTo>
                  <a:lnTo>
                    <a:pt x="251632" y="237523"/>
                  </a:lnTo>
                  <a:lnTo>
                    <a:pt x="251632" y="241315"/>
                  </a:lnTo>
                  <a:lnTo>
                    <a:pt x="252465" y="243959"/>
                  </a:lnTo>
                  <a:lnTo>
                    <a:pt x="255631" y="245092"/>
                  </a:lnTo>
                  <a:lnTo>
                    <a:pt x="258797" y="245847"/>
                  </a:lnTo>
                  <a:lnTo>
                    <a:pt x="261630" y="248868"/>
                  </a:lnTo>
                  <a:lnTo>
                    <a:pt x="264796" y="251527"/>
                  </a:lnTo>
                  <a:lnTo>
                    <a:pt x="267629" y="254549"/>
                  </a:lnTo>
                  <a:lnTo>
                    <a:pt x="269629" y="255682"/>
                  </a:lnTo>
                  <a:lnTo>
                    <a:pt x="271629" y="257570"/>
                  </a:lnTo>
                  <a:lnTo>
                    <a:pt x="274795" y="258325"/>
                  </a:lnTo>
                  <a:lnTo>
                    <a:pt x="276795" y="257570"/>
                  </a:lnTo>
                  <a:lnTo>
                    <a:pt x="278961" y="257570"/>
                  </a:lnTo>
                  <a:lnTo>
                    <a:pt x="280961" y="258325"/>
                  </a:lnTo>
                  <a:lnTo>
                    <a:pt x="280961" y="260229"/>
                  </a:lnTo>
                  <a:lnTo>
                    <a:pt x="278961" y="265894"/>
                  </a:lnTo>
                  <a:lnTo>
                    <a:pt x="277628" y="271574"/>
                  </a:lnTo>
                  <a:lnTo>
                    <a:pt x="276795" y="275351"/>
                  </a:lnTo>
                  <a:lnTo>
                    <a:pt x="275628" y="279127"/>
                  </a:lnTo>
                  <a:lnTo>
                    <a:pt x="274795" y="284052"/>
                  </a:lnTo>
                  <a:lnTo>
                    <a:pt x="273629" y="287829"/>
                  </a:lnTo>
                  <a:lnTo>
                    <a:pt x="272795" y="290472"/>
                  </a:lnTo>
                  <a:lnTo>
                    <a:pt x="270796" y="293509"/>
                  </a:lnTo>
                  <a:lnTo>
                    <a:pt x="270796" y="296530"/>
                  </a:lnTo>
                  <a:lnTo>
                    <a:pt x="270796" y="298418"/>
                  </a:lnTo>
                  <a:lnTo>
                    <a:pt x="268796" y="300307"/>
                  </a:lnTo>
                  <a:lnTo>
                    <a:pt x="266796" y="300307"/>
                  </a:lnTo>
                  <a:lnTo>
                    <a:pt x="264796" y="299174"/>
                  </a:lnTo>
                  <a:lnTo>
                    <a:pt x="268796" y="302211"/>
                  </a:lnTo>
                  <a:lnTo>
                    <a:pt x="271629" y="302966"/>
                  </a:lnTo>
                  <a:lnTo>
                    <a:pt x="276795" y="304099"/>
                  </a:lnTo>
                  <a:lnTo>
                    <a:pt x="282961" y="304854"/>
                  </a:lnTo>
                  <a:lnTo>
                    <a:pt x="288960" y="306742"/>
                  </a:lnTo>
                  <a:lnTo>
                    <a:pt x="294959" y="307875"/>
                  </a:lnTo>
                  <a:lnTo>
                    <a:pt x="300125" y="308631"/>
                  </a:lnTo>
                  <a:lnTo>
                    <a:pt x="304958" y="309764"/>
                  </a:lnTo>
                  <a:lnTo>
                    <a:pt x="310124" y="309764"/>
                  </a:lnTo>
                  <a:lnTo>
                    <a:pt x="314956" y="310519"/>
                  </a:lnTo>
                  <a:lnTo>
                    <a:pt x="322122" y="310519"/>
                  </a:lnTo>
                  <a:lnTo>
                    <a:pt x="336120" y="312423"/>
                  </a:lnTo>
                  <a:lnTo>
                    <a:pt x="343286" y="313556"/>
                  </a:lnTo>
                  <a:lnTo>
                    <a:pt x="359284" y="318088"/>
                  </a:lnTo>
                  <a:lnTo>
                    <a:pt x="371282" y="323768"/>
                  </a:lnTo>
                  <a:lnTo>
                    <a:pt x="381280" y="327544"/>
                  </a:lnTo>
                  <a:lnTo>
                    <a:pt x="388446" y="331321"/>
                  </a:lnTo>
                  <a:lnTo>
                    <a:pt x="397778" y="334358"/>
                  </a:lnTo>
                  <a:lnTo>
                    <a:pt x="405777" y="338134"/>
                  </a:lnTo>
                  <a:lnTo>
                    <a:pt x="412443" y="338134"/>
                  </a:lnTo>
                  <a:lnTo>
                    <a:pt x="417775" y="337379"/>
                  </a:lnTo>
                  <a:lnTo>
                    <a:pt x="422442" y="334358"/>
                  </a:lnTo>
                  <a:lnTo>
                    <a:pt x="427774" y="333225"/>
                  </a:lnTo>
                  <a:lnTo>
                    <a:pt x="433773" y="335491"/>
                  </a:lnTo>
                  <a:lnTo>
                    <a:pt x="440939" y="338134"/>
                  </a:lnTo>
                  <a:lnTo>
                    <a:pt x="445772" y="340023"/>
                  </a:lnTo>
                  <a:lnTo>
                    <a:pt x="466935" y="361957"/>
                  </a:lnTo>
                  <a:lnTo>
                    <a:pt x="470102" y="368393"/>
                  </a:lnTo>
                  <a:lnTo>
                    <a:pt x="472101" y="373303"/>
                  </a:lnTo>
                  <a:lnTo>
                    <a:pt x="476101" y="380116"/>
                  </a:lnTo>
                  <a:lnTo>
                    <a:pt x="478101" y="388440"/>
                  </a:lnTo>
                  <a:lnTo>
                    <a:pt x="478101" y="393349"/>
                  </a:lnTo>
                </a:path>
                <a:path w="581025" h="1174750">
                  <a:moveTo>
                    <a:pt x="580787" y="363629"/>
                  </a:moveTo>
                  <a:lnTo>
                    <a:pt x="577754" y="366505"/>
                  </a:lnTo>
                  <a:lnTo>
                    <a:pt x="574587" y="372170"/>
                  </a:lnTo>
                  <a:lnTo>
                    <a:pt x="574587" y="378983"/>
                  </a:lnTo>
                  <a:lnTo>
                    <a:pt x="575754" y="383892"/>
                  </a:lnTo>
                  <a:lnTo>
                    <a:pt x="578587" y="387685"/>
                  </a:lnTo>
                  <a:lnTo>
                    <a:pt x="580787" y="390309"/>
                  </a:lnTo>
                </a:path>
                <a:path w="581025" h="1174750">
                  <a:moveTo>
                    <a:pt x="580787" y="456369"/>
                  </a:moveTo>
                  <a:lnTo>
                    <a:pt x="580586" y="456888"/>
                  </a:lnTo>
                  <a:lnTo>
                    <a:pt x="580787" y="457539"/>
                  </a:lnTo>
                </a:path>
                <a:path w="581025" h="1174750">
                  <a:moveTo>
                    <a:pt x="580787" y="522234"/>
                  </a:moveTo>
                  <a:lnTo>
                    <a:pt x="579753" y="522331"/>
                  </a:lnTo>
                  <a:lnTo>
                    <a:pt x="567755" y="527241"/>
                  </a:lnTo>
                  <a:lnTo>
                    <a:pt x="553424" y="531788"/>
                  </a:lnTo>
                  <a:lnTo>
                    <a:pt x="546591" y="534809"/>
                  </a:lnTo>
                  <a:lnTo>
                    <a:pt x="539425" y="536697"/>
                  </a:lnTo>
                  <a:lnTo>
                    <a:pt x="537426" y="540490"/>
                  </a:lnTo>
                  <a:lnTo>
                    <a:pt x="532593" y="546154"/>
                  </a:lnTo>
                  <a:lnTo>
                    <a:pt x="527427" y="551079"/>
                  </a:lnTo>
                  <a:lnTo>
                    <a:pt x="519428" y="553723"/>
                  </a:lnTo>
                  <a:lnTo>
                    <a:pt x="512096" y="554856"/>
                  </a:lnTo>
                  <a:lnTo>
                    <a:pt x="508096" y="554856"/>
                  </a:lnTo>
                  <a:lnTo>
                    <a:pt x="500098" y="554856"/>
                  </a:lnTo>
                  <a:lnTo>
                    <a:pt x="492932" y="554856"/>
                  </a:lnTo>
                  <a:lnTo>
                    <a:pt x="486933" y="553723"/>
                  </a:lnTo>
                  <a:lnTo>
                    <a:pt x="480933" y="551079"/>
                  </a:lnTo>
                  <a:lnTo>
                    <a:pt x="476934" y="549175"/>
                  </a:lnTo>
                  <a:lnTo>
                    <a:pt x="474934" y="546154"/>
                  </a:lnTo>
                  <a:lnTo>
                    <a:pt x="474934" y="541623"/>
                  </a:lnTo>
                  <a:lnTo>
                    <a:pt x="472935" y="537453"/>
                  </a:lnTo>
                  <a:lnTo>
                    <a:pt x="470102" y="534809"/>
                  </a:lnTo>
                  <a:lnTo>
                    <a:pt x="464936" y="529900"/>
                  </a:lnTo>
                  <a:lnTo>
                    <a:pt x="457770" y="523464"/>
                  </a:lnTo>
                  <a:lnTo>
                    <a:pt x="450938" y="515895"/>
                  </a:lnTo>
                  <a:lnTo>
                    <a:pt x="443772" y="507194"/>
                  </a:lnTo>
                  <a:lnTo>
                    <a:pt x="437773" y="497737"/>
                  </a:lnTo>
                  <a:lnTo>
                    <a:pt x="429774" y="488280"/>
                  </a:lnTo>
                  <a:lnTo>
                    <a:pt x="423775" y="481482"/>
                  </a:lnTo>
                  <a:lnTo>
                    <a:pt x="417775" y="473158"/>
                  </a:lnTo>
                  <a:lnTo>
                    <a:pt x="419775" y="470137"/>
                  </a:lnTo>
                  <a:lnTo>
                    <a:pt x="422442" y="464457"/>
                  </a:lnTo>
                  <a:lnTo>
                    <a:pt x="430940" y="456888"/>
                  </a:lnTo>
                  <a:lnTo>
                    <a:pt x="440939" y="450091"/>
                  </a:lnTo>
                  <a:lnTo>
                    <a:pt x="449771" y="446298"/>
                  </a:lnTo>
                  <a:lnTo>
                    <a:pt x="457770" y="441767"/>
                  </a:lnTo>
                  <a:lnTo>
                    <a:pt x="466102" y="438745"/>
                  </a:lnTo>
                  <a:lnTo>
                    <a:pt x="470102" y="436857"/>
                  </a:lnTo>
                  <a:lnTo>
                    <a:pt x="476101" y="433065"/>
                  </a:lnTo>
                  <a:lnTo>
                    <a:pt x="480933" y="430422"/>
                  </a:lnTo>
                  <a:lnTo>
                    <a:pt x="484100" y="424741"/>
                  </a:lnTo>
                  <a:lnTo>
                    <a:pt x="486933" y="420965"/>
                  </a:lnTo>
                  <a:lnTo>
                    <a:pt x="488932" y="417943"/>
                  </a:lnTo>
                  <a:lnTo>
                    <a:pt x="488932" y="414151"/>
                  </a:lnTo>
                  <a:lnTo>
                    <a:pt x="486933" y="409242"/>
                  </a:lnTo>
                  <a:lnTo>
                    <a:pt x="486099" y="404694"/>
                  </a:lnTo>
                  <a:lnTo>
                    <a:pt x="486099" y="401673"/>
                  </a:lnTo>
                  <a:lnTo>
                    <a:pt x="486933" y="399030"/>
                  </a:lnTo>
                  <a:lnTo>
                    <a:pt x="484100" y="388440"/>
                  </a:lnTo>
                  <a:lnTo>
                    <a:pt x="480933" y="376339"/>
                  </a:lnTo>
                  <a:lnTo>
                    <a:pt x="480100" y="373303"/>
                  </a:lnTo>
                  <a:lnTo>
                    <a:pt x="478934" y="372170"/>
                  </a:lnTo>
                  <a:lnTo>
                    <a:pt x="478101" y="374058"/>
                  </a:lnTo>
                  <a:lnTo>
                    <a:pt x="476101" y="372170"/>
                  </a:lnTo>
                  <a:lnTo>
                    <a:pt x="474101" y="366505"/>
                  </a:lnTo>
                  <a:lnTo>
                    <a:pt x="472101" y="360069"/>
                  </a:lnTo>
                  <a:lnTo>
                    <a:pt x="466935" y="351368"/>
                  </a:lnTo>
                  <a:lnTo>
                    <a:pt x="466935" y="348724"/>
                  </a:lnTo>
                  <a:lnTo>
                    <a:pt x="468935" y="345703"/>
                  </a:lnTo>
                  <a:lnTo>
                    <a:pt x="468935" y="343044"/>
                  </a:lnTo>
                  <a:lnTo>
                    <a:pt x="468935" y="339267"/>
                  </a:lnTo>
                  <a:lnTo>
                    <a:pt x="466935" y="336246"/>
                  </a:lnTo>
                  <a:lnTo>
                    <a:pt x="462936" y="332454"/>
                  </a:lnTo>
                  <a:lnTo>
                    <a:pt x="459770" y="329433"/>
                  </a:lnTo>
                  <a:lnTo>
                    <a:pt x="453771" y="326789"/>
                  </a:lnTo>
                  <a:lnTo>
                    <a:pt x="447771" y="323768"/>
                  </a:lnTo>
                  <a:lnTo>
                    <a:pt x="438939" y="323013"/>
                  </a:lnTo>
                  <a:lnTo>
                    <a:pt x="428941" y="319976"/>
                  </a:lnTo>
                  <a:lnTo>
                    <a:pt x="416442" y="319976"/>
                  </a:lnTo>
                  <a:lnTo>
                    <a:pt x="408443" y="319976"/>
                  </a:lnTo>
                  <a:lnTo>
                    <a:pt x="399778" y="319220"/>
                  </a:lnTo>
                  <a:lnTo>
                    <a:pt x="385280" y="318088"/>
                  </a:lnTo>
                  <a:lnTo>
                    <a:pt x="376448" y="317332"/>
                  </a:lnTo>
                  <a:lnTo>
                    <a:pt x="367282" y="315444"/>
                  </a:lnTo>
                  <a:lnTo>
                    <a:pt x="361283" y="313556"/>
                  </a:lnTo>
                  <a:lnTo>
                    <a:pt x="354118" y="312423"/>
                  </a:lnTo>
                  <a:lnTo>
                    <a:pt x="346119" y="310519"/>
                  </a:lnTo>
                  <a:lnTo>
                    <a:pt x="343286" y="307875"/>
                  </a:lnTo>
                  <a:lnTo>
                    <a:pt x="339286" y="304099"/>
                  </a:lnTo>
                  <a:lnTo>
                    <a:pt x="333287" y="299174"/>
                  </a:lnTo>
                  <a:lnTo>
                    <a:pt x="328121" y="292376"/>
                  </a:lnTo>
                  <a:lnTo>
                    <a:pt x="322122" y="286696"/>
                  </a:lnTo>
                  <a:lnTo>
                    <a:pt x="320122" y="284052"/>
                  </a:lnTo>
                  <a:lnTo>
                    <a:pt x="316956" y="280260"/>
                  </a:lnTo>
                  <a:lnTo>
                    <a:pt x="314956" y="275351"/>
                  </a:lnTo>
                  <a:lnTo>
                    <a:pt x="310957" y="270819"/>
                  </a:lnTo>
                  <a:lnTo>
                    <a:pt x="308957" y="267782"/>
                  </a:lnTo>
                  <a:lnTo>
                    <a:pt x="306957" y="265894"/>
                  </a:lnTo>
                  <a:lnTo>
                    <a:pt x="302958" y="264006"/>
                  </a:lnTo>
                  <a:lnTo>
                    <a:pt x="296959" y="260229"/>
                  </a:lnTo>
                  <a:lnTo>
                    <a:pt x="292126" y="255682"/>
                  </a:lnTo>
                  <a:lnTo>
                    <a:pt x="287627" y="248868"/>
                  </a:lnTo>
                  <a:lnTo>
                    <a:pt x="287627" y="241315"/>
                  </a:lnTo>
                  <a:lnTo>
                    <a:pt x="287627" y="237523"/>
                  </a:lnTo>
                  <a:lnTo>
                    <a:pt x="289626" y="236390"/>
                  </a:lnTo>
                  <a:lnTo>
                    <a:pt x="294126" y="229970"/>
                  </a:lnTo>
                  <a:lnTo>
                    <a:pt x="300125" y="226178"/>
                  </a:lnTo>
                  <a:lnTo>
                    <a:pt x="308124" y="221269"/>
                  </a:lnTo>
                  <a:lnTo>
                    <a:pt x="312957" y="219380"/>
                  </a:lnTo>
                  <a:lnTo>
                    <a:pt x="316956" y="215588"/>
                  </a:lnTo>
                  <a:lnTo>
                    <a:pt x="320122" y="211812"/>
                  </a:lnTo>
                  <a:lnTo>
                    <a:pt x="322955" y="210679"/>
                  </a:lnTo>
                  <a:lnTo>
                    <a:pt x="329288" y="208019"/>
                  </a:lnTo>
                  <a:lnTo>
                    <a:pt x="332121" y="206131"/>
                  </a:lnTo>
                  <a:lnTo>
                    <a:pt x="337287" y="202355"/>
                  </a:lnTo>
                  <a:lnTo>
                    <a:pt x="340119" y="198578"/>
                  </a:lnTo>
                  <a:lnTo>
                    <a:pt x="346119" y="192898"/>
                  </a:lnTo>
                  <a:lnTo>
                    <a:pt x="348118" y="191010"/>
                  </a:lnTo>
                  <a:lnTo>
                    <a:pt x="349285" y="186085"/>
                  </a:lnTo>
                  <a:lnTo>
                    <a:pt x="351285" y="181553"/>
                  </a:lnTo>
                  <a:lnTo>
                    <a:pt x="355284" y="176628"/>
                  </a:lnTo>
                  <a:lnTo>
                    <a:pt x="362450" y="172096"/>
                  </a:lnTo>
                  <a:lnTo>
                    <a:pt x="370449" y="166038"/>
                  </a:lnTo>
                  <a:lnTo>
                    <a:pt x="374448" y="162261"/>
                  </a:lnTo>
                  <a:lnTo>
                    <a:pt x="376448" y="159618"/>
                  </a:lnTo>
                  <a:lnTo>
                    <a:pt x="381280" y="155826"/>
                  </a:lnTo>
                  <a:lnTo>
                    <a:pt x="382447" y="153937"/>
                  </a:lnTo>
                  <a:lnTo>
                    <a:pt x="381280" y="150916"/>
                  </a:lnTo>
                  <a:lnTo>
                    <a:pt x="379281" y="147140"/>
                  </a:lnTo>
                  <a:lnTo>
                    <a:pt x="378448" y="144481"/>
                  </a:lnTo>
                  <a:lnTo>
                    <a:pt x="379281" y="140704"/>
                  </a:lnTo>
                  <a:lnTo>
                    <a:pt x="380447" y="138816"/>
                  </a:lnTo>
                  <a:lnTo>
                    <a:pt x="383280" y="137683"/>
                  </a:lnTo>
                  <a:lnTo>
                    <a:pt x="386446" y="137683"/>
                  </a:lnTo>
                  <a:lnTo>
                    <a:pt x="384447" y="135779"/>
                  </a:lnTo>
                  <a:lnTo>
                    <a:pt x="380447" y="136928"/>
                  </a:lnTo>
                  <a:lnTo>
                    <a:pt x="378448" y="138816"/>
                  </a:lnTo>
                  <a:lnTo>
                    <a:pt x="377281" y="140704"/>
                  </a:lnTo>
                  <a:lnTo>
                    <a:pt x="376448" y="144481"/>
                  </a:lnTo>
                  <a:lnTo>
                    <a:pt x="378448" y="148273"/>
                  </a:lnTo>
                  <a:lnTo>
                    <a:pt x="379281" y="152049"/>
                  </a:lnTo>
                  <a:lnTo>
                    <a:pt x="379281" y="153937"/>
                  </a:lnTo>
                  <a:lnTo>
                    <a:pt x="377281" y="156597"/>
                  </a:lnTo>
                  <a:lnTo>
                    <a:pt x="374448" y="159618"/>
                  </a:lnTo>
                  <a:lnTo>
                    <a:pt x="369282" y="164150"/>
                  </a:lnTo>
                  <a:lnTo>
                    <a:pt x="364449" y="169075"/>
                  </a:lnTo>
                  <a:lnTo>
                    <a:pt x="345285" y="191010"/>
                  </a:lnTo>
                  <a:lnTo>
                    <a:pt x="339286" y="196674"/>
                  </a:lnTo>
                  <a:lnTo>
                    <a:pt x="336120" y="197430"/>
                  </a:lnTo>
                  <a:lnTo>
                    <a:pt x="335287" y="196674"/>
                  </a:lnTo>
                  <a:lnTo>
                    <a:pt x="334120" y="194786"/>
                  </a:lnTo>
                  <a:lnTo>
                    <a:pt x="333287" y="191765"/>
                  </a:lnTo>
                  <a:lnTo>
                    <a:pt x="332121" y="187989"/>
                  </a:lnTo>
                  <a:lnTo>
                    <a:pt x="331287" y="183441"/>
                  </a:lnTo>
                  <a:lnTo>
                    <a:pt x="329288" y="179665"/>
                  </a:lnTo>
                  <a:lnTo>
                    <a:pt x="329288" y="176628"/>
                  </a:lnTo>
                  <a:lnTo>
                    <a:pt x="326121" y="172851"/>
                  </a:lnTo>
                  <a:lnTo>
                    <a:pt x="325288" y="169075"/>
                  </a:lnTo>
                  <a:lnTo>
                    <a:pt x="325288" y="164150"/>
                  </a:lnTo>
                  <a:lnTo>
                    <a:pt x="322122" y="161506"/>
                  </a:lnTo>
                  <a:lnTo>
                    <a:pt x="312123" y="153937"/>
                  </a:lnTo>
                  <a:lnTo>
                    <a:pt x="304958" y="144481"/>
                  </a:lnTo>
                  <a:lnTo>
                    <a:pt x="302958" y="130114"/>
                  </a:lnTo>
                  <a:lnTo>
                    <a:pt x="302958" y="118769"/>
                  </a:lnTo>
                  <a:lnTo>
                    <a:pt x="304124" y="111956"/>
                  </a:lnTo>
                  <a:lnTo>
                    <a:pt x="306957" y="108179"/>
                  </a:lnTo>
                  <a:lnTo>
                    <a:pt x="308957" y="107424"/>
                  </a:lnTo>
                  <a:lnTo>
                    <a:pt x="312957" y="107424"/>
                  </a:lnTo>
                  <a:lnTo>
                    <a:pt x="316956" y="107424"/>
                  </a:lnTo>
                  <a:lnTo>
                    <a:pt x="320122" y="107424"/>
                  </a:lnTo>
                  <a:lnTo>
                    <a:pt x="322955" y="107424"/>
                  </a:lnTo>
                  <a:lnTo>
                    <a:pt x="329288" y="104387"/>
                  </a:lnTo>
                  <a:lnTo>
                    <a:pt x="332121" y="100611"/>
                  </a:lnTo>
                  <a:lnTo>
                    <a:pt x="335287" y="96834"/>
                  </a:lnTo>
                  <a:lnTo>
                    <a:pt x="342119" y="91154"/>
                  </a:lnTo>
                  <a:lnTo>
                    <a:pt x="348118" y="86244"/>
                  </a:lnTo>
                  <a:lnTo>
                    <a:pt x="360450" y="83585"/>
                  </a:lnTo>
                  <a:lnTo>
                    <a:pt x="376448" y="82452"/>
                  </a:lnTo>
                  <a:lnTo>
                    <a:pt x="381280" y="81697"/>
                  </a:lnTo>
                  <a:lnTo>
                    <a:pt x="391279" y="81697"/>
                  </a:lnTo>
                  <a:lnTo>
                    <a:pt x="401778" y="81697"/>
                  </a:lnTo>
                  <a:lnTo>
                    <a:pt x="407777" y="80564"/>
                  </a:lnTo>
                  <a:lnTo>
                    <a:pt x="416442" y="81697"/>
                  </a:lnTo>
                  <a:lnTo>
                    <a:pt x="423775" y="84356"/>
                  </a:lnTo>
                  <a:lnTo>
                    <a:pt x="430940" y="87377"/>
                  </a:lnTo>
                  <a:lnTo>
                    <a:pt x="441772" y="88133"/>
                  </a:lnTo>
                  <a:lnTo>
                    <a:pt x="450938" y="86244"/>
                  </a:lnTo>
                  <a:lnTo>
                    <a:pt x="456937" y="84356"/>
                  </a:lnTo>
                  <a:lnTo>
                    <a:pt x="457770" y="82452"/>
                  </a:lnTo>
                  <a:lnTo>
                    <a:pt x="456937" y="82452"/>
                  </a:lnTo>
                  <a:lnTo>
                    <a:pt x="455770" y="82452"/>
                  </a:lnTo>
                  <a:lnTo>
                    <a:pt x="446938" y="84356"/>
                  </a:lnTo>
                  <a:lnTo>
                    <a:pt x="436940" y="85489"/>
                  </a:lnTo>
                  <a:lnTo>
                    <a:pt x="430940" y="83585"/>
                  </a:lnTo>
                  <a:lnTo>
                    <a:pt x="428941" y="80564"/>
                  </a:lnTo>
                  <a:lnTo>
                    <a:pt x="430940" y="79809"/>
                  </a:lnTo>
                  <a:lnTo>
                    <a:pt x="438939" y="79809"/>
                  </a:lnTo>
                  <a:lnTo>
                    <a:pt x="452937" y="74899"/>
                  </a:lnTo>
                  <a:lnTo>
                    <a:pt x="455770" y="72995"/>
                  </a:lnTo>
                  <a:lnTo>
                    <a:pt x="458937" y="72995"/>
                  </a:lnTo>
                  <a:lnTo>
                    <a:pt x="470102" y="74144"/>
                  </a:lnTo>
                  <a:lnTo>
                    <a:pt x="476934" y="72240"/>
                  </a:lnTo>
                  <a:lnTo>
                    <a:pt x="480933" y="71107"/>
                  </a:lnTo>
                  <a:lnTo>
                    <a:pt x="488932" y="68464"/>
                  </a:lnTo>
                  <a:lnTo>
                    <a:pt x="498098" y="62783"/>
                  </a:lnTo>
                  <a:lnTo>
                    <a:pt x="506097" y="59007"/>
                  </a:lnTo>
                  <a:lnTo>
                    <a:pt x="513429" y="57874"/>
                  </a:lnTo>
                  <a:lnTo>
                    <a:pt x="524094" y="57118"/>
                  </a:lnTo>
                  <a:lnTo>
                    <a:pt x="532593" y="55230"/>
                  </a:lnTo>
                  <a:lnTo>
                    <a:pt x="538592" y="54097"/>
                  </a:lnTo>
                  <a:lnTo>
                    <a:pt x="544591" y="53342"/>
                  </a:lnTo>
                  <a:lnTo>
                    <a:pt x="552590" y="53342"/>
                  </a:lnTo>
                  <a:lnTo>
                    <a:pt x="567755" y="51438"/>
                  </a:lnTo>
                  <a:lnTo>
                    <a:pt x="573754" y="50305"/>
                  </a:lnTo>
                  <a:lnTo>
                    <a:pt x="577754" y="49550"/>
                  </a:lnTo>
                  <a:lnTo>
                    <a:pt x="580787" y="46867"/>
                  </a:lnTo>
                </a:path>
                <a:path w="581025" h="1174750">
                  <a:moveTo>
                    <a:pt x="239633" y="984129"/>
                  </a:moveTo>
                  <a:lnTo>
                    <a:pt x="232468" y="986017"/>
                  </a:lnTo>
                  <a:lnTo>
                    <a:pt x="225635" y="987921"/>
                  </a:lnTo>
                  <a:lnTo>
                    <a:pt x="219303" y="988677"/>
                  </a:lnTo>
                  <a:lnTo>
                    <a:pt x="207304" y="988677"/>
                  </a:lnTo>
                  <a:lnTo>
                    <a:pt x="203305" y="987921"/>
                  </a:lnTo>
                  <a:lnTo>
                    <a:pt x="200472" y="988677"/>
                  </a:lnTo>
                  <a:lnTo>
                    <a:pt x="197306" y="990943"/>
                  </a:lnTo>
                  <a:lnTo>
                    <a:pt x="195306" y="992831"/>
                  </a:lnTo>
                  <a:lnTo>
                    <a:pt x="192473" y="995474"/>
                  </a:lnTo>
                  <a:lnTo>
                    <a:pt x="185974" y="998511"/>
                  </a:lnTo>
                  <a:lnTo>
                    <a:pt x="181308" y="1000399"/>
                  </a:lnTo>
                  <a:lnTo>
                    <a:pt x="175309" y="1002288"/>
                  </a:lnTo>
                  <a:lnTo>
                    <a:pt x="169310" y="1004176"/>
                  </a:lnTo>
                  <a:lnTo>
                    <a:pt x="165310" y="1004931"/>
                  </a:lnTo>
                  <a:lnTo>
                    <a:pt x="161311" y="1006064"/>
                  </a:lnTo>
                  <a:lnTo>
                    <a:pt x="157311" y="1007968"/>
                  </a:lnTo>
                  <a:lnTo>
                    <a:pt x="155312" y="1009856"/>
                  </a:lnTo>
                  <a:lnTo>
                    <a:pt x="151979" y="1012500"/>
                  </a:lnTo>
                  <a:lnTo>
                    <a:pt x="149979" y="1014388"/>
                  </a:lnTo>
                  <a:lnTo>
                    <a:pt x="147979" y="1015521"/>
                  </a:lnTo>
                  <a:lnTo>
                    <a:pt x="143980" y="1015521"/>
                  </a:lnTo>
                  <a:lnTo>
                    <a:pt x="128815" y="1017425"/>
                  </a:lnTo>
                  <a:lnTo>
                    <a:pt x="115650" y="1019313"/>
                  </a:lnTo>
                  <a:lnTo>
                    <a:pt x="108818" y="1020068"/>
                  </a:lnTo>
                  <a:lnTo>
                    <a:pt x="106818" y="1020068"/>
                  </a:lnTo>
                  <a:lnTo>
                    <a:pt x="103652" y="1016276"/>
                  </a:lnTo>
                  <a:lnTo>
                    <a:pt x="102819" y="1011745"/>
                  </a:lnTo>
                  <a:lnTo>
                    <a:pt x="104818" y="1004931"/>
                  </a:lnTo>
                  <a:lnTo>
                    <a:pt x="108818" y="994719"/>
                  </a:lnTo>
                  <a:lnTo>
                    <a:pt x="113651" y="982996"/>
                  </a:lnTo>
                  <a:lnTo>
                    <a:pt x="117650" y="977332"/>
                  </a:lnTo>
                  <a:lnTo>
                    <a:pt x="122816" y="972784"/>
                  </a:lnTo>
                  <a:lnTo>
                    <a:pt x="125982" y="969763"/>
                  </a:lnTo>
                  <a:lnTo>
                    <a:pt x="130815" y="965986"/>
                  </a:lnTo>
                  <a:lnTo>
                    <a:pt x="137981" y="962194"/>
                  </a:lnTo>
                  <a:lnTo>
                    <a:pt x="141980" y="958418"/>
                  </a:lnTo>
                  <a:lnTo>
                    <a:pt x="145979" y="955774"/>
                  </a:lnTo>
                  <a:lnTo>
                    <a:pt x="148812" y="954626"/>
                  </a:lnTo>
                  <a:lnTo>
                    <a:pt x="153312" y="954626"/>
                  </a:lnTo>
                  <a:lnTo>
                    <a:pt x="155978" y="955774"/>
                  </a:lnTo>
                  <a:lnTo>
                    <a:pt x="161311" y="957663"/>
                  </a:lnTo>
                  <a:lnTo>
                    <a:pt x="165977" y="957663"/>
                  </a:lnTo>
                  <a:lnTo>
                    <a:pt x="171309" y="956530"/>
                  </a:lnTo>
                  <a:lnTo>
                    <a:pt x="179308" y="954626"/>
                  </a:lnTo>
                  <a:lnTo>
                    <a:pt x="175309" y="954626"/>
                  </a:lnTo>
                  <a:lnTo>
                    <a:pt x="163977" y="955774"/>
                  </a:lnTo>
                  <a:lnTo>
                    <a:pt x="159311" y="955774"/>
                  </a:lnTo>
                  <a:lnTo>
                    <a:pt x="155978" y="953870"/>
                  </a:lnTo>
                  <a:lnTo>
                    <a:pt x="153312" y="950849"/>
                  </a:lnTo>
                  <a:lnTo>
                    <a:pt x="153312" y="948961"/>
                  </a:lnTo>
                  <a:lnTo>
                    <a:pt x="157311" y="945184"/>
                  </a:lnTo>
                  <a:lnTo>
                    <a:pt x="165310" y="937616"/>
                  </a:lnTo>
                  <a:lnTo>
                    <a:pt x="169976" y="935728"/>
                  </a:lnTo>
                  <a:lnTo>
                    <a:pt x="175309" y="931935"/>
                  </a:lnTo>
                  <a:lnTo>
                    <a:pt x="185307" y="924382"/>
                  </a:lnTo>
                  <a:lnTo>
                    <a:pt x="195306" y="917569"/>
                  </a:lnTo>
                  <a:lnTo>
                    <a:pt x="197306" y="914926"/>
                  </a:lnTo>
                  <a:lnTo>
                    <a:pt x="200472" y="913022"/>
                  </a:lnTo>
                  <a:lnTo>
                    <a:pt x="203305" y="911133"/>
                  </a:lnTo>
                  <a:lnTo>
                    <a:pt x="230468" y="922478"/>
                  </a:lnTo>
                  <a:lnTo>
                    <a:pt x="233634" y="926271"/>
                  </a:lnTo>
                  <a:lnTo>
                    <a:pt x="238467" y="930802"/>
                  </a:lnTo>
                  <a:lnTo>
                    <a:pt x="246466" y="938371"/>
                  </a:lnTo>
                  <a:lnTo>
                    <a:pt x="251632" y="941392"/>
                  </a:lnTo>
                  <a:lnTo>
                    <a:pt x="257631" y="944036"/>
                  </a:lnTo>
                  <a:lnTo>
                    <a:pt x="258797" y="945184"/>
                  </a:lnTo>
                  <a:lnTo>
                    <a:pt x="257631" y="945940"/>
                  </a:lnTo>
                  <a:lnTo>
                    <a:pt x="255631" y="947073"/>
                  </a:lnTo>
                  <a:lnTo>
                    <a:pt x="253631" y="947828"/>
                  </a:lnTo>
                  <a:lnTo>
                    <a:pt x="250465" y="947828"/>
                  </a:lnTo>
                  <a:lnTo>
                    <a:pt x="245632" y="948961"/>
                  </a:lnTo>
                  <a:lnTo>
                    <a:pt x="237634" y="950094"/>
                  </a:lnTo>
                  <a:lnTo>
                    <a:pt x="233634" y="950849"/>
                  </a:lnTo>
                  <a:lnTo>
                    <a:pt x="232468" y="950849"/>
                  </a:lnTo>
                  <a:lnTo>
                    <a:pt x="229635" y="950094"/>
                  </a:lnTo>
                  <a:lnTo>
                    <a:pt x="226468" y="950094"/>
                  </a:lnTo>
                  <a:lnTo>
                    <a:pt x="223635" y="950849"/>
                  </a:lnTo>
                  <a:lnTo>
                    <a:pt x="218470" y="954626"/>
                  </a:lnTo>
                  <a:lnTo>
                    <a:pt x="214470" y="957663"/>
                  </a:lnTo>
                  <a:lnTo>
                    <a:pt x="212470" y="961439"/>
                  </a:lnTo>
                  <a:lnTo>
                    <a:pt x="210471" y="965215"/>
                  </a:lnTo>
                  <a:lnTo>
                    <a:pt x="209304" y="970896"/>
                  </a:lnTo>
                  <a:lnTo>
                    <a:pt x="206471" y="974672"/>
                  </a:lnTo>
                  <a:lnTo>
                    <a:pt x="202472" y="975428"/>
                  </a:lnTo>
                  <a:lnTo>
                    <a:pt x="199305" y="978465"/>
                  </a:lnTo>
                  <a:lnTo>
                    <a:pt x="222469" y="964082"/>
                  </a:lnTo>
                  <a:lnTo>
                    <a:pt x="228468" y="959551"/>
                  </a:lnTo>
                  <a:lnTo>
                    <a:pt x="233634" y="955774"/>
                  </a:lnTo>
                  <a:lnTo>
                    <a:pt x="238467" y="950849"/>
                  </a:lnTo>
                  <a:lnTo>
                    <a:pt x="240466" y="950849"/>
                  </a:lnTo>
                  <a:lnTo>
                    <a:pt x="245632" y="950094"/>
                  </a:lnTo>
                  <a:lnTo>
                    <a:pt x="249632" y="948961"/>
                  </a:lnTo>
                  <a:lnTo>
                    <a:pt x="254465" y="948961"/>
                  </a:lnTo>
                  <a:lnTo>
                    <a:pt x="260797" y="947073"/>
                  </a:lnTo>
                  <a:lnTo>
                    <a:pt x="265630" y="947073"/>
                  </a:lnTo>
                  <a:lnTo>
                    <a:pt x="272795" y="947073"/>
                  </a:lnTo>
                  <a:lnTo>
                    <a:pt x="274795" y="947828"/>
                  </a:lnTo>
                  <a:lnTo>
                    <a:pt x="276795" y="948961"/>
                  </a:lnTo>
                  <a:lnTo>
                    <a:pt x="278961" y="947828"/>
                  </a:lnTo>
                  <a:lnTo>
                    <a:pt x="283627" y="944036"/>
                  </a:lnTo>
                  <a:lnTo>
                    <a:pt x="292959" y="936483"/>
                  </a:lnTo>
                  <a:lnTo>
                    <a:pt x="306124" y="925138"/>
                  </a:lnTo>
                  <a:lnTo>
                    <a:pt x="314956" y="917569"/>
                  </a:lnTo>
                  <a:lnTo>
                    <a:pt x="324122" y="911133"/>
                  </a:lnTo>
                  <a:lnTo>
                    <a:pt x="331287" y="902432"/>
                  </a:lnTo>
                  <a:lnTo>
                    <a:pt x="340119" y="891842"/>
                  </a:lnTo>
                  <a:lnTo>
                    <a:pt x="349285" y="882385"/>
                  </a:lnTo>
                  <a:lnTo>
                    <a:pt x="352118" y="879742"/>
                  </a:lnTo>
                  <a:lnTo>
                    <a:pt x="360450" y="875965"/>
                  </a:lnTo>
                  <a:lnTo>
                    <a:pt x="379281" y="861583"/>
                  </a:lnTo>
                  <a:lnTo>
                    <a:pt x="415776" y="845329"/>
                  </a:lnTo>
                  <a:lnTo>
                    <a:pt x="449771" y="837005"/>
                  </a:lnTo>
                  <a:lnTo>
                    <a:pt x="457770" y="837005"/>
                  </a:lnTo>
                  <a:lnTo>
                    <a:pt x="466935" y="833228"/>
                  </a:lnTo>
                  <a:lnTo>
                    <a:pt x="476934" y="827548"/>
                  </a:lnTo>
                  <a:lnTo>
                    <a:pt x="482933" y="826415"/>
                  </a:lnTo>
                  <a:lnTo>
                    <a:pt x="492932" y="827548"/>
                  </a:lnTo>
                  <a:lnTo>
                    <a:pt x="499264" y="825282"/>
                  </a:lnTo>
                  <a:lnTo>
                    <a:pt x="508096" y="822638"/>
                  </a:lnTo>
                  <a:lnTo>
                    <a:pt x="515429" y="818846"/>
                  </a:lnTo>
                  <a:lnTo>
                    <a:pt x="517428" y="815825"/>
                  </a:lnTo>
                  <a:lnTo>
                    <a:pt x="522095" y="812049"/>
                  </a:lnTo>
                  <a:lnTo>
                    <a:pt x="527427" y="809389"/>
                  </a:lnTo>
                  <a:lnTo>
                    <a:pt x="533426" y="802592"/>
                  </a:lnTo>
                  <a:lnTo>
                    <a:pt x="536593" y="796911"/>
                  </a:lnTo>
                  <a:lnTo>
                    <a:pt x="541425" y="790491"/>
                  </a:lnTo>
                  <a:lnTo>
                    <a:pt x="545425" y="785566"/>
                  </a:lnTo>
                  <a:lnTo>
                    <a:pt x="546591" y="782545"/>
                  </a:lnTo>
                  <a:lnTo>
                    <a:pt x="546591" y="779901"/>
                  </a:lnTo>
                  <a:lnTo>
                    <a:pt x="548591" y="776109"/>
                  </a:lnTo>
                  <a:lnTo>
                    <a:pt x="554590" y="769312"/>
                  </a:lnTo>
                  <a:lnTo>
                    <a:pt x="559423" y="768556"/>
                  </a:lnTo>
                  <a:lnTo>
                    <a:pt x="563422" y="764764"/>
                  </a:lnTo>
                  <a:lnTo>
                    <a:pt x="570588" y="759855"/>
                  </a:lnTo>
                  <a:lnTo>
                    <a:pt x="573754" y="757951"/>
                  </a:lnTo>
                  <a:lnTo>
                    <a:pt x="578587" y="757951"/>
                  </a:lnTo>
                  <a:lnTo>
                    <a:pt x="580787" y="757951"/>
                  </a:lnTo>
                </a:path>
                <a:path w="581025" h="1174750">
                  <a:moveTo>
                    <a:pt x="580787" y="747013"/>
                  </a:moveTo>
                  <a:lnTo>
                    <a:pt x="579753" y="746606"/>
                  </a:lnTo>
                  <a:lnTo>
                    <a:pt x="575754" y="744717"/>
                  </a:lnTo>
                  <a:lnTo>
                    <a:pt x="575754" y="743584"/>
                  </a:lnTo>
                  <a:lnTo>
                    <a:pt x="576587" y="741696"/>
                  </a:lnTo>
                  <a:lnTo>
                    <a:pt x="580787" y="737882"/>
                  </a:lnTo>
                </a:path>
                <a:path w="581025" h="1174750">
                  <a:moveTo>
                    <a:pt x="580787" y="385628"/>
                  </a:moveTo>
                  <a:lnTo>
                    <a:pt x="579753" y="384648"/>
                  </a:lnTo>
                  <a:lnTo>
                    <a:pt x="577754" y="380116"/>
                  </a:lnTo>
                  <a:lnTo>
                    <a:pt x="576587" y="375207"/>
                  </a:lnTo>
                  <a:lnTo>
                    <a:pt x="577754" y="372170"/>
                  </a:lnTo>
                  <a:lnTo>
                    <a:pt x="580787" y="367873"/>
                  </a:lnTo>
                </a:path>
                <a:path w="581025" h="1174750">
                  <a:moveTo>
                    <a:pt x="25447" y="1174190"/>
                  </a:moveTo>
                  <a:lnTo>
                    <a:pt x="26329" y="1173244"/>
                  </a:lnTo>
                  <a:lnTo>
                    <a:pt x="30329" y="1167571"/>
                  </a:lnTo>
                  <a:lnTo>
                    <a:pt x="31162" y="1166436"/>
                  </a:lnTo>
                  <a:lnTo>
                    <a:pt x="35161" y="1163788"/>
                  </a:lnTo>
                  <a:lnTo>
                    <a:pt x="37161" y="1161898"/>
                  </a:lnTo>
                  <a:lnTo>
                    <a:pt x="37161" y="1160762"/>
                  </a:lnTo>
                  <a:lnTo>
                    <a:pt x="35161" y="1160762"/>
                  </a:lnTo>
                  <a:lnTo>
                    <a:pt x="32328" y="1161898"/>
                  </a:lnTo>
                  <a:lnTo>
                    <a:pt x="30329" y="1160762"/>
                  </a:lnTo>
                  <a:lnTo>
                    <a:pt x="28329" y="1160762"/>
                  </a:lnTo>
                  <a:lnTo>
                    <a:pt x="26329" y="1160007"/>
                  </a:lnTo>
                  <a:lnTo>
                    <a:pt x="24329" y="1160762"/>
                  </a:lnTo>
                  <a:lnTo>
                    <a:pt x="22330" y="1161898"/>
                  </a:lnTo>
                  <a:lnTo>
                    <a:pt x="21163" y="1160762"/>
                  </a:lnTo>
                  <a:lnTo>
                    <a:pt x="23163" y="1158115"/>
                  </a:lnTo>
                  <a:lnTo>
                    <a:pt x="25163" y="1150172"/>
                  </a:lnTo>
                  <a:lnTo>
                    <a:pt x="27162" y="1144500"/>
                  </a:lnTo>
                  <a:lnTo>
                    <a:pt x="28329" y="1138826"/>
                  </a:lnTo>
                  <a:lnTo>
                    <a:pt x="29162" y="1134288"/>
                  </a:lnTo>
                  <a:lnTo>
                    <a:pt x="30329" y="1128615"/>
                  </a:lnTo>
                  <a:lnTo>
                    <a:pt x="32328" y="1124832"/>
                  </a:lnTo>
                  <a:lnTo>
                    <a:pt x="36328" y="1122941"/>
                  </a:lnTo>
                  <a:lnTo>
                    <a:pt x="41161" y="1119915"/>
                  </a:lnTo>
                  <a:lnTo>
                    <a:pt x="45160" y="1118024"/>
                  </a:lnTo>
                  <a:lnTo>
                    <a:pt x="48326" y="1117268"/>
                  </a:lnTo>
                  <a:lnTo>
                    <a:pt x="55659" y="1114242"/>
                  </a:lnTo>
                  <a:lnTo>
                    <a:pt x="72490" y="1097222"/>
                  </a:lnTo>
                  <a:lnTo>
                    <a:pt x="75656" y="1094196"/>
                  </a:lnTo>
                  <a:lnTo>
                    <a:pt x="79655" y="1088523"/>
                  </a:lnTo>
                  <a:lnTo>
                    <a:pt x="81655" y="1082849"/>
                  </a:lnTo>
                  <a:lnTo>
                    <a:pt x="83655" y="1073394"/>
                  </a:lnTo>
                  <a:lnTo>
                    <a:pt x="84821" y="1067721"/>
                  </a:lnTo>
                  <a:lnTo>
                    <a:pt x="88821" y="1060156"/>
                  </a:lnTo>
                  <a:lnTo>
                    <a:pt x="93653" y="1051457"/>
                  </a:lnTo>
                  <a:lnTo>
                    <a:pt x="97653" y="1042002"/>
                  </a:lnTo>
                  <a:lnTo>
                    <a:pt x="97653" y="1035572"/>
                  </a:lnTo>
                  <a:lnTo>
                    <a:pt x="100819" y="1031790"/>
                  </a:lnTo>
                  <a:lnTo>
                    <a:pt x="103652" y="1030655"/>
                  </a:lnTo>
                  <a:lnTo>
                    <a:pt x="106818" y="1027629"/>
                  </a:lnTo>
                  <a:lnTo>
                    <a:pt x="109651" y="1024983"/>
                  </a:lnTo>
                  <a:lnTo>
                    <a:pt x="110818" y="1023091"/>
                  </a:lnTo>
                  <a:lnTo>
                    <a:pt x="112817" y="1021200"/>
                  </a:lnTo>
                  <a:lnTo>
                    <a:pt x="117650" y="1020068"/>
                  </a:lnTo>
                  <a:lnTo>
                    <a:pt x="126815" y="1019313"/>
                  </a:lnTo>
                  <a:lnTo>
                    <a:pt x="144813" y="1017425"/>
                  </a:lnTo>
                  <a:lnTo>
                    <a:pt x="149979" y="1016276"/>
                  </a:lnTo>
                  <a:lnTo>
                    <a:pt x="151979" y="1014388"/>
                  </a:lnTo>
                  <a:lnTo>
                    <a:pt x="155312" y="1011745"/>
                  </a:lnTo>
                  <a:lnTo>
                    <a:pt x="157978" y="1009856"/>
                  </a:lnTo>
                  <a:lnTo>
                    <a:pt x="161311" y="1008723"/>
                  </a:lnTo>
                  <a:lnTo>
                    <a:pt x="163977" y="1006835"/>
                  </a:lnTo>
                  <a:lnTo>
                    <a:pt x="165977" y="1006064"/>
                  </a:lnTo>
                  <a:lnTo>
                    <a:pt x="171309" y="1004931"/>
                  </a:lnTo>
                  <a:lnTo>
                    <a:pt x="175309" y="1004176"/>
                  </a:lnTo>
                  <a:lnTo>
                    <a:pt x="179308" y="1003043"/>
                  </a:lnTo>
                  <a:lnTo>
                    <a:pt x="185307" y="1000399"/>
                  </a:lnTo>
                  <a:lnTo>
                    <a:pt x="189307" y="999267"/>
                  </a:lnTo>
                  <a:lnTo>
                    <a:pt x="193306" y="996623"/>
                  </a:lnTo>
                  <a:lnTo>
                    <a:pt x="199305" y="992831"/>
                  </a:lnTo>
                  <a:lnTo>
                    <a:pt x="202472" y="990943"/>
                  </a:lnTo>
                  <a:lnTo>
                    <a:pt x="205305" y="989810"/>
                  </a:lnTo>
                  <a:lnTo>
                    <a:pt x="211304" y="990943"/>
                  </a:lnTo>
                  <a:lnTo>
                    <a:pt x="216470" y="990943"/>
                  </a:lnTo>
                  <a:lnTo>
                    <a:pt x="220469" y="989810"/>
                  </a:lnTo>
                  <a:lnTo>
                    <a:pt x="224469" y="988677"/>
                  </a:lnTo>
                  <a:lnTo>
                    <a:pt x="232468" y="987921"/>
                  </a:lnTo>
                  <a:lnTo>
                    <a:pt x="238467" y="986017"/>
                  </a:lnTo>
                  <a:lnTo>
                    <a:pt x="243633" y="984129"/>
                  </a:lnTo>
                  <a:lnTo>
                    <a:pt x="246466" y="984129"/>
                  </a:lnTo>
                  <a:lnTo>
                    <a:pt x="252465" y="980353"/>
                  </a:lnTo>
                  <a:lnTo>
                    <a:pt x="263630" y="974672"/>
                  </a:lnTo>
                  <a:lnTo>
                    <a:pt x="267629" y="973539"/>
                  </a:lnTo>
                  <a:lnTo>
                    <a:pt x="269629" y="973539"/>
                  </a:lnTo>
                  <a:lnTo>
                    <a:pt x="272795" y="974672"/>
                  </a:lnTo>
                  <a:lnTo>
                    <a:pt x="278961" y="977332"/>
                  </a:lnTo>
                  <a:lnTo>
                    <a:pt x="282961" y="977332"/>
                  </a:lnTo>
                  <a:lnTo>
                    <a:pt x="284960" y="977332"/>
                  </a:lnTo>
                  <a:lnTo>
                    <a:pt x="286960" y="979220"/>
                  </a:lnTo>
                  <a:lnTo>
                    <a:pt x="289626" y="982996"/>
                  </a:lnTo>
                  <a:lnTo>
                    <a:pt x="294126" y="987921"/>
                  </a:lnTo>
                  <a:lnTo>
                    <a:pt x="298958" y="989810"/>
                  </a:lnTo>
                  <a:lnTo>
                    <a:pt x="300958" y="990943"/>
                  </a:lnTo>
                  <a:lnTo>
                    <a:pt x="302125" y="991698"/>
                  </a:lnTo>
                  <a:lnTo>
                    <a:pt x="300958" y="993586"/>
                  </a:lnTo>
                  <a:lnTo>
                    <a:pt x="300125" y="994719"/>
                  </a:lnTo>
                  <a:lnTo>
                    <a:pt x="296959" y="996623"/>
                  </a:lnTo>
                  <a:lnTo>
                    <a:pt x="294959" y="998511"/>
                  </a:lnTo>
                  <a:lnTo>
                    <a:pt x="294959" y="1000399"/>
                  </a:lnTo>
                  <a:lnTo>
                    <a:pt x="296126" y="1002288"/>
                  </a:lnTo>
                  <a:lnTo>
                    <a:pt x="298125" y="1003043"/>
                  </a:lnTo>
                  <a:lnTo>
                    <a:pt x="306124" y="1004176"/>
                  </a:lnTo>
                  <a:lnTo>
                    <a:pt x="312957" y="1004176"/>
                  </a:lnTo>
                  <a:lnTo>
                    <a:pt x="316956" y="1003043"/>
                  </a:lnTo>
                  <a:lnTo>
                    <a:pt x="322122" y="1001155"/>
                  </a:lnTo>
                  <a:lnTo>
                    <a:pt x="331287" y="998511"/>
                  </a:lnTo>
                  <a:lnTo>
                    <a:pt x="349285" y="991698"/>
                  </a:lnTo>
                  <a:lnTo>
                    <a:pt x="356117" y="987921"/>
                  </a:lnTo>
                  <a:lnTo>
                    <a:pt x="358117" y="986017"/>
                  </a:lnTo>
                  <a:lnTo>
                    <a:pt x="358117" y="984129"/>
                  </a:lnTo>
                  <a:lnTo>
                    <a:pt x="358117" y="977332"/>
                  </a:lnTo>
                  <a:lnTo>
                    <a:pt x="359284" y="973539"/>
                  </a:lnTo>
                  <a:lnTo>
                    <a:pt x="361283" y="971651"/>
                  </a:lnTo>
                  <a:lnTo>
                    <a:pt x="362450" y="970896"/>
                  </a:lnTo>
                  <a:lnTo>
                    <a:pt x="365283" y="970896"/>
                  </a:lnTo>
                  <a:lnTo>
                    <a:pt x="366449" y="971651"/>
                  </a:lnTo>
                  <a:lnTo>
                    <a:pt x="372448" y="973539"/>
                  </a:lnTo>
                  <a:lnTo>
                    <a:pt x="375281" y="975428"/>
                  </a:lnTo>
                  <a:lnTo>
                    <a:pt x="380447" y="975428"/>
                  </a:lnTo>
                  <a:lnTo>
                    <a:pt x="384447" y="974672"/>
                  </a:lnTo>
                  <a:lnTo>
                    <a:pt x="389279" y="971651"/>
                  </a:lnTo>
                  <a:lnTo>
                    <a:pt x="392446" y="969763"/>
                  </a:lnTo>
                  <a:lnTo>
                    <a:pt x="395779" y="969008"/>
                  </a:lnTo>
                  <a:lnTo>
                    <a:pt x="399778" y="967875"/>
                  </a:lnTo>
                  <a:lnTo>
                    <a:pt x="403777" y="969008"/>
                  </a:lnTo>
                  <a:lnTo>
                    <a:pt x="405777" y="969008"/>
                  </a:lnTo>
                  <a:lnTo>
                    <a:pt x="406444" y="970896"/>
                  </a:lnTo>
                  <a:lnTo>
                    <a:pt x="405777" y="973539"/>
                  </a:lnTo>
                  <a:lnTo>
                    <a:pt x="405777" y="976576"/>
                  </a:lnTo>
                  <a:lnTo>
                    <a:pt x="406444" y="979220"/>
                  </a:lnTo>
                  <a:lnTo>
                    <a:pt x="410443" y="980353"/>
                  </a:lnTo>
                  <a:lnTo>
                    <a:pt x="413776" y="980353"/>
                  </a:lnTo>
                  <a:lnTo>
                    <a:pt x="418442" y="979220"/>
                  </a:lnTo>
                  <a:lnTo>
                    <a:pt x="420442" y="979220"/>
                  </a:lnTo>
                  <a:lnTo>
                    <a:pt x="423775" y="980353"/>
                  </a:lnTo>
                  <a:lnTo>
                    <a:pt x="426441" y="984884"/>
                  </a:lnTo>
                  <a:lnTo>
                    <a:pt x="427774" y="987921"/>
                  </a:lnTo>
                  <a:lnTo>
                    <a:pt x="427774" y="989810"/>
                  </a:lnTo>
                  <a:lnTo>
                    <a:pt x="426441" y="991698"/>
                  </a:lnTo>
                  <a:lnTo>
                    <a:pt x="423775" y="996623"/>
                  </a:lnTo>
                  <a:lnTo>
                    <a:pt x="421775" y="999267"/>
                  </a:lnTo>
                  <a:lnTo>
                    <a:pt x="421775" y="1001155"/>
                  </a:lnTo>
                  <a:lnTo>
                    <a:pt x="421775" y="1004176"/>
                  </a:lnTo>
                  <a:lnTo>
                    <a:pt x="423775" y="1004931"/>
                  </a:lnTo>
                  <a:lnTo>
                    <a:pt x="425774" y="1006064"/>
                  </a:lnTo>
                  <a:lnTo>
                    <a:pt x="430940" y="1006835"/>
                  </a:lnTo>
                  <a:lnTo>
                    <a:pt x="435773" y="1006835"/>
                  </a:lnTo>
                  <a:lnTo>
                    <a:pt x="438939" y="1007968"/>
                  </a:lnTo>
                  <a:lnTo>
                    <a:pt x="440939" y="1008723"/>
                  </a:lnTo>
                  <a:lnTo>
                    <a:pt x="441772" y="1011745"/>
                  </a:lnTo>
                  <a:lnTo>
                    <a:pt x="441772" y="1014388"/>
                  </a:lnTo>
                  <a:lnTo>
                    <a:pt x="441772" y="1016276"/>
                  </a:lnTo>
                  <a:lnTo>
                    <a:pt x="439772" y="1020069"/>
                  </a:lnTo>
                  <a:lnTo>
                    <a:pt x="439772" y="1021957"/>
                  </a:lnTo>
                  <a:lnTo>
                    <a:pt x="440939" y="1023847"/>
                  </a:lnTo>
                  <a:lnTo>
                    <a:pt x="443772" y="1024983"/>
                  </a:lnTo>
                  <a:lnTo>
                    <a:pt x="445772" y="1023847"/>
                  </a:lnTo>
                  <a:lnTo>
                    <a:pt x="447771" y="1021200"/>
                  </a:lnTo>
                  <a:lnTo>
                    <a:pt x="449771" y="1019313"/>
                  </a:lnTo>
                  <a:lnTo>
                    <a:pt x="450938" y="1018180"/>
                  </a:lnTo>
                  <a:lnTo>
                    <a:pt x="456937" y="1019313"/>
                  </a:lnTo>
                  <a:lnTo>
                    <a:pt x="453771" y="1017425"/>
                  </a:lnTo>
                  <a:lnTo>
                    <a:pt x="451771" y="1017425"/>
                  </a:lnTo>
                  <a:lnTo>
                    <a:pt x="449771" y="1017425"/>
                  </a:lnTo>
                  <a:lnTo>
                    <a:pt x="447771" y="1019313"/>
                  </a:lnTo>
                  <a:lnTo>
                    <a:pt x="444938" y="1023091"/>
                  </a:lnTo>
                  <a:lnTo>
                    <a:pt x="443772" y="1023091"/>
                  </a:lnTo>
                  <a:lnTo>
                    <a:pt x="441772" y="1023091"/>
                  </a:lnTo>
                  <a:lnTo>
                    <a:pt x="441772" y="1021957"/>
                  </a:lnTo>
                  <a:lnTo>
                    <a:pt x="441772" y="1019313"/>
                  </a:lnTo>
                  <a:lnTo>
                    <a:pt x="443772" y="1016276"/>
                  </a:lnTo>
                  <a:lnTo>
                    <a:pt x="443772" y="1012500"/>
                  </a:lnTo>
                  <a:lnTo>
                    <a:pt x="442939" y="1010612"/>
                  </a:lnTo>
                  <a:lnTo>
                    <a:pt x="439772" y="1007968"/>
                  </a:lnTo>
                  <a:lnTo>
                    <a:pt x="437773" y="1006064"/>
                  </a:lnTo>
                  <a:lnTo>
                    <a:pt x="434940" y="1006064"/>
                  </a:lnTo>
                  <a:lnTo>
                    <a:pt x="428941" y="1004931"/>
                  </a:lnTo>
                  <a:lnTo>
                    <a:pt x="424441" y="1004931"/>
                  </a:lnTo>
                  <a:lnTo>
                    <a:pt x="423775" y="1004176"/>
                  </a:lnTo>
                  <a:lnTo>
                    <a:pt x="422442" y="1001155"/>
                  </a:lnTo>
                  <a:lnTo>
                    <a:pt x="422442" y="999267"/>
                  </a:lnTo>
                  <a:lnTo>
                    <a:pt x="424441" y="996623"/>
                  </a:lnTo>
                  <a:lnTo>
                    <a:pt x="427774" y="993586"/>
                  </a:lnTo>
                  <a:lnTo>
                    <a:pt x="429774" y="989810"/>
                  </a:lnTo>
                  <a:lnTo>
                    <a:pt x="429774" y="986788"/>
                  </a:lnTo>
                  <a:lnTo>
                    <a:pt x="428941" y="984884"/>
                  </a:lnTo>
                  <a:lnTo>
                    <a:pt x="425774" y="981108"/>
                  </a:lnTo>
                  <a:lnTo>
                    <a:pt x="422442" y="978465"/>
                  </a:lnTo>
                  <a:lnTo>
                    <a:pt x="419775" y="977332"/>
                  </a:lnTo>
                  <a:lnTo>
                    <a:pt x="416442" y="978465"/>
                  </a:lnTo>
                  <a:lnTo>
                    <a:pt x="412443" y="978465"/>
                  </a:lnTo>
                  <a:lnTo>
                    <a:pt x="409777" y="978465"/>
                  </a:lnTo>
                  <a:lnTo>
                    <a:pt x="407777" y="977332"/>
                  </a:lnTo>
                  <a:lnTo>
                    <a:pt x="406444" y="975428"/>
                  </a:lnTo>
                  <a:lnTo>
                    <a:pt x="407777" y="971651"/>
                  </a:lnTo>
                  <a:lnTo>
                    <a:pt x="407777" y="969763"/>
                  </a:lnTo>
                  <a:lnTo>
                    <a:pt x="406444" y="967875"/>
                  </a:lnTo>
                  <a:lnTo>
                    <a:pt x="404444" y="967119"/>
                  </a:lnTo>
                  <a:lnTo>
                    <a:pt x="399778" y="967119"/>
                  </a:lnTo>
                  <a:lnTo>
                    <a:pt x="395779" y="967119"/>
                  </a:lnTo>
                  <a:lnTo>
                    <a:pt x="391279" y="969008"/>
                  </a:lnTo>
                  <a:lnTo>
                    <a:pt x="386446" y="971651"/>
                  </a:lnTo>
                  <a:lnTo>
                    <a:pt x="382447" y="972784"/>
                  </a:lnTo>
                  <a:lnTo>
                    <a:pt x="379281" y="973539"/>
                  </a:lnTo>
                  <a:lnTo>
                    <a:pt x="376448" y="973539"/>
                  </a:lnTo>
                  <a:lnTo>
                    <a:pt x="371282" y="972784"/>
                  </a:lnTo>
                  <a:lnTo>
                    <a:pt x="366449" y="969763"/>
                  </a:lnTo>
                  <a:lnTo>
                    <a:pt x="364449" y="969008"/>
                  </a:lnTo>
                  <a:lnTo>
                    <a:pt x="362450" y="969008"/>
                  </a:lnTo>
                  <a:lnTo>
                    <a:pt x="360450" y="970896"/>
                  </a:lnTo>
                  <a:lnTo>
                    <a:pt x="359284" y="972784"/>
                  </a:lnTo>
                  <a:lnTo>
                    <a:pt x="357284" y="976576"/>
                  </a:lnTo>
                  <a:lnTo>
                    <a:pt x="357284" y="982241"/>
                  </a:lnTo>
                  <a:lnTo>
                    <a:pt x="357284" y="984129"/>
                  </a:lnTo>
                  <a:lnTo>
                    <a:pt x="356117" y="986017"/>
                  </a:lnTo>
                  <a:lnTo>
                    <a:pt x="352118" y="988677"/>
                  </a:lnTo>
                  <a:lnTo>
                    <a:pt x="348118" y="990943"/>
                  </a:lnTo>
                  <a:lnTo>
                    <a:pt x="345285" y="990943"/>
                  </a:lnTo>
                  <a:lnTo>
                    <a:pt x="342119" y="992831"/>
                  </a:lnTo>
                  <a:lnTo>
                    <a:pt x="336120" y="995474"/>
                  </a:lnTo>
                  <a:lnTo>
                    <a:pt x="324122" y="999267"/>
                  </a:lnTo>
                  <a:lnTo>
                    <a:pt x="316123" y="1002288"/>
                  </a:lnTo>
                  <a:lnTo>
                    <a:pt x="312123" y="1003043"/>
                  </a:lnTo>
                  <a:lnTo>
                    <a:pt x="306957" y="1003043"/>
                  </a:lnTo>
                  <a:lnTo>
                    <a:pt x="300958" y="1002288"/>
                  </a:lnTo>
                  <a:lnTo>
                    <a:pt x="298125" y="1001155"/>
                  </a:lnTo>
                  <a:lnTo>
                    <a:pt x="296959" y="1000399"/>
                  </a:lnTo>
                  <a:lnTo>
                    <a:pt x="296959" y="999267"/>
                  </a:lnTo>
                  <a:lnTo>
                    <a:pt x="300125" y="996623"/>
                  </a:lnTo>
                  <a:lnTo>
                    <a:pt x="302958" y="993586"/>
                  </a:lnTo>
                  <a:lnTo>
                    <a:pt x="302958" y="991698"/>
                  </a:lnTo>
                  <a:lnTo>
                    <a:pt x="302958" y="990943"/>
                  </a:lnTo>
                  <a:lnTo>
                    <a:pt x="298958" y="988677"/>
                  </a:lnTo>
                  <a:lnTo>
                    <a:pt x="294959" y="986017"/>
                  </a:lnTo>
                  <a:lnTo>
                    <a:pt x="290960" y="982996"/>
                  </a:lnTo>
                  <a:lnTo>
                    <a:pt x="288960" y="980353"/>
                  </a:lnTo>
                  <a:lnTo>
                    <a:pt x="287627" y="977332"/>
                  </a:lnTo>
                  <a:lnTo>
                    <a:pt x="285627" y="975428"/>
                  </a:lnTo>
                  <a:lnTo>
                    <a:pt x="284960" y="975428"/>
                  </a:lnTo>
                  <a:lnTo>
                    <a:pt x="280961" y="975428"/>
                  </a:lnTo>
                  <a:lnTo>
                    <a:pt x="276795" y="974672"/>
                  </a:lnTo>
                  <a:lnTo>
                    <a:pt x="274795" y="973539"/>
                  </a:lnTo>
                  <a:lnTo>
                    <a:pt x="270796" y="971651"/>
                  </a:lnTo>
                  <a:lnTo>
                    <a:pt x="267629" y="971651"/>
                  </a:lnTo>
                  <a:lnTo>
                    <a:pt x="264796" y="971651"/>
                  </a:lnTo>
                  <a:lnTo>
                    <a:pt x="257631" y="975428"/>
                  </a:lnTo>
                  <a:lnTo>
                    <a:pt x="246466" y="982241"/>
                  </a:lnTo>
                  <a:lnTo>
                    <a:pt x="239633" y="98412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8" name="object 3568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7873976" y="5630701"/>
              <a:ext cx="125116" cy="201618"/>
            </a:xfrm>
            <a:prstGeom prst="rect">
              <a:avLst/>
            </a:prstGeom>
          </p:spPr>
        </p:pic>
        <p:sp>
          <p:nvSpPr>
            <p:cNvPr id="3569" name="object 3569"/>
            <p:cNvSpPr/>
            <p:nvPr/>
          </p:nvSpPr>
          <p:spPr>
            <a:xfrm>
              <a:off x="8071600" y="4696138"/>
              <a:ext cx="374650" cy="903605"/>
            </a:xfrm>
            <a:custGeom>
              <a:avLst/>
              <a:gdLst/>
              <a:ahLst/>
              <a:cxnLst/>
              <a:rect l="l" t="t" r="r" b="b"/>
              <a:pathLst>
                <a:path w="374650" h="903604">
                  <a:moveTo>
                    <a:pt x="307624" y="13988"/>
                  </a:moveTo>
                  <a:lnTo>
                    <a:pt x="298792" y="21557"/>
                  </a:lnTo>
                  <a:lnTo>
                    <a:pt x="293626" y="26466"/>
                  </a:lnTo>
                  <a:lnTo>
                    <a:pt x="285627" y="30243"/>
                  </a:lnTo>
                  <a:lnTo>
                    <a:pt x="281628" y="33280"/>
                  </a:lnTo>
                  <a:lnTo>
                    <a:pt x="279628" y="34035"/>
                  </a:lnTo>
                  <a:lnTo>
                    <a:pt x="273629" y="33280"/>
                  </a:lnTo>
                  <a:lnTo>
                    <a:pt x="267629" y="32147"/>
                  </a:lnTo>
                  <a:lnTo>
                    <a:pt x="257631" y="31391"/>
                  </a:lnTo>
                  <a:lnTo>
                    <a:pt x="244466" y="32147"/>
                  </a:lnTo>
                  <a:lnTo>
                    <a:pt x="231301" y="35168"/>
                  </a:lnTo>
                  <a:lnTo>
                    <a:pt x="225302" y="37811"/>
                  </a:lnTo>
                  <a:lnTo>
                    <a:pt x="215970" y="37811"/>
                  </a:lnTo>
                  <a:lnTo>
                    <a:pt x="211970" y="42736"/>
                  </a:lnTo>
                  <a:lnTo>
                    <a:pt x="207971" y="45380"/>
                  </a:lnTo>
                  <a:lnTo>
                    <a:pt x="203972" y="49156"/>
                  </a:lnTo>
                  <a:lnTo>
                    <a:pt x="199305" y="52193"/>
                  </a:lnTo>
                  <a:lnTo>
                    <a:pt x="195973" y="54082"/>
                  </a:lnTo>
                  <a:lnTo>
                    <a:pt x="195306" y="54837"/>
                  </a:lnTo>
                  <a:lnTo>
                    <a:pt x="193973" y="56725"/>
                  </a:lnTo>
                  <a:lnTo>
                    <a:pt x="195306" y="56725"/>
                  </a:lnTo>
                  <a:lnTo>
                    <a:pt x="197972" y="54837"/>
                  </a:lnTo>
                  <a:lnTo>
                    <a:pt x="201972" y="54082"/>
                  </a:lnTo>
                  <a:lnTo>
                    <a:pt x="205971" y="54082"/>
                  </a:lnTo>
                  <a:lnTo>
                    <a:pt x="209971" y="54082"/>
                  </a:lnTo>
                  <a:lnTo>
                    <a:pt x="213970" y="55970"/>
                  </a:lnTo>
                  <a:lnTo>
                    <a:pt x="219969" y="55970"/>
                  </a:lnTo>
                  <a:lnTo>
                    <a:pt x="228468" y="55970"/>
                  </a:lnTo>
                  <a:lnTo>
                    <a:pt x="237300" y="54082"/>
                  </a:lnTo>
                  <a:lnTo>
                    <a:pt x="245299" y="50289"/>
                  </a:lnTo>
                  <a:lnTo>
                    <a:pt x="248465" y="48401"/>
                  </a:lnTo>
                  <a:lnTo>
                    <a:pt x="250465" y="47268"/>
                  </a:lnTo>
                  <a:lnTo>
                    <a:pt x="254465" y="47268"/>
                  </a:lnTo>
                  <a:lnTo>
                    <a:pt x="257631" y="48401"/>
                  </a:lnTo>
                  <a:lnTo>
                    <a:pt x="264463" y="47268"/>
                  </a:lnTo>
                  <a:lnTo>
                    <a:pt x="273629" y="44625"/>
                  </a:lnTo>
                  <a:lnTo>
                    <a:pt x="279628" y="39700"/>
                  </a:lnTo>
                  <a:lnTo>
                    <a:pt x="284460" y="37056"/>
                  </a:lnTo>
                  <a:lnTo>
                    <a:pt x="288460" y="35168"/>
                  </a:lnTo>
                  <a:lnTo>
                    <a:pt x="306957" y="31391"/>
                  </a:lnTo>
                  <a:lnTo>
                    <a:pt x="318956" y="27599"/>
                  </a:lnTo>
                  <a:lnTo>
                    <a:pt x="334954" y="22690"/>
                  </a:lnTo>
                  <a:lnTo>
                    <a:pt x="342119" y="21557"/>
                  </a:lnTo>
                  <a:lnTo>
                    <a:pt x="348952" y="22690"/>
                  </a:lnTo>
                  <a:lnTo>
                    <a:pt x="362116" y="23445"/>
                  </a:lnTo>
                  <a:lnTo>
                    <a:pt x="368116" y="23445"/>
                  </a:lnTo>
                  <a:lnTo>
                    <a:pt x="374315" y="20506"/>
                  </a:lnTo>
                </a:path>
                <a:path w="374650" h="903604">
                  <a:moveTo>
                    <a:pt x="374315" y="1548"/>
                  </a:moveTo>
                  <a:lnTo>
                    <a:pt x="370115" y="755"/>
                  </a:lnTo>
                  <a:lnTo>
                    <a:pt x="361283" y="0"/>
                  </a:lnTo>
                  <a:lnTo>
                    <a:pt x="340119" y="0"/>
                  </a:lnTo>
                  <a:lnTo>
                    <a:pt x="330121" y="755"/>
                  </a:lnTo>
                  <a:lnTo>
                    <a:pt x="326955" y="3776"/>
                  </a:lnTo>
                  <a:lnTo>
                    <a:pt x="314956" y="8308"/>
                  </a:lnTo>
                  <a:lnTo>
                    <a:pt x="307624" y="13988"/>
                  </a:lnTo>
                </a:path>
                <a:path w="374650" h="903604">
                  <a:moveTo>
                    <a:pt x="21996" y="887294"/>
                  </a:moveTo>
                  <a:lnTo>
                    <a:pt x="27162" y="884273"/>
                  </a:lnTo>
                  <a:lnTo>
                    <a:pt x="33162" y="887294"/>
                  </a:lnTo>
                  <a:lnTo>
                    <a:pt x="39161" y="891842"/>
                  </a:lnTo>
                  <a:lnTo>
                    <a:pt x="43993" y="896751"/>
                  </a:lnTo>
                  <a:lnTo>
                    <a:pt x="50326" y="900528"/>
                  </a:lnTo>
                  <a:lnTo>
                    <a:pt x="47160" y="903187"/>
                  </a:lnTo>
                  <a:lnTo>
                    <a:pt x="37994" y="897507"/>
                  </a:lnTo>
                  <a:lnTo>
                    <a:pt x="29995" y="897507"/>
                  </a:lnTo>
                  <a:lnTo>
                    <a:pt x="25163" y="895618"/>
                  </a:lnTo>
                  <a:lnTo>
                    <a:pt x="21163" y="891842"/>
                  </a:lnTo>
                  <a:lnTo>
                    <a:pt x="21996" y="887294"/>
                  </a:lnTo>
                  <a:close/>
                </a:path>
                <a:path w="374650" h="903604">
                  <a:moveTo>
                    <a:pt x="833" y="881252"/>
                  </a:moveTo>
                  <a:lnTo>
                    <a:pt x="5999" y="879348"/>
                  </a:lnTo>
                  <a:lnTo>
                    <a:pt x="11998" y="880481"/>
                  </a:lnTo>
                  <a:lnTo>
                    <a:pt x="17997" y="882385"/>
                  </a:lnTo>
                  <a:lnTo>
                    <a:pt x="17997" y="886162"/>
                  </a:lnTo>
                  <a:lnTo>
                    <a:pt x="9998" y="887294"/>
                  </a:lnTo>
                  <a:lnTo>
                    <a:pt x="3999" y="886162"/>
                  </a:lnTo>
                  <a:lnTo>
                    <a:pt x="0" y="883140"/>
                  </a:lnTo>
                  <a:lnTo>
                    <a:pt x="0" y="882385"/>
                  </a:lnTo>
                  <a:lnTo>
                    <a:pt x="833" y="881252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7956115" y="4086193"/>
              <a:ext cx="245745" cy="373380"/>
            </a:xfrm>
            <a:custGeom>
              <a:avLst/>
              <a:gdLst/>
              <a:ahLst/>
              <a:cxnLst/>
              <a:rect l="l" t="t" r="r" b="b"/>
              <a:pathLst>
                <a:path w="245745" h="373379">
                  <a:moveTo>
                    <a:pt x="239300" y="0"/>
                  </a:moveTo>
                  <a:lnTo>
                    <a:pt x="237300" y="0"/>
                  </a:lnTo>
                  <a:lnTo>
                    <a:pt x="230468" y="5035"/>
                  </a:lnTo>
                  <a:lnTo>
                    <a:pt x="213304" y="23917"/>
                  </a:lnTo>
                  <a:lnTo>
                    <a:pt x="205305" y="30683"/>
                  </a:lnTo>
                  <a:lnTo>
                    <a:pt x="198139" y="34460"/>
                  </a:lnTo>
                  <a:lnTo>
                    <a:pt x="192973" y="40911"/>
                  </a:lnTo>
                  <a:lnTo>
                    <a:pt x="188974" y="44688"/>
                  </a:lnTo>
                  <a:lnTo>
                    <a:pt x="184807" y="46576"/>
                  </a:lnTo>
                  <a:lnTo>
                    <a:pt x="180141" y="57118"/>
                  </a:lnTo>
                  <a:lnTo>
                    <a:pt x="178808" y="64671"/>
                  </a:lnTo>
                  <a:lnTo>
                    <a:pt x="182141" y="76158"/>
                  </a:lnTo>
                  <a:lnTo>
                    <a:pt x="186141" y="83711"/>
                  </a:lnTo>
                  <a:lnTo>
                    <a:pt x="205305" y="95040"/>
                  </a:lnTo>
                  <a:lnTo>
                    <a:pt x="206138" y="98817"/>
                  </a:lnTo>
                  <a:lnTo>
                    <a:pt x="198139" y="111248"/>
                  </a:lnTo>
                  <a:lnTo>
                    <a:pt x="192973" y="122577"/>
                  </a:lnTo>
                  <a:lnTo>
                    <a:pt x="192140" y="127455"/>
                  </a:lnTo>
                  <a:lnTo>
                    <a:pt x="188974" y="127455"/>
                  </a:lnTo>
                  <a:lnTo>
                    <a:pt x="186807" y="126354"/>
                  </a:lnTo>
                  <a:lnTo>
                    <a:pt x="186141" y="121790"/>
                  </a:lnTo>
                  <a:lnTo>
                    <a:pt x="184141" y="120689"/>
                  </a:lnTo>
                  <a:lnTo>
                    <a:pt x="182141" y="122577"/>
                  </a:lnTo>
                  <a:lnTo>
                    <a:pt x="178142" y="127455"/>
                  </a:lnTo>
                  <a:lnTo>
                    <a:pt x="172143" y="131231"/>
                  </a:lnTo>
                  <a:lnTo>
                    <a:pt x="170143" y="132018"/>
                  </a:lnTo>
                  <a:lnTo>
                    <a:pt x="166810" y="130130"/>
                  </a:lnTo>
                  <a:lnTo>
                    <a:pt x="156811" y="119902"/>
                  </a:lnTo>
                  <a:lnTo>
                    <a:pt x="152812" y="111248"/>
                  </a:lnTo>
                  <a:lnTo>
                    <a:pt x="148812" y="105583"/>
                  </a:lnTo>
                  <a:lnTo>
                    <a:pt x="146813" y="103695"/>
                  </a:lnTo>
                  <a:lnTo>
                    <a:pt x="144813" y="104796"/>
                  </a:lnTo>
                  <a:lnTo>
                    <a:pt x="140814" y="108573"/>
                  </a:lnTo>
                  <a:lnTo>
                    <a:pt x="133648" y="119902"/>
                  </a:lnTo>
                  <a:lnTo>
                    <a:pt x="127649" y="125567"/>
                  </a:lnTo>
                  <a:lnTo>
                    <a:pt x="114484" y="140830"/>
                  </a:lnTo>
                  <a:lnTo>
                    <a:pt x="107651" y="147596"/>
                  </a:lnTo>
                  <a:lnTo>
                    <a:pt x="101652" y="152159"/>
                  </a:lnTo>
                  <a:lnTo>
                    <a:pt x="96486" y="153261"/>
                  </a:lnTo>
                  <a:lnTo>
                    <a:pt x="71323" y="183473"/>
                  </a:lnTo>
                  <a:lnTo>
                    <a:pt x="74489" y="187249"/>
                  </a:lnTo>
                  <a:lnTo>
                    <a:pt x="74489" y="190239"/>
                  </a:lnTo>
                  <a:lnTo>
                    <a:pt x="70490" y="196737"/>
                  </a:lnTo>
                  <a:lnTo>
                    <a:pt x="70490" y="201647"/>
                  </a:lnTo>
                  <a:lnTo>
                    <a:pt x="69323" y="204290"/>
                  </a:lnTo>
                  <a:lnTo>
                    <a:pt x="62491" y="211104"/>
                  </a:lnTo>
                  <a:lnTo>
                    <a:pt x="63324" y="213747"/>
                  </a:lnTo>
                  <a:lnTo>
                    <a:pt x="66490" y="214880"/>
                  </a:lnTo>
                  <a:lnTo>
                    <a:pt x="74489" y="209971"/>
                  </a:lnTo>
                  <a:lnTo>
                    <a:pt x="80488" y="208082"/>
                  </a:lnTo>
                  <a:lnTo>
                    <a:pt x="90487" y="208082"/>
                  </a:lnTo>
                  <a:lnTo>
                    <a:pt x="99652" y="209971"/>
                  </a:lnTo>
                  <a:lnTo>
                    <a:pt x="101652" y="212992"/>
                  </a:lnTo>
                  <a:lnTo>
                    <a:pt x="100486" y="215635"/>
                  </a:lnTo>
                  <a:lnTo>
                    <a:pt x="88487" y="227374"/>
                  </a:lnTo>
                  <a:lnTo>
                    <a:pt x="81322" y="233794"/>
                  </a:lnTo>
                  <a:lnTo>
                    <a:pt x="75322" y="241362"/>
                  </a:lnTo>
                  <a:lnTo>
                    <a:pt x="73323" y="243251"/>
                  </a:lnTo>
                  <a:lnTo>
                    <a:pt x="70490" y="243251"/>
                  </a:lnTo>
                  <a:lnTo>
                    <a:pt x="63324" y="238719"/>
                  </a:lnTo>
                  <a:lnTo>
                    <a:pt x="61324" y="234927"/>
                  </a:lnTo>
                  <a:lnTo>
                    <a:pt x="55325" y="233794"/>
                  </a:lnTo>
                  <a:lnTo>
                    <a:pt x="47993" y="231150"/>
                  </a:lnTo>
                  <a:lnTo>
                    <a:pt x="45327" y="231150"/>
                  </a:lnTo>
                  <a:lnTo>
                    <a:pt x="49993" y="237586"/>
                  </a:lnTo>
                  <a:lnTo>
                    <a:pt x="51326" y="243251"/>
                  </a:lnTo>
                  <a:lnTo>
                    <a:pt x="51326" y="247043"/>
                  </a:lnTo>
                  <a:lnTo>
                    <a:pt x="49326" y="248931"/>
                  </a:lnTo>
                  <a:lnTo>
                    <a:pt x="45327" y="250064"/>
                  </a:lnTo>
                  <a:lnTo>
                    <a:pt x="35995" y="243251"/>
                  </a:lnTo>
                  <a:lnTo>
                    <a:pt x="31995" y="243251"/>
                  </a:lnTo>
                  <a:lnTo>
                    <a:pt x="27996" y="244384"/>
                  </a:lnTo>
                  <a:lnTo>
                    <a:pt x="27162" y="248176"/>
                  </a:lnTo>
                  <a:lnTo>
                    <a:pt x="23996" y="251952"/>
                  </a:lnTo>
                  <a:lnTo>
                    <a:pt x="15997" y="255729"/>
                  </a:lnTo>
                  <a:lnTo>
                    <a:pt x="13998" y="263297"/>
                  </a:lnTo>
                  <a:lnTo>
                    <a:pt x="10831" y="264053"/>
                  </a:lnTo>
                  <a:lnTo>
                    <a:pt x="8832" y="264053"/>
                  </a:lnTo>
                  <a:lnTo>
                    <a:pt x="5999" y="274643"/>
                  </a:lnTo>
                  <a:lnTo>
                    <a:pt x="0" y="283344"/>
                  </a:lnTo>
                  <a:lnTo>
                    <a:pt x="0" y="284099"/>
                  </a:lnTo>
                  <a:lnTo>
                    <a:pt x="2832" y="284099"/>
                  </a:lnTo>
                  <a:lnTo>
                    <a:pt x="6832" y="283344"/>
                  </a:lnTo>
                  <a:lnTo>
                    <a:pt x="15997" y="271999"/>
                  </a:lnTo>
                  <a:lnTo>
                    <a:pt x="20830" y="270111"/>
                  </a:lnTo>
                  <a:lnTo>
                    <a:pt x="22830" y="265186"/>
                  </a:lnTo>
                  <a:lnTo>
                    <a:pt x="25996" y="262164"/>
                  </a:lnTo>
                  <a:lnTo>
                    <a:pt x="33162" y="262164"/>
                  </a:lnTo>
                  <a:lnTo>
                    <a:pt x="35161" y="267074"/>
                  </a:lnTo>
                  <a:lnTo>
                    <a:pt x="37994" y="268223"/>
                  </a:lnTo>
                  <a:lnTo>
                    <a:pt x="49993" y="270111"/>
                  </a:lnTo>
                  <a:lnTo>
                    <a:pt x="55325" y="270111"/>
                  </a:lnTo>
                  <a:lnTo>
                    <a:pt x="57325" y="271999"/>
                  </a:lnTo>
                  <a:lnTo>
                    <a:pt x="60491" y="273887"/>
                  </a:lnTo>
                  <a:lnTo>
                    <a:pt x="64491" y="273887"/>
                  </a:lnTo>
                  <a:lnTo>
                    <a:pt x="70490" y="270866"/>
                  </a:lnTo>
                  <a:lnTo>
                    <a:pt x="73323" y="270111"/>
                  </a:lnTo>
                  <a:lnTo>
                    <a:pt x="74489" y="270866"/>
                  </a:lnTo>
                  <a:lnTo>
                    <a:pt x="74489" y="275775"/>
                  </a:lnTo>
                  <a:lnTo>
                    <a:pt x="73323" y="276531"/>
                  </a:lnTo>
                  <a:lnTo>
                    <a:pt x="74489" y="280323"/>
                  </a:lnTo>
                  <a:lnTo>
                    <a:pt x="74489" y="283344"/>
                  </a:lnTo>
                  <a:lnTo>
                    <a:pt x="73323" y="284099"/>
                  </a:lnTo>
                  <a:lnTo>
                    <a:pt x="70490" y="284099"/>
                  </a:lnTo>
                  <a:lnTo>
                    <a:pt x="67324" y="283344"/>
                  </a:lnTo>
                  <a:lnTo>
                    <a:pt x="65324" y="282211"/>
                  </a:lnTo>
                  <a:lnTo>
                    <a:pt x="63324" y="283344"/>
                  </a:lnTo>
                  <a:lnTo>
                    <a:pt x="63324" y="287121"/>
                  </a:lnTo>
                  <a:lnTo>
                    <a:pt x="64491" y="289025"/>
                  </a:lnTo>
                  <a:lnTo>
                    <a:pt x="63324" y="290913"/>
                  </a:lnTo>
                  <a:lnTo>
                    <a:pt x="55325" y="294689"/>
                  </a:lnTo>
                  <a:lnTo>
                    <a:pt x="37994" y="300370"/>
                  </a:lnTo>
                  <a:lnTo>
                    <a:pt x="35995" y="303013"/>
                  </a:lnTo>
                  <a:lnTo>
                    <a:pt x="35161" y="307923"/>
                  </a:lnTo>
                  <a:lnTo>
                    <a:pt x="33162" y="312848"/>
                  </a:lnTo>
                  <a:lnTo>
                    <a:pt x="22830" y="321172"/>
                  </a:lnTo>
                  <a:lnTo>
                    <a:pt x="21996" y="322305"/>
                  </a:lnTo>
                  <a:lnTo>
                    <a:pt x="31162" y="329873"/>
                  </a:lnTo>
                  <a:lnTo>
                    <a:pt x="33162" y="336293"/>
                  </a:lnTo>
                  <a:lnTo>
                    <a:pt x="33162" y="341218"/>
                  </a:lnTo>
                  <a:lnTo>
                    <a:pt x="35995" y="340085"/>
                  </a:lnTo>
                  <a:lnTo>
                    <a:pt x="39994" y="335538"/>
                  </a:lnTo>
                  <a:lnTo>
                    <a:pt x="41994" y="331761"/>
                  </a:lnTo>
                  <a:lnTo>
                    <a:pt x="39994" y="324948"/>
                  </a:lnTo>
                  <a:lnTo>
                    <a:pt x="39994" y="321172"/>
                  </a:lnTo>
                  <a:lnTo>
                    <a:pt x="43993" y="318512"/>
                  </a:lnTo>
                  <a:lnTo>
                    <a:pt x="65324" y="317379"/>
                  </a:lnTo>
                  <a:lnTo>
                    <a:pt x="74489" y="315491"/>
                  </a:lnTo>
                  <a:lnTo>
                    <a:pt x="77322" y="313603"/>
                  </a:lnTo>
                  <a:lnTo>
                    <a:pt x="80488" y="313603"/>
                  </a:lnTo>
                  <a:lnTo>
                    <a:pt x="83321" y="317379"/>
                  </a:lnTo>
                  <a:lnTo>
                    <a:pt x="87321" y="320416"/>
                  </a:lnTo>
                  <a:lnTo>
                    <a:pt x="95653" y="321172"/>
                  </a:lnTo>
                  <a:lnTo>
                    <a:pt x="101652" y="320416"/>
                  </a:lnTo>
                  <a:lnTo>
                    <a:pt x="99652" y="324193"/>
                  </a:lnTo>
                  <a:lnTo>
                    <a:pt x="99652" y="326081"/>
                  </a:lnTo>
                  <a:lnTo>
                    <a:pt x="109651" y="327969"/>
                  </a:lnTo>
                  <a:lnTo>
                    <a:pt x="111651" y="326081"/>
                  </a:lnTo>
                  <a:lnTo>
                    <a:pt x="111651" y="322305"/>
                  </a:lnTo>
                  <a:lnTo>
                    <a:pt x="113651" y="321172"/>
                  </a:lnTo>
                  <a:lnTo>
                    <a:pt x="118483" y="321172"/>
                  </a:lnTo>
                  <a:lnTo>
                    <a:pt x="123649" y="327969"/>
                  </a:lnTo>
                  <a:lnTo>
                    <a:pt x="127649" y="335538"/>
                  </a:lnTo>
                  <a:lnTo>
                    <a:pt x="138814" y="348016"/>
                  </a:lnTo>
                  <a:lnTo>
                    <a:pt x="147646" y="346883"/>
                  </a:lnTo>
                  <a:lnTo>
                    <a:pt x="149646" y="344995"/>
                  </a:lnTo>
                  <a:lnTo>
                    <a:pt x="148812" y="341974"/>
                  </a:lnTo>
                  <a:lnTo>
                    <a:pt x="139647" y="332517"/>
                  </a:lnTo>
                  <a:lnTo>
                    <a:pt x="139647" y="324193"/>
                  </a:lnTo>
                  <a:lnTo>
                    <a:pt x="134814" y="314736"/>
                  </a:lnTo>
                  <a:lnTo>
                    <a:pt x="132815" y="307923"/>
                  </a:lnTo>
                  <a:lnTo>
                    <a:pt x="134814" y="297333"/>
                  </a:lnTo>
                  <a:lnTo>
                    <a:pt x="134814" y="285988"/>
                  </a:lnTo>
                  <a:lnTo>
                    <a:pt x="132815" y="281456"/>
                  </a:lnTo>
                  <a:lnTo>
                    <a:pt x="128815" y="277664"/>
                  </a:lnTo>
                  <a:lnTo>
                    <a:pt x="130815" y="275775"/>
                  </a:lnTo>
                  <a:lnTo>
                    <a:pt x="134814" y="274643"/>
                  </a:lnTo>
                  <a:lnTo>
                    <a:pt x="138814" y="274643"/>
                  </a:lnTo>
                  <a:lnTo>
                    <a:pt x="146813" y="287121"/>
                  </a:lnTo>
                  <a:lnTo>
                    <a:pt x="146813" y="301125"/>
                  </a:lnTo>
                  <a:lnTo>
                    <a:pt x="148812" y="304146"/>
                  </a:lnTo>
                  <a:lnTo>
                    <a:pt x="156811" y="307923"/>
                  </a:lnTo>
                  <a:lnTo>
                    <a:pt x="158811" y="311715"/>
                  </a:lnTo>
                  <a:lnTo>
                    <a:pt x="156811" y="319268"/>
                  </a:lnTo>
                  <a:lnTo>
                    <a:pt x="158811" y="322305"/>
                  </a:lnTo>
                  <a:lnTo>
                    <a:pt x="162144" y="324948"/>
                  </a:lnTo>
                  <a:lnTo>
                    <a:pt x="162810" y="328725"/>
                  </a:lnTo>
                  <a:lnTo>
                    <a:pt x="166143" y="330629"/>
                  </a:lnTo>
                  <a:lnTo>
                    <a:pt x="168143" y="330629"/>
                  </a:lnTo>
                  <a:lnTo>
                    <a:pt x="168810" y="331761"/>
                  </a:lnTo>
                  <a:lnTo>
                    <a:pt x="166810" y="324193"/>
                  </a:lnTo>
                  <a:lnTo>
                    <a:pt x="168143" y="321172"/>
                  </a:lnTo>
                  <a:lnTo>
                    <a:pt x="176809" y="317379"/>
                  </a:lnTo>
                  <a:lnTo>
                    <a:pt x="180141" y="317379"/>
                  </a:lnTo>
                  <a:lnTo>
                    <a:pt x="182141" y="318512"/>
                  </a:lnTo>
                  <a:lnTo>
                    <a:pt x="186141" y="326836"/>
                  </a:lnTo>
                  <a:lnTo>
                    <a:pt x="192973" y="326836"/>
                  </a:lnTo>
                  <a:lnTo>
                    <a:pt x="194140" y="339314"/>
                  </a:lnTo>
                  <a:lnTo>
                    <a:pt x="184141" y="351808"/>
                  </a:lnTo>
                  <a:lnTo>
                    <a:pt x="182808" y="355585"/>
                  </a:lnTo>
                  <a:lnTo>
                    <a:pt x="182808" y="367685"/>
                  </a:lnTo>
                  <a:lnTo>
                    <a:pt x="182141" y="371477"/>
                  </a:lnTo>
                  <a:lnTo>
                    <a:pt x="184141" y="373365"/>
                  </a:lnTo>
                  <a:lnTo>
                    <a:pt x="184807" y="373365"/>
                  </a:lnTo>
                  <a:lnTo>
                    <a:pt x="186807" y="369573"/>
                  </a:lnTo>
                  <a:lnTo>
                    <a:pt x="194973" y="356340"/>
                  </a:lnTo>
                  <a:lnTo>
                    <a:pt x="201305" y="349904"/>
                  </a:lnTo>
                  <a:lnTo>
                    <a:pt x="206138" y="346883"/>
                  </a:lnTo>
                  <a:lnTo>
                    <a:pt x="212137" y="340085"/>
                  </a:lnTo>
                  <a:lnTo>
                    <a:pt x="218136" y="338181"/>
                  </a:lnTo>
                  <a:lnTo>
                    <a:pt x="222136" y="339314"/>
                  </a:lnTo>
                  <a:lnTo>
                    <a:pt x="228135" y="348016"/>
                  </a:lnTo>
                  <a:lnTo>
                    <a:pt x="233301" y="351808"/>
                  </a:lnTo>
                  <a:lnTo>
                    <a:pt x="239300" y="354452"/>
                  </a:lnTo>
                  <a:lnTo>
                    <a:pt x="242466" y="358228"/>
                  </a:lnTo>
                  <a:lnTo>
                    <a:pt x="243299" y="363153"/>
                  </a:lnTo>
                  <a:lnTo>
                    <a:pt x="245299" y="363153"/>
                  </a:lnTo>
                  <a:lnTo>
                    <a:pt x="245299" y="314736"/>
                  </a:lnTo>
                  <a:lnTo>
                    <a:pt x="240466" y="306034"/>
                  </a:lnTo>
                  <a:lnTo>
                    <a:pt x="237300" y="304901"/>
                  </a:lnTo>
                  <a:lnTo>
                    <a:pt x="229301" y="310960"/>
                  </a:lnTo>
                  <a:lnTo>
                    <a:pt x="227302" y="310960"/>
                  </a:lnTo>
                  <a:lnTo>
                    <a:pt x="223302" y="306034"/>
                  </a:lnTo>
                  <a:lnTo>
                    <a:pt x="223302" y="300370"/>
                  </a:lnTo>
                  <a:lnTo>
                    <a:pt x="226135" y="295445"/>
                  </a:lnTo>
                  <a:lnTo>
                    <a:pt x="224135" y="295445"/>
                  </a:lnTo>
                  <a:lnTo>
                    <a:pt x="218136" y="301125"/>
                  </a:lnTo>
                  <a:lnTo>
                    <a:pt x="216136" y="300370"/>
                  </a:lnTo>
                  <a:lnTo>
                    <a:pt x="212137" y="295445"/>
                  </a:lnTo>
                  <a:lnTo>
                    <a:pt x="213304" y="290913"/>
                  </a:lnTo>
                  <a:lnTo>
                    <a:pt x="211304" y="287876"/>
                  </a:lnTo>
                  <a:lnTo>
                    <a:pt x="201305" y="287121"/>
                  </a:lnTo>
                  <a:lnTo>
                    <a:pt x="194973" y="281456"/>
                  </a:lnTo>
                  <a:lnTo>
                    <a:pt x="188140" y="271999"/>
                  </a:lnTo>
                  <a:lnTo>
                    <a:pt x="186807" y="267074"/>
                  </a:lnTo>
                  <a:lnTo>
                    <a:pt x="190973" y="261409"/>
                  </a:lnTo>
                  <a:lnTo>
                    <a:pt x="190973" y="257633"/>
                  </a:lnTo>
                  <a:lnTo>
                    <a:pt x="190140" y="248931"/>
                  </a:lnTo>
                  <a:lnTo>
                    <a:pt x="190973" y="244384"/>
                  </a:lnTo>
                  <a:lnTo>
                    <a:pt x="203305" y="241362"/>
                  </a:lnTo>
                  <a:lnTo>
                    <a:pt x="213304" y="242495"/>
                  </a:lnTo>
                  <a:lnTo>
                    <a:pt x="225302" y="240607"/>
                  </a:lnTo>
                  <a:lnTo>
                    <a:pt x="230468" y="242495"/>
                  </a:lnTo>
                  <a:lnTo>
                    <a:pt x="243299" y="248176"/>
                  </a:lnTo>
                  <a:lnTo>
                    <a:pt x="245299" y="248176"/>
                  </a:lnTo>
                  <a:lnTo>
                    <a:pt x="245299" y="219428"/>
                  </a:lnTo>
                  <a:lnTo>
                    <a:pt x="244466" y="218672"/>
                  </a:lnTo>
                  <a:lnTo>
                    <a:pt x="241300" y="218672"/>
                  </a:lnTo>
                  <a:lnTo>
                    <a:pt x="240466" y="215635"/>
                  </a:lnTo>
                  <a:lnTo>
                    <a:pt x="241300" y="211859"/>
                  </a:lnTo>
                  <a:lnTo>
                    <a:pt x="245299" y="209971"/>
                  </a:lnTo>
                  <a:lnTo>
                    <a:pt x="245299" y="1258"/>
                  </a:lnTo>
                  <a:lnTo>
                    <a:pt x="242466" y="1888"/>
                  </a:lnTo>
                  <a:lnTo>
                    <a:pt x="23930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1" name="object 3571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8304234" y="3767082"/>
              <a:ext cx="142813" cy="227216"/>
            </a:xfrm>
            <a:prstGeom prst="rect">
              <a:avLst/>
            </a:prstGeom>
          </p:spPr>
        </p:pic>
        <p:sp>
          <p:nvSpPr>
            <p:cNvPr id="3572" name="object 3572"/>
            <p:cNvSpPr/>
            <p:nvPr/>
          </p:nvSpPr>
          <p:spPr>
            <a:xfrm>
              <a:off x="8199415" y="3992411"/>
              <a:ext cx="183515" cy="476250"/>
            </a:xfrm>
            <a:custGeom>
              <a:avLst/>
              <a:gdLst/>
              <a:ahLst/>
              <a:cxnLst/>
              <a:rect l="l" t="t" r="r" b="b"/>
              <a:pathLst>
                <a:path w="183515" h="476250">
                  <a:moveTo>
                    <a:pt x="0" y="405497"/>
                  </a:moveTo>
                  <a:lnTo>
                    <a:pt x="0" y="456935"/>
                  </a:lnTo>
                  <a:lnTo>
                    <a:pt x="5999" y="457691"/>
                  </a:lnTo>
                  <a:lnTo>
                    <a:pt x="7998" y="463355"/>
                  </a:lnTo>
                  <a:lnTo>
                    <a:pt x="11998" y="469036"/>
                  </a:lnTo>
                  <a:lnTo>
                    <a:pt x="17164" y="470169"/>
                  </a:lnTo>
                  <a:lnTo>
                    <a:pt x="22496" y="470924"/>
                  </a:lnTo>
                  <a:lnTo>
                    <a:pt x="28496" y="474700"/>
                  </a:lnTo>
                  <a:lnTo>
                    <a:pt x="31162" y="475849"/>
                  </a:lnTo>
                  <a:lnTo>
                    <a:pt x="29162" y="468281"/>
                  </a:lnTo>
                  <a:lnTo>
                    <a:pt x="25163" y="464488"/>
                  </a:lnTo>
                  <a:lnTo>
                    <a:pt x="19164" y="461467"/>
                  </a:lnTo>
                  <a:lnTo>
                    <a:pt x="17164" y="459579"/>
                  </a:lnTo>
                  <a:lnTo>
                    <a:pt x="15997" y="452010"/>
                  </a:lnTo>
                  <a:lnTo>
                    <a:pt x="11165" y="443686"/>
                  </a:lnTo>
                  <a:lnTo>
                    <a:pt x="5165" y="431964"/>
                  </a:lnTo>
                  <a:lnTo>
                    <a:pt x="5165" y="429320"/>
                  </a:lnTo>
                  <a:lnTo>
                    <a:pt x="5999" y="426299"/>
                  </a:lnTo>
                  <a:lnTo>
                    <a:pt x="11165" y="422507"/>
                  </a:lnTo>
                  <a:lnTo>
                    <a:pt x="17832" y="413050"/>
                  </a:lnTo>
                  <a:lnTo>
                    <a:pt x="3999" y="413050"/>
                  </a:lnTo>
                  <a:lnTo>
                    <a:pt x="3166" y="410406"/>
                  </a:lnTo>
                  <a:lnTo>
                    <a:pt x="0" y="405497"/>
                  </a:lnTo>
                  <a:close/>
                </a:path>
                <a:path w="183515" h="476250">
                  <a:moveTo>
                    <a:pt x="13164" y="400949"/>
                  </a:moveTo>
                  <a:lnTo>
                    <a:pt x="11998" y="401705"/>
                  </a:lnTo>
                  <a:lnTo>
                    <a:pt x="5999" y="413050"/>
                  </a:lnTo>
                  <a:lnTo>
                    <a:pt x="17832" y="413050"/>
                  </a:lnTo>
                  <a:lnTo>
                    <a:pt x="19164" y="411162"/>
                  </a:lnTo>
                  <a:lnTo>
                    <a:pt x="23163" y="409273"/>
                  </a:lnTo>
                  <a:lnTo>
                    <a:pt x="24496" y="407385"/>
                  </a:lnTo>
                  <a:lnTo>
                    <a:pt x="22496" y="405497"/>
                  </a:lnTo>
                  <a:lnTo>
                    <a:pt x="19164" y="404742"/>
                  </a:lnTo>
                  <a:lnTo>
                    <a:pt x="17164" y="403609"/>
                  </a:lnTo>
                  <a:lnTo>
                    <a:pt x="15997" y="401705"/>
                  </a:lnTo>
                  <a:lnTo>
                    <a:pt x="13164" y="400949"/>
                  </a:lnTo>
                  <a:close/>
                </a:path>
                <a:path w="183515" h="476250">
                  <a:moveTo>
                    <a:pt x="1166" y="312454"/>
                  </a:moveTo>
                  <a:lnTo>
                    <a:pt x="0" y="312454"/>
                  </a:lnTo>
                  <a:lnTo>
                    <a:pt x="0" y="341958"/>
                  </a:lnTo>
                  <a:lnTo>
                    <a:pt x="15997" y="341958"/>
                  </a:lnTo>
                  <a:lnTo>
                    <a:pt x="21163" y="343846"/>
                  </a:lnTo>
                  <a:lnTo>
                    <a:pt x="34495" y="348378"/>
                  </a:lnTo>
                  <a:lnTo>
                    <a:pt x="35161" y="348378"/>
                  </a:lnTo>
                  <a:lnTo>
                    <a:pt x="36494" y="345734"/>
                  </a:lnTo>
                  <a:lnTo>
                    <a:pt x="33162" y="340825"/>
                  </a:lnTo>
                  <a:lnTo>
                    <a:pt x="31162" y="334389"/>
                  </a:lnTo>
                  <a:lnTo>
                    <a:pt x="26496" y="331368"/>
                  </a:lnTo>
                  <a:lnTo>
                    <a:pt x="19997" y="330613"/>
                  </a:lnTo>
                  <a:lnTo>
                    <a:pt x="15997" y="328709"/>
                  </a:lnTo>
                  <a:lnTo>
                    <a:pt x="15997" y="320023"/>
                  </a:lnTo>
                  <a:lnTo>
                    <a:pt x="13998" y="316986"/>
                  </a:lnTo>
                  <a:lnTo>
                    <a:pt x="5165" y="316986"/>
                  </a:lnTo>
                  <a:lnTo>
                    <a:pt x="3999" y="314343"/>
                  </a:lnTo>
                  <a:lnTo>
                    <a:pt x="1166" y="312454"/>
                  </a:lnTo>
                  <a:close/>
                </a:path>
                <a:path w="183515" h="476250">
                  <a:moveTo>
                    <a:pt x="13164" y="78676"/>
                  </a:moveTo>
                  <a:lnTo>
                    <a:pt x="11998" y="78676"/>
                  </a:lnTo>
                  <a:lnTo>
                    <a:pt x="9165" y="80564"/>
                  </a:lnTo>
                  <a:lnTo>
                    <a:pt x="9165" y="87487"/>
                  </a:lnTo>
                  <a:lnTo>
                    <a:pt x="7165" y="90005"/>
                  </a:lnTo>
                  <a:lnTo>
                    <a:pt x="3999" y="93782"/>
                  </a:lnTo>
                  <a:lnTo>
                    <a:pt x="0" y="95670"/>
                  </a:lnTo>
                  <a:lnTo>
                    <a:pt x="0" y="304886"/>
                  </a:lnTo>
                  <a:lnTo>
                    <a:pt x="3166" y="302997"/>
                  </a:lnTo>
                  <a:lnTo>
                    <a:pt x="9998" y="301109"/>
                  </a:lnTo>
                  <a:lnTo>
                    <a:pt x="36155" y="301109"/>
                  </a:lnTo>
                  <a:lnTo>
                    <a:pt x="44493" y="297317"/>
                  </a:lnTo>
                  <a:lnTo>
                    <a:pt x="42494" y="296184"/>
                  </a:lnTo>
                  <a:lnTo>
                    <a:pt x="34495" y="289764"/>
                  </a:lnTo>
                  <a:lnTo>
                    <a:pt x="29162" y="288615"/>
                  </a:lnTo>
                  <a:lnTo>
                    <a:pt x="27162" y="286727"/>
                  </a:lnTo>
                  <a:lnTo>
                    <a:pt x="28496" y="279143"/>
                  </a:lnTo>
                  <a:lnTo>
                    <a:pt x="34495" y="273478"/>
                  </a:lnTo>
                  <a:lnTo>
                    <a:pt x="38494" y="270488"/>
                  </a:lnTo>
                  <a:lnTo>
                    <a:pt x="38494" y="267813"/>
                  </a:lnTo>
                  <a:lnTo>
                    <a:pt x="37161" y="264037"/>
                  </a:lnTo>
                  <a:lnTo>
                    <a:pt x="39161" y="261047"/>
                  </a:lnTo>
                  <a:lnTo>
                    <a:pt x="44493" y="259159"/>
                  </a:lnTo>
                  <a:lnTo>
                    <a:pt x="45160" y="258372"/>
                  </a:lnTo>
                  <a:lnTo>
                    <a:pt x="46493" y="254596"/>
                  </a:lnTo>
                  <a:lnTo>
                    <a:pt x="48493" y="253494"/>
                  </a:lnTo>
                  <a:lnTo>
                    <a:pt x="51159" y="252708"/>
                  </a:lnTo>
                  <a:lnTo>
                    <a:pt x="52492" y="250819"/>
                  </a:lnTo>
                  <a:lnTo>
                    <a:pt x="51159" y="247043"/>
                  </a:lnTo>
                  <a:lnTo>
                    <a:pt x="53159" y="245155"/>
                  </a:lnTo>
                  <a:lnTo>
                    <a:pt x="56492" y="242165"/>
                  </a:lnTo>
                  <a:lnTo>
                    <a:pt x="60491" y="241378"/>
                  </a:lnTo>
                  <a:lnTo>
                    <a:pt x="92820" y="241378"/>
                  </a:lnTo>
                  <a:lnTo>
                    <a:pt x="90820" y="239490"/>
                  </a:lnTo>
                  <a:lnTo>
                    <a:pt x="84488" y="230678"/>
                  </a:lnTo>
                  <a:lnTo>
                    <a:pt x="81655" y="223912"/>
                  </a:lnTo>
                  <a:lnTo>
                    <a:pt x="82488" y="219349"/>
                  </a:lnTo>
                  <a:lnTo>
                    <a:pt x="89654" y="211796"/>
                  </a:lnTo>
                  <a:lnTo>
                    <a:pt x="99652" y="203142"/>
                  </a:lnTo>
                  <a:lnTo>
                    <a:pt x="110818" y="203142"/>
                  </a:lnTo>
                  <a:lnTo>
                    <a:pt x="112817" y="201253"/>
                  </a:lnTo>
                  <a:lnTo>
                    <a:pt x="113651" y="198578"/>
                  </a:lnTo>
                  <a:lnTo>
                    <a:pt x="109651" y="188822"/>
                  </a:lnTo>
                  <a:lnTo>
                    <a:pt x="110818" y="182371"/>
                  </a:lnTo>
                  <a:lnTo>
                    <a:pt x="114817" y="178595"/>
                  </a:lnTo>
                  <a:lnTo>
                    <a:pt x="117650" y="177493"/>
                  </a:lnTo>
                  <a:lnTo>
                    <a:pt x="141980" y="177493"/>
                  </a:lnTo>
                  <a:lnTo>
                    <a:pt x="138814" y="174818"/>
                  </a:lnTo>
                  <a:lnTo>
                    <a:pt x="134814" y="166006"/>
                  </a:lnTo>
                  <a:lnTo>
                    <a:pt x="126815" y="163489"/>
                  </a:lnTo>
                  <a:lnTo>
                    <a:pt x="102819" y="158453"/>
                  </a:lnTo>
                  <a:lnTo>
                    <a:pt x="99652" y="156565"/>
                  </a:lnTo>
                  <a:lnTo>
                    <a:pt x="97653" y="152789"/>
                  </a:lnTo>
                  <a:lnTo>
                    <a:pt x="95653" y="150901"/>
                  </a:lnTo>
                  <a:lnTo>
                    <a:pt x="89654" y="150901"/>
                  </a:lnTo>
                  <a:lnTo>
                    <a:pt x="87654" y="149012"/>
                  </a:lnTo>
                  <a:lnTo>
                    <a:pt x="87654" y="144134"/>
                  </a:lnTo>
                  <a:lnTo>
                    <a:pt x="88487" y="143348"/>
                  </a:lnTo>
                  <a:lnTo>
                    <a:pt x="92820" y="142246"/>
                  </a:lnTo>
                  <a:lnTo>
                    <a:pt x="96820" y="139571"/>
                  </a:lnTo>
                  <a:lnTo>
                    <a:pt x="100819" y="134693"/>
                  </a:lnTo>
                  <a:lnTo>
                    <a:pt x="100819" y="133906"/>
                  </a:lnTo>
                  <a:lnTo>
                    <a:pt x="71656" y="133906"/>
                  </a:lnTo>
                  <a:lnTo>
                    <a:pt x="71656" y="130130"/>
                  </a:lnTo>
                  <a:lnTo>
                    <a:pt x="73656" y="127140"/>
                  </a:lnTo>
                  <a:lnTo>
                    <a:pt x="75656" y="125252"/>
                  </a:lnTo>
                  <a:lnTo>
                    <a:pt x="74489" y="121476"/>
                  </a:lnTo>
                  <a:lnTo>
                    <a:pt x="68490" y="116912"/>
                  </a:lnTo>
                  <a:lnTo>
                    <a:pt x="61658" y="113136"/>
                  </a:lnTo>
                  <a:lnTo>
                    <a:pt x="57658" y="112034"/>
                  </a:lnTo>
                  <a:lnTo>
                    <a:pt x="50493" y="110933"/>
                  </a:lnTo>
                  <a:lnTo>
                    <a:pt x="49159" y="109045"/>
                  </a:lnTo>
                  <a:lnTo>
                    <a:pt x="51159" y="106370"/>
                  </a:lnTo>
                  <a:lnTo>
                    <a:pt x="56492" y="105111"/>
                  </a:lnTo>
                  <a:lnTo>
                    <a:pt x="60491" y="103223"/>
                  </a:lnTo>
                  <a:lnTo>
                    <a:pt x="62491" y="101335"/>
                  </a:lnTo>
                  <a:lnTo>
                    <a:pt x="69657" y="101335"/>
                  </a:lnTo>
                  <a:lnTo>
                    <a:pt x="80488" y="100705"/>
                  </a:lnTo>
                  <a:lnTo>
                    <a:pt x="84488" y="99446"/>
                  </a:lnTo>
                  <a:lnTo>
                    <a:pt x="90820" y="96929"/>
                  </a:lnTo>
                  <a:lnTo>
                    <a:pt x="93653" y="93152"/>
                  </a:lnTo>
                  <a:lnTo>
                    <a:pt x="94820" y="88117"/>
                  </a:lnTo>
                  <a:lnTo>
                    <a:pt x="99652" y="85442"/>
                  </a:lnTo>
                  <a:lnTo>
                    <a:pt x="22496" y="85442"/>
                  </a:lnTo>
                  <a:lnTo>
                    <a:pt x="17997" y="84340"/>
                  </a:lnTo>
                  <a:lnTo>
                    <a:pt x="15997" y="83554"/>
                  </a:lnTo>
                  <a:lnTo>
                    <a:pt x="13164" y="78676"/>
                  </a:lnTo>
                  <a:close/>
                </a:path>
                <a:path w="183515" h="476250">
                  <a:moveTo>
                    <a:pt x="36155" y="301109"/>
                  </a:moveTo>
                  <a:lnTo>
                    <a:pt x="13164" y="301109"/>
                  </a:lnTo>
                  <a:lnTo>
                    <a:pt x="19997" y="302997"/>
                  </a:lnTo>
                  <a:lnTo>
                    <a:pt x="24496" y="304886"/>
                  </a:lnTo>
                  <a:lnTo>
                    <a:pt x="34495" y="301865"/>
                  </a:lnTo>
                  <a:lnTo>
                    <a:pt x="36155" y="301109"/>
                  </a:lnTo>
                  <a:close/>
                </a:path>
                <a:path w="183515" h="476250">
                  <a:moveTo>
                    <a:pt x="92820" y="241378"/>
                  </a:moveTo>
                  <a:lnTo>
                    <a:pt x="60491" y="241378"/>
                  </a:lnTo>
                  <a:lnTo>
                    <a:pt x="64491" y="242165"/>
                  </a:lnTo>
                  <a:lnTo>
                    <a:pt x="75656" y="251606"/>
                  </a:lnTo>
                  <a:lnTo>
                    <a:pt x="97653" y="269702"/>
                  </a:lnTo>
                  <a:lnTo>
                    <a:pt x="97653" y="267813"/>
                  </a:lnTo>
                  <a:lnTo>
                    <a:pt x="94820" y="264037"/>
                  </a:lnTo>
                  <a:lnTo>
                    <a:pt x="91654" y="261047"/>
                  </a:lnTo>
                  <a:lnTo>
                    <a:pt x="91654" y="258372"/>
                  </a:lnTo>
                  <a:lnTo>
                    <a:pt x="94820" y="254596"/>
                  </a:lnTo>
                  <a:lnTo>
                    <a:pt x="100819" y="252708"/>
                  </a:lnTo>
                  <a:lnTo>
                    <a:pt x="106818" y="248931"/>
                  </a:lnTo>
                  <a:lnTo>
                    <a:pt x="111651" y="245155"/>
                  </a:lnTo>
                  <a:lnTo>
                    <a:pt x="111651" y="244053"/>
                  </a:lnTo>
                  <a:lnTo>
                    <a:pt x="100819" y="244053"/>
                  </a:lnTo>
                  <a:lnTo>
                    <a:pt x="94820" y="243266"/>
                  </a:lnTo>
                  <a:lnTo>
                    <a:pt x="92820" y="241378"/>
                  </a:lnTo>
                  <a:close/>
                </a:path>
                <a:path w="183515" h="476250">
                  <a:moveTo>
                    <a:pt x="109651" y="241378"/>
                  </a:moveTo>
                  <a:lnTo>
                    <a:pt x="100819" y="244053"/>
                  </a:lnTo>
                  <a:lnTo>
                    <a:pt x="111651" y="244053"/>
                  </a:lnTo>
                  <a:lnTo>
                    <a:pt x="111651" y="242165"/>
                  </a:lnTo>
                  <a:lnTo>
                    <a:pt x="109651" y="241378"/>
                  </a:lnTo>
                  <a:close/>
                </a:path>
                <a:path w="183515" h="476250">
                  <a:moveTo>
                    <a:pt x="141980" y="177493"/>
                  </a:moveTo>
                  <a:lnTo>
                    <a:pt x="117650" y="177493"/>
                  </a:lnTo>
                  <a:lnTo>
                    <a:pt x="121649" y="178595"/>
                  </a:lnTo>
                  <a:lnTo>
                    <a:pt x="128815" y="184259"/>
                  </a:lnTo>
                  <a:lnTo>
                    <a:pt x="132815" y="185046"/>
                  </a:lnTo>
                  <a:lnTo>
                    <a:pt x="156811" y="184259"/>
                  </a:lnTo>
                  <a:lnTo>
                    <a:pt x="152812" y="180483"/>
                  </a:lnTo>
                  <a:lnTo>
                    <a:pt x="147979" y="178595"/>
                  </a:lnTo>
                  <a:lnTo>
                    <a:pt x="141980" y="177493"/>
                  </a:lnTo>
                  <a:close/>
                </a:path>
                <a:path w="183515" h="476250">
                  <a:moveTo>
                    <a:pt x="84488" y="124465"/>
                  </a:moveTo>
                  <a:lnTo>
                    <a:pt x="81655" y="125252"/>
                  </a:lnTo>
                  <a:lnTo>
                    <a:pt x="76489" y="132805"/>
                  </a:lnTo>
                  <a:lnTo>
                    <a:pt x="73656" y="133906"/>
                  </a:lnTo>
                  <a:lnTo>
                    <a:pt x="100819" y="133906"/>
                  </a:lnTo>
                  <a:lnTo>
                    <a:pt x="100819" y="132805"/>
                  </a:lnTo>
                  <a:lnTo>
                    <a:pt x="92820" y="132805"/>
                  </a:lnTo>
                  <a:lnTo>
                    <a:pt x="89654" y="130917"/>
                  </a:lnTo>
                  <a:lnTo>
                    <a:pt x="86488" y="125252"/>
                  </a:lnTo>
                  <a:lnTo>
                    <a:pt x="84488" y="124465"/>
                  </a:lnTo>
                  <a:close/>
                </a:path>
                <a:path w="183515" h="476250">
                  <a:moveTo>
                    <a:pt x="154812" y="88117"/>
                  </a:moveTo>
                  <a:lnTo>
                    <a:pt x="130815" y="88117"/>
                  </a:lnTo>
                  <a:lnTo>
                    <a:pt x="135981" y="89376"/>
                  </a:lnTo>
                  <a:lnTo>
                    <a:pt x="140813" y="91893"/>
                  </a:lnTo>
                  <a:lnTo>
                    <a:pt x="144813" y="91893"/>
                  </a:lnTo>
                  <a:lnTo>
                    <a:pt x="148812" y="89376"/>
                  </a:lnTo>
                  <a:lnTo>
                    <a:pt x="154812" y="88117"/>
                  </a:lnTo>
                  <a:close/>
                </a:path>
                <a:path w="183515" h="476250">
                  <a:moveTo>
                    <a:pt x="174482" y="83554"/>
                  </a:moveTo>
                  <a:lnTo>
                    <a:pt x="104818" y="83554"/>
                  </a:lnTo>
                  <a:lnTo>
                    <a:pt x="108818" y="84340"/>
                  </a:lnTo>
                  <a:lnTo>
                    <a:pt x="119650" y="87487"/>
                  </a:lnTo>
                  <a:lnTo>
                    <a:pt x="123649" y="88117"/>
                  </a:lnTo>
                  <a:lnTo>
                    <a:pt x="154812" y="88117"/>
                  </a:lnTo>
                  <a:lnTo>
                    <a:pt x="161311" y="90005"/>
                  </a:lnTo>
                  <a:lnTo>
                    <a:pt x="165310" y="91264"/>
                  </a:lnTo>
                  <a:lnTo>
                    <a:pt x="169310" y="90005"/>
                  </a:lnTo>
                  <a:lnTo>
                    <a:pt x="175309" y="86229"/>
                  </a:lnTo>
                  <a:lnTo>
                    <a:pt x="174482" y="83554"/>
                  </a:lnTo>
                  <a:close/>
                </a:path>
                <a:path w="183515" h="476250">
                  <a:moveTo>
                    <a:pt x="55159" y="16994"/>
                  </a:moveTo>
                  <a:lnTo>
                    <a:pt x="53159" y="17780"/>
                  </a:lnTo>
                  <a:lnTo>
                    <a:pt x="48493" y="20770"/>
                  </a:lnTo>
                  <a:lnTo>
                    <a:pt x="47160" y="22658"/>
                  </a:lnTo>
                  <a:lnTo>
                    <a:pt x="48493" y="28480"/>
                  </a:lnTo>
                  <a:lnTo>
                    <a:pt x="47160" y="30369"/>
                  </a:lnTo>
                  <a:lnTo>
                    <a:pt x="39161" y="35246"/>
                  </a:lnTo>
                  <a:lnTo>
                    <a:pt x="38494" y="37135"/>
                  </a:lnTo>
                  <a:lnTo>
                    <a:pt x="40494" y="44688"/>
                  </a:lnTo>
                  <a:lnTo>
                    <a:pt x="44493" y="52241"/>
                  </a:lnTo>
                  <a:lnTo>
                    <a:pt x="44493" y="54916"/>
                  </a:lnTo>
                  <a:lnTo>
                    <a:pt x="43160" y="57905"/>
                  </a:lnTo>
                  <a:lnTo>
                    <a:pt x="41161" y="58692"/>
                  </a:lnTo>
                  <a:lnTo>
                    <a:pt x="38494" y="59793"/>
                  </a:lnTo>
                  <a:lnTo>
                    <a:pt x="37161" y="61682"/>
                  </a:lnTo>
                  <a:lnTo>
                    <a:pt x="39161" y="70021"/>
                  </a:lnTo>
                  <a:lnTo>
                    <a:pt x="39161" y="72224"/>
                  </a:lnTo>
                  <a:lnTo>
                    <a:pt x="36494" y="74899"/>
                  </a:lnTo>
                  <a:lnTo>
                    <a:pt x="25163" y="85442"/>
                  </a:lnTo>
                  <a:lnTo>
                    <a:pt x="99652" y="85442"/>
                  </a:lnTo>
                  <a:lnTo>
                    <a:pt x="104818" y="83554"/>
                  </a:lnTo>
                  <a:lnTo>
                    <a:pt x="174482" y="83554"/>
                  </a:lnTo>
                  <a:lnTo>
                    <a:pt x="174142" y="82452"/>
                  </a:lnTo>
                  <a:lnTo>
                    <a:pt x="154812" y="82452"/>
                  </a:lnTo>
                  <a:lnTo>
                    <a:pt x="150812" y="80564"/>
                  </a:lnTo>
                  <a:lnTo>
                    <a:pt x="144813" y="77889"/>
                  </a:lnTo>
                  <a:lnTo>
                    <a:pt x="137981" y="76788"/>
                  </a:lnTo>
                  <a:lnTo>
                    <a:pt x="131981" y="73011"/>
                  </a:lnTo>
                  <a:lnTo>
                    <a:pt x="123649" y="64357"/>
                  </a:lnTo>
                  <a:lnTo>
                    <a:pt x="112817" y="60580"/>
                  </a:lnTo>
                  <a:lnTo>
                    <a:pt x="108818" y="54916"/>
                  </a:lnTo>
                  <a:lnTo>
                    <a:pt x="107651" y="49251"/>
                  </a:lnTo>
                  <a:lnTo>
                    <a:pt x="109651" y="45474"/>
                  </a:lnTo>
                  <a:lnTo>
                    <a:pt x="111651" y="44688"/>
                  </a:lnTo>
                  <a:lnTo>
                    <a:pt x="121649" y="44688"/>
                  </a:lnTo>
                  <a:lnTo>
                    <a:pt x="122816" y="43586"/>
                  </a:lnTo>
                  <a:lnTo>
                    <a:pt x="65657" y="43586"/>
                  </a:lnTo>
                  <a:lnTo>
                    <a:pt x="62491" y="41698"/>
                  </a:lnTo>
                  <a:lnTo>
                    <a:pt x="61658" y="39023"/>
                  </a:lnTo>
                  <a:lnTo>
                    <a:pt x="61658" y="26592"/>
                  </a:lnTo>
                  <a:lnTo>
                    <a:pt x="58491" y="23445"/>
                  </a:lnTo>
                  <a:lnTo>
                    <a:pt x="55159" y="16994"/>
                  </a:lnTo>
                  <a:close/>
                </a:path>
                <a:path w="183515" h="476250">
                  <a:moveTo>
                    <a:pt x="169310" y="73011"/>
                  </a:moveTo>
                  <a:lnTo>
                    <a:pt x="167310" y="73011"/>
                  </a:lnTo>
                  <a:lnTo>
                    <a:pt x="165310" y="74899"/>
                  </a:lnTo>
                  <a:lnTo>
                    <a:pt x="163310" y="80564"/>
                  </a:lnTo>
                  <a:lnTo>
                    <a:pt x="161977" y="81665"/>
                  </a:lnTo>
                  <a:lnTo>
                    <a:pt x="157978" y="82452"/>
                  </a:lnTo>
                  <a:lnTo>
                    <a:pt x="174142" y="82452"/>
                  </a:lnTo>
                  <a:lnTo>
                    <a:pt x="173309" y="76001"/>
                  </a:lnTo>
                  <a:lnTo>
                    <a:pt x="171309" y="74113"/>
                  </a:lnTo>
                  <a:lnTo>
                    <a:pt x="169310" y="73011"/>
                  </a:lnTo>
                  <a:close/>
                </a:path>
                <a:path w="183515" h="476250">
                  <a:moveTo>
                    <a:pt x="121649" y="44688"/>
                  </a:moveTo>
                  <a:lnTo>
                    <a:pt x="111651" y="44688"/>
                  </a:lnTo>
                  <a:lnTo>
                    <a:pt x="117650" y="45474"/>
                  </a:lnTo>
                  <a:lnTo>
                    <a:pt x="120816" y="45474"/>
                  </a:lnTo>
                  <a:lnTo>
                    <a:pt x="121649" y="44688"/>
                  </a:lnTo>
                  <a:close/>
                </a:path>
                <a:path w="183515" h="476250">
                  <a:moveTo>
                    <a:pt x="183308" y="0"/>
                  </a:moveTo>
                  <a:lnTo>
                    <a:pt x="106818" y="0"/>
                  </a:lnTo>
                  <a:lnTo>
                    <a:pt x="103652" y="2674"/>
                  </a:lnTo>
                  <a:lnTo>
                    <a:pt x="96820" y="11329"/>
                  </a:lnTo>
                  <a:lnTo>
                    <a:pt x="86488" y="23445"/>
                  </a:lnTo>
                  <a:lnTo>
                    <a:pt x="72490" y="40911"/>
                  </a:lnTo>
                  <a:lnTo>
                    <a:pt x="69657" y="43586"/>
                  </a:lnTo>
                  <a:lnTo>
                    <a:pt x="122816" y="43586"/>
                  </a:lnTo>
                  <a:lnTo>
                    <a:pt x="123649" y="36033"/>
                  </a:lnTo>
                  <a:lnTo>
                    <a:pt x="126815" y="33358"/>
                  </a:lnTo>
                  <a:lnTo>
                    <a:pt x="138814" y="26592"/>
                  </a:lnTo>
                  <a:lnTo>
                    <a:pt x="142813" y="26592"/>
                  </a:lnTo>
                  <a:lnTo>
                    <a:pt x="149979" y="19669"/>
                  </a:lnTo>
                  <a:lnTo>
                    <a:pt x="152812" y="18882"/>
                  </a:lnTo>
                  <a:lnTo>
                    <a:pt x="159311" y="17780"/>
                  </a:lnTo>
                  <a:lnTo>
                    <a:pt x="161311" y="16994"/>
                  </a:lnTo>
                  <a:lnTo>
                    <a:pt x="163977" y="12116"/>
                  </a:lnTo>
                  <a:lnTo>
                    <a:pt x="167976" y="7552"/>
                  </a:lnTo>
                  <a:lnTo>
                    <a:pt x="176142" y="3776"/>
                  </a:lnTo>
                  <a:lnTo>
                    <a:pt x="183308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7959948" y="3937809"/>
              <a:ext cx="486409" cy="534035"/>
            </a:xfrm>
            <a:custGeom>
              <a:avLst/>
              <a:gdLst/>
              <a:ahLst/>
              <a:cxnLst/>
              <a:rect l="l" t="t" r="r" b="b"/>
              <a:pathLst>
                <a:path w="486409" h="534035">
                  <a:moveTo>
                    <a:pt x="280461" y="119902"/>
                  </a:moveTo>
                  <a:lnTo>
                    <a:pt x="282461" y="128242"/>
                  </a:lnTo>
                  <a:lnTo>
                    <a:pt x="282461" y="130445"/>
                  </a:lnTo>
                  <a:lnTo>
                    <a:pt x="279628" y="133120"/>
                  </a:lnTo>
                  <a:lnTo>
                    <a:pt x="268463" y="143662"/>
                  </a:lnTo>
                  <a:lnTo>
                    <a:pt x="265630" y="143662"/>
                  </a:lnTo>
                  <a:lnTo>
                    <a:pt x="261297" y="142561"/>
                  </a:lnTo>
                  <a:lnTo>
                    <a:pt x="259297" y="141774"/>
                  </a:lnTo>
                  <a:lnTo>
                    <a:pt x="256464" y="136896"/>
                  </a:lnTo>
                  <a:lnTo>
                    <a:pt x="255298" y="136896"/>
                  </a:lnTo>
                  <a:lnTo>
                    <a:pt x="252465" y="138784"/>
                  </a:lnTo>
                  <a:lnTo>
                    <a:pt x="252465" y="145551"/>
                  </a:lnTo>
                  <a:lnTo>
                    <a:pt x="250465" y="148226"/>
                  </a:lnTo>
                  <a:lnTo>
                    <a:pt x="247299" y="152002"/>
                  </a:lnTo>
                  <a:lnTo>
                    <a:pt x="242466" y="153890"/>
                  </a:lnTo>
                  <a:lnTo>
                    <a:pt x="239300" y="152002"/>
                  </a:lnTo>
                  <a:lnTo>
                    <a:pt x="237300" y="152002"/>
                  </a:lnTo>
                  <a:lnTo>
                    <a:pt x="230468" y="156880"/>
                  </a:lnTo>
                  <a:lnTo>
                    <a:pt x="213304" y="175920"/>
                  </a:lnTo>
                  <a:lnTo>
                    <a:pt x="205305" y="182686"/>
                  </a:lnTo>
                  <a:lnTo>
                    <a:pt x="198139" y="186462"/>
                  </a:lnTo>
                  <a:lnTo>
                    <a:pt x="192806" y="192914"/>
                  </a:lnTo>
                  <a:lnTo>
                    <a:pt x="188807" y="196690"/>
                  </a:lnTo>
                  <a:lnTo>
                    <a:pt x="184807" y="198578"/>
                  </a:lnTo>
                  <a:lnTo>
                    <a:pt x="179975" y="209121"/>
                  </a:lnTo>
                  <a:lnTo>
                    <a:pt x="178808" y="216674"/>
                  </a:lnTo>
                  <a:lnTo>
                    <a:pt x="181975" y="228003"/>
                  </a:lnTo>
                  <a:lnTo>
                    <a:pt x="186141" y="235556"/>
                  </a:lnTo>
                  <a:lnTo>
                    <a:pt x="205305" y="247043"/>
                  </a:lnTo>
                  <a:lnTo>
                    <a:pt x="206138" y="250819"/>
                  </a:lnTo>
                  <a:lnTo>
                    <a:pt x="198139" y="263250"/>
                  </a:lnTo>
                  <a:lnTo>
                    <a:pt x="192806" y="274580"/>
                  </a:lnTo>
                  <a:lnTo>
                    <a:pt x="192140" y="279458"/>
                  </a:lnTo>
                  <a:lnTo>
                    <a:pt x="188807" y="279458"/>
                  </a:lnTo>
                  <a:lnTo>
                    <a:pt x="186807" y="278356"/>
                  </a:lnTo>
                  <a:lnTo>
                    <a:pt x="186141" y="273793"/>
                  </a:lnTo>
                  <a:lnTo>
                    <a:pt x="184141" y="272691"/>
                  </a:lnTo>
                  <a:lnTo>
                    <a:pt x="181975" y="274580"/>
                  </a:lnTo>
                  <a:lnTo>
                    <a:pt x="177975" y="279458"/>
                  </a:lnTo>
                  <a:lnTo>
                    <a:pt x="171976" y="283234"/>
                  </a:lnTo>
                  <a:lnTo>
                    <a:pt x="169976" y="284021"/>
                  </a:lnTo>
                  <a:lnTo>
                    <a:pt x="166810" y="282133"/>
                  </a:lnTo>
                  <a:lnTo>
                    <a:pt x="156811" y="271905"/>
                  </a:lnTo>
                  <a:lnTo>
                    <a:pt x="152812" y="263250"/>
                  </a:lnTo>
                  <a:lnTo>
                    <a:pt x="148812" y="257586"/>
                  </a:lnTo>
                  <a:lnTo>
                    <a:pt x="146813" y="255697"/>
                  </a:lnTo>
                  <a:lnTo>
                    <a:pt x="144813" y="256799"/>
                  </a:lnTo>
                  <a:lnTo>
                    <a:pt x="140814" y="260575"/>
                  </a:lnTo>
                  <a:lnTo>
                    <a:pt x="133648" y="271905"/>
                  </a:lnTo>
                  <a:lnTo>
                    <a:pt x="127649" y="277569"/>
                  </a:lnTo>
                  <a:lnTo>
                    <a:pt x="114484" y="292675"/>
                  </a:lnTo>
                  <a:lnTo>
                    <a:pt x="107651" y="299599"/>
                  </a:lnTo>
                  <a:lnTo>
                    <a:pt x="101652" y="304005"/>
                  </a:lnTo>
                  <a:lnTo>
                    <a:pt x="96486" y="305263"/>
                  </a:lnTo>
                  <a:lnTo>
                    <a:pt x="71156" y="335475"/>
                  </a:lnTo>
                  <a:lnTo>
                    <a:pt x="74489" y="339251"/>
                  </a:lnTo>
                  <a:lnTo>
                    <a:pt x="74489" y="342273"/>
                  </a:lnTo>
                  <a:lnTo>
                    <a:pt x="70490" y="348708"/>
                  </a:lnTo>
                  <a:lnTo>
                    <a:pt x="70490" y="353633"/>
                  </a:lnTo>
                  <a:lnTo>
                    <a:pt x="69157" y="356277"/>
                  </a:lnTo>
                  <a:lnTo>
                    <a:pt x="62491" y="363075"/>
                  </a:lnTo>
                  <a:lnTo>
                    <a:pt x="63157" y="365734"/>
                  </a:lnTo>
                  <a:lnTo>
                    <a:pt x="66490" y="366867"/>
                  </a:lnTo>
                  <a:lnTo>
                    <a:pt x="74489" y="361942"/>
                  </a:lnTo>
                  <a:lnTo>
                    <a:pt x="80488" y="360053"/>
                  </a:lnTo>
                  <a:lnTo>
                    <a:pt x="90487" y="360053"/>
                  </a:lnTo>
                  <a:lnTo>
                    <a:pt x="99652" y="361942"/>
                  </a:lnTo>
                  <a:lnTo>
                    <a:pt x="101652" y="364979"/>
                  </a:lnTo>
                  <a:lnTo>
                    <a:pt x="100486" y="367622"/>
                  </a:lnTo>
                  <a:lnTo>
                    <a:pt x="88487" y="379345"/>
                  </a:lnTo>
                  <a:lnTo>
                    <a:pt x="81155" y="385781"/>
                  </a:lnTo>
                  <a:lnTo>
                    <a:pt x="75156" y="393334"/>
                  </a:lnTo>
                  <a:lnTo>
                    <a:pt x="73156" y="395237"/>
                  </a:lnTo>
                  <a:lnTo>
                    <a:pt x="70490" y="395237"/>
                  </a:lnTo>
                  <a:lnTo>
                    <a:pt x="63157" y="390690"/>
                  </a:lnTo>
                  <a:lnTo>
                    <a:pt x="61158" y="386914"/>
                  </a:lnTo>
                  <a:lnTo>
                    <a:pt x="55159" y="385781"/>
                  </a:lnTo>
                  <a:lnTo>
                    <a:pt x="47993" y="383121"/>
                  </a:lnTo>
                  <a:lnTo>
                    <a:pt x="45160" y="383121"/>
                  </a:lnTo>
                  <a:lnTo>
                    <a:pt x="49993" y="389557"/>
                  </a:lnTo>
                  <a:lnTo>
                    <a:pt x="51159" y="395237"/>
                  </a:lnTo>
                  <a:lnTo>
                    <a:pt x="51159" y="399014"/>
                  </a:lnTo>
                  <a:lnTo>
                    <a:pt x="49159" y="400902"/>
                  </a:lnTo>
                  <a:lnTo>
                    <a:pt x="45160" y="402035"/>
                  </a:lnTo>
                  <a:lnTo>
                    <a:pt x="41161" y="399014"/>
                  </a:lnTo>
                  <a:lnTo>
                    <a:pt x="35995" y="395237"/>
                  </a:lnTo>
                  <a:lnTo>
                    <a:pt x="31995" y="395237"/>
                  </a:lnTo>
                  <a:lnTo>
                    <a:pt x="27996" y="396370"/>
                  </a:lnTo>
                  <a:lnTo>
                    <a:pt x="27162" y="400147"/>
                  </a:lnTo>
                  <a:lnTo>
                    <a:pt x="23996" y="403923"/>
                  </a:lnTo>
                  <a:lnTo>
                    <a:pt x="15997" y="407716"/>
                  </a:lnTo>
                  <a:lnTo>
                    <a:pt x="14831" y="411492"/>
                  </a:lnTo>
                  <a:lnTo>
                    <a:pt x="13998" y="415268"/>
                  </a:lnTo>
                  <a:lnTo>
                    <a:pt x="10831" y="416039"/>
                  </a:lnTo>
                  <a:lnTo>
                    <a:pt x="8832" y="416039"/>
                  </a:lnTo>
                  <a:lnTo>
                    <a:pt x="5999" y="426629"/>
                  </a:lnTo>
                  <a:lnTo>
                    <a:pt x="0" y="435315"/>
                  </a:lnTo>
                  <a:lnTo>
                    <a:pt x="0" y="436070"/>
                  </a:lnTo>
                  <a:lnTo>
                    <a:pt x="2832" y="436070"/>
                  </a:lnTo>
                  <a:lnTo>
                    <a:pt x="6832" y="435315"/>
                  </a:lnTo>
                  <a:lnTo>
                    <a:pt x="15997" y="423970"/>
                  </a:lnTo>
                  <a:lnTo>
                    <a:pt x="18830" y="422837"/>
                  </a:lnTo>
                  <a:lnTo>
                    <a:pt x="20830" y="422082"/>
                  </a:lnTo>
                  <a:lnTo>
                    <a:pt x="22830" y="417172"/>
                  </a:lnTo>
                  <a:lnTo>
                    <a:pt x="25996" y="414136"/>
                  </a:lnTo>
                  <a:lnTo>
                    <a:pt x="29162" y="414136"/>
                  </a:lnTo>
                  <a:lnTo>
                    <a:pt x="33162" y="414136"/>
                  </a:lnTo>
                  <a:lnTo>
                    <a:pt x="35161" y="419061"/>
                  </a:lnTo>
                  <a:lnTo>
                    <a:pt x="37994" y="420194"/>
                  </a:lnTo>
                  <a:lnTo>
                    <a:pt x="49993" y="422082"/>
                  </a:lnTo>
                  <a:lnTo>
                    <a:pt x="55159" y="422082"/>
                  </a:lnTo>
                  <a:lnTo>
                    <a:pt x="57158" y="423970"/>
                  </a:lnTo>
                  <a:lnTo>
                    <a:pt x="60491" y="425858"/>
                  </a:lnTo>
                  <a:lnTo>
                    <a:pt x="64491" y="425858"/>
                  </a:lnTo>
                  <a:lnTo>
                    <a:pt x="70490" y="422837"/>
                  </a:lnTo>
                  <a:lnTo>
                    <a:pt x="73156" y="422082"/>
                  </a:lnTo>
                  <a:lnTo>
                    <a:pt x="74489" y="422837"/>
                  </a:lnTo>
                  <a:lnTo>
                    <a:pt x="74489" y="427762"/>
                  </a:lnTo>
                  <a:lnTo>
                    <a:pt x="73156" y="428518"/>
                  </a:lnTo>
                  <a:lnTo>
                    <a:pt x="74489" y="432294"/>
                  </a:lnTo>
                  <a:lnTo>
                    <a:pt x="74489" y="435315"/>
                  </a:lnTo>
                  <a:lnTo>
                    <a:pt x="73156" y="436070"/>
                  </a:lnTo>
                  <a:lnTo>
                    <a:pt x="70490" y="436070"/>
                  </a:lnTo>
                  <a:lnTo>
                    <a:pt x="67157" y="435315"/>
                  </a:lnTo>
                  <a:lnTo>
                    <a:pt x="65157" y="434182"/>
                  </a:lnTo>
                  <a:lnTo>
                    <a:pt x="63157" y="435315"/>
                  </a:lnTo>
                  <a:lnTo>
                    <a:pt x="63157" y="439107"/>
                  </a:lnTo>
                  <a:lnTo>
                    <a:pt x="64491" y="440996"/>
                  </a:lnTo>
                  <a:lnTo>
                    <a:pt x="63157" y="442884"/>
                  </a:lnTo>
                  <a:lnTo>
                    <a:pt x="55159" y="446660"/>
                  </a:lnTo>
                  <a:lnTo>
                    <a:pt x="43160" y="450452"/>
                  </a:lnTo>
                  <a:lnTo>
                    <a:pt x="37994" y="452341"/>
                  </a:lnTo>
                  <a:lnTo>
                    <a:pt x="35995" y="454984"/>
                  </a:lnTo>
                  <a:lnTo>
                    <a:pt x="35161" y="459909"/>
                  </a:lnTo>
                  <a:lnTo>
                    <a:pt x="33162" y="464819"/>
                  </a:lnTo>
                  <a:lnTo>
                    <a:pt x="22830" y="473143"/>
                  </a:lnTo>
                  <a:lnTo>
                    <a:pt x="21996" y="474276"/>
                  </a:lnTo>
                  <a:lnTo>
                    <a:pt x="25163" y="476919"/>
                  </a:lnTo>
                  <a:lnTo>
                    <a:pt x="31162" y="481844"/>
                  </a:lnTo>
                  <a:lnTo>
                    <a:pt x="33162" y="488264"/>
                  </a:lnTo>
                  <a:lnTo>
                    <a:pt x="33162" y="493189"/>
                  </a:lnTo>
                  <a:lnTo>
                    <a:pt x="35995" y="492056"/>
                  </a:lnTo>
                  <a:lnTo>
                    <a:pt x="39994" y="487509"/>
                  </a:lnTo>
                  <a:lnTo>
                    <a:pt x="41994" y="483733"/>
                  </a:lnTo>
                  <a:lnTo>
                    <a:pt x="39994" y="476919"/>
                  </a:lnTo>
                  <a:lnTo>
                    <a:pt x="39994" y="473143"/>
                  </a:lnTo>
                  <a:lnTo>
                    <a:pt x="43993" y="470499"/>
                  </a:lnTo>
                  <a:lnTo>
                    <a:pt x="65157" y="469366"/>
                  </a:lnTo>
                  <a:lnTo>
                    <a:pt x="74489" y="467462"/>
                  </a:lnTo>
                  <a:lnTo>
                    <a:pt x="77156" y="465574"/>
                  </a:lnTo>
                  <a:lnTo>
                    <a:pt x="80488" y="465574"/>
                  </a:lnTo>
                  <a:lnTo>
                    <a:pt x="83155" y="469366"/>
                  </a:lnTo>
                  <a:lnTo>
                    <a:pt x="87154" y="472387"/>
                  </a:lnTo>
                  <a:lnTo>
                    <a:pt x="95653" y="473143"/>
                  </a:lnTo>
                  <a:lnTo>
                    <a:pt x="100486" y="472387"/>
                  </a:lnTo>
                  <a:lnTo>
                    <a:pt x="101652" y="472387"/>
                  </a:lnTo>
                  <a:lnTo>
                    <a:pt x="100486" y="474276"/>
                  </a:lnTo>
                  <a:lnTo>
                    <a:pt x="99652" y="476164"/>
                  </a:lnTo>
                  <a:lnTo>
                    <a:pt x="99652" y="478068"/>
                  </a:lnTo>
                  <a:lnTo>
                    <a:pt x="109651" y="479956"/>
                  </a:lnTo>
                  <a:lnTo>
                    <a:pt x="111651" y="478068"/>
                  </a:lnTo>
                  <a:lnTo>
                    <a:pt x="111651" y="474276"/>
                  </a:lnTo>
                  <a:lnTo>
                    <a:pt x="113651" y="473143"/>
                  </a:lnTo>
                  <a:lnTo>
                    <a:pt x="118483" y="473143"/>
                  </a:lnTo>
                  <a:lnTo>
                    <a:pt x="123649" y="479956"/>
                  </a:lnTo>
                  <a:lnTo>
                    <a:pt x="127649" y="487509"/>
                  </a:lnTo>
                  <a:lnTo>
                    <a:pt x="138814" y="500003"/>
                  </a:lnTo>
                  <a:lnTo>
                    <a:pt x="147646" y="498870"/>
                  </a:lnTo>
                  <a:lnTo>
                    <a:pt x="149646" y="496966"/>
                  </a:lnTo>
                  <a:lnTo>
                    <a:pt x="148812" y="493945"/>
                  </a:lnTo>
                  <a:lnTo>
                    <a:pt x="139647" y="484488"/>
                  </a:lnTo>
                  <a:lnTo>
                    <a:pt x="139647" y="476164"/>
                  </a:lnTo>
                  <a:lnTo>
                    <a:pt x="134814" y="466707"/>
                  </a:lnTo>
                  <a:lnTo>
                    <a:pt x="132815" y="459909"/>
                  </a:lnTo>
                  <a:lnTo>
                    <a:pt x="134814" y="449320"/>
                  </a:lnTo>
                  <a:lnTo>
                    <a:pt x="134814" y="437974"/>
                  </a:lnTo>
                  <a:lnTo>
                    <a:pt x="132815" y="433427"/>
                  </a:lnTo>
                  <a:lnTo>
                    <a:pt x="128815" y="429650"/>
                  </a:lnTo>
                  <a:lnTo>
                    <a:pt x="130815" y="427762"/>
                  </a:lnTo>
                  <a:lnTo>
                    <a:pt x="134814" y="426629"/>
                  </a:lnTo>
                  <a:lnTo>
                    <a:pt x="138814" y="426629"/>
                  </a:lnTo>
                  <a:lnTo>
                    <a:pt x="143646" y="434182"/>
                  </a:lnTo>
                  <a:lnTo>
                    <a:pt x="146813" y="439107"/>
                  </a:lnTo>
                  <a:lnTo>
                    <a:pt x="146813" y="453096"/>
                  </a:lnTo>
                  <a:lnTo>
                    <a:pt x="148812" y="456117"/>
                  </a:lnTo>
                  <a:lnTo>
                    <a:pt x="156811" y="459909"/>
                  </a:lnTo>
                  <a:lnTo>
                    <a:pt x="158811" y="463686"/>
                  </a:lnTo>
                  <a:lnTo>
                    <a:pt x="156811" y="471254"/>
                  </a:lnTo>
                  <a:lnTo>
                    <a:pt x="158811" y="474276"/>
                  </a:lnTo>
                  <a:lnTo>
                    <a:pt x="161977" y="476919"/>
                  </a:lnTo>
                  <a:lnTo>
                    <a:pt x="162810" y="480711"/>
                  </a:lnTo>
                  <a:lnTo>
                    <a:pt x="165977" y="482600"/>
                  </a:lnTo>
                  <a:lnTo>
                    <a:pt x="167976" y="482600"/>
                  </a:lnTo>
                  <a:lnTo>
                    <a:pt x="168810" y="483733"/>
                  </a:lnTo>
                  <a:lnTo>
                    <a:pt x="166810" y="476164"/>
                  </a:lnTo>
                  <a:lnTo>
                    <a:pt x="167976" y="473143"/>
                  </a:lnTo>
                  <a:lnTo>
                    <a:pt x="176809" y="469366"/>
                  </a:lnTo>
                  <a:lnTo>
                    <a:pt x="179975" y="469366"/>
                  </a:lnTo>
                  <a:lnTo>
                    <a:pt x="181975" y="470499"/>
                  </a:lnTo>
                  <a:lnTo>
                    <a:pt x="186141" y="478823"/>
                  </a:lnTo>
                  <a:lnTo>
                    <a:pt x="192806" y="478823"/>
                  </a:lnTo>
                  <a:lnTo>
                    <a:pt x="194140" y="491301"/>
                  </a:lnTo>
                  <a:lnTo>
                    <a:pt x="184141" y="503779"/>
                  </a:lnTo>
                  <a:lnTo>
                    <a:pt x="182808" y="507556"/>
                  </a:lnTo>
                  <a:lnTo>
                    <a:pt x="182808" y="519672"/>
                  </a:lnTo>
                  <a:lnTo>
                    <a:pt x="181975" y="523448"/>
                  </a:lnTo>
                  <a:lnTo>
                    <a:pt x="184141" y="525337"/>
                  </a:lnTo>
                  <a:lnTo>
                    <a:pt x="184807" y="525337"/>
                  </a:lnTo>
                  <a:lnTo>
                    <a:pt x="186807" y="521560"/>
                  </a:lnTo>
                  <a:lnTo>
                    <a:pt x="194806" y="508311"/>
                  </a:lnTo>
                  <a:lnTo>
                    <a:pt x="201305" y="501891"/>
                  </a:lnTo>
                  <a:lnTo>
                    <a:pt x="206138" y="498870"/>
                  </a:lnTo>
                  <a:lnTo>
                    <a:pt x="212137" y="492056"/>
                  </a:lnTo>
                  <a:lnTo>
                    <a:pt x="218136" y="490168"/>
                  </a:lnTo>
                  <a:lnTo>
                    <a:pt x="222136" y="491301"/>
                  </a:lnTo>
                  <a:lnTo>
                    <a:pt x="228135" y="500003"/>
                  </a:lnTo>
                  <a:lnTo>
                    <a:pt x="233301" y="503779"/>
                  </a:lnTo>
                  <a:lnTo>
                    <a:pt x="239300" y="506423"/>
                  </a:lnTo>
                  <a:lnTo>
                    <a:pt x="242466" y="510215"/>
                  </a:lnTo>
                  <a:lnTo>
                    <a:pt x="243299" y="515124"/>
                  </a:lnTo>
                  <a:lnTo>
                    <a:pt x="249299" y="515880"/>
                  </a:lnTo>
                  <a:lnTo>
                    <a:pt x="251298" y="521560"/>
                  </a:lnTo>
                  <a:lnTo>
                    <a:pt x="255298" y="527225"/>
                  </a:lnTo>
                  <a:lnTo>
                    <a:pt x="260464" y="528358"/>
                  </a:lnTo>
                  <a:lnTo>
                    <a:pt x="265630" y="529113"/>
                  </a:lnTo>
                  <a:lnTo>
                    <a:pt x="271629" y="532905"/>
                  </a:lnTo>
                  <a:lnTo>
                    <a:pt x="274462" y="534038"/>
                  </a:lnTo>
                  <a:lnTo>
                    <a:pt x="272462" y="526469"/>
                  </a:lnTo>
                  <a:lnTo>
                    <a:pt x="268463" y="522693"/>
                  </a:lnTo>
                  <a:lnTo>
                    <a:pt x="262463" y="519672"/>
                  </a:lnTo>
                  <a:lnTo>
                    <a:pt x="260464" y="517768"/>
                  </a:lnTo>
                  <a:lnTo>
                    <a:pt x="259297" y="510215"/>
                  </a:lnTo>
                  <a:lnTo>
                    <a:pt x="254465" y="501891"/>
                  </a:lnTo>
                  <a:lnTo>
                    <a:pt x="248465" y="490168"/>
                  </a:lnTo>
                  <a:lnTo>
                    <a:pt x="248465" y="487509"/>
                  </a:lnTo>
                  <a:lnTo>
                    <a:pt x="249299" y="484488"/>
                  </a:lnTo>
                  <a:lnTo>
                    <a:pt x="254465" y="480711"/>
                  </a:lnTo>
                  <a:lnTo>
                    <a:pt x="262463" y="469366"/>
                  </a:lnTo>
                  <a:lnTo>
                    <a:pt x="266463" y="467462"/>
                  </a:lnTo>
                  <a:lnTo>
                    <a:pt x="267629" y="465574"/>
                  </a:lnTo>
                  <a:lnTo>
                    <a:pt x="265630" y="463686"/>
                  </a:lnTo>
                  <a:lnTo>
                    <a:pt x="262463" y="462931"/>
                  </a:lnTo>
                  <a:lnTo>
                    <a:pt x="260464" y="461798"/>
                  </a:lnTo>
                  <a:lnTo>
                    <a:pt x="259297" y="459909"/>
                  </a:lnTo>
                  <a:lnTo>
                    <a:pt x="256464" y="459154"/>
                  </a:lnTo>
                  <a:lnTo>
                    <a:pt x="255298" y="459909"/>
                  </a:lnTo>
                  <a:lnTo>
                    <a:pt x="249299" y="471254"/>
                  </a:lnTo>
                  <a:lnTo>
                    <a:pt x="247299" y="471254"/>
                  </a:lnTo>
                  <a:lnTo>
                    <a:pt x="246466" y="468611"/>
                  </a:lnTo>
                  <a:lnTo>
                    <a:pt x="240466" y="458021"/>
                  </a:lnTo>
                  <a:lnTo>
                    <a:pt x="237300" y="456872"/>
                  </a:lnTo>
                  <a:lnTo>
                    <a:pt x="229301" y="462931"/>
                  </a:lnTo>
                  <a:lnTo>
                    <a:pt x="227302" y="462931"/>
                  </a:lnTo>
                  <a:lnTo>
                    <a:pt x="223302" y="458021"/>
                  </a:lnTo>
                  <a:lnTo>
                    <a:pt x="223302" y="452341"/>
                  </a:lnTo>
                  <a:lnTo>
                    <a:pt x="226135" y="447431"/>
                  </a:lnTo>
                  <a:lnTo>
                    <a:pt x="224135" y="447431"/>
                  </a:lnTo>
                  <a:lnTo>
                    <a:pt x="218136" y="453096"/>
                  </a:lnTo>
                  <a:lnTo>
                    <a:pt x="216136" y="452341"/>
                  </a:lnTo>
                  <a:lnTo>
                    <a:pt x="212137" y="447431"/>
                  </a:lnTo>
                  <a:lnTo>
                    <a:pt x="213304" y="442884"/>
                  </a:lnTo>
                  <a:lnTo>
                    <a:pt x="211304" y="439863"/>
                  </a:lnTo>
                  <a:lnTo>
                    <a:pt x="201305" y="439107"/>
                  </a:lnTo>
                  <a:lnTo>
                    <a:pt x="194806" y="433427"/>
                  </a:lnTo>
                  <a:lnTo>
                    <a:pt x="188140" y="423970"/>
                  </a:lnTo>
                  <a:lnTo>
                    <a:pt x="186807" y="419061"/>
                  </a:lnTo>
                  <a:lnTo>
                    <a:pt x="190807" y="413380"/>
                  </a:lnTo>
                  <a:lnTo>
                    <a:pt x="190807" y="409604"/>
                  </a:lnTo>
                  <a:lnTo>
                    <a:pt x="190140" y="400902"/>
                  </a:lnTo>
                  <a:lnTo>
                    <a:pt x="190807" y="396370"/>
                  </a:lnTo>
                  <a:lnTo>
                    <a:pt x="194806" y="395237"/>
                  </a:lnTo>
                  <a:lnTo>
                    <a:pt x="203305" y="393334"/>
                  </a:lnTo>
                  <a:lnTo>
                    <a:pt x="213304" y="394466"/>
                  </a:lnTo>
                  <a:lnTo>
                    <a:pt x="220136" y="393334"/>
                  </a:lnTo>
                  <a:lnTo>
                    <a:pt x="225302" y="392578"/>
                  </a:lnTo>
                  <a:lnTo>
                    <a:pt x="230468" y="394466"/>
                  </a:lnTo>
                  <a:lnTo>
                    <a:pt x="243299" y="400147"/>
                  </a:lnTo>
                  <a:lnTo>
                    <a:pt x="259297" y="400147"/>
                  </a:lnTo>
                  <a:lnTo>
                    <a:pt x="264463" y="402035"/>
                  </a:lnTo>
                  <a:lnTo>
                    <a:pt x="277628" y="406583"/>
                  </a:lnTo>
                  <a:lnTo>
                    <a:pt x="278461" y="406583"/>
                  </a:lnTo>
                  <a:lnTo>
                    <a:pt x="279628" y="403923"/>
                  </a:lnTo>
                  <a:lnTo>
                    <a:pt x="276462" y="399014"/>
                  </a:lnTo>
                  <a:lnTo>
                    <a:pt x="274462" y="392578"/>
                  </a:lnTo>
                  <a:lnTo>
                    <a:pt x="269629" y="389557"/>
                  </a:lnTo>
                  <a:lnTo>
                    <a:pt x="263297" y="388802"/>
                  </a:lnTo>
                  <a:lnTo>
                    <a:pt x="259297" y="386914"/>
                  </a:lnTo>
                  <a:lnTo>
                    <a:pt x="259297" y="378212"/>
                  </a:lnTo>
                  <a:lnTo>
                    <a:pt x="257298" y="375191"/>
                  </a:lnTo>
                  <a:lnTo>
                    <a:pt x="248465" y="375191"/>
                  </a:lnTo>
                  <a:lnTo>
                    <a:pt x="247299" y="372532"/>
                  </a:lnTo>
                  <a:lnTo>
                    <a:pt x="244466" y="370643"/>
                  </a:lnTo>
                  <a:lnTo>
                    <a:pt x="241300" y="370643"/>
                  </a:lnTo>
                  <a:lnTo>
                    <a:pt x="240466" y="367622"/>
                  </a:lnTo>
                  <a:lnTo>
                    <a:pt x="241300" y="363830"/>
                  </a:lnTo>
                  <a:lnTo>
                    <a:pt x="246466" y="361186"/>
                  </a:lnTo>
                  <a:lnTo>
                    <a:pt x="253298" y="359298"/>
                  </a:lnTo>
                  <a:lnTo>
                    <a:pt x="256464" y="359298"/>
                  </a:lnTo>
                  <a:lnTo>
                    <a:pt x="263297" y="361186"/>
                  </a:lnTo>
                  <a:lnTo>
                    <a:pt x="267629" y="363075"/>
                  </a:lnTo>
                  <a:lnTo>
                    <a:pt x="277628" y="360053"/>
                  </a:lnTo>
                  <a:lnTo>
                    <a:pt x="287627" y="355522"/>
                  </a:lnTo>
                  <a:lnTo>
                    <a:pt x="285627" y="354389"/>
                  </a:lnTo>
                  <a:lnTo>
                    <a:pt x="277628" y="347953"/>
                  </a:lnTo>
                  <a:lnTo>
                    <a:pt x="272462" y="346820"/>
                  </a:lnTo>
                  <a:lnTo>
                    <a:pt x="270462" y="344932"/>
                  </a:lnTo>
                  <a:lnTo>
                    <a:pt x="271629" y="337363"/>
                  </a:lnTo>
                  <a:lnTo>
                    <a:pt x="277628" y="331699"/>
                  </a:lnTo>
                  <a:lnTo>
                    <a:pt x="281628" y="328709"/>
                  </a:lnTo>
                  <a:lnTo>
                    <a:pt x="281628" y="327922"/>
                  </a:lnTo>
                  <a:lnTo>
                    <a:pt x="281628" y="326034"/>
                  </a:lnTo>
                  <a:lnTo>
                    <a:pt x="280461" y="322257"/>
                  </a:lnTo>
                  <a:lnTo>
                    <a:pt x="282461" y="319268"/>
                  </a:lnTo>
                  <a:lnTo>
                    <a:pt x="287627" y="317379"/>
                  </a:lnTo>
                  <a:lnTo>
                    <a:pt x="288460" y="316593"/>
                  </a:lnTo>
                  <a:lnTo>
                    <a:pt x="289626" y="312816"/>
                  </a:lnTo>
                  <a:lnTo>
                    <a:pt x="291626" y="311715"/>
                  </a:lnTo>
                  <a:lnTo>
                    <a:pt x="294459" y="310928"/>
                  </a:lnTo>
                  <a:lnTo>
                    <a:pt x="295626" y="309040"/>
                  </a:lnTo>
                  <a:lnTo>
                    <a:pt x="294459" y="305263"/>
                  </a:lnTo>
                  <a:lnTo>
                    <a:pt x="296459" y="303375"/>
                  </a:lnTo>
                  <a:lnTo>
                    <a:pt x="299625" y="300228"/>
                  </a:lnTo>
                  <a:lnTo>
                    <a:pt x="303624" y="299599"/>
                  </a:lnTo>
                  <a:lnTo>
                    <a:pt x="307624" y="300228"/>
                  </a:lnTo>
                  <a:lnTo>
                    <a:pt x="318956" y="309827"/>
                  </a:lnTo>
                  <a:lnTo>
                    <a:pt x="320955" y="316593"/>
                  </a:lnTo>
                  <a:lnTo>
                    <a:pt x="322955" y="322257"/>
                  </a:lnTo>
                  <a:lnTo>
                    <a:pt x="325621" y="324932"/>
                  </a:lnTo>
                  <a:lnTo>
                    <a:pt x="334120" y="327922"/>
                  </a:lnTo>
                  <a:lnTo>
                    <a:pt x="340953" y="327922"/>
                  </a:lnTo>
                  <a:lnTo>
                    <a:pt x="340953" y="326034"/>
                  </a:lnTo>
                  <a:lnTo>
                    <a:pt x="338120" y="322257"/>
                  </a:lnTo>
                  <a:lnTo>
                    <a:pt x="334954" y="319268"/>
                  </a:lnTo>
                  <a:lnTo>
                    <a:pt x="334954" y="316593"/>
                  </a:lnTo>
                  <a:lnTo>
                    <a:pt x="338120" y="312816"/>
                  </a:lnTo>
                  <a:lnTo>
                    <a:pt x="344119" y="310928"/>
                  </a:lnTo>
                  <a:lnTo>
                    <a:pt x="350118" y="307152"/>
                  </a:lnTo>
                  <a:lnTo>
                    <a:pt x="354951" y="303375"/>
                  </a:lnTo>
                  <a:lnTo>
                    <a:pt x="354951" y="300228"/>
                  </a:lnTo>
                  <a:lnTo>
                    <a:pt x="352951" y="299599"/>
                  </a:lnTo>
                  <a:lnTo>
                    <a:pt x="344119" y="302116"/>
                  </a:lnTo>
                  <a:lnTo>
                    <a:pt x="338120" y="301487"/>
                  </a:lnTo>
                  <a:lnTo>
                    <a:pt x="334120" y="297710"/>
                  </a:lnTo>
                  <a:lnTo>
                    <a:pt x="327621" y="288899"/>
                  </a:lnTo>
                  <a:lnTo>
                    <a:pt x="324955" y="282133"/>
                  </a:lnTo>
                  <a:lnTo>
                    <a:pt x="325621" y="277569"/>
                  </a:lnTo>
                  <a:lnTo>
                    <a:pt x="332954" y="270016"/>
                  </a:lnTo>
                  <a:lnTo>
                    <a:pt x="342952" y="261362"/>
                  </a:lnTo>
                  <a:lnTo>
                    <a:pt x="348118" y="261362"/>
                  </a:lnTo>
                  <a:lnTo>
                    <a:pt x="354118" y="261362"/>
                  </a:lnTo>
                  <a:lnTo>
                    <a:pt x="356117" y="259474"/>
                  </a:lnTo>
                  <a:lnTo>
                    <a:pt x="356951" y="256799"/>
                  </a:lnTo>
                  <a:lnTo>
                    <a:pt x="352951" y="247043"/>
                  </a:lnTo>
                  <a:lnTo>
                    <a:pt x="354118" y="240591"/>
                  </a:lnTo>
                  <a:lnTo>
                    <a:pt x="358117" y="236815"/>
                  </a:lnTo>
                  <a:lnTo>
                    <a:pt x="360950" y="235556"/>
                  </a:lnTo>
                  <a:lnTo>
                    <a:pt x="364949" y="236815"/>
                  </a:lnTo>
                  <a:lnTo>
                    <a:pt x="372115" y="242480"/>
                  </a:lnTo>
                  <a:lnTo>
                    <a:pt x="376115" y="243109"/>
                  </a:lnTo>
                  <a:lnTo>
                    <a:pt x="400111" y="242480"/>
                  </a:lnTo>
                  <a:lnTo>
                    <a:pt x="396112" y="238703"/>
                  </a:lnTo>
                  <a:lnTo>
                    <a:pt x="391279" y="236815"/>
                  </a:lnTo>
                  <a:lnTo>
                    <a:pt x="385280" y="235556"/>
                  </a:lnTo>
                  <a:lnTo>
                    <a:pt x="382114" y="233039"/>
                  </a:lnTo>
                  <a:lnTo>
                    <a:pt x="378114" y="224227"/>
                  </a:lnTo>
                  <a:lnTo>
                    <a:pt x="370115" y="221552"/>
                  </a:lnTo>
                  <a:lnTo>
                    <a:pt x="360950" y="219664"/>
                  </a:lnTo>
                  <a:lnTo>
                    <a:pt x="346119" y="216674"/>
                  </a:lnTo>
                  <a:lnTo>
                    <a:pt x="342952" y="214786"/>
                  </a:lnTo>
                  <a:lnTo>
                    <a:pt x="340953" y="211009"/>
                  </a:lnTo>
                  <a:lnTo>
                    <a:pt x="338953" y="209121"/>
                  </a:lnTo>
                  <a:lnTo>
                    <a:pt x="332954" y="209121"/>
                  </a:lnTo>
                  <a:lnTo>
                    <a:pt x="330954" y="207233"/>
                  </a:lnTo>
                  <a:lnTo>
                    <a:pt x="330954" y="202355"/>
                  </a:lnTo>
                  <a:lnTo>
                    <a:pt x="331621" y="201568"/>
                  </a:lnTo>
                  <a:lnTo>
                    <a:pt x="336120" y="200467"/>
                  </a:lnTo>
                  <a:lnTo>
                    <a:pt x="340119" y="197792"/>
                  </a:lnTo>
                  <a:lnTo>
                    <a:pt x="344119" y="192914"/>
                  </a:lnTo>
                  <a:lnTo>
                    <a:pt x="344119" y="191025"/>
                  </a:lnTo>
                  <a:lnTo>
                    <a:pt x="336120" y="191025"/>
                  </a:lnTo>
                  <a:lnTo>
                    <a:pt x="332954" y="189137"/>
                  </a:lnTo>
                  <a:lnTo>
                    <a:pt x="329621" y="183473"/>
                  </a:lnTo>
                  <a:lnTo>
                    <a:pt x="327621" y="182686"/>
                  </a:lnTo>
                  <a:lnTo>
                    <a:pt x="324955" y="183473"/>
                  </a:lnTo>
                  <a:lnTo>
                    <a:pt x="319622" y="191025"/>
                  </a:lnTo>
                  <a:lnTo>
                    <a:pt x="316956" y="192127"/>
                  </a:lnTo>
                  <a:lnTo>
                    <a:pt x="314956" y="192127"/>
                  </a:lnTo>
                  <a:lnTo>
                    <a:pt x="314956" y="188350"/>
                  </a:lnTo>
                  <a:lnTo>
                    <a:pt x="316956" y="185361"/>
                  </a:lnTo>
                  <a:lnTo>
                    <a:pt x="318956" y="183473"/>
                  </a:lnTo>
                  <a:lnTo>
                    <a:pt x="317623" y="179696"/>
                  </a:lnTo>
                  <a:lnTo>
                    <a:pt x="311623" y="175133"/>
                  </a:lnTo>
                  <a:lnTo>
                    <a:pt x="304958" y="171356"/>
                  </a:lnTo>
                  <a:lnTo>
                    <a:pt x="300958" y="170255"/>
                  </a:lnTo>
                  <a:lnTo>
                    <a:pt x="293626" y="168996"/>
                  </a:lnTo>
                  <a:lnTo>
                    <a:pt x="292459" y="167108"/>
                  </a:lnTo>
                  <a:lnTo>
                    <a:pt x="294459" y="164590"/>
                  </a:lnTo>
                  <a:lnTo>
                    <a:pt x="299625" y="163331"/>
                  </a:lnTo>
                  <a:lnTo>
                    <a:pt x="303624" y="161443"/>
                  </a:lnTo>
                  <a:lnTo>
                    <a:pt x="305624" y="159555"/>
                  </a:lnTo>
                  <a:lnTo>
                    <a:pt x="312957" y="159555"/>
                  </a:lnTo>
                  <a:lnTo>
                    <a:pt x="323622" y="158768"/>
                  </a:lnTo>
                  <a:lnTo>
                    <a:pt x="327621" y="157667"/>
                  </a:lnTo>
                  <a:lnTo>
                    <a:pt x="334120" y="154992"/>
                  </a:lnTo>
                  <a:lnTo>
                    <a:pt x="336953" y="151215"/>
                  </a:lnTo>
                  <a:lnTo>
                    <a:pt x="338120" y="146337"/>
                  </a:lnTo>
                  <a:lnTo>
                    <a:pt x="342952" y="143662"/>
                  </a:lnTo>
                  <a:lnTo>
                    <a:pt x="348118" y="141774"/>
                  </a:lnTo>
                  <a:lnTo>
                    <a:pt x="352118" y="142561"/>
                  </a:lnTo>
                  <a:lnTo>
                    <a:pt x="362950" y="145551"/>
                  </a:lnTo>
                  <a:lnTo>
                    <a:pt x="366949" y="146337"/>
                  </a:lnTo>
                  <a:lnTo>
                    <a:pt x="374115" y="146337"/>
                  </a:lnTo>
                  <a:lnTo>
                    <a:pt x="379281" y="147439"/>
                  </a:lnTo>
                  <a:lnTo>
                    <a:pt x="384113" y="150114"/>
                  </a:lnTo>
                  <a:lnTo>
                    <a:pt x="388113" y="150114"/>
                  </a:lnTo>
                  <a:lnTo>
                    <a:pt x="392112" y="147439"/>
                  </a:lnTo>
                  <a:lnTo>
                    <a:pt x="398112" y="146337"/>
                  </a:lnTo>
                  <a:lnTo>
                    <a:pt x="404444" y="148226"/>
                  </a:lnTo>
                  <a:lnTo>
                    <a:pt x="408443" y="149327"/>
                  </a:lnTo>
                  <a:lnTo>
                    <a:pt x="412610" y="148226"/>
                  </a:lnTo>
                  <a:lnTo>
                    <a:pt x="416609" y="145551"/>
                  </a:lnTo>
                  <a:lnTo>
                    <a:pt x="418609" y="144449"/>
                  </a:lnTo>
                  <a:lnTo>
                    <a:pt x="417276" y="140673"/>
                  </a:lnTo>
                  <a:lnTo>
                    <a:pt x="416609" y="134221"/>
                  </a:lnTo>
                  <a:lnTo>
                    <a:pt x="414609" y="132333"/>
                  </a:lnTo>
                  <a:lnTo>
                    <a:pt x="412610" y="131231"/>
                  </a:lnTo>
                  <a:lnTo>
                    <a:pt x="410443" y="131231"/>
                  </a:lnTo>
                  <a:lnTo>
                    <a:pt x="408443" y="133120"/>
                  </a:lnTo>
                  <a:lnTo>
                    <a:pt x="406444" y="138784"/>
                  </a:lnTo>
                  <a:lnTo>
                    <a:pt x="405277" y="139886"/>
                  </a:lnTo>
                  <a:lnTo>
                    <a:pt x="401278" y="140673"/>
                  </a:lnTo>
                  <a:lnTo>
                    <a:pt x="398112" y="140673"/>
                  </a:lnTo>
                  <a:lnTo>
                    <a:pt x="394112" y="138784"/>
                  </a:lnTo>
                  <a:lnTo>
                    <a:pt x="388113" y="136109"/>
                  </a:lnTo>
                  <a:lnTo>
                    <a:pt x="381280" y="135008"/>
                  </a:lnTo>
                  <a:lnTo>
                    <a:pt x="375281" y="131231"/>
                  </a:lnTo>
                  <a:lnTo>
                    <a:pt x="366949" y="122577"/>
                  </a:lnTo>
                  <a:lnTo>
                    <a:pt x="356117" y="118801"/>
                  </a:lnTo>
                  <a:lnTo>
                    <a:pt x="352118" y="113136"/>
                  </a:lnTo>
                  <a:lnTo>
                    <a:pt x="350951" y="107471"/>
                  </a:lnTo>
                  <a:lnTo>
                    <a:pt x="352951" y="103695"/>
                  </a:lnTo>
                  <a:lnTo>
                    <a:pt x="354951" y="102908"/>
                  </a:lnTo>
                  <a:lnTo>
                    <a:pt x="360950" y="103695"/>
                  </a:lnTo>
                  <a:lnTo>
                    <a:pt x="364116" y="103695"/>
                  </a:lnTo>
                  <a:lnTo>
                    <a:pt x="366116" y="101807"/>
                  </a:lnTo>
                  <a:lnTo>
                    <a:pt x="366949" y="94096"/>
                  </a:lnTo>
                  <a:lnTo>
                    <a:pt x="370115" y="91579"/>
                  </a:lnTo>
                  <a:lnTo>
                    <a:pt x="382114" y="84655"/>
                  </a:lnTo>
                  <a:lnTo>
                    <a:pt x="386113" y="84655"/>
                  </a:lnTo>
                  <a:lnTo>
                    <a:pt x="393279" y="77889"/>
                  </a:lnTo>
                  <a:lnTo>
                    <a:pt x="396112" y="77102"/>
                  </a:lnTo>
                  <a:lnTo>
                    <a:pt x="402444" y="76001"/>
                  </a:lnTo>
                  <a:lnTo>
                    <a:pt x="404444" y="75214"/>
                  </a:lnTo>
                  <a:lnTo>
                    <a:pt x="407277" y="70336"/>
                  </a:lnTo>
                  <a:lnTo>
                    <a:pt x="411276" y="65773"/>
                  </a:lnTo>
                  <a:lnTo>
                    <a:pt x="419275" y="61996"/>
                  </a:lnTo>
                  <a:lnTo>
                    <a:pt x="436606" y="52555"/>
                  </a:lnTo>
                  <a:lnTo>
                    <a:pt x="466602" y="23130"/>
                  </a:lnTo>
                  <a:lnTo>
                    <a:pt x="472935" y="1888"/>
                  </a:lnTo>
                  <a:lnTo>
                    <a:pt x="474934" y="0"/>
                  </a:lnTo>
                  <a:lnTo>
                    <a:pt x="476934" y="0"/>
                  </a:lnTo>
                  <a:lnTo>
                    <a:pt x="484933" y="1101"/>
                  </a:lnTo>
                  <a:lnTo>
                    <a:pt x="485966" y="532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4" name="object 3574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8364086" y="3794413"/>
              <a:ext cx="82979" cy="140493"/>
            </a:xfrm>
            <a:prstGeom prst="rect">
              <a:avLst/>
            </a:prstGeom>
          </p:spPr>
        </p:pic>
        <p:sp>
          <p:nvSpPr>
            <p:cNvPr id="3575" name="object 3575"/>
            <p:cNvSpPr/>
            <p:nvPr/>
          </p:nvSpPr>
          <p:spPr>
            <a:xfrm>
              <a:off x="8240409" y="3775579"/>
              <a:ext cx="205740" cy="282575"/>
            </a:xfrm>
            <a:custGeom>
              <a:avLst/>
              <a:gdLst/>
              <a:ahLst/>
              <a:cxnLst/>
              <a:rect l="l" t="t" r="r" b="b"/>
              <a:pathLst>
                <a:path w="205740" h="282575">
                  <a:moveTo>
                    <a:pt x="205505" y="706"/>
                  </a:moveTo>
                  <a:lnTo>
                    <a:pt x="201305" y="3776"/>
                  </a:lnTo>
                  <a:lnTo>
                    <a:pt x="196473" y="5664"/>
                  </a:lnTo>
                  <a:lnTo>
                    <a:pt x="190140" y="5664"/>
                  </a:lnTo>
                  <a:lnTo>
                    <a:pt x="183308" y="786"/>
                  </a:lnTo>
                  <a:lnTo>
                    <a:pt x="179308" y="0"/>
                  </a:lnTo>
                  <a:lnTo>
                    <a:pt x="174142" y="786"/>
                  </a:lnTo>
                  <a:lnTo>
                    <a:pt x="171309" y="3776"/>
                  </a:lnTo>
                  <a:lnTo>
                    <a:pt x="170143" y="12430"/>
                  </a:lnTo>
                  <a:lnTo>
                    <a:pt x="166143" y="18095"/>
                  </a:lnTo>
                  <a:lnTo>
                    <a:pt x="160144" y="24546"/>
                  </a:lnTo>
                  <a:lnTo>
                    <a:pt x="158144" y="32099"/>
                  </a:lnTo>
                  <a:lnTo>
                    <a:pt x="157311" y="43429"/>
                  </a:lnTo>
                  <a:lnTo>
                    <a:pt x="152145" y="53971"/>
                  </a:lnTo>
                  <a:lnTo>
                    <a:pt x="148812" y="59007"/>
                  </a:lnTo>
                  <a:lnTo>
                    <a:pt x="144146" y="59793"/>
                  </a:lnTo>
                  <a:lnTo>
                    <a:pt x="138814" y="64671"/>
                  </a:lnTo>
                  <a:lnTo>
                    <a:pt x="132148" y="76001"/>
                  </a:lnTo>
                  <a:lnTo>
                    <a:pt x="128815" y="84340"/>
                  </a:lnTo>
                  <a:lnTo>
                    <a:pt x="119650" y="90320"/>
                  </a:lnTo>
                  <a:lnTo>
                    <a:pt x="113651" y="96771"/>
                  </a:lnTo>
                  <a:lnTo>
                    <a:pt x="103652" y="117542"/>
                  </a:lnTo>
                  <a:lnTo>
                    <a:pt x="103652" y="120689"/>
                  </a:lnTo>
                  <a:lnTo>
                    <a:pt x="108818" y="126983"/>
                  </a:lnTo>
                  <a:lnTo>
                    <a:pt x="108818" y="131231"/>
                  </a:lnTo>
                  <a:lnTo>
                    <a:pt x="106818" y="136896"/>
                  </a:lnTo>
                  <a:lnTo>
                    <a:pt x="102819" y="144449"/>
                  </a:lnTo>
                  <a:lnTo>
                    <a:pt x="102819" y="147124"/>
                  </a:lnTo>
                  <a:lnTo>
                    <a:pt x="103652" y="152789"/>
                  </a:lnTo>
                  <a:lnTo>
                    <a:pt x="108818" y="155778"/>
                  </a:lnTo>
                  <a:lnTo>
                    <a:pt x="115650" y="159555"/>
                  </a:lnTo>
                  <a:lnTo>
                    <a:pt x="125982" y="162230"/>
                  </a:lnTo>
                  <a:lnTo>
                    <a:pt x="130815" y="166006"/>
                  </a:lnTo>
                  <a:lnTo>
                    <a:pt x="134814" y="171986"/>
                  </a:lnTo>
                  <a:lnTo>
                    <a:pt x="136814" y="180325"/>
                  </a:lnTo>
                  <a:lnTo>
                    <a:pt x="134814" y="187878"/>
                  </a:lnTo>
                  <a:lnTo>
                    <a:pt x="132815" y="192914"/>
                  </a:lnTo>
                  <a:lnTo>
                    <a:pt x="124816" y="194802"/>
                  </a:lnTo>
                  <a:lnTo>
                    <a:pt x="118817" y="196690"/>
                  </a:lnTo>
                  <a:lnTo>
                    <a:pt x="112817" y="202355"/>
                  </a:lnTo>
                  <a:lnTo>
                    <a:pt x="108818" y="203142"/>
                  </a:lnTo>
                  <a:lnTo>
                    <a:pt x="104818" y="206131"/>
                  </a:lnTo>
                  <a:lnTo>
                    <a:pt x="97653" y="206131"/>
                  </a:lnTo>
                  <a:lnTo>
                    <a:pt x="88821" y="206131"/>
                  </a:lnTo>
                  <a:lnTo>
                    <a:pt x="84488" y="206918"/>
                  </a:lnTo>
                  <a:lnTo>
                    <a:pt x="80488" y="211009"/>
                  </a:lnTo>
                  <a:lnTo>
                    <a:pt x="78489" y="215572"/>
                  </a:lnTo>
                  <a:lnTo>
                    <a:pt x="75656" y="218562"/>
                  </a:lnTo>
                  <a:lnTo>
                    <a:pt x="70490" y="219349"/>
                  </a:lnTo>
                  <a:lnTo>
                    <a:pt x="66490" y="223125"/>
                  </a:lnTo>
                  <a:lnTo>
                    <a:pt x="59658" y="231780"/>
                  </a:lnTo>
                  <a:lnTo>
                    <a:pt x="49159" y="243896"/>
                  </a:lnTo>
                  <a:lnTo>
                    <a:pt x="35161" y="261362"/>
                  </a:lnTo>
                  <a:lnTo>
                    <a:pt x="32495" y="264037"/>
                  </a:lnTo>
                  <a:lnTo>
                    <a:pt x="28496" y="264037"/>
                  </a:lnTo>
                  <a:lnTo>
                    <a:pt x="25163" y="262149"/>
                  </a:lnTo>
                  <a:lnTo>
                    <a:pt x="24496" y="259474"/>
                  </a:lnTo>
                  <a:lnTo>
                    <a:pt x="24496" y="246886"/>
                  </a:lnTo>
                  <a:lnTo>
                    <a:pt x="21163" y="243896"/>
                  </a:lnTo>
                  <a:lnTo>
                    <a:pt x="17997" y="237444"/>
                  </a:lnTo>
                  <a:lnTo>
                    <a:pt x="15997" y="238231"/>
                  </a:lnTo>
                  <a:lnTo>
                    <a:pt x="11165" y="241221"/>
                  </a:lnTo>
                  <a:lnTo>
                    <a:pt x="9998" y="243109"/>
                  </a:lnTo>
                  <a:lnTo>
                    <a:pt x="11165" y="248774"/>
                  </a:lnTo>
                  <a:lnTo>
                    <a:pt x="9998" y="250662"/>
                  </a:lnTo>
                  <a:lnTo>
                    <a:pt x="1999" y="255697"/>
                  </a:lnTo>
                  <a:lnTo>
                    <a:pt x="1166" y="257586"/>
                  </a:lnTo>
                  <a:lnTo>
                    <a:pt x="3166" y="265138"/>
                  </a:lnTo>
                  <a:lnTo>
                    <a:pt x="7165" y="272691"/>
                  </a:lnTo>
                  <a:lnTo>
                    <a:pt x="7165" y="275366"/>
                  </a:lnTo>
                  <a:lnTo>
                    <a:pt x="5999" y="278356"/>
                  </a:lnTo>
                  <a:lnTo>
                    <a:pt x="3999" y="279143"/>
                  </a:lnTo>
                  <a:lnTo>
                    <a:pt x="1166" y="280244"/>
                  </a:lnTo>
                  <a:lnTo>
                    <a:pt x="0" y="282133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7181050" y="2466733"/>
              <a:ext cx="388620" cy="828040"/>
            </a:xfrm>
            <a:custGeom>
              <a:avLst/>
              <a:gdLst/>
              <a:ahLst/>
              <a:cxnLst/>
              <a:rect l="l" t="t" r="r" b="b"/>
              <a:pathLst>
                <a:path w="388620" h="828039">
                  <a:moveTo>
                    <a:pt x="11328" y="794943"/>
                  </a:moveTo>
                  <a:lnTo>
                    <a:pt x="8496" y="800608"/>
                  </a:lnTo>
                  <a:lnTo>
                    <a:pt x="7327" y="802487"/>
                  </a:lnTo>
                  <a:lnTo>
                    <a:pt x="4000" y="802487"/>
                  </a:lnTo>
                  <a:lnTo>
                    <a:pt x="4000" y="805637"/>
                  </a:lnTo>
                  <a:lnTo>
                    <a:pt x="5334" y="807529"/>
                  </a:lnTo>
                  <a:lnTo>
                    <a:pt x="1993" y="812088"/>
                  </a:lnTo>
                  <a:lnTo>
                    <a:pt x="0" y="817753"/>
                  </a:lnTo>
                  <a:lnTo>
                    <a:pt x="1333" y="820750"/>
                  </a:lnTo>
                  <a:lnTo>
                    <a:pt x="6502" y="825627"/>
                  </a:lnTo>
                  <a:lnTo>
                    <a:pt x="11328" y="827506"/>
                  </a:lnTo>
                  <a:lnTo>
                    <a:pt x="11328" y="818857"/>
                  </a:lnTo>
                  <a:lnTo>
                    <a:pt x="5334" y="818857"/>
                  </a:lnTo>
                  <a:lnTo>
                    <a:pt x="4000" y="817753"/>
                  </a:lnTo>
                  <a:lnTo>
                    <a:pt x="4000" y="815086"/>
                  </a:lnTo>
                  <a:lnTo>
                    <a:pt x="6502" y="812088"/>
                  </a:lnTo>
                  <a:lnTo>
                    <a:pt x="9334" y="806424"/>
                  </a:lnTo>
                  <a:lnTo>
                    <a:pt x="11328" y="806424"/>
                  </a:lnTo>
                  <a:lnTo>
                    <a:pt x="11328" y="794943"/>
                  </a:lnTo>
                  <a:close/>
                </a:path>
                <a:path w="388620" h="828039">
                  <a:moveTo>
                    <a:pt x="388607" y="0"/>
                  </a:moveTo>
                  <a:lnTo>
                    <a:pt x="384619" y="3771"/>
                  </a:lnTo>
                  <a:lnTo>
                    <a:pt x="376618" y="12420"/>
                  </a:lnTo>
                  <a:lnTo>
                    <a:pt x="368617" y="22656"/>
                  </a:lnTo>
                  <a:lnTo>
                    <a:pt x="362610" y="35077"/>
                  </a:lnTo>
                  <a:lnTo>
                    <a:pt x="358622" y="40906"/>
                  </a:lnTo>
                  <a:lnTo>
                    <a:pt x="353288" y="46570"/>
                  </a:lnTo>
                  <a:lnTo>
                    <a:pt x="348119" y="50342"/>
                  </a:lnTo>
                  <a:lnTo>
                    <a:pt x="340118" y="54127"/>
                  </a:lnTo>
                  <a:lnTo>
                    <a:pt x="336118" y="57111"/>
                  </a:lnTo>
                  <a:lnTo>
                    <a:pt x="327291" y="67335"/>
                  </a:lnTo>
                  <a:lnTo>
                    <a:pt x="321284" y="72999"/>
                  </a:lnTo>
                  <a:lnTo>
                    <a:pt x="318122" y="74891"/>
                  </a:lnTo>
                  <a:lnTo>
                    <a:pt x="314121" y="78676"/>
                  </a:lnTo>
                  <a:lnTo>
                    <a:pt x="308127" y="83553"/>
                  </a:lnTo>
                  <a:lnTo>
                    <a:pt x="304952" y="90309"/>
                  </a:lnTo>
                  <a:lnTo>
                    <a:pt x="296125" y="94881"/>
                  </a:lnTo>
                  <a:lnTo>
                    <a:pt x="286956" y="98653"/>
                  </a:lnTo>
                  <a:lnTo>
                    <a:pt x="284124" y="100545"/>
                  </a:lnTo>
                  <a:lnTo>
                    <a:pt x="279793" y="102425"/>
                  </a:lnTo>
                  <a:lnTo>
                    <a:pt x="270967" y="108089"/>
                  </a:lnTo>
                  <a:lnTo>
                    <a:pt x="267792" y="113131"/>
                  </a:lnTo>
                  <a:lnTo>
                    <a:pt x="266966" y="115646"/>
                  </a:lnTo>
                  <a:lnTo>
                    <a:pt x="266966" y="118795"/>
                  </a:lnTo>
                  <a:lnTo>
                    <a:pt x="265798" y="118795"/>
                  </a:lnTo>
                  <a:lnTo>
                    <a:pt x="264960" y="123355"/>
                  </a:lnTo>
                  <a:lnTo>
                    <a:pt x="264960" y="125564"/>
                  </a:lnTo>
                  <a:lnTo>
                    <a:pt x="265798" y="127444"/>
                  </a:lnTo>
                  <a:lnTo>
                    <a:pt x="265798" y="129336"/>
                  </a:lnTo>
                  <a:lnTo>
                    <a:pt x="264960" y="132016"/>
                  </a:lnTo>
                  <a:lnTo>
                    <a:pt x="263791" y="139560"/>
                  </a:lnTo>
                  <a:lnTo>
                    <a:pt x="263791" y="152781"/>
                  </a:lnTo>
                  <a:lnTo>
                    <a:pt x="264960" y="155778"/>
                  </a:lnTo>
                  <a:lnTo>
                    <a:pt x="267474" y="158153"/>
                  </a:lnTo>
                  <a:lnTo>
                    <a:pt x="269798" y="160337"/>
                  </a:lnTo>
                  <a:lnTo>
                    <a:pt x="274967" y="166471"/>
                  </a:lnTo>
                  <a:lnTo>
                    <a:pt x="280962" y="179692"/>
                  </a:lnTo>
                  <a:lnTo>
                    <a:pt x="288124" y="187248"/>
                  </a:lnTo>
                  <a:lnTo>
                    <a:pt x="294119" y="194792"/>
                  </a:lnTo>
                  <a:lnTo>
                    <a:pt x="300126" y="200456"/>
                  </a:lnTo>
                  <a:lnTo>
                    <a:pt x="302958" y="204241"/>
                  </a:lnTo>
                  <a:lnTo>
                    <a:pt x="306959" y="206121"/>
                  </a:lnTo>
                  <a:lnTo>
                    <a:pt x="310121" y="208013"/>
                  </a:lnTo>
                  <a:lnTo>
                    <a:pt x="312953" y="211785"/>
                  </a:lnTo>
                  <a:lnTo>
                    <a:pt x="316128" y="216674"/>
                  </a:lnTo>
                  <a:lnTo>
                    <a:pt x="321284" y="220446"/>
                  </a:lnTo>
                  <a:lnTo>
                    <a:pt x="327291" y="225005"/>
                  </a:lnTo>
                  <a:lnTo>
                    <a:pt x="331292" y="228790"/>
                  </a:lnTo>
                  <a:lnTo>
                    <a:pt x="336118" y="231775"/>
                  </a:lnTo>
                  <a:lnTo>
                    <a:pt x="340118" y="233667"/>
                  </a:lnTo>
                  <a:lnTo>
                    <a:pt x="344119" y="236334"/>
                  </a:lnTo>
                  <a:lnTo>
                    <a:pt x="348119" y="240118"/>
                  </a:lnTo>
                  <a:lnTo>
                    <a:pt x="352615" y="241998"/>
                  </a:lnTo>
                  <a:lnTo>
                    <a:pt x="355282" y="243890"/>
                  </a:lnTo>
                  <a:lnTo>
                    <a:pt x="358622" y="243103"/>
                  </a:lnTo>
                  <a:lnTo>
                    <a:pt x="362610" y="241998"/>
                  </a:lnTo>
                  <a:lnTo>
                    <a:pt x="364617" y="241998"/>
                  </a:lnTo>
                  <a:lnTo>
                    <a:pt x="366610" y="243890"/>
                  </a:lnTo>
                  <a:lnTo>
                    <a:pt x="367449" y="248920"/>
                  </a:lnTo>
                  <a:lnTo>
                    <a:pt x="367449" y="253809"/>
                  </a:lnTo>
                  <a:lnTo>
                    <a:pt x="369443" y="258368"/>
                  </a:lnTo>
                  <a:lnTo>
                    <a:pt x="369443" y="260261"/>
                  </a:lnTo>
                  <a:lnTo>
                    <a:pt x="364617" y="260261"/>
                  </a:lnTo>
                  <a:lnTo>
                    <a:pt x="363448" y="261353"/>
                  </a:lnTo>
                  <a:lnTo>
                    <a:pt x="363448" y="265137"/>
                  </a:lnTo>
                  <a:lnTo>
                    <a:pt x="364617" y="268909"/>
                  </a:lnTo>
                  <a:lnTo>
                    <a:pt x="362610" y="272681"/>
                  </a:lnTo>
                  <a:lnTo>
                    <a:pt x="356616" y="277253"/>
                  </a:lnTo>
                  <a:lnTo>
                    <a:pt x="351282" y="284797"/>
                  </a:lnTo>
                  <a:lnTo>
                    <a:pt x="346113" y="286689"/>
                  </a:lnTo>
                  <a:lnTo>
                    <a:pt x="342112" y="287794"/>
                  </a:lnTo>
                  <a:lnTo>
                    <a:pt x="340118" y="288886"/>
                  </a:lnTo>
                  <a:lnTo>
                    <a:pt x="338124" y="287794"/>
                  </a:lnTo>
                  <a:lnTo>
                    <a:pt x="341287" y="286689"/>
                  </a:lnTo>
                  <a:lnTo>
                    <a:pt x="343281" y="285902"/>
                  </a:lnTo>
                  <a:lnTo>
                    <a:pt x="343281" y="284797"/>
                  </a:lnTo>
                  <a:lnTo>
                    <a:pt x="342112" y="284010"/>
                  </a:lnTo>
                  <a:lnTo>
                    <a:pt x="337286" y="285902"/>
                  </a:lnTo>
                  <a:lnTo>
                    <a:pt x="335292" y="289674"/>
                  </a:lnTo>
                  <a:lnTo>
                    <a:pt x="336118" y="292671"/>
                  </a:lnTo>
                  <a:lnTo>
                    <a:pt x="337286" y="295338"/>
                  </a:lnTo>
                  <a:lnTo>
                    <a:pt x="337286" y="297230"/>
                  </a:lnTo>
                  <a:lnTo>
                    <a:pt x="332117" y="301015"/>
                  </a:lnTo>
                  <a:lnTo>
                    <a:pt x="324116" y="308559"/>
                  </a:lnTo>
                  <a:lnTo>
                    <a:pt x="314960" y="327596"/>
                  </a:lnTo>
                  <a:lnTo>
                    <a:pt x="310959" y="338150"/>
                  </a:lnTo>
                  <a:lnTo>
                    <a:pt x="310959" y="344906"/>
                  </a:lnTo>
                  <a:lnTo>
                    <a:pt x="312013" y="352463"/>
                  </a:lnTo>
                  <a:lnTo>
                    <a:pt x="312127" y="357022"/>
                  </a:lnTo>
                  <a:lnTo>
                    <a:pt x="310959" y="360019"/>
                  </a:lnTo>
                  <a:lnTo>
                    <a:pt x="310121" y="360019"/>
                  </a:lnTo>
                  <a:lnTo>
                    <a:pt x="306959" y="358914"/>
                  </a:lnTo>
                  <a:lnTo>
                    <a:pt x="304126" y="354355"/>
                  </a:lnTo>
                  <a:lnTo>
                    <a:pt x="302958" y="353250"/>
                  </a:lnTo>
                  <a:lnTo>
                    <a:pt x="302120" y="354355"/>
                  </a:lnTo>
                  <a:lnTo>
                    <a:pt x="300951" y="357022"/>
                  </a:lnTo>
                  <a:lnTo>
                    <a:pt x="302958" y="360807"/>
                  </a:lnTo>
                  <a:lnTo>
                    <a:pt x="308127" y="367563"/>
                  </a:lnTo>
                  <a:lnTo>
                    <a:pt x="312953" y="370713"/>
                  </a:lnTo>
                  <a:lnTo>
                    <a:pt x="313270" y="370713"/>
                  </a:lnTo>
                  <a:lnTo>
                    <a:pt x="314121" y="371348"/>
                  </a:lnTo>
                  <a:lnTo>
                    <a:pt x="317284" y="374497"/>
                  </a:lnTo>
                  <a:lnTo>
                    <a:pt x="318122" y="378904"/>
                  </a:lnTo>
                  <a:lnTo>
                    <a:pt x="317284" y="383933"/>
                  </a:lnTo>
                  <a:lnTo>
                    <a:pt x="314121" y="388340"/>
                  </a:lnTo>
                  <a:lnTo>
                    <a:pt x="308952" y="399034"/>
                  </a:lnTo>
                  <a:lnTo>
                    <a:pt x="304952" y="406590"/>
                  </a:lnTo>
                  <a:lnTo>
                    <a:pt x="302958" y="413359"/>
                  </a:lnTo>
                  <a:lnTo>
                    <a:pt x="300126" y="421703"/>
                  </a:lnTo>
                  <a:lnTo>
                    <a:pt x="296964" y="427367"/>
                  </a:lnTo>
                  <a:lnTo>
                    <a:pt x="292963" y="431139"/>
                  </a:lnTo>
                  <a:lnTo>
                    <a:pt x="286131" y="437908"/>
                  </a:lnTo>
                  <a:lnTo>
                    <a:pt x="280962" y="441680"/>
                  </a:lnTo>
                  <a:lnTo>
                    <a:pt x="273799" y="446239"/>
                  </a:lnTo>
                  <a:lnTo>
                    <a:pt x="272961" y="449237"/>
                  </a:lnTo>
                  <a:lnTo>
                    <a:pt x="271792" y="453174"/>
                  </a:lnTo>
                  <a:lnTo>
                    <a:pt x="271792" y="459930"/>
                  </a:lnTo>
                  <a:lnTo>
                    <a:pt x="270967" y="463715"/>
                  </a:lnTo>
                  <a:lnTo>
                    <a:pt x="268960" y="464502"/>
                  </a:lnTo>
                  <a:lnTo>
                    <a:pt x="258965" y="466382"/>
                  </a:lnTo>
                  <a:lnTo>
                    <a:pt x="239801" y="468274"/>
                  </a:lnTo>
                  <a:lnTo>
                    <a:pt x="233794" y="467487"/>
                  </a:lnTo>
                  <a:lnTo>
                    <a:pt x="227799" y="465594"/>
                  </a:lnTo>
                  <a:lnTo>
                    <a:pt x="222465" y="463715"/>
                  </a:lnTo>
                  <a:lnTo>
                    <a:pt x="218465" y="463715"/>
                  </a:lnTo>
                  <a:lnTo>
                    <a:pt x="211302" y="465594"/>
                  </a:lnTo>
                  <a:lnTo>
                    <a:pt x="206476" y="467487"/>
                  </a:lnTo>
                  <a:lnTo>
                    <a:pt x="201307" y="471258"/>
                  </a:lnTo>
                  <a:lnTo>
                    <a:pt x="199301" y="472211"/>
                  </a:lnTo>
                  <a:lnTo>
                    <a:pt x="199301" y="472046"/>
                  </a:lnTo>
                  <a:lnTo>
                    <a:pt x="183311" y="479602"/>
                  </a:lnTo>
                  <a:lnTo>
                    <a:pt x="170141" y="489051"/>
                  </a:lnTo>
                  <a:lnTo>
                    <a:pt x="157314" y="499592"/>
                  </a:lnTo>
                  <a:lnTo>
                    <a:pt x="138150" y="517842"/>
                  </a:lnTo>
                  <a:lnTo>
                    <a:pt x="128143" y="523506"/>
                  </a:lnTo>
                  <a:lnTo>
                    <a:pt x="122148" y="531063"/>
                  </a:lnTo>
                  <a:lnTo>
                    <a:pt x="112814" y="538607"/>
                  </a:lnTo>
                  <a:lnTo>
                    <a:pt x="110147" y="541604"/>
                  </a:lnTo>
                  <a:lnTo>
                    <a:pt x="103657" y="548055"/>
                  </a:lnTo>
                  <a:lnTo>
                    <a:pt x="93649" y="556704"/>
                  </a:lnTo>
                  <a:lnTo>
                    <a:pt x="83654" y="563156"/>
                  </a:lnTo>
                  <a:lnTo>
                    <a:pt x="74485" y="570712"/>
                  </a:lnTo>
                  <a:lnTo>
                    <a:pt x="66484" y="582510"/>
                  </a:lnTo>
                  <a:lnTo>
                    <a:pt x="72491" y="582510"/>
                  </a:lnTo>
                  <a:lnTo>
                    <a:pt x="72491" y="581253"/>
                  </a:lnTo>
                  <a:lnTo>
                    <a:pt x="78816" y="573697"/>
                  </a:lnTo>
                  <a:lnTo>
                    <a:pt x="85648" y="568032"/>
                  </a:lnTo>
                  <a:lnTo>
                    <a:pt x="93649" y="560489"/>
                  </a:lnTo>
                  <a:lnTo>
                    <a:pt x="100825" y="554824"/>
                  </a:lnTo>
                  <a:lnTo>
                    <a:pt x="108813" y="547268"/>
                  </a:lnTo>
                  <a:lnTo>
                    <a:pt x="114820" y="542391"/>
                  </a:lnTo>
                  <a:lnTo>
                    <a:pt x="118148" y="538607"/>
                  </a:lnTo>
                  <a:lnTo>
                    <a:pt x="142151" y="520357"/>
                  </a:lnTo>
                  <a:lnTo>
                    <a:pt x="151307" y="514070"/>
                  </a:lnTo>
                  <a:lnTo>
                    <a:pt x="163309" y="504469"/>
                  </a:lnTo>
                  <a:lnTo>
                    <a:pt x="180479" y="488264"/>
                  </a:lnTo>
                  <a:lnTo>
                    <a:pt x="183311" y="483374"/>
                  </a:lnTo>
                  <a:lnTo>
                    <a:pt x="186474" y="480707"/>
                  </a:lnTo>
                  <a:lnTo>
                    <a:pt x="194475" y="479602"/>
                  </a:lnTo>
                  <a:lnTo>
                    <a:pt x="197307" y="479602"/>
                  </a:lnTo>
                  <a:lnTo>
                    <a:pt x="199301" y="479602"/>
                  </a:lnTo>
                  <a:lnTo>
                    <a:pt x="204470" y="476923"/>
                  </a:lnTo>
                  <a:lnTo>
                    <a:pt x="208470" y="473151"/>
                  </a:lnTo>
                  <a:lnTo>
                    <a:pt x="212471" y="470166"/>
                  </a:lnTo>
                  <a:lnTo>
                    <a:pt x="216471" y="468274"/>
                  </a:lnTo>
                  <a:lnTo>
                    <a:pt x="220472" y="467487"/>
                  </a:lnTo>
                  <a:lnTo>
                    <a:pt x="228473" y="470166"/>
                  </a:lnTo>
                  <a:lnTo>
                    <a:pt x="230466" y="472046"/>
                  </a:lnTo>
                  <a:lnTo>
                    <a:pt x="233794" y="473151"/>
                  </a:lnTo>
                  <a:lnTo>
                    <a:pt x="235800" y="476923"/>
                  </a:lnTo>
                  <a:lnTo>
                    <a:pt x="237794" y="477710"/>
                  </a:lnTo>
                  <a:lnTo>
                    <a:pt x="244462" y="476923"/>
                  </a:lnTo>
                  <a:lnTo>
                    <a:pt x="267792" y="469379"/>
                  </a:lnTo>
                  <a:lnTo>
                    <a:pt x="271665" y="468274"/>
                  </a:lnTo>
                  <a:lnTo>
                    <a:pt x="284962" y="464502"/>
                  </a:lnTo>
                  <a:lnTo>
                    <a:pt x="288747" y="462610"/>
                  </a:lnTo>
                  <a:lnTo>
                    <a:pt x="294119" y="459930"/>
                  </a:lnTo>
                  <a:lnTo>
                    <a:pt x="302120" y="455053"/>
                  </a:lnTo>
                  <a:lnTo>
                    <a:pt x="304266" y="453174"/>
                  </a:lnTo>
                  <a:lnTo>
                    <a:pt x="312127" y="446239"/>
                  </a:lnTo>
                  <a:lnTo>
                    <a:pt x="319290" y="439788"/>
                  </a:lnTo>
                  <a:lnTo>
                    <a:pt x="325285" y="439788"/>
                  </a:lnTo>
                  <a:lnTo>
                    <a:pt x="329285" y="438696"/>
                  </a:lnTo>
                  <a:lnTo>
                    <a:pt x="334949" y="436016"/>
                  </a:lnTo>
                  <a:lnTo>
                    <a:pt x="337286" y="434911"/>
                  </a:lnTo>
                  <a:lnTo>
                    <a:pt x="341287" y="430352"/>
                  </a:lnTo>
                  <a:lnTo>
                    <a:pt x="347281" y="426580"/>
                  </a:lnTo>
                  <a:lnTo>
                    <a:pt x="348869" y="423583"/>
                  </a:lnTo>
                  <a:lnTo>
                    <a:pt x="349288" y="422795"/>
                  </a:lnTo>
                  <a:lnTo>
                    <a:pt x="350113" y="420916"/>
                  </a:lnTo>
                  <a:lnTo>
                    <a:pt x="353288" y="419811"/>
                  </a:lnTo>
                  <a:lnTo>
                    <a:pt x="355282" y="417131"/>
                  </a:lnTo>
                  <a:lnTo>
                    <a:pt x="357454" y="415251"/>
                  </a:lnTo>
                  <a:lnTo>
                    <a:pt x="357454" y="412254"/>
                  </a:lnTo>
                  <a:lnTo>
                    <a:pt x="358622" y="408482"/>
                  </a:lnTo>
                  <a:lnTo>
                    <a:pt x="358622" y="404710"/>
                  </a:lnTo>
                  <a:lnTo>
                    <a:pt x="357454" y="399034"/>
                  </a:lnTo>
                  <a:lnTo>
                    <a:pt x="356616" y="394157"/>
                  </a:lnTo>
                  <a:lnTo>
                    <a:pt x="358622" y="390385"/>
                  </a:lnTo>
                  <a:lnTo>
                    <a:pt x="364617" y="387705"/>
                  </a:lnTo>
                  <a:lnTo>
                    <a:pt x="371449" y="382676"/>
                  </a:lnTo>
                  <a:lnTo>
                    <a:pt x="375450" y="376377"/>
                  </a:lnTo>
                  <a:lnTo>
                    <a:pt x="376618" y="372605"/>
                  </a:lnTo>
                  <a:lnTo>
                    <a:pt x="374611" y="368350"/>
                  </a:lnTo>
                  <a:lnTo>
                    <a:pt x="374332" y="368350"/>
                  </a:lnTo>
                  <a:lnTo>
                    <a:pt x="373443" y="366471"/>
                  </a:lnTo>
                  <a:lnTo>
                    <a:pt x="373443" y="362686"/>
                  </a:lnTo>
                  <a:lnTo>
                    <a:pt x="374611" y="358127"/>
                  </a:lnTo>
                  <a:lnTo>
                    <a:pt x="375450" y="356235"/>
                  </a:lnTo>
                  <a:lnTo>
                    <a:pt x="381444" y="355142"/>
                  </a:lnTo>
                  <a:lnTo>
                    <a:pt x="388607" y="354355"/>
                  </a:lnTo>
                  <a:lnTo>
                    <a:pt x="388607" y="352463"/>
                  </a:lnTo>
                  <a:lnTo>
                    <a:pt x="386613" y="352463"/>
                  </a:lnTo>
                  <a:lnTo>
                    <a:pt x="377444" y="353250"/>
                  </a:lnTo>
                  <a:lnTo>
                    <a:pt x="373443" y="356235"/>
                  </a:lnTo>
                  <a:lnTo>
                    <a:pt x="372618" y="358127"/>
                  </a:lnTo>
                  <a:lnTo>
                    <a:pt x="371449" y="362686"/>
                  </a:lnTo>
                  <a:lnTo>
                    <a:pt x="372618" y="370713"/>
                  </a:lnTo>
                  <a:lnTo>
                    <a:pt x="372618" y="374497"/>
                  </a:lnTo>
                  <a:lnTo>
                    <a:pt x="371449" y="378904"/>
                  </a:lnTo>
                  <a:lnTo>
                    <a:pt x="365455" y="383933"/>
                  </a:lnTo>
                  <a:lnTo>
                    <a:pt x="357454" y="386448"/>
                  </a:lnTo>
                  <a:lnTo>
                    <a:pt x="353288" y="390385"/>
                  </a:lnTo>
                  <a:lnTo>
                    <a:pt x="353288" y="393369"/>
                  </a:lnTo>
                  <a:lnTo>
                    <a:pt x="354622" y="396049"/>
                  </a:lnTo>
                  <a:lnTo>
                    <a:pt x="355282" y="399034"/>
                  </a:lnTo>
                  <a:lnTo>
                    <a:pt x="355282" y="407377"/>
                  </a:lnTo>
                  <a:lnTo>
                    <a:pt x="354622" y="410375"/>
                  </a:lnTo>
                  <a:lnTo>
                    <a:pt x="353288" y="413359"/>
                  </a:lnTo>
                  <a:lnTo>
                    <a:pt x="348119" y="417131"/>
                  </a:lnTo>
                  <a:lnTo>
                    <a:pt x="344119" y="419023"/>
                  </a:lnTo>
                  <a:lnTo>
                    <a:pt x="343281" y="421703"/>
                  </a:lnTo>
                  <a:lnTo>
                    <a:pt x="343281" y="423583"/>
                  </a:lnTo>
                  <a:lnTo>
                    <a:pt x="342112" y="423583"/>
                  </a:lnTo>
                  <a:lnTo>
                    <a:pt x="340118" y="421703"/>
                  </a:lnTo>
                  <a:lnTo>
                    <a:pt x="339280" y="421703"/>
                  </a:lnTo>
                  <a:lnTo>
                    <a:pt x="336118" y="424688"/>
                  </a:lnTo>
                  <a:lnTo>
                    <a:pt x="335292" y="428459"/>
                  </a:lnTo>
                  <a:lnTo>
                    <a:pt x="331292" y="432244"/>
                  </a:lnTo>
                  <a:lnTo>
                    <a:pt x="327291" y="434911"/>
                  </a:lnTo>
                  <a:lnTo>
                    <a:pt x="321284" y="436016"/>
                  </a:lnTo>
                  <a:lnTo>
                    <a:pt x="320116" y="436016"/>
                  </a:lnTo>
                  <a:lnTo>
                    <a:pt x="317284" y="434124"/>
                  </a:lnTo>
                  <a:lnTo>
                    <a:pt x="310959" y="434124"/>
                  </a:lnTo>
                  <a:lnTo>
                    <a:pt x="279793" y="454266"/>
                  </a:lnTo>
                  <a:lnTo>
                    <a:pt x="279793" y="456158"/>
                  </a:lnTo>
                  <a:lnTo>
                    <a:pt x="280962" y="456946"/>
                  </a:lnTo>
                  <a:lnTo>
                    <a:pt x="282956" y="458050"/>
                  </a:lnTo>
                  <a:lnTo>
                    <a:pt x="290131" y="455053"/>
                  </a:lnTo>
                  <a:lnTo>
                    <a:pt x="296125" y="453174"/>
                  </a:lnTo>
                  <a:lnTo>
                    <a:pt x="296964" y="454266"/>
                  </a:lnTo>
                  <a:lnTo>
                    <a:pt x="294957" y="456158"/>
                  </a:lnTo>
                  <a:lnTo>
                    <a:pt x="292125" y="458050"/>
                  </a:lnTo>
                  <a:lnTo>
                    <a:pt x="286131" y="459930"/>
                  </a:lnTo>
                  <a:lnTo>
                    <a:pt x="279793" y="462610"/>
                  </a:lnTo>
                  <a:lnTo>
                    <a:pt x="274967" y="461822"/>
                  </a:lnTo>
                  <a:lnTo>
                    <a:pt x="273799" y="458050"/>
                  </a:lnTo>
                  <a:lnTo>
                    <a:pt x="275793" y="450024"/>
                  </a:lnTo>
                  <a:lnTo>
                    <a:pt x="279793" y="445465"/>
                  </a:lnTo>
                  <a:lnTo>
                    <a:pt x="286131" y="441680"/>
                  </a:lnTo>
                  <a:lnTo>
                    <a:pt x="292963" y="434124"/>
                  </a:lnTo>
                  <a:lnTo>
                    <a:pt x="300126" y="429247"/>
                  </a:lnTo>
                  <a:lnTo>
                    <a:pt x="302120" y="424688"/>
                  </a:lnTo>
                  <a:lnTo>
                    <a:pt x="304126" y="414147"/>
                  </a:lnTo>
                  <a:lnTo>
                    <a:pt x="308127" y="405485"/>
                  </a:lnTo>
                  <a:lnTo>
                    <a:pt x="312127" y="399034"/>
                  </a:lnTo>
                  <a:lnTo>
                    <a:pt x="314121" y="395262"/>
                  </a:lnTo>
                  <a:lnTo>
                    <a:pt x="314960" y="391490"/>
                  </a:lnTo>
                  <a:lnTo>
                    <a:pt x="317284" y="387705"/>
                  </a:lnTo>
                  <a:lnTo>
                    <a:pt x="319290" y="387705"/>
                  </a:lnTo>
                  <a:lnTo>
                    <a:pt x="320116" y="389597"/>
                  </a:lnTo>
                  <a:lnTo>
                    <a:pt x="320116" y="392277"/>
                  </a:lnTo>
                  <a:lnTo>
                    <a:pt x="322122" y="397154"/>
                  </a:lnTo>
                  <a:lnTo>
                    <a:pt x="323291" y="397941"/>
                  </a:lnTo>
                  <a:lnTo>
                    <a:pt x="326123" y="397941"/>
                  </a:lnTo>
                  <a:lnTo>
                    <a:pt x="327291" y="395262"/>
                  </a:lnTo>
                  <a:lnTo>
                    <a:pt x="329285" y="389597"/>
                  </a:lnTo>
                  <a:lnTo>
                    <a:pt x="329285" y="387705"/>
                  </a:lnTo>
                  <a:lnTo>
                    <a:pt x="329285" y="376377"/>
                  </a:lnTo>
                  <a:lnTo>
                    <a:pt x="325285" y="368350"/>
                  </a:lnTo>
                  <a:lnTo>
                    <a:pt x="317284" y="362686"/>
                  </a:lnTo>
                  <a:lnTo>
                    <a:pt x="315633" y="360019"/>
                  </a:lnTo>
                  <a:lnTo>
                    <a:pt x="314960" y="358914"/>
                  </a:lnTo>
                  <a:lnTo>
                    <a:pt x="314960" y="346798"/>
                  </a:lnTo>
                  <a:lnTo>
                    <a:pt x="317284" y="336257"/>
                  </a:lnTo>
                  <a:lnTo>
                    <a:pt x="325285" y="319265"/>
                  </a:lnTo>
                  <a:lnTo>
                    <a:pt x="332117" y="310451"/>
                  </a:lnTo>
                  <a:lnTo>
                    <a:pt x="338124" y="303999"/>
                  </a:lnTo>
                  <a:lnTo>
                    <a:pt x="341287" y="297230"/>
                  </a:lnTo>
                  <a:lnTo>
                    <a:pt x="342112" y="291566"/>
                  </a:lnTo>
                  <a:lnTo>
                    <a:pt x="345287" y="289674"/>
                  </a:lnTo>
                  <a:lnTo>
                    <a:pt x="349288" y="288886"/>
                  </a:lnTo>
                  <a:lnTo>
                    <a:pt x="351282" y="289674"/>
                  </a:lnTo>
                  <a:lnTo>
                    <a:pt x="352615" y="291566"/>
                  </a:lnTo>
                  <a:lnTo>
                    <a:pt x="353288" y="295338"/>
                  </a:lnTo>
                  <a:lnTo>
                    <a:pt x="354622" y="297230"/>
                  </a:lnTo>
                  <a:lnTo>
                    <a:pt x="356616" y="297230"/>
                  </a:lnTo>
                  <a:lnTo>
                    <a:pt x="359448" y="294563"/>
                  </a:lnTo>
                  <a:lnTo>
                    <a:pt x="360616" y="287794"/>
                  </a:lnTo>
                  <a:lnTo>
                    <a:pt x="365455" y="282130"/>
                  </a:lnTo>
                  <a:lnTo>
                    <a:pt x="373443" y="278345"/>
                  </a:lnTo>
                  <a:lnTo>
                    <a:pt x="375450" y="275361"/>
                  </a:lnTo>
                  <a:lnTo>
                    <a:pt x="376618" y="271589"/>
                  </a:lnTo>
                  <a:lnTo>
                    <a:pt x="377444" y="265137"/>
                  </a:lnTo>
                  <a:lnTo>
                    <a:pt x="376618" y="261353"/>
                  </a:lnTo>
                  <a:lnTo>
                    <a:pt x="374611" y="256476"/>
                  </a:lnTo>
                  <a:lnTo>
                    <a:pt x="374611" y="252704"/>
                  </a:lnTo>
                  <a:lnTo>
                    <a:pt x="375450" y="251917"/>
                  </a:lnTo>
                  <a:lnTo>
                    <a:pt x="376618" y="250812"/>
                  </a:lnTo>
                  <a:lnTo>
                    <a:pt x="377444" y="248132"/>
                  </a:lnTo>
                  <a:lnTo>
                    <a:pt x="377444" y="245783"/>
                  </a:lnTo>
                  <a:lnTo>
                    <a:pt x="372618" y="236334"/>
                  </a:lnTo>
                  <a:lnTo>
                    <a:pt x="366610" y="228003"/>
                  </a:lnTo>
                  <a:lnTo>
                    <a:pt x="362610" y="224218"/>
                  </a:lnTo>
                  <a:lnTo>
                    <a:pt x="358622" y="221234"/>
                  </a:lnTo>
                  <a:lnTo>
                    <a:pt x="357454" y="219341"/>
                  </a:lnTo>
                  <a:lnTo>
                    <a:pt x="357098" y="218554"/>
                  </a:lnTo>
                  <a:lnTo>
                    <a:pt x="356616" y="217449"/>
                  </a:lnTo>
                  <a:lnTo>
                    <a:pt x="353288" y="218554"/>
                  </a:lnTo>
                  <a:lnTo>
                    <a:pt x="348119" y="216674"/>
                  </a:lnTo>
                  <a:lnTo>
                    <a:pt x="339280" y="210997"/>
                  </a:lnTo>
                  <a:lnTo>
                    <a:pt x="338124" y="210997"/>
                  </a:lnTo>
                  <a:lnTo>
                    <a:pt x="338124" y="212890"/>
                  </a:lnTo>
                  <a:lnTo>
                    <a:pt x="342112" y="214782"/>
                  </a:lnTo>
                  <a:lnTo>
                    <a:pt x="349288" y="218554"/>
                  </a:lnTo>
                  <a:lnTo>
                    <a:pt x="357454" y="224218"/>
                  </a:lnTo>
                  <a:lnTo>
                    <a:pt x="363448" y="232562"/>
                  </a:lnTo>
                  <a:lnTo>
                    <a:pt x="368617" y="239331"/>
                  </a:lnTo>
                  <a:lnTo>
                    <a:pt x="371449" y="241998"/>
                  </a:lnTo>
                  <a:lnTo>
                    <a:pt x="374611" y="247040"/>
                  </a:lnTo>
                  <a:lnTo>
                    <a:pt x="374611" y="250812"/>
                  </a:lnTo>
                  <a:lnTo>
                    <a:pt x="371449" y="251917"/>
                  </a:lnTo>
                  <a:lnTo>
                    <a:pt x="370611" y="248920"/>
                  </a:lnTo>
                  <a:lnTo>
                    <a:pt x="368617" y="243103"/>
                  </a:lnTo>
                  <a:lnTo>
                    <a:pt x="341287" y="230670"/>
                  </a:lnTo>
                  <a:lnTo>
                    <a:pt x="332117" y="224218"/>
                  </a:lnTo>
                  <a:lnTo>
                    <a:pt x="322122" y="218554"/>
                  </a:lnTo>
                  <a:lnTo>
                    <a:pt x="320116" y="215569"/>
                  </a:lnTo>
                  <a:lnTo>
                    <a:pt x="316128" y="208013"/>
                  </a:lnTo>
                  <a:lnTo>
                    <a:pt x="312127" y="201244"/>
                  </a:lnTo>
                  <a:lnTo>
                    <a:pt x="310121" y="199364"/>
                  </a:lnTo>
                  <a:lnTo>
                    <a:pt x="302120" y="196684"/>
                  </a:lnTo>
                  <a:lnTo>
                    <a:pt x="294957" y="191020"/>
                  </a:lnTo>
                  <a:lnTo>
                    <a:pt x="290131" y="183464"/>
                  </a:lnTo>
                  <a:lnTo>
                    <a:pt x="284962" y="172135"/>
                  </a:lnTo>
                  <a:lnTo>
                    <a:pt x="282956" y="163322"/>
                  </a:lnTo>
                  <a:lnTo>
                    <a:pt x="280962" y="160337"/>
                  </a:lnTo>
                  <a:lnTo>
                    <a:pt x="278358" y="158445"/>
                  </a:lnTo>
                  <a:lnTo>
                    <a:pt x="278955" y="158445"/>
                  </a:lnTo>
                  <a:lnTo>
                    <a:pt x="274967" y="155778"/>
                  </a:lnTo>
                  <a:lnTo>
                    <a:pt x="268960" y="150888"/>
                  </a:lnTo>
                  <a:lnTo>
                    <a:pt x="267792" y="148221"/>
                  </a:lnTo>
                  <a:lnTo>
                    <a:pt x="270967" y="132016"/>
                  </a:lnTo>
                  <a:lnTo>
                    <a:pt x="270967" y="127444"/>
                  </a:lnTo>
                  <a:lnTo>
                    <a:pt x="271792" y="125564"/>
                  </a:lnTo>
                  <a:lnTo>
                    <a:pt x="272961" y="124460"/>
                  </a:lnTo>
                  <a:lnTo>
                    <a:pt x="272961" y="123355"/>
                  </a:lnTo>
                  <a:lnTo>
                    <a:pt x="270967" y="119583"/>
                  </a:lnTo>
                  <a:lnTo>
                    <a:pt x="270967" y="116903"/>
                  </a:lnTo>
                  <a:lnTo>
                    <a:pt x="271792" y="115646"/>
                  </a:lnTo>
                  <a:lnTo>
                    <a:pt x="272961" y="115646"/>
                  </a:lnTo>
                  <a:lnTo>
                    <a:pt x="273799" y="117538"/>
                  </a:lnTo>
                  <a:lnTo>
                    <a:pt x="275793" y="117538"/>
                  </a:lnTo>
                  <a:lnTo>
                    <a:pt x="277799" y="116903"/>
                  </a:lnTo>
                  <a:lnTo>
                    <a:pt x="282130" y="111874"/>
                  </a:lnTo>
                  <a:lnTo>
                    <a:pt x="298119" y="103695"/>
                  </a:lnTo>
                  <a:lnTo>
                    <a:pt x="319290" y="88430"/>
                  </a:lnTo>
                  <a:lnTo>
                    <a:pt x="324116" y="81661"/>
                  </a:lnTo>
                  <a:lnTo>
                    <a:pt x="331292" y="75996"/>
                  </a:lnTo>
                  <a:lnTo>
                    <a:pt x="336118" y="71120"/>
                  </a:lnTo>
                  <a:lnTo>
                    <a:pt x="339280" y="66548"/>
                  </a:lnTo>
                  <a:lnTo>
                    <a:pt x="344119" y="60883"/>
                  </a:lnTo>
                  <a:lnTo>
                    <a:pt x="365455" y="44678"/>
                  </a:lnTo>
                  <a:lnTo>
                    <a:pt x="372618" y="37134"/>
                  </a:lnTo>
                  <a:lnTo>
                    <a:pt x="379450" y="27533"/>
                  </a:lnTo>
                  <a:lnTo>
                    <a:pt x="383451" y="16992"/>
                  </a:lnTo>
                  <a:lnTo>
                    <a:pt x="388607" y="9436"/>
                  </a:lnTo>
                  <a:lnTo>
                    <a:pt x="38860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7" name="object 3577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6814939" y="3560163"/>
              <a:ext cx="377447" cy="335160"/>
            </a:xfrm>
            <a:prstGeom prst="rect">
              <a:avLst/>
            </a:prstGeom>
          </p:spPr>
        </p:pic>
        <p:sp>
          <p:nvSpPr>
            <p:cNvPr id="3578" name="object 3578"/>
            <p:cNvSpPr/>
            <p:nvPr/>
          </p:nvSpPr>
          <p:spPr>
            <a:xfrm>
              <a:off x="7190384" y="2206472"/>
              <a:ext cx="756920" cy="1512570"/>
            </a:xfrm>
            <a:custGeom>
              <a:avLst/>
              <a:gdLst/>
              <a:ahLst/>
              <a:cxnLst/>
              <a:rect l="l" t="t" r="r" b="b"/>
              <a:pathLst>
                <a:path w="756920" h="1512570">
                  <a:moveTo>
                    <a:pt x="53162" y="1167549"/>
                  </a:moveTo>
                  <a:lnTo>
                    <a:pt x="52324" y="1165656"/>
                  </a:lnTo>
                  <a:lnTo>
                    <a:pt x="49161" y="1164564"/>
                  </a:lnTo>
                  <a:lnTo>
                    <a:pt x="47155" y="1162672"/>
                  </a:lnTo>
                  <a:lnTo>
                    <a:pt x="47155" y="1159687"/>
                  </a:lnTo>
                  <a:lnTo>
                    <a:pt x="45161" y="1159687"/>
                  </a:lnTo>
                  <a:lnTo>
                    <a:pt x="43154" y="1158900"/>
                  </a:lnTo>
                  <a:lnTo>
                    <a:pt x="43154" y="1157008"/>
                  </a:lnTo>
                  <a:lnTo>
                    <a:pt x="42329" y="1155903"/>
                  </a:lnTo>
                  <a:lnTo>
                    <a:pt x="40322" y="1157008"/>
                  </a:lnTo>
                  <a:lnTo>
                    <a:pt x="38328" y="1157795"/>
                  </a:lnTo>
                  <a:lnTo>
                    <a:pt x="38328" y="1160780"/>
                  </a:lnTo>
                  <a:lnTo>
                    <a:pt x="39154" y="1162672"/>
                  </a:lnTo>
                  <a:lnTo>
                    <a:pt x="40322" y="1164564"/>
                  </a:lnTo>
                  <a:lnTo>
                    <a:pt x="38328" y="1166444"/>
                  </a:lnTo>
                  <a:lnTo>
                    <a:pt x="38328" y="1173213"/>
                  </a:lnTo>
                  <a:lnTo>
                    <a:pt x="39154" y="1176985"/>
                  </a:lnTo>
                  <a:lnTo>
                    <a:pt x="38328" y="1180769"/>
                  </a:lnTo>
                  <a:lnTo>
                    <a:pt x="36322" y="1186434"/>
                  </a:lnTo>
                  <a:lnTo>
                    <a:pt x="36322" y="1192885"/>
                  </a:lnTo>
                  <a:lnTo>
                    <a:pt x="33159" y="1196035"/>
                  </a:lnTo>
                  <a:lnTo>
                    <a:pt x="27165" y="1194777"/>
                  </a:lnTo>
                  <a:lnTo>
                    <a:pt x="23164" y="1194777"/>
                  </a:lnTo>
                  <a:lnTo>
                    <a:pt x="19164" y="1194142"/>
                  </a:lnTo>
                  <a:lnTo>
                    <a:pt x="15989" y="1192885"/>
                  </a:lnTo>
                  <a:lnTo>
                    <a:pt x="9994" y="1192885"/>
                  </a:lnTo>
                  <a:lnTo>
                    <a:pt x="9156" y="1192250"/>
                  </a:lnTo>
                  <a:lnTo>
                    <a:pt x="9994" y="1184541"/>
                  </a:lnTo>
                  <a:lnTo>
                    <a:pt x="11988" y="1175893"/>
                  </a:lnTo>
                  <a:lnTo>
                    <a:pt x="13157" y="1169441"/>
                  </a:lnTo>
                  <a:lnTo>
                    <a:pt x="15989" y="1157795"/>
                  </a:lnTo>
                  <a:lnTo>
                    <a:pt x="17995" y="1150239"/>
                  </a:lnTo>
                  <a:lnTo>
                    <a:pt x="19989" y="1138910"/>
                  </a:lnTo>
                  <a:lnTo>
                    <a:pt x="23164" y="1130566"/>
                  </a:lnTo>
                  <a:lnTo>
                    <a:pt x="25996" y="1126794"/>
                  </a:lnTo>
                  <a:lnTo>
                    <a:pt x="27165" y="1125537"/>
                  </a:lnTo>
                  <a:lnTo>
                    <a:pt x="25158" y="1118768"/>
                  </a:lnTo>
                  <a:lnTo>
                    <a:pt x="23164" y="1112316"/>
                  </a:lnTo>
                  <a:lnTo>
                    <a:pt x="19164" y="1102880"/>
                  </a:lnTo>
                  <a:lnTo>
                    <a:pt x="15989" y="1093431"/>
                  </a:lnTo>
                  <a:lnTo>
                    <a:pt x="15163" y="1087767"/>
                  </a:lnTo>
                  <a:lnTo>
                    <a:pt x="9994" y="1082890"/>
                  </a:lnTo>
                  <a:lnTo>
                    <a:pt x="3162" y="1082890"/>
                  </a:lnTo>
                  <a:lnTo>
                    <a:pt x="3162" y="1079906"/>
                  </a:lnTo>
                  <a:lnTo>
                    <a:pt x="1993" y="1079119"/>
                  </a:lnTo>
                  <a:lnTo>
                    <a:pt x="0" y="1079119"/>
                  </a:lnTo>
                  <a:lnTo>
                    <a:pt x="0" y="1086675"/>
                  </a:lnTo>
                  <a:lnTo>
                    <a:pt x="5994" y="1088555"/>
                  </a:lnTo>
                  <a:lnTo>
                    <a:pt x="7162" y="1091552"/>
                  </a:lnTo>
                  <a:lnTo>
                    <a:pt x="7162" y="1095324"/>
                  </a:lnTo>
                  <a:lnTo>
                    <a:pt x="11163" y="1099096"/>
                  </a:lnTo>
                  <a:lnTo>
                    <a:pt x="11988" y="1107440"/>
                  </a:lnTo>
                  <a:lnTo>
                    <a:pt x="15989" y="1114996"/>
                  </a:lnTo>
                  <a:lnTo>
                    <a:pt x="19164" y="1120660"/>
                  </a:lnTo>
                  <a:lnTo>
                    <a:pt x="19989" y="1126794"/>
                  </a:lnTo>
                  <a:lnTo>
                    <a:pt x="17157" y="1144574"/>
                  </a:lnTo>
                  <a:lnTo>
                    <a:pt x="13995" y="1154023"/>
                  </a:lnTo>
                  <a:lnTo>
                    <a:pt x="9994" y="1171321"/>
                  </a:lnTo>
                  <a:lnTo>
                    <a:pt x="5994" y="1181557"/>
                  </a:lnTo>
                  <a:lnTo>
                    <a:pt x="5994" y="1187221"/>
                  </a:lnTo>
                  <a:lnTo>
                    <a:pt x="7162" y="1194142"/>
                  </a:lnTo>
                  <a:lnTo>
                    <a:pt x="9994" y="1196657"/>
                  </a:lnTo>
                  <a:lnTo>
                    <a:pt x="13157" y="1197914"/>
                  </a:lnTo>
                  <a:lnTo>
                    <a:pt x="13995" y="1197914"/>
                  </a:lnTo>
                  <a:lnTo>
                    <a:pt x="15989" y="1200442"/>
                  </a:lnTo>
                  <a:lnTo>
                    <a:pt x="17157" y="1204683"/>
                  </a:lnTo>
                  <a:lnTo>
                    <a:pt x="17995" y="1206576"/>
                  </a:lnTo>
                  <a:lnTo>
                    <a:pt x="21158" y="1205471"/>
                  </a:lnTo>
                  <a:lnTo>
                    <a:pt x="21996" y="1203579"/>
                  </a:lnTo>
                  <a:lnTo>
                    <a:pt x="21996" y="1197914"/>
                  </a:lnTo>
                  <a:lnTo>
                    <a:pt x="25996" y="1197914"/>
                  </a:lnTo>
                  <a:lnTo>
                    <a:pt x="31153" y="1200442"/>
                  </a:lnTo>
                  <a:lnTo>
                    <a:pt x="34328" y="1201699"/>
                  </a:lnTo>
                  <a:lnTo>
                    <a:pt x="34328" y="1209243"/>
                  </a:lnTo>
                  <a:lnTo>
                    <a:pt x="32321" y="1217904"/>
                  </a:lnTo>
                  <a:lnTo>
                    <a:pt x="25996" y="1231125"/>
                  </a:lnTo>
                  <a:lnTo>
                    <a:pt x="19164" y="1237576"/>
                  </a:lnTo>
                  <a:lnTo>
                    <a:pt x="17157" y="1244333"/>
                  </a:lnTo>
                  <a:lnTo>
                    <a:pt x="15989" y="1248117"/>
                  </a:lnTo>
                  <a:lnTo>
                    <a:pt x="15989" y="1249210"/>
                  </a:lnTo>
                  <a:lnTo>
                    <a:pt x="13995" y="1249210"/>
                  </a:lnTo>
                  <a:lnTo>
                    <a:pt x="13157" y="1246225"/>
                  </a:lnTo>
                  <a:lnTo>
                    <a:pt x="11988" y="1243241"/>
                  </a:lnTo>
                  <a:lnTo>
                    <a:pt x="11163" y="1243241"/>
                  </a:lnTo>
                  <a:lnTo>
                    <a:pt x="9994" y="1244333"/>
                  </a:lnTo>
                  <a:lnTo>
                    <a:pt x="9994" y="1248117"/>
                  </a:lnTo>
                  <a:lnTo>
                    <a:pt x="11988" y="1251889"/>
                  </a:lnTo>
                  <a:lnTo>
                    <a:pt x="13157" y="1255661"/>
                  </a:lnTo>
                  <a:lnTo>
                    <a:pt x="13995" y="1264475"/>
                  </a:lnTo>
                  <a:lnTo>
                    <a:pt x="13995" y="1266367"/>
                  </a:lnTo>
                  <a:lnTo>
                    <a:pt x="14389" y="1266367"/>
                  </a:lnTo>
                  <a:lnTo>
                    <a:pt x="15989" y="1273924"/>
                  </a:lnTo>
                  <a:lnTo>
                    <a:pt x="15989" y="1277696"/>
                  </a:lnTo>
                  <a:lnTo>
                    <a:pt x="17157" y="1280375"/>
                  </a:lnTo>
                  <a:lnTo>
                    <a:pt x="19164" y="1285252"/>
                  </a:lnTo>
                  <a:lnTo>
                    <a:pt x="19164" y="1293901"/>
                  </a:lnTo>
                  <a:lnTo>
                    <a:pt x="17995" y="1300353"/>
                  </a:lnTo>
                  <a:lnTo>
                    <a:pt x="15163" y="1307122"/>
                  </a:lnTo>
                  <a:lnTo>
                    <a:pt x="11988" y="1311681"/>
                  </a:lnTo>
                  <a:lnTo>
                    <a:pt x="11988" y="1313573"/>
                  </a:lnTo>
                  <a:lnTo>
                    <a:pt x="13157" y="1315466"/>
                  </a:lnTo>
                  <a:lnTo>
                    <a:pt x="15163" y="1315466"/>
                  </a:lnTo>
                  <a:lnTo>
                    <a:pt x="19164" y="1314678"/>
                  </a:lnTo>
                  <a:lnTo>
                    <a:pt x="19164" y="1315466"/>
                  </a:lnTo>
                  <a:lnTo>
                    <a:pt x="17995" y="1318450"/>
                  </a:lnTo>
                  <a:lnTo>
                    <a:pt x="13157" y="1329156"/>
                  </a:lnTo>
                  <a:lnTo>
                    <a:pt x="8001" y="1339380"/>
                  </a:lnTo>
                  <a:lnTo>
                    <a:pt x="0" y="1358265"/>
                  </a:lnTo>
                  <a:lnTo>
                    <a:pt x="0" y="1369910"/>
                  </a:lnTo>
                  <a:lnTo>
                    <a:pt x="5994" y="1355585"/>
                  </a:lnTo>
                  <a:lnTo>
                    <a:pt x="8001" y="1348816"/>
                  </a:lnTo>
                  <a:lnTo>
                    <a:pt x="9156" y="1346149"/>
                  </a:lnTo>
                  <a:lnTo>
                    <a:pt x="9156" y="1342364"/>
                  </a:lnTo>
                  <a:lnTo>
                    <a:pt x="11163" y="1339380"/>
                  </a:lnTo>
                  <a:lnTo>
                    <a:pt x="13995" y="1333715"/>
                  </a:lnTo>
                  <a:lnTo>
                    <a:pt x="17157" y="1329156"/>
                  </a:lnTo>
                  <a:lnTo>
                    <a:pt x="19989" y="1324902"/>
                  </a:lnTo>
                  <a:lnTo>
                    <a:pt x="21996" y="1320342"/>
                  </a:lnTo>
                  <a:lnTo>
                    <a:pt x="21996" y="1314678"/>
                  </a:lnTo>
                  <a:lnTo>
                    <a:pt x="21996" y="1302245"/>
                  </a:lnTo>
                  <a:lnTo>
                    <a:pt x="23990" y="1292009"/>
                  </a:lnTo>
                  <a:lnTo>
                    <a:pt x="25996" y="1278483"/>
                  </a:lnTo>
                  <a:lnTo>
                    <a:pt x="23164" y="1268260"/>
                  </a:lnTo>
                  <a:lnTo>
                    <a:pt x="21336" y="1264818"/>
                  </a:lnTo>
                  <a:lnTo>
                    <a:pt x="17995" y="1256931"/>
                  </a:lnTo>
                  <a:lnTo>
                    <a:pt x="17157" y="1253147"/>
                  </a:lnTo>
                  <a:lnTo>
                    <a:pt x="17157" y="1251254"/>
                  </a:lnTo>
                  <a:lnTo>
                    <a:pt x="18783" y="1249210"/>
                  </a:lnTo>
                  <a:lnTo>
                    <a:pt x="21158" y="1246225"/>
                  </a:lnTo>
                  <a:lnTo>
                    <a:pt x="23990" y="1240561"/>
                  </a:lnTo>
                  <a:lnTo>
                    <a:pt x="31153" y="1233004"/>
                  </a:lnTo>
                  <a:lnTo>
                    <a:pt x="37160" y="1220571"/>
                  </a:lnTo>
                  <a:lnTo>
                    <a:pt x="40322" y="1214907"/>
                  </a:lnTo>
                  <a:lnTo>
                    <a:pt x="39154" y="1206576"/>
                  </a:lnTo>
                  <a:lnTo>
                    <a:pt x="38328" y="1198549"/>
                  </a:lnTo>
                  <a:lnTo>
                    <a:pt x="38328" y="1196035"/>
                  </a:lnTo>
                  <a:lnTo>
                    <a:pt x="38328" y="1187221"/>
                  </a:lnTo>
                  <a:lnTo>
                    <a:pt x="39154" y="1182649"/>
                  </a:lnTo>
                  <a:lnTo>
                    <a:pt x="41160" y="1179664"/>
                  </a:lnTo>
                  <a:lnTo>
                    <a:pt x="47155" y="1177772"/>
                  </a:lnTo>
                  <a:lnTo>
                    <a:pt x="51155" y="1175105"/>
                  </a:lnTo>
                  <a:lnTo>
                    <a:pt x="52324" y="1171321"/>
                  </a:lnTo>
                  <a:lnTo>
                    <a:pt x="53162" y="1167549"/>
                  </a:lnTo>
                  <a:close/>
                </a:path>
                <a:path w="756920" h="1512570">
                  <a:moveTo>
                    <a:pt x="82321" y="937653"/>
                  </a:moveTo>
                  <a:lnTo>
                    <a:pt x="80314" y="935774"/>
                  </a:lnTo>
                  <a:lnTo>
                    <a:pt x="79489" y="936561"/>
                  </a:lnTo>
                  <a:lnTo>
                    <a:pt x="77482" y="942225"/>
                  </a:lnTo>
                  <a:lnTo>
                    <a:pt x="76314" y="947889"/>
                  </a:lnTo>
                  <a:lnTo>
                    <a:pt x="75488" y="949769"/>
                  </a:lnTo>
                  <a:lnTo>
                    <a:pt x="52324" y="906970"/>
                  </a:lnTo>
                  <a:lnTo>
                    <a:pt x="46329" y="896747"/>
                  </a:lnTo>
                  <a:lnTo>
                    <a:pt x="44323" y="894854"/>
                  </a:lnTo>
                  <a:lnTo>
                    <a:pt x="43154" y="889190"/>
                  </a:lnTo>
                  <a:lnTo>
                    <a:pt x="44323" y="884313"/>
                  </a:lnTo>
                  <a:lnTo>
                    <a:pt x="50317" y="868108"/>
                  </a:lnTo>
                  <a:lnTo>
                    <a:pt x="58318" y="854100"/>
                  </a:lnTo>
                  <a:lnTo>
                    <a:pt x="63157" y="841514"/>
                  </a:lnTo>
                  <a:lnTo>
                    <a:pt x="64325" y="840879"/>
                  </a:lnTo>
                  <a:lnTo>
                    <a:pt x="58318" y="840879"/>
                  </a:lnTo>
                  <a:lnTo>
                    <a:pt x="57150" y="842772"/>
                  </a:lnTo>
                  <a:lnTo>
                    <a:pt x="52324" y="852843"/>
                  </a:lnTo>
                  <a:lnTo>
                    <a:pt x="46329" y="863549"/>
                  </a:lnTo>
                  <a:lnTo>
                    <a:pt x="42329" y="870000"/>
                  </a:lnTo>
                  <a:lnTo>
                    <a:pt x="39154" y="879754"/>
                  </a:lnTo>
                  <a:lnTo>
                    <a:pt x="39154" y="887310"/>
                  </a:lnTo>
                  <a:lnTo>
                    <a:pt x="38328" y="891082"/>
                  </a:lnTo>
                  <a:lnTo>
                    <a:pt x="38328" y="893762"/>
                  </a:lnTo>
                  <a:lnTo>
                    <a:pt x="41160" y="899426"/>
                  </a:lnTo>
                  <a:lnTo>
                    <a:pt x="47155" y="912634"/>
                  </a:lnTo>
                  <a:lnTo>
                    <a:pt x="51155" y="925233"/>
                  </a:lnTo>
                  <a:lnTo>
                    <a:pt x="55156" y="930897"/>
                  </a:lnTo>
                  <a:lnTo>
                    <a:pt x="59156" y="937653"/>
                  </a:lnTo>
                  <a:lnTo>
                    <a:pt x="68326" y="951661"/>
                  </a:lnTo>
                  <a:lnTo>
                    <a:pt x="73482" y="957326"/>
                  </a:lnTo>
                  <a:lnTo>
                    <a:pt x="74320" y="961415"/>
                  </a:lnTo>
                  <a:lnTo>
                    <a:pt x="74320" y="970864"/>
                  </a:lnTo>
                  <a:lnTo>
                    <a:pt x="68326" y="992416"/>
                  </a:lnTo>
                  <a:lnTo>
                    <a:pt x="62318" y="1006106"/>
                  </a:lnTo>
                  <a:lnTo>
                    <a:pt x="61150" y="1011770"/>
                  </a:lnTo>
                  <a:lnTo>
                    <a:pt x="55156" y="1021994"/>
                  </a:lnTo>
                  <a:lnTo>
                    <a:pt x="48323" y="1029550"/>
                  </a:lnTo>
                  <a:lnTo>
                    <a:pt x="46329" y="1032535"/>
                  </a:lnTo>
                  <a:lnTo>
                    <a:pt x="44323" y="1037107"/>
                  </a:lnTo>
                  <a:lnTo>
                    <a:pt x="41160" y="1041984"/>
                  </a:lnTo>
                  <a:lnTo>
                    <a:pt x="25996" y="1055204"/>
                  </a:lnTo>
                  <a:lnTo>
                    <a:pt x="21996" y="1057084"/>
                  </a:lnTo>
                  <a:lnTo>
                    <a:pt x="19989" y="1058976"/>
                  </a:lnTo>
                  <a:lnTo>
                    <a:pt x="13157" y="1060234"/>
                  </a:lnTo>
                  <a:lnTo>
                    <a:pt x="8001" y="1060869"/>
                  </a:lnTo>
                  <a:lnTo>
                    <a:pt x="3162" y="1062126"/>
                  </a:lnTo>
                  <a:lnTo>
                    <a:pt x="1993" y="1062126"/>
                  </a:lnTo>
                  <a:lnTo>
                    <a:pt x="3162" y="1058341"/>
                  </a:lnTo>
                  <a:lnTo>
                    <a:pt x="5994" y="1052677"/>
                  </a:lnTo>
                  <a:lnTo>
                    <a:pt x="5994" y="1050798"/>
                  </a:lnTo>
                  <a:lnTo>
                    <a:pt x="5168" y="1050798"/>
                  </a:lnTo>
                  <a:lnTo>
                    <a:pt x="3162" y="1053312"/>
                  </a:lnTo>
                  <a:lnTo>
                    <a:pt x="0" y="1058976"/>
                  </a:lnTo>
                  <a:lnTo>
                    <a:pt x="0" y="1066685"/>
                  </a:lnTo>
                  <a:lnTo>
                    <a:pt x="9156" y="1064793"/>
                  </a:lnTo>
                  <a:lnTo>
                    <a:pt x="13157" y="1064793"/>
                  </a:lnTo>
                  <a:lnTo>
                    <a:pt x="13995" y="1065898"/>
                  </a:lnTo>
                  <a:lnTo>
                    <a:pt x="15163" y="1067790"/>
                  </a:lnTo>
                  <a:lnTo>
                    <a:pt x="15163" y="1071562"/>
                  </a:lnTo>
                  <a:lnTo>
                    <a:pt x="15989" y="1072349"/>
                  </a:lnTo>
                  <a:lnTo>
                    <a:pt x="17995" y="1073454"/>
                  </a:lnTo>
                  <a:lnTo>
                    <a:pt x="19989" y="1073454"/>
                  </a:lnTo>
                  <a:lnTo>
                    <a:pt x="48323" y="1041984"/>
                  </a:lnTo>
                  <a:lnTo>
                    <a:pt x="53162" y="1035215"/>
                  </a:lnTo>
                  <a:lnTo>
                    <a:pt x="59156" y="1030655"/>
                  </a:lnTo>
                  <a:lnTo>
                    <a:pt x="66319" y="1020114"/>
                  </a:lnTo>
                  <a:lnTo>
                    <a:pt x="71488" y="1004214"/>
                  </a:lnTo>
                  <a:lnTo>
                    <a:pt x="76314" y="994308"/>
                  </a:lnTo>
                  <a:lnTo>
                    <a:pt x="79489" y="984859"/>
                  </a:lnTo>
                  <a:lnTo>
                    <a:pt x="81483" y="979195"/>
                  </a:lnTo>
                  <a:lnTo>
                    <a:pt x="81483" y="950874"/>
                  </a:lnTo>
                  <a:lnTo>
                    <a:pt x="81483" y="941438"/>
                  </a:lnTo>
                  <a:lnTo>
                    <a:pt x="82321" y="937653"/>
                  </a:lnTo>
                  <a:close/>
                </a:path>
                <a:path w="756920" h="1512570">
                  <a:moveTo>
                    <a:pt x="379272" y="1485722"/>
                  </a:moveTo>
                  <a:lnTo>
                    <a:pt x="377278" y="1486496"/>
                  </a:lnTo>
                  <a:lnTo>
                    <a:pt x="372110" y="1491386"/>
                  </a:lnTo>
                  <a:lnTo>
                    <a:pt x="368109" y="1492478"/>
                  </a:lnTo>
                  <a:lnTo>
                    <a:pt x="363283" y="1493266"/>
                  </a:lnTo>
                  <a:lnTo>
                    <a:pt x="356120" y="1493266"/>
                  </a:lnTo>
                  <a:lnTo>
                    <a:pt x="352120" y="1491386"/>
                  </a:lnTo>
                  <a:lnTo>
                    <a:pt x="347281" y="1489494"/>
                  </a:lnTo>
                  <a:lnTo>
                    <a:pt x="337947" y="1483829"/>
                  </a:lnTo>
                  <a:lnTo>
                    <a:pt x="332778" y="1478953"/>
                  </a:lnTo>
                  <a:lnTo>
                    <a:pt x="331584" y="1478165"/>
                  </a:lnTo>
                  <a:lnTo>
                    <a:pt x="326783" y="1475016"/>
                  </a:lnTo>
                  <a:lnTo>
                    <a:pt x="323951" y="1475016"/>
                  </a:lnTo>
                  <a:lnTo>
                    <a:pt x="319951" y="1476273"/>
                  </a:lnTo>
                  <a:lnTo>
                    <a:pt x="312788" y="1480832"/>
                  </a:lnTo>
                  <a:lnTo>
                    <a:pt x="307949" y="1483829"/>
                  </a:lnTo>
                  <a:lnTo>
                    <a:pt x="301625" y="1486496"/>
                  </a:lnTo>
                  <a:lnTo>
                    <a:pt x="296786" y="1487601"/>
                  </a:lnTo>
                  <a:lnTo>
                    <a:pt x="292785" y="1487601"/>
                  </a:lnTo>
                  <a:lnTo>
                    <a:pt x="286791" y="1486496"/>
                  </a:lnTo>
                  <a:lnTo>
                    <a:pt x="277622" y="1487601"/>
                  </a:lnTo>
                  <a:lnTo>
                    <a:pt x="270459" y="1487601"/>
                  </a:lnTo>
                  <a:lnTo>
                    <a:pt x="266458" y="1489494"/>
                  </a:lnTo>
                  <a:lnTo>
                    <a:pt x="253631" y="1492478"/>
                  </a:lnTo>
                  <a:lnTo>
                    <a:pt x="239636" y="1498142"/>
                  </a:lnTo>
                  <a:lnTo>
                    <a:pt x="226466" y="1503807"/>
                  </a:lnTo>
                  <a:lnTo>
                    <a:pt x="223139" y="1504594"/>
                  </a:lnTo>
                  <a:lnTo>
                    <a:pt x="221132" y="1503807"/>
                  </a:lnTo>
                  <a:lnTo>
                    <a:pt x="220472" y="1500822"/>
                  </a:lnTo>
                  <a:lnTo>
                    <a:pt x="221132" y="1496263"/>
                  </a:lnTo>
                  <a:lnTo>
                    <a:pt x="226466" y="1491386"/>
                  </a:lnTo>
                  <a:lnTo>
                    <a:pt x="229133" y="1486496"/>
                  </a:lnTo>
                  <a:lnTo>
                    <a:pt x="229133" y="1484617"/>
                  </a:lnTo>
                  <a:lnTo>
                    <a:pt x="228460" y="1482725"/>
                  </a:lnTo>
                  <a:lnTo>
                    <a:pt x="224459" y="1480832"/>
                  </a:lnTo>
                  <a:lnTo>
                    <a:pt x="218465" y="1478165"/>
                  </a:lnTo>
                  <a:lnTo>
                    <a:pt x="210908" y="1476908"/>
                  </a:lnTo>
                  <a:lnTo>
                    <a:pt x="207137" y="1476273"/>
                  </a:lnTo>
                  <a:lnTo>
                    <a:pt x="191135" y="1474381"/>
                  </a:lnTo>
                  <a:lnTo>
                    <a:pt x="187972" y="1476273"/>
                  </a:lnTo>
                  <a:lnTo>
                    <a:pt x="177977" y="1485722"/>
                  </a:lnTo>
                  <a:lnTo>
                    <a:pt x="175145" y="1486496"/>
                  </a:lnTo>
                  <a:lnTo>
                    <a:pt x="158813" y="1486496"/>
                  </a:lnTo>
                  <a:lnTo>
                    <a:pt x="153974" y="1481937"/>
                  </a:lnTo>
                  <a:lnTo>
                    <a:pt x="153974" y="1478165"/>
                  </a:lnTo>
                  <a:lnTo>
                    <a:pt x="155981" y="1473123"/>
                  </a:lnTo>
                  <a:lnTo>
                    <a:pt x="158813" y="1470609"/>
                  </a:lnTo>
                  <a:lnTo>
                    <a:pt x="163969" y="1463687"/>
                  </a:lnTo>
                  <a:lnTo>
                    <a:pt x="167970" y="1458023"/>
                  </a:lnTo>
                  <a:lnTo>
                    <a:pt x="168808" y="1451571"/>
                  </a:lnTo>
                  <a:lnTo>
                    <a:pt x="173977" y="1441030"/>
                  </a:lnTo>
                  <a:lnTo>
                    <a:pt x="179133" y="1431582"/>
                  </a:lnTo>
                  <a:lnTo>
                    <a:pt x="181140" y="1424825"/>
                  </a:lnTo>
                  <a:lnTo>
                    <a:pt x="181140" y="1419161"/>
                  </a:lnTo>
                  <a:lnTo>
                    <a:pt x="179133" y="1415376"/>
                  </a:lnTo>
                  <a:lnTo>
                    <a:pt x="175971" y="1412709"/>
                  </a:lnTo>
                  <a:lnTo>
                    <a:pt x="171145" y="1408925"/>
                  </a:lnTo>
                  <a:lnTo>
                    <a:pt x="168757" y="1407833"/>
                  </a:lnTo>
                  <a:lnTo>
                    <a:pt x="161975" y="1404683"/>
                  </a:lnTo>
                  <a:lnTo>
                    <a:pt x="156806" y="1404683"/>
                  </a:lnTo>
                  <a:lnTo>
                    <a:pt x="152806" y="1407833"/>
                  </a:lnTo>
                  <a:lnTo>
                    <a:pt x="146812" y="1413497"/>
                  </a:lnTo>
                  <a:lnTo>
                    <a:pt x="142811" y="1416481"/>
                  </a:lnTo>
                  <a:lnTo>
                    <a:pt x="101485" y="1448587"/>
                  </a:lnTo>
                  <a:lnTo>
                    <a:pt x="72326" y="1454251"/>
                  </a:lnTo>
                  <a:lnTo>
                    <a:pt x="66319" y="1455343"/>
                  </a:lnTo>
                  <a:lnTo>
                    <a:pt x="59156" y="1458023"/>
                  </a:lnTo>
                  <a:lnTo>
                    <a:pt x="56324" y="1461173"/>
                  </a:lnTo>
                  <a:lnTo>
                    <a:pt x="49161" y="1463687"/>
                  </a:lnTo>
                  <a:lnTo>
                    <a:pt x="33159" y="1470609"/>
                  </a:lnTo>
                  <a:lnTo>
                    <a:pt x="19164" y="1473123"/>
                  </a:lnTo>
                  <a:lnTo>
                    <a:pt x="4000" y="1476273"/>
                  </a:lnTo>
                  <a:lnTo>
                    <a:pt x="0" y="1476273"/>
                  </a:lnTo>
                  <a:lnTo>
                    <a:pt x="0" y="1478165"/>
                  </a:lnTo>
                  <a:lnTo>
                    <a:pt x="5994" y="1476908"/>
                  </a:lnTo>
                  <a:lnTo>
                    <a:pt x="19164" y="1475016"/>
                  </a:lnTo>
                  <a:lnTo>
                    <a:pt x="38328" y="1470609"/>
                  </a:lnTo>
                  <a:lnTo>
                    <a:pt x="44323" y="1469351"/>
                  </a:lnTo>
                  <a:lnTo>
                    <a:pt x="49161" y="1467459"/>
                  </a:lnTo>
                  <a:lnTo>
                    <a:pt x="55156" y="1463687"/>
                  </a:lnTo>
                  <a:lnTo>
                    <a:pt x="61150" y="1459280"/>
                  </a:lnTo>
                  <a:lnTo>
                    <a:pt x="67487" y="1456131"/>
                  </a:lnTo>
                  <a:lnTo>
                    <a:pt x="80314" y="1456131"/>
                  </a:lnTo>
                  <a:lnTo>
                    <a:pt x="89484" y="1455343"/>
                  </a:lnTo>
                  <a:lnTo>
                    <a:pt x="129641" y="1435366"/>
                  </a:lnTo>
                  <a:lnTo>
                    <a:pt x="148805" y="1414589"/>
                  </a:lnTo>
                  <a:lnTo>
                    <a:pt x="155981" y="1408925"/>
                  </a:lnTo>
                  <a:lnTo>
                    <a:pt x="177977" y="1421041"/>
                  </a:lnTo>
                  <a:lnTo>
                    <a:pt x="177139" y="1428597"/>
                  </a:lnTo>
                  <a:lnTo>
                    <a:pt x="175971" y="1432369"/>
                  </a:lnTo>
                  <a:lnTo>
                    <a:pt x="173977" y="1437246"/>
                  </a:lnTo>
                  <a:lnTo>
                    <a:pt x="165976" y="1452359"/>
                  </a:lnTo>
                  <a:lnTo>
                    <a:pt x="162814" y="1459280"/>
                  </a:lnTo>
                  <a:lnTo>
                    <a:pt x="159969" y="1467459"/>
                  </a:lnTo>
                  <a:lnTo>
                    <a:pt x="153974" y="1472501"/>
                  </a:lnTo>
                  <a:lnTo>
                    <a:pt x="149974" y="1476273"/>
                  </a:lnTo>
                  <a:lnTo>
                    <a:pt x="150812" y="1480832"/>
                  </a:lnTo>
                  <a:lnTo>
                    <a:pt x="153974" y="1486496"/>
                  </a:lnTo>
                  <a:lnTo>
                    <a:pt x="155981" y="1487601"/>
                  </a:lnTo>
                  <a:lnTo>
                    <a:pt x="160807" y="1488389"/>
                  </a:lnTo>
                  <a:lnTo>
                    <a:pt x="169976" y="1487601"/>
                  </a:lnTo>
                  <a:lnTo>
                    <a:pt x="175971" y="1487601"/>
                  </a:lnTo>
                  <a:lnTo>
                    <a:pt x="179476" y="1486496"/>
                  </a:lnTo>
                  <a:lnTo>
                    <a:pt x="181965" y="1485722"/>
                  </a:lnTo>
                  <a:lnTo>
                    <a:pt x="185140" y="1483829"/>
                  </a:lnTo>
                  <a:lnTo>
                    <a:pt x="191135" y="1478953"/>
                  </a:lnTo>
                  <a:lnTo>
                    <a:pt x="195973" y="1476908"/>
                  </a:lnTo>
                  <a:lnTo>
                    <a:pt x="204470" y="1476908"/>
                  </a:lnTo>
                  <a:lnTo>
                    <a:pt x="218465" y="1480058"/>
                  </a:lnTo>
                  <a:lnTo>
                    <a:pt x="223139" y="1481937"/>
                  </a:lnTo>
                  <a:lnTo>
                    <a:pt x="225132" y="1484617"/>
                  </a:lnTo>
                  <a:lnTo>
                    <a:pt x="225132" y="1486496"/>
                  </a:lnTo>
                  <a:lnTo>
                    <a:pt x="220472" y="1493266"/>
                  </a:lnTo>
                  <a:lnTo>
                    <a:pt x="214464" y="1500035"/>
                  </a:lnTo>
                  <a:lnTo>
                    <a:pt x="208470" y="1505699"/>
                  </a:lnTo>
                  <a:lnTo>
                    <a:pt x="207137" y="1509471"/>
                  </a:lnTo>
                  <a:lnTo>
                    <a:pt x="210464" y="1512150"/>
                  </a:lnTo>
                  <a:lnTo>
                    <a:pt x="214464" y="1512150"/>
                  </a:lnTo>
                  <a:lnTo>
                    <a:pt x="219138" y="1510258"/>
                  </a:lnTo>
                  <a:lnTo>
                    <a:pt x="228460" y="1505699"/>
                  </a:lnTo>
                  <a:lnTo>
                    <a:pt x="230632" y="1504594"/>
                  </a:lnTo>
                  <a:lnTo>
                    <a:pt x="239636" y="1500035"/>
                  </a:lnTo>
                  <a:lnTo>
                    <a:pt x="249631" y="1496263"/>
                  </a:lnTo>
                  <a:lnTo>
                    <a:pt x="260464" y="1491386"/>
                  </a:lnTo>
                  <a:lnTo>
                    <a:pt x="276796" y="1489494"/>
                  </a:lnTo>
                  <a:lnTo>
                    <a:pt x="298792" y="1489494"/>
                  </a:lnTo>
                  <a:lnTo>
                    <a:pt x="304787" y="1487601"/>
                  </a:lnTo>
                  <a:lnTo>
                    <a:pt x="309956" y="1485722"/>
                  </a:lnTo>
                  <a:lnTo>
                    <a:pt x="316788" y="1480832"/>
                  </a:lnTo>
                  <a:lnTo>
                    <a:pt x="320789" y="1478165"/>
                  </a:lnTo>
                  <a:lnTo>
                    <a:pt x="324789" y="1478165"/>
                  </a:lnTo>
                  <a:lnTo>
                    <a:pt x="328790" y="1480058"/>
                  </a:lnTo>
                  <a:lnTo>
                    <a:pt x="332778" y="1483829"/>
                  </a:lnTo>
                  <a:lnTo>
                    <a:pt x="335953" y="1487601"/>
                  </a:lnTo>
                  <a:lnTo>
                    <a:pt x="347281" y="1492478"/>
                  </a:lnTo>
                  <a:lnTo>
                    <a:pt x="354114" y="1495158"/>
                  </a:lnTo>
                  <a:lnTo>
                    <a:pt x="363283" y="1496263"/>
                  </a:lnTo>
                  <a:lnTo>
                    <a:pt x="366115" y="1495158"/>
                  </a:lnTo>
                  <a:lnTo>
                    <a:pt x="371284" y="1493266"/>
                  </a:lnTo>
                  <a:lnTo>
                    <a:pt x="375272" y="1490599"/>
                  </a:lnTo>
                  <a:lnTo>
                    <a:pt x="379272" y="1487601"/>
                  </a:lnTo>
                  <a:lnTo>
                    <a:pt x="379272" y="1485722"/>
                  </a:lnTo>
                  <a:close/>
                </a:path>
                <a:path w="756920" h="1512570">
                  <a:moveTo>
                    <a:pt x="756564" y="0"/>
                  </a:moveTo>
                  <a:lnTo>
                    <a:pt x="751395" y="1879"/>
                  </a:lnTo>
                  <a:lnTo>
                    <a:pt x="739394" y="7543"/>
                  </a:lnTo>
                  <a:lnTo>
                    <a:pt x="734568" y="12115"/>
                  </a:lnTo>
                  <a:lnTo>
                    <a:pt x="732561" y="16992"/>
                  </a:lnTo>
                  <a:lnTo>
                    <a:pt x="726567" y="25793"/>
                  </a:lnTo>
                  <a:lnTo>
                    <a:pt x="722566" y="31470"/>
                  </a:lnTo>
                  <a:lnTo>
                    <a:pt x="719404" y="37134"/>
                  </a:lnTo>
                  <a:lnTo>
                    <a:pt x="716064" y="41694"/>
                  </a:lnTo>
                  <a:lnTo>
                    <a:pt x="712063" y="45466"/>
                  </a:lnTo>
                  <a:lnTo>
                    <a:pt x="708063" y="48463"/>
                  </a:lnTo>
                  <a:lnTo>
                    <a:pt x="706069" y="53022"/>
                  </a:lnTo>
                  <a:lnTo>
                    <a:pt x="706069" y="56794"/>
                  </a:lnTo>
                  <a:lnTo>
                    <a:pt x="704062" y="60883"/>
                  </a:lnTo>
                  <a:lnTo>
                    <a:pt x="691400" y="74104"/>
                  </a:lnTo>
                  <a:lnTo>
                    <a:pt x="688073" y="74891"/>
                  </a:lnTo>
                  <a:lnTo>
                    <a:pt x="684072" y="77889"/>
                  </a:lnTo>
                  <a:lnTo>
                    <a:pt x="680072" y="80556"/>
                  </a:lnTo>
                  <a:lnTo>
                    <a:pt x="668070" y="86220"/>
                  </a:lnTo>
                  <a:lnTo>
                    <a:pt x="664070" y="91262"/>
                  </a:lnTo>
                  <a:lnTo>
                    <a:pt x="654900" y="96926"/>
                  </a:lnTo>
                  <a:lnTo>
                    <a:pt x="646912" y="99910"/>
                  </a:lnTo>
                  <a:lnTo>
                    <a:pt x="638911" y="101803"/>
                  </a:lnTo>
                  <a:lnTo>
                    <a:pt x="629742" y="102590"/>
                  </a:lnTo>
                  <a:lnTo>
                    <a:pt x="623747" y="104470"/>
                  </a:lnTo>
                  <a:lnTo>
                    <a:pt x="616585" y="107467"/>
                  </a:lnTo>
                  <a:lnTo>
                    <a:pt x="609752" y="109359"/>
                  </a:lnTo>
                  <a:lnTo>
                    <a:pt x="594575" y="115023"/>
                  </a:lnTo>
                  <a:lnTo>
                    <a:pt x="588581" y="119583"/>
                  </a:lnTo>
                  <a:lnTo>
                    <a:pt x="584581" y="123355"/>
                  </a:lnTo>
                  <a:lnTo>
                    <a:pt x="580580" y="126352"/>
                  </a:lnTo>
                  <a:lnTo>
                    <a:pt x="573252" y="130911"/>
                  </a:lnTo>
                  <a:lnTo>
                    <a:pt x="566420" y="135788"/>
                  </a:lnTo>
                  <a:lnTo>
                    <a:pt x="557250" y="141452"/>
                  </a:lnTo>
                  <a:lnTo>
                    <a:pt x="548424" y="145224"/>
                  </a:lnTo>
                  <a:lnTo>
                    <a:pt x="539254" y="152781"/>
                  </a:lnTo>
                  <a:lnTo>
                    <a:pt x="522097" y="167894"/>
                  </a:lnTo>
                  <a:lnTo>
                    <a:pt x="517258" y="169773"/>
                  </a:lnTo>
                  <a:lnTo>
                    <a:pt x="512927" y="172923"/>
                  </a:lnTo>
                  <a:lnTo>
                    <a:pt x="506933" y="176695"/>
                  </a:lnTo>
                  <a:lnTo>
                    <a:pt x="502932" y="178587"/>
                  </a:lnTo>
                  <a:lnTo>
                    <a:pt x="498932" y="178587"/>
                  </a:lnTo>
                  <a:lnTo>
                    <a:pt x="496925" y="175602"/>
                  </a:lnTo>
                  <a:lnTo>
                    <a:pt x="496100" y="172923"/>
                  </a:lnTo>
                  <a:lnTo>
                    <a:pt x="494093" y="169773"/>
                  </a:lnTo>
                  <a:lnTo>
                    <a:pt x="488099" y="167894"/>
                  </a:lnTo>
                  <a:lnTo>
                    <a:pt x="478929" y="165366"/>
                  </a:lnTo>
                  <a:lnTo>
                    <a:pt x="474929" y="161594"/>
                  </a:lnTo>
                  <a:lnTo>
                    <a:pt x="471601" y="156565"/>
                  </a:lnTo>
                  <a:lnTo>
                    <a:pt x="472935" y="150901"/>
                  </a:lnTo>
                  <a:lnTo>
                    <a:pt x="480936" y="143344"/>
                  </a:lnTo>
                  <a:lnTo>
                    <a:pt x="486092" y="140665"/>
                  </a:lnTo>
                  <a:lnTo>
                    <a:pt x="490093" y="136575"/>
                  </a:lnTo>
                  <a:lnTo>
                    <a:pt x="490093" y="133896"/>
                  </a:lnTo>
                  <a:lnTo>
                    <a:pt x="488099" y="132016"/>
                  </a:lnTo>
                  <a:lnTo>
                    <a:pt x="482930" y="129019"/>
                  </a:lnTo>
                  <a:lnTo>
                    <a:pt x="480936" y="126352"/>
                  </a:lnTo>
                  <a:lnTo>
                    <a:pt x="478929" y="121475"/>
                  </a:lnTo>
                  <a:lnTo>
                    <a:pt x="474929" y="115811"/>
                  </a:lnTo>
                  <a:lnTo>
                    <a:pt x="471601" y="113131"/>
                  </a:lnTo>
                  <a:lnTo>
                    <a:pt x="468934" y="113131"/>
                  </a:lnTo>
                  <a:lnTo>
                    <a:pt x="469595" y="113919"/>
                  </a:lnTo>
                  <a:lnTo>
                    <a:pt x="472935" y="115811"/>
                  </a:lnTo>
                  <a:lnTo>
                    <a:pt x="475602" y="119583"/>
                  </a:lnTo>
                  <a:lnTo>
                    <a:pt x="477596" y="124460"/>
                  </a:lnTo>
                  <a:lnTo>
                    <a:pt x="478929" y="128231"/>
                  </a:lnTo>
                  <a:lnTo>
                    <a:pt x="480936" y="130911"/>
                  </a:lnTo>
                  <a:lnTo>
                    <a:pt x="484098" y="132803"/>
                  </a:lnTo>
                  <a:lnTo>
                    <a:pt x="486092" y="133896"/>
                  </a:lnTo>
                  <a:lnTo>
                    <a:pt x="488099" y="133896"/>
                  </a:lnTo>
                  <a:lnTo>
                    <a:pt x="488099" y="136575"/>
                  </a:lnTo>
                  <a:lnTo>
                    <a:pt x="482092" y="141452"/>
                  </a:lnTo>
                  <a:lnTo>
                    <a:pt x="473595" y="147116"/>
                  </a:lnTo>
                  <a:lnTo>
                    <a:pt x="469595" y="150901"/>
                  </a:lnTo>
                  <a:lnTo>
                    <a:pt x="469595" y="156565"/>
                  </a:lnTo>
                  <a:lnTo>
                    <a:pt x="472935" y="162229"/>
                  </a:lnTo>
                  <a:lnTo>
                    <a:pt x="475602" y="166001"/>
                  </a:lnTo>
                  <a:lnTo>
                    <a:pt x="482930" y="169151"/>
                  </a:lnTo>
                  <a:lnTo>
                    <a:pt x="488924" y="171030"/>
                  </a:lnTo>
                  <a:lnTo>
                    <a:pt x="494093" y="173710"/>
                  </a:lnTo>
                  <a:lnTo>
                    <a:pt x="498094" y="182359"/>
                  </a:lnTo>
                  <a:lnTo>
                    <a:pt x="494931" y="187248"/>
                  </a:lnTo>
                  <a:lnTo>
                    <a:pt x="492099" y="191808"/>
                  </a:lnTo>
                  <a:lnTo>
                    <a:pt x="488099" y="194792"/>
                  </a:lnTo>
                  <a:lnTo>
                    <a:pt x="482930" y="198577"/>
                  </a:lnTo>
                  <a:lnTo>
                    <a:pt x="480098" y="202349"/>
                  </a:lnTo>
                  <a:lnTo>
                    <a:pt x="472935" y="206908"/>
                  </a:lnTo>
                  <a:lnTo>
                    <a:pt x="468934" y="210693"/>
                  </a:lnTo>
                  <a:lnTo>
                    <a:pt x="463600" y="214464"/>
                  </a:lnTo>
                  <a:lnTo>
                    <a:pt x="451599" y="221234"/>
                  </a:lnTo>
                  <a:lnTo>
                    <a:pt x="444931" y="224383"/>
                  </a:lnTo>
                  <a:lnTo>
                    <a:pt x="436435" y="226263"/>
                  </a:lnTo>
                  <a:lnTo>
                    <a:pt x="428434" y="226898"/>
                  </a:lnTo>
                  <a:lnTo>
                    <a:pt x="423608" y="230047"/>
                  </a:lnTo>
                  <a:lnTo>
                    <a:pt x="407276" y="238379"/>
                  </a:lnTo>
                  <a:lnTo>
                    <a:pt x="397281" y="245148"/>
                  </a:lnTo>
                  <a:lnTo>
                    <a:pt x="388442" y="251599"/>
                  </a:lnTo>
                  <a:lnTo>
                    <a:pt x="377278" y="262140"/>
                  </a:lnTo>
                  <a:lnTo>
                    <a:pt x="377278" y="272681"/>
                  </a:lnTo>
                  <a:lnTo>
                    <a:pt x="380441" y="267804"/>
                  </a:lnTo>
                  <a:lnTo>
                    <a:pt x="387273" y="260261"/>
                  </a:lnTo>
                  <a:lnTo>
                    <a:pt x="425602" y="235712"/>
                  </a:lnTo>
                  <a:lnTo>
                    <a:pt x="443598" y="230047"/>
                  </a:lnTo>
                  <a:lnTo>
                    <a:pt x="451599" y="226898"/>
                  </a:lnTo>
                  <a:lnTo>
                    <a:pt x="456933" y="223113"/>
                  </a:lnTo>
                  <a:lnTo>
                    <a:pt x="463600" y="220129"/>
                  </a:lnTo>
                  <a:lnTo>
                    <a:pt x="468934" y="217449"/>
                  </a:lnTo>
                  <a:lnTo>
                    <a:pt x="490931" y="208013"/>
                  </a:lnTo>
                  <a:lnTo>
                    <a:pt x="498094" y="205028"/>
                  </a:lnTo>
                  <a:lnTo>
                    <a:pt x="506095" y="201244"/>
                  </a:lnTo>
                  <a:lnTo>
                    <a:pt x="518096" y="192913"/>
                  </a:lnTo>
                  <a:lnTo>
                    <a:pt x="525259" y="186143"/>
                  </a:lnTo>
                  <a:lnTo>
                    <a:pt x="531253" y="178587"/>
                  </a:lnTo>
                  <a:lnTo>
                    <a:pt x="541261" y="167894"/>
                  </a:lnTo>
                  <a:lnTo>
                    <a:pt x="550418" y="160337"/>
                  </a:lnTo>
                  <a:lnTo>
                    <a:pt x="556425" y="158445"/>
                  </a:lnTo>
                  <a:lnTo>
                    <a:pt x="567258" y="149009"/>
                  </a:lnTo>
                  <a:lnTo>
                    <a:pt x="577253" y="140665"/>
                  </a:lnTo>
                  <a:lnTo>
                    <a:pt x="586587" y="132016"/>
                  </a:lnTo>
                  <a:lnTo>
                    <a:pt x="593750" y="128231"/>
                  </a:lnTo>
                  <a:lnTo>
                    <a:pt x="600583" y="124460"/>
                  </a:lnTo>
                  <a:lnTo>
                    <a:pt x="608584" y="121475"/>
                  </a:lnTo>
                  <a:lnTo>
                    <a:pt x="614578" y="120688"/>
                  </a:lnTo>
                  <a:lnTo>
                    <a:pt x="617740" y="119583"/>
                  </a:lnTo>
                  <a:lnTo>
                    <a:pt x="625741" y="118795"/>
                  </a:lnTo>
                  <a:lnTo>
                    <a:pt x="631748" y="115023"/>
                  </a:lnTo>
                  <a:lnTo>
                    <a:pt x="637743" y="110147"/>
                  </a:lnTo>
                  <a:lnTo>
                    <a:pt x="646912" y="106362"/>
                  </a:lnTo>
                  <a:lnTo>
                    <a:pt x="654900" y="102590"/>
                  </a:lnTo>
                  <a:lnTo>
                    <a:pt x="658901" y="101803"/>
                  </a:lnTo>
                  <a:lnTo>
                    <a:pt x="662901" y="100698"/>
                  </a:lnTo>
                  <a:lnTo>
                    <a:pt x="672071" y="96926"/>
                  </a:lnTo>
                  <a:lnTo>
                    <a:pt x="680897" y="91884"/>
                  </a:lnTo>
                  <a:lnTo>
                    <a:pt x="691400" y="84340"/>
                  </a:lnTo>
                  <a:lnTo>
                    <a:pt x="699401" y="76784"/>
                  </a:lnTo>
                  <a:lnTo>
                    <a:pt x="710069" y="67335"/>
                  </a:lnTo>
                  <a:lnTo>
                    <a:pt x="716064" y="61671"/>
                  </a:lnTo>
                  <a:lnTo>
                    <a:pt x="722566" y="59004"/>
                  </a:lnTo>
                  <a:lnTo>
                    <a:pt x="725398" y="56007"/>
                  </a:lnTo>
                  <a:lnTo>
                    <a:pt x="727392" y="52235"/>
                  </a:lnTo>
                  <a:lnTo>
                    <a:pt x="730567" y="49250"/>
                  </a:lnTo>
                  <a:lnTo>
                    <a:pt x="738555" y="40906"/>
                  </a:lnTo>
                  <a:lnTo>
                    <a:pt x="745388" y="28473"/>
                  </a:lnTo>
                  <a:lnTo>
                    <a:pt x="750557" y="22021"/>
                  </a:lnTo>
                  <a:lnTo>
                    <a:pt x="754557" y="16992"/>
                  </a:lnTo>
                  <a:lnTo>
                    <a:pt x="756564" y="15887"/>
                  </a:lnTo>
                  <a:lnTo>
                    <a:pt x="756564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9" name="object 3579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7567668" y="2648306"/>
              <a:ext cx="379281" cy="208019"/>
            </a:xfrm>
            <a:prstGeom prst="rect">
              <a:avLst/>
            </a:prstGeom>
          </p:spPr>
        </p:pic>
        <p:sp>
          <p:nvSpPr>
            <p:cNvPr id="3580" name="object 3580"/>
            <p:cNvSpPr/>
            <p:nvPr/>
          </p:nvSpPr>
          <p:spPr>
            <a:xfrm>
              <a:off x="7944950" y="2201582"/>
              <a:ext cx="125095" cy="424180"/>
            </a:xfrm>
            <a:custGeom>
              <a:avLst/>
              <a:gdLst/>
              <a:ahLst/>
              <a:cxnLst/>
              <a:rect l="l" t="t" r="r" b="b"/>
              <a:pathLst>
                <a:path w="125095" h="424180">
                  <a:moveTo>
                    <a:pt x="124816" y="403923"/>
                  </a:moveTo>
                  <a:lnTo>
                    <a:pt x="122816" y="407700"/>
                  </a:lnTo>
                  <a:lnTo>
                    <a:pt x="121649" y="410375"/>
                  </a:lnTo>
                  <a:lnTo>
                    <a:pt x="120816" y="414151"/>
                  </a:lnTo>
                  <a:lnTo>
                    <a:pt x="119650" y="416039"/>
                  </a:lnTo>
                  <a:lnTo>
                    <a:pt x="114817" y="416039"/>
                  </a:lnTo>
                  <a:lnTo>
                    <a:pt x="111651" y="417141"/>
                  </a:lnTo>
                  <a:lnTo>
                    <a:pt x="110818" y="419029"/>
                  </a:lnTo>
                  <a:lnTo>
                    <a:pt x="111651" y="423592"/>
                  </a:lnTo>
                  <a:lnTo>
                    <a:pt x="113651" y="423592"/>
                  </a:lnTo>
                  <a:lnTo>
                    <a:pt x="112817" y="419816"/>
                  </a:lnTo>
                  <a:lnTo>
                    <a:pt x="112817" y="417928"/>
                  </a:lnTo>
                  <a:lnTo>
                    <a:pt x="120816" y="417928"/>
                  </a:lnTo>
                  <a:lnTo>
                    <a:pt x="122816" y="414151"/>
                  </a:lnTo>
                  <a:lnTo>
                    <a:pt x="123649" y="410375"/>
                  </a:lnTo>
                  <a:lnTo>
                    <a:pt x="123649" y="408487"/>
                  </a:lnTo>
                  <a:lnTo>
                    <a:pt x="124816" y="403923"/>
                  </a:lnTo>
                  <a:close/>
                </a:path>
                <a:path w="125095" h="424180">
                  <a:moveTo>
                    <a:pt x="120816" y="417928"/>
                  </a:moveTo>
                  <a:lnTo>
                    <a:pt x="112817" y="417928"/>
                  </a:lnTo>
                  <a:lnTo>
                    <a:pt x="117650" y="419029"/>
                  </a:lnTo>
                  <a:lnTo>
                    <a:pt x="120816" y="417928"/>
                  </a:lnTo>
                  <a:close/>
                </a:path>
                <a:path w="125095" h="424180">
                  <a:moveTo>
                    <a:pt x="3999" y="3776"/>
                  </a:moveTo>
                  <a:lnTo>
                    <a:pt x="0" y="5664"/>
                  </a:lnTo>
                  <a:lnTo>
                    <a:pt x="0" y="21871"/>
                  </a:lnTo>
                  <a:lnTo>
                    <a:pt x="5999" y="18095"/>
                  </a:lnTo>
                  <a:lnTo>
                    <a:pt x="15164" y="14319"/>
                  </a:lnTo>
                  <a:lnTo>
                    <a:pt x="19164" y="13217"/>
                  </a:lnTo>
                  <a:lnTo>
                    <a:pt x="30842" y="13217"/>
                  </a:lnTo>
                  <a:lnTo>
                    <a:pt x="36328" y="12430"/>
                  </a:lnTo>
                  <a:lnTo>
                    <a:pt x="38328" y="9441"/>
                  </a:lnTo>
                  <a:lnTo>
                    <a:pt x="38328" y="5664"/>
                  </a:lnTo>
                  <a:lnTo>
                    <a:pt x="37984" y="4877"/>
                  </a:lnTo>
                  <a:lnTo>
                    <a:pt x="5165" y="4877"/>
                  </a:lnTo>
                  <a:lnTo>
                    <a:pt x="3999" y="3776"/>
                  </a:lnTo>
                  <a:close/>
                </a:path>
                <a:path w="125095" h="424180">
                  <a:moveTo>
                    <a:pt x="30842" y="13217"/>
                  </a:moveTo>
                  <a:lnTo>
                    <a:pt x="19164" y="13217"/>
                  </a:lnTo>
                  <a:lnTo>
                    <a:pt x="23163" y="14319"/>
                  </a:lnTo>
                  <a:lnTo>
                    <a:pt x="30842" y="13217"/>
                  </a:lnTo>
                  <a:close/>
                </a:path>
                <a:path w="125095" h="424180">
                  <a:moveTo>
                    <a:pt x="33162" y="0"/>
                  </a:moveTo>
                  <a:lnTo>
                    <a:pt x="17997" y="2989"/>
                  </a:lnTo>
                  <a:lnTo>
                    <a:pt x="9165" y="4877"/>
                  </a:lnTo>
                  <a:lnTo>
                    <a:pt x="37984" y="4877"/>
                  </a:lnTo>
                  <a:lnTo>
                    <a:pt x="37161" y="2989"/>
                  </a:lnTo>
                  <a:lnTo>
                    <a:pt x="36328" y="1888"/>
                  </a:lnTo>
                  <a:lnTo>
                    <a:pt x="33162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81" name="object 358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7944950" y="2623287"/>
              <a:ext cx="378115" cy="231780"/>
            </a:xfrm>
            <a:prstGeom prst="rect">
              <a:avLst/>
            </a:prstGeom>
          </p:spPr>
        </p:pic>
        <p:pic>
          <p:nvPicPr>
            <p:cNvPr id="3582" name="object 3582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7567668" y="3470945"/>
              <a:ext cx="352118" cy="306680"/>
            </a:xfrm>
            <a:prstGeom prst="rect">
              <a:avLst/>
            </a:prstGeom>
          </p:spPr>
        </p:pic>
        <p:sp>
          <p:nvSpPr>
            <p:cNvPr id="3583" name="object 3583"/>
            <p:cNvSpPr/>
            <p:nvPr/>
          </p:nvSpPr>
          <p:spPr>
            <a:xfrm>
              <a:off x="6818771" y="2205201"/>
              <a:ext cx="1508125" cy="1694180"/>
            </a:xfrm>
            <a:custGeom>
              <a:avLst/>
              <a:gdLst/>
              <a:ahLst/>
              <a:cxnLst/>
              <a:rect l="l" t="t" r="r" b="b"/>
              <a:pathLst>
                <a:path w="1508125" h="1694179">
                  <a:moveTo>
                    <a:pt x="436606" y="1464007"/>
                  </a:moveTo>
                  <a:lnTo>
                    <a:pt x="430607" y="1468570"/>
                  </a:lnTo>
                  <a:lnTo>
                    <a:pt x="424608" y="1472347"/>
                  </a:lnTo>
                  <a:lnTo>
                    <a:pt x="419775" y="1474235"/>
                  </a:lnTo>
                  <a:lnTo>
                    <a:pt x="413776" y="1475336"/>
                  </a:lnTo>
                  <a:lnTo>
                    <a:pt x="394612" y="1479900"/>
                  </a:lnTo>
                  <a:lnTo>
                    <a:pt x="381280" y="1481788"/>
                  </a:lnTo>
                  <a:lnTo>
                    <a:pt x="373282" y="1483676"/>
                  </a:lnTo>
                  <a:lnTo>
                    <a:pt x="363283" y="1483676"/>
                  </a:lnTo>
                  <a:lnTo>
                    <a:pt x="358117" y="1483676"/>
                  </a:lnTo>
                  <a:lnTo>
                    <a:pt x="352118" y="1483047"/>
                  </a:lnTo>
                  <a:lnTo>
                    <a:pt x="347285" y="1479113"/>
                  </a:lnTo>
                  <a:lnTo>
                    <a:pt x="342119" y="1479113"/>
                  </a:lnTo>
                  <a:lnTo>
                    <a:pt x="336120" y="1478011"/>
                  </a:lnTo>
                  <a:lnTo>
                    <a:pt x="328121" y="1479113"/>
                  </a:lnTo>
                  <a:lnTo>
                    <a:pt x="324122" y="1479113"/>
                  </a:lnTo>
                  <a:lnTo>
                    <a:pt x="318122" y="1478011"/>
                  </a:lnTo>
                  <a:lnTo>
                    <a:pt x="314123" y="1477225"/>
                  </a:lnTo>
                  <a:lnTo>
                    <a:pt x="310124" y="1475336"/>
                  </a:lnTo>
                  <a:lnTo>
                    <a:pt x="304124" y="1472347"/>
                  </a:lnTo>
                  <a:lnTo>
                    <a:pt x="298958" y="1470459"/>
                  </a:lnTo>
                  <a:lnTo>
                    <a:pt x="294959" y="1469672"/>
                  </a:lnTo>
                  <a:lnTo>
                    <a:pt x="289793" y="1470459"/>
                  </a:lnTo>
                  <a:lnTo>
                    <a:pt x="286960" y="1472347"/>
                  </a:lnTo>
                  <a:lnTo>
                    <a:pt x="278961" y="1478011"/>
                  </a:lnTo>
                  <a:lnTo>
                    <a:pt x="274962" y="1483676"/>
                  </a:lnTo>
                  <a:lnTo>
                    <a:pt x="271796" y="1489341"/>
                  </a:lnTo>
                  <a:lnTo>
                    <a:pt x="267796" y="1493117"/>
                  </a:lnTo>
                  <a:lnTo>
                    <a:pt x="261630" y="1503030"/>
                  </a:lnTo>
                  <a:lnTo>
                    <a:pt x="260464" y="1508695"/>
                  </a:lnTo>
                  <a:lnTo>
                    <a:pt x="260464" y="1518136"/>
                  </a:lnTo>
                  <a:lnTo>
                    <a:pt x="260464" y="1520025"/>
                  </a:lnTo>
                  <a:lnTo>
                    <a:pt x="258464" y="1523801"/>
                  </a:lnTo>
                  <a:lnTo>
                    <a:pt x="253631" y="1524588"/>
                  </a:lnTo>
                  <a:lnTo>
                    <a:pt x="241633" y="1525689"/>
                  </a:lnTo>
                  <a:lnTo>
                    <a:pt x="232468" y="1528364"/>
                  </a:lnTo>
                  <a:lnTo>
                    <a:pt x="219303" y="1537019"/>
                  </a:lnTo>
                  <a:lnTo>
                    <a:pt x="210471" y="1543942"/>
                  </a:lnTo>
                  <a:lnTo>
                    <a:pt x="207304" y="1545830"/>
                  </a:lnTo>
                  <a:lnTo>
                    <a:pt x="208471" y="1547719"/>
                  </a:lnTo>
                  <a:lnTo>
                    <a:pt x="211304" y="1546460"/>
                  </a:lnTo>
                  <a:lnTo>
                    <a:pt x="210471" y="1548348"/>
                  </a:lnTo>
                  <a:lnTo>
                    <a:pt x="208471" y="1549607"/>
                  </a:lnTo>
                  <a:lnTo>
                    <a:pt x="206471" y="1549607"/>
                  </a:lnTo>
                  <a:lnTo>
                    <a:pt x="201305" y="1550236"/>
                  </a:lnTo>
                  <a:lnTo>
                    <a:pt x="191307" y="1551495"/>
                  </a:lnTo>
                  <a:lnTo>
                    <a:pt x="184141" y="1551495"/>
                  </a:lnTo>
                  <a:lnTo>
                    <a:pt x="176142" y="1550236"/>
                  </a:lnTo>
                  <a:lnTo>
                    <a:pt x="173309" y="1550236"/>
                  </a:lnTo>
                  <a:lnTo>
                    <a:pt x="166143" y="1557160"/>
                  </a:lnTo>
                  <a:lnTo>
                    <a:pt x="162810" y="1561566"/>
                  </a:lnTo>
                  <a:lnTo>
                    <a:pt x="158144" y="1564713"/>
                  </a:lnTo>
                  <a:lnTo>
                    <a:pt x="152145" y="1572266"/>
                  </a:lnTo>
                  <a:lnTo>
                    <a:pt x="148812" y="1577930"/>
                  </a:lnTo>
                  <a:lnTo>
                    <a:pt x="150146" y="1581707"/>
                  </a:lnTo>
                  <a:lnTo>
                    <a:pt x="150812" y="1586585"/>
                  </a:lnTo>
                  <a:lnTo>
                    <a:pt x="150146" y="1588473"/>
                  </a:lnTo>
                  <a:lnTo>
                    <a:pt x="146813" y="1591148"/>
                  </a:lnTo>
                  <a:lnTo>
                    <a:pt x="142147" y="1594924"/>
                  </a:lnTo>
                  <a:lnTo>
                    <a:pt x="136147" y="1598701"/>
                  </a:lnTo>
                  <a:lnTo>
                    <a:pt x="128815" y="1604365"/>
                  </a:lnTo>
                  <a:lnTo>
                    <a:pt x="121649" y="1609243"/>
                  </a:lnTo>
                  <a:lnTo>
                    <a:pt x="117650" y="1611132"/>
                  </a:lnTo>
                  <a:lnTo>
                    <a:pt x="109651" y="1611918"/>
                  </a:lnTo>
                  <a:lnTo>
                    <a:pt x="101652" y="1615695"/>
                  </a:lnTo>
                  <a:lnTo>
                    <a:pt x="94487" y="1618055"/>
                  </a:lnTo>
                  <a:lnTo>
                    <a:pt x="94487" y="1619943"/>
                  </a:lnTo>
                  <a:lnTo>
                    <a:pt x="93653" y="1624349"/>
                  </a:lnTo>
                  <a:lnTo>
                    <a:pt x="92487" y="1626395"/>
                  </a:lnTo>
                  <a:lnTo>
                    <a:pt x="92487" y="1630171"/>
                  </a:lnTo>
                  <a:lnTo>
                    <a:pt x="91654" y="1635049"/>
                  </a:lnTo>
                  <a:lnTo>
                    <a:pt x="92487" y="1638826"/>
                  </a:lnTo>
                  <a:lnTo>
                    <a:pt x="90487" y="1642602"/>
                  </a:lnTo>
                  <a:lnTo>
                    <a:pt x="89654" y="1645277"/>
                  </a:lnTo>
                  <a:lnTo>
                    <a:pt x="84488" y="1650942"/>
                  </a:lnTo>
                  <a:lnTo>
                    <a:pt x="77656" y="1657708"/>
                  </a:lnTo>
                  <a:lnTo>
                    <a:pt x="74489" y="1662586"/>
                  </a:lnTo>
                  <a:lnTo>
                    <a:pt x="70490" y="1667149"/>
                  </a:lnTo>
                  <a:lnTo>
                    <a:pt x="66490" y="1670139"/>
                  </a:lnTo>
                  <a:lnTo>
                    <a:pt x="63657" y="1674702"/>
                  </a:lnTo>
                  <a:lnTo>
                    <a:pt x="60491" y="1678479"/>
                  </a:lnTo>
                  <a:lnTo>
                    <a:pt x="54492" y="1680367"/>
                  </a:lnTo>
                  <a:lnTo>
                    <a:pt x="43327" y="1686031"/>
                  </a:lnTo>
                  <a:lnTo>
                    <a:pt x="39327" y="1687920"/>
                  </a:lnTo>
                  <a:lnTo>
                    <a:pt x="35161" y="1689178"/>
                  </a:lnTo>
                  <a:lnTo>
                    <a:pt x="34495" y="1687920"/>
                  </a:lnTo>
                  <a:lnTo>
                    <a:pt x="36494" y="1687290"/>
                  </a:lnTo>
                  <a:lnTo>
                    <a:pt x="36494" y="1685245"/>
                  </a:lnTo>
                  <a:lnTo>
                    <a:pt x="35161" y="1685245"/>
                  </a:lnTo>
                  <a:lnTo>
                    <a:pt x="33162" y="1687290"/>
                  </a:lnTo>
                  <a:lnTo>
                    <a:pt x="29162" y="1687920"/>
                  </a:lnTo>
                  <a:lnTo>
                    <a:pt x="21163" y="1689808"/>
                  </a:lnTo>
                  <a:lnTo>
                    <a:pt x="15164" y="1691696"/>
                  </a:lnTo>
                  <a:lnTo>
                    <a:pt x="3999" y="1693584"/>
                  </a:lnTo>
                  <a:lnTo>
                    <a:pt x="1166" y="1692955"/>
                  </a:lnTo>
                  <a:lnTo>
                    <a:pt x="0" y="1692955"/>
                  </a:lnTo>
                  <a:lnTo>
                    <a:pt x="1166" y="1691696"/>
                  </a:lnTo>
                  <a:lnTo>
                    <a:pt x="9998" y="1689808"/>
                  </a:lnTo>
                  <a:lnTo>
                    <a:pt x="19164" y="1687920"/>
                  </a:lnTo>
                  <a:lnTo>
                    <a:pt x="27162" y="1683356"/>
                  </a:lnTo>
                  <a:lnTo>
                    <a:pt x="35161" y="1678479"/>
                  </a:lnTo>
                  <a:lnTo>
                    <a:pt x="43327" y="1674702"/>
                  </a:lnTo>
                  <a:lnTo>
                    <a:pt x="49326" y="1672814"/>
                  </a:lnTo>
                  <a:lnTo>
                    <a:pt x="58491" y="1669037"/>
                  </a:lnTo>
                  <a:lnTo>
                    <a:pt x="61324" y="1666362"/>
                  </a:lnTo>
                  <a:lnTo>
                    <a:pt x="66490" y="1660698"/>
                  </a:lnTo>
                  <a:lnTo>
                    <a:pt x="75656" y="1653932"/>
                  </a:lnTo>
                  <a:lnTo>
                    <a:pt x="83655" y="1645277"/>
                  </a:lnTo>
                  <a:lnTo>
                    <a:pt x="88487" y="1635049"/>
                  </a:lnTo>
                  <a:lnTo>
                    <a:pt x="88487" y="1628283"/>
                  </a:lnTo>
                  <a:lnTo>
                    <a:pt x="90487" y="1622461"/>
                  </a:lnTo>
                  <a:lnTo>
                    <a:pt x="89654" y="1619943"/>
                  </a:lnTo>
                  <a:lnTo>
                    <a:pt x="87654" y="1616796"/>
                  </a:lnTo>
                  <a:lnTo>
                    <a:pt x="88487" y="1613020"/>
                  </a:lnTo>
                  <a:lnTo>
                    <a:pt x="88487" y="1608142"/>
                  </a:lnTo>
                  <a:lnTo>
                    <a:pt x="90487" y="1601690"/>
                  </a:lnTo>
                  <a:lnTo>
                    <a:pt x="89654" y="1594138"/>
                  </a:lnTo>
                  <a:lnTo>
                    <a:pt x="87654" y="1587371"/>
                  </a:lnTo>
                  <a:lnTo>
                    <a:pt x="86488" y="1584696"/>
                  </a:lnTo>
                  <a:lnTo>
                    <a:pt x="91654" y="1576042"/>
                  </a:lnTo>
                  <a:lnTo>
                    <a:pt x="93653" y="1571164"/>
                  </a:lnTo>
                  <a:lnTo>
                    <a:pt x="95653" y="1565499"/>
                  </a:lnTo>
                  <a:lnTo>
                    <a:pt x="95653" y="1562824"/>
                  </a:lnTo>
                  <a:lnTo>
                    <a:pt x="95653" y="1560936"/>
                  </a:lnTo>
                  <a:lnTo>
                    <a:pt x="96486" y="1557789"/>
                  </a:lnTo>
                  <a:lnTo>
                    <a:pt x="99652" y="1552124"/>
                  </a:lnTo>
                  <a:lnTo>
                    <a:pt x="101652" y="1548348"/>
                  </a:lnTo>
                  <a:lnTo>
                    <a:pt x="100819" y="1546460"/>
                  </a:lnTo>
                  <a:lnTo>
                    <a:pt x="100819" y="1543942"/>
                  </a:lnTo>
                  <a:lnTo>
                    <a:pt x="102819" y="1536232"/>
                  </a:lnTo>
                  <a:lnTo>
                    <a:pt x="101652" y="1533242"/>
                  </a:lnTo>
                  <a:lnTo>
                    <a:pt x="100819" y="1530252"/>
                  </a:lnTo>
                  <a:lnTo>
                    <a:pt x="100819" y="1526476"/>
                  </a:lnTo>
                  <a:lnTo>
                    <a:pt x="99652" y="1521913"/>
                  </a:lnTo>
                  <a:lnTo>
                    <a:pt x="98819" y="1517035"/>
                  </a:lnTo>
                  <a:lnTo>
                    <a:pt x="99652" y="1514360"/>
                  </a:lnTo>
                  <a:lnTo>
                    <a:pt x="101652" y="1510583"/>
                  </a:lnTo>
                  <a:lnTo>
                    <a:pt x="102819" y="1505705"/>
                  </a:lnTo>
                  <a:lnTo>
                    <a:pt x="103652" y="1496264"/>
                  </a:lnTo>
                  <a:lnTo>
                    <a:pt x="105652" y="1486823"/>
                  </a:lnTo>
                  <a:lnTo>
                    <a:pt x="105652" y="1483676"/>
                  </a:lnTo>
                  <a:lnTo>
                    <a:pt x="105652" y="1479900"/>
                  </a:lnTo>
                  <a:lnTo>
                    <a:pt x="100819" y="1475336"/>
                  </a:lnTo>
                  <a:lnTo>
                    <a:pt x="98819" y="1467784"/>
                  </a:lnTo>
                  <a:lnTo>
                    <a:pt x="98819" y="1464007"/>
                  </a:lnTo>
                  <a:lnTo>
                    <a:pt x="98819" y="1462906"/>
                  </a:lnTo>
                  <a:lnTo>
                    <a:pt x="100819" y="1461017"/>
                  </a:lnTo>
                  <a:lnTo>
                    <a:pt x="100819" y="1460231"/>
                  </a:lnTo>
                  <a:lnTo>
                    <a:pt x="96486" y="1460231"/>
                  </a:lnTo>
                  <a:lnTo>
                    <a:pt x="96486" y="1458342"/>
                  </a:lnTo>
                  <a:lnTo>
                    <a:pt x="97653" y="1451576"/>
                  </a:lnTo>
                  <a:lnTo>
                    <a:pt x="97653" y="1444810"/>
                  </a:lnTo>
                  <a:lnTo>
                    <a:pt x="96486" y="1442135"/>
                  </a:lnTo>
                  <a:lnTo>
                    <a:pt x="96486" y="1437257"/>
                  </a:lnTo>
                  <a:lnTo>
                    <a:pt x="98819" y="1430806"/>
                  </a:lnTo>
                  <a:lnTo>
                    <a:pt x="98819" y="1423253"/>
                  </a:lnTo>
                  <a:lnTo>
                    <a:pt x="98819" y="1415700"/>
                  </a:lnTo>
                  <a:lnTo>
                    <a:pt x="100819" y="1410665"/>
                  </a:lnTo>
                  <a:lnTo>
                    <a:pt x="101652" y="1407675"/>
                  </a:lnTo>
                  <a:lnTo>
                    <a:pt x="104818" y="1405000"/>
                  </a:lnTo>
                  <a:lnTo>
                    <a:pt x="106818" y="1403112"/>
                  </a:lnTo>
                  <a:lnTo>
                    <a:pt x="109651" y="1397447"/>
                  </a:lnTo>
                  <a:lnTo>
                    <a:pt x="115650" y="1388006"/>
                  </a:lnTo>
                  <a:lnTo>
                    <a:pt x="119650" y="1381240"/>
                  </a:lnTo>
                  <a:lnTo>
                    <a:pt x="120816" y="1377463"/>
                  </a:lnTo>
                  <a:lnTo>
                    <a:pt x="123649" y="1375575"/>
                  </a:lnTo>
                  <a:lnTo>
                    <a:pt x="126815" y="1374788"/>
                  </a:lnTo>
                  <a:lnTo>
                    <a:pt x="129648" y="1375575"/>
                  </a:lnTo>
                  <a:lnTo>
                    <a:pt x="132815" y="1377463"/>
                  </a:lnTo>
                  <a:lnTo>
                    <a:pt x="134148" y="1378565"/>
                  </a:lnTo>
                  <a:lnTo>
                    <a:pt x="136147" y="1379351"/>
                  </a:lnTo>
                  <a:lnTo>
                    <a:pt x="138814" y="1379351"/>
                  </a:lnTo>
                  <a:lnTo>
                    <a:pt x="142147" y="1377463"/>
                  </a:lnTo>
                  <a:lnTo>
                    <a:pt x="146813" y="1375575"/>
                  </a:lnTo>
                  <a:lnTo>
                    <a:pt x="156811" y="1374788"/>
                  </a:lnTo>
                  <a:lnTo>
                    <a:pt x="162144" y="1375575"/>
                  </a:lnTo>
                  <a:lnTo>
                    <a:pt x="164810" y="1378565"/>
                  </a:lnTo>
                  <a:lnTo>
                    <a:pt x="168143" y="1379351"/>
                  </a:lnTo>
                  <a:lnTo>
                    <a:pt x="170143" y="1379351"/>
                  </a:lnTo>
                  <a:lnTo>
                    <a:pt x="175309" y="1377463"/>
                  </a:lnTo>
                  <a:lnTo>
                    <a:pt x="182141" y="1375575"/>
                  </a:lnTo>
                  <a:lnTo>
                    <a:pt x="184141" y="1373687"/>
                  </a:lnTo>
                  <a:lnTo>
                    <a:pt x="185307" y="1371799"/>
                  </a:lnTo>
                  <a:lnTo>
                    <a:pt x="187307" y="1368809"/>
                  </a:lnTo>
                  <a:lnTo>
                    <a:pt x="189307" y="1368022"/>
                  </a:lnTo>
                  <a:lnTo>
                    <a:pt x="193306" y="1368022"/>
                  </a:lnTo>
                  <a:lnTo>
                    <a:pt x="196139" y="1368809"/>
                  </a:lnTo>
                  <a:lnTo>
                    <a:pt x="198139" y="1366921"/>
                  </a:lnTo>
                  <a:lnTo>
                    <a:pt x="197306" y="1366134"/>
                  </a:lnTo>
                  <a:lnTo>
                    <a:pt x="194140" y="1365032"/>
                  </a:lnTo>
                  <a:lnTo>
                    <a:pt x="189307" y="1363144"/>
                  </a:lnTo>
                  <a:lnTo>
                    <a:pt x="186141" y="1361256"/>
                  </a:lnTo>
                  <a:lnTo>
                    <a:pt x="186141" y="1360469"/>
                  </a:lnTo>
                  <a:lnTo>
                    <a:pt x="187307" y="1358581"/>
                  </a:lnTo>
                  <a:lnTo>
                    <a:pt x="194140" y="1358581"/>
                  </a:lnTo>
                  <a:lnTo>
                    <a:pt x="196139" y="1359368"/>
                  </a:lnTo>
                  <a:lnTo>
                    <a:pt x="198139" y="1360469"/>
                  </a:lnTo>
                  <a:lnTo>
                    <a:pt x="198139" y="1361256"/>
                  </a:lnTo>
                  <a:lnTo>
                    <a:pt x="193306" y="1362357"/>
                  </a:lnTo>
                  <a:lnTo>
                    <a:pt x="193306" y="1363144"/>
                  </a:lnTo>
                  <a:lnTo>
                    <a:pt x="196139" y="1364246"/>
                  </a:lnTo>
                  <a:lnTo>
                    <a:pt x="203305" y="1364246"/>
                  </a:lnTo>
                  <a:lnTo>
                    <a:pt x="214470" y="1362357"/>
                  </a:lnTo>
                  <a:lnTo>
                    <a:pt x="224469" y="1365032"/>
                  </a:lnTo>
                  <a:lnTo>
                    <a:pt x="228468" y="1368022"/>
                  </a:lnTo>
                  <a:lnTo>
                    <a:pt x="231301" y="1368809"/>
                  </a:lnTo>
                  <a:lnTo>
                    <a:pt x="246466" y="1369910"/>
                  </a:lnTo>
                  <a:lnTo>
                    <a:pt x="254465" y="1370697"/>
                  </a:lnTo>
                  <a:lnTo>
                    <a:pt x="295792" y="1395559"/>
                  </a:lnTo>
                  <a:lnTo>
                    <a:pt x="300958" y="1399335"/>
                  </a:lnTo>
                  <a:lnTo>
                    <a:pt x="310124" y="1407675"/>
                  </a:lnTo>
                  <a:lnTo>
                    <a:pt x="316956" y="1407675"/>
                  </a:lnTo>
                  <a:lnTo>
                    <a:pt x="326955" y="1412553"/>
                  </a:lnTo>
                  <a:lnTo>
                    <a:pt x="334954" y="1415700"/>
                  </a:lnTo>
                  <a:lnTo>
                    <a:pt x="338120" y="1415700"/>
                  </a:lnTo>
                  <a:lnTo>
                    <a:pt x="344119" y="1414441"/>
                  </a:lnTo>
                  <a:lnTo>
                    <a:pt x="352118" y="1416329"/>
                  </a:lnTo>
                  <a:lnTo>
                    <a:pt x="358117" y="1417588"/>
                  </a:lnTo>
                  <a:lnTo>
                    <a:pt x="362116" y="1415700"/>
                  </a:lnTo>
                  <a:lnTo>
                    <a:pt x="366116" y="1409563"/>
                  </a:lnTo>
                  <a:lnTo>
                    <a:pt x="366116" y="1406888"/>
                  </a:lnTo>
                  <a:lnTo>
                    <a:pt x="366116" y="1400122"/>
                  </a:lnTo>
                  <a:lnTo>
                    <a:pt x="365283" y="1393671"/>
                  </a:lnTo>
                  <a:lnTo>
                    <a:pt x="367282" y="1379351"/>
                  </a:lnTo>
                  <a:lnTo>
                    <a:pt x="373282" y="1368022"/>
                  </a:lnTo>
                  <a:lnTo>
                    <a:pt x="379281" y="1353546"/>
                  </a:lnTo>
                  <a:lnTo>
                    <a:pt x="383280" y="1344104"/>
                  </a:lnTo>
                  <a:lnTo>
                    <a:pt x="388613" y="1333877"/>
                  </a:lnTo>
                  <a:lnTo>
                    <a:pt x="393279" y="1323334"/>
                  </a:lnTo>
                  <a:lnTo>
                    <a:pt x="394612" y="1320344"/>
                  </a:lnTo>
                  <a:lnTo>
                    <a:pt x="394612" y="1319557"/>
                  </a:lnTo>
                  <a:lnTo>
                    <a:pt x="390613" y="1320344"/>
                  </a:lnTo>
                  <a:lnTo>
                    <a:pt x="388613" y="1320344"/>
                  </a:lnTo>
                  <a:lnTo>
                    <a:pt x="387280" y="1318456"/>
                  </a:lnTo>
                  <a:lnTo>
                    <a:pt x="387280" y="1316568"/>
                  </a:lnTo>
                  <a:lnTo>
                    <a:pt x="390613" y="1312005"/>
                  </a:lnTo>
                  <a:lnTo>
                    <a:pt x="393279" y="1305238"/>
                  </a:lnTo>
                  <a:lnTo>
                    <a:pt x="394612" y="1298787"/>
                  </a:lnTo>
                  <a:lnTo>
                    <a:pt x="394612" y="1290133"/>
                  </a:lnTo>
                  <a:lnTo>
                    <a:pt x="392612" y="1285097"/>
                  </a:lnTo>
                  <a:lnTo>
                    <a:pt x="391279" y="1282580"/>
                  </a:lnTo>
                  <a:lnTo>
                    <a:pt x="391279" y="1278803"/>
                  </a:lnTo>
                  <a:lnTo>
                    <a:pt x="389279" y="1269205"/>
                  </a:lnTo>
                  <a:lnTo>
                    <a:pt x="388613" y="1260550"/>
                  </a:lnTo>
                  <a:lnTo>
                    <a:pt x="387280" y="1256774"/>
                  </a:lnTo>
                  <a:lnTo>
                    <a:pt x="385280" y="1252997"/>
                  </a:lnTo>
                  <a:lnTo>
                    <a:pt x="385280" y="1249221"/>
                  </a:lnTo>
                  <a:lnTo>
                    <a:pt x="386613" y="1248119"/>
                  </a:lnTo>
                  <a:lnTo>
                    <a:pt x="387280" y="1248119"/>
                  </a:lnTo>
                  <a:lnTo>
                    <a:pt x="388613" y="1251109"/>
                  </a:lnTo>
                  <a:lnTo>
                    <a:pt x="389279" y="1254099"/>
                  </a:lnTo>
                  <a:lnTo>
                    <a:pt x="391279" y="1254099"/>
                  </a:lnTo>
                  <a:lnTo>
                    <a:pt x="391279" y="1252997"/>
                  </a:lnTo>
                  <a:lnTo>
                    <a:pt x="392612" y="1249221"/>
                  </a:lnTo>
                  <a:lnTo>
                    <a:pt x="394612" y="1242455"/>
                  </a:lnTo>
                  <a:lnTo>
                    <a:pt x="401278" y="1236003"/>
                  </a:lnTo>
                  <a:lnTo>
                    <a:pt x="407777" y="1222786"/>
                  </a:lnTo>
                  <a:lnTo>
                    <a:pt x="409777" y="1214131"/>
                  </a:lnTo>
                  <a:lnTo>
                    <a:pt x="409777" y="1211456"/>
                  </a:lnTo>
                  <a:lnTo>
                    <a:pt x="409777" y="1206421"/>
                  </a:lnTo>
                  <a:lnTo>
                    <a:pt x="406610" y="1205320"/>
                  </a:lnTo>
                  <a:lnTo>
                    <a:pt x="401278" y="1202645"/>
                  </a:lnTo>
                  <a:lnTo>
                    <a:pt x="397278" y="1202645"/>
                  </a:lnTo>
                  <a:lnTo>
                    <a:pt x="397278" y="1204533"/>
                  </a:lnTo>
                  <a:lnTo>
                    <a:pt x="397278" y="1208309"/>
                  </a:lnTo>
                  <a:lnTo>
                    <a:pt x="396612" y="1210355"/>
                  </a:lnTo>
                  <a:lnTo>
                    <a:pt x="393279" y="1211456"/>
                  </a:lnTo>
                  <a:lnTo>
                    <a:pt x="392612" y="1209568"/>
                  </a:lnTo>
                  <a:lnTo>
                    <a:pt x="391279" y="1205320"/>
                  </a:lnTo>
                  <a:lnTo>
                    <a:pt x="389279" y="1202645"/>
                  </a:lnTo>
                  <a:lnTo>
                    <a:pt x="388613" y="1202645"/>
                  </a:lnTo>
                  <a:lnTo>
                    <a:pt x="385280" y="1201543"/>
                  </a:lnTo>
                  <a:lnTo>
                    <a:pt x="382614" y="1198868"/>
                  </a:lnTo>
                  <a:lnTo>
                    <a:pt x="381280" y="1192102"/>
                  </a:lnTo>
                  <a:lnTo>
                    <a:pt x="381280" y="1186437"/>
                  </a:lnTo>
                  <a:lnTo>
                    <a:pt x="385280" y="1176209"/>
                  </a:lnTo>
                  <a:lnTo>
                    <a:pt x="389279" y="1158901"/>
                  </a:lnTo>
                  <a:lnTo>
                    <a:pt x="392612" y="1149459"/>
                  </a:lnTo>
                  <a:lnTo>
                    <a:pt x="395279" y="1131679"/>
                  </a:lnTo>
                  <a:lnTo>
                    <a:pt x="394612" y="1125542"/>
                  </a:lnTo>
                  <a:lnTo>
                    <a:pt x="391279" y="1119877"/>
                  </a:lnTo>
                  <a:lnTo>
                    <a:pt x="387280" y="1112324"/>
                  </a:lnTo>
                  <a:lnTo>
                    <a:pt x="386613" y="1103985"/>
                  </a:lnTo>
                  <a:lnTo>
                    <a:pt x="384613" y="1102096"/>
                  </a:lnTo>
                  <a:lnTo>
                    <a:pt x="382614" y="1100208"/>
                  </a:lnTo>
                  <a:lnTo>
                    <a:pt x="382614" y="1096432"/>
                  </a:lnTo>
                  <a:lnTo>
                    <a:pt x="381280" y="1093442"/>
                  </a:lnTo>
                  <a:lnTo>
                    <a:pt x="372615" y="1090767"/>
                  </a:lnTo>
                  <a:lnTo>
                    <a:pt x="369282" y="1087777"/>
                  </a:lnTo>
                  <a:lnTo>
                    <a:pt x="367282" y="1085889"/>
                  </a:lnTo>
                  <a:lnTo>
                    <a:pt x="366116" y="1082742"/>
                  </a:lnTo>
                  <a:lnTo>
                    <a:pt x="368116" y="1077077"/>
                  </a:lnTo>
                  <a:lnTo>
                    <a:pt x="371282" y="1072671"/>
                  </a:lnTo>
                  <a:lnTo>
                    <a:pt x="370115" y="1070783"/>
                  </a:lnTo>
                  <a:lnTo>
                    <a:pt x="370115" y="1067636"/>
                  </a:lnTo>
                  <a:lnTo>
                    <a:pt x="373282" y="1067636"/>
                  </a:lnTo>
                  <a:lnTo>
                    <a:pt x="374615" y="1065748"/>
                  </a:lnTo>
                  <a:lnTo>
                    <a:pt x="378614" y="1058195"/>
                  </a:lnTo>
                  <a:lnTo>
                    <a:pt x="380614" y="1055520"/>
                  </a:lnTo>
                  <a:lnTo>
                    <a:pt x="381280" y="1055520"/>
                  </a:lnTo>
                  <a:lnTo>
                    <a:pt x="381280" y="1057408"/>
                  </a:lnTo>
                  <a:lnTo>
                    <a:pt x="378614" y="1063073"/>
                  </a:lnTo>
                  <a:lnTo>
                    <a:pt x="377281" y="1067007"/>
                  </a:lnTo>
                  <a:lnTo>
                    <a:pt x="378614" y="1067007"/>
                  </a:lnTo>
                  <a:lnTo>
                    <a:pt x="383280" y="1065748"/>
                  </a:lnTo>
                  <a:lnTo>
                    <a:pt x="388613" y="1065119"/>
                  </a:lnTo>
                  <a:lnTo>
                    <a:pt x="395279" y="1063860"/>
                  </a:lnTo>
                  <a:lnTo>
                    <a:pt x="397278" y="1061971"/>
                  </a:lnTo>
                  <a:lnTo>
                    <a:pt x="401278" y="1060083"/>
                  </a:lnTo>
                  <a:lnTo>
                    <a:pt x="416609" y="1046866"/>
                  </a:lnTo>
                  <a:lnTo>
                    <a:pt x="419775" y="1041988"/>
                  </a:lnTo>
                  <a:lnTo>
                    <a:pt x="421775" y="1037424"/>
                  </a:lnTo>
                  <a:lnTo>
                    <a:pt x="423775" y="1034435"/>
                  </a:lnTo>
                  <a:lnTo>
                    <a:pt x="430607" y="1026882"/>
                  </a:lnTo>
                  <a:lnTo>
                    <a:pt x="436606" y="1016654"/>
                  </a:lnTo>
                  <a:lnTo>
                    <a:pt x="437773" y="1010989"/>
                  </a:lnTo>
                  <a:lnTo>
                    <a:pt x="443772" y="997300"/>
                  </a:lnTo>
                  <a:lnTo>
                    <a:pt x="449771" y="975742"/>
                  </a:lnTo>
                  <a:lnTo>
                    <a:pt x="449771" y="966301"/>
                  </a:lnTo>
                  <a:lnTo>
                    <a:pt x="448938" y="962210"/>
                  </a:lnTo>
                  <a:lnTo>
                    <a:pt x="443772" y="956545"/>
                  </a:lnTo>
                  <a:lnTo>
                    <a:pt x="434607" y="942541"/>
                  </a:lnTo>
                  <a:lnTo>
                    <a:pt x="430607" y="935617"/>
                  </a:lnTo>
                  <a:lnTo>
                    <a:pt x="426608" y="929953"/>
                  </a:lnTo>
                  <a:lnTo>
                    <a:pt x="422608" y="917522"/>
                  </a:lnTo>
                  <a:lnTo>
                    <a:pt x="416609" y="904304"/>
                  </a:lnTo>
                  <a:lnTo>
                    <a:pt x="413776" y="898640"/>
                  </a:lnTo>
                  <a:lnTo>
                    <a:pt x="413776" y="895965"/>
                  </a:lnTo>
                  <a:lnTo>
                    <a:pt x="414609" y="892188"/>
                  </a:lnTo>
                  <a:lnTo>
                    <a:pt x="414609" y="884635"/>
                  </a:lnTo>
                  <a:lnTo>
                    <a:pt x="417775" y="874722"/>
                  </a:lnTo>
                  <a:lnTo>
                    <a:pt x="421775" y="868428"/>
                  </a:lnTo>
                  <a:lnTo>
                    <a:pt x="427774" y="857728"/>
                  </a:lnTo>
                  <a:lnTo>
                    <a:pt x="432607" y="847500"/>
                  </a:lnTo>
                  <a:lnTo>
                    <a:pt x="440606" y="835856"/>
                  </a:lnTo>
                  <a:lnTo>
                    <a:pt x="449771" y="828303"/>
                  </a:lnTo>
                  <a:lnTo>
                    <a:pt x="459770" y="821852"/>
                  </a:lnTo>
                  <a:lnTo>
                    <a:pt x="469768" y="813197"/>
                  </a:lnTo>
                  <a:lnTo>
                    <a:pt x="476101" y="806746"/>
                  </a:lnTo>
                  <a:lnTo>
                    <a:pt x="478934" y="803756"/>
                  </a:lnTo>
                  <a:lnTo>
                    <a:pt x="488099" y="796203"/>
                  </a:lnTo>
                  <a:lnTo>
                    <a:pt x="494265" y="788493"/>
                  </a:lnTo>
                  <a:lnTo>
                    <a:pt x="504264" y="782828"/>
                  </a:lnTo>
                  <a:lnTo>
                    <a:pt x="513429" y="774174"/>
                  </a:lnTo>
                  <a:lnTo>
                    <a:pt x="549424" y="744749"/>
                  </a:lnTo>
                  <a:lnTo>
                    <a:pt x="567422" y="736409"/>
                  </a:lnTo>
                  <a:lnTo>
                    <a:pt x="572588" y="732633"/>
                  </a:lnTo>
                  <a:lnTo>
                    <a:pt x="577420" y="730744"/>
                  </a:lnTo>
                  <a:lnTo>
                    <a:pt x="584586" y="728856"/>
                  </a:lnTo>
                  <a:lnTo>
                    <a:pt x="588585" y="728856"/>
                  </a:lnTo>
                  <a:lnTo>
                    <a:pt x="593751" y="730744"/>
                  </a:lnTo>
                  <a:lnTo>
                    <a:pt x="599751" y="732633"/>
                  </a:lnTo>
                  <a:lnTo>
                    <a:pt x="637745" y="725080"/>
                  </a:lnTo>
                  <a:lnTo>
                    <a:pt x="637745" y="718156"/>
                  </a:lnTo>
                  <a:lnTo>
                    <a:pt x="639078" y="714380"/>
                  </a:lnTo>
                  <a:lnTo>
                    <a:pt x="639745" y="711390"/>
                  </a:lnTo>
                  <a:lnTo>
                    <a:pt x="647077" y="706827"/>
                  </a:lnTo>
                  <a:lnTo>
                    <a:pt x="652243" y="703050"/>
                  </a:lnTo>
                  <a:lnTo>
                    <a:pt x="659076" y="696284"/>
                  </a:lnTo>
                  <a:lnTo>
                    <a:pt x="663075" y="692508"/>
                  </a:lnTo>
                  <a:lnTo>
                    <a:pt x="666241" y="686843"/>
                  </a:lnTo>
                  <a:lnTo>
                    <a:pt x="669074" y="678503"/>
                  </a:lnTo>
                  <a:lnTo>
                    <a:pt x="671074" y="671737"/>
                  </a:lnTo>
                  <a:lnTo>
                    <a:pt x="675074" y="664184"/>
                  </a:lnTo>
                  <a:lnTo>
                    <a:pt x="680239" y="653484"/>
                  </a:lnTo>
                  <a:lnTo>
                    <a:pt x="683406" y="648921"/>
                  </a:lnTo>
                  <a:lnTo>
                    <a:pt x="684239" y="644043"/>
                  </a:lnTo>
                  <a:lnTo>
                    <a:pt x="683406" y="639480"/>
                  </a:lnTo>
                  <a:lnTo>
                    <a:pt x="680239" y="636490"/>
                  </a:lnTo>
                  <a:lnTo>
                    <a:pt x="674240" y="632714"/>
                  </a:lnTo>
                  <a:lnTo>
                    <a:pt x="669074" y="625948"/>
                  </a:lnTo>
                  <a:lnTo>
                    <a:pt x="667075" y="622171"/>
                  </a:lnTo>
                  <a:lnTo>
                    <a:pt x="668241" y="619496"/>
                  </a:lnTo>
                  <a:lnTo>
                    <a:pt x="669074" y="618395"/>
                  </a:lnTo>
                  <a:lnTo>
                    <a:pt x="670241" y="619496"/>
                  </a:lnTo>
                  <a:lnTo>
                    <a:pt x="673074" y="624059"/>
                  </a:lnTo>
                  <a:lnTo>
                    <a:pt x="676240" y="625161"/>
                  </a:lnTo>
                  <a:lnTo>
                    <a:pt x="677073" y="625161"/>
                  </a:lnTo>
                  <a:lnTo>
                    <a:pt x="678240" y="622171"/>
                  </a:lnTo>
                  <a:lnTo>
                    <a:pt x="678240" y="618395"/>
                  </a:lnTo>
                  <a:lnTo>
                    <a:pt x="677073" y="610055"/>
                  </a:lnTo>
                  <a:lnTo>
                    <a:pt x="677073" y="603289"/>
                  </a:lnTo>
                  <a:lnTo>
                    <a:pt x="681073" y="592589"/>
                  </a:lnTo>
                  <a:lnTo>
                    <a:pt x="690238" y="573707"/>
                  </a:lnTo>
                  <a:lnTo>
                    <a:pt x="698237" y="566154"/>
                  </a:lnTo>
                  <a:lnTo>
                    <a:pt x="703403" y="562377"/>
                  </a:lnTo>
                  <a:lnTo>
                    <a:pt x="703403" y="560489"/>
                  </a:lnTo>
                  <a:lnTo>
                    <a:pt x="702236" y="557814"/>
                  </a:lnTo>
                  <a:lnTo>
                    <a:pt x="701403" y="554824"/>
                  </a:lnTo>
                  <a:lnTo>
                    <a:pt x="703403" y="551048"/>
                  </a:lnTo>
                  <a:lnTo>
                    <a:pt x="708236" y="549160"/>
                  </a:lnTo>
                  <a:lnTo>
                    <a:pt x="709402" y="549946"/>
                  </a:lnTo>
                  <a:lnTo>
                    <a:pt x="709402" y="551048"/>
                  </a:lnTo>
                  <a:lnTo>
                    <a:pt x="707402" y="551835"/>
                  </a:lnTo>
                  <a:lnTo>
                    <a:pt x="704236" y="552936"/>
                  </a:lnTo>
                  <a:lnTo>
                    <a:pt x="706236" y="554038"/>
                  </a:lnTo>
                  <a:lnTo>
                    <a:pt x="708236" y="552936"/>
                  </a:lnTo>
                  <a:lnTo>
                    <a:pt x="712235" y="551835"/>
                  </a:lnTo>
                  <a:lnTo>
                    <a:pt x="717401" y="549946"/>
                  </a:lnTo>
                  <a:lnTo>
                    <a:pt x="722734" y="542394"/>
                  </a:lnTo>
                  <a:lnTo>
                    <a:pt x="728733" y="537830"/>
                  </a:lnTo>
                  <a:lnTo>
                    <a:pt x="730733" y="534054"/>
                  </a:lnTo>
                  <a:lnTo>
                    <a:pt x="729399" y="530277"/>
                  </a:lnTo>
                  <a:lnTo>
                    <a:pt x="729399" y="529176"/>
                  </a:lnTo>
                  <a:lnTo>
                    <a:pt x="729399" y="526501"/>
                  </a:lnTo>
                  <a:lnTo>
                    <a:pt x="730733" y="525242"/>
                  </a:lnTo>
                  <a:lnTo>
                    <a:pt x="733399" y="525242"/>
                  </a:lnTo>
                  <a:lnTo>
                    <a:pt x="735399" y="525242"/>
                  </a:lnTo>
                  <a:lnTo>
                    <a:pt x="735399" y="523354"/>
                  </a:lnTo>
                  <a:lnTo>
                    <a:pt x="734732" y="521466"/>
                  </a:lnTo>
                  <a:lnTo>
                    <a:pt x="733399" y="518948"/>
                  </a:lnTo>
                  <a:lnTo>
                    <a:pt x="733399" y="513913"/>
                  </a:lnTo>
                  <a:lnTo>
                    <a:pt x="732732" y="509035"/>
                  </a:lnTo>
                  <a:lnTo>
                    <a:pt x="730733" y="507147"/>
                  </a:lnTo>
                  <a:lnTo>
                    <a:pt x="728733" y="507147"/>
                  </a:lnTo>
                  <a:lnTo>
                    <a:pt x="724733" y="508248"/>
                  </a:lnTo>
                  <a:lnTo>
                    <a:pt x="721400" y="509035"/>
                  </a:lnTo>
                  <a:lnTo>
                    <a:pt x="718568" y="507147"/>
                  </a:lnTo>
                  <a:lnTo>
                    <a:pt x="714235" y="505258"/>
                  </a:lnTo>
                  <a:lnTo>
                    <a:pt x="710235" y="501482"/>
                  </a:lnTo>
                  <a:lnTo>
                    <a:pt x="706236" y="498807"/>
                  </a:lnTo>
                  <a:lnTo>
                    <a:pt x="702236" y="496919"/>
                  </a:lnTo>
                  <a:lnTo>
                    <a:pt x="697404" y="493929"/>
                  </a:lnTo>
                  <a:lnTo>
                    <a:pt x="693404" y="490152"/>
                  </a:lnTo>
                  <a:lnTo>
                    <a:pt x="687405" y="485589"/>
                  </a:lnTo>
                  <a:lnTo>
                    <a:pt x="682239" y="481813"/>
                  </a:lnTo>
                  <a:lnTo>
                    <a:pt x="679073" y="476935"/>
                  </a:lnTo>
                  <a:lnTo>
                    <a:pt x="676240" y="473158"/>
                  </a:lnTo>
                  <a:lnTo>
                    <a:pt x="673074" y="471270"/>
                  </a:lnTo>
                  <a:lnTo>
                    <a:pt x="669074" y="469382"/>
                  </a:lnTo>
                  <a:lnTo>
                    <a:pt x="666241" y="465606"/>
                  </a:lnTo>
                  <a:lnTo>
                    <a:pt x="660242" y="459941"/>
                  </a:lnTo>
                  <a:lnTo>
                    <a:pt x="654243" y="452388"/>
                  </a:lnTo>
                  <a:lnTo>
                    <a:pt x="647077" y="444835"/>
                  </a:lnTo>
                  <a:lnTo>
                    <a:pt x="643078" y="436023"/>
                  </a:lnTo>
                  <a:lnTo>
                    <a:pt x="641078" y="431460"/>
                  </a:lnTo>
                  <a:lnTo>
                    <a:pt x="635746" y="425481"/>
                  </a:lnTo>
                  <a:lnTo>
                    <a:pt x="631080" y="420917"/>
                  </a:lnTo>
                  <a:lnTo>
                    <a:pt x="629746" y="417928"/>
                  </a:lnTo>
                  <a:lnTo>
                    <a:pt x="629746" y="412263"/>
                  </a:lnTo>
                  <a:lnTo>
                    <a:pt x="629746" y="404710"/>
                  </a:lnTo>
                  <a:lnTo>
                    <a:pt x="631080" y="397157"/>
                  </a:lnTo>
                  <a:lnTo>
                    <a:pt x="631746" y="394482"/>
                  </a:lnTo>
                  <a:lnTo>
                    <a:pt x="631746" y="392594"/>
                  </a:lnTo>
                  <a:lnTo>
                    <a:pt x="631080" y="390706"/>
                  </a:lnTo>
                  <a:lnTo>
                    <a:pt x="631080" y="388345"/>
                  </a:lnTo>
                  <a:lnTo>
                    <a:pt x="631746" y="384569"/>
                  </a:lnTo>
                  <a:lnTo>
                    <a:pt x="631746" y="383940"/>
                  </a:lnTo>
                  <a:lnTo>
                    <a:pt x="633079" y="383940"/>
                  </a:lnTo>
                  <a:lnTo>
                    <a:pt x="633079" y="380793"/>
                  </a:lnTo>
                  <a:lnTo>
                    <a:pt x="633746" y="378118"/>
                  </a:lnTo>
                  <a:lnTo>
                    <a:pt x="637079" y="373240"/>
                  </a:lnTo>
                  <a:lnTo>
                    <a:pt x="641078" y="370565"/>
                  </a:lnTo>
                  <a:lnTo>
                    <a:pt x="645911" y="367575"/>
                  </a:lnTo>
                  <a:lnTo>
                    <a:pt x="650244" y="365687"/>
                  </a:lnTo>
                  <a:lnTo>
                    <a:pt x="653077" y="363798"/>
                  </a:lnTo>
                  <a:lnTo>
                    <a:pt x="662242" y="360022"/>
                  </a:lnTo>
                  <a:lnTo>
                    <a:pt x="671074" y="355459"/>
                  </a:lnTo>
                  <a:lnTo>
                    <a:pt x="674240" y="348693"/>
                  </a:lnTo>
                  <a:lnTo>
                    <a:pt x="680239" y="343815"/>
                  </a:lnTo>
                  <a:lnTo>
                    <a:pt x="684239" y="340038"/>
                  </a:lnTo>
                  <a:lnTo>
                    <a:pt x="687405" y="338150"/>
                  </a:lnTo>
                  <a:lnTo>
                    <a:pt x="693404" y="332485"/>
                  </a:lnTo>
                  <a:lnTo>
                    <a:pt x="702236" y="322257"/>
                  </a:lnTo>
                  <a:lnTo>
                    <a:pt x="706236" y="319268"/>
                  </a:lnTo>
                  <a:lnTo>
                    <a:pt x="708236" y="318481"/>
                  </a:lnTo>
                  <a:lnTo>
                    <a:pt x="710235" y="317222"/>
                  </a:lnTo>
                  <a:lnTo>
                    <a:pt x="734732" y="287797"/>
                  </a:lnTo>
                  <a:lnTo>
                    <a:pt x="742731" y="277569"/>
                  </a:lnTo>
                  <a:lnTo>
                    <a:pt x="750730" y="268915"/>
                  </a:lnTo>
                  <a:lnTo>
                    <a:pt x="754729" y="265138"/>
                  </a:lnTo>
                  <a:lnTo>
                    <a:pt x="757895" y="262149"/>
                  </a:lnTo>
                  <a:lnTo>
                    <a:pt x="763895" y="256484"/>
                  </a:lnTo>
                  <a:lnTo>
                    <a:pt x="772727" y="250033"/>
                  </a:lnTo>
                  <a:lnTo>
                    <a:pt x="782725" y="243109"/>
                  </a:lnTo>
                  <a:lnTo>
                    <a:pt x="799056" y="234769"/>
                  </a:lnTo>
                  <a:lnTo>
                    <a:pt x="803889" y="231780"/>
                  </a:lnTo>
                  <a:lnTo>
                    <a:pt x="844217" y="215572"/>
                  </a:lnTo>
                  <a:lnTo>
                    <a:pt x="848216" y="211796"/>
                  </a:lnTo>
                  <a:lnTo>
                    <a:pt x="855549" y="207233"/>
                  </a:lnTo>
                  <a:lnTo>
                    <a:pt x="858215" y="203456"/>
                  </a:lnTo>
                  <a:lnTo>
                    <a:pt x="863548" y="199680"/>
                  </a:lnTo>
                  <a:lnTo>
                    <a:pt x="867547" y="196690"/>
                  </a:lnTo>
                  <a:lnTo>
                    <a:pt x="870213" y="192127"/>
                  </a:lnTo>
                  <a:lnTo>
                    <a:pt x="873546" y="187249"/>
                  </a:lnTo>
                  <a:lnTo>
                    <a:pt x="869547" y="178437"/>
                  </a:lnTo>
                  <a:lnTo>
                    <a:pt x="864214" y="175920"/>
                  </a:lnTo>
                  <a:lnTo>
                    <a:pt x="858215" y="174031"/>
                  </a:lnTo>
                  <a:lnTo>
                    <a:pt x="851049" y="170884"/>
                  </a:lnTo>
                  <a:lnTo>
                    <a:pt x="848216" y="167108"/>
                  </a:lnTo>
                  <a:lnTo>
                    <a:pt x="845050" y="161443"/>
                  </a:lnTo>
                  <a:lnTo>
                    <a:pt x="845050" y="158768"/>
                  </a:lnTo>
                  <a:lnTo>
                    <a:pt x="845050" y="155778"/>
                  </a:lnTo>
                  <a:lnTo>
                    <a:pt x="849050" y="152002"/>
                  </a:lnTo>
                  <a:lnTo>
                    <a:pt x="857548" y="146337"/>
                  </a:lnTo>
                  <a:lnTo>
                    <a:pt x="863548" y="141459"/>
                  </a:lnTo>
                  <a:lnTo>
                    <a:pt x="863548" y="140673"/>
                  </a:lnTo>
                  <a:lnTo>
                    <a:pt x="863548" y="138784"/>
                  </a:lnTo>
                  <a:lnTo>
                    <a:pt x="861548" y="138784"/>
                  </a:lnTo>
                  <a:lnTo>
                    <a:pt x="859548" y="137683"/>
                  </a:lnTo>
                  <a:lnTo>
                    <a:pt x="856215" y="135795"/>
                  </a:lnTo>
                  <a:lnTo>
                    <a:pt x="854216" y="133120"/>
                  </a:lnTo>
                  <a:lnTo>
                    <a:pt x="853049" y="129343"/>
                  </a:lnTo>
                  <a:lnTo>
                    <a:pt x="851049" y="124465"/>
                  </a:lnTo>
                  <a:lnTo>
                    <a:pt x="848216" y="120689"/>
                  </a:lnTo>
                  <a:lnTo>
                    <a:pt x="845050" y="118801"/>
                  </a:lnTo>
                  <a:lnTo>
                    <a:pt x="844217" y="118014"/>
                  </a:lnTo>
                  <a:lnTo>
                    <a:pt x="847050" y="118014"/>
                  </a:lnTo>
                  <a:lnTo>
                    <a:pt x="850216" y="120689"/>
                  </a:lnTo>
                  <a:lnTo>
                    <a:pt x="854216" y="126354"/>
                  </a:lnTo>
                  <a:lnTo>
                    <a:pt x="856215" y="131231"/>
                  </a:lnTo>
                  <a:lnTo>
                    <a:pt x="858215" y="133906"/>
                  </a:lnTo>
                  <a:lnTo>
                    <a:pt x="863548" y="136896"/>
                  </a:lnTo>
                  <a:lnTo>
                    <a:pt x="865547" y="138784"/>
                  </a:lnTo>
                  <a:lnTo>
                    <a:pt x="865547" y="141459"/>
                  </a:lnTo>
                  <a:lnTo>
                    <a:pt x="861548" y="145551"/>
                  </a:lnTo>
                  <a:lnTo>
                    <a:pt x="856215" y="148226"/>
                  </a:lnTo>
                  <a:lnTo>
                    <a:pt x="852216" y="152002"/>
                  </a:lnTo>
                  <a:lnTo>
                    <a:pt x="848216" y="155778"/>
                  </a:lnTo>
                  <a:lnTo>
                    <a:pt x="847050" y="161443"/>
                  </a:lnTo>
                  <a:lnTo>
                    <a:pt x="850216" y="166321"/>
                  </a:lnTo>
                  <a:lnTo>
                    <a:pt x="854216" y="170098"/>
                  </a:lnTo>
                  <a:lnTo>
                    <a:pt x="863548" y="172773"/>
                  </a:lnTo>
                  <a:lnTo>
                    <a:pt x="869547" y="174661"/>
                  </a:lnTo>
                  <a:lnTo>
                    <a:pt x="871547" y="177808"/>
                  </a:lnTo>
                  <a:lnTo>
                    <a:pt x="872380" y="180325"/>
                  </a:lnTo>
                  <a:lnTo>
                    <a:pt x="874379" y="183472"/>
                  </a:lnTo>
                  <a:lnTo>
                    <a:pt x="877546" y="183472"/>
                  </a:lnTo>
                  <a:lnTo>
                    <a:pt x="878379" y="183472"/>
                  </a:lnTo>
                  <a:lnTo>
                    <a:pt x="882378" y="181584"/>
                  </a:lnTo>
                  <a:lnTo>
                    <a:pt x="888378" y="177808"/>
                  </a:lnTo>
                  <a:lnTo>
                    <a:pt x="892710" y="174661"/>
                  </a:lnTo>
                  <a:lnTo>
                    <a:pt x="897543" y="172773"/>
                  </a:lnTo>
                  <a:lnTo>
                    <a:pt x="904709" y="166321"/>
                  </a:lnTo>
                  <a:lnTo>
                    <a:pt x="914707" y="157667"/>
                  </a:lnTo>
                  <a:lnTo>
                    <a:pt x="923873" y="150114"/>
                  </a:lnTo>
                  <a:lnTo>
                    <a:pt x="932705" y="146337"/>
                  </a:lnTo>
                  <a:lnTo>
                    <a:pt x="941870" y="140673"/>
                  </a:lnTo>
                  <a:lnTo>
                    <a:pt x="948703" y="135795"/>
                  </a:lnTo>
                  <a:lnTo>
                    <a:pt x="955868" y="131231"/>
                  </a:lnTo>
                  <a:lnTo>
                    <a:pt x="959868" y="128242"/>
                  </a:lnTo>
                  <a:lnTo>
                    <a:pt x="991863" y="112349"/>
                  </a:lnTo>
                  <a:lnTo>
                    <a:pt x="999196" y="109202"/>
                  </a:lnTo>
                  <a:lnTo>
                    <a:pt x="1005195" y="107314"/>
                  </a:lnTo>
                  <a:lnTo>
                    <a:pt x="1014360" y="106684"/>
                  </a:lnTo>
                  <a:lnTo>
                    <a:pt x="1022359" y="104796"/>
                  </a:lnTo>
                  <a:lnTo>
                    <a:pt x="1030358" y="101649"/>
                  </a:lnTo>
                  <a:lnTo>
                    <a:pt x="1039523" y="95985"/>
                  </a:lnTo>
                  <a:lnTo>
                    <a:pt x="1043523" y="91107"/>
                  </a:lnTo>
                  <a:lnTo>
                    <a:pt x="1047522" y="89218"/>
                  </a:lnTo>
                  <a:lnTo>
                    <a:pt x="1055521" y="85442"/>
                  </a:lnTo>
                  <a:lnTo>
                    <a:pt x="1059521" y="82767"/>
                  </a:lnTo>
                  <a:lnTo>
                    <a:pt x="1063520" y="79777"/>
                  </a:lnTo>
                  <a:lnTo>
                    <a:pt x="1066686" y="78990"/>
                  </a:lnTo>
                  <a:lnTo>
                    <a:pt x="1079518" y="65773"/>
                  </a:lnTo>
                  <a:lnTo>
                    <a:pt x="1081518" y="61682"/>
                  </a:lnTo>
                  <a:lnTo>
                    <a:pt x="1081518" y="57905"/>
                  </a:lnTo>
                  <a:lnTo>
                    <a:pt x="1083517" y="53342"/>
                  </a:lnTo>
                  <a:lnTo>
                    <a:pt x="1087517" y="50352"/>
                  </a:lnTo>
                  <a:lnTo>
                    <a:pt x="1091516" y="46418"/>
                  </a:lnTo>
                  <a:lnTo>
                    <a:pt x="1094683" y="42013"/>
                  </a:lnTo>
                  <a:lnTo>
                    <a:pt x="1098015" y="36348"/>
                  </a:lnTo>
                  <a:lnTo>
                    <a:pt x="1102015" y="30683"/>
                  </a:lnTo>
                  <a:lnTo>
                    <a:pt x="1108014" y="21871"/>
                  </a:lnTo>
                  <a:lnTo>
                    <a:pt x="1110014" y="16994"/>
                  </a:lnTo>
                  <a:lnTo>
                    <a:pt x="1114846" y="12430"/>
                  </a:lnTo>
                  <a:lnTo>
                    <a:pt x="1118846" y="10542"/>
                  </a:lnTo>
                  <a:lnTo>
                    <a:pt x="1126845" y="6766"/>
                  </a:lnTo>
                  <a:lnTo>
                    <a:pt x="1134011" y="3776"/>
                  </a:lnTo>
                  <a:lnTo>
                    <a:pt x="1135177" y="4877"/>
                  </a:lnTo>
                  <a:lnTo>
                    <a:pt x="1139176" y="4877"/>
                  </a:lnTo>
                  <a:lnTo>
                    <a:pt x="1148009" y="2989"/>
                  </a:lnTo>
                  <a:lnTo>
                    <a:pt x="1163173" y="0"/>
                  </a:lnTo>
                  <a:lnTo>
                    <a:pt x="1166339" y="1888"/>
                  </a:lnTo>
                  <a:lnTo>
                    <a:pt x="1167173" y="2989"/>
                  </a:lnTo>
                  <a:lnTo>
                    <a:pt x="1168339" y="5664"/>
                  </a:lnTo>
                </a:path>
                <a:path w="1508125" h="1694179">
                  <a:moveTo>
                    <a:pt x="839051" y="1454566"/>
                  </a:moveTo>
                  <a:lnTo>
                    <a:pt x="842217" y="1453464"/>
                  </a:lnTo>
                  <a:lnTo>
                    <a:pt x="846217" y="1453464"/>
                  </a:lnTo>
                  <a:lnTo>
                    <a:pt x="849050" y="1451576"/>
                  </a:lnTo>
                  <a:lnTo>
                    <a:pt x="852216" y="1451576"/>
                  </a:lnTo>
                  <a:lnTo>
                    <a:pt x="852216" y="1447800"/>
                  </a:lnTo>
                  <a:lnTo>
                    <a:pt x="851049" y="1444023"/>
                  </a:lnTo>
                  <a:lnTo>
                    <a:pt x="848216" y="1442135"/>
                  </a:lnTo>
                  <a:lnTo>
                    <a:pt x="844217" y="1438359"/>
                  </a:lnTo>
                  <a:lnTo>
                    <a:pt x="839051" y="1438359"/>
                  </a:lnTo>
                  <a:lnTo>
                    <a:pt x="834218" y="1436470"/>
                  </a:lnTo>
                  <a:lnTo>
                    <a:pt x="831052" y="1435369"/>
                  </a:lnTo>
                  <a:lnTo>
                    <a:pt x="831052" y="1433481"/>
                  </a:lnTo>
                  <a:lnTo>
                    <a:pt x="829052" y="1431592"/>
                  </a:lnTo>
                  <a:lnTo>
                    <a:pt x="826219" y="1429704"/>
                  </a:lnTo>
                  <a:lnTo>
                    <a:pt x="811888" y="1423253"/>
                  </a:lnTo>
                  <a:lnTo>
                    <a:pt x="805056" y="1422151"/>
                  </a:lnTo>
                  <a:lnTo>
                    <a:pt x="801889" y="1421365"/>
                  </a:lnTo>
                  <a:lnTo>
                    <a:pt x="799890" y="1420263"/>
                  </a:lnTo>
                  <a:lnTo>
                    <a:pt x="799056" y="1417588"/>
                  </a:lnTo>
                  <a:lnTo>
                    <a:pt x="799890" y="1414441"/>
                  </a:lnTo>
                  <a:lnTo>
                    <a:pt x="803056" y="1412553"/>
                  </a:lnTo>
                  <a:lnTo>
                    <a:pt x="811055" y="1408776"/>
                  </a:lnTo>
                  <a:lnTo>
                    <a:pt x="822220" y="1403112"/>
                  </a:lnTo>
                  <a:lnTo>
                    <a:pt x="830219" y="1399335"/>
                  </a:lnTo>
                  <a:lnTo>
                    <a:pt x="832219" y="1395559"/>
                  </a:lnTo>
                  <a:lnTo>
                    <a:pt x="835052" y="1388793"/>
                  </a:lnTo>
                  <a:lnTo>
                    <a:pt x="838218" y="1384229"/>
                  </a:lnTo>
                  <a:lnTo>
                    <a:pt x="842217" y="1381240"/>
                  </a:lnTo>
                  <a:lnTo>
                    <a:pt x="845050" y="1378565"/>
                  </a:lnTo>
                  <a:lnTo>
                    <a:pt x="849050" y="1376676"/>
                  </a:lnTo>
                  <a:lnTo>
                    <a:pt x="853049" y="1374788"/>
                  </a:lnTo>
                  <a:lnTo>
                    <a:pt x="855549" y="1372900"/>
                  </a:lnTo>
                  <a:lnTo>
                    <a:pt x="856215" y="1370697"/>
                  </a:lnTo>
                  <a:lnTo>
                    <a:pt x="854216" y="1368022"/>
                  </a:lnTo>
                  <a:lnTo>
                    <a:pt x="851049" y="1366921"/>
                  </a:lnTo>
                  <a:lnTo>
                    <a:pt x="851049" y="1362357"/>
                  </a:lnTo>
                  <a:lnTo>
                    <a:pt x="852216" y="1360469"/>
                  </a:lnTo>
                  <a:lnTo>
                    <a:pt x="854216" y="1359368"/>
                  </a:lnTo>
                  <a:lnTo>
                    <a:pt x="858215" y="1357479"/>
                  </a:lnTo>
                  <a:lnTo>
                    <a:pt x="861548" y="1357479"/>
                  </a:lnTo>
                  <a:lnTo>
                    <a:pt x="864214" y="1357479"/>
                  </a:lnTo>
                  <a:lnTo>
                    <a:pt x="867547" y="1358581"/>
                  </a:lnTo>
                  <a:lnTo>
                    <a:pt x="868214" y="1360469"/>
                  </a:lnTo>
                  <a:lnTo>
                    <a:pt x="869547" y="1363144"/>
                  </a:lnTo>
                  <a:lnTo>
                    <a:pt x="870213" y="1366134"/>
                  </a:lnTo>
                  <a:lnTo>
                    <a:pt x="869547" y="1369910"/>
                  </a:lnTo>
                  <a:lnTo>
                    <a:pt x="870213" y="1374788"/>
                  </a:lnTo>
                  <a:lnTo>
                    <a:pt x="872380" y="1377463"/>
                  </a:lnTo>
                  <a:lnTo>
                    <a:pt x="873546" y="1379351"/>
                  </a:lnTo>
                  <a:lnTo>
                    <a:pt x="875546" y="1378565"/>
                  </a:lnTo>
                  <a:lnTo>
                    <a:pt x="878379" y="1375575"/>
                  </a:lnTo>
                  <a:lnTo>
                    <a:pt x="882378" y="1370697"/>
                  </a:lnTo>
                  <a:lnTo>
                    <a:pt x="886378" y="1369910"/>
                  </a:lnTo>
                  <a:lnTo>
                    <a:pt x="891544" y="1370697"/>
                  </a:lnTo>
                  <a:lnTo>
                    <a:pt x="895543" y="1372900"/>
                  </a:lnTo>
                  <a:lnTo>
                    <a:pt x="898709" y="1375575"/>
                  </a:lnTo>
                  <a:lnTo>
                    <a:pt x="899543" y="1377463"/>
                  </a:lnTo>
                  <a:lnTo>
                    <a:pt x="899543" y="1379351"/>
                  </a:lnTo>
                  <a:lnTo>
                    <a:pt x="899543" y="1380453"/>
                  </a:lnTo>
                  <a:lnTo>
                    <a:pt x="898709" y="1383128"/>
                  </a:lnTo>
                  <a:lnTo>
                    <a:pt x="895543" y="1384229"/>
                  </a:lnTo>
                  <a:lnTo>
                    <a:pt x="893544" y="1384229"/>
                  </a:lnTo>
                  <a:lnTo>
                    <a:pt x="891544" y="1385016"/>
                  </a:lnTo>
                  <a:lnTo>
                    <a:pt x="893544" y="1386118"/>
                  </a:lnTo>
                  <a:lnTo>
                    <a:pt x="895543" y="1388006"/>
                  </a:lnTo>
                  <a:lnTo>
                    <a:pt x="897543" y="1389894"/>
                  </a:lnTo>
                  <a:lnTo>
                    <a:pt x="898709" y="1392569"/>
                  </a:lnTo>
                  <a:lnTo>
                    <a:pt x="899543" y="1394457"/>
                  </a:lnTo>
                  <a:lnTo>
                    <a:pt x="898709" y="1397447"/>
                  </a:lnTo>
                  <a:lnTo>
                    <a:pt x="898709" y="1400122"/>
                  </a:lnTo>
                  <a:lnTo>
                    <a:pt x="900709" y="1402010"/>
                  </a:lnTo>
                  <a:lnTo>
                    <a:pt x="904709" y="1402010"/>
                  </a:lnTo>
                  <a:lnTo>
                    <a:pt x="909541" y="1400122"/>
                  </a:lnTo>
                  <a:lnTo>
                    <a:pt x="915540" y="1396346"/>
                  </a:lnTo>
                  <a:lnTo>
                    <a:pt x="919540" y="1394457"/>
                  </a:lnTo>
                  <a:lnTo>
                    <a:pt x="922706" y="1393671"/>
                  </a:lnTo>
                  <a:lnTo>
                    <a:pt x="926706" y="1394457"/>
                  </a:lnTo>
                  <a:lnTo>
                    <a:pt x="926706" y="1396346"/>
                  </a:lnTo>
                  <a:lnTo>
                    <a:pt x="925872" y="1399335"/>
                  </a:lnTo>
                  <a:lnTo>
                    <a:pt x="925872" y="1401223"/>
                  </a:lnTo>
                  <a:lnTo>
                    <a:pt x="925872" y="1403112"/>
                  </a:lnTo>
                  <a:lnTo>
                    <a:pt x="925872" y="1403898"/>
                  </a:lnTo>
                  <a:lnTo>
                    <a:pt x="928705" y="1403112"/>
                  </a:lnTo>
                  <a:lnTo>
                    <a:pt x="932705" y="1403112"/>
                  </a:lnTo>
                  <a:lnTo>
                    <a:pt x="934705" y="1403112"/>
                  </a:lnTo>
                  <a:lnTo>
                    <a:pt x="936704" y="1403112"/>
                  </a:lnTo>
                  <a:lnTo>
                    <a:pt x="938704" y="1403898"/>
                  </a:lnTo>
                  <a:lnTo>
                    <a:pt x="940704" y="1405787"/>
                  </a:lnTo>
                  <a:lnTo>
                    <a:pt x="941870" y="1406888"/>
                  </a:lnTo>
                  <a:lnTo>
                    <a:pt x="943870" y="1406888"/>
                  </a:lnTo>
                  <a:lnTo>
                    <a:pt x="945870" y="1403112"/>
                  </a:lnTo>
                  <a:lnTo>
                    <a:pt x="946703" y="1398234"/>
                  </a:lnTo>
                  <a:lnTo>
                    <a:pt x="949869" y="1393671"/>
                  </a:lnTo>
                  <a:lnTo>
                    <a:pt x="952702" y="1393671"/>
                  </a:lnTo>
                  <a:lnTo>
                    <a:pt x="955868" y="1393671"/>
                  </a:lnTo>
                  <a:lnTo>
                    <a:pt x="956702" y="1395559"/>
                  </a:lnTo>
                  <a:lnTo>
                    <a:pt x="956702" y="1397447"/>
                  </a:lnTo>
                  <a:lnTo>
                    <a:pt x="957868" y="1401223"/>
                  </a:lnTo>
                  <a:lnTo>
                    <a:pt x="957868" y="1403112"/>
                  </a:lnTo>
                  <a:lnTo>
                    <a:pt x="959868" y="1403898"/>
                  </a:lnTo>
                  <a:lnTo>
                    <a:pt x="963201" y="1403112"/>
                  </a:lnTo>
                  <a:lnTo>
                    <a:pt x="965867" y="1403112"/>
                  </a:lnTo>
                  <a:lnTo>
                    <a:pt x="969200" y="1405000"/>
                  </a:lnTo>
                  <a:lnTo>
                    <a:pt x="971866" y="1407675"/>
                  </a:lnTo>
                  <a:lnTo>
                    <a:pt x="975199" y="1412553"/>
                  </a:lnTo>
                  <a:lnTo>
                    <a:pt x="975199" y="1415700"/>
                  </a:lnTo>
                  <a:lnTo>
                    <a:pt x="975199" y="1417588"/>
                  </a:lnTo>
                  <a:lnTo>
                    <a:pt x="971200" y="1419476"/>
                  </a:lnTo>
                  <a:lnTo>
                    <a:pt x="967867" y="1420263"/>
                  </a:lnTo>
                  <a:lnTo>
                    <a:pt x="965867" y="1421365"/>
                  </a:lnTo>
                  <a:lnTo>
                    <a:pt x="963867" y="1422151"/>
                  </a:lnTo>
                  <a:lnTo>
                    <a:pt x="965867" y="1424040"/>
                  </a:lnTo>
                  <a:lnTo>
                    <a:pt x="969200" y="1425141"/>
                  </a:lnTo>
                  <a:lnTo>
                    <a:pt x="971866" y="1425928"/>
                  </a:lnTo>
                  <a:lnTo>
                    <a:pt x="973866" y="1427029"/>
                  </a:lnTo>
                  <a:lnTo>
                    <a:pt x="975199" y="1428918"/>
                  </a:lnTo>
                  <a:lnTo>
                    <a:pt x="977199" y="1430806"/>
                  </a:lnTo>
                  <a:lnTo>
                    <a:pt x="977865" y="1432694"/>
                  </a:lnTo>
                  <a:lnTo>
                    <a:pt x="979198" y="1433481"/>
                  </a:lnTo>
                  <a:lnTo>
                    <a:pt x="983864" y="1433481"/>
                  </a:lnTo>
                  <a:lnTo>
                    <a:pt x="987197" y="1430806"/>
                  </a:lnTo>
                  <a:lnTo>
                    <a:pt x="989197" y="1427029"/>
                  </a:lnTo>
                  <a:lnTo>
                    <a:pt x="989864" y="1425141"/>
                  </a:lnTo>
                  <a:lnTo>
                    <a:pt x="996363" y="1424040"/>
                  </a:lnTo>
                  <a:lnTo>
                    <a:pt x="1008361" y="1409563"/>
                  </a:lnTo>
                  <a:lnTo>
                    <a:pt x="1008361" y="1405787"/>
                  </a:lnTo>
                  <a:lnTo>
                    <a:pt x="1010361" y="1403898"/>
                  </a:lnTo>
                  <a:lnTo>
                    <a:pt x="1012361" y="1403898"/>
                  </a:lnTo>
                  <a:lnTo>
                    <a:pt x="1013194" y="1405000"/>
                  </a:lnTo>
                  <a:lnTo>
                    <a:pt x="1014360" y="1406888"/>
                  </a:lnTo>
                  <a:lnTo>
                    <a:pt x="1012361" y="1405787"/>
                  </a:lnTo>
                  <a:lnTo>
                    <a:pt x="1011194" y="1406888"/>
                  </a:lnTo>
                  <a:lnTo>
                    <a:pt x="1009194" y="1407675"/>
                  </a:lnTo>
                  <a:lnTo>
                    <a:pt x="1009194" y="1410665"/>
                  </a:lnTo>
                  <a:lnTo>
                    <a:pt x="1009194" y="1414441"/>
                  </a:lnTo>
                  <a:lnTo>
                    <a:pt x="1009194" y="1417588"/>
                  </a:lnTo>
                  <a:lnTo>
                    <a:pt x="1008361" y="1420263"/>
                  </a:lnTo>
                  <a:lnTo>
                    <a:pt x="1006361" y="1423253"/>
                  </a:lnTo>
                  <a:lnTo>
                    <a:pt x="1003195" y="1425141"/>
                  </a:lnTo>
                  <a:lnTo>
                    <a:pt x="999196" y="1425928"/>
                  </a:lnTo>
                  <a:lnTo>
                    <a:pt x="993197" y="1425928"/>
                  </a:lnTo>
                  <a:lnTo>
                    <a:pt x="989864" y="1428918"/>
                  </a:lnTo>
                  <a:lnTo>
                    <a:pt x="987864" y="1431592"/>
                  </a:lnTo>
                  <a:lnTo>
                    <a:pt x="985864" y="1434582"/>
                  </a:lnTo>
                  <a:lnTo>
                    <a:pt x="983864" y="1435369"/>
                  </a:lnTo>
                  <a:lnTo>
                    <a:pt x="981198" y="1435369"/>
                  </a:lnTo>
                  <a:lnTo>
                    <a:pt x="977199" y="1434582"/>
                  </a:lnTo>
                  <a:lnTo>
                    <a:pt x="973866" y="1429704"/>
                  </a:lnTo>
                  <a:lnTo>
                    <a:pt x="971866" y="1428918"/>
                  </a:lnTo>
                  <a:lnTo>
                    <a:pt x="969866" y="1427816"/>
                  </a:lnTo>
                  <a:lnTo>
                    <a:pt x="967867" y="1427029"/>
                  </a:lnTo>
                  <a:lnTo>
                    <a:pt x="963867" y="1425928"/>
                  </a:lnTo>
                  <a:lnTo>
                    <a:pt x="961867" y="1424040"/>
                  </a:lnTo>
                  <a:lnTo>
                    <a:pt x="961867" y="1421365"/>
                  </a:lnTo>
                  <a:lnTo>
                    <a:pt x="965200" y="1419476"/>
                  </a:lnTo>
                  <a:lnTo>
                    <a:pt x="969866" y="1417588"/>
                  </a:lnTo>
                  <a:lnTo>
                    <a:pt x="973199" y="1416329"/>
                  </a:lnTo>
                  <a:lnTo>
                    <a:pt x="973199" y="1413812"/>
                  </a:lnTo>
                  <a:lnTo>
                    <a:pt x="973199" y="1411451"/>
                  </a:lnTo>
                  <a:lnTo>
                    <a:pt x="971200" y="1408776"/>
                  </a:lnTo>
                  <a:lnTo>
                    <a:pt x="967867" y="1406888"/>
                  </a:lnTo>
                  <a:lnTo>
                    <a:pt x="965200" y="1405000"/>
                  </a:lnTo>
                  <a:lnTo>
                    <a:pt x="961867" y="1405000"/>
                  </a:lnTo>
                  <a:lnTo>
                    <a:pt x="957868" y="1405787"/>
                  </a:lnTo>
                  <a:lnTo>
                    <a:pt x="955868" y="1405000"/>
                  </a:lnTo>
                  <a:lnTo>
                    <a:pt x="954702" y="1402010"/>
                  </a:lnTo>
                  <a:lnTo>
                    <a:pt x="954702" y="1399335"/>
                  </a:lnTo>
                  <a:lnTo>
                    <a:pt x="954702" y="1395559"/>
                  </a:lnTo>
                  <a:lnTo>
                    <a:pt x="952702" y="1394457"/>
                  </a:lnTo>
                  <a:lnTo>
                    <a:pt x="951869" y="1395559"/>
                  </a:lnTo>
                  <a:lnTo>
                    <a:pt x="949869" y="1398234"/>
                  </a:lnTo>
                  <a:lnTo>
                    <a:pt x="946703" y="1405000"/>
                  </a:lnTo>
                  <a:lnTo>
                    <a:pt x="943870" y="1407675"/>
                  </a:lnTo>
                  <a:lnTo>
                    <a:pt x="941870" y="1407675"/>
                  </a:lnTo>
                  <a:lnTo>
                    <a:pt x="937871" y="1405787"/>
                  </a:lnTo>
                  <a:lnTo>
                    <a:pt x="934705" y="1403898"/>
                  </a:lnTo>
                  <a:lnTo>
                    <a:pt x="932705" y="1405000"/>
                  </a:lnTo>
                  <a:lnTo>
                    <a:pt x="929872" y="1405787"/>
                  </a:lnTo>
                  <a:lnTo>
                    <a:pt x="924706" y="1405000"/>
                  </a:lnTo>
                  <a:lnTo>
                    <a:pt x="923873" y="1403112"/>
                  </a:lnTo>
                  <a:lnTo>
                    <a:pt x="923873" y="1400122"/>
                  </a:lnTo>
                  <a:lnTo>
                    <a:pt x="924706" y="1397447"/>
                  </a:lnTo>
                  <a:lnTo>
                    <a:pt x="924706" y="1395559"/>
                  </a:lnTo>
                  <a:lnTo>
                    <a:pt x="923873" y="1394457"/>
                  </a:lnTo>
                  <a:lnTo>
                    <a:pt x="920706" y="1395559"/>
                  </a:lnTo>
                  <a:lnTo>
                    <a:pt x="916707" y="1397447"/>
                  </a:lnTo>
                  <a:lnTo>
                    <a:pt x="912708" y="1400122"/>
                  </a:lnTo>
                  <a:lnTo>
                    <a:pt x="907542" y="1403112"/>
                  </a:lnTo>
                  <a:lnTo>
                    <a:pt x="904709" y="1403898"/>
                  </a:lnTo>
                  <a:lnTo>
                    <a:pt x="901542" y="1405000"/>
                  </a:lnTo>
                  <a:lnTo>
                    <a:pt x="899543" y="1403898"/>
                  </a:lnTo>
                  <a:lnTo>
                    <a:pt x="897543" y="1402010"/>
                  </a:lnTo>
                  <a:lnTo>
                    <a:pt x="896710" y="1398234"/>
                  </a:lnTo>
                  <a:lnTo>
                    <a:pt x="897543" y="1395559"/>
                  </a:lnTo>
                  <a:lnTo>
                    <a:pt x="897543" y="1393671"/>
                  </a:lnTo>
                  <a:lnTo>
                    <a:pt x="895543" y="1390681"/>
                  </a:lnTo>
                  <a:lnTo>
                    <a:pt x="890711" y="1385016"/>
                  </a:lnTo>
                  <a:lnTo>
                    <a:pt x="889544" y="1383128"/>
                  </a:lnTo>
                  <a:lnTo>
                    <a:pt x="890711" y="1382341"/>
                  </a:lnTo>
                  <a:lnTo>
                    <a:pt x="893544" y="1382341"/>
                  </a:lnTo>
                  <a:lnTo>
                    <a:pt x="895543" y="1382341"/>
                  </a:lnTo>
                  <a:lnTo>
                    <a:pt x="898709" y="1380453"/>
                  </a:lnTo>
                  <a:lnTo>
                    <a:pt x="898709" y="1379351"/>
                  </a:lnTo>
                  <a:lnTo>
                    <a:pt x="885545" y="1371799"/>
                  </a:lnTo>
                  <a:lnTo>
                    <a:pt x="883545" y="1372900"/>
                  </a:lnTo>
                  <a:lnTo>
                    <a:pt x="880379" y="1376676"/>
                  </a:lnTo>
                  <a:lnTo>
                    <a:pt x="877546" y="1380453"/>
                  </a:lnTo>
                  <a:lnTo>
                    <a:pt x="875546" y="1380453"/>
                  </a:lnTo>
                  <a:lnTo>
                    <a:pt x="872380" y="1380453"/>
                  </a:lnTo>
                  <a:lnTo>
                    <a:pt x="870213" y="1377463"/>
                  </a:lnTo>
                  <a:lnTo>
                    <a:pt x="868214" y="1373687"/>
                  </a:lnTo>
                  <a:lnTo>
                    <a:pt x="867547" y="1368022"/>
                  </a:lnTo>
                  <a:lnTo>
                    <a:pt x="867547" y="1363144"/>
                  </a:lnTo>
                  <a:lnTo>
                    <a:pt x="866214" y="1359368"/>
                  </a:lnTo>
                  <a:lnTo>
                    <a:pt x="864214" y="1358581"/>
                  </a:lnTo>
                  <a:lnTo>
                    <a:pt x="862214" y="1359368"/>
                  </a:lnTo>
                  <a:lnTo>
                    <a:pt x="859548" y="1359368"/>
                  </a:lnTo>
                  <a:lnTo>
                    <a:pt x="857548" y="1360469"/>
                  </a:lnTo>
                  <a:lnTo>
                    <a:pt x="855549" y="1361256"/>
                  </a:lnTo>
                  <a:lnTo>
                    <a:pt x="853049" y="1363144"/>
                  </a:lnTo>
                  <a:lnTo>
                    <a:pt x="853049" y="1366134"/>
                  </a:lnTo>
                  <a:lnTo>
                    <a:pt x="856215" y="1368809"/>
                  </a:lnTo>
                  <a:lnTo>
                    <a:pt x="857548" y="1370697"/>
                  </a:lnTo>
                  <a:lnTo>
                    <a:pt x="856215" y="1373687"/>
                  </a:lnTo>
                  <a:lnTo>
                    <a:pt x="854216" y="1376676"/>
                  </a:lnTo>
                  <a:lnTo>
                    <a:pt x="850216" y="1377463"/>
                  </a:lnTo>
                  <a:lnTo>
                    <a:pt x="847050" y="1379351"/>
                  </a:lnTo>
                  <a:lnTo>
                    <a:pt x="844217" y="1381240"/>
                  </a:lnTo>
                  <a:lnTo>
                    <a:pt x="843050" y="1383128"/>
                  </a:lnTo>
                  <a:lnTo>
                    <a:pt x="839051" y="1386118"/>
                  </a:lnTo>
                  <a:lnTo>
                    <a:pt x="838218" y="1386904"/>
                  </a:lnTo>
                  <a:lnTo>
                    <a:pt x="838218" y="1390681"/>
                  </a:lnTo>
                  <a:lnTo>
                    <a:pt x="836218" y="1392569"/>
                  </a:lnTo>
                  <a:lnTo>
                    <a:pt x="803889" y="1413812"/>
                  </a:lnTo>
                  <a:lnTo>
                    <a:pt x="801889" y="1416329"/>
                  </a:lnTo>
                  <a:lnTo>
                    <a:pt x="801889" y="1418375"/>
                  </a:lnTo>
                  <a:lnTo>
                    <a:pt x="801889" y="1420263"/>
                  </a:lnTo>
                  <a:lnTo>
                    <a:pt x="805056" y="1421365"/>
                  </a:lnTo>
                  <a:lnTo>
                    <a:pt x="832219" y="1431592"/>
                  </a:lnTo>
                  <a:lnTo>
                    <a:pt x="835052" y="1434582"/>
                  </a:lnTo>
                  <a:lnTo>
                    <a:pt x="853049" y="1444023"/>
                  </a:lnTo>
                  <a:lnTo>
                    <a:pt x="855549" y="1446698"/>
                  </a:lnTo>
                  <a:lnTo>
                    <a:pt x="855549" y="1449688"/>
                  </a:lnTo>
                  <a:lnTo>
                    <a:pt x="855549" y="1451576"/>
                  </a:lnTo>
                  <a:lnTo>
                    <a:pt x="852216" y="1452363"/>
                  </a:lnTo>
                  <a:lnTo>
                    <a:pt x="849050" y="1453464"/>
                  </a:lnTo>
                  <a:lnTo>
                    <a:pt x="842217" y="1455353"/>
                  </a:lnTo>
                  <a:lnTo>
                    <a:pt x="839051" y="1455353"/>
                  </a:lnTo>
                  <a:lnTo>
                    <a:pt x="835052" y="1454566"/>
                  </a:lnTo>
                  <a:lnTo>
                    <a:pt x="830219" y="1453464"/>
                  </a:lnTo>
                  <a:lnTo>
                    <a:pt x="824220" y="1453464"/>
                  </a:lnTo>
                  <a:lnTo>
                    <a:pt x="819054" y="1452363"/>
                  </a:lnTo>
                  <a:lnTo>
                    <a:pt x="815054" y="1452363"/>
                  </a:lnTo>
                  <a:lnTo>
                    <a:pt x="811055" y="1452363"/>
                  </a:lnTo>
                  <a:lnTo>
                    <a:pt x="809055" y="1454566"/>
                  </a:lnTo>
                  <a:lnTo>
                    <a:pt x="809055" y="1456454"/>
                  </a:lnTo>
                  <a:lnTo>
                    <a:pt x="807889" y="1461017"/>
                  </a:lnTo>
                  <a:lnTo>
                    <a:pt x="807889" y="1465895"/>
                  </a:lnTo>
                  <a:lnTo>
                    <a:pt x="807889" y="1466682"/>
                  </a:lnTo>
                  <a:lnTo>
                    <a:pt x="805889" y="1467784"/>
                  </a:lnTo>
                  <a:lnTo>
                    <a:pt x="803056" y="1467784"/>
                  </a:lnTo>
                  <a:lnTo>
                    <a:pt x="799890" y="1467784"/>
                  </a:lnTo>
                  <a:lnTo>
                    <a:pt x="797890" y="1467784"/>
                  </a:lnTo>
                  <a:lnTo>
                    <a:pt x="793891" y="1468570"/>
                  </a:lnTo>
                  <a:lnTo>
                    <a:pt x="793057" y="1469672"/>
                  </a:lnTo>
                  <a:lnTo>
                    <a:pt x="793057" y="1470459"/>
                  </a:lnTo>
                  <a:lnTo>
                    <a:pt x="793891" y="1472347"/>
                  </a:lnTo>
                  <a:lnTo>
                    <a:pt x="797057" y="1475336"/>
                  </a:lnTo>
                  <a:lnTo>
                    <a:pt x="801056" y="1478011"/>
                  </a:lnTo>
                  <a:lnTo>
                    <a:pt x="805056" y="1479113"/>
                  </a:lnTo>
                  <a:lnTo>
                    <a:pt x="805056" y="1481159"/>
                  </a:lnTo>
                  <a:lnTo>
                    <a:pt x="805889" y="1483047"/>
                  </a:lnTo>
                  <a:lnTo>
                    <a:pt x="807889" y="1483047"/>
                  </a:lnTo>
                  <a:lnTo>
                    <a:pt x="811055" y="1481788"/>
                  </a:lnTo>
                  <a:lnTo>
                    <a:pt x="813888" y="1481159"/>
                  </a:lnTo>
                  <a:lnTo>
                    <a:pt x="821053" y="1481788"/>
                  </a:lnTo>
                  <a:lnTo>
                    <a:pt x="827053" y="1481788"/>
                  </a:lnTo>
                  <a:lnTo>
                    <a:pt x="832219" y="1483676"/>
                  </a:lnTo>
                  <a:lnTo>
                    <a:pt x="834218" y="1486823"/>
                  </a:lnTo>
                  <a:lnTo>
                    <a:pt x="836218" y="1488711"/>
                  </a:lnTo>
                  <a:lnTo>
                    <a:pt x="835052" y="1492488"/>
                  </a:lnTo>
                  <a:lnTo>
                    <a:pt x="834218" y="1495478"/>
                  </a:lnTo>
                  <a:lnTo>
                    <a:pt x="832219" y="1497366"/>
                  </a:lnTo>
                  <a:lnTo>
                    <a:pt x="828219" y="1503817"/>
                  </a:lnTo>
                  <a:lnTo>
                    <a:pt x="825053" y="1507594"/>
                  </a:lnTo>
                  <a:lnTo>
                    <a:pt x="823053" y="1512472"/>
                  </a:lnTo>
                  <a:lnTo>
                    <a:pt x="821053" y="1518923"/>
                  </a:lnTo>
                  <a:lnTo>
                    <a:pt x="823053" y="1520811"/>
                  </a:lnTo>
                  <a:lnTo>
                    <a:pt x="825053" y="1520025"/>
                  </a:lnTo>
                  <a:lnTo>
                    <a:pt x="832219" y="1520025"/>
                  </a:lnTo>
                  <a:lnTo>
                    <a:pt x="839051" y="1518923"/>
                  </a:lnTo>
                  <a:lnTo>
                    <a:pt x="845050" y="1516248"/>
                  </a:lnTo>
                  <a:lnTo>
                    <a:pt x="847050" y="1515147"/>
                  </a:lnTo>
                  <a:lnTo>
                    <a:pt x="851049" y="1513258"/>
                  </a:lnTo>
                  <a:lnTo>
                    <a:pt x="856215" y="1512472"/>
                  </a:lnTo>
                  <a:lnTo>
                    <a:pt x="858215" y="1513258"/>
                  </a:lnTo>
                  <a:lnTo>
                    <a:pt x="861548" y="1514360"/>
                  </a:lnTo>
                  <a:lnTo>
                    <a:pt x="861548" y="1518136"/>
                  </a:lnTo>
                  <a:lnTo>
                    <a:pt x="859548" y="1520811"/>
                  </a:lnTo>
                  <a:lnTo>
                    <a:pt x="857548" y="1524588"/>
                  </a:lnTo>
                  <a:lnTo>
                    <a:pt x="855549" y="1525689"/>
                  </a:lnTo>
                  <a:lnTo>
                    <a:pt x="855549" y="1528364"/>
                  </a:lnTo>
                  <a:lnTo>
                    <a:pt x="858215" y="1531354"/>
                  </a:lnTo>
                  <a:lnTo>
                    <a:pt x="863548" y="1530253"/>
                  </a:lnTo>
                  <a:lnTo>
                    <a:pt x="870213" y="1530253"/>
                  </a:lnTo>
                  <a:lnTo>
                    <a:pt x="874379" y="1529466"/>
                  </a:lnTo>
                  <a:lnTo>
                    <a:pt x="879545" y="1528364"/>
                  </a:lnTo>
                  <a:lnTo>
                    <a:pt x="882378" y="1528364"/>
                  </a:lnTo>
                  <a:lnTo>
                    <a:pt x="886378" y="1528364"/>
                  </a:lnTo>
                  <a:lnTo>
                    <a:pt x="889544" y="1530253"/>
                  </a:lnTo>
                  <a:lnTo>
                    <a:pt x="891544" y="1532141"/>
                  </a:lnTo>
                  <a:lnTo>
                    <a:pt x="890711" y="1535130"/>
                  </a:lnTo>
                  <a:lnTo>
                    <a:pt x="888378" y="1538120"/>
                  </a:lnTo>
                  <a:lnTo>
                    <a:pt x="885545" y="1540008"/>
                  </a:lnTo>
                  <a:lnTo>
                    <a:pt x="883545" y="1542683"/>
                  </a:lnTo>
                  <a:lnTo>
                    <a:pt x="881545" y="1544572"/>
                  </a:lnTo>
                  <a:lnTo>
                    <a:pt x="880379" y="1546460"/>
                  </a:lnTo>
                  <a:lnTo>
                    <a:pt x="881545" y="1548348"/>
                  </a:lnTo>
                  <a:lnTo>
                    <a:pt x="881545" y="1551495"/>
                  </a:lnTo>
                  <a:lnTo>
                    <a:pt x="880379" y="1555272"/>
                  </a:lnTo>
                  <a:lnTo>
                    <a:pt x="880379" y="1557160"/>
                  </a:lnTo>
                  <a:lnTo>
                    <a:pt x="883545" y="1559048"/>
                  </a:lnTo>
                  <a:lnTo>
                    <a:pt x="888378" y="1557789"/>
                  </a:lnTo>
                  <a:lnTo>
                    <a:pt x="891544" y="1555901"/>
                  </a:lnTo>
                  <a:lnTo>
                    <a:pt x="893544" y="1552125"/>
                  </a:lnTo>
                  <a:lnTo>
                    <a:pt x="893544" y="1547719"/>
                  </a:lnTo>
                  <a:lnTo>
                    <a:pt x="893544" y="1542683"/>
                  </a:lnTo>
                  <a:lnTo>
                    <a:pt x="895543" y="1540008"/>
                  </a:lnTo>
                  <a:lnTo>
                    <a:pt x="897543" y="1538120"/>
                  </a:lnTo>
                  <a:lnTo>
                    <a:pt x="899543" y="1537019"/>
                  </a:lnTo>
                  <a:lnTo>
                    <a:pt x="904709" y="1537019"/>
                  </a:lnTo>
                  <a:lnTo>
                    <a:pt x="910708" y="1538120"/>
                  </a:lnTo>
                  <a:lnTo>
                    <a:pt x="916707" y="1540795"/>
                  </a:lnTo>
                  <a:lnTo>
                    <a:pt x="921540" y="1542054"/>
                  </a:lnTo>
                  <a:lnTo>
                    <a:pt x="923873" y="1542683"/>
                  </a:lnTo>
                  <a:lnTo>
                    <a:pt x="926706" y="1543942"/>
                  </a:lnTo>
                  <a:lnTo>
                    <a:pt x="927872" y="1544572"/>
                  </a:lnTo>
                  <a:lnTo>
                    <a:pt x="928705" y="1546460"/>
                  </a:lnTo>
                  <a:lnTo>
                    <a:pt x="927872" y="1550236"/>
                  </a:lnTo>
                  <a:lnTo>
                    <a:pt x="927872" y="1555272"/>
                  </a:lnTo>
                  <a:lnTo>
                    <a:pt x="931872" y="1559048"/>
                  </a:lnTo>
                  <a:lnTo>
                    <a:pt x="935871" y="1560936"/>
                  </a:lnTo>
                  <a:lnTo>
                    <a:pt x="942703" y="1561566"/>
                  </a:lnTo>
                  <a:lnTo>
                    <a:pt x="947869" y="1561566"/>
                  </a:lnTo>
                  <a:lnTo>
                    <a:pt x="951869" y="1560936"/>
                  </a:lnTo>
                  <a:lnTo>
                    <a:pt x="954702" y="1559677"/>
                  </a:lnTo>
                  <a:lnTo>
                    <a:pt x="961867" y="1559677"/>
                  </a:lnTo>
                  <a:lnTo>
                    <a:pt x="979198" y="1564713"/>
                  </a:lnTo>
                  <a:lnTo>
                    <a:pt x="983864" y="1566601"/>
                  </a:lnTo>
                  <a:lnTo>
                    <a:pt x="987197" y="1568489"/>
                  </a:lnTo>
                  <a:lnTo>
                    <a:pt x="989197" y="1571164"/>
                  </a:lnTo>
                  <a:lnTo>
                    <a:pt x="991197" y="1573052"/>
                  </a:lnTo>
                  <a:lnTo>
                    <a:pt x="994363" y="1574154"/>
                  </a:lnTo>
                  <a:lnTo>
                    <a:pt x="999196" y="1572266"/>
                  </a:lnTo>
                  <a:lnTo>
                    <a:pt x="1002362" y="1570377"/>
                  </a:lnTo>
                  <a:lnTo>
                    <a:pt x="1007195" y="1567388"/>
                  </a:lnTo>
                  <a:lnTo>
                    <a:pt x="1012361" y="1564713"/>
                  </a:lnTo>
                  <a:lnTo>
                    <a:pt x="1015193" y="1562824"/>
                  </a:lnTo>
                  <a:lnTo>
                    <a:pt x="1019193" y="1561566"/>
                  </a:lnTo>
                  <a:lnTo>
                    <a:pt x="1023192" y="1561566"/>
                  </a:lnTo>
                  <a:lnTo>
                    <a:pt x="1026359" y="1559677"/>
                  </a:lnTo>
                  <a:lnTo>
                    <a:pt x="1029525" y="1557160"/>
                  </a:lnTo>
                  <a:lnTo>
                    <a:pt x="1032358" y="1555272"/>
                  </a:lnTo>
                  <a:lnTo>
                    <a:pt x="1033524" y="1553383"/>
                  </a:lnTo>
                  <a:lnTo>
                    <a:pt x="1035524" y="1552125"/>
                  </a:lnTo>
                  <a:lnTo>
                    <a:pt x="1038357" y="1552125"/>
                  </a:lnTo>
                  <a:lnTo>
                    <a:pt x="1050355" y="1555272"/>
                  </a:lnTo>
                  <a:lnTo>
                    <a:pt x="1058354" y="1557160"/>
                  </a:lnTo>
                  <a:lnTo>
                    <a:pt x="1061520" y="1557160"/>
                  </a:lnTo>
                  <a:lnTo>
                    <a:pt x="1064687" y="1555272"/>
                  </a:lnTo>
                  <a:lnTo>
                    <a:pt x="1066686" y="1554013"/>
                  </a:lnTo>
                  <a:lnTo>
                    <a:pt x="1068686" y="1551495"/>
                  </a:lnTo>
                  <a:lnTo>
                    <a:pt x="1070686" y="1550236"/>
                  </a:lnTo>
                  <a:lnTo>
                    <a:pt x="1073519" y="1549607"/>
                  </a:lnTo>
                  <a:lnTo>
                    <a:pt x="1075519" y="1548348"/>
                  </a:lnTo>
                  <a:lnTo>
                    <a:pt x="1079518" y="1548348"/>
                  </a:lnTo>
                  <a:lnTo>
                    <a:pt x="1083517" y="1549607"/>
                  </a:lnTo>
                  <a:lnTo>
                    <a:pt x="1085517" y="1552125"/>
                  </a:lnTo>
                  <a:lnTo>
                    <a:pt x="1084684" y="1555901"/>
                  </a:lnTo>
                  <a:lnTo>
                    <a:pt x="1081518" y="1562824"/>
                  </a:lnTo>
                  <a:lnTo>
                    <a:pt x="1080684" y="1565499"/>
                  </a:lnTo>
                  <a:lnTo>
                    <a:pt x="1081518" y="1567388"/>
                  </a:lnTo>
                  <a:lnTo>
                    <a:pt x="1083517" y="1568489"/>
                  </a:lnTo>
                  <a:lnTo>
                    <a:pt x="1093516" y="1569276"/>
                  </a:lnTo>
                  <a:lnTo>
                    <a:pt x="1100015" y="1570377"/>
                  </a:lnTo>
                  <a:lnTo>
                    <a:pt x="1104848" y="1574154"/>
                  </a:lnTo>
                  <a:lnTo>
                    <a:pt x="1102015" y="1573052"/>
                  </a:lnTo>
                  <a:lnTo>
                    <a:pt x="1098849" y="1572266"/>
                  </a:lnTo>
                  <a:lnTo>
                    <a:pt x="1094683" y="1571164"/>
                  </a:lnTo>
                  <a:lnTo>
                    <a:pt x="1083517" y="1570377"/>
                  </a:lnTo>
                  <a:lnTo>
                    <a:pt x="1079518" y="1568489"/>
                  </a:lnTo>
                  <a:lnTo>
                    <a:pt x="1078685" y="1565499"/>
                  </a:lnTo>
                  <a:lnTo>
                    <a:pt x="1079518" y="1562824"/>
                  </a:lnTo>
                  <a:lnTo>
                    <a:pt x="1080684" y="1559677"/>
                  </a:lnTo>
                  <a:lnTo>
                    <a:pt x="1081518" y="1555901"/>
                  </a:lnTo>
                  <a:lnTo>
                    <a:pt x="1082684" y="1552125"/>
                  </a:lnTo>
                  <a:lnTo>
                    <a:pt x="1078685" y="1550236"/>
                  </a:lnTo>
                  <a:lnTo>
                    <a:pt x="1075519" y="1550236"/>
                  </a:lnTo>
                  <a:lnTo>
                    <a:pt x="1071519" y="1553383"/>
                  </a:lnTo>
                  <a:lnTo>
                    <a:pt x="1066686" y="1557160"/>
                  </a:lnTo>
                  <a:lnTo>
                    <a:pt x="1063520" y="1559048"/>
                  </a:lnTo>
                  <a:lnTo>
                    <a:pt x="1058354" y="1559048"/>
                  </a:lnTo>
                  <a:lnTo>
                    <a:pt x="1054355" y="1557789"/>
                  </a:lnTo>
                  <a:lnTo>
                    <a:pt x="1049522" y="1555901"/>
                  </a:lnTo>
                  <a:lnTo>
                    <a:pt x="1042356" y="1555272"/>
                  </a:lnTo>
                  <a:lnTo>
                    <a:pt x="1035524" y="1554013"/>
                  </a:lnTo>
                  <a:lnTo>
                    <a:pt x="1033524" y="1557160"/>
                  </a:lnTo>
                  <a:lnTo>
                    <a:pt x="1031525" y="1559048"/>
                  </a:lnTo>
                  <a:lnTo>
                    <a:pt x="1027525" y="1560936"/>
                  </a:lnTo>
                  <a:lnTo>
                    <a:pt x="1021193" y="1563611"/>
                  </a:lnTo>
                  <a:lnTo>
                    <a:pt x="1016360" y="1564713"/>
                  </a:lnTo>
                  <a:lnTo>
                    <a:pt x="1013194" y="1565499"/>
                  </a:lnTo>
                  <a:lnTo>
                    <a:pt x="1008361" y="1569276"/>
                  </a:lnTo>
                  <a:lnTo>
                    <a:pt x="1001195" y="1573052"/>
                  </a:lnTo>
                  <a:lnTo>
                    <a:pt x="994363" y="1576042"/>
                  </a:lnTo>
                  <a:lnTo>
                    <a:pt x="991863" y="1576042"/>
                  </a:lnTo>
                  <a:lnTo>
                    <a:pt x="987864" y="1573052"/>
                  </a:lnTo>
                  <a:lnTo>
                    <a:pt x="985864" y="1570377"/>
                  </a:lnTo>
                  <a:lnTo>
                    <a:pt x="983864" y="1568489"/>
                  </a:lnTo>
                  <a:lnTo>
                    <a:pt x="979865" y="1567388"/>
                  </a:lnTo>
                  <a:lnTo>
                    <a:pt x="975199" y="1565499"/>
                  </a:lnTo>
                  <a:lnTo>
                    <a:pt x="965867" y="1563611"/>
                  </a:lnTo>
                  <a:lnTo>
                    <a:pt x="959201" y="1561566"/>
                  </a:lnTo>
                  <a:lnTo>
                    <a:pt x="953869" y="1561566"/>
                  </a:lnTo>
                  <a:lnTo>
                    <a:pt x="950702" y="1562824"/>
                  </a:lnTo>
                  <a:lnTo>
                    <a:pt x="942703" y="1563611"/>
                  </a:lnTo>
                  <a:lnTo>
                    <a:pt x="937871" y="1563611"/>
                  </a:lnTo>
                  <a:lnTo>
                    <a:pt x="933871" y="1561566"/>
                  </a:lnTo>
                  <a:lnTo>
                    <a:pt x="930705" y="1560936"/>
                  </a:lnTo>
                  <a:lnTo>
                    <a:pt x="926706" y="1555901"/>
                  </a:lnTo>
                  <a:lnTo>
                    <a:pt x="924706" y="1550236"/>
                  </a:lnTo>
                  <a:lnTo>
                    <a:pt x="926706" y="1547719"/>
                  </a:lnTo>
                  <a:lnTo>
                    <a:pt x="925872" y="1545830"/>
                  </a:lnTo>
                  <a:lnTo>
                    <a:pt x="924706" y="1544572"/>
                  </a:lnTo>
                  <a:lnTo>
                    <a:pt x="921540" y="1543942"/>
                  </a:lnTo>
                  <a:lnTo>
                    <a:pt x="918707" y="1542683"/>
                  </a:lnTo>
                  <a:lnTo>
                    <a:pt x="910708" y="1540008"/>
                  </a:lnTo>
                  <a:lnTo>
                    <a:pt x="904709" y="1538120"/>
                  </a:lnTo>
                  <a:lnTo>
                    <a:pt x="900709" y="1538120"/>
                  </a:lnTo>
                  <a:lnTo>
                    <a:pt x="897543" y="1538907"/>
                  </a:lnTo>
                  <a:lnTo>
                    <a:pt x="896710" y="1542683"/>
                  </a:lnTo>
                  <a:lnTo>
                    <a:pt x="896710" y="1546460"/>
                  </a:lnTo>
                  <a:lnTo>
                    <a:pt x="896710" y="1551495"/>
                  </a:lnTo>
                  <a:lnTo>
                    <a:pt x="893544" y="1557160"/>
                  </a:lnTo>
                  <a:lnTo>
                    <a:pt x="889544" y="1559677"/>
                  </a:lnTo>
                  <a:lnTo>
                    <a:pt x="883545" y="1560936"/>
                  </a:lnTo>
                  <a:lnTo>
                    <a:pt x="879545" y="1559048"/>
                  </a:lnTo>
                  <a:lnTo>
                    <a:pt x="877546" y="1555272"/>
                  </a:lnTo>
                  <a:lnTo>
                    <a:pt x="877546" y="1550236"/>
                  </a:lnTo>
                  <a:lnTo>
                    <a:pt x="878379" y="1545830"/>
                  </a:lnTo>
                  <a:lnTo>
                    <a:pt x="881545" y="1542683"/>
                  </a:lnTo>
                  <a:lnTo>
                    <a:pt x="883545" y="1540008"/>
                  </a:lnTo>
                  <a:lnTo>
                    <a:pt x="885545" y="1537019"/>
                  </a:lnTo>
                  <a:lnTo>
                    <a:pt x="887544" y="1535130"/>
                  </a:lnTo>
                  <a:lnTo>
                    <a:pt x="888378" y="1532141"/>
                  </a:lnTo>
                  <a:lnTo>
                    <a:pt x="886378" y="1530253"/>
                  </a:lnTo>
                  <a:lnTo>
                    <a:pt x="882378" y="1530253"/>
                  </a:lnTo>
                  <a:lnTo>
                    <a:pt x="878379" y="1530253"/>
                  </a:lnTo>
                  <a:lnTo>
                    <a:pt x="873546" y="1531354"/>
                  </a:lnTo>
                  <a:lnTo>
                    <a:pt x="868214" y="1532141"/>
                  </a:lnTo>
                  <a:lnTo>
                    <a:pt x="864214" y="1533242"/>
                  </a:lnTo>
                  <a:lnTo>
                    <a:pt x="859548" y="1533242"/>
                  </a:lnTo>
                  <a:lnTo>
                    <a:pt x="855549" y="1531354"/>
                  </a:lnTo>
                  <a:lnTo>
                    <a:pt x="854216" y="1528364"/>
                  </a:lnTo>
                  <a:lnTo>
                    <a:pt x="854216" y="1525689"/>
                  </a:lnTo>
                  <a:lnTo>
                    <a:pt x="855549" y="1521913"/>
                  </a:lnTo>
                  <a:lnTo>
                    <a:pt x="858215" y="1518136"/>
                  </a:lnTo>
                  <a:lnTo>
                    <a:pt x="859548" y="1516248"/>
                  </a:lnTo>
                  <a:lnTo>
                    <a:pt x="857548" y="1514360"/>
                  </a:lnTo>
                  <a:lnTo>
                    <a:pt x="854216" y="1514360"/>
                  </a:lnTo>
                  <a:lnTo>
                    <a:pt x="850216" y="1515147"/>
                  </a:lnTo>
                  <a:lnTo>
                    <a:pt x="847050" y="1517035"/>
                  </a:lnTo>
                  <a:lnTo>
                    <a:pt x="843050" y="1518923"/>
                  </a:lnTo>
                  <a:lnTo>
                    <a:pt x="839051" y="1521913"/>
                  </a:lnTo>
                  <a:lnTo>
                    <a:pt x="834218" y="1521913"/>
                  </a:lnTo>
                  <a:lnTo>
                    <a:pt x="828219" y="1522700"/>
                  </a:lnTo>
                  <a:lnTo>
                    <a:pt x="822220" y="1521913"/>
                  </a:lnTo>
                  <a:lnTo>
                    <a:pt x="820220" y="1520025"/>
                  </a:lnTo>
                  <a:lnTo>
                    <a:pt x="819054" y="1517035"/>
                  </a:lnTo>
                  <a:lnTo>
                    <a:pt x="820220" y="1512472"/>
                  </a:lnTo>
                  <a:lnTo>
                    <a:pt x="824220" y="1508695"/>
                  </a:lnTo>
                  <a:lnTo>
                    <a:pt x="826219" y="1503817"/>
                  </a:lnTo>
                  <a:lnTo>
                    <a:pt x="831052" y="1497366"/>
                  </a:lnTo>
                  <a:lnTo>
                    <a:pt x="833052" y="1493117"/>
                  </a:lnTo>
                  <a:lnTo>
                    <a:pt x="833052" y="1489341"/>
                  </a:lnTo>
                  <a:lnTo>
                    <a:pt x="831052" y="1486823"/>
                  </a:lnTo>
                  <a:lnTo>
                    <a:pt x="828219" y="1484935"/>
                  </a:lnTo>
                  <a:lnTo>
                    <a:pt x="820220" y="1483676"/>
                  </a:lnTo>
                  <a:lnTo>
                    <a:pt x="811055" y="1483676"/>
                  </a:lnTo>
                  <a:lnTo>
                    <a:pt x="807055" y="1485564"/>
                  </a:lnTo>
                  <a:lnTo>
                    <a:pt x="805889" y="1486823"/>
                  </a:lnTo>
                  <a:lnTo>
                    <a:pt x="803889" y="1492488"/>
                  </a:lnTo>
                  <a:lnTo>
                    <a:pt x="803056" y="1497366"/>
                  </a:lnTo>
                  <a:lnTo>
                    <a:pt x="799890" y="1503031"/>
                  </a:lnTo>
                  <a:lnTo>
                    <a:pt x="799056" y="1507594"/>
                  </a:lnTo>
                  <a:lnTo>
                    <a:pt x="795890" y="1510583"/>
                  </a:lnTo>
                  <a:lnTo>
                    <a:pt x="793891" y="1511370"/>
                  </a:lnTo>
                  <a:lnTo>
                    <a:pt x="791058" y="1512472"/>
                  </a:lnTo>
                  <a:lnTo>
                    <a:pt x="787891" y="1511370"/>
                  </a:lnTo>
                  <a:lnTo>
                    <a:pt x="781892" y="1510583"/>
                  </a:lnTo>
                  <a:lnTo>
                    <a:pt x="778726" y="1508695"/>
                  </a:lnTo>
                  <a:lnTo>
                    <a:pt x="776726" y="1505706"/>
                  </a:lnTo>
                  <a:lnTo>
                    <a:pt x="772727" y="1501929"/>
                  </a:lnTo>
                  <a:lnTo>
                    <a:pt x="769894" y="1500041"/>
                  </a:lnTo>
                  <a:lnTo>
                    <a:pt x="764728" y="1495478"/>
                  </a:lnTo>
                  <a:lnTo>
                    <a:pt x="762728" y="1492488"/>
                  </a:lnTo>
                  <a:lnTo>
                    <a:pt x="758729" y="1490600"/>
                  </a:lnTo>
                  <a:lnTo>
                    <a:pt x="756729" y="1491229"/>
                  </a:lnTo>
                  <a:lnTo>
                    <a:pt x="750730" y="1495478"/>
                  </a:lnTo>
                  <a:lnTo>
                    <a:pt x="746730" y="1498153"/>
                  </a:lnTo>
                  <a:lnTo>
                    <a:pt x="741398" y="1500041"/>
                  </a:lnTo>
                  <a:lnTo>
                    <a:pt x="738731" y="1501142"/>
                  </a:lnTo>
                  <a:lnTo>
                    <a:pt x="729399" y="1500041"/>
                  </a:lnTo>
                  <a:lnTo>
                    <a:pt x="722734" y="1497366"/>
                  </a:lnTo>
                  <a:lnTo>
                    <a:pt x="711402" y="1492488"/>
                  </a:lnTo>
                  <a:lnTo>
                    <a:pt x="708236" y="1488711"/>
                  </a:lnTo>
                  <a:lnTo>
                    <a:pt x="704236" y="1484935"/>
                  </a:lnTo>
                  <a:lnTo>
                    <a:pt x="700237" y="1483047"/>
                  </a:lnTo>
                  <a:lnTo>
                    <a:pt x="696237" y="1483047"/>
                  </a:lnTo>
                  <a:lnTo>
                    <a:pt x="692238" y="1485564"/>
                  </a:lnTo>
                  <a:lnTo>
                    <a:pt x="685405" y="1490600"/>
                  </a:lnTo>
                  <a:lnTo>
                    <a:pt x="680239" y="1492488"/>
                  </a:lnTo>
                  <a:lnTo>
                    <a:pt x="674240" y="1494376"/>
                  </a:lnTo>
                  <a:lnTo>
                    <a:pt x="670241" y="1494376"/>
                  </a:lnTo>
                  <a:lnTo>
                    <a:pt x="663075" y="1494376"/>
                  </a:lnTo>
                  <a:lnTo>
                    <a:pt x="652243" y="1494376"/>
                  </a:lnTo>
                  <a:lnTo>
                    <a:pt x="635746" y="1496264"/>
                  </a:lnTo>
                  <a:lnTo>
                    <a:pt x="625080" y="1501142"/>
                  </a:lnTo>
                  <a:lnTo>
                    <a:pt x="615082" y="1504919"/>
                  </a:lnTo>
                  <a:lnTo>
                    <a:pt x="603750" y="1510583"/>
                  </a:lnTo>
                  <a:lnTo>
                    <a:pt x="594585" y="1515147"/>
                  </a:lnTo>
                  <a:lnTo>
                    <a:pt x="589752" y="1517035"/>
                  </a:lnTo>
                  <a:lnTo>
                    <a:pt x="585752" y="1517035"/>
                  </a:lnTo>
                  <a:lnTo>
                    <a:pt x="582586" y="1514360"/>
                  </a:lnTo>
                  <a:lnTo>
                    <a:pt x="583753" y="1510583"/>
                  </a:lnTo>
                  <a:lnTo>
                    <a:pt x="589752" y="1504919"/>
                  </a:lnTo>
                  <a:lnTo>
                    <a:pt x="595751" y="1498153"/>
                  </a:lnTo>
                  <a:lnTo>
                    <a:pt x="600584" y="1491229"/>
                  </a:lnTo>
                  <a:lnTo>
                    <a:pt x="600584" y="1489341"/>
                  </a:lnTo>
                  <a:lnTo>
                    <a:pt x="598584" y="1486823"/>
                  </a:lnTo>
                  <a:lnTo>
                    <a:pt x="593751" y="1484935"/>
                  </a:lnTo>
                  <a:lnTo>
                    <a:pt x="579753" y="1481788"/>
                  </a:lnTo>
                  <a:lnTo>
                    <a:pt x="571421" y="1481788"/>
                  </a:lnTo>
                  <a:lnTo>
                    <a:pt x="566588" y="1483676"/>
                  </a:lnTo>
                  <a:lnTo>
                    <a:pt x="560589" y="1488711"/>
                  </a:lnTo>
                  <a:lnTo>
                    <a:pt x="557423" y="1490600"/>
                  </a:lnTo>
                  <a:lnTo>
                    <a:pt x="551424" y="1492488"/>
                  </a:lnTo>
                  <a:lnTo>
                    <a:pt x="545425" y="1492488"/>
                  </a:lnTo>
                  <a:lnTo>
                    <a:pt x="536259" y="1493117"/>
                  </a:lnTo>
                  <a:lnTo>
                    <a:pt x="531427" y="1492488"/>
                  </a:lnTo>
                  <a:lnTo>
                    <a:pt x="529427" y="1491229"/>
                  </a:lnTo>
                  <a:lnTo>
                    <a:pt x="526261" y="1485564"/>
                  </a:lnTo>
                  <a:lnTo>
                    <a:pt x="525427" y="1481159"/>
                  </a:lnTo>
                  <a:lnTo>
                    <a:pt x="529427" y="1477225"/>
                  </a:lnTo>
                  <a:lnTo>
                    <a:pt x="535426" y="1472347"/>
                  </a:lnTo>
                  <a:lnTo>
                    <a:pt x="538259" y="1464007"/>
                  </a:lnTo>
                  <a:lnTo>
                    <a:pt x="541425" y="1457241"/>
                  </a:lnTo>
                  <a:lnTo>
                    <a:pt x="545425" y="1449688"/>
                  </a:lnTo>
                  <a:lnTo>
                    <a:pt x="549424" y="1442135"/>
                  </a:lnTo>
                  <a:lnTo>
                    <a:pt x="551424" y="1437257"/>
                  </a:lnTo>
                  <a:lnTo>
                    <a:pt x="552590" y="1433481"/>
                  </a:lnTo>
                  <a:lnTo>
                    <a:pt x="553424" y="1425928"/>
                  </a:lnTo>
                  <a:lnTo>
                    <a:pt x="552590" y="1423253"/>
                  </a:lnTo>
                  <a:lnTo>
                    <a:pt x="547424" y="1418375"/>
                  </a:lnTo>
                  <a:lnTo>
                    <a:pt x="540259" y="1414441"/>
                  </a:lnTo>
                  <a:lnTo>
                    <a:pt x="534259" y="1412553"/>
                  </a:lnTo>
                  <a:lnTo>
                    <a:pt x="531427" y="1413812"/>
                  </a:lnTo>
                  <a:lnTo>
                    <a:pt x="524261" y="1419476"/>
                  </a:lnTo>
                  <a:lnTo>
                    <a:pt x="515429" y="1429704"/>
                  </a:lnTo>
                  <a:lnTo>
                    <a:pt x="504930" y="1440247"/>
                  </a:lnTo>
                  <a:lnTo>
                    <a:pt x="468935" y="1459129"/>
                  </a:lnTo>
                  <a:lnTo>
                    <a:pt x="455770" y="1461017"/>
                  </a:lnTo>
                  <a:lnTo>
                    <a:pt x="447771" y="1461017"/>
                  </a:lnTo>
                  <a:lnTo>
                    <a:pt x="442939" y="1461017"/>
                  </a:lnTo>
                  <a:lnTo>
                    <a:pt x="436606" y="1464007"/>
                  </a:lnTo>
                </a:path>
                <a:path w="1508125" h="1694179">
                  <a:moveTo>
                    <a:pt x="977199" y="599512"/>
                  </a:moveTo>
                  <a:lnTo>
                    <a:pt x="975866" y="597624"/>
                  </a:lnTo>
                  <a:lnTo>
                    <a:pt x="975866" y="595736"/>
                  </a:lnTo>
                  <a:lnTo>
                    <a:pt x="977199" y="594949"/>
                  </a:lnTo>
                  <a:lnTo>
                    <a:pt x="979865" y="590701"/>
                  </a:lnTo>
                  <a:lnTo>
                    <a:pt x="981865" y="588183"/>
                  </a:lnTo>
                  <a:lnTo>
                    <a:pt x="983864" y="586138"/>
                  </a:lnTo>
                  <a:lnTo>
                    <a:pt x="987197" y="581260"/>
                  </a:lnTo>
                  <a:lnTo>
                    <a:pt x="987864" y="576696"/>
                  </a:lnTo>
                  <a:lnTo>
                    <a:pt x="987197" y="573707"/>
                  </a:lnTo>
                  <a:lnTo>
                    <a:pt x="985198" y="571032"/>
                  </a:lnTo>
                  <a:lnTo>
                    <a:pt x="983198" y="571032"/>
                  </a:lnTo>
                  <a:lnTo>
                    <a:pt x="979865" y="568042"/>
                  </a:lnTo>
                  <a:lnTo>
                    <a:pt x="979198" y="565367"/>
                  </a:lnTo>
                  <a:lnTo>
                    <a:pt x="979865" y="563479"/>
                  </a:lnTo>
                  <a:lnTo>
                    <a:pt x="981198" y="560489"/>
                  </a:lnTo>
                  <a:lnTo>
                    <a:pt x="981198" y="557814"/>
                  </a:lnTo>
                  <a:lnTo>
                    <a:pt x="979198" y="554824"/>
                  </a:lnTo>
                  <a:lnTo>
                    <a:pt x="975199" y="551835"/>
                  </a:lnTo>
                  <a:lnTo>
                    <a:pt x="973199" y="554038"/>
                  </a:lnTo>
                  <a:lnTo>
                    <a:pt x="969200" y="554038"/>
                  </a:lnTo>
                  <a:lnTo>
                    <a:pt x="965200" y="551048"/>
                  </a:lnTo>
                  <a:lnTo>
                    <a:pt x="959868" y="548058"/>
                  </a:lnTo>
                  <a:lnTo>
                    <a:pt x="956702" y="543495"/>
                  </a:lnTo>
                  <a:lnTo>
                    <a:pt x="953869" y="540505"/>
                  </a:lnTo>
                  <a:lnTo>
                    <a:pt x="949869" y="537830"/>
                  </a:lnTo>
                  <a:lnTo>
                    <a:pt x="943870" y="535942"/>
                  </a:lnTo>
                  <a:lnTo>
                    <a:pt x="938704" y="535942"/>
                  </a:lnTo>
                  <a:lnTo>
                    <a:pt x="933871" y="537830"/>
                  </a:lnTo>
                  <a:lnTo>
                    <a:pt x="927872" y="543495"/>
                  </a:lnTo>
                  <a:lnTo>
                    <a:pt x="924706" y="546170"/>
                  </a:lnTo>
                  <a:lnTo>
                    <a:pt x="918707" y="549160"/>
                  </a:lnTo>
                  <a:lnTo>
                    <a:pt x="910708" y="554038"/>
                  </a:lnTo>
                  <a:lnTo>
                    <a:pt x="902709" y="558601"/>
                  </a:lnTo>
                  <a:lnTo>
                    <a:pt x="894710" y="563479"/>
                  </a:lnTo>
                  <a:lnTo>
                    <a:pt x="888378" y="567255"/>
                  </a:lnTo>
                  <a:lnTo>
                    <a:pt x="884378" y="569930"/>
                  </a:lnTo>
                  <a:lnTo>
                    <a:pt x="883545" y="572920"/>
                  </a:lnTo>
                  <a:lnTo>
                    <a:pt x="887544" y="579371"/>
                  </a:lnTo>
                  <a:lnTo>
                    <a:pt x="891544" y="586138"/>
                  </a:lnTo>
                  <a:lnTo>
                    <a:pt x="893544" y="592589"/>
                  </a:lnTo>
                  <a:lnTo>
                    <a:pt x="891544" y="598726"/>
                  </a:lnTo>
                  <a:lnTo>
                    <a:pt x="887544" y="603289"/>
                  </a:lnTo>
                  <a:lnTo>
                    <a:pt x="883545" y="606279"/>
                  </a:lnTo>
                  <a:lnTo>
                    <a:pt x="878379" y="608954"/>
                  </a:lnTo>
                  <a:lnTo>
                    <a:pt x="876379" y="610055"/>
                  </a:lnTo>
                  <a:lnTo>
                    <a:pt x="873546" y="610842"/>
                  </a:lnTo>
                  <a:lnTo>
                    <a:pt x="870213" y="610842"/>
                  </a:lnTo>
                  <a:lnTo>
                    <a:pt x="867547" y="610842"/>
                  </a:lnTo>
                  <a:lnTo>
                    <a:pt x="863548" y="610055"/>
                  </a:lnTo>
                  <a:lnTo>
                    <a:pt x="861548" y="608954"/>
                  </a:lnTo>
                  <a:lnTo>
                    <a:pt x="859548" y="607065"/>
                  </a:lnTo>
                  <a:lnTo>
                    <a:pt x="858215" y="604390"/>
                  </a:lnTo>
                  <a:lnTo>
                    <a:pt x="859548" y="600614"/>
                  </a:lnTo>
                  <a:lnTo>
                    <a:pt x="861548" y="596837"/>
                  </a:lnTo>
                  <a:lnTo>
                    <a:pt x="863548" y="593848"/>
                  </a:lnTo>
                  <a:lnTo>
                    <a:pt x="863548" y="584249"/>
                  </a:lnTo>
                  <a:lnTo>
                    <a:pt x="862214" y="583148"/>
                  </a:lnTo>
                  <a:lnTo>
                    <a:pt x="860215" y="584249"/>
                  </a:lnTo>
                  <a:lnTo>
                    <a:pt x="858215" y="584249"/>
                  </a:lnTo>
                  <a:lnTo>
                    <a:pt x="853049" y="585036"/>
                  </a:lnTo>
                  <a:lnTo>
                    <a:pt x="848216" y="584249"/>
                  </a:lnTo>
                  <a:lnTo>
                    <a:pt x="845050" y="584249"/>
                  </a:lnTo>
                  <a:lnTo>
                    <a:pt x="842217" y="584249"/>
                  </a:lnTo>
                  <a:lnTo>
                    <a:pt x="839051" y="584249"/>
                  </a:lnTo>
                  <a:lnTo>
                    <a:pt x="837051" y="584249"/>
                  </a:lnTo>
                  <a:lnTo>
                    <a:pt x="832219" y="581260"/>
                  </a:lnTo>
                  <a:lnTo>
                    <a:pt x="828219" y="581260"/>
                  </a:lnTo>
                  <a:lnTo>
                    <a:pt x="823053" y="581260"/>
                  </a:lnTo>
                  <a:lnTo>
                    <a:pt x="817887" y="588183"/>
                  </a:lnTo>
                  <a:lnTo>
                    <a:pt x="815888" y="593848"/>
                  </a:lnTo>
                  <a:lnTo>
                    <a:pt x="815888" y="597624"/>
                  </a:lnTo>
                  <a:lnTo>
                    <a:pt x="817054" y="602502"/>
                  </a:lnTo>
                  <a:lnTo>
                    <a:pt x="817054" y="608167"/>
                  </a:lnTo>
                  <a:lnTo>
                    <a:pt x="817054" y="614618"/>
                  </a:lnTo>
                  <a:lnTo>
                    <a:pt x="815888" y="620283"/>
                  </a:lnTo>
                  <a:lnTo>
                    <a:pt x="815054" y="625948"/>
                  </a:lnTo>
                  <a:lnTo>
                    <a:pt x="813055" y="627836"/>
                  </a:lnTo>
                  <a:lnTo>
                    <a:pt x="809888" y="629724"/>
                  </a:lnTo>
                  <a:lnTo>
                    <a:pt x="801889" y="630826"/>
                  </a:lnTo>
                  <a:lnTo>
                    <a:pt x="791891" y="632714"/>
                  </a:lnTo>
                  <a:lnTo>
                    <a:pt x="776726" y="650967"/>
                  </a:lnTo>
                  <a:lnTo>
                    <a:pt x="774726" y="653484"/>
                  </a:lnTo>
                  <a:lnTo>
                    <a:pt x="772727" y="654743"/>
                  </a:lnTo>
                  <a:lnTo>
                    <a:pt x="769894" y="654743"/>
                  </a:lnTo>
                  <a:lnTo>
                    <a:pt x="766728" y="654743"/>
                  </a:lnTo>
                  <a:lnTo>
                    <a:pt x="762728" y="654743"/>
                  </a:lnTo>
                  <a:lnTo>
                    <a:pt x="760728" y="652855"/>
                  </a:lnTo>
                  <a:lnTo>
                    <a:pt x="759895" y="650967"/>
                  </a:lnTo>
                  <a:lnTo>
                    <a:pt x="760728" y="644043"/>
                  </a:lnTo>
                  <a:lnTo>
                    <a:pt x="760728" y="633501"/>
                  </a:lnTo>
                  <a:lnTo>
                    <a:pt x="760728" y="622171"/>
                  </a:lnTo>
                  <a:lnTo>
                    <a:pt x="759895" y="620283"/>
                  </a:lnTo>
                  <a:lnTo>
                    <a:pt x="755896" y="619496"/>
                  </a:lnTo>
                  <a:lnTo>
                    <a:pt x="747397" y="620283"/>
                  </a:lnTo>
                  <a:lnTo>
                    <a:pt x="741398" y="621384"/>
                  </a:lnTo>
                  <a:lnTo>
                    <a:pt x="740731" y="623273"/>
                  </a:lnTo>
                  <a:lnTo>
                    <a:pt x="739398" y="627836"/>
                  </a:lnTo>
                  <a:lnTo>
                    <a:pt x="739398" y="631612"/>
                  </a:lnTo>
                  <a:lnTo>
                    <a:pt x="742731" y="637592"/>
                  </a:lnTo>
                  <a:lnTo>
                    <a:pt x="741398" y="641368"/>
                  </a:lnTo>
                  <a:lnTo>
                    <a:pt x="737398" y="647820"/>
                  </a:lnTo>
                  <a:lnTo>
                    <a:pt x="730733" y="652855"/>
                  </a:lnTo>
                  <a:lnTo>
                    <a:pt x="724733" y="655373"/>
                  </a:lnTo>
                  <a:lnTo>
                    <a:pt x="722734" y="659149"/>
                  </a:lnTo>
                  <a:lnTo>
                    <a:pt x="723400" y="664184"/>
                  </a:lnTo>
                  <a:lnTo>
                    <a:pt x="724733" y="669849"/>
                  </a:lnTo>
                  <a:lnTo>
                    <a:pt x="724733" y="673626"/>
                  </a:lnTo>
                  <a:lnTo>
                    <a:pt x="723400" y="677402"/>
                  </a:lnTo>
                  <a:lnTo>
                    <a:pt x="723400" y="680392"/>
                  </a:lnTo>
                  <a:lnTo>
                    <a:pt x="721400" y="682280"/>
                  </a:lnTo>
                  <a:lnTo>
                    <a:pt x="719401" y="684955"/>
                  </a:lnTo>
                  <a:lnTo>
                    <a:pt x="716235" y="686056"/>
                  </a:lnTo>
                  <a:lnTo>
                    <a:pt x="715401" y="687945"/>
                  </a:lnTo>
                  <a:lnTo>
                    <a:pt x="713402" y="691721"/>
                  </a:lnTo>
                  <a:lnTo>
                    <a:pt x="707402" y="695498"/>
                  </a:lnTo>
                  <a:lnTo>
                    <a:pt x="703403" y="700061"/>
                  </a:lnTo>
                  <a:lnTo>
                    <a:pt x="695404" y="703837"/>
                  </a:lnTo>
                  <a:lnTo>
                    <a:pt x="691405" y="704939"/>
                  </a:lnTo>
                  <a:lnTo>
                    <a:pt x="685405" y="704939"/>
                  </a:lnTo>
                  <a:lnTo>
                    <a:pt x="678240" y="711390"/>
                  </a:lnTo>
                  <a:lnTo>
                    <a:pt x="668241" y="720044"/>
                  </a:lnTo>
                  <a:lnTo>
                    <a:pt x="660242" y="725080"/>
                  </a:lnTo>
                  <a:lnTo>
                    <a:pt x="651077" y="729486"/>
                  </a:lnTo>
                  <a:lnTo>
                    <a:pt x="633746" y="734521"/>
                  </a:lnTo>
                  <a:lnTo>
                    <a:pt x="610582" y="742074"/>
                  </a:lnTo>
                  <a:lnTo>
                    <a:pt x="603750" y="742861"/>
                  </a:lnTo>
                  <a:lnTo>
                    <a:pt x="601750" y="742074"/>
                  </a:lnTo>
                  <a:lnTo>
                    <a:pt x="599751" y="738297"/>
                  </a:lnTo>
                  <a:lnTo>
                    <a:pt x="596584" y="737196"/>
                  </a:lnTo>
                  <a:lnTo>
                    <a:pt x="594585" y="735308"/>
                  </a:lnTo>
                  <a:lnTo>
                    <a:pt x="586586" y="732633"/>
                  </a:lnTo>
                  <a:lnTo>
                    <a:pt x="582586" y="733419"/>
                  </a:lnTo>
                  <a:lnTo>
                    <a:pt x="578587" y="735308"/>
                  </a:lnTo>
                  <a:lnTo>
                    <a:pt x="574587" y="738297"/>
                  </a:lnTo>
                  <a:lnTo>
                    <a:pt x="570588" y="742074"/>
                  </a:lnTo>
                  <a:lnTo>
                    <a:pt x="565422" y="744749"/>
                  </a:lnTo>
                  <a:lnTo>
                    <a:pt x="560589" y="744749"/>
                  </a:lnTo>
                  <a:lnTo>
                    <a:pt x="552590" y="745850"/>
                  </a:lnTo>
                  <a:lnTo>
                    <a:pt x="549424" y="748525"/>
                  </a:lnTo>
                  <a:lnTo>
                    <a:pt x="546591" y="753403"/>
                  </a:lnTo>
                  <a:lnTo>
                    <a:pt x="529427" y="769611"/>
                  </a:lnTo>
                  <a:lnTo>
                    <a:pt x="517428" y="779052"/>
                  </a:lnTo>
                  <a:lnTo>
                    <a:pt x="508263" y="785503"/>
                  </a:lnTo>
                  <a:lnTo>
                    <a:pt x="494265" y="796203"/>
                  </a:lnTo>
                  <a:lnTo>
                    <a:pt x="484100" y="803756"/>
                  </a:lnTo>
                  <a:lnTo>
                    <a:pt x="480933" y="807532"/>
                  </a:lnTo>
                  <a:lnTo>
                    <a:pt x="474934" y="812410"/>
                  </a:lnTo>
                  <a:lnTo>
                    <a:pt x="466935" y="819963"/>
                  </a:lnTo>
                  <a:lnTo>
                    <a:pt x="459770" y="825628"/>
                  </a:lnTo>
                  <a:lnTo>
                    <a:pt x="451771" y="833181"/>
                  </a:lnTo>
                  <a:lnTo>
                    <a:pt x="444938" y="838846"/>
                  </a:lnTo>
                  <a:lnTo>
                    <a:pt x="438606" y="846399"/>
                  </a:lnTo>
                  <a:lnTo>
                    <a:pt x="433773" y="858987"/>
                  </a:lnTo>
                  <a:lnTo>
                    <a:pt x="425774" y="872834"/>
                  </a:lnTo>
                  <a:lnTo>
                    <a:pt x="419775" y="889198"/>
                  </a:lnTo>
                  <a:lnTo>
                    <a:pt x="418609" y="894076"/>
                  </a:lnTo>
                  <a:lnTo>
                    <a:pt x="419775" y="899741"/>
                  </a:lnTo>
                  <a:lnTo>
                    <a:pt x="421775" y="901629"/>
                  </a:lnTo>
                  <a:lnTo>
                    <a:pt x="427774" y="911857"/>
                  </a:lnTo>
                  <a:lnTo>
                    <a:pt x="446938" y="953870"/>
                  </a:lnTo>
                  <a:lnTo>
                    <a:pt x="449771" y="955759"/>
                  </a:lnTo>
                  <a:lnTo>
                    <a:pt x="450938" y="954657"/>
                  </a:lnTo>
                  <a:lnTo>
                    <a:pt x="451771" y="952769"/>
                  </a:lnTo>
                  <a:lnTo>
                    <a:pt x="452937" y="947104"/>
                  </a:lnTo>
                  <a:lnTo>
                    <a:pt x="454937" y="941439"/>
                  </a:lnTo>
                  <a:lnTo>
                    <a:pt x="455770" y="940653"/>
                  </a:lnTo>
                  <a:lnTo>
                    <a:pt x="457770" y="942541"/>
                  </a:lnTo>
                  <a:lnTo>
                    <a:pt x="456937" y="946317"/>
                  </a:lnTo>
                  <a:lnTo>
                    <a:pt x="456937" y="956545"/>
                  </a:lnTo>
                  <a:lnTo>
                    <a:pt x="456937" y="971966"/>
                  </a:lnTo>
                  <a:lnTo>
                    <a:pt x="456937" y="980306"/>
                  </a:lnTo>
                  <a:lnTo>
                    <a:pt x="456937" y="984082"/>
                  </a:lnTo>
                  <a:lnTo>
                    <a:pt x="454937" y="989747"/>
                  </a:lnTo>
                  <a:lnTo>
                    <a:pt x="451771" y="999188"/>
                  </a:lnTo>
                  <a:lnTo>
                    <a:pt x="446938" y="1009101"/>
                  </a:lnTo>
                  <a:lnTo>
                    <a:pt x="441772" y="1024994"/>
                  </a:lnTo>
                  <a:lnTo>
                    <a:pt x="434607" y="1035536"/>
                  </a:lnTo>
                  <a:lnTo>
                    <a:pt x="428607" y="1040099"/>
                  </a:lnTo>
                  <a:lnTo>
                    <a:pt x="423775" y="1046866"/>
                  </a:lnTo>
                  <a:lnTo>
                    <a:pt x="406610" y="1067007"/>
                  </a:lnTo>
                  <a:lnTo>
                    <a:pt x="396612" y="1077077"/>
                  </a:lnTo>
                  <a:lnTo>
                    <a:pt x="395279" y="1078336"/>
                  </a:lnTo>
                  <a:lnTo>
                    <a:pt x="393279" y="1078336"/>
                  </a:lnTo>
                  <a:lnTo>
                    <a:pt x="391279" y="1077077"/>
                  </a:lnTo>
                  <a:lnTo>
                    <a:pt x="390613" y="1076448"/>
                  </a:lnTo>
                  <a:lnTo>
                    <a:pt x="390613" y="1075189"/>
                  </a:lnTo>
                  <a:lnTo>
                    <a:pt x="390613" y="1072671"/>
                  </a:lnTo>
                  <a:lnTo>
                    <a:pt x="389279" y="1070783"/>
                  </a:lnTo>
                  <a:lnTo>
                    <a:pt x="388613" y="1069524"/>
                  </a:lnTo>
                  <a:lnTo>
                    <a:pt x="384613" y="1069524"/>
                  </a:lnTo>
                  <a:lnTo>
                    <a:pt x="375281" y="1071413"/>
                  </a:lnTo>
                  <a:lnTo>
                    <a:pt x="372615" y="1077077"/>
                  </a:lnTo>
                  <a:lnTo>
                    <a:pt x="370115" y="1080224"/>
                  </a:lnTo>
                  <a:lnTo>
                    <a:pt x="370115" y="1082742"/>
                  </a:lnTo>
                  <a:lnTo>
                    <a:pt x="371282" y="1084001"/>
                  </a:lnTo>
                  <a:lnTo>
                    <a:pt x="373282" y="1084001"/>
                  </a:lnTo>
                  <a:lnTo>
                    <a:pt x="377281" y="1084001"/>
                  </a:lnTo>
                  <a:lnTo>
                    <a:pt x="378614" y="1084630"/>
                  </a:lnTo>
                  <a:lnTo>
                    <a:pt x="378614" y="1087777"/>
                  </a:lnTo>
                  <a:lnTo>
                    <a:pt x="381280" y="1087777"/>
                  </a:lnTo>
                  <a:lnTo>
                    <a:pt x="385280" y="1087777"/>
                  </a:lnTo>
                  <a:lnTo>
                    <a:pt x="390613" y="1092655"/>
                  </a:lnTo>
                  <a:lnTo>
                    <a:pt x="391279" y="1098320"/>
                  </a:lnTo>
                  <a:lnTo>
                    <a:pt x="394612" y="1107761"/>
                  </a:lnTo>
                  <a:lnTo>
                    <a:pt x="398611" y="1117202"/>
                  </a:lnTo>
                  <a:lnTo>
                    <a:pt x="400611" y="1123654"/>
                  </a:lnTo>
                  <a:lnTo>
                    <a:pt x="402611" y="1130420"/>
                  </a:lnTo>
                  <a:lnTo>
                    <a:pt x="401278" y="1131679"/>
                  </a:lnTo>
                  <a:lnTo>
                    <a:pt x="398611" y="1135455"/>
                  </a:lnTo>
                  <a:lnTo>
                    <a:pt x="395279" y="1143637"/>
                  </a:lnTo>
                  <a:lnTo>
                    <a:pt x="393279" y="1155124"/>
                  </a:lnTo>
                  <a:lnTo>
                    <a:pt x="391279" y="1162677"/>
                  </a:lnTo>
                  <a:lnTo>
                    <a:pt x="388613" y="1174321"/>
                  </a:lnTo>
                  <a:lnTo>
                    <a:pt x="387280" y="1180773"/>
                  </a:lnTo>
                  <a:lnTo>
                    <a:pt x="385280" y="1189427"/>
                  </a:lnTo>
                  <a:lnTo>
                    <a:pt x="384613" y="1196980"/>
                  </a:lnTo>
                  <a:lnTo>
                    <a:pt x="385280" y="1197767"/>
                  </a:lnTo>
                  <a:lnTo>
                    <a:pt x="387280" y="1197767"/>
                  </a:lnTo>
                  <a:lnTo>
                    <a:pt x="391279" y="1197767"/>
                  </a:lnTo>
                  <a:lnTo>
                    <a:pt x="394612" y="1198868"/>
                  </a:lnTo>
                  <a:lnTo>
                    <a:pt x="398611" y="1199655"/>
                  </a:lnTo>
                  <a:lnTo>
                    <a:pt x="402611" y="1199655"/>
                  </a:lnTo>
                  <a:lnTo>
                    <a:pt x="408610" y="1200756"/>
                  </a:lnTo>
                  <a:lnTo>
                    <a:pt x="411776" y="1197767"/>
                  </a:lnTo>
                  <a:lnTo>
                    <a:pt x="411776" y="1191315"/>
                  </a:lnTo>
                  <a:lnTo>
                    <a:pt x="413776" y="1185651"/>
                  </a:lnTo>
                  <a:lnTo>
                    <a:pt x="414609" y="1181874"/>
                  </a:lnTo>
                  <a:lnTo>
                    <a:pt x="413776" y="1178098"/>
                  </a:lnTo>
                  <a:lnTo>
                    <a:pt x="413776" y="1171331"/>
                  </a:lnTo>
                  <a:lnTo>
                    <a:pt x="415776" y="1169443"/>
                  </a:lnTo>
                  <a:lnTo>
                    <a:pt x="414609" y="1167555"/>
                  </a:lnTo>
                  <a:lnTo>
                    <a:pt x="413776" y="1165667"/>
                  </a:lnTo>
                  <a:lnTo>
                    <a:pt x="413776" y="1162677"/>
                  </a:lnTo>
                  <a:lnTo>
                    <a:pt x="415776" y="1161890"/>
                  </a:lnTo>
                  <a:lnTo>
                    <a:pt x="417775" y="1160789"/>
                  </a:lnTo>
                  <a:lnTo>
                    <a:pt x="418609" y="1161890"/>
                  </a:lnTo>
                  <a:lnTo>
                    <a:pt x="418609" y="1163779"/>
                  </a:lnTo>
                  <a:lnTo>
                    <a:pt x="420608" y="1164565"/>
                  </a:lnTo>
                  <a:lnTo>
                    <a:pt x="422608" y="1164565"/>
                  </a:lnTo>
                  <a:lnTo>
                    <a:pt x="422608" y="1165667"/>
                  </a:lnTo>
                  <a:lnTo>
                    <a:pt x="422608" y="1167555"/>
                  </a:lnTo>
                  <a:lnTo>
                    <a:pt x="424608" y="1169443"/>
                  </a:lnTo>
                  <a:lnTo>
                    <a:pt x="427774" y="1170545"/>
                  </a:lnTo>
                  <a:lnTo>
                    <a:pt x="428607" y="1172433"/>
                  </a:lnTo>
                  <a:lnTo>
                    <a:pt x="427774" y="1176209"/>
                  </a:lnTo>
                  <a:lnTo>
                    <a:pt x="426608" y="1179986"/>
                  </a:lnTo>
                  <a:lnTo>
                    <a:pt x="422608" y="1182661"/>
                  </a:lnTo>
                  <a:lnTo>
                    <a:pt x="416609" y="1184549"/>
                  </a:lnTo>
                  <a:lnTo>
                    <a:pt x="414609" y="1187539"/>
                  </a:lnTo>
                  <a:lnTo>
                    <a:pt x="413776" y="1192102"/>
                  </a:lnTo>
                  <a:lnTo>
                    <a:pt x="413776" y="1199655"/>
                  </a:lnTo>
                  <a:lnTo>
                    <a:pt x="413776" y="1203431"/>
                  </a:lnTo>
                  <a:lnTo>
                    <a:pt x="414609" y="1211456"/>
                  </a:lnTo>
                  <a:lnTo>
                    <a:pt x="415776" y="1219796"/>
                  </a:lnTo>
                  <a:lnTo>
                    <a:pt x="412610" y="1225461"/>
                  </a:lnTo>
                  <a:lnTo>
                    <a:pt x="406610" y="1237892"/>
                  </a:lnTo>
                  <a:lnTo>
                    <a:pt x="399278" y="1245444"/>
                  </a:lnTo>
                  <a:lnTo>
                    <a:pt x="396612" y="1251109"/>
                  </a:lnTo>
                  <a:lnTo>
                    <a:pt x="392612" y="1255987"/>
                  </a:lnTo>
                  <a:lnTo>
                    <a:pt x="392612" y="1257875"/>
                  </a:lnTo>
                  <a:lnTo>
                    <a:pt x="393279" y="1261652"/>
                  </a:lnTo>
                  <a:lnTo>
                    <a:pt x="398611" y="1273139"/>
                  </a:lnTo>
                  <a:lnTo>
                    <a:pt x="401278" y="1283209"/>
                  </a:lnTo>
                  <a:lnTo>
                    <a:pt x="399278" y="1296899"/>
                  </a:lnTo>
                  <a:lnTo>
                    <a:pt x="397278" y="1307127"/>
                  </a:lnTo>
                  <a:lnTo>
                    <a:pt x="397278" y="1316568"/>
                  </a:lnTo>
                  <a:lnTo>
                    <a:pt x="397278" y="1325222"/>
                  </a:lnTo>
                  <a:lnTo>
                    <a:pt x="395279" y="1329785"/>
                  </a:lnTo>
                  <a:lnTo>
                    <a:pt x="392612" y="1333877"/>
                  </a:lnTo>
                  <a:lnTo>
                    <a:pt x="389279" y="1338440"/>
                  </a:lnTo>
                  <a:lnTo>
                    <a:pt x="386613" y="1344104"/>
                  </a:lnTo>
                  <a:lnTo>
                    <a:pt x="384613" y="1347252"/>
                  </a:lnTo>
                  <a:lnTo>
                    <a:pt x="384613" y="1351028"/>
                  </a:lnTo>
                  <a:lnTo>
                    <a:pt x="383280" y="1353546"/>
                  </a:lnTo>
                  <a:lnTo>
                    <a:pt x="381280" y="1360469"/>
                  </a:lnTo>
                  <a:lnTo>
                    <a:pt x="373282" y="1379351"/>
                  </a:lnTo>
                  <a:lnTo>
                    <a:pt x="370115" y="1397447"/>
                  </a:lnTo>
                  <a:lnTo>
                    <a:pt x="370115" y="1406888"/>
                  </a:lnTo>
                  <a:lnTo>
                    <a:pt x="370115" y="1410665"/>
                  </a:lnTo>
                  <a:lnTo>
                    <a:pt x="370115" y="1411451"/>
                  </a:lnTo>
                  <a:lnTo>
                    <a:pt x="367282" y="1415700"/>
                  </a:lnTo>
                  <a:lnTo>
                    <a:pt x="364116" y="1418375"/>
                  </a:lnTo>
                  <a:lnTo>
                    <a:pt x="361283" y="1420263"/>
                  </a:lnTo>
                  <a:lnTo>
                    <a:pt x="353284" y="1422151"/>
                  </a:lnTo>
                  <a:lnTo>
                    <a:pt x="343286" y="1422151"/>
                  </a:lnTo>
                  <a:lnTo>
                    <a:pt x="338120" y="1421365"/>
                  </a:lnTo>
                  <a:lnTo>
                    <a:pt x="332121" y="1418375"/>
                  </a:lnTo>
                  <a:lnTo>
                    <a:pt x="324122" y="1416329"/>
                  </a:lnTo>
                  <a:lnTo>
                    <a:pt x="318122" y="1414441"/>
                  </a:lnTo>
                  <a:lnTo>
                    <a:pt x="312123" y="1414441"/>
                  </a:lnTo>
                  <a:lnTo>
                    <a:pt x="308124" y="1412553"/>
                  </a:lnTo>
                  <a:lnTo>
                    <a:pt x="301791" y="1406888"/>
                  </a:lnTo>
                  <a:lnTo>
                    <a:pt x="292959" y="1401223"/>
                  </a:lnTo>
                  <a:lnTo>
                    <a:pt x="286960" y="1393671"/>
                  </a:lnTo>
                  <a:lnTo>
                    <a:pt x="279794" y="1389894"/>
                  </a:lnTo>
                  <a:lnTo>
                    <a:pt x="271796" y="1384229"/>
                  </a:lnTo>
                  <a:lnTo>
                    <a:pt x="264463" y="1379351"/>
                  </a:lnTo>
                  <a:lnTo>
                    <a:pt x="256464" y="1375575"/>
                  </a:lnTo>
                  <a:lnTo>
                    <a:pt x="231301" y="1372900"/>
                  </a:lnTo>
                  <a:lnTo>
                    <a:pt x="221302" y="1370697"/>
                  </a:lnTo>
                  <a:lnTo>
                    <a:pt x="216470" y="1369910"/>
                  </a:lnTo>
                  <a:lnTo>
                    <a:pt x="210471" y="1368022"/>
                  </a:lnTo>
                  <a:lnTo>
                    <a:pt x="201305" y="1369910"/>
                  </a:lnTo>
                  <a:lnTo>
                    <a:pt x="190140" y="1372900"/>
                  </a:lnTo>
                  <a:lnTo>
                    <a:pt x="187307" y="1373687"/>
                  </a:lnTo>
                  <a:lnTo>
                    <a:pt x="186141" y="1377463"/>
                  </a:lnTo>
                  <a:lnTo>
                    <a:pt x="184141" y="1378565"/>
                  </a:lnTo>
                  <a:lnTo>
                    <a:pt x="178142" y="1379351"/>
                  </a:lnTo>
                  <a:lnTo>
                    <a:pt x="173309" y="1381240"/>
                  </a:lnTo>
                  <a:lnTo>
                    <a:pt x="167310" y="1383128"/>
                  </a:lnTo>
                  <a:lnTo>
                    <a:pt x="164144" y="1383128"/>
                  </a:lnTo>
                  <a:lnTo>
                    <a:pt x="160811" y="1381240"/>
                  </a:lnTo>
                  <a:lnTo>
                    <a:pt x="156811" y="1381240"/>
                  </a:lnTo>
                  <a:lnTo>
                    <a:pt x="148812" y="1384229"/>
                  </a:lnTo>
                  <a:lnTo>
                    <a:pt x="144813" y="1384229"/>
                  </a:lnTo>
                  <a:lnTo>
                    <a:pt x="140147" y="1382341"/>
                  </a:lnTo>
                  <a:lnTo>
                    <a:pt x="136147" y="1381240"/>
                  </a:lnTo>
                  <a:lnTo>
                    <a:pt x="134148" y="1382341"/>
                  </a:lnTo>
                  <a:lnTo>
                    <a:pt x="134148" y="1383128"/>
                  </a:lnTo>
                  <a:lnTo>
                    <a:pt x="136147" y="1384229"/>
                  </a:lnTo>
                  <a:lnTo>
                    <a:pt x="136147" y="1386118"/>
                  </a:lnTo>
                  <a:lnTo>
                    <a:pt x="136147" y="1388006"/>
                  </a:lnTo>
                  <a:lnTo>
                    <a:pt x="134814" y="1389894"/>
                  </a:lnTo>
                  <a:lnTo>
                    <a:pt x="132148" y="1390681"/>
                  </a:lnTo>
                  <a:lnTo>
                    <a:pt x="128815" y="1390681"/>
                  </a:lnTo>
                  <a:lnTo>
                    <a:pt x="127649" y="1388793"/>
                  </a:lnTo>
                  <a:lnTo>
                    <a:pt x="125649" y="1386118"/>
                  </a:lnTo>
                  <a:lnTo>
                    <a:pt x="125649" y="1383128"/>
                  </a:lnTo>
                  <a:lnTo>
                    <a:pt x="126815" y="1380453"/>
                  </a:lnTo>
                  <a:lnTo>
                    <a:pt x="125649" y="1378565"/>
                  </a:lnTo>
                  <a:lnTo>
                    <a:pt x="123649" y="1378565"/>
                  </a:lnTo>
                  <a:lnTo>
                    <a:pt x="122816" y="1379351"/>
                  </a:lnTo>
                  <a:lnTo>
                    <a:pt x="122816" y="1380453"/>
                  </a:lnTo>
                  <a:lnTo>
                    <a:pt x="121649" y="1384229"/>
                  </a:lnTo>
                  <a:lnTo>
                    <a:pt x="120816" y="1386118"/>
                  </a:lnTo>
                  <a:lnTo>
                    <a:pt x="121649" y="1389894"/>
                  </a:lnTo>
                  <a:lnTo>
                    <a:pt x="123649" y="1389894"/>
                  </a:lnTo>
                  <a:lnTo>
                    <a:pt x="123649" y="1388006"/>
                  </a:lnTo>
                  <a:lnTo>
                    <a:pt x="124816" y="1386904"/>
                  </a:lnTo>
                  <a:lnTo>
                    <a:pt x="125649" y="1388006"/>
                  </a:lnTo>
                  <a:lnTo>
                    <a:pt x="126815" y="1390681"/>
                  </a:lnTo>
                  <a:lnTo>
                    <a:pt x="125649" y="1393670"/>
                  </a:lnTo>
                  <a:lnTo>
                    <a:pt x="123649" y="1394457"/>
                  </a:lnTo>
                  <a:lnTo>
                    <a:pt x="123649" y="1397447"/>
                  </a:lnTo>
                  <a:lnTo>
                    <a:pt x="122816" y="1398234"/>
                  </a:lnTo>
                  <a:lnTo>
                    <a:pt x="121649" y="1399335"/>
                  </a:lnTo>
                  <a:lnTo>
                    <a:pt x="120816" y="1400122"/>
                  </a:lnTo>
                  <a:lnTo>
                    <a:pt x="119650" y="1401223"/>
                  </a:lnTo>
                  <a:lnTo>
                    <a:pt x="119650" y="1402010"/>
                  </a:lnTo>
                  <a:lnTo>
                    <a:pt x="116817" y="1401223"/>
                  </a:lnTo>
                  <a:lnTo>
                    <a:pt x="116817" y="1400122"/>
                  </a:lnTo>
                  <a:lnTo>
                    <a:pt x="114817" y="1400122"/>
                  </a:lnTo>
                  <a:lnTo>
                    <a:pt x="111651" y="1402010"/>
                  </a:lnTo>
                  <a:lnTo>
                    <a:pt x="108818" y="1409563"/>
                  </a:lnTo>
                  <a:lnTo>
                    <a:pt x="104818" y="1420263"/>
                  </a:lnTo>
                  <a:lnTo>
                    <a:pt x="104818" y="1427029"/>
                  </a:lnTo>
                  <a:lnTo>
                    <a:pt x="106818" y="1436470"/>
                  </a:lnTo>
                  <a:lnTo>
                    <a:pt x="106818" y="1442135"/>
                  </a:lnTo>
                  <a:lnTo>
                    <a:pt x="105652" y="1450475"/>
                  </a:lnTo>
                  <a:lnTo>
                    <a:pt x="107651" y="1464007"/>
                  </a:lnTo>
                  <a:lnTo>
                    <a:pt x="106818" y="1465895"/>
                  </a:lnTo>
                  <a:lnTo>
                    <a:pt x="104818" y="1465895"/>
                  </a:lnTo>
                  <a:lnTo>
                    <a:pt x="103652" y="1464794"/>
                  </a:lnTo>
                  <a:lnTo>
                    <a:pt x="103652" y="1462906"/>
                  </a:lnTo>
                  <a:lnTo>
                    <a:pt x="101652" y="1462906"/>
                  </a:lnTo>
                  <a:lnTo>
                    <a:pt x="100819" y="1464007"/>
                  </a:lnTo>
                  <a:lnTo>
                    <a:pt x="101652" y="1466682"/>
                  </a:lnTo>
                  <a:lnTo>
                    <a:pt x="102819" y="1470459"/>
                  </a:lnTo>
                  <a:lnTo>
                    <a:pt x="107651" y="1479113"/>
                  </a:lnTo>
                  <a:lnTo>
                    <a:pt x="107651" y="1483047"/>
                  </a:lnTo>
                  <a:lnTo>
                    <a:pt x="108818" y="1485564"/>
                  </a:lnTo>
                  <a:lnTo>
                    <a:pt x="108818" y="1488711"/>
                  </a:lnTo>
                  <a:lnTo>
                    <a:pt x="108818" y="1490600"/>
                  </a:lnTo>
                  <a:lnTo>
                    <a:pt x="106818" y="1492488"/>
                  </a:lnTo>
                  <a:lnTo>
                    <a:pt x="106818" y="1494376"/>
                  </a:lnTo>
                  <a:lnTo>
                    <a:pt x="106818" y="1501142"/>
                  </a:lnTo>
                  <a:lnTo>
                    <a:pt x="107651" y="1507594"/>
                  </a:lnTo>
                  <a:lnTo>
                    <a:pt x="107651" y="1511370"/>
                  </a:lnTo>
                  <a:lnTo>
                    <a:pt x="105652" y="1516248"/>
                  </a:lnTo>
                  <a:lnTo>
                    <a:pt x="103652" y="1521913"/>
                  </a:lnTo>
                  <a:lnTo>
                    <a:pt x="103652" y="1525689"/>
                  </a:lnTo>
                  <a:lnTo>
                    <a:pt x="104818" y="1527577"/>
                  </a:lnTo>
                  <a:lnTo>
                    <a:pt x="106818" y="1530252"/>
                  </a:lnTo>
                  <a:lnTo>
                    <a:pt x="105652" y="1535130"/>
                  </a:lnTo>
                  <a:lnTo>
                    <a:pt x="106818" y="1538907"/>
                  </a:lnTo>
                  <a:lnTo>
                    <a:pt x="106818" y="1540795"/>
                  </a:lnTo>
                  <a:lnTo>
                    <a:pt x="105652" y="1542683"/>
                  </a:lnTo>
                  <a:lnTo>
                    <a:pt x="102819" y="1543942"/>
                  </a:lnTo>
                  <a:lnTo>
                    <a:pt x="103652" y="1544572"/>
                  </a:lnTo>
                  <a:lnTo>
                    <a:pt x="105652" y="1545830"/>
                  </a:lnTo>
                  <a:lnTo>
                    <a:pt x="103652" y="1548348"/>
                  </a:lnTo>
                  <a:lnTo>
                    <a:pt x="103652" y="1551495"/>
                  </a:lnTo>
                  <a:lnTo>
                    <a:pt x="102819" y="1555901"/>
                  </a:lnTo>
                  <a:lnTo>
                    <a:pt x="103652" y="1563611"/>
                  </a:lnTo>
                  <a:lnTo>
                    <a:pt x="102819" y="1570377"/>
                  </a:lnTo>
                  <a:lnTo>
                    <a:pt x="101652" y="1571164"/>
                  </a:lnTo>
                  <a:lnTo>
                    <a:pt x="100819" y="1571164"/>
                  </a:lnTo>
                  <a:lnTo>
                    <a:pt x="98819" y="1572266"/>
                  </a:lnTo>
                  <a:lnTo>
                    <a:pt x="99652" y="1574154"/>
                  </a:lnTo>
                  <a:lnTo>
                    <a:pt x="102819" y="1574154"/>
                  </a:lnTo>
                  <a:lnTo>
                    <a:pt x="103652" y="1574941"/>
                  </a:lnTo>
                  <a:lnTo>
                    <a:pt x="103652" y="1577930"/>
                  </a:lnTo>
                  <a:lnTo>
                    <a:pt x="100819" y="1579032"/>
                  </a:lnTo>
                  <a:lnTo>
                    <a:pt x="99652" y="1580920"/>
                  </a:lnTo>
                  <a:lnTo>
                    <a:pt x="98819" y="1583595"/>
                  </a:lnTo>
                  <a:lnTo>
                    <a:pt x="95653" y="1583595"/>
                  </a:lnTo>
                  <a:lnTo>
                    <a:pt x="95653" y="1581707"/>
                  </a:lnTo>
                  <a:lnTo>
                    <a:pt x="96486" y="1579032"/>
                  </a:lnTo>
                  <a:lnTo>
                    <a:pt x="96486" y="1577144"/>
                  </a:lnTo>
                  <a:lnTo>
                    <a:pt x="94487" y="1576042"/>
                  </a:lnTo>
                  <a:lnTo>
                    <a:pt x="93653" y="1577144"/>
                  </a:lnTo>
                  <a:lnTo>
                    <a:pt x="91654" y="1579818"/>
                  </a:lnTo>
                  <a:lnTo>
                    <a:pt x="91654" y="1589260"/>
                  </a:lnTo>
                  <a:lnTo>
                    <a:pt x="91654" y="1596026"/>
                  </a:lnTo>
                  <a:lnTo>
                    <a:pt x="93653" y="1601690"/>
                  </a:lnTo>
                  <a:lnTo>
                    <a:pt x="93653" y="1604365"/>
                  </a:lnTo>
                  <a:lnTo>
                    <a:pt x="92487" y="1609243"/>
                  </a:lnTo>
                  <a:lnTo>
                    <a:pt x="92487" y="1611918"/>
                  </a:lnTo>
                  <a:lnTo>
                    <a:pt x="92487" y="1613807"/>
                  </a:lnTo>
                  <a:lnTo>
                    <a:pt x="93653" y="1614908"/>
                  </a:lnTo>
                  <a:lnTo>
                    <a:pt x="96486" y="1613807"/>
                  </a:lnTo>
                  <a:lnTo>
                    <a:pt x="102819" y="1613020"/>
                  </a:lnTo>
                  <a:lnTo>
                    <a:pt x="106818" y="1610030"/>
                  </a:lnTo>
                  <a:lnTo>
                    <a:pt x="111651" y="1609243"/>
                  </a:lnTo>
                  <a:lnTo>
                    <a:pt x="116817" y="1609243"/>
                  </a:lnTo>
                  <a:lnTo>
                    <a:pt x="120816" y="1607355"/>
                  </a:lnTo>
                  <a:lnTo>
                    <a:pt x="125649" y="1604365"/>
                  </a:lnTo>
                  <a:lnTo>
                    <a:pt x="128815" y="1601690"/>
                  </a:lnTo>
                  <a:lnTo>
                    <a:pt x="130815" y="1598701"/>
                  </a:lnTo>
                  <a:lnTo>
                    <a:pt x="134148" y="1596813"/>
                  </a:lnTo>
                  <a:lnTo>
                    <a:pt x="138814" y="1594924"/>
                  </a:lnTo>
                  <a:lnTo>
                    <a:pt x="144146" y="1593036"/>
                  </a:lnTo>
                  <a:lnTo>
                    <a:pt x="146813" y="1589260"/>
                  </a:lnTo>
                  <a:lnTo>
                    <a:pt x="148812" y="1584696"/>
                  </a:lnTo>
                  <a:lnTo>
                    <a:pt x="146813" y="1580920"/>
                  </a:lnTo>
                  <a:lnTo>
                    <a:pt x="146146" y="1577144"/>
                  </a:lnTo>
                  <a:lnTo>
                    <a:pt x="150146" y="1573052"/>
                  </a:lnTo>
                  <a:lnTo>
                    <a:pt x="156145" y="1565499"/>
                  </a:lnTo>
                  <a:lnTo>
                    <a:pt x="166143" y="1555272"/>
                  </a:lnTo>
                  <a:lnTo>
                    <a:pt x="170143" y="1551495"/>
                  </a:lnTo>
                  <a:lnTo>
                    <a:pt x="176142" y="1547719"/>
                  </a:lnTo>
                  <a:lnTo>
                    <a:pt x="186141" y="1545830"/>
                  </a:lnTo>
                  <a:lnTo>
                    <a:pt x="192140" y="1544572"/>
                  </a:lnTo>
                  <a:lnTo>
                    <a:pt x="204471" y="1543942"/>
                  </a:lnTo>
                  <a:lnTo>
                    <a:pt x="207304" y="1542054"/>
                  </a:lnTo>
                  <a:lnTo>
                    <a:pt x="216470" y="1537019"/>
                  </a:lnTo>
                  <a:lnTo>
                    <a:pt x="230468" y="1526476"/>
                  </a:lnTo>
                  <a:lnTo>
                    <a:pt x="235634" y="1523801"/>
                  </a:lnTo>
                  <a:lnTo>
                    <a:pt x="250465" y="1522700"/>
                  </a:lnTo>
                  <a:lnTo>
                    <a:pt x="253631" y="1518923"/>
                  </a:lnTo>
                  <a:lnTo>
                    <a:pt x="255631" y="1515147"/>
                  </a:lnTo>
                  <a:lnTo>
                    <a:pt x="256464" y="1510583"/>
                  </a:lnTo>
                  <a:lnTo>
                    <a:pt x="257631" y="1506807"/>
                  </a:lnTo>
                  <a:lnTo>
                    <a:pt x="258464" y="1501142"/>
                  </a:lnTo>
                  <a:lnTo>
                    <a:pt x="261630" y="1496264"/>
                  </a:lnTo>
                  <a:lnTo>
                    <a:pt x="269796" y="1487453"/>
                  </a:lnTo>
                  <a:lnTo>
                    <a:pt x="272962" y="1483676"/>
                  </a:lnTo>
                  <a:lnTo>
                    <a:pt x="273795" y="1481158"/>
                  </a:lnTo>
                  <a:lnTo>
                    <a:pt x="274962" y="1477225"/>
                  </a:lnTo>
                  <a:lnTo>
                    <a:pt x="275795" y="1475336"/>
                  </a:lnTo>
                  <a:lnTo>
                    <a:pt x="281794" y="1470459"/>
                  </a:lnTo>
                  <a:lnTo>
                    <a:pt x="284960" y="1468570"/>
                  </a:lnTo>
                  <a:lnTo>
                    <a:pt x="290960" y="1467784"/>
                  </a:lnTo>
                  <a:lnTo>
                    <a:pt x="294959" y="1467784"/>
                  </a:lnTo>
                  <a:lnTo>
                    <a:pt x="300958" y="1469672"/>
                  </a:lnTo>
                  <a:lnTo>
                    <a:pt x="306124" y="1470459"/>
                  </a:lnTo>
                  <a:lnTo>
                    <a:pt x="310957" y="1472347"/>
                  </a:lnTo>
                  <a:lnTo>
                    <a:pt x="316123" y="1474235"/>
                  </a:lnTo>
                  <a:lnTo>
                    <a:pt x="320122" y="1476123"/>
                  </a:lnTo>
                  <a:lnTo>
                    <a:pt x="324122" y="1477225"/>
                  </a:lnTo>
                  <a:lnTo>
                    <a:pt x="326121" y="1476123"/>
                  </a:lnTo>
                  <a:lnTo>
                    <a:pt x="330121" y="1476123"/>
                  </a:lnTo>
                  <a:lnTo>
                    <a:pt x="338120" y="1475336"/>
                  </a:lnTo>
                  <a:lnTo>
                    <a:pt x="344119" y="1477225"/>
                  </a:lnTo>
                  <a:lnTo>
                    <a:pt x="353284" y="1479900"/>
                  </a:lnTo>
                  <a:lnTo>
                    <a:pt x="360117" y="1481158"/>
                  </a:lnTo>
                  <a:lnTo>
                    <a:pt x="369282" y="1481788"/>
                  </a:lnTo>
                  <a:lnTo>
                    <a:pt x="379281" y="1481158"/>
                  </a:lnTo>
                  <a:lnTo>
                    <a:pt x="394612" y="1478011"/>
                  </a:lnTo>
                  <a:lnTo>
                    <a:pt x="408610" y="1475336"/>
                  </a:lnTo>
                  <a:lnTo>
                    <a:pt x="424608" y="1468570"/>
                  </a:lnTo>
                  <a:lnTo>
                    <a:pt x="431774" y="1465895"/>
                  </a:lnTo>
                  <a:lnTo>
                    <a:pt x="434607" y="1462906"/>
                  </a:lnTo>
                  <a:lnTo>
                    <a:pt x="441772" y="1460231"/>
                  </a:lnTo>
                  <a:lnTo>
                    <a:pt x="447771" y="1459129"/>
                  </a:lnTo>
                  <a:lnTo>
                    <a:pt x="456937" y="1458342"/>
                  </a:lnTo>
                  <a:lnTo>
                    <a:pt x="465769" y="1457241"/>
                  </a:lnTo>
                  <a:lnTo>
                    <a:pt x="506263" y="1436470"/>
                  </a:lnTo>
                  <a:lnTo>
                    <a:pt x="518262" y="1421365"/>
                  </a:lnTo>
                  <a:lnTo>
                    <a:pt x="522261" y="1418375"/>
                  </a:lnTo>
                  <a:lnTo>
                    <a:pt x="528260" y="1412553"/>
                  </a:lnTo>
                  <a:lnTo>
                    <a:pt x="532260" y="1409563"/>
                  </a:lnTo>
                  <a:lnTo>
                    <a:pt x="537426" y="1409563"/>
                  </a:lnTo>
                  <a:lnTo>
                    <a:pt x="546591" y="1413812"/>
                  </a:lnTo>
                  <a:lnTo>
                    <a:pt x="551424" y="1417588"/>
                  </a:lnTo>
                  <a:lnTo>
                    <a:pt x="554590" y="1420263"/>
                  </a:lnTo>
                  <a:lnTo>
                    <a:pt x="556590" y="1424040"/>
                  </a:lnTo>
                  <a:lnTo>
                    <a:pt x="556590" y="1429704"/>
                  </a:lnTo>
                  <a:lnTo>
                    <a:pt x="554590" y="1436470"/>
                  </a:lnTo>
                  <a:lnTo>
                    <a:pt x="549424" y="1445912"/>
                  </a:lnTo>
                  <a:lnTo>
                    <a:pt x="544258" y="1456454"/>
                  </a:lnTo>
                  <a:lnTo>
                    <a:pt x="543425" y="1462906"/>
                  </a:lnTo>
                  <a:lnTo>
                    <a:pt x="539425" y="1468570"/>
                  </a:lnTo>
                  <a:lnTo>
                    <a:pt x="534259" y="1475336"/>
                  </a:lnTo>
                  <a:lnTo>
                    <a:pt x="531427" y="1478011"/>
                  </a:lnTo>
                  <a:lnTo>
                    <a:pt x="529427" y="1483047"/>
                  </a:lnTo>
                  <a:lnTo>
                    <a:pt x="529427" y="1486823"/>
                  </a:lnTo>
                  <a:lnTo>
                    <a:pt x="532260" y="1489341"/>
                  </a:lnTo>
                  <a:lnTo>
                    <a:pt x="534259" y="1491229"/>
                  </a:lnTo>
                  <a:lnTo>
                    <a:pt x="539425" y="1491229"/>
                  </a:lnTo>
                  <a:lnTo>
                    <a:pt x="550591" y="1491229"/>
                  </a:lnTo>
                  <a:lnTo>
                    <a:pt x="553424" y="1490600"/>
                  </a:lnTo>
                  <a:lnTo>
                    <a:pt x="559423" y="1484935"/>
                  </a:lnTo>
                  <a:lnTo>
                    <a:pt x="563422" y="1481159"/>
                  </a:lnTo>
                  <a:lnTo>
                    <a:pt x="566588" y="1479113"/>
                  </a:lnTo>
                  <a:lnTo>
                    <a:pt x="604583" y="1489341"/>
                  </a:lnTo>
                  <a:lnTo>
                    <a:pt x="604583" y="1491229"/>
                  </a:lnTo>
                  <a:lnTo>
                    <a:pt x="601750" y="1496264"/>
                  </a:lnTo>
                  <a:lnTo>
                    <a:pt x="596584" y="1501142"/>
                  </a:lnTo>
                  <a:lnTo>
                    <a:pt x="595751" y="1505705"/>
                  </a:lnTo>
                  <a:lnTo>
                    <a:pt x="596584" y="1508695"/>
                  </a:lnTo>
                  <a:lnTo>
                    <a:pt x="598584" y="1509482"/>
                  </a:lnTo>
                  <a:lnTo>
                    <a:pt x="601750" y="1508695"/>
                  </a:lnTo>
                  <a:lnTo>
                    <a:pt x="615082" y="1503031"/>
                  </a:lnTo>
                  <a:lnTo>
                    <a:pt x="629080" y="1497366"/>
                  </a:lnTo>
                  <a:lnTo>
                    <a:pt x="637079" y="1495478"/>
                  </a:lnTo>
                  <a:lnTo>
                    <a:pt x="641745" y="1494376"/>
                  </a:lnTo>
                  <a:lnTo>
                    <a:pt x="645911" y="1492488"/>
                  </a:lnTo>
                  <a:lnTo>
                    <a:pt x="653077" y="1492488"/>
                  </a:lnTo>
                  <a:lnTo>
                    <a:pt x="662242" y="1491229"/>
                  </a:lnTo>
                  <a:lnTo>
                    <a:pt x="668241" y="1492488"/>
                  </a:lnTo>
                  <a:lnTo>
                    <a:pt x="672241" y="1492488"/>
                  </a:lnTo>
                  <a:lnTo>
                    <a:pt x="677073" y="1491229"/>
                  </a:lnTo>
                  <a:lnTo>
                    <a:pt x="683406" y="1488711"/>
                  </a:lnTo>
                  <a:lnTo>
                    <a:pt x="688238" y="1485564"/>
                  </a:lnTo>
                  <a:lnTo>
                    <a:pt x="695404" y="1481159"/>
                  </a:lnTo>
                  <a:lnTo>
                    <a:pt x="699403" y="1479900"/>
                  </a:lnTo>
                  <a:lnTo>
                    <a:pt x="702236" y="1479900"/>
                  </a:lnTo>
                  <a:lnTo>
                    <a:pt x="708236" y="1483676"/>
                  </a:lnTo>
                  <a:lnTo>
                    <a:pt x="713402" y="1488711"/>
                  </a:lnTo>
                  <a:lnTo>
                    <a:pt x="722734" y="1494376"/>
                  </a:lnTo>
                  <a:lnTo>
                    <a:pt x="727400" y="1496264"/>
                  </a:lnTo>
                  <a:lnTo>
                    <a:pt x="731399" y="1498153"/>
                  </a:lnTo>
                  <a:lnTo>
                    <a:pt x="738731" y="1498153"/>
                  </a:lnTo>
                  <a:lnTo>
                    <a:pt x="743397" y="1497366"/>
                  </a:lnTo>
                  <a:lnTo>
                    <a:pt x="747397" y="1496264"/>
                  </a:lnTo>
                  <a:lnTo>
                    <a:pt x="752730" y="1491229"/>
                  </a:lnTo>
                  <a:lnTo>
                    <a:pt x="755896" y="1489341"/>
                  </a:lnTo>
                  <a:lnTo>
                    <a:pt x="758729" y="1488711"/>
                  </a:lnTo>
                  <a:lnTo>
                    <a:pt x="762728" y="1490600"/>
                  </a:lnTo>
                  <a:lnTo>
                    <a:pt x="770727" y="1498153"/>
                  </a:lnTo>
                  <a:lnTo>
                    <a:pt x="779892" y="1506807"/>
                  </a:lnTo>
                  <a:lnTo>
                    <a:pt x="783892" y="1508695"/>
                  </a:lnTo>
                  <a:lnTo>
                    <a:pt x="787058" y="1510583"/>
                  </a:lnTo>
                  <a:lnTo>
                    <a:pt x="791058" y="1510583"/>
                  </a:lnTo>
                  <a:lnTo>
                    <a:pt x="793891" y="1510583"/>
                  </a:lnTo>
                  <a:lnTo>
                    <a:pt x="795890" y="1507594"/>
                  </a:lnTo>
                  <a:lnTo>
                    <a:pt x="797057" y="1503817"/>
                  </a:lnTo>
                  <a:lnTo>
                    <a:pt x="799056" y="1497366"/>
                  </a:lnTo>
                  <a:lnTo>
                    <a:pt x="803056" y="1486823"/>
                  </a:lnTo>
                  <a:lnTo>
                    <a:pt x="803056" y="1484935"/>
                  </a:lnTo>
                  <a:lnTo>
                    <a:pt x="803056" y="1483676"/>
                  </a:lnTo>
                  <a:lnTo>
                    <a:pt x="801056" y="1479900"/>
                  </a:lnTo>
                  <a:lnTo>
                    <a:pt x="795057" y="1476123"/>
                  </a:lnTo>
                  <a:lnTo>
                    <a:pt x="791891" y="1473448"/>
                  </a:lnTo>
                  <a:lnTo>
                    <a:pt x="791058" y="1471560"/>
                  </a:lnTo>
                  <a:lnTo>
                    <a:pt x="791058" y="1470459"/>
                  </a:lnTo>
                  <a:lnTo>
                    <a:pt x="791891" y="1467784"/>
                  </a:lnTo>
                  <a:lnTo>
                    <a:pt x="795057" y="1466682"/>
                  </a:lnTo>
                  <a:lnTo>
                    <a:pt x="797890" y="1464794"/>
                  </a:lnTo>
                  <a:lnTo>
                    <a:pt x="803056" y="1465895"/>
                  </a:lnTo>
                  <a:lnTo>
                    <a:pt x="805056" y="1465895"/>
                  </a:lnTo>
                  <a:lnTo>
                    <a:pt x="807055" y="1464794"/>
                  </a:lnTo>
                  <a:lnTo>
                    <a:pt x="807055" y="1464007"/>
                  </a:lnTo>
                  <a:lnTo>
                    <a:pt x="807055" y="1458342"/>
                  </a:lnTo>
                  <a:lnTo>
                    <a:pt x="807055" y="1455353"/>
                  </a:lnTo>
                  <a:lnTo>
                    <a:pt x="807889" y="1452363"/>
                  </a:lnTo>
                  <a:lnTo>
                    <a:pt x="811888" y="1450475"/>
                  </a:lnTo>
                  <a:lnTo>
                    <a:pt x="819054" y="1451576"/>
                  </a:lnTo>
                  <a:lnTo>
                    <a:pt x="824220" y="1451576"/>
                  </a:lnTo>
                  <a:lnTo>
                    <a:pt x="829052" y="1451576"/>
                  </a:lnTo>
                  <a:lnTo>
                    <a:pt x="833052" y="1451576"/>
                  </a:lnTo>
                  <a:lnTo>
                    <a:pt x="839051" y="1454566"/>
                  </a:lnTo>
                </a:path>
                <a:path w="1508125" h="1694179">
                  <a:moveTo>
                    <a:pt x="1242829" y="417928"/>
                  </a:moveTo>
                  <a:lnTo>
                    <a:pt x="1242829" y="419816"/>
                  </a:lnTo>
                  <a:lnTo>
                    <a:pt x="1243662" y="424694"/>
                  </a:lnTo>
                  <a:lnTo>
                    <a:pt x="1244829" y="428470"/>
                  </a:lnTo>
                  <a:lnTo>
                    <a:pt x="1243662" y="434135"/>
                  </a:lnTo>
                  <a:lnTo>
                    <a:pt x="1243662" y="439013"/>
                  </a:lnTo>
                  <a:lnTo>
                    <a:pt x="1244829" y="443576"/>
                  </a:lnTo>
                  <a:lnTo>
                    <a:pt x="1247662" y="446723"/>
                  </a:lnTo>
                  <a:lnTo>
                    <a:pt x="1249661" y="450500"/>
                  </a:lnTo>
                  <a:lnTo>
                    <a:pt x="1253661" y="456164"/>
                  </a:lnTo>
                  <a:lnTo>
                    <a:pt x="1253661" y="458682"/>
                  </a:lnTo>
                  <a:lnTo>
                    <a:pt x="1251661" y="459941"/>
                  </a:lnTo>
                  <a:lnTo>
                    <a:pt x="1249661" y="458682"/>
                  </a:lnTo>
                  <a:lnTo>
                    <a:pt x="1245662" y="458053"/>
                  </a:lnTo>
                  <a:lnTo>
                    <a:pt x="1240829" y="454906"/>
                  </a:lnTo>
                  <a:lnTo>
                    <a:pt x="1239663" y="456164"/>
                  </a:lnTo>
                  <a:lnTo>
                    <a:pt x="1239663" y="458682"/>
                  </a:lnTo>
                  <a:lnTo>
                    <a:pt x="1238829" y="460570"/>
                  </a:lnTo>
                  <a:lnTo>
                    <a:pt x="1236830" y="461829"/>
                  </a:lnTo>
                  <a:lnTo>
                    <a:pt x="1234830" y="461829"/>
                  </a:lnTo>
                  <a:lnTo>
                    <a:pt x="1226331" y="456164"/>
                  </a:lnTo>
                  <a:lnTo>
                    <a:pt x="1223665" y="456164"/>
                  </a:lnTo>
                  <a:lnTo>
                    <a:pt x="1222332" y="458053"/>
                  </a:lnTo>
                  <a:lnTo>
                    <a:pt x="1223665" y="460570"/>
                  </a:lnTo>
                  <a:lnTo>
                    <a:pt x="1227664" y="466392"/>
                  </a:lnTo>
                  <a:lnTo>
                    <a:pt x="1228331" y="470169"/>
                  </a:lnTo>
                  <a:lnTo>
                    <a:pt x="1227664" y="472372"/>
                  </a:lnTo>
                  <a:lnTo>
                    <a:pt x="1225665" y="472372"/>
                  </a:lnTo>
                  <a:lnTo>
                    <a:pt x="1219665" y="471270"/>
                  </a:lnTo>
                  <a:lnTo>
                    <a:pt x="1213666" y="469382"/>
                  </a:lnTo>
                  <a:lnTo>
                    <a:pt x="1207667" y="469382"/>
                  </a:lnTo>
                  <a:lnTo>
                    <a:pt x="1203668" y="469382"/>
                  </a:lnTo>
                  <a:lnTo>
                    <a:pt x="1198335" y="471270"/>
                  </a:lnTo>
                  <a:lnTo>
                    <a:pt x="1192336" y="471270"/>
                  </a:lnTo>
                  <a:lnTo>
                    <a:pt x="1187170" y="470169"/>
                  </a:lnTo>
                  <a:lnTo>
                    <a:pt x="1184337" y="467494"/>
                  </a:lnTo>
                  <a:lnTo>
                    <a:pt x="1185170" y="464504"/>
                  </a:lnTo>
                  <a:lnTo>
                    <a:pt x="1186337" y="462458"/>
                  </a:lnTo>
                  <a:lnTo>
                    <a:pt x="1187170" y="459941"/>
                  </a:lnTo>
                  <a:lnTo>
                    <a:pt x="1187170" y="458053"/>
                  </a:lnTo>
                  <a:lnTo>
                    <a:pt x="1186337" y="456794"/>
                  </a:lnTo>
                  <a:lnTo>
                    <a:pt x="1184337" y="456794"/>
                  </a:lnTo>
                  <a:lnTo>
                    <a:pt x="1182337" y="459941"/>
                  </a:lnTo>
                  <a:lnTo>
                    <a:pt x="1181171" y="461829"/>
                  </a:lnTo>
                  <a:lnTo>
                    <a:pt x="1181171" y="463717"/>
                  </a:lnTo>
                  <a:lnTo>
                    <a:pt x="1182337" y="466392"/>
                  </a:lnTo>
                  <a:lnTo>
                    <a:pt x="1181171" y="468281"/>
                  </a:lnTo>
                  <a:lnTo>
                    <a:pt x="1178338" y="471270"/>
                  </a:lnTo>
                  <a:lnTo>
                    <a:pt x="1171172" y="472372"/>
                  </a:lnTo>
                  <a:lnTo>
                    <a:pt x="1167173" y="473158"/>
                  </a:lnTo>
                  <a:lnTo>
                    <a:pt x="1165173" y="476148"/>
                  </a:lnTo>
                  <a:lnTo>
                    <a:pt x="1166339" y="481813"/>
                  </a:lnTo>
                  <a:lnTo>
                    <a:pt x="1166339" y="486376"/>
                  </a:lnTo>
                  <a:lnTo>
                    <a:pt x="1162007" y="489366"/>
                  </a:lnTo>
                  <a:lnTo>
                    <a:pt x="1157174" y="488264"/>
                  </a:lnTo>
                  <a:lnTo>
                    <a:pt x="1153175" y="486376"/>
                  </a:lnTo>
                  <a:lnTo>
                    <a:pt x="1152008" y="483701"/>
                  </a:lnTo>
                  <a:lnTo>
                    <a:pt x="1150008" y="478823"/>
                  </a:lnTo>
                  <a:lnTo>
                    <a:pt x="1148009" y="480711"/>
                  </a:lnTo>
                  <a:lnTo>
                    <a:pt x="1146009" y="484488"/>
                  </a:lnTo>
                  <a:lnTo>
                    <a:pt x="1143176" y="488264"/>
                  </a:lnTo>
                  <a:lnTo>
                    <a:pt x="1140010" y="489366"/>
                  </a:lnTo>
                  <a:lnTo>
                    <a:pt x="1138010" y="491254"/>
                  </a:lnTo>
                  <a:lnTo>
                    <a:pt x="1133177" y="497705"/>
                  </a:lnTo>
                  <a:lnTo>
                    <a:pt x="1132011" y="504472"/>
                  </a:lnTo>
                  <a:lnTo>
                    <a:pt x="1130011" y="512025"/>
                  </a:lnTo>
                  <a:lnTo>
                    <a:pt x="1131178" y="520836"/>
                  </a:lnTo>
                  <a:lnTo>
                    <a:pt x="1132011" y="529176"/>
                  </a:lnTo>
                  <a:lnTo>
                    <a:pt x="1134011" y="531064"/>
                  </a:lnTo>
                  <a:lnTo>
                    <a:pt x="1139176" y="532166"/>
                  </a:lnTo>
                  <a:lnTo>
                    <a:pt x="1144009" y="532166"/>
                  </a:lnTo>
                  <a:lnTo>
                    <a:pt x="1148009" y="529176"/>
                  </a:lnTo>
                  <a:lnTo>
                    <a:pt x="1154008" y="526501"/>
                  </a:lnTo>
                  <a:lnTo>
                    <a:pt x="1158007" y="526501"/>
                  </a:lnTo>
                  <a:lnTo>
                    <a:pt x="1168339" y="522724"/>
                  </a:lnTo>
                  <a:lnTo>
                    <a:pt x="1170339" y="519577"/>
                  </a:lnTo>
                  <a:lnTo>
                    <a:pt x="1172339" y="515172"/>
                  </a:lnTo>
                  <a:lnTo>
                    <a:pt x="1174338" y="513283"/>
                  </a:lnTo>
                  <a:lnTo>
                    <a:pt x="1179171" y="509035"/>
                  </a:lnTo>
                  <a:lnTo>
                    <a:pt x="1181171" y="509035"/>
                  </a:lnTo>
                  <a:lnTo>
                    <a:pt x="1181171" y="505258"/>
                  </a:lnTo>
                  <a:lnTo>
                    <a:pt x="1180337" y="500695"/>
                  </a:lnTo>
                  <a:lnTo>
                    <a:pt x="1183170" y="497705"/>
                  </a:lnTo>
                  <a:lnTo>
                    <a:pt x="1189170" y="497705"/>
                  </a:lnTo>
                  <a:lnTo>
                    <a:pt x="1192336" y="495817"/>
                  </a:lnTo>
                  <a:lnTo>
                    <a:pt x="1198335" y="491254"/>
                  </a:lnTo>
                  <a:lnTo>
                    <a:pt x="1205667" y="486376"/>
                  </a:lnTo>
                  <a:lnTo>
                    <a:pt x="1209667" y="485589"/>
                  </a:lnTo>
                  <a:lnTo>
                    <a:pt x="1218332" y="486376"/>
                  </a:lnTo>
                  <a:lnTo>
                    <a:pt x="1225665" y="488264"/>
                  </a:lnTo>
                  <a:lnTo>
                    <a:pt x="1227664" y="490153"/>
                  </a:lnTo>
                  <a:lnTo>
                    <a:pt x="1234830" y="498807"/>
                  </a:lnTo>
                  <a:lnTo>
                    <a:pt x="1236830" y="499594"/>
                  </a:lnTo>
                  <a:lnTo>
                    <a:pt x="1240829" y="499594"/>
                  </a:lnTo>
                  <a:lnTo>
                    <a:pt x="1246828" y="491254"/>
                  </a:lnTo>
                  <a:lnTo>
                    <a:pt x="1249661" y="488264"/>
                  </a:lnTo>
                  <a:lnTo>
                    <a:pt x="1252828" y="488264"/>
                  </a:lnTo>
                  <a:lnTo>
                    <a:pt x="1255660" y="492041"/>
                  </a:lnTo>
                  <a:lnTo>
                    <a:pt x="1255660" y="497705"/>
                  </a:lnTo>
                  <a:lnTo>
                    <a:pt x="1254827" y="500695"/>
                  </a:lnTo>
                  <a:lnTo>
                    <a:pt x="1256827" y="503370"/>
                  </a:lnTo>
                  <a:lnTo>
                    <a:pt x="1258827" y="504472"/>
                  </a:lnTo>
                  <a:lnTo>
                    <a:pt x="1262826" y="504472"/>
                  </a:lnTo>
                  <a:lnTo>
                    <a:pt x="1263659" y="500695"/>
                  </a:lnTo>
                  <a:lnTo>
                    <a:pt x="1266826" y="493142"/>
                  </a:lnTo>
                  <a:lnTo>
                    <a:pt x="1269992" y="491254"/>
                  </a:lnTo>
                  <a:lnTo>
                    <a:pt x="1276824" y="491254"/>
                  </a:lnTo>
                  <a:lnTo>
                    <a:pt x="1294822" y="496919"/>
                  </a:lnTo>
                  <a:lnTo>
                    <a:pt x="1299988" y="496919"/>
                  </a:lnTo>
                  <a:lnTo>
                    <a:pt x="1305154" y="493142"/>
                  </a:lnTo>
                  <a:lnTo>
                    <a:pt x="1307153" y="490153"/>
                  </a:lnTo>
                  <a:lnTo>
                    <a:pt x="1305154" y="485589"/>
                  </a:lnTo>
                  <a:lnTo>
                    <a:pt x="1303987" y="480711"/>
                  </a:lnTo>
                  <a:lnTo>
                    <a:pt x="1307153" y="478823"/>
                  </a:lnTo>
                  <a:lnTo>
                    <a:pt x="1313153" y="479925"/>
                  </a:lnTo>
                  <a:lnTo>
                    <a:pt x="1321151" y="483701"/>
                  </a:lnTo>
                  <a:lnTo>
                    <a:pt x="1325318" y="485589"/>
                  </a:lnTo>
                  <a:lnTo>
                    <a:pt x="1335983" y="486376"/>
                  </a:lnTo>
                  <a:lnTo>
                    <a:pt x="1341315" y="488264"/>
                  </a:lnTo>
                  <a:lnTo>
                    <a:pt x="1349314" y="487478"/>
                  </a:lnTo>
                  <a:lnTo>
                    <a:pt x="1356480" y="486376"/>
                  </a:lnTo>
                  <a:lnTo>
                    <a:pt x="1361313" y="485589"/>
                  </a:lnTo>
                  <a:lnTo>
                    <a:pt x="1364479" y="485589"/>
                  </a:lnTo>
                  <a:lnTo>
                    <a:pt x="1368478" y="488264"/>
                  </a:lnTo>
                  <a:lnTo>
                    <a:pt x="1369312" y="490153"/>
                  </a:lnTo>
                  <a:lnTo>
                    <a:pt x="1372478" y="493142"/>
                  </a:lnTo>
                  <a:lnTo>
                    <a:pt x="1375644" y="493929"/>
                  </a:lnTo>
                  <a:lnTo>
                    <a:pt x="1377644" y="493929"/>
                  </a:lnTo>
                  <a:lnTo>
                    <a:pt x="1388476" y="489366"/>
                  </a:lnTo>
                  <a:lnTo>
                    <a:pt x="1390475" y="490153"/>
                  </a:lnTo>
                  <a:lnTo>
                    <a:pt x="1392475" y="491254"/>
                  </a:lnTo>
                  <a:lnTo>
                    <a:pt x="1397641" y="496919"/>
                  </a:lnTo>
                  <a:lnTo>
                    <a:pt x="1398474" y="497705"/>
                  </a:lnTo>
                  <a:lnTo>
                    <a:pt x="1400474" y="497705"/>
                  </a:lnTo>
                  <a:lnTo>
                    <a:pt x="1400474" y="495817"/>
                  </a:lnTo>
                  <a:lnTo>
                    <a:pt x="1401640" y="491254"/>
                  </a:lnTo>
                  <a:lnTo>
                    <a:pt x="1404473" y="488264"/>
                  </a:lnTo>
                  <a:lnTo>
                    <a:pt x="1410806" y="486376"/>
                  </a:lnTo>
                  <a:lnTo>
                    <a:pt x="1415639" y="486376"/>
                  </a:lnTo>
                  <a:lnTo>
                    <a:pt x="1418805" y="488264"/>
                  </a:lnTo>
                  <a:lnTo>
                    <a:pt x="1422804" y="492041"/>
                  </a:lnTo>
                  <a:lnTo>
                    <a:pt x="1425637" y="493142"/>
                  </a:lnTo>
                  <a:lnTo>
                    <a:pt x="1430803" y="493142"/>
                  </a:lnTo>
                  <a:lnTo>
                    <a:pt x="1435636" y="492041"/>
                  </a:lnTo>
                  <a:lnTo>
                    <a:pt x="1438802" y="492041"/>
                  </a:lnTo>
                  <a:lnTo>
                    <a:pt x="1442801" y="495030"/>
                  </a:lnTo>
                  <a:lnTo>
                    <a:pt x="1444135" y="498807"/>
                  </a:lnTo>
                  <a:lnTo>
                    <a:pt x="1446801" y="500695"/>
                  </a:lnTo>
                  <a:lnTo>
                    <a:pt x="1450134" y="498807"/>
                  </a:lnTo>
                  <a:lnTo>
                    <a:pt x="1452134" y="493929"/>
                  </a:lnTo>
                  <a:lnTo>
                    <a:pt x="1452800" y="498807"/>
                  </a:lnTo>
                  <a:lnTo>
                    <a:pt x="1452134" y="500695"/>
                  </a:lnTo>
                  <a:lnTo>
                    <a:pt x="1448134" y="503370"/>
                  </a:lnTo>
                  <a:lnTo>
                    <a:pt x="1446134" y="505258"/>
                  </a:lnTo>
                  <a:lnTo>
                    <a:pt x="1444801" y="508248"/>
                  </a:lnTo>
                  <a:lnTo>
                    <a:pt x="1444135" y="510136"/>
                  </a:lnTo>
                  <a:lnTo>
                    <a:pt x="1444135" y="513913"/>
                  </a:lnTo>
                  <a:lnTo>
                    <a:pt x="1446801" y="515801"/>
                  </a:lnTo>
                  <a:lnTo>
                    <a:pt x="1450134" y="517060"/>
                  </a:lnTo>
                  <a:lnTo>
                    <a:pt x="1450800" y="518948"/>
                  </a:lnTo>
                  <a:lnTo>
                    <a:pt x="1450134" y="520836"/>
                  </a:lnTo>
                  <a:lnTo>
                    <a:pt x="1448134" y="522725"/>
                  </a:lnTo>
                  <a:lnTo>
                    <a:pt x="1450134" y="524613"/>
                  </a:lnTo>
                  <a:lnTo>
                    <a:pt x="1456800" y="525242"/>
                  </a:lnTo>
                  <a:lnTo>
                    <a:pt x="1458799" y="527288"/>
                  </a:lnTo>
                  <a:lnTo>
                    <a:pt x="1458799" y="530277"/>
                  </a:lnTo>
                  <a:lnTo>
                    <a:pt x="1460132" y="537830"/>
                  </a:lnTo>
                  <a:lnTo>
                    <a:pt x="1458799" y="538617"/>
                  </a:lnTo>
                  <a:lnTo>
                    <a:pt x="1456800" y="540505"/>
                  </a:lnTo>
                  <a:lnTo>
                    <a:pt x="1456800" y="542394"/>
                  </a:lnTo>
                  <a:lnTo>
                    <a:pt x="1458799" y="544282"/>
                  </a:lnTo>
                  <a:lnTo>
                    <a:pt x="1458799" y="547271"/>
                  </a:lnTo>
                  <a:lnTo>
                    <a:pt x="1460132" y="548058"/>
                  </a:lnTo>
                  <a:lnTo>
                    <a:pt x="1464132" y="549946"/>
                  </a:lnTo>
                  <a:lnTo>
                    <a:pt x="1464798" y="554824"/>
                  </a:lnTo>
                  <a:lnTo>
                    <a:pt x="1466132" y="560489"/>
                  </a:lnTo>
                  <a:lnTo>
                    <a:pt x="1468798" y="562377"/>
                  </a:lnTo>
                  <a:lnTo>
                    <a:pt x="1472797" y="563479"/>
                  </a:lnTo>
                  <a:lnTo>
                    <a:pt x="1480130" y="562377"/>
                  </a:lnTo>
                  <a:lnTo>
                    <a:pt x="1485296" y="560489"/>
                  </a:lnTo>
                  <a:lnTo>
                    <a:pt x="1491295" y="560489"/>
                  </a:lnTo>
                  <a:lnTo>
                    <a:pt x="1494128" y="559702"/>
                  </a:lnTo>
                  <a:lnTo>
                    <a:pt x="1498127" y="560489"/>
                  </a:lnTo>
                  <a:lnTo>
                    <a:pt x="1501293" y="564266"/>
                  </a:lnTo>
                  <a:lnTo>
                    <a:pt x="1502127" y="569930"/>
                  </a:lnTo>
                  <a:lnTo>
                    <a:pt x="1508126" y="572920"/>
                  </a:lnTo>
                  <a:lnTo>
                    <a:pt x="1504126" y="572920"/>
                  </a:lnTo>
                  <a:lnTo>
                    <a:pt x="1500127" y="569930"/>
                  </a:lnTo>
                  <a:lnTo>
                    <a:pt x="1499294" y="566154"/>
                  </a:lnTo>
                  <a:lnTo>
                    <a:pt x="1497294" y="562377"/>
                  </a:lnTo>
                  <a:lnTo>
                    <a:pt x="1492128" y="561591"/>
                  </a:lnTo>
                  <a:lnTo>
                    <a:pt x="1487295" y="562377"/>
                  </a:lnTo>
                  <a:lnTo>
                    <a:pt x="1475297" y="564266"/>
                  </a:lnTo>
                  <a:lnTo>
                    <a:pt x="1468798" y="564266"/>
                  </a:lnTo>
                  <a:lnTo>
                    <a:pt x="1464798" y="562377"/>
                  </a:lnTo>
                  <a:lnTo>
                    <a:pt x="1462799" y="558601"/>
                  </a:lnTo>
                  <a:lnTo>
                    <a:pt x="1462799" y="554038"/>
                  </a:lnTo>
                  <a:lnTo>
                    <a:pt x="1460799" y="551048"/>
                  </a:lnTo>
                  <a:lnTo>
                    <a:pt x="1456800" y="547271"/>
                  </a:lnTo>
                  <a:lnTo>
                    <a:pt x="1456133" y="545383"/>
                  </a:lnTo>
                  <a:lnTo>
                    <a:pt x="1454800" y="542394"/>
                  </a:lnTo>
                  <a:lnTo>
                    <a:pt x="1454133" y="540505"/>
                  </a:lnTo>
                  <a:lnTo>
                    <a:pt x="1456133" y="538617"/>
                  </a:lnTo>
                  <a:lnTo>
                    <a:pt x="1458133" y="536729"/>
                  </a:lnTo>
                  <a:lnTo>
                    <a:pt x="1458133" y="532166"/>
                  </a:lnTo>
                  <a:lnTo>
                    <a:pt x="1458133" y="527288"/>
                  </a:lnTo>
                  <a:lnTo>
                    <a:pt x="1454800" y="526501"/>
                  </a:lnTo>
                  <a:lnTo>
                    <a:pt x="1450800" y="526501"/>
                  </a:lnTo>
                  <a:lnTo>
                    <a:pt x="1448134" y="525242"/>
                  </a:lnTo>
                  <a:lnTo>
                    <a:pt x="1446801" y="522725"/>
                  </a:lnTo>
                  <a:lnTo>
                    <a:pt x="1448134" y="519577"/>
                  </a:lnTo>
                  <a:lnTo>
                    <a:pt x="1448134" y="518948"/>
                  </a:lnTo>
                  <a:lnTo>
                    <a:pt x="1446134" y="517689"/>
                  </a:lnTo>
                  <a:lnTo>
                    <a:pt x="1444135" y="517060"/>
                  </a:lnTo>
                  <a:lnTo>
                    <a:pt x="1442801" y="513913"/>
                  </a:lnTo>
                  <a:lnTo>
                    <a:pt x="1442801" y="510136"/>
                  </a:lnTo>
                  <a:lnTo>
                    <a:pt x="1444135" y="506360"/>
                  </a:lnTo>
                  <a:lnTo>
                    <a:pt x="1446134" y="502583"/>
                  </a:lnTo>
                  <a:lnTo>
                    <a:pt x="1444135" y="501482"/>
                  </a:lnTo>
                  <a:lnTo>
                    <a:pt x="1442801" y="498807"/>
                  </a:lnTo>
                  <a:lnTo>
                    <a:pt x="1440802" y="495817"/>
                  </a:lnTo>
                  <a:lnTo>
                    <a:pt x="1438802" y="493929"/>
                  </a:lnTo>
                  <a:lnTo>
                    <a:pt x="1435636" y="493929"/>
                  </a:lnTo>
                  <a:lnTo>
                    <a:pt x="1432803" y="493929"/>
                  </a:lnTo>
                  <a:lnTo>
                    <a:pt x="1427637" y="495030"/>
                  </a:lnTo>
                  <a:lnTo>
                    <a:pt x="1423637" y="495030"/>
                  </a:lnTo>
                  <a:lnTo>
                    <a:pt x="1418805" y="491254"/>
                  </a:lnTo>
                  <a:lnTo>
                    <a:pt x="1413639" y="488264"/>
                  </a:lnTo>
                  <a:lnTo>
                    <a:pt x="1411639" y="488264"/>
                  </a:lnTo>
                  <a:lnTo>
                    <a:pt x="1404473" y="490153"/>
                  </a:lnTo>
                  <a:lnTo>
                    <a:pt x="1404473" y="493929"/>
                  </a:lnTo>
                  <a:lnTo>
                    <a:pt x="1405640" y="497705"/>
                  </a:lnTo>
                  <a:lnTo>
                    <a:pt x="1404473" y="499594"/>
                  </a:lnTo>
                  <a:lnTo>
                    <a:pt x="1400474" y="500695"/>
                  </a:lnTo>
                  <a:lnTo>
                    <a:pt x="1397641" y="498807"/>
                  </a:lnTo>
                  <a:lnTo>
                    <a:pt x="1392475" y="493929"/>
                  </a:lnTo>
                  <a:lnTo>
                    <a:pt x="1389642" y="493142"/>
                  </a:lnTo>
                  <a:lnTo>
                    <a:pt x="1385643" y="493142"/>
                  </a:lnTo>
                  <a:lnTo>
                    <a:pt x="1379643" y="495030"/>
                  </a:lnTo>
                  <a:lnTo>
                    <a:pt x="1373644" y="495817"/>
                  </a:lnTo>
                  <a:lnTo>
                    <a:pt x="1370478" y="493142"/>
                  </a:lnTo>
                  <a:lnTo>
                    <a:pt x="1368478" y="490153"/>
                  </a:lnTo>
                  <a:lnTo>
                    <a:pt x="1364479" y="488264"/>
                  </a:lnTo>
                  <a:lnTo>
                    <a:pt x="1361313" y="488264"/>
                  </a:lnTo>
                  <a:lnTo>
                    <a:pt x="1351314" y="489366"/>
                  </a:lnTo>
                  <a:lnTo>
                    <a:pt x="1343315" y="490153"/>
                  </a:lnTo>
                  <a:lnTo>
                    <a:pt x="1337316" y="489366"/>
                  </a:lnTo>
                  <a:lnTo>
                    <a:pt x="1331983" y="487478"/>
                  </a:lnTo>
                  <a:lnTo>
                    <a:pt x="1325318" y="486376"/>
                  </a:lnTo>
                  <a:lnTo>
                    <a:pt x="1319985" y="485589"/>
                  </a:lnTo>
                  <a:lnTo>
                    <a:pt x="1315152" y="481813"/>
                  </a:lnTo>
                  <a:lnTo>
                    <a:pt x="1307153" y="482600"/>
                  </a:lnTo>
                  <a:lnTo>
                    <a:pt x="1305987" y="484488"/>
                  </a:lnTo>
                  <a:lnTo>
                    <a:pt x="1309153" y="487478"/>
                  </a:lnTo>
                  <a:lnTo>
                    <a:pt x="1309153" y="491254"/>
                  </a:lnTo>
                  <a:lnTo>
                    <a:pt x="1305154" y="495030"/>
                  </a:lnTo>
                  <a:lnTo>
                    <a:pt x="1300821" y="497705"/>
                  </a:lnTo>
                  <a:lnTo>
                    <a:pt x="1291989" y="497705"/>
                  </a:lnTo>
                  <a:lnTo>
                    <a:pt x="1285990" y="495817"/>
                  </a:lnTo>
                  <a:lnTo>
                    <a:pt x="1278824" y="493929"/>
                  </a:lnTo>
                  <a:lnTo>
                    <a:pt x="1271992" y="493142"/>
                  </a:lnTo>
                  <a:lnTo>
                    <a:pt x="1267992" y="495030"/>
                  </a:lnTo>
                  <a:lnTo>
                    <a:pt x="1266826" y="498807"/>
                  </a:lnTo>
                  <a:lnTo>
                    <a:pt x="1265659" y="502583"/>
                  </a:lnTo>
                  <a:lnTo>
                    <a:pt x="1262826" y="505258"/>
                  </a:lnTo>
                  <a:lnTo>
                    <a:pt x="1257660" y="506360"/>
                  </a:lnTo>
                  <a:lnTo>
                    <a:pt x="1254827" y="505258"/>
                  </a:lnTo>
                  <a:lnTo>
                    <a:pt x="1253661" y="502583"/>
                  </a:lnTo>
                  <a:lnTo>
                    <a:pt x="1253661" y="498807"/>
                  </a:lnTo>
                  <a:lnTo>
                    <a:pt x="1253661" y="495030"/>
                  </a:lnTo>
                  <a:lnTo>
                    <a:pt x="1253661" y="493142"/>
                  </a:lnTo>
                  <a:lnTo>
                    <a:pt x="1251661" y="491254"/>
                  </a:lnTo>
                  <a:lnTo>
                    <a:pt x="1249661" y="490153"/>
                  </a:lnTo>
                  <a:lnTo>
                    <a:pt x="1248828" y="491254"/>
                  </a:lnTo>
                  <a:lnTo>
                    <a:pt x="1244829" y="496919"/>
                  </a:lnTo>
                  <a:lnTo>
                    <a:pt x="1238829" y="501482"/>
                  </a:lnTo>
                  <a:lnTo>
                    <a:pt x="1235663" y="501482"/>
                  </a:lnTo>
                  <a:lnTo>
                    <a:pt x="1224331" y="490153"/>
                  </a:lnTo>
                  <a:lnTo>
                    <a:pt x="1218332" y="488264"/>
                  </a:lnTo>
                  <a:lnTo>
                    <a:pt x="1211667" y="487478"/>
                  </a:lnTo>
                  <a:lnTo>
                    <a:pt x="1206334" y="488264"/>
                  </a:lnTo>
                  <a:lnTo>
                    <a:pt x="1201668" y="491254"/>
                  </a:lnTo>
                  <a:lnTo>
                    <a:pt x="1197169" y="493929"/>
                  </a:lnTo>
                  <a:lnTo>
                    <a:pt x="1191169" y="498807"/>
                  </a:lnTo>
                  <a:lnTo>
                    <a:pt x="1189170" y="499594"/>
                  </a:lnTo>
                  <a:lnTo>
                    <a:pt x="1184337" y="499594"/>
                  </a:lnTo>
                  <a:lnTo>
                    <a:pt x="1181171" y="501482"/>
                  </a:lnTo>
                  <a:lnTo>
                    <a:pt x="1182337" y="503370"/>
                  </a:lnTo>
                  <a:lnTo>
                    <a:pt x="1183170" y="507147"/>
                  </a:lnTo>
                  <a:lnTo>
                    <a:pt x="1182337" y="509035"/>
                  </a:lnTo>
                  <a:lnTo>
                    <a:pt x="1179171" y="512025"/>
                  </a:lnTo>
                  <a:lnTo>
                    <a:pt x="1175172" y="515172"/>
                  </a:lnTo>
                  <a:lnTo>
                    <a:pt x="1172339" y="520836"/>
                  </a:lnTo>
                  <a:lnTo>
                    <a:pt x="1170339" y="523354"/>
                  </a:lnTo>
                  <a:lnTo>
                    <a:pt x="1165173" y="525242"/>
                  </a:lnTo>
                  <a:lnTo>
                    <a:pt x="1161173" y="527288"/>
                  </a:lnTo>
                  <a:lnTo>
                    <a:pt x="1162007" y="529176"/>
                  </a:lnTo>
                  <a:lnTo>
                    <a:pt x="1172339" y="537830"/>
                  </a:lnTo>
                  <a:lnTo>
                    <a:pt x="1179171" y="544282"/>
                  </a:lnTo>
                  <a:lnTo>
                    <a:pt x="1186337" y="548058"/>
                  </a:lnTo>
                  <a:lnTo>
                    <a:pt x="1190336" y="549946"/>
                  </a:lnTo>
                  <a:lnTo>
                    <a:pt x="1193169" y="552936"/>
                  </a:lnTo>
                  <a:lnTo>
                    <a:pt x="1196335" y="555926"/>
                  </a:lnTo>
                  <a:lnTo>
                    <a:pt x="1198335" y="559702"/>
                  </a:lnTo>
                  <a:lnTo>
                    <a:pt x="1200335" y="561591"/>
                  </a:lnTo>
                  <a:lnTo>
                    <a:pt x="1204334" y="562377"/>
                  </a:lnTo>
                  <a:lnTo>
                    <a:pt x="1209667" y="562377"/>
                  </a:lnTo>
                  <a:lnTo>
                    <a:pt x="1213666" y="563479"/>
                  </a:lnTo>
                  <a:lnTo>
                    <a:pt x="1217666" y="563479"/>
                  </a:lnTo>
                  <a:lnTo>
                    <a:pt x="1221665" y="564266"/>
                  </a:lnTo>
                  <a:lnTo>
                    <a:pt x="1224331" y="566154"/>
                  </a:lnTo>
                  <a:lnTo>
                    <a:pt x="1227664" y="567255"/>
                  </a:lnTo>
                  <a:lnTo>
                    <a:pt x="1233663" y="571818"/>
                  </a:lnTo>
                  <a:lnTo>
                    <a:pt x="1239663" y="576696"/>
                  </a:lnTo>
                  <a:lnTo>
                    <a:pt x="1244829" y="579371"/>
                  </a:lnTo>
                  <a:lnTo>
                    <a:pt x="1251661" y="585036"/>
                  </a:lnTo>
                  <a:lnTo>
                    <a:pt x="1256827" y="588813"/>
                  </a:lnTo>
                  <a:lnTo>
                    <a:pt x="1263659" y="591960"/>
                  </a:lnTo>
                  <a:lnTo>
                    <a:pt x="1269992" y="597624"/>
                  </a:lnTo>
                  <a:lnTo>
                    <a:pt x="1273991" y="599513"/>
                  </a:lnTo>
                  <a:lnTo>
                    <a:pt x="1278824" y="600614"/>
                  </a:lnTo>
                  <a:lnTo>
                    <a:pt x="1282823" y="598726"/>
                  </a:lnTo>
                  <a:lnTo>
                    <a:pt x="1285990" y="595736"/>
                  </a:lnTo>
                  <a:lnTo>
                    <a:pt x="1290822" y="595736"/>
                  </a:lnTo>
                  <a:lnTo>
                    <a:pt x="1293989" y="596838"/>
                  </a:lnTo>
                  <a:lnTo>
                    <a:pt x="1297988" y="598726"/>
                  </a:lnTo>
                  <a:lnTo>
                    <a:pt x="1298821" y="601401"/>
                  </a:lnTo>
                  <a:lnTo>
                    <a:pt x="1300821" y="603289"/>
                  </a:lnTo>
                  <a:lnTo>
                    <a:pt x="1303154" y="605177"/>
                  </a:lnTo>
                  <a:lnTo>
                    <a:pt x="1307153" y="606279"/>
                  </a:lnTo>
                  <a:lnTo>
                    <a:pt x="1313153" y="606279"/>
                  </a:lnTo>
                  <a:lnTo>
                    <a:pt x="1319152" y="606279"/>
                  </a:lnTo>
                  <a:lnTo>
                    <a:pt x="1319985" y="608167"/>
                  </a:lnTo>
                  <a:lnTo>
                    <a:pt x="1319985" y="610842"/>
                  </a:lnTo>
                  <a:lnTo>
                    <a:pt x="1321151" y="611943"/>
                  </a:lnTo>
                  <a:lnTo>
                    <a:pt x="1323984" y="610842"/>
                  </a:lnTo>
                  <a:lnTo>
                    <a:pt x="1327317" y="608954"/>
                  </a:lnTo>
                  <a:lnTo>
                    <a:pt x="1331983" y="607065"/>
                  </a:lnTo>
                  <a:lnTo>
                    <a:pt x="1337316" y="607065"/>
                  </a:lnTo>
                  <a:lnTo>
                    <a:pt x="1340482" y="607065"/>
                  </a:lnTo>
                  <a:lnTo>
                    <a:pt x="1343315" y="608954"/>
                  </a:lnTo>
                  <a:lnTo>
                    <a:pt x="1347315" y="610055"/>
                  </a:lnTo>
                  <a:lnTo>
                    <a:pt x="1348481" y="612730"/>
                  </a:lnTo>
                  <a:lnTo>
                    <a:pt x="1346481" y="614618"/>
                  </a:lnTo>
                  <a:lnTo>
                    <a:pt x="1343315" y="616507"/>
                  </a:lnTo>
                  <a:lnTo>
                    <a:pt x="1343315" y="617608"/>
                  </a:lnTo>
                  <a:lnTo>
                    <a:pt x="1343315" y="622171"/>
                  </a:lnTo>
                  <a:lnTo>
                    <a:pt x="1344482" y="627049"/>
                  </a:lnTo>
                  <a:lnTo>
                    <a:pt x="1346481" y="630826"/>
                  </a:lnTo>
                  <a:lnTo>
                    <a:pt x="1349314" y="632714"/>
                  </a:lnTo>
                  <a:lnTo>
                    <a:pt x="1352481" y="632714"/>
                  </a:lnTo>
                  <a:lnTo>
                    <a:pt x="1354480" y="630826"/>
                  </a:lnTo>
                  <a:lnTo>
                    <a:pt x="1356480" y="629724"/>
                  </a:lnTo>
                  <a:lnTo>
                    <a:pt x="1359313" y="629724"/>
                  </a:lnTo>
                  <a:lnTo>
                    <a:pt x="1362479" y="631612"/>
                  </a:lnTo>
                  <a:lnTo>
                    <a:pt x="1365312" y="634602"/>
                  </a:lnTo>
                  <a:lnTo>
                    <a:pt x="1368478" y="636490"/>
                  </a:lnTo>
                  <a:lnTo>
                    <a:pt x="1369312" y="637592"/>
                  </a:lnTo>
                  <a:lnTo>
                    <a:pt x="1373644" y="639480"/>
                  </a:lnTo>
                  <a:lnTo>
                    <a:pt x="1375644" y="640267"/>
                  </a:lnTo>
                  <a:lnTo>
                    <a:pt x="1378477" y="642155"/>
                  </a:lnTo>
                  <a:lnTo>
                    <a:pt x="1379643" y="643257"/>
                  </a:lnTo>
                  <a:lnTo>
                    <a:pt x="1381643" y="643257"/>
                  </a:lnTo>
                  <a:lnTo>
                    <a:pt x="1383643" y="642155"/>
                  </a:lnTo>
                  <a:lnTo>
                    <a:pt x="1385643" y="642155"/>
                  </a:lnTo>
                  <a:lnTo>
                    <a:pt x="1387642" y="644043"/>
                  </a:lnTo>
                  <a:lnTo>
                    <a:pt x="1389642" y="645932"/>
                  </a:lnTo>
                  <a:lnTo>
                    <a:pt x="1391642" y="649708"/>
                  </a:lnTo>
                  <a:lnTo>
                    <a:pt x="1393642" y="653484"/>
                  </a:lnTo>
                  <a:lnTo>
                    <a:pt x="1390475" y="649708"/>
                  </a:lnTo>
                  <a:lnTo>
                    <a:pt x="1386476" y="644043"/>
                  </a:lnTo>
                  <a:lnTo>
                    <a:pt x="1383643" y="643257"/>
                  </a:lnTo>
                  <a:lnTo>
                    <a:pt x="1382476" y="644043"/>
                  </a:lnTo>
                  <a:lnTo>
                    <a:pt x="1380477" y="644043"/>
                  </a:lnTo>
                  <a:lnTo>
                    <a:pt x="1376477" y="644043"/>
                  </a:lnTo>
                  <a:lnTo>
                    <a:pt x="1373644" y="641368"/>
                  </a:lnTo>
                  <a:lnTo>
                    <a:pt x="1369312" y="639480"/>
                  </a:lnTo>
                  <a:lnTo>
                    <a:pt x="1365312" y="637592"/>
                  </a:lnTo>
                  <a:lnTo>
                    <a:pt x="1362479" y="634602"/>
                  </a:lnTo>
                  <a:lnTo>
                    <a:pt x="1359313" y="631612"/>
                  </a:lnTo>
                  <a:lnTo>
                    <a:pt x="1357313" y="630826"/>
                  </a:lnTo>
                  <a:lnTo>
                    <a:pt x="1355313" y="631612"/>
                  </a:lnTo>
                  <a:lnTo>
                    <a:pt x="1354480" y="632714"/>
                  </a:lnTo>
                  <a:lnTo>
                    <a:pt x="1353314" y="634602"/>
                  </a:lnTo>
                  <a:lnTo>
                    <a:pt x="1348481" y="633501"/>
                  </a:lnTo>
                  <a:lnTo>
                    <a:pt x="1345315" y="631612"/>
                  </a:lnTo>
                  <a:lnTo>
                    <a:pt x="1342482" y="627049"/>
                  </a:lnTo>
                  <a:lnTo>
                    <a:pt x="1341315" y="620283"/>
                  </a:lnTo>
                  <a:lnTo>
                    <a:pt x="1341315" y="615720"/>
                  </a:lnTo>
                  <a:lnTo>
                    <a:pt x="1343315" y="613832"/>
                  </a:lnTo>
                  <a:lnTo>
                    <a:pt x="1346481" y="612730"/>
                  </a:lnTo>
                  <a:lnTo>
                    <a:pt x="1345315" y="610055"/>
                  </a:lnTo>
                  <a:lnTo>
                    <a:pt x="1340482" y="608954"/>
                  </a:lnTo>
                  <a:lnTo>
                    <a:pt x="1335316" y="608954"/>
                  </a:lnTo>
                  <a:lnTo>
                    <a:pt x="1331983" y="608954"/>
                  </a:lnTo>
                  <a:lnTo>
                    <a:pt x="1329317" y="608954"/>
                  </a:lnTo>
                  <a:lnTo>
                    <a:pt x="1325984" y="611943"/>
                  </a:lnTo>
                  <a:lnTo>
                    <a:pt x="1323151" y="613832"/>
                  </a:lnTo>
                  <a:lnTo>
                    <a:pt x="1319985" y="613832"/>
                  </a:lnTo>
                  <a:lnTo>
                    <a:pt x="1319152" y="610842"/>
                  </a:lnTo>
                  <a:lnTo>
                    <a:pt x="1317985" y="608167"/>
                  </a:lnTo>
                  <a:lnTo>
                    <a:pt x="1313153" y="608167"/>
                  </a:lnTo>
                  <a:lnTo>
                    <a:pt x="1307153" y="608167"/>
                  </a:lnTo>
                  <a:lnTo>
                    <a:pt x="1300821" y="605177"/>
                  </a:lnTo>
                  <a:lnTo>
                    <a:pt x="1297988" y="602502"/>
                  </a:lnTo>
                  <a:lnTo>
                    <a:pt x="1294822" y="598726"/>
                  </a:lnTo>
                  <a:lnTo>
                    <a:pt x="1291989" y="597624"/>
                  </a:lnTo>
                  <a:lnTo>
                    <a:pt x="1288823" y="597624"/>
                  </a:lnTo>
                  <a:lnTo>
                    <a:pt x="1285990" y="598726"/>
                  </a:lnTo>
                  <a:lnTo>
                    <a:pt x="1280824" y="602502"/>
                  </a:lnTo>
                  <a:lnTo>
                    <a:pt x="1278824" y="602502"/>
                  </a:lnTo>
                  <a:lnTo>
                    <a:pt x="1271992" y="600614"/>
                  </a:lnTo>
                  <a:lnTo>
                    <a:pt x="1268825" y="597624"/>
                  </a:lnTo>
                  <a:lnTo>
                    <a:pt x="1263659" y="593848"/>
                  </a:lnTo>
                  <a:lnTo>
                    <a:pt x="1259660" y="591960"/>
                  </a:lnTo>
                  <a:lnTo>
                    <a:pt x="1252828" y="588813"/>
                  </a:lnTo>
                  <a:lnTo>
                    <a:pt x="1248828" y="585036"/>
                  </a:lnTo>
                  <a:lnTo>
                    <a:pt x="1242829" y="581260"/>
                  </a:lnTo>
                  <a:lnTo>
                    <a:pt x="1238829" y="578585"/>
                  </a:lnTo>
                  <a:lnTo>
                    <a:pt x="1230331" y="571032"/>
                  </a:lnTo>
                  <a:lnTo>
                    <a:pt x="1228331" y="569930"/>
                  </a:lnTo>
                  <a:lnTo>
                    <a:pt x="1223665" y="567255"/>
                  </a:lnTo>
                  <a:lnTo>
                    <a:pt x="1219665" y="566154"/>
                  </a:lnTo>
                  <a:lnTo>
                    <a:pt x="1212333" y="565367"/>
                  </a:lnTo>
                  <a:lnTo>
                    <a:pt x="1204334" y="564266"/>
                  </a:lnTo>
                  <a:lnTo>
                    <a:pt x="1200335" y="562377"/>
                  </a:lnTo>
                  <a:lnTo>
                    <a:pt x="1196335" y="560489"/>
                  </a:lnTo>
                  <a:lnTo>
                    <a:pt x="1195169" y="557814"/>
                  </a:lnTo>
                  <a:lnTo>
                    <a:pt x="1193169" y="554824"/>
                  </a:lnTo>
                  <a:lnTo>
                    <a:pt x="1190336" y="552936"/>
                  </a:lnTo>
                  <a:lnTo>
                    <a:pt x="1187170" y="551048"/>
                  </a:lnTo>
                  <a:lnTo>
                    <a:pt x="1181171" y="548058"/>
                  </a:lnTo>
                  <a:lnTo>
                    <a:pt x="1176338" y="543495"/>
                  </a:lnTo>
                  <a:lnTo>
                    <a:pt x="1170339" y="538617"/>
                  </a:lnTo>
                  <a:lnTo>
                    <a:pt x="1166339" y="534054"/>
                  </a:lnTo>
                  <a:lnTo>
                    <a:pt x="1158007" y="528389"/>
                  </a:lnTo>
                  <a:lnTo>
                    <a:pt x="1153175" y="528389"/>
                  </a:lnTo>
                  <a:lnTo>
                    <a:pt x="1147175" y="531064"/>
                  </a:lnTo>
                  <a:lnTo>
                    <a:pt x="1142009" y="534841"/>
                  </a:lnTo>
                  <a:lnTo>
                    <a:pt x="1135177" y="534054"/>
                  </a:lnTo>
                  <a:lnTo>
                    <a:pt x="1130011" y="530277"/>
                  </a:lnTo>
                  <a:lnTo>
                    <a:pt x="1130011" y="525242"/>
                  </a:lnTo>
                  <a:lnTo>
                    <a:pt x="1128845" y="520836"/>
                  </a:lnTo>
                  <a:lnTo>
                    <a:pt x="1128845" y="513283"/>
                  </a:lnTo>
                  <a:lnTo>
                    <a:pt x="1130011" y="506360"/>
                  </a:lnTo>
                  <a:lnTo>
                    <a:pt x="1131178" y="502583"/>
                  </a:lnTo>
                  <a:lnTo>
                    <a:pt x="1132011" y="496919"/>
                  </a:lnTo>
                  <a:lnTo>
                    <a:pt x="1133177" y="493142"/>
                  </a:lnTo>
                  <a:lnTo>
                    <a:pt x="1136010" y="489366"/>
                  </a:lnTo>
                  <a:lnTo>
                    <a:pt x="1139176" y="485589"/>
                  </a:lnTo>
                  <a:lnTo>
                    <a:pt x="1139176" y="481813"/>
                  </a:lnTo>
                  <a:lnTo>
                    <a:pt x="1139176" y="478036"/>
                  </a:lnTo>
                  <a:lnTo>
                    <a:pt x="1141176" y="475047"/>
                  </a:lnTo>
                  <a:lnTo>
                    <a:pt x="1150008" y="472372"/>
                  </a:lnTo>
                  <a:lnTo>
                    <a:pt x="1145176" y="467494"/>
                  </a:lnTo>
                  <a:lnTo>
                    <a:pt x="1138010" y="464504"/>
                  </a:lnTo>
                  <a:lnTo>
                    <a:pt x="1132011" y="463717"/>
                  </a:lnTo>
                  <a:lnTo>
                    <a:pt x="1126012" y="464504"/>
                  </a:lnTo>
                  <a:lnTo>
                    <a:pt x="1116846" y="464504"/>
                  </a:lnTo>
                  <a:lnTo>
                    <a:pt x="1108847" y="462458"/>
                  </a:lnTo>
                  <a:lnTo>
                    <a:pt x="1102848" y="456794"/>
                  </a:lnTo>
                  <a:lnTo>
                    <a:pt x="1098015" y="450500"/>
                  </a:lnTo>
                  <a:lnTo>
                    <a:pt x="1092683" y="448611"/>
                  </a:lnTo>
                  <a:lnTo>
                    <a:pt x="1083517" y="448611"/>
                  </a:lnTo>
                  <a:lnTo>
                    <a:pt x="1072686" y="451129"/>
                  </a:lnTo>
                  <a:lnTo>
                    <a:pt x="1066686" y="454906"/>
                  </a:lnTo>
                  <a:lnTo>
                    <a:pt x="1065520" y="462458"/>
                  </a:lnTo>
                  <a:lnTo>
                    <a:pt x="1063520" y="468281"/>
                  </a:lnTo>
                  <a:lnTo>
                    <a:pt x="1059521" y="471270"/>
                  </a:lnTo>
                  <a:lnTo>
                    <a:pt x="1056354" y="475047"/>
                  </a:lnTo>
                  <a:lnTo>
                    <a:pt x="1052355" y="485589"/>
                  </a:lnTo>
                  <a:lnTo>
                    <a:pt x="1052355" y="496919"/>
                  </a:lnTo>
                  <a:lnTo>
                    <a:pt x="1047522" y="503370"/>
                  </a:lnTo>
                  <a:lnTo>
                    <a:pt x="1039523" y="506360"/>
                  </a:lnTo>
                  <a:lnTo>
                    <a:pt x="1032358" y="507147"/>
                  </a:lnTo>
                  <a:lnTo>
                    <a:pt x="1028358" y="510136"/>
                  </a:lnTo>
                  <a:lnTo>
                    <a:pt x="1024359" y="517689"/>
                  </a:lnTo>
                  <a:lnTo>
                    <a:pt x="1018360" y="524613"/>
                  </a:lnTo>
                  <a:lnTo>
                    <a:pt x="1009194" y="528389"/>
                  </a:lnTo>
                  <a:lnTo>
                    <a:pt x="1001195" y="530277"/>
                  </a:lnTo>
                  <a:lnTo>
                    <a:pt x="996363" y="528389"/>
                  </a:lnTo>
                  <a:lnTo>
                    <a:pt x="993197" y="526501"/>
                  </a:lnTo>
                  <a:lnTo>
                    <a:pt x="989197" y="526501"/>
                  </a:lnTo>
                  <a:lnTo>
                    <a:pt x="985198" y="527288"/>
                  </a:lnTo>
                  <a:lnTo>
                    <a:pt x="983864" y="532166"/>
                  </a:lnTo>
                  <a:lnTo>
                    <a:pt x="981198" y="538617"/>
                  </a:lnTo>
                  <a:lnTo>
                    <a:pt x="981198" y="542394"/>
                  </a:lnTo>
                  <a:lnTo>
                    <a:pt x="979198" y="547271"/>
                  </a:lnTo>
                  <a:lnTo>
                    <a:pt x="977199" y="549160"/>
                  </a:lnTo>
                  <a:lnTo>
                    <a:pt x="977199" y="549946"/>
                  </a:lnTo>
                  <a:lnTo>
                    <a:pt x="979198" y="552936"/>
                  </a:lnTo>
                  <a:lnTo>
                    <a:pt x="981865" y="555926"/>
                  </a:lnTo>
                  <a:lnTo>
                    <a:pt x="983198" y="558601"/>
                  </a:lnTo>
                  <a:lnTo>
                    <a:pt x="983198" y="561591"/>
                  </a:lnTo>
                  <a:lnTo>
                    <a:pt x="981865" y="566154"/>
                  </a:lnTo>
                  <a:lnTo>
                    <a:pt x="981865" y="568042"/>
                  </a:lnTo>
                  <a:lnTo>
                    <a:pt x="983864" y="569930"/>
                  </a:lnTo>
                  <a:lnTo>
                    <a:pt x="985864" y="569930"/>
                  </a:lnTo>
                  <a:lnTo>
                    <a:pt x="987864" y="571818"/>
                  </a:lnTo>
                  <a:lnTo>
                    <a:pt x="989864" y="576696"/>
                  </a:lnTo>
                  <a:lnTo>
                    <a:pt x="989197" y="581260"/>
                  </a:lnTo>
                  <a:lnTo>
                    <a:pt x="987864" y="584249"/>
                  </a:lnTo>
                  <a:lnTo>
                    <a:pt x="987197" y="586924"/>
                  </a:lnTo>
                  <a:lnTo>
                    <a:pt x="981865" y="590071"/>
                  </a:lnTo>
                  <a:lnTo>
                    <a:pt x="979865" y="592589"/>
                  </a:lnTo>
                  <a:lnTo>
                    <a:pt x="977865" y="594949"/>
                  </a:lnTo>
                  <a:lnTo>
                    <a:pt x="977865" y="597624"/>
                  </a:lnTo>
                  <a:lnTo>
                    <a:pt x="979865" y="598726"/>
                  </a:lnTo>
                  <a:lnTo>
                    <a:pt x="981865" y="599512"/>
                  </a:lnTo>
                  <a:lnTo>
                    <a:pt x="985864" y="598726"/>
                  </a:lnTo>
                  <a:lnTo>
                    <a:pt x="991863" y="596838"/>
                  </a:lnTo>
                  <a:lnTo>
                    <a:pt x="998362" y="590701"/>
                  </a:lnTo>
                  <a:lnTo>
                    <a:pt x="1003195" y="588813"/>
                  </a:lnTo>
                  <a:lnTo>
                    <a:pt x="1009194" y="588183"/>
                  </a:lnTo>
                  <a:lnTo>
                    <a:pt x="1012361" y="588813"/>
                  </a:lnTo>
                  <a:lnTo>
                    <a:pt x="1014360" y="590701"/>
                  </a:lnTo>
                  <a:lnTo>
                    <a:pt x="1014360" y="594949"/>
                  </a:lnTo>
                  <a:lnTo>
                    <a:pt x="1015193" y="597624"/>
                  </a:lnTo>
                  <a:lnTo>
                    <a:pt x="1016360" y="600614"/>
                  </a:lnTo>
                  <a:lnTo>
                    <a:pt x="1018360" y="601401"/>
                  </a:lnTo>
                  <a:lnTo>
                    <a:pt x="1021193" y="602502"/>
                  </a:lnTo>
                  <a:lnTo>
                    <a:pt x="1023192" y="601401"/>
                  </a:lnTo>
                  <a:lnTo>
                    <a:pt x="1027525" y="599513"/>
                  </a:lnTo>
                  <a:lnTo>
                    <a:pt x="1030358" y="599513"/>
                  </a:lnTo>
                  <a:lnTo>
                    <a:pt x="1034358" y="601401"/>
                  </a:lnTo>
                  <a:lnTo>
                    <a:pt x="1036357" y="601401"/>
                  </a:lnTo>
                  <a:lnTo>
                    <a:pt x="1040357" y="601401"/>
                  </a:lnTo>
                  <a:lnTo>
                    <a:pt x="1043523" y="600614"/>
                  </a:lnTo>
                  <a:lnTo>
                    <a:pt x="1047522" y="600614"/>
                  </a:lnTo>
                  <a:lnTo>
                    <a:pt x="1050355" y="601401"/>
                  </a:lnTo>
                  <a:lnTo>
                    <a:pt x="1052355" y="603289"/>
                  </a:lnTo>
                  <a:lnTo>
                    <a:pt x="1053522" y="605177"/>
                  </a:lnTo>
                  <a:lnTo>
                    <a:pt x="1055521" y="606279"/>
                  </a:lnTo>
                  <a:lnTo>
                    <a:pt x="1057521" y="607065"/>
                  </a:lnTo>
                  <a:lnTo>
                    <a:pt x="1059521" y="608954"/>
                  </a:lnTo>
                  <a:lnTo>
                    <a:pt x="1064687" y="612730"/>
                  </a:lnTo>
                  <a:lnTo>
                    <a:pt x="1067520" y="614618"/>
                  </a:lnTo>
                  <a:lnTo>
                    <a:pt x="1070686" y="615720"/>
                  </a:lnTo>
                  <a:lnTo>
                    <a:pt x="1073519" y="615720"/>
                  </a:lnTo>
                  <a:lnTo>
                    <a:pt x="1078685" y="612730"/>
                  </a:lnTo>
                  <a:lnTo>
                    <a:pt x="1084684" y="610842"/>
                  </a:lnTo>
                  <a:lnTo>
                    <a:pt x="1087517" y="610842"/>
                  </a:lnTo>
                  <a:lnTo>
                    <a:pt x="1094683" y="610842"/>
                  </a:lnTo>
                  <a:lnTo>
                    <a:pt x="1096682" y="611943"/>
                  </a:lnTo>
                  <a:lnTo>
                    <a:pt x="1096682" y="615720"/>
                  </a:lnTo>
                  <a:lnTo>
                    <a:pt x="1094683" y="619496"/>
                  </a:lnTo>
                  <a:lnTo>
                    <a:pt x="1092683" y="623273"/>
                  </a:lnTo>
                  <a:lnTo>
                    <a:pt x="1091516" y="625161"/>
                  </a:lnTo>
                  <a:lnTo>
                    <a:pt x="1088683" y="627836"/>
                  </a:lnTo>
                  <a:lnTo>
                    <a:pt x="1086684" y="633501"/>
                  </a:lnTo>
                  <a:lnTo>
                    <a:pt x="1085517" y="637592"/>
                  </a:lnTo>
                  <a:lnTo>
                    <a:pt x="1086684" y="641368"/>
                  </a:lnTo>
                  <a:lnTo>
                    <a:pt x="1087517" y="644043"/>
                  </a:lnTo>
                  <a:lnTo>
                    <a:pt x="1089517" y="645931"/>
                  </a:lnTo>
                  <a:lnTo>
                    <a:pt x="1089517" y="647820"/>
                  </a:lnTo>
                  <a:lnTo>
                    <a:pt x="1088683" y="650967"/>
                  </a:lnTo>
                  <a:lnTo>
                    <a:pt x="1085517" y="653484"/>
                  </a:lnTo>
                  <a:lnTo>
                    <a:pt x="1086684" y="648921"/>
                  </a:lnTo>
                  <a:lnTo>
                    <a:pt x="1086684" y="645931"/>
                  </a:lnTo>
                  <a:lnTo>
                    <a:pt x="1084684" y="642155"/>
                  </a:lnTo>
                  <a:lnTo>
                    <a:pt x="1083517" y="632714"/>
                  </a:lnTo>
                  <a:lnTo>
                    <a:pt x="1087517" y="627836"/>
                  </a:lnTo>
                  <a:lnTo>
                    <a:pt x="1092683" y="620283"/>
                  </a:lnTo>
                  <a:lnTo>
                    <a:pt x="1094683" y="616507"/>
                  </a:lnTo>
                  <a:lnTo>
                    <a:pt x="1093516" y="612730"/>
                  </a:lnTo>
                  <a:lnTo>
                    <a:pt x="1086684" y="611943"/>
                  </a:lnTo>
                  <a:lnTo>
                    <a:pt x="1079518" y="613832"/>
                  </a:lnTo>
                  <a:lnTo>
                    <a:pt x="1074685" y="617608"/>
                  </a:lnTo>
                  <a:lnTo>
                    <a:pt x="1070686" y="617608"/>
                  </a:lnTo>
                  <a:lnTo>
                    <a:pt x="1062687" y="612730"/>
                  </a:lnTo>
                  <a:lnTo>
                    <a:pt x="1059521" y="610842"/>
                  </a:lnTo>
                  <a:lnTo>
                    <a:pt x="1058354" y="610055"/>
                  </a:lnTo>
                  <a:lnTo>
                    <a:pt x="1056354" y="608167"/>
                  </a:lnTo>
                  <a:lnTo>
                    <a:pt x="1054355" y="608167"/>
                  </a:lnTo>
                  <a:lnTo>
                    <a:pt x="1051522" y="605177"/>
                  </a:lnTo>
                  <a:lnTo>
                    <a:pt x="1050355" y="603289"/>
                  </a:lnTo>
                  <a:lnTo>
                    <a:pt x="1048356" y="601401"/>
                  </a:lnTo>
                  <a:lnTo>
                    <a:pt x="1045523" y="601401"/>
                  </a:lnTo>
                  <a:lnTo>
                    <a:pt x="1042356" y="602502"/>
                  </a:lnTo>
                  <a:lnTo>
                    <a:pt x="1040357" y="603289"/>
                  </a:lnTo>
                  <a:lnTo>
                    <a:pt x="1036357" y="603289"/>
                  </a:lnTo>
                  <a:lnTo>
                    <a:pt x="1033524" y="602502"/>
                  </a:lnTo>
                  <a:lnTo>
                    <a:pt x="1030358" y="601401"/>
                  </a:lnTo>
                  <a:lnTo>
                    <a:pt x="1027525" y="602502"/>
                  </a:lnTo>
                  <a:lnTo>
                    <a:pt x="1024359" y="603289"/>
                  </a:lnTo>
                  <a:lnTo>
                    <a:pt x="1020359" y="604390"/>
                  </a:lnTo>
                  <a:lnTo>
                    <a:pt x="1015193" y="602502"/>
                  </a:lnTo>
                  <a:lnTo>
                    <a:pt x="1013194" y="598726"/>
                  </a:lnTo>
                  <a:lnTo>
                    <a:pt x="1013194" y="593848"/>
                  </a:lnTo>
                  <a:lnTo>
                    <a:pt x="1011194" y="590701"/>
                  </a:lnTo>
                  <a:lnTo>
                    <a:pt x="1009194" y="590071"/>
                  </a:lnTo>
                  <a:lnTo>
                    <a:pt x="1004362" y="590071"/>
                  </a:lnTo>
                  <a:lnTo>
                    <a:pt x="1000362" y="591960"/>
                  </a:lnTo>
                  <a:lnTo>
                    <a:pt x="995196" y="594949"/>
                  </a:lnTo>
                  <a:lnTo>
                    <a:pt x="991197" y="598726"/>
                  </a:lnTo>
                  <a:lnTo>
                    <a:pt x="987864" y="599512"/>
                  </a:lnTo>
                  <a:lnTo>
                    <a:pt x="985198" y="600614"/>
                  </a:lnTo>
                  <a:lnTo>
                    <a:pt x="981198" y="600614"/>
                  </a:lnTo>
                  <a:lnTo>
                    <a:pt x="977199" y="599512"/>
                  </a:lnTo>
                </a:path>
                <a:path w="1508125" h="1694179">
                  <a:moveTo>
                    <a:pt x="1168339" y="5664"/>
                  </a:moveTo>
                  <a:lnTo>
                    <a:pt x="1168339" y="9441"/>
                  </a:lnTo>
                  <a:lnTo>
                    <a:pt x="1166339" y="12430"/>
                  </a:lnTo>
                  <a:lnTo>
                    <a:pt x="1153175" y="14319"/>
                  </a:lnTo>
                  <a:lnTo>
                    <a:pt x="1149175" y="13217"/>
                  </a:lnTo>
                  <a:lnTo>
                    <a:pt x="1145176" y="14319"/>
                  </a:lnTo>
                  <a:lnTo>
                    <a:pt x="1114013" y="45789"/>
                  </a:lnTo>
                  <a:lnTo>
                    <a:pt x="1106014" y="54129"/>
                  </a:lnTo>
                  <a:lnTo>
                    <a:pt x="1102848" y="57118"/>
                  </a:lnTo>
                  <a:lnTo>
                    <a:pt x="1100848" y="60895"/>
                  </a:lnTo>
                  <a:lnTo>
                    <a:pt x="1098015" y="63885"/>
                  </a:lnTo>
                  <a:lnTo>
                    <a:pt x="1091516" y="66560"/>
                  </a:lnTo>
                  <a:lnTo>
                    <a:pt x="1085517" y="72224"/>
                  </a:lnTo>
                  <a:lnTo>
                    <a:pt x="1074685" y="81665"/>
                  </a:lnTo>
                  <a:lnTo>
                    <a:pt x="1038357" y="105426"/>
                  </a:lnTo>
                  <a:lnTo>
                    <a:pt x="1030358" y="107314"/>
                  </a:lnTo>
                  <a:lnTo>
                    <a:pt x="1022359" y="111248"/>
                  </a:lnTo>
                  <a:lnTo>
                    <a:pt x="1013194" y="115024"/>
                  </a:lnTo>
                  <a:lnTo>
                    <a:pt x="1007195" y="119902"/>
                  </a:lnTo>
                  <a:lnTo>
                    <a:pt x="1001195" y="123679"/>
                  </a:lnTo>
                  <a:lnTo>
                    <a:pt x="993197" y="124465"/>
                  </a:lnTo>
                  <a:lnTo>
                    <a:pt x="989864" y="125567"/>
                  </a:lnTo>
                  <a:lnTo>
                    <a:pt x="983864" y="126354"/>
                  </a:lnTo>
                  <a:lnTo>
                    <a:pt x="975866" y="129343"/>
                  </a:lnTo>
                  <a:lnTo>
                    <a:pt x="969200" y="133120"/>
                  </a:lnTo>
                  <a:lnTo>
                    <a:pt x="961867" y="136896"/>
                  </a:lnTo>
                  <a:lnTo>
                    <a:pt x="952702" y="145551"/>
                  </a:lnTo>
                  <a:lnTo>
                    <a:pt x="942703" y="153890"/>
                  </a:lnTo>
                  <a:lnTo>
                    <a:pt x="931872" y="163331"/>
                  </a:lnTo>
                  <a:lnTo>
                    <a:pt x="925872" y="165220"/>
                  </a:lnTo>
                  <a:lnTo>
                    <a:pt x="916707" y="172773"/>
                  </a:lnTo>
                  <a:lnTo>
                    <a:pt x="906708" y="183472"/>
                  </a:lnTo>
                  <a:lnTo>
                    <a:pt x="900709" y="191025"/>
                  </a:lnTo>
                  <a:lnTo>
                    <a:pt x="893544" y="197792"/>
                  </a:lnTo>
                  <a:lnTo>
                    <a:pt x="881545" y="206131"/>
                  </a:lnTo>
                  <a:lnTo>
                    <a:pt x="873546" y="209908"/>
                  </a:lnTo>
                  <a:lnTo>
                    <a:pt x="866214" y="212897"/>
                  </a:lnTo>
                  <a:lnTo>
                    <a:pt x="844217" y="222339"/>
                  </a:lnTo>
                  <a:lnTo>
                    <a:pt x="839051" y="225014"/>
                  </a:lnTo>
                  <a:lnTo>
                    <a:pt x="832219" y="228003"/>
                  </a:lnTo>
                  <a:lnTo>
                    <a:pt x="827053" y="231780"/>
                  </a:lnTo>
                  <a:lnTo>
                    <a:pt x="819054" y="234769"/>
                  </a:lnTo>
                  <a:lnTo>
                    <a:pt x="801056" y="240591"/>
                  </a:lnTo>
                  <a:lnTo>
                    <a:pt x="791058" y="244368"/>
                  </a:lnTo>
                  <a:lnTo>
                    <a:pt x="777893" y="251921"/>
                  </a:lnTo>
                  <a:lnTo>
                    <a:pt x="771894" y="256484"/>
                  </a:lnTo>
                  <a:lnTo>
                    <a:pt x="765894" y="261362"/>
                  </a:lnTo>
                  <a:lnTo>
                    <a:pt x="762728" y="265138"/>
                  </a:lnTo>
                  <a:lnTo>
                    <a:pt x="755896" y="272691"/>
                  </a:lnTo>
                  <a:lnTo>
                    <a:pt x="749397" y="282133"/>
                  </a:lnTo>
                  <a:lnTo>
                    <a:pt x="745397" y="292675"/>
                  </a:lnTo>
                  <a:lnTo>
                    <a:pt x="738731" y="302116"/>
                  </a:lnTo>
                  <a:lnTo>
                    <a:pt x="731399" y="309669"/>
                  </a:lnTo>
                  <a:lnTo>
                    <a:pt x="722734" y="316593"/>
                  </a:lnTo>
                  <a:lnTo>
                    <a:pt x="710235" y="326034"/>
                  </a:lnTo>
                  <a:lnTo>
                    <a:pt x="705403" y="331699"/>
                  </a:lnTo>
                  <a:lnTo>
                    <a:pt x="702236" y="336262"/>
                  </a:lnTo>
                  <a:lnTo>
                    <a:pt x="697404" y="341140"/>
                  </a:lnTo>
                  <a:lnTo>
                    <a:pt x="690238" y="346804"/>
                  </a:lnTo>
                  <a:lnTo>
                    <a:pt x="685405" y="353571"/>
                  </a:lnTo>
                  <a:lnTo>
                    <a:pt x="676240" y="360022"/>
                  </a:lnTo>
                  <a:lnTo>
                    <a:pt x="664242" y="368676"/>
                  </a:lnTo>
                  <a:lnTo>
                    <a:pt x="653077" y="374341"/>
                  </a:lnTo>
                  <a:lnTo>
                    <a:pt x="648244" y="377016"/>
                  </a:lnTo>
                  <a:lnTo>
                    <a:pt x="643744" y="382051"/>
                  </a:lnTo>
                  <a:lnTo>
                    <a:pt x="641745" y="382681"/>
                  </a:lnTo>
                  <a:lnTo>
                    <a:pt x="639745" y="382681"/>
                  </a:lnTo>
                  <a:lnTo>
                    <a:pt x="639078" y="380793"/>
                  </a:lnTo>
                  <a:lnTo>
                    <a:pt x="637745" y="380793"/>
                  </a:lnTo>
                  <a:lnTo>
                    <a:pt x="637079" y="382051"/>
                  </a:lnTo>
                  <a:lnTo>
                    <a:pt x="637079" y="384569"/>
                  </a:lnTo>
                  <a:lnTo>
                    <a:pt x="639078" y="388345"/>
                  </a:lnTo>
                  <a:lnTo>
                    <a:pt x="639078" y="389604"/>
                  </a:lnTo>
                  <a:lnTo>
                    <a:pt x="637745" y="390706"/>
                  </a:lnTo>
                  <a:lnTo>
                    <a:pt x="637079" y="392594"/>
                  </a:lnTo>
                  <a:lnTo>
                    <a:pt x="637079" y="397157"/>
                  </a:lnTo>
                  <a:lnTo>
                    <a:pt x="635746" y="402822"/>
                  </a:lnTo>
                  <a:lnTo>
                    <a:pt x="635079" y="407700"/>
                  </a:lnTo>
                  <a:lnTo>
                    <a:pt x="633746" y="413364"/>
                  </a:lnTo>
                  <a:lnTo>
                    <a:pt x="635079" y="416039"/>
                  </a:lnTo>
                  <a:lnTo>
                    <a:pt x="641078" y="420917"/>
                  </a:lnTo>
                  <a:lnTo>
                    <a:pt x="647077" y="425481"/>
                  </a:lnTo>
                  <a:lnTo>
                    <a:pt x="649077" y="428470"/>
                  </a:lnTo>
                  <a:lnTo>
                    <a:pt x="668241" y="461829"/>
                  </a:lnTo>
                  <a:lnTo>
                    <a:pt x="676240" y="464504"/>
                  </a:lnTo>
                  <a:lnTo>
                    <a:pt x="678240" y="466392"/>
                  </a:lnTo>
                  <a:lnTo>
                    <a:pt x="682239" y="473158"/>
                  </a:lnTo>
                  <a:lnTo>
                    <a:pt x="686239" y="480711"/>
                  </a:lnTo>
                  <a:lnTo>
                    <a:pt x="688238" y="483701"/>
                  </a:lnTo>
                  <a:lnTo>
                    <a:pt x="698237" y="489366"/>
                  </a:lnTo>
                  <a:lnTo>
                    <a:pt x="707402" y="495817"/>
                  </a:lnTo>
                  <a:lnTo>
                    <a:pt x="715401" y="498807"/>
                  </a:lnTo>
                  <a:lnTo>
                    <a:pt x="737398" y="517060"/>
                  </a:lnTo>
                  <a:lnTo>
                    <a:pt x="740731" y="515801"/>
                  </a:lnTo>
                  <a:lnTo>
                    <a:pt x="740731" y="513913"/>
                  </a:lnTo>
                  <a:lnTo>
                    <a:pt x="740731" y="512024"/>
                  </a:lnTo>
                  <a:lnTo>
                    <a:pt x="737398" y="507147"/>
                  </a:lnTo>
                  <a:lnTo>
                    <a:pt x="734732" y="504472"/>
                  </a:lnTo>
                  <a:lnTo>
                    <a:pt x="729399" y="497705"/>
                  </a:lnTo>
                  <a:lnTo>
                    <a:pt x="723400" y="489366"/>
                  </a:lnTo>
                  <a:lnTo>
                    <a:pt x="715401" y="483701"/>
                  </a:lnTo>
                  <a:lnTo>
                    <a:pt x="708236" y="479925"/>
                  </a:lnTo>
                  <a:lnTo>
                    <a:pt x="704236" y="478036"/>
                  </a:lnTo>
                  <a:lnTo>
                    <a:pt x="704236" y="476148"/>
                  </a:lnTo>
                  <a:lnTo>
                    <a:pt x="705403" y="476148"/>
                  </a:lnTo>
                  <a:lnTo>
                    <a:pt x="714235" y="481813"/>
                  </a:lnTo>
                  <a:lnTo>
                    <a:pt x="719401" y="483701"/>
                  </a:lnTo>
                  <a:lnTo>
                    <a:pt x="722734" y="482600"/>
                  </a:lnTo>
                  <a:lnTo>
                    <a:pt x="723400" y="484488"/>
                  </a:lnTo>
                  <a:lnTo>
                    <a:pt x="724733" y="486376"/>
                  </a:lnTo>
                  <a:lnTo>
                    <a:pt x="728733" y="489366"/>
                  </a:lnTo>
                  <a:lnTo>
                    <a:pt x="732732" y="493142"/>
                  </a:lnTo>
                  <a:lnTo>
                    <a:pt x="738731" y="501482"/>
                  </a:lnTo>
                  <a:lnTo>
                    <a:pt x="743397" y="510923"/>
                  </a:lnTo>
                  <a:lnTo>
                    <a:pt x="743397" y="513283"/>
                  </a:lnTo>
                  <a:lnTo>
                    <a:pt x="742731" y="515801"/>
                  </a:lnTo>
                  <a:lnTo>
                    <a:pt x="740731" y="517689"/>
                  </a:lnTo>
                  <a:lnTo>
                    <a:pt x="740731" y="521466"/>
                  </a:lnTo>
                  <a:lnTo>
                    <a:pt x="742731" y="526501"/>
                  </a:lnTo>
                  <a:lnTo>
                    <a:pt x="743397" y="530277"/>
                  </a:lnTo>
                  <a:lnTo>
                    <a:pt x="742731" y="536729"/>
                  </a:lnTo>
                  <a:lnTo>
                    <a:pt x="741398" y="540505"/>
                  </a:lnTo>
                  <a:lnTo>
                    <a:pt x="739398" y="543495"/>
                  </a:lnTo>
                  <a:lnTo>
                    <a:pt x="735399" y="545383"/>
                  </a:lnTo>
                  <a:lnTo>
                    <a:pt x="731399" y="547271"/>
                  </a:lnTo>
                  <a:lnTo>
                    <a:pt x="726733" y="552936"/>
                  </a:lnTo>
                  <a:lnTo>
                    <a:pt x="725400" y="559702"/>
                  </a:lnTo>
                  <a:lnTo>
                    <a:pt x="722734" y="562377"/>
                  </a:lnTo>
                  <a:lnTo>
                    <a:pt x="720734" y="562377"/>
                  </a:lnTo>
                  <a:lnTo>
                    <a:pt x="719401" y="560489"/>
                  </a:lnTo>
                  <a:lnTo>
                    <a:pt x="718568" y="556713"/>
                  </a:lnTo>
                  <a:lnTo>
                    <a:pt x="717401" y="554824"/>
                  </a:lnTo>
                  <a:lnTo>
                    <a:pt x="715401" y="554038"/>
                  </a:lnTo>
                  <a:lnTo>
                    <a:pt x="711402" y="554824"/>
                  </a:lnTo>
                  <a:lnTo>
                    <a:pt x="708236" y="556713"/>
                  </a:lnTo>
                  <a:lnTo>
                    <a:pt x="707402" y="562377"/>
                  </a:lnTo>
                  <a:lnTo>
                    <a:pt x="704236" y="569143"/>
                  </a:lnTo>
                  <a:lnTo>
                    <a:pt x="698237" y="575595"/>
                  </a:lnTo>
                  <a:lnTo>
                    <a:pt x="691405" y="584249"/>
                  </a:lnTo>
                  <a:lnTo>
                    <a:pt x="683406" y="601401"/>
                  </a:lnTo>
                  <a:lnTo>
                    <a:pt x="681073" y="611943"/>
                  </a:lnTo>
                  <a:lnTo>
                    <a:pt x="681073" y="624059"/>
                  </a:lnTo>
                  <a:lnTo>
                    <a:pt x="683406" y="627836"/>
                  </a:lnTo>
                  <a:lnTo>
                    <a:pt x="691405" y="633501"/>
                  </a:lnTo>
                  <a:lnTo>
                    <a:pt x="695404" y="641368"/>
                  </a:lnTo>
                  <a:lnTo>
                    <a:pt x="695404" y="650967"/>
                  </a:lnTo>
                  <a:lnTo>
                    <a:pt x="695404" y="654743"/>
                  </a:lnTo>
                  <a:lnTo>
                    <a:pt x="693404" y="660408"/>
                  </a:lnTo>
                  <a:lnTo>
                    <a:pt x="692238" y="662926"/>
                  </a:lnTo>
                  <a:lnTo>
                    <a:pt x="689405" y="662926"/>
                  </a:lnTo>
                  <a:lnTo>
                    <a:pt x="688238" y="662296"/>
                  </a:lnTo>
                  <a:lnTo>
                    <a:pt x="686239" y="657261"/>
                  </a:lnTo>
                  <a:lnTo>
                    <a:pt x="686239" y="654743"/>
                  </a:lnTo>
                  <a:lnTo>
                    <a:pt x="685405" y="652855"/>
                  </a:lnTo>
                  <a:lnTo>
                    <a:pt x="683406" y="652855"/>
                  </a:lnTo>
                  <a:lnTo>
                    <a:pt x="681073" y="656631"/>
                  </a:lnTo>
                  <a:lnTo>
                    <a:pt x="680239" y="660408"/>
                  </a:lnTo>
                  <a:lnTo>
                    <a:pt x="678240" y="664184"/>
                  </a:lnTo>
                  <a:lnTo>
                    <a:pt x="674240" y="670478"/>
                  </a:lnTo>
                  <a:lnTo>
                    <a:pt x="670241" y="679290"/>
                  </a:lnTo>
                  <a:lnTo>
                    <a:pt x="668241" y="689833"/>
                  </a:lnTo>
                  <a:lnTo>
                    <a:pt x="666241" y="694396"/>
                  </a:lnTo>
                  <a:lnTo>
                    <a:pt x="659076" y="699274"/>
                  </a:lnTo>
                  <a:lnTo>
                    <a:pt x="652243" y="706827"/>
                  </a:lnTo>
                  <a:lnTo>
                    <a:pt x="645911" y="710603"/>
                  </a:lnTo>
                  <a:lnTo>
                    <a:pt x="641745" y="715167"/>
                  </a:lnTo>
                  <a:lnTo>
                    <a:pt x="639745" y="723192"/>
                  </a:lnTo>
                  <a:lnTo>
                    <a:pt x="641078" y="726968"/>
                  </a:lnTo>
                  <a:lnTo>
                    <a:pt x="645911" y="727597"/>
                  </a:lnTo>
                  <a:lnTo>
                    <a:pt x="652243" y="725080"/>
                  </a:lnTo>
                  <a:lnTo>
                    <a:pt x="658242" y="723192"/>
                  </a:lnTo>
                  <a:lnTo>
                    <a:pt x="661075" y="721303"/>
                  </a:lnTo>
                  <a:lnTo>
                    <a:pt x="663075" y="719415"/>
                  </a:lnTo>
                  <a:lnTo>
                    <a:pt x="662242" y="718156"/>
                  </a:lnTo>
                  <a:lnTo>
                    <a:pt x="656243" y="720044"/>
                  </a:lnTo>
                  <a:lnTo>
                    <a:pt x="649077" y="723192"/>
                  </a:lnTo>
                  <a:lnTo>
                    <a:pt x="647077" y="721933"/>
                  </a:lnTo>
                  <a:lnTo>
                    <a:pt x="645911" y="721303"/>
                  </a:lnTo>
                  <a:lnTo>
                    <a:pt x="645911" y="719415"/>
                  </a:lnTo>
                  <a:lnTo>
                    <a:pt x="667075" y="705725"/>
                  </a:lnTo>
                  <a:lnTo>
                    <a:pt x="677073" y="699274"/>
                  </a:lnTo>
                  <a:lnTo>
                    <a:pt x="681073" y="699274"/>
                  </a:lnTo>
                  <a:lnTo>
                    <a:pt x="683406" y="699274"/>
                  </a:lnTo>
                  <a:lnTo>
                    <a:pt x="686239" y="701162"/>
                  </a:lnTo>
                  <a:lnTo>
                    <a:pt x="687405" y="701162"/>
                  </a:lnTo>
                  <a:lnTo>
                    <a:pt x="693404" y="700061"/>
                  </a:lnTo>
                  <a:lnTo>
                    <a:pt x="697404" y="697386"/>
                  </a:lnTo>
                  <a:lnTo>
                    <a:pt x="701403" y="693609"/>
                  </a:lnTo>
                  <a:lnTo>
                    <a:pt x="702236" y="689833"/>
                  </a:lnTo>
                  <a:lnTo>
                    <a:pt x="705403" y="686843"/>
                  </a:lnTo>
                  <a:lnTo>
                    <a:pt x="706236" y="686843"/>
                  </a:lnTo>
                  <a:lnTo>
                    <a:pt x="708236" y="688731"/>
                  </a:lnTo>
                  <a:lnTo>
                    <a:pt x="709402" y="688731"/>
                  </a:lnTo>
                  <a:lnTo>
                    <a:pt x="709402" y="686843"/>
                  </a:lnTo>
                  <a:lnTo>
                    <a:pt x="710235" y="684168"/>
                  </a:lnTo>
                  <a:lnTo>
                    <a:pt x="714235" y="682280"/>
                  </a:lnTo>
                  <a:lnTo>
                    <a:pt x="719401" y="678503"/>
                  </a:lnTo>
                  <a:lnTo>
                    <a:pt x="720734" y="675514"/>
                  </a:lnTo>
                  <a:lnTo>
                    <a:pt x="721400" y="672524"/>
                  </a:lnTo>
                  <a:lnTo>
                    <a:pt x="721400" y="668590"/>
                  </a:lnTo>
                  <a:lnTo>
                    <a:pt x="721400" y="664184"/>
                  </a:lnTo>
                  <a:lnTo>
                    <a:pt x="720734" y="661037"/>
                  </a:lnTo>
                  <a:lnTo>
                    <a:pt x="719401" y="658520"/>
                  </a:lnTo>
                  <a:lnTo>
                    <a:pt x="719401" y="655373"/>
                  </a:lnTo>
                  <a:lnTo>
                    <a:pt x="723400" y="651596"/>
                  </a:lnTo>
                  <a:lnTo>
                    <a:pt x="731399" y="648921"/>
                  </a:lnTo>
                  <a:lnTo>
                    <a:pt x="737398" y="644043"/>
                  </a:lnTo>
                  <a:lnTo>
                    <a:pt x="738731" y="639480"/>
                  </a:lnTo>
                  <a:lnTo>
                    <a:pt x="737398" y="627836"/>
                  </a:lnTo>
                  <a:lnTo>
                    <a:pt x="738731" y="623273"/>
                  </a:lnTo>
                  <a:lnTo>
                    <a:pt x="739398" y="621384"/>
                  </a:lnTo>
                  <a:lnTo>
                    <a:pt x="743397" y="618395"/>
                  </a:lnTo>
                  <a:lnTo>
                    <a:pt x="752730" y="617608"/>
                  </a:lnTo>
                  <a:lnTo>
                    <a:pt x="760728" y="618395"/>
                  </a:lnTo>
                  <a:lnTo>
                    <a:pt x="762728" y="619496"/>
                  </a:lnTo>
                  <a:lnTo>
                    <a:pt x="763895" y="625161"/>
                  </a:lnTo>
                  <a:lnTo>
                    <a:pt x="762728" y="647033"/>
                  </a:lnTo>
                  <a:lnTo>
                    <a:pt x="762728" y="649708"/>
                  </a:lnTo>
                  <a:lnTo>
                    <a:pt x="763895" y="649708"/>
                  </a:lnTo>
                  <a:lnTo>
                    <a:pt x="767894" y="648921"/>
                  </a:lnTo>
                  <a:lnTo>
                    <a:pt x="773893" y="645145"/>
                  </a:lnTo>
                  <a:lnTo>
                    <a:pt x="779892" y="637592"/>
                  </a:lnTo>
                  <a:lnTo>
                    <a:pt x="783892" y="633501"/>
                  </a:lnTo>
                  <a:lnTo>
                    <a:pt x="791058" y="630826"/>
                  </a:lnTo>
                  <a:lnTo>
                    <a:pt x="799056" y="629724"/>
                  </a:lnTo>
                  <a:lnTo>
                    <a:pt x="803889" y="625948"/>
                  </a:lnTo>
                  <a:lnTo>
                    <a:pt x="805889" y="624059"/>
                  </a:lnTo>
                  <a:lnTo>
                    <a:pt x="805889" y="618395"/>
                  </a:lnTo>
                  <a:lnTo>
                    <a:pt x="807889" y="615720"/>
                  </a:lnTo>
                  <a:lnTo>
                    <a:pt x="811055" y="611943"/>
                  </a:lnTo>
                  <a:lnTo>
                    <a:pt x="811055" y="608954"/>
                  </a:lnTo>
                  <a:lnTo>
                    <a:pt x="811888" y="600614"/>
                  </a:lnTo>
                  <a:lnTo>
                    <a:pt x="813888" y="595736"/>
                  </a:lnTo>
                  <a:lnTo>
                    <a:pt x="815054" y="590071"/>
                  </a:lnTo>
                  <a:lnTo>
                    <a:pt x="817054" y="586924"/>
                  </a:lnTo>
                  <a:lnTo>
                    <a:pt x="819054" y="582361"/>
                  </a:lnTo>
                  <a:lnTo>
                    <a:pt x="824220" y="578585"/>
                  </a:lnTo>
                  <a:lnTo>
                    <a:pt x="830219" y="579371"/>
                  </a:lnTo>
                  <a:lnTo>
                    <a:pt x="832219" y="581260"/>
                  </a:lnTo>
                  <a:lnTo>
                    <a:pt x="837051" y="583148"/>
                  </a:lnTo>
                  <a:lnTo>
                    <a:pt x="839051" y="582361"/>
                  </a:lnTo>
                  <a:lnTo>
                    <a:pt x="843050" y="583148"/>
                  </a:lnTo>
                  <a:lnTo>
                    <a:pt x="845050" y="583148"/>
                  </a:lnTo>
                  <a:lnTo>
                    <a:pt x="849050" y="583148"/>
                  </a:lnTo>
                  <a:lnTo>
                    <a:pt x="856215" y="583148"/>
                  </a:lnTo>
                  <a:lnTo>
                    <a:pt x="860215" y="582361"/>
                  </a:lnTo>
                  <a:lnTo>
                    <a:pt x="862214" y="581260"/>
                  </a:lnTo>
                  <a:lnTo>
                    <a:pt x="865547" y="582361"/>
                  </a:lnTo>
                  <a:lnTo>
                    <a:pt x="865547" y="586924"/>
                  </a:lnTo>
                  <a:lnTo>
                    <a:pt x="866214" y="590701"/>
                  </a:lnTo>
                  <a:lnTo>
                    <a:pt x="881545" y="601401"/>
                  </a:lnTo>
                  <a:lnTo>
                    <a:pt x="885545" y="602502"/>
                  </a:lnTo>
                  <a:lnTo>
                    <a:pt x="888378" y="599512"/>
                  </a:lnTo>
                  <a:lnTo>
                    <a:pt x="890711" y="595736"/>
                  </a:lnTo>
                  <a:lnTo>
                    <a:pt x="891544" y="590701"/>
                  </a:lnTo>
                  <a:lnTo>
                    <a:pt x="887544" y="583148"/>
                  </a:lnTo>
                  <a:lnTo>
                    <a:pt x="883545" y="577483"/>
                  </a:lnTo>
                  <a:lnTo>
                    <a:pt x="881545" y="571818"/>
                  </a:lnTo>
                  <a:lnTo>
                    <a:pt x="883545" y="568042"/>
                  </a:lnTo>
                  <a:lnTo>
                    <a:pt x="888378" y="564266"/>
                  </a:lnTo>
                  <a:lnTo>
                    <a:pt x="899543" y="558601"/>
                  </a:lnTo>
                  <a:lnTo>
                    <a:pt x="909541" y="554038"/>
                  </a:lnTo>
                  <a:lnTo>
                    <a:pt x="918707" y="547271"/>
                  </a:lnTo>
                  <a:lnTo>
                    <a:pt x="924706" y="542394"/>
                  </a:lnTo>
                  <a:lnTo>
                    <a:pt x="929872" y="537830"/>
                  </a:lnTo>
                  <a:lnTo>
                    <a:pt x="936704" y="534054"/>
                  </a:lnTo>
                  <a:lnTo>
                    <a:pt x="943870" y="532952"/>
                  </a:lnTo>
                  <a:lnTo>
                    <a:pt x="951869" y="535942"/>
                  </a:lnTo>
                  <a:lnTo>
                    <a:pt x="956702" y="541607"/>
                  </a:lnTo>
                  <a:lnTo>
                    <a:pt x="959201" y="544282"/>
                  </a:lnTo>
                  <a:lnTo>
                    <a:pt x="965200" y="549160"/>
                  </a:lnTo>
                  <a:lnTo>
                    <a:pt x="967867" y="551048"/>
                  </a:lnTo>
                  <a:lnTo>
                    <a:pt x="971200" y="551835"/>
                  </a:lnTo>
                  <a:lnTo>
                    <a:pt x="973866" y="551048"/>
                  </a:lnTo>
                  <a:lnTo>
                    <a:pt x="975866" y="547271"/>
                  </a:lnTo>
                  <a:lnTo>
                    <a:pt x="977199" y="542394"/>
                  </a:lnTo>
                  <a:lnTo>
                    <a:pt x="979198" y="535942"/>
                  </a:lnTo>
                  <a:lnTo>
                    <a:pt x="981865" y="531064"/>
                  </a:lnTo>
                  <a:lnTo>
                    <a:pt x="983864" y="526501"/>
                  </a:lnTo>
                  <a:lnTo>
                    <a:pt x="987864" y="524613"/>
                  </a:lnTo>
                  <a:lnTo>
                    <a:pt x="991197" y="523354"/>
                  </a:lnTo>
                  <a:lnTo>
                    <a:pt x="995196" y="525242"/>
                  </a:lnTo>
                  <a:lnTo>
                    <a:pt x="998362" y="527288"/>
                  </a:lnTo>
                  <a:lnTo>
                    <a:pt x="1002362" y="528389"/>
                  </a:lnTo>
                  <a:lnTo>
                    <a:pt x="1009194" y="526501"/>
                  </a:lnTo>
                  <a:lnTo>
                    <a:pt x="1017193" y="522724"/>
                  </a:lnTo>
                  <a:lnTo>
                    <a:pt x="1024359" y="513913"/>
                  </a:lnTo>
                  <a:lnTo>
                    <a:pt x="1028358" y="507147"/>
                  </a:lnTo>
                  <a:lnTo>
                    <a:pt x="1035524" y="505258"/>
                  </a:lnTo>
                  <a:lnTo>
                    <a:pt x="1040357" y="504472"/>
                  </a:lnTo>
                  <a:lnTo>
                    <a:pt x="1046356" y="502583"/>
                  </a:lnTo>
                  <a:lnTo>
                    <a:pt x="1049522" y="498807"/>
                  </a:lnTo>
                  <a:lnTo>
                    <a:pt x="1050355" y="495030"/>
                  </a:lnTo>
                  <a:lnTo>
                    <a:pt x="1050355" y="487478"/>
                  </a:lnTo>
                  <a:lnTo>
                    <a:pt x="1051522" y="479925"/>
                  </a:lnTo>
                  <a:lnTo>
                    <a:pt x="1055521" y="471270"/>
                  </a:lnTo>
                  <a:lnTo>
                    <a:pt x="1061520" y="469382"/>
                  </a:lnTo>
                  <a:lnTo>
                    <a:pt x="1063520" y="463717"/>
                  </a:lnTo>
                  <a:lnTo>
                    <a:pt x="1064687" y="456164"/>
                  </a:lnTo>
                  <a:lnTo>
                    <a:pt x="1066686" y="452388"/>
                  </a:lnTo>
                  <a:lnTo>
                    <a:pt x="1076685" y="448611"/>
                  </a:lnTo>
                  <a:lnTo>
                    <a:pt x="1088683" y="446723"/>
                  </a:lnTo>
                  <a:lnTo>
                    <a:pt x="1098849" y="448611"/>
                  </a:lnTo>
                  <a:lnTo>
                    <a:pt x="1100848" y="450500"/>
                  </a:lnTo>
                  <a:lnTo>
                    <a:pt x="1106014" y="458682"/>
                  </a:lnTo>
                  <a:lnTo>
                    <a:pt x="1110847" y="462458"/>
                  </a:lnTo>
                  <a:lnTo>
                    <a:pt x="1118846" y="462458"/>
                  </a:lnTo>
                  <a:lnTo>
                    <a:pt x="1126012" y="461829"/>
                  </a:lnTo>
                  <a:lnTo>
                    <a:pt x="1135177" y="461829"/>
                  </a:lnTo>
                  <a:lnTo>
                    <a:pt x="1144009" y="464504"/>
                  </a:lnTo>
                  <a:lnTo>
                    <a:pt x="1149175" y="468281"/>
                  </a:lnTo>
                  <a:lnTo>
                    <a:pt x="1152008" y="474260"/>
                  </a:lnTo>
                  <a:lnTo>
                    <a:pt x="1153175" y="481813"/>
                  </a:lnTo>
                  <a:lnTo>
                    <a:pt x="1156007" y="485589"/>
                  </a:lnTo>
                  <a:lnTo>
                    <a:pt x="1163173" y="487478"/>
                  </a:lnTo>
                  <a:lnTo>
                    <a:pt x="1164006" y="484488"/>
                  </a:lnTo>
                  <a:lnTo>
                    <a:pt x="1163173" y="479925"/>
                  </a:lnTo>
                  <a:lnTo>
                    <a:pt x="1163173" y="473158"/>
                  </a:lnTo>
                  <a:lnTo>
                    <a:pt x="1168339" y="471270"/>
                  </a:lnTo>
                  <a:lnTo>
                    <a:pt x="1177171" y="469382"/>
                  </a:lnTo>
                  <a:lnTo>
                    <a:pt x="1180337" y="467494"/>
                  </a:lnTo>
                  <a:lnTo>
                    <a:pt x="1180337" y="465606"/>
                  </a:lnTo>
                  <a:lnTo>
                    <a:pt x="1179171" y="462458"/>
                  </a:lnTo>
                  <a:lnTo>
                    <a:pt x="1178338" y="459941"/>
                  </a:lnTo>
                  <a:lnTo>
                    <a:pt x="1180337" y="458682"/>
                  </a:lnTo>
                  <a:lnTo>
                    <a:pt x="1181171" y="456794"/>
                  </a:lnTo>
                  <a:lnTo>
                    <a:pt x="1184337" y="454276"/>
                  </a:lnTo>
                  <a:lnTo>
                    <a:pt x="1187170" y="454276"/>
                  </a:lnTo>
                  <a:lnTo>
                    <a:pt x="1189170" y="458053"/>
                  </a:lnTo>
                  <a:lnTo>
                    <a:pt x="1189170" y="460570"/>
                  </a:lnTo>
                  <a:lnTo>
                    <a:pt x="1186337" y="463717"/>
                  </a:lnTo>
                  <a:lnTo>
                    <a:pt x="1186337" y="467494"/>
                  </a:lnTo>
                  <a:lnTo>
                    <a:pt x="1190336" y="469382"/>
                  </a:lnTo>
                  <a:lnTo>
                    <a:pt x="1197169" y="469382"/>
                  </a:lnTo>
                  <a:lnTo>
                    <a:pt x="1199668" y="468281"/>
                  </a:lnTo>
                  <a:lnTo>
                    <a:pt x="1204334" y="467494"/>
                  </a:lnTo>
                  <a:lnTo>
                    <a:pt x="1208334" y="466392"/>
                  </a:lnTo>
                  <a:lnTo>
                    <a:pt x="1216333" y="468281"/>
                  </a:lnTo>
                  <a:lnTo>
                    <a:pt x="1225665" y="470169"/>
                  </a:lnTo>
                  <a:lnTo>
                    <a:pt x="1226331" y="470169"/>
                  </a:lnTo>
                  <a:lnTo>
                    <a:pt x="1227664" y="468281"/>
                  </a:lnTo>
                  <a:lnTo>
                    <a:pt x="1220332" y="458682"/>
                  </a:lnTo>
                  <a:lnTo>
                    <a:pt x="1220332" y="456164"/>
                  </a:lnTo>
                  <a:lnTo>
                    <a:pt x="1223665" y="454276"/>
                  </a:lnTo>
                  <a:lnTo>
                    <a:pt x="1227664" y="454906"/>
                  </a:lnTo>
                  <a:lnTo>
                    <a:pt x="1231664" y="456794"/>
                  </a:lnTo>
                  <a:lnTo>
                    <a:pt x="1235663" y="459941"/>
                  </a:lnTo>
                  <a:lnTo>
                    <a:pt x="1237663" y="459941"/>
                  </a:lnTo>
                  <a:lnTo>
                    <a:pt x="1237663" y="458053"/>
                  </a:lnTo>
                  <a:lnTo>
                    <a:pt x="1238829" y="454276"/>
                  </a:lnTo>
                  <a:lnTo>
                    <a:pt x="1240829" y="453017"/>
                  </a:lnTo>
                  <a:lnTo>
                    <a:pt x="1245662" y="454906"/>
                  </a:lnTo>
                  <a:lnTo>
                    <a:pt x="1249661" y="456794"/>
                  </a:lnTo>
                  <a:lnTo>
                    <a:pt x="1251661" y="456164"/>
                  </a:lnTo>
                  <a:lnTo>
                    <a:pt x="1251661" y="454276"/>
                  </a:lnTo>
                  <a:lnTo>
                    <a:pt x="1249661" y="452388"/>
                  </a:lnTo>
                  <a:lnTo>
                    <a:pt x="1246828" y="450500"/>
                  </a:lnTo>
                  <a:lnTo>
                    <a:pt x="1242829" y="443576"/>
                  </a:lnTo>
                  <a:lnTo>
                    <a:pt x="1241662" y="441688"/>
                  </a:lnTo>
                  <a:lnTo>
                    <a:pt x="1240829" y="439013"/>
                  </a:lnTo>
                  <a:lnTo>
                    <a:pt x="1241662" y="437125"/>
                  </a:lnTo>
                  <a:lnTo>
                    <a:pt x="1242829" y="433348"/>
                  </a:lnTo>
                  <a:lnTo>
                    <a:pt x="1242829" y="429257"/>
                  </a:lnTo>
                  <a:lnTo>
                    <a:pt x="1241662" y="423592"/>
                  </a:lnTo>
                  <a:lnTo>
                    <a:pt x="1240829" y="419029"/>
                  </a:lnTo>
                  <a:lnTo>
                    <a:pt x="1241662" y="417141"/>
                  </a:lnTo>
                  <a:lnTo>
                    <a:pt x="1244829" y="416040"/>
                  </a:lnTo>
                  <a:lnTo>
                    <a:pt x="1249661" y="416040"/>
                  </a:lnTo>
                  <a:lnTo>
                    <a:pt x="1250828" y="414151"/>
                  </a:lnTo>
                  <a:lnTo>
                    <a:pt x="1251661" y="410375"/>
                  </a:lnTo>
                  <a:lnTo>
                    <a:pt x="1252828" y="407700"/>
                  </a:lnTo>
                  <a:lnTo>
                    <a:pt x="1254827" y="403923"/>
                  </a:lnTo>
                  <a:lnTo>
                    <a:pt x="1253661" y="408487"/>
                  </a:lnTo>
                  <a:lnTo>
                    <a:pt x="1253661" y="410375"/>
                  </a:lnTo>
                  <a:lnTo>
                    <a:pt x="1252828" y="414151"/>
                  </a:lnTo>
                  <a:lnTo>
                    <a:pt x="1250828" y="417928"/>
                  </a:lnTo>
                  <a:lnTo>
                    <a:pt x="1247662" y="419029"/>
                  </a:lnTo>
                  <a:lnTo>
                    <a:pt x="1242829" y="417928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84" name="object 3584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7438020" y="3142235"/>
              <a:ext cx="211970" cy="74113"/>
            </a:xfrm>
            <a:prstGeom prst="rect">
              <a:avLst/>
            </a:prstGeom>
          </p:spPr>
        </p:pic>
        <p:sp>
          <p:nvSpPr>
            <p:cNvPr id="3585" name="object 3585"/>
            <p:cNvSpPr/>
            <p:nvPr/>
          </p:nvSpPr>
          <p:spPr>
            <a:xfrm>
              <a:off x="7312037" y="3049244"/>
              <a:ext cx="675640" cy="332740"/>
            </a:xfrm>
            <a:custGeom>
              <a:avLst/>
              <a:gdLst/>
              <a:ahLst/>
              <a:cxnLst/>
              <a:rect l="l" t="t" r="r" b="b"/>
              <a:pathLst>
                <a:path w="675640" h="332739">
                  <a:moveTo>
                    <a:pt x="610908" y="5664"/>
                  </a:moveTo>
                  <a:lnTo>
                    <a:pt x="595744" y="5664"/>
                  </a:lnTo>
                  <a:lnTo>
                    <a:pt x="593750" y="2514"/>
                  </a:lnTo>
                  <a:lnTo>
                    <a:pt x="592632" y="1892"/>
                  </a:lnTo>
                  <a:lnTo>
                    <a:pt x="590410" y="635"/>
                  </a:lnTo>
                  <a:lnTo>
                    <a:pt x="586409" y="0"/>
                  </a:lnTo>
                  <a:lnTo>
                    <a:pt x="580415" y="0"/>
                  </a:lnTo>
                  <a:lnTo>
                    <a:pt x="575741" y="1892"/>
                  </a:lnTo>
                  <a:lnTo>
                    <a:pt x="573747" y="5664"/>
                  </a:lnTo>
                  <a:lnTo>
                    <a:pt x="573747" y="11328"/>
                  </a:lnTo>
                  <a:lnTo>
                    <a:pt x="572414" y="14008"/>
                  </a:lnTo>
                  <a:lnTo>
                    <a:pt x="568413" y="16992"/>
                  </a:lnTo>
                  <a:lnTo>
                    <a:pt x="563245" y="19672"/>
                  </a:lnTo>
                  <a:lnTo>
                    <a:pt x="558419" y="20777"/>
                  </a:lnTo>
                  <a:lnTo>
                    <a:pt x="556412" y="19672"/>
                  </a:lnTo>
                  <a:lnTo>
                    <a:pt x="555256" y="16992"/>
                  </a:lnTo>
                  <a:lnTo>
                    <a:pt x="555256" y="14008"/>
                  </a:lnTo>
                  <a:lnTo>
                    <a:pt x="554418" y="11963"/>
                  </a:lnTo>
                  <a:lnTo>
                    <a:pt x="552411" y="10071"/>
                  </a:lnTo>
                  <a:lnTo>
                    <a:pt x="550418" y="11328"/>
                  </a:lnTo>
                  <a:lnTo>
                    <a:pt x="545249" y="11963"/>
                  </a:lnTo>
                  <a:lnTo>
                    <a:pt x="541248" y="15113"/>
                  </a:lnTo>
                  <a:lnTo>
                    <a:pt x="536422" y="19672"/>
                  </a:lnTo>
                  <a:lnTo>
                    <a:pt x="529259" y="25336"/>
                  </a:lnTo>
                  <a:lnTo>
                    <a:pt x="523252" y="28321"/>
                  </a:lnTo>
                  <a:lnTo>
                    <a:pt x="516089" y="28321"/>
                  </a:lnTo>
                  <a:lnTo>
                    <a:pt x="514083" y="27228"/>
                  </a:lnTo>
                  <a:lnTo>
                    <a:pt x="510095" y="26441"/>
                  </a:lnTo>
                  <a:lnTo>
                    <a:pt x="501256" y="26441"/>
                  </a:lnTo>
                  <a:lnTo>
                    <a:pt x="496087" y="29108"/>
                  </a:lnTo>
                  <a:lnTo>
                    <a:pt x="490093" y="35090"/>
                  </a:lnTo>
                  <a:lnTo>
                    <a:pt x="486930" y="35090"/>
                  </a:lnTo>
                  <a:lnTo>
                    <a:pt x="482930" y="32893"/>
                  </a:lnTo>
                  <a:lnTo>
                    <a:pt x="478091" y="31000"/>
                  </a:lnTo>
                  <a:lnTo>
                    <a:pt x="472922" y="30213"/>
                  </a:lnTo>
                  <a:lnTo>
                    <a:pt x="468934" y="29108"/>
                  </a:lnTo>
                  <a:lnTo>
                    <a:pt x="464096" y="29108"/>
                  </a:lnTo>
                  <a:lnTo>
                    <a:pt x="462102" y="31000"/>
                  </a:lnTo>
                  <a:lnTo>
                    <a:pt x="459600" y="35090"/>
                  </a:lnTo>
                  <a:lnTo>
                    <a:pt x="458927" y="38862"/>
                  </a:lnTo>
                  <a:lnTo>
                    <a:pt x="456933" y="42646"/>
                  </a:lnTo>
                  <a:lnTo>
                    <a:pt x="454926" y="43434"/>
                  </a:lnTo>
                  <a:lnTo>
                    <a:pt x="449592" y="43434"/>
                  </a:lnTo>
                  <a:lnTo>
                    <a:pt x="446747" y="42646"/>
                  </a:lnTo>
                  <a:lnTo>
                    <a:pt x="442760" y="41541"/>
                  </a:lnTo>
                  <a:lnTo>
                    <a:pt x="431596" y="41541"/>
                  </a:lnTo>
                  <a:lnTo>
                    <a:pt x="425602" y="43434"/>
                  </a:lnTo>
                  <a:lnTo>
                    <a:pt x="424434" y="49098"/>
                  </a:lnTo>
                  <a:lnTo>
                    <a:pt x="425602" y="53975"/>
                  </a:lnTo>
                  <a:lnTo>
                    <a:pt x="424434" y="59639"/>
                  </a:lnTo>
                  <a:lnTo>
                    <a:pt x="425602" y="67983"/>
                  </a:lnTo>
                  <a:lnTo>
                    <a:pt x="422440" y="71755"/>
                  </a:lnTo>
                  <a:lnTo>
                    <a:pt x="418439" y="76009"/>
                  </a:lnTo>
                  <a:lnTo>
                    <a:pt x="413600" y="78676"/>
                  </a:lnTo>
                  <a:lnTo>
                    <a:pt x="408432" y="82461"/>
                  </a:lnTo>
                  <a:lnTo>
                    <a:pt x="403606" y="89217"/>
                  </a:lnTo>
                  <a:lnTo>
                    <a:pt x="398437" y="91897"/>
                  </a:lnTo>
                  <a:lnTo>
                    <a:pt x="395605" y="91897"/>
                  </a:lnTo>
                  <a:lnTo>
                    <a:pt x="391274" y="90004"/>
                  </a:lnTo>
                  <a:lnTo>
                    <a:pt x="387273" y="88125"/>
                  </a:lnTo>
                  <a:lnTo>
                    <a:pt x="383273" y="85445"/>
                  </a:lnTo>
                  <a:lnTo>
                    <a:pt x="378447" y="83553"/>
                  </a:lnTo>
                  <a:lnTo>
                    <a:pt x="375272" y="82461"/>
                  </a:lnTo>
                  <a:lnTo>
                    <a:pt x="371271" y="83553"/>
                  </a:lnTo>
                  <a:lnTo>
                    <a:pt x="370446" y="84340"/>
                  </a:lnTo>
                  <a:lnTo>
                    <a:pt x="366445" y="89217"/>
                  </a:lnTo>
                  <a:lnTo>
                    <a:pt x="362445" y="93789"/>
                  </a:lnTo>
                  <a:lnTo>
                    <a:pt x="359283" y="95669"/>
                  </a:lnTo>
                  <a:lnTo>
                    <a:pt x="353949" y="99453"/>
                  </a:lnTo>
                  <a:lnTo>
                    <a:pt x="349948" y="101333"/>
                  </a:lnTo>
                  <a:lnTo>
                    <a:pt x="347281" y="99453"/>
                  </a:lnTo>
                  <a:lnTo>
                    <a:pt x="347281" y="97561"/>
                  </a:lnTo>
                  <a:lnTo>
                    <a:pt x="345274" y="96774"/>
                  </a:lnTo>
                  <a:lnTo>
                    <a:pt x="343941" y="94881"/>
                  </a:lnTo>
                  <a:lnTo>
                    <a:pt x="337286" y="93002"/>
                  </a:lnTo>
                  <a:lnTo>
                    <a:pt x="335953" y="93002"/>
                  </a:lnTo>
                  <a:lnTo>
                    <a:pt x="335953" y="95669"/>
                  </a:lnTo>
                  <a:lnTo>
                    <a:pt x="337286" y="95669"/>
                  </a:lnTo>
                  <a:lnTo>
                    <a:pt x="339940" y="96774"/>
                  </a:lnTo>
                  <a:lnTo>
                    <a:pt x="343941" y="97561"/>
                  </a:lnTo>
                  <a:lnTo>
                    <a:pt x="345274" y="100545"/>
                  </a:lnTo>
                  <a:lnTo>
                    <a:pt x="347281" y="103225"/>
                  </a:lnTo>
                  <a:lnTo>
                    <a:pt x="349275" y="106210"/>
                  </a:lnTo>
                  <a:lnTo>
                    <a:pt x="353949" y="106997"/>
                  </a:lnTo>
                  <a:lnTo>
                    <a:pt x="358444" y="106997"/>
                  </a:lnTo>
                  <a:lnTo>
                    <a:pt x="362445" y="106210"/>
                  </a:lnTo>
                  <a:lnTo>
                    <a:pt x="359283" y="105117"/>
                  </a:lnTo>
                  <a:lnTo>
                    <a:pt x="355942" y="104330"/>
                  </a:lnTo>
                  <a:lnTo>
                    <a:pt x="353949" y="103225"/>
                  </a:lnTo>
                  <a:lnTo>
                    <a:pt x="355942" y="102438"/>
                  </a:lnTo>
                  <a:lnTo>
                    <a:pt x="357403" y="101333"/>
                  </a:lnTo>
                  <a:lnTo>
                    <a:pt x="358444" y="100545"/>
                  </a:lnTo>
                  <a:lnTo>
                    <a:pt x="361276" y="98666"/>
                  </a:lnTo>
                  <a:lnTo>
                    <a:pt x="363270" y="96774"/>
                  </a:lnTo>
                  <a:lnTo>
                    <a:pt x="365277" y="93002"/>
                  </a:lnTo>
                  <a:lnTo>
                    <a:pt x="368439" y="89217"/>
                  </a:lnTo>
                  <a:lnTo>
                    <a:pt x="371271" y="85445"/>
                  </a:lnTo>
                  <a:lnTo>
                    <a:pt x="377278" y="85445"/>
                  </a:lnTo>
                  <a:lnTo>
                    <a:pt x="381279" y="87337"/>
                  </a:lnTo>
                  <a:lnTo>
                    <a:pt x="387273" y="90004"/>
                  </a:lnTo>
                  <a:lnTo>
                    <a:pt x="392442" y="93002"/>
                  </a:lnTo>
                  <a:lnTo>
                    <a:pt x="395605" y="93789"/>
                  </a:lnTo>
                  <a:lnTo>
                    <a:pt x="399605" y="93789"/>
                  </a:lnTo>
                  <a:lnTo>
                    <a:pt x="402018" y="91897"/>
                  </a:lnTo>
                  <a:lnTo>
                    <a:pt x="404444" y="90004"/>
                  </a:lnTo>
                  <a:lnTo>
                    <a:pt x="410438" y="84340"/>
                  </a:lnTo>
                  <a:lnTo>
                    <a:pt x="413600" y="81673"/>
                  </a:lnTo>
                  <a:lnTo>
                    <a:pt x="416433" y="78676"/>
                  </a:lnTo>
                  <a:lnTo>
                    <a:pt x="422440" y="74739"/>
                  </a:lnTo>
                  <a:lnTo>
                    <a:pt x="427596" y="70967"/>
                  </a:lnTo>
                  <a:lnTo>
                    <a:pt x="428764" y="67195"/>
                  </a:lnTo>
                  <a:lnTo>
                    <a:pt x="427596" y="60426"/>
                  </a:lnTo>
                  <a:lnTo>
                    <a:pt x="427596" y="46418"/>
                  </a:lnTo>
                  <a:lnTo>
                    <a:pt x="430771" y="44538"/>
                  </a:lnTo>
                  <a:lnTo>
                    <a:pt x="436765" y="42646"/>
                  </a:lnTo>
                  <a:lnTo>
                    <a:pt x="441604" y="43434"/>
                  </a:lnTo>
                  <a:lnTo>
                    <a:pt x="445604" y="44538"/>
                  </a:lnTo>
                  <a:lnTo>
                    <a:pt x="451599" y="45313"/>
                  </a:lnTo>
                  <a:lnTo>
                    <a:pt x="455599" y="45313"/>
                  </a:lnTo>
                  <a:lnTo>
                    <a:pt x="457949" y="43434"/>
                  </a:lnTo>
                  <a:lnTo>
                    <a:pt x="458927" y="42646"/>
                  </a:lnTo>
                  <a:lnTo>
                    <a:pt x="460933" y="37769"/>
                  </a:lnTo>
                  <a:lnTo>
                    <a:pt x="460933" y="33985"/>
                  </a:lnTo>
                  <a:lnTo>
                    <a:pt x="464934" y="31000"/>
                  </a:lnTo>
                  <a:lnTo>
                    <a:pt x="468934" y="31000"/>
                  </a:lnTo>
                  <a:lnTo>
                    <a:pt x="470928" y="32105"/>
                  </a:lnTo>
                  <a:lnTo>
                    <a:pt x="474091" y="32893"/>
                  </a:lnTo>
                  <a:lnTo>
                    <a:pt x="484924" y="36982"/>
                  </a:lnTo>
                  <a:lnTo>
                    <a:pt x="490093" y="36982"/>
                  </a:lnTo>
                  <a:lnTo>
                    <a:pt x="492620" y="35090"/>
                  </a:lnTo>
                  <a:lnTo>
                    <a:pt x="494093" y="33985"/>
                  </a:lnTo>
                  <a:lnTo>
                    <a:pt x="498094" y="29108"/>
                  </a:lnTo>
                  <a:lnTo>
                    <a:pt x="502094" y="28321"/>
                  </a:lnTo>
                  <a:lnTo>
                    <a:pt x="506095" y="28321"/>
                  </a:lnTo>
                  <a:lnTo>
                    <a:pt x="512089" y="29108"/>
                  </a:lnTo>
                  <a:lnTo>
                    <a:pt x="516089" y="30213"/>
                  </a:lnTo>
                  <a:lnTo>
                    <a:pt x="520090" y="30213"/>
                  </a:lnTo>
                  <a:lnTo>
                    <a:pt x="526084" y="29108"/>
                  </a:lnTo>
                  <a:lnTo>
                    <a:pt x="529259" y="27228"/>
                  </a:lnTo>
                  <a:lnTo>
                    <a:pt x="536422" y="23444"/>
                  </a:lnTo>
                  <a:lnTo>
                    <a:pt x="539254" y="19672"/>
                  </a:lnTo>
                  <a:lnTo>
                    <a:pt x="542417" y="15900"/>
                  </a:lnTo>
                  <a:lnTo>
                    <a:pt x="546417" y="14008"/>
                  </a:lnTo>
                  <a:lnTo>
                    <a:pt x="550418" y="11963"/>
                  </a:lnTo>
                  <a:lnTo>
                    <a:pt x="552411" y="11963"/>
                  </a:lnTo>
                  <a:lnTo>
                    <a:pt x="553250" y="14008"/>
                  </a:lnTo>
                  <a:lnTo>
                    <a:pt x="553250" y="16992"/>
                  </a:lnTo>
                  <a:lnTo>
                    <a:pt x="554418" y="20777"/>
                  </a:lnTo>
                  <a:lnTo>
                    <a:pt x="556412" y="21564"/>
                  </a:lnTo>
                  <a:lnTo>
                    <a:pt x="560412" y="21564"/>
                  </a:lnTo>
                  <a:lnTo>
                    <a:pt x="565746" y="20777"/>
                  </a:lnTo>
                  <a:lnTo>
                    <a:pt x="570420" y="17780"/>
                  </a:lnTo>
                  <a:lnTo>
                    <a:pt x="573747" y="14008"/>
                  </a:lnTo>
                  <a:lnTo>
                    <a:pt x="575741" y="11963"/>
                  </a:lnTo>
                  <a:lnTo>
                    <a:pt x="574408" y="8178"/>
                  </a:lnTo>
                  <a:lnTo>
                    <a:pt x="574408" y="5664"/>
                  </a:lnTo>
                  <a:lnTo>
                    <a:pt x="577748" y="2514"/>
                  </a:lnTo>
                  <a:lnTo>
                    <a:pt x="581748" y="1892"/>
                  </a:lnTo>
                  <a:lnTo>
                    <a:pt x="589749" y="1892"/>
                  </a:lnTo>
                  <a:lnTo>
                    <a:pt x="591743" y="2514"/>
                  </a:lnTo>
                  <a:lnTo>
                    <a:pt x="593750" y="5664"/>
                  </a:lnTo>
                  <a:lnTo>
                    <a:pt x="596417" y="6299"/>
                  </a:lnTo>
                  <a:lnTo>
                    <a:pt x="599744" y="6299"/>
                  </a:lnTo>
                  <a:lnTo>
                    <a:pt x="602907" y="7556"/>
                  </a:lnTo>
                  <a:lnTo>
                    <a:pt x="610908" y="5664"/>
                  </a:lnTo>
                  <a:close/>
                </a:path>
                <a:path w="675640" h="332739">
                  <a:moveTo>
                    <a:pt x="675233" y="253339"/>
                  </a:moveTo>
                  <a:lnTo>
                    <a:pt x="669239" y="249567"/>
                  </a:lnTo>
                  <a:lnTo>
                    <a:pt x="666064" y="249567"/>
                  </a:lnTo>
                  <a:lnTo>
                    <a:pt x="662901" y="250659"/>
                  </a:lnTo>
                  <a:lnTo>
                    <a:pt x="660908" y="253339"/>
                  </a:lnTo>
                  <a:lnTo>
                    <a:pt x="660069" y="257111"/>
                  </a:lnTo>
                  <a:lnTo>
                    <a:pt x="658075" y="260108"/>
                  </a:lnTo>
                  <a:lnTo>
                    <a:pt x="654075" y="263880"/>
                  </a:lnTo>
                  <a:lnTo>
                    <a:pt x="646899" y="263880"/>
                  </a:lnTo>
                  <a:lnTo>
                    <a:pt x="642073" y="264668"/>
                  </a:lnTo>
                  <a:lnTo>
                    <a:pt x="638073" y="263880"/>
                  </a:lnTo>
                  <a:lnTo>
                    <a:pt x="632904" y="261988"/>
                  </a:lnTo>
                  <a:lnTo>
                    <a:pt x="626910" y="260896"/>
                  </a:lnTo>
                  <a:lnTo>
                    <a:pt x="620903" y="260896"/>
                  </a:lnTo>
                  <a:lnTo>
                    <a:pt x="617740" y="264668"/>
                  </a:lnTo>
                  <a:lnTo>
                    <a:pt x="611746" y="267652"/>
                  </a:lnTo>
                  <a:lnTo>
                    <a:pt x="606907" y="269544"/>
                  </a:lnTo>
                  <a:lnTo>
                    <a:pt x="601738" y="270332"/>
                  </a:lnTo>
                  <a:lnTo>
                    <a:pt x="596417" y="269544"/>
                  </a:lnTo>
                  <a:lnTo>
                    <a:pt x="591743" y="268439"/>
                  </a:lnTo>
                  <a:lnTo>
                    <a:pt x="586409" y="267652"/>
                  </a:lnTo>
                  <a:lnTo>
                    <a:pt x="582409" y="269544"/>
                  </a:lnTo>
                  <a:lnTo>
                    <a:pt x="576414" y="270332"/>
                  </a:lnTo>
                  <a:lnTo>
                    <a:pt x="569747" y="272224"/>
                  </a:lnTo>
                  <a:lnTo>
                    <a:pt x="560412" y="272224"/>
                  </a:lnTo>
                  <a:lnTo>
                    <a:pt x="554418" y="271437"/>
                  </a:lnTo>
                  <a:lnTo>
                    <a:pt x="552411" y="272224"/>
                  </a:lnTo>
                  <a:lnTo>
                    <a:pt x="550418" y="274104"/>
                  </a:lnTo>
                  <a:lnTo>
                    <a:pt x="547255" y="275996"/>
                  </a:lnTo>
                  <a:lnTo>
                    <a:pt x="538416" y="280250"/>
                  </a:lnTo>
                  <a:lnTo>
                    <a:pt x="533247" y="280250"/>
                  </a:lnTo>
                  <a:lnTo>
                    <a:pt x="527253" y="277888"/>
                  </a:lnTo>
                  <a:lnTo>
                    <a:pt x="514096" y="269544"/>
                  </a:lnTo>
                  <a:lnTo>
                    <a:pt x="510095" y="266560"/>
                  </a:lnTo>
                  <a:lnTo>
                    <a:pt x="505256" y="263880"/>
                  </a:lnTo>
                  <a:lnTo>
                    <a:pt x="502094" y="263880"/>
                  </a:lnTo>
                  <a:lnTo>
                    <a:pt x="500087" y="265772"/>
                  </a:lnTo>
                  <a:lnTo>
                    <a:pt x="499262" y="273329"/>
                  </a:lnTo>
                  <a:lnTo>
                    <a:pt x="499262" y="280250"/>
                  </a:lnTo>
                  <a:lnTo>
                    <a:pt x="497255" y="280250"/>
                  </a:lnTo>
                  <a:lnTo>
                    <a:pt x="494931" y="278993"/>
                  </a:lnTo>
                  <a:lnTo>
                    <a:pt x="492925" y="275996"/>
                  </a:lnTo>
                  <a:lnTo>
                    <a:pt x="486092" y="271437"/>
                  </a:lnTo>
                  <a:lnTo>
                    <a:pt x="482092" y="270332"/>
                  </a:lnTo>
                  <a:lnTo>
                    <a:pt x="476097" y="270332"/>
                  </a:lnTo>
                  <a:lnTo>
                    <a:pt x="474091" y="271437"/>
                  </a:lnTo>
                  <a:lnTo>
                    <a:pt x="472097" y="275209"/>
                  </a:lnTo>
                  <a:lnTo>
                    <a:pt x="470928" y="280250"/>
                  </a:lnTo>
                  <a:lnTo>
                    <a:pt x="468934" y="285915"/>
                  </a:lnTo>
                  <a:lnTo>
                    <a:pt x="468096" y="286702"/>
                  </a:lnTo>
                  <a:lnTo>
                    <a:pt x="466102" y="286702"/>
                  </a:lnTo>
                  <a:lnTo>
                    <a:pt x="464096" y="284810"/>
                  </a:lnTo>
                  <a:lnTo>
                    <a:pt x="462927" y="282765"/>
                  </a:lnTo>
                  <a:lnTo>
                    <a:pt x="458927" y="280250"/>
                  </a:lnTo>
                  <a:lnTo>
                    <a:pt x="452932" y="277888"/>
                  </a:lnTo>
                  <a:lnTo>
                    <a:pt x="447598" y="277888"/>
                  </a:lnTo>
                  <a:lnTo>
                    <a:pt x="442760" y="280250"/>
                  </a:lnTo>
                  <a:lnTo>
                    <a:pt x="438772" y="280250"/>
                  </a:lnTo>
                  <a:lnTo>
                    <a:pt x="434771" y="280873"/>
                  </a:lnTo>
                  <a:lnTo>
                    <a:pt x="429602" y="284810"/>
                  </a:lnTo>
                  <a:lnTo>
                    <a:pt x="427596" y="290474"/>
                  </a:lnTo>
                  <a:lnTo>
                    <a:pt x="425602" y="298030"/>
                  </a:lnTo>
                  <a:lnTo>
                    <a:pt x="425602" y="299123"/>
                  </a:lnTo>
                  <a:lnTo>
                    <a:pt x="424434" y="301802"/>
                  </a:lnTo>
                  <a:lnTo>
                    <a:pt x="421601" y="302907"/>
                  </a:lnTo>
                  <a:lnTo>
                    <a:pt x="410438" y="302907"/>
                  </a:lnTo>
                  <a:lnTo>
                    <a:pt x="408432" y="303695"/>
                  </a:lnTo>
                  <a:lnTo>
                    <a:pt x="407606" y="305574"/>
                  </a:lnTo>
                  <a:lnTo>
                    <a:pt x="407606" y="328549"/>
                  </a:lnTo>
                  <a:lnTo>
                    <a:pt x="403606" y="330441"/>
                  </a:lnTo>
                  <a:lnTo>
                    <a:pt x="397611" y="327456"/>
                  </a:lnTo>
                  <a:lnTo>
                    <a:pt x="393611" y="324777"/>
                  </a:lnTo>
                  <a:lnTo>
                    <a:pt x="380441" y="316915"/>
                  </a:lnTo>
                  <a:lnTo>
                    <a:pt x="369277" y="313131"/>
                  </a:lnTo>
                  <a:lnTo>
                    <a:pt x="368439" y="311238"/>
                  </a:lnTo>
                  <a:lnTo>
                    <a:pt x="360438" y="309359"/>
                  </a:lnTo>
                  <a:lnTo>
                    <a:pt x="353949" y="308571"/>
                  </a:lnTo>
                  <a:lnTo>
                    <a:pt x="349948" y="308571"/>
                  </a:lnTo>
                  <a:lnTo>
                    <a:pt x="345948" y="310464"/>
                  </a:lnTo>
                  <a:lnTo>
                    <a:pt x="343281" y="315023"/>
                  </a:lnTo>
                  <a:lnTo>
                    <a:pt x="339280" y="318008"/>
                  </a:lnTo>
                  <a:lnTo>
                    <a:pt x="337947" y="321005"/>
                  </a:lnTo>
                  <a:lnTo>
                    <a:pt x="335953" y="321005"/>
                  </a:lnTo>
                  <a:lnTo>
                    <a:pt x="335280" y="321005"/>
                  </a:lnTo>
                  <a:lnTo>
                    <a:pt x="329285" y="319900"/>
                  </a:lnTo>
                  <a:lnTo>
                    <a:pt x="327952" y="319900"/>
                  </a:lnTo>
                  <a:lnTo>
                    <a:pt x="325945" y="318008"/>
                  </a:lnTo>
                  <a:lnTo>
                    <a:pt x="325945" y="315023"/>
                  </a:lnTo>
                  <a:lnTo>
                    <a:pt x="335280" y="305574"/>
                  </a:lnTo>
                  <a:lnTo>
                    <a:pt x="335953" y="301015"/>
                  </a:lnTo>
                  <a:lnTo>
                    <a:pt x="335953" y="293458"/>
                  </a:lnTo>
                  <a:lnTo>
                    <a:pt x="335280" y="287794"/>
                  </a:lnTo>
                  <a:lnTo>
                    <a:pt x="331279" y="284022"/>
                  </a:lnTo>
                  <a:lnTo>
                    <a:pt x="327952" y="284022"/>
                  </a:lnTo>
                  <a:lnTo>
                    <a:pt x="320789" y="286702"/>
                  </a:lnTo>
                  <a:lnTo>
                    <a:pt x="308787" y="295351"/>
                  </a:lnTo>
                  <a:lnTo>
                    <a:pt x="299948" y="299910"/>
                  </a:lnTo>
                  <a:lnTo>
                    <a:pt x="295948" y="299910"/>
                  </a:lnTo>
                  <a:lnTo>
                    <a:pt x="292785" y="299123"/>
                  </a:lnTo>
                  <a:lnTo>
                    <a:pt x="290791" y="292366"/>
                  </a:lnTo>
                  <a:lnTo>
                    <a:pt x="290791" y="288582"/>
                  </a:lnTo>
                  <a:lnTo>
                    <a:pt x="293954" y="282765"/>
                  </a:lnTo>
                  <a:lnTo>
                    <a:pt x="296786" y="275209"/>
                  </a:lnTo>
                  <a:lnTo>
                    <a:pt x="296786" y="272224"/>
                  </a:lnTo>
                  <a:lnTo>
                    <a:pt x="295948" y="268439"/>
                  </a:lnTo>
                  <a:lnTo>
                    <a:pt x="293954" y="266560"/>
                  </a:lnTo>
                  <a:lnTo>
                    <a:pt x="287616" y="266560"/>
                  </a:lnTo>
                  <a:lnTo>
                    <a:pt x="281622" y="267652"/>
                  </a:lnTo>
                  <a:lnTo>
                    <a:pt x="275628" y="267652"/>
                  </a:lnTo>
                  <a:lnTo>
                    <a:pt x="271627" y="265772"/>
                  </a:lnTo>
                  <a:lnTo>
                    <a:pt x="266788" y="264668"/>
                  </a:lnTo>
                  <a:lnTo>
                    <a:pt x="261620" y="267652"/>
                  </a:lnTo>
                  <a:lnTo>
                    <a:pt x="248462" y="271437"/>
                  </a:lnTo>
                  <a:lnTo>
                    <a:pt x="240461" y="272224"/>
                  </a:lnTo>
                  <a:lnTo>
                    <a:pt x="233629" y="272224"/>
                  </a:lnTo>
                  <a:lnTo>
                    <a:pt x="224294" y="270332"/>
                  </a:lnTo>
                  <a:lnTo>
                    <a:pt x="214299" y="267652"/>
                  </a:lnTo>
                  <a:lnTo>
                    <a:pt x="208292" y="264668"/>
                  </a:lnTo>
                  <a:lnTo>
                    <a:pt x="206298" y="260896"/>
                  </a:lnTo>
                  <a:lnTo>
                    <a:pt x="201129" y="254444"/>
                  </a:lnTo>
                  <a:lnTo>
                    <a:pt x="199136" y="249567"/>
                  </a:lnTo>
                  <a:lnTo>
                    <a:pt x="196303" y="241223"/>
                  </a:lnTo>
                  <a:lnTo>
                    <a:pt x="192303" y="235242"/>
                  </a:lnTo>
                  <a:lnTo>
                    <a:pt x="189128" y="228790"/>
                  </a:lnTo>
                  <a:lnTo>
                    <a:pt x="183972" y="223913"/>
                  </a:lnTo>
                  <a:lnTo>
                    <a:pt x="173964" y="222021"/>
                  </a:lnTo>
                  <a:lnTo>
                    <a:pt x="167132" y="223126"/>
                  </a:lnTo>
                  <a:lnTo>
                    <a:pt x="157975" y="222021"/>
                  </a:lnTo>
                  <a:lnTo>
                    <a:pt x="153136" y="219976"/>
                  </a:lnTo>
                  <a:lnTo>
                    <a:pt x="142811" y="214312"/>
                  </a:lnTo>
                  <a:lnTo>
                    <a:pt x="134810" y="208648"/>
                  </a:lnTo>
                  <a:lnTo>
                    <a:pt x="127977" y="206768"/>
                  </a:lnTo>
                  <a:lnTo>
                    <a:pt x="117983" y="204876"/>
                  </a:lnTo>
                  <a:lnTo>
                    <a:pt x="108813" y="204241"/>
                  </a:lnTo>
                  <a:lnTo>
                    <a:pt x="96812" y="204876"/>
                  </a:lnTo>
                  <a:lnTo>
                    <a:pt x="95478" y="202361"/>
                  </a:lnTo>
                  <a:lnTo>
                    <a:pt x="98818" y="199212"/>
                  </a:lnTo>
                  <a:lnTo>
                    <a:pt x="103479" y="190550"/>
                  </a:lnTo>
                  <a:lnTo>
                    <a:pt x="106807" y="186778"/>
                  </a:lnTo>
                  <a:lnTo>
                    <a:pt x="113474" y="178435"/>
                  </a:lnTo>
                  <a:lnTo>
                    <a:pt x="117983" y="175450"/>
                  </a:lnTo>
                  <a:lnTo>
                    <a:pt x="124815" y="172770"/>
                  </a:lnTo>
                  <a:lnTo>
                    <a:pt x="127977" y="170891"/>
                  </a:lnTo>
                  <a:lnTo>
                    <a:pt x="131978" y="165227"/>
                  </a:lnTo>
                  <a:lnTo>
                    <a:pt x="127977" y="165227"/>
                  </a:lnTo>
                  <a:lnTo>
                    <a:pt x="119976" y="172770"/>
                  </a:lnTo>
                  <a:lnTo>
                    <a:pt x="112814" y="177342"/>
                  </a:lnTo>
                  <a:lnTo>
                    <a:pt x="106807" y="183007"/>
                  </a:lnTo>
                  <a:lnTo>
                    <a:pt x="97485" y="194335"/>
                  </a:lnTo>
                  <a:lnTo>
                    <a:pt x="92811" y="202984"/>
                  </a:lnTo>
                  <a:lnTo>
                    <a:pt x="91478" y="204876"/>
                  </a:lnTo>
                  <a:lnTo>
                    <a:pt x="88811" y="206768"/>
                  </a:lnTo>
                  <a:lnTo>
                    <a:pt x="80314" y="214312"/>
                  </a:lnTo>
                  <a:lnTo>
                    <a:pt x="76314" y="216204"/>
                  </a:lnTo>
                  <a:lnTo>
                    <a:pt x="67487" y="230682"/>
                  </a:lnTo>
                  <a:lnTo>
                    <a:pt x="65481" y="235242"/>
                  </a:lnTo>
                  <a:lnTo>
                    <a:pt x="62318" y="238239"/>
                  </a:lnTo>
                  <a:lnTo>
                    <a:pt x="58318" y="239331"/>
                  </a:lnTo>
                  <a:lnTo>
                    <a:pt x="52324" y="240118"/>
                  </a:lnTo>
                  <a:lnTo>
                    <a:pt x="42316" y="242011"/>
                  </a:lnTo>
                  <a:lnTo>
                    <a:pt x="36322" y="243903"/>
                  </a:lnTo>
                  <a:lnTo>
                    <a:pt x="32321" y="247675"/>
                  </a:lnTo>
                  <a:lnTo>
                    <a:pt x="29159" y="253339"/>
                  </a:lnTo>
                  <a:lnTo>
                    <a:pt x="27152" y="264668"/>
                  </a:lnTo>
                  <a:lnTo>
                    <a:pt x="25158" y="268439"/>
                  </a:lnTo>
                  <a:lnTo>
                    <a:pt x="19151" y="271437"/>
                  </a:lnTo>
                  <a:lnTo>
                    <a:pt x="17157" y="274104"/>
                  </a:lnTo>
                  <a:lnTo>
                    <a:pt x="15163" y="278993"/>
                  </a:lnTo>
                  <a:lnTo>
                    <a:pt x="14325" y="284022"/>
                  </a:lnTo>
                  <a:lnTo>
                    <a:pt x="9994" y="289687"/>
                  </a:lnTo>
                  <a:lnTo>
                    <a:pt x="5994" y="298030"/>
                  </a:lnTo>
                  <a:lnTo>
                    <a:pt x="1155" y="303695"/>
                  </a:lnTo>
                  <a:lnTo>
                    <a:pt x="0" y="309359"/>
                  </a:lnTo>
                  <a:lnTo>
                    <a:pt x="0" y="312343"/>
                  </a:lnTo>
                  <a:lnTo>
                    <a:pt x="5156" y="301015"/>
                  </a:lnTo>
                  <a:lnTo>
                    <a:pt x="9156" y="296138"/>
                  </a:lnTo>
                  <a:lnTo>
                    <a:pt x="15163" y="291579"/>
                  </a:lnTo>
                  <a:lnTo>
                    <a:pt x="18326" y="285915"/>
                  </a:lnTo>
                  <a:lnTo>
                    <a:pt x="19151" y="280873"/>
                  </a:lnTo>
                  <a:lnTo>
                    <a:pt x="25158" y="274104"/>
                  </a:lnTo>
                  <a:lnTo>
                    <a:pt x="33159" y="265772"/>
                  </a:lnTo>
                  <a:lnTo>
                    <a:pt x="37160" y="258216"/>
                  </a:lnTo>
                  <a:lnTo>
                    <a:pt x="38315" y="253339"/>
                  </a:lnTo>
                  <a:lnTo>
                    <a:pt x="38315" y="247675"/>
                  </a:lnTo>
                  <a:lnTo>
                    <a:pt x="42316" y="243903"/>
                  </a:lnTo>
                  <a:lnTo>
                    <a:pt x="48323" y="243116"/>
                  </a:lnTo>
                  <a:lnTo>
                    <a:pt x="54317" y="243903"/>
                  </a:lnTo>
                  <a:lnTo>
                    <a:pt x="58318" y="243903"/>
                  </a:lnTo>
                  <a:lnTo>
                    <a:pt x="64312" y="242011"/>
                  </a:lnTo>
                  <a:lnTo>
                    <a:pt x="69481" y="239331"/>
                  </a:lnTo>
                  <a:lnTo>
                    <a:pt x="71488" y="235242"/>
                  </a:lnTo>
                  <a:lnTo>
                    <a:pt x="78320" y="223913"/>
                  </a:lnTo>
                  <a:lnTo>
                    <a:pt x="83477" y="217462"/>
                  </a:lnTo>
                  <a:lnTo>
                    <a:pt x="89484" y="210540"/>
                  </a:lnTo>
                  <a:lnTo>
                    <a:pt x="96812" y="206768"/>
                  </a:lnTo>
                  <a:lnTo>
                    <a:pt x="102819" y="206133"/>
                  </a:lnTo>
                  <a:lnTo>
                    <a:pt x="117983" y="206133"/>
                  </a:lnTo>
                  <a:lnTo>
                    <a:pt x="130810" y="209905"/>
                  </a:lnTo>
                  <a:lnTo>
                    <a:pt x="139979" y="214312"/>
                  </a:lnTo>
                  <a:lnTo>
                    <a:pt x="146812" y="219354"/>
                  </a:lnTo>
                  <a:lnTo>
                    <a:pt x="153136" y="223126"/>
                  </a:lnTo>
                  <a:lnTo>
                    <a:pt x="155968" y="223913"/>
                  </a:lnTo>
                  <a:lnTo>
                    <a:pt x="161137" y="223913"/>
                  </a:lnTo>
                  <a:lnTo>
                    <a:pt x="165138" y="225018"/>
                  </a:lnTo>
                  <a:lnTo>
                    <a:pt x="179133" y="225018"/>
                  </a:lnTo>
                  <a:lnTo>
                    <a:pt x="187134" y="228790"/>
                  </a:lnTo>
                  <a:lnTo>
                    <a:pt x="190296" y="234454"/>
                  </a:lnTo>
                  <a:lnTo>
                    <a:pt x="191135" y="239331"/>
                  </a:lnTo>
                  <a:lnTo>
                    <a:pt x="192303" y="241223"/>
                  </a:lnTo>
                  <a:lnTo>
                    <a:pt x="221627" y="272224"/>
                  </a:lnTo>
                  <a:lnTo>
                    <a:pt x="239623" y="275209"/>
                  </a:lnTo>
                  <a:lnTo>
                    <a:pt x="269621" y="268439"/>
                  </a:lnTo>
                  <a:lnTo>
                    <a:pt x="274789" y="268439"/>
                  </a:lnTo>
                  <a:lnTo>
                    <a:pt x="279615" y="269544"/>
                  </a:lnTo>
                  <a:lnTo>
                    <a:pt x="290791" y="269544"/>
                  </a:lnTo>
                  <a:lnTo>
                    <a:pt x="294792" y="273329"/>
                  </a:lnTo>
                  <a:lnTo>
                    <a:pt x="293954" y="275996"/>
                  </a:lnTo>
                  <a:lnTo>
                    <a:pt x="287616" y="287794"/>
                  </a:lnTo>
                  <a:lnTo>
                    <a:pt x="287616" y="293458"/>
                  </a:lnTo>
                  <a:lnTo>
                    <a:pt x="288785" y="297243"/>
                  </a:lnTo>
                  <a:lnTo>
                    <a:pt x="290791" y="299910"/>
                  </a:lnTo>
                  <a:lnTo>
                    <a:pt x="292785" y="301015"/>
                  </a:lnTo>
                  <a:lnTo>
                    <a:pt x="295948" y="301802"/>
                  </a:lnTo>
                  <a:lnTo>
                    <a:pt x="298780" y="302907"/>
                  </a:lnTo>
                  <a:lnTo>
                    <a:pt x="301955" y="301015"/>
                  </a:lnTo>
                  <a:lnTo>
                    <a:pt x="316788" y="293458"/>
                  </a:lnTo>
                  <a:lnTo>
                    <a:pt x="325945" y="286702"/>
                  </a:lnTo>
                  <a:lnTo>
                    <a:pt x="331279" y="286702"/>
                  </a:lnTo>
                  <a:lnTo>
                    <a:pt x="333946" y="292366"/>
                  </a:lnTo>
                  <a:lnTo>
                    <a:pt x="333286" y="302907"/>
                  </a:lnTo>
                  <a:lnTo>
                    <a:pt x="329285" y="309359"/>
                  </a:lnTo>
                  <a:lnTo>
                    <a:pt x="323278" y="315023"/>
                  </a:lnTo>
                  <a:lnTo>
                    <a:pt x="323278" y="318008"/>
                  </a:lnTo>
                  <a:lnTo>
                    <a:pt x="325285" y="321005"/>
                  </a:lnTo>
                  <a:lnTo>
                    <a:pt x="331952" y="323672"/>
                  </a:lnTo>
                  <a:lnTo>
                    <a:pt x="335953" y="323672"/>
                  </a:lnTo>
                  <a:lnTo>
                    <a:pt x="337286" y="323672"/>
                  </a:lnTo>
                  <a:lnTo>
                    <a:pt x="337947" y="323672"/>
                  </a:lnTo>
                  <a:lnTo>
                    <a:pt x="337947" y="323481"/>
                  </a:lnTo>
                  <a:lnTo>
                    <a:pt x="339940" y="322884"/>
                  </a:lnTo>
                  <a:lnTo>
                    <a:pt x="343281" y="319900"/>
                  </a:lnTo>
                  <a:lnTo>
                    <a:pt x="347281" y="312343"/>
                  </a:lnTo>
                  <a:lnTo>
                    <a:pt x="349948" y="311238"/>
                  </a:lnTo>
                  <a:lnTo>
                    <a:pt x="358444" y="311238"/>
                  </a:lnTo>
                  <a:lnTo>
                    <a:pt x="363283" y="313131"/>
                  </a:lnTo>
                  <a:lnTo>
                    <a:pt x="367271" y="315023"/>
                  </a:lnTo>
                  <a:lnTo>
                    <a:pt x="372440" y="316915"/>
                  </a:lnTo>
                  <a:lnTo>
                    <a:pt x="376440" y="319900"/>
                  </a:lnTo>
                  <a:lnTo>
                    <a:pt x="381279" y="321792"/>
                  </a:lnTo>
                  <a:lnTo>
                    <a:pt x="385279" y="323672"/>
                  </a:lnTo>
                  <a:lnTo>
                    <a:pt x="389267" y="326669"/>
                  </a:lnTo>
                  <a:lnTo>
                    <a:pt x="395605" y="329336"/>
                  </a:lnTo>
                  <a:lnTo>
                    <a:pt x="398437" y="331228"/>
                  </a:lnTo>
                  <a:lnTo>
                    <a:pt x="401599" y="332333"/>
                  </a:lnTo>
                  <a:lnTo>
                    <a:pt x="404444" y="332333"/>
                  </a:lnTo>
                  <a:lnTo>
                    <a:pt x="407606" y="331228"/>
                  </a:lnTo>
                  <a:lnTo>
                    <a:pt x="408432" y="328549"/>
                  </a:lnTo>
                  <a:lnTo>
                    <a:pt x="408432" y="321792"/>
                  </a:lnTo>
                  <a:lnTo>
                    <a:pt x="409600" y="319900"/>
                  </a:lnTo>
                  <a:lnTo>
                    <a:pt x="409600" y="305574"/>
                  </a:lnTo>
                  <a:lnTo>
                    <a:pt x="418439" y="305574"/>
                  </a:lnTo>
                  <a:lnTo>
                    <a:pt x="422440" y="304800"/>
                  </a:lnTo>
                  <a:lnTo>
                    <a:pt x="424434" y="303695"/>
                  </a:lnTo>
                  <a:lnTo>
                    <a:pt x="426770" y="301802"/>
                  </a:lnTo>
                  <a:lnTo>
                    <a:pt x="427596" y="298030"/>
                  </a:lnTo>
                  <a:lnTo>
                    <a:pt x="428764" y="296138"/>
                  </a:lnTo>
                  <a:lnTo>
                    <a:pt x="428764" y="291579"/>
                  </a:lnTo>
                  <a:lnTo>
                    <a:pt x="430771" y="286702"/>
                  </a:lnTo>
                  <a:lnTo>
                    <a:pt x="432765" y="284810"/>
                  </a:lnTo>
                  <a:lnTo>
                    <a:pt x="435597" y="284022"/>
                  </a:lnTo>
                  <a:lnTo>
                    <a:pt x="439597" y="284022"/>
                  </a:lnTo>
                  <a:lnTo>
                    <a:pt x="444766" y="282130"/>
                  </a:lnTo>
                  <a:lnTo>
                    <a:pt x="446760" y="280873"/>
                  </a:lnTo>
                  <a:lnTo>
                    <a:pt x="448767" y="280250"/>
                  </a:lnTo>
                  <a:lnTo>
                    <a:pt x="455599" y="280250"/>
                  </a:lnTo>
                  <a:lnTo>
                    <a:pt x="457593" y="282130"/>
                  </a:lnTo>
                  <a:lnTo>
                    <a:pt x="462102" y="284810"/>
                  </a:lnTo>
                  <a:lnTo>
                    <a:pt x="466102" y="288582"/>
                  </a:lnTo>
                  <a:lnTo>
                    <a:pt x="470090" y="286702"/>
                  </a:lnTo>
                  <a:lnTo>
                    <a:pt x="470928" y="284810"/>
                  </a:lnTo>
                  <a:lnTo>
                    <a:pt x="470928" y="282130"/>
                  </a:lnTo>
                  <a:lnTo>
                    <a:pt x="472922" y="277888"/>
                  </a:lnTo>
                  <a:lnTo>
                    <a:pt x="474091" y="277101"/>
                  </a:lnTo>
                  <a:lnTo>
                    <a:pt x="476923" y="275996"/>
                  </a:lnTo>
                  <a:lnTo>
                    <a:pt x="478929" y="274104"/>
                  </a:lnTo>
                  <a:lnTo>
                    <a:pt x="480923" y="273329"/>
                  </a:lnTo>
                  <a:lnTo>
                    <a:pt x="486092" y="273329"/>
                  </a:lnTo>
                  <a:lnTo>
                    <a:pt x="488099" y="275996"/>
                  </a:lnTo>
                  <a:lnTo>
                    <a:pt x="490931" y="278993"/>
                  </a:lnTo>
                  <a:lnTo>
                    <a:pt x="497255" y="282765"/>
                  </a:lnTo>
                  <a:lnTo>
                    <a:pt x="500087" y="280873"/>
                  </a:lnTo>
                  <a:lnTo>
                    <a:pt x="503262" y="271437"/>
                  </a:lnTo>
                  <a:lnTo>
                    <a:pt x="503262" y="266560"/>
                  </a:lnTo>
                  <a:lnTo>
                    <a:pt x="506095" y="266560"/>
                  </a:lnTo>
                  <a:lnTo>
                    <a:pt x="530415" y="280873"/>
                  </a:lnTo>
                  <a:lnTo>
                    <a:pt x="531253" y="282130"/>
                  </a:lnTo>
                  <a:lnTo>
                    <a:pt x="535254" y="282130"/>
                  </a:lnTo>
                  <a:lnTo>
                    <a:pt x="544423" y="278993"/>
                  </a:lnTo>
                  <a:lnTo>
                    <a:pt x="546417" y="277888"/>
                  </a:lnTo>
                  <a:lnTo>
                    <a:pt x="552411" y="275996"/>
                  </a:lnTo>
                  <a:lnTo>
                    <a:pt x="554418" y="274104"/>
                  </a:lnTo>
                  <a:lnTo>
                    <a:pt x="557250" y="273329"/>
                  </a:lnTo>
                  <a:lnTo>
                    <a:pt x="559244" y="274104"/>
                  </a:lnTo>
                  <a:lnTo>
                    <a:pt x="563245" y="273329"/>
                  </a:lnTo>
                  <a:lnTo>
                    <a:pt x="567753" y="273329"/>
                  </a:lnTo>
                  <a:lnTo>
                    <a:pt x="571754" y="272224"/>
                  </a:lnTo>
                  <a:lnTo>
                    <a:pt x="575741" y="272224"/>
                  </a:lnTo>
                  <a:lnTo>
                    <a:pt x="580415" y="271437"/>
                  </a:lnTo>
                  <a:lnTo>
                    <a:pt x="584415" y="270332"/>
                  </a:lnTo>
                  <a:lnTo>
                    <a:pt x="589749" y="270332"/>
                  </a:lnTo>
                  <a:lnTo>
                    <a:pt x="594410" y="271437"/>
                  </a:lnTo>
                  <a:lnTo>
                    <a:pt x="597750" y="271437"/>
                  </a:lnTo>
                  <a:lnTo>
                    <a:pt x="601738" y="272224"/>
                  </a:lnTo>
                  <a:lnTo>
                    <a:pt x="610908" y="269544"/>
                  </a:lnTo>
                  <a:lnTo>
                    <a:pt x="615746" y="267652"/>
                  </a:lnTo>
                  <a:lnTo>
                    <a:pt x="618909" y="264668"/>
                  </a:lnTo>
                  <a:lnTo>
                    <a:pt x="621741" y="262775"/>
                  </a:lnTo>
                  <a:lnTo>
                    <a:pt x="627735" y="262775"/>
                  </a:lnTo>
                  <a:lnTo>
                    <a:pt x="632904" y="264668"/>
                  </a:lnTo>
                  <a:lnTo>
                    <a:pt x="636905" y="265772"/>
                  </a:lnTo>
                  <a:lnTo>
                    <a:pt x="642899" y="265772"/>
                  </a:lnTo>
                  <a:lnTo>
                    <a:pt x="650074" y="266560"/>
                  </a:lnTo>
                  <a:lnTo>
                    <a:pt x="654900" y="264668"/>
                  </a:lnTo>
                  <a:lnTo>
                    <a:pt x="658075" y="262775"/>
                  </a:lnTo>
                  <a:lnTo>
                    <a:pt x="660908" y="258216"/>
                  </a:lnTo>
                  <a:lnTo>
                    <a:pt x="662063" y="253339"/>
                  </a:lnTo>
                  <a:lnTo>
                    <a:pt x="664070" y="251447"/>
                  </a:lnTo>
                  <a:lnTo>
                    <a:pt x="668070" y="251447"/>
                  </a:lnTo>
                  <a:lnTo>
                    <a:pt x="675233" y="253339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7241380" y="3052702"/>
              <a:ext cx="749935" cy="332740"/>
            </a:xfrm>
            <a:custGeom>
              <a:avLst/>
              <a:gdLst/>
              <a:ahLst/>
              <a:cxnLst/>
              <a:rect l="l" t="t" r="r" b="b"/>
              <a:pathLst>
                <a:path w="749934" h="332739">
                  <a:moveTo>
                    <a:pt x="627747" y="14004"/>
                  </a:moveTo>
                  <a:lnTo>
                    <a:pt x="626913" y="12116"/>
                  </a:lnTo>
                  <a:lnTo>
                    <a:pt x="624914" y="12116"/>
                  </a:lnTo>
                  <a:lnTo>
                    <a:pt x="620914" y="14004"/>
                  </a:lnTo>
                  <a:lnTo>
                    <a:pt x="616915" y="15892"/>
                  </a:lnTo>
                  <a:lnTo>
                    <a:pt x="613749" y="19669"/>
                  </a:lnTo>
                  <a:lnTo>
                    <a:pt x="610916" y="23445"/>
                  </a:lnTo>
                  <a:lnTo>
                    <a:pt x="603750" y="27221"/>
                  </a:lnTo>
                  <a:lnTo>
                    <a:pt x="600584" y="29110"/>
                  </a:lnTo>
                  <a:lnTo>
                    <a:pt x="594585" y="30369"/>
                  </a:lnTo>
                  <a:lnTo>
                    <a:pt x="590585" y="30369"/>
                  </a:lnTo>
                  <a:lnTo>
                    <a:pt x="586586" y="29110"/>
                  </a:lnTo>
                  <a:lnTo>
                    <a:pt x="580586" y="28480"/>
                  </a:lnTo>
                  <a:lnTo>
                    <a:pt x="576587" y="28480"/>
                  </a:lnTo>
                  <a:lnTo>
                    <a:pt x="572588" y="29110"/>
                  </a:lnTo>
                  <a:lnTo>
                    <a:pt x="568588" y="34145"/>
                  </a:lnTo>
                  <a:lnTo>
                    <a:pt x="564589" y="37135"/>
                  </a:lnTo>
                  <a:lnTo>
                    <a:pt x="561256" y="37135"/>
                  </a:lnTo>
                  <a:lnTo>
                    <a:pt x="559256" y="37135"/>
                  </a:lnTo>
                  <a:lnTo>
                    <a:pt x="548591" y="33044"/>
                  </a:lnTo>
                  <a:lnTo>
                    <a:pt x="545258" y="32257"/>
                  </a:lnTo>
                  <a:lnTo>
                    <a:pt x="543258" y="31155"/>
                  </a:lnTo>
                  <a:lnTo>
                    <a:pt x="539259" y="31155"/>
                  </a:lnTo>
                  <a:lnTo>
                    <a:pt x="535259" y="34145"/>
                  </a:lnTo>
                  <a:lnTo>
                    <a:pt x="535259" y="37921"/>
                  </a:lnTo>
                  <a:lnTo>
                    <a:pt x="533260" y="42799"/>
                  </a:lnTo>
                  <a:lnTo>
                    <a:pt x="530093" y="45474"/>
                  </a:lnTo>
                  <a:lnTo>
                    <a:pt x="526094" y="45474"/>
                  </a:lnTo>
                  <a:lnTo>
                    <a:pt x="520095" y="44688"/>
                  </a:lnTo>
                  <a:lnTo>
                    <a:pt x="516095" y="43586"/>
                  </a:lnTo>
                  <a:lnTo>
                    <a:pt x="511263" y="42799"/>
                  </a:lnTo>
                  <a:lnTo>
                    <a:pt x="505263" y="44688"/>
                  </a:lnTo>
                  <a:lnTo>
                    <a:pt x="502097" y="46576"/>
                  </a:lnTo>
                  <a:lnTo>
                    <a:pt x="502097" y="56017"/>
                  </a:lnTo>
                  <a:lnTo>
                    <a:pt x="502097" y="60580"/>
                  </a:lnTo>
                  <a:lnTo>
                    <a:pt x="503264" y="67346"/>
                  </a:lnTo>
                  <a:lnTo>
                    <a:pt x="502097" y="71123"/>
                  </a:lnTo>
                  <a:lnTo>
                    <a:pt x="496931" y="74899"/>
                  </a:lnTo>
                  <a:lnTo>
                    <a:pt x="490932" y="78676"/>
                  </a:lnTo>
                  <a:lnTo>
                    <a:pt x="488099" y="81823"/>
                  </a:lnTo>
                  <a:lnTo>
                    <a:pt x="484933" y="84340"/>
                  </a:lnTo>
                  <a:lnTo>
                    <a:pt x="478934" y="90005"/>
                  </a:lnTo>
                  <a:lnTo>
                    <a:pt x="474101" y="93939"/>
                  </a:lnTo>
                  <a:lnTo>
                    <a:pt x="470102" y="93939"/>
                  </a:lnTo>
                  <a:lnTo>
                    <a:pt x="466935" y="93152"/>
                  </a:lnTo>
                  <a:lnTo>
                    <a:pt x="461769" y="90005"/>
                  </a:lnTo>
                  <a:lnTo>
                    <a:pt x="455770" y="87487"/>
                  </a:lnTo>
                  <a:lnTo>
                    <a:pt x="451771" y="85599"/>
                  </a:lnTo>
                  <a:lnTo>
                    <a:pt x="447605" y="85599"/>
                  </a:lnTo>
                  <a:lnTo>
                    <a:pt x="445605" y="85599"/>
                  </a:lnTo>
                  <a:lnTo>
                    <a:pt x="442939" y="89376"/>
                  </a:lnTo>
                  <a:lnTo>
                    <a:pt x="439606" y="93152"/>
                  </a:lnTo>
                  <a:lnTo>
                    <a:pt x="437606" y="96929"/>
                  </a:lnTo>
                  <a:lnTo>
                    <a:pt x="435606" y="98817"/>
                  </a:lnTo>
                  <a:lnTo>
                    <a:pt x="432940" y="100705"/>
                  </a:lnTo>
                  <a:lnTo>
                    <a:pt x="430440" y="102593"/>
                  </a:lnTo>
                  <a:lnTo>
                    <a:pt x="428441" y="103380"/>
                  </a:lnTo>
                  <a:lnTo>
                    <a:pt x="430440" y="104482"/>
                  </a:lnTo>
                  <a:lnTo>
                    <a:pt x="433607" y="105268"/>
                  </a:lnTo>
                  <a:lnTo>
                    <a:pt x="436940" y="106370"/>
                  </a:lnTo>
                  <a:lnTo>
                    <a:pt x="432940" y="107157"/>
                  </a:lnTo>
                  <a:lnTo>
                    <a:pt x="428441" y="107157"/>
                  </a:lnTo>
                  <a:lnTo>
                    <a:pt x="423608" y="106370"/>
                  </a:lnTo>
                  <a:lnTo>
                    <a:pt x="421608" y="103380"/>
                  </a:lnTo>
                  <a:lnTo>
                    <a:pt x="419609" y="100705"/>
                  </a:lnTo>
                  <a:lnTo>
                    <a:pt x="418442" y="97715"/>
                  </a:lnTo>
                  <a:lnTo>
                    <a:pt x="414443" y="96929"/>
                  </a:lnTo>
                  <a:lnTo>
                    <a:pt x="411610" y="95827"/>
                  </a:lnTo>
                  <a:lnTo>
                    <a:pt x="404444" y="97715"/>
                  </a:lnTo>
                  <a:lnTo>
                    <a:pt x="397612" y="99604"/>
                  </a:lnTo>
                  <a:lnTo>
                    <a:pt x="393279" y="105268"/>
                  </a:lnTo>
                  <a:lnTo>
                    <a:pt x="388446" y="112034"/>
                  </a:lnTo>
                  <a:lnTo>
                    <a:pt x="380447" y="122577"/>
                  </a:lnTo>
                  <a:lnTo>
                    <a:pt x="372448" y="130130"/>
                  </a:lnTo>
                  <a:lnTo>
                    <a:pt x="365283" y="132805"/>
                  </a:lnTo>
                  <a:lnTo>
                    <a:pt x="359284" y="134693"/>
                  </a:lnTo>
                  <a:lnTo>
                    <a:pt x="354118" y="134693"/>
                  </a:lnTo>
                  <a:lnTo>
                    <a:pt x="347285" y="134693"/>
                  </a:lnTo>
                  <a:lnTo>
                    <a:pt x="342119" y="136581"/>
                  </a:lnTo>
                  <a:lnTo>
                    <a:pt x="334120" y="141459"/>
                  </a:lnTo>
                  <a:lnTo>
                    <a:pt x="328121" y="142246"/>
                  </a:lnTo>
                  <a:lnTo>
                    <a:pt x="326788" y="142246"/>
                  </a:lnTo>
                  <a:lnTo>
                    <a:pt x="324122" y="141459"/>
                  </a:lnTo>
                  <a:lnTo>
                    <a:pt x="322122" y="138470"/>
                  </a:lnTo>
                  <a:lnTo>
                    <a:pt x="320122" y="134693"/>
                  </a:lnTo>
                  <a:lnTo>
                    <a:pt x="316123" y="132805"/>
                  </a:lnTo>
                  <a:lnTo>
                    <a:pt x="310124" y="132018"/>
                  </a:lnTo>
                  <a:lnTo>
                    <a:pt x="306791" y="133906"/>
                  </a:lnTo>
                  <a:lnTo>
                    <a:pt x="300125" y="137683"/>
                  </a:lnTo>
                  <a:lnTo>
                    <a:pt x="294792" y="141459"/>
                  </a:lnTo>
                  <a:lnTo>
                    <a:pt x="288793" y="144134"/>
                  </a:lnTo>
                  <a:lnTo>
                    <a:pt x="279628" y="146023"/>
                  </a:lnTo>
                  <a:lnTo>
                    <a:pt x="272795" y="147124"/>
                  </a:lnTo>
                  <a:lnTo>
                    <a:pt x="262797" y="146023"/>
                  </a:lnTo>
                  <a:lnTo>
                    <a:pt x="247632" y="147911"/>
                  </a:lnTo>
                  <a:lnTo>
                    <a:pt x="227635" y="153576"/>
                  </a:lnTo>
                  <a:lnTo>
                    <a:pt x="213137" y="157824"/>
                  </a:lnTo>
                  <a:lnTo>
                    <a:pt x="209137" y="161600"/>
                  </a:lnTo>
                  <a:lnTo>
                    <a:pt x="202472" y="171042"/>
                  </a:lnTo>
                  <a:lnTo>
                    <a:pt x="199139" y="172930"/>
                  </a:lnTo>
                  <a:lnTo>
                    <a:pt x="192473" y="175605"/>
                  </a:lnTo>
                  <a:lnTo>
                    <a:pt x="187974" y="178595"/>
                  </a:lnTo>
                  <a:lnTo>
                    <a:pt x="181141" y="186934"/>
                  </a:lnTo>
                  <a:lnTo>
                    <a:pt x="177975" y="190711"/>
                  </a:lnTo>
                  <a:lnTo>
                    <a:pt x="173142" y="199365"/>
                  </a:lnTo>
                  <a:lnTo>
                    <a:pt x="169976" y="202355"/>
                  </a:lnTo>
                  <a:lnTo>
                    <a:pt x="171143" y="205030"/>
                  </a:lnTo>
                  <a:lnTo>
                    <a:pt x="173142" y="205030"/>
                  </a:lnTo>
                  <a:lnTo>
                    <a:pt x="183141" y="204243"/>
                  </a:lnTo>
                  <a:lnTo>
                    <a:pt x="192473" y="205030"/>
                  </a:lnTo>
                  <a:lnTo>
                    <a:pt x="202472" y="206918"/>
                  </a:lnTo>
                  <a:lnTo>
                    <a:pt x="209137" y="208806"/>
                  </a:lnTo>
                  <a:lnTo>
                    <a:pt x="217136" y="214471"/>
                  </a:lnTo>
                  <a:lnTo>
                    <a:pt x="224469" y="218247"/>
                  </a:lnTo>
                  <a:lnTo>
                    <a:pt x="227635" y="220136"/>
                  </a:lnTo>
                  <a:lnTo>
                    <a:pt x="232468" y="222024"/>
                  </a:lnTo>
                  <a:lnTo>
                    <a:pt x="241633" y="223283"/>
                  </a:lnTo>
                  <a:lnTo>
                    <a:pt x="248465" y="222024"/>
                  </a:lnTo>
                  <a:lnTo>
                    <a:pt x="258464" y="223912"/>
                  </a:lnTo>
                  <a:lnTo>
                    <a:pt x="261630" y="227059"/>
                  </a:lnTo>
                  <a:lnTo>
                    <a:pt x="263630" y="228947"/>
                  </a:lnTo>
                  <a:lnTo>
                    <a:pt x="266796" y="235241"/>
                  </a:lnTo>
                  <a:lnTo>
                    <a:pt x="270796" y="241378"/>
                  </a:lnTo>
                  <a:lnTo>
                    <a:pt x="271629" y="244053"/>
                  </a:lnTo>
                  <a:lnTo>
                    <a:pt x="273629" y="249718"/>
                  </a:lnTo>
                  <a:lnTo>
                    <a:pt x="275628" y="254596"/>
                  </a:lnTo>
                  <a:lnTo>
                    <a:pt x="280794" y="261047"/>
                  </a:lnTo>
                  <a:lnTo>
                    <a:pt x="282794" y="264824"/>
                  </a:lnTo>
                  <a:lnTo>
                    <a:pt x="288793" y="267813"/>
                  </a:lnTo>
                  <a:lnTo>
                    <a:pt x="298792" y="270488"/>
                  </a:lnTo>
                  <a:lnTo>
                    <a:pt x="308124" y="272377"/>
                  </a:lnTo>
                  <a:lnTo>
                    <a:pt x="314790" y="272377"/>
                  </a:lnTo>
                  <a:lnTo>
                    <a:pt x="322789" y="271590"/>
                  </a:lnTo>
                  <a:lnTo>
                    <a:pt x="336120" y="267813"/>
                  </a:lnTo>
                  <a:lnTo>
                    <a:pt x="341286" y="264824"/>
                  </a:lnTo>
                  <a:lnTo>
                    <a:pt x="346119" y="265925"/>
                  </a:lnTo>
                  <a:lnTo>
                    <a:pt x="350118" y="267813"/>
                  </a:lnTo>
                  <a:lnTo>
                    <a:pt x="356117" y="267813"/>
                  </a:lnTo>
                  <a:lnTo>
                    <a:pt x="362116" y="266712"/>
                  </a:lnTo>
                  <a:lnTo>
                    <a:pt x="368449" y="266712"/>
                  </a:lnTo>
                  <a:lnTo>
                    <a:pt x="370449" y="268600"/>
                  </a:lnTo>
                  <a:lnTo>
                    <a:pt x="371282" y="272377"/>
                  </a:lnTo>
                  <a:lnTo>
                    <a:pt x="371282" y="275366"/>
                  </a:lnTo>
                  <a:lnTo>
                    <a:pt x="368449" y="282919"/>
                  </a:lnTo>
                  <a:lnTo>
                    <a:pt x="365283" y="288584"/>
                  </a:lnTo>
                  <a:lnTo>
                    <a:pt x="365283" y="292360"/>
                  </a:lnTo>
                  <a:lnTo>
                    <a:pt x="366449" y="296137"/>
                  </a:lnTo>
                  <a:lnTo>
                    <a:pt x="367282" y="299284"/>
                  </a:lnTo>
                  <a:lnTo>
                    <a:pt x="370449" y="299913"/>
                  </a:lnTo>
                  <a:lnTo>
                    <a:pt x="374448" y="299913"/>
                  </a:lnTo>
                  <a:lnTo>
                    <a:pt x="383280" y="295507"/>
                  </a:lnTo>
                  <a:lnTo>
                    <a:pt x="395279" y="286696"/>
                  </a:lnTo>
                  <a:lnTo>
                    <a:pt x="402444" y="284178"/>
                  </a:lnTo>
                  <a:lnTo>
                    <a:pt x="405610" y="284178"/>
                  </a:lnTo>
                  <a:lnTo>
                    <a:pt x="409610" y="287955"/>
                  </a:lnTo>
                  <a:lnTo>
                    <a:pt x="410443" y="293619"/>
                  </a:lnTo>
                  <a:lnTo>
                    <a:pt x="410443" y="301172"/>
                  </a:lnTo>
                  <a:lnTo>
                    <a:pt x="409610" y="305735"/>
                  </a:lnTo>
                  <a:lnTo>
                    <a:pt x="402444" y="313288"/>
                  </a:lnTo>
                  <a:lnTo>
                    <a:pt x="400445" y="315177"/>
                  </a:lnTo>
                  <a:lnTo>
                    <a:pt x="400445" y="318166"/>
                  </a:lnTo>
                  <a:lnTo>
                    <a:pt x="402444" y="320054"/>
                  </a:lnTo>
                  <a:lnTo>
                    <a:pt x="403611" y="320054"/>
                  </a:lnTo>
                  <a:lnTo>
                    <a:pt x="409610" y="321156"/>
                  </a:lnTo>
                  <a:lnTo>
                    <a:pt x="412443" y="321156"/>
                  </a:lnTo>
                  <a:lnTo>
                    <a:pt x="413609" y="318166"/>
                  </a:lnTo>
                  <a:lnTo>
                    <a:pt x="417609" y="315177"/>
                  </a:lnTo>
                  <a:lnTo>
                    <a:pt x="420442" y="310613"/>
                  </a:lnTo>
                  <a:lnTo>
                    <a:pt x="424441" y="308725"/>
                  </a:lnTo>
                  <a:lnTo>
                    <a:pt x="428441" y="308725"/>
                  </a:lnTo>
                  <a:lnTo>
                    <a:pt x="434940" y="309512"/>
                  </a:lnTo>
                  <a:lnTo>
                    <a:pt x="442939" y="311400"/>
                  </a:lnTo>
                  <a:lnTo>
                    <a:pt x="443605" y="313288"/>
                  </a:lnTo>
                  <a:lnTo>
                    <a:pt x="446938" y="314390"/>
                  </a:lnTo>
                  <a:lnTo>
                    <a:pt x="454937" y="317065"/>
                  </a:lnTo>
                  <a:lnTo>
                    <a:pt x="461769" y="321156"/>
                  </a:lnTo>
                  <a:lnTo>
                    <a:pt x="468102" y="324932"/>
                  </a:lnTo>
                  <a:lnTo>
                    <a:pt x="472101" y="327607"/>
                  </a:lnTo>
                  <a:lnTo>
                    <a:pt x="476101" y="329496"/>
                  </a:lnTo>
                  <a:lnTo>
                    <a:pt x="478101" y="330597"/>
                  </a:lnTo>
                  <a:lnTo>
                    <a:pt x="480100" y="329496"/>
                  </a:lnTo>
                  <a:lnTo>
                    <a:pt x="482100" y="328709"/>
                  </a:lnTo>
                  <a:lnTo>
                    <a:pt x="482100" y="318166"/>
                  </a:lnTo>
                  <a:lnTo>
                    <a:pt x="482100" y="305735"/>
                  </a:lnTo>
                  <a:lnTo>
                    <a:pt x="482933" y="303847"/>
                  </a:lnTo>
                  <a:lnTo>
                    <a:pt x="484933" y="303060"/>
                  </a:lnTo>
                  <a:lnTo>
                    <a:pt x="496098" y="303060"/>
                  </a:lnTo>
                  <a:lnTo>
                    <a:pt x="498931" y="301959"/>
                  </a:lnTo>
                  <a:lnTo>
                    <a:pt x="500098" y="299284"/>
                  </a:lnTo>
                  <a:lnTo>
                    <a:pt x="500098" y="298025"/>
                  </a:lnTo>
                  <a:lnTo>
                    <a:pt x="502097" y="290472"/>
                  </a:lnTo>
                  <a:lnTo>
                    <a:pt x="504097" y="284808"/>
                  </a:lnTo>
                  <a:lnTo>
                    <a:pt x="509263" y="281031"/>
                  </a:lnTo>
                  <a:lnTo>
                    <a:pt x="513262" y="280402"/>
                  </a:lnTo>
                  <a:lnTo>
                    <a:pt x="517262" y="280402"/>
                  </a:lnTo>
                  <a:lnTo>
                    <a:pt x="522095" y="278041"/>
                  </a:lnTo>
                  <a:lnTo>
                    <a:pt x="538592" y="284808"/>
                  </a:lnTo>
                  <a:lnTo>
                    <a:pt x="540592" y="286696"/>
                  </a:lnTo>
                  <a:lnTo>
                    <a:pt x="546591" y="275366"/>
                  </a:lnTo>
                  <a:lnTo>
                    <a:pt x="548591" y="271590"/>
                  </a:lnTo>
                  <a:lnTo>
                    <a:pt x="550591" y="270488"/>
                  </a:lnTo>
                  <a:lnTo>
                    <a:pt x="553257" y="270488"/>
                  </a:lnTo>
                  <a:lnTo>
                    <a:pt x="556590" y="270488"/>
                  </a:lnTo>
                  <a:lnTo>
                    <a:pt x="560589" y="271590"/>
                  </a:lnTo>
                  <a:lnTo>
                    <a:pt x="563256" y="273478"/>
                  </a:lnTo>
                  <a:lnTo>
                    <a:pt x="567255" y="276153"/>
                  </a:lnTo>
                  <a:lnTo>
                    <a:pt x="569255" y="279143"/>
                  </a:lnTo>
                  <a:lnTo>
                    <a:pt x="571754" y="280402"/>
                  </a:lnTo>
                  <a:lnTo>
                    <a:pt x="573754" y="280402"/>
                  </a:lnTo>
                  <a:lnTo>
                    <a:pt x="573754" y="273478"/>
                  </a:lnTo>
                  <a:lnTo>
                    <a:pt x="574587" y="265925"/>
                  </a:lnTo>
                  <a:lnTo>
                    <a:pt x="576587" y="264037"/>
                  </a:lnTo>
                  <a:lnTo>
                    <a:pt x="579753" y="264037"/>
                  </a:lnTo>
                  <a:lnTo>
                    <a:pt x="584586" y="266712"/>
                  </a:lnTo>
                  <a:lnTo>
                    <a:pt x="588585" y="269702"/>
                  </a:lnTo>
                  <a:lnTo>
                    <a:pt x="601750" y="278041"/>
                  </a:lnTo>
                  <a:lnTo>
                    <a:pt x="604916" y="279143"/>
                  </a:lnTo>
                  <a:lnTo>
                    <a:pt x="607749" y="280402"/>
                  </a:lnTo>
                  <a:lnTo>
                    <a:pt x="612915" y="280402"/>
                  </a:lnTo>
                  <a:lnTo>
                    <a:pt x="617748" y="278041"/>
                  </a:lnTo>
                  <a:lnTo>
                    <a:pt x="621747" y="276153"/>
                  </a:lnTo>
                  <a:lnTo>
                    <a:pt x="624914" y="274265"/>
                  </a:lnTo>
                  <a:lnTo>
                    <a:pt x="626913" y="272377"/>
                  </a:lnTo>
                  <a:lnTo>
                    <a:pt x="628913" y="271590"/>
                  </a:lnTo>
                  <a:lnTo>
                    <a:pt x="634912" y="272377"/>
                  </a:lnTo>
                  <a:lnTo>
                    <a:pt x="644078" y="272377"/>
                  </a:lnTo>
                  <a:lnTo>
                    <a:pt x="650910" y="270488"/>
                  </a:lnTo>
                  <a:lnTo>
                    <a:pt x="656909" y="269702"/>
                  </a:lnTo>
                  <a:lnTo>
                    <a:pt x="660909" y="267813"/>
                  </a:lnTo>
                  <a:lnTo>
                    <a:pt x="666075" y="268600"/>
                  </a:lnTo>
                  <a:lnTo>
                    <a:pt x="670907" y="269702"/>
                  </a:lnTo>
                  <a:lnTo>
                    <a:pt x="676240" y="270488"/>
                  </a:lnTo>
                  <a:lnTo>
                    <a:pt x="695404" y="261047"/>
                  </a:lnTo>
                  <a:lnTo>
                    <a:pt x="701403" y="261047"/>
                  </a:lnTo>
                  <a:lnTo>
                    <a:pt x="707402" y="262149"/>
                  </a:lnTo>
                  <a:lnTo>
                    <a:pt x="712568" y="264037"/>
                  </a:lnTo>
                  <a:lnTo>
                    <a:pt x="716568" y="264824"/>
                  </a:lnTo>
                  <a:lnTo>
                    <a:pt x="721400" y="264037"/>
                  </a:lnTo>
                  <a:lnTo>
                    <a:pt x="728566" y="264037"/>
                  </a:lnTo>
                  <a:lnTo>
                    <a:pt x="730566" y="262149"/>
                  </a:lnTo>
                  <a:lnTo>
                    <a:pt x="732566" y="260261"/>
                  </a:lnTo>
                  <a:lnTo>
                    <a:pt x="734565" y="257271"/>
                  </a:lnTo>
                  <a:lnTo>
                    <a:pt x="735399" y="253494"/>
                  </a:lnTo>
                  <a:lnTo>
                    <a:pt x="737398" y="250819"/>
                  </a:lnTo>
                  <a:lnTo>
                    <a:pt x="740565" y="249718"/>
                  </a:lnTo>
                  <a:lnTo>
                    <a:pt x="743731" y="249718"/>
                  </a:lnTo>
                  <a:lnTo>
                    <a:pt x="745730" y="250819"/>
                  </a:lnTo>
                  <a:lnTo>
                    <a:pt x="749730" y="253494"/>
                  </a:lnTo>
                  <a:lnTo>
                    <a:pt x="742564" y="251606"/>
                  </a:lnTo>
                  <a:lnTo>
                    <a:pt x="738565" y="251606"/>
                  </a:lnTo>
                  <a:lnTo>
                    <a:pt x="736565" y="253494"/>
                  </a:lnTo>
                  <a:lnTo>
                    <a:pt x="735399" y="258372"/>
                  </a:lnTo>
                  <a:lnTo>
                    <a:pt x="732566" y="262936"/>
                  </a:lnTo>
                  <a:lnTo>
                    <a:pt x="729399" y="264824"/>
                  </a:lnTo>
                  <a:lnTo>
                    <a:pt x="724567" y="266712"/>
                  </a:lnTo>
                  <a:lnTo>
                    <a:pt x="717401" y="265925"/>
                  </a:lnTo>
                  <a:lnTo>
                    <a:pt x="711402" y="265925"/>
                  </a:lnTo>
                  <a:lnTo>
                    <a:pt x="707402" y="264824"/>
                  </a:lnTo>
                  <a:lnTo>
                    <a:pt x="702236" y="262936"/>
                  </a:lnTo>
                  <a:lnTo>
                    <a:pt x="699403" y="262936"/>
                  </a:lnTo>
                  <a:lnTo>
                    <a:pt x="696237" y="262936"/>
                  </a:lnTo>
                  <a:lnTo>
                    <a:pt x="693404" y="264824"/>
                  </a:lnTo>
                  <a:lnTo>
                    <a:pt x="690238" y="267813"/>
                  </a:lnTo>
                  <a:lnTo>
                    <a:pt x="685405" y="269702"/>
                  </a:lnTo>
                  <a:lnTo>
                    <a:pt x="679406" y="271590"/>
                  </a:lnTo>
                  <a:lnTo>
                    <a:pt x="676240" y="272377"/>
                  </a:lnTo>
                  <a:lnTo>
                    <a:pt x="672074" y="271590"/>
                  </a:lnTo>
                  <a:lnTo>
                    <a:pt x="668908" y="271590"/>
                  </a:lnTo>
                  <a:lnTo>
                    <a:pt x="664908" y="270488"/>
                  </a:lnTo>
                  <a:lnTo>
                    <a:pt x="664075" y="270488"/>
                  </a:lnTo>
                  <a:lnTo>
                    <a:pt x="658909" y="270488"/>
                  </a:lnTo>
                  <a:lnTo>
                    <a:pt x="654910" y="271590"/>
                  </a:lnTo>
                  <a:lnTo>
                    <a:pt x="650077" y="272377"/>
                  </a:lnTo>
                  <a:lnTo>
                    <a:pt x="646077" y="272377"/>
                  </a:lnTo>
                  <a:lnTo>
                    <a:pt x="642078" y="273478"/>
                  </a:lnTo>
                  <a:lnTo>
                    <a:pt x="637745" y="273478"/>
                  </a:lnTo>
                  <a:lnTo>
                    <a:pt x="633746" y="274265"/>
                  </a:lnTo>
                  <a:lnTo>
                    <a:pt x="631746" y="273478"/>
                  </a:lnTo>
                  <a:lnTo>
                    <a:pt x="628913" y="274265"/>
                  </a:lnTo>
                  <a:lnTo>
                    <a:pt x="626913" y="276153"/>
                  </a:lnTo>
                  <a:lnTo>
                    <a:pt x="623747" y="277255"/>
                  </a:lnTo>
                  <a:lnTo>
                    <a:pt x="620914" y="278041"/>
                  </a:lnTo>
                  <a:lnTo>
                    <a:pt x="618915" y="279143"/>
                  </a:lnTo>
                  <a:lnTo>
                    <a:pt x="613749" y="281031"/>
                  </a:lnTo>
                  <a:lnTo>
                    <a:pt x="609749" y="282290"/>
                  </a:lnTo>
                  <a:lnTo>
                    <a:pt x="605750" y="282290"/>
                  </a:lnTo>
                  <a:lnTo>
                    <a:pt x="604916" y="281031"/>
                  </a:lnTo>
                  <a:lnTo>
                    <a:pt x="601750" y="279143"/>
                  </a:lnTo>
                  <a:lnTo>
                    <a:pt x="577754" y="266712"/>
                  </a:lnTo>
                  <a:lnTo>
                    <a:pt x="577754" y="271590"/>
                  </a:lnTo>
                  <a:lnTo>
                    <a:pt x="575754" y="278041"/>
                  </a:lnTo>
                  <a:lnTo>
                    <a:pt x="574587" y="281031"/>
                  </a:lnTo>
                  <a:lnTo>
                    <a:pt x="571754" y="282919"/>
                  </a:lnTo>
                  <a:lnTo>
                    <a:pt x="568588" y="281031"/>
                  </a:lnTo>
                  <a:lnTo>
                    <a:pt x="565255" y="279143"/>
                  </a:lnTo>
                  <a:lnTo>
                    <a:pt x="562589" y="276153"/>
                  </a:lnTo>
                  <a:lnTo>
                    <a:pt x="560589" y="273478"/>
                  </a:lnTo>
                  <a:lnTo>
                    <a:pt x="555257" y="273478"/>
                  </a:lnTo>
                  <a:lnTo>
                    <a:pt x="553257" y="274265"/>
                  </a:lnTo>
                  <a:lnTo>
                    <a:pt x="551257" y="276153"/>
                  </a:lnTo>
                  <a:lnTo>
                    <a:pt x="548591" y="277255"/>
                  </a:lnTo>
                  <a:lnTo>
                    <a:pt x="547258" y="278041"/>
                  </a:lnTo>
                  <a:lnTo>
                    <a:pt x="545258" y="282290"/>
                  </a:lnTo>
                  <a:lnTo>
                    <a:pt x="545258" y="284808"/>
                  </a:lnTo>
                  <a:lnTo>
                    <a:pt x="544591" y="286696"/>
                  </a:lnTo>
                  <a:lnTo>
                    <a:pt x="542592" y="287955"/>
                  </a:lnTo>
                  <a:lnTo>
                    <a:pt x="540592" y="288584"/>
                  </a:lnTo>
                  <a:lnTo>
                    <a:pt x="538592" y="286696"/>
                  </a:lnTo>
                  <a:lnTo>
                    <a:pt x="536593" y="284808"/>
                  </a:lnTo>
                  <a:lnTo>
                    <a:pt x="532093" y="282290"/>
                  </a:lnTo>
                  <a:lnTo>
                    <a:pt x="530093" y="280402"/>
                  </a:lnTo>
                  <a:lnTo>
                    <a:pt x="526094" y="280402"/>
                  </a:lnTo>
                  <a:lnTo>
                    <a:pt x="523261" y="280402"/>
                  </a:lnTo>
                  <a:lnTo>
                    <a:pt x="521261" y="281031"/>
                  </a:lnTo>
                  <a:lnTo>
                    <a:pt x="519262" y="282290"/>
                  </a:lnTo>
                  <a:lnTo>
                    <a:pt x="517262" y="282919"/>
                  </a:lnTo>
                  <a:lnTo>
                    <a:pt x="514096" y="284178"/>
                  </a:lnTo>
                  <a:lnTo>
                    <a:pt x="510096" y="284178"/>
                  </a:lnTo>
                  <a:lnTo>
                    <a:pt x="507263" y="284808"/>
                  </a:lnTo>
                  <a:lnTo>
                    <a:pt x="505263" y="286696"/>
                  </a:lnTo>
                  <a:lnTo>
                    <a:pt x="503264" y="291731"/>
                  </a:lnTo>
                  <a:lnTo>
                    <a:pt x="503264" y="296137"/>
                  </a:lnTo>
                  <a:lnTo>
                    <a:pt x="502097" y="298025"/>
                  </a:lnTo>
                  <a:lnTo>
                    <a:pt x="501264" y="301959"/>
                  </a:lnTo>
                  <a:lnTo>
                    <a:pt x="498931" y="303847"/>
                  </a:lnTo>
                  <a:lnTo>
                    <a:pt x="496931" y="304949"/>
                  </a:lnTo>
                  <a:lnTo>
                    <a:pt x="492932" y="305735"/>
                  </a:lnTo>
                  <a:lnTo>
                    <a:pt x="486933" y="305735"/>
                  </a:lnTo>
                  <a:lnTo>
                    <a:pt x="484100" y="305735"/>
                  </a:lnTo>
                  <a:lnTo>
                    <a:pt x="484100" y="320054"/>
                  </a:lnTo>
                  <a:lnTo>
                    <a:pt x="482933" y="321943"/>
                  </a:lnTo>
                  <a:lnTo>
                    <a:pt x="482933" y="328709"/>
                  </a:lnTo>
                  <a:lnTo>
                    <a:pt x="482100" y="331384"/>
                  </a:lnTo>
                  <a:lnTo>
                    <a:pt x="478934" y="332485"/>
                  </a:lnTo>
                  <a:lnTo>
                    <a:pt x="476101" y="332485"/>
                  </a:lnTo>
                  <a:lnTo>
                    <a:pt x="472935" y="331384"/>
                  </a:lnTo>
                  <a:lnTo>
                    <a:pt x="470102" y="329496"/>
                  </a:lnTo>
                  <a:lnTo>
                    <a:pt x="463769" y="326821"/>
                  </a:lnTo>
                  <a:lnTo>
                    <a:pt x="459770" y="323831"/>
                  </a:lnTo>
                  <a:lnTo>
                    <a:pt x="455770" y="321943"/>
                  </a:lnTo>
                  <a:lnTo>
                    <a:pt x="450938" y="320054"/>
                  </a:lnTo>
                  <a:lnTo>
                    <a:pt x="446938" y="317065"/>
                  </a:lnTo>
                  <a:lnTo>
                    <a:pt x="441606" y="315177"/>
                  </a:lnTo>
                  <a:lnTo>
                    <a:pt x="437606" y="313288"/>
                  </a:lnTo>
                  <a:lnTo>
                    <a:pt x="432940" y="311400"/>
                  </a:lnTo>
                  <a:lnTo>
                    <a:pt x="427607" y="311400"/>
                  </a:lnTo>
                  <a:lnTo>
                    <a:pt x="424441" y="311400"/>
                  </a:lnTo>
                  <a:lnTo>
                    <a:pt x="421608" y="312502"/>
                  </a:lnTo>
                  <a:lnTo>
                    <a:pt x="417609" y="320054"/>
                  </a:lnTo>
                  <a:lnTo>
                    <a:pt x="414443" y="323044"/>
                  </a:lnTo>
                  <a:lnTo>
                    <a:pt x="411610" y="323831"/>
                  </a:lnTo>
                  <a:lnTo>
                    <a:pt x="406444" y="323831"/>
                  </a:lnTo>
                  <a:lnTo>
                    <a:pt x="399611" y="321156"/>
                  </a:lnTo>
                  <a:lnTo>
                    <a:pt x="397612" y="318166"/>
                  </a:lnTo>
                  <a:lnTo>
                    <a:pt x="397612" y="315177"/>
                  </a:lnTo>
                  <a:lnTo>
                    <a:pt x="403611" y="309512"/>
                  </a:lnTo>
                  <a:lnTo>
                    <a:pt x="407610" y="303060"/>
                  </a:lnTo>
                  <a:lnTo>
                    <a:pt x="408443" y="292360"/>
                  </a:lnTo>
                  <a:lnTo>
                    <a:pt x="406444" y="287955"/>
                  </a:lnTo>
                  <a:lnTo>
                    <a:pt x="405610" y="286696"/>
                  </a:lnTo>
                  <a:lnTo>
                    <a:pt x="400445" y="286696"/>
                  </a:lnTo>
                  <a:lnTo>
                    <a:pt x="391279" y="293619"/>
                  </a:lnTo>
                  <a:lnTo>
                    <a:pt x="376448" y="301172"/>
                  </a:lnTo>
                  <a:lnTo>
                    <a:pt x="373282" y="303060"/>
                  </a:lnTo>
                  <a:lnTo>
                    <a:pt x="370449" y="301959"/>
                  </a:lnTo>
                  <a:lnTo>
                    <a:pt x="367282" y="301172"/>
                  </a:lnTo>
                  <a:lnTo>
                    <a:pt x="365283" y="299913"/>
                  </a:lnTo>
                  <a:lnTo>
                    <a:pt x="363283" y="297396"/>
                  </a:lnTo>
                  <a:lnTo>
                    <a:pt x="362116" y="293619"/>
                  </a:lnTo>
                  <a:lnTo>
                    <a:pt x="362116" y="287955"/>
                  </a:lnTo>
                  <a:lnTo>
                    <a:pt x="368449" y="276153"/>
                  </a:lnTo>
                  <a:lnTo>
                    <a:pt x="369282" y="273478"/>
                  </a:lnTo>
                  <a:lnTo>
                    <a:pt x="367282" y="271590"/>
                  </a:lnTo>
                  <a:lnTo>
                    <a:pt x="365283" y="269702"/>
                  </a:lnTo>
                  <a:lnTo>
                    <a:pt x="354118" y="269702"/>
                  </a:lnTo>
                  <a:lnTo>
                    <a:pt x="349285" y="268600"/>
                  </a:lnTo>
                  <a:lnTo>
                    <a:pt x="344119" y="268600"/>
                  </a:lnTo>
                  <a:lnTo>
                    <a:pt x="335287" y="270488"/>
                  </a:lnTo>
                  <a:lnTo>
                    <a:pt x="314123" y="275366"/>
                  </a:lnTo>
                  <a:lnTo>
                    <a:pt x="308124" y="274265"/>
                  </a:lnTo>
                  <a:lnTo>
                    <a:pt x="272795" y="253494"/>
                  </a:lnTo>
                  <a:lnTo>
                    <a:pt x="268796" y="245941"/>
                  </a:lnTo>
                  <a:lnTo>
                    <a:pt x="266796" y="241378"/>
                  </a:lnTo>
                  <a:lnTo>
                    <a:pt x="265630" y="239490"/>
                  </a:lnTo>
                  <a:lnTo>
                    <a:pt x="264796" y="234612"/>
                  </a:lnTo>
                  <a:lnTo>
                    <a:pt x="261630" y="228947"/>
                  </a:lnTo>
                  <a:lnTo>
                    <a:pt x="257631" y="227059"/>
                  </a:lnTo>
                  <a:lnTo>
                    <a:pt x="253631" y="225171"/>
                  </a:lnTo>
                  <a:lnTo>
                    <a:pt x="247632" y="225171"/>
                  </a:lnTo>
                  <a:lnTo>
                    <a:pt x="239633" y="225171"/>
                  </a:lnTo>
                  <a:lnTo>
                    <a:pt x="235634" y="223912"/>
                  </a:lnTo>
                  <a:lnTo>
                    <a:pt x="230468" y="223912"/>
                  </a:lnTo>
                  <a:lnTo>
                    <a:pt x="227635" y="223283"/>
                  </a:lnTo>
                  <a:lnTo>
                    <a:pt x="221136" y="219506"/>
                  </a:lnTo>
                  <a:lnTo>
                    <a:pt x="214470" y="214471"/>
                  </a:lnTo>
                  <a:lnTo>
                    <a:pt x="205138" y="209908"/>
                  </a:lnTo>
                  <a:lnTo>
                    <a:pt x="199139" y="208019"/>
                  </a:lnTo>
                  <a:lnTo>
                    <a:pt x="192473" y="206131"/>
                  </a:lnTo>
                  <a:lnTo>
                    <a:pt x="187974" y="206131"/>
                  </a:lnTo>
                  <a:lnTo>
                    <a:pt x="177142" y="206131"/>
                  </a:lnTo>
                  <a:lnTo>
                    <a:pt x="148812" y="230836"/>
                  </a:lnTo>
                  <a:lnTo>
                    <a:pt x="145979" y="235241"/>
                  </a:lnTo>
                  <a:lnTo>
                    <a:pt x="143980" y="239490"/>
                  </a:lnTo>
                  <a:lnTo>
                    <a:pt x="138814" y="242165"/>
                  </a:lnTo>
                  <a:lnTo>
                    <a:pt x="132815" y="244053"/>
                  </a:lnTo>
                  <a:lnTo>
                    <a:pt x="128815" y="244053"/>
                  </a:lnTo>
                  <a:lnTo>
                    <a:pt x="122816" y="243266"/>
                  </a:lnTo>
                  <a:lnTo>
                    <a:pt x="116817" y="244053"/>
                  </a:lnTo>
                  <a:lnTo>
                    <a:pt x="112817" y="247830"/>
                  </a:lnTo>
                  <a:lnTo>
                    <a:pt x="112817" y="253494"/>
                  </a:lnTo>
                  <a:lnTo>
                    <a:pt x="111651" y="258372"/>
                  </a:lnTo>
                  <a:lnTo>
                    <a:pt x="107651" y="265925"/>
                  </a:lnTo>
                  <a:lnTo>
                    <a:pt x="99652" y="274265"/>
                  </a:lnTo>
                  <a:lnTo>
                    <a:pt x="93653" y="281031"/>
                  </a:lnTo>
                  <a:lnTo>
                    <a:pt x="92820" y="286066"/>
                  </a:lnTo>
                  <a:lnTo>
                    <a:pt x="89654" y="291731"/>
                  </a:lnTo>
                  <a:lnTo>
                    <a:pt x="83655" y="296137"/>
                  </a:lnTo>
                  <a:lnTo>
                    <a:pt x="79655" y="301172"/>
                  </a:lnTo>
                  <a:lnTo>
                    <a:pt x="77656" y="305735"/>
                  </a:lnTo>
                  <a:lnTo>
                    <a:pt x="74323" y="312502"/>
                  </a:lnTo>
                  <a:lnTo>
                    <a:pt x="74323" y="309512"/>
                  </a:lnTo>
                  <a:lnTo>
                    <a:pt x="75656" y="303847"/>
                  </a:lnTo>
                  <a:lnTo>
                    <a:pt x="80322" y="298025"/>
                  </a:lnTo>
                  <a:lnTo>
                    <a:pt x="84321" y="289843"/>
                  </a:lnTo>
                  <a:lnTo>
                    <a:pt x="88821" y="284178"/>
                  </a:lnTo>
                  <a:lnTo>
                    <a:pt x="89654" y="279143"/>
                  </a:lnTo>
                  <a:lnTo>
                    <a:pt x="91654" y="274265"/>
                  </a:lnTo>
                  <a:lnTo>
                    <a:pt x="93653" y="271590"/>
                  </a:lnTo>
                  <a:lnTo>
                    <a:pt x="99652" y="268600"/>
                  </a:lnTo>
                  <a:lnTo>
                    <a:pt x="101652" y="264824"/>
                  </a:lnTo>
                  <a:lnTo>
                    <a:pt x="132815" y="239490"/>
                  </a:lnTo>
                  <a:lnTo>
                    <a:pt x="136814" y="238389"/>
                  </a:lnTo>
                  <a:lnTo>
                    <a:pt x="139980" y="235241"/>
                  </a:lnTo>
                  <a:lnTo>
                    <a:pt x="141980" y="230836"/>
                  </a:lnTo>
                  <a:lnTo>
                    <a:pt x="145979" y="223912"/>
                  </a:lnTo>
                  <a:lnTo>
                    <a:pt x="150812" y="216359"/>
                  </a:lnTo>
                  <a:lnTo>
                    <a:pt x="154812" y="214471"/>
                  </a:lnTo>
                  <a:lnTo>
                    <a:pt x="163144" y="206918"/>
                  </a:lnTo>
                  <a:lnTo>
                    <a:pt x="165977" y="205030"/>
                  </a:lnTo>
                  <a:lnTo>
                    <a:pt x="167143" y="203142"/>
                  </a:lnTo>
                  <a:lnTo>
                    <a:pt x="171976" y="194487"/>
                  </a:lnTo>
                  <a:lnTo>
                    <a:pt x="181141" y="183158"/>
                  </a:lnTo>
                  <a:lnTo>
                    <a:pt x="187140" y="177493"/>
                  </a:lnTo>
                  <a:lnTo>
                    <a:pt x="194473" y="172930"/>
                  </a:lnTo>
                  <a:lnTo>
                    <a:pt x="202472" y="165377"/>
                  </a:lnTo>
                  <a:lnTo>
                    <a:pt x="209137" y="157824"/>
                  </a:lnTo>
                  <a:lnTo>
                    <a:pt x="214470" y="153576"/>
                  </a:lnTo>
                  <a:lnTo>
                    <a:pt x="222469" y="151687"/>
                  </a:lnTo>
                  <a:lnTo>
                    <a:pt x="227635" y="149799"/>
                  </a:lnTo>
                  <a:lnTo>
                    <a:pt x="239633" y="147911"/>
                  </a:lnTo>
                  <a:lnTo>
                    <a:pt x="252465" y="145236"/>
                  </a:lnTo>
                  <a:lnTo>
                    <a:pt x="263630" y="144134"/>
                  </a:lnTo>
                  <a:lnTo>
                    <a:pt x="273629" y="144134"/>
                  </a:lnTo>
                  <a:lnTo>
                    <a:pt x="276795" y="143348"/>
                  </a:lnTo>
                  <a:lnTo>
                    <a:pt x="285627" y="141459"/>
                  </a:lnTo>
                  <a:lnTo>
                    <a:pt x="294792" y="136581"/>
                  </a:lnTo>
                  <a:lnTo>
                    <a:pt x="300792" y="132805"/>
                  </a:lnTo>
                  <a:lnTo>
                    <a:pt x="306124" y="129029"/>
                  </a:lnTo>
                  <a:lnTo>
                    <a:pt x="310124" y="128242"/>
                  </a:lnTo>
                  <a:lnTo>
                    <a:pt x="314790" y="129029"/>
                  </a:lnTo>
                  <a:lnTo>
                    <a:pt x="318789" y="130130"/>
                  </a:lnTo>
                  <a:lnTo>
                    <a:pt x="322122" y="130917"/>
                  </a:lnTo>
                  <a:lnTo>
                    <a:pt x="324788" y="135795"/>
                  </a:lnTo>
                  <a:lnTo>
                    <a:pt x="326121" y="137683"/>
                  </a:lnTo>
                  <a:lnTo>
                    <a:pt x="328121" y="140358"/>
                  </a:lnTo>
                  <a:lnTo>
                    <a:pt x="331287" y="140358"/>
                  </a:lnTo>
                  <a:lnTo>
                    <a:pt x="336120" y="137683"/>
                  </a:lnTo>
                  <a:lnTo>
                    <a:pt x="344119" y="132805"/>
                  </a:lnTo>
                  <a:lnTo>
                    <a:pt x="351285" y="132018"/>
                  </a:lnTo>
                  <a:lnTo>
                    <a:pt x="387280" y="109045"/>
                  </a:lnTo>
                  <a:lnTo>
                    <a:pt x="389279" y="103380"/>
                  </a:lnTo>
                  <a:lnTo>
                    <a:pt x="392446" y="99604"/>
                  </a:lnTo>
                  <a:lnTo>
                    <a:pt x="399611" y="95827"/>
                  </a:lnTo>
                  <a:lnTo>
                    <a:pt x="407610" y="93939"/>
                  </a:lnTo>
                  <a:lnTo>
                    <a:pt x="411610" y="93152"/>
                  </a:lnTo>
                  <a:lnTo>
                    <a:pt x="418442" y="95040"/>
                  </a:lnTo>
                  <a:lnTo>
                    <a:pt x="419609" y="96929"/>
                  </a:lnTo>
                  <a:lnTo>
                    <a:pt x="421608" y="97715"/>
                  </a:lnTo>
                  <a:lnTo>
                    <a:pt x="421608" y="99604"/>
                  </a:lnTo>
                  <a:lnTo>
                    <a:pt x="424441" y="101492"/>
                  </a:lnTo>
                  <a:lnTo>
                    <a:pt x="428441" y="99604"/>
                  </a:lnTo>
                  <a:lnTo>
                    <a:pt x="433607" y="95827"/>
                  </a:lnTo>
                  <a:lnTo>
                    <a:pt x="436940" y="93939"/>
                  </a:lnTo>
                  <a:lnTo>
                    <a:pt x="440939" y="89376"/>
                  </a:lnTo>
                  <a:lnTo>
                    <a:pt x="444938" y="84340"/>
                  </a:lnTo>
                  <a:lnTo>
                    <a:pt x="445605" y="83711"/>
                  </a:lnTo>
                  <a:lnTo>
                    <a:pt x="449771" y="82452"/>
                  </a:lnTo>
                  <a:lnTo>
                    <a:pt x="452937" y="83711"/>
                  </a:lnTo>
                  <a:lnTo>
                    <a:pt x="457770" y="85599"/>
                  </a:lnTo>
                  <a:lnTo>
                    <a:pt x="461769" y="88117"/>
                  </a:lnTo>
                  <a:lnTo>
                    <a:pt x="465769" y="90005"/>
                  </a:lnTo>
                  <a:lnTo>
                    <a:pt x="470102" y="91893"/>
                  </a:lnTo>
                  <a:lnTo>
                    <a:pt x="472935" y="91893"/>
                  </a:lnTo>
                  <a:lnTo>
                    <a:pt x="478101" y="89376"/>
                  </a:lnTo>
                  <a:lnTo>
                    <a:pt x="482933" y="82452"/>
                  </a:lnTo>
                  <a:lnTo>
                    <a:pt x="488099" y="78676"/>
                  </a:lnTo>
                  <a:lnTo>
                    <a:pt x="492932" y="76158"/>
                  </a:lnTo>
                  <a:lnTo>
                    <a:pt x="496931" y="71910"/>
                  </a:lnTo>
                  <a:lnTo>
                    <a:pt x="500098" y="68133"/>
                  </a:lnTo>
                  <a:lnTo>
                    <a:pt x="498931" y="59793"/>
                  </a:lnTo>
                  <a:lnTo>
                    <a:pt x="500098" y="54129"/>
                  </a:lnTo>
                  <a:lnTo>
                    <a:pt x="498931" y="49251"/>
                  </a:lnTo>
                  <a:lnTo>
                    <a:pt x="500098" y="43586"/>
                  </a:lnTo>
                  <a:lnTo>
                    <a:pt x="506097" y="41698"/>
                  </a:lnTo>
                  <a:lnTo>
                    <a:pt x="511263" y="41698"/>
                  </a:lnTo>
                  <a:lnTo>
                    <a:pt x="517262" y="41698"/>
                  </a:lnTo>
                  <a:lnTo>
                    <a:pt x="524094" y="43586"/>
                  </a:lnTo>
                  <a:lnTo>
                    <a:pt x="529260" y="43586"/>
                  </a:lnTo>
                  <a:lnTo>
                    <a:pt x="531260" y="42799"/>
                  </a:lnTo>
                  <a:lnTo>
                    <a:pt x="533260" y="39023"/>
                  </a:lnTo>
                  <a:lnTo>
                    <a:pt x="534093" y="35246"/>
                  </a:lnTo>
                  <a:lnTo>
                    <a:pt x="536593" y="31155"/>
                  </a:lnTo>
                  <a:lnTo>
                    <a:pt x="538592" y="29110"/>
                  </a:lnTo>
                  <a:lnTo>
                    <a:pt x="543258" y="29110"/>
                  </a:lnTo>
                  <a:lnTo>
                    <a:pt x="547258" y="30369"/>
                  </a:lnTo>
                  <a:lnTo>
                    <a:pt x="552590" y="31155"/>
                  </a:lnTo>
                  <a:lnTo>
                    <a:pt x="557256" y="33044"/>
                  </a:lnTo>
                  <a:lnTo>
                    <a:pt x="561256" y="35246"/>
                  </a:lnTo>
                  <a:lnTo>
                    <a:pt x="564589" y="35246"/>
                  </a:lnTo>
                  <a:lnTo>
                    <a:pt x="570588" y="29110"/>
                  </a:lnTo>
                  <a:lnTo>
                    <a:pt x="575754" y="26592"/>
                  </a:lnTo>
                  <a:lnTo>
                    <a:pt x="579753" y="26592"/>
                  </a:lnTo>
                  <a:lnTo>
                    <a:pt x="584586" y="26592"/>
                  </a:lnTo>
                  <a:lnTo>
                    <a:pt x="588585" y="27221"/>
                  </a:lnTo>
                  <a:lnTo>
                    <a:pt x="590585" y="28480"/>
                  </a:lnTo>
                  <a:lnTo>
                    <a:pt x="597751" y="28480"/>
                  </a:lnTo>
                  <a:lnTo>
                    <a:pt x="603750" y="25333"/>
                  </a:lnTo>
                  <a:lnTo>
                    <a:pt x="610916" y="19669"/>
                  </a:lnTo>
                  <a:lnTo>
                    <a:pt x="615748" y="15263"/>
                  </a:lnTo>
                  <a:lnTo>
                    <a:pt x="619748" y="12116"/>
                  </a:lnTo>
                  <a:lnTo>
                    <a:pt x="624914" y="11486"/>
                  </a:lnTo>
                  <a:lnTo>
                    <a:pt x="626913" y="10227"/>
                  </a:lnTo>
                  <a:lnTo>
                    <a:pt x="628913" y="12116"/>
                  </a:lnTo>
                  <a:lnTo>
                    <a:pt x="629746" y="14004"/>
                  </a:lnTo>
                  <a:lnTo>
                    <a:pt x="629746" y="17151"/>
                  </a:lnTo>
                  <a:lnTo>
                    <a:pt x="630913" y="19669"/>
                  </a:lnTo>
                  <a:lnTo>
                    <a:pt x="632913" y="20927"/>
                  </a:lnTo>
                  <a:lnTo>
                    <a:pt x="637745" y="19669"/>
                  </a:lnTo>
                  <a:lnTo>
                    <a:pt x="642911" y="17151"/>
                  </a:lnTo>
                  <a:lnTo>
                    <a:pt x="646911" y="14004"/>
                  </a:lnTo>
                  <a:lnTo>
                    <a:pt x="648077" y="11486"/>
                  </a:lnTo>
                  <a:lnTo>
                    <a:pt x="648077" y="5664"/>
                  </a:lnTo>
                  <a:lnTo>
                    <a:pt x="650077" y="1888"/>
                  </a:lnTo>
                  <a:lnTo>
                    <a:pt x="654910" y="0"/>
                  </a:lnTo>
                  <a:lnTo>
                    <a:pt x="660909" y="0"/>
                  </a:lnTo>
                  <a:lnTo>
                    <a:pt x="664908" y="786"/>
                  </a:lnTo>
                  <a:lnTo>
                    <a:pt x="668074" y="2674"/>
                  </a:lnTo>
                  <a:lnTo>
                    <a:pt x="670074" y="5664"/>
                  </a:lnTo>
                  <a:lnTo>
                    <a:pt x="674074" y="5664"/>
                  </a:lnTo>
                  <a:lnTo>
                    <a:pt x="677407" y="5664"/>
                  </a:lnTo>
                  <a:lnTo>
                    <a:pt x="681406" y="5664"/>
                  </a:lnTo>
                  <a:lnTo>
                    <a:pt x="685405" y="5664"/>
                  </a:lnTo>
                  <a:lnTo>
                    <a:pt x="677407" y="7552"/>
                  </a:lnTo>
                  <a:lnTo>
                    <a:pt x="674074" y="6451"/>
                  </a:lnTo>
                  <a:lnTo>
                    <a:pt x="670907" y="6451"/>
                  </a:lnTo>
                  <a:lnTo>
                    <a:pt x="668074" y="5664"/>
                  </a:lnTo>
                  <a:lnTo>
                    <a:pt x="666075" y="2674"/>
                  </a:lnTo>
                  <a:lnTo>
                    <a:pt x="664075" y="1888"/>
                  </a:lnTo>
                  <a:lnTo>
                    <a:pt x="660909" y="1888"/>
                  </a:lnTo>
                  <a:lnTo>
                    <a:pt x="656076" y="1888"/>
                  </a:lnTo>
                  <a:lnTo>
                    <a:pt x="652077" y="2674"/>
                  </a:lnTo>
                  <a:lnTo>
                    <a:pt x="648910" y="5664"/>
                  </a:lnTo>
                  <a:lnTo>
                    <a:pt x="648910" y="8339"/>
                  </a:lnTo>
                  <a:lnTo>
                    <a:pt x="650077" y="12116"/>
                  </a:lnTo>
                  <a:lnTo>
                    <a:pt x="648077" y="14004"/>
                  </a:lnTo>
                  <a:lnTo>
                    <a:pt x="644911" y="17780"/>
                  </a:lnTo>
                </a:path>
                <a:path w="749934" h="332739">
                  <a:moveTo>
                    <a:pt x="644911" y="17780"/>
                  </a:moveTo>
                  <a:lnTo>
                    <a:pt x="640078" y="20927"/>
                  </a:lnTo>
                  <a:lnTo>
                    <a:pt x="634912" y="21557"/>
                  </a:lnTo>
                  <a:lnTo>
                    <a:pt x="630913" y="21557"/>
                  </a:lnTo>
                  <a:lnTo>
                    <a:pt x="628913" y="20927"/>
                  </a:lnTo>
                  <a:lnTo>
                    <a:pt x="627747" y="17151"/>
                  </a:lnTo>
                  <a:lnTo>
                    <a:pt x="627747" y="14004"/>
                  </a:lnTo>
                </a:path>
                <a:path w="749934" h="332739">
                  <a:moveTo>
                    <a:pt x="74323" y="312502"/>
                  </a:moveTo>
                  <a:lnTo>
                    <a:pt x="50326" y="328709"/>
                  </a:lnTo>
                  <a:lnTo>
                    <a:pt x="46326" y="325719"/>
                  </a:lnTo>
                  <a:lnTo>
                    <a:pt x="41161" y="318953"/>
                  </a:lnTo>
                  <a:lnTo>
                    <a:pt x="36328" y="314390"/>
                  </a:lnTo>
                  <a:lnTo>
                    <a:pt x="26329" y="313288"/>
                  </a:lnTo>
                  <a:lnTo>
                    <a:pt x="19164" y="313288"/>
                  </a:lnTo>
                  <a:lnTo>
                    <a:pt x="7165" y="314390"/>
                  </a:lnTo>
                  <a:lnTo>
                    <a:pt x="0" y="31706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87" name="object 3587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750507" y="3897055"/>
              <a:ext cx="188206" cy="65621"/>
            </a:xfrm>
            <a:prstGeom prst="rect">
              <a:avLst/>
            </a:prstGeom>
          </p:spPr>
        </p:pic>
        <p:sp>
          <p:nvSpPr>
            <p:cNvPr id="3588" name="object 3588"/>
            <p:cNvSpPr/>
            <p:nvPr/>
          </p:nvSpPr>
          <p:spPr>
            <a:xfrm>
              <a:off x="7982102" y="1585086"/>
              <a:ext cx="465455" cy="887094"/>
            </a:xfrm>
            <a:custGeom>
              <a:avLst/>
              <a:gdLst/>
              <a:ahLst/>
              <a:cxnLst/>
              <a:rect l="l" t="t" r="r" b="b"/>
              <a:pathLst>
                <a:path w="465454" h="887094">
                  <a:moveTo>
                    <a:pt x="258470" y="881646"/>
                  </a:moveTo>
                  <a:lnTo>
                    <a:pt x="255803" y="879754"/>
                  </a:lnTo>
                  <a:lnTo>
                    <a:pt x="253796" y="876757"/>
                  </a:lnTo>
                  <a:lnTo>
                    <a:pt x="251802" y="874877"/>
                  </a:lnTo>
                  <a:lnTo>
                    <a:pt x="247802" y="875969"/>
                  </a:lnTo>
                  <a:lnTo>
                    <a:pt x="245808" y="876757"/>
                  </a:lnTo>
                  <a:lnTo>
                    <a:pt x="241808" y="876757"/>
                  </a:lnTo>
                  <a:lnTo>
                    <a:pt x="236474" y="871093"/>
                  </a:lnTo>
                  <a:lnTo>
                    <a:pt x="232473" y="868426"/>
                  </a:lnTo>
                  <a:lnTo>
                    <a:pt x="230466" y="864641"/>
                  </a:lnTo>
                  <a:lnTo>
                    <a:pt x="230466" y="865949"/>
                  </a:lnTo>
                  <a:lnTo>
                    <a:pt x="227304" y="860501"/>
                  </a:lnTo>
                  <a:lnTo>
                    <a:pt x="227304" y="852881"/>
                  </a:lnTo>
                  <a:lnTo>
                    <a:pt x="225310" y="849071"/>
                  </a:lnTo>
                  <a:lnTo>
                    <a:pt x="217309" y="843991"/>
                  </a:lnTo>
                  <a:lnTo>
                    <a:pt x="217309" y="838911"/>
                  </a:lnTo>
                  <a:lnTo>
                    <a:pt x="218592" y="837641"/>
                  </a:lnTo>
                  <a:lnTo>
                    <a:pt x="207302" y="837641"/>
                  </a:lnTo>
                  <a:lnTo>
                    <a:pt x="200139" y="837641"/>
                  </a:lnTo>
                  <a:lnTo>
                    <a:pt x="198145" y="838911"/>
                  </a:lnTo>
                  <a:lnTo>
                    <a:pt x="200139" y="842721"/>
                  </a:lnTo>
                  <a:lnTo>
                    <a:pt x="204470" y="847801"/>
                  </a:lnTo>
                  <a:lnTo>
                    <a:pt x="209308" y="854151"/>
                  </a:lnTo>
                  <a:lnTo>
                    <a:pt x="211302" y="860501"/>
                  </a:lnTo>
                  <a:lnTo>
                    <a:pt x="211302" y="865581"/>
                  </a:lnTo>
                  <a:lnTo>
                    <a:pt x="210477" y="873201"/>
                  </a:lnTo>
                  <a:lnTo>
                    <a:pt x="209308" y="877011"/>
                  </a:lnTo>
                  <a:lnTo>
                    <a:pt x="210477" y="880821"/>
                  </a:lnTo>
                  <a:lnTo>
                    <a:pt x="212471" y="884631"/>
                  </a:lnTo>
                  <a:lnTo>
                    <a:pt x="218478" y="884631"/>
                  </a:lnTo>
                  <a:lnTo>
                    <a:pt x="218478" y="882091"/>
                  </a:lnTo>
                  <a:lnTo>
                    <a:pt x="220472" y="880821"/>
                  </a:lnTo>
                  <a:lnTo>
                    <a:pt x="225310" y="884631"/>
                  </a:lnTo>
                  <a:lnTo>
                    <a:pt x="230466" y="884631"/>
                  </a:lnTo>
                  <a:lnTo>
                    <a:pt x="232473" y="884631"/>
                  </a:lnTo>
                  <a:lnTo>
                    <a:pt x="234467" y="886523"/>
                  </a:lnTo>
                  <a:lnTo>
                    <a:pt x="240474" y="886523"/>
                  </a:lnTo>
                  <a:lnTo>
                    <a:pt x="247802" y="882421"/>
                  </a:lnTo>
                  <a:lnTo>
                    <a:pt x="250469" y="883526"/>
                  </a:lnTo>
                  <a:lnTo>
                    <a:pt x="254469" y="884631"/>
                  </a:lnTo>
                  <a:lnTo>
                    <a:pt x="256463" y="885418"/>
                  </a:lnTo>
                  <a:lnTo>
                    <a:pt x="258470" y="883526"/>
                  </a:lnTo>
                  <a:lnTo>
                    <a:pt x="258470" y="882421"/>
                  </a:lnTo>
                  <a:lnTo>
                    <a:pt x="258470" y="881646"/>
                  </a:lnTo>
                  <a:close/>
                </a:path>
                <a:path w="465454" h="887094">
                  <a:moveTo>
                    <a:pt x="464934" y="74104"/>
                  </a:moveTo>
                  <a:lnTo>
                    <a:pt x="463778" y="77101"/>
                  </a:lnTo>
                  <a:lnTo>
                    <a:pt x="462940" y="82765"/>
                  </a:lnTo>
                  <a:lnTo>
                    <a:pt x="459778" y="84645"/>
                  </a:lnTo>
                  <a:lnTo>
                    <a:pt x="458939" y="86537"/>
                  </a:lnTo>
                  <a:lnTo>
                    <a:pt x="458939" y="88582"/>
                  </a:lnTo>
                  <a:lnTo>
                    <a:pt x="460946" y="92989"/>
                  </a:lnTo>
                  <a:lnTo>
                    <a:pt x="458939" y="98653"/>
                  </a:lnTo>
                  <a:lnTo>
                    <a:pt x="457771" y="99910"/>
                  </a:lnTo>
                  <a:lnTo>
                    <a:pt x="455777" y="98653"/>
                  </a:lnTo>
                  <a:lnTo>
                    <a:pt x="451777" y="94881"/>
                  </a:lnTo>
                  <a:lnTo>
                    <a:pt x="449770" y="94246"/>
                  </a:lnTo>
                  <a:lnTo>
                    <a:pt x="447776" y="94246"/>
                  </a:lnTo>
                  <a:lnTo>
                    <a:pt x="447776" y="90474"/>
                  </a:lnTo>
                  <a:lnTo>
                    <a:pt x="448945" y="88582"/>
                  </a:lnTo>
                  <a:lnTo>
                    <a:pt x="447776" y="86537"/>
                  </a:lnTo>
                  <a:lnTo>
                    <a:pt x="447776" y="83553"/>
                  </a:lnTo>
                  <a:lnTo>
                    <a:pt x="445770" y="81661"/>
                  </a:lnTo>
                  <a:lnTo>
                    <a:pt x="445770" y="79768"/>
                  </a:lnTo>
                  <a:lnTo>
                    <a:pt x="446938" y="77101"/>
                  </a:lnTo>
                  <a:lnTo>
                    <a:pt x="444614" y="70332"/>
                  </a:lnTo>
                  <a:lnTo>
                    <a:pt x="442607" y="68440"/>
                  </a:lnTo>
                  <a:lnTo>
                    <a:pt x="442607" y="59791"/>
                  </a:lnTo>
                  <a:lnTo>
                    <a:pt x="443776" y="57899"/>
                  </a:lnTo>
                  <a:lnTo>
                    <a:pt x="442607" y="56007"/>
                  </a:lnTo>
                  <a:lnTo>
                    <a:pt x="439775" y="53340"/>
                  </a:lnTo>
                  <a:lnTo>
                    <a:pt x="439775" y="42799"/>
                  </a:lnTo>
                  <a:lnTo>
                    <a:pt x="438607" y="39014"/>
                  </a:lnTo>
                  <a:lnTo>
                    <a:pt x="429780" y="35242"/>
                  </a:lnTo>
                  <a:lnTo>
                    <a:pt x="425780" y="35242"/>
                  </a:lnTo>
                  <a:lnTo>
                    <a:pt x="423773" y="33350"/>
                  </a:lnTo>
                  <a:lnTo>
                    <a:pt x="417779" y="30683"/>
                  </a:lnTo>
                  <a:lnTo>
                    <a:pt x="413778" y="30683"/>
                  </a:lnTo>
                  <a:lnTo>
                    <a:pt x="409448" y="26898"/>
                  </a:lnTo>
                  <a:lnTo>
                    <a:pt x="407454" y="21869"/>
                  </a:lnTo>
                  <a:lnTo>
                    <a:pt x="408609" y="20764"/>
                  </a:lnTo>
                  <a:lnTo>
                    <a:pt x="408609" y="15100"/>
                  </a:lnTo>
                  <a:lnTo>
                    <a:pt x="407454" y="14312"/>
                  </a:lnTo>
                  <a:lnTo>
                    <a:pt x="405447" y="11328"/>
                  </a:lnTo>
                  <a:lnTo>
                    <a:pt x="403453" y="3771"/>
                  </a:lnTo>
                  <a:lnTo>
                    <a:pt x="403453" y="1092"/>
                  </a:lnTo>
                  <a:lnTo>
                    <a:pt x="401447" y="0"/>
                  </a:lnTo>
                  <a:lnTo>
                    <a:pt x="401447" y="4876"/>
                  </a:lnTo>
                  <a:lnTo>
                    <a:pt x="403453" y="7543"/>
                  </a:lnTo>
                  <a:lnTo>
                    <a:pt x="404609" y="12420"/>
                  </a:lnTo>
                  <a:lnTo>
                    <a:pt x="406615" y="18084"/>
                  </a:lnTo>
                  <a:lnTo>
                    <a:pt x="405447" y="21869"/>
                  </a:lnTo>
                  <a:lnTo>
                    <a:pt x="405447" y="26898"/>
                  </a:lnTo>
                  <a:lnTo>
                    <a:pt x="406615" y="26898"/>
                  </a:lnTo>
                  <a:lnTo>
                    <a:pt x="409448" y="29578"/>
                  </a:lnTo>
                  <a:lnTo>
                    <a:pt x="409448" y="31470"/>
                  </a:lnTo>
                  <a:lnTo>
                    <a:pt x="414616" y="31470"/>
                  </a:lnTo>
                  <a:lnTo>
                    <a:pt x="416610" y="33350"/>
                  </a:lnTo>
                  <a:lnTo>
                    <a:pt x="418617" y="34455"/>
                  </a:lnTo>
                  <a:lnTo>
                    <a:pt x="421779" y="37134"/>
                  </a:lnTo>
                  <a:lnTo>
                    <a:pt x="424611" y="37134"/>
                  </a:lnTo>
                  <a:lnTo>
                    <a:pt x="426605" y="42011"/>
                  </a:lnTo>
                  <a:lnTo>
                    <a:pt x="428612" y="44678"/>
                  </a:lnTo>
                  <a:lnTo>
                    <a:pt x="429780" y="47675"/>
                  </a:lnTo>
                  <a:lnTo>
                    <a:pt x="429780" y="51447"/>
                  </a:lnTo>
                  <a:lnTo>
                    <a:pt x="432612" y="54127"/>
                  </a:lnTo>
                  <a:lnTo>
                    <a:pt x="432612" y="57111"/>
                  </a:lnTo>
                  <a:lnTo>
                    <a:pt x="430606" y="60883"/>
                  </a:lnTo>
                  <a:lnTo>
                    <a:pt x="429780" y="64668"/>
                  </a:lnTo>
                  <a:lnTo>
                    <a:pt x="429780" y="68440"/>
                  </a:lnTo>
                  <a:lnTo>
                    <a:pt x="427774" y="71437"/>
                  </a:lnTo>
                  <a:lnTo>
                    <a:pt x="427774" y="72224"/>
                  </a:lnTo>
                  <a:lnTo>
                    <a:pt x="428612" y="73317"/>
                  </a:lnTo>
                  <a:lnTo>
                    <a:pt x="430606" y="73317"/>
                  </a:lnTo>
                  <a:lnTo>
                    <a:pt x="431774" y="74104"/>
                  </a:lnTo>
                  <a:lnTo>
                    <a:pt x="431774" y="79768"/>
                  </a:lnTo>
                  <a:lnTo>
                    <a:pt x="430606" y="82765"/>
                  </a:lnTo>
                  <a:lnTo>
                    <a:pt x="430606" y="94881"/>
                  </a:lnTo>
                  <a:lnTo>
                    <a:pt x="429780" y="96761"/>
                  </a:lnTo>
                  <a:lnTo>
                    <a:pt x="431774" y="98653"/>
                  </a:lnTo>
                  <a:lnTo>
                    <a:pt x="434606" y="99910"/>
                  </a:lnTo>
                  <a:lnTo>
                    <a:pt x="437781" y="98653"/>
                  </a:lnTo>
                  <a:lnTo>
                    <a:pt x="440613" y="99910"/>
                  </a:lnTo>
                  <a:lnTo>
                    <a:pt x="442607" y="101803"/>
                  </a:lnTo>
                  <a:lnTo>
                    <a:pt x="442607" y="105575"/>
                  </a:lnTo>
                  <a:lnTo>
                    <a:pt x="441782" y="109359"/>
                  </a:lnTo>
                  <a:lnTo>
                    <a:pt x="442607" y="112344"/>
                  </a:lnTo>
                  <a:lnTo>
                    <a:pt x="445770" y="113131"/>
                  </a:lnTo>
                  <a:lnTo>
                    <a:pt x="447776" y="114236"/>
                  </a:lnTo>
                  <a:lnTo>
                    <a:pt x="448945" y="116116"/>
                  </a:lnTo>
                  <a:lnTo>
                    <a:pt x="450938" y="118008"/>
                  </a:lnTo>
                  <a:lnTo>
                    <a:pt x="452945" y="118008"/>
                  </a:lnTo>
                  <a:lnTo>
                    <a:pt x="453771" y="120688"/>
                  </a:lnTo>
                  <a:lnTo>
                    <a:pt x="455777" y="124460"/>
                  </a:lnTo>
                  <a:lnTo>
                    <a:pt x="457771" y="126352"/>
                  </a:lnTo>
                  <a:lnTo>
                    <a:pt x="459778" y="130124"/>
                  </a:lnTo>
                  <a:lnTo>
                    <a:pt x="456946" y="136893"/>
                  </a:lnTo>
                  <a:lnTo>
                    <a:pt x="457771" y="139560"/>
                  </a:lnTo>
                  <a:lnTo>
                    <a:pt x="457771" y="144449"/>
                  </a:lnTo>
                  <a:lnTo>
                    <a:pt x="455777" y="151371"/>
                  </a:lnTo>
                  <a:lnTo>
                    <a:pt x="453771" y="153250"/>
                  </a:lnTo>
                  <a:lnTo>
                    <a:pt x="453771" y="158915"/>
                  </a:lnTo>
                  <a:lnTo>
                    <a:pt x="452945" y="160807"/>
                  </a:lnTo>
                  <a:lnTo>
                    <a:pt x="447776" y="160807"/>
                  </a:lnTo>
                  <a:lnTo>
                    <a:pt x="443776" y="158915"/>
                  </a:lnTo>
                  <a:lnTo>
                    <a:pt x="440613" y="158915"/>
                  </a:lnTo>
                  <a:lnTo>
                    <a:pt x="433781" y="159550"/>
                  </a:lnTo>
                  <a:lnTo>
                    <a:pt x="433781" y="162699"/>
                  </a:lnTo>
                  <a:lnTo>
                    <a:pt x="432612" y="165214"/>
                  </a:lnTo>
                  <a:lnTo>
                    <a:pt x="430606" y="170878"/>
                  </a:lnTo>
                  <a:lnTo>
                    <a:pt x="428612" y="174815"/>
                  </a:lnTo>
                  <a:lnTo>
                    <a:pt x="427774" y="177800"/>
                  </a:lnTo>
                  <a:lnTo>
                    <a:pt x="425780" y="182372"/>
                  </a:lnTo>
                  <a:lnTo>
                    <a:pt x="423773" y="185356"/>
                  </a:lnTo>
                  <a:lnTo>
                    <a:pt x="420611" y="187248"/>
                  </a:lnTo>
                  <a:lnTo>
                    <a:pt x="418617" y="190233"/>
                  </a:lnTo>
                  <a:lnTo>
                    <a:pt x="418617" y="192125"/>
                  </a:lnTo>
                  <a:lnTo>
                    <a:pt x="420611" y="192913"/>
                  </a:lnTo>
                  <a:lnTo>
                    <a:pt x="423773" y="194792"/>
                  </a:lnTo>
                  <a:lnTo>
                    <a:pt x="423773" y="196684"/>
                  </a:lnTo>
                  <a:lnTo>
                    <a:pt x="420611" y="200456"/>
                  </a:lnTo>
                  <a:lnTo>
                    <a:pt x="417779" y="201561"/>
                  </a:lnTo>
                  <a:lnTo>
                    <a:pt x="414616" y="204241"/>
                  </a:lnTo>
                  <a:lnTo>
                    <a:pt x="411784" y="204241"/>
                  </a:lnTo>
                  <a:lnTo>
                    <a:pt x="408609" y="206121"/>
                  </a:lnTo>
                  <a:lnTo>
                    <a:pt x="407454" y="208013"/>
                  </a:lnTo>
                  <a:lnTo>
                    <a:pt x="406615" y="211785"/>
                  </a:lnTo>
                  <a:lnTo>
                    <a:pt x="406615" y="213677"/>
                  </a:lnTo>
                  <a:lnTo>
                    <a:pt x="403453" y="216674"/>
                  </a:lnTo>
                  <a:lnTo>
                    <a:pt x="403453" y="218554"/>
                  </a:lnTo>
                  <a:lnTo>
                    <a:pt x="401447" y="222338"/>
                  </a:lnTo>
                  <a:lnTo>
                    <a:pt x="398614" y="223126"/>
                  </a:lnTo>
                  <a:lnTo>
                    <a:pt x="397446" y="228003"/>
                  </a:lnTo>
                  <a:lnTo>
                    <a:pt x="394614" y="229882"/>
                  </a:lnTo>
                  <a:lnTo>
                    <a:pt x="391452" y="234924"/>
                  </a:lnTo>
                  <a:lnTo>
                    <a:pt x="388620" y="234924"/>
                  </a:lnTo>
                  <a:lnTo>
                    <a:pt x="387286" y="235712"/>
                  </a:lnTo>
                  <a:lnTo>
                    <a:pt x="386613" y="237591"/>
                  </a:lnTo>
                  <a:lnTo>
                    <a:pt x="384619" y="239483"/>
                  </a:lnTo>
                  <a:lnTo>
                    <a:pt x="381279" y="240588"/>
                  </a:lnTo>
                  <a:lnTo>
                    <a:pt x="377278" y="240588"/>
                  </a:lnTo>
                  <a:lnTo>
                    <a:pt x="380619" y="242481"/>
                  </a:lnTo>
                  <a:lnTo>
                    <a:pt x="383286" y="243255"/>
                  </a:lnTo>
                  <a:lnTo>
                    <a:pt x="387286" y="241376"/>
                  </a:lnTo>
                  <a:lnTo>
                    <a:pt x="392620" y="241376"/>
                  </a:lnTo>
                  <a:lnTo>
                    <a:pt x="394614" y="243255"/>
                  </a:lnTo>
                  <a:lnTo>
                    <a:pt x="393446" y="245148"/>
                  </a:lnTo>
                  <a:lnTo>
                    <a:pt x="390613" y="246253"/>
                  </a:lnTo>
                  <a:lnTo>
                    <a:pt x="387286" y="247040"/>
                  </a:lnTo>
                  <a:lnTo>
                    <a:pt x="385279" y="247040"/>
                  </a:lnTo>
                  <a:lnTo>
                    <a:pt x="383286" y="250024"/>
                  </a:lnTo>
                  <a:lnTo>
                    <a:pt x="379285" y="254596"/>
                  </a:lnTo>
                  <a:lnTo>
                    <a:pt x="375285" y="265137"/>
                  </a:lnTo>
                  <a:lnTo>
                    <a:pt x="372122" y="267017"/>
                  </a:lnTo>
                  <a:lnTo>
                    <a:pt x="372122" y="270802"/>
                  </a:lnTo>
                  <a:lnTo>
                    <a:pt x="371284" y="272681"/>
                  </a:lnTo>
                  <a:lnTo>
                    <a:pt x="367499" y="274574"/>
                  </a:lnTo>
                  <a:lnTo>
                    <a:pt x="367284" y="274574"/>
                  </a:lnTo>
                  <a:lnTo>
                    <a:pt x="365290" y="275678"/>
                  </a:lnTo>
                  <a:lnTo>
                    <a:pt x="364121" y="276466"/>
                  </a:lnTo>
                  <a:lnTo>
                    <a:pt x="364693" y="276466"/>
                  </a:lnTo>
                  <a:lnTo>
                    <a:pt x="363283" y="278345"/>
                  </a:lnTo>
                  <a:lnTo>
                    <a:pt x="362115" y="281343"/>
                  </a:lnTo>
                  <a:lnTo>
                    <a:pt x="358127" y="283235"/>
                  </a:lnTo>
                  <a:lnTo>
                    <a:pt x="356120" y="287794"/>
                  </a:lnTo>
                  <a:lnTo>
                    <a:pt x="352120" y="292671"/>
                  </a:lnTo>
                  <a:lnTo>
                    <a:pt x="349288" y="297230"/>
                  </a:lnTo>
                  <a:lnTo>
                    <a:pt x="346125" y="300380"/>
                  </a:lnTo>
                  <a:lnTo>
                    <a:pt x="343293" y="302895"/>
                  </a:lnTo>
                  <a:lnTo>
                    <a:pt x="342125" y="306679"/>
                  </a:lnTo>
                  <a:lnTo>
                    <a:pt x="340118" y="309816"/>
                  </a:lnTo>
                  <a:lnTo>
                    <a:pt x="336956" y="313601"/>
                  </a:lnTo>
                  <a:lnTo>
                    <a:pt x="334962" y="316585"/>
                  </a:lnTo>
                  <a:lnTo>
                    <a:pt x="334124" y="319265"/>
                  </a:lnTo>
                  <a:lnTo>
                    <a:pt x="330123" y="319265"/>
                  </a:lnTo>
                  <a:lnTo>
                    <a:pt x="328955" y="321144"/>
                  </a:lnTo>
                  <a:lnTo>
                    <a:pt x="328955" y="322249"/>
                  </a:lnTo>
                  <a:lnTo>
                    <a:pt x="328129" y="323037"/>
                  </a:lnTo>
                  <a:lnTo>
                    <a:pt x="326961" y="323037"/>
                  </a:lnTo>
                  <a:lnTo>
                    <a:pt x="326961" y="324929"/>
                  </a:lnTo>
                  <a:lnTo>
                    <a:pt x="328129" y="326034"/>
                  </a:lnTo>
                  <a:lnTo>
                    <a:pt x="328129" y="326821"/>
                  </a:lnTo>
                  <a:lnTo>
                    <a:pt x="326123" y="329806"/>
                  </a:lnTo>
                  <a:lnTo>
                    <a:pt x="320954" y="333578"/>
                  </a:lnTo>
                  <a:lnTo>
                    <a:pt x="318960" y="335470"/>
                  </a:lnTo>
                  <a:lnTo>
                    <a:pt x="316128" y="335470"/>
                  </a:lnTo>
                  <a:lnTo>
                    <a:pt x="312966" y="330593"/>
                  </a:lnTo>
                  <a:lnTo>
                    <a:pt x="312369" y="327914"/>
                  </a:lnTo>
                  <a:lnTo>
                    <a:pt x="312127" y="326821"/>
                  </a:lnTo>
                  <a:lnTo>
                    <a:pt x="310959" y="326034"/>
                  </a:lnTo>
                  <a:lnTo>
                    <a:pt x="306959" y="326034"/>
                  </a:lnTo>
                  <a:lnTo>
                    <a:pt x="305790" y="324929"/>
                  </a:lnTo>
                  <a:lnTo>
                    <a:pt x="304139" y="322249"/>
                  </a:lnTo>
                  <a:lnTo>
                    <a:pt x="302958" y="320370"/>
                  </a:lnTo>
                  <a:lnTo>
                    <a:pt x="302221" y="318477"/>
                  </a:lnTo>
                  <a:lnTo>
                    <a:pt x="301790" y="317373"/>
                  </a:lnTo>
                  <a:lnTo>
                    <a:pt x="299796" y="316585"/>
                  </a:lnTo>
                  <a:lnTo>
                    <a:pt x="297789" y="316585"/>
                  </a:lnTo>
                  <a:lnTo>
                    <a:pt x="294957" y="317373"/>
                  </a:lnTo>
                  <a:lnTo>
                    <a:pt x="294957" y="313601"/>
                  </a:lnTo>
                  <a:lnTo>
                    <a:pt x="293801" y="311708"/>
                  </a:lnTo>
                  <a:lnTo>
                    <a:pt x="293801" y="308559"/>
                  </a:lnTo>
                  <a:lnTo>
                    <a:pt x="294957" y="306679"/>
                  </a:lnTo>
                  <a:lnTo>
                    <a:pt x="298958" y="302895"/>
                  </a:lnTo>
                  <a:lnTo>
                    <a:pt x="297789" y="302272"/>
                  </a:lnTo>
                  <a:lnTo>
                    <a:pt x="296964" y="301015"/>
                  </a:lnTo>
                  <a:lnTo>
                    <a:pt x="296964" y="296608"/>
                  </a:lnTo>
                  <a:lnTo>
                    <a:pt x="291795" y="296608"/>
                  </a:lnTo>
                  <a:lnTo>
                    <a:pt x="290969" y="299123"/>
                  </a:lnTo>
                  <a:lnTo>
                    <a:pt x="289801" y="302272"/>
                  </a:lnTo>
                  <a:lnTo>
                    <a:pt x="286969" y="304787"/>
                  </a:lnTo>
                  <a:lnTo>
                    <a:pt x="284962" y="306044"/>
                  </a:lnTo>
                  <a:lnTo>
                    <a:pt x="284962" y="307936"/>
                  </a:lnTo>
                  <a:lnTo>
                    <a:pt x="285800" y="309816"/>
                  </a:lnTo>
                  <a:lnTo>
                    <a:pt x="284962" y="310451"/>
                  </a:lnTo>
                  <a:lnTo>
                    <a:pt x="282968" y="311708"/>
                  </a:lnTo>
                  <a:lnTo>
                    <a:pt x="278968" y="311708"/>
                  </a:lnTo>
                  <a:lnTo>
                    <a:pt x="277799" y="312813"/>
                  </a:lnTo>
                  <a:lnTo>
                    <a:pt x="275793" y="313601"/>
                  </a:lnTo>
                  <a:lnTo>
                    <a:pt x="272465" y="315480"/>
                  </a:lnTo>
                  <a:lnTo>
                    <a:pt x="269798" y="316585"/>
                  </a:lnTo>
                  <a:lnTo>
                    <a:pt x="264464" y="316585"/>
                  </a:lnTo>
                  <a:lnTo>
                    <a:pt x="262470" y="318477"/>
                  </a:lnTo>
                  <a:lnTo>
                    <a:pt x="261797" y="318477"/>
                  </a:lnTo>
                  <a:lnTo>
                    <a:pt x="259803" y="317373"/>
                  </a:lnTo>
                  <a:lnTo>
                    <a:pt x="257797" y="317373"/>
                  </a:lnTo>
                  <a:lnTo>
                    <a:pt x="256463" y="318477"/>
                  </a:lnTo>
                  <a:lnTo>
                    <a:pt x="256463" y="319265"/>
                  </a:lnTo>
                  <a:lnTo>
                    <a:pt x="255803" y="320370"/>
                  </a:lnTo>
                  <a:lnTo>
                    <a:pt x="254469" y="321144"/>
                  </a:lnTo>
                  <a:lnTo>
                    <a:pt x="250469" y="321144"/>
                  </a:lnTo>
                  <a:lnTo>
                    <a:pt x="249796" y="322249"/>
                  </a:lnTo>
                  <a:lnTo>
                    <a:pt x="248475" y="322249"/>
                  </a:lnTo>
                  <a:lnTo>
                    <a:pt x="247802" y="321144"/>
                  </a:lnTo>
                  <a:lnTo>
                    <a:pt x="245808" y="319265"/>
                  </a:lnTo>
                  <a:lnTo>
                    <a:pt x="243801" y="318477"/>
                  </a:lnTo>
                  <a:lnTo>
                    <a:pt x="240474" y="317373"/>
                  </a:lnTo>
                  <a:lnTo>
                    <a:pt x="240474" y="312813"/>
                  </a:lnTo>
                  <a:lnTo>
                    <a:pt x="239801" y="308559"/>
                  </a:lnTo>
                  <a:lnTo>
                    <a:pt x="237299" y="310451"/>
                  </a:lnTo>
                  <a:lnTo>
                    <a:pt x="236474" y="313601"/>
                  </a:lnTo>
                  <a:lnTo>
                    <a:pt x="234467" y="315480"/>
                  </a:lnTo>
                  <a:lnTo>
                    <a:pt x="232473" y="315480"/>
                  </a:lnTo>
                  <a:lnTo>
                    <a:pt x="230466" y="315480"/>
                  </a:lnTo>
                  <a:lnTo>
                    <a:pt x="230466" y="313601"/>
                  </a:lnTo>
                  <a:lnTo>
                    <a:pt x="228473" y="312813"/>
                  </a:lnTo>
                  <a:lnTo>
                    <a:pt x="227304" y="311708"/>
                  </a:lnTo>
                  <a:lnTo>
                    <a:pt x="225310" y="311708"/>
                  </a:lnTo>
                  <a:lnTo>
                    <a:pt x="225310" y="313601"/>
                  </a:lnTo>
                  <a:lnTo>
                    <a:pt x="223304" y="312813"/>
                  </a:lnTo>
                  <a:lnTo>
                    <a:pt x="222478" y="311708"/>
                  </a:lnTo>
                  <a:lnTo>
                    <a:pt x="219303" y="310451"/>
                  </a:lnTo>
                  <a:lnTo>
                    <a:pt x="214477" y="310451"/>
                  </a:lnTo>
                  <a:lnTo>
                    <a:pt x="213309" y="312813"/>
                  </a:lnTo>
                  <a:lnTo>
                    <a:pt x="214477" y="314706"/>
                  </a:lnTo>
                  <a:lnTo>
                    <a:pt x="216471" y="314706"/>
                  </a:lnTo>
                  <a:lnTo>
                    <a:pt x="219303" y="315480"/>
                  </a:lnTo>
                  <a:lnTo>
                    <a:pt x="223304" y="315480"/>
                  </a:lnTo>
                  <a:lnTo>
                    <a:pt x="226466" y="316585"/>
                  </a:lnTo>
                  <a:lnTo>
                    <a:pt x="227304" y="317373"/>
                  </a:lnTo>
                  <a:lnTo>
                    <a:pt x="228473" y="319265"/>
                  </a:lnTo>
                  <a:lnTo>
                    <a:pt x="229311" y="321144"/>
                  </a:lnTo>
                  <a:lnTo>
                    <a:pt x="230466" y="321144"/>
                  </a:lnTo>
                  <a:lnTo>
                    <a:pt x="232473" y="321144"/>
                  </a:lnTo>
                  <a:lnTo>
                    <a:pt x="234467" y="322249"/>
                  </a:lnTo>
                  <a:lnTo>
                    <a:pt x="234467" y="324929"/>
                  </a:lnTo>
                  <a:lnTo>
                    <a:pt x="237299" y="324929"/>
                  </a:lnTo>
                  <a:lnTo>
                    <a:pt x="239801" y="326034"/>
                  </a:lnTo>
                  <a:lnTo>
                    <a:pt x="240474" y="326821"/>
                  </a:lnTo>
                  <a:lnTo>
                    <a:pt x="240474" y="327914"/>
                  </a:lnTo>
                  <a:lnTo>
                    <a:pt x="241808" y="328701"/>
                  </a:lnTo>
                  <a:lnTo>
                    <a:pt x="242468" y="327914"/>
                  </a:lnTo>
                  <a:lnTo>
                    <a:pt x="244475" y="327914"/>
                  </a:lnTo>
                  <a:lnTo>
                    <a:pt x="247802" y="328701"/>
                  </a:lnTo>
                  <a:lnTo>
                    <a:pt x="251802" y="330593"/>
                  </a:lnTo>
                  <a:lnTo>
                    <a:pt x="254469" y="333578"/>
                  </a:lnTo>
                  <a:lnTo>
                    <a:pt x="254469" y="335470"/>
                  </a:lnTo>
                  <a:lnTo>
                    <a:pt x="252463" y="337362"/>
                  </a:lnTo>
                  <a:lnTo>
                    <a:pt x="251802" y="338150"/>
                  </a:lnTo>
                  <a:lnTo>
                    <a:pt x="253796" y="340029"/>
                  </a:lnTo>
                  <a:lnTo>
                    <a:pt x="254469" y="340029"/>
                  </a:lnTo>
                  <a:lnTo>
                    <a:pt x="258470" y="338150"/>
                  </a:lnTo>
                  <a:lnTo>
                    <a:pt x="261797" y="338150"/>
                  </a:lnTo>
                  <a:lnTo>
                    <a:pt x="266471" y="337362"/>
                  </a:lnTo>
                  <a:lnTo>
                    <a:pt x="267804" y="338150"/>
                  </a:lnTo>
                  <a:lnTo>
                    <a:pt x="269798" y="341134"/>
                  </a:lnTo>
                  <a:lnTo>
                    <a:pt x="272465" y="341922"/>
                  </a:lnTo>
                  <a:lnTo>
                    <a:pt x="276961" y="343027"/>
                  </a:lnTo>
                  <a:lnTo>
                    <a:pt x="281800" y="343027"/>
                  </a:lnTo>
                  <a:lnTo>
                    <a:pt x="283794" y="341922"/>
                  </a:lnTo>
                  <a:lnTo>
                    <a:pt x="285800" y="343027"/>
                  </a:lnTo>
                  <a:lnTo>
                    <a:pt x="285800" y="347586"/>
                  </a:lnTo>
                  <a:lnTo>
                    <a:pt x="288963" y="346798"/>
                  </a:lnTo>
                  <a:lnTo>
                    <a:pt x="289801" y="347586"/>
                  </a:lnTo>
                  <a:lnTo>
                    <a:pt x="290969" y="349478"/>
                  </a:lnTo>
                  <a:lnTo>
                    <a:pt x="292963" y="350570"/>
                  </a:lnTo>
                  <a:lnTo>
                    <a:pt x="297789" y="353568"/>
                  </a:lnTo>
                  <a:lnTo>
                    <a:pt x="303796" y="357339"/>
                  </a:lnTo>
                  <a:lnTo>
                    <a:pt x="308965" y="358127"/>
                  </a:lnTo>
                  <a:lnTo>
                    <a:pt x="310959" y="358127"/>
                  </a:lnTo>
                  <a:lnTo>
                    <a:pt x="312966" y="359384"/>
                  </a:lnTo>
                  <a:lnTo>
                    <a:pt x="312966" y="361276"/>
                  </a:lnTo>
                  <a:lnTo>
                    <a:pt x="312127" y="363169"/>
                  </a:lnTo>
                  <a:lnTo>
                    <a:pt x="310959" y="365048"/>
                  </a:lnTo>
                  <a:lnTo>
                    <a:pt x="308127" y="366941"/>
                  </a:lnTo>
                  <a:lnTo>
                    <a:pt x="305790" y="368833"/>
                  </a:lnTo>
                  <a:lnTo>
                    <a:pt x="306959" y="371348"/>
                  </a:lnTo>
                  <a:lnTo>
                    <a:pt x="302958" y="376377"/>
                  </a:lnTo>
                  <a:lnTo>
                    <a:pt x="298958" y="380161"/>
                  </a:lnTo>
                  <a:lnTo>
                    <a:pt x="297789" y="382828"/>
                  </a:lnTo>
                  <a:lnTo>
                    <a:pt x="294957" y="385826"/>
                  </a:lnTo>
                  <a:lnTo>
                    <a:pt x="291795" y="391490"/>
                  </a:lnTo>
                  <a:lnTo>
                    <a:pt x="289801" y="393369"/>
                  </a:lnTo>
                  <a:lnTo>
                    <a:pt x="287794" y="394474"/>
                  </a:lnTo>
                  <a:lnTo>
                    <a:pt x="283794" y="392277"/>
                  </a:lnTo>
                  <a:lnTo>
                    <a:pt x="280962" y="393369"/>
                  </a:lnTo>
                  <a:lnTo>
                    <a:pt x="279793" y="394474"/>
                  </a:lnTo>
                  <a:lnTo>
                    <a:pt x="280962" y="396367"/>
                  </a:lnTo>
                  <a:lnTo>
                    <a:pt x="281800" y="398259"/>
                  </a:lnTo>
                  <a:lnTo>
                    <a:pt x="280962" y="400926"/>
                  </a:lnTo>
                  <a:lnTo>
                    <a:pt x="277799" y="404710"/>
                  </a:lnTo>
                  <a:lnTo>
                    <a:pt x="273799" y="412254"/>
                  </a:lnTo>
                  <a:lnTo>
                    <a:pt x="269798" y="416039"/>
                  </a:lnTo>
                  <a:lnTo>
                    <a:pt x="267804" y="419811"/>
                  </a:lnTo>
                  <a:lnTo>
                    <a:pt x="265798" y="420916"/>
                  </a:lnTo>
                  <a:lnTo>
                    <a:pt x="263804" y="420916"/>
                  </a:lnTo>
                  <a:lnTo>
                    <a:pt x="260464" y="419811"/>
                  </a:lnTo>
                  <a:lnTo>
                    <a:pt x="258470" y="417918"/>
                  </a:lnTo>
                  <a:lnTo>
                    <a:pt x="257797" y="419023"/>
                  </a:lnTo>
                  <a:lnTo>
                    <a:pt x="257797" y="424688"/>
                  </a:lnTo>
                  <a:lnTo>
                    <a:pt x="255803" y="424688"/>
                  </a:lnTo>
                  <a:lnTo>
                    <a:pt x="253796" y="422795"/>
                  </a:lnTo>
                  <a:lnTo>
                    <a:pt x="249796" y="422795"/>
                  </a:lnTo>
                  <a:lnTo>
                    <a:pt x="246468" y="421703"/>
                  </a:lnTo>
                  <a:lnTo>
                    <a:pt x="242468" y="421703"/>
                  </a:lnTo>
                  <a:lnTo>
                    <a:pt x="238467" y="419811"/>
                  </a:lnTo>
                  <a:lnTo>
                    <a:pt x="237299" y="420916"/>
                  </a:lnTo>
                  <a:lnTo>
                    <a:pt x="237299" y="421703"/>
                  </a:lnTo>
                  <a:lnTo>
                    <a:pt x="235305" y="422795"/>
                  </a:lnTo>
                  <a:lnTo>
                    <a:pt x="237299" y="424688"/>
                  </a:lnTo>
                  <a:lnTo>
                    <a:pt x="241808" y="424688"/>
                  </a:lnTo>
                  <a:lnTo>
                    <a:pt x="244475" y="426580"/>
                  </a:lnTo>
                  <a:lnTo>
                    <a:pt x="248475" y="430352"/>
                  </a:lnTo>
                  <a:lnTo>
                    <a:pt x="248475" y="432244"/>
                  </a:lnTo>
                  <a:lnTo>
                    <a:pt x="247802" y="435394"/>
                  </a:lnTo>
                  <a:lnTo>
                    <a:pt x="245808" y="437273"/>
                  </a:lnTo>
                  <a:lnTo>
                    <a:pt x="245808" y="439166"/>
                  </a:lnTo>
                  <a:lnTo>
                    <a:pt x="247802" y="439166"/>
                  </a:lnTo>
                  <a:lnTo>
                    <a:pt x="248475" y="441058"/>
                  </a:lnTo>
                  <a:lnTo>
                    <a:pt x="247802" y="443725"/>
                  </a:lnTo>
                  <a:lnTo>
                    <a:pt x="247802" y="445617"/>
                  </a:lnTo>
                  <a:lnTo>
                    <a:pt x="245808" y="446722"/>
                  </a:lnTo>
                  <a:lnTo>
                    <a:pt x="243801" y="446722"/>
                  </a:lnTo>
                  <a:lnTo>
                    <a:pt x="244475" y="448602"/>
                  </a:lnTo>
                  <a:lnTo>
                    <a:pt x="243801" y="450494"/>
                  </a:lnTo>
                  <a:lnTo>
                    <a:pt x="241808" y="451281"/>
                  </a:lnTo>
                  <a:lnTo>
                    <a:pt x="238467" y="454266"/>
                  </a:lnTo>
                  <a:lnTo>
                    <a:pt x="235305" y="455053"/>
                  </a:lnTo>
                  <a:lnTo>
                    <a:pt x="232473" y="454266"/>
                  </a:lnTo>
                  <a:lnTo>
                    <a:pt x="230466" y="452386"/>
                  </a:lnTo>
                  <a:lnTo>
                    <a:pt x="230466" y="454266"/>
                  </a:lnTo>
                  <a:lnTo>
                    <a:pt x="229311" y="455053"/>
                  </a:lnTo>
                  <a:lnTo>
                    <a:pt x="227304" y="456158"/>
                  </a:lnTo>
                  <a:lnTo>
                    <a:pt x="227304" y="456946"/>
                  </a:lnTo>
                  <a:lnTo>
                    <a:pt x="226466" y="459930"/>
                  </a:lnTo>
                  <a:lnTo>
                    <a:pt x="220472" y="459930"/>
                  </a:lnTo>
                  <a:lnTo>
                    <a:pt x="220472" y="458050"/>
                  </a:lnTo>
                  <a:lnTo>
                    <a:pt x="221310" y="456158"/>
                  </a:lnTo>
                  <a:lnTo>
                    <a:pt x="219303" y="455053"/>
                  </a:lnTo>
                  <a:lnTo>
                    <a:pt x="217309" y="455053"/>
                  </a:lnTo>
                  <a:lnTo>
                    <a:pt x="216471" y="456158"/>
                  </a:lnTo>
                  <a:lnTo>
                    <a:pt x="217309" y="456946"/>
                  </a:lnTo>
                  <a:lnTo>
                    <a:pt x="217309" y="461822"/>
                  </a:lnTo>
                  <a:lnTo>
                    <a:pt x="219303" y="462610"/>
                  </a:lnTo>
                  <a:lnTo>
                    <a:pt x="222478" y="463715"/>
                  </a:lnTo>
                  <a:lnTo>
                    <a:pt x="223304" y="465594"/>
                  </a:lnTo>
                  <a:lnTo>
                    <a:pt x="225310" y="467487"/>
                  </a:lnTo>
                  <a:lnTo>
                    <a:pt x="226466" y="467487"/>
                  </a:lnTo>
                  <a:lnTo>
                    <a:pt x="228473" y="465594"/>
                  </a:lnTo>
                  <a:lnTo>
                    <a:pt x="230466" y="465594"/>
                  </a:lnTo>
                  <a:lnTo>
                    <a:pt x="233299" y="464502"/>
                  </a:lnTo>
                  <a:lnTo>
                    <a:pt x="235305" y="464502"/>
                  </a:lnTo>
                  <a:lnTo>
                    <a:pt x="236474" y="466382"/>
                  </a:lnTo>
                  <a:lnTo>
                    <a:pt x="238467" y="468274"/>
                  </a:lnTo>
                  <a:lnTo>
                    <a:pt x="241808" y="469379"/>
                  </a:lnTo>
                  <a:lnTo>
                    <a:pt x="243801" y="471271"/>
                  </a:lnTo>
                  <a:lnTo>
                    <a:pt x="246468" y="473938"/>
                  </a:lnTo>
                  <a:lnTo>
                    <a:pt x="247802" y="476935"/>
                  </a:lnTo>
                  <a:lnTo>
                    <a:pt x="247802" y="480707"/>
                  </a:lnTo>
                  <a:lnTo>
                    <a:pt x="246468" y="482600"/>
                  </a:lnTo>
                  <a:lnTo>
                    <a:pt x="244475" y="484479"/>
                  </a:lnTo>
                  <a:lnTo>
                    <a:pt x="243801" y="485584"/>
                  </a:lnTo>
                  <a:lnTo>
                    <a:pt x="244475" y="487476"/>
                  </a:lnTo>
                  <a:lnTo>
                    <a:pt x="245808" y="489356"/>
                  </a:lnTo>
                  <a:lnTo>
                    <a:pt x="244475" y="491248"/>
                  </a:lnTo>
                  <a:lnTo>
                    <a:pt x="242468" y="492036"/>
                  </a:lnTo>
                  <a:lnTo>
                    <a:pt x="239801" y="493928"/>
                  </a:lnTo>
                  <a:lnTo>
                    <a:pt x="237299" y="495020"/>
                  </a:lnTo>
                  <a:lnTo>
                    <a:pt x="237299" y="498805"/>
                  </a:lnTo>
                  <a:lnTo>
                    <a:pt x="238467" y="502577"/>
                  </a:lnTo>
                  <a:lnTo>
                    <a:pt x="235305" y="506514"/>
                  </a:lnTo>
                  <a:lnTo>
                    <a:pt x="232473" y="509193"/>
                  </a:lnTo>
                  <a:lnTo>
                    <a:pt x="232473" y="509028"/>
                  </a:lnTo>
                  <a:lnTo>
                    <a:pt x="231305" y="510286"/>
                  </a:lnTo>
                  <a:lnTo>
                    <a:pt x="230466" y="512800"/>
                  </a:lnTo>
                  <a:lnTo>
                    <a:pt x="230466" y="514692"/>
                  </a:lnTo>
                  <a:lnTo>
                    <a:pt x="232473" y="515950"/>
                  </a:lnTo>
                  <a:lnTo>
                    <a:pt x="234467" y="514692"/>
                  </a:lnTo>
                  <a:lnTo>
                    <a:pt x="236474" y="514070"/>
                  </a:lnTo>
                  <a:lnTo>
                    <a:pt x="240474" y="512178"/>
                  </a:lnTo>
                  <a:lnTo>
                    <a:pt x="242468" y="512178"/>
                  </a:lnTo>
                  <a:lnTo>
                    <a:pt x="245808" y="510286"/>
                  </a:lnTo>
                  <a:lnTo>
                    <a:pt x="248475" y="508406"/>
                  </a:lnTo>
                  <a:lnTo>
                    <a:pt x="251802" y="508406"/>
                  </a:lnTo>
                  <a:lnTo>
                    <a:pt x="254469" y="509028"/>
                  </a:lnTo>
                  <a:lnTo>
                    <a:pt x="257797" y="510286"/>
                  </a:lnTo>
                  <a:lnTo>
                    <a:pt x="260464" y="510921"/>
                  </a:lnTo>
                  <a:lnTo>
                    <a:pt x="263804" y="510921"/>
                  </a:lnTo>
                  <a:lnTo>
                    <a:pt x="263804" y="512178"/>
                  </a:lnTo>
                  <a:lnTo>
                    <a:pt x="262470" y="515950"/>
                  </a:lnTo>
                  <a:lnTo>
                    <a:pt x="258470" y="515950"/>
                  </a:lnTo>
                  <a:lnTo>
                    <a:pt x="258470" y="517842"/>
                  </a:lnTo>
                  <a:lnTo>
                    <a:pt x="260464" y="518947"/>
                  </a:lnTo>
                  <a:lnTo>
                    <a:pt x="260464" y="520827"/>
                  </a:lnTo>
                  <a:lnTo>
                    <a:pt x="259803" y="522719"/>
                  </a:lnTo>
                  <a:lnTo>
                    <a:pt x="258470" y="525399"/>
                  </a:lnTo>
                  <a:lnTo>
                    <a:pt x="257797" y="530275"/>
                  </a:lnTo>
                  <a:lnTo>
                    <a:pt x="255803" y="534835"/>
                  </a:lnTo>
                  <a:lnTo>
                    <a:pt x="254469" y="536727"/>
                  </a:lnTo>
                  <a:lnTo>
                    <a:pt x="250469" y="537819"/>
                  </a:lnTo>
                  <a:lnTo>
                    <a:pt x="245808" y="539711"/>
                  </a:lnTo>
                  <a:lnTo>
                    <a:pt x="243801" y="540499"/>
                  </a:lnTo>
                  <a:lnTo>
                    <a:pt x="240474" y="541604"/>
                  </a:lnTo>
                  <a:lnTo>
                    <a:pt x="239801" y="542391"/>
                  </a:lnTo>
                  <a:lnTo>
                    <a:pt x="240474" y="544271"/>
                  </a:lnTo>
                  <a:lnTo>
                    <a:pt x="242468" y="546163"/>
                  </a:lnTo>
                  <a:lnTo>
                    <a:pt x="241808" y="547268"/>
                  </a:lnTo>
                  <a:lnTo>
                    <a:pt x="239801" y="549935"/>
                  </a:lnTo>
                  <a:lnTo>
                    <a:pt x="236474" y="557809"/>
                  </a:lnTo>
                  <a:lnTo>
                    <a:pt x="232473" y="564261"/>
                  </a:lnTo>
                  <a:lnTo>
                    <a:pt x="230466" y="569290"/>
                  </a:lnTo>
                  <a:lnTo>
                    <a:pt x="227304" y="575589"/>
                  </a:lnTo>
                  <a:lnTo>
                    <a:pt x="226466" y="577481"/>
                  </a:lnTo>
                  <a:lnTo>
                    <a:pt x="223304" y="577481"/>
                  </a:lnTo>
                  <a:lnTo>
                    <a:pt x="221310" y="576846"/>
                  </a:lnTo>
                  <a:lnTo>
                    <a:pt x="218478" y="575589"/>
                  </a:lnTo>
                  <a:lnTo>
                    <a:pt x="217309" y="576846"/>
                  </a:lnTo>
                  <a:lnTo>
                    <a:pt x="217309" y="577481"/>
                  </a:lnTo>
                  <a:lnTo>
                    <a:pt x="219303" y="578739"/>
                  </a:lnTo>
                  <a:lnTo>
                    <a:pt x="221513" y="580072"/>
                  </a:lnTo>
                  <a:lnTo>
                    <a:pt x="222478" y="581101"/>
                  </a:lnTo>
                  <a:lnTo>
                    <a:pt x="222478" y="581253"/>
                  </a:lnTo>
                  <a:lnTo>
                    <a:pt x="222478" y="586181"/>
                  </a:lnTo>
                  <a:lnTo>
                    <a:pt x="221310" y="588721"/>
                  </a:lnTo>
                  <a:lnTo>
                    <a:pt x="221310" y="595071"/>
                  </a:lnTo>
                  <a:lnTo>
                    <a:pt x="223304" y="598881"/>
                  </a:lnTo>
                  <a:lnTo>
                    <a:pt x="222478" y="601421"/>
                  </a:lnTo>
                  <a:lnTo>
                    <a:pt x="219303" y="602691"/>
                  </a:lnTo>
                  <a:lnTo>
                    <a:pt x="216471" y="602691"/>
                  </a:lnTo>
                  <a:lnTo>
                    <a:pt x="213309" y="603961"/>
                  </a:lnTo>
                  <a:lnTo>
                    <a:pt x="209308" y="606501"/>
                  </a:lnTo>
                  <a:lnTo>
                    <a:pt x="207302" y="605231"/>
                  </a:lnTo>
                  <a:lnTo>
                    <a:pt x="203314" y="607771"/>
                  </a:lnTo>
                  <a:lnTo>
                    <a:pt x="201307" y="607771"/>
                  </a:lnTo>
                  <a:lnTo>
                    <a:pt x="199313" y="605231"/>
                  </a:lnTo>
                  <a:lnTo>
                    <a:pt x="198145" y="603961"/>
                  </a:lnTo>
                  <a:lnTo>
                    <a:pt x="197307" y="602691"/>
                  </a:lnTo>
                  <a:lnTo>
                    <a:pt x="196138" y="600151"/>
                  </a:lnTo>
                  <a:lnTo>
                    <a:pt x="196138" y="596341"/>
                  </a:lnTo>
                  <a:lnTo>
                    <a:pt x="198145" y="593801"/>
                  </a:lnTo>
                  <a:lnTo>
                    <a:pt x="197307" y="592531"/>
                  </a:lnTo>
                  <a:lnTo>
                    <a:pt x="193306" y="592531"/>
                  </a:lnTo>
                  <a:lnTo>
                    <a:pt x="191312" y="591261"/>
                  </a:lnTo>
                  <a:lnTo>
                    <a:pt x="189306" y="595071"/>
                  </a:lnTo>
                  <a:lnTo>
                    <a:pt x="187312" y="601421"/>
                  </a:lnTo>
                  <a:lnTo>
                    <a:pt x="186143" y="605231"/>
                  </a:lnTo>
                  <a:lnTo>
                    <a:pt x="184150" y="606501"/>
                  </a:lnTo>
                  <a:lnTo>
                    <a:pt x="182143" y="609041"/>
                  </a:lnTo>
                  <a:lnTo>
                    <a:pt x="174142" y="609041"/>
                  </a:lnTo>
                  <a:lnTo>
                    <a:pt x="173316" y="607771"/>
                  </a:lnTo>
                  <a:lnTo>
                    <a:pt x="173316" y="605231"/>
                  </a:lnTo>
                  <a:lnTo>
                    <a:pt x="171310" y="601421"/>
                  </a:lnTo>
                  <a:lnTo>
                    <a:pt x="166979" y="601421"/>
                  </a:lnTo>
                  <a:lnTo>
                    <a:pt x="164985" y="600151"/>
                  </a:lnTo>
                  <a:lnTo>
                    <a:pt x="166141" y="598881"/>
                  </a:lnTo>
                  <a:lnTo>
                    <a:pt x="166979" y="596341"/>
                  </a:lnTo>
                  <a:lnTo>
                    <a:pt x="166979" y="593801"/>
                  </a:lnTo>
                  <a:lnTo>
                    <a:pt x="166141" y="593801"/>
                  </a:lnTo>
                  <a:lnTo>
                    <a:pt x="162153" y="598881"/>
                  </a:lnTo>
                  <a:lnTo>
                    <a:pt x="156146" y="598881"/>
                  </a:lnTo>
                  <a:lnTo>
                    <a:pt x="154813" y="603961"/>
                  </a:lnTo>
                  <a:lnTo>
                    <a:pt x="154152" y="607771"/>
                  </a:lnTo>
                  <a:lnTo>
                    <a:pt x="154152" y="610311"/>
                  </a:lnTo>
                  <a:lnTo>
                    <a:pt x="152819" y="611581"/>
                  </a:lnTo>
                  <a:lnTo>
                    <a:pt x="150152" y="612851"/>
                  </a:lnTo>
                  <a:lnTo>
                    <a:pt x="148145" y="612851"/>
                  </a:lnTo>
                  <a:lnTo>
                    <a:pt x="144818" y="610311"/>
                  </a:lnTo>
                  <a:lnTo>
                    <a:pt x="142151" y="609041"/>
                  </a:lnTo>
                  <a:lnTo>
                    <a:pt x="140157" y="606501"/>
                  </a:lnTo>
                  <a:lnTo>
                    <a:pt x="138823" y="606501"/>
                  </a:lnTo>
                  <a:lnTo>
                    <a:pt x="136817" y="607771"/>
                  </a:lnTo>
                  <a:lnTo>
                    <a:pt x="134823" y="607771"/>
                  </a:lnTo>
                  <a:lnTo>
                    <a:pt x="134823" y="605231"/>
                  </a:lnTo>
                  <a:lnTo>
                    <a:pt x="133654" y="605231"/>
                  </a:lnTo>
                  <a:lnTo>
                    <a:pt x="131648" y="607771"/>
                  </a:lnTo>
                  <a:lnTo>
                    <a:pt x="130822" y="607771"/>
                  </a:lnTo>
                  <a:lnTo>
                    <a:pt x="128816" y="610311"/>
                  </a:lnTo>
                  <a:lnTo>
                    <a:pt x="125653" y="612851"/>
                  </a:lnTo>
                  <a:lnTo>
                    <a:pt x="124815" y="610311"/>
                  </a:lnTo>
                  <a:lnTo>
                    <a:pt x="124815" y="607771"/>
                  </a:lnTo>
                  <a:lnTo>
                    <a:pt x="121653" y="607771"/>
                  </a:lnTo>
                  <a:lnTo>
                    <a:pt x="120815" y="606501"/>
                  </a:lnTo>
                  <a:lnTo>
                    <a:pt x="119659" y="606501"/>
                  </a:lnTo>
                  <a:lnTo>
                    <a:pt x="119659" y="609041"/>
                  </a:lnTo>
                  <a:lnTo>
                    <a:pt x="117652" y="611581"/>
                  </a:lnTo>
                  <a:lnTo>
                    <a:pt x="116814" y="612851"/>
                  </a:lnTo>
                  <a:lnTo>
                    <a:pt x="116814" y="611936"/>
                  </a:lnTo>
                  <a:lnTo>
                    <a:pt x="113652" y="610831"/>
                  </a:lnTo>
                  <a:lnTo>
                    <a:pt x="108826" y="608952"/>
                  </a:lnTo>
                  <a:lnTo>
                    <a:pt x="108331" y="608164"/>
                  </a:lnTo>
                  <a:lnTo>
                    <a:pt x="107657" y="607060"/>
                  </a:lnTo>
                  <a:lnTo>
                    <a:pt x="110820" y="604380"/>
                  </a:lnTo>
                  <a:lnTo>
                    <a:pt x="110820" y="602500"/>
                  </a:lnTo>
                  <a:lnTo>
                    <a:pt x="112826" y="599503"/>
                  </a:lnTo>
                  <a:lnTo>
                    <a:pt x="114820" y="594626"/>
                  </a:lnTo>
                  <a:lnTo>
                    <a:pt x="114820" y="595071"/>
                  </a:lnTo>
                  <a:lnTo>
                    <a:pt x="115658" y="591261"/>
                  </a:lnTo>
                  <a:lnTo>
                    <a:pt x="115658" y="590067"/>
                  </a:lnTo>
                  <a:lnTo>
                    <a:pt x="115658" y="583145"/>
                  </a:lnTo>
                  <a:lnTo>
                    <a:pt x="115658" y="581253"/>
                  </a:lnTo>
                  <a:lnTo>
                    <a:pt x="115658" y="579831"/>
                  </a:lnTo>
                  <a:lnTo>
                    <a:pt x="115658" y="579361"/>
                  </a:lnTo>
                  <a:lnTo>
                    <a:pt x="115658" y="573697"/>
                  </a:lnTo>
                  <a:lnTo>
                    <a:pt x="109651" y="573074"/>
                  </a:lnTo>
                  <a:lnTo>
                    <a:pt x="104825" y="573074"/>
                  </a:lnTo>
                  <a:lnTo>
                    <a:pt x="102819" y="571817"/>
                  </a:lnTo>
                  <a:lnTo>
                    <a:pt x="97663" y="571817"/>
                  </a:lnTo>
                  <a:lnTo>
                    <a:pt x="95656" y="571182"/>
                  </a:lnTo>
                  <a:lnTo>
                    <a:pt x="92494" y="571182"/>
                  </a:lnTo>
                  <a:lnTo>
                    <a:pt x="90487" y="571817"/>
                  </a:lnTo>
                  <a:lnTo>
                    <a:pt x="87655" y="571182"/>
                  </a:lnTo>
                  <a:lnTo>
                    <a:pt x="85661" y="569290"/>
                  </a:lnTo>
                  <a:lnTo>
                    <a:pt x="83654" y="568032"/>
                  </a:lnTo>
                  <a:lnTo>
                    <a:pt x="81661" y="565518"/>
                  </a:lnTo>
                  <a:lnTo>
                    <a:pt x="80492" y="563473"/>
                  </a:lnTo>
                  <a:lnTo>
                    <a:pt x="79654" y="562368"/>
                  </a:lnTo>
                  <a:lnTo>
                    <a:pt x="77660" y="561581"/>
                  </a:lnTo>
                  <a:lnTo>
                    <a:pt x="78498" y="559701"/>
                  </a:lnTo>
                  <a:lnTo>
                    <a:pt x="76492" y="558596"/>
                  </a:lnTo>
                  <a:lnTo>
                    <a:pt x="74498" y="557809"/>
                  </a:lnTo>
                  <a:lnTo>
                    <a:pt x="73660" y="557809"/>
                  </a:lnTo>
                  <a:lnTo>
                    <a:pt x="69659" y="558596"/>
                  </a:lnTo>
                  <a:lnTo>
                    <a:pt x="66497" y="558596"/>
                  </a:lnTo>
                  <a:lnTo>
                    <a:pt x="70497" y="559701"/>
                  </a:lnTo>
                  <a:lnTo>
                    <a:pt x="70497" y="561581"/>
                  </a:lnTo>
                  <a:lnTo>
                    <a:pt x="72491" y="563473"/>
                  </a:lnTo>
                  <a:lnTo>
                    <a:pt x="73660" y="566153"/>
                  </a:lnTo>
                  <a:lnTo>
                    <a:pt x="75653" y="569925"/>
                  </a:lnTo>
                  <a:lnTo>
                    <a:pt x="77660" y="571817"/>
                  </a:lnTo>
                  <a:lnTo>
                    <a:pt x="79654" y="571817"/>
                  </a:lnTo>
                  <a:lnTo>
                    <a:pt x="81661" y="573074"/>
                  </a:lnTo>
                  <a:lnTo>
                    <a:pt x="83654" y="573697"/>
                  </a:lnTo>
                  <a:lnTo>
                    <a:pt x="83654" y="576846"/>
                  </a:lnTo>
                  <a:lnTo>
                    <a:pt x="85661" y="578739"/>
                  </a:lnTo>
                  <a:lnTo>
                    <a:pt x="86487" y="580631"/>
                  </a:lnTo>
                  <a:lnTo>
                    <a:pt x="89662" y="584403"/>
                  </a:lnTo>
                  <a:lnTo>
                    <a:pt x="90487" y="584403"/>
                  </a:lnTo>
                  <a:lnTo>
                    <a:pt x="91655" y="586295"/>
                  </a:lnTo>
                  <a:lnTo>
                    <a:pt x="92494" y="587082"/>
                  </a:lnTo>
                  <a:lnTo>
                    <a:pt x="94488" y="584403"/>
                  </a:lnTo>
                  <a:lnTo>
                    <a:pt x="96494" y="583145"/>
                  </a:lnTo>
                  <a:lnTo>
                    <a:pt x="97663" y="585025"/>
                  </a:lnTo>
                  <a:lnTo>
                    <a:pt x="96494" y="588175"/>
                  </a:lnTo>
                  <a:lnTo>
                    <a:pt x="94488" y="590854"/>
                  </a:lnTo>
                  <a:lnTo>
                    <a:pt x="91655" y="593839"/>
                  </a:lnTo>
                  <a:lnTo>
                    <a:pt x="91655" y="596519"/>
                  </a:lnTo>
                  <a:lnTo>
                    <a:pt x="87655" y="598716"/>
                  </a:lnTo>
                  <a:lnTo>
                    <a:pt x="78498" y="598716"/>
                  </a:lnTo>
                  <a:lnTo>
                    <a:pt x="72491" y="599503"/>
                  </a:lnTo>
                  <a:lnTo>
                    <a:pt x="67665" y="603288"/>
                  </a:lnTo>
                  <a:lnTo>
                    <a:pt x="64490" y="605167"/>
                  </a:lnTo>
                  <a:lnTo>
                    <a:pt x="58496" y="606272"/>
                  </a:lnTo>
                  <a:lnTo>
                    <a:pt x="19329" y="614616"/>
                  </a:lnTo>
                  <a:lnTo>
                    <a:pt x="0" y="619493"/>
                  </a:lnTo>
                  <a:lnTo>
                    <a:pt x="1168" y="622160"/>
                  </a:lnTo>
                  <a:lnTo>
                    <a:pt x="20002" y="617601"/>
                  </a:lnTo>
                  <a:lnTo>
                    <a:pt x="59334" y="608952"/>
                  </a:lnTo>
                  <a:lnTo>
                    <a:pt x="64490" y="608164"/>
                  </a:lnTo>
                  <a:lnTo>
                    <a:pt x="67665" y="608952"/>
                  </a:lnTo>
                  <a:lnTo>
                    <a:pt x="71666" y="608164"/>
                  </a:lnTo>
                  <a:lnTo>
                    <a:pt x="73660" y="608952"/>
                  </a:lnTo>
                  <a:lnTo>
                    <a:pt x="74498" y="610044"/>
                  </a:lnTo>
                  <a:lnTo>
                    <a:pt x="74498" y="612724"/>
                  </a:lnTo>
                  <a:lnTo>
                    <a:pt x="72491" y="613829"/>
                  </a:lnTo>
                  <a:lnTo>
                    <a:pt x="71666" y="614616"/>
                  </a:lnTo>
                  <a:lnTo>
                    <a:pt x="70497" y="619493"/>
                  </a:lnTo>
                  <a:lnTo>
                    <a:pt x="69659" y="622160"/>
                  </a:lnTo>
                  <a:lnTo>
                    <a:pt x="67665" y="624052"/>
                  </a:lnTo>
                  <a:lnTo>
                    <a:pt x="66497" y="627837"/>
                  </a:lnTo>
                  <a:lnTo>
                    <a:pt x="66497" y="632714"/>
                  </a:lnTo>
                  <a:lnTo>
                    <a:pt x="65328" y="637273"/>
                  </a:lnTo>
                  <a:lnTo>
                    <a:pt x="64490" y="640257"/>
                  </a:lnTo>
                  <a:lnTo>
                    <a:pt x="64490" y="649859"/>
                  </a:lnTo>
                  <a:lnTo>
                    <a:pt x="66497" y="652856"/>
                  </a:lnTo>
                  <a:lnTo>
                    <a:pt x="69659" y="651751"/>
                  </a:lnTo>
                  <a:lnTo>
                    <a:pt x="71666" y="650963"/>
                  </a:lnTo>
                  <a:lnTo>
                    <a:pt x="75653" y="650963"/>
                  </a:lnTo>
                  <a:lnTo>
                    <a:pt x="76492" y="653630"/>
                  </a:lnTo>
                  <a:lnTo>
                    <a:pt x="74498" y="655523"/>
                  </a:lnTo>
                  <a:lnTo>
                    <a:pt x="74498" y="658520"/>
                  </a:lnTo>
                  <a:lnTo>
                    <a:pt x="75653" y="660400"/>
                  </a:lnTo>
                  <a:lnTo>
                    <a:pt x="78498" y="663079"/>
                  </a:lnTo>
                  <a:lnTo>
                    <a:pt x="77660" y="666064"/>
                  </a:lnTo>
                  <a:lnTo>
                    <a:pt x="73660" y="669848"/>
                  </a:lnTo>
                  <a:lnTo>
                    <a:pt x="73660" y="671728"/>
                  </a:lnTo>
                  <a:lnTo>
                    <a:pt x="76492" y="674408"/>
                  </a:lnTo>
                  <a:lnTo>
                    <a:pt x="76492" y="676300"/>
                  </a:lnTo>
                  <a:lnTo>
                    <a:pt x="73660" y="679284"/>
                  </a:lnTo>
                  <a:lnTo>
                    <a:pt x="71666" y="684161"/>
                  </a:lnTo>
                  <a:lnTo>
                    <a:pt x="69659" y="686841"/>
                  </a:lnTo>
                  <a:lnTo>
                    <a:pt x="65328" y="689825"/>
                  </a:lnTo>
                  <a:lnTo>
                    <a:pt x="64490" y="691718"/>
                  </a:lnTo>
                  <a:lnTo>
                    <a:pt x="67665" y="691718"/>
                  </a:lnTo>
                  <a:lnTo>
                    <a:pt x="70497" y="689825"/>
                  </a:lnTo>
                  <a:lnTo>
                    <a:pt x="73660" y="689825"/>
                  </a:lnTo>
                  <a:lnTo>
                    <a:pt x="71666" y="691718"/>
                  </a:lnTo>
                  <a:lnTo>
                    <a:pt x="70497" y="693610"/>
                  </a:lnTo>
                  <a:lnTo>
                    <a:pt x="70497" y="694385"/>
                  </a:lnTo>
                  <a:lnTo>
                    <a:pt x="73660" y="695490"/>
                  </a:lnTo>
                  <a:lnTo>
                    <a:pt x="76492" y="695490"/>
                  </a:lnTo>
                  <a:lnTo>
                    <a:pt x="78498" y="693610"/>
                  </a:lnTo>
                  <a:lnTo>
                    <a:pt x="80492" y="693610"/>
                  </a:lnTo>
                  <a:lnTo>
                    <a:pt x="82486" y="694385"/>
                  </a:lnTo>
                  <a:lnTo>
                    <a:pt x="84493" y="695490"/>
                  </a:lnTo>
                  <a:lnTo>
                    <a:pt x="86487" y="695490"/>
                  </a:lnTo>
                  <a:lnTo>
                    <a:pt x="87655" y="696277"/>
                  </a:lnTo>
                  <a:lnTo>
                    <a:pt x="88493" y="699274"/>
                  </a:lnTo>
                  <a:lnTo>
                    <a:pt x="87655" y="701154"/>
                  </a:lnTo>
                  <a:lnTo>
                    <a:pt x="87655" y="703834"/>
                  </a:lnTo>
                  <a:lnTo>
                    <a:pt x="89662" y="704938"/>
                  </a:lnTo>
                  <a:lnTo>
                    <a:pt x="94488" y="704938"/>
                  </a:lnTo>
                  <a:lnTo>
                    <a:pt x="96494" y="705726"/>
                  </a:lnTo>
                  <a:lnTo>
                    <a:pt x="94488" y="708710"/>
                  </a:lnTo>
                  <a:lnTo>
                    <a:pt x="93662" y="710755"/>
                  </a:lnTo>
                  <a:lnTo>
                    <a:pt x="91655" y="713270"/>
                  </a:lnTo>
                  <a:lnTo>
                    <a:pt x="91655" y="716419"/>
                  </a:lnTo>
                  <a:lnTo>
                    <a:pt x="94488" y="718312"/>
                  </a:lnTo>
                  <a:lnTo>
                    <a:pt x="99656" y="717054"/>
                  </a:lnTo>
                  <a:lnTo>
                    <a:pt x="106819" y="715162"/>
                  </a:lnTo>
                  <a:lnTo>
                    <a:pt x="110820" y="714527"/>
                  </a:lnTo>
                  <a:lnTo>
                    <a:pt x="113652" y="716419"/>
                  </a:lnTo>
                  <a:lnTo>
                    <a:pt x="114820" y="718312"/>
                  </a:lnTo>
                  <a:lnTo>
                    <a:pt x="114820" y="722083"/>
                  </a:lnTo>
                  <a:lnTo>
                    <a:pt x="114820" y="723341"/>
                  </a:lnTo>
                  <a:lnTo>
                    <a:pt x="115658" y="725881"/>
                  </a:lnTo>
                  <a:lnTo>
                    <a:pt x="120815" y="725881"/>
                  </a:lnTo>
                  <a:lnTo>
                    <a:pt x="124815" y="722071"/>
                  </a:lnTo>
                  <a:lnTo>
                    <a:pt x="129654" y="718261"/>
                  </a:lnTo>
                  <a:lnTo>
                    <a:pt x="138150" y="713181"/>
                  </a:lnTo>
                  <a:lnTo>
                    <a:pt x="150812" y="708101"/>
                  </a:lnTo>
                  <a:lnTo>
                    <a:pt x="158153" y="705561"/>
                  </a:lnTo>
                  <a:lnTo>
                    <a:pt x="160820" y="704291"/>
                  </a:lnTo>
                  <a:lnTo>
                    <a:pt x="164147" y="701751"/>
                  </a:lnTo>
                  <a:lnTo>
                    <a:pt x="166979" y="700481"/>
                  </a:lnTo>
                  <a:lnTo>
                    <a:pt x="168986" y="701751"/>
                  </a:lnTo>
                  <a:lnTo>
                    <a:pt x="170141" y="704291"/>
                  </a:lnTo>
                  <a:lnTo>
                    <a:pt x="168986" y="708101"/>
                  </a:lnTo>
                  <a:lnTo>
                    <a:pt x="170141" y="711911"/>
                  </a:lnTo>
                  <a:lnTo>
                    <a:pt x="172148" y="713181"/>
                  </a:lnTo>
                  <a:lnTo>
                    <a:pt x="176149" y="714451"/>
                  </a:lnTo>
                  <a:lnTo>
                    <a:pt x="179311" y="714451"/>
                  </a:lnTo>
                  <a:lnTo>
                    <a:pt x="182143" y="715721"/>
                  </a:lnTo>
                  <a:lnTo>
                    <a:pt x="183311" y="718261"/>
                  </a:lnTo>
                  <a:lnTo>
                    <a:pt x="182143" y="720801"/>
                  </a:lnTo>
                  <a:lnTo>
                    <a:pt x="181317" y="724611"/>
                  </a:lnTo>
                  <a:lnTo>
                    <a:pt x="180149" y="728421"/>
                  </a:lnTo>
                  <a:lnTo>
                    <a:pt x="177317" y="729691"/>
                  </a:lnTo>
                  <a:lnTo>
                    <a:pt x="174142" y="730961"/>
                  </a:lnTo>
                  <a:lnTo>
                    <a:pt x="166979" y="724611"/>
                  </a:lnTo>
                  <a:lnTo>
                    <a:pt x="164985" y="724611"/>
                  </a:lnTo>
                  <a:lnTo>
                    <a:pt x="160820" y="725881"/>
                  </a:lnTo>
                  <a:lnTo>
                    <a:pt x="160820" y="729691"/>
                  </a:lnTo>
                  <a:lnTo>
                    <a:pt x="162153" y="732231"/>
                  </a:lnTo>
                  <a:lnTo>
                    <a:pt x="160820" y="733501"/>
                  </a:lnTo>
                  <a:lnTo>
                    <a:pt x="158153" y="733501"/>
                  </a:lnTo>
                  <a:lnTo>
                    <a:pt x="154813" y="732231"/>
                  </a:lnTo>
                  <a:lnTo>
                    <a:pt x="154152" y="730961"/>
                  </a:lnTo>
                  <a:lnTo>
                    <a:pt x="152146" y="732231"/>
                  </a:lnTo>
                  <a:lnTo>
                    <a:pt x="152819" y="734771"/>
                  </a:lnTo>
                  <a:lnTo>
                    <a:pt x="154152" y="736041"/>
                  </a:lnTo>
                  <a:lnTo>
                    <a:pt x="156146" y="737311"/>
                  </a:lnTo>
                  <a:lnTo>
                    <a:pt x="156146" y="739851"/>
                  </a:lnTo>
                  <a:lnTo>
                    <a:pt x="152146" y="743661"/>
                  </a:lnTo>
                  <a:lnTo>
                    <a:pt x="152819" y="744931"/>
                  </a:lnTo>
                  <a:lnTo>
                    <a:pt x="152146" y="747471"/>
                  </a:lnTo>
                  <a:lnTo>
                    <a:pt x="150812" y="748741"/>
                  </a:lnTo>
                  <a:lnTo>
                    <a:pt x="144145" y="748741"/>
                  </a:lnTo>
                  <a:lnTo>
                    <a:pt x="142151" y="751281"/>
                  </a:lnTo>
                  <a:lnTo>
                    <a:pt x="142811" y="753821"/>
                  </a:lnTo>
                  <a:lnTo>
                    <a:pt x="144818" y="757631"/>
                  </a:lnTo>
                  <a:lnTo>
                    <a:pt x="148818" y="767791"/>
                  </a:lnTo>
                  <a:lnTo>
                    <a:pt x="148818" y="777951"/>
                  </a:lnTo>
                  <a:lnTo>
                    <a:pt x="140817" y="783031"/>
                  </a:lnTo>
                  <a:lnTo>
                    <a:pt x="138823" y="785571"/>
                  </a:lnTo>
                  <a:lnTo>
                    <a:pt x="130822" y="785571"/>
                  </a:lnTo>
                  <a:lnTo>
                    <a:pt x="123647" y="793191"/>
                  </a:lnTo>
                  <a:lnTo>
                    <a:pt x="121653" y="799541"/>
                  </a:lnTo>
                  <a:lnTo>
                    <a:pt x="120815" y="800811"/>
                  </a:lnTo>
                  <a:lnTo>
                    <a:pt x="116814" y="800811"/>
                  </a:lnTo>
                  <a:lnTo>
                    <a:pt x="116814" y="799973"/>
                  </a:lnTo>
                  <a:lnTo>
                    <a:pt x="113652" y="800760"/>
                  </a:lnTo>
                  <a:lnTo>
                    <a:pt x="112826" y="807529"/>
                  </a:lnTo>
                  <a:lnTo>
                    <a:pt x="111658" y="809421"/>
                  </a:lnTo>
                  <a:lnTo>
                    <a:pt x="112826" y="812406"/>
                  </a:lnTo>
                  <a:lnTo>
                    <a:pt x="113652" y="815086"/>
                  </a:lnTo>
                  <a:lnTo>
                    <a:pt x="114820" y="816965"/>
                  </a:lnTo>
                  <a:lnTo>
                    <a:pt x="109651" y="821842"/>
                  </a:lnTo>
                  <a:lnTo>
                    <a:pt x="106819" y="823734"/>
                  </a:lnTo>
                  <a:lnTo>
                    <a:pt x="103657" y="821842"/>
                  </a:lnTo>
                  <a:lnTo>
                    <a:pt x="98488" y="821842"/>
                  </a:lnTo>
                  <a:lnTo>
                    <a:pt x="99656" y="823734"/>
                  </a:lnTo>
                  <a:lnTo>
                    <a:pt x="102819" y="824522"/>
                  </a:lnTo>
                  <a:lnTo>
                    <a:pt x="103657" y="825627"/>
                  </a:lnTo>
                  <a:lnTo>
                    <a:pt x="103657" y="826414"/>
                  </a:lnTo>
                  <a:lnTo>
                    <a:pt x="98488" y="830186"/>
                  </a:lnTo>
                  <a:lnTo>
                    <a:pt x="92494" y="835850"/>
                  </a:lnTo>
                  <a:lnTo>
                    <a:pt x="91655" y="836955"/>
                  </a:lnTo>
                  <a:lnTo>
                    <a:pt x="92494" y="838835"/>
                  </a:lnTo>
                  <a:lnTo>
                    <a:pt x="96494" y="837742"/>
                  </a:lnTo>
                  <a:lnTo>
                    <a:pt x="100825" y="835850"/>
                  </a:lnTo>
                  <a:lnTo>
                    <a:pt x="105651" y="833170"/>
                  </a:lnTo>
                  <a:lnTo>
                    <a:pt x="111658" y="833170"/>
                  </a:lnTo>
                  <a:lnTo>
                    <a:pt x="113652" y="832078"/>
                  </a:lnTo>
                  <a:lnTo>
                    <a:pt x="114820" y="832485"/>
                  </a:lnTo>
                  <a:lnTo>
                    <a:pt x="119659" y="835101"/>
                  </a:lnTo>
                  <a:lnTo>
                    <a:pt x="122821" y="833831"/>
                  </a:lnTo>
                  <a:lnTo>
                    <a:pt x="122821" y="831291"/>
                  </a:lnTo>
                  <a:lnTo>
                    <a:pt x="121653" y="828751"/>
                  </a:lnTo>
                  <a:lnTo>
                    <a:pt x="119659" y="827481"/>
                  </a:lnTo>
                  <a:lnTo>
                    <a:pt x="120815" y="824941"/>
                  </a:lnTo>
                  <a:lnTo>
                    <a:pt x="127647" y="824941"/>
                  </a:lnTo>
                  <a:lnTo>
                    <a:pt x="130822" y="827481"/>
                  </a:lnTo>
                  <a:lnTo>
                    <a:pt x="132816" y="830021"/>
                  </a:lnTo>
                  <a:lnTo>
                    <a:pt x="136156" y="831291"/>
                  </a:lnTo>
                  <a:lnTo>
                    <a:pt x="140817" y="831291"/>
                  </a:lnTo>
                  <a:lnTo>
                    <a:pt x="142151" y="830021"/>
                  </a:lnTo>
                  <a:lnTo>
                    <a:pt x="140157" y="828751"/>
                  </a:lnTo>
                  <a:lnTo>
                    <a:pt x="140157" y="827481"/>
                  </a:lnTo>
                  <a:lnTo>
                    <a:pt x="142151" y="826211"/>
                  </a:lnTo>
                  <a:lnTo>
                    <a:pt x="142811" y="824941"/>
                  </a:lnTo>
                  <a:lnTo>
                    <a:pt x="142811" y="823671"/>
                  </a:lnTo>
                  <a:lnTo>
                    <a:pt x="144145" y="822401"/>
                  </a:lnTo>
                  <a:lnTo>
                    <a:pt x="148145" y="821131"/>
                  </a:lnTo>
                  <a:lnTo>
                    <a:pt x="150152" y="821131"/>
                  </a:lnTo>
                  <a:lnTo>
                    <a:pt x="148818" y="817321"/>
                  </a:lnTo>
                  <a:lnTo>
                    <a:pt x="148818" y="813511"/>
                  </a:lnTo>
                  <a:lnTo>
                    <a:pt x="150812" y="813511"/>
                  </a:lnTo>
                  <a:lnTo>
                    <a:pt x="154813" y="809701"/>
                  </a:lnTo>
                  <a:lnTo>
                    <a:pt x="158813" y="800811"/>
                  </a:lnTo>
                  <a:lnTo>
                    <a:pt x="162979" y="795731"/>
                  </a:lnTo>
                  <a:lnTo>
                    <a:pt x="166141" y="794461"/>
                  </a:lnTo>
                  <a:lnTo>
                    <a:pt x="178142" y="794461"/>
                  </a:lnTo>
                  <a:lnTo>
                    <a:pt x="179311" y="790651"/>
                  </a:lnTo>
                  <a:lnTo>
                    <a:pt x="178142" y="788111"/>
                  </a:lnTo>
                  <a:lnTo>
                    <a:pt x="179311" y="781761"/>
                  </a:lnTo>
                  <a:lnTo>
                    <a:pt x="183311" y="779221"/>
                  </a:lnTo>
                  <a:lnTo>
                    <a:pt x="183311" y="776681"/>
                  </a:lnTo>
                  <a:lnTo>
                    <a:pt x="190144" y="770331"/>
                  </a:lnTo>
                  <a:lnTo>
                    <a:pt x="193306" y="770331"/>
                  </a:lnTo>
                  <a:lnTo>
                    <a:pt x="193306" y="771601"/>
                  </a:lnTo>
                  <a:lnTo>
                    <a:pt x="192138" y="775411"/>
                  </a:lnTo>
                  <a:lnTo>
                    <a:pt x="191312" y="780491"/>
                  </a:lnTo>
                  <a:lnTo>
                    <a:pt x="192138" y="785571"/>
                  </a:lnTo>
                  <a:lnTo>
                    <a:pt x="195313" y="789381"/>
                  </a:lnTo>
                  <a:lnTo>
                    <a:pt x="196138" y="790651"/>
                  </a:lnTo>
                  <a:lnTo>
                    <a:pt x="195313" y="794461"/>
                  </a:lnTo>
                  <a:lnTo>
                    <a:pt x="196138" y="798271"/>
                  </a:lnTo>
                  <a:lnTo>
                    <a:pt x="193306" y="804621"/>
                  </a:lnTo>
                  <a:lnTo>
                    <a:pt x="197307" y="809701"/>
                  </a:lnTo>
                  <a:lnTo>
                    <a:pt x="196138" y="810971"/>
                  </a:lnTo>
                  <a:lnTo>
                    <a:pt x="197307" y="813511"/>
                  </a:lnTo>
                  <a:lnTo>
                    <a:pt x="202145" y="813511"/>
                  </a:lnTo>
                  <a:lnTo>
                    <a:pt x="203314" y="817321"/>
                  </a:lnTo>
                  <a:lnTo>
                    <a:pt x="205308" y="818591"/>
                  </a:lnTo>
                  <a:lnTo>
                    <a:pt x="204470" y="824941"/>
                  </a:lnTo>
                  <a:lnTo>
                    <a:pt x="209308" y="831291"/>
                  </a:lnTo>
                  <a:lnTo>
                    <a:pt x="209308" y="835101"/>
                  </a:lnTo>
                  <a:lnTo>
                    <a:pt x="208305" y="836371"/>
                  </a:lnTo>
                  <a:lnTo>
                    <a:pt x="219887" y="836371"/>
                  </a:lnTo>
                  <a:lnTo>
                    <a:pt x="222478" y="833831"/>
                  </a:lnTo>
                  <a:lnTo>
                    <a:pt x="224472" y="821131"/>
                  </a:lnTo>
                  <a:lnTo>
                    <a:pt x="221310" y="812241"/>
                  </a:lnTo>
                  <a:lnTo>
                    <a:pt x="223304" y="808431"/>
                  </a:lnTo>
                  <a:lnTo>
                    <a:pt x="224472" y="809701"/>
                  </a:lnTo>
                  <a:lnTo>
                    <a:pt x="228473" y="809701"/>
                  </a:lnTo>
                  <a:lnTo>
                    <a:pt x="229882" y="808431"/>
                  </a:lnTo>
                  <a:lnTo>
                    <a:pt x="231305" y="807161"/>
                  </a:lnTo>
                  <a:lnTo>
                    <a:pt x="232473" y="795731"/>
                  </a:lnTo>
                  <a:lnTo>
                    <a:pt x="232473" y="795096"/>
                  </a:lnTo>
                  <a:lnTo>
                    <a:pt x="237299" y="782980"/>
                  </a:lnTo>
                  <a:lnTo>
                    <a:pt x="236474" y="777951"/>
                  </a:lnTo>
                  <a:lnTo>
                    <a:pt x="238467" y="776058"/>
                  </a:lnTo>
                  <a:lnTo>
                    <a:pt x="239801" y="776058"/>
                  </a:lnTo>
                  <a:lnTo>
                    <a:pt x="240474" y="777951"/>
                  </a:lnTo>
                  <a:lnTo>
                    <a:pt x="242468" y="779830"/>
                  </a:lnTo>
                  <a:lnTo>
                    <a:pt x="245808" y="779208"/>
                  </a:lnTo>
                  <a:lnTo>
                    <a:pt x="252463" y="779830"/>
                  </a:lnTo>
                  <a:lnTo>
                    <a:pt x="258470" y="783615"/>
                  </a:lnTo>
                  <a:lnTo>
                    <a:pt x="263804" y="786752"/>
                  </a:lnTo>
                  <a:lnTo>
                    <a:pt x="265798" y="786752"/>
                  </a:lnTo>
                  <a:lnTo>
                    <a:pt x="265798" y="782980"/>
                  </a:lnTo>
                  <a:lnTo>
                    <a:pt x="263804" y="779830"/>
                  </a:lnTo>
                  <a:lnTo>
                    <a:pt x="263359" y="779208"/>
                  </a:lnTo>
                  <a:lnTo>
                    <a:pt x="262470" y="777951"/>
                  </a:lnTo>
                  <a:lnTo>
                    <a:pt x="265468" y="776058"/>
                  </a:lnTo>
                  <a:lnTo>
                    <a:pt x="266471" y="775423"/>
                  </a:lnTo>
                  <a:lnTo>
                    <a:pt x="267804" y="773544"/>
                  </a:lnTo>
                  <a:lnTo>
                    <a:pt x="265798" y="772287"/>
                  </a:lnTo>
                  <a:lnTo>
                    <a:pt x="260464" y="773544"/>
                  </a:lnTo>
                  <a:lnTo>
                    <a:pt x="259803" y="771499"/>
                  </a:lnTo>
                  <a:lnTo>
                    <a:pt x="260464" y="767715"/>
                  </a:lnTo>
                  <a:lnTo>
                    <a:pt x="259803" y="765835"/>
                  </a:lnTo>
                  <a:lnTo>
                    <a:pt x="256463" y="764730"/>
                  </a:lnTo>
                  <a:lnTo>
                    <a:pt x="255803" y="762050"/>
                  </a:lnTo>
                  <a:lnTo>
                    <a:pt x="258470" y="759853"/>
                  </a:lnTo>
                  <a:lnTo>
                    <a:pt x="260464" y="759066"/>
                  </a:lnTo>
                  <a:lnTo>
                    <a:pt x="260464" y="755281"/>
                  </a:lnTo>
                  <a:lnTo>
                    <a:pt x="267804" y="755281"/>
                  </a:lnTo>
                  <a:lnTo>
                    <a:pt x="267804" y="752297"/>
                  </a:lnTo>
                  <a:lnTo>
                    <a:pt x="260464" y="750404"/>
                  </a:lnTo>
                  <a:lnTo>
                    <a:pt x="256463" y="749617"/>
                  </a:lnTo>
                  <a:lnTo>
                    <a:pt x="253796" y="750404"/>
                  </a:lnTo>
                  <a:lnTo>
                    <a:pt x="252463" y="752297"/>
                  </a:lnTo>
                  <a:lnTo>
                    <a:pt x="252463" y="754189"/>
                  </a:lnTo>
                  <a:lnTo>
                    <a:pt x="247802" y="754189"/>
                  </a:lnTo>
                  <a:lnTo>
                    <a:pt x="242468" y="759066"/>
                  </a:lnTo>
                  <a:lnTo>
                    <a:pt x="233299" y="757961"/>
                  </a:lnTo>
                  <a:lnTo>
                    <a:pt x="230466" y="757174"/>
                  </a:lnTo>
                  <a:lnTo>
                    <a:pt x="230466" y="758063"/>
                  </a:lnTo>
                  <a:lnTo>
                    <a:pt x="226466" y="756361"/>
                  </a:lnTo>
                  <a:lnTo>
                    <a:pt x="222478" y="752551"/>
                  </a:lnTo>
                  <a:lnTo>
                    <a:pt x="222478" y="748741"/>
                  </a:lnTo>
                  <a:lnTo>
                    <a:pt x="224472" y="742391"/>
                  </a:lnTo>
                  <a:lnTo>
                    <a:pt x="225310" y="739851"/>
                  </a:lnTo>
                  <a:lnTo>
                    <a:pt x="222478" y="737311"/>
                  </a:lnTo>
                  <a:lnTo>
                    <a:pt x="221310" y="734771"/>
                  </a:lnTo>
                  <a:lnTo>
                    <a:pt x="223304" y="733501"/>
                  </a:lnTo>
                  <a:lnTo>
                    <a:pt x="226466" y="733501"/>
                  </a:lnTo>
                  <a:lnTo>
                    <a:pt x="229311" y="732231"/>
                  </a:lnTo>
                  <a:lnTo>
                    <a:pt x="229882" y="730961"/>
                  </a:lnTo>
                  <a:lnTo>
                    <a:pt x="230466" y="729691"/>
                  </a:lnTo>
                  <a:lnTo>
                    <a:pt x="229311" y="728421"/>
                  </a:lnTo>
                  <a:lnTo>
                    <a:pt x="228473" y="725881"/>
                  </a:lnTo>
                  <a:lnTo>
                    <a:pt x="229311" y="725881"/>
                  </a:lnTo>
                  <a:lnTo>
                    <a:pt x="232473" y="724611"/>
                  </a:lnTo>
                  <a:lnTo>
                    <a:pt x="232473" y="723976"/>
                  </a:lnTo>
                  <a:lnTo>
                    <a:pt x="236474" y="723976"/>
                  </a:lnTo>
                  <a:lnTo>
                    <a:pt x="237299" y="722083"/>
                  </a:lnTo>
                  <a:lnTo>
                    <a:pt x="236474" y="720191"/>
                  </a:lnTo>
                  <a:lnTo>
                    <a:pt x="232473" y="716419"/>
                  </a:lnTo>
                  <a:lnTo>
                    <a:pt x="231305" y="714527"/>
                  </a:lnTo>
                  <a:lnTo>
                    <a:pt x="231305" y="713270"/>
                  </a:lnTo>
                  <a:lnTo>
                    <a:pt x="230466" y="712647"/>
                  </a:lnTo>
                  <a:lnTo>
                    <a:pt x="230466" y="713930"/>
                  </a:lnTo>
                  <a:lnTo>
                    <a:pt x="227304" y="711911"/>
                  </a:lnTo>
                  <a:lnTo>
                    <a:pt x="226466" y="705561"/>
                  </a:lnTo>
                  <a:lnTo>
                    <a:pt x="227304" y="701751"/>
                  </a:lnTo>
                  <a:lnTo>
                    <a:pt x="227304" y="700481"/>
                  </a:lnTo>
                  <a:lnTo>
                    <a:pt x="225310" y="697941"/>
                  </a:lnTo>
                  <a:lnTo>
                    <a:pt x="225310" y="696671"/>
                  </a:lnTo>
                  <a:lnTo>
                    <a:pt x="229311" y="696671"/>
                  </a:lnTo>
                  <a:lnTo>
                    <a:pt x="232473" y="697941"/>
                  </a:lnTo>
                  <a:lnTo>
                    <a:pt x="232473" y="697382"/>
                  </a:lnTo>
                  <a:lnTo>
                    <a:pt x="234467" y="698169"/>
                  </a:lnTo>
                  <a:lnTo>
                    <a:pt x="236474" y="698169"/>
                  </a:lnTo>
                  <a:lnTo>
                    <a:pt x="238467" y="699274"/>
                  </a:lnTo>
                  <a:lnTo>
                    <a:pt x="240474" y="701154"/>
                  </a:lnTo>
                  <a:lnTo>
                    <a:pt x="243801" y="701941"/>
                  </a:lnTo>
                  <a:lnTo>
                    <a:pt x="247802" y="701154"/>
                  </a:lnTo>
                  <a:lnTo>
                    <a:pt x="252463" y="701941"/>
                  </a:lnTo>
                  <a:lnTo>
                    <a:pt x="257797" y="704938"/>
                  </a:lnTo>
                  <a:lnTo>
                    <a:pt x="265798" y="710755"/>
                  </a:lnTo>
                  <a:lnTo>
                    <a:pt x="270471" y="711390"/>
                  </a:lnTo>
                  <a:lnTo>
                    <a:pt x="275793" y="712647"/>
                  </a:lnTo>
                  <a:lnTo>
                    <a:pt x="281800" y="716419"/>
                  </a:lnTo>
                  <a:lnTo>
                    <a:pt x="285800" y="718312"/>
                  </a:lnTo>
                  <a:lnTo>
                    <a:pt x="291795" y="723188"/>
                  </a:lnTo>
                  <a:lnTo>
                    <a:pt x="296964" y="725855"/>
                  </a:lnTo>
                  <a:lnTo>
                    <a:pt x="303796" y="732624"/>
                  </a:lnTo>
                  <a:lnTo>
                    <a:pt x="306959" y="738289"/>
                  </a:lnTo>
                  <a:lnTo>
                    <a:pt x="308127" y="740968"/>
                  </a:lnTo>
                  <a:lnTo>
                    <a:pt x="310121" y="740968"/>
                  </a:lnTo>
                  <a:lnTo>
                    <a:pt x="314121" y="737196"/>
                  </a:lnTo>
                  <a:lnTo>
                    <a:pt x="322961" y="737196"/>
                  </a:lnTo>
                  <a:lnTo>
                    <a:pt x="330962" y="736409"/>
                  </a:lnTo>
                  <a:lnTo>
                    <a:pt x="345287" y="738289"/>
                  </a:lnTo>
                  <a:lnTo>
                    <a:pt x="348119" y="739076"/>
                  </a:lnTo>
                  <a:lnTo>
                    <a:pt x="348119" y="736409"/>
                  </a:lnTo>
                  <a:lnTo>
                    <a:pt x="348119" y="703834"/>
                  </a:lnTo>
                  <a:lnTo>
                    <a:pt x="345287" y="703046"/>
                  </a:lnTo>
                  <a:lnTo>
                    <a:pt x="343293" y="703046"/>
                  </a:lnTo>
                  <a:lnTo>
                    <a:pt x="340956" y="701941"/>
                  </a:lnTo>
                  <a:lnTo>
                    <a:pt x="340614" y="701154"/>
                  </a:lnTo>
                  <a:lnTo>
                    <a:pt x="340118" y="700062"/>
                  </a:lnTo>
                  <a:lnTo>
                    <a:pt x="340118" y="697382"/>
                  </a:lnTo>
                  <a:lnTo>
                    <a:pt x="338124" y="696277"/>
                  </a:lnTo>
                  <a:lnTo>
                    <a:pt x="336956" y="695490"/>
                  </a:lnTo>
                  <a:lnTo>
                    <a:pt x="336956" y="691718"/>
                  </a:lnTo>
                  <a:lnTo>
                    <a:pt x="334962" y="690613"/>
                  </a:lnTo>
                  <a:lnTo>
                    <a:pt x="332955" y="688721"/>
                  </a:lnTo>
                  <a:lnTo>
                    <a:pt x="334124" y="687933"/>
                  </a:lnTo>
                  <a:lnTo>
                    <a:pt x="334124" y="686054"/>
                  </a:lnTo>
                  <a:lnTo>
                    <a:pt x="324954" y="686054"/>
                  </a:lnTo>
                  <a:lnTo>
                    <a:pt x="322122" y="684949"/>
                  </a:lnTo>
                  <a:lnTo>
                    <a:pt x="322122" y="680389"/>
                  </a:lnTo>
                  <a:lnTo>
                    <a:pt x="320954" y="678180"/>
                  </a:lnTo>
                  <a:lnTo>
                    <a:pt x="320128" y="676300"/>
                  </a:lnTo>
                  <a:lnTo>
                    <a:pt x="316953" y="674408"/>
                  </a:lnTo>
                  <a:lnTo>
                    <a:pt x="314960" y="674408"/>
                  </a:lnTo>
                  <a:lnTo>
                    <a:pt x="312127" y="673620"/>
                  </a:lnTo>
                  <a:lnTo>
                    <a:pt x="312127" y="671728"/>
                  </a:lnTo>
                  <a:lnTo>
                    <a:pt x="314121" y="668743"/>
                  </a:lnTo>
                  <a:lnTo>
                    <a:pt x="312966" y="666851"/>
                  </a:lnTo>
                  <a:lnTo>
                    <a:pt x="305790" y="666851"/>
                  </a:lnTo>
                  <a:lnTo>
                    <a:pt x="303796" y="664972"/>
                  </a:lnTo>
                  <a:lnTo>
                    <a:pt x="302958" y="662292"/>
                  </a:lnTo>
                  <a:lnTo>
                    <a:pt x="304965" y="661187"/>
                  </a:lnTo>
                  <a:lnTo>
                    <a:pt x="308127" y="659307"/>
                  </a:lnTo>
                  <a:lnTo>
                    <a:pt x="310121" y="657415"/>
                  </a:lnTo>
                  <a:lnTo>
                    <a:pt x="312127" y="656628"/>
                  </a:lnTo>
                  <a:lnTo>
                    <a:pt x="316953" y="656628"/>
                  </a:lnTo>
                  <a:lnTo>
                    <a:pt x="318960" y="658520"/>
                  </a:lnTo>
                  <a:lnTo>
                    <a:pt x="324129" y="661187"/>
                  </a:lnTo>
                  <a:lnTo>
                    <a:pt x="330962" y="661187"/>
                  </a:lnTo>
                  <a:lnTo>
                    <a:pt x="332955" y="663079"/>
                  </a:lnTo>
                  <a:lnTo>
                    <a:pt x="334962" y="664184"/>
                  </a:lnTo>
                  <a:lnTo>
                    <a:pt x="338124" y="663079"/>
                  </a:lnTo>
                  <a:lnTo>
                    <a:pt x="342125" y="662292"/>
                  </a:lnTo>
                  <a:lnTo>
                    <a:pt x="348119" y="662292"/>
                  </a:lnTo>
                  <a:lnTo>
                    <a:pt x="348119" y="656628"/>
                  </a:lnTo>
                  <a:lnTo>
                    <a:pt x="348119" y="581253"/>
                  </a:lnTo>
                  <a:lnTo>
                    <a:pt x="358127" y="581253"/>
                  </a:lnTo>
                  <a:lnTo>
                    <a:pt x="360121" y="579361"/>
                  </a:lnTo>
                  <a:lnTo>
                    <a:pt x="366115" y="579361"/>
                  </a:lnTo>
                  <a:lnTo>
                    <a:pt x="370116" y="580631"/>
                  </a:lnTo>
                  <a:lnTo>
                    <a:pt x="374116" y="581253"/>
                  </a:lnTo>
                  <a:lnTo>
                    <a:pt x="378612" y="580631"/>
                  </a:lnTo>
                  <a:lnTo>
                    <a:pt x="387286" y="576846"/>
                  </a:lnTo>
                  <a:lnTo>
                    <a:pt x="388620" y="575589"/>
                  </a:lnTo>
                  <a:lnTo>
                    <a:pt x="392620" y="576846"/>
                  </a:lnTo>
                  <a:lnTo>
                    <a:pt x="394614" y="578739"/>
                  </a:lnTo>
                  <a:lnTo>
                    <a:pt x="396621" y="577481"/>
                  </a:lnTo>
                  <a:lnTo>
                    <a:pt x="395452" y="575589"/>
                  </a:lnTo>
                  <a:lnTo>
                    <a:pt x="392620" y="573074"/>
                  </a:lnTo>
                  <a:lnTo>
                    <a:pt x="390613" y="571817"/>
                  </a:lnTo>
                  <a:lnTo>
                    <a:pt x="385279" y="569290"/>
                  </a:lnTo>
                  <a:lnTo>
                    <a:pt x="382612" y="565518"/>
                  </a:lnTo>
                  <a:lnTo>
                    <a:pt x="381279" y="561581"/>
                  </a:lnTo>
                  <a:lnTo>
                    <a:pt x="379285" y="559701"/>
                  </a:lnTo>
                  <a:lnTo>
                    <a:pt x="375285" y="556704"/>
                  </a:lnTo>
                  <a:lnTo>
                    <a:pt x="376618" y="553720"/>
                  </a:lnTo>
                  <a:lnTo>
                    <a:pt x="378612" y="551040"/>
                  </a:lnTo>
                  <a:lnTo>
                    <a:pt x="382612" y="549935"/>
                  </a:lnTo>
                  <a:lnTo>
                    <a:pt x="381279" y="548055"/>
                  </a:lnTo>
                  <a:lnTo>
                    <a:pt x="380619" y="546163"/>
                  </a:lnTo>
                  <a:lnTo>
                    <a:pt x="380619" y="544271"/>
                  </a:lnTo>
                  <a:lnTo>
                    <a:pt x="383286" y="543483"/>
                  </a:lnTo>
                  <a:lnTo>
                    <a:pt x="386613" y="541604"/>
                  </a:lnTo>
                  <a:lnTo>
                    <a:pt x="386613" y="536727"/>
                  </a:lnTo>
                  <a:lnTo>
                    <a:pt x="385279" y="534835"/>
                  </a:lnTo>
                  <a:lnTo>
                    <a:pt x="385279" y="534047"/>
                  </a:lnTo>
                  <a:lnTo>
                    <a:pt x="382612" y="534047"/>
                  </a:lnTo>
                  <a:lnTo>
                    <a:pt x="382612" y="532942"/>
                  </a:lnTo>
                  <a:lnTo>
                    <a:pt x="389445" y="526491"/>
                  </a:lnTo>
                  <a:lnTo>
                    <a:pt x="391452" y="526491"/>
                  </a:lnTo>
                  <a:lnTo>
                    <a:pt x="394614" y="525399"/>
                  </a:lnTo>
                  <a:lnTo>
                    <a:pt x="396621" y="525399"/>
                  </a:lnTo>
                  <a:lnTo>
                    <a:pt x="398614" y="526491"/>
                  </a:lnTo>
                  <a:lnTo>
                    <a:pt x="402615" y="526491"/>
                  </a:lnTo>
                  <a:lnTo>
                    <a:pt x="408609" y="527278"/>
                  </a:lnTo>
                  <a:lnTo>
                    <a:pt x="418617" y="532155"/>
                  </a:lnTo>
                  <a:lnTo>
                    <a:pt x="423773" y="532155"/>
                  </a:lnTo>
                  <a:lnTo>
                    <a:pt x="428612" y="534835"/>
                  </a:lnTo>
                  <a:lnTo>
                    <a:pt x="435775" y="536727"/>
                  </a:lnTo>
                  <a:lnTo>
                    <a:pt x="441782" y="538607"/>
                  </a:lnTo>
                  <a:lnTo>
                    <a:pt x="443776" y="536727"/>
                  </a:lnTo>
                  <a:lnTo>
                    <a:pt x="446938" y="536727"/>
                  </a:lnTo>
                  <a:lnTo>
                    <a:pt x="451777" y="538607"/>
                  </a:lnTo>
                  <a:lnTo>
                    <a:pt x="452945" y="537819"/>
                  </a:lnTo>
                  <a:lnTo>
                    <a:pt x="453771" y="536727"/>
                  </a:lnTo>
                  <a:lnTo>
                    <a:pt x="457771" y="538607"/>
                  </a:lnTo>
                  <a:lnTo>
                    <a:pt x="458939" y="537819"/>
                  </a:lnTo>
                  <a:lnTo>
                    <a:pt x="460946" y="537819"/>
                  </a:lnTo>
                  <a:lnTo>
                    <a:pt x="462940" y="538607"/>
                  </a:lnTo>
                  <a:lnTo>
                    <a:pt x="464934" y="542391"/>
                  </a:lnTo>
                  <a:lnTo>
                    <a:pt x="464934" y="522719"/>
                  </a:lnTo>
                  <a:lnTo>
                    <a:pt x="462940" y="520827"/>
                  </a:lnTo>
                  <a:lnTo>
                    <a:pt x="460946" y="515950"/>
                  </a:lnTo>
                  <a:lnTo>
                    <a:pt x="458939" y="514692"/>
                  </a:lnTo>
                  <a:lnTo>
                    <a:pt x="457771" y="512800"/>
                  </a:lnTo>
                  <a:lnTo>
                    <a:pt x="451777" y="512800"/>
                  </a:lnTo>
                  <a:lnTo>
                    <a:pt x="451777" y="505256"/>
                  </a:lnTo>
                  <a:lnTo>
                    <a:pt x="449770" y="506514"/>
                  </a:lnTo>
                  <a:lnTo>
                    <a:pt x="445770" y="506514"/>
                  </a:lnTo>
                  <a:lnTo>
                    <a:pt x="443776" y="507136"/>
                  </a:lnTo>
                  <a:lnTo>
                    <a:pt x="442607" y="508406"/>
                  </a:lnTo>
                  <a:lnTo>
                    <a:pt x="441782" y="510921"/>
                  </a:lnTo>
                  <a:lnTo>
                    <a:pt x="440613" y="510921"/>
                  </a:lnTo>
                  <a:lnTo>
                    <a:pt x="436613" y="507136"/>
                  </a:lnTo>
                  <a:lnTo>
                    <a:pt x="436613" y="505256"/>
                  </a:lnTo>
                  <a:lnTo>
                    <a:pt x="438607" y="503364"/>
                  </a:lnTo>
                  <a:lnTo>
                    <a:pt x="439775" y="500684"/>
                  </a:lnTo>
                  <a:lnTo>
                    <a:pt x="439775" y="495020"/>
                  </a:lnTo>
                  <a:lnTo>
                    <a:pt x="438607" y="493141"/>
                  </a:lnTo>
                  <a:lnTo>
                    <a:pt x="433781" y="493141"/>
                  </a:lnTo>
                  <a:lnTo>
                    <a:pt x="430606" y="492036"/>
                  </a:lnTo>
                  <a:lnTo>
                    <a:pt x="429780" y="489356"/>
                  </a:lnTo>
                  <a:lnTo>
                    <a:pt x="430606" y="487476"/>
                  </a:lnTo>
                  <a:lnTo>
                    <a:pt x="429780" y="484479"/>
                  </a:lnTo>
                  <a:lnTo>
                    <a:pt x="429780" y="482600"/>
                  </a:lnTo>
                  <a:lnTo>
                    <a:pt x="430606" y="481812"/>
                  </a:lnTo>
                  <a:lnTo>
                    <a:pt x="435775" y="481812"/>
                  </a:lnTo>
                  <a:lnTo>
                    <a:pt x="437781" y="478815"/>
                  </a:lnTo>
                  <a:lnTo>
                    <a:pt x="437781" y="476935"/>
                  </a:lnTo>
                  <a:lnTo>
                    <a:pt x="435775" y="476935"/>
                  </a:lnTo>
                  <a:lnTo>
                    <a:pt x="433781" y="478028"/>
                  </a:lnTo>
                  <a:lnTo>
                    <a:pt x="431774" y="476935"/>
                  </a:lnTo>
                  <a:lnTo>
                    <a:pt x="428612" y="476935"/>
                  </a:lnTo>
                  <a:lnTo>
                    <a:pt x="426605" y="478028"/>
                  </a:lnTo>
                  <a:lnTo>
                    <a:pt x="425780" y="478815"/>
                  </a:lnTo>
                  <a:lnTo>
                    <a:pt x="423773" y="478815"/>
                  </a:lnTo>
                  <a:lnTo>
                    <a:pt x="421779" y="480707"/>
                  </a:lnTo>
                  <a:lnTo>
                    <a:pt x="418617" y="480707"/>
                  </a:lnTo>
                  <a:lnTo>
                    <a:pt x="416610" y="481812"/>
                  </a:lnTo>
                  <a:lnTo>
                    <a:pt x="415785" y="483692"/>
                  </a:lnTo>
                  <a:lnTo>
                    <a:pt x="413778" y="483692"/>
                  </a:lnTo>
                  <a:lnTo>
                    <a:pt x="411784" y="480707"/>
                  </a:lnTo>
                  <a:lnTo>
                    <a:pt x="409448" y="480707"/>
                  </a:lnTo>
                  <a:lnTo>
                    <a:pt x="404609" y="482600"/>
                  </a:lnTo>
                  <a:lnTo>
                    <a:pt x="399453" y="482600"/>
                  </a:lnTo>
                  <a:lnTo>
                    <a:pt x="397446" y="484479"/>
                  </a:lnTo>
                  <a:lnTo>
                    <a:pt x="394614" y="485584"/>
                  </a:lnTo>
                  <a:lnTo>
                    <a:pt x="393446" y="482600"/>
                  </a:lnTo>
                  <a:lnTo>
                    <a:pt x="393446" y="480707"/>
                  </a:lnTo>
                  <a:lnTo>
                    <a:pt x="394614" y="478815"/>
                  </a:lnTo>
                  <a:lnTo>
                    <a:pt x="393446" y="476935"/>
                  </a:lnTo>
                  <a:lnTo>
                    <a:pt x="390613" y="475043"/>
                  </a:lnTo>
                  <a:lnTo>
                    <a:pt x="388620" y="472046"/>
                  </a:lnTo>
                  <a:lnTo>
                    <a:pt x="385279" y="464502"/>
                  </a:lnTo>
                  <a:lnTo>
                    <a:pt x="387286" y="459930"/>
                  </a:lnTo>
                  <a:lnTo>
                    <a:pt x="390613" y="458838"/>
                  </a:lnTo>
                  <a:lnTo>
                    <a:pt x="390613" y="456946"/>
                  </a:lnTo>
                  <a:lnTo>
                    <a:pt x="388620" y="455053"/>
                  </a:lnTo>
                  <a:lnTo>
                    <a:pt x="385279" y="454266"/>
                  </a:lnTo>
                  <a:lnTo>
                    <a:pt x="382612" y="453174"/>
                  </a:lnTo>
                  <a:lnTo>
                    <a:pt x="380619" y="455053"/>
                  </a:lnTo>
                  <a:lnTo>
                    <a:pt x="380619" y="456158"/>
                  </a:lnTo>
                  <a:lnTo>
                    <a:pt x="378612" y="456158"/>
                  </a:lnTo>
                  <a:lnTo>
                    <a:pt x="377278" y="454266"/>
                  </a:lnTo>
                  <a:lnTo>
                    <a:pt x="376618" y="452386"/>
                  </a:lnTo>
                  <a:lnTo>
                    <a:pt x="372122" y="445617"/>
                  </a:lnTo>
                  <a:lnTo>
                    <a:pt x="371284" y="443725"/>
                  </a:lnTo>
                  <a:lnTo>
                    <a:pt x="368122" y="443725"/>
                  </a:lnTo>
                  <a:lnTo>
                    <a:pt x="368122" y="441845"/>
                  </a:lnTo>
                  <a:lnTo>
                    <a:pt x="366115" y="441058"/>
                  </a:lnTo>
                  <a:lnTo>
                    <a:pt x="365290" y="439166"/>
                  </a:lnTo>
                  <a:lnTo>
                    <a:pt x="370116" y="434124"/>
                  </a:lnTo>
                  <a:lnTo>
                    <a:pt x="376618" y="428459"/>
                  </a:lnTo>
                  <a:lnTo>
                    <a:pt x="379285" y="422795"/>
                  </a:lnTo>
                  <a:lnTo>
                    <a:pt x="380619" y="417131"/>
                  </a:lnTo>
                  <a:lnTo>
                    <a:pt x="380619" y="405803"/>
                  </a:lnTo>
                  <a:lnTo>
                    <a:pt x="381279" y="400926"/>
                  </a:lnTo>
                  <a:lnTo>
                    <a:pt x="384619" y="396367"/>
                  </a:lnTo>
                  <a:lnTo>
                    <a:pt x="387286" y="397154"/>
                  </a:lnTo>
                  <a:lnTo>
                    <a:pt x="389445" y="397154"/>
                  </a:lnTo>
                  <a:lnTo>
                    <a:pt x="390613" y="398259"/>
                  </a:lnTo>
                  <a:lnTo>
                    <a:pt x="393446" y="396367"/>
                  </a:lnTo>
                  <a:lnTo>
                    <a:pt x="394614" y="395262"/>
                  </a:lnTo>
                  <a:lnTo>
                    <a:pt x="397446" y="394474"/>
                  </a:lnTo>
                  <a:lnTo>
                    <a:pt x="398614" y="395262"/>
                  </a:lnTo>
                  <a:lnTo>
                    <a:pt x="399453" y="396367"/>
                  </a:lnTo>
                  <a:lnTo>
                    <a:pt x="401447" y="395262"/>
                  </a:lnTo>
                  <a:lnTo>
                    <a:pt x="402615" y="397154"/>
                  </a:lnTo>
                  <a:lnTo>
                    <a:pt x="407454" y="397154"/>
                  </a:lnTo>
                  <a:lnTo>
                    <a:pt x="408609" y="398259"/>
                  </a:lnTo>
                  <a:lnTo>
                    <a:pt x="409448" y="397154"/>
                  </a:lnTo>
                  <a:lnTo>
                    <a:pt x="408609" y="395262"/>
                  </a:lnTo>
                  <a:lnTo>
                    <a:pt x="408609" y="392277"/>
                  </a:lnTo>
                  <a:lnTo>
                    <a:pt x="409448" y="390385"/>
                  </a:lnTo>
                  <a:lnTo>
                    <a:pt x="411784" y="390385"/>
                  </a:lnTo>
                  <a:lnTo>
                    <a:pt x="412610" y="393369"/>
                  </a:lnTo>
                  <a:lnTo>
                    <a:pt x="414616" y="396367"/>
                  </a:lnTo>
                  <a:lnTo>
                    <a:pt x="417779" y="396367"/>
                  </a:lnTo>
                  <a:lnTo>
                    <a:pt x="417779" y="394474"/>
                  </a:lnTo>
                  <a:lnTo>
                    <a:pt x="415785" y="390385"/>
                  </a:lnTo>
                  <a:lnTo>
                    <a:pt x="417779" y="389597"/>
                  </a:lnTo>
                  <a:lnTo>
                    <a:pt x="418617" y="389597"/>
                  </a:lnTo>
                  <a:lnTo>
                    <a:pt x="421779" y="392277"/>
                  </a:lnTo>
                  <a:lnTo>
                    <a:pt x="423773" y="393369"/>
                  </a:lnTo>
                  <a:lnTo>
                    <a:pt x="423773" y="398259"/>
                  </a:lnTo>
                  <a:lnTo>
                    <a:pt x="430606" y="398259"/>
                  </a:lnTo>
                  <a:lnTo>
                    <a:pt x="432612" y="399046"/>
                  </a:lnTo>
                  <a:lnTo>
                    <a:pt x="432612" y="402818"/>
                  </a:lnTo>
                  <a:lnTo>
                    <a:pt x="431774" y="406590"/>
                  </a:lnTo>
                  <a:lnTo>
                    <a:pt x="430606" y="408482"/>
                  </a:lnTo>
                  <a:lnTo>
                    <a:pt x="430606" y="411467"/>
                  </a:lnTo>
                  <a:lnTo>
                    <a:pt x="431774" y="413359"/>
                  </a:lnTo>
                  <a:lnTo>
                    <a:pt x="432612" y="414147"/>
                  </a:lnTo>
                  <a:lnTo>
                    <a:pt x="435775" y="415251"/>
                  </a:lnTo>
                  <a:lnTo>
                    <a:pt x="436613" y="414147"/>
                  </a:lnTo>
                  <a:lnTo>
                    <a:pt x="439775" y="414147"/>
                  </a:lnTo>
                  <a:lnTo>
                    <a:pt x="441782" y="415251"/>
                  </a:lnTo>
                  <a:lnTo>
                    <a:pt x="442607" y="413359"/>
                  </a:lnTo>
                  <a:lnTo>
                    <a:pt x="442607" y="411467"/>
                  </a:lnTo>
                  <a:lnTo>
                    <a:pt x="443776" y="410375"/>
                  </a:lnTo>
                  <a:lnTo>
                    <a:pt x="444614" y="410375"/>
                  </a:lnTo>
                  <a:lnTo>
                    <a:pt x="446938" y="414147"/>
                  </a:lnTo>
                  <a:lnTo>
                    <a:pt x="446938" y="415251"/>
                  </a:lnTo>
                  <a:lnTo>
                    <a:pt x="447776" y="416039"/>
                  </a:lnTo>
                  <a:lnTo>
                    <a:pt x="449770" y="416039"/>
                  </a:lnTo>
                  <a:lnTo>
                    <a:pt x="451777" y="414147"/>
                  </a:lnTo>
                  <a:lnTo>
                    <a:pt x="451777" y="412254"/>
                  </a:lnTo>
                  <a:lnTo>
                    <a:pt x="450938" y="409587"/>
                  </a:lnTo>
                  <a:lnTo>
                    <a:pt x="450938" y="406590"/>
                  </a:lnTo>
                  <a:lnTo>
                    <a:pt x="451777" y="405803"/>
                  </a:lnTo>
                  <a:lnTo>
                    <a:pt x="452945" y="406590"/>
                  </a:lnTo>
                  <a:lnTo>
                    <a:pt x="453771" y="405803"/>
                  </a:lnTo>
                  <a:lnTo>
                    <a:pt x="455777" y="405803"/>
                  </a:lnTo>
                  <a:lnTo>
                    <a:pt x="456946" y="406590"/>
                  </a:lnTo>
                  <a:lnTo>
                    <a:pt x="457771" y="406590"/>
                  </a:lnTo>
                  <a:lnTo>
                    <a:pt x="458939" y="403923"/>
                  </a:lnTo>
                  <a:lnTo>
                    <a:pt x="459778" y="400138"/>
                  </a:lnTo>
                  <a:lnTo>
                    <a:pt x="459778" y="397154"/>
                  </a:lnTo>
                  <a:lnTo>
                    <a:pt x="458939" y="395262"/>
                  </a:lnTo>
                  <a:lnTo>
                    <a:pt x="456946" y="395262"/>
                  </a:lnTo>
                  <a:lnTo>
                    <a:pt x="456946" y="392277"/>
                  </a:lnTo>
                  <a:lnTo>
                    <a:pt x="459778" y="389597"/>
                  </a:lnTo>
                  <a:lnTo>
                    <a:pt x="462940" y="384721"/>
                  </a:lnTo>
                  <a:lnTo>
                    <a:pt x="464934" y="383933"/>
                  </a:lnTo>
                  <a:lnTo>
                    <a:pt x="464934" y="276466"/>
                  </a:lnTo>
                  <a:lnTo>
                    <a:pt x="464934" y="274574"/>
                  </a:lnTo>
                  <a:lnTo>
                    <a:pt x="464934" y="74104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89" name="object 3589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328230" y="2164447"/>
              <a:ext cx="118826" cy="245155"/>
            </a:xfrm>
            <a:prstGeom prst="rect">
              <a:avLst/>
            </a:prstGeom>
          </p:spPr>
        </p:pic>
        <p:sp>
          <p:nvSpPr>
            <p:cNvPr id="3590" name="object 3590"/>
            <p:cNvSpPr/>
            <p:nvPr/>
          </p:nvSpPr>
          <p:spPr>
            <a:xfrm>
              <a:off x="7985944" y="2196861"/>
              <a:ext cx="460375" cy="278765"/>
            </a:xfrm>
            <a:custGeom>
              <a:avLst/>
              <a:gdLst/>
              <a:ahLst/>
              <a:cxnLst/>
              <a:rect l="l" t="t" r="r" b="b"/>
              <a:pathLst>
                <a:path w="460375" h="278764">
                  <a:moveTo>
                    <a:pt x="459970" y="210471"/>
                  </a:moveTo>
                  <a:lnTo>
                    <a:pt x="455770" y="206918"/>
                  </a:lnTo>
                  <a:lnTo>
                    <a:pt x="454937" y="205030"/>
                  </a:lnTo>
                  <a:lnTo>
                    <a:pt x="451771" y="202355"/>
                  </a:lnTo>
                  <a:lnTo>
                    <a:pt x="443772" y="200467"/>
                  </a:lnTo>
                  <a:lnTo>
                    <a:pt x="436606" y="200467"/>
                  </a:lnTo>
                  <a:lnTo>
                    <a:pt x="434607" y="199365"/>
                  </a:lnTo>
                  <a:lnTo>
                    <a:pt x="431774" y="196690"/>
                  </a:lnTo>
                  <a:lnTo>
                    <a:pt x="427774" y="192442"/>
                  </a:lnTo>
                  <a:lnTo>
                    <a:pt x="422608" y="190553"/>
                  </a:lnTo>
                  <a:lnTo>
                    <a:pt x="418609" y="190553"/>
                  </a:lnTo>
                  <a:lnTo>
                    <a:pt x="411776" y="191812"/>
                  </a:lnTo>
                  <a:lnTo>
                    <a:pt x="404611" y="194802"/>
                  </a:lnTo>
                  <a:lnTo>
                    <a:pt x="398611" y="199365"/>
                  </a:lnTo>
                  <a:lnTo>
                    <a:pt x="389279" y="202355"/>
                  </a:lnTo>
                  <a:lnTo>
                    <a:pt x="387280" y="204243"/>
                  </a:lnTo>
                  <a:lnTo>
                    <a:pt x="387280" y="210695"/>
                  </a:lnTo>
                  <a:lnTo>
                    <a:pt x="388613" y="214471"/>
                  </a:lnTo>
                  <a:lnTo>
                    <a:pt x="388613" y="216359"/>
                  </a:lnTo>
                  <a:lnTo>
                    <a:pt x="387280" y="216359"/>
                  </a:lnTo>
                  <a:lnTo>
                    <a:pt x="386613" y="214471"/>
                  </a:lnTo>
                  <a:lnTo>
                    <a:pt x="385280" y="210695"/>
                  </a:lnTo>
                  <a:lnTo>
                    <a:pt x="385280" y="206918"/>
                  </a:lnTo>
                  <a:lnTo>
                    <a:pt x="384447" y="202355"/>
                  </a:lnTo>
                  <a:lnTo>
                    <a:pt x="384447" y="199365"/>
                  </a:lnTo>
                  <a:lnTo>
                    <a:pt x="381280" y="197477"/>
                  </a:lnTo>
                  <a:lnTo>
                    <a:pt x="380447" y="195589"/>
                  </a:lnTo>
                  <a:lnTo>
                    <a:pt x="378448" y="192442"/>
                  </a:lnTo>
                  <a:lnTo>
                    <a:pt x="376448" y="193700"/>
                  </a:lnTo>
                  <a:lnTo>
                    <a:pt x="371282" y="196690"/>
                  </a:lnTo>
                  <a:lnTo>
                    <a:pt x="369282" y="196690"/>
                  </a:lnTo>
                  <a:lnTo>
                    <a:pt x="368116" y="194802"/>
                  </a:lnTo>
                  <a:lnTo>
                    <a:pt x="369282" y="193700"/>
                  </a:lnTo>
                  <a:lnTo>
                    <a:pt x="371282" y="191812"/>
                  </a:lnTo>
                  <a:lnTo>
                    <a:pt x="371282" y="189924"/>
                  </a:lnTo>
                  <a:lnTo>
                    <a:pt x="369282" y="188665"/>
                  </a:lnTo>
                  <a:lnTo>
                    <a:pt x="369282" y="186777"/>
                  </a:lnTo>
                  <a:lnTo>
                    <a:pt x="371282" y="184889"/>
                  </a:lnTo>
                  <a:lnTo>
                    <a:pt x="373282" y="183000"/>
                  </a:lnTo>
                  <a:lnTo>
                    <a:pt x="378448" y="179224"/>
                  </a:lnTo>
                  <a:lnTo>
                    <a:pt x="379281" y="177336"/>
                  </a:lnTo>
                  <a:lnTo>
                    <a:pt x="378448" y="175448"/>
                  </a:lnTo>
                  <a:lnTo>
                    <a:pt x="376448" y="173559"/>
                  </a:lnTo>
                  <a:lnTo>
                    <a:pt x="374115" y="172773"/>
                  </a:lnTo>
                  <a:lnTo>
                    <a:pt x="375281" y="170884"/>
                  </a:lnTo>
                  <a:lnTo>
                    <a:pt x="377281" y="169783"/>
                  </a:lnTo>
                  <a:lnTo>
                    <a:pt x="378448" y="167895"/>
                  </a:lnTo>
                  <a:lnTo>
                    <a:pt x="375281" y="165220"/>
                  </a:lnTo>
                  <a:lnTo>
                    <a:pt x="375281" y="162230"/>
                  </a:lnTo>
                  <a:lnTo>
                    <a:pt x="377281" y="158453"/>
                  </a:lnTo>
                  <a:lnTo>
                    <a:pt x="377281" y="154677"/>
                  </a:lnTo>
                  <a:lnTo>
                    <a:pt x="376448" y="150901"/>
                  </a:lnTo>
                  <a:lnTo>
                    <a:pt x="374115" y="149012"/>
                  </a:lnTo>
                  <a:lnTo>
                    <a:pt x="370115" y="147124"/>
                  </a:lnTo>
                  <a:lnTo>
                    <a:pt x="369282" y="144134"/>
                  </a:lnTo>
                  <a:lnTo>
                    <a:pt x="370115" y="140358"/>
                  </a:lnTo>
                  <a:lnTo>
                    <a:pt x="371282" y="135795"/>
                  </a:lnTo>
                  <a:lnTo>
                    <a:pt x="370115" y="134693"/>
                  </a:lnTo>
                  <a:lnTo>
                    <a:pt x="366116" y="132018"/>
                  </a:lnTo>
                  <a:lnTo>
                    <a:pt x="361283" y="129029"/>
                  </a:lnTo>
                  <a:lnTo>
                    <a:pt x="358117" y="129029"/>
                  </a:lnTo>
                  <a:lnTo>
                    <a:pt x="353284" y="130917"/>
                  </a:lnTo>
                  <a:lnTo>
                    <a:pt x="349285" y="130917"/>
                  </a:lnTo>
                  <a:lnTo>
                    <a:pt x="345285" y="130130"/>
                  </a:lnTo>
                  <a:lnTo>
                    <a:pt x="336953" y="129029"/>
                  </a:lnTo>
                  <a:lnTo>
                    <a:pt x="330954" y="128242"/>
                  </a:lnTo>
                  <a:lnTo>
                    <a:pt x="322955" y="129029"/>
                  </a:lnTo>
                  <a:lnTo>
                    <a:pt x="314123" y="129029"/>
                  </a:lnTo>
                  <a:lnTo>
                    <a:pt x="310124" y="132805"/>
                  </a:lnTo>
                  <a:lnTo>
                    <a:pt x="308124" y="132805"/>
                  </a:lnTo>
                  <a:lnTo>
                    <a:pt x="306957" y="130130"/>
                  </a:lnTo>
                  <a:lnTo>
                    <a:pt x="303624" y="124465"/>
                  </a:lnTo>
                  <a:lnTo>
                    <a:pt x="296959" y="117542"/>
                  </a:lnTo>
                  <a:lnTo>
                    <a:pt x="291626" y="115024"/>
                  </a:lnTo>
                  <a:lnTo>
                    <a:pt x="285627" y="109989"/>
                  </a:lnTo>
                  <a:lnTo>
                    <a:pt x="281628" y="108101"/>
                  </a:lnTo>
                  <a:lnTo>
                    <a:pt x="275628" y="104324"/>
                  </a:lnTo>
                  <a:lnTo>
                    <a:pt x="270462" y="103223"/>
                  </a:lnTo>
                  <a:lnTo>
                    <a:pt x="265630" y="102436"/>
                  </a:lnTo>
                  <a:lnTo>
                    <a:pt x="257631" y="96771"/>
                  </a:lnTo>
                  <a:lnTo>
                    <a:pt x="252465" y="93782"/>
                  </a:lnTo>
                  <a:lnTo>
                    <a:pt x="247632" y="92995"/>
                  </a:lnTo>
                  <a:lnTo>
                    <a:pt x="243633" y="93782"/>
                  </a:lnTo>
                  <a:lnTo>
                    <a:pt x="240466" y="92995"/>
                  </a:lnTo>
                  <a:lnTo>
                    <a:pt x="238467" y="91107"/>
                  </a:lnTo>
                  <a:lnTo>
                    <a:pt x="236467" y="90005"/>
                  </a:lnTo>
                  <a:lnTo>
                    <a:pt x="234467" y="90005"/>
                  </a:lnTo>
                  <a:lnTo>
                    <a:pt x="232468" y="89218"/>
                  </a:lnTo>
                  <a:lnTo>
                    <a:pt x="229301" y="88117"/>
                  </a:lnTo>
                  <a:lnTo>
                    <a:pt x="227302" y="87330"/>
                  </a:lnTo>
                  <a:lnTo>
                    <a:pt x="225302" y="88117"/>
                  </a:lnTo>
                  <a:lnTo>
                    <a:pt x="225302" y="89218"/>
                  </a:lnTo>
                  <a:lnTo>
                    <a:pt x="227302" y="91107"/>
                  </a:lnTo>
                  <a:lnTo>
                    <a:pt x="227302" y="92995"/>
                  </a:lnTo>
                  <a:lnTo>
                    <a:pt x="226468" y="96771"/>
                  </a:lnTo>
                  <a:lnTo>
                    <a:pt x="227302" y="102436"/>
                  </a:lnTo>
                  <a:lnTo>
                    <a:pt x="229301" y="104324"/>
                  </a:lnTo>
                  <a:lnTo>
                    <a:pt x="231301" y="105111"/>
                  </a:lnTo>
                  <a:lnTo>
                    <a:pt x="231301" y="106212"/>
                  </a:lnTo>
                  <a:lnTo>
                    <a:pt x="232468" y="108101"/>
                  </a:lnTo>
                  <a:lnTo>
                    <a:pt x="234467" y="109989"/>
                  </a:lnTo>
                  <a:lnTo>
                    <a:pt x="236467" y="111877"/>
                  </a:lnTo>
                  <a:lnTo>
                    <a:pt x="237300" y="113765"/>
                  </a:lnTo>
                  <a:lnTo>
                    <a:pt x="236467" y="115654"/>
                  </a:lnTo>
                  <a:lnTo>
                    <a:pt x="232468" y="115654"/>
                  </a:lnTo>
                  <a:lnTo>
                    <a:pt x="229301" y="116912"/>
                  </a:lnTo>
                  <a:lnTo>
                    <a:pt x="228468" y="117542"/>
                  </a:lnTo>
                  <a:lnTo>
                    <a:pt x="229301" y="119587"/>
                  </a:lnTo>
                  <a:lnTo>
                    <a:pt x="230468" y="121476"/>
                  </a:lnTo>
                  <a:lnTo>
                    <a:pt x="229301" y="123364"/>
                  </a:lnTo>
                  <a:lnTo>
                    <a:pt x="226468" y="124465"/>
                  </a:lnTo>
                  <a:lnTo>
                    <a:pt x="223302" y="124465"/>
                  </a:lnTo>
                  <a:lnTo>
                    <a:pt x="221302" y="126354"/>
                  </a:lnTo>
                  <a:lnTo>
                    <a:pt x="222469" y="129029"/>
                  </a:lnTo>
                  <a:lnTo>
                    <a:pt x="225302" y="130917"/>
                  </a:lnTo>
                  <a:lnTo>
                    <a:pt x="224469" y="133906"/>
                  </a:lnTo>
                  <a:lnTo>
                    <a:pt x="222469" y="139571"/>
                  </a:lnTo>
                  <a:lnTo>
                    <a:pt x="222469" y="144134"/>
                  </a:lnTo>
                  <a:lnTo>
                    <a:pt x="226468" y="147124"/>
                  </a:lnTo>
                  <a:lnTo>
                    <a:pt x="233301" y="149799"/>
                  </a:lnTo>
                  <a:lnTo>
                    <a:pt x="242466" y="150901"/>
                  </a:lnTo>
                  <a:lnTo>
                    <a:pt x="247632" y="146023"/>
                  </a:lnTo>
                  <a:lnTo>
                    <a:pt x="252465" y="146023"/>
                  </a:lnTo>
                  <a:lnTo>
                    <a:pt x="252465" y="144134"/>
                  </a:lnTo>
                  <a:lnTo>
                    <a:pt x="253631" y="142246"/>
                  </a:lnTo>
                  <a:lnTo>
                    <a:pt x="256464" y="141459"/>
                  </a:lnTo>
                  <a:lnTo>
                    <a:pt x="260464" y="142246"/>
                  </a:lnTo>
                  <a:lnTo>
                    <a:pt x="267629" y="144134"/>
                  </a:lnTo>
                  <a:lnTo>
                    <a:pt x="267629" y="147124"/>
                  </a:lnTo>
                  <a:lnTo>
                    <a:pt x="260464" y="147124"/>
                  </a:lnTo>
                  <a:lnTo>
                    <a:pt x="260464" y="147911"/>
                  </a:lnTo>
                  <a:lnTo>
                    <a:pt x="260464" y="149012"/>
                  </a:lnTo>
                  <a:lnTo>
                    <a:pt x="260464" y="150901"/>
                  </a:lnTo>
                  <a:lnTo>
                    <a:pt x="258464" y="151687"/>
                  </a:lnTo>
                  <a:lnTo>
                    <a:pt x="255631" y="153890"/>
                  </a:lnTo>
                  <a:lnTo>
                    <a:pt x="256464" y="156565"/>
                  </a:lnTo>
                  <a:lnTo>
                    <a:pt x="259631" y="157667"/>
                  </a:lnTo>
                  <a:lnTo>
                    <a:pt x="260464" y="159555"/>
                  </a:lnTo>
                  <a:lnTo>
                    <a:pt x="259631" y="163331"/>
                  </a:lnTo>
                  <a:lnTo>
                    <a:pt x="260464" y="165220"/>
                  </a:lnTo>
                  <a:lnTo>
                    <a:pt x="265630" y="164118"/>
                  </a:lnTo>
                  <a:lnTo>
                    <a:pt x="267629" y="165220"/>
                  </a:lnTo>
                  <a:lnTo>
                    <a:pt x="266463" y="167108"/>
                  </a:lnTo>
                  <a:lnTo>
                    <a:pt x="262463" y="169783"/>
                  </a:lnTo>
                  <a:lnTo>
                    <a:pt x="263630" y="171671"/>
                  </a:lnTo>
                  <a:lnTo>
                    <a:pt x="265630" y="174661"/>
                  </a:lnTo>
                  <a:lnTo>
                    <a:pt x="265630" y="176549"/>
                  </a:lnTo>
                  <a:lnTo>
                    <a:pt x="265630" y="178437"/>
                  </a:lnTo>
                  <a:lnTo>
                    <a:pt x="263630" y="178437"/>
                  </a:lnTo>
                  <a:lnTo>
                    <a:pt x="258464" y="175448"/>
                  </a:lnTo>
                  <a:lnTo>
                    <a:pt x="252465" y="171671"/>
                  </a:lnTo>
                  <a:lnTo>
                    <a:pt x="245632" y="170884"/>
                  </a:lnTo>
                  <a:lnTo>
                    <a:pt x="242466" y="171671"/>
                  </a:lnTo>
                  <a:lnTo>
                    <a:pt x="240466" y="169783"/>
                  </a:lnTo>
                  <a:lnTo>
                    <a:pt x="239633" y="167895"/>
                  </a:lnTo>
                  <a:lnTo>
                    <a:pt x="238467" y="167895"/>
                  </a:lnTo>
                  <a:lnTo>
                    <a:pt x="236467" y="169783"/>
                  </a:lnTo>
                  <a:lnTo>
                    <a:pt x="237300" y="174661"/>
                  </a:lnTo>
                  <a:lnTo>
                    <a:pt x="232468" y="186777"/>
                  </a:lnTo>
                  <a:lnTo>
                    <a:pt x="231301" y="198578"/>
                  </a:lnTo>
                  <a:lnTo>
                    <a:pt x="228468" y="201253"/>
                  </a:lnTo>
                  <a:lnTo>
                    <a:pt x="224469" y="200467"/>
                  </a:lnTo>
                  <a:lnTo>
                    <a:pt x="223302" y="199365"/>
                  </a:lnTo>
                  <a:lnTo>
                    <a:pt x="221302" y="203142"/>
                  </a:lnTo>
                  <a:lnTo>
                    <a:pt x="224469" y="211796"/>
                  </a:lnTo>
                  <a:lnTo>
                    <a:pt x="222469" y="225014"/>
                  </a:lnTo>
                  <a:lnTo>
                    <a:pt x="217303" y="230678"/>
                  </a:lnTo>
                  <a:lnTo>
                    <a:pt x="217303" y="235556"/>
                  </a:lnTo>
                  <a:lnTo>
                    <a:pt x="225302" y="240119"/>
                  </a:lnTo>
                  <a:lnTo>
                    <a:pt x="227302" y="243896"/>
                  </a:lnTo>
                  <a:lnTo>
                    <a:pt x="227302" y="251449"/>
                  </a:lnTo>
                  <a:lnTo>
                    <a:pt x="232468" y="260261"/>
                  </a:lnTo>
                  <a:lnTo>
                    <a:pt x="236467" y="262778"/>
                  </a:lnTo>
                  <a:lnTo>
                    <a:pt x="241633" y="268600"/>
                  </a:lnTo>
                  <a:lnTo>
                    <a:pt x="245632" y="268600"/>
                  </a:lnTo>
                  <a:lnTo>
                    <a:pt x="247632" y="267813"/>
                  </a:lnTo>
                  <a:lnTo>
                    <a:pt x="251632" y="266712"/>
                  </a:lnTo>
                  <a:lnTo>
                    <a:pt x="253631" y="268600"/>
                  </a:lnTo>
                  <a:lnTo>
                    <a:pt x="255631" y="271590"/>
                  </a:lnTo>
                  <a:lnTo>
                    <a:pt x="258464" y="273478"/>
                  </a:lnTo>
                  <a:lnTo>
                    <a:pt x="258464" y="275366"/>
                  </a:lnTo>
                  <a:lnTo>
                    <a:pt x="256464" y="277255"/>
                  </a:lnTo>
                  <a:lnTo>
                    <a:pt x="254465" y="276468"/>
                  </a:lnTo>
                  <a:lnTo>
                    <a:pt x="250465" y="275366"/>
                  </a:lnTo>
                  <a:lnTo>
                    <a:pt x="247632" y="274265"/>
                  </a:lnTo>
                  <a:lnTo>
                    <a:pt x="245632" y="275366"/>
                  </a:lnTo>
                  <a:lnTo>
                    <a:pt x="240466" y="278356"/>
                  </a:lnTo>
                  <a:lnTo>
                    <a:pt x="234467" y="278356"/>
                  </a:lnTo>
                  <a:lnTo>
                    <a:pt x="232468" y="276468"/>
                  </a:lnTo>
                  <a:lnTo>
                    <a:pt x="225302" y="275366"/>
                  </a:lnTo>
                  <a:lnTo>
                    <a:pt x="220469" y="272377"/>
                  </a:lnTo>
                  <a:lnTo>
                    <a:pt x="218470" y="273478"/>
                  </a:lnTo>
                  <a:lnTo>
                    <a:pt x="218470" y="276468"/>
                  </a:lnTo>
                  <a:lnTo>
                    <a:pt x="216470" y="276468"/>
                  </a:lnTo>
                  <a:lnTo>
                    <a:pt x="212470" y="275366"/>
                  </a:lnTo>
                  <a:lnTo>
                    <a:pt x="210471" y="272377"/>
                  </a:lnTo>
                  <a:lnTo>
                    <a:pt x="209304" y="268600"/>
                  </a:lnTo>
                  <a:lnTo>
                    <a:pt x="210471" y="264824"/>
                  </a:lnTo>
                  <a:lnTo>
                    <a:pt x="211304" y="257113"/>
                  </a:lnTo>
                  <a:lnTo>
                    <a:pt x="211304" y="251449"/>
                  </a:lnTo>
                  <a:lnTo>
                    <a:pt x="209304" y="245784"/>
                  </a:lnTo>
                  <a:lnTo>
                    <a:pt x="204471" y="239333"/>
                  </a:lnTo>
                  <a:lnTo>
                    <a:pt x="200139" y="234455"/>
                  </a:lnTo>
                  <a:lnTo>
                    <a:pt x="198139" y="230678"/>
                  </a:lnTo>
                  <a:lnTo>
                    <a:pt x="200139" y="228790"/>
                  </a:lnTo>
                  <a:lnTo>
                    <a:pt x="204471" y="227689"/>
                  </a:lnTo>
                  <a:lnTo>
                    <a:pt x="207304" y="228790"/>
                  </a:lnTo>
                  <a:lnTo>
                    <a:pt x="209304" y="226902"/>
                  </a:lnTo>
                  <a:lnTo>
                    <a:pt x="209304" y="222024"/>
                  </a:lnTo>
                  <a:lnTo>
                    <a:pt x="207304" y="219349"/>
                  </a:lnTo>
                  <a:lnTo>
                    <a:pt x="204471" y="215572"/>
                  </a:lnTo>
                  <a:lnTo>
                    <a:pt x="205305" y="209908"/>
                  </a:lnTo>
                  <a:lnTo>
                    <a:pt x="203305" y="208020"/>
                  </a:lnTo>
                  <a:lnTo>
                    <a:pt x="202138" y="205030"/>
                  </a:lnTo>
                  <a:lnTo>
                    <a:pt x="200139" y="204243"/>
                  </a:lnTo>
                  <a:lnTo>
                    <a:pt x="197306" y="204243"/>
                  </a:lnTo>
                  <a:lnTo>
                    <a:pt x="196139" y="202355"/>
                  </a:lnTo>
                  <a:lnTo>
                    <a:pt x="197306" y="200467"/>
                  </a:lnTo>
                  <a:lnTo>
                    <a:pt x="195306" y="198578"/>
                  </a:lnTo>
                  <a:lnTo>
                    <a:pt x="193306" y="195589"/>
                  </a:lnTo>
                  <a:lnTo>
                    <a:pt x="196139" y="189924"/>
                  </a:lnTo>
                  <a:lnTo>
                    <a:pt x="195306" y="186148"/>
                  </a:lnTo>
                  <a:lnTo>
                    <a:pt x="196139" y="182371"/>
                  </a:lnTo>
                  <a:lnTo>
                    <a:pt x="195306" y="180325"/>
                  </a:lnTo>
                  <a:lnTo>
                    <a:pt x="192140" y="176549"/>
                  </a:lnTo>
                  <a:lnTo>
                    <a:pt x="191307" y="171671"/>
                  </a:lnTo>
                  <a:lnTo>
                    <a:pt x="192140" y="166006"/>
                  </a:lnTo>
                  <a:lnTo>
                    <a:pt x="193306" y="163331"/>
                  </a:lnTo>
                  <a:lnTo>
                    <a:pt x="193306" y="161443"/>
                  </a:lnTo>
                  <a:lnTo>
                    <a:pt x="190140" y="161443"/>
                  </a:lnTo>
                  <a:lnTo>
                    <a:pt x="183308" y="167108"/>
                  </a:lnTo>
                  <a:lnTo>
                    <a:pt x="183308" y="170884"/>
                  </a:lnTo>
                  <a:lnTo>
                    <a:pt x="179308" y="173559"/>
                  </a:lnTo>
                  <a:lnTo>
                    <a:pt x="178142" y="179224"/>
                  </a:lnTo>
                  <a:lnTo>
                    <a:pt x="179308" y="182371"/>
                  </a:lnTo>
                  <a:lnTo>
                    <a:pt x="178142" y="186148"/>
                  </a:lnTo>
                  <a:lnTo>
                    <a:pt x="174142" y="186148"/>
                  </a:lnTo>
                  <a:lnTo>
                    <a:pt x="173309" y="184889"/>
                  </a:lnTo>
                  <a:lnTo>
                    <a:pt x="166143" y="184889"/>
                  </a:lnTo>
                  <a:lnTo>
                    <a:pt x="162810" y="186777"/>
                  </a:lnTo>
                  <a:lnTo>
                    <a:pt x="158811" y="192442"/>
                  </a:lnTo>
                  <a:lnTo>
                    <a:pt x="154812" y="201253"/>
                  </a:lnTo>
                  <a:lnTo>
                    <a:pt x="150812" y="204243"/>
                  </a:lnTo>
                  <a:lnTo>
                    <a:pt x="148812" y="205030"/>
                  </a:lnTo>
                  <a:lnTo>
                    <a:pt x="148812" y="208806"/>
                  </a:lnTo>
                  <a:lnTo>
                    <a:pt x="149979" y="211796"/>
                  </a:lnTo>
                  <a:lnTo>
                    <a:pt x="147979" y="212583"/>
                  </a:lnTo>
                  <a:lnTo>
                    <a:pt x="143980" y="213684"/>
                  </a:lnTo>
                  <a:lnTo>
                    <a:pt x="142813" y="214471"/>
                  </a:lnTo>
                  <a:lnTo>
                    <a:pt x="142813" y="215572"/>
                  </a:lnTo>
                  <a:lnTo>
                    <a:pt x="141980" y="217461"/>
                  </a:lnTo>
                  <a:lnTo>
                    <a:pt x="139980" y="218247"/>
                  </a:lnTo>
                  <a:lnTo>
                    <a:pt x="139980" y="219349"/>
                  </a:lnTo>
                  <a:lnTo>
                    <a:pt x="141980" y="221237"/>
                  </a:lnTo>
                  <a:lnTo>
                    <a:pt x="140814" y="223125"/>
                  </a:lnTo>
                  <a:lnTo>
                    <a:pt x="138814" y="223125"/>
                  </a:lnTo>
                  <a:lnTo>
                    <a:pt x="135981" y="223125"/>
                  </a:lnTo>
                  <a:lnTo>
                    <a:pt x="132815" y="221237"/>
                  </a:lnTo>
                  <a:lnTo>
                    <a:pt x="130815" y="218247"/>
                  </a:lnTo>
                  <a:lnTo>
                    <a:pt x="127649" y="216359"/>
                  </a:lnTo>
                  <a:lnTo>
                    <a:pt x="123649" y="215572"/>
                  </a:lnTo>
                  <a:lnTo>
                    <a:pt x="120816" y="216359"/>
                  </a:lnTo>
                  <a:lnTo>
                    <a:pt x="119650" y="218247"/>
                  </a:lnTo>
                  <a:lnTo>
                    <a:pt x="121649" y="220136"/>
                  </a:lnTo>
                  <a:lnTo>
                    <a:pt x="122816" y="223125"/>
                  </a:lnTo>
                  <a:lnTo>
                    <a:pt x="122816" y="225014"/>
                  </a:lnTo>
                  <a:lnTo>
                    <a:pt x="119650" y="225800"/>
                  </a:lnTo>
                  <a:lnTo>
                    <a:pt x="117650" y="225014"/>
                  </a:lnTo>
                  <a:lnTo>
                    <a:pt x="113651" y="223912"/>
                  </a:lnTo>
                  <a:lnTo>
                    <a:pt x="111651" y="225014"/>
                  </a:lnTo>
                  <a:lnTo>
                    <a:pt x="105652" y="225014"/>
                  </a:lnTo>
                  <a:lnTo>
                    <a:pt x="100819" y="227689"/>
                  </a:lnTo>
                  <a:lnTo>
                    <a:pt x="96486" y="229577"/>
                  </a:lnTo>
                  <a:lnTo>
                    <a:pt x="92487" y="230678"/>
                  </a:lnTo>
                  <a:lnTo>
                    <a:pt x="91654" y="228790"/>
                  </a:lnTo>
                  <a:lnTo>
                    <a:pt x="92487" y="227689"/>
                  </a:lnTo>
                  <a:lnTo>
                    <a:pt x="94487" y="225800"/>
                  </a:lnTo>
                  <a:lnTo>
                    <a:pt x="98486" y="222024"/>
                  </a:lnTo>
                  <a:lnTo>
                    <a:pt x="103652" y="218247"/>
                  </a:lnTo>
                  <a:lnTo>
                    <a:pt x="103652" y="217461"/>
                  </a:lnTo>
                  <a:lnTo>
                    <a:pt x="102819" y="216359"/>
                  </a:lnTo>
                  <a:lnTo>
                    <a:pt x="99652" y="215572"/>
                  </a:lnTo>
                  <a:lnTo>
                    <a:pt x="98486" y="213684"/>
                  </a:lnTo>
                  <a:lnTo>
                    <a:pt x="100819" y="213684"/>
                  </a:lnTo>
                  <a:lnTo>
                    <a:pt x="103652" y="213684"/>
                  </a:lnTo>
                  <a:lnTo>
                    <a:pt x="106818" y="215572"/>
                  </a:lnTo>
                  <a:lnTo>
                    <a:pt x="109651" y="213684"/>
                  </a:lnTo>
                  <a:lnTo>
                    <a:pt x="111651" y="211796"/>
                  </a:lnTo>
                  <a:lnTo>
                    <a:pt x="114817" y="208806"/>
                  </a:lnTo>
                  <a:lnTo>
                    <a:pt x="113651" y="206918"/>
                  </a:lnTo>
                  <a:lnTo>
                    <a:pt x="112817" y="204243"/>
                  </a:lnTo>
                  <a:lnTo>
                    <a:pt x="111651" y="201253"/>
                  </a:lnTo>
                  <a:lnTo>
                    <a:pt x="112817" y="199365"/>
                  </a:lnTo>
                  <a:lnTo>
                    <a:pt x="113651" y="192442"/>
                  </a:lnTo>
                  <a:lnTo>
                    <a:pt x="116817" y="191812"/>
                  </a:lnTo>
                  <a:lnTo>
                    <a:pt x="120816" y="192442"/>
                  </a:lnTo>
                  <a:lnTo>
                    <a:pt x="121649" y="190553"/>
                  </a:lnTo>
                  <a:lnTo>
                    <a:pt x="123649" y="184259"/>
                  </a:lnTo>
                  <a:lnTo>
                    <a:pt x="130815" y="177336"/>
                  </a:lnTo>
                  <a:lnTo>
                    <a:pt x="138814" y="176549"/>
                  </a:lnTo>
                  <a:lnTo>
                    <a:pt x="140814" y="174661"/>
                  </a:lnTo>
                  <a:lnTo>
                    <a:pt x="145979" y="170884"/>
                  </a:lnTo>
                  <a:lnTo>
                    <a:pt x="148812" y="168996"/>
                  </a:lnTo>
                  <a:lnTo>
                    <a:pt x="148812" y="166006"/>
                  </a:lnTo>
                  <a:lnTo>
                    <a:pt x="148812" y="158453"/>
                  </a:lnTo>
                  <a:lnTo>
                    <a:pt x="146813" y="153890"/>
                  </a:lnTo>
                  <a:lnTo>
                    <a:pt x="144813" y="149012"/>
                  </a:lnTo>
                  <a:lnTo>
                    <a:pt x="142813" y="145236"/>
                  </a:lnTo>
                  <a:lnTo>
                    <a:pt x="141980" y="142246"/>
                  </a:lnTo>
                  <a:lnTo>
                    <a:pt x="143980" y="140358"/>
                  </a:lnTo>
                  <a:lnTo>
                    <a:pt x="146813" y="140358"/>
                  </a:lnTo>
                  <a:lnTo>
                    <a:pt x="150812" y="140358"/>
                  </a:lnTo>
                  <a:lnTo>
                    <a:pt x="151979" y="138470"/>
                  </a:lnTo>
                  <a:lnTo>
                    <a:pt x="152812" y="136581"/>
                  </a:lnTo>
                  <a:lnTo>
                    <a:pt x="151979" y="134693"/>
                  </a:lnTo>
                  <a:lnTo>
                    <a:pt x="153978" y="132805"/>
                  </a:lnTo>
                  <a:lnTo>
                    <a:pt x="155978" y="130917"/>
                  </a:lnTo>
                  <a:lnTo>
                    <a:pt x="155978" y="129029"/>
                  </a:lnTo>
                  <a:lnTo>
                    <a:pt x="153978" y="127140"/>
                  </a:lnTo>
                  <a:lnTo>
                    <a:pt x="152812" y="126354"/>
                  </a:lnTo>
                  <a:lnTo>
                    <a:pt x="151979" y="123364"/>
                  </a:lnTo>
                  <a:lnTo>
                    <a:pt x="153978" y="122577"/>
                  </a:lnTo>
                  <a:lnTo>
                    <a:pt x="154812" y="123364"/>
                  </a:lnTo>
                  <a:lnTo>
                    <a:pt x="158144" y="124465"/>
                  </a:lnTo>
                  <a:lnTo>
                    <a:pt x="160811" y="125252"/>
                  </a:lnTo>
                  <a:lnTo>
                    <a:pt x="162144" y="123364"/>
                  </a:lnTo>
                  <a:lnTo>
                    <a:pt x="160811" y="120689"/>
                  </a:lnTo>
                  <a:lnTo>
                    <a:pt x="160811" y="117542"/>
                  </a:lnTo>
                  <a:lnTo>
                    <a:pt x="160811" y="116912"/>
                  </a:lnTo>
                  <a:lnTo>
                    <a:pt x="164810" y="115654"/>
                  </a:lnTo>
                  <a:lnTo>
                    <a:pt x="166810" y="115654"/>
                  </a:lnTo>
                  <a:lnTo>
                    <a:pt x="168810" y="117542"/>
                  </a:lnTo>
                  <a:lnTo>
                    <a:pt x="172143" y="120689"/>
                  </a:lnTo>
                  <a:lnTo>
                    <a:pt x="174142" y="122577"/>
                  </a:lnTo>
                  <a:lnTo>
                    <a:pt x="177308" y="121476"/>
                  </a:lnTo>
                  <a:lnTo>
                    <a:pt x="180141" y="119587"/>
                  </a:lnTo>
                  <a:lnTo>
                    <a:pt x="181308" y="115654"/>
                  </a:lnTo>
                  <a:lnTo>
                    <a:pt x="182141" y="111877"/>
                  </a:lnTo>
                  <a:lnTo>
                    <a:pt x="183308" y="108887"/>
                  </a:lnTo>
                  <a:lnTo>
                    <a:pt x="182141" y="106212"/>
                  </a:lnTo>
                  <a:lnTo>
                    <a:pt x="179308" y="105111"/>
                  </a:lnTo>
                  <a:lnTo>
                    <a:pt x="176142" y="105111"/>
                  </a:lnTo>
                  <a:lnTo>
                    <a:pt x="172143" y="104324"/>
                  </a:lnTo>
                  <a:lnTo>
                    <a:pt x="170143" y="102436"/>
                  </a:lnTo>
                  <a:lnTo>
                    <a:pt x="168810" y="99446"/>
                  </a:lnTo>
                  <a:lnTo>
                    <a:pt x="170143" y="95670"/>
                  </a:lnTo>
                  <a:lnTo>
                    <a:pt x="168810" y="92995"/>
                  </a:lnTo>
                  <a:lnTo>
                    <a:pt x="166810" y="91893"/>
                  </a:lnTo>
                  <a:lnTo>
                    <a:pt x="164144" y="92995"/>
                  </a:lnTo>
                  <a:lnTo>
                    <a:pt x="160811" y="94883"/>
                  </a:lnTo>
                  <a:lnTo>
                    <a:pt x="158144" y="96771"/>
                  </a:lnTo>
                  <a:lnTo>
                    <a:pt x="150812" y="99446"/>
                  </a:lnTo>
                  <a:lnTo>
                    <a:pt x="137981" y="104324"/>
                  </a:lnTo>
                  <a:lnTo>
                    <a:pt x="129648" y="108887"/>
                  </a:lnTo>
                  <a:lnTo>
                    <a:pt x="124816" y="113136"/>
                  </a:lnTo>
                  <a:lnTo>
                    <a:pt x="120816" y="117542"/>
                  </a:lnTo>
                  <a:lnTo>
                    <a:pt x="117650" y="117542"/>
                  </a:lnTo>
                  <a:lnTo>
                    <a:pt x="115650" y="116912"/>
                  </a:lnTo>
                  <a:lnTo>
                    <a:pt x="114817" y="113765"/>
                  </a:lnTo>
                  <a:lnTo>
                    <a:pt x="114817" y="109989"/>
                  </a:lnTo>
                  <a:lnTo>
                    <a:pt x="113651" y="108101"/>
                  </a:lnTo>
                  <a:lnTo>
                    <a:pt x="110818" y="106212"/>
                  </a:lnTo>
                  <a:lnTo>
                    <a:pt x="106818" y="106999"/>
                  </a:lnTo>
                  <a:lnTo>
                    <a:pt x="99652" y="108887"/>
                  </a:lnTo>
                  <a:lnTo>
                    <a:pt x="94487" y="109989"/>
                  </a:lnTo>
                  <a:lnTo>
                    <a:pt x="91654" y="108101"/>
                  </a:lnTo>
                  <a:lnTo>
                    <a:pt x="91654" y="105111"/>
                  </a:lnTo>
                  <a:lnTo>
                    <a:pt x="93653" y="102436"/>
                  </a:lnTo>
                  <a:lnTo>
                    <a:pt x="94487" y="100548"/>
                  </a:lnTo>
                  <a:lnTo>
                    <a:pt x="96486" y="97558"/>
                  </a:lnTo>
                  <a:lnTo>
                    <a:pt x="94487" y="96771"/>
                  </a:lnTo>
                  <a:lnTo>
                    <a:pt x="92487" y="96771"/>
                  </a:lnTo>
                  <a:lnTo>
                    <a:pt x="89654" y="96771"/>
                  </a:lnTo>
                  <a:lnTo>
                    <a:pt x="87654" y="95670"/>
                  </a:lnTo>
                  <a:lnTo>
                    <a:pt x="87654" y="92995"/>
                  </a:lnTo>
                  <a:lnTo>
                    <a:pt x="88487" y="91107"/>
                  </a:lnTo>
                  <a:lnTo>
                    <a:pt x="87654" y="88117"/>
                  </a:lnTo>
                  <a:lnTo>
                    <a:pt x="86488" y="87330"/>
                  </a:lnTo>
                  <a:lnTo>
                    <a:pt x="84488" y="87330"/>
                  </a:lnTo>
                  <a:lnTo>
                    <a:pt x="82488" y="86229"/>
                  </a:lnTo>
                  <a:lnTo>
                    <a:pt x="80488" y="85442"/>
                  </a:lnTo>
                  <a:lnTo>
                    <a:pt x="78489" y="85442"/>
                  </a:lnTo>
                  <a:lnTo>
                    <a:pt x="76489" y="87330"/>
                  </a:lnTo>
                  <a:lnTo>
                    <a:pt x="73656" y="87330"/>
                  </a:lnTo>
                  <a:lnTo>
                    <a:pt x="70490" y="86229"/>
                  </a:lnTo>
                  <a:lnTo>
                    <a:pt x="70490" y="85442"/>
                  </a:lnTo>
                  <a:lnTo>
                    <a:pt x="71656" y="83554"/>
                  </a:lnTo>
                  <a:lnTo>
                    <a:pt x="73656" y="81665"/>
                  </a:lnTo>
                  <a:lnTo>
                    <a:pt x="72490" y="81665"/>
                  </a:lnTo>
                  <a:lnTo>
                    <a:pt x="70490" y="81665"/>
                  </a:lnTo>
                  <a:lnTo>
                    <a:pt x="67657" y="83554"/>
                  </a:lnTo>
                  <a:lnTo>
                    <a:pt x="64491" y="83554"/>
                  </a:lnTo>
                  <a:lnTo>
                    <a:pt x="65157" y="81665"/>
                  </a:lnTo>
                  <a:lnTo>
                    <a:pt x="69657" y="78676"/>
                  </a:lnTo>
                  <a:lnTo>
                    <a:pt x="71656" y="76001"/>
                  </a:lnTo>
                  <a:lnTo>
                    <a:pt x="73656" y="71123"/>
                  </a:lnTo>
                  <a:lnTo>
                    <a:pt x="76489" y="68133"/>
                  </a:lnTo>
                  <a:lnTo>
                    <a:pt x="76489" y="66245"/>
                  </a:lnTo>
                  <a:lnTo>
                    <a:pt x="75656" y="65458"/>
                  </a:lnTo>
                  <a:lnTo>
                    <a:pt x="73656" y="63570"/>
                  </a:lnTo>
                  <a:lnTo>
                    <a:pt x="73656" y="61682"/>
                  </a:lnTo>
                  <a:lnTo>
                    <a:pt x="75656" y="59793"/>
                  </a:lnTo>
                  <a:lnTo>
                    <a:pt x="77656" y="57905"/>
                  </a:lnTo>
                  <a:lnTo>
                    <a:pt x="78489" y="54758"/>
                  </a:lnTo>
                  <a:lnTo>
                    <a:pt x="77656" y="54129"/>
                  </a:lnTo>
                  <a:lnTo>
                    <a:pt x="75656" y="52241"/>
                  </a:lnTo>
                  <a:lnTo>
                    <a:pt x="74489" y="50352"/>
                  </a:lnTo>
                  <a:lnTo>
                    <a:pt x="74489" y="47205"/>
                  </a:lnTo>
                  <a:lnTo>
                    <a:pt x="76489" y="45317"/>
                  </a:lnTo>
                  <a:lnTo>
                    <a:pt x="75656" y="42799"/>
                  </a:lnTo>
                  <a:lnTo>
                    <a:pt x="73656" y="42799"/>
                  </a:lnTo>
                  <a:lnTo>
                    <a:pt x="71656" y="42799"/>
                  </a:lnTo>
                  <a:lnTo>
                    <a:pt x="69657" y="43429"/>
                  </a:lnTo>
                  <a:lnTo>
                    <a:pt x="66490" y="44688"/>
                  </a:lnTo>
                  <a:lnTo>
                    <a:pt x="64491" y="41541"/>
                  </a:lnTo>
                  <a:lnTo>
                    <a:pt x="64491" y="37135"/>
                  </a:lnTo>
                  <a:lnTo>
                    <a:pt x="64491" y="32099"/>
                  </a:lnTo>
                  <a:lnTo>
                    <a:pt x="65157" y="29110"/>
                  </a:lnTo>
                  <a:lnTo>
                    <a:pt x="66490" y="24546"/>
                  </a:lnTo>
                  <a:lnTo>
                    <a:pt x="66490" y="19669"/>
                  </a:lnTo>
                  <a:lnTo>
                    <a:pt x="67657" y="15892"/>
                  </a:lnTo>
                  <a:lnTo>
                    <a:pt x="69657" y="14004"/>
                  </a:lnTo>
                  <a:lnTo>
                    <a:pt x="70490" y="11329"/>
                  </a:lnTo>
                  <a:lnTo>
                    <a:pt x="71656" y="6451"/>
                  </a:lnTo>
                  <a:lnTo>
                    <a:pt x="72490" y="5664"/>
                  </a:lnTo>
                  <a:lnTo>
                    <a:pt x="74489" y="4563"/>
                  </a:lnTo>
                  <a:lnTo>
                    <a:pt x="74489" y="1888"/>
                  </a:lnTo>
                  <a:lnTo>
                    <a:pt x="73656" y="786"/>
                  </a:lnTo>
                  <a:lnTo>
                    <a:pt x="71656" y="0"/>
                  </a:lnTo>
                  <a:lnTo>
                    <a:pt x="67657" y="786"/>
                  </a:lnTo>
                  <a:lnTo>
                    <a:pt x="64491" y="0"/>
                  </a:lnTo>
                  <a:lnTo>
                    <a:pt x="59158" y="786"/>
                  </a:lnTo>
                  <a:lnTo>
                    <a:pt x="19997" y="9441"/>
                  </a:lnTo>
                  <a:lnTo>
                    <a:pt x="1166" y="14004"/>
                  </a:lnTo>
                  <a:lnTo>
                    <a:pt x="0" y="1132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1" name="object 359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287759" y="1976839"/>
              <a:ext cx="159300" cy="338078"/>
            </a:xfrm>
            <a:prstGeom prst="rect">
              <a:avLst/>
            </a:prstGeom>
          </p:spPr>
        </p:pic>
        <p:sp>
          <p:nvSpPr>
            <p:cNvPr id="3592" name="object 3592"/>
            <p:cNvSpPr/>
            <p:nvPr/>
          </p:nvSpPr>
          <p:spPr>
            <a:xfrm>
              <a:off x="7985944" y="1588694"/>
              <a:ext cx="460375" cy="619760"/>
            </a:xfrm>
            <a:custGeom>
              <a:avLst/>
              <a:gdLst/>
              <a:ahLst/>
              <a:cxnLst/>
              <a:rect l="l" t="t" r="r" b="b"/>
              <a:pathLst>
                <a:path w="460375" h="619760">
                  <a:moveTo>
                    <a:pt x="293626" y="311557"/>
                  </a:moveTo>
                  <a:lnTo>
                    <a:pt x="294959" y="313603"/>
                  </a:lnTo>
                  <a:lnTo>
                    <a:pt x="294959" y="316593"/>
                  </a:lnTo>
                  <a:lnTo>
                    <a:pt x="294959" y="317379"/>
                  </a:lnTo>
                  <a:lnTo>
                    <a:pt x="297625" y="316593"/>
                  </a:lnTo>
                  <a:lnTo>
                    <a:pt x="299625" y="316593"/>
                  </a:lnTo>
                  <a:lnTo>
                    <a:pt x="301625" y="317379"/>
                  </a:lnTo>
                  <a:lnTo>
                    <a:pt x="302958" y="320369"/>
                  </a:lnTo>
                  <a:lnTo>
                    <a:pt x="305624" y="324932"/>
                  </a:lnTo>
                  <a:lnTo>
                    <a:pt x="306957" y="326034"/>
                  </a:lnTo>
                  <a:lnTo>
                    <a:pt x="308957" y="326034"/>
                  </a:lnTo>
                  <a:lnTo>
                    <a:pt x="310957" y="326034"/>
                  </a:lnTo>
                  <a:lnTo>
                    <a:pt x="312123" y="326821"/>
                  </a:lnTo>
                  <a:lnTo>
                    <a:pt x="312957" y="330597"/>
                  </a:lnTo>
                  <a:lnTo>
                    <a:pt x="316123" y="335475"/>
                  </a:lnTo>
                  <a:lnTo>
                    <a:pt x="316956" y="335475"/>
                  </a:lnTo>
                  <a:lnTo>
                    <a:pt x="318956" y="335475"/>
                  </a:lnTo>
                  <a:lnTo>
                    <a:pt x="320955" y="333587"/>
                  </a:lnTo>
                  <a:lnTo>
                    <a:pt x="326121" y="329810"/>
                  </a:lnTo>
                  <a:lnTo>
                    <a:pt x="328121" y="326821"/>
                  </a:lnTo>
                  <a:lnTo>
                    <a:pt x="328121" y="326034"/>
                  </a:lnTo>
                  <a:lnTo>
                    <a:pt x="326955" y="324932"/>
                  </a:lnTo>
                  <a:lnTo>
                    <a:pt x="326955" y="323044"/>
                  </a:lnTo>
                  <a:lnTo>
                    <a:pt x="328121" y="323044"/>
                  </a:lnTo>
                  <a:lnTo>
                    <a:pt x="328954" y="322257"/>
                  </a:lnTo>
                  <a:lnTo>
                    <a:pt x="328954" y="321156"/>
                  </a:lnTo>
                  <a:lnTo>
                    <a:pt x="330121" y="319268"/>
                  </a:lnTo>
                  <a:lnTo>
                    <a:pt x="332121" y="319268"/>
                  </a:lnTo>
                  <a:lnTo>
                    <a:pt x="334120" y="319268"/>
                  </a:lnTo>
                  <a:lnTo>
                    <a:pt x="334954" y="316593"/>
                  </a:lnTo>
                  <a:lnTo>
                    <a:pt x="336953" y="313603"/>
                  </a:lnTo>
                  <a:lnTo>
                    <a:pt x="340119" y="309669"/>
                  </a:lnTo>
                  <a:lnTo>
                    <a:pt x="342119" y="306680"/>
                  </a:lnTo>
                  <a:lnTo>
                    <a:pt x="343286" y="302903"/>
                  </a:lnTo>
                  <a:lnTo>
                    <a:pt x="346119" y="300228"/>
                  </a:lnTo>
                  <a:lnTo>
                    <a:pt x="349285" y="297238"/>
                  </a:lnTo>
                  <a:lnTo>
                    <a:pt x="352118" y="292675"/>
                  </a:lnTo>
                  <a:lnTo>
                    <a:pt x="356117" y="287797"/>
                  </a:lnTo>
                  <a:lnTo>
                    <a:pt x="358117" y="283234"/>
                  </a:lnTo>
                  <a:lnTo>
                    <a:pt x="362116" y="281346"/>
                  </a:lnTo>
                  <a:lnTo>
                    <a:pt x="363283" y="278356"/>
                  </a:lnTo>
                  <a:lnTo>
                    <a:pt x="365283" y="275681"/>
                  </a:lnTo>
                  <a:lnTo>
                    <a:pt x="369282" y="273793"/>
                  </a:lnTo>
                  <a:lnTo>
                    <a:pt x="371282" y="272691"/>
                  </a:lnTo>
                  <a:lnTo>
                    <a:pt x="372115" y="270803"/>
                  </a:lnTo>
                  <a:lnTo>
                    <a:pt x="372115" y="267027"/>
                  </a:lnTo>
                  <a:lnTo>
                    <a:pt x="374115" y="265925"/>
                  </a:lnTo>
                  <a:lnTo>
                    <a:pt x="375281" y="265138"/>
                  </a:lnTo>
                  <a:lnTo>
                    <a:pt x="376448" y="261362"/>
                  </a:lnTo>
                  <a:lnTo>
                    <a:pt x="379281" y="254596"/>
                  </a:lnTo>
                  <a:lnTo>
                    <a:pt x="383280" y="250033"/>
                  </a:lnTo>
                  <a:lnTo>
                    <a:pt x="385280" y="246886"/>
                  </a:lnTo>
                  <a:lnTo>
                    <a:pt x="387280" y="246886"/>
                  </a:lnTo>
                  <a:lnTo>
                    <a:pt x="390613" y="246256"/>
                  </a:lnTo>
                  <a:lnTo>
                    <a:pt x="393279" y="244997"/>
                  </a:lnTo>
                  <a:lnTo>
                    <a:pt x="394612" y="243109"/>
                  </a:lnTo>
                  <a:lnTo>
                    <a:pt x="392612" y="241221"/>
                  </a:lnTo>
                  <a:lnTo>
                    <a:pt x="390613" y="241221"/>
                  </a:lnTo>
                  <a:lnTo>
                    <a:pt x="387280" y="241221"/>
                  </a:lnTo>
                  <a:lnTo>
                    <a:pt x="384447" y="242480"/>
                  </a:lnTo>
                  <a:lnTo>
                    <a:pt x="383280" y="243109"/>
                  </a:lnTo>
                  <a:lnTo>
                    <a:pt x="380447" y="242480"/>
                  </a:lnTo>
                  <a:lnTo>
                    <a:pt x="377281" y="240591"/>
                  </a:lnTo>
                  <a:lnTo>
                    <a:pt x="378448" y="240591"/>
                  </a:lnTo>
                  <a:lnTo>
                    <a:pt x="381280" y="240591"/>
                  </a:lnTo>
                  <a:lnTo>
                    <a:pt x="384447" y="239333"/>
                  </a:lnTo>
                  <a:lnTo>
                    <a:pt x="386613" y="237444"/>
                  </a:lnTo>
                  <a:lnTo>
                    <a:pt x="387280" y="235556"/>
                  </a:lnTo>
                  <a:lnTo>
                    <a:pt x="388613" y="234927"/>
                  </a:lnTo>
                  <a:lnTo>
                    <a:pt x="391279" y="234927"/>
                  </a:lnTo>
                  <a:lnTo>
                    <a:pt x="392612" y="233039"/>
                  </a:lnTo>
                  <a:lnTo>
                    <a:pt x="394612" y="229891"/>
                  </a:lnTo>
                  <a:lnTo>
                    <a:pt x="397278" y="228003"/>
                  </a:lnTo>
                  <a:lnTo>
                    <a:pt x="398611" y="223125"/>
                  </a:lnTo>
                  <a:lnTo>
                    <a:pt x="401278" y="222339"/>
                  </a:lnTo>
                  <a:lnTo>
                    <a:pt x="402611" y="220450"/>
                  </a:lnTo>
                  <a:lnTo>
                    <a:pt x="403277" y="218562"/>
                  </a:lnTo>
                  <a:lnTo>
                    <a:pt x="403277" y="216674"/>
                  </a:lnTo>
                  <a:lnTo>
                    <a:pt x="406610" y="213684"/>
                  </a:lnTo>
                  <a:lnTo>
                    <a:pt x="406610" y="211796"/>
                  </a:lnTo>
                  <a:lnTo>
                    <a:pt x="407277" y="208019"/>
                  </a:lnTo>
                  <a:lnTo>
                    <a:pt x="408610" y="206131"/>
                  </a:lnTo>
                  <a:lnTo>
                    <a:pt x="411776" y="204243"/>
                  </a:lnTo>
                  <a:lnTo>
                    <a:pt x="414609" y="204243"/>
                  </a:lnTo>
                  <a:lnTo>
                    <a:pt x="417775" y="201568"/>
                  </a:lnTo>
                  <a:lnTo>
                    <a:pt x="420608" y="200467"/>
                  </a:lnTo>
                  <a:lnTo>
                    <a:pt x="423775" y="196690"/>
                  </a:lnTo>
                  <a:lnTo>
                    <a:pt x="423775" y="194802"/>
                  </a:lnTo>
                  <a:lnTo>
                    <a:pt x="422608" y="194015"/>
                  </a:lnTo>
                  <a:lnTo>
                    <a:pt x="420608" y="192914"/>
                  </a:lnTo>
                  <a:lnTo>
                    <a:pt x="418609" y="192127"/>
                  </a:lnTo>
                  <a:lnTo>
                    <a:pt x="418609" y="190239"/>
                  </a:lnTo>
                  <a:lnTo>
                    <a:pt x="420608" y="187249"/>
                  </a:lnTo>
                  <a:lnTo>
                    <a:pt x="423775" y="185361"/>
                  </a:lnTo>
                  <a:lnTo>
                    <a:pt x="425774" y="182214"/>
                  </a:lnTo>
                  <a:lnTo>
                    <a:pt x="427774" y="177808"/>
                  </a:lnTo>
                  <a:lnTo>
                    <a:pt x="428607" y="174661"/>
                  </a:lnTo>
                  <a:lnTo>
                    <a:pt x="430607" y="170884"/>
                  </a:lnTo>
                  <a:lnTo>
                    <a:pt x="432607" y="165220"/>
                  </a:lnTo>
                  <a:lnTo>
                    <a:pt x="433773" y="162545"/>
                  </a:lnTo>
                  <a:lnTo>
                    <a:pt x="433773" y="159555"/>
                  </a:lnTo>
                  <a:lnTo>
                    <a:pt x="440606" y="158768"/>
                  </a:lnTo>
                  <a:lnTo>
                    <a:pt x="443772" y="158768"/>
                  </a:lnTo>
                  <a:lnTo>
                    <a:pt x="447771" y="160656"/>
                  </a:lnTo>
                  <a:lnTo>
                    <a:pt x="450938" y="160656"/>
                  </a:lnTo>
                  <a:lnTo>
                    <a:pt x="452937" y="160656"/>
                  </a:lnTo>
                  <a:lnTo>
                    <a:pt x="453771" y="158768"/>
                  </a:lnTo>
                  <a:lnTo>
                    <a:pt x="453771" y="155778"/>
                  </a:lnTo>
                  <a:lnTo>
                    <a:pt x="453771" y="153103"/>
                  </a:lnTo>
                  <a:lnTo>
                    <a:pt x="455770" y="151215"/>
                  </a:lnTo>
                  <a:lnTo>
                    <a:pt x="456937" y="147124"/>
                  </a:lnTo>
                  <a:lnTo>
                    <a:pt x="457770" y="144449"/>
                  </a:lnTo>
                  <a:lnTo>
                    <a:pt x="457770" y="141459"/>
                  </a:lnTo>
                  <a:lnTo>
                    <a:pt x="457770" y="139571"/>
                  </a:lnTo>
                  <a:lnTo>
                    <a:pt x="456937" y="136896"/>
                  </a:lnTo>
                  <a:lnTo>
                    <a:pt x="457770" y="135008"/>
                  </a:lnTo>
                  <a:lnTo>
                    <a:pt x="458937" y="132018"/>
                  </a:lnTo>
                  <a:lnTo>
                    <a:pt x="459770" y="130130"/>
                  </a:lnTo>
                  <a:lnTo>
                    <a:pt x="458937" y="128242"/>
                  </a:lnTo>
                  <a:lnTo>
                    <a:pt x="457770" y="126354"/>
                  </a:lnTo>
                  <a:lnTo>
                    <a:pt x="455770" y="124465"/>
                  </a:lnTo>
                  <a:lnTo>
                    <a:pt x="453771" y="120689"/>
                  </a:lnTo>
                  <a:lnTo>
                    <a:pt x="452937" y="118014"/>
                  </a:lnTo>
                  <a:lnTo>
                    <a:pt x="450938" y="118014"/>
                  </a:lnTo>
                  <a:lnTo>
                    <a:pt x="448938" y="116126"/>
                  </a:lnTo>
                  <a:lnTo>
                    <a:pt x="447771" y="114237"/>
                  </a:lnTo>
                  <a:lnTo>
                    <a:pt x="445772" y="113136"/>
                  </a:lnTo>
                  <a:lnTo>
                    <a:pt x="442605" y="112349"/>
                  </a:lnTo>
                  <a:lnTo>
                    <a:pt x="441772" y="109359"/>
                  </a:lnTo>
                  <a:lnTo>
                    <a:pt x="442605" y="105583"/>
                  </a:lnTo>
                  <a:lnTo>
                    <a:pt x="442605" y="101649"/>
                  </a:lnTo>
                  <a:lnTo>
                    <a:pt x="440606" y="99761"/>
                  </a:lnTo>
                  <a:lnTo>
                    <a:pt x="437773" y="98660"/>
                  </a:lnTo>
                  <a:lnTo>
                    <a:pt x="434607" y="99761"/>
                  </a:lnTo>
                  <a:lnTo>
                    <a:pt x="431774" y="98660"/>
                  </a:lnTo>
                  <a:lnTo>
                    <a:pt x="429774" y="96771"/>
                  </a:lnTo>
                  <a:lnTo>
                    <a:pt x="430607" y="94883"/>
                  </a:lnTo>
                  <a:lnTo>
                    <a:pt x="430607" y="91107"/>
                  </a:lnTo>
                  <a:lnTo>
                    <a:pt x="430607" y="86543"/>
                  </a:lnTo>
                  <a:lnTo>
                    <a:pt x="430607" y="82767"/>
                  </a:lnTo>
                  <a:lnTo>
                    <a:pt x="431774" y="79777"/>
                  </a:lnTo>
                  <a:lnTo>
                    <a:pt x="431774" y="76001"/>
                  </a:lnTo>
                  <a:lnTo>
                    <a:pt x="431774" y="74113"/>
                  </a:lnTo>
                  <a:lnTo>
                    <a:pt x="430607" y="73326"/>
                  </a:lnTo>
                  <a:lnTo>
                    <a:pt x="428607" y="73326"/>
                  </a:lnTo>
                  <a:lnTo>
                    <a:pt x="427774" y="72224"/>
                  </a:lnTo>
                  <a:lnTo>
                    <a:pt x="427774" y="71438"/>
                  </a:lnTo>
                  <a:lnTo>
                    <a:pt x="429774" y="68448"/>
                  </a:lnTo>
                  <a:lnTo>
                    <a:pt x="429774" y="64671"/>
                  </a:lnTo>
                  <a:lnTo>
                    <a:pt x="430607" y="60895"/>
                  </a:lnTo>
                  <a:lnTo>
                    <a:pt x="432607" y="57118"/>
                  </a:lnTo>
                  <a:lnTo>
                    <a:pt x="432607" y="54129"/>
                  </a:lnTo>
                  <a:lnTo>
                    <a:pt x="429774" y="51454"/>
                  </a:lnTo>
                  <a:lnTo>
                    <a:pt x="429774" y="47677"/>
                  </a:lnTo>
                  <a:lnTo>
                    <a:pt x="428607" y="44688"/>
                  </a:lnTo>
                  <a:lnTo>
                    <a:pt x="426608" y="42013"/>
                  </a:lnTo>
                  <a:lnTo>
                    <a:pt x="425774" y="40124"/>
                  </a:lnTo>
                  <a:lnTo>
                    <a:pt x="424608" y="36977"/>
                  </a:lnTo>
                  <a:lnTo>
                    <a:pt x="421775" y="36977"/>
                  </a:lnTo>
                  <a:lnTo>
                    <a:pt x="418609" y="34460"/>
                  </a:lnTo>
                  <a:lnTo>
                    <a:pt x="416609" y="33201"/>
                  </a:lnTo>
                  <a:lnTo>
                    <a:pt x="414609" y="31313"/>
                  </a:lnTo>
                  <a:lnTo>
                    <a:pt x="409277" y="31313"/>
                  </a:lnTo>
                  <a:lnTo>
                    <a:pt x="409277" y="29424"/>
                  </a:lnTo>
                  <a:lnTo>
                    <a:pt x="407277" y="27536"/>
                  </a:lnTo>
                  <a:lnTo>
                    <a:pt x="406610" y="26907"/>
                  </a:lnTo>
                  <a:lnTo>
                    <a:pt x="405277" y="26907"/>
                  </a:lnTo>
                  <a:lnTo>
                    <a:pt x="405277" y="21871"/>
                  </a:lnTo>
                  <a:lnTo>
                    <a:pt x="406610" y="18095"/>
                  </a:lnTo>
                  <a:lnTo>
                    <a:pt x="404611" y="12430"/>
                  </a:lnTo>
                  <a:lnTo>
                    <a:pt x="403277" y="7552"/>
                  </a:lnTo>
                  <a:lnTo>
                    <a:pt x="401278" y="4877"/>
                  </a:lnTo>
                  <a:lnTo>
                    <a:pt x="401278" y="0"/>
                  </a:lnTo>
                  <a:lnTo>
                    <a:pt x="403277" y="1101"/>
                  </a:lnTo>
                  <a:lnTo>
                    <a:pt x="403277" y="3776"/>
                  </a:lnTo>
                  <a:lnTo>
                    <a:pt x="404611" y="7552"/>
                  </a:lnTo>
                  <a:lnTo>
                    <a:pt x="405277" y="11329"/>
                  </a:lnTo>
                  <a:lnTo>
                    <a:pt x="407277" y="14319"/>
                  </a:lnTo>
                  <a:lnTo>
                    <a:pt x="408610" y="15105"/>
                  </a:lnTo>
                  <a:lnTo>
                    <a:pt x="408610" y="18095"/>
                  </a:lnTo>
                  <a:lnTo>
                    <a:pt x="408610" y="20770"/>
                  </a:lnTo>
                  <a:lnTo>
                    <a:pt x="407277" y="21871"/>
                  </a:lnTo>
                  <a:lnTo>
                    <a:pt x="408610" y="25019"/>
                  </a:lnTo>
                  <a:lnTo>
                    <a:pt x="409277" y="26907"/>
                  </a:lnTo>
                  <a:lnTo>
                    <a:pt x="411776" y="28795"/>
                  </a:lnTo>
                  <a:lnTo>
                    <a:pt x="413776" y="30683"/>
                  </a:lnTo>
                  <a:lnTo>
                    <a:pt x="417775" y="30683"/>
                  </a:lnTo>
                  <a:lnTo>
                    <a:pt x="421775" y="32571"/>
                  </a:lnTo>
                  <a:lnTo>
                    <a:pt x="423775" y="33201"/>
                  </a:lnTo>
                  <a:lnTo>
                    <a:pt x="425774" y="35089"/>
                  </a:lnTo>
                  <a:lnTo>
                    <a:pt x="428607" y="35089"/>
                  </a:lnTo>
                  <a:lnTo>
                    <a:pt x="429774" y="35089"/>
                  </a:lnTo>
                  <a:lnTo>
                    <a:pt x="431774" y="36348"/>
                  </a:lnTo>
                  <a:lnTo>
                    <a:pt x="433773" y="36977"/>
                  </a:lnTo>
                  <a:lnTo>
                    <a:pt x="436606" y="38236"/>
                  </a:lnTo>
                  <a:lnTo>
                    <a:pt x="438606" y="38866"/>
                  </a:lnTo>
                  <a:lnTo>
                    <a:pt x="439772" y="42642"/>
                  </a:lnTo>
                  <a:lnTo>
                    <a:pt x="439772" y="45789"/>
                  </a:lnTo>
                  <a:lnTo>
                    <a:pt x="439772" y="53342"/>
                  </a:lnTo>
                  <a:lnTo>
                    <a:pt x="440606" y="54129"/>
                  </a:lnTo>
                  <a:lnTo>
                    <a:pt x="442605" y="56017"/>
                  </a:lnTo>
                  <a:lnTo>
                    <a:pt x="443772" y="57905"/>
                  </a:lnTo>
                  <a:lnTo>
                    <a:pt x="442605" y="59793"/>
                  </a:lnTo>
                  <a:lnTo>
                    <a:pt x="442605" y="62783"/>
                  </a:lnTo>
                  <a:lnTo>
                    <a:pt x="442605" y="64671"/>
                  </a:lnTo>
                  <a:lnTo>
                    <a:pt x="442605" y="66560"/>
                  </a:lnTo>
                  <a:lnTo>
                    <a:pt x="442605" y="67661"/>
                  </a:lnTo>
                  <a:lnTo>
                    <a:pt x="442605" y="68448"/>
                  </a:lnTo>
                  <a:lnTo>
                    <a:pt x="444605" y="70336"/>
                  </a:lnTo>
                  <a:lnTo>
                    <a:pt x="445772" y="73326"/>
                  </a:lnTo>
                  <a:lnTo>
                    <a:pt x="446938" y="77102"/>
                  </a:lnTo>
                  <a:lnTo>
                    <a:pt x="445772" y="79777"/>
                  </a:lnTo>
                  <a:lnTo>
                    <a:pt x="445772" y="81665"/>
                  </a:lnTo>
                  <a:lnTo>
                    <a:pt x="447771" y="83554"/>
                  </a:lnTo>
                  <a:lnTo>
                    <a:pt x="447771" y="84655"/>
                  </a:lnTo>
                  <a:lnTo>
                    <a:pt x="447771" y="86543"/>
                  </a:lnTo>
                  <a:lnTo>
                    <a:pt x="448938" y="88432"/>
                  </a:lnTo>
                  <a:lnTo>
                    <a:pt x="447771" y="90320"/>
                  </a:lnTo>
                  <a:lnTo>
                    <a:pt x="447771" y="92208"/>
                  </a:lnTo>
                  <a:lnTo>
                    <a:pt x="447771" y="94096"/>
                  </a:lnTo>
                  <a:lnTo>
                    <a:pt x="449771" y="94096"/>
                  </a:lnTo>
                  <a:lnTo>
                    <a:pt x="451771" y="94883"/>
                  </a:lnTo>
                  <a:lnTo>
                    <a:pt x="452937" y="95985"/>
                  </a:lnTo>
                  <a:lnTo>
                    <a:pt x="455770" y="98660"/>
                  </a:lnTo>
                  <a:lnTo>
                    <a:pt x="457770" y="99761"/>
                  </a:lnTo>
                  <a:lnTo>
                    <a:pt x="458937" y="98660"/>
                  </a:lnTo>
                  <a:lnTo>
                    <a:pt x="459770" y="95985"/>
                  </a:lnTo>
                  <a:lnTo>
                    <a:pt x="459970" y="95471"/>
                  </a:lnTo>
                </a:path>
                <a:path w="460375" h="619760">
                  <a:moveTo>
                    <a:pt x="459970" y="90779"/>
                  </a:moveTo>
                  <a:lnTo>
                    <a:pt x="459770" y="90320"/>
                  </a:lnTo>
                  <a:lnTo>
                    <a:pt x="458937" y="88432"/>
                  </a:lnTo>
                  <a:lnTo>
                    <a:pt x="458937" y="86543"/>
                  </a:lnTo>
                  <a:lnTo>
                    <a:pt x="459770" y="84655"/>
                  </a:lnTo>
                  <a:lnTo>
                    <a:pt x="459970" y="84536"/>
                  </a:lnTo>
                </a:path>
                <a:path w="460375" h="619760">
                  <a:moveTo>
                    <a:pt x="0" y="619496"/>
                  </a:moveTo>
                  <a:lnTo>
                    <a:pt x="19164" y="614618"/>
                  </a:lnTo>
                  <a:lnTo>
                    <a:pt x="58491" y="606279"/>
                  </a:lnTo>
                  <a:lnTo>
                    <a:pt x="64491" y="605177"/>
                  </a:lnTo>
                  <a:lnTo>
                    <a:pt x="67657" y="603289"/>
                  </a:lnTo>
                  <a:lnTo>
                    <a:pt x="72490" y="599512"/>
                  </a:lnTo>
                  <a:lnTo>
                    <a:pt x="78489" y="598726"/>
                  </a:lnTo>
                  <a:lnTo>
                    <a:pt x="84488" y="598726"/>
                  </a:lnTo>
                  <a:lnTo>
                    <a:pt x="87654" y="598726"/>
                  </a:lnTo>
                  <a:lnTo>
                    <a:pt x="91654" y="596365"/>
                  </a:lnTo>
                  <a:lnTo>
                    <a:pt x="91654" y="593848"/>
                  </a:lnTo>
                  <a:lnTo>
                    <a:pt x="94487" y="590701"/>
                  </a:lnTo>
                  <a:lnTo>
                    <a:pt x="96486" y="588183"/>
                  </a:lnTo>
                  <a:lnTo>
                    <a:pt x="97653" y="585036"/>
                  </a:lnTo>
                  <a:lnTo>
                    <a:pt x="96486" y="583148"/>
                  </a:lnTo>
                  <a:lnTo>
                    <a:pt x="94487" y="584407"/>
                  </a:lnTo>
                  <a:lnTo>
                    <a:pt x="92487" y="586924"/>
                  </a:lnTo>
                  <a:lnTo>
                    <a:pt x="91654" y="586295"/>
                  </a:lnTo>
                  <a:lnTo>
                    <a:pt x="90487" y="584407"/>
                  </a:lnTo>
                  <a:lnTo>
                    <a:pt x="89654" y="584407"/>
                  </a:lnTo>
                  <a:lnTo>
                    <a:pt x="86488" y="580473"/>
                  </a:lnTo>
                  <a:lnTo>
                    <a:pt x="85654" y="578585"/>
                  </a:lnTo>
                  <a:lnTo>
                    <a:pt x="83655" y="576696"/>
                  </a:lnTo>
                  <a:lnTo>
                    <a:pt x="83655" y="573707"/>
                  </a:lnTo>
                  <a:lnTo>
                    <a:pt x="81655" y="572920"/>
                  </a:lnTo>
                  <a:lnTo>
                    <a:pt x="79655" y="571818"/>
                  </a:lnTo>
                  <a:lnTo>
                    <a:pt x="77656" y="571818"/>
                  </a:lnTo>
                  <a:lnTo>
                    <a:pt x="75656" y="569930"/>
                  </a:lnTo>
                  <a:lnTo>
                    <a:pt x="73656" y="566154"/>
                  </a:lnTo>
                  <a:lnTo>
                    <a:pt x="72490" y="563479"/>
                  </a:lnTo>
                  <a:lnTo>
                    <a:pt x="70490" y="561591"/>
                  </a:lnTo>
                  <a:lnTo>
                    <a:pt x="70490" y="559702"/>
                  </a:lnTo>
                  <a:lnTo>
                    <a:pt x="66490" y="558601"/>
                  </a:lnTo>
                  <a:lnTo>
                    <a:pt x="69657" y="558601"/>
                  </a:lnTo>
                  <a:lnTo>
                    <a:pt x="73656" y="557814"/>
                  </a:lnTo>
                  <a:lnTo>
                    <a:pt x="74489" y="557814"/>
                  </a:lnTo>
                  <a:lnTo>
                    <a:pt x="76489" y="558601"/>
                  </a:lnTo>
                  <a:lnTo>
                    <a:pt x="78489" y="559702"/>
                  </a:lnTo>
                  <a:lnTo>
                    <a:pt x="77656" y="561591"/>
                  </a:lnTo>
                  <a:lnTo>
                    <a:pt x="79655" y="562377"/>
                  </a:lnTo>
                  <a:lnTo>
                    <a:pt x="80488" y="563479"/>
                  </a:lnTo>
                  <a:lnTo>
                    <a:pt x="81655" y="565367"/>
                  </a:lnTo>
                  <a:lnTo>
                    <a:pt x="83655" y="568042"/>
                  </a:lnTo>
                  <a:lnTo>
                    <a:pt x="85654" y="569143"/>
                  </a:lnTo>
                  <a:lnTo>
                    <a:pt x="87654" y="571032"/>
                  </a:lnTo>
                  <a:lnTo>
                    <a:pt x="90487" y="571818"/>
                  </a:lnTo>
                  <a:lnTo>
                    <a:pt x="92487" y="571032"/>
                  </a:lnTo>
                  <a:lnTo>
                    <a:pt x="95653" y="571032"/>
                  </a:lnTo>
                  <a:lnTo>
                    <a:pt x="97653" y="571818"/>
                  </a:lnTo>
                  <a:lnTo>
                    <a:pt x="102819" y="571818"/>
                  </a:lnTo>
                  <a:lnTo>
                    <a:pt x="104818" y="572920"/>
                  </a:lnTo>
                  <a:lnTo>
                    <a:pt x="109651" y="572920"/>
                  </a:lnTo>
                  <a:lnTo>
                    <a:pt x="115650" y="573707"/>
                  </a:lnTo>
                  <a:lnTo>
                    <a:pt x="115650" y="586295"/>
                  </a:lnTo>
                  <a:lnTo>
                    <a:pt x="115650" y="590071"/>
                  </a:lnTo>
                  <a:lnTo>
                    <a:pt x="114817" y="594477"/>
                  </a:lnTo>
                  <a:lnTo>
                    <a:pt x="112817" y="599512"/>
                  </a:lnTo>
                  <a:lnTo>
                    <a:pt x="110818" y="602502"/>
                  </a:lnTo>
                  <a:lnTo>
                    <a:pt x="110818" y="604390"/>
                  </a:lnTo>
                  <a:lnTo>
                    <a:pt x="107651" y="607065"/>
                  </a:lnTo>
                  <a:lnTo>
                    <a:pt x="108818" y="608954"/>
                  </a:lnTo>
                  <a:lnTo>
                    <a:pt x="111651" y="610055"/>
                  </a:lnTo>
                  <a:lnTo>
                    <a:pt x="113651" y="610842"/>
                  </a:lnTo>
                  <a:lnTo>
                    <a:pt x="116817" y="611943"/>
                  </a:lnTo>
                  <a:lnTo>
                    <a:pt x="117650" y="610842"/>
                  </a:lnTo>
                  <a:lnTo>
                    <a:pt x="119650" y="608954"/>
                  </a:lnTo>
                  <a:lnTo>
                    <a:pt x="119650" y="606279"/>
                  </a:lnTo>
                  <a:lnTo>
                    <a:pt x="120816" y="606279"/>
                  </a:lnTo>
                  <a:lnTo>
                    <a:pt x="121649" y="607065"/>
                  </a:lnTo>
                  <a:lnTo>
                    <a:pt x="123649" y="607065"/>
                  </a:lnTo>
                  <a:lnTo>
                    <a:pt x="124816" y="607065"/>
                  </a:lnTo>
                  <a:lnTo>
                    <a:pt x="124816" y="610055"/>
                  </a:lnTo>
                  <a:lnTo>
                    <a:pt x="125649" y="611943"/>
                  </a:lnTo>
                  <a:lnTo>
                    <a:pt x="128815" y="610055"/>
                  </a:lnTo>
                  <a:lnTo>
                    <a:pt x="130815" y="607065"/>
                  </a:lnTo>
                  <a:lnTo>
                    <a:pt x="131648" y="607065"/>
                  </a:lnTo>
                  <a:lnTo>
                    <a:pt x="133648" y="605177"/>
                  </a:lnTo>
                  <a:lnTo>
                    <a:pt x="134814" y="605177"/>
                  </a:lnTo>
                  <a:lnTo>
                    <a:pt x="134814" y="607065"/>
                  </a:lnTo>
                  <a:lnTo>
                    <a:pt x="136814" y="607065"/>
                  </a:lnTo>
                  <a:lnTo>
                    <a:pt x="138814" y="606279"/>
                  </a:lnTo>
                  <a:lnTo>
                    <a:pt x="139980" y="606279"/>
                  </a:lnTo>
                  <a:lnTo>
                    <a:pt x="141980" y="608167"/>
                  </a:lnTo>
                  <a:lnTo>
                    <a:pt x="144813" y="610055"/>
                  </a:lnTo>
                  <a:lnTo>
                    <a:pt x="147979" y="611943"/>
                  </a:lnTo>
                  <a:lnTo>
                    <a:pt x="149979" y="612730"/>
                  </a:lnTo>
                  <a:lnTo>
                    <a:pt x="152812" y="610842"/>
                  </a:lnTo>
                  <a:lnTo>
                    <a:pt x="153978" y="610055"/>
                  </a:lnTo>
                  <a:lnTo>
                    <a:pt x="153978" y="607065"/>
                  </a:lnTo>
                  <a:lnTo>
                    <a:pt x="154812" y="603289"/>
                  </a:lnTo>
                  <a:lnTo>
                    <a:pt x="155978" y="598726"/>
                  </a:lnTo>
                  <a:lnTo>
                    <a:pt x="158144" y="597624"/>
                  </a:lnTo>
                  <a:lnTo>
                    <a:pt x="162144" y="597624"/>
                  </a:lnTo>
                  <a:lnTo>
                    <a:pt x="166143" y="592589"/>
                  </a:lnTo>
                  <a:lnTo>
                    <a:pt x="166810" y="592589"/>
                  </a:lnTo>
                  <a:lnTo>
                    <a:pt x="166810" y="595736"/>
                  </a:lnTo>
                  <a:lnTo>
                    <a:pt x="166143" y="597624"/>
                  </a:lnTo>
                  <a:lnTo>
                    <a:pt x="164810" y="599512"/>
                  </a:lnTo>
                  <a:lnTo>
                    <a:pt x="166810" y="600614"/>
                  </a:lnTo>
                  <a:lnTo>
                    <a:pt x="168810" y="601401"/>
                  </a:lnTo>
                  <a:lnTo>
                    <a:pt x="171309" y="601401"/>
                  </a:lnTo>
                  <a:lnTo>
                    <a:pt x="173309" y="604390"/>
                  </a:lnTo>
                  <a:lnTo>
                    <a:pt x="173309" y="607065"/>
                  </a:lnTo>
                  <a:lnTo>
                    <a:pt x="174142" y="608954"/>
                  </a:lnTo>
                  <a:lnTo>
                    <a:pt x="178142" y="608954"/>
                  </a:lnTo>
                  <a:lnTo>
                    <a:pt x="180141" y="608167"/>
                  </a:lnTo>
                  <a:lnTo>
                    <a:pt x="182141" y="608954"/>
                  </a:lnTo>
                  <a:lnTo>
                    <a:pt x="184141" y="606279"/>
                  </a:lnTo>
                  <a:lnTo>
                    <a:pt x="186141" y="604390"/>
                  </a:lnTo>
                  <a:lnTo>
                    <a:pt x="187307" y="600614"/>
                  </a:lnTo>
                  <a:lnTo>
                    <a:pt x="189307" y="594477"/>
                  </a:lnTo>
                  <a:lnTo>
                    <a:pt x="191307" y="590701"/>
                  </a:lnTo>
                  <a:lnTo>
                    <a:pt x="193306" y="591960"/>
                  </a:lnTo>
                  <a:lnTo>
                    <a:pt x="195306" y="591960"/>
                  </a:lnTo>
                  <a:lnTo>
                    <a:pt x="197306" y="591960"/>
                  </a:lnTo>
                  <a:lnTo>
                    <a:pt x="198139" y="592589"/>
                  </a:lnTo>
                  <a:lnTo>
                    <a:pt x="196139" y="595736"/>
                  </a:lnTo>
                  <a:lnTo>
                    <a:pt x="196139" y="599512"/>
                  </a:lnTo>
                  <a:lnTo>
                    <a:pt x="197306" y="602502"/>
                  </a:lnTo>
                  <a:lnTo>
                    <a:pt x="198139" y="603289"/>
                  </a:lnTo>
                  <a:lnTo>
                    <a:pt x="199305" y="605177"/>
                  </a:lnTo>
                  <a:lnTo>
                    <a:pt x="201305" y="607065"/>
                  </a:lnTo>
                  <a:lnTo>
                    <a:pt x="203305" y="607065"/>
                  </a:lnTo>
                  <a:lnTo>
                    <a:pt x="205305" y="606279"/>
                  </a:lnTo>
                  <a:lnTo>
                    <a:pt x="207304" y="605177"/>
                  </a:lnTo>
                  <a:lnTo>
                    <a:pt x="209304" y="606279"/>
                  </a:lnTo>
                  <a:lnTo>
                    <a:pt x="211304" y="605177"/>
                  </a:lnTo>
                  <a:lnTo>
                    <a:pt x="213304" y="603289"/>
                  </a:lnTo>
                  <a:lnTo>
                    <a:pt x="216470" y="602502"/>
                  </a:lnTo>
                  <a:lnTo>
                    <a:pt x="219303" y="602502"/>
                  </a:lnTo>
                  <a:lnTo>
                    <a:pt x="222469" y="601401"/>
                  </a:lnTo>
                  <a:lnTo>
                    <a:pt x="223302" y="597624"/>
                  </a:lnTo>
                  <a:lnTo>
                    <a:pt x="221302" y="594477"/>
                  </a:lnTo>
                  <a:lnTo>
                    <a:pt x="221302" y="588183"/>
                  </a:lnTo>
                  <a:lnTo>
                    <a:pt x="222469" y="585036"/>
                  </a:lnTo>
                  <a:lnTo>
                    <a:pt x="222469" y="580473"/>
                  </a:lnTo>
                  <a:lnTo>
                    <a:pt x="219303" y="578585"/>
                  </a:lnTo>
                  <a:lnTo>
                    <a:pt x="217303" y="577483"/>
                  </a:lnTo>
                  <a:lnTo>
                    <a:pt x="217303" y="576696"/>
                  </a:lnTo>
                  <a:lnTo>
                    <a:pt x="218470" y="575595"/>
                  </a:lnTo>
                  <a:lnTo>
                    <a:pt x="221302" y="576696"/>
                  </a:lnTo>
                  <a:lnTo>
                    <a:pt x="223302" y="577483"/>
                  </a:lnTo>
                  <a:lnTo>
                    <a:pt x="226468" y="577483"/>
                  </a:lnTo>
                  <a:lnTo>
                    <a:pt x="227302" y="575595"/>
                  </a:lnTo>
                  <a:lnTo>
                    <a:pt x="230468" y="569143"/>
                  </a:lnTo>
                  <a:lnTo>
                    <a:pt x="232468" y="564266"/>
                  </a:lnTo>
                  <a:lnTo>
                    <a:pt x="236467" y="557814"/>
                  </a:lnTo>
                  <a:lnTo>
                    <a:pt x="239633" y="549946"/>
                  </a:lnTo>
                  <a:lnTo>
                    <a:pt x="241633" y="547271"/>
                  </a:lnTo>
                  <a:lnTo>
                    <a:pt x="242466" y="546170"/>
                  </a:lnTo>
                  <a:lnTo>
                    <a:pt x="240466" y="544282"/>
                  </a:lnTo>
                  <a:lnTo>
                    <a:pt x="239633" y="542394"/>
                  </a:lnTo>
                  <a:lnTo>
                    <a:pt x="240466" y="541607"/>
                  </a:lnTo>
                  <a:lnTo>
                    <a:pt x="243633" y="540505"/>
                  </a:lnTo>
                  <a:lnTo>
                    <a:pt x="245632" y="539719"/>
                  </a:lnTo>
                  <a:lnTo>
                    <a:pt x="250465" y="537830"/>
                  </a:lnTo>
                  <a:lnTo>
                    <a:pt x="254465" y="536729"/>
                  </a:lnTo>
                  <a:lnTo>
                    <a:pt x="255631" y="534841"/>
                  </a:lnTo>
                  <a:lnTo>
                    <a:pt x="257631" y="530277"/>
                  </a:lnTo>
                  <a:lnTo>
                    <a:pt x="258464" y="525399"/>
                  </a:lnTo>
                  <a:lnTo>
                    <a:pt x="259631" y="522724"/>
                  </a:lnTo>
                  <a:lnTo>
                    <a:pt x="260464" y="520836"/>
                  </a:lnTo>
                  <a:lnTo>
                    <a:pt x="260464" y="518948"/>
                  </a:lnTo>
                  <a:lnTo>
                    <a:pt x="258464" y="517689"/>
                  </a:lnTo>
                  <a:lnTo>
                    <a:pt x="258464" y="515801"/>
                  </a:lnTo>
                  <a:lnTo>
                    <a:pt x="262463" y="515801"/>
                  </a:lnTo>
                  <a:lnTo>
                    <a:pt x="263630" y="512025"/>
                  </a:lnTo>
                  <a:lnTo>
                    <a:pt x="263630" y="510923"/>
                  </a:lnTo>
                  <a:lnTo>
                    <a:pt x="260464" y="510923"/>
                  </a:lnTo>
                  <a:lnTo>
                    <a:pt x="257631" y="510136"/>
                  </a:lnTo>
                  <a:lnTo>
                    <a:pt x="254465" y="509035"/>
                  </a:lnTo>
                  <a:lnTo>
                    <a:pt x="251632" y="508248"/>
                  </a:lnTo>
                  <a:lnTo>
                    <a:pt x="248465" y="508248"/>
                  </a:lnTo>
                  <a:lnTo>
                    <a:pt x="245632" y="510136"/>
                  </a:lnTo>
                  <a:lnTo>
                    <a:pt x="242466" y="512025"/>
                  </a:lnTo>
                  <a:lnTo>
                    <a:pt x="240466" y="512025"/>
                  </a:lnTo>
                  <a:lnTo>
                    <a:pt x="236467" y="513913"/>
                  </a:lnTo>
                  <a:lnTo>
                    <a:pt x="234467" y="514700"/>
                  </a:lnTo>
                  <a:lnTo>
                    <a:pt x="232468" y="515801"/>
                  </a:lnTo>
                  <a:lnTo>
                    <a:pt x="230468" y="514700"/>
                  </a:lnTo>
                  <a:lnTo>
                    <a:pt x="230468" y="512811"/>
                  </a:lnTo>
                  <a:lnTo>
                    <a:pt x="231301" y="510136"/>
                  </a:lnTo>
                  <a:lnTo>
                    <a:pt x="233301" y="508248"/>
                  </a:lnTo>
                  <a:lnTo>
                    <a:pt x="235301" y="506360"/>
                  </a:lnTo>
                  <a:lnTo>
                    <a:pt x="238467" y="502583"/>
                  </a:lnTo>
                  <a:lnTo>
                    <a:pt x="237300" y="498807"/>
                  </a:lnTo>
                  <a:lnTo>
                    <a:pt x="237300" y="495030"/>
                  </a:lnTo>
                  <a:lnTo>
                    <a:pt x="239633" y="493929"/>
                  </a:lnTo>
                  <a:lnTo>
                    <a:pt x="242466" y="492041"/>
                  </a:lnTo>
                  <a:lnTo>
                    <a:pt x="244466" y="491254"/>
                  </a:lnTo>
                  <a:lnTo>
                    <a:pt x="245632" y="489366"/>
                  </a:lnTo>
                  <a:lnTo>
                    <a:pt x="244466" y="487478"/>
                  </a:lnTo>
                  <a:lnTo>
                    <a:pt x="243633" y="485589"/>
                  </a:lnTo>
                  <a:lnTo>
                    <a:pt x="244466" y="484488"/>
                  </a:lnTo>
                  <a:lnTo>
                    <a:pt x="246466" y="482600"/>
                  </a:lnTo>
                  <a:lnTo>
                    <a:pt x="247632" y="480711"/>
                  </a:lnTo>
                  <a:lnTo>
                    <a:pt x="247632" y="476935"/>
                  </a:lnTo>
                  <a:lnTo>
                    <a:pt x="246466" y="473945"/>
                  </a:lnTo>
                  <a:lnTo>
                    <a:pt x="243633" y="471270"/>
                  </a:lnTo>
                  <a:lnTo>
                    <a:pt x="241633" y="469382"/>
                  </a:lnTo>
                  <a:lnTo>
                    <a:pt x="238467" y="468281"/>
                  </a:lnTo>
                  <a:lnTo>
                    <a:pt x="236467" y="466392"/>
                  </a:lnTo>
                  <a:lnTo>
                    <a:pt x="235301" y="464504"/>
                  </a:lnTo>
                  <a:lnTo>
                    <a:pt x="234467" y="464504"/>
                  </a:lnTo>
                  <a:lnTo>
                    <a:pt x="233301" y="464504"/>
                  </a:lnTo>
                  <a:lnTo>
                    <a:pt x="230468" y="465606"/>
                  </a:lnTo>
                  <a:lnTo>
                    <a:pt x="228468" y="465606"/>
                  </a:lnTo>
                  <a:lnTo>
                    <a:pt x="226468" y="467494"/>
                  </a:lnTo>
                  <a:lnTo>
                    <a:pt x="225302" y="467494"/>
                  </a:lnTo>
                  <a:lnTo>
                    <a:pt x="223302" y="465606"/>
                  </a:lnTo>
                  <a:lnTo>
                    <a:pt x="222469" y="463717"/>
                  </a:lnTo>
                  <a:lnTo>
                    <a:pt x="219303" y="462616"/>
                  </a:lnTo>
                  <a:lnTo>
                    <a:pt x="217303" y="461829"/>
                  </a:lnTo>
                  <a:lnTo>
                    <a:pt x="217303" y="459941"/>
                  </a:lnTo>
                  <a:lnTo>
                    <a:pt x="217303" y="456794"/>
                  </a:lnTo>
                  <a:lnTo>
                    <a:pt x="216470" y="456164"/>
                  </a:lnTo>
                  <a:lnTo>
                    <a:pt x="217303" y="454906"/>
                  </a:lnTo>
                  <a:lnTo>
                    <a:pt x="219303" y="454906"/>
                  </a:lnTo>
                  <a:lnTo>
                    <a:pt x="221302" y="456164"/>
                  </a:lnTo>
                  <a:lnTo>
                    <a:pt x="220469" y="458053"/>
                  </a:lnTo>
                  <a:lnTo>
                    <a:pt x="220469" y="459941"/>
                  </a:lnTo>
                  <a:lnTo>
                    <a:pt x="222469" y="459941"/>
                  </a:lnTo>
                  <a:lnTo>
                    <a:pt x="226468" y="459941"/>
                  </a:lnTo>
                  <a:lnTo>
                    <a:pt x="227302" y="456794"/>
                  </a:lnTo>
                  <a:lnTo>
                    <a:pt x="227302" y="456164"/>
                  </a:lnTo>
                  <a:lnTo>
                    <a:pt x="229301" y="454906"/>
                  </a:lnTo>
                  <a:lnTo>
                    <a:pt x="230468" y="454276"/>
                  </a:lnTo>
                  <a:lnTo>
                    <a:pt x="230468" y="452388"/>
                  </a:lnTo>
                  <a:lnTo>
                    <a:pt x="232468" y="454276"/>
                  </a:lnTo>
                  <a:lnTo>
                    <a:pt x="235301" y="454906"/>
                  </a:lnTo>
                  <a:lnTo>
                    <a:pt x="238467" y="454276"/>
                  </a:lnTo>
                  <a:lnTo>
                    <a:pt x="241633" y="451129"/>
                  </a:lnTo>
                  <a:lnTo>
                    <a:pt x="243633" y="450500"/>
                  </a:lnTo>
                  <a:lnTo>
                    <a:pt x="244466" y="448611"/>
                  </a:lnTo>
                  <a:lnTo>
                    <a:pt x="243633" y="446723"/>
                  </a:lnTo>
                  <a:lnTo>
                    <a:pt x="245632" y="446723"/>
                  </a:lnTo>
                  <a:lnTo>
                    <a:pt x="247632" y="445464"/>
                  </a:lnTo>
                  <a:lnTo>
                    <a:pt x="247632" y="443576"/>
                  </a:lnTo>
                  <a:lnTo>
                    <a:pt x="248465" y="441059"/>
                  </a:lnTo>
                  <a:lnTo>
                    <a:pt x="247632" y="439170"/>
                  </a:lnTo>
                  <a:lnTo>
                    <a:pt x="245632" y="439170"/>
                  </a:lnTo>
                  <a:lnTo>
                    <a:pt x="245632" y="437282"/>
                  </a:lnTo>
                  <a:lnTo>
                    <a:pt x="247632" y="435236"/>
                  </a:lnTo>
                  <a:lnTo>
                    <a:pt x="248465" y="432247"/>
                  </a:lnTo>
                  <a:lnTo>
                    <a:pt x="248465" y="430359"/>
                  </a:lnTo>
                  <a:lnTo>
                    <a:pt x="246466" y="428470"/>
                  </a:lnTo>
                  <a:lnTo>
                    <a:pt x="244466" y="426582"/>
                  </a:lnTo>
                  <a:lnTo>
                    <a:pt x="241633" y="424694"/>
                  </a:lnTo>
                  <a:lnTo>
                    <a:pt x="237300" y="424694"/>
                  </a:lnTo>
                  <a:lnTo>
                    <a:pt x="235301" y="422806"/>
                  </a:lnTo>
                  <a:lnTo>
                    <a:pt x="237300" y="421704"/>
                  </a:lnTo>
                  <a:lnTo>
                    <a:pt x="237300" y="420917"/>
                  </a:lnTo>
                  <a:lnTo>
                    <a:pt x="238467" y="419816"/>
                  </a:lnTo>
                  <a:lnTo>
                    <a:pt x="242466" y="421704"/>
                  </a:lnTo>
                  <a:lnTo>
                    <a:pt x="246466" y="421704"/>
                  </a:lnTo>
                  <a:lnTo>
                    <a:pt x="249632" y="422806"/>
                  </a:lnTo>
                  <a:lnTo>
                    <a:pt x="253631" y="422806"/>
                  </a:lnTo>
                  <a:lnTo>
                    <a:pt x="255631" y="424694"/>
                  </a:lnTo>
                  <a:lnTo>
                    <a:pt x="257631" y="424694"/>
                  </a:lnTo>
                  <a:lnTo>
                    <a:pt x="257631" y="421704"/>
                  </a:lnTo>
                  <a:lnTo>
                    <a:pt x="257631" y="419029"/>
                  </a:lnTo>
                  <a:lnTo>
                    <a:pt x="258464" y="417928"/>
                  </a:lnTo>
                  <a:lnTo>
                    <a:pt x="260464" y="419816"/>
                  </a:lnTo>
                  <a:lnTo>
                    <a:pt x="263630" y="420917"/>
                  </a:lnTo>
                  <a:lnTo>
                    <a:pt x="265630" y="420917"/>
                  </a:lnTo>
                  <a:lnTo>
                    <a:pt x="267629" y="419816"/>
                  </a:lnTo>
                  <a:lnTo>
                    <a:pt x="269629" y="416039"/>
                  </a:lnTo>
                  <a:lnTo>
                    <a:pt x="271629" y="414151"/>
                  </a:lnTo>
                  <a:lnTo>
                    <a:pt x="273629" y="412263"/>
                  </a:lnTo>
                  <a:lnTo>
                    <a:pt x="275628" y="408487"/>
                  </a:lnTo>
                  <a:lnTo>
                    <a:pt x="277628" y="404710"/>
                  </a:lnTo>
                  <a:lnTo>
                    <a:pt x="280961" y="400934"/>
                  </a:lnTo>
                  <a:lnTo>
                    <a:pt x="281628" y="398259"/>
                  </a:lnTo>
                  <a:lnTo>
                    <a:pt x="280961" y="396370"/>
                  </a:lnTo>
                  <a:lnTo>
                    <a:pt x="279628" y="394482"/>
                  </a:lnTo>
                  <a:lnTo>
                    <a:pt x="280961" y="393381"/>
                  </a:lnTo>
                  <a:lnTo>
                    <a:pt x="283627" y="392122"/>
                  </a:lnTo>
                  <a:lnTo>
                    <a:pt x="285627" y="393381"/>
                  </a:lnTo>
                  <a:lnTo>
                    <a:pt x="287627" y="394482"/>
                  </a:lnTo>
                  <a:lnTo>
                    <a:pt x="289626" y="393381"/>
                  </a:lnTo>
                  <a:lnTo>
                    <a:pt x="291626" y="391493"/>
                  </a:lnTo>
                  <a:lnTo>
                    <a:pt x="294959" y="385828"/>
                  </a:lnTo>
                  <a:lnTo>
                    <a:pt x="297625" y="382681"/>
                  </a:lnTo>
                  <a:lnTo>
                    <a:pt x="298958" y="380163"/>
                  </a:lnTo>
                  <a:lnTo>
                    <a:pt x="302958" y="376387"/>
                  </a:lnTo>
                  <a:lnTo>
                    <a:pt x="306957" y="371351"/>
                  </a:lnTo>
                  <a:lnTo>
                    <a:pt x="305624" y="368676"/>
                  </a:lnTo>
                  <a:lnTo>
                    <a:pt x="308124" y="366788"/>
                  </a:lnTo>
                  <a:lnTo>
                    <a:pt x="310957" y="364900"/>
                  </a:lnTo>
                  <a:lnTo>
                    <a:pt x="312123" y="363012"/>
                  </a:lnTo>
                  <a:lnTo>
                    <a:pt x="312957" y="361123"/>
                  </a:lnTo>
                  <a:lnTo>
                    <a:pt x="312957" y="359235"/>
                  </a:lnTo>
                  <a:lnTo>
                    <a:pt x="310957" y="358134"/>
                  </a:lnTo>
                  <a:lnTo>
                    <a:pt x="308957" y="358134"/>
                  </a:lnTo>
                  <a:lnTo>
                    <a:pt x="303624" y="357347"/>
                  </a:lnTo>
                  <a:lnTo>
                    <a:pt x="297625" y="353571"/>
                  </a:lnTo>
                  <a:lnTo>
                    <a:pt x="292959" y="350581"/>
                  </a:lnTo>
                  <a:lnTo>
                    <a:pt x="290960" y="349479"/>
                  </a:lnTo>
                  <a:lnTo>
                    <a:pt x="289626" y="347591"/>
                  </a:lnTo>
                  <a:lnTo>
                    <a:pt x="288960" y="346804"/>
                  </a:lnTo>
                  <a:lnTo>
                    <a:pt x="285627" y="347591"/>
                  </a:lnTo>
                  <a:lnTo>
                    <a:pt x="285627" y="344916"/>
                  </a:lnTo>
                  <a:lnTo>
                    <a:pt x="285627" y="343028"/>
                  </a:lnTo>
                  <a:lnTo>
                    <a:pt x="283627" y="341926"/>
                  </a:lnTo>
                  <a:lnTo>
                    <a:pt x="281628" y="343028"/>
                  </a:lnTo>
                  <a:lnTo>
                    <a:pt x="276961" y="343028"/>
                  </a:lnTo>
                  <a:lnTo>
                    <a:pt x="272462" y="341926"/>
                  </a:lnTo>
                  <a:lnTo>
                    <a:pt x="269629" y="341140"/>
                  </a:lnTo>
                  <a:lnTo>
                    <a:pt x="267629" y="338150"/>
                  </a:lnTo>
                  <a:lnTo>
                    <a:pt x="266463" y="337363"/>
                  </a:lnTo>
                  <a:lnTo>
                    <a:pt x="261630" y="338150"/>
                  </a:lnTo>
                  <a:lnTo>
                    <a:pt x="258464" y="338150"/>
                  </a:lnTo>
                  <a:lnTo>
                    <a:pt x="254465" y="340038"/>
                  </a:lnTo>
                  <a:lnTo>
                    <a:pt x="253631" y="340038"/>
                  </a:lnTo>
                  <a:lnTo>
                    <a:pt x="251632" y="338150"/>
                  </a:lnTo>
                  <a:lnTo>
                    <a:pt x="252465" y="337363"/>
                  </a:lnTo>
                  <a:lnTo>
                    <a:pt x="254465" y="335475"/>
                  </a:lnTo>
                  <a:lnTo>
                    <a:pt x="254465" y="333587"/>
                  </a:lnTo>
                  <a:lnTo>
                    <a:pt x="251632" y="330597"/>
                  </a:lnTo>
                  <a:lnTo>
                    <a:pt x="247632" y="328709"/>
                  </a:lnTo>
                  <a:lnTo>
                    <a:pt x="244466" y="327922"/>
                  </a:lnTo>
                  <a:lnTo>
                    <a:pt x="242466" y="327922"/>
                  </a:lnTo>
                  <a:lnTo>
                    <a:pt x="241633" y="328709"/>
                  </a:lnTo>
                  <a:lnTo>
                    <a:pt x="240466" y="327922"/>
                  </a:lnTo>
                  <a:lnTo>
                    <a:pt x="240466" y="326821"/>
                  </a:lnTo>
                  <a:lnTo>
                    <a:pt x="239633" y="326034"/>
                  </a:lnTo>
                  <a:lnTo>
                    <a:pt x="237300" y="324932"/>
                  </a:lnTo>
                  <a:lnTo>
                    <a:pt x="234467" y="324932"/>
                  </a:lnTo>
                  <a:lnTo>
                    <a:pt x="234467" y="324146"/>
                  </a:lnTo>
                  <a:lnTo>
                    <a:pt x="234467" y="322257"/>
                  </a:lnTo>
                  <a:lnTo>
                    <a:pt x="232468" y="321156"/>
                  </a:lnTo>
                  <a:lnTo>
                    <a:pt x="229301" y="321156"/>
                  </a:lnTo>
                  <a:lnTo>
                    <a:pt x="228468" y="319268"/>
                  </a:lnTo>
                  <a:lnTo>
                    <a:pt x="227302" y="317379"/>
                  </a:lnTo>
                  <a:lnTo>
                    <a:pt x="226468" y="316593"/>
                  </a:lnTo>
                  <a:lnTo>
                    <a:pt x="223302" y="315491"/>
                  </a:lnTo>
                  <a:lnTo>
                    <a:pt x="219303" y="315491"/>
                  </a:lnTo>
                  <a:lnTo>
                    <a:pt x="216470" y="314704"/>
                  </a:lnTo>
                  <a:lnTo>
                    <a:pt x="214470" y="314704"/>
                  </a:lnTo>
                  <a:lnTo>
                    <a:pt x="213304" y="312816"/>
                  </a:lnTo>
                  <a:lnTo>
                    <a:pt x="214470" y="310456"/>
                  </a:lnTo>
                  <a:lnTo>
                    <a:pt x="216470" y="310456"/>
                  </a:lnTo>
                  <a:lnTo>
                    <a:pt x="219303" y="310456"/>
                  </a:lnTo>
                  <a:lnTo>
                    <a:pt x="222469" y="311557"/>
                  </a:lnTo>
                  <a:lnTo>
                    <a:pt x="223302" y="312816"/>
                  </a:lnTo>
                  <a:lnTo>
                    <a:pt x="225302" y="313603"/>
                  </a:lnTo>
                  <a:lnTo>
                    <a:pt x="225302" y="311557"/>
                  </a:lnTo>
                  <a:lnTo>
                    <a:pt x="227302" y="311557"/>
                  </a:lnTo>
                  <a:lnTo>
                    <a:pt x="228468" y="312816"/>
                  </a:lnTo>
                  <a:lnTo>
                    <a:pt x="230468" y="313603"/>
                  </a:lnTo>
                  <a:lnTo>
                    <a:pt x="230468" y="315491"/>
                  </a:lnTo>
                  <a:lnTo>
                    <a:pt x="232468" y="315491"/>
                  </a:lnTo>
                  <a:lnTo>
                    <a:pt x="234467" y="315491"/>
                  </a:lnTo>
                  <a:lnTo>
                    <a:pt x="236467" y="313603"/>
                  </a:lnTo>
                  <a:lnTo>
                    <a:pt x="237300" y="310456"/>
                  </a:lnTo>
                  <a:lnTo>
                    <a:pt x="239633" y="308568"/>
                  </a:lnTo>
                  <a:lnTo>
                    <a:pt x="240466" y="312816"/>
                  </a:lnTo>
                  <a:lnTo>
                    <a:pt x="240466" y="315491"/>
                  </a:lnTo>
                  <a:lnTo>
                    <a:pt x="240466" y="317379"/>
                  </a:lnTo>
                  <a:lnTo>
                    <a:pt x="243633" y="318481"/>
                  </a:lnTo>
                  <a:lnTo>
                    <a:pt x="245632" y="319268"/>
                  </a:lnTo>
                  <a:lnTo>
                    <a:pt x="247632" y="321156"/>
                  </a:lnTo>
                  <a:lnTo>
                    <a:pt x="248465" y="322257"/>
                  </a:lnTo>
                  <a:lnTo>
                    <a:pt x="249632" y="322257"/>
                  </a:lnTo>
                  <a:lnTo>
                    <a:pt x="250465" y="321156"/>
                  </a:lnTo>
                  <a:lnTo>
                    <a:pt x="252465" y="321156"/>
                  </a:lnTo>
                  <a:lnTo>
                    <a:pt x="254465" y="321156"/>
                  </a:lnTo>
                  <a:lnTo>
                    <a:pt x="255631" y="320369"/>
                  </a:lnTo>
                  <a:lnTo>
                    <a:pt x="256464" y="319268"/>
                  </a:lnTo>
                  <a:lnTo>
                    <a:pt x="256464" y="318481"/>
                  </a:lnTo>
                  <a:lnTo>
                    <a:pt x="257631" y="317379"/>
                  </a:lnTo>
                  <a:lnTo>
                    <a:pt x="259631" y="317379"/>
                  </a:lnTo>
                  <a:lnTo>
                    <a:pt x="261630" y="318481"/>
                  </a:lnTo>
                  <a:lnTo>
                    <a:pt x="262463" y="318481"/>
                  </a:lnTo>
                  <a:lnTo>
                    <a:pt x="264463" y="316593"/>
                  </a:lnTo>
                  <a:lnTo>
                    <a:pt x="265630" y="316593"/>
                  </a:lnTo>
                  <a:lnTo>
                    <a:pt x="269629" y="316593"/>
                  </a:lnTo>
                  <a:lnTo>
                    <a:pt x="272462" y="315491"/>
                  </a:lnTo>
                  <a:lnTo>
                    <a:pt x="275628" y="313603"/>
                  </a:lnTo>
                  <a:lnTo>
                    <a:pt x="277628" y="312816"/>
                  </a:lnTo>
                  <a:lnTo>
                    <a:pt x="278961" y="311557"/>
                  </a:lnTo>
                  <a:lnTo>
                    <a:pt x="282961" y="311557"/>
                  </a:lnTo>
                  <a:lnTo>
                    <a:pt x="284960" y="310456"/>
                  </a:lnTo>
                  <a:lnTo>
                    <a:pt x="285627" y="309669"/>
                  </a:lnTo>
                  <a:lnTo>
                    <a:pt x="284960" y="307781"/>
                  </a:lnTo>
                  <a:lnTo>
                    <a:pt x="284960" y="305893"/>
                  </a:lnTo>
                  <a:lnTo>
                    <a:pt x="286960" y="304791"/>
                  </a:lnTo>
                  <a:lnTo>
                    <a:pt x="289626" y="302116"/>
                  </a:lnTo>
                  <a:lnTo>
                    <a:pt x="290960" y="299127"/>
                  </a:lnTo>
                  <a:lnTo>
                    <a:pt x="291626" y="296452"/>
                  </a:lnTo>
                  <a:lnTo>
                    <a:pt x="294959" y="296452"/>
                  </a:lnTo>
                  <a:lnTo>
                    <a:pt x="296959" y="296452"/>
                  </a:lnTo>
                  <a:lnTo>
                    <a:pt x="296959" y="299127"/>
                  </a:lnTo>
                  <a:lnTo>
                    <a:pt x="296959" y="301015"/>
                  </a:lnTo>
                  <a:lnTo>
                    <a:pt x="297625" y="302116"/>
                  </a:lnTo>
                  <a:lnTo>
                    <a:pt x="298958" y="302903"/>
                  </a:lnTo>
                  <a:lnTo>
                    <a:pt x="296959" y="304791"/>
                  </a:lnTo>
                  <a:lnTo>
                    <a:pt x="294959" y="306680"/>
                  </a:lnTo>
                  <a:lnTo>
                    <a:pt x="293626" y="308568"/>
                  </a:lnTo>
                  <a:lnTo>
                    <a:pt x="293626" y="311557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3" name="object 3593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7174389" y="619875"/>
              <a:ext cx="357950" cy="372610"/>
            </a:xfrm>
            <a:prstGeom prst="rect">
              <a:avLst/>
            </a:prstGeom>
          </p:spPr>
        </p:pic>
        <p:sp>
          <p:nvSpPr>
            <p:cNvPr id="3594" name="object 3594"/>
            <p:cNvSpPr/>
            <p:nvPr/>
          </p:nvSpPr>
          <p:spPr>
            <a:xfrm>
              <a:off x="7425521" y="831671"/>
              <a:ext cx="255270" cy="186690"/>
            </a:xfrm>
            <a:custGeom>
              <a:avLst/>
              <a:gdLst/>
              <a:ahLst/>
              <a:cxnLst/>
              <a:rect l="l" t="t" r="r" b="b"/>
              <a:pathLst>
                <a:path w="255270" h="186690">
                  <a:moveTo>
                    <a:pt x="66490" y="164590"/>
                  </a:moveTo>
                  <a:lnTo>
                    <a:pt x="61658" y="164590"/>
                  </a:lnTo>
                  <a:lnTo>
                    <a:pt x="65657" y="166478"/>
                  </a:lnTo>
                  <a:lnTo>
                    <a:pt x="70490" y="169468"/>
                  </a:lnTo>
                  <a:lnTo>
                    <a:pt x="76822" y="172143"/>
                  </a:lnTo>
                  <a:lnTo>
                    <a:pt x="79655" y="175920"/>
                  </a:lnTo>
                  <a:lnTo>
                    <a:pt x="87654" y="182686"/>
                  </a:lnTo>
                  <a:lnTo>
                    <a:pt x="91654" y="185361"/>
                  </a:lnTo>
                  <a:lnTo>
                    <a:pt x="94820" y="186462"/>
                  </a:lnTo>
                  <a:lnTo>
                    <a:pt x="101652" y="185361"/>
                  </a:lnTo>
                  <a:lnTo>
                    <a:pt x="103006" y="184574"/>
                  </a:lnTo>
                  <a:lnTo>
                    <a:pt x="92820" y="184574"/>
                  </a:lnTo>
                  <a:lnTo>
                    <a:pt x="89654" y="182686"/>
                  </a:lnTo>
                  <a:lnTo>
                    <a:pt x="84821" y="177021"/>
                  </a:lnTo>
                  <a:lnTo>
                    <a:pt x="76822" y="169468"/>
                  </a:lnTo>
                  <a:lnTo>
                    <a:pt x="66490" y="164590"/>
                  </a:lnTo>
                  <a:close/>
                </a:path>
                <a:path w="255270" h="186690">
                  <a:moveTo>
                    <a:pt x="110818" y="177808"/>
                  </a:moveTo>
                  <a:lnTo>
                    <a:pt x="105652" y="179696"/>
                  </a:lnTo>
                  <a:lnTo>
                    <a:pt x="101652" y="182686"/>
                  </a:lnTo>
                  <a:lnTo>
                    <a:pt x="97653" y="184574"/>
                  </a:lnTo>
                  <a:lnTo>
                    <a:pt x="103006" y="184574"/>
                  </a:lnTo>
                  <a:lnTo>
                    <a:pt x="108151" y="181584"/>
                  </a:lnTo>
                  <a:lnTo>
                    <a:pt x="110818" y="179696"/>
                  </a:lnTo>
                  <a:lnTo>
                    <a:pt x="124482" y="179696"/>
                  </a:lnTo>
                  <a:lnTo>
                    <a:pt x="126982" y="178909"/>
                  </a:lnTo>
                  <a:lnTo>
                    <a:pt x="120150" y="178909"/>
                  </a:lnTo>
                  <a:lnTo>
                    <a:pt x="110818" y="177808"/>
                  </a:lnTo>
                  <a:close/>
                </a:path>
                <a:path w="255270" h="186690">
                  <a:moveTo>
                    <a:pt x="124482" y="179696"/>
                  </a:moveTo>
                  <a:lnTo>
                    <a:pt x="116150" y="179696"/>
                  </a:lnTo>
                  <a:lnTo>
                    <a:pt x="120150" y="180798"/>
                  </a:lnTo>
                  <a:lnTo>
                    <a:pt x="120983" y="180798"/>
                  </a:lnTo>
                  <a:lnTo>
                    <a:pt x="124482" y="179696"/>
                  </a:lnTo>
                  <a:close/>
                </a:path>
                <a:path w="255270" h="186690">
                  <a:moveTo>
                    <a:pt x="146146" y="142561"/>
                  </a:moveTo>
                  <a:lnTo>
                    <a:pt x="142147" y="142561"/>
                  </a:lnTo>
                  <a:lnTo>
                    <a:pt x="138147" y="147439"/>
                  </a:lnTo>
                  <a:lnTo>
                    <a:pt x="134981" y="150114"/>
                  </a:lnTo>
                  <a:lnTo>
                    <a:pt x="132148" y="155778"/>
                  </a:lnTo>
                  <a:lnTo>
                    <a:pt x="130148" y="165692"/>
                  </a:lnTo>
                  <a:lnTo>
                    <a:pt x="126982" y="173245"/>
                  </a:lnTo>
                  <a:lnTo>
                    <a:pt x="124149" y="177021"/>
                  </a:lnTo>
                  <a:lnTo>
                    <a:pt x="120150" y="178909"/>
                  </a:lnTo>
                  <a:lnTo>
                    <a:pt x="126982" y="178909"/>
                  </a:lnTo>
                  <a:lnTo>
                    <a:pt x="128982" y="175920"/>
                  </a:lnTo>
                  <a:lnTo>
                    <a:pt x="132148" y="169468"/>
                  </a:lnTo>
                  <a:lnTo>
                    <a:pt x="134981" y="158926"/>
                  </a:lnTo>
                  <a:lnTo>
                    <a:pt x="136981" y="153103"/>
                  </a:lnTo>
                  <a:lnTo>
                    <a:pt x="140147" y="147439"/>
                  </a:lnTo>
                  <a:lnTo>
                    <a:pt x="142147" y="145551"/>
                  </a:lnTo>
                  <a:lnTo>
                    <a:pt x="145313" y="144449"/>
                  </a:lnTo>
                  <a:lnTo>
                    <a:pt x="149312" y="144449"/>
                  </a:lnTo>
                  <a:lnTo>
                    <a:pt x="146146" y="142561"/>
                  </a:lnTo>
                  <a:close/>
                </a:path>
                <a:path w="255270" h="186690">
                  <a:moveTo>
                    <a:pt x="149312" y="144449"/>
                  </a:moveTo>
                  <a:lnTo>
                    <a:pt x="145313" y="144449"/>
                  </a:lnTo>
                  <a:lnTo>
                    <a:pt x="147313" y="145551"/>
                  </a:lnTo>
                  <a:lnTo>
                    <a:pt x="147417" y="156880"/>
                  </a:lnTo>
                  <a:lnTo>
                    <a:pt x="148146" y="164590"/>
                  </a:lnTo>
                  <a:lnTo>
                    <a:pt x="149312" y="171356"/>
                  </a:lnTo>
                  <a:lnTo>
                    <a:pt x="151312" y="173245"/>
                  </a:lnTo>
                  <a:lnTo>
                    <a:pt x="154145" y="174031"/>
                  </a:lnTo>
                  <a:lnTo>
                    <a:pt x="157728" y="172143"/>
                  </a:lnTo>
                  <a:lnTo>
                    <a:pt x="155312" y="172143"/>
                  </a:lnTo>
                  <a:lnTo>
                    <a:pt x="152145" y="171356"/>
                  </a:lnTo>
                  <a:lnTo>
                    <a:pt x="152145" y="170255"/>
                  </a:lnTo>
                  <a:lnTo>
                    <a:pt x="150146" y="165692"/>
                  </a:lnTo>
                  <a:lnTo>
                    <a:pt x="150146" y="147439"/>
                  </a:lnTo>
                  <a:lnTo>
                    <a:pt x="149312" y="144449"/>
                  </a:lnTo>
                  <a:close/>
                </a:path>
                <a:path w="255270" h="186690">
                  <a:moveTo>
                    <a:pt x="192473" y="115024"/>
                  </a:moveTo>
                  <a:lnTo>
                    <a:pt x="188474" y="116912"/>
                  </a:lnTo>
                  <a:lnTo>
                    <a:pt x="184474" y="120689"/>
                  </a:lnTo>
                  <a:lnTo>
                    <a:pt x="183308" y="122577"/>
                  </a:lnTo>
                  <a:lnTo>
                    <a:pt x="180475" y="123679"/>
                  </a:lnTo>
                  <a:lnTo>
                    <a:pt x="177308" y="123679"/>
                  </a:lnTo>
                  <a:lnTo>
                    <a:pt x="176475" y="125567"/>
                  </a:lnTo>
                  <a:lnTo>
                    <a:pt x="175309" y="129343"/>
                  </a:lnTo>
                  <a:lnTo>
                    <a:pt x="176475" y="132333"/>
                  </a:lnTo>
                  <a:lnTo>
                    <a:pt x="176475" y="147439"/>
                  </a:lnTo>
                  <a:lnTo>
                    <a:pt x="173309" y="152002"/>
                  </a:lnTo>
                  <a:lnTo>
                    <a:pt x="169310" y="153890"/>
                  </a:lnTo>
                  <a:lnTo>
                    <a:pt x="160144" y="157667"/>
                  </a:lnTo>
                  <a:lnTo>
                    <a:pt x="159311" y="160814"/>
                  </a:lnTo>
                  <a:lnTo>
                    <a:pt x="160144" y="167580"/>
                  </a:lnTo>
                  <a:lnTo>
                    <a:pt x="159311" y="169468"/>
                  </a:lnTo>
                  <a:lnTo>
                    <a:pt x="155312" y="172143"/>
                  </a:lnTo>
                  <a:lnTo>
                    <a:pt x="157728" y="172143"/>
                  </a:lnTo>
                  <a:lnTo>
                    <a:pt x="161311" y="170255"/>
                  </a:lnTo>
                  <a:lnTo>
                    <a:pt x="162144" y="168367"/>
                  </a:lnTo>
                  <a:lnTo>
                    <a:pt x="161403" y="163331"/>
                  </a:lnTo>
                  <a:lnTo>
                    <a:pt x="161311" y="159555"/>
                  </a:lnTo>
                  <a:lnTo>
                    <a:pt x="164144" y="157667"/>
                  </a:lnTo>
                  <a:lnTo>
                    <a:pt x="170143" y="154992"/>
                  </a:lnTo>
                  <a:lnTo>
                    <a:pt x="175309" y="154992"/>
                  </a:lnTo>
                  <a:lnTo>
                    <a:pt x="176475" y="151215"/>
                  </a:lnTo>
                  <a:lnTo>
                    <a:pt x="178475" y="147439"/>
                  </a:lnTo>
                  <a:lnTo>
                    <a:pt x="179192" y="142561"/>
                  </a:lnTo>
                  <a:lnTo>
                    <a:pt x="179308" y="135008"/>
                  </a:lnTo>
                  <a:lnTo>
                    <a:pt x="177308" y="130445"/>
                  </a:lnTo>
                  <a:lnTo>
                    <a:pt x="177308" y="128556"/>
                  </a:lnTo>
                  <a:lnTo>
                    <a:pt x="178475" y="125567"/>
                  </a:lnTo>
                  <a:lnTo>
                    <a:pt x="182474" y="124780"/>
                  </a:lnTo>
                  <a:lnTo>
                    <a:pt x="186474" y="122577"/>
                  </a:lnTo>
                  <a:lnTo>
                    <a:pt x="190473" y="118801"/>
                  </a:lnTo>
                  <a:lnTo>
                    <a:pt x="191307" y="116912"/>
                  </a:lnTo>
                  <a:lnTo>
                    <a:pt x="197583" y="116912"/>
                  </a:lnTo>
                  <a:lnTo>
                    <a:pt x="196473" y="116126"/>
                  </a:lnTo>
                  <a:lnTo>
                    <a:pt x="192473" y="115024"/>
                  </a:lnTo>
                  <a:close/>
                </a:path>
                <a:path w="255270" h="186690">
                  <a:moveTo>
                    <a:pt x="42931" y="161443"/>
                  </a:moveTo>
                  <a:lnTo>
                    <a:pt x="31329" y="161443"/>
                  </a:lnTo>
                  <a:lnTo>
                    <a:pt x="34495" y="164590"/>
                  </a:lnTo>
                  <a:lnTo>
                    <a:pt x="38494" y="167580"/>
                  </a:lnTo>
                  <a:lnTo>
                    <a:pt x="42494" y="168367"/>
                  </a:lnTo>
                  <a:lnTo>
                    <a:pt x="48493" y="168367"/>
                  </a:lnTo>
                  <a:lnTo>
                    <a:pt x="53551" y="166478"/>
                  </a:lnTo>
                  <a:lnTo>
                    <a:pt x="46493" y="166478"/>
                  </a:lnTo>
                  <a:lnTo>
                    <a:pt x="43660" y="164590"/>
                  </a:lnTo>
                  <a:lnTo>
                    <a:pt x="42931" y="161443"/>
                  </a:lnTo>
                  <a:close/>
                </a:path>
                <a:path w="255270" h="186690">
                  <a:moveTo>
                    <a:pt x="0" y="150114"/>
                  </a:moveTo>
                  <a:lnTo>
                    <a:pt x="0" y="154992"/>
                  </a:lnTo>
                  <a:lnTo>
                    <a:pt x="6499" y="160814"/>
                  </a:lnTo>
                  <a:lnTo>
                    <a:pt x="13331" y="163331"/>
                  </a:lnTo>
                  <a:lnTo>
                    <a:pt x="18497" y="166478"/>
                  </a:lnTo>
                  <a:lnTo>
                    <a:pt x="22496" y="166478"/>
                  </a:lnTo>
                  <a:lnTo>
                    <a:pt x="26496" y="163331"/>
                  </a:lnTo>
                  <a:lnTo>
                    <a:pt x="27440" y="162702"/>
                  </a:lnTo>
                  <a:lnTo>
                    <a:pt x="18497" y="162702"/>
                  </a:lnTo>
                  <a:lnTo>
                    <a:pt x="8498" y="156880"/>
                  </a:lnTo>
                  <a:lnTo>
                    <a:pt x="0" y="150114"/>
                  </a:lnTo>
                  <a:close/>
                </a:path>
                <a:path w="255270" h="186690">
                  <a:moveTo>
                    <a:pt x="62491" y="162702"/>
                  </a:moveTo>
                  <a:lnTo>
                    <a:pt x="56492" y="162702"/>
                  </a:lnTo>
                  <a:lnTo>
                    <a:pt x="46493" y="166478"/>
                  </a:lnTo>
                  <a:lnTo>
                    <a:pt x="53551" y="166478"/>
                  </a:lnTo>
                  <a:lnTo>
                    <a:pt x="55659" y="165692"/>
                  </a:lnTo>
                  <a:lnTo>
                    <a:pt x="61658" y="164590"/>
                  </a:lnTo>
                  <a:lnTo>
                    <a:pt x="66490" y="164590"/>
                  </a:lnTo>
                  <a:lnTo>
                    <a:pt x="62491" y="162702"/>
                  </a:lnTo>
                  <a:close/>
                </a:path>
                <a:path w="255270" h="186690">
                  <a:moveTo>
                    <a:pt x="34495" y="153890"/>
                  </a:moveTo>
                  <a:lnTo>
                    <a:pt x="28496" y="153890"/>
                  </a:lnTo>
                  <a:lnTo>
                    <a:pt x="25329" y="155778"/>
                  </a:lnTo>
                  <a:lnTo>
                    <a:pt x="23330" y="161443"/>
                  </a:lnTo>
                  <a:lnTo>
                    <a:pt x="21330" y="162702"/>
                  </a:lnTo>
                  <a:lnTo>
                    <a:pt x="27440" y="162702"/>
                  </a:lnTo>
                  <a:lnTo>
                    <a:pt x="29329" y="161443"/>
                  </a:lnTo>
                  <a:lnTo>
                    <a:pt x="42931" y="161443"/>
                  </a:lnTo>
                  <a:lnTo>
                    <a:pt x="42494" y="159555"/>
                  </a:lnTo>
                  <a:lnTo>
                    <a:pt x="37661" y="155778"/>
                  </a:lnTo>
                  <a:lnTo>
                    <a:pt x="34495" y="153890"/>
                  </a:lnTo>
                  <a:close/>
                </a:path>
                <a:path w="255270" h="186690">
                  <a:moveTo>
                    <a:pt x="197583" y="116912"/>
                  </a:moveTo>
                  <a:lnTo>
                    <a:pt x="191307" y="116912"/>
                  </a:lnTo>
                  <a:lnTo>
                    <a:pt x="195306" y="118014"/>
                  </a:lnTo>
                  <a:lnTo>
                    <a:pt x="199305" y="120689"/>
                  </a:lnTo>
                  <a:lnTo>
                    <a:pt x="202472" y="122577"/>
                  </a:lnTo>
                  <a:lnTo>
                    <a:pt x="204471" y="125567"/>
                  </a:lnTo>
                  <a:lnTo>
                    <a:pt x="204471" y="127455"/>
                  </a:lnTo>
                  <a:lnTo>
                    <a:pt x="203305" y="130445"/>
                  </a:lnTo>
                  <a:lnTo>
                    <a:pt x="199305" y="132333"/>
                  </a:lnTo>
                  <a:lnTo>
                    <a:pt x="197306" y="136109"/>
                  </a:lnTo>
                  <a:lnTo>
                    <a:pt x="199305" y="138784"/>
                  </a:lnTo>
                  <a:lnTo>
                    <a:pt x="205305" y="142561"/>
                  </a:lnTo>
                  <a:lnTo>
                    <a:pt x="216470" y="145551"/>
                  </a:lnTo>
                  <a:lnTo>
                    <a:pt x="219803" y="145551"/>
                  </a:lnTo>
                  <a:lnTo>
                    <a:pt x="222469" y="147439"/>
                  </a:lnTo>
                  <a:lnTo>
                    <a:pt x="239800" y="160814"/>
                  </a:lnTo>
                  <a:lnTo>
                    <a:pt x="242466" y="158926"/>
                  </a:lnTo>
                  <a:lnTo>
                    <a:pt x="238467" y="158926"/>
                  </a:lnTo>
                  <a:lnTo>
                    <a:pt x="235800" y="157667"/>
                  </a:lnTo>
                  <a:lnTo>
                    <a:pt x="232468" y="155778"/>
                  </a:lnTo>
                  <a:lnTo>
                    <a:pt x="229801" y="153890"/>
                  </a:lnTo>
                  <a:lnTo>
                    <a:pt x="225802" y="147439"/>
                  </a:lnTo>
                  <a:lnTo>
                    <a:pt x="222469" y="144449"/>
                  </a:lnTo>
                  <a:lnTo>
                    <a:pt x="218470" y="142561"/>
                  </a:lnTo>
                  <a:lnTo>
                    <a:pt x="212470" y="141774"/>
                  </a:lnTo>
                  <a:lnTo>
                    <a:pt x="206471" y="139886"/>
                  </a:lnTo>
                  <a:lnTo>
                    <a:pt x="202472" y="136896"/>
                  </a:lnTo>
                  <a:lnTo>
                    <a:pt x="200472" y="136109"/>
                  </a:lnTo>
                  <a:lnTo>
                    <a:pt x="201305" y="134221"/>
                  </a:lnTo>
                  <a:lnTo>
                    <a:pt x="206471" y="130445"/>
                  </a:lnTo>
                  <a:lnTo>
                    <a:pt x="207304" y="128556"/>
                  </a:lnTo>
                  <a:lnTo>
                    <a:pt x="207304" y="125567"/>
                  </a:lnTo>
                  <a:lnTo>
                    <a:pt x="204471" y="121790"/>
                  </a:lnTo>
                  <a:lnTo>
                    <a:pt x="197583" y="116912"/>
                  </a:lnTo>
                  <a:close/>
                </a:path>
                <a:path w="255270" h="186690">
                  <a:moveTo>
                    <a:pt x="250965" y="153103"/>
                  </a:moveTo>
                  <a:lnTo>
                    <a:pt x="248965" y="153103"/>
                  </a:lnTo>
                  <a:lnTo>
                    <a:pt x="247799" y="153890"/>
                  </a:lnTo>
                  <a:lnTo>
                    <a:pt x="243799" y="156880"/>
                  </a:lnTo>
                  <a:lnTo>
                    <a:pt x="240466" y="157667"/>
                  </a:lnTo>
                  <a:lnTo>
                    <a:pt x="238467" y="158926"/>
                  </a:lnTo>
                  <a:lnTo>
                    <a:pt x="242466" y="158926"/>
                  </a:lnTo>
                  <a:lnTo>
                    <a:pt x="247799" y="155778"/>
                  </a:lnTo>
                  <a:lnTo>
                    <a:pt x="248965" y="154992"/>
                  </a:lnTo>
                  <a:lnTo>
                    <a:pt x="251798" y="154992"/>
                  </a:lnTo>
                  <a:lnTo>
                    <a:pt x="253798" y="153890"/>
                  </a:lnTo>
                  <a:lnTo>
                    <a:pt x="254964" y="153890"/>
                  </a:lnTo>
                  <a:lnTo>
                    <a:pt x="250965" y="153103"/>
                  </a:lnTo>
                  <a:close/>
                </a:path>
                <a:path w="255270" h="186690">
                  <a:moveTo>
                    <a:pt x="0" y="0"/>
                  </a:moveTo>
                  <a:lnTo>
                    <a:pt x="0" y="4091"/>
                  </a:lnTo>
                  <a:lnTo>
                    <a:pt x="1999" y="4091"/>
                  </a:lnTo>
                  <a:lnTo>
                    <a:pt x="1999" y="5979"/>
                  </a:lnTo>
                  <a:lnTo>
                    <a:pt x="1333" y="9755"/>
                  </a:lnTo>
                  <a:lnTo>
                    <a:pt x="3332" y="8654"/>
                  </a:lnTo>
                  <a:lnTo>
                    <a:pt x="5332" y="4877"/>
                  </a:lnTo>
                  <a:lnTo>
                    <a:pt x="5332" y="1101"/>
                  </a:lnTo>
                  <a:lnTo>
                    <a:pt x="1999" y="1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6032213" y="623494"/>
              <a:ext cx="1652270" cy="1093470"/>
            </a:xfrm>
            <a:custGeom>
              <a:avLst/>
              <a:gdLst/>
              <a:ahLst/>
              <a:cxnLst/>
              <a:rect l="l" t="t" r="r" b="b"/>
              <a:pathLst>
                <a:path w="1652270" h="1093470">
                  <a:moveTo>
                    <a:pt x="1476797" y="60895"/>
                  </a:moveTo>
                  <a:lnTo>
                    <a:pt x="1477963" y="60895"/>
                  </a:lnTo>
                  <a:lnTo>
                    <a:pt x="1479963" y="60108"/>
                  </a:lnTo>
                  <a:lnTo>
                    <a:pt x="1483962" y="57118"/>
                  </a:lnTo>
                  <a:lnTo>
                    <a:pt x="1484796" y="57118"/>
                  </a:lnTo>
                  <a:lnTo>
                    <a:pt x="1484796" y="59007"/>
                  </a:lnTo>
                  <a:lnTo>
                    <a:pt x="1480796" y="63885"/>
                  </a:lnTo>
                  <a:lnTo>
                    <a:pt x="1479963" y="65773"/>
                  </a:lnTo>
                  <a:lnTo>
                    <a:pt x="1481963" y="65773"/>
                  </a:lnTo>
                  <a:lnTo>
                    <a:pt x="1484796" y="64671"/>
                  </a:lnTo>
                  <a:lnTo>
                    <a:pt x="1489962" y="58220"/>
                  </a:lnTo>
                  <a:lnTo>
                    <a:pt x="1494794" y="50667"/>
                  </a:lnTo>
                  <a:lnTo>
                    <a:pt x="1497961" y="48307"/>
                  </a:lnTo>
                  <a:lnTo>
                    <a:pt x="1499960" y="49566"/>
                  </a:lnTo>
                  <a:lnTo>
                    <a:pt x="1499960" y="50667"/>
                  </a:lnTo>
                  <a:lnTo>
                    <a:pt x="1499960" y="51454"/>
                  </a:lnTo>
                  <a:lnTo>
                    <a:pt x="1496794" y="53342"/>
                  </a:lnTo>
                  <a:lnTo>
                    <a:pt x="1494794" y="54443"/>
                  </a:lnTo>
                  <a:lnTo>
                    <a:pt x="1493961" y="57118"/>
                  </a:lnTo>
                  <a:lnTo>
                    <a:pt x="1490795" y="62783"/>
                  </a:lnTo>
                  <a:lnTo>
                    <a:pt x="1490795" y="66560"/>
                  </a:lnTo>
                  <a:lnTo>
                    <a:pt x="1492795" y="68448"/>
                  </a:lnTo>
                  <a:lnTo>
                    <a:pt x="1492795" y="70336"/>
                  </a:lnTo>
                  <a:lnTo>
                    <a:pt x="1490795" y="72224"/>
                  </a:lnTo>
                  <a:lnTo>
                    <a:pt x="1492795" y="74113"/>
                  </a:lnTo>
                  <a:lnTo>
                    <a:pt x="1493961" y="74113"/>
                  </a:lnTo>
                  <a:lnTo>
                    <a:pt x="1497961" y="72224"/>
                  </a:lnTo>
                  <a:lnTo>
                    <a:pt x="1501960" y="69549"/>
                  </a:lnTo>
                  <a:lnTo>
                    <a:pt x="1503960" y="71438"/>
                  </a:lnTo>
                  <a:lnTo>
                    <a:pt x="1501960" y="73326"/>
                  </a:lnTo>
                  <a:lnTo>
                    <a:pt x="1499960" y="75214"/>
                  </a:lnTo>
                  <a:lnTo>
                    <a:pt x="1497961" y="77102"/>
                  </a:lnTo>
                  <a:lnTo>
                    <a:pt x="1495961" y="77889"/>
                  </a:lnTo>
                  <a:lnTo>
                    <a:pt x="1489962" y="78990"/>
                  </a:lnTo>
                  <a:lnTo>
                    <a:pt x="1487962" y="79777"/>
                  </a:lnTo>
                  <a:lnTo>
                    <a:pt x="1484796" y="77889"/>
                  </a:lnTo>
                  <a:lnTo>
                    <a:pt x="1479963" y="76001"/>
                  </a:lnTo>
                  <a:lnTo>
                    <a:pt x="1476797" y="74113"/>
                  </a:lnTo>
                  <a:lnTo>
                    <a:pt x="1472797" y="69549"/>
                  </a:lnTo>
                  <a:lnTo>
                    <a:pt x="1470798" y="67661"/>
                  </a:lnTo>
                  <a:lnTo>
                    <a:pt x="1468798" y="68448"/>
                  </a:lnTo>
                  <a:lnTo>
                    <a:pt x="1465632" y="68448"/>
                  </a:lnTo>
                  <a:lnTo>
                    <a:pt x="1464798" y="69549"/>
                  </a:lnTo>
                  <a:lnTo>
                    <a:pt x="1464798" y="71438"/>
                  </a:lnTo>
                  <a:lnTo>
                    <a:pt x="1468798" y="74113"/>
                  </a:lnTo>
                  <a:lnTo>
                    <a:pt x="1469964" y="77102"/>
                  </a:lnTo>
                  <a:lnTo>
                    <a:pt x="1471964" y="79777"/>
                  </a:lnTo>
                  <a:lnTo>
                    <a:pt x="1474797" y="83554"/>
                  </a:lnTo>
                  <a:lnTo>
                    <a:pt x="1473964" y="84655"/>
                  </a:lnTo>
                  <a:lnTo>
                    <a:pt x="1471964" y="84655"/>
                  </a:lnTo>
                  <a:lnTo>
                    <a:pt x="1469964" y="83554"/>
                  </a:lnTo>
                  <a:lnTo>
                    <a:pt x="1465632" y="79777"/>
                  </a:lnTo>
                  <a:lnTo>
                    <a:pt x="1463632" y="78990"/>
                  </a:lnTo>
                  <a:lnTo>
                    <a:pt x="1460799" y="78990"/>
                  </a:lnTo>
                  <a:lnTo>
                    <a:pt x="1455633" y="78990"/>
                  </a:lnTo>
                  <a:lnTo>
                    <a:pt x="1454800" y="79777"/>
                  </a:lnTo>
                  <a:lnTo>
                    <a:pt x="1454800" y="80879"/>
                  </a:lnTo>
                  <a:lnTo>
                    <a:pt x="1458799" y="84655"/>
                  </a:lnTo>
                  <a:lnTo>
                    <a:pt x="1461632" y="87330"/>
                  </a:lnTo>
                  <a:lnTo>
                    <a:pt x="1460799" y="89218"/>
                  </a:lnTo>
                  <a:lnTo>
                    <a:pt x="1458799" y="89218"/>
                  </a:lnTo>
                  <a:lnTo>
                    <a:pt x="1453633" y="86543"/>
                  </a:lnTo>
                  <a:lnTo>
                    <a:pt x="1451634" y="86543"/>
                  </a:lnTo>
                  <a:lnTo>
                    <a:pt x="1451634" y="88432"/>
                  </a:lnTo>
                  <a:lnTo>
                    <a:pt x="1451634" y="91421"/>
                  </a:lnTo>
                  <a:lnTo>
                    <a:pt x="1451634" y="93310"/>
                  </a:lnTo>
                  <a:lnTo>
                    <a:pt x="1449634" y="93310"/>
                  </a:lnTo>
                  <a:lnTo>
                    <a:pt x="1448801" y="92208"/>
                  </a:lnTo>
                  <a:lnTo>
                    <a:pt x="1444801" y="89218"/>
                  </a:lnTo>
                  <a:lnTo>
                    <a:pt x="1440802" y="87330"/>
                  </a:lnTo>
                  <a:lnTo>
                    <a:pt x="1435636" y="84655"/>
                  </a:lnTo>
                  <a:lnTo>
                    <a:pt x="1433636" y="84655"/>
                  </a:lnTo>
                  <a:lnTo>
                    <a:pt x="1432470" y="84655"/>
                  </a:lnTo>
                  <a:lnTo>
                    <a:pt x="1430303" y="86543"/>
                  </a:lnTo>
                  <a:lnTo>
                    <a:pt x="1430303" y="88432"/>
                  </a:lnTo>
                  <a:lnTo>
                    <a:pt x="1431636" y="91421"/>
                  </a:lnTo>
                  <a:lnTo>
                    <a:pt x="1434803" y="92208"/>
                  </a:lnTo>
                  <a:lnTo>
                    <a:pt x="1434803" y="94096"/>
                  </a:lnTo>
                  <a:lnTo>
                    <a:pt x="1433636" y="95198"/>
                  </a:lnTo>
                  <a:lnTo>
                    <a:pt x="1430303" y="95198"/>
                  </a:lnTo>
                  <a:lnTo>
                    <a:pt x="1430303" y="95985"/>
                  </a:lnTo>
                  <a:lnTo>
                    <a:pt x="1431636" y="99132"/>
                  </a:lnTo>
                  <a:lnTo>
                    <a:pt x="1433636" y="99761"/>
                  </a:lnTo>
                  <a:lnTo>
                    <a:pt x="1434803" y="99761"/>
                  </a:lnTo>
                  <a:lnTo>
                    <a:pt x="1438802" y="99132"/>
                  </a:lnTo>
                  <a:lnTo>
                    <a:pt x="1442801" y="99132"/>
                  </a:lnTo>
                  <a:lnTo>
                    <a:pt x="1445634" y="101649"/>
                  </a:lnTo>
                  <a:lnTo>
                    <a:pt x="1452800" y="101649"/>
                  </a:lnTo>
                  <a:lnTo>
                    <a:pt x="1453633" y="101649"/>
                  </a:lnTo>
                  <a:lnTo>
                    <a:pt x="1452800" y="104796"/>
                  </a:lnTo>
                  <a:lnTo>
                    <a:pt x="1450800" y="106684"/>
                  </a:lnTo>
                  <a:lnTo>
                    <a:pt x="1452800" y="108573"/>
                  </a:lnTo>
                  <a:lnTo>
                    <a:pt x="1451634" y="110461"/>
                  </a:lnTo>
                  <a:lnTo>
                    <a:pt x="1449634" y="110461"/>
                  </a:lnTo>
                  <a:lnTo>
                    <a:pt x="1442801" y="104796"/>
                  </a:lnTo>
                  <a:lnTo>
                    <a:pt x="1441635" y="103537"/>
                  </a:lnTo>
                  <a:lnTo>
                    <a:pt x="1440802" y="106684"/>
                  </a:lnTo>
                  <a:lnTo>
                    <a:pt x="1441635" y="112349"/>
                  </a:lnTo>
                  <a:lnTo>
                    <a:pt x="1441635" y="114237"/>
                  </a:lnTo>
                  <a:lnTo>
                    <a:pt x="1436802" y="118014"/>
                  </a:lnTo>
                  <a:lnTo>
                    <a:pt x="1436802" y="119902"/>
                  </a:lnTo>
                  <a:lnTo>
                    <a:pt x="1437635" y="120689"/>
                  </a:lnTo>
                  <a:lnTo>
                    <a:pt x="1440802" y="120689"/>
                  </a:lnTo>
                  <a:lnTo>
                    <a:pt x="1443635" y="120689"/>
                  </a:lnTo>
                  <a:lnTo>
                    <a:pt x="1445634" y="125567"/>
                  </a:lnTo>
                  <a:lnTo>
                    <a:pt x="1445634" y="127455"/>
                  </a:lnTo>
                  <a:lnTo>
                    <a:pt x="1443635" y="126354"/>
                  </a:lnTo>
                  <a:lnTo>
                    <a:pt x="1442801" y="125567"/>
                  </a:lnTo>
                  <a:lnTo>
                    <a:pt x="1439635" y="126354"/>
                  </a:lnTo>
                  <a:lnTo>
                    <a:pt x="1435636" y="126354"/>
                  </a:lnTo>
                  <a:lnTo>
                    <a:pt x="1434803" y="125567"/>
                  </a:lnTo>
                  <a:lnTo>
                    <a:pt x="1433636" y="123679"/>
                  </a:lnTo>
                  <a:lnTo>
                    <a:pt x="1432470" y="121790"/>
                  </a:lnTo>
                  <a:lnTo>
                    <a:pt x="1430303" y="118801"/>
                  </a:lnTo>
                  <a:lnTo>
                    <a:pt x="1429637" y="118014"/>
                  </a:lnTo>
                  <a:lnTo>
                    <a:pt x="1430303" y="114867"/>
                  </a:lnTo>
                  <a:lnTo>
                    <a:pt x="1435636" y="112979"/>
                  </a:lnTo>
                  <a:lnTo>
                    <a:pt x="1435636" y="111090"/>
                  </a:lnTo>
                  <a:lnTo>
                    <a:pt x="1434803" y="109202"/>
                  </a:lnTo>
                  <a:lnTo>
                    <a:pt x="1432470" y="107314"/>
                  </a:lnTo>
                  <a:lnTo>
                    <a:pt x="1429637" y="108573"/>
                  </a:lnTo>
                  <a:lnTo>
                    <a:pt x="1427637" y="108573"/>
                  </a:lnTo>
                  <a:lnTo>
                    <a:pt x="1427637" y="103537"/>
                  </a:lnTo>
                  <a:lnTo>
                    <a:pt x="1424304" y="102908"/>
                  </a:lnTo>
                  <a:lnTo>
                    <a:pt x="1423637" y="102908"/>
                  </a:lnTo>
                  <a:lnTo>
                    <a:pt x="1423637" y="97873"/>
                  </a:lnTo>
                  <a:lnTo>
                    <a:pt x="1422304" y="97873"/>
                  </a:lnTo>
                  <a:lnTo>
                    <a:pt x="1421638" y="95985"/>
                  </a:lnTo>
                  <a:lnTo>
                    <a:pt x="1419638" y="95985"/>
                  </a:lnTo>
                  <a:lnTo>
                    <a:pt x="1417638" y="95985"/>
                  </a:lnTo>
                  <a:lnTo>
                    <a:pt x="1415639" y="99761"/>
                  </a:lnTo>
                  <a:lnTo>
                    <a:pt x="1411639" y="101649"/>
                  </a:lnTo>
                  <a:lnTo>
                    <a:pt x="1408306" y="102908"/>
                  </a:lnTo>
                  <a:lnTo>
                    <a:pt x="1406306" y="103537"/>
                  </a:lnTo>
                  <a:lnTo>
                    <a:pt x="1406306" y="106684"/>
                  </a:lnTo>
                  <a:lnTo>
                    <a:pt x="1405640" y="108573"/>
                  </a:lnTo>
                  <a:lnTo>
                    <a:pt x="1403640" y="109202"/>
                  </a:lnTo>
                  <a:lnTo>
                    <a:pt x="1401640" y="111090"/>
                  </a:lnTo>
                  <a:lnTo>
                    <a:pt x="1400307" y="112979"/>
                  </a:lnTo>
                  <a:lnTo>
                    <a:pt x="1395141" y="112349"/>
                  </a:lnTo>
                  <a:lnTo>
                    <a:pt x="1394308" y="111090"/>
                  </a:lnTo>
                  <a:lnTo>
                    <a:pt x="1392308" y="111090"/>
                  </a:lnTo>
                  <a:lnTo>
                    <a:pt x="1392308" y="112979"/>
                  </a:lnTo>
                  <a:lnTo>
                    <a:pt x="1393142" y="114237"/>
                  </a:lnTo>
                  <a:lnTo>
                    <a:pt x="1397141" y="116126"/>
                  </a:lnTo>
                  <a:lnTo>
                    <a:pt x="1403640" y="116912"/>
                  </a:lnTo>
                  <a:lnTo>
                    <a:pt x="1407640" y="118014"/>
                  </a:lnTo>
                  <a:lnTo>
                    <a:pt x="1406306" y="118801"/>
                  </a:lnTo>
                  <a:lnTo>
                    <a:pt x="1403640" y="118801"/>
                  </a:lnTo>
                  <a:lnTo>
                    <a:pt x="1400307" y="119902"/>
                  </a:lnTo>
                  <a:lnTo>
                    <a:pt x="1398308" y="120689"/>
                  </a:lnTo>
                  <a:lnTo>
                    <a:pt x="1395141" y="121790"/>
                  </a:lnTo>
                  <a:lnTo>
                    <a:pt x="1395141" y="123679"/>
                  </a:lnTo>
                  <a:lnTo>
                    <a:pt x="1395141" y="125567"/>
                  </a:lnTo>
                  <a:lnTo>
                    <a:pt x="1399141" y="127455"/>
                  </a:lnTo>
                  <a:lnTo>
                    <a:pt x="1402307" y="130130"/>
                  </a:lnTo>
                  <a:lnTo>
                    <a:pt x="1400307" y="132333"/>
                  </a:lnTo>
                  <a:lnTo>
                    <a:pt x="1397141" y="133120"/>
                  </a:lnTo>
                  <a:lnTo>
                    <a:pt x="1397141" y="135008"/>
                  </a:lnTo>
                  <a:lnTo>
                    <a:pt x="1399141" y="140673"/>
                  </a:lnTo>
                  <a:lnTo>
                    <a:pt x="1402307" y="140673"/>
                  </a:lnTo>
                  <a:lnTo>
                    <a:pt x="1409639" y="136896"/>
                  </a:lnTo>
                  <a:lnTo>
                    <a:pt x="1414305" y="135008"/>
                  </a:lnTo>
                  <a:lnTo>
                    <a:pt x="1416305" y="136109"/>
                  </a:lnTo>
                  <a:lnTo>
                    <a:pt x="1416305" y="136896"/>
                  </a:lnTo>
                  <a:lnTo>
                    <a:pt x="1414305" y="136896"/>
                  </a:lnTo>
                  <a:lnTo>
                    <a:pt x="1412306" y="137998"/>
                  </a:lnTo>
                  <a:lnTo>
                    <a:pt x="1409639" y="140673"/>
                  </a:lnTo>
                  <a:lnTo>
                    <a:pt x="1408306" y="142561"/>
                  </a:lnTo>
                  <a:lnTo>
                    <a:pt x="1408306" y="144449"/>
                  </a:lnTo>
                  <a:lnTo>
                    <a:pt x="1410306" y="148226"/>
                  </a:lnTo>
                  <a:lnTo>
                    <a:pt x="1412306" y="152002"/>
                  </a:lnTo>
                  <a:lnTo>
                    <a:pt x="1413639" y="154992"/>
                  </a:lnTo>
                  <a:lnTo>
                    <a:pt x="1409639" y="153103"/>
                  </a:lnTo>
                  <a:lnTo>
                    <a:pt x="1405640" y="150114"/>
                  </a:lnTo>
                  <a:lnTo>
                    <a:pt x="1403640" y="148226"/>
                  </a:lnTo>
                  <a:lnTo>
                    <a:pt x="1400307" y="148226"/>
                  </a:lnTo>
                  <a:lnTo>
                    <a:pt x="1398308" y="149327"/>
                  </a:lnTo>
                  <a:lnTo>
                    <a:pt x="1398308" y="150114"/>
                  </a:lnTo>
                  <a:lnTo>
                    <a:pt x="1395141" y="150114"/>
                  </a:lnTo>
                  <a:lnTo>
                    <a:pt x="1395141" y="147439"/>
                  </a:lnTo>
                  <a:lnTo>
                    <a:pt x="1396308" y="144449"/>
                  </a:lnTo>
                  <a:lnTo>
                    <a:pt x="1396308" y="143662"/>
                  </a:lnTo>
                  <a:lnTo>
                    <a:pt x="1393142" y="142561"/>
                  </a:lnTo>
                  <a:lnTo>
                    <a:pt x="1392308" y="141774"/>
                  </a:lnTo>
                  <a:lnTo>
                    <a:pt x="1390309" y="137998"/>
                  </a:lnTo>
                  <a:lnTo>
                    <a:pt x="1387142" y="133120"/>
                  </a:lnTo>
                  <a:lnTo>
                    <a:pt x="1388309" y="129343"/>
                  </a:lnTo>
                  <a:lnTo>
                    <a:pt x="1389142" y="127455"/>
                  </a:lnTo>
                  <a:lnTo>
                    <a:pt x="1386309" y="125567"/>
                  </a:lnTo>
                  <a:lnTo>
                    <a:pt x="1382310" y="125567"/>
                  </a:lnTo>
                  <a:lnTo>
                    <a:pt x="1379144" y="126354"/>
                  </a:lnTo>
                  <a:lnTo>
                    <a:pt x="1377144" y="127455"/>
                  </a:lnTo>
                  <a:lnTo>
                    <a:pt x="1377144" y="130130"/>
                  </a:lnTo>
                  <a:lnTo>
                    <a:pt x="1380310" y="137998"/>
                  </a:lnTo>
                  <a:lnTo>
                    <a:pt x="1380310" y="138784"/>
                  </a:lnTo>
                  <a:lnTo>
                    <a:pt x="1378310" y="139886"/>
                  </a:lnTo>
                  <a:lnTo>
                    <a:pt x="1377144" y="138784"/>
                  </a:lnTo>
                  <a:lnTo>
                    <a:pt x="1377144" y="136896"/>
                  </a:lnTo>
                  <a:lnTo>
                    <a:pt x="1375144" y="136109"/>
                  </a:lnTo>
                  <a:lnTo>
                    <a:pt x="1370311" y="131231"/>
                  </a:lnTo>
                  <a:lnTo>
                    <a:pt x="1368312" y="131231"/>
                  </a:lnTo>
                  <a:lnTo>
                    <a:pt x="1367145" y="132333"/>
                  </a:lnTo>
                  <a:lnTo>
                    <a:pt x="1367145" y="136896"/>
                  </a:lnTo>
                  <a:lnTo>
                    <a:pt x="1365145" y="137998"/>
                  </a:lnTo>
                  <a:lnTo>
                    <a:pt x="1363146" y="137998"/>
                  </a:lnTo>
                  <a:lnTo>
                    <a:pt x="1359979" y="135008"/>
                  </a:lnTo>
                  <a:lnTo>
                    <a:pt x="1359146" y="135008"/>
                  </a:lnTo>
                  <a:lnTo>
                    <a:pt x="1357147" y="136109"/>
                  </a:lnTo>
                  <a:lnTo>
                    <a:pt x="1357147" y="136896"/>
                  </a:lnTo>
                  <a:lnTo>
                    <a:pt x="1353147" y="137998"/>
                  </a:lnTo>
                  <a:lnTo>
                    <a:pt x="1353147" y="140673"/>
                  </a:lnTo>
                  <a:lnTo>
                    <a:pt x="1353980" y="142561"/>
                  </a:lnTo>
                  <a:lnTo>
                    <a:pt x="1366312" y="144449"/>
                  </a:lnTo>
                  <a:lnTo>
                    <a:pt x="1372311" y="146337"/>
                  </a:lnTo>
                  <a:lnTo>
                    <a:pt x="1373144" y="148226"/>
                  </a:lnTo>
                  <a:lnTo>
                    <a:pt x="1372311" y="149327"/>
                  </a:lnTo>
                  <a:lnTo>
                    <a:pt x="1369145" y="150114"/>
                  </a:lnTo>
                  <a:lnTo>
                    <a:pt x="1367145" y="152002"/>
                  </a:lnTo>
                  <a:lnTo>
                    <a:pt x="1368312" y="153890"/>
                  </a:lnTo>
                  <a:lnTo>
                    <a:pt x="1372311" y="156880"/>
                  </a:lnTo>
                  <a:lnTo>
                    <a:pt x="1374311" y="159555"/>
                  </a:lnTo>
                  <a:lnTo>
                    <a:pt x="1377144" y="161443"/>
                  </a:lnTo>
                  <a:lnTo>
                    <a:pt x="1382310" y="161443"/>
                  </a:lnTo>
                  <a:lnTo>
                    <a:pt x="1383143" y="162545"/>
                  </a:lnTo>
                  <a:lnTo>
                    <a:pt x="1383143" y="165220"/>
                  </a:lnTo>
                  <a:lnTo>
                    <a:pt x="1389142" y="167108"/>
                  </a:lnTo>
                  <a:lnTo>
                    <a:pt x="1391142" y="165220"/>
                  </a:lnTo>
                  <a:lnTo>
                    <a:pt x="1393142" y="167108"/>
                  </a:lnTo>
                  <a:lnTo>
                    <a:pt x="1390309" y="168996"/>
                  </a:lnTo>
                  <a:lnTo>
                    <a:pt x="1389142" y="170098"/>
                  </a:lnTo>
                  <a:lnTo>
                    <a:pt x="1385143" y="170098"/>
                  </a:lnTo>
                  <a:lnTo>
                    <a:pt x="1382310" y="168209"/>
                  </a:lnTo>
                  <a:lnTo>
                    <a:pt x="1380310" y="168996"/>
                  </a:lnTo>
                  <a:lnTo>
                    <a:pt x="1380310" y="170884"/>
                  </a:lnTo>
                  <a:lnTo>
                    <a:pt x="1380310" y="175762"/>
                  </a:lnTo>
                  <a:lnTo>
                    <a:pt x="1379144" y="178909"/>
                  </a:lnTo>
                  <a:lnTo>
                    <a:pt x="1376311" y="179696"/>
                  </a:lnTo>
                  <a:lnTo>
                    <a:pt x="1376311" y="173874"/>
                  </a:lnTo>
                  <a:lnTo>
                    <a:pt x="1377144" y="168996"/>
                  </a:lnTo>
                  <a:lnTo>
                    <a:pt x="1378310" y="165220"/>
                  </a:lnTo>
                  <a:lnTo>
                    <a:pt x="1377144" y="164433"/>
                  </a:lnTo>
                  <a:lnTo>
                    <a:pt x="1375144" y="164433"/>
                  </a:lnTo>
                  <a:lnTo>
                    <a:pt x="1370311" y="163331"/>
                  </a:lnTo>
                  <a:lnTo>
                    <a:pt x="1367145" y="160656"/>
                  </a:lnTo>
                  <a:lnTo>
                    <a:pt x="1365145" y="160656"/>
                  </a:lnTo>
                  <a:lnTo>
                    <a:pt x="1363979" y="162545"/>
                  </a:lnTo>
                  <a:lnTo>
                    <a:pt x="1363146" y="168209"/>
                  </a:lnTo>
                  <a:lnTo>
                    <a:pt x="1361979" y="170884"/>
                  </a:lnTo>
                  <a:lnTo>
                    <a:pt x="1359146" y="170884"/>
                  </a:lnTo>
                  <a:lnTo>
                    <a:pt x="1359146" y="168209"/>
                  </a:lnTo>
                  <a:lnTo>
                    <a:pt x="1359979" y="163331"/>
                  </a:lnTo>
                  <a:lnTo>
                    <a:pt x="1361146" y="156880"/>
                  </a:lnTo>
                  <a:lnTo>
                    <a:pt x="1361146" y="153890"/>
                  </a:lnTo>
                  <a:lnTo>
                    <a:pt x="1355980" y="152002"/>
                  </a:lnTo>
                  <a:lnTo>
                    <a:pt x="1353980" y="152002"/>
                  </a:lnTo>
                  <a:lnTo>
                    <a:pt x="1353147" y="153103"/>
                  </a:lnTo>
                  <a:lnTo>
                    <a:pt x="1355147" y="154992"/>
                  </a:lnTo>
                  <a:lnTo>
                    <a:pt x="1355980" y="159555"/>
                  </a:lnTo>
                  <a:lnTo>
                    <a:pt x="1353980" y="160656"/>
                  </a:lnTo>
                  <a:lnTo>
                    <a:pt x="1353980" y="164433"/>
                  </a:lnTo>
                  <a:lnTo>
                    <a:pt x="1353147" y="166321"/>
                  </a:lnTo>
                  <a:lnTo>
                    <a:pt x="1351147" y="167108"/>
                  </a:lnTo>
                  <a:lnTo>
                    <a:pt x="1347981" y="165220"/>
                  </a:lnTo>
                  <a:lnTo>
                    <a:pt x="1343148" y="161443"/>
                  </a:lnTo>
                  <a:lnTo>
                    <a:pt x="1341982" y="158768"/>
                  </a:lnTo>
                  <a:lnTo>
                    <a:pt x="1343148" y="156880"/>
                  </a:lnTo>
                  <a:lnTo>
                    <a:pt x="1345148" y="155778"/>
                  </a:lnTo>
                  <a:lnTo>
                    <a:pt x="1345148" y="153890"/>
                  </a:lnTo>
                  <a:lnTo>
                    <a:pt x="1343982" y="152002"/>
                  </a:lnTo>
                  <a:lnTo>
                    <a:pt x="1343982" y="147439"/>
                  </a:lnTo>
                  <a:lnTo>
                    <a:pt x="1343148" y="145551"/>
                  </a:lnTo>
                  <a:lnTo>
                    <a:pt x="1341982" y="146337"/>
                  </a:lnTo>
                  <a:lnTo>
                    <a:pt x="1339982" y="152002"/>
                  </a:lnTo>
                  <a:lnTo>
                    <a:pt x="1337149" y="153890"/>
                  </a:lnTo>
                  <a:lnTo>
                    <a:pt x="1335150" y="153103"/>
                  </a:lnTo>
                  <a:lnTo>
                    <a:pt x="1333983" y="151215"/>
                  </a:lnTo>
                  <a:lnTo>
                    <a:pt x="1330817" y="149327"/>
                  </a:lnTo>
                  <a:lnTo>
                    <a:pt x="1330817" y="147439"/>
                  </a:lnTo>
                  <a:lnTo>
                    <a:pt x="1329984" y="145551"/>
                  </a:lnTo>
                  <a:lnTo>
                    <a:pt x="1327984" y="145551"/>
                  </a:lnTo>
                  <a:lnTo>
                    <a:pt x="1324818" y="147439"/>
                  </a:lnTo>
                  <a:lnTo>
                    <a:pt x="1323984" y="149327"/>
                  </a:lnTo>
                  <a:lnTo>
                    <a:pt x="1325984" y="150114"/>
                  </a:lnTo>
                  <a:lnTo>
                    <a:pt x="1327984" y="151215"/>
                  </a:lnTo>
                  <a:lnTo>
                    <a:pt x="1329984" y="153890"/>
                  </a:lnTo>
                  <a:lnTo>
                    <a:pt x="1330817" y="155778"/>
                  </a:lnTo>
                  <a:lnTo>
                    <a:pt x="1333983" y="157667"/>
                  </a:lnTo>
                  <a:lnTo>
                    <a:pt x="1337149" y="159555"/>
                  </a:lnTo>
                  <a:lnTo>
                    <a:pt x="1337149" y="161443"/>
                  </a:lnTo>
                  <a:lnTo>
                    <a:pt x="1335150" y="162545"/>
                  </a:lnTo>
                  <a:lnTo>
                    <a:pt x="1330817" y="162545"/>
                  </a:lnTo>
                  <a:lnTo>
                    <a:pt x="1330817" y="163331"/>
                  </a:lnTo>
                  <a:lnTo>
                    <a:pt x="1328817" y="166321"/>
                  </a:lnTo>
                  <a:lnTo>
                    <a:pt x="1329984" y="168209"/>
                  </a:lnTo>
                  <a:lnTo>
                    <a:pt x="1331983" y="168996"/>
                  </a:lnTo>
                  <a:lnTo>
                    <a:pt x="1333983" y="170098"/>
                  </a:lnTo>
                  <a:lnTo>
                    <a:pt x="1335983" y="168209"/>
                  </a:lnTo>
                  <a:lnTo>
                    <a:pt x="1337149" y="167108"/>
                  </a:lnTo>
                  <a:lnTo>
                    <a:pt x="1339149" y="167108"/>
                  </a:lnTo>
                  <a:lnTo>
                    <a:pt x="1339149" y="168209"/>
                  </a:lnTo>
                  <a:lnTo>
                    <a:pt x="1339149" y="171986"/>
                  </a:lnTo>
                  <a:lnTo>
                    <a:pt x="1339982" y="173874"/>
                  </a:lnTo>
                  <a:lnTo>
                    <a:pt x="1341982" y="173874"/>
                  </a:lnTo>
                  <a:lnTo>
                    <a:pt x="1343148" y="175133"/>
                  </a:lnTo>
                  <a:lnTo>
                    <a:pt x="1339982" y="175762"/>
                  </a:lnTo>
                  <a:lnTo>
                    <a:pt x="1337149" y="175133"/>
                  </a:lnTo>
                  <a:lnTo>
                    <a:pt x="1335150" y="175762"/>
                  </a:lnTo>
                  <a:lnTo>
                    <a:pt x="1333983" y="177650"/>
                  </a:lnTo>
                  <a:lnTo>
                    <a:pt x="1333983" y="180798"/>
                  </a:lnTo>
                  <a:lnTo>
                    <a:pt x="1335983" y="180798"/>
                  </a:lnTo>
                  <a:lnTo>
                    <a:pt x="1337149" y="185361"/>
                  </a:lnTo>
                  <a:lnTo>
                    <a:pt x="1339149" y="187249"/>
                  </a:lnTo>
                  <a:lnTo>
                    <a:pt x="1341149" y="186462"/>
                  </a:lnTo>
                  <a:lnTo>
                    <a:pt x="1343982" y="187249"/>
                  </a:lnTo>
                  <a:lnTo>
                    <a:pt x="1345148" y="188350"/>
                  </a:lnTo>
                  <a:lnTo>
                    <a:pt x="1343148" y="192127"/>
                  </a:lnTo>
                  <a:lnTo>
                    <a:pt x="1339982" y="196690"/>
                  </a:lnTo>
                  <a:lnTo>
                    <a:pt x="1341149" y="200467"/>
                  </a:lnTo>
                  <a:lnTo>
                    <a:pt x="1343148" y="202355"/>
                  </a:lnTo>
                  <a:lnTo>
                    <a:pt x="1345981" y="211009"/>
                  </a:lnTo>
                  <a:lnTo>
                    <a:pt x="1349981" y="211796"/>
                  </a:lnTo>
                  <a:lnTo>
                    <a:pt x="1351147" y="212897"/>
                  </a:lnTo>
                  <a:lnTo>
                    <a:pt x="1351981" y="215887"/>
                  </a:lnTo>
                  <a:lnTo>
                    <a:pt x="1353980" y="218562"/>
                  </a:lnTo>
                  <a:lnTo>
                    <a:pt x="1359979" y="222339"/>
                  </a:lnTo>
                  <a:lnTo>
                    <a:pt x="1365145" y="222339"/>
                  </a:lnTo>
                  <a:lnTo>
                    <a:pt x="1373144" y="219664"/>
                  </a:lnTo>
                  <a:lnTo>
                    <a:pt x="1380310" y="217775"/>
                  </a:lnTo>
                  <a:lnTo>
                    <a:pt x="1384309" y="215887"/>
                  </a:lnTo>
                  <a:lnTo>
                    <a:pt x="1383143" y="213999"/>
                  </a:lnTo>
                  <a:lnTo>
                    <a:pt x="1381143" y="209908"/>
                  </a:lnTo>
                  <a:lnTo>
                    <a:pt x="1382310" y="207233"/>
                  </a:lnTo>
                  <a:lnTo>
                    <a:pt x="1384309" y="206131"/>
                  </a:lnTo>
                  <a:lnTo>
                    <a:pt x="1389142" y="207233"/>
                  </a:lnTo>
                  <a:lnTo>
                    <a:pt x="1392308" y="208019"/>
                  </a:lnTo>
                  <a:lnTo>
                    <a:pt x="1394308" y="209121"/>
                  </a:lnTo>
                  <a:lnTo>
                    <a:pt x="1395141" y="211796"/>
                  </a:lnTo>
                  <a:lnTo>
                    <a:pt x="1399141" y="212897"/>
                  </a:lnTo>
                  <a:lnTo>
                    <a:pt x="1402307" y="212897"/>
                  </a:lnTo>
                  <a:lnTo>
                    <a:pt x="1402307" y="216674"/>
                  </a:lnTo>
                  <a:lnTo>
                    <a:pt x="1400307" y="220450"/>
                  </a:lnTo>
                  <a:lnTo>
                    <a:pt x="1398308" y="221552"/>
                  </a:lnTo>
                  <a:lnTo>
                    <a:pt x="1399141" y="217775"/>
                  </a:lnTo>
                  <a:lnTo>
                    <a:pt x="1399141" y="216674"/>
                  </a:lnTo>
                  <a:lnTo>
                    <a:pt x="1399141" y="215887"/>
                  </a:lnTo>
                  <a:lnTo>
                    <a:pt x="1398308" y="215887"/>
                  </a:lnTo>
                  <a:lnTo>
                    <a:pt x="1393142" y="214786"/>
                  </a:lnTo>
                  <a:lnTo>
                    <a:pt x="1392308" y="211796"/>
                  </a:lnTo>
                  <a:lnTo>
                    <a:pt x="1389142" y="209121"/>
                  </a:lnTo>
                  <a:lnTo>
                    <a:pt x="1386309" y="208019"/>
                  </a:lnTo>
                  <a:lnTo>
                    <a:pt x="1384309" y="208019"/>
                  </a:lnTo>
                  <a:lnTo>
                    <a:pt x="1383143" y="209121"/>
                  </a:lnTo>
                  <a:lnTo>
                    <a:pt x="1385143" y="214786"/>
                  </a:lnTo>
                  <a:lnTo>
                    <a:pt x="1386309" y="216674"/>
                  </a:lnTo>
                  <a:lnTo>
                    <a:pt x="1385143" y="217775"/>
                  </a:lnTo>
                  <a:lnTo>
                    <a:pt x="1380310" y="219664"/>
                  </a:lnTo>
                  <a:lnTo>
                    <a:pt x="1374311" y="221552"/>
                  </a:lnTo>
                  <a:lnTo>
                    <a:pt x="1369145" y="223440"/>
                  </a:lnTo>
                  <a:lnTo>
                    <a:pt x="1367145" y="225328"/>
                  </a:lnTo>
                  <a:lnTo>
                    <a:pt x="1368312" y="227217"/>
                  </a:lnTo>
                  <a:lnTo>
                    <a:pt x="1370311" y="229105"/>
                  </a:lnTo>
                  <a:lnTo>
                    <a:pt x="1369145" y="230993"/>
                  </a:lnTo>
                  <a:lnTo>
                    <a:pt x="1368312" y="232881"/>
                  </a:lnTo>
                  <a:lnTo>
                    <a:pt x="1367145" y="231780"/>
                  </a:lnTo>
                  <a:lnTo>
                    <a:pt x="1366312" y="229105"/>
                  </a:lnTo>
                  <a:lnTo>
                    <a:pt x="1365145" y="228003"/>
                  </a:lnTo>
                  <a:lnTo>
                    <a:pt x="1361979" y="225328"/>
                  </a:lnTo>
                  <a:lnTo>
                    <a:pt x="1357147" y="224227"/>
                  </a:lnTo>
                  <a:lnTo>
                    <a:pt x="1355147" y="224227"/>
                  </a:lnTo>
                  <a:lnTo>
                    <a:pt x="1351147" y="226115"/>
                  </a:lnTo>
                  <a:lnTo>
                    <a:pt x="1349148" y="229105"/>
                  </a:lnTo>
                  <a:lnTo>
                    <a:pt x="1347148" y="229891"/>
                  </a:lnTo>
                  <a:lnTo>
                    <a:pt x="1341982" y="229891"/>
                  </a:lnTo>
                  <a:lnTo>
                    <a:pt x="1337149" y="229891"/>
                  </a:lnTo>
                  <a:lnTo>
                    <a:pt x="1333983" y="230993"/>
                  </a:lnTo>
                  <a:lnTo>
                    <a:pt x="1330817" y="232881"/>
                  </a:lnTo>
                  <a:lnTo>
                    <a:pt x="1325984" y="235556"/>
                  </a:lnTo>
                  <a:lnTo>
                    <a:pt x="1322818" y="233668"/>
                  </a:lnTo>
                  <a:lnTo>
                    <a:pt x="1319985" y="229891"/>
                  </a:lnTo>
                  <a:lnTo>
                    <a:pt x="1321985" y="217775"/>
                  </a:lnTo>
                  <a:lnTo>
                    <a:pt x="1315986" y="217775"/>
                  </a:lnTo>
                  <a:lnTo>
                    <a:pt x="1309986" y="216674"/>
                  </a:lnTo>
                  <a:lnTo>
                    <a:pt x="1307987" y="214786"/>
                  </a:lnTo>
                  <a:lnTo>
                    <a:pt x="1308820" y="209908"/>
                  </a:lnTo>
                  <a:lnTo>
                    <a:pt x="1314819" y="204243"/>
                  </a:lnTo>
                  <a:lnTo>
                    <a:pt x="1314819" y="202355"/>
                  </a:lnTo>
                  <a:lnTo>
                    <a:pt x="1311986" y="197792"/>
                  </a:lnTo>
                  <a:lnTo>
                    <a:pt x="1309986" y="195903"/>
                  </a:lnTo>
                  <a:lnTo>
                    <a:pt x="1304820" y="195903"/>
                  </a:lnTo>
                  <a:lnTo>
                    <a:pt x="1303987" y="191025"/>
                  </a:lnTo>
                  <a:lnTo>
                    <a:pt x="1302821" y="190239"/>
                  </a:lnTo>
                  <a:lnTo>
                    <a:pt x="1299988" y="190239"/>
                  </a:lnTo>
                  <a:lnTo>
                    <a:pt x="1296821" y="192127"/>
                  </a:lnTo>
                  <a:lnTo>
                    <a:pt x="1292822" y="196690"/>
                  </a:lnTo>
                  <a:lnTo>
                    <a:pt x="1289489" y="198578"/>
                  </a:lnTo>
                  <a:lnTo>
                    <a:pt x="1276658" y="180798"/>
                  </a:lnTo>
                  <a:lnTo>
                    <a:pt x="1275491" y="179696"/>
                  </a:lnTo>
                  <a:lnTo>
                    <a:pt x="1272658" y="179696"/>
                  </a:lnTo>
                  <a:lnTo>
                    <a:pt x="1264659" y="178909"/>
                  </a:lnTo>
                  <a:lnTo>
                    <a:pt x="1261493" y="180798"/>
                  </a:lnTo>
                  <a:lnTo>
                    <a:pt x="1257494" y="189137"/>
                  </a:lnTo>
                  <a:lnTo>
                    <a:pt x="1254327" y="194802"/>
                  </a:lnTo>
                  <a:lnTo>
                    <a:pt x="1250328" y="194802"/>
                  </a:lnTo>
                  <a:lnTo>
                    <a:pt x="1243495" y="192914"/>
                  </a:lnTo>
                  <a:lnTo>
                    <a:pt x="1240329" y="192127"/>
                  </a:lnTo>
                  <a:lnTo>
                    <a:pt x="1238330" y="194802"/>
                  </a:lnTo>
                  <a:lnTo>
                    <a:pt x="1237496" y="195903"/>
                  </a:lnTo>
                  <a:lnTo>
                    <a:pt x="1237496" y="196690"/>
                  </a:lnTo>
                  <a:lnTo>
                    <a:pt x="1240329" y="198578"/>
                  </a:lnTo>
                  <a:lnTo>
                    <a:pt x="1243495" y="201568"/>
                  </a:lnTo>
                  <a:lnTo>
                    <a:pt x="1244329" y="206131"/>
                  </a:lnTo>
                  <a:lnTo>
                    <a:pt x="1247495" y="212897"/>
                  </a:lnTo>
                  <a:lnTo>
                    <a:pt x="1249495" y="213999"/>
                  </a:lnTo>
                  <a:lnTo>
                    <a:pt x="1251494" y="212897"/>
                  </a:lnTo>
                  <a:lnTo>
                    <a:pt x="1253494" y="211009"/>
                  </a:lnTo>
                  <a:lnTo>
                    <a:pt x="1259493" y="208019"/>
                  </a:lnTo>
                  <a:lnTo>
                    <a:pt x="1265492" y="207233"/>
                  </a:lnTo>
                  <a:lnTo>
                    <a:pt x="1274658" y="207233"/>
                  </a:lnTo>
                  <a:lnTo>
                    <a:pt x="1278657" y="208019"/>
                  </a:lnTo>
                  <a:lnTo>
                    <a:pt x="1280824" y="211009"/>
                  </a:lnTo>
                  <a:lnTo>
                    <a:pt x="1280824" y="211796"/>
                  </a:lnTo>
                  <a:lnTo>
                    <a:pt x="1278657" y="211796"/>
                  </a:lnTo>
                  <a:lnTo>
                    <a:pt x="1272658" y="211796"/>
                  </a:lnTo>
                  <a:lnTo>
                    <a:pt x="1264659" y="209908"/>
                  </a:lnTo>
                  <a:lnTo>
                    <a:pt x="1259493" y="209908"/>
                  </a:lnTo>
                  <a:lnTo>
                    <a:pt x="1256327" y="211009"/>
                  </a:lnTo>
                  <a:lnTo>
                    <a:pt x="1253494" y="214786"/>
                  </a:lnTo>
                  <a:lnTo>
                    <a:pt x="1252328" y="220450"/>
                  </a:lnTo>
                  <a:lnTo>
                    <a:pt x="1252328" y="222339"/>
                  </a:lnTo>
                  <a:lnTo>
                    <a:pt x="1255494" y="225328"/>
                  </a:lnTo>
                  <a:lnTo>
                    <a:pt x="1258327" y="227216"/>
                  </a:lnTo>
                  <a:lnTo>
                    <a:pt x="1260326" y="229891"/>
                  </a:lnTo>
                  <a:lnTo>
                    <a:pt x="1258327" y="231780"/>
                  </a:lnTo>
                  <a:lnTo>
                    <a:pt x="1254327" y="229891"/>
                  </a:lnTo>
                  <a:lnTo>
                    <a:pt x="1252328" y="228003"/>
                  </a:lnTo>
                  <a:lnTo>
                    <a:pt x="1250328" y="228003"/>
                  </a:lnTo>
                  <a:lnTo>
                    <a:pt x="1249495" y="228003"/>
                  </a:lnTo>
                  <a:lnTo>
                    <a:pt x="1248328" y="229891"/>
                  </a:lnTo>
                  <a:lnTo>
                    <a:pt x="1245495" y="230993"/>
                  </a:lnTo>
                  <a:lnTo>
                    <a:pt x="1241496" y="235556"/>
                  </a:lnTo>
                  <a:lnTo>
                    <a:pt x="1237496" y="244997"/>
                  </a:lnTo>
                  <a:lnTo>
                    <a:pt x="1234330" y="248774"/>
                  </a:lnTo>
                  <a:lnTo>
                    <a:pt x="1239496" y="250033"/>
                  </a:lnTo>
                  <a:lnTo>
                    <a:pt x="1241496" y="250033"/>
                  </a:lnTo>
                  <a:lnTo>
                    <a:pt x="1246328" y="254911"/>
                  </a:lnTo>
                  <a:lnTo>
                    <a:pt x="1248328" y="255697"/>
                  </a:lnTo>
                  <a:lnTo>
                    <a:pt x="1251494" y="252550"/>
                  </a:lnTo>
                  <a:lnTo>
                    <a:pt x="1254327" y="253809"/>
                  </a:lnTo>
                  <a:lnTo>
                    <a:pt x="1260326" y="257586"/>
                  </a:lnTo>
                  <a:lnTo>
                    <a:pt x="1266659" y="261362"/>
                  </a:lnTo>
                  <a:lnTo>
                    <a:pt x="1271492" y="263250"/>
                  </a:lnTo>
                  <a:lnTo>
                    <a:pt x="1274658" y="266240"/>
                  </a:lnTo>
                  <a:lnTo>
                    <a:pt x="1277491" y="268128"/>
                  </a:lnTo>
                  <a:lnTo>
                    <a:pt x="1282823" y="270016"/>
                  </a:lnTo>
                  <a:lnTo>
                    <a:pt x="1288823" y="276468"/>
                  </a:lnTo>
                  <a:lnTo>
                    <a:pt x="1285490" y="275681"/>
                  </a:lnTo>
                  <a:lnTo>
                    <a:pt x="1281490" y="270803"/>
                  </a:lnTo>
                  <a:lnTo>
                    <a:pt x="1277491" y="270016"/>
                  </a:lnTo>
                  <a:lnTo>
                    <a:pt x="1275491" y="270016"/>
                  </a:lnTo>
                  <a:lnTo>
                    <a:pt x="1274658" y="268128"/>
                  </a:lnTo>
                  <a:lnTo>
                    <a:pt x="1272658" y="267027"/>
                  </a:lnTo>
                  <a:lnTo>
                    <a:pt x="1264659" y="262463"/>
                  </a:lnTo>
                  <a:lnTo>
                    <a:pt x="1255494" y="256799"/>
                  </a:lnTo>
                  <a:lnTo>
                    <a:pt x="1252328" y="255697"/>
                  </a:lnTo>
                  <a:lnTo>
                    <a:pt x="1250328" y="256799"/>
                  </a:lnTo>
                  <a:lnTo>
                    <a:pt x="1249495" y="257586"/>
                  </a:lnTo>
                  <a:lnTo>
                    <a:pt x="1248328" y="260575"/>
                  </a:lnTo>
                  <a:lnTo>
                    <a:pt x="1250328" y="262463"/>
                  </a:lnTo>
                  <a:lnTo>
                    <a:pt x="1247495" y="263250"/>
                  </a:lnTo>
                  <a:lnTo>
                    <a:pt x="1244329" y="263250"/>
                  </a:lnTo>
                  <a:lnTo>
                    <a:pt x="1242329" y="265138"/>
                  </a:lnTo>
                  <a:lnTo>
                    <a:pt x="1244329" y="268915"/>
                  </a:lnTo>
                  <a:lnTo>
                    <a:pt x="1244329" y="271905"/>
                  </a:lnTo>
                  <a:lnTo>
                    <a:pt x="1243495" y="271905"/>
                  </a:lnTo>
                  <a:lnTo>
                    <a:pt x="1241496" y="268915"/>
                  </a:lnTo>
                  <a:lnTo>
                    <a:pt x="1239496" y="268128"/>
                  </a:lnTo>
                  <a:lnTo>
                    <a:pt x="1237496" y="268915"/>
                  </a:lnTo>
                  <a:lnTo>
                    <a:pt x="1236330" y="268915"/>
                  </a:lnTo>
                  <a:lnTo>
                    <a:pt x="1235497" y="267027"/>
                  </a:lnTo>
                  <a:lnTo>
                    <a:pt x="1235497" y="264352"/>
                  </a:lnTo>
                  <a:lnTo>
                    <a:pt x="1233497" y="264352"/>
                  </a:lnTo>
                  <a:lnTo>
                    <a:pt x="1232330" y="266240"/>
                  </a:lnTo>
                  <a:lnTo>
                    <a:pt x="1232330" y="268915"/>
                  </a:lnTo>
                  <a:lnTo>
                    <a:pt x="1234330" y="270803"/>
                  </a:lnTo>
                  <a:lnTo>
                    <a:pt x="1236330" y="271905"/>
                  </a:lnTo>
                  <a:lnTo>
                    <a:pt x="1241496" y="275681"/>
                  </a:lnTo>
                  <a:lnTo>
                    <a:pt x="1244329" y="278356"/>
                  </a:lnTo>
                  <a:lnTo>
                    <a:pt x="1247495" y="285909"/>
                  </a:lnTo>
                  <a:lnTo>
                    <a:pt x="1249495" y="293462"/>
                  </a:lnTo>
                  <a:lnTo>
                    <a:pt x="1253494" y="309040"/>
                  </a:lnTo>
                  <a:lnTo>
                    <a:pt x="1253494" y="310928"/>
                  </a:lnTo>
                  <a:lnTo>
                    <a:pt x="1252328" y="310928"/>
                  </a:lnTo>
                  <a:lnTo>
                    <a:pt x="1251494" y="309669"/>
                  </a:lnTo>
                  <a:lnTo>
                    <a:pt x="1250328" y="309669"/>
                  </a:lnTo>
                  <a:lnTo>
                    <a:pt x="1279491" y="337363"/>
                  </a:lnTo>
                  <a:lnTo>
                    <a:pt x="1288823" y="340353"/>
                  </a:lnTo>
                  <a:lnTo>
                    <a:pt x="1291489" y="342241"/>
                  </a:lnTo>
                  <a:lnTo>
                    <a:pt x="1295488" y="343028"/>
                  </a:lnTo>
                  <a:lnTo>
                    <a:pt x="1303987" y="344129"/>
                  </a:lnTo>
                  <a:lnTo>
                    <a:pt x="1311986" y="347906"/>
                  </a:lnTo>
                  <a:lnTo>
                    <a:pt x="1314819" y="348693"/>
                  </a:lnTo>
                  <a:lnTo>
                    <a:pt x="1322818" y="352469"/>
                  </a:lnTo>
                  <a:lnTo>
                    <a:pt x="1327984" y="354357"/>
                  </a:lnTo>
                  <a:lnTo>
                    <a:pt x="1333150" y="358134"/>
                  </a:lnTo>
                  <a:lnTo>
                    <a:pt x="1341982" y="364900"/>
                  </a:lnTo>
                  <a:lnTo>
                    <a:pt x="1345981" y="365687"/>
                  </a:lnTo>
                  <a:lnTo>
                    <a:pt x="1349981" y="363012"/>
                  </a:lnTo>
                  <a:lnTo>
                    <a:pt x="1359979" y="359235"/>
                  </a:lnTo>
                  <a:lnTo>
                    <a:pt x="1365145" y="358134"/>
                  </a:lnTo>
                  <a:lnTo>
                    <a:pt x="1373144" y="353571"/>
                  </a:lnTo>
                  <a:lnTo>
                    <a:pt x="1381143" y="352469"/>
                  </a:lnTo>
                  <a:lnTo>
                    <a:pt x="1386309" y="353571"/>
                  </a:lnTo>
                  <a:lnTo>
                    <a:pt x="1392308" y="356246"/>
                  </a:lnTo>
                  <a:lnTo>
                    <a:pt x="1394308" y="359235"/>
                  </a:lnTo>
                  <a:lnTo>
                    <a:pt x="1405640" y="368676"/>
                  </a:lnTo>
                  <a:lnTo>
                    <a:pt x="1415639" y="374341"/>
                  </a:lnTo>
                  <a:lnTo>
                    <a:pt x="1418305" y="374341"/>
                  </a:lnTo>
                  <a:lnTo>
                    <a:pt x="1420305" y="373240"/>
                  </a:lnTo>
                  <a:lnTo>
                    <a:pt x="1422304" y="367575"/>
                  </a:lnTo>
                  <a:lnTo>
                    <a:pt x="1425637" y="365687"/>
                  </a:lnTo>
                  <a:lnTo>
                    <a:pt x="1431636" y="365687"/>
                  </a:lnTo>
                  <a:lnTo>
                    <a:pt x="1434803" y="367575"/>
                  </a:lnTo>
                  <a:lnTo>
                    <a:pt x="1439635" y="371351"/>
                  </a:lnTo>
                  <a:lnTo>
                    <a:pt x="1440802" y="376229"/>
                  </a:lnTo>
                  <a:lnTo>
                    <a:pt x="1443635" y="378118"/>
                  </a:lnTo>
                  <a:lnTo>
                    <a:pt x="1453633" y="374341"/>
                  </a:lnTo>
                  <a:lnTo>
                    <a:pt x="1459632" y="374341"/>
                  </a:lnTo>
                  <a:lnTo>
                    <a:pt x="1467631" y="378118"/>
                  </a:lnTo>
                  <a:lnTo>
                    <a:pt x="1473964" y="381265"/>
                  </a:lnTo>
                  <a:lnTo>
                    <a:pt x="1481963" y="388818"/>
                  </a:lnTo>
                  <a:lnTo>
                    <a:pt x="1486795" y="394482"/>
                  </a:lnTo>
                  <a:lnTo>
                    <a:pt x="1489962" y="396370"/>
                  </a:lnTo>
                  <a:lnTo>
                    <a:pt x="1494794" y="396370"/>
                  </a:lnTo>
                  <a:lnTo>
                    <a:pt x="1498794" y="394482"/>
                  </a:lnTo>
                  <a:lnTo>
                    <a:pt x="1502793" y="391493"/>
                  </a:lnTo>
                  <a:lnTo>
                    <a:pt x="1507959" y="389604"/>
                  </a:lnTo>
                  <a:lnTo>
                    <a:pt x="1529290" y="367575"/>
                  </a:lnTo>
                  <a:lnTo>
                    <a:pt x="1531956" y="361910"/>
                  </a:lnTo>
                  <a:lnTo>
                    <a:pt x="1535289" y="359235"/>
                  </a:lnTo>
                  <a:lnTo>
                    <a:pt x="1539288" y="354357"/>
                  </a:lnTo>
                  <a:lnTo>
                    <a:pt x="1543288" y="354357"/>
                  </a:lnTo>
                  <a:lnTo>
                    <a:pt x="1546454" y="356246"/>
                  </a:lnTo>
                  <a:lnTo>
                    <a:pt x="1547287" y="359235"/>
                  </a:lnTo>
                  <a:lnTo>
                    <a:pt x="1547287" y="371351"/>
                  </a:lnTo>
                  <a:lnTo>
                    <a:pt x="1547287" y="377488"/>
                  </a:lnTo>
                  <a:lnTo>
                    <a:pt x="1549287" y="381894"/>
                  </a:lnTo>
                  <a:lnTo>
                    <a:pt x="1549287" y="383153"/>
                  </a:lnTo>
                  <a:lnTo>
                    <a:pt x="1552453" y="383782"/>
                  </a:lnTo>
                  <a:lnTo>
                    <a:pt x="1556453" y="381265"/>
                  </a:lnTo>
                  <a:lnTo>
                    <a:pt x="1557286" y="379376"/>
                  </a:lnTo>
                  <a:lnTo>
                    <a:pt x="1556453" y="372453"/>
                  </a:lnTo>
                  <a:lnTo>
                    <a:pt x="1557286" y="369463"/>
                  </a:lnTo>
                  <a:lnTo>
                    <a:pt x="1566451" y="365687"/>
                  </a:lnTo>
                  <a:lnTo>
                    <a:pt x="1570451" y="363798"/>
                  </a:lnTo>
                  <a:lnTo>
                    <a:pt x="1573617" y="359235"/>
                  </a:lnTo>
                  <a:lnTo>
                    <a:pt x="1573617" y="350581"/>
                  </a:lnTo>
                  <a:lnTo>
                    <a:pt x="1573617" y="344129"/>
                  </a:lnTo>
                  <a:lnTo>
                    <a:pt x="1572450" y="341140"/>
                  </a:lnTo>
                  <a:lnTo>
                    <a:pt x="1573617" y="337363"/>
                  </a:lnTo>
                  <a:lnTo>
                    <a:pt x="1574450" y="335475"/>
                  </a:lnTo>
                  <a:lnTo>
                    <a:pt x="1577616" y="335475"/>
                  </a:lnTo>
                  <a:lnTo>
                    <a:pt x="1580449" y="334374"/>
                  </a:lnTo>
                  <a:lnTo>
                    <a:pt x="1581616" y="332485"/>
                  </a:lnTo>
                  <a:lnTo>
                    <a:pt x="1585615" y="328709"/>
                  </a:lnTo>
                  <a:lnTo>
                    <a:pt x="1589615" y="326821"/>
                  </a:lnTo>
                  <a:lnTo>
                    <a:pt x="1593614" y="327922"/>
                  </a:lnTo>
                  <a:lnTo>
                    <a:pt x="1601613" y="333587"/>
                  </a:lnTo>
                  <a:lnTo>
                    <a:pt x="1604446" y="337363"/>
                  </a:lnTo>
                  <a:lnTo>
                    <a:pt x="1604446" y="340353"/>
                  </a:lnTo>
                  <a:lnTo>
                    <a:pt x="1603613" y="342241"/>
                  </a:lnTo>
                  <a:lnTo>
                    <a:pt x="1598447" y="346018"/>
                  </a:lnTo>
                  <a:lnTo>
                    <a:pt x="1597614" y="347906"/>
                  </a:lnTo>
                  <a:lnTo>
                    <a:pt x="1599613" y="348693"/>
                  </a:lnTo>
                  <a:lnTo>
                    <a:pt x="1603613" y="351682"/>
                  </a:lnTo>
                  <a:lnTo>
                    <a:pt x="1609612" y="353571"/>
                  </a:lnTo>
                  <a:lnTo>
                    <a:pt x="1615611" y="354357"/>
                  </a:lnTo>
                  <a:lnTo>
                    <a:pt x="1619611" y="356246"/>
                  </a:lnTo>
                  <a:lnTo>
                    <a:pt x="1622777" y="359235"/>
                  </a:lnTo>
                  <a:lnTo>
                    <a:pt x="1626776" y="365687"/>
                  </a:lnTo>
                  <a:lnTo>
                    <a:pt x="1629609" y="367575"/>
                  </a:lnTo>
                  <a:lnTo>
                    <a:pt x="1632775" y="369463"/>
                  </a:lnTo>
                  <a:lnTo>
                    <a:pt x="1635608" y="370565"/>
                  </a:lnTo>
                  <a:lnTo>
                    <a:pt x="1637608" y="369463"/>
                  </a:lnTo>
                  <a:lnTo>
                    <a:pt x="1640774" y="368676"/>
                  </a:lnTo>
                  <a:lnTo>
                    <a:pt x="1644774" y="365687"/>
                  </a:lnTo>
                  <a:lnTo>
                    <a:pt x="1646107" y="364900"/>
                  </a:lnTo>
                </a:path>
                <a:path w="1652270" h="1093470">
                  <a:moveTo>
                    <a:pt x="1193169" y="99132"/>
                  </a:moveTo>
                  <a:lnTo>
                    <a:pt x="1191836" y="101649"/>
                  </a:lnTo>
                  <a:lnTo>
                    <a:pt x="1189836" y="105426"/>
                  </a:lnTo>
                  <a:lnTo>
                    <a:pt x="1189170" y="108573"/>
                  </a:lnTo>
                  <a:lnTo>
                    <a:pt x="1181837" y="116126"/>
                  </a:lnTo>
                  <a:lnTo>
                    <a:pt x="1179838" y="118801"/>
                  </a:lnTo>
                  <a:lnTo>
                    <a:pt x="1179838" y="119902"/>
                  </a:lnTo>
                  <a:lnTo>
                    <a:pt x="1183170" y="120689"/>
                  </a:lnTo>
                  <a:lnTo>
                    <a:pt x="1185837" y="120689"/>
                  </a:lnTo>
                  <a:lnTo>
                    <a:pt x="1189836" y="119902"/>
                  </a:lnTo>
                  <a:lnTo>
                    <a:pt x="1193169" y="120689"/>
                  </a:lnTo>
                  <a:lnTo>
                    <a:pt x="1194336" y="122577"/>
                  </a:lnTo>
                  <a:lnTo>
                    <a:pt x="1194336" y="125567"/>
                  </a:lnTo>
                  <a:lnTo>
                    <a:pt x="1194336" y="127455"/>
                  </a:lnTo>
                  <a:lnTo>
                    <a:pt x="1195169" y="128242"/>
                  </a:lnTo>
                  <a:lnTo>
                    <a:pt x="1198335" y="128242"/>
                  </a:lnTo>
                  <a:lnTo>
                    <a:pt x="1204334" y="123679"/>
                  </a:lnTo>
                  <a:lnTo>
                    <a:pt x="1209167" y="119902"/>
                  </a:lnTo>
                  <a:lnTo>
                    <a:pt x="1210333" y="114867"/>
                  </a:lnTo>
                  <a:lnTo>
                    <a:pt x="1214333" y="110461"/>
                  </a:lnTo>
                  <a:lnTo>
                    <a:pt x="1218332" y="106684"/>
                  </a:lnTo>
                  <a:lnTo>
                    <a:pt x="1224331" y="106684"/>
                  </a:lnTo>
                  <a:lnTo>
                    <a:pt x="1227164" y="105426"/>
                  </a:lnTo>
                  <a:lnTo>
                    <a:pt x="1229497" y="105426"/>
                  </a:lnTo>
                  <a:lnTo>
                    <a:pt x="1231497" y="106684"/>
                  </a:lnTo>
                  <a:lnTo>
                    <a:pt x="1230331" y="112979"/>
                  </a:lnTo>
                  <a:lnTo>
                    <a:pt x="1232330" y="116912"/>
                  </a:lnTo>
                  <a:lnTo>
                    <a:pt x="1235497" y="118014"/>
                  </a:lnTo>
                  <a:lnTo>
                    <a:pt x="1239496" y="116912"/>
                  </a:lnTo>
                  <a:lnTo>
                    <a:pt x="1244329" y="114237"/>
                  </a:lnTo>
                  <a:lnTo>
                    <a:pt x="1248328" y="109202"/>
                  </a:lnTo>
                  <a:lnTo>
                    <a:pt x="1251494" y="107314"/>
                  </a:lnTo>
                  <a:lnTo>
                    <a:pt x="1257494" y="105426"/>
                  </a:lnTo>
                  <a:lnTo>
                    <a:pt x="1258327" y="102908"/>
                  </a:lnTo>
                  <a:lnTo>
                    <a:pt x="1258327" y="99132"/>
                  </a:lnTo>
                  <a:lnTo>
                    <a:pt x="1259493" y="95985"/>
                  </a:lnTo>
                  <a:lnTo>
                    <a:pt x="1261493" y="92208"/>
                  </a:lnTo>
                  <a:lnTo>
                    <a:pt x="1263493" y="89218"/>
                  </a:lnTo>
                  <a:lnTo>
                    <a:pt x="1265492" y="86543"/>
                  </a:lnTo>
                  <a:lnTo>
                    <a:pt x="1266659" y="84655"/>
                  </a:lnTo>
                  <a:lnTo>
                    <a:pt x="1267492" y="86543"/>
                  </a:lnTo>
                  <a:lnTo>
                    <a:pt x="1267492" y="90320"/>
                  </a:lnTo>
                  <a:lnTo>
                    <a:pt x="1268659" y="91421"/>
                  </a:lnTo>
                  <a:lnTo>
                    <a:pt x="1272658" y="94096"/>
                  </a:lnTo>
                  <a:lnTo>
                    <a:pt x="1273491" y="99132"/>
                  </a:lnTo>
                  <a:lnTo>
                    <a:pt x="1276658" y="99761"/>
                  </a:lnTo>
                  <a:lnTo>
                    <a:pt x="1280824" y="97873"/>
                  </a:lnTo>
                  <a:lnTo>
                    <a:pt x="1282823" y="90320"/>
                  </a:lnTo>
                  <a:lnTo>
                    <a:pt x="1284823" y="85442"/>
                  </a:lnTo>
                  <a:lnTo>
                    <a:pt x="1288823" y="82767"/>
                  </a:lnTo>
                  <a:lnTo>
                    <a:pt x="1292822" y="81665"/>
                  </a:lnTo>
                  <a:lnTo>
                    <a:pt x="1294822" y="77102"/>
                  </a:lnTo>
                  <a:lnTo>
                    <a:pt x="1294822" y="73326"/>
                  </a:lnTo>
                  <a:lnTo>
                    <a:pt x="1291489" y="68448"/>
                  </a:lnTo>
                  <a:lnTo>
                    <a:pt x="1291489" y="65773"/>
                  </a:lnTo>
                  <a:lnTo>
                    <a:pt x="1292822" y="60108"/>
                  </a:lnTo>
                  <a:lnTo>
                    <a:pt x="1293489" y="57118"/>
                  </a:lnTo>
                  <a:lnTo>
                    <a:pt x="1295488" y="58220"/>
                  </a:lnTo>
                  <a:lnTo>
                    <a:pt x="1295488" y="59007"/>
                  </a:lnTo>
                  <a:lnTo>
                    <a:pt x="1294822" y="60895"/>
                  </a:lnTo>
                  <a:lnTo>
                    <a:pt x="1294822" y="66560"/>
                  </a:lnTo>
                  <a:lnTo>
                    <a:pt x="1295488" y="70336"/>
                  </a:lnTo>
                  <a:lnTo>
                    <a:pt x="1297988" y="72224"/>
                  </a:lnTo>
                  <a:lnTo>
                    <a:pt x="1299988" y="72224"/>
                  </a:lnTo>
                  <a:lnTo>
                    <a:pt x="1303987" y="70336"/>
                  </a:lnTo>
                  <a:lnTo>
                    <a:pt x="1304820" y="71438"/>
                  </a:lnTo>
                  <a:lnTo>
                    <a:pt x="1303987" y="74113"/>
                  </a:lnTo>
                  <a:lnTo>
                    <a:pt x="1304820" y="76001"/>
                  </a:lnTo>
                  <a:lnTo>
                    <a:pt x="1303987" y="77102"/>
                  </a:lnTo>
                  <a:lnTo>
                    <a:pt x="1300821" y="77102"/>
                  </a:lnTo>
                  <a:lnTo>
                    <a:pt x="1298821" y="77889"/>
                  </a:lnTo>
                  <a:lnTo>
                    <a:pt x="1297988" y="81665"/>
                  </a:lnTo>
                  <a:lnTo>
                    <a:pt x="1298821" y="82767"/>
                  </a:lnTo>
                  <a:lnTo>
                    <a:pt x="1301987" y="83554"/>
                  </a:lnTo>
                  <a:lnTo>
                    <a:pt x="1301987" y="85442"/>
                  </a:lnTo>
                  <a:lnTo>
                    <a:pt x="1299988" y="87330"/>
                  </a:lnTo>
                  <a:lnTo>
                    <a:pt x="1295488" y="87330"/>
                  </a:lnTo>
                  <a:lnTo>
                    <a:pt x="1291489" y="87330"/>
                  </a:lnTo>
                  <a:lnTo>
                    <a:pt x="1287489" y="88432"/>
                  </a:lnTo>
                  <a:lnTo>
                    <a:pt x="1287489" y="93310"/>
                  </a:lnTo>
                  <a:lnTo>
                    <a:pt x="1287489" y="97243"/>
                  </a:lnTo>
                  <a:lnTo>
                    <a:pt x="1288823" y="97873"/>
                  </a:lnTo>
                  <a:lnTo>
                    <a:pt x="1291489" y="99132"/>
                  </a:lnTo>
                  <a:lnTo>
                    <a:pt x="1294822" y="97243"/>
                  </a:lnTo>
                  <a:lnTo>
                    <a:pt x="1299988" y="93310"/>
                  </a:lnTo>
                  <a:lnTo>
                    <a:pt x="1302821" y="93310"/>
                  </a:lnTo>
                  <a:lnTo>
                    <a:pt x="1305987" y="95198"/>
                  </a:lnTo>
                  <a:lnTo>
                    <a:pt x="1307987" y="99761"/>
                  </a:lnTo>
                  <a:lnTo>
                    <a:pt x="1308820" y="101020"/>
                  </a:lnTo>
                  <a:lnTo>
                    <a:pt x="1311986" y="99132"/>
                  </a:lnTo>
                  <a:lnTo>
                    <a:pt x="1312819" y="95198"/>
                  </a:lnTo>
                  <a:lnTo>
                    <a:pt x="1313986" y="93310"/>
                  </a:lnTo>
                  <a:lnTo>
                    <a:pt x="1311986" y="89218"/>
                  </a:lnTo>
                  <a:lnTo>
                    <a:pt x="1309986" y="86543"/>
                  </a:lnTo>
                  <a:lnTo>
                    <a:pt x="1310820" y="85442"/>
                  </a:lnTo>
                  <a:lnTo>
                    <a:pt x="1312819" y="85442"/>
                  </a:lnTo>
                  <a:lnTo>
                    <a:pt x="1316819" y="88432"/>
                  </a:lnTo>
                  <a:lnTo>
                    <a:pt x="1317985" y="88432"/>
                  </a:lnTo>
                  <a:lnTo>
                    <a:pt x="1319985" y="87330"/>
                  </a:lnTo>
                  <a:lnTo>
                    <a:pt x="1319985" y="85442"/>
                  </a:lnTo>
                  <a:lnTo>
                    <a:pt x="1317985" y="79777"/>
                  </a:lnTo>
                  <a:lnTo>
                    <a:pt x="1315986" y="77889"/>
                  </a:lnTo>
                  <a:lnTo>
                    <a:pt x="1315986" y="74113"/>
                  </a:lnTo>
                  <a:lnTo>
                    <a:pt x="1315986" y="73326"/>
                  </a:lnTo>
                  <a:lnTo>
                    <a:pt x="1317985" y="73326"/>
                  </a:lnTo>
                  <a:lnTo>
                    <a:pt x="1319985" y="76001"/>
                  </a:lnTo>
                  <a:lnTo>
                    <a:pt x="1320818" y="77102"/>
                  </a:lnTo>
                  <a:lnTo>
                    <a:pt x="1322818" y="77889"/>
                  </a:lnTo>
                  <a:lnTo>
                    <a:pt x="1326817" y="77102"/>
                  </a:lnTo>
                  <a:lnTo>
                    <a:pt x="1327984" y="77889"/>
                  </a:lnTo>
                  <a:lnTo>
                    <a:pt x="1327984" y="80879"/>
                  </a:lnTo>
                  <a:lnTo>
                    <a:pt x="1327984" y="81665"/>
                  </a:lnTo>
                  <a:lnTo>
                    <a:pt x="1330817" y="82767"/>
                  </a:lnTo>
                  <a:lnTo>
                    <a:pt x="1333983" y="83554"/>
                  </a:lnTo>
                  <a:lnTo>
                    <a:pt x="1335150" y="85442"/>
                  </a:lnTo>
                  <a:lnTo>
                    <a:pt x="1335150" y="87330"/>
                  </a:lnTo>
                  <a:lnTo>
                    <a:pt x="1331983" y="88432"/>
                  </a:lnTo>
                  <a:lnTo>
                    <a:pt x="1326817" y="91421"/>
                  </a:lnTo>
                  <a:lnTo>
                    <a:pt x="1323984" y="95985"/>
                  </a:lnTo>
                  <a:lnTo>
                    <a:pt x="1319985" y="99761"/>
                  </a:lnTo>
                  <a:lnTo>
                    <a:pt x="1317985" y="101649"/>
                  </a:lnTo>
                  <a:lnTo>
                    <a:pt x="1317985" y="104796"/>
                  </a:lnTo>
                  <a:lnTo>
                    <a:pt x="1320818" y="103537"/>
                  </a:lnTo>
                  <a:lnTo>
                    <a:pt x="1325984" y="102908"/>
                  </a:lnTo>
                  <a:lnTo>
                    <a:pt x="1333983" y="101649"/>
                  </a:lnTo>
                  <a:lnTo>
                    <a:pt x="1339149" y="99761"/>
                  </a:lnTo>
                  <a:lnTo>
                    <a:pt x="1343148" y="95985"/>
                  </a:lnTo>
                  <a:lnTo>
                    <a:pt x="1345148" y="92208"/>
                  </a:lnTo>
                  <a:lnTo>
                    <a:pt x="1345981" y="90320"/>
                  </a:lnTo>
                  <a:lnTo>
                    <a:pt x="1345981" y="89218"/>
                  </a:lnTo>
                  <a:lnTo>
                    <a:pt x="1341149" y="87330"/>
                  </a:lnTo>
                  <a:lnTo>
                    <a:pt x="1339982" y="84655"/>
                  </a:lnTo>
                  <a:lnTo>
                    <a:pt x="1339982" y="82767"/>
                  </a:lnTo>
                  <a:lnTo>
                    <a:pt x="1337149" y="81665"/>
                  </a:lnTo>
                  <a:lnTo>
                    <a:pt x="1335150" y="79777"/>
                  </a:lnTo>
                  <a:lnTo>
                    <a:pt x="1335150" y="77889"/>
                  </a:lnTo>
                  <a:lnTo>
                    <a:pt x="1335150" y="76001"/>
                  </a:lnTo>
                  <a:lnTo>
                    <a:pt x="1335983" y="74113"/>
                  </a:lnTo>
                  <a:lnTo>
                    <a:pt x="1335150" y="73326"/>
                  </a:lnTo>
                  <a:lnTo>
                    <a:pt x="1333983" y="73326"/>
                  </a:lnTo>
                  <a:lnTo>
                    <a:pt x="1330817" y="74113"/>
                  </a:lnTo>
                  <a:lnTo>
                    <a:pt x="1328817" y="74113"/>
                  </a:lnTo>
                  <a:lnTo>
                    <a:pt x="1326817" y="73326"/>
                  </a:lnTo>
                  <a:lnTo>
                    <a:pt x="1325984" y="70336"/>
                  </a:lnTo>
                  <a:lnTo>
                    <a:pt x="1322818" y="68448"/>
                  </a:lnTo>
                  <a:lnTo>
                    <a:pt x="1325984" y="67661"/>
                  </a:lnTo>
                  <a:lnTo>
                    <a:pt x="1326817" y="64671"/>
                  </a:lnTo>
                  <a:lnTo>
                    <a:pt x="1328817" y="65773"/>
                  </a:lnTo>
                  <a:lnTo>
                    <a:pt x="1331983" y="67661"/>
                  </a:lnTo>
                  <a:lnTo>
                    <a:pt x="1335150" y="65773"/>
                  </a:lnTo>
                  <a:lnTo>
                    <a:pt x="1337983" y="61996"/>
                  </a:lnTo>
                  <a:lnTo>
                    <a:pt x="1337983" y="59007"/>
                  </a:lnTo>
                  <a:lnTo>
                    <a:pt x="1335983" y="58220"/>
                  </a:lnTo>
                  <a:lnTo>
                    <a:pt x="1335150" y="55230"/>
                  </a:lnTo>
                  <a:lnTo>
                    <a:pt x="1333983" y="54443"/>
                  </a:lnTo>
                  <a:lnTo>
                    <a:pt x="1331983" y="53342"/>
                  </a:lnTo>
                  <a:lnTo>
                    <a:pt x="1330817" y="53342"/>
                  </a:lnTo>
                  <a:lnTo>
                    <a:pt x="1331983" y="50667"/>
                  </a:lnTo>
                  <a:lnTo>
                    <a:pt x="1331983" y="49566"/>
                  </a:lnTo>
                  <a:lnTo>
                    <a:pt x="1330817" y="48307"/>
                  </a:lnTo>
                  <a:lnTo>
                    <a:pt x="1325984" y="45789"/>
                  </a:lnTo>
                  <a:lnTo>
                    <a:pt x="1324818" y="44530"/>
                  </a:lnTo>
                  <a:lnTo>
                    <a:pt x="1329984" y="43901"/>
                  </a:lnTo>
                  <a:lnTo>
                    <a:pt x="1331983" y="43901"/>
                  </a:lnTo>
                  <a:lnTo>
                    <a:pt x="1333983" y="45789"/>
                  </a:lnTo>
                  <a:lnTo>
                    <a:pt x="1337983" y="49566"/>
                  </a:lnTo>
                  <a:lnTo>
                    <a:pt x="1343148" y="50667"/>
                  </a:lnTo>
                  <a:lnTo>
                    <a:pt x="1343982" y="51454"/>
                  </a:lnTo>
                  <a:lnTo>
                    <a:pt x="1343148" y="54443"/>
                  </a:lnTo>
                  <a:lnTo>
                    <a:pt x="1343982" y="55230"/>
                  </a:lnTo>
                  <a:lnTo>
                    <a:pt x="1345981" y="56332"/>
                  </a:lnTo>
                  <a:lnTo>
                    <a:pt x="1347148" y="57118"/>
                  </a:lnTo>
                  <a:lnTo>
                    <a:pt x="1345981" y="60108"/>
                  </a:lnTo>
                  <a:lnTo>
                    <a:pt x="1345981" y="60895"/>
                  </a:lnTo>
                  <a:lnTo>
                    <a:pt x="1347148" y="61996"/>
                  </a:lnTo>
                  <a:lnTo>
                    <a:pt x="1349148" y="61996"/>
                  </a:lnTo>
                  <a:lnTo>
                    <a:pt x="1351147" y="60895"/>
                  </a:lnTo>
                  <a:lnTo>
                    <a:pt x="1353147" y="61996"/>
                  </a:lnTo>
                  <a:lnTo>
                    <a:pt x="1355147" y="62783"/>
                  </a:lnTo>
                  <a:lnTo>
                    <a:pt x="1357147" y="60895"/>
                  </a:lnTo>
                  <a:lnTo>
                    <a:pt x="1359979" y="59007"/>
                  </a:lnTo>
                  <a:lnTo>
                    <a:pt x="1359146" y="56332"/>
                  </a:lnTo>
                  <a:lnTo>
                    <a:pt x="1355980" y="55230"/>
                  </a:lnTo>
                  <a:lnTo>
                    <a:pt x="1353980" y="55230"/>
                  </a:lnTo>
                  <a:lnTo>
                    <a:pt x="1353980" y="53342"/>
                  </a:lnTo>
                  <a:lnTo>
                    <a:pt x="1353980" y="50667"/>
                  </a:lnTo>
                  <a:lnTo>
                    <a:pt x="1353980" y="48307"/>
                  </a:lnTo>
                  <a:lnTo>
                    <a:pt x="1351981" y="46418"/>
                  </a:lnTo>
                  <a:lnTo>
                    <a:pt x="1347148" y="44530"/>
                  </a:lnTo>
                  <a:lnTo>
                    <a:pt x="1343148" y="42013"/>
                  </a:lnTo>
                  <a:lnTo>
                    <a:pt x="1341149" y="36977"/>
                  </a:lnTo>
                  <a:lnTo>
                    <a:pt x="1341982" y="35089"/>
                  </a:lnTo>
                  <a:lnTo>
                    <a:pt x="1347981" y="38236"/>
                  </a:lnTo>
                  <a:lnTo>
                    <a:pt x="1351981" y="40754"/>
                  </a:lnTo>
                  <a:lnTo>
                    <a:pt x="1353980" y="40754"/>
                  </a:lnTo>
                  <a:lnTo>
                    <a:pt x="1353980" y="38866"/>
                  </a:lnTo>
                  <a:lnTo>
                    <a:pt x="1349981" y="36348"/>
                  </a:lnTo>
                  <a:lnTo>
                    <a:pt x="1351147" y="33201"/>
                  </a:lnTo>
                  <a:lnTo>
                    <a:pt x="1353147" y="32414"/>
                  </a:lnTo>
                  <a:lnTo>
                    <a:pt x="1357147" y="35089"/>
                  </a:lnTo>
                  <a:lnTo>
                    <a:pt x="1359979" y="36977"/>
                  </a:lnTo>
                  <a:lnTo>
                    <a:pt x="1363979" y="40754"/>
                  </a:lnTo>
                  <a:lnTo>
                    <a:pt x="1363979" y="42642"/>
                  </a:lnTo>
                  <a:lnTo>
                    <a:pt x="1363146" y="44530"/>
                  </a:lnTo>
                  <a:lnTo>
                    <a:pt x="1361979" y="45789"/>
                  </a:lnTo>
                  <a:lnTo>
                    <a:pt x="1363979" y="47677"/>
                  </a:lnTo>
                  <a:lnTo>
                    <a:pt x="1365145" y="52555"/>
                  </a:lnTo>
                  <a:lnTo>
                    <a:pt x="1366312" y="55230"/>
                  </a:lnTo>
                  <a:lnTo>
                    <a:pt x="1367145" y="57118"/>
                  </a:lnTo>
                  <a:lnTo>
                    <a:pt x="1368312" y="55230"/>
                  </a:lnTo>
                  <a:lnTo>
                    <a:pt x="1369145" y="54443"/>
                  </a:lnTo>
                  <a:lnTo>
                    <a:pt x="1372311" y="50667"/>
                  </a:lnTo>
                  <a:lnTo>
                    <a:pt x="1370311" y="45789"/>
                  </a:lnTo>
                  <a:lnTo>
                    <a:pt x="1370311" y="43901"/>
                  </a:lnTo>
                  <a:lnTo>
                    <a:pt x="1372311" y="42013"/>
                  </a:lnTo>
                  <a:lnTo>
                    <a:pt x="1375144" y="44530"/>
                  </a:lnTo>
                  <a:lnTo>
                    <a:pt x="1377144" y="45789"/>
                  </a:lnTo>
                  <a:lnTo>
                    <a:pt x="1380310" y="42013"/>
                  </a:lnTo>
                  <a:lnTo>
                    <a:pt x="1380310" y="38236"/>
                  </a:lnTo>
                  <a:lnTo>
                    <a:pt x="1379144" y="36977"/>
                  </a:lnTo>
                  <a:lnTo>
                    <a:pt x="1375144" y="36977"/>
                  </a:lnTo>
                  <a:lnTo>
                    <a:pt x="1368312" y="36348"/>
                  </a:lnTo>
                  <a:lnTo>
                    <a:pt x="1368312" y="35089"/>
                  </a:lnTo>
                  <a:lnTo>
                    <a:pt x="1369145" y="32414"/>
                  </a:lnTo>
                  <a:lnTo>
                    <a:pt x="1366312" y="29424"/>
                  </a:lnTo>
                  <a:lnTo>
                    <a:pt x="1361146" y="29424"/>
                  </a:lnTo>
                  <a:lnTo>
                    <a:pt x="1357980" y="27536"/>
                  </a:lnTo>
                  <a:lnTo>
                    <a:pt x="1359146" y="25648"/>
                  </a:lnTo>
                  <a:lnTo>
                    <a:pt x="1363146" y="24861"/>
                  </a:lnTo>
                  <a:lnTo>
                    <a:pt x="1363146" y="21085"/>
                  </a:lnTo>
                  <a:lnTo>
                    <a:pt x="1365145" y="19197"/>
                  </a:lnTo>
                  <a:lnTo>
                    <a:pt x="1368312" y="21085"/>
                  </a:lnTo>
                  <a:lnTo>
                    <a:pt x="1371145" y="23760"/>
                  </a:lnTo>
                  <a:lnTo>
                    <a:pt x="1374311" y="28638"/>
                  </a:lnTo>
                  <a:lnTo>
                    <a:pt x="1376311" y="30526"/>
                  </a:lnTo>
                  <a:lnTo>
                    <a:pt x="1378310" y="31313"/>
                  </a:lnTo>
                  <a:lnTo>
                    <a:pt x="1383143" y="30526"/>
                  </a:lnTo>
                  <a:lnTo>
                    <a:pt x="1384309" y="29424"/>
                  </a:lnTo>
                  <a:lnTo>
                    <a:pt x="1385143" y="26749"/>
                  </a:lnTo>
                  <a:lnTo>
                    <a:pt x="1383143" y="25648"/>
                  </a:lnTo>
                  <a:lnTo>
                    <a:pt x="1379144" y="23760"/>
                  </a:lnTo>
                  <a:lnTo>
                    <a:pt x="1379144" y="19983"/>
                  </a:lnTo>
                  <a:lnTo>
                    <a:pt x="1376311" y="15420"/>
                  </a:lnTo>
                  <a:lnTo>
                    <a:pt x="1373144" y="14319"/>
                  </a:lnTo>
                  <a:lnTo>
                    <a:pt x="1372311" y="12430"/>
                  </a:lnTo>
                  <a:lnTo>
                    <a:pt x="1373144" y="10542"/>
                  </a:lnTo>
                  <a:lnTo>
                    <a:pt x="1374311" y="9755"/>
                  </a:lnTo>
                  <a:lnTo>
                    <a:pt x="1373144" y="6766"/>
                  </a:lnTo>
                  <a:lnTo>
                    <a:pt x="1375144" y="3776"/>
                  </a:lnTo>
                  <a:lnTo>
                    <a:pt x="1378310" y="3776"/>
                  </a:lnTo>
                  <a:lnTo>
                    <a:pt x="1381143" y="1101"/>
                  </a:lnTo>
                  <a:lnTo>
                    <a:pt x="1382310" y="0"/>
                  </a:lnTo>
                  <a:lnTo>
                    <a:pt x="1385143" y="1101"/>
                  </a:lnTo>
                  <a:lnTo>
                    <a:pt x="1384309" y="4877"/>
                  </a:lnTo>
                  <a:lnTo>
                    <a:pt x="1387142" y="4877"/>
                  </a:lnTo>
                  <a:lnTo>
                    <a:pt x="1387142" y="6766"/>
                  </a:lnTo>
                  <a:lnTo>
                    <a:pt x="1386309" y="7552"/>
                  </a:lnTo>
                  <a:lnTo>
                    <a:pt x="1381143" y="7552"/>
                  </a:lnTo>
                  <a:lnTo>
                    <a:pt x="1379144" y="9755"/>
                  </a:lnTo>
                  <a:lnTo>
                    <a:pt x="1380310" y="12430"/>
                  </a:lnTo>
                  <a:lnTo>
                    <a:pt x="1382310" y="13532"/>
                  </a:lnTo>
                  <a:lnTo>
                    <a:pt x="1389142" y="11644"/>
                  </a:lnTo>
                  <a:lnTo>
                    <a:pt x="1390309" y="12430"/>
                  </a:lnTo>
                  <a:lnTo>
                    <a:pt x="1387142" y="17308"/>
                  </a:lnTo>
                  <a:lnTo>
                    <a:pt x="1387142" y="21871"/>
                  </a:lnTo>
                  <a:lnTo>
                    <a:pt x="1388309" y="25648"/>
                  </a:lnTo>
                  <a:lnTo>
                    <a:pt x="1390309" y="26749"/>
                  </a:lnTo>
                  <a:lnTo>
                    <a:pt x="1392308" y="24861"/>
                  </a:lnTo>
                  <a:lnTo>
                    <a:pt x="1396308" y="19197"/>
                  </a:lnTo>
                  <a:lnTo>
                    <a:pt x="1399141" y="14319"/>
                  </a:lnTo>
                  <a:lnTo>
                    <a:pt x="1402307" y="11644"/>
                  </a:lnTo>
                  <a:lnTo>
                    <a:pt x="1403640" y="11644"/>
                  </a:lnTo>
                  <a:lnTo>
                    <a:pt x="1403640" y="13532"/>
                  </a:lnTo>
                  <a:lnTo>
                    <a:pt x="1403640" y="17308"/>
                  </a:lnTo>
                  <a:lnTo>
                    <a:pt x="1402307" y="19983"/>
                  </a:lnTo>
                  <a:lnTo>
                    <a:pt x="1402307" y="21085"/>
                  </a:lnTo>
                  <a:lnTo>
                    <a:pt x="1403640" y="21085"/>
                  </a:lnTo>
                  <a:lnTo>
                    <a:pt x="1406306" y="18095"/>
                  </a:lnTo>
                  <a:lnTo>
                    <a:pt x="1409639" y="19197"/>
                  </a:lnTo>
                  <a:lnTo>
                    <a:pt x="1409639" y="21085"/>
                  </a:lnTo>
                  <a:lnTo>
                    <a:pt x="1408306" y="23760"/>
                  </a:lnTo>
                  <a:lnTo>
                    <a:pt x="1412306" y="24861"/>
                  </a:lnTo>
                  <a:lnTo>
                    <a:pt x="1418305" y="24861"/>
                  </a:lnTo>
                  <a:lnTo>
                    <a:pt x="1416305" y="25648"/>
                  </a:lnTo>
                  <a:lnTo>
                    <a:pt x="1412306" y="26749"/>
                  </a:lnTo>
                  <a:lnTo>
                    <a:pt x="1407640" y="25648"/>
                  </a:lnTo>
                  <a:lnTo>
                    <a:pt x="1403640" y="23760"/>
                  </a:lnTo>
                  <a:lnTo>
                    <a:pt x="1400307" y="25648"/>
                  </a:lnTo>
                  <a:lnTo>
                    <a:pt x="1397141" y="27536"/>
                  </a:lnTo>
                  <a:lnTo>
                    <a:pt x="1396308" y="30526"/>
                  </a:lnTo>
                  <a:lnTo>
                    <a:pt x="1398308" y="32414"/>
                  </a:lnTo>
                  <a:lnTo>
                    <a:pt x="1402307" y="35089"/>
                  </a:lnTo>
                  <a:lnTo>
                    <a:pt x="1411639" y="35089"/>
                  </a:lnTo>
                  <a:lnTo>
                    <a:pt x="1416305" y="35089"/>
                  </a:lnTo>
                  <a:lnTo>
                    <a:pt x="1415639" y="36348"/>
                  </a:lnTo>
                  <a:lnTo>
                    <a:pt x="1412306" y="38236"/>
                  </a:lnTo>
                  <a:lnTo>
                    <a:pt x="1407640" y="36977"/>
                  </a:lnTo>
                  <a:lnTo>
                    <a:pt x="1404307" y="38866"/>
                  </a:lnTo>
                  <a:lnTo>
                    <a:pt x="1403640" y="42013"/>
                  </a:lnTo>
                  <a:lnTo>
                    <a:pt x="1401640" y="42642"/>
                  </a:lnTo>
                  <a:lnTo>
                    <a:pt x="1400307" y="40754"/>
                  </a:lnTo>
                  <a:lnTo>
                    <a:pt x="1399141" y="38866"/>
                  </a:lnTo>
                  <a:lnTo>
                    <a:pt x="1399141" y="38236"/>
                  </a:lnTo>
                  <a:lnTo>
                    <a:pt x="1397141" y="36348"/>
                  </a:lnTo>
                  <a:lnTo>
                    <a:pt x="1394308" y="33201"/>
                  </a:lnTo>
                  <a:lnTo>
                    <a:pt x="1391142" y="32414"/>
                  </a:lnTo>
                  <a:lnTo>
                    <a:pt x="1389142" y="33201"/>
                  </a:lnTo>
                  <a:lnTo>
                    <a:pt x="1389142" y="35089"/>
                  </a:lnTo>
                  <a:lnTo>
                    <a:pt x="1391142" y="38236"/>
                  </a:lnTo>
                  <a:lnTo>
                    <a:pt x="1393142" y="40124"/>
                  </a:lnTo>
                  <a:lnTo>
                    <a:pt x="1393142" y="42013"/>
                  </a:lnTo>
                  <a:lnTo>
                    <a:pt x="1391142" y="45789"/>
                  </a:lnTo>
                  <a:lnTo>
                    <a:pt x="1395141" y="47677"/>
                  </a:lnTo>
                  <a:lnTo>
                    <a:pt x="1396308" y="49566"/>
                  </a:lnTo>
                  <a:lnTo>
                    <a:pt x="1394308" y="52555"/>
                  </a:lnTo>
                  <a:lnTo>
                    <a:pt x="1395141" y="55230"/>
                  </a:lnTo>
                  <a:lnTo>
                    <a:pt x="1394308" y="57118"/>
                  </a:lnTo>
                  <a:lnTo>
                    <a:pt x="1392308" y="57118"/>
                  </a:lnTo>
                  <a:lnTo>
                    <a:pt x="1387142" y="56332"/>
                  </a:lnTo>
                  <a:lnTo>
                    <a:pt x="1381143" y="53342"/>
                  </a:lnTo>
                  <a:lnTo>
                    <a:pt x="1379144" y="55230"/>
                  </a:lnTo>
                  <a:lnTo>
                    <a:pt x="1377144" y="57118"/>
                  </a:lnTo>
                  <a:lnTo>
                    <a:pt x="1377144" y="59007"/>
                  </a:lnTo>
                  <a:lnTo>
                    <a:pt x="1380310" y="60895"/>
                  </a:lnTo>
                  <a:lnTo>
                    <a:pt x="1382310" y="60895"/>
                  </a:lnTo>
                  <a:lnTo>
                    <a:pt x="1383143" y="62783"/>
                  </a:lnTo>
                  <a:lnTo>
                    <a:pt x="1385143" y="62783"/>
                  </a:lnTo>
                  <a:lnTo>
                    <a:pt x="1389142" y="62783"/>
                  </a:lnTo>
                  <a:lnTo>
                    <a:pt x="1390309" y="63885"/>
                  </a:lnTo>
                  <a:lnTo>
                    <a:pt x="1390309" y="65773"/>
                  </a:lnTo>
                  <a:lnTo>
                    <a:pt x="1389142" y="66560"/>
                  </a:lnTo>
                  <a:lnTo>
                    <a:pt x="1383143" y="65773"/>
                  </a:lnTo>
                  <a:lnTo>
                    <a:pt x="1380310" y="68448"/>
                  </a:lnTo>
                  <a:lnTo>
                    <a:pt x="1377144" y="68448"/>
                  </a:lnTo>
                  <a:lnTo>
                    <a:pt x="1377144" y="66560"/>
                  </a:lnTo>
                  <a:lnTo>
                    <a:pt x="1376311" y="63885"/>
                  </a:lnTo>
                  <a:lnTo>
                    <a:pt x="1374311" y="63885"/>
                  </a:lnTo>
                  <a:lnTo>
                    <a:pt x="1372311" y="64671"/>
                  </a:lnTo>
                  <a:lnTo>
                    <a:pt x="1367145" y="64671"/>
                  </a:lnTo>
                  <a:lnTo>
                    <a:pt x="1363979" y="65773"/>
                  </a:lnTo>
                  <a:lnTo>
                    <a:pt x="1363979" y="67661"/>
                  </a:lnTo>
                  <a:lnTo>
                    <a:pt x="1367145" y="70336"/>
                  </a:lnTo>
                  <a:lnTo>
                    <a:pt x="1371145" y="69549"/>
                  </a:lnTo>
                  <a:lnTo>
                    <a:pt x="1372311" y="72224"/>
                  </a:lnTo>
                  <a:lnTo>
                    <a:pt x="1370311" y="74113"/>
                  </a:lnTo>
                  <a:lnTo>
                    <a:pt x="1366312" y="74113"/>
                  </a:lnTo>
                  <a:lnTo>
                    <a:pt x="1361979" y="72224"/>
                  </a:lnTo>
                  <a:lnTo>
                    <a:pt x="1357980" y="72224"/>
                  </a:lnTo>
                  <a:lnTo>
                    <a:pt x="1353980" y="72224"/>
                  </a:lnTo>
                  <a:lnTo>
                    <a:pt x="1351981" y="74113"/>
                  </a:lnTo>
                  <a:lnTo>
                    <a:pt x="1351981" y="77102"/>
                  </a:lnTo>
                  <a:lnTo>
                    <a:pt x="1355980" y="77102"/>
                  </a:lnTo>
                  <a:lnTo>
                    <a:pt x="1357980" y="78990"/>
                  </a:lnTo>
                  <a:lnTo>
                    <a:pt x="1357980" y="80879"/>
                  </a:lnTo>
                  <a:lnTo>
                    <a:pt x="1359146" y="87330"/>
                  </a:lnTo>
                  <a:lnTo>
                    <a:pt x="1359979" y="88432"/>
                  </a:lnTo>
                  <a:lnTo>
                    <a:pt x="1363146" y="88432"/>
                  </a:lnTo>
                  <a:lnTo>
                    <a:pt x="1365145" y="85442"/>
                  </a:lnTo>
                  <a:lnTo>
                    <a:pt x="1368312" y="83554"/>
                  </a:lnTo>
                  <a:lnTo>
                    <a:pt x="1372311" y="83554"/>
                  </a:lnTo>
                  <a:lnTo>
                    <a:pt x="1372311" y="81665"/>
                  </a:lnTo>
                  <a:lnTo>
                    <a:pt x="1373144" y="77889"/>
                  </a:lnTo>
                  <a:lnTo>
                    <a:pt x="1378310" y="77889"/>
                  </a:lnTo>
                  <a:lnTo>
                    <a:pt x="1385143" y="77102"/>
                  </a:lnTo>
                  <a:lnTo>
                    <a:pt x="1387142" y="80879"/>
                  </a:lnTo>
                  <a:lnTo>
                    <a:pt x="1389142" y="82767"/>
                  </a:lnTo>
                  <a:lnTo>
                    <a:pt x="1393142" y="83554"/>
                  </a:lnTo>
                  <a:lnTo>
                    <a:pt x="1394308" y="86543"/>
                  </a:lnTo>
                  <a:lnTo>
                    <a:pt x="1393142" y="87330"/>
                  </a:lnTo>
                  <a:lnTo>
                    <a:pt x="1387142" y="83554"/>
                  </a:lnTo>
                  <a:lnTo>
                    <a:pt x="1383143" y="83554"/>
                  </a:lnTo>
                  <a:lnTo>
                    <a:pt x="1380310" y="84655"/>
                  </a:lnTo>
                  <a:lnTo>
                    <a:pt x="1379144" y="88432"/>
                  </a:lnTo>
                  <a:lnTo>
                    <a:pt x="1383143" y="91421"/>
                  </a:lnTo>
                  <a:lnTo>
                    <a:pt x="1382310" y="94096"/>
                  </a:lnTo>
                  <a:lnTo>
                    <a:pt x="1380310" y="94096"/>
                  </a:lnTo>
                  <a:lnTo>
                    <a:pt x="1375144" y="92208"/>
                  </a:lnTo>
                  <a:lnTo>
                    <a:pt x="1374311" y="91421"/>
                  </a:lnTo>
                  <a:lnTo>
                    <a:pt x="1373144" y="92208"/>
                  </a:lnTo>
                  <a:lnTo>
                    <a:pt x="1372311" y="94096"/>
                  </a:lnTo>
                  <a:lnTo>
                    <a:pt x="1376311" y="99761"/>
                  </a:lnTo>
                  <a:lnTo>
                    <a:pt x="1376311" y="102908"/>
                  </a:lnTo>
                  <a:lnTo>
                    <a:pt x="1374311" y="103537"/>
                  </a:lnTo>
                  <a:lnTo>
                    <a:pt x="1373144" y="102908"/>
                  </a:lnTo>
                  <a:lnTo>
                    <a:pt x="1370311" y="101020"/>
                  </a:lnTo>
                  <a:lnTo>
                    <a:pt x="1366312" y="97873"/>
                  </a:lnTo>
                  <a:lnTo>
                    <a:pt x="1365145" y="97873"/>
                  </a:lnTo>
                  <a:lnTo>
                    <a:pt x="1361146" y="99132"/>
                  </a:lnTo>
                  <a:lnTo>
                    <a:pt x="1359146" y="95198"/>
                  </a:lnTo>
                  <a:lnTo>
                    <a:pt x="1357980" y="94096"/>
                  </a:lnTo>
                  <a:lnTo>
                    <a:pt x="1357147" y="95985"/>
                  </a:lnTo>
                  <a:lnTo>
                    <a:pt x="1355980" y="99761"/>
                  </a:lnTo>
                  <a:lnTo>
                    <a:pt x="1357980" y="101649"/>
                  </a:lnTo>
                  <a:lnTo>
                    <a:pt x="1363979" y="105426"/>
                  </a:lnTo>
                  <a:lnTo>
                    <a:pt x="1366312" y="108573"/>
                  </a:lnTo>
                  <a:lnTo>
                    <a:pt x="1367145" y="110461"/>
                  </a:lnTo>
                  <a:lnTo>
                    <a:pt x="1366312" y="111090"/>
                  </a:lnTo>
                  <a:lnTo>
                    <a:pt x="1361146" y="111090"/>
                  </a:lnTo>
                  <a:lnTo>
                    <a:pt x="1353980" y="110461"/>
                  </a:lnTo>
                  <a:lnTo>
                    <a:pt x="1351147" y="110461"/>
                  </a:lnTo>
                  <a:lnTo>
                    <a:pt x="1349981" y="109202"/>
                  </a:lnTo>
                  <a:lnTo>
                    <a:pt x="1347981" y="106684"/>
                  </a:lnTo>
                  <a:lnTo>
                    <a:pt x="1345981" y="106684"/>
                  </a:lnTo>
                  <a:lnTo>
                    <a:pt x="1343982" y="106684"/>
                  </a:lnTo>
                  <a:lnTo>
                    <a:pt x="1343982" y="109202"/>
                  </a:lnTo>
                  <a:lnTo>
                    <a:pt x="1345981" y="111090"/>
                  </a:lnTo>
                  <a:lnTo>
                    <a:pt x="1349148" y="112979"/>
                  </a:lnTo>
                  <a:lnTo>
                    <a:pt x="1349981" y="114867"/>
                  </a:lnTo>
                  <a:lnTo>
                    <a:pt x="1349148" y="116912"/>
                  </a:lnTo>
                  <a:lnTo>
                    <a:pt x="1345981" y="118014"/>
                  </a:lnTo>
                  <a:lnTo>
                    <a:pt x="1343148" y="118014"/>
                  </a:lnTo>
                  <a:lnTo>
                    <a:pt x="1341982" y="120689"/>
                  </a:lnTo>
                  <a:lnTo>
                    <a:pt x="1337983" y="123679"/>
                  </a:lnTo>
                  <a:lnTo>
                    <a:pt x="1337149" y="127455"/>
                  </a:lnTo>
                  <a:lnTo>
                    <a:pt x="1337149" y="129343"/>
                  </a:lnTo>
                  <a:lnTo>
                    <a:pt x="1341149" y="132333"/>
                  </a:lnTo>
                  <a:lnTo>
                    <a:pt x="1341982" y="131231"/>
                  </a:lnTo>
                  <a:lnTo>
                    <a:pt x="1343982" y="130130"/>
                  </a:lnTo>
                  <a:lnTo>
                    <a:pt x="1343982" y="128242"/>
                  </a:lnTo>
                  <a:lnTo>
                    <a:pt x="1343982" y="122577"/>
                  </a:lnTo>
                  <a:lnTo>
                    <a:pt x="1345981" y="122577"/>
                  </a:lnTo>
                  <a:lnTo>
                    <a:pt x="1349148" y="121790"/>
                  </a:lnTo>
                  <a:lnTo>
                    <a:pt x="1353147" y="116912"/>
                  </a:lnTo>
                  <a:lnTo>
                    <a:pt x="1355147" y="116126"/>
                  </a:lnTo>
                  <a:lnTo>
                    <a:pt x="1359146" y="114867"/>
                  </a:lnTo>
                  <a:lnTo>
                    <a:pt x="1365145" y="112979"/>
                  </a:lnTo>
                  <a:lnTo>
                    <a:pt x="1367145" y="112979"/>
                  </a:lnTo>
                  <a:lnTo>
                    <a:pt x="1370311" y="114867"/>
                  </a:lnTo>
                  <a:lnTo>
                    <a:pt x="1372311" y="112979"/>
                  </a:lnTo>
                  <a:lnTo>
                    <a:pt x="1374311" y="111090"/>
                  </a:lnTo>
                  <a:lnTo>
                    <a:pt x="1377144" y="112349"/>
                  </a:lnTo>
                  <a:lnTo>
                    <a:pt x="1381143" y="112349"/>
                  </a:lnTo>
                  <a:lnTo>
                    <a:pt x="1382310" y="111090"/>
                  </a:lnTo>
                  <a:lnTo>
                    <a:pt x="1382310" y="105426"/>
                  </a:lnTo>
                  <a:lnTo>
                    <a:pt x="1382310" y="103537"/>
                  </a:lnTo>
                  <a:lnTo>
                    <a:pt x="1384309" y="101649"/>
                  </a:lnTo>
                  <a:lnTo>
                    <a:pt x="1387142" y="102908"/>
                  </a:lnTo>
                  <a:lnTo>
                    <a:pt x="1393142" y="104796"/>
                  </a:lnTo>
                  <a:lnTo>
                    <a:pt x="1394308" y="103537"/>
                  </a:lnTo>
                  <a:lnTo>
                    <a:pt x="1396308" y="102908"/>
                  </a:lnTo>
                  <a:lnTo>
                    <a:pt x="1396308" y="99761"/>
                  </a:lnTo>
                  <a:lnTo>
                    <a:pt x="1395141" y="97873"/>
                  </a:lnTo>
                  <a:lnTo>
                    <a:pt x="1393142" y="94096"/>
                  </a:lnTo>
                  <a:lnTo>
                    <a:pt x="1393142" y="91421"/>
                  </a:lnTo>
                  <a:lnTo>
                    <a:pt x="1395141" y="89218"/>
                  </a:lnTo>
                  <a:lnTo>
                    <a:pt x="1400307" y="92208"/>
                  </a:lnTo>
                  <a:lnTo>
                    <a:pt x="1402307" y="94096"/>
                  </a:lnTo>
                  <a:lnTo>
                    <a:pt x="1405640" y="93310"/>
                  </a:lnTo>
                  <a:lnTo>
                    <a:pt x="1412306" y="90320"/>
                  </a:lnTo>
                  <a:lnTo>
                    <a:pt x="1413639" y="87330"/>
                  </a:lnTo>
                  <a:lnTo>
                    <a:pt x="1412306" y="85442"/>
                  </a:lnTo>
                  <a:lnTo>
                    <a:pt x="1410306" y="83554"/>
                  </a:lnTo>
                  <a:lnTo>
                    <a:pt x="1408306" y="82767"/>
                  </a:lnTo>
                  <a:lnTo>
                    <a:pt x="1408306" y="81665"/>
                  </a:lnTo>
                  <a:lnTo>
                    <a:pt x="1407640" y="79777"/>
                  </a:lnTo>
                  <a:lnTo>
                    <a:pt x="1406306" y="79777"/>
                  </a:lnTo>
                  <a:lnTo>
                    <a:pt x="1405640" y="80879"/>
                  </a:lnTo>
                  <a:lnTo>
                    <a:pt x="1403640" y="80879"/>
                  </a:lnTo>
                  <a:lnTo>
                    <a:pt x="1402307" y="79777"/>
                  </a:lnTo>
                  <a:lnTo>
                    <a:pt x="1400307" y="77889"/>
                  </a:lnTo>
                  <a:lnTo>
                    <a:pt x="1396308" y="74113"/>
                  </a:lnTo>
                  <a:lnTo>
                    <a:pt x="1396308" y="73326"/>
                  </a:lnTo>
                  <a:lnTo>
                    <a:pt x="1397141" y="72224"/>
                  </a:lnTo>
                  <a:lnTo>
                    <a:pt x="1398308" y="71438"/>
                  </a:lnTo>
                  <a:lnTo>
                    <a:pt x="1400307" y="69549"/>
                  </a:lnTo>
                  <a:lnTo>
                    <a:pt x="1402307" y="70336"/>
                  </a:lnTo>
                  <a:lnTo>
                    <a:pt x="1402307" y="71438"/>
                  </a:lnTo>
                  <a:lnTo>
                    <a:pt x="1404307" y="71438"/>
                  </a:lnTo>
                  <a:lnTo>
                    <a:pt x="1407640" y="73326"/>
                  </a:lnTo>
                  <a:lnTo>
                    <a:pt x="1412306" y="76001"/>
                  </a:lnTo>
                  <a:lnTo>
                    <a:pt x="1414305" y="75214"/>
                  </a:lnTo>
                  <a:lnTo>
                    <a:pt x="1415639" y="73326"/>
                  </a:lnTo>
                  <a:lnTo>
                    <a:pt x="1416305" y="68448"/>
                  </a:lnTo>
                  <a:lnTo>
                    <a:pt x="1416305" y="63885"/>
                  </a:lnTo>
                  <a:lnTo>
                    <a:pt x="1413639" y="60895"/>
                  </a:lnTo>
                  <a:lnTo>
                    <a:pt x="1411639" y="60108"/>
                  </a:lnTo>
                  <a:lnTo>
                    <a:pt x="1405640" y="60895"/>
                  </a:lnTo>
                  <a:lnTo>
                    <a:pt x="1403640" y="59007"/>
                  </a:lnTo>
                  <a:lnTo>
                    <a:pt x="1402307" y="57118"/>
                  </a:lnTo>
                  <a:lnTo>
                    <a:pt x="1403640" y="57118"/>
                  </a:lnTo>
                  <a:lnTo>
                    <a:pt x="1404307" y="58220"/>
                  </a:lnTo>
                  <a:lnTo>
                    <a:pt x="1407640" y="58220"/>
                  </a:lnTo>
                  <a:lnTo>
                    <a:pt x="1408306" y="58220"/>
                  </a:lnTo>
                  <a:lnTo>
                    <a:pt x="1409639" y="57118"/>
                  </a:lnTo>
                  <a:lnTo>
                    <a:pt x="1408306" y="55230"/>
                  </a:lnTo>
                  <a:lnTo>
                    <a:pt x="1404307" y="53342"/>
                  </a:lnTo>
                  <a:lnTo>
                    <a:pt x="1404307" y="52555"/>
                  </a:lnTo>
                  <a:lnTo>
                    <a:pt x="1406306" y="51454"/>
                  </a:lnTo>
                  <a:lnTo>
                    <a:pt x="1407640" y="51454"/>
                  </a:lnTo>
                  <a:lnTo>
                    <a:pt x="1408306" y="48307"/>
                  </a:lnTo>
                  <a:lnTo>
                    <a:pt x="1409639" y="46418"/>
                  </a:lnTo>
                  <a:lnTo>
                    <a:pt x="1414305" y="46418"/>
                  </a:lnTo>
                  <a:lnTo>
                    <a:pt x="1415639" y="43901"/>
                  </a:lnTo>
                  <a:lnTo>
                    <a:pt x="1417638" y="42642"/>
                  </a:lnTo>
                  <a:lnTo>
                    <a:pt x="1418305" y="43901"/>
                  </a:lnTo>
                  <a:lnTo>
                    <a:pt x="1419638" y="47677"/>
                  </a:lnTo>
                  <a:lnTo>
                    <a:pt x="1419638" y="49566"/>
                  </a:lnTo>
                  <a:lnTo>
                    <a:pt x="1416305" y="51454"/>
                  </a:lnTo>
                  <a:lnTo>
                    <a:pt x="1414305" y="52555"/>
                  </a:lnTo>
                  <a:lnTo>
                    <a:pt x="1414305" y="55230"/>
                  </a:lnTo>
                  <a:lnTo>
                    <a:pt x="1415639" y="57118"/>
                  </a:lnTo>
                  <a:lnTo>
                    <a:pt x="1417638" y="59007"/>
                  </a:lnTo>
                  <a:lnTo>
                    <a:pt x="1420305" y="62783"/>
                  </a:lnTo>
                  <a:lnTo>
                    <a:pt x="1422304" y="63885"/>
                  </a:lnTo>
                  <a:lnTo>
                    <a:pt x="1424304" y="64671"/>
                  </a:lnTo>
                  <a:lnTo>
                    <a:pt x="1426304" y="63885"/>
                  </a:lnTo>
                  <a:lnTo>
                    <a:pt x="1426304" y="62783"/>
                  </a:lnTo>
                  <a:lnTo>
                    <a:pt x="1424304" y="60108"/>
                  </a:lnTo>
                  <a:lnTo>
                    <a:pt x="1425637" y="58220"/>
                  </a:lnTo>
                  <a:lnTo>
                    <a:pt x="1426304" y="55230"/>
                  </a:lnTo>
                  <a:lnTo>
                    <a:pt x="1426304" y="50667"/>
                  </a:lnTo>
                  <a:lnTo>
                    <a:pt x="1426304" y="47677"/>
                  </a:lnTo>
                  <a:lnTo>
                    <a:pt x="1429637" y="47677"/>
                  </a:lnTo>
                  <a:lnTo>
                    <a:pt x="1434803" y="49566"/>
                  </a:lnTo>
                  <a:lnTo>
                    <a:pt x="1435636" y="49566"/>
                  </a:lnTo>
                  <a:lnTo>
                    <a:pt x="1435636" y="45789"/>
                  </a:lnTo>
                  <a:lnTo>
                    <a:pt x="1434803" y="42642"/>
                  </a:lnTo>
                  <a:lnTo>
                    <a:pt x="1431636" y="42013"/>
                  </a:lnTo>
                  <a:lnTo>
                    <a:pt x="1429637" y="40754"/>
                  </a:lnTo>
                  <a:lnTo>
                    <a:pt x="1429637" y="38236"/>
                  </a:lnTo>
                  <a:lnTo>
                    <a:pt x="1429637" y="36977"/>
                  </a:lnTo>
                  <a:lnTo>
                    <a:pt x="1429637" y="36348"/>
                  </a:lnTo>
                  <a:lnTo>
                    <a:pt x="1431636" y="36348"/>
                  </a:lnTo>
                  <a:lnTo>
                    <a:pt x="1431636" y="36977"/>
                  </a:lnTo>
                  <a:lnTo>
                    <a:pt x="1433636" y="40124"/>
                  </a:lnTo>
                  <a:lnTo>
                    <a:pt x="1435636" y="40124"/>
                  </a:lnTo>
                  <a:lnTo>
                    <a:pt x="1437635" y="40124"/>
                  </a:lnTo>
                  <a:lnTo>
                    <a:pt x="1438802" y="38866"/>
                  </a:lnTo>
                  <a:lnTo>
                    <a:pt x="1439635" y="36348"/>
                  </a:lnTo>
                  <a:lnTo>
                    <a:pt x="1440802" y="34460"/>
                  </a:lnTo>
                  <a:lnTo>
                    <a:pt x="1441635" y="30526"/>
                  </a:lnTo>
                  <a:lnTo>
                    <a:pt x="1442801" y="32414"/>
                  </a:lnTo>
                  <a:lnTo>
                    <a:pt x="1443635" y="33201"/>
                  </a:lnTo>
                  <a:lnTo>
                    <a:pt x="1442801" y="35089"/>
                  </a:lnTo>
                  <a:lnTo>
                    <a:pt x="1441635" y="38236"/>
                  </a:lnTo>
                  <a:lnTo>
                    <a:pt x="1439635" y="42013"/>
                  </a:lnTo>
                  <a:lnTo>
                    <a:pt x="1439635" y="46418"/>
                  </a:lnTo>
                  <a:lnTo>
                    <a:pt x="1440802" y="48307"/>
                  </a:lnTo>
                  <a:lnTo>
                    <a:pt x="1443635" y="49566"/>
                  </a:lnTo>
                  <a:lnTo>
                    <a:pt x="1449634" y="49566"/>
                  </a:lnTo>
                  <a:lnTo>
                    <a:pt x="1452800" y="50667"/>
                  </a:lnTo>
                  <a:lnTo>
                    <a:pt x="1452800" y="53342"/>
                  </a:lnTo>
                  <a:lnTo>
                    <a:pt x="1451634" y="55230"/>
                  </a:lnTo>
                  <a:lnTo>
                    <a:pt x="1448801" y="55230"/>
                  </a:lnTo>
                  <a:lnTo>
                    <a:pt x="1447634" y="58220"/>
                  </a:lnTo>
                  <a:lnTo>
                    <a:pt x="1445634" y="58220"/>
                  </a:lnTo>
                  <a:lnTo>
                    <a:pt x="1445634" y="54443"/>
                  </a:lnTo>
                  <a:lnTo>
                    <a:pt x="1443635" y="53342"/>
                  </a:lnTo>
                  <a:lnTo>
                    <a:pt x="1441635" y="54443"/>
                  </a:lnTo>
                  <a:lnTo>
                    <a:pt x="1439635" y="57118"/>
                  </a:lnTo>
                  <a:lnTo>
                    <a:pt x="1438802" y="57118"/>
                  </a:lnTo>
                  <a:lnTo>
                    <a:pt x="1436802" y="54443"/>
                  </a:lnTo>
                  <a:lnTo>
                    <a:pt x="1434803" y="53342"/>
                  </a:lnTo>
                  <a:lnTo>
                    <a:pt x="1432470" y="53342"/>
                  </a:lnTo>
                  <a:lnTo>
                    <a:pt x="1431636" y="56332"/>
                  </a:lnTo>
                  <a:lnTo>
                    <a:pt x="1430303" y="60895"/>
                  </a:lnTo>
                  <a:lnTo>
                    <a:pt x="1431636" y="62783"/>
                  </a:lnTo>
                  <a:lnTo>
                    <a:pt x="1432470" y="63885"/>
                  </a:lnTo>
                  <a:lnTo>
                    <a:pt x="1433636" y="62783"/>
                  </a:lnTo>
                  <a:lnTo>
                    <a:pt x="1434803" y="60895"/>
                  </a:lnTo>
                  <a:lnTo>
                    <a:pt x="1436802" y="61996"/>
                  </a:lnTo>
                  <a:lnTo>
                    <a:pt x="1437635" y="63885"/>
                  </a:lnTo>
                  <a:lnTo>
                    <a:pt x="1439635" y="65773"/>
                  </a:lnTo>
                  <a:lnTo>
                    <a:pt x="1442801" y="65773"/>
                  </a:lnTo>
                  <a:lnTo>
                    <a:pt x="1442801" y="66560"/>
                  </a:lnTo>
                  <a:lnTo>
                    <a:pt x="1441635" y="67661"/>
                  </a:lnTo>
                  <a:lnTo>
                    <a:pt x="1433636" y="68448"/>
                  </a:lnTo>
                  <a:lnTo>
                    <a:pt x="1428303" y="69549"/>
                  </a:lnTo>
                  <a:lnTo>
                    <a:pt x="1425637" y="68448"/>
                  </a:lnTo>
                  <a:lnTo>
                    <a:pt x="1422304" y="69549"/>
                  </a:lnTo>
                  <a:lnTo>
                    <a:pt x="1421638" y="71438"/>
                  </a:lnTo>
                  <a:lnTo>
                    <a:pt x="1421638" y="76001"/>
                  </a:lnTo>
                  <a:lnTo>
                    <a:pt x="1419638" y="78990"/>
                  </a:lnTo>
                  <a:lnTo>
                    <a:pt x="1418305" y="81665"/>
                  </a:lnTo>
                  <a:lnTo>
                    <a:pt x="1418305" y="84655"/>
                  </a:lnTo>
                  <a:lnTo>
                    <a:pt x="1420305" y="88432"/>
                  </a:lnTo>
                  <a:lnTo>
                    <a:pt x="1422304" y="87330"/>
                  </a:lnTo>
                  <a:lnTo>
                    <a:pt x="1424304" y="84655"/>
                  </a:lnTo>
                  <a:lnTo>
                    <a:pt x="1426304" y="81665"/>
                  </a:lnTo>
                  <a:lnTo>
                    <a:pt x="1427637" y="78990"/>
                  </a:lnTo>
                  <a:lnTo>
                    <a:pt x="1431636" y="77102"/>
                  </a:lnTo>
                  <a:lnTo>
                    <a:pt x="1433636" y="77102"/>
                  </a:lnTo>
                  <a:lnTo>
                    <a:pt x="1437635" y="78990"/>
                  </a:lnTo>
                  <a:lnTo>
                    <a:pt x="1441635" y="77889"/>
                  </a:lnTo>
                  <a:lnTo>
                    <a:pt x="1443635" y="78990"/>
                  </a:lnTo>
                  <a:lnTo>
                    <a:pt x="1445634" y="78990"/>
                  </a:lnTo>
                  <a:lnTo>
                    <a:pt x="1447634" y="73326"/>
                  </a:lnTo>
                  <a:lnTo>
                    <a:pt x="1450800" y="69549"/>
                  </a:lnTo>
                  <a:lnTo>
                    <a:pt x="1453633" y="69549"/>
                  </a:lnTo>
                  <a:lnTo>
                    <a:pt x="1455633" y="71438"/>
                  </a:lnTo>
                  <a:lnTo>
                    <a:pt x="1457633" y="68448"/>
                  </a:lnTo>
                  <a:lnTo>
                    <a:pt x="1459632" y="64671"/>
                  </a:lnTo>
                  <a:lnTo>
                    <a:pt x="1462799" y="62783"/>
                  </a:lnTo>
                  <a:lnTo>
                    <a:pt x="1466798" y="60895"/>
                  </a:lnTo>
                  <a:lnTo>
                    <a:pt x="1470798" y="58220"/>
                  </a:lnTo>
                  <a:lnTo>
                    <a:pt x="1473964" y="55230"/>
                  </a:lnTo>
                  <a:lnTo>
                    <a:pt x="1475964" y="52555"/>
                  </a:lnTo>
                  <a:lnTo>
                    <a:pt x="1476797" y="54443"/>
                  </a:lnTo>
                  <a:lnTo>
                    <a:pt x="1476797" y="60895"/>
                  </a:lnTo>
                </a:path>
                <a:path w="1652270" h="1093470">
                  <a:moveTo>
                    <a:pt x="1646107" y="364900"/>
                  </a:moveTo>
                  <a:lnTo>
                    <a:pt x="1648107" y="364900"/>
                  </a:lnTo>
                  <a:lnTo>
                    <a:pt x="1652106" y="365687"/>
                  </a:lnTo>
                  <a:lnTo>
                    <a:pt x="1650773" y="365687"/>
                  </a:lnTo>
                  <a:lnTo>
                    <a:pt x="1648773" y="366788"/>
                  </a:lnTo>
                  <a:lnTo>
                    <a:pt x="1646107" y="366788"/>
                  </a:lnTo>
                  <a:lnTo>
                    <a:pt x="1644774" y="367575"/>
                  </a:lnTo>
                  <a:lnTo>
                    <a:pt x="1639608" y="370565"/>
                  </a:lnTo>
                  <a:lnTo>
                    <a:pt x="1636775" y="372453"/>
                  </a:lnTo>
                  <a:lnTo>
                    <a:pt x="1635608" y="372453"/>
                  </a:lnTo>
                  <a:lnTo>
                    <a:pt x="1631609" y="370565"/>
                  </a:lnTo>
                  <a:lnTo>
                    <a:pt x="1627609" y="368676"/>
                  </a:lnTo>
                  <a:lnTo>
                    <a:pt x="1623610" y="364900"/>
                  </a:lnTo>
                  <a:lnTo>
                    <a:pt x="1619611" y="359235"/>
                  </a:lnTo>
                  <a:lnTo>
                    <a:pt x="1616778" y="357347"/>
                  </a:lnTo>
                  <a:lnTo>
                    <a:pt x="1613611" y="357347"/>
                  </a:lnTo>
                  <a:lnTo>
                    <a:pt x="1602446" y="354357"/>
                  </a:lnTo>
                  <a:lnTo>
                    <a:pt x="1596447" y="350581"/>
                  </a:lnTo>
                  <a:lnTo>
                    <a:pt x="1594447" y="347906"/>
                  </a:lnTo>
                  <a:lnTo>
                    <a:pt x="1596447" y="344129"/>
                  </a:lnTo>
                  <a:lnTo>
                    <a:pt x="1600446" y="342241"/>
                  </a:lnTo>
                  <a:lnTo>
                    <a:pt x="1601613" y="339251"/>
                  </a:lnTo>
                  <a:lnTo>
                    <a:pt x="1601613" y="337363"/>
                  </a:lnTo>
                  <a:lnTo>
                    <a:pt x="1599613" y="334374"/>
                  </a:lnTo>
                  <a:lnTo>
                    <a:pt x="1596447" y="332485"/>
                  </a:lnTo>
                  <a:lnTo>
                    <a:pt x="1592448" y="329810"/>
                  </a:lnTo>
                  <a:lnTo>
                    <a:pt x="1588448" y="328709"/>
                  </a:lnTo>
                  <a:lnTo>
                    <a:pt x="1587615" y="330597"/>
                  </a:lnTo>
                  <a:lnTo>
                    <a:pt x="1583615" y="334374"/>
                  </a:lnTo>
                  <a:lnTo>
                    <a:pt x="1579616" y="336576"/>
                  </a:lnTo>
                  <a:lnTo>
                    <a:pt x="1575617" y="337363"/>
                  </a:lnTo>
                  <a:lnTo>
                    <a:pt x="1574450" y="340353"/>
                  </a:lnTo>
                  <a:lnTo>
                    <a:pt x="1574450" y="342241"/>
                  </a:lnTo>
                  <a:lnTo>
                    <a:pt x="1576450" y="346804"/>
                  </a:lnTo>
                  <a:lnTo>
                    <a:pt x="1576450" y="353571"/>
                  </a:lnTo>
                  <a:lnTo>
                    <a:pt x="1575617" y="359235"/>
                  </a:lnTo>
                  <a:lnTo>
                    <a:pt x="1573617" y="363012"/>
                  </a:lnTo>
                  <a:lnTo>
                    <a:pt x="1572450" y="366788"/>
                  </a:lnTo>
                  <a:lnTo>
                    <a:pt x="1567284" y="366788"/>
                  </a:lnTo>
                  <a:lnTo>
                    <a:pt x="1561285" y="369463"/>
                  </a:lnTo>
                  <a:lnTo>
                    <a:pt x="1558452" y="371351"/>
                  </a:lnTo>
                  <a:lnTo>
                    <a:pt x="1558452" y="374341"/>
                  </a:lnTo>
                  <a:lnTo>
                    <a:pt x="1559285" y="380006"/>
                  </a:lnTo>
                  <a:lnTo>
                    <a:pt x="1558452" y="381894"/>
                  </a:lnTo>
                  <a:lnTo>
                    <a:pt x="1551287" y="385670"/>
                  </a:lnTo>
                  <a:lnTo>
                    <a:pt x="1548454" y="385041"/>
                  </a:lnTo>
                  <a:lnTo>
                    <a:pt x="1546454" y="383153"/>
                  </a:lnTo>
                  <a:lnTo>
                    <a:pt x="1545287" y="376229"/>
                  </a:lnTo>
                  <a:lnTo>
                    <a:pt x="1544454" y="367575"/>
                  </a:lnTo>
                  <a:lnTo>
                    <a:pt x="1544454" y="359235"/>
                  </a:lnTo>
                  <a:lnTo>
                    <a:pt x="1544454" y="357347"/>
                  </a:lnTo>
                  <a:lnTo>
                    <a:pt x="1542454" y="356246"/>
                  </a:lnTo>
                  <a:lnTo>
                    <a:pt x="1539288" y="357347"/>
                  </a:lnTo>
                  <a:lnTo>
                    <a:pt x="1537288" y="359235"/>
                  </a:lnTo>
                  <a:lnTo>
                    <a:pt x="1533956" y="364900"/>
                  </a:lnTo>
                  <a:lnTo>
                    <a:pt x="1531956" y="370565"/>
                  </a:lnTo>
                  <a:lnTo>
                    <a:pt x="1529290" y="381265"/>
                  </a:lnTo>
                  <a:lnTo>
                    <a:pt x="1525957" y="387716"/>
                  </a:lnTo>
                  <a:lnTo>
                    <a:pt x="1523957" y="390706"/>
                  </a:lnTo>
                  <a:lnTo>
                    <a:pt x="1517958" y="392594"/>
                  </a:lnTo>
                  <a:lnTo>
                    <a:pt x="1517291" y="392594"/>
                  </a:lnTo>
                  <a:lnTo>
                    <a:pt x="1513292" y="391493"/>
                  </a:lnTo>
                  <a:lnTo>
                    <a:pt x="1507959" y="391493"/>
                  </a:lnTo>
                  <a:lnTo>
                    <a:pt x="1505126" y="393381"/>
                  </a:lnTo>
                  <a:lnTo>
                    <a:pt x="1498794" y="397157"/>
                  </a:lnTo>
                  <a:lnTo>
                    <a:pt x="1491961" y="398259"/>
                  </a:lnTo>
                  <a:lnTo>
                    <a:pt x="1488795" y="397157"/>
                  </a:lnTo>
                  <a:lnTo>
                    <a:pt x="1484796" y="394482"/>
                  </a:lnTo>
                  <a:lnTo>
                    <a:pt x="1476797" y="387716"/>
                  </a:lnTo>
                  <a:lnTo>
                    <a:pt x="1473964" y="383782"/>
                  </a:lnTo>
                  <a:lnTo>
                    <a:pt x="1467631" y="381265"/>
                  </a:lnTo>
                  <a:lnTo>
                    <a:pt x="1462799" y="378118"/>
                  </a:lnTo>
                  <a:lnTo>
                    <a:pt x="1458799" y="376229"/>
                  </a:lnTo>
                  <a:lnTo>
                    <a:pt x="1452800" y="377488"/>
                  </a:lnTo>
                  <a:lnTo>
                    <a:pt x="1445634" y="380006"/>
                  </a:lnTo>
                  <a:lnTo>
                    <a:pt x="1439635" y="380006"/>
                  </a:lnTo>
                  <a:lnTo>
                    <a:pt x="1435636" y="379376"/>
                  </a:lnTo>
                  <a:lnTo>
                    <a:pt x="1431636" y="376229"/>
                  </a:lnTo>
                  <a:lnTo>
                    <a:pt x="1428303" y="373240"/>
                  </a:lnTo>
                  <a:lnTo>
                    <a:pt x="1426304" y="373240"/>
                  </a:lnTo>
                  <a:lnTo>
                    <a:pt x="1423637" y="375128"/>
                  </a:lnTo>
                  <a:lnTo>
                    <a:pt x="1419638" y="378118"/>
                  </a:lnTo>
                  <a:lnTo>
                    <a:pt x="1415639" y="378118"/>
                  </a:lnTo>
                  <a:lnTo>
                    <a:pt x="1410306" y="375128"/>
                  </a:lnTo>
                  <a:lnTo>
                    <a:pt x="1403640" y="372453"/>
                  </a:lnTo>
                  <a:lnTo>
                    <a:pt x="1394308" y="363798"/>
                  </a:lnTo>
                  <a:lnTo>
                    <a:pt x="1390309" y="363012"/>
                  </a:lnTo>
                  <a:lnTo>
                    <a:pt x="1385143" y="363012"/>
                  </a:lnTo>
                  <a:lnTo>
                    <a:pt x="1373144" y="367575"/>
                  </a:lnTo>
                  <a:lnTo>
                    <a:pt x="1366312" y="370565"/>
                  </a:lnTo>
                  <a:lnTo>
                    <a:pt x="1353147" y="371351"/>
                  </a:lnTo>
                  <a:lnTo>
                    <a:pt x="1339982" y="370565"/>
                  </a:lnTo>
                  <a:lnTo>
                    <a:pt x="1335150" y="372453"/>
                  </a:lnTo>
                  <a:lnTo>
                    <a:pt x="1329984" y="372453"/>
                  </a:lnTo>
                  <a:lnTo>
                    <a:pt x="1324818" y="370565"/>
                  </a:lnTo>
                  <a:lnTo>
                    <a:pt x="1314819" y="361910"/>
                  </a:lnTo>
                  <a:lnTo>
                    <a:pt x="1306820" y="358134"/>
                  </a:lnTo>
                  <a:lnTo>
                    <a:pt x="1296821" y="347906"/>
                  </a:lnTo>
                  <a:lnTo>
                    <a:pt x="1292822" y="344129"/>
                  </a:lnTo>
                  <a:lnTo>
                    <a:pt x="1285490" y="344916"/>
                  </a:lnTo>
                  <a:lnTo>
                    <a:pt x="1276658" y="340353"/>
                  </a:lnTo>
                  <a:lnTo>
                    <a:pt x="1267492" y="336576"/>
                  </a:lnTo>
                  <a:lnTo>
                    <a:pt x="1259493" y="329810"/>
                  </a:lnTo>
                  <a:lnTo>
                    <a:pt x="1254327" y="320999"/>
                  </a:lnTo>
                  <a:lnTo>
                    <a:pt x="1250328" y="314704"/>
                  </a:lnTo>
                  <a:lnTo>
                    <a:pt x="1245495" y="298340"/>
                  </a:lnTo>
                  <a:lnTo>
                    <a:pt x="1237496" y="278356"/>
                  </a:lnTo>
                  <a:lnTo>
                    <a:pt x="1235497" y="277569"/>
                  </a:lnTo>
                  <a:lnTo>
                    <a:pt x="1231497" y="278356"/>
                  </a:lnTo>
                  <a:lnTo>
                    <a:pt x="1229497" y="277569"/>
                  </a:lnTo>
                  <a:lnTo>
                    <a:pt x="1227164" y="271905"/>
                  </a:lnTo>
                  <a:lnTo>
                    <a:pt x="1226331" y="264352"/>
                  </a:lnTo>
                  <a:lnTo>
                    <a:pt x="1228331" y="261362"/>
                  </a:lnTo>
                  <a:lnTo>
                    <a:pt x="1230331" y="259474"/>
                  </a:lnTo>
                  <a:lnTo>
                    <a:pt x="1235497" y="259474"/>
                  </a:lnTo>
                  <a:lnTo>
                    <a:pt x="1240329" y="258687"/>
                  </a:lnTo>
                  <a:lnTo>
                    <a:pt x="1238330" y="258687"/>
                  </a:lnTo>
                  <a:lnTo>
                    <a:pt x="1237496" y="256799"/>
                  </a:lnTo>
                  <a:lnTo>
                    <a:pt x="1238330" y="254911"/>
                  </a:lnTo>
                  <a:lnTo>
                    <a:pt x="1236330" y="253809"/>
                  </a:lnTo>
                  <a:lnTo>
                    <a:pt x="1231497" y="254911"/>
                  </a:lnTo>
                  <a:lnTo>
                    <a:pt x="1227164" y="255697"/>
                  </a:lnTo>
                  <a:lnTo>
                    <a:pt x="1223165" y="260575"/>
                  </a:lnTo>
                  <a:lnTo>
                    <a:pt x="1222332" y="264352"/>
                  </a:lnTo>
                  <a:lnTo>
                    <a:pt x="1221165" y="274580"/>
                  </a:lnTo>
                  <a:lnTo>
                    <a:pt x="1221165" y="278356"/>
                  </a:lnTo>
                  <a:lnTo>
                    <a:pt x="1219165" y="282133"/>
                  </a:lnTo>
                  <a:lnTo>
                    <a:pt x="1218332" y="287010"/>
                  </a:lnTo>
                  <a:lnTo>
                    <a:pt x="1219165" y="289685"/>
                  </a:lnTo>
                  <a:lnTo>
                    <a:pt x="1220332" y="291574"/>
                  </a:lnTo>
                  <a:lnTo>
                    <a:pt x="1222332" y="291574"/>
                  </a:lnTo>
                  <a:lnTo>
                    <a:pt x="1223165" y="289685"/>
                  </a:lnTo>
                  <a:lnTo>
                    <a:pt x="1225165" y="288899"/>
                  </a:lnTo>
                  <a:lnTo>
                    <a:pt x="1224331" y="292675"/>
                  </a:lnTo>
                  <a:lnTo>
                    <a:pt x="1224331" y="294563"/>
                  </a:lnTo>
                  <a:lnTo>
                    <a:pt x="1225165" y="296452"/>
                  </a:lnTo>
                  <a:lnTo>
                    <a:pt x="1224331" y="296452"/>
                  </a:lnTo>
                  <a:lnTo>
                    <a:pt x="1221165" y="295665"/>
                  </a:lnTo>
                  <a:lnTo>
                    <a:pt x="1218332" y="291574"/>
                  </a:lnTo>
                  <a:lnTo>
                    <a:pt x="1215166" y="285122"/>
                  </a:lnTo>
                  <a:lnTo>
                    <a:pt x="1212333" y="282133"/>
                  </a:lnTo>
                  <a:lnTo>
                    <a:pt x="1211167" y="275681"/>
                  </a:lnTo>
                  <a:lnTo>
                    <a:pt x="1210333" y="270803"/>
                  </a:lnTo>
                  <a:lnTo>
                    <a:pt x="1207167" y="268915"/>
                  </a:lnTo>
                  <a:lnTo>
                    <a:pt x="1201168" y="263250"/>
                  </a:lnTo>
                  <a:lnTo>
                    <a:pt x="1195169" y="256799"/>
                  </a:lnTo>
                  <a:lnTo>
                    <a:pt x="1191836" y="254911"/>
                  </a:lnTo>
                  <a:lnTo>
                    <a:pt x="1191836" y="246886"/>
                  </a:lnTo>
                  <a:lnTo>
                    <a:pt x="1191169" y="246256"/>
                  </a:lnTo>
                  <a:lnTo>
                    <a:pt x="1187836" y="242480"/>
                  </a:lnTo>
                  <a:lnTo>
                    <a:pt x="1185837" y="239333"/>
                  </a:lnTo>
                  <a:lnTo>
                    <a:pt x="1185170" y="237444"/>
                  </a:lnTo>
                  <a:lnTo>
                    <a:pt x="1187836" y="232881"/>
                  </a:lnTo>
                  <a:lnTo>
                    <a:pt x="1187836" y="230993"/>
                  </a:lnTo>
                  <a:lnTo>
                    <a:pt x="1185170" y="223440"/>
                  </a:lnTo>
                  <a:lnTo>
                    <a:pt x="1181837" y="213999"/>
                  </a:lnTo>
                  <a:lnTo>
                    <a:pt x="1181171" y="209908"/>
                  </a:lnTo>
                  <a:lnTo>
                    <a:pt x="1177838" y="209121"/>
                  </a:lnTo>
                  <a:lnTo>
                    <a:pt x="1177171" y="209121"/>
                  </a:lnTo>
                  <a:lnTo>
                    <a:pt x="1173172" y="211796"/>
                  </a:lnTo>
                  <a:lnTo>
                    <a:pt x="1165839" y="214786"/>
                  </a:lnTo>
                  <a:lnTo>
                    <a:pt x="1152675" y="182686"/>
                  </a:lnTo>
                  <a:lnTo>
                    <a:pt x="1154674" y="177650"/>
                  </a:lnTo>
                  <a:lnTo>
                    <a:pt x="1156674" y="177021"/>
                  </a:lnTo>
                  <a:lnTo>
                    <a:pt x="1161840" y="175133"/>
                  </a:lnTo>
                  <a:lnTo>
                    <a:pt x="1167839" y="173874"/>
                  </a:lnTo>
                  <a:lnTo>
                    <a:pt x="1169172" y="173874"/>
                  </a:lnTo>
                  <a:lnTo>
                    <a:pt x="1171172" y="171986"/>
                  </a:lnTo>
                  <a:lnTo>
                    <a:pt x="1171172" y="168996"/>
                  </a:lnTo>
                  <a:lnTo>
                    <a:pt x="1171839" y="168209"/>
                  </a:lnTo>
                  <a:lnTo>
                    <a:pt x="1173172" y="168996"/>
                  </a:lnTo>
                  <a:lnTo>
                    <a:pt x="1175172" y="170884"/>
                  </a:lnTo>
                  <a:lnTo>
                    <a:pt x="1177171" y="170884"/>
                  </a:lnTo>
                  <a:lnTo>
                    <a:pt x="1179838" y="170098"/>
                  </a:lnTo>
                  <a:lnTo>
                    <a:pt x="1183170" y="168996"/>
                  </a:lnTo>
                  <a:lnTo>
                    <a:pt x="1185837" y="168209"/>
                  </a:lnTo>
                  <a:lnTo>
                    <a:pt x="1187170" y="165220"/>
                  </a:lnTo>
                  <a:lnTo>
                    <a:pt x="1187170" y="160656"/>
                  </a:lnTo>
                  <a:lnTo>
                    <a:pt x="1185170" y="155778"/>
                  </a:lnTo>
                  <a:lnTo>
                    <a:pt x="1183837" y="147439"/>
                  </a:lnTo>
                  <a:lnTo>
                    <a:pt x="1183170" y="145551"/>
                  </a:lnTo>
                  <a:lnTo>
                    <a:pt x="1181837" y="144449"/>
                  </a:lnTo>
                  <a:lnTo>
                    <a:pt x="1177838" y="144449"/>
                  </a:lnTo>
                  <a:lnTo>
                    <a:pt x="1173838" y="144449"/>
                  </a:lnTo>
                  <a:lnTo>
                    <a:pt x="1171172" y="147439"/>
                  </a:lnTo>
                  <a:lnTo>
                    <a:pt x="1167173" y="151215"/>
                  </a:lnTo>
                  <a:lnTo>
                    <a:pt x="1163173" y="151215"/>
                  </a:lnTo>
                  <a:lnTo>
                    <a:pt x="1161840" y="149327"/>
                  </a:lnTo>
                  <a:lnTo>
                    <a:pt x="1161173" y="144449"/>
                  </a:lnTo>
                  <a:lnTo>
                    <a:pt x="1159840" y="140673"/>
                  </a:lnTo>
                  <a:lnTo>
                    <a:pt x="1159174" y="137998"/>
                  </a:lnTo>
                  <a:lnTo>
                    <a:pt x="1156674" y="136109"/>
                  </a:lnTo>
                  <a:lnTo>
                    <a:pt x="1156674" y="133120"/>
                  </a:lnTo>
                  <a:lnTo>
                    <a:pt x="1159174" y="131231"/>
                  </a:lnTo>
                  <a:lnTo>
                    <a:pt x="1161840" y="129343"/>
                  </a:lnTo>
                  <a:lnTo>
                    <a:pt x="1165173" y="127455"/>
                  </a:lnTo>
                  <a:lnTo>
                    <a:pt x="1165173" y="126354"/>
                  </a:lnTo>
                  <a:lnTo>
                    <a:pt x="1165173" y="125567"/>
                  </a:lnTo>
                  <a:lnTo>
                    <a:pt x="1161840" y="122577"/>
                  </a:lnTo>
                  <a:lnTo>
                    <a:pt x="1159840" y="121790"/>
                  </a:lnTo>
                  <a:lnTo>
                    <a:pt x="1159840" y="120689"/>
                  </a:lnTo>
                  <a:lnTo>
                    <a:pt x="1161840" y="118014"/>
                  </a:lnTo>
                  <a:lnTo>
                    <a:pt x="1163840" y="114867"/>
                  </a:lnTo>
                  <a:lnTo>
                    <a:pt x="1163840" y="112979"/>
                  </a:lnTo>
                  <a:lnTo>
                    <a:pt x="1156674" y="112349"/>
                  </a:lnTo>
                  <a:lnTo>
                    <a:pt x="1152675" y="112349"/>
                  </a:lnTo>
                  <a:lnTo>
                    <a:pt x="1151841" y="112349"/>
                  </a:lnTo>
                  <a:lnTo>
                    <a:pt x="1148675" y="114867"/>
                  </a:lnTo>
                  <a:lnTo>
                    <a:pt x="1147842" y="114237"/>
                  </a:lnTo>
                  <a:lnTo>
                    <a:pt x="1147842" y="111090"/>
                  </a:lnTo>
                  <a:lnTo>
                    <a:pt x="1149842" y="108573"/>
                  </a:lnTo>
                  <a:lnTo>
                    <a:pt x="1149842" y="105426"/>
                  </a:lnTo>
                  <a:lnTo>
                    <a:pt x="1148675" y="101649"/>
                  </a:lnTo>
                  <a:lnTo>
                    <a:pt x="1149842" y="97873"/>
                  </a:lnTo>
                  <a:lnTo>
                    <a:pt x="1150675" y="90320"/>
                  </a:lnTo>
                  <a:lnTo>
                    <a:pt x="1150675" y="87330"/>
                  </a:lnTo>
                  <a:lnTo>
                    <a:pt x="1149842" y="84655"/>
                  </a:lnTo>
                  <a:lnTo>
                    <a:pt x="1147842" y="82767"/>
                  </a:lnTo>
                  <a:lnTo>
                    <a:pt x="1145842" y="80879"/>
                  </a:lnTo>
                  <a:lnTo>
                    <a:pt x="1146675" y="78990"/>
                  </a:lnTo>
                  <a:lnTo>
                    <a:pt x="1148675" y="77889"/>
                  </a:lnTo>
                  <a:lnTo>
                    <a:pt x="1149842" y="79777"/>
                  </a:lnTo>
                  <a:lnTo>
                    <a:pt x="1151841" y="83554"/>
                  </a:lnTo>
                  <a:lnTo>
                    <a:pt x="1153841" y="84655"/>
                  </a:lnTo>
                  <a:lnTo>
                    <a:pt x="1155841" y="83554"/>
                  </a:lnTo>
                  <a:lnTo>
                    <a:pt x="1159840" y="79777"/>
                  </a:lnTo>
                  <a:lnTo>
                    <a:pt x="1165839" y="71438"/>
                  </a:lnTo>
                  <a:lnTo>
                    <a:pt x="1169839" y="67661"/>
                  </a:lnTo>
                  <a:lnTo>
                    <a:pt x="1169172" y="65773"/>
                  </a:lnTo>
                  <a:lnTo>
                    <a:pt x="1167173" y="63885"/>
                  </a:lnTo>
                  <a:lnTo>
                    <a:pt x="1163840" y="62783"/>
                  </a:lnTo>
                  <a:lnTo>
                    <a:pt x="1163840" y="60895"/>
                  </a:lnTo>
                  <a:lnTo>
                    <a:pt x="1163173" y="58220"/>
                  </a:lnTo>
                  <a:lnTo>
                    <a:pt x="1163840" y="57118"/>
                  </a:lnTo>
                  <a:lnTo>
                    <a:pt x="1165173" y="58220"/>
                  </a:lnTo>
                  <a:lnTo>
                    <a:pt x="1165839" y="60895"/>
                  </a:lnTo>
                  <a:lnTo>
                    <a:pt x="1167173" y="60895"/>
                  </a:lnTo>
                  <a:lnTo>
                    <a:pt x="1167839" y="59007"/>
                  </a:lnTo>
                  <a:lnTo>
                    <a:pt x="1169839" y="60108"/>
                  </a:lnTo>
                  <a:lnTo>
                    <a:pt x="1171839" y="64671"/>
                  </a:lnTo>
                  <a:lnTo>
                    <a:pt x="1173172" y="65773"/>
                  </a:lnTo>
                  <a:lnTo>
                    <a:pt x="1177838" y="63885"/>
                  </a:lnTo>
                  <a:lnTo>
                    <a:pt x="1189170" y="59007"/>
                  </a:lnTo>
                  <a:lnTo>
                    <a:pt x="1189836" y="59007"/>
                  </a:lnTo>
                  <a:lnTo>
                    <a:pt x="1189170" y="60895"/>
                  </a:lnTo>
                  <a:lnTo>
                    <a:pt x="1187170" y="64671"/>
                  </a:lnTo>
                  <a:lnTo>
                    <a:pt x="1183837" y="67661"/>
                  </a:lnTo>
                  <a:lnTo>
                    <a:pt x="1179838" y="68448"/>
                  </a:lnTo>
                  <a:lnTo>
                    <a:pt x="1175172" y="69549"/>
                  </a:lnTo>
                  <a:lnTo>
                    <a:pt x="1173172" y="70336"/>
                  </a:lnTo>
                  <a:lnTo>
                    <a:pt x="1171839" y="73326"/>
                  </a:lnTo>
                  <a:lnTo>
                    <a:pt x="1171172" y="75214"/>
                  </a:lnTo>
                  <a:lnTo>
                    <a:pt x="1173172" y="77102"/>
                  </a:lnTo>
                  <a:lnTo>
                    <a:pt x="1175172" y="77102"/>
                  </a:lnTo>
                  <a:lnTo>
                    <a:pt x="1175172" y="78990"/>
                  </a:lnTo>
                  <a:lnTo>
                    <a:pt x="1159174" y="94096"/>
                  </a:lnTo>
                  <a:lnTo>
                    <a:pt x="1159840" y="99132"/>
                  </a:lnTo>
                  <a:lnTo>
                    <a:pt x="1161173" y="101020"/>
                  </a:lnTo>
                  <a:lnTo>
                    <a:pt x="1167839" y="102908"/>
                  </a:lnTo>
                  <a:lnTo>
                    <a:pt x="1175838" y="101649"/>
                  </a:lnTo>
                  <a:lnTo>
                    <a:pt x="1177838" y="99132"/>
                  </a:lnTo>
                  <a:lnTo>
                    <a:pt x="1181837" y="93310"/>
                  </a:lnTo>
                  <a:lnTo>
                    <a:pt x="1183837" y="92208"/>
                  </a:lnTo>
                  <a:lnTo>
                    <a:pt x="1185837" y="92208"/>
                  </a:lnTo>
                  <a:lnTo>
                    <a:pt x="1187170" y="90320"/>
                  </a:lnTo>
                  <a:lnTo>
                    <a:pt x="1189836" y="85442"/>
                  </a:lnTo>
                  <a:lnTo>
                    <a:pt x="1191836" y="84655"/>
                  </a:lnTo>
                  <a:lnTo>
                    <a:pt x="1194336" y="85442"/>
                  </a:lnTo>
                  <a:lnTo>
                    <a:pt x="1197169" y="87330"/>
                  </a:lnTo>
                  <a:lnTo>
                    <a:pt x="1196335" y="90320"/>
                  </a:lnTo>
                  <a:lnTo>
                    <a:pt x="1196335" y="95198"/>
                  </a:lnTo>
                  <a:lnTo>
                    <a:pt x="1198335" y="97243"/>
                  </a:lnTo>
                  <a:lnTo>
                    <a:pt x="1199168" y="97243"/>
                  </a:lnTo>
                  <a:lnTo>
                    <a:pt x="1202334" y="97243"/>
                  </a:lnTo>
                  <a:lnTo>
                    <a:pt x="1205167" y="94096"/>
                  </a:lnTo>
                  <a:lnTo>
                    <a:pt x="1206334" y="91421"/>
                  </a:lnTo>
                  <a:lnTo>
                    <a:pt x="1205167" y="84655"/>
                  </a:lnTo>
                  <a:lnTo>
                    <a:pt x="1203168" y="80879"/>
                  </a:lnTo>
                  <a:lnTo>
                    <a:pt x="1203168" y="78990"/>
                  </a:lnTo>
                  <a:lnTo>
                    <a:pt x="1204334" y="78990"/>
                  </a:lnTo>
                  <a:lnTo>
                    <a:pt x="1205167" y="79777"/>
                  </a:lnTo>
                  <a:lnTo>
                    <a:pt x="1206334" y="84655"/>
                  </a:lnTo>
                  <a:lnTo>
                    <a:pt x="1207167" y="86543"/>
                  </a:lnTo>
                  <a:lnTo>
                    <a:pt x="1209167" y="88432"/>
                  </a:lnTo>
                  <a:lnTo>
                    <a:pt x="1213166" y="89218"/>
                  </a:lnTo>
                  <a:lnTo>
                    <a:pt x="1217166" y="89218"/>
                  </a:lnTo>
                  <a:lnTo>
                    <a:pt x="1221165" y="86543"/>
                  </a:lnTo>
                  <a:lnTo>
                    <a:pt x="1224331" y="82767"/>
                  </a:lnTo>
                  <a:lnTo>
                    <a:pt x="1223165" y="74113"/>
                  </a:lnTo>
                  <a:lnTo>
                    <a:pt x="1223165" y="69549"/>
                  </a:lnTo>
                  <a:lnTo>
                    <a:pt x="1224331" y="68448"/>
                  </a:lnTo>
                  <a:lnTo>
                    <a:pt x="1225165" y="69549"/>
                  </a:lnTo>
                  <a:lnTo>
                    <a:pt x="1224331" y="74113"/>
                  </a:lnTo>
                  <a:lnTo>
                    <a:pt x="1225165" y="77102"/>
                  </a:lnTo>
                  <a:lnTo>
                    <a:pt x="1226331" y="78990"/>
                  </a:lnTo>
                  <a:lnTo>
                    <a:pt x="1231497" y="79777"/>
                  </a:lnTo>
                  <a:lnTo>
                    <a:pt x="1234330" y="78990"/>
                  </a:lnTo>
                  <a:lnTo>
                    <a:pt x="1237496" y="77889"/>
                  </a:lnTo>
                  <a:lnTo>
                    <a:pt x="1241496" y="74113"/>
                  </a:lnTo>
                  <a:lnTo>
                    <a:pt x="1241496" y="76001"/>
                  </a:lnTo>
                  <a:lnTo>
                    <a:pt x="1240329" y="77889"/>
                  </a:lnTo>
                  <a:lnTo>
                    <a:pt x="1238330" y="79777"/>
                  </a:lnTo>
                  <a:lnTo>
                    <a:pt x="1233497" y="81665"/>
                  </a:lnTo>
                  <a:lnTo>
                    <a:pt x="1228331" y="81665"/>
                  </a:lnTo>
                  <a:lnTo>
                    <a:pt x="1225165" y="82767"/>
                  </a:lnTo>
                  <a:lnTo>
                    <a:pt x="1222332" y="88432"/>
                  </a:lnTo>
                  <a:lnTo>
                    <a:pt x="1220332" y="91421"/>
                  </a:lnTo>
                  <a:lnTo>
                    <a:pt x="1216333" y="91421"/>
                  </a:lnTo>
                  <a:lnTo>
                    <a:pt x="1212333" y="93310"/>
                  </a:lnTo>
                  <a:lnTo>
                    <a:pt x="1209167" y="95985"/>
                  </a:lnTo>
                  <a:lnTo>
                    <a:pt x="1204334" y="99761"/>
                  </a:lnTo>
                  <a:lnTo>
                    <a:pt x="1201168" y="99761"/>
                  </a:lnTo>
                  <a:lnTo>
                    <a:pt x="1196335" y="99132"/>
                  </a:lnTo>
                  <a:lnTo>
                    <a:pt x="1193169" y="99132"/>
                  </a:lnTo>
                </a:path>
                <a:path w="1652270" h="1093470">
                  <a:moveTo>
                    <a:pt x="0" y="1093442"/>
                  </a:moveTo>
                  <a:lnTo>
                    <a:pt x="9998" y="1063860"/>
                  </a:lnTo>
                  <a:lnTo>
                    <a:pt x="13998" y="105253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6" name="object 3596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995744" y="1027064"/>
              <a:ext cx="157229" cy="167500"/>
            </a:xfrm>
            <a:prstGeom prst="rect">
              <a:avLst/>
            </a:prstGeom>
          </p:spPr>
        </p:pic>
        <p:sp>
          <p:nvSpPr>
            <p:cNvPr id="3597" name="object 3597"/>
            <p:cNvSpPr/>
            <p:nvPr/>
          </p:nvSpPr>
          <p:spPr>
            <a:xfrm>
              <a:off x="6126023" y="785101"/>
              <a:ext cx="725805" cy="364490"/>
            </a:xfrm>
            <a:custGeom>
              <a:avLst/>
              <a:gdLst/>
              <a:ahLst/>
              <a:cxnLst/>
              <a:rect l="l" t="t" r="r" b="b"/>
              <a:pathLst>
                <a:path w="725804" h="364490">
                  <a:moveTo>
                    <a:pt x="725398" y="8026"/>
                  </a:moveTo>
                  <a:lnTo>
                    <a:pt x="719404" y="5029"/>
                  </a:lnTo>
                  <a:lnTo>
                    <a:pt x="717410" y="1892"/>
                  </a:lnTo>
                  <a:lnTo>
                    <a:pt x="712901" y="0"/>
                  </a:lnTo>
                  <a:lnTo>
                    <a:pt x="704240" y="0"/>
                  </a:lnTo>
                  <a:lnTo>
                    <a:pt x="692912" y="1892"/>
                  </a:lnTo>
                  <a:lnTo>
                    <a:pt x="686904" y="3149"/>
                  </a:lnTo>
                  <a:lnTo>
                    <a:pt x="678916" y="8813"/>
                  </a:lnTo>
                  <a:lnTo>
                    <a:pt x="676910" y="14478"/>
                  </a:lnTo>
                  <a:lnTo>
                    <a:pt x="672909" y="20142"/>
                  </a:lnTo>
                  <a:lnTo>
                    <a:pt x="667740" y="23126"/>
                  </a:lnTo>
                  <a:lnTo>
                    <a:pt x="657745" y="28790"/>
                  </a:lnTo>
                  <a:lnTo>
                    <a:pt x="653745" y="36347"/>
                  </a:lnTo>
                  <a:lnTo>
                    <a:pt x="652919" y="37134"/>
                  </a:lnTo>
                  <a:lnTo>
                    <a:pt x="650913" y="42799"/>
                  </a:lnTo>
                  <a:lnTo>
                    <a:pt x="644588" y="48780"/>
                  </a:lnTo>
                  <a:lnTo>
                    <a:pt x="634580" y="60896"/>
                  </a:lnTo>
                  <a:lnTo>
                    <a:pt x="631748" y="66560"/>
                  </a:lnTo>
                  <a:lnTo>
                    <a:pt x="629754" y="68453"/>
                  </a:lnTo>
                  <a:lnTo>
                    <a:pt x="624586" y="67818"/>
                  </a:lnTo>
                  <a:lnTo>
                    <a:pt x="618591" y="67818"/>
                  </a:lnTo>
                  <a:lnTo>
                    <a:pt x="610590" y="65925"/>
                  </a:lnTo>
                  <a:lnTo>
                    <a:pt x="604583" y="64668"/>
                  </a:lnTo>
                  <a:lnTo>
                    <a:pt x="599427" y="66560"/>
                  </a:lnTo>
                  <a:lnTo>
                    <a:pt x="592594" y="65925"/>
                  </a:lnTo>
                  <a:lnTo>
                    <a:pt x="585419" y="65925"/>
                  </a:lnTo>
                  <a:lnTo>
                    <a:pt x="577253" y="71589"/>
                  </a:lnTo>
                  <a:lnTo>
                    <a:pt x="566089" y="79146"/>
                  </a:lnTo>
                  <a:lnTo>
                    <a:pt x="558088" y="83705"/>
                  </a:lnTo>
                  <a:lnTo>
                    <a:pt x="553262" y="87490"/>
                  </a:lnTo>
                  <a:lnTo>
                    <a:pt x="547268" y="89687"/>
                  </a:lnTo>
                  <a:lnTo>
                    <a:pt x="536092" y="87490"/>
                  </a:lnTo>
                  <a:lnTo>
                    <a:pt x="532765" y="86702"/>
                  </a:lnTo>
                  <a:lnTo>
                    <a:pt x="528104" y="85598"/>
                  </a:lnTo>
                  <a:lnTo>
                    <a:pt x="522935" y="84810"/>
                  </a:lnTo>
                  <a:lnTo>
                    <a:pt x="516102" y="85598"/>
                  </a:lnTo>
                  <a:lnTo>
                    <a:pt x="507771" y="85598"/>
                  </a:lnTo>
                  <a:lnTo>
                    <a:pt x="497763" y="88595"/>
                  </a:lnTo>
                  <a:lnTo>
                    <a:pt x="487768" y="93472"/>
                  </a:lnTo>
                  <a:lnTo>
                    <a:pt x="482942" y="97243"/>
                  </a:lnTo>
                  <a:lnTo>
                    <a:pt x="481774" y="99923"/>
                  </a:lnTo>
                  <a:lnTo>
                    <a:pt x="483768" y="103695"/>
                  </a:lnTo>
                  <a:lnTo>
                    <a:pt x="488937" y="110464"/>
                  </a:lnTo>
                  <a:lnTo>
                    <a:pt x="494931" y="114236"/>
                  </a:lnTo>
                  <a:lnTo>
                    <a:pt x="497763" y="116916"/>
                  </a:lnTo>
                  <a:lnTo>
                    <a:pt x="498932" y="119900"/>
                  </a:lnTo>
                  <a:lnTo>
                    <a:pt x="497763" y="121793"/>
                  </a:lnTo>
                  <a:lnTo>
                    <a:pt x="500938" y="126352"/>
                  </a:lnTo>
                  <a:lnTo>
                    <a:pt x="504939" y="130606"/>
                  </a:lnTo>
                  <a:lnTo>
                    <a:pt x="512102" y="134378"/>
                  </a:lnTo>
                  <a:lnTo>
                    <a:pt x="518096" y="140042"/>
                  </a:lnTo>
                  <a:lnTo>
                    <a:pt x="522097" y="141935"/>
                  </a:lnTo>
                  <a:lnTo>
                    <a:pt x="526097" y="142722"/>
                  </a:lnTo>
                  <a:lnTo>
                    <a:pt x="530098" y="146494"/>
                  </a:lnTo>
                  <a:lnTo>
                    <a:pt x="533311" y="150266"/>
                  </a:lnTo>
                  <a:lnTo>
                    <a:pt x="532930" y="150266"/>
                  </a:lnTo>
                  <a:lnTo>
                    <a:pt x="534936" y="152158"/>
                  </a:lnTo>
                  <a:lnTo>
                    <a:pt x="516102" y="171361"/>
                  </a:lnTo>
                  <a:lnTo>
                    <a:pt x="503770" y="171361"/>
                  </a:lnTo>
                  <a:lnTo>
                    <a:pt x="491769" y="164592"/>
                  </a:lnTo>
                  <a:lnTo>
                    <a:pt x="480936" y="157822"/>
                  </a:lnTo>
                  <a:lnTo>
                    <a:pt x="473773" y="152158"/>
                  </a:lnTo>
                  <a:lnTo>
                    <a:pt x="469773" y="150266"/>
                  </a:lnTo>
                  <a:lnTo>
                    <a:pt x="465772" y="148386"/>
                  </a:lnTo>
                  <a:lnTo>
                    <a:pt x="462445" y="144602"/>
                  </a:lnTo>
                  <a:lnTo>
                    <a:pt x="456438" y="135013"/>
                  </a:lnTo>
                  <a:lnTo>
                    <a:pt x="451777" y="126352"/>
                  </a:lnTo>
                  <a:lnTo>
                    <a:pt x="447776" y="116916"/>
                  </a:lnTo>
                  <a:lnTo>
                    <a:pt x="446366" y="115023"/>
                  </a:lnTo>
                  <a:lnTo>
                    <a:pt x="445782" y="114236"/>
                  </a:lnTo>
                  <a:lnTo>
                    <a:pt x="443776" y="113131"/>
                  </a:lnTo>
                  <a:lnTo>
                    <a:pt x="440448" y="114236"/>
                  </a:lnTo>
                  <a:lnTo>
                    <a:pt x="434441" y="118008"/>
                  </a:lnTo>
                  <a:lnTo>
                    <a:pt x="426440" y="124460"/>
                  </a:lnTo>
                  <a:lnTo>
                    <a:pt x="423278" y="126352"/>
                  </a:lnTo>
                  <a:lnTo>
                    <a:pt x="421284" y="129349"/>
                  </a:lnTo>
                  <a:lnTo>
                    <a:pt x="417283" y="130606"/>
                  </a:lnTo>
                  <a:lnTo>
                    <a:pt x="406120" y="130606"/>
                  </a:lnTo>
                  <a:lnTo>
                    <a:pt x="384124" y="126352"/>
                  </a:lnTo>
                  <a:lnTo>
                    <a:pt x="366115" y="123685"/>
                  </a:lnTo>
                  <a:lnTo>
                    <a:pt x="362953" y="123685"/>
                  </a:lnTo>
                  <a:lnTo>
                    <a:pt x="342125" y="122580"/>
                  </a:lnTo>
                  <a:lnTo>
                    <a:pt x="334797" y="123685"/>
                  </a:lnTo>
                  <a:lnTo>
                    <a:pt x="325628" y="128244"/>
                  </a:lnTo>
                  <a:lnTo>
                    <a:pt x="322795" y="132486"/>
                  </a:lnTo>
                  <a:lnTo>
                    <a:pt x="322795" y="147599"/>
                  </a:lnTo>
                  <a:lnTo>
                    <a:pt x="323621" y="152158"/>
                  </a:lnTo>
                  <a:lnTo>
                    <a:pt x="323938" y="152158"/>
                  </a:lnTo>
                  <a:lnTo>
                    <a:pt x="324789" y="157035"/>
                  </a:lnTo>
                  <a:lnTo>
                    <a:pt x="325628" y="157822"/>
                  </a:lnTo>
                  <a:lnTo>
                    <a:pt x="327621" y="160820"/>
                  </a:lnTo>
                  <a:lnTo>
                    <a:pt x="335622" y="168363"/>
                  </a:lnTo>
                  <a:lnTo>
                    <a:pt x="346125" y="175133"/>
                  </a:lnTo>
                  <a:lnTo>
                    <a:pt x="352958" y="182689"/>
                  </a:lnTo>
                  <a:lnTo>
                    <a:pt x="358127" y="187248"/>
                  </a:lnTo>
                  <a:lnTo>
                    <a:pt x="358952" y="189141"/>
                  </a:lnTo>
                  <a:lnTo>
                    <a:pt x="360959" y="192747"/>
                  </a:lnTo>
                  <a:lnTo>
                    <a:pt x="360959" y="192913"/>
                  </a:lnTo>
                  <a:lnTo>
                    <a:pt x="362115" y="194805"/>
                  </a:lnTo>
                  <a:lnTo>
                    <a:pt x="364959" y="198577"/>
                  </a:lnTo>
                  <a:lnTo>
                    <a:pt x="364959" y="201574"/>
                  </a:lnTo>
                  <a:lnTo>
                    <a:pt x="324789" y="219824"/>
                  </a:lnTo>
                  <a:lnTo>
                    <a:pt x="320789" y="219824"/>
                  </a:lnTo>
                  <a:lnTo>
                    <a:pt x="315633" y="216039"/>
                  </a:lnTo>
                  <a:lnTo>
                    <a:pt x="307632" y="209283"/>
                  </a:lnTo>
                  <a:lnTo>
                    <a:pt x="303161" y="204241"/>
                  </a:lnTo>
                  <a:lnTo>
                    <a:pt x="302463" y="203454"/>
                  </a:lnTo>
                  <a:lnTo>
                    <a:pt x="297624" y="203454"/>
                  </a:lnTo>
                  <a:lnTo>
                    <a:pt x="291630" y="204241"/>
                  </a:lnTo>
                  <a:lnTo>
                    <a:pt x="282460" y="211162"/>
                  </a:lnTo>
                  <a:lnTo>
                    <a:pt x="280466" y="217932"/>
                  </a:lnTo>
                  <a:lnTo>
                    <a:pt x="279628" y="223596"/>
                  </a:lnTo>
                  <a:lnTo>
                    <a:pt x="274472" y="236816"/>
                  </a:lnTo>
                  <a:lnTo>
                    <a:pt x="268465" y="248932"/>
                  </a:lnTo>
                  <a:lnTo>
                    <a:pt x="264464" y="253809"/>
                  </a:lnTo>
                  <a:lnTo>
                    <a:pt x="261302" y="256794"/>
                  </a:lnTo>
                  <a:lnTo>
                    <a:pt x="259295" y="262458"/>
                  </a:lnTo>
                  <a:lnTo>
                    <a:pt x="235305" y="291731"/>
                  </a:lnTo>
                  <a:lnTo>
                    <a:pt x="223977" y="289052"/>
                  </a:lnTo>
                  <a:lnTo>
                    <a:pt x="191973" y="266395"/>
                  </a:lnTo>
                  <a:lnTo>
                    <a:pt x="191401" y="265137"/>
                  </a:lnTo>
                  <a:lnTo>
                    <a:pt x="188810" y="259473"/>
                  </a:lnTo>
                  <a:lnTo>
                    <a:pt x="188810" y="253809"/>
                  </a:lnTo>
                  <a:lnTo>
                    <a:pt x="183984" y="250037"/>
                  </a:lnTo>
                  <a:lnTo>
                    <a:pt x="178816" y="244373"/>
                  </a:lnTo>
                  <a:lnTo>
                    <a:pt x="173977" y="236816"/>
                  </a:lnTo>
                  <a:lnTo>
                    <a:pt x="168808" y="226275"/>
                  </a:lnTo>
                  <a:lnTo>
                    <a:pt x="164820" y="222491"/>
                  </a:lnTo>
                  <a:lnTo>
                    <a:pt x="161810" y="220611"/>
                  </a:lnTo>
                  <a:lnTo>
                    <a:pt x="158813" y="218719"/>
                  </a:lnTo>
                  <a:lnTo>
                    <a:pt x="155651" y="217932"/>
                  </a:lnTo>
                  <a:lnTo>
                    <a:pt x="126492" y="245160"/>
                  </a:lnTo>
                  <a:lnTo>
                    <a:pt x="124485" y="250825"/>
                  </a:lnTo>
                  <a:lnTo>
                    <a:pt x="124587" y="276466"/>
                  </a:lnTo>
                  <a:lnTo>
                    <a:pt x="136817" y="313601"/>
                  </a:lnTo>
                  <a:lnTo>
                    <a:pt x="146812" y="324929"/>
                  </a:lnTo>
                  <a:lnTo>
                    <a:pt x="147650" y="328714"/>
                  </a:lnTo>
                  <a:lnTo>
                    <a:pt x="146812" y="335470"/>
                  </a:lnTo>
                  <a:lnTo>
                    <a:pt x="142824" y="339255"/>
                  </a:lnTo>
                  <a:lnTo>
                    <a:pt x="135648" y="343027"/>
                  </a:lnTo>
                  <a:lnTo>
                    <a:pt x="122326" y="344919"/>
                  </a:lnTo>
                  <a:lnTo>
                    <a:pt x="115658" y="344919"/>
                  </a:lnTo>
                  <a:lnTo>
                    <a:pt x="105651" y="339255"/>
                  </a:lnTo>
                  <a:lnTo>
                    <a:pt x="92329" y="324142"/>
                  </a:lnTo>
                  <a:lnTo>
                    <a:pt x="84328" y="307149"/>
                  </a:lnTo>
                  <a:lnTo>
                    <a:pt x="80327" y="295821"/>
                  </a:lnTo>
                  <a:lnTo>
                    <a:pt x="74333" y="284022"/>
                  </a:lnTo>
                  <a:lnTo>
                    <a:pt x="72326" y="279615"/>
                  </a:lnTo>
                  <a:lnTo>
                    <a:pt x="73164" y="272059"/>
                  </a:lnTo>
                  <a:lnTo>
                    <a:pt x="74333" y="250037"/>
                  </a:lnTo>
                  <a:lnTo>
                    <a:pt x="73164" y="245160"/>
                  </a:lnTo>
                  <a:lnTo>
                    <a:pt x="70332" y="244373"/>
                  </a:lnTo>
                  <a:lnTo>
                    <a:pt x="64325" y="243268"/>
                  </a:lnTo>
                  <a:lnTo>
                    <a:pt x="41998" y="242481"/>
                  </a:lnTo>
                  <a:lnTo>
                    <a:pt x="26835" y="239496"/>
                  </a:lnTo>
                  <a:lnTo>
                    <a:pt x="24752" y="238709"/>
                  </a:lnTo>
                  <a:lnTo>
                    <a:pt x="16840" y="235712"/>
                  </a:lnTo>
                  <a:lnTo>
                    <a:pt x="14008" y="234924"/>
                  </a:lnTo>
                  <a:lnTo>
                    <a:pt x="8001" y="235712"/>
                  </a:lnTo>
                  <a:lnTo>
                    <a:pt x="2832" y="239496"/>
                  </a:lnTo>
                  <a:lnTo>
                    <a:pt x="838" y="243268"/>
                  </a:lnTo>
                  <a:lnTo>
                    <a:pt x="0" y="247040"/>
                  </a:lnTo>
                  <a:lnTo>
                    <a:pt x="0" y="248145"/>
                  </a:lnTo>
                  <a:lnTo>
                    <a:pt x="838" y="250037"/>
                  </a:lnTo>
                  <a:lnTo>
                    <a:pt x="2006" y="250825"/>
                  </a:lnTo>
                  <a:lnTo>
                    <a:pt x="4838" y="253809"/>
                  </a:lnTo>
                  <a:lnTo>
                    <a:pt x="8001" y="262458"/>
                  </a:lnTo>
                  <a:lnTo>
                    <a:pt x="10007" y="265137"/>
                  </a:lnTo>
                  <a:lnTo>
                    <a:pt x="12839" y="267030"/>
                  </a:lnTo>
                  <a:lnTo>
                    <a:pt x="14008" y="270179"/>
                  </a:lnTo>
                  <a:lnTo>
                    <a:pt x="14008" y="273951"/>
                  </a:lnTo>
                  <a:lnTo>
                    <a:pt x="12001" y="277723"/>
                  </a:lnTo>
                  <a:lnTo>
                    <a:pt x="8839" y="281508"/>
                  </a:lnTo>
                  <a:lnTo>
                    <a:pt x="12001" y="282130"/>
                  </a:lnTo>
                  <a:lnTo>
                    <a:pt x="14008" y="280250"/>
                  </a:lnTo>
                  <a:lnTo>
                    <a:pt x="16002" y="276466"/>
                  </a:lnTo>
                  <a:lnTo>
                    <a:pt x="16840" y="273951"/>
                  </a:lnTo>
                  <a:lnTo>
                    <a:pt x="16840" y="270179"/>
                  </a:lnTo>
                  <a:lnTo>
                    <a:pt x="14833" y="267030"/>
                  </a:lnTo>
                  <a:lnTo>
                    <a:pt x="12001" y="264350"/>
                  </a:lnTo>
                  <a:lnTo>
                    <a:pt x="8001" y="255701"/>
                  </a:lnTo>
                  <a:lnTo>
                    <a:pt x="4838" y="250037"/>
                  </a:lnTo>
                  <a:lnTo>
                    <a:pt x="4000" y="248145"/>
                  </a:lnTo>
                  <a:lnTo>
                    <a:pt x="2832" y="247040"/>
                  </a:lnTo>
                  <a:lnTo>
                    <a:pt x="2832" y="245160"/>
                  </a:lnTo>
                  <a:lnTo>
                    <a:pt x="4838" y="243268"/>
                  </a:lnTo>
                  <a:lnTo>
                    <a:pt x="10007" y="238709"/>
                  </a:lnTo>
                  <a:lnTo>
                    <a:pt x="14008" y="238709"/>
                  </a:lnTo>
                  <a:lnTo>
                    <a:pt x="20840" y="240588"/>
                  </a:lnTo>
                  <a:lnTo>
                    <a:pt x="32004" y="244373"/>
                  </a:lnTo>
                  <a:lnTo>
                    <a:pt x="41160" y="245160"/>
                  </a:lnTo>
                  <a:lnTo>
                    <a:pt x="68326" y="245160"/>
                  </a:lnTo>
                  <a:lnTo>
                    <a:pt x="69164" y="247040"/>
                  </a:lnTo>
                  <a:lnTo>
                    <a:pt x="71158" y="251917"/>
                  </a:lnTo>
                  <a:lnTo>
                    <a:pt x="70332" y="263245"/>
                  </a:lnTo>
                  <a:lnTo>
                    <a:pt x="69164" y="270179"/>
                  </a:lnTo>
                  <a:lnTo>
                    <a:pt x="70332" y="273951"/>
                  </a:lnTo>
                  <a:lnTo>
                    <a:pt x="70332" y="280250"/>
                  </a:lnTo>
                  <a:lnTo>
                    <a:pt x="72326" y="285915"/>
                  </a:lnTo>
                  <a:lnTo>
                    <a:pt x="75158" y="290944"/>
                  </a:lnTo>
                  <a:lnTo>
                    <a:pt x="77165" y="295821"/>
                  </a:lnTo>
                  <a:lnTo>
                    <a:pt x="79159" y="301485"/>
                  </a:lnTo>
                  <a:lnTo>
                    <a:pt x="81165" y="307936"/>
                  </a:lnTo>
                  <a:lnTo>
                    <a:pt x="87160" y="318477"/>
                  </a:lnTo>
                  <a:lnTo>
                    <a:pt x="90322" y="324142"/>
                  </a:lnTo>
                  <a:lnTo>
                    <a:pt x="102323" y="338620"/>
                  </a:lnTo>
                  <a:lnTo>
                    <a:pt x="109651" y="346176"/>
                  </a:lnTo>
                  <a:lnTo>
                    <a:pt x="115658" y="346798"/>
                  </a:lnTo>
                  <a:lnTo>
                    <a:pt x="121653" y="346798"/>
                  </a:lnTo>
                  <a:lnTo>
                    <a:pt x="150812" y="328714"/>
                  </a:lnTo>
                  <a:lnTo>
                    <a:pt x="148818" y="324929"/>
                  </a:lnTo>
                  <a:lnTo>
                    <a:pt x="142824" y="317385"/>
                  </a:lnTo>
                  <a:lnTo>
                    <a:pt x="135648" y="307149"/>
                  </a:lnTo>
                  <a:lnTo>
                    <a:pt x="130492" y="295821"/>
                  </a:lnTo>
                  <a:lnTo>
                    <a:pt x="127647" y="281508"/>
                  </a:lnTo>
                  <a:lnTo>
                    <a:pt x="126657" y="270179"/>
                  </a:lnTo>
                  <a:lnTo>
                    <a:pt x="126733" y="265137"/>
                  </a:lnTo>
                  <a:lnTo>
                    <a:pt x="127647" y="253022"/>
                  </a:lnTo>
                  <a:lnTo>
                    <a:pt x="129654" y="245160"/>
                  </a:lnTo>
                  <a:lnTo>
                    <a:pt x="130492" y="241376"/>
                  </a:lnTo>
                  <a:lnTo>
                    <a:pt x="155651" y="220611"/>
                  </a:lnTo>
                  <a:lnTo>
                    <a:pt x="161645" y="222491"/>
                  </a:lnTo>
                  <a:lnTo>
                    <a:pt x="166814" y="227380"/>
                  </a:lnTo>
                  <a:lnTo>
                    <a:pt x="169976" y="231152"/>
                  </a:lnTo>
                  <a:lnTo>
                    <a:pt x="171983" y="235712"/>
                  </a:lnTo>
                  <a:lnTo>
                    <a:pt x="175983" y="242481"/>
                  </a:lnTo>
                  <a:lnTo>
                    <a:pt x="181978" y="250825"/>
                  </a:lnTo>
                  <a:lnTo>
                    <a:pt x="185978" y="255701"/>
                  </a:lnTo>
                  <a:lnTo>
                    <a:pt x="184810" y="260578"/>
                  </a:lnTo>
                  <a:lnTo>
                    <a:pt x="181978" y="273951"/>
                  </a:lnTo>
                  <a:lnTo>
                    <a:pt x="178816" y="282130"/>
                  </a:lnTo>
                  <a:lnTo>
                    <a:pt x="177977" y="285915"/>
                  </a:lnTo>
                  <a:lnTo>
                    <a:pt x="178816" y="292836"/>
                  </a:lnTo>
                  <a:lnTo>
                    <a:pt x="180809" y="295821"/>
                  </a:lnTo>
                  <a:lnTo>
                    <a:pt x="187972" y="298500"/>
                  </a:lnTo>
                  <a:lnTo>
                    <a:pt x="203974" y="304165"/>
                  </a:lnTo>
                  <a:lnTo>
                    <a:pt x="211302" y="310934"/>
                  </a:lnTo>
                  <a:lnTo>
                    <a:pt x="221310" y="320370"/>
                  </a:lnTo>
                  <a:lnTo>
                    <a:pt x="227304" y="328714"/>
                  </a:lnTo>
                  <a:lnTo>
                    <a:pt x="231305" y="331698"/>
                  </a:lnTo>
                  <a:lnTo>
                    <a:pt x="242468" y="334848"/>
                  </a:lnTo>
                  <a:lnTo>
                    <a:pt x="250469" y="339255"/>
                  </a:lnTo>
                  <a:lnTo>
                    <a:pt x="261302" y="348691"/>
                  </a:lnTo>
                  <a:lnTo>
                    <a:pt x="272465" y="358292"/>
                  </a:lnTo>
                  <a:lnTo>
                    <a:pt x="275628" y="362064"/>
                  </a:lnTo>
                  <a:lnTo>
                    <a:pt x="276466" y="363956"/>
                  </a:lnTo>
                  <a:lnTo>
                    <a:pt x="279628" y="363956"/>
                  </a:lnTo>
                  <a:lnTo>
                    <a:pt x="273634" y="356400"/>
                  </a:lnTo>
                  <a:lnTo>
                    <a:pt x="267296" y="350735"/>
                  </a:lnTo>
                  <a:lnTo>
                    <a:pt x="262470" y="348068"/>
                  </a:lnTo>
                  <a:lnTo>
                    <a:pt x="257302" y="342404"/>
                  </a:lnTo>
                  <a:lnTo>
                    <a:pt x="247307" y="335470"/>
                  </a:lnTo>
                  <a:lnTo>
                    <a:pt x="241300" y="332486"/>
                  </a:lnTo>
                  <a:lnTo>
                    <a:pt x="236474" y="330593"/>
                  </a:lnTo>
                  <a:lnTo>
                    <a:pt x="231305" y="329806"/>
                  </a:lnTo>
                  <a:lnTo>
                    <a:pt x="225971" y="323049"/>
                  </a:lnTo>
                  <a:lnTo>
                    <a:pt x="215303" y="310934"/>
                  </a:lnTo>
                  <a:lnTo>
                    <a:pt x="205981" y="303377"/>
                  </a:lnTo>
                  <a:lnTo>
                    <a:pt x="196811" y="300380"/>
                  </a:lnTo>
                  <a:lnTo>
                    <a:pt x="184810" y="294716"/>
                  </a:lnTo>
                  <a:lnTo>
                    <a:pt x="181978" y="292836"/>
                  </a:lnTo>
                  <a:lnTo>
                    <a:pt x="180809" y="289052"/>
                  </a:lnTo>
                  <a:lnTo>
                    <a:pt x="180809" y="283387"/>
                  </a:lnTo>
                  <a:lnTo>
                    <a:pt x="183984" y="273951"/>
                  </a:lnTo>
                  <a:lnTo>
                    <a:pt x="186817" y="265137"/>
                  </a:lnTo>
                  <a:lnTo>
                    <a:pt x="188810" y="265137"/>
                  </a:lnTo>
                  <a:lnTo>
                    <a:pt x="192811" y="270802"/>
                  </a:lnTo>
                  <a:lnTo>
                    <a:pt x="201980" y="278358"/>
                  </a:lnTo>
                  <a:lnTo>
                    <a:pt x="213969" y="285915"/>
                  </a:lnTo>
                  <a:lnTo>
                    <a:pt x="223304" y="290944"/>
                  </a:lnTo>
                  <a:lnTo>
                    <a:pt x="227977" y="292836"/>
                  </a:lnTo>
                  <a:lnTo>
                    <a:pt x="233972" y="293928"/>
                  </a:lnTo>
                  <a:lnTo>
                    <a:pt x="240474" y="292836"/>
                  </a:lnTo>
                  <a:lnTo>
                    <a:pt x="242684" y="291731"/>
                  </a:lnTo>
                  <a:lnTo>
                    <a:pt x="246468" y="289839"/>
                  </a:lnTo>
                  <a:lnTo>
                    <a:pt x="252476" y="283387"/>
                  </a:lnTo>
                  <a:lnTo>
                    <a:pt x="257302" y="275844"/>
                  </a:lnTo>
                  <a:lnTo>
                    <a:pt x="262470" y="259473"/>
                  </a:lnTo>
                  <a:lnTo>
                    <a:pt x="265303" y="253809"/>
                  </a:lnTo>
                  <a:lnTo>
                    <a:pt x="269633" y="250037"/>
                  </a:lnTo>
                  <a:lnTo>
                    <a:pt x="273634" y="243268"/>
                  </a:lnTo>
                  <a:lnTo>
                    <a:pt x="278460" y="230047"/>
                  </a:lnTo>
                  <a:lnTo>
                    <a:pt x="281635" y="221703"/>
                  </a:lnTo>
                  <a:lnTo>
                    <a:pt x="283629" y="214160"/>
                  </a:lnTo>
                  <a:lnTo>
                    <a:pt x="285635" y="211162"/>
                  </a:lnTo>
                  <a:lnTo>
                    <a:pt x="290461" y="206133"/>
                  </a:lnTo>
                  <a:lnTo>
                    <a:pt x="295630" y="205498"/>
                  </a:lnTo>
                  <a:lnTo>
                    <a:pt x="298462" y="204241"/>
                  </a:lnTo>
                  <a:lnTo>
                    <a:pt x="301625" y="205498"/>
                  </a:lnTo>
                  <a:lnTo>
                    <a:pt x="306793" y="209283"/>
                  </a:lnTo>
                  <a:lnTo>
                    <a:pt x="314794" y="217932"/>
                  </a:lnTo>
                  <a:lnTo>
                    <a:pt x="320789" y="222491"/>
                  </a:lnTo>
                  <a:lnTo>
                    <a:pt x="325628" y="222491"/>
                  </a:lnTo>
                  <a:lnTo>
                    <a:pt x="329628" y="220611"/>
                  </a:lnTo>
                  <a:lnTo>
                    <a:pt x="335622" y="219824"/>
                  </a:lnTo>
                  <a:lnTo>
                    <a:pt x="344119" y="216039"/>
                  </a:lnTo>
                  <a:lnTo>
                    <a:pt x="356120" y="211162"/>
                  </a:lnTo>
                  <a:lnTo>
                    <a:pt x="362953" y="206133"/>
                  </a:lnTo>
                  <a:lnTo>
                    <a:pt x="366953" y="202361"/>
                  </a:lnTo>
                  <a:lnTo>
                    <a:pt x="366953" y="196684"/>
                  </a:lnTo>
                  <a:lnTo>
                    <a:pt x="366115" y="195910"/>
                  </a:lnTo>
                  <a:lnTo>
                    <a:pt x="362953" y="191287"/>
                  </a:lnTo>
                  <a:lnTo>
                    <a:pt x="362953" y="191020"/>
                  </a:lnTo>
                  <a:lnTo>
                    <a:pt x="361035" y="188480"/>
                  </a:lnTo>
                  <a:lnTo>
                    <a:pt x="338785" y="168363"/>
                  </a:lnTo>
                  <a:lnTo>
                    <a:pt x="326796" y="157035"/>
                  </a:lnTo>
                  <a:lnTo>
                    <a:pt x="325628" y="153263"/>
                  </a:lnTo>
                  <a:lnTo>
                    <a:pt x="325628" y="152158"/>
                  </a:lnTo>
                  <a:lnTo>
                    <a:pt x="325628" y="150266"/>
                  </a:lnTo>
                  <a:lnTo>
                    <a:pt x="325285" y="150266"/>
                  </a:lnTo>
                  <a:lnTo>
                    <a:pt x="323621" y="140677"/>
                  </a:lnTo>
                  <a:lnTo>
                    <a:pt x="324789" y="135013"/>
                  </a:lnTo>
                  <a:lnTo>
                    <a:pt x="324789" y="132486"/>
                  </a:lnTo>
                  <a:lnTo>
                    <a:pt x="327621" y="129349"/>
                  </a:lnTo>
                  <a:lnTo>
                    <a:pt x="333629" y="126352"/>
                  </a:lnTo>
                  <a:lnTo>
                    <a:pt x="340791" y="125564"/>
                  </a:lnTo>
                  <a:lnTo>
                    <a:pt x="356958" y="124460"/>
                  </a:lnTo>
                  <a:lnTo>
                    <a:pt x="362953" y="125564"/>
                  </a:lnTo>
                  <a:lnTo>
                    <a:pt x="362953" y="124777"/>
                  </a:lnTo>
                  <a:lnTo>
                    <a:pt x="368122" y="125564"/>
                  </a:lnTo>
                  <a:lnTo>
                    <a:pt x="381279" y="128244"/>
                  </a:lnTo>
                  <a:lnTo>
                    <a:pt x="399288" y="131229"/>
                  </a:lnTo>
                  <a:lnTo>
                    <a:pt x="410451" y="132486"/>
                  </a:lnTo>
                  <a:lnTo>
                    <a:pt x="417283" y="131229"/>
                  </a:lnTo>
                  <a:lnTo>
                    <a:pt x="421284" y="131229"/>
                  </a:lnTo>
                  <a:lnTo>
                    <a:pt x="424446" y="130606"/>
                  </a:lnTo>
                  <a:lnTo>
                    <a:pt x="427278" y="126352"/>
                  </a:lnTo>
                  <a:lnTo>
                    <a:pt x="428447" y="124460"/>
                  </a:lnTo>
                  <a:lnTo>
                    <a:pt x="432447" y="121793"/>
                  </a:lnTo>
                  <a:lnTo>
                    <a:pt x="438442" y="116916"/>
                  </a:lnTo>
                  <a:lnTo>
                    <a:pt x="441782" y="115023"/>
                  </a:lnTo>
                  <a:lnTo>
                    <a:pt x="444449" y="115023"/>
                  </a:lnTo>
                  <a:lnTo>
                    <a:pt x="445782" y="116916"/>
                  </a:lnTo>
                  <a:lnTo>
                    <a:pt x="448437" y="124460"/>
                  </a:lnTo>
                  <a:lnTo>
                    <a:pt x="453771" y="134378"/>
                  </a:lnTo>
                  <a:lnTo>
                    <a:pt x="458444" y="144602"/>
                  </a:lnTo>
                  <a:lnTo>
                    <a:pt x="464439" y="149479"/>
                  </a:lnTo>
                  <a:lnTo>
                    <a:pt x="469773" y="152158"/>
                  </a:lnTo>
                  <a:lnTo>
                    <a:pt x="469938" y="152158"/>
                  </a:lnTo>
                  <a:lnTo>
                    <a:pt x="476935" y="155930"/>
                  </a:lnTo>
                  <a:lnTo>
                    <a:pt x="483768" y="161607"/>
                  </a:lnTo>
                  <a:lnTo>
                    <a:pt x="497763" y="170256"/>
                  </a:lnTo>
                  <a:lnTo>
                    <a:pt x="509765" y="173240"/>
                  </a:lnTo>
                  <a:lnTo>
                    <a:pt x="518096" y="173240"/>
                  </a:lnTo>
                  <a:lnTo>
                    <a:pt x="536930" y="155155"/>
                  </a:lnTo>
                  <a:lnTo>
                    <a:pt x="536092" y="151371"/>
                  </a:lnTo>
                  <a:lnTo>
                    <a:pt x="532930" y="146494"/>
                  </a:lnTo>
                  <a:lnTo>
                    <a:pt x="526097" y="140677"/>
                  </a:lnTo>
                  <a:lnTo>
                    <a:pt x="522935" y="140042"/>
                  </a:lnTo>
                  <a:lnTo>
                    <a:pt x="516928" y="136271"/>
                  </a:lnTo>
                  <a:lnTo>
                    <a:pt x="512940" y="133121"/>
                  </a:lnTo>
                  <a:lnTo>
                    <a:pt x="506933" y="129349"/>
                  </a:lnTo>
                  <a:lnTo>
                    <a:pt x="501764" y="124460"/>
                  </a:lnTo>
                  <a:lnTo>
                    <a:pt x="500938" y="121793"/>
                  </a:lnTo>
                  <a:lnTo>
                    <a:pt x="500938" y="118008"/>
                  </a:lnTo>
                  <a:lnTo>
                    <a:pt x="485775" y="103695"/>
                  </a:lnTo>
                  <a:lnTo>
                    <a:pt x="483768" y="99923"/>
                  </a:lnTo>
                  <a:lnTo>
                    <a:pt x="485775" y="98031"/>
                  </a:lnTo>
                  <a:lnTo>
                    <a:pt x="491769" y="94259"/>
                  </a:lnTo>
                  <a:lnTo>
                    <a:pt x="505764" y="87490"/>
                  </a:lnTo>
                  <a:lnTo>
                    <a:pt x="514096" y="87490"/>
                  </a:lnTo>
                  <a:lnTo>
                    <a:pt x="520928" y="86702"/>
                  </a:lnTo>
                  <a:lnTo>
                    <a:pt x="528929" y="88595"/>
                  </a:lnTo>
                  <a:lnTo>
                    <a:pt x="545261" y="91579"/>
                  </a:lnTo>
                  <a:lnTo>
                    <a:pt x="549262" y="91579"/>
                  </a:lnTo>
                  <a:lnTo>
                    <a:pt x="552678" y="89687"/>
                  </a:lnTo>
                  <a:lnTo>
                    <a:pt x="560095" y="85598"/>
                  </a:lnTo>
                  <a:lnTo>
                    <a:pt x="579424" y="72224"/>
                  </a:lnTo>
                  <a:lnTo>
                    <a:pt x="586587" y="67818"/>
                  </a:lnTo>
                  <a:lnTo>
                    <a:pt x="599427" y="67818"/>
                  </a:lnTo>
                  <a:lnTo>
                    <a:pt x="604583" y="66560"/>
                  </a:lnTo>
                  <a:lnTo>
                    <a:pt x="610590" y="67818"/>
                  </a:lnTo>
                  <a:lnTo>
                    <a:pt x="617753" y="68453"/>
                  </a:lnTo>
                  <a:lnTo>
                    <a:pt x="624586" y="68453"/>
                  </a:lnTo>
                  <a:lnTo>
                    <a:pt x="628586" y="69710"/>
                  </a:lnTo>
                  <a:lnTo>
                    <a:pt x="631748" y="70332"/>
                  </a:lnTo>
                  <a:lnTo>
                    <a:pt x="633755" y="68453"/>
                  </a:lnTo>
                  <a:lnTo>
                    <a:pt x="637755" y="60896"/>
                  </a:lnTo>
                  <a:lnTo>
                    <a:pt x="641743" y="55232"/>
                  </a:lnTo>
                  <a:lnTo>
                    <a:pt x="647750" y="48780"/>
                  </a:lnTo>
                  <a:lnTo>
                    <a:pt x="651751" y="43903"/>
                  </a:lnTo>
                  <a:lnTo>
                    <a:pt x="657745" y="43903"/>
                  </a:lnTo>
                  <a:lnTo>
                    <a:pt x="667740" y="44691"/>
                  </a:lnTo>
                  <a:lnTo>
                    <a:pt x="672909" y="45783"/>
                  </a:lnTo>
                  <a:lnTo>
                    <a:pt x="677748" y="48780"/>
                  </a:lnTo>
                  <a:lnTo>
                    <a:pt x="680910" y="48780"/>
                  </a:lnTo>
                  <a:lnTo>
                    <a:pt x="690245" y="47675"/>
                  </a:lnTo>
                  <a:lnTo>
                    <a:pt x="700913" y="45783"/>
                  </a:lnTo>
                  <a:lnTo>
                    <a:pt x="714235" y="45783"/>
                  </a:lnTo>
                  <a:lnTo>
                    <a:pt x="717410" y="47675"/>
                  </a:lnTo>
                  <a:lnTo>
                    <a:pt x="725398" y="51460"/>
                  </a:lnTo>
                  <a:lnTo>
                    <a:pt x="725398" y="48780"/>
                  </a:lnTo>
                  <a:lnTo>
                    <a:pt x="717727" y="45783"/>
                  </a:lnTo>
                  <a:lnTo>
                    <a:pt x="714908" y="44691"/>
                  </a:lnTo>
                  <a:lnTo>
                    <a:pt x="706907" y="42799"/>
                  </a:lnTo>
                  <a:lnTo>
                    <a:pt x="698906" y="44691"/>
                  </a:lnTo>
                  <a:lnTo>
                    <a:pt x="684911" y="46570"/>
                  </a:lnTo>
                  <a:lnTo>
                    <a:pt x="681748" y="47675"/>
                  </a:lnTo>
                  <a:lnTo>
                    <a:pt x="679742" y="47675"/>
                  </a:lnTo>
                  <a:lnTo>
                    <a:pt x="672909" y="44691"/>
                  </a:lnTo>
                  <a:lnTo>
                    <a:pt x="670407" y="43903"/>
                  </a:lnTo>
                  <a:lnTo>
                    <a:pt x="666915" y="42799"/>
                  </a:lnTo>
                  <a:lnTo>
                    <a:pt x="654913" y="42799"/>
                  </a:lnTo>
                  <a:lnTo>
                    <a:pt x="654913" y="40119"/>
                  </a:lnTo>
                  <a:lnTo>
                    <a:pt x="659752" y="28790"/>
                  </a:lnTo>
                  <a:lnTo>
                    <a:pt x="663752" y="26911"/>
                  </a:lnTo>
                  <a:lnTo>
                    <a:pt x="667740" y="25806"/>
                  </a:lnTo>
                  <a:lnTo>
                    <a:pt x="673747" y="22034"/>
                  </a:lnTo>
                  <a:lnTo>
                    <a:pt x="677748" y="17462"/>
                  </a:lnTo>
                  <a:lnTo>
                    <a:pt x="679742" y="10706"/>
                  </a:lnTo>
                  <a:lnTo>
                    <a:pt x="684237" y="6921"/>
                  </a:lnTo>
                  <a:lnTo>
                    <a:pt x="688911" y="3771"/>
                  </a:lnTo>
                  <a:lnTo>
                    <a:pt x="696912" y="1892"/>
                  </a:lnTo>
                  <a:lnTo>
                    <a:pt x="710907" y="1892"/>
                  </a:lnTo>
                  <a:lnTo>
                    <a:pt x="714908" y="3771"/>
                  </a:lnTo>
                  <a:lnTo>
                    <a:pt x="723404" y="8813"/>
                  </a:lnTo>
                  <a:lnTo>
                    <a:pt x="725398" y="9918"/>
                  </a:lnTo>
                  <a:lnTo>
                    <a:pt x="725398" y="8026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8" name="object 3598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6401662" y="1147163"/>
              <a:ext cx="449771" cy="246886"/>
            </a:xfrm>
            <a:prstGeom prst="rect">
              <a:avLst/>
            </a:prstGeom>
          </p:spPr>
        </p:pic>
        <p:sp>
          <p:nvSpPr>
            <p:cNvPr id="3599" name="object 3599"/>
            <p:cNvSpPr/>
            <p:nvPr/>
          </p:nvSpPr>
          <p:spPr>
            <a:xfrm>
              <a:off x="6849427" y="726147"/>
              <a:ext cx="725805" cy="845185"/>
            </a:xfrm>
            <a:custGeom>
              <a:avLst/>
              <a:gdLst/>
              <a:ahLst/>
              <a:cxnLst/>
              <a:rect l="l" t="t" r="r" b="b"/>
              <a:pathLst>
                <a:path w="725804" h="845185">
                  <a:moveTo>
                    <a:pt x="838" y="649020"/>
                  </a:moveTo>
                  <a:lnTo>
                    <a:pt x="0" y="645248"/>
                  </a:lnTo>
                  <a:lnTo>
                    <a:pt x="0" y="654685"/>
                  </a:lnTo>
                  <a:lnTo>
                    <a:pt x="838" y="649020"/>
                  </a:lnTo>
                  <a:close/>
                </a:path>
                <a:path w="725804" h="845185">
                  <a:moveTo>
                    <a:pt x="5321" y="509447"/>
                  </a:moveTo>
                  <a:lnTo>
                    <a:pt x="2832" y="509447"/>
                  </a:lnTo>
                  <a:lnTo>
                    <a:pt x="0" y="509447"/>
                  </a:lnTo>
                  <a:lnTo>
                    <a:pt x="1993" y="510235"/>
                  </a:lnTo>
                  <a:lnTo>
                    <a:pt x="4838" y="510235"/>
                  </a:lnTo>
                  <a:lnTo>
                    <a:pt x="5321" y="509447"/>
                  </a:lnTo>
                  <a:close/>
                </a:path>
                <a:path w="725804" h="845185">
                  <a:moveTo>
                    <a:pt x="6832" y="600557"/>
                  </a:moveTo>
                  <a:lnTo>
                    <a:pt x="4838" y="598678"/>
                  </a:lnTo>
                  <a:lnTo>
                    <a:pt x="1993" y="598043"/>
                  </a:lnTo>
                  <a:lnTo>
                    <a:pt x="0" y="598043"/>
                  </a:lnTo>
                  <a:lnTo>
                    <a:pt x="0" y="598678"/>
                  </a:lnTo>
                  <a:lnTo>
                    <a:pt x="2832" y="599935"/>
                  </a:lnTo>
                  <a:lnTo>
                    <a:pt x="4000" y="599935"/>
                  </a:lnTo>
                  <a:lnTo>
                    <a:pt x="4838" y="603707"/>
                  </a:lnTo>
                  <a:lnTo>
                    <a:pt x="2832" y="605599"/>
                  </a:lnTo>
                  <a:lnTo>
                    <a:pt x="1993" y="610006"/>
                  </a:lnTo>
                  <a:lnTo>
                    <a:pt x="0" y="613143"/>
                  </a:lnTo>
                  <a:lnTo>
                    <a:pt x="0" y="615823"/>
                  </a:lnTo>
                  <a:lnTo>
                    <a:pt x="4000" y="609371"/>
                  </a:lnTo>
                  <a:lnTo>
                    <a:pt x="6832" y="605599"/>
                  </a:lnTo>
                  <a:lnTo>
                    <a:pt x="6832" y="600557"/>
                  </a:lnTo>
                  <a:close/>
                </a:path>
                <a:path w="725804" h="845185">
                  <a:moveTo>
                    <a:pt x="6832" y="503783"/>
                  </a:moveTo>
                  <a:lnTo>
                    <a:pt x="0" y="502691"/>
                  </a:lnTo>
                  <a:lnTo>
                    <a:pt x="0" y="505675"/>
                  </a:lnTo>
                  <a:lnTo>
                    <a:pt x="2832" y="505675"/>
                  </a:lnTo>
                  <a:lnTo>
                    <a:pt x="4838" y="507568"/>
                  </a:lnTo>
                  <a:lnTo>
                    <a:pt x="3987" y="508355"/>
                  </a:lnTo>
                  <a:lnTo>
                    <a:pt x="5994" y="508355"/>
                  </a:lnTo>
                  <a:lnTo>
                    <a:pt x="6832" y="504571"/>
                  </a:lnTo>
                  <a:lnTo>
                    <a:pt x="6832" y="503783"/>
                  </a:lnTo>
                  <a:close/>
                </a:path>
                <a:path w="725804" h="845185">
                  <a:moveTo>
                    <a:pt x="14833" y="451548"/>
                  </a:moveTo>
                  <a:lnTo>
                    <a:pt x="10833" y="450443"/>
                  </a:lnTo>
                  <a:lnTo>
                    <a:pt x="4838" y="449656"/>
                  </a:lnTo>
                  <a:lnTo>
                    <a:pt x="0" y="448564"/>
                  </a:lnTo>
                  <a:lnTo>
                    <a:pt x="0" y="449656"/>
                  </a:lnTo>
                  <a:lnTo>
                    <a:pt x="6832" y="450443"/>
                  </a:lnTo>
                  <a:lnTo>
                    <a:pt x="10833" y="451548"/>
                  </a:lnTo>
                  <a:lnTo>
                    <a:pt x="12001" y="453440"/>
                  </a:lnTo>
                  <a:lnTo>
                    <a:pt x="10833" y="456107"/>
                  </a:lnTo>
                  <a:lnTo>
                    <a:pt x="8001" y="459892"/>
                  </a:lnTo>
                  <a:lnTo>
                    <a:pt x="4838" y="461772"/>
                  </a:lnTo>
                  <a:lnTo>
                    <a:pt x="0" y="462876"/>
                  </a:lnTo>
                  <a:lnTo>
                    <a:pt x="0" y="464769"/>
                  </a:lnTo>
                  <a:lnTo>
                    <a:pt x="1993" y="464769"/>
                  </a:lnTo>
                  <a:lnTo>
                    <a:pt x="6832" y="463664"/>
                  </a:lnTo>
                  <a:lnTo>
                    <a:pt x="10833" y="460984"/>
                  </a:lnTo>
                  <a:lnTo>
                    <a:pt x="14833" y="451548"/>
                  </a:lnTo>
                  <a:close/>
                </a:path>
                <a:path w="725804" h="845185">
                  <a:moveTo>
                    <a:pt x="47155" y="412750"/>
                  </a:moveTo>
                  <a:lnTo>
                    <a:pt x="45999" y="412750"/>
                  </a:lnTo>
                  <a:lnTo>
                    <a:pt x="45161" y="408940"/>
                  </a:lnTo>
                  <a:lnTo>
                    <a:pt x="41160" y="407670"/>
                  </a:lnTo>
                  <a:lnTo>
                    <a:pt x="37998" y="407670"/>
                  </a:lnTo>
                  <a:lnTo>
                    <a:pt x="31165" y="412750"/>
                  </a:lnTo>
                  <a:lnTo>
                    <a:pt x="25996" y="412750"/>
                  </a:lnTo>
                  <a:lnTo>
                    <a:pt x="24701" y="411480"/>
                  </a:lnTo>
                  <a:lnTo>
                    <a:pt x="20828" y="407670"/>
                  </a:lnTo>
                  <a:lnTo>
                    <a:pt x="18834" y="407670"/>
                  </a:lnTo>
                  <a:lnTo>
                    <a:pt x="16827" y="411480"/>
                  </a:lnTo>
                  <a:lnTo>
                    <a:pt x="16827" y="415290"/>
                  </a:lnTo>
                  <a:lnTo>
                    <a:pt x="25463" y="422478"/>
                  </a:lnTo>
                  <a:lnTo>
                    <a:pt x="24828" y="422910"/>
                  </a:lnTo>
                  <a:lnTo>
                    <a:pt x="24003" y="424014"/>
                  </a:lnTo>
                  <a:lnTo>
                    <a:pt x="20497" y="422910"/>
                  </a:lnTo>
                  <a:lnTo>
                    <a:pt x="20828" y="422910"/>
                  </a:lnTo>
                  <a:lnTo>
                    <a:pt x="20015" y="422770"/>
                  </a:lnTo>
                  <a:lnTo>
                    <a:pt x="17995" y="422122"/>
                  </a:lnTo>
                  <a:lnTo>
                    <a:pt x="13995" y="421017"/>
                  </a:lnTo>
                  <a:lnTo>
                    <a:pt x="8001" y="422122"/>
                  </a:lnTo>
                  <a:lnTo>
                    <a:pt x="6832" y="422910"/>
                  </a:lnTo>
                  <a:lnTo>
                    <a:pt x="5994" y="424802"/>
                  </a:lnTo>
                  <a:lnTo>
                    <a:pt x="8001" y="429679"/>
                  </a:lnTo>
                  <a:lnTo>
                    <a:pt x="14833" y="429679"/>
                  </a:lnTo>
                  <a:lnTo>
                    <a:pt x="13995" y="431558"/>
                  </a:lnTo>
                  <a:lnTo>
                    <a:pt x="12827" y="432346"/>
                  </a:lnTo>
                  <a:lnTo>
                    <a:pt x="4000" y="434555"/>
                  </a:lnTo>
                  <a:lnTo>
                    <a:pt x="0" y="435343"/>
                  </a:lnTo>
                  <a:lnTo>
                    <a:pt x="0" y="437222"/>
                  </a:lnTo>
                  <a:lnTo>
                    <a:pt x="10833" y="435343"/>
                  </a:lnTo>
                  <a:lnTo>
                    <a:pt x="14833" y="433451"/>
                  </a:lnTo>
                  <a:lnTo>
                    <a:pt x="17995" y="431558"/>
                  </a:lnTo>
                  <a:lnTo>
                    <a:pt x="17995" y="428574"/>
                  </a:lnTo>
                  <a:lnTo>
                    <a:pt x="13995" y="426681"/>
                  </a:lnTo>
                  <a:lnTo>
                    <a:pt x="8826" y="425894"/>
                  </a:lnTo>
                  <a:lnTo>
                    <a:pt x="8001" y="425894"/>
                  </a:lnTo>
                  <a:lnTo>
                    <a:pt x="8001" y="424014"/>
                  </a:lnTo>
                  <a:lnTo>
                    <a:pt x="12827" y="422910"/>
                  </a:lnTo>
                  <a:lnTo>
                    <a:pt x="17995" y="424802"/>
                  </a:lnTo>
                  <a:lnTo>
                    <a:pt x="24003" y="425894"/>
                  </a:lnTo>
                  <a:lnTo>
                    <a:pt x="26835" y="424802"/>
                  </a:lnTo>
                  <a:lnTo>
                    <a:pt x="27990" y="424014"/>
                  </a:lnTo>
                  <a:lnTo>
                    <a:pt x="27990" y="422910"/>
                  </a:lnTo>
                  <a:lnTo>
                    <a:pt x="27990" y="421640"/>
                  </a:lnTo>
                  <a:lnTo>
                    <a:pt x="27990" y="421017"/>
                  </a:lnTo>
                  <a:lnTo>
                    <a:pt x="27495" y="421017"/>
                  </a:lnTo>
                  <a:lnTo>
                    <a:pt x="21996" y="414020"/>
                  </a:lnTo>
                  <a:lnTo>
                    <a:pt x="20828" y="412750"/>
                  </a:lnTo>
                  <a:lnTo>
                    <a:pt x="20828" y="411480"/>
                  </a:lnTo>
                  <a:lnTo>
                    <a:pt x="26835" y="415290"/>
                  </a:lnTo>
                  <a:lnTo>
                    <a:pt x="33997" y="416560"/>
                  </a:lnTo>
                  <a:lnTo>
                    <a:pt x="35496" y="412750"/>
                  </a:lnTo>
                  <a:lnTo>
                    <a:pt x="35991" y="411480"/>
                  </a:lnTo>
                  <a:lnTo>
                    <a:pt x="37998" y="408940"/>
                  </a:lnTo>
                  <a:lnTo>
                    <a:pt x="41160" y="408940"/>
                  </a:lnTo>
                  <a:lnTo>
                    <a:pt x="43167" y="411480"/>
                  </a:lnTo>
                  <a:lnTo>
                    <a:pt x="45161" y="415290"/>
                  </a:lnTo>
                  <a:lnTo>
                    <a:pt x="47155" y="412750"/>
                  </a:lnTo>
                  <a:close/>
                </a:path>
                <a:path w="725804" h="845185">
                  <a:moveTo>
                    <a:pt x="68795" y="419557"/>
                  </a:moveTo>
                  <a:lnTo>
                    <a:pt x="63157" y="416560"/>
                  </a:lnTo>
                  <a:lnTo>
                    <a:pt x="59156" y="412750"/>
                  </a:lnTo>
                  <a:lnTo>
                    <a:pt x="57162" y="411480"/>
                  </a:lnTo>
                  <a:lnTo>
                    <a:pt x="53987" y="411480"/>
                  </a:lnTo>
                  <a:lnTo>
                    <a:pt x="49161" y="412750"/>
                  </a:lnTo>
                  <a:lnTo>
                    <a:pt x="55994" y="412750"/>
                  </a:lnTo>
                  <a:lnTo>
                    <a:pt x="59156" y="415290"/>
                  </a:lnTo>
                  <a:lnTo>
                    <a:pt x="66319" y="419100"/>
                  </a:lnTo>
                  <a:lnTo>
                    <a:pt x="68795" y="419557"/>
                  </a:lnTo>
                  <a:close/>
                </a:path>
                <a:path w="725804" h="845185">
                  <a:moveTo>
                    <a:pt x="73152" y="420370"/>
                  </a:moveTo>
                  <a:lnTo>
                    <a:pt x="68795" y="419557"/>
                  </a:lnTo>
                  <a:lnTo>
                    <a:pt x="70319" y="420370"/>
                  </a:lnTo>
                  <a:lnTo>
                    <a:pt x="73152" y="420370"/>
                  </a:lnTo>
                  <a:close/>
                </a:path>
                <a:path w="725804" h="845185">
                  <a:moveTo>
                    <a:pt x="83159" y="125730"/>
                  </a:moveTo>
                  <a:lnTo>
                    <a:pt x="75158" y="127000"/>
                  </a:lnTo>
                  <a:lnTo>
                    <a:pt x="70319" y="128270"/>
                  </a:lnTo>
                  <a:lnTo>
                    <a:pt x="66319" y="125730"/>
                  </a:lnTo>
                  <a:lnTo>
                    <a:pt x="63157" y="121920"/>
                  </a:lnTo>
                  <a:lnTo>
                    <a:pt x="61988" y="118110"/>
                  </a:lnTo>
                  <a:lnTo>
                    <a:pt x="59321" y="115570"/>
                  </a:lnTo>
                  <a:lnTo>
                    <a:pt x="57988" y="114300"/>
                  </a:lnTo>
                  <a:lnTo>
                    <a:pt x="49161" y="114300"/>
                  </a:lnTo>
                  <a:lnTo>
                    <a:pt x="43167" y="116840"/>
                  </a:lnTo>
                  <a:lnTo>
                    <a:pt x="37998" y="118110"/>
                  </a:lnTo>
                  <a:lnTo>
                    <a:pt x="35991" y="118110"/>
                  </a:lnTo>
                  <a:lnTo>
                    <a:pt x="35166" y="116840"/>
                  </a:lnTo>
                  <a:lnTo>
                    <a:pt x="31165" y="111760"/>
                  </a:lnTo>
                  <a:lnTo>
                    <a:pt x="29159" y="106680"/>
                  </a:lnTo>
                  <a:lnTo>
                    <a:pt x="27990" y="105410"/>
                  </a:lnTo>
                  <a:lnTo>
                    <a:pt x="26835" y="104140"/>
                  </a:lnTo>
                  <a:lnTo>
                    <a:pt x="24828" y="102870"/>
                  </a:lnTo>
                  <a:lnTo>
                    <a:pt x="21996" y="102870"/>
                  </a:lnTo>
                  <a:lnTo>
                    <a:pt x="9994" y="107950"/>
                  </a:lnTo>
                  <a:lnTo>
                    <a:pt x="5994" y="109220"/>
                  </a:lnTo>
                  <a:lnTo>
                    <a:pt x="1993" y="107950"/>
                  </a:lnTo>
                  <a:lnTo>
                    <a:pt x="0" y="106680"/>
                  </a:lnTo>
                  <a:lnTo>
                    <a:pt x="0" y="110490"/>
                  </a:lnTo>
                  <a:lnTo>
                    <a:pt x="5994" y="110490"/>
                  </a:lnTo>
                  <a:lnTo>
                    <a:pt x="9994" y="109220"/>
                  </a:lnTo>
                  <a:lnTo>
                    <a:pt x="17995" y="106680"/>
                  </a:lnTo>
                  <a:lnTo>
                    <a:pt x="22834" y="105410"/>
                  </a:lnTo>
                  <a:lnTo>
                    <a:pt x="24828" y="105410"/>
                  </a:lnTo>
                  <a:lnTo>
                    <a:pt x="25996" y="106680"/>
                  </a:lnTo>
                  <a:lnTo>
                    <a:pt x="27990" y="109220"/>
                  </a:lnTo>
                  <a:lnTo>
                    <a:pt x="29159" y="114300"/>
                  </a:lnTo>
                  <a:lnTo>
                    <a:pt x="29159" y="119380"/>
                  </a:lnTo>
                  <a:lnTo>
                    <a:pt x="31991" y="121920"/>
                  </a:lnTo>
                  <a:lnTo>
                    <a:pt x="37998" y="120650"/>
                  </a:lnTo>
                  <a:lnTo>
                    <a:pt x="42989" y="118110"/>
                  </a:lnTo>
                  <a:lnTo>
                    <a:pt x="47993" y="115570"/>
                  </a:lnTo>
                  <a:lnTo>
                    <a:pt x="55156" y="115570"/>
                  </a:lnTo>
                  <a:lnTo>
                    <a:pt x="59156" y="118110"/>
                  </a:lnTo>
                  <a:lnTo>
                    <a:pt x="59994" y="120650"/>
                  </a:lnTo>
                  <a:lnTo>
                    <a:pt x="61988" y="121920"/>
                  </a:lnTo>
                  <a:lnTo>
                    <a:pt x="63157" y="125730"/>
                  </a:lnTo>
                  <a:lnTo>
                    <a:pt x="67157" y="129540"/>
                  </a:lnTo>
                  <a:lnTo>
                    <a:pt x="71158" y="129540"/>
                  </a:lnTo>
                  <a:lnTo>
                    <a:pt x="78320" y="128270"/>
                  </a:lnTo>
                  <a:lnTo>
                    <a:pt x="83159" y="125730"/>
                  </a:lnTo>
                  <a:close/>
                </a:path>
                <a:path w="725804" h="845185">
                  <a:moveTo>
                    <a:pt x="97650" y="426681"/>
                  </a:moveTo>
                  <a:lnTo>
                    <a:pt x="95148" y="422122"/>
                  </a:lnTo>
                  <a:lnTo>
                    <a:pt x="95148" y="421017"/>
                  </a:lnTo>
                  <a:lnTo>
                    <a:pt x="94399" y="421017"/>
                  </a:lnTo>
                  <a:lnTo>
                    <a:pt x="93154" y="417830"/>
                  </a:lnTo>
                  <a:lnTo>
                    <a:pt x="94488" y="416560"/>
                  </a:lnTo>
                  <a:lnTo>
                    <a:pt x="95148" y="412750"/>
                  </a:lnTo>
                  <a:lnTo>
                    <a:pt x="94488" y="410210"/>
                  </a:lnTo>
                  <a:lnTo>
                    <a:pt x="88493" y="402590"/>
                  </a:lnTo>
                  <a:lnTo>
                    <a:pt x="86715" y="401320"/>
                  </a:lnTo>
                  <a:lnTo>
                    <a:pt x="83159" y="398780"/>
                  </a:lnTo>
                  <a:lnTo>
                    <a:pt x="77152" y="400050"/>
                  </a:lnTo>
                  <a:lnTo>
                    <a:pt x="75158" y="401320"/>
                  </a:lnTo>
                  <a:lnTo>
                    <a:pt x="72326" y="402590"/>
                  </a:lnTo>
                  <a:lnTo>
                    <a:pt x="71158" y="405130"/>
                  </a:lnTo>
                  <a:lnTo>
                    <a:pt x="73152" y="408940"/>
                  </a:lnTo>
                  <a:lnTo>
                    <a:pt x="80327" y="414020"/>
                  </a:lnTo>
                  <a:lnTo>
                    <a:pt x="83159" y="416560"/>
                  </a:lnTo>
                  <a:lnTo>
                    <a:pt x="83159" y="419100"/>
                  </a:lnTo>
                  <a:lnTo>
                    <a:pt x="81153" y="420370"/>
                  </a:lnTo>
                  <a:lnTo>
                    <a:pt x="73152" y="420370"/>
                  </a:lnTo>
                  <a:lnTo>
                    <a:pt x="79159" y="422910"/>
                  </a:lnTo>
                  <a:lnTo>
                    <a:pt x="82321" y="421640"/>
                  </a:lnTo>
                  <a:lnTo>
                    <a:pt x="84493" y="420370"/>
                  </a:lnTo>
                  <a:lnTo>
                    <a:pt x="85153" y="416560"/>
                  </a:lnTo>
                  <a:lnTo>
                    <a:pt x="82321" y="412750"/>
                  </a:lnTo>
                  <a:lnTo>
                    <a:pt x="76327" y="407670"/>
                  </a:lnTo>
                  <a:lnTo>
                    <a:pt x="74320" y="406400"/>
                  </a:lnTo>
                  <a:lnTo>
                    <a:pt x="75158" y="403860"/>
                  </a:lnTo>
                  <a:lnTo>
                    <a:pt x="77152" y="401320"/>
                  </a:lnTo>
                  <a:lnTo>
                    <a:pt x="82321" y="401320"/>
                  </a:lnTo>
                  <a:lnTo>
                    <a:pt x="86487" y="403860"/>
                  </a:lnTo>
                  <a:lnTo>
                    <a:pt x="92494" y="408940"/>
                  </a:lnTo>
                  <a:lnTo>
                    <a:pt x="93154" y="412750"/>
                  </a:lnTo>
                  <a:lnTo>
                    <a:pt x="91160" y="415290"/>
                  </a:lnTo>
                  <a:lnTo>
                    <a:pt x="91160" y="416560"/>
                  </a:lnTo>
                  <a:lnTo>
                    <a:pt x="90487" y="420370"/>
                  </a:lnTo>
                  <a:lnTo>
                    <a:pt x="91160" y="421017"/>
                  </a:lnTo>
                  <a:lnTo>
                    <a:pt x="93154" y="422910"/>
                  </a:lnTo>
                  <a:lnTo>
                    <a:pt x="93319" y="422910"/>
                  </a:lnTo>
                  <a:lnTo>
                    <a:pt x="97650" y="426681"/>
                  </a:lnTo>
                  <a:close/>
                </a:path>
                <a:path w="725804" h="845185">
                  <a:moveTo>
                    <a:pt x="147650" y="127000"/>
                  </a:moveTo>
                  <a:lnTo>
                    <a:pt x="145643" y="125730"/>
                  </a:lnTo>
                  <a:lnTo>
                    <a:pt x="142811" y="123190"/>
                  </a:lnTo>
                  <a:lnTo>
                    <a:pt x="136817" y="123190"/>
                  </a:lnTo>
                  <a:lnTo>
                    <a:pt x="132816" y="124460"/>
                  </a:lnTo>
                  <a:lnTo>
                    <a:pt x="128485" y="125730"/>
                  </a:lnTo>
                  <a:lnTo>
                    <a:pt x="125653" y="129540"/>
                  </a:lnTo>
                  <a:lnTo>
                    <a:pt x="124485" y="137160"/>
                  </a:lnTo>
                  <a:lnTo>
                    <a:pt x="123647" y="139700"/>
                  </a:lnTo>
                  <a:lnTo>
                    <a:pt x="122478" y="139700"/>
                  </a:lnTo>
                  <a:lnTo>
                    <a:pt x="118478" y="138430"/>
                  </a:lnTo>
                  <a:lnTo>
                    <a:pt x="115646" y="138430"/>
                  </a:lnTo>
                  <a:lnTo>
                    <a:pt x="113652" y="139700"/>
                  </a:lnTo>
                  <a:lnTo>
                    <a:pt x="112483" y="144780"/>
                  </a:lnTo>
                  <a:lnTo>
                    <a:pt x="110490" y="146050"/>
                  </a:lnTo>
                  <a:lnTo>
                    <a:pt x="108483" y="146050"/>
                  </a:lnTo>
                  <a:lnTo>
                    <a:pt x="105651" y="144780"/>
                  </a:lnTo>
                  <a:lnTo>
                    <a:pt x="101650" y="137160"/>
                  </a:lnTo>
                  <a:lnTo>
                    <a:pt x="99656" y="132080"/>
                  </a:lnTo>
                  <a:lnTo>
                    <a:pt x="96481" y="130810"/>
                  </a:lnTo>
                  <a:lnTo>
                    <a:pt x="90487" y="128270"/>
                  </a:lnTo>
                  <a:lnTo>
                    <a:pt x="85153" y="125730"/>
                  </a:lnTo>
                  <a:lnTo>
                    <a:pt x="83159" y="125730"/>
                  </a:lnTo>
                  <a:lnTo>
                    <a:pt x="93154" y="132080"/>
                  </a:lnTo>
                  <a:lnTo>
                    <a:pt x="97650" y="133350"/>
                  </a:lnTo>
                  <a:lnTo>
                    <a:pt x="98488" y="133350"/>
                  </a:lnTo>
                  <a:lnTo>
                    <a:pt x="100482" y="139700"/>
                  </a:lnTo>
                  <a:lnTo>
                    <a:pt x="103657" y="144780"/>
                  </a:lnTo>
                  <a:lnTo>
                    <a:pt x="108483" y="148590"/>
                  </a:lnTo>
                  <a:lnTo>
                    <a:pt x="113652" y="148590"/>
                  </a:lnTo>
                  <a:lnTo>
                    <a:pt x="114490" y="146050"/>
                  </a:lnTo>
                  <a:lnTo>
                    <a:pt x="114490" y="142240"/>
                  </a:lnTo>
                  <a:lnTo>
                    <a:pt x="116484" y="140970"/>
                  </a:lnTo>
                  <a:lnTo>
                    <a:pt x="125653" y="140970"/>
                  </a:lnTo>
                  <a:lnTo>
                    <a:pt x="126479" y="139700"/>
                  </a:lnTo>
                  <a:lnTo>
                    <a:pt x="126479" y="133350"/>
                  </a:lnTo>
                  <a:lnTo>
                    <a:pt x="130479" y="125730"/>
                  </a:lnTo>
                  <a:lnTo>
                    <a:pt x="144818" y="125730"/>
                  </a:lnTo>
                  <a:lnTo>
                    <a:pt x="147650" y="127000"/>
                  </a:lnTo>
                  <a:close/>
                </a:path>
                <a:path w="725804" h="845185">
                  <a:moveTo>
                    <a:pt x="229298" y="422910"/>
                  </a:moveTo>
                  <a:lnTo>
                    <a:pt x="223964" y="427786"/>
                  </a:lnTo>
                  <a:lnTo>
                    <a:pt x="219964" y="430466"/>
                  </a:lnTo>
                  <a:lnTo>
                    <a:pt x="213969" y="429679"/>
                  </a:lnTo>
                  <a:lnTo>
                    <a:pt x="209969" y="431558"/>
                  </a:lnTo>
                  <a:lnTo>
                    <a:pt x="205308" y="435343"/>
                  </a:lnTo>
                  <a:lnTo>
                    <a:pt x="199974" y="441007"/>
                  </a:lnTo>
                  <a:lnTo>
                    <a:pt x="193979" y="442112"/>
                  </a:lnTo>
                  <a:lnTo>
                    <a:pt x="177977" y="430466"/>
                  </a:lnTo>
                  <a:lnTo>
                    <a:pt x="165976" y="427786"/>
                  </a:lnTo>
                  <a:lnTo>
                    <a:pt x="155651" y="425894"/>
                  </a:lnTo>
                  <a:lnTo>
                    <a:pt x="150812" y="426681"/>
                  </a:lnTo>
                  <a:lnTo>
                    <a:pt x="144818" y="428574"/>
                  </a:lnTo>
                  <a:lnTo>
                    <a:pt x="141643" y="430466"/>
                  </a:lnTo>
                  <a:lnTo>
                    <a:pt x="135648" y="430466"/>
                  </a:lnTo>
                  <a:lnTo>
                    <a:pt x="128485" y="429679"/>
                  </a:lnTo>
                  <a:lnTo>
                    <a:pt x="123647" y="427786"/>
                  </a:lnTo>
                  <a:lnTo>
                    <a:pt x="115646" y="422122"/>
                  </a:lnTo>
                  <a:lnTo>
                    <a:pt x="111645" y="421017"/>
                  </a:lnTo>
                  <a:lnTo>
                    <a:pt x="110299" y="421017"/>
                  </a:lnTo>
                  <a:lnTo>
                    <a:pt x="108483" y="420370"/>
                  </a:lnTo>
                  <a:lnTo>
                    <a:pt x="102489" y="420370"/>
                  </a:lnTo>
                  <a:lnTo>
                    <a:pt x="101650" y="422910"/>
                  </a:lnTo>
                  <a:lnTo>
                    <a:pt x="102069" y="422910"/>
                  </a:lnTo>
                  <a:lnTo>
                    <a:pt x="101650" y="424802"/>
                  </a:lnTo>
                  <a:lnTo>
                    <a:pt x="97650" y="426681"/>
                  </a:lnTo>
                  <a:lnTo>
                    <a:pt x="97650" y="428574"/>
                  </a:lnTo>
                  <a:lnTo>
                    <a:pt x="101650" y="428574"/>
                  </a:lnTo>
                  <a:lnTo>
                    <a:pt x="102489" y="425894"/>
                  </a:lnTo>
                  <a:lnTo>
                    <a:pt x="103657" y="424802"/>
                  </a:lnTo>
                  <a:lnTo>
                    <a:pt x="104876" y="422478"/>
                  </a:lnTo>
                  <a:lnTo>
                    <a:pt x="105651" y="421640"/>
                  </a:lnTo>
                  <a:lnTo>
                    <a:pt x="109651" y="422910"/>
                  </a:lnTo>
                  <a:lnTo>
                    <a:pt x="111315" y="422910"/>
                  </a:lnTo>
                  <a:lnTo>
                    <a:pt x="113652" y="424014"/>
                  </a:lnTo>
                  <a:lnTo>
                    <a:pt x="121653" y="428574"/>
                  </a:lnTo>
                  <a:lnTo>
                    <a:pt x="129654" y="430466"/>
                  </a:lnTo>
                  <a:lnTo>
                    <a:pt x="139649" y="432346"/>
                  </a:lnTo>
                  <a:lnTo>
                    <a:pt x="141643" y="432346"/>
                  </a:lnTo>
                  <a:lnTo>
                    <a:pt x="144475" y="430466"/>
                  </a:lnTo>
                  <a:lnTo>
                    <a:pt x="145643" y="429679"/>
                  </a:lnTo>
                  <a:lnTo>
                    <a:pt x="150812" y="427786"/>
                  </a:lnTo>
                  <a:lnTo>
                    <a:pt x="156806" y="427786"/>
                  </a:lnTo>
                  <a:lnTo>
                    <a:pt x="164807" y="428574"/>
                  </a:lnTo>
                  <a:lnTo>
                    <a:pt x="174815" y="431558"/>
                  </a:lnTo>
                  <a:lnTo>
                    <a:pt x="181978" y="436448"/>
                  </a:lnTo>
                  <a:lnTo>
                    <a:pt x="189979" y="442112"/>
                  </a:lnTo>
                  <a:lnTo>
                    <a:pt x="194805" y="443992"/>
                  </a:lnTo>
                  <a:lnTo>
                    <a:pt x="198805" y="442899"/>
                  </a:lnTo>
                  <a:lnTo>
                    <a:pt x="200685" y="442112"/>
                  </a:lnTo>
                  <a:lnTo>
                    <a:pt x="203301" y="441007"/>
                  </a:lnTo>
                  <a:lnTo>
                    <a:pt x="205968" y="436448"/>
                  </a:lnTo>
                  <a:lnTo>
                    <a:pt x="209969" y="434555"/>
                  </a:lnTo>
                  <a:lnTo>
                    <a:pt x="211975" y="433451"/>
                  </a:lnTo>
                  <a:lnTo>
                    <a:pt x="219303" y="433451"/>
                  </a:lnTo>
                  <a:lnTo>
                    <a:pt x="221970" y="432346"/>
                  </a:lnTo>
                  <a:lnTo>
                    <a:pt x="223964" y="430466"/>
                  </a:lnTo>
                  <a:lnTo>
                    <a:pt x="225971" y="428574"/>
                  </a:lnTo>
                  <a:lnTo>
                    <a:pt x="229298" y="422910"/>
                  </a:lnTo>
                  <a:close/>
                </a:path>
                <a:path w="725804" h="845185">
                  <a:moveTo>
                    <a:pt x="284467" y="83820"/>
                  </a:moveTo>
                  <a:lnTo>
                    <a:pt x="279628" y="81280"/>
                  </a:lnTo>
                  <a:lnTo>
                    <a:pt x="265303" y="81280"/>
                  </a:lnTo>
                  <a:lnTo>
                    <a:pt x="251294" y="83820"/>
                  </a:lnTo>
                  <a:lnTo>
                    <a:pt x="245300" y="85090"/>
                  </a:lnTo>
                  <a:lnTo>
                    <a:pt x="239306" y="85090"/>
                  </a:lnTo>
                  <a:lnTo>
                    <a:pt x="235305" y="83820"/>
                  </a:lnTo>
                  <a:lnTo>
                    <a:pt x="223304" y="77470"/>
                  </a:lnTo>
                  <a:lnTo>
                    <a:pt x="213969" y="72390"/>
                  </a:lnTo>
                  <a:lnTo>
                    <a:pt x="205968" y="64770"/>
                  </a:lnTo>
                  <a:lnTo>
                    <a:pt x="196811" y="59690"/>
                  </a:lnTo>
                  <a:lnTo>
                    <a:pt x="182803" y="49530"/>
                  </a:lnTo>
                  <a:lnTo>
                    <a:pt x="177977" y="45720"/>
                  </a:lnTo>
                  <a:lnTo>
                    <a:pt x="174815" y="41910"/>
                  </a:lnTo>
                  <a:lnTo>
                    <a:pt x="172808" y="38100"/>
                  </a:lnTo>
                  <a:lnTo>
                    <a:pt x="172808" y="31750"/>
                  </a:lnTo>
                  <a:lnTo>
                    <a:pt x="174815" y="26670"/>
                  </a:lnTo>
                  <a:lnTo>
                    <a:pt x="174815" y="24130"/>
                  </a:lnTo>
                  <a:lnTo>
                    <a:pt x="170815" y="20320"/>
                  </a:lnTo>
                  <a:lnTo>
                    <a:pt x="167982" y="17780"/>
                  </a:lnTo>
                  <a:lnTo>
                    <a:pt x="164807" y="15240"/>
                  </a:lnTo>
                  <a:lnTo>
                    <a:pt x="161645" y="12700"/>
                  </a:lnTo>
                  <a:lnTo>
                    <a:pt x="157645" y="8890"/>
                  </a:lnTo>
                  <a:lnTo>
                    <a:pt x="155651" y="10160"/>
                  </a:lnTo>
                  <a:lnTo>
                    <a:pt x="158813" y="12700"/>
                  </a:lnTo>
                  <a:lnTo>
                    <a:pt x="158813" y="13970"/>
                  </a:lnTo>
                  <a:lnTo>
                    <a:pt x="156806" y="15240"/>
                  </a:lnTo>
                  <a:lnTo>
                    <a:pt x="151650" y="11430"/>
                  </a:lnTo>
                  <a:lnTo>
                    <a:pt x="143649" y="8890"/>
                  </a:lnTo>
                  <a:lnTo>
                    <a:pt x="140652" y="7620"/>
                  </a:lnTo>
                  <a:lnTo>
                    <a:pt x="137642" y="6350"/>
                  </a:lnTo>
                  <a:lnTo>
                    <a:pt x="109651" y="6350"/>
                  </a:lnTo>
                  <a:lnTo>
                    <a:pt x="100482" y="5080"/>
                  </a:lnTo>
                  <a:lnTo>
                    <a:pt x="90487" y="2540"/>
                  </a:lnTo>
                  <a:lnTo>
                    <a:pt x="84823" y="1270"/>
                  </a:lnTo>
                  <a:lnTo>
                    <a:pt x="79159" y="0"/>
                  </a:lnTo>
                  <a:lnTo>
                    <a:pt x="75158" y="0"/>
                  </a:lnTo>
                  <a:lnTo>
                    <a:pt x="70319" y="2540"/>
                  </a:lnTo>
                  <a:lnTo>
                    <a:pt x="65163" y="5080"/>
                  </a:lnTo>
                  <a:lnTo>
                    <a:pt x="57162" y="5080"/>
                  </a:lnTo>
                  <a:lnTo>
                    <a:pt x="51993" y="7620"/>
                  </a:lnTo>
                  <a:lnTo>
                    <a:pt x="49161" y="10160"/>
                  </a:lnTo>
                  <a:lnTo>
                    <a:pt x="43992" y="12700"/>
                  </a:lnTo>
                  <a:lnTo>
                    <a:pt x="39166" y="19050"/>
                  </a:lnTo>
                  <a:lnTo>
                    <a:pt x="37998" y="25400"/>
                  </a:lnTo>
                  <a:lnTo>
                    <a:pt x="37998" y="34290"/>
                  </a:lnTo>
                  <a:lnTo>
                    <a:pt x="39166" y="41910"/>
                  </a:lnTo>
                  <a:lnTo>
                    <a:pt x="39166" y="45720"/>
                  </a:lnTo>
                  <a:lnTo>
                    <a:pt x="35166" y="53340"/>
                  </a:lnTo>
                  <a:lnTo>
                    <a:pt x="31991" y="57150"/>
                  </a:lnTo>
                  <a:lnTo>
                    <a:pt x="16002" y="64770"/>
                  </a:lnTo>
                  <a:lnTo>
                    <a:pt x="8001" y="67310"/>
                  </a:lnTo>
                  <a:lnTo>
                    <a:pt x="1993" y="67310"/>
                  </a:lnTo>
                  <a:lnTo>
                    <a:pt x="0" y="66040"/>
                  </a:lnTo>
                  <a:lnTo>
                    <a:pt x="0" y="68580"/>
                  </a:lnTo>
                  <a:lnTo>
                    <a:pt x="4000" y="69850"/>
                  </a:lnTo>
                  <a:lnTo>
                    <a:pt x="10833" y="68580"/>
                  </a:lnTo>
                  <a:lnTo>
                    <a:pt x="14325" y="67310"/>
                  </a:lnTo>
                  <a:lnTo>
                    <a:pt x="24828" y="63500"/>
                  </a:lnTo>
                  <a:lnTo>
                    <a:pt x="33159" y="59690"/>
                  </a:lnTo>
                  <a:lnTo>
                    <a:pt x="35991" y="55880"/>
                  </a:lnTo>
                  <a:lnTo>
                    <a:pt x="39992" y="46990"/>
                  </a:lnTo>
                  <a:lnTo>
                    <a:pt x="41998" y="41910"/>
                  </a:lnTo>
                  <a:lnTo>
                    <a:pt x="41160" y="33020"/>
                  </a:lnTo>
                  <a:lnTo>
                    <a:pt x="41998" y="26670"/>
                  </a:lnTo>
                  <a:lnTo>
                    <a:pt x="43167" y="20320"/>
                  </a:lnTo>
                  <a:lnTo>
                    <a:pt x="45161" y="16510"/>
                  </a:lnTo>
                  <a:lnTo>
                    <a:pt x="51993" y="8890"/>
                  </a:lnTo>
                  <a:lnTo>
                    <a:pt x="57988" y="7620"/>
                  </a:lnTo>
                  <a:lnTo>
                    <a:pt x="69151" y="5080"/>
                  </a:lnTo>
                  <a:lnTo>
                    <a:pt x="75158" y="2540"/>
                  </a:lnTo>
                  <a:lnTo>
                    <a:pt x="79159" y="1270"/>
                  </a:lnTo>
                  <a:lnTo>
                    <a:pt x="89154" y="5080"/>
                  </a:lnTo>
                  <a:lnTo>
                    <a:pt x="105651" y="8890"/>
                  </a:lnTo>
                  <a:lnTo>
                    <a:pt x="114490" y="8890"/>
                  </a:lnTo>
                  <a:lnTo>
                    <a:pt x="128485" y="7620"/>
                  </a:lnTo>
                  <a:lnTo>
                    <a:pt x="136817" y="8890"/>
                  </a:lnTo>
                  <a:lnTo>
                    <a:pt x="143649" y="10160"/>
                  </a:lnTo>
                  <a:lnTo>
                    <a:pt x="154813" y="16510"/>
                  </a:lnTo>
                  <a:lnTo>
                    <a:pt x="164807" y="20320"/>
                  </a:lnTo>
                  <a:lnTo>
                    <a:pt x="169976" y="22860"/>
                  </a:lnTo>
                  <a:lnTo>
                    <a:pt x="171970" y="25400"/>
                  </a:lnTo>
                  <a:lnTo>
                    <a:pt x="171970" y="30480"/>
                  </a:lnTo>
                  <a:lnTo>
                    <a:pt x="169976" y="35560"/>
                  </a:lnTo>
                  <a:lnTo>
                    <a:pt x="170815" y="39370"/>
                  </a:lnTo>
                  <a:lnTo>
                    <a:pt x="174815" y="45720"/>
                  </a:lnTo>
                  <a:lnTo>
                    <a:pt x="186804" y="54610"/>
                  </a:lnTo>
                  <a:lnTo>
                    <a:pt x="196811" y="60960"/>
                  </a:lnTo>
                  <a:lnTo>
                    <a:pt x="213309" y="72390"/>
                  </a:lnTo>
                  <a:lnTo>
                    <a:pt x="233299" y="85090"/>
                  </a:lnTo>
                  <a:lnTo>
                    <a:pt x="236474" y="86360"/>
                  </a:lnTo>
                  <a:lnTo>
                    <a:pt x="241300" y="86360"/>
                  </a:lnTo>
                  <a:lnTo>
                    <a:pt x="244462" y="87630"/>
                  </a:lnTo>
                  <a:lnTo>
                    <a:pt x="249301" y="87630"/>
                  </a:lnTo>
                  <a:lnTo>
                    <a:pt x="257302" y="85090"/>
                  </a:lnTo>
                  <a:lnTo>
                    <a:pt x="263296" y="85090"/>
                  </a:lnTo>
                  <a:lnTo>
                    <a:pt x="272465" y="86360"/>
                  </a:lnTo>
                  <a:lnTo>
                    <a:pt x="280466" y="88900"/>
                  </a:lnTo>
                  <a:lnTo>
                    <a:pt x="282460" y="87630"/>
                  </a:lnTo>
                  <a:lnTo>
                    <a:pt x="284467" y="85090"/>
                  </a:lnTo>
                  <a:lnTo>
                    <a:pt x="284467" y="83820"/>
                  </a:lnTo>
                  <a:close/>
                </a:path>
                <a:path w="725804" h="845185">
                  <a:moveTo>
                    <a:pt x="505764" y="658469"/>
                  </a:moveTo>
                  <a:lnTo>
                    <a:pt x="500926" y="658469"/>
                  </a:lnTo>
                  <a:lnTo>
                    <a:pt x="494931" y="662241"/>
                  </a:lnTo>
                  <a:lnTo>
                    <a:pt x="491769" y="665238"/>
                  </a:lnTo>
                  <a:lnTo>
                    <a:pt x="487768" y="670902"/>
                  </a:lnTo>
                  <a:lnTo>
                    <a:pt x="484936" y="674674"/>
                  </a:lnTo>
                  <a:lnTo>
                    <a:pt x="481761" y="680491"/>
                  </a:lnTo>
                  <a:lnTo>
                    <a:pt x="479767" y="683488"/>
                  </a:lnTo>
                  <a:lnTo>
                    <a:pt x="474599" y="687260"/>
                  </a:lnTo>
                  <a:lnTo>
                    <a:pt x="477774" y="687260"/>
                  </a:lnTo>
                  <a:lnTo>
                    <a:pt x="481761" y="683488"/>
                  </a:lnTo>
                  <a:lnTo>
                    <a:pt x="485762" y="678611"/>
                  </a:lnTo>
                  <a:lnTo>
                    <a:pt x="486930" y="675462"/>
                  </a:lnTo>
                  <a:lnTo>
                    <a:pt x="489762" y="671690"/>
                  </a:lnTo>
                  <a:lnTo>
                    <a:pt x="493763" y="666013"/>
                  </a:lnTo>
                  <a:lnTo>
                    <a:pt x="495769" y="663346"/>
                  </a:lnTo>
                  <a:lnTo>
                    <a:pt x="498932" y="661454"/>
                  </a:lnTo>
                  <a:lnTo>
                    <a:pt x="505764" y="658469"/>
                  </a:lnTo>
                  <a:close/>
                </a:path>
                <a:path w="725804" h="845185">
                  <a:moveTo>
                    <a:pt x="725398" y="815505"/>
                  </a:moveTo>
                  <a:lnTo>
                    <a:pt x="715073" y="814247"/>
                  </a:lnTo>
                  <a:lnTo>
                    <a:pt x="700239" y="810463"/>
                  </a:lnTo>
                  <a:lnTo>
                    <a:pt x="694232" y="809840"/>
                  </a:lnTo>
                  <a:lnTo>
                    <a:pt x="690245" y="810463"/>
                  </a:lnTo>
                  <a:lnTo>
                    <a:pt x="688238" y="809840"/>
                  </a:lnTo>
                  <a:lnTo>
                    <a:pt x="686904" y="806691"/>
                  </a:lnTo>
                  <a:lnTo>
                    <a:pt x="678903" y="804799"/>
                  </a:lnTo>
                  <a:lnTo>
                    <a:pt x="671741" y="798042"/>
                  </a:lnTo>
                  <a:lnTo>
                    <a:pt x="668909" y="796150"/>
                  </a:lnTo>
                  <a:lnTo>
                    <a:pt x="662914" y="796150"/>
                  </a:lnTo>
                  <a:lnTo>
                    <a:pt x="655739" y="795362"/>
                  </a:lnTo>
                  <a:lnTo>
                    <a:pt x="647750" y="792378"/>
                  </a:lnTo>
                  <a:lnTo>
                    <a:pt x="643750" y="791591"/>
                  </a:lnTo>
                  <a:lnTo>
                    <a:pt x="636574" y="789698"/>
                  </a:lnTo>
                  <a:lnTo>
                    <a:pt x="634580" y="789698"/>
                  </a:lnTo>
                  <a:lnTo>
                    <a:pt x="632574" y="784821"/>
                  </a:lnTo>
                  <a:lnTo>
                    <a:pt x="631748" y="781050"/>
                  </a:lnTo>
                  <a:lnTo>
                    <a:pt x="628586" y="779157"/>
                  </a:lnTo>
                  <a:lnTo>
                    <a:pt x="624586" y="778370"/>
                  </a:lnTo>
                  <a:lnTo>
                    <a:pt x="620585" y="778370"/>
                  </a:lnTo>
                  <a:lnTo>
                    <a:pt x="615746" y="779157"/>
                  </a:lnTo>
                  <a:lnTo>
                    <a:pt x="611416" y="782142"/>
                  </a:lnTo>
                  <a:lnTo>
                    <a:pt x="605421" y="784034"/>
                  </a:lnTo>
                  <a:lnTo>
                    <a:pt x="599414" y="784821"/>
                  </a:lnTo>
                  <a:lnTo>
                    <a:pt x="597420" y="784821"/>
                  </a:lnTo>
                  <a:lnTo>
                    <a:pt x="595414" y="782929"/>
                  </a:lnTo>
                  <a:lnTo>
                    <a:pt x="590588" y="781050"/>
                  </a:lnTo>
                  <a:lnTo>
                    <a:pt x="584581" y="779157"/>
                  </a:lnTo>
                  <a:lnTo>
                    <a:pt x="577418" y="776478"/>
                  </a:lnTo>
                  <a:lnTo>
                    <a:pt x="574090" y="774598"/>
                  </a:lnTo>
                  <a:lnTo>
                    <a:pt x="571423" y="771601"/>
                  </a:lnTo>
                  <a:lnTo>
                    <a:pt x="566089" y="768934"/>
                  </a:lnTo>
                  <a:lnTo>
                    <a:pt x="562089" y="765149"/>
                  </a:lnTo>
                  <a:lnTo>
                    <a:pt x="557428" y="762165"/>
                  </a:lnTo>
                  <a:lnTo>
                    <a:pt x="553427" y="761377"/>
                  </a:lnTo>
                  <a:lnTo>
                    <a:pt x="546087" y="761377"/>
                  </a:lnTo>
                  <a:lnTo>
                    <a:pt x="544093" y="762165"/>
                  </a:lnTo>
                  <a:lnTo>
                    <a:pt x="542925" y="762165"/>
                  </a:lnTo>
                  <a:lnTo>
                    <a:pt x="542925" y="762571"/>
                  </a:lnTo>
                  <a:lnTo>
                    <a:pt x="540931" y="763257"/>
                  </a:lnTo>
                  <a:lnTo>
                    <a:pt x="530098" y="763257"/>
                  </a:lnTo>
                  <a:lnTo>
                    <a:pt x="524929" y="762165"/>
                  </a:lnTo>
                  <a:lnTo>
                    <a:pt x="524090" y="760272"/>
                  </a:lnTo>
                  <a:lnTo>
                    <a:pt x="524929" y="758380"/>
                  </a:lnTo>
                  <a:lnTo>
                    <a:pt x="526097" y="753351"/>
                  </a:lnTo>
                  <a:lnTo>
                    <a:pt x="524929" y="749579"/>
                  </a:lnTo>
                  <a:lnTo>
                    <a:pt x="524090" y="745172"/>
                  </a:lnTo>
                  <a:lnTo>
                    <a:pt x="522097" y="743280"/>
                  </a:lnTo>
                  <a:lnTo>
                    <a:pt x="517296" y="740130"/>
                  </a:lnTo>
                  <a:lnTo>
                    <a:pt x="516102" y="739343"/>
                  </a:lnTo>
                  <a:lnTo>
                    <a:pt x="512102" y="738238"/>
                  </a:lnTo>
                  <a:lnTo>
                    <a:pt x="506933" y="737463"/>
                  </a:lnTo>
                  <a:lnTo>
                    <a:pt x="500926" y="738238"/>
                  </a:lnTo>
                  <a:lnTo>
                    <a:pt x="496938" y="740130"/>
                  </a:lnTo>
                  <a:lnTo>
                    <a:pt x="488937" y="741387"/>
                  </a:lnTo>
                  <a:lnTo>
                    <a:pt x="482930" y="742022"/>
                  </a:lnTo>
                  <a:lnTo>
                    <a:pt x="481761" y="742022"/>
                  </a:lnTo>
                  <a:lnTo>
                    <a:pt x="479767" y="740130"/>
                  </a:lnTo>
                  <a:lnTo>
                    <a:pt x="477774" y="737463"/>
                  </a:lnTo>
                  <a:lnTo>
                    <a:pt x="474599" y="735571"/>
                  </a:lnTo>
                  <a:lnTo>
                    <a:pt x="471766" y="736358"/>
                  </a:lnTo>
                  <a:lnTo>
                    <a:pt x="467766" y="738238"/>
                  </a:lnTo>
                  <a:lnTo>
                    <a:pt x="466598" y="738238"/>
                  </a:lnTo>
                  <a:lnTo>
                    <a:pt x="466598" y="737463"/>
                  </a:lnTo>
                  <a:lnTo>
                    <a:pt x="466420" y="737463"/>
                  </a:lnTo>
                  <a:lnTo>
                    <a:pt x="465772" y="734466"/>
                  </a:lnTo>
                  <a:lnTo>
                    <a:pt x="464591" y="731786"/>
                  </a:lnTo>
                  <a:lnTo>
                    <a:pt x="463765" y="729907"/>
                  </a:lnTo>
                  <a:lnTo>
                    <a:pt x="459765" y="729907"/>
                  </a:lnTo>
                  <a:lnTo>
                    <a:pt x="456438" y="730694"/>
                  </a:lnTo>
                  <a:lnTo>
                    <a:pt x="454444" y="732574"/>
                  </a:lnTo>
                  <a:lnTo>
                    <a:pt x="453771" y="733679"/>
                  </a:lnTo>
                  <a:lnTo>
                    <a:pt x="451777" y="735571"/>
                  </a:lnTo>
                  <a:lnTo>
                    <a:pt x="448437" y="736358"/>
                  </a:lnTo>
                  <a:lnTo>
                    <a:pt x="444436" y="739343"/>
                  </a:lnTo>
                  <a:lnTo>
                    <a:pt x="442442" y="743915"/>
                  </a:lnTo>
                  <a:lnTo>
                    <a:pt x="440436" y="749579"/>
                  </a:lnTo>
                  <a:lnTo>
                    <a:pt x="436435" y="751459"/>
                  </a:lnTo>
                  <a:lnTo>
                    <a:pt x="432435" y="754608"/>
                  </a:lnTo>
                  <a:lnTo>
                    <a:pt x="429272" y="756500"/>
                  </a:lnTo>
                  <a:lnTo>
                    <a:pt x="427278" y="761377"/>
                  </a:lnTo>
                  <a:lnTo>
                    <a:pt x="424446" y="773493"/>
                  </a:lnTo>
                  <a:lnTo>
                    <a:pt x="422440" y="780262"/>
                  </a:lnTo>
                  <a:lnTo>
                    <a:pt x="419277" y="782929"/>
                  </a:lnTo>
                  <a:lnTo>
                    <a:pt x="416445" y="784034"/>
                  </a:lnTo>
                  <a:lnTo>
                    <a:pt x="415277" y="784034"/>
                  </a:lnTo>
                  <a:lnTo>
                    <a:pt x="413283" y="781050"/>
                  </a:lnTo>
                  <a:lnTo>
                    <a:pt x="410438" y="778370"/>
                  </a:lnTo>
                  <a:lnTo>
                    <a:pt x="409282" y="777265"/>
                  </a:lnTo>
                  <a:lnTo>
                    <a:pt x="403275" y="776478"/>
                  </a:lnTo>
                  <a:lnTo>
                    <a:pt x="398106" y="776478"/>
                  </a:lnTo>
                  <a:lnTo>
                    <a:pt x="392112" y="777265"/>
                  </a:lnTo>
                  <a:lnTo>
                    <a:pt x="389280" y="776478"/>
                  </a:lnTo>
                  <a:lnTo>
                    <a:pt x="388112" y="774598"/>
                  </a:lnTo>
                  <a:lnTo>
                    <a:pt x="387286" y="769708"/>
                  </a:lnTo>
                  <a:lnTo>
                    <a:pt x="387286" y="767829"/>
                  </a:lnTo>
                  <a:lnTo>
                    <a:pt x="390118" y="765149"/>
                  </a:lnTo>
                  <a:lnTo>
                    <a:pt x="393128" y="764044"/>
                  </a:lnTo>
                  <a:lnTo>
                    <a:pt x="395274" y="763257"/>
                  </a:lnTo>
                  <a:lnTo>
                    <a:pt x="404114" y="759015"/>
                  </a:lnTo>
                  <a:lnTo>
                    <a:pt x="407276" y="757123"/>
                  </a:lnTo>
                  <a:lnTo>
                    <a:pt x="410438" y="752716"/>
                  </a:lnTo>
                  <a:lnTo>
                    <a:pt x="411276" y="745172"/>
                  </a:lnTo>
                  <a:lnTo>
                    <a:pt x="413283" y="739343"/>
                  </a:lnTo>
                  <a:lnTo>
                    <a:pt x="414439" y="733679"/>
                  </a:lnTo>
                  <a:lnTo>
                    <a:pt x="414439" y="728802"/>
                  </a:lnTo>
                  <a:lnTo>
                    <a:pt x="412445" y="725030"/>
                  </a:lnTo>
                  <a:lnTo>
                    <a:pt x="410438" y="718261"/>
                  </a:lnTo>
                  <a:lnTo>
                    <a:pt x="410438" y="714489"/>
                  </a:lnTo>
                  <a:lnTo>
                    <a:pt x="411276" y="709917"/>
                  </a:lnTo>
                  <a:lnTo>
                    <a:pt x="415277" y="705040"/>
                  </a:lnTo>
                  <a:lnTo>
                    <a:pt x="418439" y="704253"/>
                  </a:lnTo>
                  <a:lnTo>
                    <a:pt x="421271" y="705040"/>
                  </a:lnTo>
                  <a:lnTo>
                    <a:pt x="426440" y="709917"/>
                  </a:lnTo>
                  <a:lnTo>
                    <a:pt x="428447" y="710704"/>
                  </a:lnTo>
                  <a:lnTo>
                    <a:pt x="434441" y="712597"/>
                  </a:lnTo>
                  <a:lnTo>
                    <a:pt x="441769" y="711809"/>
                  </a:lnTo>
                  <a:lnTo>
                    <a:pt x="446443" y="709917"/>
                  </a:lnTo>
                  <a:lnTo>
                    <a:pt x="451777" y="706145"/>
                  </a:lnTo>
                  <a:lnTo>
                    <a:pt x="454444" y="702373"/>
                  </a:lnTo>
                  <a:lnTo>
                    <a:pt x="457771" y="699376"/>
                  </a:lnTo>
                  <a:lnTo>
                    <a:pt x="461772" y="694817"/>
                  </a:lnTo>
                  <a:lnTo>
                    <a:pt x="463765" y="692924"/>
                  </a:lnTo>
                  <a:lnTo>
                    <a:pt x="463765" y="691032"/>
                  </a:lnTo>
                  <a:lnTo>
                    <a:pt x="464604" y="689940"/>
                  </a:lnTo>
                  <a:lnTo>
                    <a:pt x="472605" y="689940"/>
                  </a:lnTo>
                  <a:lnTo>
                    <a:pt x="474599" y="689152"/>
                  </a:lnTo>
                  <a:lnTo>
                    <a:pt x="476453" y="688047"/>
                  </a:lnTo>
                  <a:lnTo>
                    <a:pt x="470598" y="688047"/>
                  </a:lnTo>
                  <a:lnTo>
                    <a:pt x="468604" y="688047"/>
                  </a:lnTo>
                  <a:lnTo>
                    <a:pt x="463765" y="688047"/>
                  </a:lnTo>
                  <a:lnTo>
                    <a:pt x="462597" y="689940"/>
                  </a:lnTo>
                  <a:lnTo>
                    <a:pt x="461772" y="692924"/>
                  </a:lnTo>
                  <a:lnTo>
                    <a:pt x="459765" y="694817"/>
                  </a:lnTo>
                  <a:lnTo>
                    <a:pt x="454444" y="698588"/>
                  </a:lnTo>
                  <a:lnTo>
                    <a:pt x="452437" y="701268"/>
                  </a:lnTo>
                  <a:lnTo>
                    <a:pt x="451777" y="702373"/>
                  </a:lnTo>
                  <a:lnTo>
                    <a:pt x="447776" y="706932"/>
                  </a:lnTo>
                  <a:lnTo>
                    <a:pt x="445770" y="708037"/>
                  </a:lnTo>
                  <a:lnTo>
                    <a:pt x="441769" y="709917"/>
                  </a:lnTo>
                  <a:lnTo>
                    <a:pt x="431279" y="709917"/>
                  </a:lnTo>
                  <a:lnTo>
                    <a:pt x="429272" y="708825"/>
                  </a:lnTo>
                  <a:lnTo>
                    <a:pt x="424446" y="705040"/>
                  </a:lnTo>
                  <a:lnTo>
                    <a:pt x="422681" y="704253"/>
                  </a:lnTo>
                  <a:lnTo>
                    <a:pt x="418439" y="702373"/>
                  </a:lnTo>
                  <a:lnTo>
                    <a:pt x="418439" y="696709"/>
                  </a:lnTo>
                  <a:lnTo>
                    <a:pt x="419277" y="693712"/>
                  </a:lnTo>
                  <a:lnTo>
                    <a:pt x="420446" y="691819"/>
                  </a:lnTo>
                  <a:lnTo>
                    <a:pt x="423278" y="691819"/>
                  </a:lnTo>
                  <a:lnTo>
                    <a:pt x="428447" y="693712"/>
                  </a:lnTo>
                  <a:lnTo>
                    <a:pt x="439267" y="697484"/>
                  </a:lnTo>
                  <a:lnTo>
                    <a:pt x="446443" y="697484"/>
                  </a:lnTo>
                  <a:lnTo>
                    <a:pt x="446989" y="696709"/>
                  </a:lnTo>
                  <a:lnTo>
                    <a:pt x="447776" y="695604"/>
                  </a:lnTo>
                  <a:lnTo>
                    <a:pt x="449770" y="691032"/>
                  </a:lnTo>
                  <a:lnTo>
                    <a:pt x="449770" y="686155"/>
                  </a:lnTo>
                  <a:lnTo>
                    <a:pt x="448437" y="680491"/>
                  </a:lnTo>
                  <a:lnTo>
                    <a:pt x="447878" y="674674"/>
                  </a:lnTo>
                  <a:lnTo>
                    <a:pt x="447776" y="671690"/>
                  </a:lnTo>
                  <a:lnTo>
                    <a:pt x="448437" y="670902"/>
                  </a:lnTo>
                  <a:lnTo>
                    <a:pt x="453771" y="670902"/>
                  </a:lnTo>
                  <a:lnTo>
                    <a:pt x="456438" y="669010"/>
                  </a:lnTo>
                  <a:lnTo>
                    <a:pt x="457771" y="667905"/>
                  </a:lnTo>
                  <a:lnTo>
                    <a:pt x="457771" y="665238"/>
                  </a:lnTo>
                  <a:lnTo>
                    <a:pt x="458431" y="662241"/>
                  </a:lnTo>
                  <a:lnTo>
                    <a:pt x="461772" y="660349"/>
                  </a:lnTo>
                  <a:lnTo>
                    <a:pt x="466598" y="653897"/>
                  </a:lnTo>
                  <a:lnTo>
                    <a:pt x="470598" y="652018"/>
                  </a:lnTo>
                  <a:lnTo>
                    <a:pt x="475767" y="649020"/>
                  </a:lnTo>
                  <a:lnTo>
                    <a:pt x="478929" y="646353"/>
                  </a:lnTo>
                  <a:lnTo>
                    <a:pt x="480936" y="640689"/>
                  </a:lnTo>
                  <a:lnTo>
                    <a:pt x="483768" y="639584"/>
                  </a:lnTo>
                  <a:lnTo>
                    <a:pt x="489762" y="637692"/>
                  </a:lnTo>
                  <a:lnTo>
                    <a:pt x="498932" y="634707"/>
                  </a:lnTo>
                  <a:lnTo>
                    <a:pt x="505764" y="633920"/>
                  </a:lnTo>
                  <a:lnTo>
                    <a:pt x="512927" y="632028"/>
                  </a:lnTo>
                  <a:lnTo>
                    <a:pt x="518096" y="632028"/>
                  </a:lnTo>
                  <a:lnTo>
                    <a:pt x="522097" y="632815"/>
                  </a:lnTo>
                  <a:lnTo>
                    <a:pt x="526097" y="632028"/>
                  </a:lnTo>
                  <a:lnTo>
                    <a:pt x="528929" y="630936"/>
                  </a:lnTo>
                  <a:lnTo>
                    <a:pt x="530923" y="629043"/>
                  </a:lnTo>
                  <a:lnTo>
                    <a:pt x="534098" y="627151"/>
                  </a:lnTo>
                  <a:lnTo>
                    <a:pt x="536930" y="626364"/>
                  </a:lnTo>
                  <a:lnTo>
                    <a:pt x="538099" y="624484"/>
                  </a:lnTo>
                  <a:lnTo>
                    <a:pt x="532930" y="625259"/>
                  </a:lnTo>
                  <a:lnTo>
                    <a:pt x="528091" y="628256"/>
                  </a:lnTo>
                  <a:lnTo>
                    <a:pt x="526097" y="630148"/>
                  </a:lnTo>
                  <a:lnTo>
                    <a:pt x="522935" y="630936"/>
                  </a:lnTo>
                  <a:lnTo>
                    <a:pt x="518934" y="630148"/>
                  </a:lnTo>
                  <a:lnTo>
                    <a:pt x="514096" y="630936"/>
                  </a:lnTo>
                  <a:lnTo>
                    <a:pt x="507758" y="630936"/>
                  </a:lnTo>
                  <a:lnTo>
                    <a:pt x="501764" y="632028"/>
                  </a:lnTo>
                  <a:lnTo>
                    <a:pt x="494931" y="633920"/>
                  </a:lnTo>
                  <a:lnTo>
                    <a:pt x="488937" y="635812"/>
                  </a:lnTo>
                  <a:lnTo>
                    <a:pt x="485762" y="636600"/>
                  </a:lnTo>
                  <a:lnTo>
                    <a:pt x="481761" y="637692"/>
                  </a:lnTo>
                  <a:lnTo>
                    <a:pt x="479767" y="639584"/>
                  </a:lnTo>
                  <a:lnTo>
                    <a:pt x="477774" y="642569"/>
                  </a:lnTo>
                  <a:lnTo>
                    <a:pt x="474599" y="646353"/>
                  </a:lnTo>
                  <a:lnTo>
                    <a:pt x="472605" y="648233"/>
                  </a:lnTo>
                  <a:lnTo>
                    <a:pt x="468604" y="650125"/>
                  </a:lnTo>
                  <a:lnTo>
                    <a:pt x="465772" y="652018"/>
                  </a:lnTo>
                  <a:lnTo>
                    <a:pt x="464604" y="652018"/>
                  </a:lnTo>
                  <a:lnTo>
                    <a:pt x="462597" y="655789"/>
                  </a:lnTo>
                  <a:lnTo>
                    <a:pt x="460438" y="658469"/>
                  </a:lnTo>
                  <a:lnTo>
                    <a:pt x="458431" y="659561"/>
                  </a:lnTo>
                  <a:lnTo>
                    <a:pt x="456438" y="659561"/>
                  </a:lnTo>
                  <a:lnTo>
                    <a:pt x="455777" y="662241"/>
                  </a:lnTo>
                  <a:lnTo>
                    <a:pt x="455777" y="667118"/>
                  </a:lnTo>
                  <a:lnTo>
                    <a:pt x="454444" y="667905"/>
                  </a:lnTo>
                  <a:lnTo>
                    <a:pt x="449770" y="669010"/>
                  </a:lnTo>
                  <a:lnTo>
                    <a:pt x="446443" y="669010"/>
                  </a:lnTo>
                  <a:lnTo>
                    <a:pt x="445770" y="670902"/>
                  </a:lnTo>
                  <a:lnTo>
                    <a:pt x="445770" y="676567"/>
                  </a:lnTo>
                  <a:lnTo>
                    <a:pt x="446443" y="682383"/>
                  </a:lnTo>
                  <a:lnTo>
                    <a:pt x="447776" y="687260"/>
                  </a:lnTo>
                  <a:lnTo>
                    <a:pt x="447776" y="691032"/>
                  </a:lnTo>
                  <a:lnTo>
                    <a:pt x="446443" y="694817"/>
                  </a:lnTo>
                  <a:lnTo>
                    <a:pt x="445770" y="695604"/>
                  </a:lnTo>
                  <a:lnTo>
                    <a:pt x="443776" y="696709"/>
                  </a:lnTo>
                  <a:lnTo>
                    <a:pt x="438442" y="695604"/>
                  </a:lnTo>
                  <a:lnTo>
                    <a:pt x="431279" y="692924"/>
                  </a:lnTo>
                  <a:lnTo>
                    <a:pt x="429488" y="691819"/>
                  </a:lnTo>
                  <a:lnTo>
                    <a:pt x="426440" y="689940"/>
                  </a:lnTo>
                  <a:lnTo>
                    <a:pt x="422440" y="689152"/>
                  </a:lnTo>
                  <a:lnTo>
                    <a:pt x="420446" y="689940"/>
                  </a:lnTo>
                  <a:lnTo>
                    <a:pt x="417271" y="691819"/>
                  </a:lnTo>
                  <a:lnTo>
                    <a:pt x="416445" y="694817"/>
                  </a:lnTo>
                  <a:lnTo>
                    <a:pt x="417271" y="702373"/>
                  </a:lnTo>
                  <a:lnTo>
                    <a:pt x="411276" y="706932"/>
                  </a:lnTo>
                  <a:lnTo>
                    <a:pt x="408444" y="713701"/>
                  </a:lnTo>
                  <a:lnTo>
                    <a:pt x="408444" y="717473"/>
                  </a:lnTo>
                  <a:lnTo>
                    <a:pt x="410438" y="724242"/>
                  </a:lnTo>
                  <a:lnTo>
                    <a:pt x="412445" y="730694"/>
                  </a:lnTo>
                  <a:lnTo>
                    <a:pt x="412445" y="733679"/>
                  </a:lnTo>
                  <a:lnTo>
                    <a:pt x="410438" y="739343"/>
                  </a:lnTo>
                  <a:lnTo>
                    <a:pt x="408444" y="747052"/>
                  </a:lnTo>
                  <a:lnTo>
                    <a:pt x="406107" y="749579"/>
                  </a:lnTo>
                  <a:lnTo>
                    <a:pt x="403275" y="751459"/>
                  </a:lnTo>
                  <a:lnTo>
                    <a:pt x="396113" y="756500"/>
                  </a:lnTo>
                  <a:lnTo>
                    <a:pt x="390118" y="759015"/>
                  </a:lnTo>
                  <a:lnTo>
                    <a:pt x="387286" y="759015"/>
                  </a:lnTo>
                  <a:lnTo>
                    <a:pt x="388112" y="758380"/>
                  </a:lnTo>
                  <a:lnTo>
                    <a:pt x="388112" y="755243"/>
                  </a:lnTo>
                  <a:lnTo>
                    <a:pt x="385279" y="750836"/>
                  </a:lnTo>
                  <a:lnTo>
                    <a:pt x="382117" y="747687"/>
                  </a:lnTo>
                  <a:lnTo>
                    <a:pt x="377278" y="747052"/>
                  </a:lnTo>
                  <a:lnTo>
                    <a:pt x="368122" y="747052"/>
                  </a:lnTo>
                  <a:lnTo>
                    <a:pt x="366115" y="745172"/>
                  </a:lnTo>
                  <a:lnTo>
                    <a:pt x="364121" y="741718"/>
                  </a:lnTo>
                  <a:lnTo>
                    <a:pt x="364121" y="741387"/>
                  </a:lnTo>
                  <a:lnTo>
                    <a:pt x="362813" y="739343"/>
                  </a:lnTo>
                  <a:lnTo>
                    <a:pt x="362953" y="739343"/>
                  </a:lnTo>
                  <a:lnTo>
                    <a:pt x="362115" y="738238"/>
                  </a:lnTo>
                  <a:lnTo>
                    <a:pt x="362115" y="737463"/>
                  </a:lnTo>
                  <a:lnTo>
                    <a:pt x="361950" y="737463"/>
                  </a:lnTo>
                  <a:lnTo>
                    <a:pt x="360946" y="732574"/>
                  </a:lnTo>
                  <a:lnTo>
                    <a:pt x="362115" y="726909"/>
                  </a:lnTo>
                  <a:lnTo>
                    <a:pt x="360946" y="721245"/>
                  </a:lnTo>
                  <a:lnTo>
                    <a:pt x="358952" y="715581"/>
                  </a:lnTo>
                  <a:lnTo>
                    <a:pt x="356946" y="713701"/>
                  </a:lnTo>
                  <a:lnTo>
                    <a:pt x="350113" y="710704"/>
                  </a:lnTo>
                  <a:lnTo>
                    <a:pt x="342950" y="708825"/>
                  </a:lnTo>
                  <a:lnTo>
                    <a:pt x="338124" y="704253"/>
                  </a:lnTo>
                  <a:lnTo>
                    <a:pt x="335622" y="689152"/>
                  </a:lnTo>
                  <a:lnTo>
                    <a:pt x="334949" y="688047"/>
                  </a:lnTo>
                  <a:lnTo>
                    <a:pt x="330949" y="688047"/>
                  </a:lnTo>
                  <a:lnTo>
                    <a:pt x="324954" y="689940"/>
                  </a:lnTo>
                  <a:lnTo>
                    <a:pt x="317627" y="688047"/>
                  </a:lnTo>
                  <a:lnTo>
                    <a:pt x="314960" y="686155"/>
                  </a:lnTo>
                  <a:lnTo>
                    <a:pt x="309626" y="681596"/>
                  </a:lnTo>
                  <a:lnTo>
                    <a:pt x="308787" y="679704"/>
                  </a:lnTo>
                  <a:lnTo>
                    <a:pt x="307619" y="675462"/>
                  </a:lnTo>
                  <a:lnTo>
                    <a:pt x="307619" y="673569"/>
                  </a:lnTo>
                  <a:lnTo>
                    <a:pt x="308787" y="671690"/>
                  </a:lnTo>
                  <a:lnTo>
                    <a:pt x="312953" y="669798"/>
                  </a:lnTo>
                  <a:lnTo>
                    <a:pt x="319620" y="666013"/>
                  </a:lnTo>
                  <a:lnTo>
                    <a:pt x="322961" y="665238"/>
                  </a:lnTo>
                  <a:lnTo>
                    <a:pt x="324954" y="662241"/>
                  </a:lnTo>
                  <a:lnTo>
                    <a:pt x="327621" y="659561"/>
                  </a:lnTo>
                  <a:lnTo>
                    <a:pt x="330949" y="659561"/>
                  </a:lnTo>
                  <a:lnTo>
                    <a:pt x="338950" y="663346"/>
                  </a:lnTo>
                  <a:lnTo>
                    <a:pt x="340956" y="665238"/>
                  </a:lnTo>
                  <a:lnTo>
                    <a:pt x="342950" y="666013"/>
                  </a:lnTo>
                  <a:lnTo>
                    <a:pt x="342950" y="663346"/>
                  </a:lnTo>
                  <a:lnTo>
                    <a:pt x="340956" y="661454"/>
                  </a:lnTo>
                  <a:lnTo>
                    <a:pt x="333616" y="658469"/>
                  </a:lnTo>
                  <a:lnTo>
                    <a:pt x="329615" y="657682"/>
                  </a:lnTo>
                  <a:lnTo>
                    <a:pt x="328955" y="655789"/>
                  </a:lnTo>
                  <a:lnTo>
                    <a:pt x="327621" y="655789"/>
                  </a:lnTo>
                  <a:lnTo>
                    <a:pt x="327621" y="652018"/>
                  </a:lnTo>
                  <a:lnTo>
                    <a:pt x="325628" y="648233"/>
                  </a:lnTo>
                  <a:lnTo>
                    <a:pt x="322961" y="645248"/>
                  </a:lnTo>
                  <a:lnTo>
                    <a:pt x="313626" y="643356"/>
                  </a:lnTo>
                  <a:lnTo>
                    <a:pt x="305625" y="644461"/>
                  </a:lnTo>
                  <a:lnTo>
                    <a:pt x="297624" y="647141"/>
                  </a:lnTo>
                  <a:lnTo>
                    <a:pt x="289623" y="652805"/>
                  </a:lnTo>
                  <a:lnTo>
                    <a:pt x="288455" y="654685"/>
                  </a:lnTo>
                  <a:lnTo>
                    <a:pt x="288455" y="660349"/>
                  </a:lnTo>
                  <a:lnTo>
                    <a:pt x="290461" y="669010"/>
                  </a:lnTo>
                  <a:lnTo>
                    <a:pt x="290461" y="671690"/>
                  </a:lnTo>
                  <a:lnTo>
                    <a:pt x="289623" y="673569"/>
                  </a:lnTo>
                  <a:lnTo>
                    <a:pt x="288455" y="674674"/>
                  </a:lnTo>
                  <a:lnTo>
                    <a:pt x="280466" y="674674"/>
                  </a:lnTo>
                  <a:lnTo>
                    <a:pt x="275628" y="672782"/>
                  </a:lnTo>
                  <a:lnTo>
                    <a:pt x="272465" y="672782"/>
                  </a:lnTo>
                  <a:lnTo>
                    <a:pt x="264464" y="673569"/>
                  </a:lnTo>
                  <a:lnTo>
                    <a:pt x="262470" y="674674"/>
                  </a:lnTo>
                  <a:lnTo>
                    <a:pt x="259295" y="678611"/>
                  </a:lnTo>
                  <a:lnTo>
                    <a:pt x="258470" y="680491"/>
                  </a:lnTo>
                  <a:lnTo>
                    <a:pt x="255295" y="681596"/>
                  </a:lnTo>
                  <a:lnTo>
                    <a:pt x="252463" y="680491"/>
                  </a:lnTo>
                  <a:lnTo>
                    <a:pt x="249301" y="676567"/>
                  </a:lnTo>
                  <a:lnTo>
                    <a:pt x="248462" y="672782"/>
                  </a:lnTo>
                  <a:lnTo>
                    <a:pt x="248462" y="669798"/>
                  </a:lnTo>
                  <a:lnTo>
                    <a:pt x="250469" y="666013"/>
                  </a:lnTo>
                  <a:lnTo>
                    <a:pt x="251294" y="662241"/>
                  </a:lnTo>
                  <a:lnTo>
                    <a:pt x="252463" y="660349"/>
                  </a:lnTo>
                  <a:lnTo>
                    <a:pt x="252463" y="659561"/>
                  </a:lnTo>
                  <a:lnTo>
                    <a:pt x="243306" y="650913"/>
                  </a:lnTo>
                  <a:lnTo>
                    <a:pt x="242468" y="649020"/>
                  </a:lnTo>
                  <a:lnTo>
                    <a:pt x="242468" y="644461"/>
                  </a:lnTo>
                  <a:lnTo>
                    <a:pt x="238467" y="647141"/>
                  </a:lnTo>
                  <a:lnTo>
                    <a:pt x="227965" y="647141"/>
                  </a:lnTo>
                  <a:lnTo>
                    <a:pt x="225971" y="650125"/>
                  </a:lnTo>
                  <a:lnTo>
                    <a:pt x="227304" y="654685"/>
                  </a:lnTo>
                  <a:lnTo>
                    <a:pt x="227965" y="658469"/>
                  </a:lnTo>
                  <a:lnTo>
                    <a:pt x="227965" y="661454"/>
                  </a:lnTo>
                  <a:lnTo>
                    <a:pt x="225971" y="664133"/>
                  </a:lnTo>
                  <a:lnTo>
                    <a:pt x="223964" y="666013"/>
                  </a:lnTo>
                  <a:lnTo>
                    <a:pt x="217970" y="667905"/>
                  </a:lnTo>
                  <a:lnTo>
                    <a:pt x="215303" y="669010"/>
                  </a:lnTo>
                  <a:lnTo>
                    <a:pt x="199974" y="669010"/>
                  </a:lnTo>
                  <a:lnTo>
                    <a:pt x="194805" y="671690"/>
                  </a:lnTo>
                  <a:lnTo>
                    <a:pt x="193979" y="673569"/>
                  </a:lnTo>
                  <a:lnTo>
                    <a:pt x="192811" y="679704"/>
                  </a:lnTo>
                  <a:lnTo>
                    <a:pt x="190804" y="686155"/>
                  </a:lnTo>
                  <a:lnTo>
                    <a:pt x="187972" y="692924"/>
                  </a:lnTo>
                  <a:lnTo>
                    <a:pt x="184810" y="698588"/>
                  </a:lnTo>
                  <a:lnTo>
                    <a:pt x="182803" y="701268"/>
                  </a:lnTo>
                  <a:lnTo>
                    <a:pt x="180809" y="702373"/>
                  </a:lnTo>
                  <a:lnTo>
                    <a:pt x="172808" y="706932"/>
                  </a:lnTo>
                  <a:lnTo>
                    <a:pt x="168808" y="708037"/>
                  </a:lnTo>
                  <a:lnTo>
                    <a:pt x="162814" y="708037"/>
                  </a:lnTo>
                  <a:lnTo>
                    <a:pt x="155651" y="706145"/>
                  </a:lnTo>
                  <a:lnTo>
                    <a:pt x="150812" y="704253"/>
                  </a:lnTo>
                  <a:lnTo>
                    <a:pt x="146812" y="699376"/>
                  </a:lnTo>
                  <a:lnTo>
                    <a:pt x="145643" y="698588"/>
                  </a:lnTo>
                  <a:lnTo>
                    <a:pt x="114490" y="669010"/>
                  </a:lnTo>
                  <a:lnTo>
                    <a:pt x="110490" y="667118"/>
                  </a:lnTo>
                  <a:lnTo>
                    <a:pt x="110490" y="665238"/>
                  </a:lnTo>
                  <a:lnTo>
                    <a:pt x="109651" y="662241"/>
                  </a:lnTo>
                  <a:lnTo>
                    <a:pt x="110490" y="645248"/>
                  </a:lnTo>
                  <a:lnTo>
                    <a:pt x="109651" y="641477"/>
                  </a:lnTo>
                  <a:lnTo>
                    <a:pt x="109651" y="639584"/>
                  </a:lnTo>
                  <a:lnTo>
                    <a:pt x="103657" y="633920"/>
                  </a:lnTo>
                  <a:lnTo>
                    <a:pt x="98488" y="632028"/>
                  </a:lnTo>
                  <a:lnTo>
                    <a:pt x="96481" y="632815"/>
                  </a:lnTo>
                  <a:lnTo>
                    <a:pt x="92494" y="635812"/>
                  </a:lnTo>
                  <a:lnTo>
                    <a:pt x="88493" y="642569"/>
                  </a:lnTo>
                  <a:lnTo>
                    <a:pt x="85153" y="650125"/>
                  </a:lnTo>
                  <a:lnTo>
                    <a:pt x="82321" y="653897"/>
                  </a:lnTo>
                  <a:lnTo>
                    <a:pt x="80327" y="654685"/>
                  </a:lnTo>
                  <a:lnTo>
                    <a:pt x="78320" y="654685"/>
                  </a:lnTo>
                  <a:lnTo>
                    <a:pt x="74320" y="652018"/>
                  </a:lnTo>
                  <a:lnTo>
                    <a:pt x="72326" y="649020"/>
                  </a:lnTo>
                  <a:lnTo>
                    <a:pt x="70319" y="647141"/>
                  </a:lnTo>
                  <a:lnTo>
                    <a:pt x="63157" y="645248"/>
                  </a:lnTo>
                  <a:lnTo>
                    <a:pt x="59994" y="648233"/>
                  </a:lnTo>
                  <a:lnTo>
                    <a:pt x="55156" y="655789"/>
                  </a:lnTo>
                  <a:lnTo>
                    <a:pt x="51993" y="663346"/>
                  </a:lnTo>
                  <a:lnTo>
                    <a:pt x="51993" y="679704"/>
                  </a:lnTo>
                  <a:lnTo>
                    <a:pt x="49161" y="683488"/>
                  </a:lnTo>
                  <a:lnTo>
                    <a:pt x="43992" y="695604"/>
                  </a:lnTo>
                  <a:lnTo>
                    <a:pt x="43167" y="699376"/>
                  </a:lnTo>
                  <a:lnTo>
                    <a:pt x="45161" y="703160"/>
                  </a:lnTo>
                  <a:lnTo>
                    <a:pt x="49161" y="704253"/>
                  </a:lnTo>
                  <a:lnTo>
                    <a:pt x="49999" y="705040"/>
                  </a:lnTo>
                  <a:lnTo>
                    <a:pt x="51993" y="708825"/>
                  </a:lnTo>
                  <a:lnTo>
                    <a:pt x="51993" y="711809"/>
                  </a:lnTo>
                  <a:lnTo>
                    <a:pt x="51155" y="712597"/>
                  </a:lnTo>
                  <a:lnTo>
                    <a:pt x="47993" y="712597"/>
                  </a:lnTo>
                  <a:lnTo>
                    <a:pt x="43992" y="711809"/>
                  </a:lnTo>
                  <a:lnTo>
                    <a:pt x="41160" y="708037"/>
                  </a:lnTo>
                  <a:lnTo>
                    <a:pt x="39166" y="703160"/>
                  </a:lnTo>
                  <a:lnTo>
                    <a:pt x="37998" y="698588"/>
                  </a:lnTo>
                  <a:lnTo>
                    <a:pt x="37160" y="697484"/>
                  </a:lnTo>
                  <a:lnTo>
                    <a:pt x="35166" y="696709"/>
                  </a:lnTo>
                  <a:lnTo>
                    <a:pt x="31991" y="697484"/>
                  </a:lnTo>
                  <a:lnTo>
                    <a:pt x="27990" y="701268"/>
                  </a:lnTo>
                  <a:lnTo>
                    <a:pt x="25996" y="702373"/>
                  </a:lnTo>
                  <a:lnTo>
                    <a:pt x="22834" y="702373"/>
                  </a:lnTo>
                  <a:lnTo>
                    <a:pt x="21996" y="701268"/>
                  </a:lnTo>
                  <a:lnTo>
                    <a:pt x="18834" y="698588"/>
                  </a:lnTo>
                  <a:lnTo>
                    <a:pt x="10833" y="685368"/>
                  </a:lnTo>
                  <a:lnTo>
                    <a:pt x="6832" y="676567"/>
                  </a:lnTo>
                  <a:lnTo>
                    <a:pt x="0" y="654685"/>
                  </a:lnTo>
                  <a:lnTo>
                    <a:pt x="0" y="662241"/>
                  </a:lnTo>
                  <a:lnTo>
                    <a:pt x="2832" y="670902"/>
                  </a:lnTo>
                  <a:lnTo>
                    <a:pt x="12001" y="691032"/>
                  </a:lnTo>
                  <a:lnTo>
                    <a:pt x="14833" y="698588"/>
                  </a:lnTo>
                  <a:lnTo>
                    <a:pt x="17995" y="700481"/>
                  </a:lnTo>
                  <a:lnTo>
                    <a:pt x="20002" y="704253"/>
                  </a:lnTo>
                  <a:lnTo>
                    <a:pt x="25996" y="704253"/>
                  </a:lnTo>
                  <a:lnTo>
                    <a:pt x="29159" y="703160"/>
                  </a:lnTo>
                  <a:lnTo>
                    <a:pt x="31165" y="700481"/>
                  </a:lnTo>
                  <a:lnTo>
                    <a:pt x="33159" y="699376"/>
                  </a:lnTo>
                  <a:lnTo>
                    <a:pt x="33997" y="699376"/>
                  </a:lnTo>
                  <a:lnTo>
                    <a:pt x="35166" y="700481"/>
                  </a:lnTo>
                  <a:lnTo>
                    <a:pt x="37160" y="703160"/>
                  </a:lnTo>
                  <a:lnTo>
                    <a:pt x="39166" y="708825"/>
                  </a:lnTo>
                  <a:lnTo>
                    <a:pt x="41998" y="712597"/>
                  </a:lnTo>
                  <a:lnTo>
                    <a:pt x="45999" y="714489"/>
                  </a:lnTo>
                  <a:lnTo>
                    <a:pt x="51155" y="715581"/>
                  </a:lnTo>
                  <a:lnTo>
                    <a:pt x="53162" y="712597"/>
                  </a:lnTo>
                  <a:lnTo>
                    <a:pt x="57162" y="708825"/>
                  </a:lnTo>
                  <a:lnTo>
                    <a:pt x="59994" y="705040"/>
                  </a:lnTo>
                  <a:lnTo>
                    <a:pt x="59994" y="704253"/>
                  </a:lnTo>
                  <a:lnTo>
                    <a:pt x="57988" y="702373"/>
                  </a:lnTo>
                  <a:lnTo>
                    <a:pt x="55994" y="701268"/>
                  </a:lnTo>
                  <a:lnTo>
                    <a:pt x="53162" y="700481"/>
                  </a:lnTo>
                  <a:lnTo>
                    <a:pt x="47155" y="700481"/>
                  </a:lnTo>
                  <a:lnTo>
                    <a:pt x="45999" y="698588"/>
                  </a:lnTo>
                  <a:lnTo>
                    <a:pt x="47155" y="696709"/>
                  </a:lnTo>
                  <a:lnTo>
                    <a:pt x="51993" y="683488"/>
                  </a:lnTo>
                  <a:lnTo>
                    <a:pt x="55156" y="678611"/>
                  </a:lnTo>
                  <a:lnTo>
                    <a:pt x="55156" y="664133"/>
                  </a:lnTo>
                  <a:lnTo>
                    <a:pt x="57162" y="654685"/>
                  </a:lnTo>
                  <a:lnTo>
                    <a:pt x="59156" y="652018"/>
                  </a:lnTo>
                  <a:lnTo>
                    <a:pt x="61988" y="649020"/>
                  </a:lnTo>
                  <a:lnTo>
                    <a:pt x="67157" y="649020"/>
                  </a:lnTo>
                  <a:lnTo>
                    <a:pt x="70319" y="650125"/>
                  </a:lnTo>
                  <a:lnTo>
                    <a:pt x="75158" y="655789"/>
                  </a:lnTo>
                  <a:lnTo>
                    <a:pt x="78320" y="657682"/>
                  </a:lnTo>
                  <a:lnTo>
                    <a:pt x="80327" y="657682"/>
                  </a:lnTo>
                  <a:lnTo>
                    <a:pt x="84493" y="655789"/>
                  </a:lnTo>
                  <a:lnTo>
                    <a:pt x="88493" y="650125"/>
                  </a:lnTo>
                  <a:lnTo>
                    <a:pt x="94488" y="638797"/>
                  </a:lnTo>
                  <a:lnTo>
                    <a:pt x="96481" y="636600"/>
                  </a:lnTo>
                  <a:lnTo>
                    <a:pt x="98488" y="635812"/>
                  </a:lnTo>
                  <a:lnTo>
                    <a:pt x="100482" y="635812"/>
                  </a:lnTo>
                  <a:lnTo>
                    <a:pt x="103657" y="636600"/>
                  </a:lnTo>
                  <a:lnTo>
                    <a:pt x="106489" y="639584"/>
                  </a:lnTo>
                  <a:lnTo>
                    <a:pt x="108483" y="642569"/>
                  </a:lnTo>
                  <a:lnTo>
                    <a:pt x="109651" y="645248"/>
                  </a:lnTo>
                  <a:lnTo>
                    <a:pt x="106489" y="665238"/>
                  </a:lnTo>
                  <a:lnTo>
                    <a:pt x="109651" y="669798"/>
                  </a:lnTo>
                  <a:lnTo>
                    <a:pt x="114490" y="671690"/>
                  </a:lnTo>
                  <a:lnTo>
                    <a:pt x="123647" y="674674"/>
                  </a:lnTo>
                  <a:lnTo>
                    <a:pt x="132816" y="679704"/>
                  </a:lnTo>
                  <a:lnTo>
                    <a:pt x="136817" y="682383"/>
                  </a:lnTo>
                  <a:lnTo>
                    <a:pt x="139649" y="685368"/>
                  </a:lnTo>
                  <a:lnTo>
                    <a:pt x="142811" y="693712"/>
                  </a:lnTo>
                  <a:lnTo>
                    <a:pt x="143649" y="698588"/>
                  </a:lnTo>
                  <a:lnTo>
                    <a:pt x="148818" y="706145"/>
                  </a:lnTo>
                  <a:lnTo>
                    <a:pt x="151650" y="708825"/>
                  </a:lnTo>
                  <a:lnTo>
                    <a:pt x="162814" y="710704"/>
                  </a:lnTo>
                  <a:lnTo>
                    <a:pt x="167982" y="710704"/>
                  </a:lnTo>
                  <a:lnTo>
                    <a:pt x="194805" y="678611"/>
                  </a:lnTo>
                  <a:lnTo>
                    <a:pt x="195973" y="674674"/>
                  </a:lnTo>
                  <a:lnTo>
                    <a:pt x="196811" y="672782"/>
                  </a:lnTo>
                  <a:lnTo>
                    <a:pt x="201307" y="670902"/>
                  </a:lnTo>
                  <a:lnTo>
                    <a:pt x="207975" y="670902"/>
                  </a:lnTo>
                  <a:lnTo>
                    <a:pt x="213309" y="671690"/>
                  </a:lnTo>
                  <a:lnTo>
                    <a:pt x="215303" y="671690"/>
                  </a:lnTo>
                  <a:lnTo>
                    <a:pt x="229971" y="665238"/>
                  </a:lnTo>
                  <a:lnTo>
                    <a:pt x="231305" y="664133"/>
                  </a:lnTo>
                  <a:lnTo>
                    <a:pt x="231305" y="661454"/>
                  </a:lnTo>
                  <a:lnTo>
                    <a:pt x="231965" y="657682"/>
                  </a:lnTo>
                  <a:lnTo>
                    <a:pt x="229971" y="652805"/>
                  </a:lnTo>
                  <a:lnTo>
                    <a:pt x="229971" y="650913"/>
                  </a:lnTo>
                  <a:lnTo>
                    <a:pt x="231305" y="649020"/>
                  </a:lnTo>
                  <a:lnTo>
                    <a:pt x="235305" y="649020"/>
                  </a:lnTo>
                  <a:lnTo>
                    <a:pt x="244462" y="655789"/>
                  </a:lnTo>
                  <a:lnTo>
                    <a:pt x="248462" y="657682"/>
                  </a:lnTo>
                  <a:lnTo>
                    <a:pt x="248462" y="658469"/>
                  </a:lnTo>
                  <a:lnTo>
                    <a:pt x="250469" y="660349"/>
                  </a:lnTo>
                  <a:lnTo>
                    <a:pt x="248462" y="664133"/>
                  </a:lnTo>
                  <a:lnTo>
                    <a:pt x="246468" y="667118"/>
                  </a:lnTo>
                  <a:lnTo>
                    <a:pt x="246468" y="669010"/>
                  </a:lnTo>
                  <a:lnTo>
                    <a:pt x="245300" y="672782"/>
                  </a:lnTo>
                  <a:lnTo>
                    <a:pt x="247294" y="676567"/>
                  </a:lnTo>
                  <a:lnTo>
                    <a:pt x="250469" y="680491"/>
                  </a:lnTo>
                  <a:lnTo>
                    <a:pt x="254469" y="682383"/>
                  </a:lnTo>
                  <a:lnTo>
                    <a:pt x="255295" y="683488"/>
                  </a:lnTo>
                  <a:lnTo>
                    <a:pt x="258470" y="682383"/>
                  </a:lnTo>
                  <a:lnTo>
                    <a:pt x="262470" y="679704"/>
                  </a:lnTo>
                  <a:lnTo>
                    <a:pt x="263296" y="677354"/>
                  </a:lnTo>
                  <a:lnTo>
                    <a:pt x="268465" y="675462"/>
                  </a:lnTo>
                  <a:lnTo>
                    <a:pt x="271627" y="674674"/>
                  </a:lnTo>
                  <a:lnTo>
                    <a:pt x="273634" y="674674"/>
                  </a:lnTo>
                  <a:lnTo>
                    <a:pt x="285623" y="676567"/>
                  </a:lnTo>
                  <a:lnTo>
                    <a:pt x="288455" y="676567"/>
                  </a:lnTo>
                  <a:lnTo>
                    <a:pt x="293624" y="674674"/>
                  </a:lnTo>
                  <a:lnTo>
                    <a:pt x="293624" y="672782"/>
                  </a:lnTo>
                  <a:lnTo>
                    <a:pt x="292455" y="665238"/>
                  </a:lnTo>
                  <a:lnTo>
                    <a:pt x="290461" y="660349"/>
                  </a:lnTo>
                  <a:lnTo>
                    <a:pt x="290461" y="657682"/>
                  </a:lnTo>
                  <a:lnTo>
                    <a:pt x="311619" y="644461"/>
                  </a:lnTo>
                  <a:lnTo>
                    <a:pt x="315620" y="645248"/>
                  </a:lnTo>
                  <a:lnTo>
                    <a:pt x="320954" y="647141"/>
                  </a:lnTo>
                  <a:lnTo>
                    <a:pt x="324954" y="649020"/>
                  </a:lnTo>
                  <a:lnTo>
                    <a:pt x="325628" y="652018"/>
                  </a:lnTo>
                  <a:lnTo>
                    <a:pt x="326961" y="655789"/>
                  </a:lnTo>
                  <a:lnTo>
                    <a:pt x="323621" y="658469"/>
                  </a:lnTo>
                  <a:lnTo>
                    <a:pt x="321627" y="662241"/>
                  </a:lnTo>
                  <a:lnTo>
                    <a:pt x="312953" y="667905"/>
                  </a:lnTo>
                  <a:lnTo>
                    <a:pt x="304787" y="670902"/>
                  </a:lnTo>
                  <a:lnTo>
                    <a:pt x="302463" y="672782"/>
                  </a:lnTo>
                  <a:lnTo>
                    <a:pt x="306793" y="682383"/>
                  </a:lnTo>
                  <a:lnTo>
                    <a:pt x="311619" y="687260"/>
                  </a:lnTo>
                  <a:lnTo>
                    <a:pt x="316953" y="689940"/>
                  </a:lnTo>
                  <a:lnTo>
                    <a:pt x="320954" y="691032"/>
                  </a:lnTo>
                  <a:lnTo>
                    <a:pt x="326961" y="691032"/>
                  </a:lnTo>
                  <a:lnTo>
                    <a:pt x="331622" y="692924"/>
                  </a:lnTo>
                  <a:lnTo>
                    <a:pt x="332955" y="693712"/>
                  </a:lnTo>
                  <a:lnTo>
                    <a:pt x="332955" y="705040"/>
                  </a:lnTo>
                  <a:lnTo>
                    <a:pt x="334949" y="708825"/>
                  </a:lnTo>
                  <a:lnTo>
                    <a:pt x="338950" y="712597"/>
                  </a:lnTo>
                  <a:lnTo>
                    <a:pt x="356120" y="719366"/>
                  </a:lnTo>
                  <a:lnTo>
                    <a:pt x="358114" y="721245"/>
                  </a:lnTo>
                  <a:lnTo>
                    <a:pt x="358952" y="726909"/>
                  </a:lnTo>
                  <a:lnTo>
                    <a:pt x="360121" y="739343"/>
                  </a:lnTo>
                  <a:lnTo>
                    <a:pt x="362953" y="743915"/>
                  </a:lnTo>
                  <a:lnTo>
                    <a:pt x="366115" y="747687"/>
                  </a:lnTo>
                  <a:lnTo>
                    <a:pt x="370116" y="748944"/>
                  </a:lnTo>
                  <a:lnTo>
                    <a:pt x="378117" y="750836"/>
                  </a:lnTo>
                  <a:lnTo>
                    <a:pt x="383286" y="751459"/>
                  </a:lnTo>
                  <a:lnTo>
                    <a:pt x="385279" y="754608"/>
                  </a:lnTo>
                  <a:lnTo>
                    <a:pt x="385279" y="758380"/>
                  </a:lnTo>
                  <a:lnTo>
                    <a:pt x="384111" y="761377"/>
                  </a:lnTo>
                  <a:lnTo>
                    <a:pt x="379285" y="764044"/>
                  </a:lnTo>
                  <a:lnTo>
                    <a:pt x="378117" y="768934"/>
                  </a:lnTo>
                  <a:lnTo>
                    <a:pt x="378117" y="773493"/>
                  </a:lnTo>
                  <a:lnTo>
                    <a:pt x="381279" y="779157"/>
                  </a:lnTo>
                  <a:lnTo>
                    <a:pt x="387286" y="784821"/>
                  </a:lnTo>
                  <a:lnTo>
                    <a:pt x="392112" y="786714"/>
                  </a:lnTo>
                  <a:lnTo>
                    <a:pt x="394119" y="785926"/>
                  </a:lnTo>
                  <a:lnTo>
                    <a:pt x="397611" y="784821"/>
                  </a:lnTo>
                  <a:lnTo>
                    <a:pt x="400113" y="784034"/>
                  </a:lnTo>
                  <a:lnTo>
                    <a:pt x="404114" y="784034"/>
                  </a:lnTo>
                  <a:lnTo>
                    <a:pt x="411276" y="785926"/>
                  </a:lnTo>
                  <a:lnTo>
                    <a:pt x="415277" y="791591"/>
                  </a:lnTo>
                  <a:lnTo>
                    <a:pt x="417271" y="795362"/>
                  </a:lnTo>
                  <a:lnTo>
                    <a:pt x="418439" y="798042"/>
                  </a:lnTo>
                  <a:lnTo>
                    <a:pt x="418439" y="804799"/>
                  </a:lnTo>
                  <a:lnTo>
                    <a:pt x="421271" y="811733"/>
                  </a:lnTo>
                  <a:lnTo>
                    <a:pt x="425272" y="819912"/>
                  </a:lnTo>
                  <a:lnTo>
                    <a:pt x="426440" y="823061"/>
                  </a:lnTo>
                  <a:lnTo>
                    <a:pt x="426440" y="830605"/>
                  </a:lnTo>
                  <a:lnTo>
                    <a:pt x="428447" y="835177"/>
                  </a:lnTo>
                  <a:lnTo>
                    <a:pt x="435279" y="844931"/>
                  </a:lnTo>
                  <a:lnTo>
                    <a:pt x="434441" y="840841"/>
                  </a:lnTo>
                  <a:lnTo>
                    <a:pt x="430441" y="833285"/>
                  </a:lnTo>
                  <a:lnTo>
                    <a:pt x="428447" y="830605"/>
                  </a:lnTo>
                  <a:lnTo>
                    <a:pt x="428447" y="823061"/>
                  </a:lnTo>
                  <a:lnTo>
                    <a:pt x="427278" y="819277"/>
                  </a:lnTo>
                  <a:lnTo>
                    <a:pt x="423278" y="809840"/>
                  </a:lnTo>
                  <a:lnTo>
                    <a:pt x="420446" y="804176"/>
                  </a:lnTo>
                  <a:lnTo>
                    <a:pt x="420446" y="799922"/>
                  </a:lnTo>
                  <a:lnTo>
                    <a:pt x="404114" y="781050"/>
                  </a:lnTo>
                  <a:lnTo>
                    <a:pt x="400113" y="781050"/>
                  </a:lnTo>
                  <a:lnTo>
                    <a:pt x="396113" y="784034"/>
                  </a:lnTo>
                  <a:lnTo>
                    <a:pt x="394119" y="784821"/>
                  </a:lnTo>
                  <a:lnTo>
                    <a:pt x="393280" y="784821"/>
                  </a:lnTo>
                  <a:lnTo>
                    <a:pt x="388112" y="784034"/>
                  </a:lnTo>
                  <a:lnTo>
                    <a:pt x="383286" y="779157"/>
                  </a:lnTo>
                  <a:lnTo>
                    <a:pt x="380111" y="775385"/>
                  </a:lnTo>
                  <a:lnTo>
                    <a:pt x="380111" y="770813"/>
                  </a:lnTo>
                  <a:lnTo>
                    <a:pt x="381279" y="767829"/>
                  </a:lnTo>
                  <a:lnTo>
                    <a:pt x="382117" y="765149"/>
                  </a:lnTo>
                  <a:lnTo>
                    <a:pt x="382117" y="764044"/>
                  </a:lnTo>
                  <a:lnTo>
                    <a:pt x="383286" y="764044"/>
                  </a:lnTo>
                  <a:lnTo>
                    <a:pt x="384111" y="765149"/>
                  </a:lnTo>
                  <a:lnTo>
                    <a:pt x="385279" y="767829"/>
                  </a:lnTo>
                  <a:lnTo>
                    <a:pt x="385279" y="776478"/>
                  </a:lnTo>
                  <a:lnTo>
                    <a:pt x="386118" y="778370"/>
                  </a:lnTo>
                  <a:lnTo>
                    <a:pt x="389280" y="779157"/>
                  </a:lnTo>
                  <a:lnTo>
                    <a:pt x="396113" y="778370"/>
                  </a:lnTo>
                  <a:lnTo>
                    <a:pt x="403275" y="778370"/>
                  </a:lnTo>
                  <a:lnTo>
                    <a:pt x="405282" y="779157"/>
                  </a:lnTo>
                  <a:lnTo>
                    <a:pt x="409282" y="779157"/>
                  </a:lnTo>
                  <a:lnTo>
                    <a:pt x="411276" y="782142"/>
                  </a:lnTo>
                  <a:lnTo>
                    <a:pt x="415277" y="785926"/>
                  </a:lnTo>
                  <a:lnTo>
                    <a:pt x="420446" y="785926"/>
                  </a:lnTo>
                  <a:lnTo>
                    <a:pt x="422313" y="784034"/>
                  </a:lnTo>
                  <a:lnTo>
                    <a:pt x="425272" y="781050"/>
                  </a:lnTo>
                  <a:lnTo>
                    <a:pt x="434441" y="756500"/>
                  </a:lnTo>
                  <a:lnTo>
                    <a:pt x="436435" y="754608"/>
                  </a:lnTo>
                  <a:lnTo>
                    <a:pt x="442442" y="749579"/>
                  </a:lnTo>
                  <a:lnTo>
                    <a:pt x="447852" y="739343"/>
                  </a:lnTo>
                  <a:lnTo>
                    <a:pt x="448437" y="739343"/>
                  </a:lnTo>
                  <a:lnTo>
                    <a:pt x="448437" y="738238"/>
                  </a:lnTo>
                  <a:lnTo>
                    <a:pt x="449770" y="737463"/>
                  </a:lnTo>
                  <a:lnTo>
                    <a:pt x="449262" y="737463"/>
                  </a:lnTo>
                  <a:lnTo>
                    <a:pt x="450443" y="736358"/>
                  </a:lnTo>
                  <a:lnTo>
                    <a:pt x="453771" y="736358"/>
                  </a:lnTo>
                  <a:lnTo>
                    <a:pt x="455777" y="735571"/>
                  </a:lnTo>
                  <a:lnTo>
                    <a:pt x="458431" y="731786"/>
                  </a:lnTo>
                  <a:lnTo>
                    <a:pt x="462597" y="731786"/>
                  </a:lnTo>
                  <a:lnTo>
                    <a:pt x="463765" y="732574"/>
                  </a:lnTo>
                  <a:lnTo>
                    <a:pt x="464604" y="739343"/>
                  </a:lnTo>
                  <a:lnTo>
                    <a:pt x="464604" y="741387"/>
                  </a:lnTo>
                  <a:lnTo>
                    <a:pt x="466598" y="742022"/>
                  </a:lnTo>
                  <a:lnTo>
                    <a:pt x="467766" y="741387"/>
                  </a:lnTo>
                  <a:lnTo>
                    <a:pt x="470357" y="739343"/>
                  </a:lnTo>
                  <a:lnTo>
                    <a:pt x="470598" y="739343"/>
                  </a:lnTo>
                  <a:lnTo>
                    <a:pt x="471766" y="738238"/>
                  </a:lnTo>
                  <a:lnTo>
                    <a:pt x="476935" y="738238"/>
                  </a:lnTo>
                  <a:lnTo>
                    <a:pt x="478929" y="742022"/>
                  </a:lnTo>
                  <a:lnTo>
                    <a:pt x="479767" y="743915"/>
                  </a:lnTo>
                  <a:lnTo>
                    <a:pt x="485762" y="743915"/>
                  </a:lnTo>
                  <a:lnTo>
                    <a:pt x="492937" y="742022"/>
                  </a:lnTo>
                  <a:lnTo>
                    <a:pt x="497763" y="742022"/>
                  </a:lnTo>
                  <a:lnTo>
                    <a:pt x="502932" y="740130"/>
                  </a:lnTo>
                  <a:lnTo>
                    <a:pt x="506933" y="740130"/>
                  </a:lnTo>
                  <a:lnTo>
                    <a:pt x="512927" y="741387"/>
                  </a:lnTo>
                  <a:lnTo>
                    <a:pt x="518934" y="743915"/>
                  </a:lnTo>
                  <a:lnTo>
                    <a:pt x="520928" y="747052"/>
                  </a:lnTo>
                  <a:lnTo>
                    <a:pt x="522922" y="750836"/>
                  </a:lnTo>
                  <a:lnTo>
                    <a:pt x="522922" y="754608"/>
                  </a:lnTo>
                  <a:lnTo>
                    <a:pt x="520928" y="761377"/>
                  </a:lnTo>
                  <a:lnTo>
                    <a:pt x="522097" y="763257"/>
                  </a:lnTo>
                  <a:lnTo>
                    <a:pt x="530923" y="764044"/>
                  </a:lnTo>
                  <a:lnTo>
                    <a:pt x="536092" y="765149"/>
                  </a:lnTo>
                  <a:lnTo>
                    <a:pt x="540931" y="765149"/>
                  </a:lnTo>
                  <a:lnTo>
                    <a:pt x="545426" y="764044"/>
                  </a:lnTo>
                  <a:lnTo>
                    <a:pt x="545426" y="763612"/>
                  </a:lnTo>
                  <a:lnTo>
                    <a:pt x="547420" y="763257"/>
                  </a:lnTo>
                  <a:lnTo>
                    <a:pt x="551421" y="763257"/>
                  </a:lnTo>
                  <a:lnTo>
                    <a:pt x="554088" y="764044"/>
                  </a:lnTo>
                  <a:lnTo>
                    <a:pt x="556094" y="765149"/>
                  </a:lnTo>
                  <a:lnTo>
                    <a:pt x="560095" y="765937"/>
                  </a:lnTo>
                  <a:lnTo>
                    <a:pt x="563422" y="768934"/>
                  </a:lnTo>
                  <a:lnTo>
                    <a:pt x="569417" y="775373"/>
                  </a:lnTo>
                  <a:lnTo>
                    <a:pt x="588581" y="782142"/>
                  </a:lnTo>
                  <a:lnTo>
                    <a:pt x="592582" y="784821"/>
                  </a:lnTo>
                  <a:lnTo>
                    <a:pt x="595414" y="785926"/>
                  </a:lnTo>
                  <a:lnTo>
                    <a:pt x="598589" y="786714"/>
                  </a:lnTo>
                  <a:lnTo>
                    <a:pt x="600583" y="786714"/>
                  </a:lnTo>
                  <a:lnTo>
                    <a:pt x="607415" y="785926"/>
                  </a:lnTo>
                  <a:lnTo>
                    <a:pt x="620585" y="780262"/>
                  </a:lnTo>
                  <a:lnTo>
                    <a:pt x="625754" y="780262"/>
                  </a:lnTo>
                  <a:lnTo>
                    <a:pt x="629742" y="782929"/>
                  </a:lnTo>
                  <a:lnTo>
                    <a:pt x="632574" y="789698"/>
                  </a:lnTo>
                  <a:lnTo>
                    <a:pt x="633742" y="791591"/>
                  </a:lnTo>
                  <a:lnTo>
                    <a:pt x="639749" y="792378"/>
                  </a:lnTo>
                  <a:lnTo>
                    <a:pt x="648906" y="794258"/>
                  </a:lnTo>
                  <a:lnTo>
                    <a:pt x="655739" y="797255"/>
                  </a:lnTo>
                  <a:lnTo>
                    <a:pt x="660908" y="797255"/>
                  </a:lnTo>
                  <a:lnTo>
                    <a:pt x="666915" y="798042"/>
                  </a:lnTo>
                  <a:lnTo>
                    <a:pt x="670902" y="799922"/>
                  </a:lnTo>
                  <a:lnTo>
                    <a:pt x="677735" y="806069"/>
                  </a:lnTo>
                  <a:lnTo>
                    <a:pt x="680910" y="806691"/>
                  </a:lnTo>
                  <a:lnTo>
                    <a:pt x="682904" y="806691"/>
                  </a:lnTo>
                  <a:lnTo>
                    <a:pt x="686244" y="811733"/>
                  </a:lnTo>
                  <a:lnTo>
                    <a:pt x="688238" y="812355"/>
                  </a:lnTo>
                  <a:lnTo>
                    <a:pt x="692238" y="812355"/>
                  </a:lnTo>
                  <a:lnTo>
                    <a:pt x="700239" y="811733"/>
                  </a:lnTo>
                  <a:lnTo>
                    <a:pt x="704240" y="813612"/>
                  </a:lnTo>
                  <a:lnTo>
                    <a:pt x="708240" y="814247"/>
                  </a:lnTo>
                  <a:lnTo>
                    <a:pt x="715073" y="816140"/>
                  </a:lnTo>
                  <a:lnTo>
                    <a:pt x="718235" y="817397"/>
                  </a:lnTo>
                  <a:lnTo>
                    <a:pt x="725398" y="815505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5909396" y="728920"/>
              <a:ext cx="1669414" cy="845819"/>
            </a:xfrm>
            <a:custGeom>
              <a:avLst/>
              <a:gdLst/>
              <a:ahLst/>
              <a:cxnLst/>
              <a:rect l="l" t="t" r="r" b="b"/>
              <a:pathLst>
                <a:path w="1669415" h="845819">
                  <a:moveTo>
                    <a:pt x="1634109" y="811309"/>
                  </a:moveTo>
                  <a:lnTo>
                    <a:pt x="1638108" y="810522"/>
                  </a:lnTo>
                  <a:lnTo>
                    <a:pt x="1644107" y="811309"/>
                  </a:lnTo>
                  <a:lnTo>
                    <a:pt x="1652106" y="813197"/>
                  </a:lnTo>
                  <a:lnTo>
                    <a:pt x="1658772" y="815085"/>
                  </a:lnTo>
                  <a:lnTo>
                    <a:pt x="1669270" y="816187"/>
                  </a:lnTo>
                  <a:lnTo>
                    <a:pt x="1662105" y="818075"/>
                  </a:lnTo>
                  <a:lnTo>
                    <a:pt x="1658772" y="816974"/>
                  </a:lnTo>
                  <a:lnTo>
                    <a:pt x="1656106" y="816187"/>
                  </a:lnTo>
                  <a:lnTo>
                    <a:pt x="1652106" y="815085"/>
                  </a:lnTo>
                  <a:lnTo>
                    <a:pt x="1648107" y="814299"/>
                  </a:lnTo>
                  <a:lnTo>
                    <a:pt x="1644107" y="812410"/>
                  </a:lnTo>
                  <a:lnTo>
                    <a:pt x="1636108" y="813197"/>
                  </a:lnTo>
                  <a:lnTo>
                    <a:pt x="1632109" y="813197"/>
                  </a:lnTo>
                  <a:lnTo>
                    <a:pt x="1630109" y="812410"/>
                  </a:lnTo>
                  <a:lnTo>
                    <a:pt x="1626776" y="807533"/>
                  </a:lnTo>
                  <a:lnTo>
                    <a:pt x="1624776" y="807533"/>
                  </a:lnTo>
                  <a:lnTo>
                    <a:pt x="1621610" y="806746"/>
                  </a:lnTo>
                  <a:lnTo>
                    <a:pt x="1617611" y="802969"/>
                  </a:lnTo>
                  <a:lnTo>
                    <a:pt x="1614778" y="800766"/>
                  </a:lnTo>
                  <a:lnTo>
                    <a:pt x="1610778" y="798878"/>
                  </a:lnTo>
                  <a:lnTo>
                    <a:pt x="1604779" y="798091"/>
                  </a:lnTo>
                  <a:lnTo>
                    <a:pt x="1599613" y="798091"/>
                  </a:lnTo>
                  <a:lnTo>
                    <a:pt x="1592781" y="795102"/>
                  </a:lnTo>
                  <a:lnTo>
                    <a:pt x="1583615" y="793213"/>
                  </a:lnTo>
                  <a:lnTo>
                    <a:pt x="1577616" y="792427"/>
                  </a:lnTo>
                  <a:lnTo>
                    <a:pt x="1576450" y="790538"/>
                  </a:lnTo>
                  <a:lnTo>
                    <a:pt x="1564451" y="781097"/>
                  </a:lnTo>
                  <a:lnTo>
                    <a:pt x="1559619" y="782986"/>
                  </a:lnTo>
                  <a:lnTo>
                    <a:pt x="1555286" y="784874"/>
                  </a:lnTo>
                  <a:lnTo>
                    <a:pt x="1551120" y="786762"/>
                  </a:lnTo>
                  <a:lnTo>
                    <a:pt x="1544454" y="787549"/>
                  </a:lnTo>
                  <a:lnTo>
                    <a:pt x="1542454" y="787549"/>
                  </a:lnTo>
                  <a:lnTo>
                    <a:pt x="1539122" y="786762"/>
                  </a:lnTo>
                  <a:lnTo>
                    <a:pt x="1536455" y="785661"/>
                  </a:lnTo>
                  <a:lnTo>
                    <a:pt x="1532456" y="782986"/>
                  </a:lnTo>
                  <a:lnTo>
                    <a:pt x="1521124" y="779209"/>
                  </a:lnTo>
                  <a:lnTo>
                    <a:pt x="1515958" y="777321"/>
                  </a:lnTo>
                  <a:lnTo>
                    <a:pt x="1513125" y="776219"/>
                  </a:lnTo>
                  <a:lnTo>
                    <a:pt x="1509959" y="772443"/>
                  </a:lnTo>
                  <a:lnTo>
                    <a:pt x="1507126" y="769768"/>
                  </a:lnTo>
                  <a:lnTo>
                    <a:pt x="1503960" y="766778"/>
                  </a:lnTo>
                  <a:lnTo>
                    <a:pt x="1499960" y="765991"/>
                  </a:lnTo>
                  <a:lnTo>
                    <a:pt x="1497961" y="764890"/>
                  </a:lnTo>
                  <a:lnTo>
                    <a:pt x="1495128" y="764103"/>
                  </a:lnTo>
                  <a:lnTo>
                    <a:pt x="1491128" y="764103"/>
                  </a:lnTo>
                  <a:lnTo>
                    <a:pt x="1484796" y="765991"/>
                  </a:lnTo>
                  <a:lnTo>
                    <a:pt x="1479963" y="765991"/>
                  </a:lnTo>
                  <a:lnTo>
                    <a:pt x="1474797" y="764890"/>
                  </a:lnTo>
                  <a:lnTo>
                    <a:pt x="1465965" y="764103"/>
                  </a:lnTo>
                  <a:lnTo>
                    <a:pt x="1464798" y="762215"/>
                  </a:lnTo>
                  <a:lnTo>
                    <a:pt x="1466798" y="755292"/>
                  </a:lnTo>
                  <a:lnTo>
                    <a:pt x="1466798" y="751515"/>
                  </a:lnTo>
                  <a:lnTo>
                    <a:pt x="1446801" y="740972"/>
                  </a:lnTo>
                  <a:lnTo>
                    <a:pt x="1441635" y="742861"/>
                  </a:lnTo>
                  <a:lnTo>
                    <a:pt x="1436802" y="742861"/>
                  </a:lnTo>
                  <a:lnTo>
                    <a:pt x="1429637" y="744749"/>
                  </a:lnTo>
                  <a:lnTo>
                    <a:pt x="1425637" y="744749"/>
                  </a:lnTo>
                  <a:lnTo>
                    <a:pt x="1423637" y="744749"/>
                  </a:lnTo>
                  <a:lnTo>
                    <a:pt x="1422804" y="742861"/>
                  </a:lnTo>
                  <a:lnTo>
                    <a:pt x="1420804" y="739084"/>
                  </a:lnTo>
                  <a:lnTo>
                    <a:pt x="1418305" y="739084"/>
                  </a:lnTo>
                  <a:lnTo>
                    <a:pt x="1415639" y="739084"/>
                  </a:lnTo>
                  <a:lnTo>
                    <a:pt x="1411639" y="742074"/>
                  </a:lnTo>
                  <a:lnTo>
                    <a:pt x="1410306" y="742861"/>
                  </a:lnTo>
                  <a:lnTo>
                    <a:pt x="1408306" y="742074"/>
                  </a:lnTo>
                  <a:lnTo>
                    <a:pt x="1408306" y="740186"/>
                  </a:lnTo>
                  <a:lnTo>
                    <a:pt x="1407640" y="733420"/>
                  </a:lnTo>
                  <a:lnTo>
                    <a:pt x="1406306" y="732633"/>
                  </a:lnTo>
                  <a:lnTo>
                    <a:pt x="1405640" y="732633"/>
                  </a:lnTo>
                  <a:lnTo>
                    <a:pt x="1402307" y="732633"/>
                  </a:lnTo>
                  <a:lnTo>
                    <a:pt x="1399474" y="736409"/>
                  </a:lnTo>
                  <a:lnTo>
                    <a:pt x="1397474" y="737196"/>
                  </a:lnTo>
                  <a:lnTo>
                    <a:pt x="1394308" y="737196"/>
                  </a:lnTo>
                  <a:lnTo>
                    <a:pt x="1392308" y="739084"/>
                  </a:lnTo>
                  <a:lnTo>
                    <a:pt x="1388309" y="746637"/>
                  </a:lnTo>
                  <a:lnTo>
                    <a:pt x="1386309" y="750414"/>
                  </a:lnTo>
                  <a:lnTo>
                    <a:pt x="1380310" y="755291"/>
                  </a:lnTo>
                  <a:lnTo>
                    <a:pt x="1378310" y="757180"/>
                  </a:lnTo>
                  <a:lnTo>
                    <a:pt x="1378310" y="759225"/>
                  </a:lnTo>
                  <a:lnTo>
                    <a:pt x="1377144" y="766778"/>
                  </a:lnTo>
                  <a:lnTo>
                    <a:pt x="1375144" y="774331"/>
                  </a:lnTo>
                  <a:lnTo>
                    <a:pt x="1371145" y="779996"/>
                  </a:lnTo>
                  <a:lnTo>
                    <a:pt x="1369145" y="781884"/>
                  </a:lnTo>
                  <a:lnTo>
                    <a:pt x="1364312" y="786762"/>
                  </a:lnTo>
                  <a:lnTo>
                    <a:pt x="1361146" y="786762"/>
                  </a:lnTo>
                  <a:lnTo>
                    <a:pt x="1359146" y="786762"/>
                  </a:lnTo>
                  <a:lnTo>
                    <a:pt x="1355147" y="782986"/>
                  </a:lnTo>
                  <a:lnTo>
                    <a:pt x="1353147" y="779996"/>
                  </a:lnTo>
                  <a:lnTo>
                    <a:pt x="1349148" y="779996"/>
                  </a:lnTo>
                  <a:lnTo>
                    <a:pt x="1347148" y="779209"/>
                  </a:lnTo>
                  <a:lnTo>
                    <a:pt x="1339982" y="779209"/>
                  </a:lnTo>
                  <a:lnTo>
                    <a:pt x="1333150" y="779996"/>
                  </a:lnTo>
                  <a:lnTo>
                    <a:pt x="1329984" y="779209"/>
                  </a:lnTo>
                  <a:lnTo>
                    <a:pt x="1329150" y="777321"/>
                  </a:lnTo>
                  <a:lnTo>
                    <a:pt x="1329150" y="768666"/>
                  </a:lnTo>
                  <a:lnTo>
                    <a:pt x="1327984" y="765991"/>
                  </a:lnTo>
                  <a:lnTo>
                    <a:pt x="1327151" y="764890"/>
                  </a:lnTo>
                  <a:lnTo>
                    <a:pt x="1325984" y="764890"/>
                  </a:lnTo>
                  <a:lnTo>
                    <a:pt x="1325984" y="765991"/>
                  </a:lnTo>
                  <a:lnTo>
                    <a:pt x="1325151" y="768666"/>
                  </a:lnTo>
                  <a:lnTo>
                    <a:pt x="1323984" y="771656"/>
                  </a:lnTo>
                  <a:lnTo>
                    <a:pt x="1323984" y="776219"/>
                  </a:lnTo>
                  <a:lnTo>
                    <a:pt x="1327151" y="779996"/>
                  </a:lnTo>
                  <a:lnTo>
                    <a:pt x="1331983" y="784874"/>
                  </a:lnTo>
                  <a:lnTo>
                    <a:pt x="1337149" y="785661"/>
                  </a:lnTo>
                  <a:lnTo>
                    <a:pt x="1337983" y="785661"/>
                  </a:lnTo>
                  <a:lnTo>
                    <a:pt x="1339982" y="784874"/>
                  </a:lnTo>
                  <a:lnTo>
                    <a:pt x="1343982" y="781884"/>
                  </a:lnTo>
                  <a:lnTo>
                    <a:pt x="1347981" y="781884"/>
                  </a:lnTo>
                  <a:lnTo>
                    <a:pt x="1364312" y="800766"/>
                  </a:lnTo>
                  <a:lnTo>
                    <a:pt x="1364312" y="804858"/>
                  </a:lnTo>
                  <a:lnTo>
                    <a:pt x="1367145" y="810522"/>
                  </a:lnTo>
                  <a:lnTo>
                    <a:pt x="1371145" y="820121"/>
                  </a:lnTo>
                  <a:lnTo>
                    <a:pt x="1372311" y="823897"/>
                  </a:lnTo>
                  <a:lnTo>
                    <a:pt x="1372311" y="827674"/>
                  </a:lnTo>
                  <a:lnTo>
                    <a:pt x="1372311" y="831450"/>
                  </a:lnTo>
                  <a:lnTo>
                    <a:pt x="1374311" y="833968"/>
                  </a:lnTo>
                  <a:lnTo>
                    <a:pt x="1378310" y="841678"/>
                  </a:lnTo>
                  <a:lnTo>
                    <a:pt x="1379144" y="845769"/>
                  </a:lnTo>
                  <a:lnTo>
                    <a:pt x="1372311" y="835856"/>
                  </a:lnTo>
                  <a:lnTo>
                    <a:pt x="1370311" y="831450"/>
                  </a:lnTo>
                  <a:lnTo>
                    <a:pt x="1370311" y="827674"/>
                  </a:lnTo>
                  <a:lnTo>
                    <a:pt x="1370311" y="823897"/>
                  </a:lnTo>
                  <a:lnTo>
                    <a:pt x="1369145" y="820750"/>
                  </a:lnTo>
                  <a:lnTo>
                    <a:pt x="1365145" y="812410"/>
                  </a:lnTo>
                  <a:lnTo>
                    <a:pt x="1362312" y="805644"/>
                  </a:lnTo>
                  <a:lnTo>
                    <a:pt x="1362312" y="802969"/>
                  </a:lnTo>
                  <a:lnTo>
                    <a:pt x="1362312" y="798878"/>
                  </a:lnTo>
                  <a:lnTo>
                    <a:pt x="1361146" y="796203"/>
                  </a:lnTo>
                  <a:lnTo>
                    <a:pt x="1343982" y="784874"/>
                  </a:lnTo>
                  <a:lnTo>
                    <a:pt x="1337983" y="786762"/>
                  </a:lnTo>
                  <a:lnTo>
                    <a:pt x="1335983" y="787549"/>
                  </a:lnTo>
                  <a:lnTo>
                    <a:pt x="1331150" y="785661"/>
                  </a:lnTo>
                  <a:lnTo>
                    <a:pt x="1325151" y="779996"/>
                  </a:lnTo>
                  <a:lnTo>
                    <a:pt x="1321985" y="774331"/>
                  </a:lnTo>
                  <a:lnTo>
                    <a:pt x="1321985" y="769768"/>
                  </a:lnTo>
                  <a:lnTo>
                    <a:pt x="1323151" y="764890"/>
                  </a:lnTo>
                  <a:lnTo>
                    <a:pt x="1327984" y="762215"/>
                  </a:lnTo>
                  <a:lnTo>
                    <a:pt x="1329150" y="759225"/>
                  </a:lnTo>
                  <a:lnTo>
                    <a:pt x="1329150" y="755291"/>
                  </a:lnTo>
                  <a:lnTo>
                    <a:pt x="1327151" y="752302"/>
                  </a:lnTo>
                  <a:lnTo>
                    <a:pt x="1321985" y="751515"/>
                  </a:lnTo>
                  <a:lnTo>
                    <a:pt x="1313986" y="749627"/>
                  </a:lnTo>
                  <a:lnTo>
                    <a:pt x="1309986" y="748525"/>
                  </a:lnTo>
                  <a:lnTo>
                    <a:pt x="1306653" y="744749"/>
                  </a:lnTo>
                  <a:lnTo>
                    <a:pt x="1303987" y="740186"/>
                  </a:lnTo>
                  <a:lnTo>
                    <a:pt x="1302654" y="727755"/>
                  </a:lnTo>
                  <a:lnTo>
                    <a:pt x="1301987" y="722090"/>
                  </a:lnTo>
                  <a:lnTo>
                    <a:pt x="1299988" y="720202"/>
                  </a:lnTo>
                  <a:lnTo>
                    <a:pt x="1289989" y="716425"/>
                  </a:lnTo>
                  <a:lnTo>
                    <a:pt x="1282657" y="713436"/>
                  </a:lnTo>
                  <a:lnTo>
                    <a:pt x="1278657" y="709659"/>
                  </a:lnTo>
                  <a:lnTo>
                    <a:pt x="1276658" y="705883"/>
                  </a:lnTo>
                  <a:lnTo>
                    <a:pt x="1276658" y="694396"/>
                  </a:lnTo>
                  <a:lnTo>
                    <a:pt x="1275491" y="693767"/>
                  </a:lnTo>
                  <a:lnTo>
                    <a:pt x="1270658" y="691878"/>
                  </a:lnTo>
                  <a:lnTo>
                    <a:pt x="1264659" y="691878"/>
                  </a:lnTo>
                  <a:lnTo>
                    <a:pt x="1260660" y="690620"/>
                  </a:lnTo>
                  <a:lnTo>
                    <a:pt x="1255494" y="688102"/>
                  </a:lnTo>
                  <a:lnTo>
                    <a:pt x="1250661" y="683067"/>
                  </a:lnTo>
                  <a:lnTo>
                    <a:pt x="1247495" y="676301"/>
                  </a:lnTo>
                  <a:lnTo>
                    <a:pt x="1246328" y="673626"/>
                  </a:lnTo>
                  <a:lnTo>
                    <a:pt x="1248661" y="671737"/>
                  </a:lnTo>
                  <a:lnTo>
                    <a:pt x="1251494" y="670636"/>
                  </a:lnTo>
                  <a:lnTo>
                    <a:pt x="1256660" y="668748"/>
                  </a:lnTo>
                  <a:lnTo>
                    <a:pt x="1260660" y="666073"/>
                  </a:lnTo>
                  <a:lnTo>
                    <a:pt x="1265492" y="663083"/>
                  </a:lnTo>
                  <a:lnTo>
                    <a:pt x="1267492" y="659306"/>
                  </a:lnTo>
                  <a:lnTo>
                    <a:pt x="1270658" y="656631"/>
                  </a:lnTo>
                  <a:lnTo>
                    <a:pt x="1269492" y="652855"/>
                  </a:lnTo>
                  <a:lnTo>
                    <a:pt x="1268659" y="649865"/>
                  </a:lnTo>
                  <a:lnTo>
                    <a:pt x="1264659" y="647977"/>
                  </a:lnTo>
                  <a:lnTo>
                    <a:pt x="1259493" y="646089"/>
                  </a:lnTo>
                  <a:lnTo>
                    <a:pt x="1255494" y="645302"/>
                  </a:lnTo>
                  <a:lnTo>
                    <a:pt x="1252661" y="646089"/>
                  </a:lnTo>
                  <a:lnTo>
                    <a:pt x="1246328" y="649079"/>
                  </a:lnTo>
                  <a:lnTo>
                    <a:pt x="1239496" y="652855"/>
                  </a:lnTo>
                  <a:lnTo>
                    <a:pt x="1236330" y="655530"/>
                  </a:lnTo>
                  <a:lnTo>
                    <a:pt x="1234330" y="658520"/>
                  </a:lnTo>
                  <a:lnTo>
                    <a:pt x="1234330" y="661195"/>
                  </a:lnTo>
                  <a:lnTo>
                    <a:pt x="1236330" y="666073"/>
                  </a:lnTo>
                  <a:lnTo>
                    <a:pt x="1237496" y="673626"/>
                  </a:lnTo>
                  <a:lnTo>
                    <a:pt x="1237496" y="675514"/>
                  </a:lnTo>
                  <a:lnTo>
                    <a:pt x="1235497" y="676301"/>
                  </a:lnTo>
                  <a:lnTo>
                    <a:pt x="1232330" y="677402"/>
                  </a:lnTo>
                  <a:lnTo>
                    <a:pt x="1229497" y="677402"/>
                  </a:lnTo>
                  <a:lnTo>
                    <a:pt x="1222332" y="676301"/>
                  </a:lnTo>
                  <a:lnTo>
                    <a:pt x="1217499" y="675514"/>
                  </a:lnTo>
                  <a:lnTo>
                    <a:pt x="1215499" y="675514"/>
                  </a:lnTo>
                  <a:lnTo>
                    <a:pt x="1212333" y="676301"/>
                  </a:lnTo>
                  <a:lnTo>
                    <a:pt x="1207167" y="678189"/>
                  </a:lnTo>
                  <a:lnTo>
                    <a:pt x="1206334" y="680549"/>
                  </a:lnTo>
                  <a:lnTo>
                    <a:pt x="1202334" y="683067"/>
                  </a:lnTo>
                  <a:lnTo>
                    <a:pt x="1199168" y="684326"/>
                  </a:lnTo>
                  <a:lnTo>
                    <a:pt x="1198335" y="683067"/>
                  </a:lnTo>
                  <a:lnTo>
                    <a:pt x="1194336" y="681178"/>
                  </a:lnTo>
                  <a:lnTo>
                    <a:pt x="1191169" y="677402"/>
                  </a:lnTo>
                  <a:lnTo>
                    <a:pt x="1189170" y="673626"/>
                  </a:lnTo>
                  <a:lnTo>
                    <a:pt x="1190336" y="669849"/>
                  </a:lnTo>
                  <a:lnTo>
                    <a:pt x="1190336" y="667961"/>
                  </a:lnTo>
                  <a:lnTo>
                    <a:pt x="1192336" y="664971"/>
                  </a:lnTo>
                  <a:lnTo>
                    <a:pt x="1193169" y="663083"/>
                  </a:lnTo>
                  <a:lnTo>
                    <a:pt x="1194336" y="661195"/>
                  </a:lnTo>
                  <a:lnTo>
                    <a:pt x="1192336" y="659306"/>
                  </a:lnTo>
                  <a:lnTo>
                    <a:pt x="1192336" y="658520"/>
                  </a:lnTo>
                  <a:lnTo>
                    <a:pt x="1188336" y="656631"/>
                  </a:lnTo>
                  <a:lnTo>
                    <a:pt x="1183170" y="652855"/>
                  </a:lnTo>
                  <a:lnTo>
                    <a:pt x="1179171" y="649865"/>
                  </a:lnTo>
                  <a:lnTo>
                    <a:pt x="1177171" y="649865"/>
                  </a:lnTo>
                  <a:lnTo>
                    <a:pt x="1175172" y="649865"/>
                  </a:lnTo>
                  <a:lnTo>
                    <a:pt x="1173838" y="651754"/>
                  </a:lnTo>
                  <a:lnTo>
                    <a:pt x="1173838" y="653642"/>
                  </a:lnTo>
                  <a:lnTo>
                    <a:pt x="1175838" y="658520"/>
                  </a:lnTo>
                  <a:lnTo>
                    <a:pt x="1175172" y="662296"/>
                  </a:lnTo>
                  <a:lnTo>
                    <a:pt x="1175172" y="664971"/>
                  </a:lnTo>
                  <a:lnTo>
                    <a:pt x="1173838" y="666073"/>
                  </a:lnTo>
                  <a:lnTo>
                    <a:pt x="1167839" y="668748"/>
                  </a:lnTo>
                  <a:lnTo>
                    <a:pt x="1163840" y="670636"/>
                  </a:lnTo>
                  <a:lnTo>
                    <a:pt x="1159007" y="672524"/>
                  </a:lnTo>
                  <a:lnTo>
                    <a:pt x="1157007" y="672524"/>
                  </a:lnTo>
                  <a:lnTo>
                    <a:pt x="1151841" y="671737"/>
                  </a:lnTo>
                  <a:lnTo>
                    <a:pt x="1145009" y="671737"/>
                  </a:lnTo>
                  <a:lnTo>
                    <a:pt x="1140676" y="673626"/>
                  </a:lnTo>
                  <a:lnTo>
                    <a:pt x="1139843" y="675514"/>
                  </a:lnTo>
                  <a:lnTo>
                    <a:pt x="1138677" y="679290"/>
                  </a:lnTo>
                  <a:lnTo>
                    <a:pt x="1137843" y="684955"/>
                  </a:lnTo>
                  <a:lnTo>
                    <a:pt x="1136677" y="689990"/>
                  </a:lnTo>
                  <a:lnTo>
                    <a:pt x="1111847" y="711547"/>
                  </a:lnTo>
                  <a:lnTo>
                    <a:pt x="1106681" y="711547"/>
                  </a:lnTo>
                  <a:lnTo>
                    <a:pt x="1086684" y="694396"/>
                  </a:lnTo>
                  <a:lnTo>
                    <a:pt x="1084684" y="688731"/>
                  </a:lnTo>
                  <a:lnTo>
                    <a:pt x="1083517" y="686214"/>
                  </a:lnTo>
                  <a:lnTo>
                    <a:pt x="1080684" y="683067"/>
                  </a:lnTo>
                  <a:lnTo>
                    <a:pt x="1076685" y="680549"/>
                  </a:lnTo>
                  <a:lnTo>
                    <a:pt x="1072186" y="678189"/>
                  </a:lnTo>
                  <a:lnTo>
                    <a:pt x="1067520" y="675514"/>
                  </a:lnTo>
                  <a:lnTo>
                    <a:pt x="1058188" y="672524"/>
                  </a:lnTo>
                  <a:lnTo>
                    <a:pt x="1053522" y="670636"/>
                  </a:lnTo>
                  <a:lnTo>
                    <a:pt x="1051522" y="667961"/>
                  </a:lnTo>
                  <a:lnTo>
                    <a:pt x="1050189" y="666073"/>
                  </a:lnTo>
                  <a:lnTo>
                    <a:pt x="1053522" y="646089"/>
                  </a:lnTo>
                  <a:lnTo>
                    <a:pt x="1052188" y="643414"/>
                  </a:lnTo>
                  <a:lnTo>
                    <a:pt x="1050189" y="640424"/>
                  </a:lnTo>
                  <a:lnTo>
                    <a:pt x="1047522" y="637434"/>
                  </a:lnTo>
                  <a:lnTo>
                    <a:pt x="1044190" y="636648"/>
                  </a:lnTo>
                  <a:lnTo>
                    <a:pt x="1042190" y="636648"/>
                  </a:lnTo>
                  <a:lnTo>
                    <a:pt x="1040190" y="637434"/>
                  </a:lnTo>
                  <a:lnTo>
                    <a:pt x="1038190" y="639637"/>
                  </a:lnTo>
                  <a:lnTo>
                    <a:pt x="1036191" y="643414"/>
                  </a:lnTo>
                  <a:lnTo>
                    <a:pt x="1032191" y="650967"/>
                  </a:lnTo>
                  <a:lnTo>
                    <a:pt x="1028192" y="656631"/>
                  </a:lnTo>
                  <a:lnTo>
                    <a:pt x="1024192" y="658520"/>
                  </a:lnTo>
                  <a:lnTo>
                    <a:pt x="1022193" y="658520"/>
                  </a:lnTo>
                  <a:lnTo>
                    <a:pt x="1019026" y="656631"/>
                  </a:lnTo>
                  <a:lnTo>
                    <a:pt x="1014194" y="650967"/>
                  </a:lnTo>
                  <a:lnTo>
                    <a:pt x="1011027" y="649865"/>
                  </a:lnTo>
                  <a:lnTo>
                    <a:pt x="1009028" y="649865"/>
                  </a:lnTo>
                  <a:lnTo>
                    <a:pt x="1005861" y="649865"/>
                  </a:lnTo>
                  <a:lnTo>
                    <a:pt x="1003028" y="652855"/>
                  </a:lnTo>
                  <a:lnTo>
                    <a:pt x="1001029" y="655530"/>
                  </a:lnTo>
                  <a:lnTo>
                    <a:pt x="999029" y="664971"/>
                  </a:lnTo>
                  <a:lnTo>
                    <a:pt x="999029" y="677402"/>
                  </a:lnTo>
                  <a:lnTo>
                    <a:pt x="999029" y="679290"/>
                  </a:lnTo>
                  <a:lnTo>
                    <a:pt x="995863" y="684326"/>
                  </a:lnTo>
                  <a:lnTo>
                    <a:pt x="991030" y="697543"/>
                  </a:lnTo>
                  <a:lnTo>
                    <a:pt x="989864" y="699431"/>
                  </a:lnTo>
                  <a:lnTo>
                    <a:pt x="991030" y="701320"/>
                  </a:lnTo>
                  <a:lnTo>
                    <a:pt x="993030" y="701320"/>
                  </a:lnTo>
                  <a:lnTo>
                    <a:pt x="997029" y="701320"/>
                  </a:lnTo>
                  <a:lnTo>
                    <a:pt x="999862" y="702106"/>
                  </a:lnTo>
                  <a:lnTo>
                    <a:pt x="1001862" y="703208"/>
                  </a:lnTo>
                  <a:lnTo>
                    <a:pt x="1003862" y="705096"/>
                  </a:lnTo>
                  <a:lnTo>
                    <a:pt x="1003862" y="705883"/>
                  </a:lnTo>
                  <a:lnTo>
                    <a:pt x="1001029" y="709659"/>
                  </a:lnTo>
                  <a:lnTo>
                    <a:pt x="997029" y="713436"/>
                  </a:lnTo>
                  <a:lnTo>
                    <a:pt x="995030" y="716425"/>
                  </a:lnTo>
                  <a:lnTo>
                    <a:pt x="989864" y="715324"/>
                  </a:lnTo>
                  <a:lnTo>
                    <a:pt x="985864" y="713436"/>
                  </a:lnTo>
                  <a:lnTo>
                    <a:pt x="983031" y="709659"/>
                  </a:lnTo>
                  <a:lnTo>
                    <a:pt x="981032" y="703995"/>
                  </a:lnTo>
                  <a:lnTo>
                    <a:pt x="979032" y="701320"/>
                  </a:lnTo>
                  <a:lnTo>
                    <a:pt x="977865" y="700218"/>
                  </a:lnTo>
                  <a:lnTo>
                    <a:pt x="977032" y="700218"/>
                  </a:lnTo>
                  <a:lnTo>
                    <a:pt x="975032" y="701320"/>
                  </a:lnTo>
                  <a:lnTo>
                    <a:pt x="973033" y="703995"/>
                  </a:lnTo>
                  <a:lnTo>
                    <a:pt x="969866" y="705096"/>
                  </a:lnTo>
                  <a:lnTo>
                    <a:pt x="967867" y="705096"/>
                  </a:lnTo>
                  <a:lnTo>
                    <a:pt x="963867" y="705096"/>
                  </a:lnTo>
                  <a:lnTo>
                    <a:pt x="961867" y="701320"/>
                  </a:lnTo>
                  <a:lnTo>
                    <a:pt x="958701" y="699431"/>
                  </a:lnTo>
                  <a:lnTo>
                    <a:pt x="955868" y="691878"/>
                  </a:lnTo>
                  <a:lnTo>
                    <a:pt x="946536" y="671737"/>
                  </a:lnTo>
                  <a:lnTo>
                    <a:pt x="943870" y="663083"/>
                  </a:lnTo>
                  <a:lnTo>
                    <a:pt x="941870" y="658520"/>
                  </a:lnTo>
                  <a:lnTo>
                    <a:pt x="940537" y="655530"/>
                  </a:lnTo>
                  <a:lnTo>
                    <a:pt x="941870" y="649079"/>
                  </a:lnTo>
                  <a:lnTo>
                    <a:pt x="940537" y="647190"/>
                  </a:lnTo>
                  <a:lnTo>
                    <a:pt x="939870" y="645302"/>
                  </a:lnTo>
                  <a:lnTo>
                    <a:pt x="936538" y="644201"/>
                  </a:lnTo>
                  <a:lnTo>
                    <a:pt x="934538" y="643414"/>
                  </a:lnTo>
                  <a:lnTo>
                    <a:pt x="928539" y="643414"/>
                  </a:lnTo>
                  <a:lnTo>
                    <a:pt x="923373" y="644201"/>
                  </a:lnTo>
                  <a:lnTo>
                    <a:pt x="921373" y="643414"/>
                  </a:lnTo>
                  <a:lnTo>
                    <a:pt x="918540" y="639637"/>
                  </a:lnTo>
                  <a:lnTo>
                    <a:pt x="915374" y="636648"/>
                  </a:lnTo>
                  <a:lnTo>
                    <a:pt x="912541" y="631612"/>
                  </a:lnTo>
                  <a:lnTo>
                    <a:pt x="909375" y="627836"/>
                  </a:lnTo>
                  <a:lnTo>
                    <a:pt x="910541" y="625948"/>
                  </a:lnTo>
                  <a:lnTo>
                    <a:pt x="911374" y="624059"/>
                  </a:lnTo>
                  <a:lnTo>
                    <a:pt x="912541" y="622171"/>
                  </a:lnTo>
                  <a:lnTo>
                    <a:pt x="914541" y="622171"/>
                  </a:lnTo>
                  <a:lnTo>
                    <a:pt x="915374" y="622171"/>
                  </a:lnTo>
                  <a:lnTo>
                    <a:pt x="918540" y="624059"/>
                  </a:lnTo>
                  <a:lnTo>
                    <a:pt x="924539" y="627207"/>
                  </a:lnTo>
                  <a:lnTo>
                    <a:pt x="931372" y="627836"/>
                  </a:lnTo>
                  <a:lnTo>
                    <a:pt x="934538" y="627207"/>
                  </a:lnTo>
                  <a:lnTo>
                    <a:pt x="936538" y="625318"/>
                  </a:lnTo>
                  <a:lnTo>
                    <a:pt x="938537" y="621542"/>
                  </a:lnTo>
                  <a:lnTo>
                    <a:pt x="941870" y="615877"/>
                  </a:lnTo>
                  <a:lnTo>
                    <a:pt x="945870" y="610842"/>
                  </a:lnTo>
                  <a:lnTo>
                    <a:pt x="946536" y="606279"/>
                  </a:lnTo>
                  <a:lnTo>
                    <a:pt x="948703" y="604390"/>
                  </a:lnTo>
                  <a:lnTo>
                    <a:pt x="947869" y="600614"/>
                  </a:lnTo>
                  <a:lnTo>
                    <a:pt x="946536" y="600614"/>
                  </a:lnTo>
                  <a:lnTo>
                    <a:pt x="943870" y="599513"/>
                  </a:lnTo>
                  <a:lnTo>
                    <a:pt x="938537" y="599513"/>
                  </a:lnTo>
                  <a:lnTo>
                    <a:pt x="934538" y="600614"/>
                  </a:lnTo>
                  <a:lnTo>
                    <a:pt x="930538" y="601401"/>
                  </a:lnTo>
                  <a:lnTo>
                    <a:pt x="925372" y="603289"/>
                  </a:lnTo>
                  <a:lnTo>
                    <a:pt x="922540" y="604390"/>
                  </a:lnTo>
                  <a:lnTo>
                    <a:pt x="918540" y="604390"/>
                  </a:lnTo>
                  <a:lnTo>
                    <a:pt x="917374" y="603289"/>
                  </a:lnTo>
                  <a:lnTo>
                    <a:pt x="912541" y="596523"/>
                  </a:lnTo>
                  <a:lnTo>
                    <a:pt x="910541" y="594635"/>
                  </a:lnTo>
                  <a:lnTo>
                    <a:pt x="909375" y="593848"/>
                  </a:lnTo>
                  <a:lnTo>
                    <a:pt x="906542" y="592746"/>
                  </a:lnTo>
                  <a:lnTo>
                    <a:pt x="902209" y="591960"/>
                  </a:lnTo>
                  <a:lnTo>
                    <a:pt x="901376" y="590071"/>
                  </a:lnTo>
                  <a:lnTo>
                    <a:pt x="901376" y="586295"/>
                  </a:lnTo>
                  <a:lnTo>
                    <a:pt x="902209" y="582518"/>
                  </a:lnTo>
                  <a:lnTo>
                    <a:pt x="905375" y="579529"/>
                  </a:lnTo>
                  <a:lnTo>
                    <a:pt x="909375" y="577641"/>
                  </a:lnTo>
                  <a:lnTo>
                    <a:pt x="910541" y="577641"/>
                  </a:lnTo>
                  <a:lnTo>
                    <a:pt x="911374" y="576854"/>
                  </a:lnTo>
                  <a:lnTo>
                    <a:pt x="919373" y="575752"/>
                  </a:lnTo>
                  <a:lnTo>
                    <a:pt x="925372" y="573864"/>
                  </a:lnTo>
                  <a:lnTo>
                    <a:pt x="925372" y="571976"/>
                  </a:lnTo>
                  <a:lnTo>
                    <a:pt x="926539" y="570088"/>
                  </a:lnTo>
                  <a:lnTo>
                    <a:pt x="926539" y="568199"/>
                  </a:lnTo>
                  <a:lnTo>
                    <a:pt x="924539" y="565524"/>
                  </a:lnTo>
                  <a:lnTo>
                    <a:pt x="917374" y="562535"/>
                  </a:lnTo>
                  <a:lnTo>
                    <a:pt x="910541" y="559860"/>
                  </a:lnTo>
                  <a:lnTo>
                    <a:pt x="903375" y="559860"/>
                  </a:lnTo>
                  <a:lnTo>
                    <a:pt x="895377" y="561748"/>
                  </a:lnTo>
                  <a:lnTo>
                    <a:pt x="877379" y="567413"/>
                  </a:lnTo>
                  <a:lnTo>
                    <a:pt x="874213" y="567413"/>
                  </a:lnTo>
                  <a:lnTo>
                    <a:pt x="870213" y="562535"/>
                  </a:lnTo>
                  <a:lnTo>
                    <a:pt x="871380" y="556870"/>
                  </a:lnTo>
                  <a:lnTo>
                    <a:pt x="876213" y="549160"/>
                  </a:lnTo>
                  <a:lnTo>
                    <a:pt x="882212" y="536729"/>
                  </a:lnTo>
                  <a:lnTo>
                    <a:pt x="881379" y="532166"/>
                  </a:lnTo>
                  <a:lnTo>
                    <a:pt x="878212" y="530277"/>
                  </a:lnTo>
                  <a:lnTo>
                    <a:pt x="874213" y="530277"/>
                  </a:lnTo>
                  <a:lnTo>
                    <a:pt x="867047" y="532166"/>
                  </a:lnTo>
                  <a:lnTo>
                    <a:pt x="856215" y="531064"/>
                  </a:lnTo>
                  <a:lnTo>
                    <a:pt x="848216" y="529176"/>
                  </a:lnTo>
                  <a:lnTo>
                    <a:pt x="842217" y="525399"/>
                  </a:lnTo>
                  <a:lnTo>
                    <a:pt x="836218" y="524613"/>
                  </a:lnTo>
                  <a:lnTo>
                    <a:pt x="834218" y="527288"/>
                  </a:lnTo>
                  <a:lnTo>
                    <a:pt x="833052" y="532166"/>
                  </a:lnTo>
                  <a:lnTo>
                    <a:pt x="831719" y="536729"/>
                  </a:lnTo>
                  <a:lnTo>
                    <a:pt x="827053" y="545383"/>
                  </a:lnTo>
                  <a:lnTo>
                    <a:pt x="823053" y="548058"/>
                  </a:lnTo>
                  <a:lnTo>
                    <a:pt x="817721" y="546170"/>
                  </a:lnTo>
                  <a:lnTo>
                    <a:pt x="815054" y="545383"/>
                  </a:lnTo>
                  <a:lnTo>
                    <a:pt x="811055" y="545383"/>
                  </a:lnTo>
                  <a:lnTo>
                    <a:pt x="807722" y="540505"/>
                  </a:lnTo>
                  <a:lnTo>
                    <a:pt x="807722" y="535942"/>
                  </a:lnTo>
                  <a:lnTo>
                    <a:pt x="805722" y="528389"/>
                  </a:lnTo>
                  <a:lnTo>
                    <a:pt x="803723" y="525399"/>
                  </a:lnTo>
                  <a:lnTo>
                    <a:pt x="801056" y="523511"/>
                  </a:lnTo>
                  <a:lnTo>
                    <a:pt x="797723" y="524613"/>
                  </a:lnTo>
                  <a:lnTo>
                    <a:pt x="795724" y="528389"/>
                  </a:lnTo>
                  <a:lnTo>
                    <a:pt x="793724" y="535942"/>
                  </a:lnTo>
                  <a:lnTo>
                    <a:pt x="789724" y="549160"/>
                  </a:lnTo>
                  <a:lnTo>
                    <a:pt x="787725" y="555611"/>
                  </a:lnTo>
                  <a:lnTo>
                    <a:pt x="789724" y="562535"/>
                  </a:lnTo>
                  <a:lnTo>
                    <a:pt x="791724" y="567413"/>
                  </a:lnTo>
                  <a:lnTo>
                    <a:pt x="801056" y="571189"/>
                  </a:lnTo>
                  <a:lnTo>
                    <a:pt x="803723" y="573864"/>
                  </a:lnTo>
                  <a:lnTo>
                    <a:pt x="807055" y="575752"/>
                  </a:lnTo>
                  <a:lnTo>
                    <a:pt x="809722" y="578742"/>
                  </a:lnTo>
                  <a:lnTo>
                    <a:pt x="815721" y="585193"/>
                  </a:lnTo>
                  <a:lnTo>
                    <a:pt x="817721" y="588970"/>
                  </a:lnTo>
                  <a:lnTo>
                    <a:pt x="819054" y="592746"/>
                  </a:lnTo>
                  <a:lnTo>
                    <a:pt x="819054" y="596523"/>
                  </a:lnTo>
                  <a:lnTo>
                    <a:pt x="817054" y="599512"/>
                  </a:lnTo>
                  <a:lnTo>
                    <a:pt x="815054" y="602502"/>
                  </a:lnTo>
                  <a:lnTo>
                    <a:pt x="811721" y="605177"/>
                  </a:lnTo>
                  <a:lnTo>
                    <a:pt x="803056" y="608954"/>
                  </a:lnTo>
                  <a:lnTo>
                    <a:pt x="795724" y="610842"/>
                  </a:lnTo>
                  <a:lnTo>
                    <a:pt x="789724" y="611943"/>
                  </a:lnTo>
                  <a:lnTo>
                    <a:pt x="788558" y="611943"/>
                  </a:lnTo>
                  <a:lnTo>
                    <a:pt x="757396" y="587082"/>
                  </a:lnTo>
                  <a:lnTo>
                    <a:pt x="752563" y="579529"/>
                  </a:lnTo>
                  <a:lnTo>
                    <a:pt x="742564" y="568199"/>
                  </a:lnTo>
                  <a:lnTo>
                    <a:pt x="737398" y="560646"/>
                  </a:lnTo>
                  <a:lnTo>
                    <a:pt x="733399" y="553094"/>
                  </a:lnTo>
                  <a:lnTo>
                    <a:pt x="728233" y="551205"/>
                  </a:lnTo>
                  <a:lnTo>
                    <a:pt x="722234" y="551205"/>
                  </a:lnTo>
                  <a:lnTo>
                    <a:pt x="715401" y="553094"/>
                  </a:lnTo>
                  <a:lnTo>
                    <a:pt x="702070" y="551835"/>
                  </a:lnTo>
                  <a:lnTo>
                    <a:pt x="703403" y="553723"/>
                  </a:lnTo>
                  <a:lnTo>
                    <a:pt x="709402" y="556870"/>
                  </a:lnTo>
                  <a:lnTo>
                    <a:pt x="712068" y="558758"/>
                  </a:lnTo>
                  <a:lnTo>
                    <a:pt x="714068" y="561748"/>
                  </a:lnTo>
                  <a:lnTo>
                    <a:pt x="715401" y="568199"/>
                  </a:lnTo>
                  <a:lnTo>
                    <a:pt x="718068" y="573077"/>
                  </a:lnTo>
                  <a:lnTo>
                    <a:pt x="722234" y="580630"/>
                  </a:lnTo>
                  <a:lnTo>
                    <a:pt x="724233" y="585193"/>
                  </a:lnTo>
                  <a:lnTo>
                    <a:pt x="730233" y="590858"/>
                  </a:lnTo>
                  <a:lnTo>
                    <a:pt x="734565" y="594635"/>
                  </a:lnTo>
                  <a:lnTo>
                    <a:pt x="737398" y="598726"/>
                  </a:lnTo>
                  <a:lnTo>
                    <a:pt x="737398" y="600614"/>
                  </a:lnTo>
                  <a:lnTo>
                    <a:pt x="737398" y="604390"/>
                  </a:lnTo>
                  <a:lnTo>
                    <a:pt x="738565" y="606279"/>
                  </a:lnTo>
                  <a:lnTo>
                    <a:pt x="745397" y="610842"/>
                  </a:lnTo>
                  <a:lnTo>
                    <a:pt x="750563" y="615877"/>
                  </a:lnTo>
                  <a:lnTo>
                    <a:pt x="748563" y="614618"/>
                  </a:lnTo>
                  <a:lnTo>
                    <a:pt x="743397" y="611943"/>
                  </a:lnTo>
                  <a:lnTo>
                    <a:pt x="737398" y="606279"/>
                  </a:lnTo>
                  <a:lnTo>
                    <a:pt x="735399" y="603289"/>
                  </a:lnTo>
                  <a:lnTo>
                    <a:pt x="734565" y="598726"/>
                  </a:lnTo>
                  <a:lnTo>
                    <a:pt x="731399" y="594635"/>
                  </a:lnTo>
                  <a:lnTo>
                    <a:pt x="727400" y="590858"/>
                  </a:lnTo>
                  <a:lnTo>
                    <a:pt x="723400" y="586295"/>
                  </a:lnTo>
                  <a:lnTo>
                    <a:pt x="718068" y="580630"/>
                  </a:lnTo>
                  <a:lnTo>
                    <a:pt x="712068" y="567413"/>
                  </a:lnTo>
                  <a:lnTo>
                    <a:pt x="712068" y="561748"/>
                  </a:lnTo>
                  <a:lnTo>
                    <a:pt x="709402" y="560646"/>
                  </a:lnTo>
                  <a:lnTo>
                    <a:pt x="703403" y="554982"/>
                  </a:lnTo>
                  <a:lnTo>
                    <a:pt x="700070" y="553094"/>
                  </a:lnTo>
                  <a:lnTo>
                    <a:pt x="690905" y="553723"/>
                  </a:lnTo>
                  <a:lnTo>
                    <a:pt x="682073" y="555611"/>
                  </a:lnTo>
                  <a:lnTo>
                    <a:pt x="674907" y="558758"/>
                  </a:lnTo>
                  <a:lnTo>
                    <a:pt x="664908" y="558758"/>
                  </a:lnTo>
                  <a:lnTo>
                    <a:pt x="658909" y="556870"/>
                  </a:lnTo>
                  <a:lnTo>
                    <a:pt x="654910" y="551835"/>
                  </a:lnTo>
                  <a:lnTo>
                    <a:pt x="653743" y="548058"/>
                  </a:lnTo>
                  <a:lnTo>
                    <a:pt x="655743" y="540505"/>
                  </a:lnTo>
                  <a:lnTo>
                    <a:pt x="656909" y="531064"/>
                  </a:lnTo>
                  <a:lnTo>
                    <a:pt x="656909" y="528389"/>
                  </a:lnTo>
                  <a:lnTo>
                    <a:pt x="650910" y="522724"/>
                  </a:lnTo>
                  <a:lnTo>
                    <a:pt x="636912" y="511080"/>
                  </a:lnTo>
                  <a:lnTo>
                    <a:pt x="628913" y="506517"/>
                  </a:lnTo>
                  <a:lnTo>
                    <a:pt x="621747" y="499751"/>
                  </a:lnTo>
                  <a:lnTo>
                    <a:pt x="615748" y="498964"/>
                  </a:lnTo>
                  <a:lnTo>
                    <a:pt x="610582" y="498964"/>
                  </a:lnTo>
                  <a:lnTo>
                    <a:pt x="604583" y="495188"/>
                  </a:lnTo>
                  <a:lnTo>
                    <a:pt x="595751" y="493300"/>
                  </a:lnTo>
                  <a:lnTo>
                    <a:pt x="584586" y="489523"/>
                  </a:lnTo>
                  <a:lnTo>
                    <a:pt x="576587" y="489523"/>
                  </a:lnTo>
                  <a:lnTo>
                    <a:pt x="570588" y="490310"/>
                  </a:lnTo>
                  <a:lnTo>
                    <a:pt x="565255" y="495975"/>
                  </a:lnTo>
                  <a:lnTo>
                    <a:pt x="556090" y="503527"/>
                  </a:lnTo>
                  <a:lnTo>
                    <a:pt x="548091" y="512969"/>
                  </a:lnTo>
                  <a:lnTo>
                    <a:pt x="546091" y="515958"/>
                  </a:lnTo>
                  <a:lnTo>
                    <a:pt x="543258" y="517060"/>
                  </a:lnTo>
                  <a:lnTo>
                    <a:pt x="539259" y="517060"/>
                  </a:lnTo>
                  <a:lnTo>
                    <a:pt x="535259" y="514070"/>
                  </a:lnTo>
                  <a:lnTo>
                    <a:pt x="529260" y="499751"/>
                  </a:lnTo>
                  <a:lnTo>
                    <a:pt x="527260" y="487635"/>
                  </a:lnTo>
                  <a:lnTo>
                    <a:pt x="527260" y="481970"/>
                  </a:lnTo>
                  <a:lnTo>
                    <a:pt x="526094" y="473158"/>
                  </a:lnTo>
                  <a:lnTo>
                    <a:pt x="522928" y="467494"/>
                  </a:lnTo>
                  <a:lnTo>
                    <a:pt x="520095" y="459941"/>
                  </a:lnTo>
                  <a:lnTo>
                    <a:pt x="512096" y="443734"/>
                  </a:lnTo>
                  <a:lnTo>
                    <a:pt x="508930" y="437282"/>
                  </a:lnTo>
                  <a:lnTo>
                    <a:pt x="508096" y="436181"/>
                  </a:lnTo>
                  <a:lnTo>
                    <a:pt x="504930" y="433191"/>
                  </a:lnTo>
                  <a:lnTo>
                    <a:pt x="502930" y="431303"/>
                  </a:lnTo>
                  <a:lnTo>
                    <a:pt x="500098" y="429414"/>
                  </a:lnTo>
                  <a:lnTo>
                    <a:pt x="496931" y="424851"/>
                  </a:lnTo>
                  <a:lnTo>
                    <a:pt x="496098" y="421704"/>
                  </a:lnTo>
                  <a:lnTo>
                    <a:pt x="492932" y="417928"/>
                  </a:lnTo>
                  <a:lnTo>
                    <a:pt x="481600" y="408487"/>
                  </a:lnTo>
                  <a:lnTo>
                    <a:pt x="470935" y="399045"/>
                  </a:lnTo>
                  <a:lnTo>
                    <a:pt x="462936" y="394482"/>
                  </a:lnTo>
                  <a:lnTo>
                    <a:pt x="451604" y="391492"/>
                  </a:lnTo>
                  <a:lnTo>
                    <a:pt x="447605" y="388503"/>
                  </a:lnTo>
                  <a:lnTo>
                    <a:pt x="441606" y="380163"/>
                  </a:lnTo>
                  <a:lnTo>
                    <a:pt x="431607" y="370722"/>
                  </a:lnTo>
                  <a:lnTo>
                    <a:pt x="424441" y="363956"/>
                  </a:lnTo>
                  <a:lnTo>
                    <a:pt x="408443" y="358291"/>
                  </a:lnTo>
                  <a:lnTo>
                    <a:pt x="401278" y="355616"/>
                  </a:lnTo>
                  <a:lnTo>
                    <a:pt x="399278" y="352626"/>
                  </a:lnTo>
                  <a:lnTo>
                    <a:pt x="398445" y="345703"/>
                  </a:lnTo>
                  <a:lnTo>
                    <a:pt x="399278" y="341926"/>
                  </a:lnTo>
                  <a:lnTo>
                    <a:pt x="402444" y="333587"/>
                  </a:lnTo>
                  <a:lnTo>
                    <a:pt x="405277" y="320369"/>
                  </a:lnTo>
                  <a:lnTo>
                    <a:pt x="406444" y="315491"/>
                  </a:lnTo>
                  <a:lnTo>
                    <a:pt x="402444" y="310613"/>
                  </a:lnTo>
                  <a:lnTo>
                    <a:pt x="396445" y="302274"/>
                  </a:lnTo>
                  <a:lnTo>
                    <a:pt x="392446" y="295507"/>
                  </a:lnTo>
                  <a:lnTo>
                    <a:pt x="390446" y="290944"/>
                  </a:lnTo>
                  <a:lnTo>
                    <a:pt x="387280" y="287168"/>
                  </a:lnTo>
                  <a:lnTo>
                    <a:pt x="382114" y="282290"/>
                  </a:lnTo>
                  <a:lnTo>
                    <a:pt x="376115" y="280244"/>
                  </a:lnTo>
                  <a:lnTo>
                    <a:pt x="373282" y="281503"/>
                  </a:lnTo>
                  <a:lnTo>
                    <a:pt x="350118" y="304949"/>
                  </a:lnTo>
                  <a:lnTo>
                    <a:pt x="348118" y="312816"/>
                  </a:lnTo>
                  <a:lnTo>
                    <a:pt x="346785" y="327922"/>
                  </a:lnTo>
                  <a:lnTo>
                    <a:pt x="348118" y="341140"/>
                  </a:lnTo>
                  <a:lnTo>
                    <a:pt x="350785" y="355616"/>
                  </a:lnTo>
                  <a:lnTo>
                    <a:pt x="356117" y="366945"/>
                  </a:lnTo>
                  <a:lnTo>
                    <a:pt x="363283" y="377173"/>
                  </a:lnTo>
                  <a:lnTo>
                    <a:pt x="369282" y="384726"/>
                  </a:lnTo>
                  <a:lnTo>
                    <a:pt x="371282" y="388503"/>
                  </a:lnTo>
                  <a:lnTo>
                    <a:pt x="342119" y="406598"/>
                  </a:lnTo>
                  <a:lnTo>
                    <a:pt x="339953" y="406598"/>
                  </a:lnTo>
                  <a:lnTo>
                    <a:pt x="307624" y="378275"/>
                  </a:lnTo>
                  <a:lnTo>
                    <a:pt x="301625" y="367732"/>
                  </a:lnTo>
                  <a:lnTo>
                    <a:pt x="299625" y="361281"/>
                  </a:lnTo>
                  <a:lnTo>
                    <a:pt x="297625" y="355616"/>
                  </a:lnTo>
                  <a:lnTo>
                    <a:pt x="295626" y="350738"/>
                  </a:lnTo>
                  <a:lnTo>
                    <a:pt x="292793" y="345703"/>
                  </a:lnTo>
                  <a:lnTo>
                    <a:pt x="290793" y="340038"/>
                  </a:lnTo>
                  <a:lnTo>
                    <a:pt x="290793" y="333587"/>
                  </a:lnTo>
                  <a:lnTo>
                    <a:pt x="289626" y="329810"/>
                  </a:lnTo>
                  <a:lnTo>
                    <a:pt x="290793" y="323044"/>
                  </a:lnTo>
                  <a:lnTo>
                    <a:pt x="291626" y="311715"/>
                  </a:lnTo>
                  <a:lnTo>
                    <a:pt x="289626" y="306837"/>
                  </a:lnTo>
                  <a:lnTo>
                    <a:pt x="288793" y="304949"/>
                  </a:lnTo>
                  <a:lnTo>
                    <a:pt x="286793" y="304949"/>
                  </a:lnTo>
                  <a:lnTo>
                    <a:pt x="284794" y="304949"/>
                  </a:lnTo>
                  <a:lnTo>
                    <a:pt x="277628" y="304949"/>
                  </a:lnTo>
                  <a:lnTo>
                    <a:pt x="262463" y="304949"/>
                  </a:lnTo>
                  <a:lnTo>
                    <a:pt x="261630" y="304949"/>
                  </a:lnTo>
                  <a:lnTo>
                    <a:pt x="252465" y="304162"/>
                  </a:lnTo>
                  <a:lnTo>
                    <a:pt x="241133" y="300385"/>
                  </a:lnTo>
                  <a:lnTo>
                    <a:pt x="234467" y="298497"/>
                  </a:lnTo>
                  <a:lnTo>
                    <a:pt x="230468" y="298497"/>
                  </a:lnTo>
                  <a:lnTo>
                    <a:pt x="225135" y="303060"/>
                  </a:lnTo>
                  <a:lnTo>
                    <a:pt x="223136" y="304949"/>
                  </a:lnTo>
                  <a:lnTo>
                    <a:pt x="223136" y="306837"/>
                  </a:lnTo>
                  <a:lnTo>
                    <a:pt x="224469" y="307938"/>
                  </a:lnTo>
                  <a:lnTo>
                    <a:pt x="225135" y="309827"/>
                  </a:lnTo>
                  <a:lnTo>
                    <a:pt x="228468" y="315491"/>
                  </a:lnTo>
                  <a:lnTo>
                    <a:pt x="232468" y="324146"/>
                  </a:lnTo>
                  <a:lnTo>
                    <a:pt x="235134" y="326821"/>
                  </a:lnTo>
                  <a:lnTo>
                    <a:pt x="237134" y="329810"/>
                  </a:lnTo>
                  <a:lnTo>
                    <a:pt x="237134" y="333587"/>
                  </a:lnTo>
                  <a:lnTo>
                    <a:pt x="236467" y="336262"/>
                  </a:lnTo>
                  <a:lnTo>
                    <a:pt x="234467" y="340038"/>
                  </a:lnTo>
                  <a:lnTo>
                    <a:pt x="232468" y="341926"/>
                  </a:lnTo>
                  <a:lnTo>
                    <a:pt x="229135" y="341140"/>
                  </a:lnTo>
                </a:path>
                <a:path w="1669415" h="845819">
                  <a:moveTo>
                    <a:pt x="1046189" y="426739"/>
                  </a:moveTo>
                  <a:lnTo>
                    <a:pt x="1045523" y="429414"/>
                  </a:lnTo>
                  <a:lnTo>
                    <a:pt x="1041523" y="429414"/>
                  </a:lnTo>
                  <a:lnTo>
                    <a:pt x="1041523" y="427526"/>
                  </a:lnTo>
                  <a:lnTo>
                    <a:pt x="1034191" y="421075"/>
                  </a:lnTo>
                  <a:lnTo>
                    <a:pt x="1035024" y="417298"/>
                  </a:lnTo>
                  <a:lnTo>
                    <a:pt x="1035024" y="415410"/>
                  </a:lnTo>
                  <a:lnTo>
                    <a:pt x="1037024" y="413522"/>
                  </a:lnTo>
                  <a:lnTo>
                    <a:pt x="1036191" y="409745"/>
                  </a:lnTo>
                  <a:lnTo>
                    <a:pt x="1030191" y="403923"/>
                  </a:lnTo>
                  <a:lnTo>
                    <a:pt x="1026192" y="400934"/>
                  </a:lnTo>
                  <a:lnTo>
                    <a:pt x="1023026" y="400934"/>
                  </a:lnTo>
                  <a:lnTo>
                    <a:pt x="1021026" y="400934"/>
                  </a:lnTo>
                  <a:lnTo>
                    <a:pt x="1019026" y="403923"/>
                  </a:lnTo>
                  <a:lnTo>
                    <a:pt x="1018193" y="406598"/>
                  </a:lnTo>
                  <a:lnTo>
                    <a:pt x="1020193" y="408487"/>
                  </a:lnTo>
                  <a:lnTo>
                    <a:pt x="1026192" y="413522"/>
                  </a:lnTo>
                  <a:lnTo>
                    <a:pt x="1029025" y="416039"/>
                  </a:lnTo>
                  <a:lnTo>
                    <a:pt x="1028192" y="419816"/>
                  </a:lnTo>
                  <a:lnTo>
                    <a:pt x="1026192" y="421704"/>
                  </a:lnTo>
                  <a:lnTo>
                    <a:pt x="1023026" y="422963"/>
                  </a:lnTo>
                  <a:lnTo>
                    <a:pt x="1017027" y="421075"/>
                  </a:lnTo>
                  <a:lnTo>
                    <a:pt x="1010194" y="419187"/>
                  </a:lnTo>
                  <a:lnTo>
                    <a:pt x="1003028" y="415410"/>
                  </a:lnTo>
                  <a:lnTo>
                    <a:pt x="999862" y="412263"/>
                  </a:lnTo>
                  <a:lnTo>
                    <a:pt x="997029" y="413522"/>
                  </a:lnTo>
                  <a:lnTo>
                    <a:pt x="991030" y="413522"/>
                  </a:lnTo>
                  <a:lnTo>
                    <a:pt x="989030" y="415410"/>
                  </a:lnTo>
                  <a:lnTo>
                    <a:pt x="987031" y="411634"/>
                  </a:lnTo>
                  <a:lnTo>
                    <a:pt x="985031" y="409745"/>
                  </a:lnTo>
                  <a:lnTo>
                    <a:pt x="983864" y="409745"/>
                  </a:lnTo>
                  <a:lnTo>
                    <a:pt x="981865" y="409745"/>
                  </a:lnTo>
                  <a:lnTo>
                    <a:pt x="979865" y="411634"/>
                  </a:lnTo>
                  <a:lnTo>
                    <a:pt x="977865" y="416039"/>
                  </a:lnTo>
                  <a:lnTo>
                    <a:pt x="970700" y="415410"/>
                  </a:lnTo>
                  <a:lnTo>
                    <a:pt x="966700" y="412263"/>
                  </a:lnTo>
                  <a:lnTo>
                    <a:pt x="964700" y="411634"/>
                  </a:lnTo>
                  <a:lnTo>
                    <a:pt x="964700" y="413522"/>
                  </a:lnTo>
                  <a:lnTo>
                    <a:pt x="965867" y="414151"/>
                  </a:lnTo>
                  <a:lnTo>
                    <a:pt x="971866" y="421704"/>
                  </a:lnTo>
                  <a:lnTo>
                    <a:pt x="971866" y="424851"/>
                  </a:lnTo>
                  <a:lnTo>
                    <a:pt x="970700" y="425481"/>
                  </a:lnTo>
                  <a:lnTo>
                    <a:pt x="967867" y="426739"/>
                  </a:lnTo>
                  <a:lnTo>
                    <a:pt x="961867" y="425481"/>
                  </a:lnTo>
                  <a:lnTo>
                    <a:pt x="956702" y="423592"/>
                  </a:lnTo>
                  <a:lnTo>
                    <a:pt x="951869" y="424851"/>
                  </a:lnTo>
                  <a:lnTo>
                    <a:pt x="951869" y="426739"/>
                  </a:lnTo>
                  <a:lnTo>
                    <a:pt x="952702" y="426739"/>
                  </a:lnTo>
                  <a:lnTo>
                    <a:pt x="957868" y="427526"/>
                  </a:lnTo>
                  <a:lnTo>
                    <a:pt x="961867" y="429414"/>
                  </a:lnTo>
                  <a:lnTo>
                    <a:pt x="961867" y="432404"/>
                  </a:lnTo>
                  <a:lnTo>
                    <a:pt x="958701" y="434292"/>
                  </a:lnTo>
                  <a:lnTo>
                    <a:pt x="954702" y="436181"/>
                  </a:lnTo>
                  <a:lnTo>
                    <a:pt x="941870" y="438069"/>
                  </a:lnTo>
                  <a:lnTo>
                    <a:pt x="938537" y="439170"/>
                  </a:lnTo>
                  <a:lnTo>
                    <a:pt x="937871" y="439957"/>
                  </a:lnTo>
                  <a:lnTo>
                    <a:pt x="937871" y="444835"/>
                  </a:lnTo>
                  <a:lnTo>
                    <a:pt x="939870" y="448611"/>
                  </a:lnTo>
                  <a:lnTo>
                    <a:pt x="948703" y="450500"/>
                  </a:lnTo>
                  <a:lnTo>
                    <a:pt x="954702" y="451286"/>
                  </a:lnTo>
                  <a:lnTo>
                    <a:pt x="958701" y="452388"/>
                  </a:lnTo>
                  <a:lnTo>
                    <a:pt x="954702" y="461829"/>
                  </a:lnTo>
                  <a:lnTo>
                    <a:pt x="950702" y="464504"/>
                  </a:lnTo>
                  <a:lnTo>
                    <a:pt x="945870" y="465606"/>
                  </a:lnTo>
                  <a:lnTo>
                    <a:pt x="940537" y="465606"/>
                  </a:lnTo>
                  <a:lnTo>
                    <a:pt x="938537" y="467494"/>
                  </a:lnTo>
                  <a:lnTo>
                    <a:pt x="938537" y="472057"/>
                  </a:lnTo>
                  <a:lnTo>
                    <a:pt x="938537" y="475047"/>
                  </a:lnTo>
                  <a:lnTo>
                    <a:pt x="934538" y="478194"/>
                  </a:lnTo>
                  <a:lnTo>
                    <a:pt x="931372" y="481970"/>
                  </a:lnTo>
                  <a:lnTo>
                    <a:pt x="932538" y="483858"/>
                  </a:lnTo>
                  <a:lnTo>
                    <a:pt x="934538" y="484488"/>
                  </a:lnTo>
                  <a:lnTo>
                    <a:pt x="940537" y="485747"/>
                  </a:lnTo>
                  <a:lnTo>
                    <a:pt x="942537" y="488422"/>
                  </a:lnTo>
                  <a:lnTo>
                    <a:pt x="942537" y="491411"/>
                  </a:lnTo>
                  <a:lnTo>
                    <a:pt x="941870" y="494086"/>
                  </a:lnTo>
                  <a:lnTo>
                    <a:pt x="940537" y="499751"/>
                  </a:lnTo>
                  <a:lnTo>
                    <a:pt x="941870" y="502741"/>
                  </a:lnTo>
                  <a:lnTo>
                    <a:pt x="942537" y="503527"/>
                  </a:lnTo>
                  <a:lnTo>
                    <a:pt x="950702" y="504629"/>
                  </a:lnTo>
                  <a:lnTo>
                    <a:pt x="950702" y="505416"/>
                  </a:lnTo>
                  <a:lnTo>
                    <a:pt x="949869" y="509192"/>
                  </a:lnTo>
                  <a:lnTo>
                    <a:pt x="948703" y="511080"/>
                  </a:lnTo>
                  <a:lnTo>
                    <a:pt x="945870" y="511080"/>
                  </a:lnTo>
                  <a:lnTo>
                    <a:pt x="929372" y="506517"/>
                  </a:lnTo>
                  <a:lnTo>
                    <a:pt x="921373" y="506517"/>
                  </a:lnTo>
                  <a:lnTo>
                    <a:pt x="911374" y="506517"/>
                  </a:lnTo>
                  <a:lnTo>
                    <a:pt x="907375" y="506517"/>
                  </a:lnTo>
                  <a:lnTo>
                    <a:pt x="906542" y="508405"/>
                  </a:lnTo>
                  <a:lnTo>
                    <a:pt x="910541" y="512182"/>
                  </a:lnTo>
                  <a:lnTo>
                    <a:pt x="912541" y="517060"/>
                  </a:lnTo>
                  <a:lnTo>
                    <a:pt x="911374" y="518948"/>
                  </a:lnTo>
                  <a:lnTo>
                    <a:pt x="907375" y="522724"/>
                  </a:lnTo>
                  <a:lnTo>
                    <a:pt x="904542" y="526501"/>
                  </a:lnTo>
                  <a:lnTo>
                    <a:pt x="903375" y="529176"/>
                  </a:lnTo>
                  <a:lnTo>
                    <a:pt x="902209" y="531064"/>
                  </a:lnTo>
                  <a:lnTo>
                    <a:pt x="898210" y="534054"/>
                  </a:lnTo>
                  <a:lnTo>
                    <a:pt x="887378" y="536729"/>
                  </a:lnTo>
                  <a:lnTo>
                    <a:pt x="883378" y="537830"/>
                  </a:lnTo>
                  <a:lnTo>
                    <a:pt x="880212" y="544282"/>
                  </a:lnTo>
                  <a:lnTo>
                    <a:pt x="875379" y="553723"/>
                  </a:lnTo>
                  <a:lnTo>
                    <a:pt x="873380" y="558758"/>
                  </a:lnTo>
                  <a:lnTo>
                    <a:pt x="873380" y="562535"/>
                  </a:lnTo>
                  <a:lnTo>
                    <a:pt x="875379" y="565524"/>
                  </a:lnTo>
                  <a:lnTo>
                    <a:pt x="877379" y="566311"/>
                  </a:lnTo>
                  <a:lnTo>
                    <a:pt x="891377" y="560646"/>
                  </a:lnTo>
                  <a:lnTo>
                    <a:pt x="903375" y="558758"/>
                  </a:lnTo>
                  <a:lnTo>
                    <a:pt x="929372" y="570088"/>
                  </a:lnTo>
                  <a:lnTo>
                    <a:pt x="925372" y="574966"/>
                  </a:lnTo>
                  <a:lnTo>
                    <a:pt x="921373" y="576854"/>
                  </a:lnTo>
                  <a:lnTo>
                    <a:pt x="915374" y="577641"/>
                  </a:lnTo>
                  <a:lnTo>
                    <a:pt x="912541" y="578742"/>
                  </a:lnTo>
                  <a:lnTo>
                    <a:pt x="909375" y="579529"/>
                  </a:lnTo>
                  <a:lnTo>
                    <a:pt x="906542" y="580630"/>
                  </a:lnTo>
                  <a:lnTo>
                    <a:pt x="903375" y="583305"/>
                  </a:lnTo>
                  <a:lnTo>
                    <a:pt x="902209" y="585193"/>
                  </a:lnTo>
                  <a:lnTo>
                    <a:pt x="903375" y="588183"/>
                  </a:lnTo>
                  <a:lnTo>
                    <a:pt x="905375" y="590071"/>
                  </a:lnTo>
                  <a:lnTo>
                    <a:pt x="907375" y="591960"/>
                  </a:lnTo>
                  <a:lnTo>
                    <a:pt x="912541" y="592746"/>
                  </a:lnTo>
                  <a:lnTo>
                    <a:pt x="914541" y="594635"/>
                  </a:lnTo>
                  <a:lnTo>
                    <a:pt x="918540" y="602502"/>
                  </a:lnTo>
                  <a:lnTo>
                    <a:pt x="919373" y="603289"/>
                  </a:lnTo>
                  <a:lnTo>
                    <a:pt x="922540" y="602502"/>
                  </a:lnTo>
                  <a:lnTo>
                    <a:pt x="923373" y="602502"/>
                  </a:lnTo>
                  <a:lnTo>
                    <a:pt x="926539" y="600614"/>
                  </a:lnTo>
                  <a:lnTo>
                    <a:pt x="931372" y="598726"/>
                  </a:lnTo>
                  <a:lnTo>
                    <a:pt x="940537" y="597624"/>
                  </a:lnTo>
                  <a:lnTo>
                    <a:pt x="945870" y="598726"/>
                  </a:lnTo>
                  <a:lnTo>
                    <a:pt x="948703" y="599513"/>
                  </a:lnTo>
                  <a:lnTo>
                    <a:pt x="950702" y="601401"/>
                  </a:lnTo>
                  <a:lnTo>
                    <a:pt x="950702" y="606279"/>
                  </a:lnTo>
                  <a:lnTo>
                    <a:pt x="947869" y="610055"/>
                  </a:lnTo>
                  <a:lnTo>
                    <a:pt x="943870" y="616507"/>
                  </a:lnTo>
                  <a:lnTo>
                    <a:pt x="940537" y="621542"/>
                  </a:lnTo>
                  <a:lnTo>
                    <a:pt x="938537" y="625318"/>
                  </a:lnTo>
                  <a:lnTo>
                    <a:pt x="938537" y="627836"/>
                  </a:lnTo>
                  <a:lnTo>
                    <a:pt x="937871" y="629095"/>
                  </a:lnTo>
                  <a:lnTo>
                    <a:pt x="935371" y="629724"/>
                  </a:lnTo>
                  <a:lnTo>
                    <a:pt x="932538" y="629724"/>
                  </a:lnTo>
                  <a:lnTo>
                    <a:pt x="928539" y="629095"/>
                  </a:lnTo>
                  <a:lnTo>
                    <a:pt x="925372" y="629095"/>
                  </a:lnTo>
                  <a:lnTo>
                    <a:pt x="923373" y="629724"/>
                  </a:lnTo>
                  <a:lnTo>
                    <a:pt x="919373" y="629724"/>
                  </a:lnTo>
                  <a:lnTo>
                    <a:pt x="914541" y="627836"/>
                  </a:lnTo>
                  <a:lnTo>
                    <a:pt x="912541" y="627836"/>
                  </a:lnTo>
                  <a:lnTo>
                    <a:pt x="911374" y="627836"/>
                  </a:lnTo>
                  <a:lnTo>
                    <a:pt x="913374" y="629724"/>
                  </a:lnTo>
                  <a:lnTo>
                    <a:pt x="916540" y="633658"/>
                  </a:lnTo>
                  <a:lnTo>
                    <a:pt x="921373" y="640424"/>
                  </a:lnTo>
                  <a:lnTo>
                    <a:pt x="925372" y="642312"/>
                  </a:lnTo>
                  <a:lnTo>
                    <a:pt x="927372" y="643414"/>
                  </a:lnTo>
                  <a:lnTo>
                    <a:pt x="930538" y="641526"/>
                  </a:lnTo>
                  <a:lnTo>
                    <a:pt x="932538" y="641526"/>
                  </a:lnTo>
                  <a:lnTo>
                    <a:pt x="938537" y="642312"/>
                  </a:lnTo>
                  <a:lnTo>
                    <a:pt x="941870" y="645302"/>
                  </a:lnTo>
                  <a:lnTo>
                    <a:pt x="943870" y="646089"/>
                  </a:lnTo>
                  <a:lnTo>
                    <a:pt x="944537" y="649865"/>
                  </a:lnTo>
                  <a:lnTo>
                    <a:pt x="943870" y="655530"/>
                  </a:lnTo>
                  <a:lnTo>
                    <a:pt x="944537" y="658520"/>
                  </a:lnTo>
                  <a:lnTo>
                    <a:pt x="960701" y="696442"/>
                  </a:lnTo>
                  <a:lnTo>
                    <a:pt x="965867" y="702106"/>
                  </a:lnTo>
                  <a:lnTo>
                    <a:pt x="966700" y="703208"/>
                  </a:lnTo>
                  <a:lnTo>
                    <a:pt x="969866" y="703208"/>
                  </a:lnTo>
                  <a:lnTo>
                    <a:pt x="971866" y="702106"/>
                  </a:lnTo>
                  <a:lnTo>
                    <a:pt x="973866" y="700218"/>
                  </a:lnTo>
                  <a:lnTo>
                    <a:pt x="975866" y="698330"/>
                  </a:lnTo>
                  <a:lnTo>
                    <a:pt x="979032" y="697543"/>
                  </a:lnTo>
                  <a:lnTo>
                    <a:pt x="981032" y="698330"/>
                  </a:lnTo>
                  <a:lnTo>
                    <a:pt x="981865" y="699431"/>
                  </a:lnTo>
                  <a:lnTo>
                    <a:pt x="983031" y="703995"/>
                  </a:lnTo>
                  <a:lnTo>
                    <a:pt x="985031" y="708872"/>
                  </a:lnTo>
                  <a:lnTo>
                    <a:pt x="987864" y="712649"/>
                  </a:lnTo>
                  <a:lnTo>
                    <a:pt x="991863" y="713436"/>
                  </a:lnTo>
                  <a:lnTo>
                    <a:pt x="995030" y="713436"/>
                  </a:lnTo>
                  <a:lnTo>
                    <a:pt x="995863" y="712649"/>
                  </a:lnTo>
                  <a:lnTo>
                    <a:pt x="995863" y="709659"/>
                  </a:lnTo>
                  <a:lnTo>
                    <a:pt x="993863" y="705883"/>
                  </a:lnTo>
                  <a:lnTo>
                    <a:pt x="993030" y="705096"/>
                  </a:lnTo>
                  <a:lnTo>
                    <a:pt x="989030" y="703995"/>
                  </a:lnTo>
                  <a:lnTo>
                    <a:pt x="987864" y="702106"/>
                  </a:lnTo>
                  <a:lnTo>
                    <a:pt x="987031" y="700218"/>
                  </a:lnTo>
                  <a:lnTo>
                    <a:pt x="987864" y="696442"/>
                  </a:lnTo>
                  <a:lnTo>
                    <a:pt x="993030" y="684326"/>
                  </a:lnTo>
                  <a:lnTo>
                    <a:pt x="995863" y="680549"/>
                  </a:lnTo>
                  <a:lnTo>
                    <a:pt x="995863" y="678189"/>
                  </a:lnTo>
                  <a:lnTo>
                    <a:pt x="995863" y="672524"/>
                  </a:lnTo>
                  <a:lnTo>
                    <a:pt x="995863" y="667961"/>
                  </a:lnTo>
                  <a:lnTo>
                    <a:pt x="995863" y="664184"/>
                  </a:lnTo>
                  <a:lnTo>
                    <a:pt x="999029" y="656631"/>
                  </a:lnTo>
                  <a:lnTo>
                    <a:pt x="1003862" y="649079"/>
                  </a:lnTo>
                  <a:lnTo>
                    <a:pt x="1007028" y="646089"/>
                  </a:lnTo>
                  <a:lnTo>
                    <a:pt x="1011027" y="647190"/>
                  </a:lnTo>
                  <a:lnTo>
                    <a:pt x="1014194" y="647977"/>
                  </a:lnTo>
                  <a:lnTo>
                    <a:pt x="1016193" y="649865"/>
                  </a:lnTo>
                  <a:lnTo>
                    <a:pt x="1018193" y="652855"/>
                  </a:lnTo>
                  <a:lnTo>
                    <a:pt x="1022193" y="655530"/>
                  </a:lnTo>
                  <a:lnTo>
                    <a:pt x="1024192" y="655530"/>
                  </a:lnTo>
                  <a:lnTo>
                    <a:pt x="1026192" y="654743"/>
                  </a:lnTo>
                  <a:lnTo>
                    <a:pt x="1029025" y="650967"/>
                  </a:lnTo>
                  <a:lnTo>
                    <a:pt x="1032191" y="643414"/>
                  </a:lnTo>
                  <a:lnTo>
                    <a:pt x="1036191" y="636648"/>
                  </a:lnTo>
                  <a:lnTo>
                    <a:pt x="1040190" y="633658"/>
                  </a:lnTo>
                  <a:lnTo>
                    <a:pt x="1042190" y="632871"/>
                  </a:lnTo>
                  <a:lnTo>
                    <a:pt x="1044190" y="633658"/>
                  </a:lnTo>
                  <a:lnTo>
                    <a:pt x="1047522" y="634759"/>
                  </a:lnTo>
                  <a:lnTo>
                    <a:pt x="1050189" y="637434"/>
                  </a:lnTo>
                  <a:lnTo>
                    <a:pt x="1053522" y="640424"/>
                  </a:lnTo>
                  <a:lnTo>
                    <a:pt x="1053522" y="642312"/>
                  </a:lnTo>
                  <a:lnTo>
                    <a:pt x="1054188" y="646089"/>
                  </a:lnTo>
                  <a:lnTo>
                    <a:pt x="1053522" y="663083"/>
                  </a:lnTo>
                  <a:lnTo>
                    <a:pt x="1054188" y="666073"/>
                  </a:lnTo>
                  <a:lnTo>
                    <a:pt x="1054188" y="667961"/>
                  </a:lnTo>
                  <a:lnTo>
                    <a:pt x="1058188" y="669849"/>
                  </a:lnTo>
                  <a:lnTo>
                    <a:pt x="1070186" y="674412"/>
                  </a:lnTo>
                  <a:lnTo>
                    <a:pt x="1077518" y="678189"/>
                  </a:lnTo>
                  <a:lnTo>
                    <a:pt x="1082684" y="683067"/>
                  </a:lnTo>
                  <a:lnTo>
                    <a:pt x="1085517" y="686214"/>
                  </a:lnTo>
                  <a:lnTo>
                    <a:pt x="1087517" y="688731"/>
                  </a:lnTo>
                  <a:lnTo>
                    <a:pt x="1088683" y="695655"/>
                  </a:lnTo>
                  <a:lnTo>
                    <a:pt x="1089517" y="699431"/>
                  </a:lnTo>
                  <a:lnTo>
                    <a:pt x="1090683" y="700218"/>
                  </a:lnTo>
                  <a:lnTo>
                    <a:pt x="1094683" y="705096"/>
                  </a:lnTo>
                  <a:lnTo>
                    <a:pt x="1099515" y="706984"/>
                  </a:lnTo>
                  <a:lnTo>
                    <a:pt x="1106681" y="708872"/>
                  </a:lnTo>
                  <a:lnTo>
                    <a:pt x="1112680" y="708872"/>
                  </a:lnTo>
                  <a:lnTo>
                    <a:pt x="1116680" y="707771"/>
                  </a:lnTo>
                  <a:lnTo>
                    <a:pt x="1137843" y="674412"/>
                  </a:lnTo>
                  <a:lnTo>
                    <a:pt x="1138677" y="672524"/>
                  </a:lnTo>
                  <a:lnTo>
                    <a:pt x="1143842" y="669849"/>
                  </a:lnTo>
                  <a:lnTo>
                    <a:pt x="1149008" y="669849"/>
                  </a:lnTo>
                  <a:lnTo>
                    <a:pt x="1159007" y="669849"/>
                  </a:lnTo>
                  <a:lnTo>
                    <a:pt x="1161840" y="668748"/>
                  </a:lnTo>
                  <a:lnTo>
                    <a:pt x="1167839" y="666859"/>
                  </a:lnTo>
                  <a:lnTo>
                    <a:pt x="1169839" y="664971"/>
                  </a:lnTo>
                  <a:lnTo>
                    <a:pt x="1171839" y="662296"/>
                  </a:lnTo>
                  <a:lnTo>
                    <a:pt x="1171839" y="659306"/>
                  </a:lnTo>
                  <a:lnTo>
                    <a:pt x="1171005" y="655530"/>
                  </a:lnTo>
                  <a:lnTo>
                    <a:pt x="1169839" y="650967"/>
                  </a:lnTo>
                  <a:lnTo>
                    <a:pt x="1171839" y="647977"/>
                  </a:lnTo>
                  <a:lnTo>
                    <a:pt x="1175172" y="647977"/>
                  </a:lnTo>
                  <a:lnTo>
                    <a:pt x="1179171" y="647977"/>
                  </a:lnTo>
                  <a:lnTo>
                    <a:pt x="1182337" y="647977"/>
                  </a:lnTo>
                  <a:lnTo>
                    <a:pt x="1186337" y="645302"/>
                  </a:lnTo>
                  <a:lnTo>
                    <a:pt x="1186337" y="649865"/>
                  </a:lnTo>
                  <a:lnTo>
                    <a:pt x="1187170" y="651754"/>
                  </a:lnTo>
                  <a:lnTo>
                    <a:pt x="1189170" y="653642"/>
                  </a:lnTo>
                  <a:lnTo>
                    <a:pt x="1194336" y="658520"/>
                  </a:lnTo>
                  <a:lnTo>
                    <a:pt x="1196335" y="660408"/>
                  </a:lnTo>
                  <a:lnTo>
                    <a:pt x="1196335" y="661195"/>
                  </a:lnTo>
                  <a:lnTo>
                    <a:pt x="1195169" y="663083"/>
                  </a:lnTo>
                  <a:lnTo>
                    <a:pt x="1194336" y="666859"/>
                  </a:lnTo>
                  <a:lnTo>
                    <a:pt x="1192336" y="670636"/>
                  </a:lnTo>
                  <a:lnTo>
                    <a:pt x="1192336" y="673626"/>
                  </a:lnTo>
                  <a:lnTo>
                    <a:pt x="1193169" y="677402"/>
                  </a:lnTo>
                  <a:lnTo>
                    <a:pt x="1196335" y="681178"/>
                  </a:lnTo>
                  <a:lnTo>
                    <a:pt x="1199168" y="682437"/>
                  </a:lnTo>
                  <a:lnTo>
                    <a:pt x="1202334" y="681178"/>
                  </a:lnTo>
                  <a:lnTo>
                    <a:pt x="1203168" y="679290"/>
                  </a:lnTo>
                  <a:lnTo>
                    <a:pt x="1206334" y="675514"/>
                  </a:lnTo>
                  <a:lnTo>
                    <a:pt x="1208334" y="674412"/>
                  </a:lnTo>
                  <a:lnTo>
                    <a:pt x="1216333" y="673626"/>
                  </a:lnTo>
                  <a:lnTo>
                    <a:pt x="1219499" y="673626"/>
                  </a:lnTo>
                  <a:lnTo>
                    <a:pt x="1224331" y="675514"/>
                  </a:lnTo>
                  <a:lnTo>
                    <a:pt x="1229497" y="675514"/>
                  </a:lnTo>
                  <a:lnTo>
                    <a:pt x="1232330" y="675514"/>
                  </a:lnTo>
                  <a:lnTo>
                    <a:pt x="1233497" y="674412"/>
                  </a:lnTo>
                  <a:lnTo>
                    <a:pt x="1234330" y="672524"/>
                  </a:lnTo>
                  <a:lnTo>
                    <a:pt x="1234330" y="669849"/>
                  </a:lnTo>
                  <a:lnTo>
                    <a:pt x="1232330" y="661195"/>
                  </a:lnTo>
                  <a:lnTo>
                    <a:pt x="1232330" y="655530"/>
                  </a:lnTo>
                  <a:lnTo>
                    <a:pt x="1233497" y="653642"/>
                  </a:lnTo>
                  <a:lnTo>
                    <a:pt x="1241496" y="647977"/>
                  </a:lnTo>
                  <a:lnTo>
                    <a:pt x="1249495" y="645302"/>
                  </a:lnTo>
                  <a:lnTo>
                    <a:pt x="1257494" y="644201"/>
                  </a:lnTo>
                  <a:lnTo>
                    <a:pt x="1263493" y="645302"/>
                  </a:lnTo>
                  <a:lnTo>
                    <a:pt x="1266659" y="646089"/>
                  </a:lnTo>
                  <a:lnTo>
                    <a:pt x="1269492" y="649079"/>
                  </a:lnTo>
                  <a:lnTo>
                    <a:pt x="1271492" y="652855"/>
                  </a:lnTo>
                  <a:lnTo>
                    <a:pt x="1271492" y="656631"/>
                  </a:lnTo>
                  <a:lnTo>
                    <a:pt x="1272658" y="656631"/>
                  </a:lnTo>
                  <a:lnTo>
                    <a:pt x="1273491" y="658520"/>
                  </a:lnTo>
                  <a:lnTo>
                    <a:pt x="1277491" y="659306"/>
                  </a:lnTo>
                  <a:lnTo>
                    <a:pt x="1281990" y="661195"/>
                  </a:lnTo>
                  <a:lnTo>
                    <a:pt x="1284656" y="662296"/>
                  </a:lnTo>
                  <a:lnTo>
                    <a:pt x="1286656" y="664184"/>
                  </a:lnTo>
                  <a:lnTo>
                    <a:pt x="1286656" y="666859"/>
                  </a:lnTo>
                  <a:lnTo>
                    <a:pt x="1284656" y="666073"/>
                  </a:lnTo>
                  <a:lnTo>
                    <a:pt x="1282657" y="664184"/>
                  </a:lnTo>
                  <a:lnTo>
                    <a:pt x="1280657" y="663083"/>
                  </a:lnTo>
                  <a:lnTo>
                    <a:pt x="1276658" y="661195"/>
                  </a:lnTo>
                  <a:lnTo>
                    <a:pt x="1274658" y="660408"/>
                  </a:lnTo>
                  <a:lnTo>
                    <a:pt x="1271492" y="660408"/>
                  </a:lnTo>
                  <a:lnTo>
                    <a:pt x="1268659" y="663083"/>
                  </a:lnTo>
                  <a:lnTo>
                    <a:pt x="1266659" y="666073"/>
                  </a:lnTo>
                  <a:lnTo>
                    <a:pt x="1263493" y="666859"/>
                  </a:lnTo>
                  <a:lnTo>
                    <a:pt x="1261493" y="667961"/>
                  </a:lnTo>
                  <a:lnTo>
                    <a:pt x="1256660" y="670636"/>
                  </a:lnTo>
                  <a:lnTo>
                    <a:pt x="1252661" y="672524"/>
                  </a:lnTo>
                  <a:lnTo>
                    <a:pt x="1251494" y="674412"/>
                  </a:lnTo>
                  <a:lnTo>
                    <a:pt x="1251494" y="676301"/>
                  </a:lnTo>
                  <a:lnTo>
                    <a:pt x="1268659" y="690620"/>
                  </a:lnTo>
                  <a:lnTo>
                    <a:pt x="1270658" y="689990"/>
                  </a:lnTo>
                  <a:lnTo>
                    <a:pt x="1274658" y="688731"/>
                  </a:lnTo>
                  <a:lnTo>
                    <a:pt x="1278657" y="688731"/>
                  </a:lnTo>
                  <a:lnTo>
                    <a:pt x="1279491" y="689990"/>
                  </a:lnTo>
                  <a:lnTo>
                    <a:pt x="1281990" y="705096"/>
                  </a:lnTo>
                  <a:lnTo>
                    <a:pt x="1283990" y="706984"/>
                  </a:lnTo>
                  <a:lnTo>
                    <a:pt x="1286656" y="709659"/>
                  </a:lnTo>
                  <a:lnTo>
                    <a:pt x="1293989" y="711548"/>
                  </a:lnTo>
                  <a:lnTo>
                    <a:pt x="1300654" y="714537"/>
                  </a:lnTo>
                  <a:lnTo>
                    <a:pt x="1302654" y="716425"/>
                  </a:lnTo>
                  <a:lnTo>
                    <a:pt x="1304654" y="722090"/>
                  </a:lnTo>
                  <a:lnTo>
                    <a:pt x="1305987" y="727755"/>
                  </a:lnTo>
                  <a:lnTo>
                    <a:pt x="1304654" y="733419"/>
                  </a:lnTo>
                  <a:lnTo>
                    <a:pt x="1305987" y="739084"/>
                  </a:lnTo>
                  <a:lnTo>
                    <a:pt x="1309986" y="745850"/>
                  </a:lnTo>
                  <a:lnTo>
                    <a:pt x="1311986" y="747739"/>
                  </a:lnTo>
                  <a:lnTo>
                    <a:pt x="1315986" y="747739"/>
                  </a:lnTo>
                  <a:lnTo>
                    <a:pt x="1321151" y="747739"/>
                  </a:lnTo>
                  <a:lnTo>
                    <a:pt x="1325984" y="748525"/>
                  </a:lnTo>
                  <a:lnTo>
                    <a:pt x="1329150" y="751515"/>
                  </a:lnTo>
                  <a:lnTo>
                    <a:pt x="1331983" y="756078"/>
                  </a:lnTo>
                  <a:lnTo>
                    <a:pt x="1331983" y="759225"/>
                  </a:lnTo>
                  <a:lnTo>
                    <a:pt x="1331150" y="759855"/>
                  </a:lnTo>
                  <a:lnTo>
                    <a:pt x="1333983" y="759855"/>
                  </a:lnTo>
                  <a:lnTo>
                    <a:pt x="1339982" y="757180"/>
                  </a:lnTo>
                  <a:lnTo>
                    <a:pt x="1347148" y="752302"/>
                  </a:lnTo>
                  <a:lnTo>
                    <a:pt x="1349981" y="750414"/>
                  </a:lnTo>
                  <a:lnTo>
                    <a:pt x="1352314" y="747739"/>
                  </a:lnTo>
                  <a:lnTo>
                    <a:pt x="1354314" y="740186"/>
                  </a:lnTo>
                  <a:lnTo>
                    <a:pt x="1356313" y="734521"/>
                  </a:lnTo>
                  <a:lnTo>
                    <a:pt x="1356313" y="731531"/>
                  </a:lnTo>
                  <a:lnTo>
                    <a:pt x="1354314" y="725080"/>
                  </a:lnTo>
                  <a:lnTo>
                    <a:pt x="1352314" y="718314"/>
                  </a:lnTo>
                  <a:lnTo>
                    <a:pt x="1352314" y="714537"/>
                  </a:lnTo>
                  <a:lnTo>
                    <a:pt x="1355147" y="707771"/>
                  </a:lnTo>
                  <a:lnTo>
                    <a:pt x="1361146" y="703208"/>
                  </a:lnTo>
                  <a:lnTo>
                    <a:pt x="1360313" y="695655"/>
                  </a:lnTo>
                  <a:lnTo>
                    <a:pt x="1361146" y="692508"/>
                  </a:lnTo>
                  <a:lnTo>
                    <a:pt x="1364312" y="690620"/>
                  </a:lnTo>
                  <a:lnTo>
                    <a:pt x="1366312" y="689990"/>
                  </a:lnTo>
                  <a:lnTo>
                    <a:pt x="1370311" y="690620"/>
                  </a:lnTo>
                  <a:lnTo>
                    <a:pt x="1375144" y="693767"/>
                  </a:lnTo>
                  <a:lnTo>
                    <a:pt x="1382310" y="696442"/>
                  </a:lnTo>
                  <a:lnTo>
                    <a:pt x="1387476" y="697543"/>
                  </a:lnTo>
                  <a:lnTo>
                    <a:pt x="1389475" y="696442"/>
                  </a:lnTo>
                  <a:lnTo>
                    <a:pt x="1390309" y="695655"/>
                  </a:lnTo>
                  <a:lnTo>
                    <a:pt x="1391475" y="691878"/>
                  </a:lnTo>
                  <a:lnTo>
                    <a:pt x="1391475" y="688102"/>
                  </a:lnTo>
                  <a:lnTo>
                    <a:pt x="1390309" y="683067"/>
                  </a:lnTo>
                  <a:lnTo>
                    <a:pt x="1389475" y="677402"/>
                  </a:lnTo>
                  <a:lnTo>
                    <a:pt x="1389475" y="671737"/>
                  </a:lnTo>
                  <a:lnTo>
                    <a:pt x="1390309" y="669849"/>
                  </a:lnTo>
                  <a:lnTo>
                    <a:pt x="1393475" y="669849"/>
                  </a:lnTo>
                  <a:lnTo>
                    <a:pt x="1398308" y="668748"/>
                  </a:lnTo>
                  <a:lnTo>
                    <a:pt x="1399474" y="667961"/>
                  </a:lnTo>
                  <a:lnTo>
                    <a:pt x="1399474" y="663083"/>
                  </a:lnTo>
                  <a:lnTo>
                    <a:pt x="1400307" y="660408"/>
                  </a:lnTo>
                  <a:lnTo>
                    <a:pt x="1402307" y="660408"/>
                  </a:lnTo>
                  <a:lnTo>
                    <a:pt x="1404307" y="659306"/>
                  </a:lnTo>
                  <a:lnTo>
                    <a:pt x="1406306" y="656631"/>
                  </a:lnTo>
                  <a:lnTo>
                    <a:pt x="1408306" y="652855"/>
                  </a:lnTo>
                  <a:lnTo>
                    <a:pt x="1409639" y="652855"/>
                  </a:lnTo>
                  <a:lnTo>
                    <a:pt x="1412306" y="650967"/>
                  </a:lnTo>
                  <a:lnTo>
                    <a:pt x="1416305" y="649079"/>
                  </a:lnTo>
                  <a:lnTo>
                    <a:pt x="1418305" y="647190"/>
                  </a:lnTo>
                  <a:lnTo>
                    <a:pt x="1421638" y="643414"/>
                  </a:lnTo>
                  <a:lnTo>
                    <a:pt x="1423637" y="640424"/>
                  </a:lnTo>
                  <a:lnTo>
                    <a:pt x="1425637" y="638536"/>
                  </a:lnTo>
                  <a:lnTo>
                    <a:pt x="1429637" y="637434"/>
                  </a:lnTo>
                  <a:lnTo>
                    <a:pt x="1432803" y="636648"/>
                  </a:lnTo>
                  <a:lnTo>
                    <a:pt x="1438802" y="634759"/>
                  </a:lnTo>
                  <a:lnTo>
                    <a:pt x="1445634" y="632871"/>
                  </a:lnTo>
                  <a:lnTo>
                    <a:pt x="1451634" y="631612"/>
                  </a:lnTo>
                  <a:lnTo>
                    <a:pt x="1457966" y="631612"/>
                  </a:lnTo>
                  <a:lnTo>
                    <a:pt x="1462799" y="630983"/>
                  </a:lnTo>
                  <a:lnTo>
                    <a:pt x="1466798" y="631612"/>
                  </a:lnTo>
                  <a:lnTo>
                    <a:pt x="1469964" y="630983"/>
                  </a:lnTo>
                  <a:lnTo>
                    <a:pt x="1471964" y="629095"/>
                  </a:lnTo>
                  <a:lnTo>
                    <a:pt x="1476797" y="625948"/>
                  </a:lnTo>
                  <a:lnTo>
                    <a:pt x="1481963" y="625318"/>
                  </a:lnTo>
                  <a:lnTo>
                    <a:pt x="1480796" y="627207"/>
                  </a:lnTo>
                  <a:lnTo>
                    <a:pt x="1477963" y="627836"/>
                  </a:lnTo>
                  <a:lnTo>
                    <a:pt x="1474797" y="629724"/>
                  </a:lnTo>
                  <a:lnTo>
                    <a:pt x="1472797" y="631612"/>
                  </a:lnTo>
                  <a:lnTo>
                    <a:pt x="1469964" y="632871"/>
                  </a:lnTo>
                  <a:lnTo>
                    <a:pt x="1465965" y="633658"/>
                  </a:lnTo>
                  <a:lnTo>
                    <a:pt x="1461965" y="632871"/>
                  </a:lnTo>
                  <a:lnTo>
                    <a:pt x="1456800" y="632871"/>
                  </a:lnTo>
                  <a:lnTo>
                    <a:pt x="1449634" y="634759"/>
                  </a:lnTo>
                  <a:lnTo>
                    <a:pt x="1442801" y="635546"/>
                  </a:lnTo>
                  <a:lnTo>
                    <a:pt x="1433636" y="638536"/>
                  </a:lnTo>
                  <a:lnTo>
                    <a:pt x="1427637" y="640424"/>
                  </a:lnTo>
                  <a:lnTo>
                    <a:pt x="1424804" y="641526"/>
                  </a:lnTo>
                  <a:lnTo>
                    <a:pt x="1422804" y="647190"/>
                  </a:lnTo>
                  <a:lnTo>
                    <a:pt x="1419638" y="649865"/>
                  </a:lnTo>
                  <a:lnTo>
                    <a:pt x="1414305" y="652855"/>
                  </a:lnTo>
                  <a:lnTo>
                    <a:pt x="1410306" y="654743"/>
                  </a:lnTo>
                  <a:lnTo>
                    <a:pt x="1408306" y="657418"/>
                  </a:lnTo>
                  <a:lnTo>
                    <a:pt x="1405640" y="661195"/>
                  </a:lnTo>
                  <a:lnTo>
                    <a:pt x="1402307" y="663083"/>
                  </a:lnTo>
                  <a:lnTo>
                    <a:pt x="1401474" y="666073"/>
                  </a:lnTo>
                  <a:lnTo>
                    <a:pt x="1401474" y="668748"/>
                  </a:lnTo>
                  <a:lnTo>
                    <a:pt x="1400307" y="669849"/>
                  </a:lnTo>
                  <a:lnTo>
                    <a:pt x="1397474" y="671737"/>
                  </a:lnTo>
                  <a:lnTo>
                    <a:pt x="1392308" y="671737"/>
                  </a:lnTo>
                  <a:lnTo>
                    <a:pt x="1391475" y="672524"/>
                  </a:lnTo>
                  <a:lnTo>
                    <a:pt x="1391475" y="674412"/>
                  </a:lnTo>
                  <a:lnTo>
                    <a:pt x="1392308" y="681178"/>
                  </a:lnTo>
                  <a:lnTo>
                    <a:pt x="1393475" y="686843"/>
                  </a:lnTo>
                  <a:lnTo>
                    <a:pt x="1393475" y="691878"/>
                  </a:lnTo>
                  <a:lnTo>
                    <a:pt x="1391475" y="696442"/>
                  </a:lnTo>
                  <a:lnTo>
                    <a:pt x="1390309" y="698330"/>
                  </a:lnTo>
                  <a:lnTo>
                    <a:pt x="1388309" y="698330"/>
                  </a:lnTo>
                  <a:lnTo>
                    <a:pt x="1383143" y="698330"/>
                  </a:lnTo>
                  <a:lnTo>
                    <a:pt x="1372311" y="694396"/>
                  </a:lnTo>
                  <a:lnTo>
                    <a:pt x="1367145" y="692508"/>
                  </a:lnTo>
                  <a:lnTo>
                    <a:pt x="1364312" y="692508"/>
                  </a:lnTo>
                  <a:lnTo>
                    <a:pt x="1363146" y="694396"/>
                  </a:lnTo>
                  <a:lnTo>
                    <a:pt x="1362312" y="697543"/>
                  </a:lnTo>
                  <a:lnTo>
                    <a:pt x="1362312" y="703208"/>
                  </a:lnTo>
                  <a:lnTo>
                    <a:pt x="1368312" y="705883"/>
                  </a:lnTo>
                  <a:lnTo>
                    <a:pt x="1373144" y="709659"/>
                  </a:lnTo>
                  <a:lnTo>
                    <a:pt x="1375144" y="710761"/>
                  </a:lnTo>
                  <a:lnTo>
                    <a:pt x="1379144" y="710761"/>
                  </a:lnTo>
                  <a:lnTo>
                    <a:pt x="1385476" y="710761"/>
                  </a:lnTo>
                  <a:lnTo>
                    <a:pt x="1389475" y="708873"/>
                  </a:lnTo>
                  <a:lnTo>
                    <a:pt x="1391475" y="707771"/>
                  </a:lnTo>
                  <a:lnTo>
                    <a:pt x="1395475" y="703208"/>
                  </a:lnTo>
                  <a:lnTo>
                    <a:pt x="1396308" y="702106"/>
                  </a:lnTo>
                  <a:lnTo>
                    <a:pt x="1398308" y="699431"/>
                  </a:lnTo>
                  <a:lnTo>
                    <a:pt x="1403640" y="695655"/>
                  </a:lnTo>
                  <a:lnTo>
                    <a:pt x="1405640" y="693767"/>
                  </a:lnTo>
                  <a:lnTo>
                    <a:pt x="1406306" y="690620"/>
                  </a:lnTo>
                  <a:lnTo>
                    <a:pt x="1407640" y="688731"/>
                  </a:lnTo>
                  <a:lnTo>
                    <a:pt x="1409639" y="688102"/>
                  </a:lnTo>
                  <a:lnTo>
                    <a:pt x="1412306" y="688731"/>
                  </a:lnTo>
                  <a:lnTo>
                    <a:pt x="1414305" y="688731"/>
                  </a:lnTo>
                  <a:lnTo>
                    <a:pt x="1418305" y="688102"/>
                  </a:lnTo>
                  <a:lnTo>
                    <a:pt x="1423637" y="684326"/>
                  </a:lnTo>
                  <a:lnTo>
                    <a:pt x="1425637" y="681178"/>
                  </a:lnTo>
                  <a:lnTo>
                    <a:pt x="1428803" y="675514"/>
                  </a:lnTo>
                  <a:lnTo>
                    <a:pt x="1431636" y="671737"/>
                  </a:lnTo>
                  <a:lnTo>
                    <a:pt x="1435636" y="666073"/>
                  </a:lnTo>
                  <a:lnTo>
                    <a:pt x="1438802" y="663083"/>
                  </a:lnTo>
                  <a:lnTo>
                    <a:pt x="1444801" y="659306"/>
                  </a:lnTo>
                  <a:lnTo>
                    <a:pt x="1447634" y="659306"/>
                  </a:lnTo>
                  <a:lnTo>
                    <a:pt x="1449634" y="659306"/>
                  </a:lnTo>
                  <a:lnTo>
                    <a:pt x="1442801" y="662296"/>
                  </a:lnTo>
                  <a:lnTo>
                    <a:pt x="1439635" y="664184"/>
                  </a:lnTo>
                  <a:lnTo>
                    <a:pt x="1437635" y="666859"/>
                  </a:lnTo>
                  <a:lnTo>
                    <a:pt x="1433636" y="672524"/>
                  </a:lnTo>
                  <a:lnTo>
                    <a:pt x="1430803" y="676301"/>
                  </a:lnTo>
                  <a:lnTo>
                    <a:pt x="1416305" y="690620"/>
                  </a:lnTo>
                  <a:lnTo>
                    <a:pt x="1410306" y="690620"/>
                  </a:lnTo>
                  <a:lnTo>
                    <a:pt x="1408306" y="690620"/>
                  </a:lnTo>
                  <a:lnTo>
                    <a:pt x="1407640" y="691878"/>
                  </a:lnTo>
                  <a:lnTo>
                    <a:pt x="1407640" y="693767"/>
                  </a:lnTo>
                  <a:lnTo>
                    <a:pt x="1405640" y="695655"/>
                  </a:lnTo>
                  <a:lnTo>
                    <a:pt x="1401474" y="700218"/>
                  </a:lnTo>
                  <a:lnTo>
                    <a:pt x="1398308" y="703208"/>
                  </a:lnTo>
                  <a:lnTo>
                    <a:pt x="1395475" y="706984"/>
                  </a:lnTo>
                  <a:lnTo>
                    <a:pt x="1390309" y="710761"/>
                  </a:lnTo>
                  <a:lnTo>
                    <a:pt x="1385476" y="712649"/>
                  </a:lnTo>
                  <a:lnTo>
                    <a:pt x="1378310" y="713436"/>
                  </a:lnTo>
                  <a:lnTo>
                    <a:pt x="1372311" y="711548"/>
                  </a:lnTo>
                  <a:lnTo>
                    <a:pt x="1370311" y="710761"/>
                  </a:lnTo>
                  <a:lnTo>
                    <a:pt x="1366312" y="706984"/>
                  </a:lnTo>
                  <a:lnTo>
                    <a:pt x="1365145" y="705883"/>
                  </a:lnTo>
                  <a:lnTo>
                    <a:pt x="1362312" y="705096"/>
                  </a:lnTo>
                  <a:lnTo>
                    <a:pt x="1359146" y="705883"/>
                  </a:lnTo>
                  <a:lnTo>
                    <a:pt x="1355147" y="710761"/>
                  </a:lnTo>
                  <a:lnTo>
                    <a:pt x="1354314" y="715324"/>
                  </a:lnTo>
                  <a:lnTo>
                    <a:pt x="1354314" y="719100"/>
                  </a:lnTo>
                  <a:lnTo>
                    <a:pt x="1356313" y="725867"/>
                  </a:lnTo>
                  <a:lnTo>
                    <a:pt x="1358313" y="729643"/>
                  </a:lnTo>
                  <a:lnTo>
                    <a:pt x="1358313" y="734521"/>
                  </a:lnTo>
                  <a:lnTo>
                    <a:pt x="1357147" y="740186"/>
                  </a:lnTo>
                  <a:lnTo>
                    <a:pt x="1355147" y="745850"/>
                  </a:lnTo>
                  <a:lnTo>
                    <a:pt x="1354314" y="753403"/>
                  </a:lnTo>
                  <a:lnTo>
                    <a:pt x="1351147" y="757966"/>
                  </a:lnTo>
                  <a:lnTo>
                    <a:pt x="1347981" y="759855"/>
                  </a:lnTo>
                  <a:lnTo>
                    <a:pt x="1339149" y="764103"/>
                  </a:lnTo>
                  <a:lnTo>
                    <a:pt x="1333983" y="765991"/>
                  </a:lnTo>
                  <a:lnTo>
                    <a:pt x="1331150" y="768666"/>
                  </a:lnTo>
                  <a:lnTo>
                    <a:pt x="1331150" y="770555"/>
                  </a:lnTo>
                  <a:lnTo>
                    <a:pt x="1331983" y="775433"/>
                  </a:lnTo>
                  <a:lnTo>
                    <a:pt x="1333150" y="777321"/>
                  </a:lnTo>
                  <a:lnTo>
                    <a:pt x="1335983" y="778108"/>
                  </a:lnTo>
                  <a:lnTo>
                    <a:pt x="1341982" y="777321"/>
                  </a:lnTo>
                  <a:lnTo>
                    <a:pt x="1347148" y="777321"/>
                  </a:lnTo>
                  <a:lnTo>
                    <a:pt x="1353147" y="778108"/>
                  </a:lnTo>
                  <a:lnTo>
                    <a:pt x="1355147" y="779996"/>
                  </a:lnTo>
                  <a:lnTo>
                    <a:pt x="1357147" y="781884"/>
                  </a:lnTo>
                  <a:lnTo>
                    <a:pt x="1359146" y="784874"/>
                  </a:lnTo>
                  <a:lnTo>
                    <a:pt x="1360313" y="784874"/>
                  </a:lnTo>
                  <a:lnTo>
                    <a:pt x="1363146" y="783772"/>
                  </a:lnTo>
                  <a:lnTo>
                    <a:pt x="1366312" y="781097"/>
                  </a:lnTo>
                  <a:lnTo>
                    <a:pt x="1368312" y="774331"/>
                  </a:lnTo>
                  <a:lnTo>
                    <a:pt x="1371145" y="762215"/>
                  </a:lnTo>
                  <a:lnTo>
                    <a:pt x="1373144" y="757180"/>
                  </a:lnTo>
                  <a:lnTo>
                    <a:pt x="1376311" y="755291"/>
                  </a:lnTo>
                  <a:lnTo>
                    <a:pt x="1380310" y="752302"/>
                  </a:lnTo>
                  <a:lnTo>
                    <a:pt x="1384309" y="750414"/>
                  </a:lnTo>
                  <a:lnTo>
                    <a:pt x="1386309" y="744749"/>
                  </a:lnTo>
                  <a:lnTo>
                    <a:pt x="1388309" y="740186"/>
                  </a:lnTo>
                  <a:lnTo>
                    <a:pt x="1392308" y="737196"/>
                  </a:lnTo>
                  <a:lnTo>
                    <a:pt x="1395475" y="736409"/>
                  </a:lnTo>
                  <a:lnTo>
                    <a:pt x="1397474" y="734521"/>
                  </a:lnTo>
                  <a:lnTo>
                    <a:pt x="1398308" y="733420"/>
                  </a:lnTo>
                  <a:lnTo>
                    <a:pt x="1400307" y="731531"/>
                  </a:lnTo>
                  <a:lnTo>
                    <a:pt x="1403640" y="730745"/>
                  </a:lnTo>
                  <a:lnTo>
                    <a:pt x="1407640" y="730745"/>
                  </a:lnTo>
                  <a:lnTo>
                    <a:pt x="1408306" y="732633"/>
                  </a:lnTo>
                  <a:lnTo>
                    <a:pt x="1409639" y="735308"/>
                  </a:lnTo>
                  <a:lnTo>
                    <a:pt x="1410306" y="739084"/>
                  </a:lnTo>
                  <a:lnTo>
                    <a:pt x="1411639" y="739084"/>
                  </a:lnTo>
                  <a:lnTo>
                    <a:pt x="1415639" y="737196"/>
                  </a:lnTo>
                  <a:lnTo>
                    <a:pt x="1418305" y="736409"/>
                  </a:lnTo>
                  <a:lnTo>
                    <a:pt x="1421638" y="738297"/>
                  </a:lnTo>
                  <a:lnTo>
                    <a:pt x="1423637" y="740972"/>
                  </a:lnTo>
                  <a:lnTo>
                    <a:pt x="1425637" y="742861"/>
                  </a:lnTo>
                  <a:lnTo>
                    <a:pt x="1426804" y="742861"/>
                  </a:lnTo>
                  <a:lnTo>
                    <a:pt x="1432803" y="742074"/>
                  </a:lnTo>
                  <a:lnTo>
                    <a:pt x="1440802" y="740972"/>
                  </a:lnTo>
                  <a:lnTo>
                    <a:pt x="1444801" y="739084"/>
                  </a:lnTo>
                  <a:lnTo>
                    <a:pt x="1450800" y="738297"/>
                  </a:lnTo>
                  <a:lnTo>
                    <a:pt x="1468798" y="750414"/>
                  </a:lnTo>
                  <a:lnTo>
                    <a:pt x="1469964" y="754190"/>
                  </a:lnTo>
                  <a:lnTo>
                    <a:pt x="1468798" y="759225"/>
                  </a:lnTo>
                  <a:lnTo>
                    <a:pt x="1467965" y="761114"/>
                  </a:lnTo>
                  <a:lnTo>
                    <a:pt x="1468798" y="763002"/>
                  </a:lnTo>
                  <a:lnTo>
                    <a:pt x="1473964" y="764103"/>
                  </a:lnTo>
                  <a:lnTo>
                    <a:pt x="1480796" y="764103"/>
                  </a:lnTo>
                  <a:lnTo>
                    <a:pt x="1484796" y="764103"/>
                  </a:lnTo>
                  <a:lnTo>
                    <a:pt x="1487962" y="763002"/>
                  </a:lnTo>
                  <a:lnTo>
                    <a:pt x="1489962" y="762215"/>
                  </a:lnTo>
                  <a:lnTo>
                    <a:pt x="1497127" y="762215"/>
                  </a:lnTo>
                  <a:lnTo>
                    <a:pt x="1501127" y="763002"/>
                  </a:lnTo>
                  <a:lnTo>
                    <a:pt x="1505959" y="765991"/>
                  </a:lnTo>
                  <a:lnTo>
                    <a:pt x="1509959" y="769768"/>
                  </a:lnTo>
                  <a:lnTo>
                    <a:pt x="1515125" y="772443"/>
                  </a:lnTo>
                  <a:lnTo>
                    <a:pt x="1517958" y="775433"/>
                  </a:lnTo>
                  <a:lnTo>
                    <a:pt x="1521124" y="777321"/>
                  </a:lnTo>
                  <a:lnTo>
                    <a:pt x="1528456" y="779996"/>
                  </a:lnTo>
                  <a:lnTo>
                    <a:pt x="1534456" y="781884"/>
                  </a:lnTo>
                  <a:lnTo>
                    <a:pt x="1539122" y="783772"/>
                  </a:lnTo>
                  <a:lnTo>
                    <a:pt x="1541121" y="785661"/>
                  </a:lnTo>
                  <a:lnTo>
                    <a:pt x="1543121" y="785661"/>
                  </a:lnTo>
                  <a:lnTo>
                    <a:pt x="1549120" y="784874"/>
                  </a:lnTo>
                  <a:lnTo>
                    <a:pt x="1555286" y="782986"/>
                  </a:lnTo>
                  <a:lnTo>
                    <a:pt x="1559619" y="779996"/>
                  </a:lnTo>
                  <a:lnTo>
                    <a:pt x="1564451" y="779209"/>
                  </a:lnTo>
                  <a:lnTo>
                    <a:pt x="1568451" y="779209"/>
                  </a:lnTo>
                  <a:lnTo>
                    <a:pt x="1572450" y="779996"/>
                  </a:lnTo>
                  <a:lnTo>
                    <a:pt x="1575617" y="781884"/>
                  </a:lnTo>
                  <a:lnTo>
                    <a:pt x="1576450" y="785661"/>
                  </a:lnTo>
                  <a:lnTo>
                    <a:pt x="1578449" y="790538"/>
                  </a:lnTo>
                  <a:lnTo>
                    <a:pt x="1580449" y="790538"/>
                  </a:lnTo>
                  <a:lnTo>
                    <a:pt x="1587615" y="792427"/>
                  </a:lnTo>
                  <a:lnTo>
                    <a:pt x="1591614" y="793213"/>
                  </a:lnTo>
                  <a:lnTo>
                    <a:pt x="1599613" y="796203"/>
                  </a:lnTo>
                  <a:lnTo>
                    <a:pt x="1606779" y="796990"/>
                  </a:lnTo>
                  <a:lnTo>
                    <a:pt x="1612778" y="796990"/>
                  </a:lnTo>
                  <a:lnTo>
                    <a:pt x="1615611" y="798878"/>
                  </a:lnTo>
                  <a:lnTo>
                    <a:pt x="1620777" y="803756"/>
                  </a:lnTo>
                  <a:lnTo>
                    <a:pt x="1622777" y="805644"/>
                  </a:lnTo>
                  <a:lnTo>
                    <a:pt x="1627943" y="806746"/>
                  </a:lnTo>
                  <a:lnTo>
                    <a:pt x="1630776" y="807533"/>
                  </a:lnTo>
                  <a:lnTo>
                    <a:pt x="1632109" y="810522"/>
                  </a:lnTo>
                  <a:lnTo>
                    <a:pt x="1634109" y="811309"/>
                  </a:lnTo>
                </a:path>
                <a:path w="1669415" h="845819">
                  <a:moveTo>
                    <a:pt x="899376" y="68448"/>
                  </a:moveTo>
                  <a:lnTo>
                    <a:pt x="907375" y="62783"/>
                  </a:lnTo>
                  <a:lnTo>
                    <a:pt x="913374" y="61682"/>
                  </a:lnTo>
                  <a:lnTo>
                    <a:pt x="924539" y="59793"/>
                  </a:lnTo>
                  <a:lnTo>
                    <a:pt x="933371" y="59793"/>
                  </a:lnTo>
                  <a:lnTo>
                    <a:pt x="937871" y="61682"/>
                  </a:lnTo>
                  <a:lnTo>
                    <a:pt x="939870" y="64671"/>
                  </a:lnTo>
                  <a:lnTo>
                    <a:pt x="945870" y="67818"/>
                  </a:lnTo>
                  <a:lnTo>
                    <a:pt x="951869" y="67818"/>
                  </a:lnTo>
                  <a:lnTo>
                    <a:pt x="959868" y="65458"/>
                  </a:lnTo>
                  <a:lnTo>
                    <a:pt x="967867" y="61682"/>
                  </a:lnTo>
                  <a:lnTo>
                    <a:pt x="975866" y="57905"/>
                  </a:lnTo>
                  <a:lnTo>
                    <a:pt x="979032" y="53342"/>
                  </a:lnTo>
                  <a:lnTo>
                    <a:pt x="983031" y="45789"/>
                  </a:lnTo>
                  <a:lnTo>
                    <a:pt x="983031" y="42013"/>
                  </a:lnTo>
                  <a:lnTo>
                    <a:pt x="981865" y="34460"/>
                  </a:lnTo>
                  <a:lnTo>
                    <a:pt x="981865" y="25805"/>
                  </a:lnTo>
                  <a:lnTo>
                    <a:pt x="983031" y="19039"/>
                  </a:lnTo>
                  <a:lnTo>
                    <a:pt x="987864" y="13374"/>
                  </a:lnTo>
                  <a:lnTo>
                    <a:pt x="993030" y="10699"/>
                  </a:lnTo>
                  <a:lnTo>
                    <a:pt x="995863" y="7552"/>
                  </a:lnTo>
                  <a:lnTo>
                    <a:pt x="1001029" y="5664"/>
                  </a:lnTo>
                  <a:lnTo>
                    <a:pt x="1009028" y="5035"/>
                  </a:lnTo>
                  <a:lnTo>
                    <a:pt x="1014194" y="3147"/>
                  </a:lnTo>
                  <a:lnTo>
                    <a:pt x="1019026" y="0"/>
                  </a:lnTo>
                  <a:lnTo>
                    <a:pt x="1023026" y="0"/>
                  </a:lnTo>
                  <a:lnTo>
                    <a:pt x="1034191" y="3147"/>
                  </a:lnTo>
                  <a:lnTo>
                    <a:pt x="1044190" y="5664"/>
                  </a:lnTo>
                  <a:lnTo>
                    <a:pt x="1053522" y="6923"/>
                  </a:lnTo>
                  <a:lnTo>
                    <a:pt x="1068186" y="6923"/>
                  </a:lnTo>
                  <a:lnTo>
                    <a:pt x="1081518" y="6923"/>
                  </a:lnTo>
                  <a:lnTo>
                    <a:pt x="1087517" y="8811"/>
                  </a:lnTo>
                  <a:lnTo>
                    <a:pt x="1095516" y="11486"/>
                  </a:lnTo>
                  <a:lnTo>
                    <a:pt x="1100682" y="15263"/>
                  </a:lnTo>
                  <a:lnTo>
                    <a:pt x="1102681" y="14476"/>
                  </a:lnTo>
                  <a:lnTo>
                    <a:pt x="1102681" y="13374"/>
                  </a:lnTo>
                  <a:lnTo>
                    <a:pt x="1099515" y="10699"/>
                  </a:lnTo>
                  <a:lnTo>
                    <a:pt x="1101515" y="9441"/>
                  </a:lnTo>
                  <a:lnTo>
                    <a:pt x="1105514" y="12588"/>
                  </a:lnTo>
                  <a:lnTo>
                    <a:pt x="1111847" y="18252"/>
                  </a:lnTo>
                  <a:lnTo>
                    <a:pt x="1114680" y="20927"/>
                  </a:lnTo>
                  <a:lnTo>
                    <a:pt x="1118679" y="23917"/>
                  </a:lnTo>
                  <a:lnTo>
                    <a:pt x="1118679" y="26907"/>
                  </a:lnTo>
                  <a:lnTo>
                    <a:pt x="1116680" y="32571"/>
                  </a:lnTo>
                  <a:lnTo>
                    <a:pt x="1116680" y="38236"/>
                  </a:lnTo>
                  <a:lnTo>
                    <a:pt x="1149842" y="65458"/>
                  </a:lnTo>
                  <a:lnTo>
                    <a:pt x="1157841" y="72224"/>
                  </a:lnTo>
                  <a:lnTo>
                    <a:pt x="1167006" y="77260"/>
                  </a:lnTo>
                  <a:lnTo>
                    <a:pt x="1179171" y="83711"/>
                  </a:lnTo>
                  <a:lnTo>
                    <a:pt x="1183170" y="84813"/>
                  </a:lnTo>
                  <a:lnTo>
                    <a:pt x="1189170" y="84813"/>
                  </a:lnTo>
                  <a:lnTo>
                    <a:pt x="1195169" y="83711"/>
                  </a:lnTo>
                  <a:lnTo>
                    <a:pt x="1202334" y="82924"/>
                  </a:lnTo>
                  <a:lnTo>
                    <a:pt x="1209167" y="81823"/>
                  </a:lnTo>
                  <a:lnTo>
                    <a:pt x="1223498" y="81823"/>
                  </a:lnTo>
                  <a:lnTo>
                    <a:pt x="1228331" y="83711"/>
                  </a:lnTo>
                  <a:lnTo>
                    <a:pt x="1228331" y="85599"/>
                  </a:lnTo>
                  <a:lnTo>
                    <a:pt x="1226331" y="87487"/>
                  </a:lnTo>
                  <a:lnTo>
                    <a:pt x="1224331" y="88589"/>
                  </a:lnTo>
                  <a:lnTo>
                    <a:pt x="1216333" y="86701"/>
                  </a:lnTo>
                  <a:lnTo>
                    <a:pt x="1207167" y="85599"/>
                  </a:lnTo>
                  <a:lnTo>
                    <a:pt x="1201168" y="85599"/>
                  </a:lnTo>
                  <a:lnTo>
                    <a:pt x="1193169" y="87487"/>
                  </a:lnTo>
                  <a:lnTo>
                    <a:pt x="1188336" y="87487"/>
                  </a:lnTo>
                  <a:lnTo>
                    <a:pt x="1185170" y="86701"/>
                  </a:lnTo>
                  <a:lnTo>
                    <a:pt x="1183170" y="86701"/>
                  </a:lnTo>
                  <a:lnTo>
                    <a:pt x="1180337" y="86701"/>
                  </a:lnTo>
                  <a:lnTo>
                    <a:pt x="1177171" y="85599"/>
                  </a:lnTo>
                  <a:lnTo>
                    <a:pt x="1167006" y="79148"/>
                  </a:lnTo>
                  <a:lnTo>
                    <a:pt x="1157007" y="72224"/>
                  </a:lnTo>
                  <a:lnTo>
                    <a:pt x="1140676" y="61682"/>
                  </a:lnTo>
                  <a:lnTo>
                    <a:pt x="1130678" y="55230"/>
                  </a:lnTo>
                  <a:lnTo>
                    <a:pt x="1118679" y="45789"/>
                  </a:lnTo>
                  <a:lnTo>
                    <a:pt x="1114680" y="40124"/>
                  </a:lnTo>
                  <a:lnTo>
                    <a:pt x="1113847" y="35246"/>
                  </a:lnTo>
                  <a:lnTo>
                    <a:pt x="1115846" y="30683"/>
                  </a:lnTo>
                  <a:lnTo>
                    <a:pt x="1115846" y="25805"/>
                  </a:lnTo>
                  <a:lnTo>
                    <a:pt x="1113847" y="22816"/>
                  </a:lnTo>
                  <a:lnTo>
                    <a:pt x="1108681" y="20141"/>
                  </a:lnTo>
                  <a:lnTo>
                    <a:pt x="1098682" y="17151"/>
                  </a:lnTo>
                  <a:lnTo>
                    <a:pt x="1087517" y="10699"/>
                  </a:lnTo>
                  <a:lnTo>
                    <a:pt x="1080684" y="8811"/>
                  </a:lnTo>
                  <a:lnTo>
                    <a:pt x="1072186" y="7552"/>
                  </a:lnTo>
                  <a:lnTo>
                    <a:pt x="1058188" y="8811"/>
                  </a:lnTo>
                  <a:lnTo>
                    <a:pt x="1049522" y="8811"/>
                  </a:lnTo>
                  <a:lnTo>
                    <a:pt x="1033024" y="5035"/>
                  </a:lnTo>
                  <a:lnTo>
                    <a:pt x="1023026" y="1888"/>
                  </a:lnTo>
                  <a:lnTo>
                    <a:pt x="1019026" y="3147"/>
                  </a:lnTo>
                  <a:lnTo>
                    <a:pt x="1013027" y="5664"/>
                  </a:lnTo>
                  <a:lnTo>
                    <a:pt x="1001862" y="7552"/>
                  </a:lnTo>
                  <a:lnTo>
                    <a:pt x="995863" y="9441"/>
                  </a:lnTo>
                  <a:lnTo>
                    <a:pt x="989030" y="16364"/>
                  </a:lnTo>
                  <a:lnTo>
                    <a:pt x="987031" y="20927"/>
                  </a:lnTo>
                  <a:lnTo>
                    <a:pt x="985864" y="26907"/>
                  </a:lnTo>
                  <a:lnTo>
                    <a:pt x="985031" y="33358"/>
                  </a:lnTo>
                  <a:lnTo>
                    <a:pt x="985864" y="42013"/>
                  </a:lnTo>
                  <a:lnTo>
                    <a:pt x="983864" y="47677"/>
                  </a:lnTo>
                  <a:lnTo>
                    <a:pt x="947869" y="69707"/>
                  </a:lnTo>
                  <a:lnTo>
                    <a:pt x="943870" y="68448"/>
                  </a:lnTo>
                  <a:lnTo>
                    <a:pt x="935371" y="63570"/>
                  </a:lnTo>
                  <a:lnTo>
                    <a:pt x="931372" y="61682"/>
                  </a:lnTo>
                  <a:lnTo>
                    <a:pt x="926539" y="61682"/>
                  </a:lnTo>
                  <a:lnTo>
                    <a:pt x="917374" y="61682"/>
                  </a:lnTo>
                  <a:lnTo>
                    <a:pt x="909375" y="63570"/>
                  </a:lnTo>
                  <a:lnTo>
                    <a:pt x="904542" y="66560"/>
                  </a:lnTo>
                  <a:lnTo>
                    <a:pt x="900209" y="70336"/>
                  </a:lnTo>
                  <a:lnTo>
                    <a:pt x="898210" y="77260"/>
                  </a:lnTo>
                  <a:lnTo>
                    <a:pt x="894210" y="81823"/>
                  </a:lnTo>
                  <a:lnTo>
                    <a:pt x="888211" y="85599"/>
                  </a:lnTo>
                  <a:lnTo>
                    <a:pt x="884211" y="86701"/>
                  </a:lnTo>
                  <a:lnTo>
                    <a:pt x="880212" y="88589"/>
                  </a:lnTo>
                  <a:lnTo>
                    <a:pt x="875379" y="99918"/>
                  </a:lnTo>
                  <a:lnTo>
                    <a:pt x="875379" y="102593"/>
                  </a:lnTo>
                  <a:lnTo>
                    <a:pt x="876213" y="102593"/>
                  </a:lnTo>
                  <a:lnTo>
                    <a:pt x="879379" y="102593"/>
                  </a:lnTo>
                  <a:lnTo>
                    <a:pt x="887378" y="102593"/>
                  </a:lnTo>
                  <a:lnTo>
                    <a:pt x="893377" y="104482"/>
                  </a:lnTo>
                  <a:lnTo>
                    <a:pt x="900209" y="107471"/>
                  </a:lnTo>
                  <a:lnTo>
                    <a:pt x="902209" y="107471"/>
                  </a:lnTo>
                  <a:lnTo>
                    <a:pt x="905375" y="106370"/>
                  </a:lnTo>
                  <a:lnTo>
                    <a:pt x="919373" y="104482"/>
                  </a:lnTo>
                  <a:lnTo>
                    <a:pt x="927372" y="102593"/>
                  </a:lnTo>
                  <a:lnTo>
                    <a:pt x="935371" y="104482"/>
                  </a:lnTo>
                  <a:lnTo>
                    <a:pt x="945870" y="108573"/>
                  </a:lnTo>
                  <a:lnTo>
                    <a:pt x="949869" y="109359"/>
                  </a:lnTo>
                  <a:lnTo>
                    <a:pt x="953869" y="108573"/>
                  </a:lnTo>
                  <a:lnTo>
                    <a:pt x="965867" y="102593"/>
                  </a:lnTo>
                  <a:lnTo>
                    <a:pt x="968700" y="102593"/>
                  </a:lnTo>
                  <a:lnTo>
                    <a:pt x="970700" y="104482"/>
                  </a:lnTo>
                  <a:lnTo>
                    <a:pt x="973033" y="107471"/>
                  </a:lnTo>
                  <a:lnTo>
                    <a:pt x="975032" y="112349"/>
                  </a:lnTo>
                  <a:lnTo>
                    <a:pt x="979032" y="116912"/>
                  </a:lnTo>
                  <a:lnTo>
                    <a:pt x="979865" y="118014"/>
                  </a:lnTo>
                  <a:lnTo>
                    <a:pt x="981865" y="118014"/>
                  </a:lnTo>
                  <a:lnTo>
                    <a:pt x="987031" y="116912"/>
                  </a:lnTo>
                  <a:lnTo>
                    <a:pt x="993030" y="114237"/>
                  </a:lnTo>
                  <a:lnTo>
                    <a:pt x="997029" y="114237"/>
                  </a:lnTo>
                  <a:lnTo>
                    <a:pt x="1001862" y="115024"/>
                  </a:lnTo>
                  <a:lnTo>
                    <a:pt x="1005861" y="118014"/>
                  </a:lnTo>
                  <a:lnTo>
                    <a:pt x="1007028" y="122577"/>
                  </a:lnTo>
                  <a:lnTo>
                    <a:pt x="1010194" y="126354"/>
                  </a:lnTo>
                  <a:lnTo>
                    <a:pt x="1012194" y="127455"/>
                  </a:lnTo>
                  <a:lnTo>
                    <a:pt x="1014194" y="128242"/>
                  </a:lnTo>
                  <a:lnTo>
                    <a:pt x="1019026" y="127455"/>
                  </a:lnTo>
                  <a:lnTo>
                    <a:pt x="1027025" y="125567"/>
                  </a:lnTo>
                  <a:lnTo>
                    <a:pt x="1029025" y="126354"/>
                  </a:lnTo>
                  <a:lnTo>
                    <a:pt x="1034191" y="128242"/>
                  </a:lnTo>
                  <a:lnTo>
                    <a:pt x="1040190" y="131231"/>
                  </a:lnTo>
                  <a:lnTo>
                    <a:pt x="1043523" y="132018"/>
                  </a:lnTo>
                  <a:lnTo>
                    <a:pt x="1045523" y="137683"/>
                  </a:lnTo>
                  <a:lnTo>
                    <a:pt x="1049522" y="144606"/>
                  </a:lnTo>
                  <a:lnTo>
                    <a:pt x="1052188" y="146495"/>
                  </a:lnTo>
                  <a:lnTo>
                    <a:pt x="1054188" y="146495"/>
                  </a:lnTo>
                  <a:lnTo>
                    <a:pt x="1056188" y="145236"/>
                  </a:lnTo>
                  <a:lnTo>
                    <a:pt x="1057521" y="139571"/>
                  </a:lnTo>
                  <a:lnTo>
                    <a:pt x="1059521" y="138942"/>
                  </a:lnTo>
                  <a:lnTo>
                    <a:pt x="1062187" y="138942"/>
                  </a:lnTo>
                  <a:lnTo>
                    <a:pt x="1066186" y="139571"/>
                  </a:lnTo>
                  <a:lnTo>
                    <a:pt x="1067520" y="139571"/>
                  </a:lnTo>
                  <a:lnTo>
                    <a:pt x="1068186" y="137683"/>
                  </a:lnTo>
                  <a:lnTo>
                    <a:pt x="1069519" y="130130"/>
                  </a:lnTo>
                  <a:lnTo>
                    <a:pt x="1072186" y="126354"/>
                  </a:lnTo>
                  <a:lnTo>
                    <a:pt x="1076685" y="124465"/>
                  </a:lnTo>
                  <a:lnTo>
                    <a:pt x="1080684" y="123679"/>
                  </a:lnTo>
                  <a:lnTo>
                    <a:pt x="1086684" y="123679"/>
                  </a:lnTo>
                  <a:lnTo>
                    <a:pt x="1089517" y="125567"/>
                  </a:lnTo>
                  <a:lnTo>
                    <a:pt x="1091516" y="127455"/>
                  </a:lnTo>
                  <a:lnTo>
                    <a:pt x="1088683" y="126354"/>
                  </a:lnTo>
                  <a:lnTo>
                    <a:pt x="1083517" y="125567"/>
                  </a:lnTo>
                  <a:lnTo>
                    <a:pt x="1078685" y="125567"/>
                  </a:lnTo>
                  <a:lnTo>
                    <a:pt x="1074185" y="126354"/>
                  </a:lnTo>
                  <a:lnTo>
                    <a:pt x="1072186" y="129343"/>
                  </a:lnTo>
                  <a:lnTo>
                    <a:pt x="1070186" y="133906"/>
                  </a:lnTo>
                  <a:lnTo>
                    <a:pt x="1070186" y="139571"/>
                  </a:lnTo>
                  <a:lnTo>
                    <a:pt x="1069519" y="140830"/>
                  </a:lnTo>
                  <a:lnTo>
                    <a:pt x="1067520" y="141459"/>
                  </a:lnTo>
                  <a:lnTo>
                    <a:pt x="1063520" y="140830"/>
                  </a:lnTo>
                  <a:lnTo>
                    <a:pt x="1060187" y="140830"/>
                  </a:lnTo>
                  <a:lnTo>
                    <a:pt x="1058188" y="142718"/>
                  </a:lnTo>
                  <a:lnTo>
                    <a:pt x="1058188" y="146495"/>
                  </a:lnTo>
                  <a:lnTo>
                    <a:pt x="1057521" y="148383"/>
                  </a:lnTo>
                  <a:lnTo>
                    <a:pt x="1042190" y="133906"/>
                  </a:lnTo>
                  <a:lnTo>
                    <a:pt x="1041523" y="133120"/>
                  </a:lnTo>
                  <a:lnTo>
                    <a:pt x="1037024" y="132018"/>
                  </a:lnTo>
                  <a:lnTo>
                    <a:pt x="1033024" y="129343"/>
                  </a:lnTo>
                  <a:lnTo>
                    <a:pt x="1029025" y="127455"/>
                  </a:lnTo>
                  <a:lnTo>
                    <a:pt x="1027025" y="126354"/>
                  </a:lnTo>
                  <a:lnTo>
                    <a:pt x="1022193" y="128242"/>
                  </a:lnTo>
                  <a:lnTo>
                    <a:pt x="1015027" y="129343"/>
                  </a:lnTo>
                  <a:lnTo>
                    <a:pt x="1011027" y="129343"/>
                  </a:lnTo>
                  <a:lnTo>
                    <a:pt x="1007028" y="126354"/>
                  </a:lnTo>
                  <a:lnTo>
                    <a:pt x="1005861" y="122577"/>
                  </a:lnTo>
                  <a:lnTo>
                    <a:pt x="1003862" y="120689"/>
                  </a:lnTo>
                  <a:lnTo>
                    <a:pt x="1003028" y="118014"/>
                  </a:lnTo>
                  <a:lnTo>
                    <a:pt x="999029" y="116126"/>
                  </a:lnTo>
                  <a:lnTo>
                    <a:pt x="995030" y="116126"/>
                  </a:lnTo>
                  <a:lnTo>
                    <a:pt x="991863" y="116126"/>
                  </a:lnTo>
                  <a:lnTo>
                    <a:pt x="981865" y="120689"/>
                  </a:lnTo>
                  <a:lnTo>
                    <a:pt x="975866" y="121790"/>
                  </a:lnTo>
                  <a:lnTo>
                    <a:pt x="973033" y="119902"/>
                  </a:lnTo>
                  <a:lnTo>
                    <a:pt x="973033" y="118801"/>
                  </a:lnTo>
                  <a:lnTo>
                    <a:pt x="973033" y="114237"/>
                  </a:lnTo>
                  <a:lnTo>
                    <a:pt x="971866" y="109359"/>
                  </a:lnTo>
                  <a:lnTo>
                    <a:pt x="969866" y="106370"/>
                  </a:lnTo>
                  <a:lnTo>
                    <a:pt x="968700" y="105583"/>
                  </a:lnTo>
                  <a:lnTo>
                    <a:pt x="966700" y="105583"/>
                  </a:lnTo>
                  <a:lnTo>
                    <a:pt x="961867" y="107471"/>
                  </a:lnTo>
                  <a:lnTo>
                    <a:pt x="949869" y="111248"/>
                  </a:lnTo>
                  <a:lnTo>
                    <a:pt x="946536" y="111248"/>
                  </a:lnTo>
                  <a:lnTo>
                    <a:pt x="937871" y="107471"/>
                  </a:lnTo>
                  <a:lnTo>
                    <a:pt x="934538" y="105583"/>
                  </a:lnTo>
                  <a:lnTo>
                    <a:pt x="928539" y="105583"/>
                  </a:lnTo>
                  <a:lnTo>
                    <a:pt x="921373" y="105583"/>
                  </a:lnTo>
                  <a:lnTo>
                    <a:pt x="910541" y="107471"/>
                  </a:lnTo>
                  <a:lnTo>
                    <a:pt x="901376" y="108573"/>
                  </a:lnTo>
                  <a:lnTo>
                    <a:pt x="898210" y="108573"/>
                  </a:lnTo>
                  <a:lnTo>
                    <a:pt x="893377" y="105583"/>
                  </a:lnTo>
                  <a:lnTo>
                    <a:pt x="888211" y="104482"/>
                  </a:lnTo>
                  <a:lnTo>
                    <a:pt x="878212" y="103695"/>
                  </a:lnTo>
                  <a:lnTo>
                    <a:pt x="872213" y="103695"/>
                  </a:lnTo>
                  <a:lnTo>
                    <a:pt x="868214" y="108573"/>
                  </a:lnTo>
                  <a:lnTo>
                    <a:pt x="862214" y="115024"/>
                  </a:lnTo>
                  <a:lnTo>
                    <a:pt x="858215" y="120689"/>
                  </a:lnTo>
                  <a:lnTo>
                    <a:pt x="856215" y="124465"/>
                  </a:lnTo>
                  <a:lnTo>
                    <a:pt x="854216" y="128242"/>
                  </a:lnTo>
                  <a:lnTo>
                    <a:pt x="852216" y="130130"/>
                  </a:lnTo>
                  <a:lnTo>
                    <a:pt x="849050" y="129343"/>
                  </a:lnTo>
                  <a:lnTo>
                    <a:pt x="845050" y="128242"/>
                  </a:lnTo>
                  <a:lnTo>
                    <a:pt x="838218" y="128242"/>
                  </a:lnTo>
                  <a:lnTo>
                    <a:pt x="831052" y="127455"/>
                  </a:lnTo>
                  <a:lnTo>
                    <a:pt x="825053" y="126354"/>
                  </a:lnTo>
                  <a:lnTo>
                    <a:pt x="819720" y="127455"/>
                  </a:lnTo>
                  <a:lnTo>
                    <a:pt x="813055" y="127455"/>
                  </a:lnTo>
                  <a:lnTo>
                    <a:pt x="807055" y="127455"/>
                  </a:lnTo>
                  <a:lnTo>
                    <a:pt x="799723" y="132018"/>
                  </a:lnTo>
                  <a:lnTo>
                    <a:pt x="780559" y="145236"/>
                  </a:lnTo>
                  <a:lnTo>
                    <a:pt x="769727" y="151373"/>
                  </a:lnTo>
                  <a:lnTo>
                    <a:pt x="765728" y="151373"/>
                  </a:lnTo>
                  <a:lnTo>
                    <a:pt x="749397" y="148383"/>
                  </a:lnTo>
                  <a:lnTo>
                    <a:pt x="741398" y="146495"/>
                  </a:lnTo>
                  <a:lnTo>
                    <a:pt x="734565" y="147124"/>
                  </a:lnTo>
                  <a:lnTo>
                    <a:pt x="726233" y="147124"/>
                  </a:lnTo>
                  <a:lnTo>
                    <a:pt x="712068" y="154048"/>
                  </a:lnTo>
                  <a:lnTo>
                    <a:pt x="706069" y="157824"/>
                  </a:lnTo>
                  <a:lnTo>
                    <a:pt x="704070" y="159712"/>
                  </a:lnTo>
                  <a:lnTo>
                    <a:pt x="706069" y="163489"/>
                  </a:lnTo>
                  <a:lnTo>
                    <a:pt x="710069" y="167265"/>
                  </a:lnTo>
                  <a:lnTo>
                    <a:pt x="719401" y="175920"/>
                  </a:lnTo>
                  <a:lnTo>
                    <a:pt x="721400" y="177808"/>
                  </a:lnTo>
                  <a:lnTo>
                    <a:pt x="721400" y="181584"/>
                  </a:lnTo>
                  <a:lnTo>
                    <a:pt x="722234" y="184259"/>
                  </a:lnTo>
                  <a:lnTo>
                    <a:pt x="727400" y="189137"/>
                  </a:lnTo>
                  <a:lnTo>
                    <a:pt x="733399" y="192914"/>
                  </a:lnTo>
                  <a:lnTo>
                    <a:pt x="737398" y="195903"/>
                  </a:lnTo>
                  <a:lnTo>
                    <a:pt x="741398" y="198578"/>
                  </a:lnTo>
                  <a:lnTo>
                    <a:pt x="743397" y="199837"/>
                  </a:lnTo>
                  <a:lnTo>
                    <a:pt x="746564" y="200467"/>
                  </a:lnTo>
                  <a:lnTo>
                    <a:pt x="753396" y="206131"/>
                  </a:lnTo>
                  <a:lnTo>
                    <a:pt x="756562" y="211167"/>
                  </a:lnTo>
                  <a:lnTo>
                    <a:pt x="757396" y="214943"/>
                  </a:lnTo>
                  <a:lnTo>
                    <a:pt x="756562" y="218719"/>
                  </a:lnTo>
                  <a:lnTo>
                    <a:pt x="754563" y="224384"/>
                  </a:lnTo>
                  <a:lnTo>
                    <a:pt x="747397" y="228947"/>
                  </a:lnTo>
                  <a:lnTo>
                    <a:pt x="738565" y="233039"/>
                  </a:lnTo>
                  <a:lnTo>
                    <a:pt x="730233" y="233039"/>
                  </a:lnTo>
                  <a:lnTo>
                    <a:pt x="718068" y="230049"/>
                  </a:lnTo>
                  <a:lnTo>
                    <a:pt x="704070" y="221394"/>
                  </a:lnTo>
                  <a:lnTo>
                    <a:pt x="697404" y="215572"/>
                  </a:lnTo>
                  <a:lnTo>
                    <a:pt x="684905" y="209278"/>
                  </a:lnTo>
                  <a:lnTo>
                    <a:pt x="678906" y="204243"/>
                  </a:lnTo>
                  <a:lnTo>
                    <a:pt x="674074" y="194015"/>
                  </a:lnTo>
                  <a:lnTo>
                    <a:pt x="668908" y="184259"/>
                  </a:lnTo>
                  <a:lnTo>
                    <a:pt x="666075" y="176706"/>
                  </a:lnTo>
                  <a:lnTo>
                    <a:pt x="664908" y="174818"/>
                  </a:lnTo>
                  <a:lnTo>
                    <a:pt x="662075" y="174818"/>
                  </a:lnTo>
                  <a:lnTo>
                    <a:pt x="658909" y="176706"/>
                  </a:lnTo>
                  <a:lnTo>
                    <a:pt x="652910" y="181584"/>
                  </a:lnTo>
                  <a:lnTo>
                    <a:pt x="648910" y="184259"/>
                  </a:lnTo>
                  <a:lnTo>
                    <a:pt x="647744" y="186147"/>
                  </a:lnTo>
                  <a:lnTo>
                    <a:pt x="644911" y="190239"/>
                  </a:lnTo>
                  <a:lnTo>
                    <a:pt x="641745" y="191025"/>
                  </a:lnTo>
                  <a:lnTo>
                    <a:pt x="637745" y="191025"/>
                  </a:lnTo>
                  <a:lnTo>
                    <a:pt x="630913" y="192127"/>
                  </a:lnTo>
                  <a:lnTo>
                    <a:pt x="619748" y="191025"/>
                  </a:lnTo>
                  <a:lnTo>
                    <a:pt x="601750" y="188036"/>
                  </a:lnTo>
                  <a:lnTo>
                    <a:pt x="588585" y="185361"/>
                  </a:lnTo>
                  <a:lnTo>
                    <a:pt x="577254" y="184259"/>
                  </a:lnTo>
                  <a:lnTo>
                    <a:pt x="561256" y="185361"/>
                  </a:lnTo>
                  <a:lnTo>
                    <a:pt x="554090" y="186147"/>
                  </a:lnTo>
                  <a:lnTo>
                    <a:pt x="548091" y="189137"/>
                  </a:lnTo>
                  <a:lnTo>
                    <a:pt x="545258" y="192127"/>
                  </a:lnTo>
                  <a:lnTo>
                    <a:pt x="545258" y="194802"/>
                  </a:lnTo>
                  <a:lnTo>
                    <a:pt x="544091" y="200467"/>
                  </a:lnTo>
                  <a:lnTo>
                    <a:pt x="546091" y="213055"/>
                  </a:lnTo>
                  <a:lnTo>
                    <a:pt x="547258" y="216831"/>
                  </a:lnTo>
                  <a:lnTo>
                    <a:pt x="552090" y="221394"/>
                  </a:lnTo>
                  <a:lnTo>
                    <a:pt x="559256" y="228161"/>
                  </a:lnTo>
                  <a:lnTo>
                    <a:pt x="586586" y="255697"/>
                  </a:lnTo>
                  <a:lnTo>
                    <a:pt x="587252" y="256484"/>
                  </a:lnTo>
                  <a:lnTo>
                    <a:pt x="587252" y="260261"/>
                  </a:lnTo>
                  <a:lnTo>
                    <a:pt x="587252" y="262149"/>
                  </a:lnTo>
                  <a:lnTo>
                    <a:pt x="583253" y="265925"/>
                  </a:lnTo>
                  <a:lnTo>
                    <a:pt x="576587" y="270803"/>
                  </a:lnTo>
                  <a:lnTo>
                    <a:pt x="564422" y="275838"/>
                  </a:lnTo>
                  <a:lnTo>
                    <a:pt x="556090" y="279615"/>
                  </a:lnTo>
                  <a:lnTo>
                    <a:pt x="550091" y="280244"/>
                  </a:lnTo>
                  <a:lnTo>
                    <a:pt x="546091" y="282290"/>
                  </a:lnTo>
                  <a:lnTo>
                    <a:pt x="541259" y="282290"/>
                  </a:lnTo>
                  <a:lnTo>
                    <a:pt x="535259" y="277727"/>
                  </a:lnTo>
                  <a:lnTo>
                    <a:pt x="527260" y="268915"/>
                  </a:lnTo>
                  <a:lnTo>
                    <a:pt x="522095" y="265138"/>
                  </a:lnTo>
                  <a:lnTo>
                    <a:pt x="518928" y="264037"/>
                  </a:lnTo>
                  <a:lnTo>
                    <a:pt x="516095" y="265138"/>
                  </a:lnTo>
                  <a:lnTo>
                    <a:pt x="510929" y="265925"/>
                  </a:lnTo>
                  <a:lnTo>
                    <a:pt x="506097" y="270803"/>
                  </a:lnTo>
                  <a:lnTo>
                    <a:pt x="504097" y="273950"/>
                  </a:lnTo>
                  <a:lnTo>
                    <a:pt x="502097" y="281503"/>
                  </a:lnTo>
                  <a:lnTo>
                    <a:pt x="498931" y="289843"/>
                  </a:lnTo>
                  <a:lnTo>
                    <a:pt x="494098" y="303060"/>
                  </a:lnTo>
                  <a:lnTo>
                    <a:pt x="490099" y="309827"/>
                  </a:lnTo>
                  <a:lnTo>
                    <a:pt x="485600" y="313603"/>
                  </a:lnTo>
                  <a:lnTo>
                    <a:pt x="482933" y="319268"/>
                  </a:lnTo>
                  <a:lnTo>
                    <a:pt x="460936" y="352626"/>
                  </a:lnTo>
                  <a:lnTo>
                    <a:pt x="454437" y="353728"/>
                  </a:lnTo>
                  <a:lnTo>
                    <a:pt x="448438" y="352626"/>
                  </a:lnTo>
                  <a:lnTo>
                    <a:pt x="413276" y="330597"/>
                  </a:lnTo>
                  <a:lnTo>
                    <a:pt x="409277" y="324932"/>
                  </a:lnTo>
                  <a:lnTo>
                    <a:pt x="407277" y="324932"/>
                  </a:lnTo>
                  <a:lnTo>
                    <a:pt x="404444" y="333587"/>
                  </a:lnTo>
                  <a:lnTo>
                    <a:pt x="401278" y="343185"/>
                  </a:lnTo>
                  <a:lnTo>
                    <a:pt x="401278" y="348850"/>
                  </a:lnTo>
                  <a:lnTo>
                    <a:pt x="402444" y="352626"/>
                  </a:lnTo>
                  <a:lnTo>
                    <a:pt x="405277" y="354515"/>
                  </a:lnTo>
                  <a:lnTo>
                    <a:pt x="417276" y="360179"/>
                  </a:lnTo>
                  <a:lnTo>
                    <a:pt x="426441" y="363169"/>
                  </a:lnTo>
                  <a:lnTo>
                    <a:pt x="435606" y="370722"/>
                  </a:lnTo>
                  <a:lnTo>
                    <a:pt x="446438" y="382838"/>
                  </a:lnTo>
                  <a:lnTo>
                    <a:pt x="451604" y="389604"/>
                  </a:lnTo>
                  <a:lnTo>
                    <a:pt x="456937" y="390391"/>
                  </a:lnTo>
                  <a:lnTo>
                    <a:pt x="461603" y="392279"/>
                  </a:lnTo>
                  <a:lnTo>
                    <a:pt x="467602" y="395269"/>
                  </a:lnTo>
                  <a:lnTo>
                    <a:pt x="477601" y="402035"/>
                  </a:lnTo>
                  <a:lnTo>
                    <a:pt x="482933" y="407857"/>
                  </a:lnTo>
                  <a:lnTo>
                    <a:pt x="487599" y="410375"/>
                  </a:lnTo>
                  <a:lnTo>
                    <a:pt x="494098" y="416039"/>
                  </a:lnTo>
                  <a:lnTo>
                    <a:pt x="500098" y="423592"/>
                  </a:lnTo>
                  <a:lnTo>
                    <a:pt x="502097" y="426739"/>
                  </a:lnTo>
                  <a:lnTo>
                    <a:pt x="510096" y="436181"/>
                  </a:lnTo>
                  <a:lnTo>
                    <a:pt x="514929" y="446723"/>
                  </a:lnTo>
                  <a:lnTo>
                    <a:pt x="520095" y="456951"/>
                  </a:lnTo>
                  <a:lnTo>
                    <a:pt x="527260" y="470169"/>
                  </a:lnTo>
                  <a:lnTo>
                    <a:pt x="529260" y="476935"/>
                  </a:lnTo>
                  <a:lnTo>
                    <a:pt x="529260" y="481970"/>
                  </a:lnTo>
                  <a:lnTo>
                    <a:pt x="529260" y="488422"/>
                  </a:lnTo>
                  <a:lnTo>
                    <a:pt x="530093" y="497076"/>
                  </a:lnTo>
                  <a:lnTo>
                    <a:pt x="535259" y="508405"/>
                  </a:lnTo>
                  <a:lnTo>
                    <a:pt x="539259" y="514857"/>
                  </a:lnTo>
                  <a:lnTo>
                    <a:pt x="541259" y="515958"/>
                  </a:lnTo>
                  <a:lnTo>
                    <a:pt x="544091" y="514857"/>
                  </a:lnTo>
                  <a:lnTo>
                    <a:pt x="546091" y="512182"/>
                  </a:lnTo>
                  <a:lnTo>
                    <a:pt x="553257" y="504629"/>
                  </a:lnTo>
                  <a:lnTo>
                    <a:pt x="567255" y="490310"/>
                  </a:lnTo>
                  <a:lnTo>
                    <a:pt x="574587" y="487635"/>
                  </a:lnTo>
                  <a:lnTo>
                    <a:pt x="581253" y="487635"/>
                  </a:lnTo>
                  <a:lnTo>
                    <a:pt x="592585" y="490310"/>
                  </a:lnTo>
                  <a:lnTo>
                    <a:pt x="605750" y="494086"/>
                  </a:lnTo>
                  <a:lnTo>
                    <a:pt x="615748" y="495975"/>
                  </a:lnTo>
                  <a:lnTo>
                    <a:pt x="622581" y="497863"/>
                  </a:lnTo>
                  <a:lnTo>
                    <a:pt x="629746" y="504629"/>
                  </a:lnTo>
                  <a:lnTo>
                    <a:pt x="647744" y="517060"/>
                  </a:lnTo>
                  <a:lnTo>
                    <a:pt x="653743" y="522724"/>
                  </a:lnTo>
                  <a:lnTo>
                    <a:pt x="657743" y="528389"/>
                  </a:lnTo>
                  <a:lnTo>
                    <a:pt x="658909" y="532166"/>
                  </a:lnTo>
                  <a:lnTo>
                    <a:pt x="657743" y="540505"/>
                  </a:lnTo>
                  <a:lnTo>
                    <a:pt x="654910" y="547271"/>
                  </a:lnTo>
                  <a:lnTo>
                    <a:pt x="655743" y="551835"/>
                  </a:lnTo>
                  <a:lnTo>
                    <a:pt x="658909" y="554982"/>
                  </a:lnTo>
                  <a:lnTo>
                    <a:pt x="664908" y="556870"/>
                  </a:lnTo>
                  <a:lnTo>
                    <a:pt x="670907" y="557971"/>
                  </a:lnTo>
                  <a:lnTo>
                    <a:pt x="684905" y="553723"/>
                  </a:lnTo>
                  <a:lnTo>
                    <a:pt x="696071" y="549160"/>
                  </a:lnTo>
                  <a:lnTo>
                    <a:pt x="705403" y="549946"/>
                  </a:lnTo>
                  <a:lnTo>
                    <a:pt x="710069" y="551205"/>
                  </a:lnTo>
                  <a:lnTo>
                    <a:pt x="718068" y="549160"/>
                  </a:lnTo>
                  <a:lnTo>
                    <a:pt x="727400" y="549160"/>
                  </a:lnTo>
                  <a:lnTo>
                    <a:pt x="733399" y="549946"/>
                  </a:lnTo>
                  <a:lnTo>
                    <a:pt x="737398" y="554982"/>
                  </a:lnTo>
                  <a:lnTo>
                    <a:pt x="746564" y="569301"/>
                  </a:lnTo>
                  <a:lnTo>
                    <a:pt x="755396" y="579529"/>
                  </a:lnTo>
                  <a:lnTo>
                    <a:pt x="758562" y="584407"/>
                  </a:lnTo>
                  <a:lnTo>
                    <a:pt x="762561" y="590858"/>
                  </a:lnTo>
                  <a:lnTo>
                    <a:pt x="767727" y="597624"/>
                  </a:lnTo>
                  <a:lnTo>
                    <a:pt x="773727" y="603289"/>
                  </a:lnTo>
                  <a:lnTo>
                    <a:pt x="779726" y="607065"/>
                  </a:lnTo>
                  <a:lnTo>
                    <a:pt x="785725" y="608954"/>
                  </a:lnTo>
                  <a:lnTo>
                    <a:pt x="791724" y="608954"/>
                  </a:lnTo>
                  <a:lnTo>
                    <a:pt x="796557" y="608954"/>
                  </a:lnTo>
                  <a:lnTo>
                    <a:pt x="803056" y="605177"/>
                  </a:lnTo>
                  <a:lnTo>
                    <a:pt x="811721" y="602502"/>
                  </a:lnTo>
                  <a:lnTo>
                    <a:pt x="815054" y="599512"/>
                  </a:lnTo>
                  <a:lnTo>
                    <a:pt x="815721" y="597624"/>
                  </a:lnTo>
                  <a:lnTo>
                    <a:pt x="817054" y="593848"/>
                  </a:lnTo>
                  <a:lnTo>
                    <a:pt x="817054" y="590858"/>
                  </a:lnTo>
                  <a:lnTo>
                    <a:pt x="815721" y="588970"/>
                  </a:lnTo>
                  <a:lnTo>
                    <a:pt x="809722" y="582518"/>
                  </a:lnTo>
                  <a:lnTo>
                    <a:pt x="803056" y="575752"/>
                  </a:lnTo>
                  <a:lnTo>
                    <a:pt x="801723" y="573864"/>
                  </a:lnTo>
                  <a:lnTo>
                    <a:pt x="796557" y="571976"/>
                  </a:lnTo>
                  <a:lnTo>
                    <a:pt x="791724" y="568199"/>
                  </a:lnTo>
                  <a:lnTo>
                    <a:pt x="786558" y="564423"/>
                  </a:lnTo>
                  <a:lnTo>
                    <a:pt x="785725" y="551835"/>
                  </a:lnTo>
                  <a:lnTo>
                    <a:pt x="788558" y="541607"/>
                  </a:lnTo>
                  <a:lnTo>
                    <a:pt x="792557" y="534054"/>
                  </a:lnTo>
                  <a:lnTo>
                    <a:pt x="794557" y="525399"/>
                  </a:lnTo>
                  <a:lnTo>
                    <a:pt x="799723" y="521623"/>
                  </a:lnTo>
                  <a:lnTo>
                    <a:pt x="803056" y="521623"/>
                  </a:lnTo>
                  <a:lnTo>
                    <a:pt x="805722" y="524613"/>
                  </a:lnTo>
                  <a:lnTo>
                    <a:pt x="809722" y="540505"/>
                  </a:lnTo>
                  <a:lnTo>
                    <a:pt x="813721" y="543495"/>
                  </a:lnTo>
                  <a:lnTo>
                    <a:pt x="823720" y="545383"/>
                  </a:lnTo>
                  <a:lnTo>
                    <a:pt x="827719" y="543495"/>
                  </a:lnTo>
                  <a:lnTo>
                    <a:pt x="831052" y="534841"/>
                  </a:lnTo>
                  <a:lnTo>
                    <a:pt x="831719" y="527288"/>
                  </a:lnTo>
                  <a:lnTo>
                    <a:pt x="834218" y="522724"/>
                  </a:lnTo>
                  <a:lnTo>
                    <a:pt x="839051" y="522724"/>
                  </a:lnTo>
                  <a:lnTo>
                    <a:pt x="843050" y="522724"/>
                  </a:lnTo>
                  <a:lnTo>
                    <a:pt x="846217" y="524613"/>
                  </a:lnTo>
                  <a:lnTo>
                    <a:pt x="850216" y="528389"/>
                  </a:lnTo>
                  <a:lnTo>
                    <a:pt x="854216" y="529176"/>
                  </a:lnTo>
                  <a:lnTo>
                    <a:pt x="866214" y="530277"/>
                  </a:lnTo>
                  <a:lnTo>
                    <a:pt x="874213" y="529176"/>
                  </a:lnTo>
                  <a:lnTo>
                    <a:pt x="878212" y="529176"/>
                  </a:lnTo>
                  <a:lnTo>
                    <a:pt x="882212" y="532166"/>
                  </a:lnTo>
                  <a:lnTo>
                    <a:pt x="883378" y="535942"/>
                  </a:lnTo>
                  <a:lnTo>
                    <a:pt x="888211" y="534841"/>
                  </a:lnTo>
                  <a:lnTo>
                    <a:pt x="894210" y="532952"/>
                  </a:lnTo>
                  <a:lnTo>
                    <a:pt x="897376" y="532166"/>
                  </a:lnTo>
                  <a:lnTo>
                    <a:pt x="899376" y="530277"/>
                  </a:lnTo>
                  <a:lnTo>
                    <a:pt x="901376" y="527288"/>
                  </a:lnTo>
                  <a:lnTo>
                    <a:pt x="902209" y="524613"/>
                  </a:lnTo>
                  <a:lnTo>
                    <a:pt x="907375" y="519735"/>
                  </a:lnTo>
                  <a:lnTo>
                    <a:pt x="910541" y="517060"/>
                  </a:lnTo>
                  <a:lnTo>
                    <a:pt x="909375" y="514070"/>
                  </a:lnTo>
                  <a:lnTo>
                    <a:pt x="906542" y="510294"/>
                  </a:lnTo>
                  <a:lnTo>
                    <a:pt x="904542" y="507304"/>
                  </a:lnTo>
                  <a:lnTo>
                    <a:pt x="906542" y="505416"/>
                  </a:lnTo>
                  <a:lnTo>
                    <a:pt x="911374" y="503527"/>
                  </a:lnTo>
                  <a:lnTo>
                    <a:pt x="921373" y="504629"/>
                  </a:lnTo>
                  <a:lnTo>
                    <a:pt x="932538" y="505416"/>
                  </a:lnTo>
                  <a:lnTo>
                    <a:pt x="941870" y="508405"/>
                  </a:lnTo>
                  <a:lnTo>
                    <a:pt x="946536" y="510294"/>
                  </a:lnTo>
                  <a:lnTo>
                    <a:pt x="948703" y="508405"/>
                  </a:lnTo>
                  <a:lnTo>
                    <a:pt x="946536" y="506517"/>
                  </a:lnTo>
                  <a:lnTo>
                    <a:pt x="939870" y="505416"/>
                  </a:lnTo>
                  <a:lnTo>
                    <a:pt x="937871" y="504629"/>
                  </a:lnTo>
                  <a:lnTo>
                    <a:pt x="938537" y="498964"/>
                  </a:lnTo>
                  <a:lnTo>
                    <a:pt x="939870" y="492198"/>
                  </a:lnTo>
                  <a:lnTo>
                    <a:pt x="939870" y="489523"/>
                  </a:lnTo>
                  <a:lnTo>
                    <a:pt x="939870" y="488422"/>
                  </a:lnTo>
                  <a:lnTo>
                    <a:pt x="937871" y="488422"/>
                  </a:lnTo>
                  <a:lnTo>
                    <a:pt x="931372" y="486376"/>
                  </a:lnTo>
                  <a:lnTo>
                    <a:pt x="929372" y="482600"/>
                  </a:lnTo>
                  <a:lnTo>
                    <a:pt x="930538" y="480082"/>
                  </a:lnTo>
                  <a:lnTo>
                    <a:pt x="935371" y="475047"/>
                  </a:lnTo>
                  <a:lnTo>
                    <a:pt x="935371" y="471270"/>
                  </a:lnTo>
                  <a:lnTo>
                    <a:pt x="937871" y="465606"/>
                  </a:lnTo>
                  <a:lnTo>
                    <a:pt x="939870" y="463717"/>
                  </a:lnTo>
                  <a:lnTo>
                    <a:pt x="948703" y="462616"/>
                  </a:lnTo>
                  <a:lnTo>
                    <a:pt x="951869" y="460728"/>
                  </a:lnTo>
                  <a:lnTo>
                    <a:pt x="954702" y="456951"/>
                  </a:lnTo>
                  <a:lnTo>
                    <a:pt x="955868" y="454276"/>
                  </a:lnTo>
                  <a:lnTo>
                    <a:pt x="954702" y="452388"/>
                  </a:lnTo>
                  <a:lnTo>
                    <a:pt x="950702" y="451286"/>
                  </a:lnTo>
                  <a:lnTo>
                    <a:pt x="943870" y="450500"/>
                  </a:lnTo>
                  <a:lnTo>
                    <a:pt x="936538" y="449398"/>
                  </a:lnTo>
                  <a:lnTo>
                    <a:pt x="934538" y="447510"/>
                  </a:lnTo>
                  <a:lnTo>
                    <a:pt x="933371" y="442947"/>
                  </a:lnTo>
                  <a:lnTo>
                    <a:pt x="936538" y="439170"/>
                  </a:lnTo>
                  <a:lnTo>
                    <a:pt x="937871" y="437282"/>
                  </a:lnTo>
                  <a:lnTo>
                    <a:pt x="947869" y="435394"/>
                  </a:lnTo>
                  <a:lnTo>
                    <a:pt x="956702" y="433191"/>
                  </a:lnTo>
                  <a:lnTo>
                    <a:pt x="957868" y="432404"/>
                  </a:lnTo>
                  <a:lnTo>
                    <a:pt x="958701" y="430516"/>
                  </a:lnTo>
                  <a:lnTo>
                    <a:pt x="951869" y="430516"/>
                  </a:lnTo>
                  <a:lnTo>
                    <a:pt x="949869" y="425481"/>
                  </a:lnTo>
                  <a:lnTo>
                    <a:pt x="950702" y="423592"/>
                  </a:lnTo>
                  <a:lnTo>
                    <a:pt x="951869" y="422963"/>
                  </a:lnTo>
                  <a:lnTo>
                    <a:pt x="957868" y="421704"/>
                  </a:lnTo>
                  <a:lnTo>
                    <a:pt x="961867" y="422963"/>
                  </a:lnTo>
                  <a:lnTo>
                    <a:pt x="967867" y="424851"/>
                  </a:lnTo>
                  <a:lnTo>
                    <a:pt x="968700" y="423592"/>
                  </a:lnTo>
                  <a:lnTo>
                    <a:pt x="969866" y="422963"/>
                  </a:lnTo>
                  <a:lnTo>
                    <a:pt x="960701" y="415410"/>
                  </a:lnTo>
                  <a:lnTo>
                    <a:pt x="960701" y="411634"/>
                  </a:lnTo>
                  <a:lnTo>
                    <a:pt x="962701" y="408487"/>
                  </a:lnTo>
                  <a:lnTo>
                    <a:pt x="964700" y="408487"/>
                  </a:lnTo>
                  <a:lnTo>
                    <a:pt x="969866" y="412263"/>
                  </a:lnTo>
                  <a:lnTo>
                    <a:pt x="975032" y="412263"/>
                  </a:lnTo>
                  <a:lnTo>
                    <a:pt x="977865" y="410375"/>
                  </a:lnTo>
                  <a:lnTo>
                    <a:pt x="979032" y="409745"/>
                  </a:lnTo>
                  <a:lnTo>
                    <a:pt x="981865" y="407857"/>
                  </a:lnTo>
                  <a:lnTo>
                    <a:pt x="985031" y="407857"/>
                  </a:lnTo>
                  <a:lnTo>
                    <a:pt x="989030" y="409745"/>
                  </a:lnTo>
                  <a:lnTo>
                    <a:pt x="989864" y="412263"/>
                  </a:lnTo>
                  <a:lnTo>
                    <a:pt x="993030" y="412263"/>
                  </a:lnTo>
                  <a:lnTo>
                    <a:pt x="997863" y="411634"/>
                  </a:lnTo>
                  <a:lnTo>
                    <a:pt x="1001029" y="411634"/>
                  </a:lnTo>
                  <a:lnTo>
                    <a:pt x="1003028" y="412263"/>
                  </a:lnTo>
                  <a:lnTo>
                    <a:pt x="1007028" y="417298"/>
                  </a:lnTo>
                  <a:lnTo>
                    <a:pt x="1014194" y="419816"/>
                  </a:lnTo>
                  <a:lnTo>
                    <a:pt x="1023026" y="421075"/>
                  </a:lnTo>
                  <a:lnTo>
                    <a:pt x="1025025" y="421075"/>
                  </a:lnTo>
                  <a:lnTo>
                    <a:pt x="1027025" y="419187"/>
                  </a:lnTo>
                  <a:lnTo>
                    <a:pt x="1027025" y="416039"/>
                  </a:lnTo>
                  <a:lnTo>
                    <a:pt x="1024192" y="414151"/>
                  </a:lnTo>
                  <a:lnTo>
                    <a:pt x="1017027" y="409745"/>
                  </a:lnTo>
                  <a:lnTo>
                    <a:pt x="1015027" y="404710"/>
                  </a:lnTo>
                  <a:lnTo>
                    <a:pt x="1016193" y="402035"/>
                  </a:lnTo>
                  <a:lnTo>
                    <a:pt x="1019026" y="400934"/>
                  </a:lnTo>
                  <a:lnTo>
                    <a:pt x="1021026" y="400147"/>
                  </a:lnTo>
                  <a:lnTo>
                    <a:pt x="1027025" y="399045"/>
                  </a:lnTo>
                  <a:lnTo>
                    <a:pt x="1032191" y="402035"/>
                  </a:lnTo>
                  <a:lnTo>
                    <a:pt x="1034191" y="405969"/>
                  </a:lnTo>
                  <a:lnTo>
                    <a:pt x="1038190" y="410375"/>
                  </a:lnTo>
                  <a:lnTo>
                    <a:pt x="1039024" y="413522"/>
                  </a:lnTo>
                  <a:lnTo>
                    <a:pt x="1038190" y="416039"/>
                  </a:lnTo>
                  <a:lnTo>
                    <a:pt x="1037024" y="417928"/>
                  </a:lnTo>
                  <a:lnTo>
                    <a:pt x="1039024" y="422963"/>
                  </a:lnTo>
                  <a:lnTo>
                    <a:pt x="1041523" y="427526"/>
                  </a:lnTo>
                  <a:lnTo>
                    <a:pt x="1045523" y="425481"/>
                  </a:lnTo>
                  <a:lnTo>
                    <a:pt x="1046189" y="421075"/>
                  </a:lnTo>
                  <a:lnTo>
                    <a:pt x="1052188" y="421075"/>
                  </a:lnTo>
                  <a:lnTo>
                    <a:pt x="1059521" y="422963"/>
                  </a:lnTo>
                  <a:lnTo>
                    <a:pt x="1067520" y="428628"/>
                  </a:lnTo>
                  <a:lnTo>
                    <a:pt x="1069519" y="429414"/>
                  </a:lnTo>
                  <a:lnTo>
                    <a:pt x="1072186" y="430516"/>
                  </a:lnTo>
                  <a:lnTo>
                    <a:pt x="1079518" y="431303"/>
                  </a:lnTo>
                  <a:lnTo>
                    <a:pt x="1085517" y="431303"/>
                  </a:lnTo>
                  <a:lnTo>
                    <a:pt x="1088683" y="429414"/>
                  </a:lnTo>
                  <a:lnTo>
                    <a:pt x="1094683" y="427526"/>
                  </a:lnTo>
                  <a:lnTo>
                    <a:pt x="1132677" y="439170"/>
                  </a:lnTo>
                  <a:lnTo>
                    <a:pt x="1137843" y="442947"/>
                  </a:lnTo>
                  <a:lnTo>
                    <a:pt x="1143842" y="441845"/>
                  </a:lnTo>
                  <a:lnTo>
                    <a:pt x="1149008" y="436181"/>
                  </a:lnTo>
                  <a:lnTo>
                    <a:pt x="1153841" y="432404"/>
                  </a:lnTo>
                  <a:lnTo>
                    <a:pt x="1157841" y="430516"/>
                  </a:lnTo>
                  <a:lnTo>
                    <a:pt x="1163840" y="431303"/>
                  </a:lnTo>
                  <a:lnTo>
                    <a:pt x="1167839" y="428628"/>
                  </a:lnTo>
                  <a:lnTo>
                    <a:pt x="1173005" y="423592"/>
                  </a:lnTo>
                  <a:lnTo>
                    <a:pt x="1169839" y="429414"/>
                  </a:lnTo>
                  <a:lnTo>
                    <a:pt x="1165839" y="433191"/>
                  </a:lnTo>
                  <a:lnTo>
                    <a:pt x="1163007" y="434292"/>
                  </a:lnTo>
                  <a:lnTo>
                    <a:pt x="1155841" y="434292"/>
                  </a:lnTo>
                  <a:lnTo>
                    <a:pt x="1153841" y="435394"/>
                  </a:lnTo>
                  <a:lnTo>
                    <a:pt x="1149842" y="437282"/>
                  </a:lnTo>
                  <a:lnTo>
                    <a:pt x="1147009" y="441845"/>
                  </a:lnTo>
                  <a:lnTo>
                    <a:pt x="1142676" y="443734"/>
                  </a:lnTo>
                  <a:lnTo>
                    <a:pt x="1138677" y="444835"/>
                  </a:lnTo>
                  <a:lnTo>
                    <a:pt x="1133844" y="442947"/>
                  </a:lnTo>
                  <a:lnTo>
                    <a:pt x="1125845" y="437282"/>
                  </a:lnTo>
                  <a:lnTo>
                    <a:pt x="1118679" y="432404"/>
                  </a:lnTo>
                  <a:lnTo>
                    <a:pt x="1108681" y="429414"/>
                  </a:lnTo>
                  <a:lnTo>
                    <a:pt x="1100682" y="428628"/>
                  </a:lnTo>
                  <a:lnTo>
                    <a:pt x="1094683" y="428628"/>
                  </a:lnTo>
                  <a:lnTo>
                    <a:pt x="1089517" y="430516"/>
                  </a:lnTo>
                  <a:lnTo>
                    <a:pt x="1085517" y="433191"/>
                  </a:lnTo>
                  <a:lnTo>
                    <a:pt x="1083517" y="433191"/>
                  </a:lnTo>
                  <a:lnTo>
                    <a:pt x="1073519" y="431303"/>
                  </a:lnTo>
                  <a:lnTo>
                    <a:pt x="1065520" y="429414"/>
                  </a:lnTo>
                  <a:lnTo>
                    <a:pt x="1057521" y="424851"/>
                  </a:lnTo>
                  <a:lnTo>
                    <a:pt x="1053522" y="422963"/>
                  </a:lnTo>
                  <a:lnTo>
                    <a:pt x="1049522" y="421704"/>
                  </a:lnTo>
                  <a:lnTo>
                    <a:pt x="1047522" y="425481"/>
                  </a:lnTo>
                  <a:lnTo>
                    <a:pt x="1046189" y="426739"/>
                  </a:lnTo>
                </a:path>
                <a:path w="1669415" h="845819">
                  <a:moveTo>
                    <a:pt x="229135" y="341140"/>
                  </a:moveTo>
                  <a:lnTo>
                    <a:pt x="232468" y="337363"/>
                  </a:lnTo>
                  <a:lnTo>
                    <a:pt x="234467" y="333587"/>
                  </a:lnTo>
                  <a:lnTo>
                    <a:pt x="234467" y="329810"/>
                  </a:lnTo>
                  <a:lnTo>
                    <a:pt x="233134" y="326821"/>
                  </a:lnTo>
                  <a:lnTo>
                    <a:pt x="230468" y="324932"/>
                  </a:lnTo>
                  <a:lnTo>
                    <a:pt x="228468" y="322257"/>
                  </a:lnTo>
                  <a:lnTo>
                    <a:pt x="225135" y="313603"/>
                  </a:lnTo>
                  <a:lnTo>
                    <a:pt x="222469" y="310613"/>
                  </a:lnTo>
                  <a:lnTo>
                    <a:pt x="221136" y="309827"/>
                  </a:lnTo>
                  <a:lnTo>
                    <a:pt x="220469" y="307938"/>
                  </a:lnTo>
                  <a:lnTo>
                    <a:pt x="220469" y="306837"/>
                  </a:lnTo>
                  <a:lnTo>
                    <a:pt x="221136" y="303060"/>
                  </a:lnTo>
                  <a:lnTo>
                    <a:pt x="223136" y="299284"/>
                  </a:lnTo>
                  <a:lnTo>
                    <a:pt x="228468" y="295507"/>
                  </a:lnTo>
                  <a:lnTo>
                    <a:pt x="234467" y="294721"/>
                  </a:lnTo>
                  <a:lnTo>
                    <a:pt x="237134" y="295507"/>
                  </a:lnTo>
                  <a:lnTo>
                    <a:pt x="247132" y="299284"/>
                  </a:lnTo>
                  <a:lnTo>
                    <a:pt x="262463" y="302274"/>
                  </a:lnTo>
                  <a:lnTo>
                    <a:pt x="284794" y="303060"/>
                  </a:lnTo>
                  <a:lnTo>
                    <a:pt x="290793" y="304162"/>
                  </a:lnTo>
                  <a:lnTo>
                    <a:pt x="293626" y="304949"/>
                  </a:lnTo>
                  <a:lnTo>
                    <a:pt x="294792" y="309827"/>
                  </a:lnTo>
                  <a:lnTo>
                    <a:pt x="293626" y="331699"/>
                  </a:lnTo>
                  <a:lnTo>
                    <a:pt x="292793" y="339251"/>
                  </a:lnTo>
                  <a:lnTo>
                    <a:pt x="294792" y="343815"/>
                  </a:lnTo>
                  <a:lnTo>
                    <a:pt x="300792" y="355616"/>
                  </a:lnTo>
                  <a:lnTo>
                    <a:pt x="304791" y="366945"/>
                  </a:lnTo>
                  <a:lnTo>
                    <a:pt x="312790" y="383940"/>
                  </a:lnTo>
                  <a:lnTo>
                    <a:pt x="325955" y="399045"/>
                  </a:lnTo>
                  <a:lnTo>
                    <a:pt x="335953" y="404710"/>
                  </a:lnTo>
                  <a:lnTo>
                    <a:pt x="342786" y="404710"/>
                  </a:lnTo>
                  <a:lnTo>
                    <a:pt x="356117" y="402822"/>
                  </a:lnTo>
                  <a:lnTo>
                    <a:pt x="363283" y="399045"/>
                  </a:lnTo>
                  <a:lnTo>
                    <a:pt x="367282" y="395269"/>
                  </a:lnTo>
                  <a:lnTo>
                    <a:pt x="368116" y="388503"/>
                  </a:lnTo>
                  <a:lnTo>
                    <a:pt x="367282" y="384726"/>
                  </a:lnTo>
                  <a:lnTo>
                    <a:pt x="363283" y="380950"/>
                  </a:lnTo>
                  <a:lnTo>
                    <a:pt x="357284" y="373397"/>
                  </a:lnTo>
                  <a:lnTo>
                    <a:pt x="352118" y="363956"/>
                  </a:lnTo>
                  <a:lnTo>
                    <a:pt x="346785" y="348850"/>
                  </a:lnTo>
                  <a:lnTo>
                    <a:pt x="344786" y="335475"/>
                  </a:lnTo>
                  <a:lnTo>
                    <a:pt x="344786" y="324146"/>
                  </a:lnTo>
                  <a:lnTo>
                    <a:pt x="344786" y="310613"/>
                  </a:lnTo>
                  <a:lnTo>
                    <a:pt x="370115" y="280244"/>
                  </a:lnTo>
                  <a:lnTo>
                    <a:pt x="376115" y="277727"/>
                  </a:lnTo>
                  <a:lnTo>
                    <a:pt x="379281" y="278356"/>
                  </a:lnTo>
                  <a:lnTo>
                    <a:pt x="385280" y="282290"/>
                  </a:lnTo>
                  <a:lnTo>
                    <a:pt x="389279" y="286066"/>
                  </a:lnTo>
                  <a:lnTo>
                    <a:pt x="394445" y="296609"/>
                  </a:lnTo>
                  <a:lnTo>
                    <a:pt x="399278" y="304162"/>
                  </a:lnTo>
                  <a:lnTo>
                    <a:pt x="404444" y="309827"/>
                  </a:lnTo>
                  <a:lnTo>
                    <a:pt x="409277" y="313603"/>
                  </a:lnTo>
                  <a:lnTo>
                    <a:pt x="409277" y="319268"/>
                  </a:lnTo>
                  <a:lnTo>
                    <a:pt x="444438" y="348850"/>
                  </a:lnTo>
                  <a:lnTo>
                    <a:pt x="447605" y="349479"/>
                  </a:lnTo>
                  <a:lnTo>
                    <a:pt x="455604" y="351368"/>
                  </a:lnTo>
                  <a:lnTo>
                    <a:pt x="479600" y="322257"/>
                  </a:lnTo>
                  <a:lnTo>
                    <a:pt x="481600" y="316593"/>
                  </a:lnTo>
                  <a:lnTo>
                    <a:pt x="500931" y="277727"/>
                  </a:lnTo>
                  <a:lnTo>
                    <a:pt x="502930" y="270803"/>
                  </a:lnTo>
                  <a:lnTo>
                    <a:pt x="512096" y="264037"/>
                  </a:lnTo>
                  <a:lnTo>
                    <a:pt x="518095" y="263250"/>
                  </a:lnTo>
                  <a:lnTo>
                    <a:pt x="522928" y="263250"/>
                  </a:lnTo>
                  <a:lnTo>
                    <a:pt x="528094" y="268915"/>
                  </a:lnTo>
                  <a:lnTo>
                    <a:pt x="536093" y="275838"/>
                  </a:lnTo>
                  <a:lnTo>
                    <a:pt x="541259" y="279615"/>
                  </a:lnTo>
                  <a:lnTo>
                    <a:pt x="545258" y="279615"/>
                  </a:lnTo>
                  <a:lnTo>
                    <a:pt x="556090" y="276468"/>
                  </a:lnTo>
                  <a:lnTo>
                    <a:pt x="567255" y="272691"/>
                  </a:lnTo>
                  <a:lnTo>
                    <a:pt x="579253" y="267813"/>
                  </a:lnTo>
                  <a:lnTo>
                    <a:pt x="583253" y="264037"/>
                  </a:lnTo>
                  <a:lnTo>
                    <a:pt x="585252" y="261362"/>
                  </a:lnTo>
                  <a:lnTo>
                    <a:pt x="585252" y="258372"/>
                  </a:lnTo>
                  <a:lnTo>
                    <a:pt x="582586" y="254596"/>
                  </a:lnTo>
                  <a:lnTo>
                    <a:pt x="579253" y="248931"/>
                  </a:lnTo>
                  <a:lnTo>
                    <a:pt x="578587" y="247043"/>
                  </a:lnTo>
                  <a:lnTo>
                    <a:pt x="573254" y="242480"/>
                  </a:lnTo>
                  <a:lnTo>
                    <a:pt x="566422" y="234927"/>
                  </a:lnTo>
                  <a:lnTo>
                    <a:pt x="556090" y="228161"/>
                  </a:lnTo>
                  <a:lnTo>
                    <a:pt x="548091" y="220608"/>
                  </a:lnTo>
                  <a:lnTo>
                    <a:pt x="546091" y="217461"/>
                  </a:lnTo>
                  <a:lnTo>
                    <a:pt x="545258" y="216831"/>
                  </a:lnTo>
                  <a:lnTo>
                    <a:pt x="543258" y="207390"/>
                  </a:lnTo>
                  <a:lnTo>
                    <a:pt x="543258" y="196690"/>
                  </a:lnTo>
                  <a:lnTo>
                    <a:pt x="543258" y="192127"/>
                  </a:lnTo>
                  <a:lnTo>
                    <a:pt x="546091" y="188036"/>
                  </a:lnTo>
                  <a:lnTo>
                    <a:pt x="555257" y="183472"/>
                  </a:lnTo>
                  <a:lnTo>
                    <a:pt x="562422" y="182371"/>
                  </a:lnTo>
                  <a:lnTo>
                    <a:pt x="586586" y="183472"/>
                  </a:lnTo>
                  <a:lnTo>
                    <a:pt x="604583" y="186147"/>
                  </a:lnTo>
                  <a:lnTo>
                    <a:pt x="626580" y="190239"/>
                  </a:lnTo>
                  <a:lnTo>
                    <a:pt x="637745" y="190239"/>
                  </a:lnTo>
                  <a:lnTo>
                    <a:pt x="641745" y="189137"/>
                  </a:lnTo>
                  <a:lnTo>
                    <a:pt x="643744" y="186147"/>
                  </a:lnTo>
                  <a:lnTo>
                    <a:pt x="646911" y="184259"/>
                  </a:lnTo>
                  <a:lnTo>
                    <a:pt x="654910" y="177808"/>
                  </a:lnTo>
                  <a:lnTo>
                    <a:pt x="660909" y="174031"/>
                  </a:lnTo>
                  <a:lnTo>
                    <a:pt x="664075" y="172930"/>
                  </a:lnTo>
                  <a:lnTo>
                    <a:pt x="666075" y="174031"/>
                  </a:lnTo>
                  <a:lnTo>
                    <a:pt x="668074" y="176706"/>
                  </a:lnTo>
                  <a:lnTo>
                    <a:pt x="672074" y="186147"/>
                  </a:lnTo>
                  <a:lnTo>
                    <a:pt x="676907" y="194802"/>
                  </a:lnTo>
                  <a:lnTo>
                    <a:pt x="682906" y="204243"/>
                  </a:lnTo>
                  <a:lnTo>
                    <a:pt x="686072" y="208019"/>
                  </a:lnTo>
                  <a:lnTo>
                    <a:pt x="694071" y="211796"/>
                  </a:lnTo>
                  <a:lnTo>
                    <a:pt x="701403" y="217461"/>
                  </a:lnTo>
                  <a:lnTo>
                    <a:pt x="712068" y="224384"/>
                  </a:lnTo>
                  <a:lnTo>
                    <a:pt x="724233" y="231150"/>
                  </a:lnTo>
                  <a:lnTo>
                    <a:pt x="730233" y="231150"/>
                  </a:lnTo>
                  <a:lnTo>
                    <a:pt x="736565" y="231150"/>
                  </a:lnTo>
                  <a:lnTo>
                    <a:pt x="743397" y="228947"/>
                  </a:lnTo>
                  <a:lnTo>
                    <a:pt x="749397" y="225171"/>
                  </a:lnTo>
                  <a:lnTo>
                    <a:pt x="754563" y="220608"/>
                  </a:lnTo>
                  <a:lnTo>
                    <a:pt x="755396" y="214943"/>
                  </a:lnTo>
                  <a:lnTo>
                    <a:pt x="755396" y="211796"/>
                  </a:lnTo>
                  <a:lnTo>
                    <a:pt x="750563" y="206131"/>
                  </a:lnTo>
                  <a:lnTo>
                    <a:pt x="746564" y="202355"/>
                  </a:lnTo>
                  <a:lnTo>
                    <a:pt x="742564" y="201725"/>
                  </a:lnTo>
                  <a:lnTo>
                    <a:pt x="738565" y="199837"/>
                  </a:lnTo>
                  <a:lnTo>
                    <a:pt x="732566" y="194015"/>
                  </a:lnTo>
                  <a:lnTo>
                    <a:pt x="725400" y="190239"/>
                  </a:lnTo>
                  <a:lnTo>
                    <a:pt x="721400" y="186147"/>
                  </a:lnTo>
                  <a:lnTo>
                    <a:pt x="718068" y="181584"/>
                  </a:lnTo>
                  <a:lnTo>
                    <a:pt x="719401" y="179696"/>
                  </a:lnTo>
                  <a:lnTo>
                    <a:pt x="718068" y="176706"/>
                  </a:lnTo>
                  <a:lnTo>
                    <a:pt x="715401" y="174031"/>
                  </a:lnTo>
                  <a:lnTo>
                    <a:pt x="709402" y="170255"/>
                  </a:lnTo>
                  <a:lnTo>
                    <a:pt x="704070" y="163489"/>
                  </a:lnTo>
                  <a:lnTo>
                    <a:pt x="702070" y="159712"/>
                  </a:lnTo>
                  <a:lnTo>
                    <a:pt x="703403" y="157037"/>
                  </a:lnTo>
                  <a:lnTo>
                    <a:pt x="708069" y="153261"/>
                  </a:lnTo>
                  <a:lnTo>
                    <a:pt x="718068" y="148383"/>
                  </a:lnTo>
                  <a:lnTo>
                    <a:pt x="728233" y="145236"/>
                  </a:lnTo>
                  <a:lnTo>
                    <a:pt x="736565" y="145236"/>
                  </a:lnTo>
                  <a:lnTo>
                    <a:pt x="743397" y="144606"/>
                  </a:lnTo>
                  <a:lnTo>
                    <a:pt x="748563" y="145236"/>
                  </a:lnTo>
                  <a:lnTo>
                    <a:pt x="756562" y="147124"/>
                  </a:lnTo>
                  <a:lnTo>
                    <a:pt x="767727" y="149484"/>
                  </a:lnTo>
                  <a:lnTo>
                    <a:pt x="773727" y="147124"/>
                  </a:lnTo>
                  <a:lnTo>
                    <a:pt x="778559" y="143348"/>
                  </a:lnTo>
                  <a:lnTo>
                    <a:pt x="786558" y="138942"/>
                  </a:lnTo>
                  <a:lnTo>
                    <a:pt x="797723" y="131231"/>
                  </a:lnTo>
                  <a:lnTo>
                    <a:pt x="805722" y="125567"/>
                  </a:lnTo>
                  <a:lnTo>
                    <a:pt x="807055" y="125567"/>
                  </a:lnTo>
                  <a:lnTo>
                    <a:pt x="813055" y="125567"/>
                  </a:lnTo>
                  <a:lnTo>
                    <a:pt x="819720" y="126354"/>
                  </a:lnTo>
                  <a:lnTo>
                    <a:pt x="825053" y="124465"/>
                  </a:lnTo>
                  <a:lnTo>
                    <a:pt x="831052" y="125567"/>
                  </a:lnTo>
                  <a:lnTo>
                    <a:pt x="839051" y="127455"/>
                  </a:lnTo>
                  <a:lnTo>
                    <a:pt x="845050" y="127455"/>
                  </a:lnTo>
                  <a:lnTo>
                    <a:pt x="850216" y="128242"/>
                  </a:lnTo>
                  <a:lnTo>
                    <a:pt x="852216" y="126354"/>
                  </a:lnTo>
                  <a:lnTo>
                    <a:pt x="855049" y="120689"/>
                  </a:lnTo>
                  <a:lnTo>
                    <a:pt x="865047" y="108573"/>
                  </a:lnTo>
                  <a:lnTo>
                    <a:pt x="871380" y="102593"/>
                  </a:lnTo>
                  <a:lnTo>
                    <a:pt x="873380" y="96929"/>
                  </a:lnTo>
                  <a:lnTo>
                    <a:pt x="874213" y="96142"/>
                  </a:lnTo>
                  <a:lnTo>
                    <a:pt x="878212" y="88589"/>
                  </a:lnTo>
                  <a:lnTo>
                    <a:pt x="888211" y="82924"/>
                  </a:lnTo>
                  <a:lnTo>
                    <a:pt x="893377" y="79935"/>
                  </a:lnTo>
                  <a:lnTo>
                    <a:pt x="897376" y="74270"/>
                  </a:lnTo>
                  <a:lnTo>
                    <a:pt x="899376" y="68448"/>
                  </a:lnTo>
                </a:path>
                <a:path w="1669415" h="845819">
                  <a:moveTo>
                    <a:pt x="87487" y="464504"/>
                  </a:moveTo>
                  <a:lnTo>
                    <a:pt x="80322" y="466392"/>
                  </a:lnTo>
                  <a:lnTo>
                    <a:pt x="74323" y="471270"/>
                  </a:lnTo>
                  <a:lnTo>
                    <a:pt x="63157" y="480082"/>
                  </a:lnTo>
                  <a:lnTo>
                    <a:pt x="58325" y="482600"/>
                  </a:lnTo>
                  <a:lnTo>
                    <a:pt x="53159" y="483858"/>
                  </a:lnTo>
                  <a:lnTo>
                    <a:pt x="45160" y="481970"/>
                  </a:lnTo>
                  <a:lnTo>
                    <a:pt x="35995" y="480711"/>
                  </a:lnTo>
                  <a:lnTo>
                    <a:pt x="25163" y="480711"/>
                  </a:lnTo>
                  <a:lnTo>
                    <a:pt x="15997" y="480711"/>
                  </a:lnTo>
                  <a:lnTo>
                    <a:pt x="7998" y="481970"/>
                  </a:lnTo>
                  <a:lnTo>
                    <a:pt x="0" y="480711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6048211" y="1072106"/>
              <a:ext cx="118110" cy="594995"/>
            </a:xfrm>
            <a:custGeom>
              <a:avLst/>
              <a:gdLst/>
              <a:ahLst/>
              <a:cxnLst/>
              <a:rect l="l" t="t" r="r" b="b"/>
              <a:pathLst>
                <a:path w="118110" h="594994">
                  <a:moveTo>
                    <a:pt x="104319" y="0"/>
                  </a:moveTo>
                  <a:lnTo>
                    <a:pt x="103652" y="0"/>
                  </a:lnTo>
                  <a:lnTo>
                    <a:pt x="104319" y="2517"/>
                  </a:lnTo>
                  <a:lnTo>
                    <a:pt x="108318" y="8182"/>
                  </a:lnTo>
                  <a:lnTo>
                    <a:pt x="110818" y="13217"/>
                  </a:lnTo>
                  <a:lnTo>
                    <a:pt x="110818" y="16994"/>
                  </a:lnTo>
                  <a:lnTo>
                    <a:pt x="109651" y="23760"/>
                  </a:lnTo>
                  <a:lnTo>
                    <a:pt x="106318" y="39652"/>
                  </a:lnTo>
                  <a:lnTo>
                    <a:pt x="105652" y="45317"/>
                  </a:lnTo>
                  <a:lnTo>
                    <a:pt x="102319" y="53971"/>
                  </a:lnTo>
                  <a:lnTo>
                    <a:pt x="99652" y="58849"/>
                  </a:lnTo>
                  <a:lnTo>
                    <a:pt x="94320" y="65301"/>
                  </a:lnTo>
                  <a:lnTo>
                    <a:pt x="90320" y="76001"/>
                  </a:lnTo>
                  <a:lnTo>
                    <a:pt x="90320" y="91107"/>
                  </a:lnTo>
                  <a:lnTo>
                    <a:pt x="94320" y="111090"/>
                  </a:lnTo>
                  <a:lnTo>
                    <a:pt x="97653" y="122420"/>
                  </a:lnTo>
                  <a:lnTo>
                    <a:pt x="96320" y="126983"/>
                  </a:lnTo>
                  <a:lnTo>
                    <a:pt x="90320" y="137526"/>
                  </a:lnTo>
                  <a:lnTo>
                    <a:pt x="77656" y="155778"/>
                  </a:lnTo>
                  <a:lnTo>
                    <a:pt x="59158" y="183315"/>
                  </a:lnTo>
                  <a:lnTo>
                    <a:pt x="57158" y="197320"/>
                  </a:lnTo>
                  <a:lnTo>
                    <a:pt x="57158" y="206761"/>
                  </a:lnTo>
                  <a:lnTo>
                    <a:pt x="59158" y="218562"/>
                  </a:lnTo>
                  <a:lnTo>
                    <a:pt x="66324" y="233668"/>
                  </a:lnTo>
                  <a:lnTo>
                    <a:pt x="93653" y="298340"/>
                  </a:lnTo>
                  <a:lnTo>
                    <a:pt x="98319" y="308568"/>
                  </a:lnTo>
                  <a:lnTo>
                    <a:pt x="111651" y="343657"/>
                  </a:lnTo>
                  <a:lnTo>
                    <a:pt x="114817" y="348693"/>
                  </a:lnTo>
                  <a:lnTo>
                    <a:pt x="115650" y="353256"/>
                  </a:lnTo>
                  <a:lnTo>
                    <a:pt x="115650" y="360022"/>
                  </a:lnTo>
                  <a:lnTo>
                    <a:pt x="114817" y="363798"/>
                  </a:lnTo>
                  <a:lnTo>
                    <a:pt x="106318" y="378904"/>
                  </a:lnTo>
                  <a:lnTo>
                    <a:pt x="95653" y="397000"/>
                  </a:lnTo>
                  <a:lnTo>
                    <a:pt x="90320" y="401563"/>
                  </a:lnTo>
                  <a:lnTo>
                    <a:pt x="80322" y="412892"/>
                  </a:lnTo>
                  <a:lnTo>
                    <a:pt x="59158" y="434135"/>
                  </a:lnTo>
                  <a:lnTo>
                    <a:pt x="11998" y="478823"/>
                  </a:lnTo>
                  <a:lnTo>
                    <a:pt x="9998" y="482600"/>
                  </a:lnTo>
                  <a:lnTo>
                    <a:pt x="9165" y="487005"/>
                  </a:lnTo>
                  <a:lnTo>
                    <a:pt x="9165" y="490153"/>
                  </a:lnTo>
                  <a:lnTo>
                    <a:pt x="9998" y="502583"/>
                  </a:lnTo>
                  <a:lnTo>
                    <a:pt x="11165" y="510923"/>
                  </a:lnTo>
                  <a:lnTo>
                    <a:pt x="9165" y="517689"/>
                  </a:lnTo>
                  <a:lnTo>
                    <a:pt x="4832" y="529019"/>
                  </a:lnTo>
                  <a:lnTo>
                    <a:pt x="2832" y="532795"/>
                  </a:lnTo>
                  <a:lnTo>
                    <a:pt x="2832" y="582046"/>
                  </a:lnTo>
                  <a:lnTo>
                    <a:pt x="833" y="589914"/>
                  </a:lnTo>
                  <a:lnTo>
                    <a:pt x="0" y="594477"/>
                  </a:lnTo>
                  <a:lnTo>
                    <a:pt x="1999" y="594477"/>
                  </a:lnTo>
                  <a:lnTo>
                    <a:pt x="3999" y="588026"/>
                  </a:lnTo>
                  <a:lnTo>
                    <a:pt x="4832" y="578270"/>
                  </a:lnTo>
                  <a:lnTo>
                    <a:pt x="4832" y="531694"/>
                  </a:lnTo>
                  <a:lnTo>
                    <a:pt x="11165" y="518476"/>
                  </a:lnTo>
                  <a:lnTo>
                    <a:pt x="11998" y="512811"/>
                  </a:lnTo>
                  <a:lnTo>
                    <a:pt x="13164" y="510923"/>
                  </a:lnTo>
                  <a:lnTo>
                    <a:pt x="13164" y="503370"/>
                  </a:lnTo>
                  <a:lnTo>
                    <a:pt x="11165" y="494558"/>
                  </a:lnTo>
                  <a:lnTo>
                    <a:pt x="11165" y="486376"/>
                  </a:lnTo>
                  <a:lnTo>
                    <a:pt x="11998" y="482600"/>
                  </a:lnTo>
                  <a:lnTo>
                    <a:pt x="15997" y="477564"/>
                  </a:lnTo>
                  <a:lnTo>
                    <a:pt x="29162" y="464347"/>
                  </a:lnTo>
                  <a:lnTo>
                    <a:pt x="52326" y="444363"/>
                  </a:lnTo>
                  <a:lnTo>
                    <a:pt x="59158" y="437911"/>
                  </a:lnTo>
                  <a:lnTo>
                    <a:pt x="91654" y="403451"/>
                  </a:lnTo>
                  <a:lnTo>
                    <a:pt x="98319" y="395112"/>
                  </a:lnTo>
                  <a:lnTo>
                    <a:pt x="103652" y="387559"/>
                  </a:lnTo>
                  <a:lnTo>
                    <a:pt x="104319" y="385670"/>
                  </a:lnTo>
                  <a:lnTo>
                    <a:pt x="112817" y="372138"/>
                  </a:lnTo>
                  <a:lnTo>
                    <a:pt x="116817" y="363798"/>
                  </a:lnTo>
                  <a:lnTo>
                    <a:pt x="117650" y="358921"/>
                  </a:lnTo>
                  <a:lnTo>
                    <a:pt x="117650" y="353256"/>
                  </a:lnTo>
                  <a:lnTo>
                    <a:pt x="108318" y="326663"/>
                  </a:lnTo>
                  <a:lnTo>
                    <a:pt x="99652" y="306680"/>
                  </a:lnTo>
                  <a:lnTo>
                    <a:pt x="95653" y="298340"/>
                  </a:lnTo>
                  <a:lnTo>
                    <a:pt x="68323" y="232566"/>
                  </a:lnTo>
                  <a:lnTo>
                    <a:pt x="60325" y="217461"/>
                  </a:lnTo>
                  <a:lnTo>
                    <a:pt x="59158" y="209908"/>
                  </a:lnTo>
                  <a:lnTo>
                    <a:pt x="59158" y="200309"/>
                  </a:lnTo>
                  <a:lnTo>
                    <a:pt x="61158" y="189767"/>
                  </a:lnTo>
                  <a:lnTo>
                    <a:pt x="65157" y="179539"/>
                  </a:lnTo>
                  <a:lnTo>
                    <a:pt x="75656" y="161443"/>
                  </a:lnTo>
                  <a:lnTo>
                    <a:pt x="90320" y="142561"/>
                  </a:lnTo>
                  <a:lnTo>
                    <a:pt x="97653" y="128084"/>
                  </a:lnTo>
                  <a:lnTo>
                    <a:pt x="98319" y="122420"/>
                  </a:lnTo>
                  <a:lnTo>
                    <a:pt x="95653" y="105426"/>
                  </a:lnTo>
                  <a:lnTo>
                    <a:pt x="93653" y="83554"/>
                  </a:lnTo>
                  <a:lnTo>
                    <a:pt x="92320" y="76630"/>
                  </a:lnTo>
                  <a:lnTo>
                    <a:pt x="93653" y="70965"/>
                  </a:lnTo>
                  <a:lnTo>
                    <a:pt x="105652" y="52083"/>
                  </a:lnTo>
                  <a:lnTo>
                    <a:pt x="107651" y="45317"/>
                  </a:lnTo>
                  <a:lnTo>
                    <a:pt x="108318" y="38866"/>
                  </a:lnTo>
                  <a:lnTo>
                    <a:pt x="111651" y="27536"/>
                  </a:lnTo>
                  <a:lnTo>
                    <a:pt x="112817" y="21871"/>
                  </a:lnTo>
                  <a:lnTo>
                    <a:pt x="112817" y="11329"/>
                  </a:lnTo>
                  <a:lnTo>
                    <a:pt x="106318" y="3776"/>
                  </a:lnTo>
                  <a:lnTo>
                    <a:pt x="10431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5657597" y="1072106"/>
              <a:ext cx="508634" cy="618490"/>
            </a:xfrm>
            <a:custGeom>
              <a:avLst/>
              <a:gdLst/>
              <a:ahLst/>
              <a:cxnLst/>
              <a:rect l="l" t="t" r="r" b="b"/>
              <a:pathLst>
                <a:path w="508635" h="618489">
                  <a:moveTo>
                    <a:pt x="494265" y="387559"/>
                  </a:moveTo>
                  <a:lnTo>
                    <a:pt x="449771" y="437911"/>
                  </a:lnTo>
                  <a:lnTo>
                    <a:pt x="419775" y="464347"/>
                  </a:lnTo>
                  <a:lnTo>
                    <a:pt x="406610" y="477564"/>
                  </a:lnTo>
                  <a:lnTo>
                    <a:pt x="402611" y="482600"/>
                  </a:lnTo>
                  <a:lnTo>
                    <a:pt x="401778" y="486376"/>
                  </a:lnTo>
                  <a:lnTo>
                    <a:pt x="401778" y="494558"/>
                  </a:lnTo>
                  <a:lnTo>
                    <a:pt x="403777" y="503370"/>
                  </a:lnTo>
                  <a:lnTo>
                    <a:pt x="403777" y="510923"/>
                  </a:lnTo>
                  <a:lnTo>
                    <a:pt x="402611" y="512811"/>
                  </a:lnTo>
                  <a:lnTo>
                    <a:pt x="401778" y="518476"/>
                  </a:lnTo>
                  <a:lnTo>
                    <a:pt x="397778" y="527130"/>
                  </a:lnTo>
                  <a:lnTo>
                    <a:pt x="395445" y="531694"/>
                  </a:lnTo>
                  <a:lnTo>
                    <a:pt x="395445" y="539246"/>
                  </a:lnTo>
                  <a:lnTo>
                    <a:pt x="395445" y="565052"/>
                  </a:lnTo>
                  <a:lnTo>
                    <a:pt x="395445" y="569930"/>
                  </a:lnTo>
                  <a:lnTo>
                    <a:pt x="395445" y="578270"/>
                  </a:lnTo>
                  <a:lnTo>
                    <a:pt x="394612" y="588026"/>
                  </a:lnTo>
                  <a:lnTo>
                    <a:pt x="392612" y="594477"/>
                  </a:lnTo>
                  <a:lnTo>
                    <a:pt x="390613" y="594477"/>
                  </a:lnTo>
                  <a:lnTo>
                    <a:pt x="391446" y="589914"/>
                  </a:lnTo>
                  <a:lnTo>
                    <a:pt x="393445" y="582046"/>
                  </a:lnTo>
                  <a:lnTo>
                    <a:pt x="393445" y="571818"/>
                  </a:lnTo>
                  <a:lnTo>
                    <a:pt x="393445" y="568829"/>
                  </a:lnTo>
                  <a:lnTo>
                    <a:pt x="393445" y="542236"/>
                  </a:lnTo>
                  <a:lnTo>
                    <a:pt x="393445" y="532795"/>
                  </a:lnTo>
                  <a:lnTo>
                    <a:pt x="395445" y="529019"/>
                  </a:lnTo>
                  <a:lnTo>
                    <a:pt x="399778" y="517689"/>
                  </a:lnTo>
                  <a:lnTo>
                    <a:pt x="401778" y="510923"/>
                  </a:lnTo>
                  <a:lnTo>
                    <a:pt x="400611" y="502583"/>
                  </a:lnTo>
                  <a:lnTo>
                    <a:pt x="399778" y="490153"/>
                  </a:lnTo>
                  <a:lnTo>
                    <a:pt x="399778" y="487005"/>
                  </a:lnTo>
                  <a:lnTo>
                    <a:pt x="400611" y="482600"/>
                  </a:lnTo>
                  <a:lnTo>
                    <a:pt x="402611" y="478823"/>
                  </a:lnTo>
                  <a:lnTo>
                    <a:pt x="415776" y="466235"/>
                  </a:lnTo>
                  <a:lnTo>
                    <a:pt x="439772" y="443576"/>
                  </a:lnTo>
                  <a:lnTo>
                    <a:pt x="449771" y="434135"/>
                  </a:lnTo>
                  <a:lnTo>
                    <a:pt x="470935" y="412892"/>
                  </a:lnTo>
                  <a:lnTo>
                    <a:pt x="480933" y="401563"/>
                  </a:lnTo>
                  <a:lnTo>
                    <a:pt x="486266" y="397000"/>
                  </a:lnTo>
                  <a:lnTo>
                    <a:pt x="496931" y="378904"/>
                  </a:lnTo>
                  <a:lnTo>
                    <a:pt x="505430" y="363798"/>
                  </a:lnTo>
                  <a:lnTo>
                    <a:pt x="506263" y="360022"/>
                  </a:lnTo>
                  <a:lnTo>
                    <a:pt x="506263" y="358134"/>
                  </a:lnTo>
                  <a:lnTo>
                    <a:pt x="506263" y="353256"/>
                  </a:lnTo>
                  <a:lnTo>
                    <a:pt x="505430" y="348693"/>
                  </a:lnTo>
                  <a:lnTo>
                    <a:pt x="502264" y="343657"/>
                  </a:lnTo>
                  <a:lnTo>
                    <a:pt x="498264" y="333115"/>
                  </a:lnTo>
                  <a:lnTo>
                    <a:pt x="488932" y="308568"/>
                  </a:lnTo>
                  <a:lnTo>
                    <a:pt x="484266" y="298340"/>
                  </a:lnTo>
                  <a:lnTo>
                    <a:pt x="456937" y="233668"/>
                  </a:lnTo>
                  <a:lnTo>
                    <a:pt x="449771" y="218562"/>
                  </a:lnTo>
                  <a:lnTo>
                    <a:pt x="447771" y="206761"/>
                  </a:lnTo>
                  <a:lnTo>
                    <a:pt x="447771" y="197320"/>
                  </a:lnTo>
                  <a:lnTo>
                    <a:pt x="449771" y="183315"/>
                  </a:lnTo>
                  <a:lnTo>
                    <a:pt x="456937" y="172773"/>
                  </a:lnTo>
                  <a:lnTo>
                    <a:pt x="468269" y="155778"/>
                  </a:lnTo>
                  <a:lnTo>
                    <a:pt x="480933" y="137526"/>
                  </a:lnTo>
                  <a:lnTo>
                    <a:pt x="486933" y="126983"/>
                  </a:lnTo>
                  <a:lnTo>
                    <a:pt x="488266" y="122420"/>
                  </a:lnTo>
                  <a:lnTo>
                    <a:pt x="484933" y="111090"/>
                  </a:lnTo>
                  <a:lnTo>
                    <a:pt x="480933" y="91107"/>
                  </a:lnTo>
                  <a:lnTo>
                    <a:pt x="480933" y="76630"/>
                  </a:lnTo>
                  <a:lnTo>
                    <a:pt x="480933" y="76001"/>
                  </a:lnTo>
                  <a:lnTo>
                    <a:pt x="482267" y="72224"/>
                  </a:lnTo>
                  <a:lnTo>
                    <a:pt x="484933" y="65301"/>
                  </a:lnTo>
                  <a:lnTo>
                    <a:pt x="490266" y="58849"/>
                  </a:lnTo>
                  <a:lnTo>
                    <a:pt x="492932" y="53971"/>
                  </a:lnTo>
                  <a:lnTo>
                    <a:pt x="496265" y="45317"/>
                  </a:lnTo>
                  <a:lnTo>
                    <a:pt x="496931" y="39652"/>
                  </a:lnTo>
                  <a:lnTo>
                    <a:pt x="500264" y="23760"/>
                  </a:lnTo>
                  <a:lnTo>
                    <a:pt x="501431" y="16994"/>
                  </a:lnTo>
                  <a:lnTo>
                    <a:pt x="501431" y="13217"/>
                  </a:lnTo>
                  <a:lnTo>
                    <a:pt x="498931" y="8182"/>
                  </a:lnTo>
                  <a:lnTo>
                    <a:pt x="494932" y="2517"/>
                  </a:lnTo>
                  <a:lnTo>
                    <a:pt x="494265" y="0"/>
                  </a:lnTo>
                  <a:lnTo>
                    <a:pt x="494932" y="0"/>
                  </a:lnTo>
                  <a:lnTo>
                    <a:pt x="496931" y="3776"/>
                  </a:lnTo>
                  <a:lnTo>
                    <a:pt x="503430" y="11329"/>
                  </a:lnTo>
                  <a:lnTo>
                    <a:pt x="503430" y="16994"/>
                  </a:lnTo>
                  <a:lnTo>
                    <a:pt x="503430" y="21871"/>
                  </a:lnTo>
                  <a:lnTo>
                    <a:pt x="502264" y="27536"/>
                  </a:lnTo>
                  <a:lnTo>
                    <a:pt x="498931" y="38866"/>
                  </a:lnTo>
                  <a:lnTo>
                    <a:pt x="498264" y="45317"/>
                  </a:lnTo>
                  <a:lnTo>
                    <a:pt x="496265" y="52083"/>
                  </a:lnTo>
                  <a:lnTo>
                    <a:pt x="490932" y="60738"/>
                  </a:lnTo>
                  <a:lnTo>
                    <a:pt x="484266" y="70965"/>
                  </a:lnTo>
                  <a:lnTo>
                    <a:pt x="482933" y="76630"/>
                  </a:lnTo>
                  <a:lnTo>
                    <a:pt x="484266" y="83554"/>
                  </a:lnTo>
                  <a:lnTo>
                    <a:pt x="486266" y="105426"/>
                  </a:lnTo>
                  <a:lnTo>
                    <a:pt x="488932" y="122420"/>
                  </a:lnTo>
                  <a:lnTo>
                    <a:pt x="488266" y="128084"/>
                  </a:lnTo>
                  <a:lnTo>
                    <a:pt x="480933" y="142561"/>
                  </a:lnTo>
                  <a:lnTo>
                    <a:pt x="466269" y="161443"/>
                  </a:lnTo>
                  <a:lnTo>
                    <a:pt x="455770" y="179539"/>
                  </a:lnTo>
                  <a:lnTo>
                    <a:pt x="451771" y="189767"/>
                  </a:lnTo>
                  <a:lnTo>
                    <a:pt x="449771" y="200309"/>
                  </a:lnTo>
                  <a:lnTo>
                    <a:pt x="449771" y="209908"/>
                  </a:lnTo>
                  <a:lnTo>
                    <a:pt x="450938" y="217461"/>
                  </a:lnTo>
                  <a:lnTo>
                    <a:pt x="453771" y="223125"/>
                  </a:lnTo>
                  <a:lnTo>
                    <a:pt x="458937" y="232566"/>
                  </a:lnTo>
                  <a:lnTo>
                    <a:pt x="472268" y="264981"/>
                  </a:lnTo>
                  <a:lnTo>
                    <a:pt x="486266" y="298340"/>
                  </a:lnTo>
                  <a:lnTo>
                    <a:pt x="490266" y="306680"/>
                  </a:lnTo>
                  <a:lnTo>
                    <a:pt x="498931" y="326663"/>
                  </a:lnTo>
                  <a:lnTo>
                    <a:pt x="504264" y="341769"/>
                  </a:lnTo>
                  <a:lnTo>
                    <a:pt x="506263" y="347434"/>
                  </a:lnTo>
                  <a:lnTo>
                    <a:pt x="508263" y="353256"/>
                  </a:lnTo>
                  <a:lnTo>
                    <a:pt x="508263" y="358921"/>
                  </a:lnTo>
                  <a:lnTo>
                    <a:pt x="507430" y="363798"/>
                  </a:lnTo>
                  <a:lnTo>
                    <a:pt x="503430" y="372138"/>
                  </a:lnTo>
                  <a:lnTo>
                    <a:pt x="494932" y="385670"/>
                  </a:lnTo>
                  <a:lnTo>
                    <a:pt x="494265" y="387559"/>
                  </a:lnTo>
                  <a:close/>
                </a:path>
                <a:path w="508635" h="618489">
                  <a:moveTo>
                    <a:pt x="0" y="499594"/>
                  </a:moveTo>
                  <a:lnTo>
                    <a:pt x="15331" y="505258"/>
                  </a:lnTo>
                  <a:lnTo>
                    <a:pt x="46493" y="508248"/>
                  </a:lnTo>
                  <a:lnTo>
                    <a:pt x="65657" y="504472"/>
                  </a:lnTo>
                  <a:lnTo>
                    <a:pt x="80488" y="495817"/>
                  </a:lnTo>
                  <a:lnTo>
                    <a:pt x="98819" y="486376"/>
                  </a:lnTo>
                  <a:lnTo>
                    <a:pt x="111651" y="488264"/>
                  </a:lnTo>
                  <a:lnTo>
                    <a:pt x="122816" y="501482"/>
                  </a:lnTo>
                  <a:lnTo>
                    <a:pt x="146146" y="540348"/>
                  </a:lnTo>
                  <a:lnTo>
                    <a:pt x="162144" y="562377"/>
                  </a:lnTo>
                  <a:lnTo>
                    <a:pt x="189307" y="582046"/>
                  </a:lnTo>
                  <a:lnTo>
                    <a:pt x="273795" y="618237"/>
                  </a:lnTo>
                  <a:lnTo>
                    <a:pt x="306957" y="606908"/>
                  </a:lnTo>
                  <a:lnTo>
                    <a:pt x="326955" y="601243"/>
                  </a:lnTo>
                  <a:lnTo>
                    <a:pt x="331287" y="601243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5988885" y="1670360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5" h="5714">
                  <a:moveTo>
                    <a:pt x="14831" y="0"/>
                  </a:moveTo>
                  <a:lnTo>
                    <a:pt x="0" y="2989"/>
                  </a:lnTo>
                  <a:lnTo>
                    <a:pt x="11998" y="3776"/>
                  </a:lnTo>
                  <a:lnTo>
                    <a:pt x="22830" y="3776"/>
                  </a:lnTo>
                  <a:lnTo>
                    <a:pt x="31995" y="4877"/>
                  </a:lnTo>
                  <a:lnTo>
                    <a:pt x="44160" y="4877"/>
                  </a:lnTo>
                  <a:lnTo>
                    <a:pt x="55325" y="5664"/>
                  </a:lnTo>
                  <a:lnTo>
                    <a:pt x="57325" y="5664"/>
                  </a:lnTo>
                  <a:lnTo>
                    <a:pt x="57325" y="3776"/>
                  </a:lnTo>
                  <a:lnTo>
                    <a:pt x="55325" y="2989"/>
                  </a:lnTo>
                  <a:lnTo>
                    <a:pt x="42160" y="1888"/>
                  </a:lnTo>
                  <a:lnTo>
                    <a:pt x="29995" y="1888"/>
                  </a:lnTo>
                  <a:lnTo>
                    <a:pt x="22830" y="1101"/>
                  </a:lnTo>
                  <a:lnTo>
                    <a:pt x="14831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5752418" y="1666583"/>
              <a:ext cx="297815" cy="1104265"/>
            </a:xfrm>
            <a:custGeom>
              <a:avLst/>
              <a:gdLst/>
              <a:ahLst/>
              <a:cxnLst/>
              <a:rect l="l" t="t" r="r" b="b"/>
              <a:pathLst>
                <a:path w="297814" h="1104264">
                  <a:moveTo>
                    <a:pt x="293793" y="9441"/>
                  </a:moveTo>
                  <a:lnTo>
                    <a:pt x="291793" y="9441"/>
                  </a:lnTo>
                  <a:lnTo>
                    <a:pt x="280628" y="8654"/>
                  </a:lnTo>
                  <a:lnTo>
                    <a:pt x="268463" y="8654"/>
                  </a:lnTo>
                  <a:lnTo>
                    <a:pt x="259297" y="7552"/>
                  </a:lnTo>
                  <a:lnTo>
                    <a:pt x="248465" y="7552"/>
                  </a:lnTo>
                  <a:lnTo>
                    <a:pt x="236467" y="6766"/>
                  </a:lnTo>
                  <a:lnTo>
                    <a:pt x="251298" y="3776"/>
                  </a:lnTo>
                  <a:lnTo>
                    <a:pt x="259297" y="4877"/>
                  </a:lnTo>
                  <a:lnTo>
                    <a:pt x="266463" y="5664"/>
                  </a:lnTo>
                  <a:lnTo>
                    <a:pt x="278628" y="5664"/>
                  </a:lnTo>
                  <a:lnTo>
                    <a:pt x="291793" y="6766"/>
                  </a:lnTo>
                  <a:lnTo>
                    <a:pt x="293793" y="7552"/>
                  </a:lnTo>
                  <a:lnTo>
                    <a:pt x="293793" y="9441"/>
                  </a:lnTo>
                  <a:close/>
                </a:path>
                <a:path w="297814" h="1104264">
                  <a:moveTo>
                    <a:pt x="293793" y="7552"/>
                  </a:moveTo>
                  <a:lnTo>
                    <a:pt x="297792" y="0"/>
                  </a:lnTo>
                </a:path>
                <a:path w="297814" h="1104264">
                  <a:moveTo>
                    <a:pt x="0" y="1095330"/>
                  </a:moveTo>
                  <a:lnTo>
                    <a:pt x="41994" y="110398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5472950" y="1713318"/>
              <a:ext cx="555625" cy="1303655"/>
            </a:xfrm>
            <a:custGeom>
              <a:avLst/>
              <a:gdLst/>
              <a:ahLst/>
              <a:cxnLst/>
              <a:rect l="l" t="t" r="r" b="b"/>
              <a:pathLst>
                <a:path w="555625" h="1303655">
                  <a:moveTo>
                    <a:pt x="275793" y="1044981"/>
                  </a:moveTo>
                  <a:lnTo>
                    <a:pt x="273799" y="1044194"/>
                  </a:lnTo>
                  <a:lnTo>
                    <a:pt x="271792" y="1043089"/>
                  </a:lnTo>
                  <a:lnTo>
                    <a:pt x="266458" y="1042301"/>
                  </a:lnTo>
                  <a:lnTo>
                    <a:pt x="260464" y="1042301"/>
                  </a:lnTo>
                  <a:lnTo>
                    <a:pt x="255295" y="1044194"/>
                  </a:lnTo>
                  <a:lnTo>
                    <a:pt x="248462" y="1044981"/>
                  </a:lnTo>
                  <a:lnTo>
                    <a:pt x="234467" y="1047978"/>
                  </a:lnTo>
                  <a:lnTo>
                    <a:pt x="225298" y="1050645"/>
                  </a:lnTo>
                  <a:lnTo>
                    <a:pt x="220141" y="1049858"/>
                  </a:lnTo>
                  <a:lnTo>
                    <a:pt x="216141" y="1049858"/>
                  </a:lnTo>
                  <a:lnTo>
                    <a:pt x="221297" y="1052537"/>
                  </a:lnTo>
                  <a:lnTo>
                    <a:pt x="226136" y="1051750"/>
                  </a:lnTo>
                  <a:lnTo>
                    <a:pt x="234467" y="1050645"/>
                  </a:lnTo>
                  <a:lnTo>
                    <a:pt x="244462" y="1046873"/>
                  </a:lnTo>
                  <a:lnTo>
                    <a:pt x="250469" y="1046873"/>
                  </a:lnTo>
                  <a:lnTo>
                    <a:pt x="256463" y="1044981"/>
                  </a:lnTo>
                  <a:lnTo>
                    <a:pt x="261302" y="1044194"/>
                  </a:lnTo>
                  <a:lnTo>
                    <a:pt x="271792" y="1044194"/>
                  </a:lnTo>
                  <a:lnTo>
                    <a:pt x="275793" y="1044981"/>
                  </a:lnTo>
                  <a:close/>
                </a:path>
                <a:path w="555625" h="1303655">
                  <a:moveTo>
                    <a:pt x="348957" y="578586"/>
                  </a:moveTo>
                  <a:lnTo>
                    <a:pt x="346951" y="579374"/>
                  </a:lnTo>
                  <a:lnTo>
                    <a:pt x="344957" y="582523"/>
                  </a:lnTo>
                  <a:lnTo>
                    <a:pt x="342950" y="586295"/>
                  </a:lnTo>
                  <a:lnTo>
                    <a:pt x="340956" y="588822"/>
                  </a:lnTo>
                  <a:lnTo>
                    <a:pt x="340118" y="590702"/>
                  </a:lnTo>
                  <a:lnTo>
                    <a:pt x="338950" y="593852"/>
                  </a:lnTo>
                  <a:lnTo>
                    <a:pt x="338124" y="597623"/>
                  </a:lnTo>
                  <a:lnTo>
                    <a:pt x="336956" y="600621"/>
                  </a:lnTo>
                  <a:lnTo>
                    <a:pt x="335788" y="604393"/>
                  </a:lnTo>
                  <a:lnTo>
                    <a:pt x="334949" y="608177"/>
                  </a:lnTo>
                  <a:lnTo>
                    <a:pt x="333781" y="612736"/>
                  </a:lnTo>
                  <a:lnTo>
                    <a:pt x="332955" y="617613"/>
                  </a:lnTo>
                  <a:lnTo>
                    <a:pt x="330949" y="622173"/>
                  </a:lnTo>
                  <a:lnTo>
                    <a:pt x="329793" y="625170"/>
                  </a:lnTo>
                  <a:lnTo>
                    <a:pt x="328955" y="627837"/>
                  </a:lnTo>
                  <a:lnTo>
                    <a:pt x="326948" y="634606"/>
                  </a:lnTo>
                  <a:lnTo>
                    <a:pt x="325793" y="640270"/>
                  </a:lnTo>
                  <a:lnTo>
                    <a:pt x="320954" y="652856"/>
                  </a:lnTo>
                  <a:lnTo>
                    <a:pt x="311785" y="676617"/>
                  </a:lnTo>
                  <a:lnTo>
                    <a:pt x="303796" y="688733"/>
                  </a:lnTo>
                  <a:lnTo>
                    <a:pt x="295795" y="701954"/>
                  </a:lnTo>
                  <a:lnTo>
                    <a:pt x="291795" y="706831"/>
                  </a:lnTo>
                  <a:lnTo>
                    <a:pt x="288455" y="709510"/>
                  </a:lnTo>
                  <a:lnTo>
                    <a:pt x="285788" y="713282"/>
                  </a:lnTo>
                  <a:lnTo>
                    <a:pt x="284454" y="715645"/>
                  </a:lnTo>
                  <a:lnTo>
                    <a:pt x="282460" y="720051"/>
                  </a:lnTo>
                  <a:lnTo>
                    <a:pt x="279793" y="737196"/>
                  </a:lnTo>
                  <a:lnTo>
                    <a:pt x="278460" y="741426"/>
                  </a:lnTo>
                  <a:lnTo>
                    <a:pt x="278460" y="740981"/>
                  </a:lnTo>
                  <a:lnTo>
                    <a:pt x="276466" y="747737"/>
                  </a:lnTo>
                  <a:lnTo>
                    <a:pt x="272465" y="754189"/>
                  </a:lnTo>
                  <a:lnTo>
                    <a:pt x="266458" y="764743"/>
                  </a:lnTo>
                  <a:lnTo>
                    <a:pt x="257302" y="779843"/>
                  </a:lnTo>
                  <a:lnTo>
                    <a:pt x="256463" y="782828"/>
                  </a:lnTo>
                  <a:lnTo>
                    <a:pt x="251294" y="787400"/>
                  </a:lnTo>
                  <a:lnTo>
                    <a:pt x="243293" y="793064"/>
                  </a:lnTo>
                  <a:lnTo>
                    <a:pt x="230136" y="799985"/>
                  </a:lnTo>
                  <a:lnTo>
                    <a:pt x="208140" y="812419"/>
                  </a:lnTo>
                  <a:lnTo>
                    <a:pt x="168148" y="832091"/>
                  </a:lnTo>
                  <a:lnTo>
                    <a:pt x="138811" y="860882"/>
                  </a:lnTo>
                  <a:lnTo>
                    <a:pt x="130810" y="875982"/>
                  </a:lnTo>
                  <a:lnTo>
                    <a:pt x="109651" y="911860"/>
                  </a:lnTo>
                  <a:lnTo>
                    <a:pt x="93319" y="959535"/>
                  </a:lnTo>
                  <a:lnTo>
                    <a:pt x="77317" y="1009891"/>
                  </a:lnTo>
                  <a:lnTo>
                    <a:pt x="66484" y="1049858"/>
                  </a:lnTo>
                  <a:lnTo>
                    <a:pt x="66484" y="1053642"/>
                  </a:lnTo>
                  <a:lnTo>
                    <a:pt x="72491" y="1085900"/>
                  </a:lnTo>
                  <a:lnTo>
                    <a:pt x="79324" y="1117206"/>
                  </a:lnTo>
                  <a:lnTo>
                    <a:pt x="79324" y="1129792"/>
                  </a:lnTo>
                  <a:lnTo>
                    <a:pt x="74485" y="1137348"/>
                  </a:lnTo>
                  <a:lnTo>
                    <a:pt x="71323" y="1143012"/>
                  </a:lnTo>
                  <a:lnTo>
                    <a:pt x="59321" y="1174330"/>
                  </a:lnTo>
                  <a:lnTo>
                    <a:pt x="59321" y="1178890"/>
                  </a:lnTo>
                  <a:lnTo>
                    <a:pt x="62496" y="1189431"/>
                  </a:lnTo>
                  <a:lnTo>
                    <a:pt x="70485" y="1212253"/>
                  </a:lnTo>
                  <a:lnTo>
                    <a:pt x="73317" y="1222794"/>
                  </a:lnTo>
                  <a:lnTo>
                    <a:pt x="75323" y="1227353"/>
                  </a:lnTo>
                  <a:lnTo>
                    <a:pt x="75323" y="1233017"/>
                  </a:lnTo>
                  <a:lnTo>
                    <a:pt x="74485" y="1238681"/>
                  </a:lnTo>
                  <a:lnTo>
                    <a:pt x="74485" y="1239786"/>
                  </a:lnTo>
                  <a:lnTo>
                    <a:pt x="68491" y="1247343"/>
                  </a:lnTo>
                  <a:lnTo>
                    <a:pt x="59321" y="1253007"/>
                  </a:lnTo>
                  <a:lnTo>
                    <a:pt x="51993" y="1257884"/>
                  </a:lnTo>
                  <a:lnTo>
                    <a:pt x="49987" y="1260551"/>
                  </a:lnTo>
                  <a:lnTo>
                    <a:pt x="47320" y="1266215"/>
                  </a:lnTo>
                  <a:lnTo>
                    <a:pt x="45326" y="1269365"/>
                  </a:lnTo>
                  <a:lnTo>
                    <a:pt x="35331" y="1275664"/>
                  </a:lnTo>
                  <a:lnTo>
                    <a:pt x="25996" y="1283220"/>
                  </a:lnTo>
                  <a:lnTo>
                    <a:pt x="9994" y="1295806"/>
                  </a:lnTo>
                  <a:lnTo>
                    <a:pt x="0" y="1303350"/>
                  </a:lnTo>
                  <a:lnTo>
                    <a:pt x="8001" y="1300683"/>
                  </a:lnTo>
                  <a:lnTo>
                    <a:pt x="29324" y="1283220"/>
                  </a:lnTo>
                  <a:lnTo>
                    <a:pt x="39992" y="1275664"/>
                  </a:lnTo>
                  <a:lnTo>
                    <a:pt x="51993" y="1266215"/>
                  </a:lnTo>
                  <a:lnTo>
                    <a:pt x="53327" y="1264335"/>
                  </a:lnTo>
                  <a:lnTo>
                    <a:pt x="53327" y="1259763"/>
                  </a:lnTo>
                  <a:lnTo>
                    <a:pt x="53987" y="1257884"/>
                  </a:lnTo>
                  <a:lnTo>
                    <a:pt x="78486" y="1230337"/>
                  </a:lnTo>
                  <a:lnTo>
                    <a:pt x="77317" y="1221689"/>
                  </a:lnTo>
                  <a:lnTo>
                    <a:pt x="66484" y="1191323"/>
                  </a:lnTo>
                  <a:lnTo>
                    <a:pt x="62496" y="1183767"/>
                  </a:lnTo>
                  <a:lnTo>
                    <a:pt x="61328" y="1178102"/>
                  </a:lnTo>
                  <a:lnTo>
                    <a:pt x="64490" y="1170546"/>
                  </a:lnTo>
                  <a:lnTo>
                    <a:pt x="71323" y="1150569"/>
                  </a:lnTo>
                  <a:lnTo>
                    <a:pt x="74485" y="1143012"/>
                  </a:lnTo>
                  <a:lnTo>
                    <a:pt x="81318" y="1130427"/>
                  </a:lnTo>
                  <a:lnTo>
                    <a:pt x="82486" y="1126655"/>
                  </a:lnTo>
                  <a:lnTo>
                    <a:pt x="82486" y="1117206"/>
                  </a:lnTo>
                  <a:lnTo>
                    <a:pt x="77317" y="1100213"/>
                  </a:lnTo>
                  <a:lnTo>
                    <a:pt x="68491" y="1052537"/>
                  </a:lnTo>
                  <a:lnTo>
                    <a:pt x="72491" y="1033653"/>
                  </a:lnTo>
                  <a:lnTo>
                    <a:pt x="79324" y="1011783"/>
                  </a:lnTo>
                  <a:lnTo>
                    <a:pt x="95313" y="1016660"/>
                  </a:lnTo>
                  <a:lnTo>
                    <a:pt x="121653" y="1024216"/>
                  </a:lnTo>
                  <a:lnTo>
                    <a:pt x="184975" y="1041209"/>
                  </a:lnTo>
                  <a:lnTo>
                    <a:pt x="207302" y="1047978"/>
                  </a:lnTo>
                  <a:lnTo>
                    <a:pt x="210134" y="1048753"/>
                  </a:lnTo>
                  <a:lnTo>
                    <a:pt x="216141" y="1049858"/>
                  </a:lnTo>
                  <a:lnTo>
                    <a:pt x="211302" y="1047978"/>
                  </a:lnTo>
                  <a:lnTo>
                    <a:pt x="155651" y="1030668"/>
                  </a:lnTo>
                  <a:lnTo>
                    <a:pt x="121653" y="1022324"/>
                  </a:lnTo>
                  <a:lnTo>
                    <a:pt x="90487" y="1011783"/>
                  </a:lnTo>
                  <a:lnTo>
                    <a:pt x="79324" y="1007999"/>
                  </a:lnTo>
                  <a:lnTo>
                    <a:pt x="90487" y="974648"/>
                  </a:lnTo>
                  <a:lnTo>
                    <a:pt x="96481" y="954659"/>
                  </a:lnTo>
                  <a:lnTo>
                    <a:pt x="107645" y="927442"/>
                  </a:lnTo>
                  <a:lnTo>
                    <a:pt x="110490" y="917524"/>
                  </a:lnTo>
                  <a:lnTo>
                    <a:pt x="113652" y="909193"/>
                  </a:lnTo>
                  <a:lnTo>
                    <a:pt x="124485" y="892187"/>
                  </a:lnTo>
                  <a:lnTo>
                    <a:pt x="147650" y="849388"/>
                  </a:lnTo>
                  <a:lnTo>
                    <a:pt x="150812" y="845616"/>
                  </a:lnTo>
                  <a:lnTo>
                    <a:pt x="158813" y="838847"/>
                  </a:lnTo>
                  <a:lnTo>
                    <a:pt x="223304" y="806754"/>
                  </a:lnTo>
                  <a:lnTo>
                    <a:pt x="242468" y="796213"/>
                  </a:lnTo>
                  <a:lnTo>
                    <a:pt x="273799" y="754189"/>
                  </a:lnTo>
                  <a:lnTo>
                    <a:pt x="277799" y="747737"/>
                  </a:lnTo>
                  <a:lnTo>
                    <a:pt x="279793" y="740981"/>
                  </a:lnTo>
                  <a:lnTo>
                    <a:pt x="284454" y="721309"/>
                  </a:lnTo>
                  <a:lnTo>
                    <a:pt x="285788" y="716267"/>
                  </a:lnTo>
                  <a:lnTo>
                    <a:pt x="288455" y="711390"/>
                  </a:lnTo>
                  <a:lnTo>
                    <a:pt x="292455" y="706831"/>
                  </a:lnTo>
                  <a:lnTo>
                    <a:pt x="296456" y="703059"/>
                  </a:lnTo>
                  <a:lnTo>
                    <a:pt x="300456" y="695502"/>
                  </a:lnTo>
                  <a:lnTo>
                    <a:pt x="306959" y="686854"/>
                  </a:lnTo>
                  <a:lnTo>
                    <a:pt x="312953" y="678510"/>
                  </a:lnTo>
                  <a:lnTo>
                    <a:pt x="317792" y="662927"/>
                  </a:lnTo>
                  <a:lnTo>
                    <a:pt x="322961" y="650976"/>
                  </a:lnTo>
                  <a:lnTo>
                    <a:pt x="322554" y="650976"/>
                  </a:lnTo>
                  <a:lnTo>
                    <a:pt x="326948" y="640270"/>
                  </a:lnTo>
                  <a:lnTo>
                    <a:pt x="328955" y="631621"/>
                  </a:lnTo>
                  <a:lnTo>
                    <a:pt x="330949" y="625957"/>
                  </a:lnTo>
                  <a:lnTo>
                    <a:pt x="334949" y="610844"/>
                  </a:lnTo>
                  <a:lnTo>
                    <a:pt x="336956" y="605180"/>
                  </a:lnTo>
                  <a:lnTo>
                    <a:pt x="338950" y="598728"/>
                  </a:lnTo>
                  <a:lnTo>
                    <a:pt x="338950" y="596849"/>
                  </a:lnTo>
                  <a:lnTo>
                    <a:pt x="340118" y="593852"/>
                  </a:lnTo>
                  <a:lnTo>
                    <a:pt x="340118" y="591959"/>
                  </a:lnTo>
                  <a:lnTo>
                    <a:pt x="342125" y="590080"/>
                  </a:lnTo>
                  <a:lnTo>
                    <a:pt x="342125" y="588822"/>
                  </a:lnTo>
                  <a:lnTo>
                    <a:pt x="344119" y="586295"/>
                  </a:lnTo>
                  <a:lnTo>
                    <a:pt x="344957" y="583158"/>
                  </a:lnTo>
                  <a:lnTo>
                    <a:pt x="346951" y="580478"/>
                  </a:lnTo>
                  <a:lnTo>
                    <a:pt x="348957" y="578586"/>
                  </a:lnTo>
                  <a:close/>
                </a:path>
                <a:path w="555625" h="1303655">
                  <a:moveTo>
                    <a:pt x="524154" y="60896"/>
                  </a:moveTo>
                  <a:lnTo>
                    <a:pt x="516267" y="60896"/>
                  </a:lnTo>
                  <a:lnTo>
                    <a:pt x="510260" y="60896"/>
                  </a:lnTo>
                  <a:lnTo>
                    <a:pt x="508927" y="62001"/>
                  </a:lnTo>
                  <a:lnTo>
                    <a:pt x="507758" y="64681"/>
                  </a:lnTo>
                  <a:lnTo>
                    <a:pt x="504926" y="79781"/>
                  </a:lnTo>
                  <a:lnTo>
                    <a:pt x="502932" y="86550"/>
                  </a:lnTo>
                  <a:lnTo>
                    <a:pt x="496925" y="125577"/>
                  </a:lnTo>
                  <a:lnTo>
                    <a:pt x="493763" y="138785"/>
                  </a:lnTo>
                  <a:lnTo>
                    <a:pt x="493001" y="147447"/>
                  </a:lnTo>
                  <a:lnTo>
                    <a:pt x="498932" y="188353"/>
                  </a:lnTo>
                  <a:lnTo>
                    <a:pt x="512267" y="212902"/>
                  </a:lnTo>
                  <a:lnTo>
                    <a:pt x="514261" y="215582"/>
                  </a:lnTo>
                  <a:lnTo>
                    <a:pt x="514261" y="218567"/>
                  </a:lnTo>
                  <a:lnTo>
                    <a:pt x="514934" y="222338"/>
                  </a:lnTo>
                  <a:lnTo>
                    <a:pt x="514934" y="226123"/>
                  </a:lnTo>
                  <a:lnTo>
                    <a:pt x="514261" y="233045"/>
                  </a:lnTo>
                  <a:lnTo>
                    <a:pt x="510933" y="248145"/>
                  </a:lnTo>
                  <a:lnTo>
                    <a:pt x="495769" y="291579"/>
                  </a:lnTo>
                  <a:lnTo>
                    <a:pt x="492937" y="298348"/>
                  </a:lnTo>
                  <a:lnTo>
                    <a:pt x="488937" y="309676"/>
                  </a:lnTo>
                  <a:lnTo>
                    <a:pt x="485762" y="318490"/>
                  </a:lnTo>
                  <a:lnTo>
                    <a:pt x="484936" y="326821"/>
                  </a:lnTo>
                  <a:lnTo>
                    <a:pt x="481761" y="353580"/>
                  </a:lnTo>
                  <a:lnTo>
                    <a:pt x="433438" y="417931"/>
                  </a:lnTo>
                  <a:lnTo>
                    <a:pt x="414604" y="437286"/>
                  </a:lnTo>
                  <a:lnTo>
                    <a:pt x="410603" y="443585"/>
                  </a:lnTo>
                  <a:lnTo>
                    <a:pt x="406615" y="450507"/>
                  </a:lnTo>
                  <a:lnTo>
                    <a:pt x="404114" y="463727"/>
                  </a:lnTo>
                  <a:lnTo>
                    <a:pt x="400113" y="493153"/>
                  </a:lnTo>
                  <a:lnTo>
                    <a:pt x="399440" y="499605"/>
                  </a:lnTo>
                  <a:lnTo>
                    <a:pt x="398106" y="504482"/>
                  </a:lnTo>
                  <a:lnTo>
                    <a:pt x="397281" y="510146"/>
                  </a:lnTo>
                  <a:lnTo>
                    <a:pt x="396113" y="517067"/>
                  </a:lnTo>
                  <a:lnTo>
                    <a:pt x="396113" y="521627"/>
                  </a:lnTo>
                  <a:lnTo>
                    <a:pt x="394106" y="527291"/>
                  </a:lnTo>
                  <a:lnTo>
                    <a:pt x="394106" y="531075"/>
                  </a:lnTo>
                  <a:lnTo>
                    <a:pt x="392112" y="534060"/>
                  </a:lnTo>
                  <a:lnTo>
                    <a:pt x="391274" y="537832"/>
                  </a:lnTo>
                  <a:lnTo>
                    <a:pt x="389280" y="541616"/>
                  </a:lnTo>
                  <a:lnTo>
                    <a:pt x="389280" y="542404"/>
                  </a:lnTo>
                  <a:lnTo>
                    <a:pt x="388112" y="544283"/>
                  </a:lnTo>
                  <a:lnTo>
                    <a:pt x="387273" y="547281"/>
                  </a:lnTo>
                  <a:lnTo>
                    <a:pt x="385279" y="551053"/>
                  </a:lnTo>
                  <a:lnTo>
                    <a:pt x="383286" y="552945"/>
                  </a:lnTo>
                  <a:lnTo>
                    <a:pt x="382117" y="554824"/>
                  </a:lnTo>
                  <a:lnTo>
                    <a:pt x="381279" y="554824"/>
                  </a:lnTo>
                  <a:lnTo>
                    <a:pt x="380111" y="556717"/>
                  </a:lnTo>
                  <a:lnTo>
                    <a:pt x="378117" y="556717"/>
                  </a:lnTo>
                  <a:lnTo>
                    <a:pt x="375285" y="559701"/>
                  </a:lnTo>
                  <a:lnTo>
                    <a:pt x="373278" y="560489"/>
                  </a:lnTo>
                  <a:lnTo>
                    <a:pt x="366953" y="564273"/>
                  </a:lnTo>
                  <a:lnTo>
                    <a:pt x="364121" y="566153"/>
                  </a:lnTo>
                  <a:lnTo>
                    <a:pt x="360946" y="568045"/>
                  </a:lnTo>
                  <a:lnTo>
                    <a:pt x="358114" y="569937"/>
                  </a:lnTo>
                  <a:lnTo>
                    <a:pt x="356120" y="572922"/>
                  </a:lnTo>
                  <a:lnTo>
                    <a:pt x="354114" y="573709"/>
                  </a:lnTo>
                  <a:lnTo>
                    <a:pt x="350113" y="577494"/>
                  </a:lnTo>
                  <a:lnTo>
                    <a:pt x="352120" y="576707"/>
                  </a:lnTo>
                  <a:lnTo>
                    <a:pt x="354952" y="574814"/>
                  </a:lnTo>
                  <a:lnTo>
                    <a:pt x="356946" y="572922"/>
                  </a:lnTo>
                  <a:lnTo>
                    <a:pt x="360946" y="569937"/>
                  </a:lnTo>
                  <a:lnTo>
                    <a:pt x="362953" y="569150"/>
                  </a:lnTo>
                  <a:lnTo>
                    <a:pt x="364947" y="567258"/>
                  </a:lnTo>
                  <a:lnTo>
                    <a:pt x="366953" y="566153"/>
                  </a:lnTo>
                  <a:lnTo>
                    <a:pt x="373278" y="562381"/>
                  </a:lnTo>
                  <a:lnTo>
                    <a:pt x="375285" y="560489"/>
                  </a:lnTo>
                  <a:lnTo>
                    <a:pt x="378117" y="558609"/>
                  </a:lnTo>
                  <a:lnTo>
                    <a:pt x="379285" y="558609"/>
                  </a:lnTo>
                  <a:lnTo>
                    <a:pt x="381279" y="556717"/>
                  </a:lnTo>
                  <a:lnTo>
                    <a:pt x="384111" y="554824"/>
                  </a:lnTo>
                  <a:lnTo>
                    <a:pt x="385279" y="552945"/>
                  </a:lnTo>
                  <a:lnTo>
                    <a:pt x="387273" y="549948"/>
                  </a:lnTo>
                  <a:lnTo>
                    <a:pt x="389280" y="547281"/>
                  </a:lnTo>
                  <a:lnTo>
                    <a:pt x="390118" y="544283"/>
                  </a:lnTo>
                  <a:lnTo>
                    <a:pt x="391274" y="542404"/>
                  </a:lnTo>
                  <a:lnTo>
                    <a:pt x="392112" y="539724"/>
                  </a:lnTo>
                  <a:lnTo>
                    <a:pt x="393280" y="536740"/>
                  </a:lnTo>
                  <a:lnTo>
                    <a:pt x="395274" y="534060"/>
                  </a:lnTo>
                  <a:lnTo>
                    <a:pt x="396113" y="530288"/>
                  </a:lnTo>
                  <a:lnTo>
                    <a:pt x="396113" y="523519"/>
                  </a:lnTo>
                  <a:lnTo>
                    <a:pt x="397281" y="519582"/>
                  </a:lnTo>
                  <a:lnTo>
                    <a:pt x="398106" y="513283"/>
                  </a:lnTo>
                  <a:lnTo>
                    <a:pt x="399440" y="507149"/>
                  </a:lnTo>
                  <a:lnTo>
                    <a:pt x="399554" y="504482"/>
                  </a:lnTo>
                  <a:lnTo>
                    <a:pt x="400113" y="500697"/>
                  </a:lnTo>
                  <a:lnTo>
                    <a:pt x="401447" y="496925"/>
                  </a:lnTo>
                  <a:lnTo>
                    <a:pt x="402107" y="493153"/>
                  </a:lnTo>
                  <a:lnTo>
                    <a:pt x="409448" y="449249"/>
                  </a:lnTo>
                  <a:lnTo>
                    <a:pt x="438607" y="415251"/>
                  </a:lnTo>
                  <a:lnTo>
                    <a:pt x="464604" y="388823"/>
                  </a:lnTo>
                  <a:lnTo>
                    <a:pt x="476935" y="374345"/>
                  </a:lnTo>
                  <a:lnTo>
                    <a:pt x="478929" y="370573"/>
                  </a:lnTo>
                  <a:lnTo>
                    <a:pt x="480936" y="363016"/>
                  </a:lnTo>
                  <a:lnTo>
                    <a:pt x="482930" y="354368"/>
                  </a:lnTo>
                  <a:lnTo>
                    <a:pt x="488937" y="317385"/>
                  </a:lnTo>
                  <a:lnTo>
                    <a:pt x="490931" y="309041"/>
                  </a:lnTo>
                  <a:lnTo>
                    <a:pt x="495769" y="296456"/>
                  </a:lnTo>
                  <a:lnTo>
                    <a:pt x="502932" y="278358"/>
                  </a:lnTo>
                  <a:lnTo>
                    <a:pt x="508927" y="260261"/>
                  </a:lnTo>
                  <a:lnTo>
                    <a:pt x="510933" y="251929"/>
                  </a:lnTo>
                  <a:lnTo>
                    <a:pt x="514261" y="245008"/>
                  </a:lnTo>
                  <a:lnTo>
                    <a:pt x="514934" y="236816"/>
                  </a:lnTo>
                  <a:lnTo>
                    <a:pt x="516928" y="226123"/>
                  </a:lnTo>
                  <a:lnTo>
                    <a:pt x="518261" y="220459"/>
                  </a:lnTo>
                  <a:lnTo>
                    <a:pt x="516928" y="215582"/>
                  </a:lnTo>
                  <a:lnTo>
                    <a:pt x="514261" y="212902"/>
                  </a:lnTo>
                  <a:lnTo>
                    <a:pt x="512267" y="211010"/>
                  </a:lnTo>
                  <a:lnTo>
                    <a:pt x="507758" y="207238"/>
                  </a:lnTo>
                  <a:lnTo>
                    <a:pt x="504926" y="203466"/>
                  </a:lnTo>
                  <a:lnTo>
                    <a:pt x="503758" y="198589"/>
                  </a:lnTo>
                  <a:lnTo>
                    <a:pt x="498932" y="177812"/>
                  </a:lnTo>
                  <a:lnTo>
                    <a:pt x="495769" y="159562"/>
                  </a:lnTo>
                  <a:lnTo>
                    <a:pt x="494931" y="152006"/>
                  </a:lnTo>
                  <a:lnTo>
                    <a:pt x="494931" y="147447"/>
                  </a:lnTo>
                  <a:lnTo>
                    <a:pt x="496925" y="136906"/>
                  </a:lnTo>
                  <a:lnTo>
                    <a:pt x="499770" y="116916"/>
                  </a:lnTo>
                  <a:lnTo>
                    <a:pt x="503758" y="94107"/>
                  </a:lnTo>
                  <a:lnTo>
                    <a:pt x="506933" y="78994"/>
                  </a:lnTo>
                  <a:lnTo>
                    <a:pt x="507758" y="68453"/>
                  </a:lnTo>
                  <a:lnTo>
                    <a:pt x="508927" y="63893"/>
                  </a:lnTo>
                  <a:lnTo>
                    <a:pt x="510260" y="62788"/>
                  </a:lnTo>
                  <a:lnTo>
                    <a:pt x="512267" y="62001"/>
                  </a:lnTo>
                  <a:lnTo>
                    <a:pt x="520255" y="62788"/>
                  </a:lnTo>
                  <a:lnTo>
                    <a:pt x="522922" y="62001"/>
                  </a:lnTo>
                  <a:lnTo>
                    <a:pt x="524154" y="60896"/>
                  </a:lnTo>
                  <a:close/>
                </a:path>
                <a:path w="555625" h="1303655">
                  <a:moveTo>
                    <a:pt x="555421" y="0"/>
                  </a:moveTo>
                  <a:lnTo>
                    <a:pt x="554253" y="1104"/>
                  </a:lnTo>
                  <a:lnTo>
                    <a:pt x="552259" y="1892"/>
                  </a:lnTo>
                  <a:lnTo>
                    <a:pt x="551421" y="0"/>
                  </a:lnTo>
                  <a:lnTo>
                    <a:pt x="550252" y="1104"/>
                  </a:lnTo>
                  <a:lnTo>
                    <a:pt x="551421" y="1892"/>
                  </a:lnTo>
                  <a:lnTo>
                    <a:pt x="553427" y="6769"/>
                  </a:lnTo>
                  <a:lnTo>
                    <a:pt x="552259" y="10553"/>
                  </a:lnTo>
                  <a:lnTo>
                    <a:pt x="526923" y="54140"/>
                  </a:lnTo>
                  <a:lnTo>
                    <a:pt x="524256" y="57912"/>
                  </a:lnTo>
                  <a:lnTo>
                    <a:pt x="520928" y="59804"/>
                  </a:lnTo>
                  <a:lnTo>
                    <a:pt x="525386" y="59804"/>
                  </a:lnTo>
                  <a:lnTo>
                    <a:pt x="526262" y="59016"/>
                  </a:lnTo>
                  <a:lnTo>
                    <a:pt x="528929" y="54140"/>
                  </a:lnTo>
                  <a:lnTo>
                    <a:pt x="546252" y="26911"/>
                  </a:lnTo>
                  <a:lnTo>
                    <a:pt x="553427" y="13220"/>
                  </a:lnTo>
                  <a:lnTo>
                    <a:pt x="555421" y="5664"/>
                  </a:lnTo>
                  <a:lnTo>
                    <a:pt x="555421" y="1892"/>
                  </a:lnTo>
                  <a:lnTo>
                    <a:pt x="555421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5476789" y="1716936"/>
              <a:ext cx="555625" cy="1303655"/>
            </a:xfrm>
            <a:custGeom>
              <a:avLst/>
              <a:gdLst/>
              <a:ahLst/>
              <a:cxnLst/>
              <a:rect l="l" t="t" r="r" b="b"/>
              <a:pathLst>
                <a:path w="555625" h="1303655">
                  <a:moveTo>
                    <a:pt x="0" y="1303350"/>
                  </a:moveTo>
                  <a:lnTo>
                    <a:pt x="9998" y="1295797"/>
                  </a:lnTo>
                  <a:lnTo>
                    <a:pt x="25996" y="1283209"/>
                  </a:lnTo>
                  <a:lnTo>
                    <a:pt x="35161" y="1275656"/>
                  </a:lnTo>
                  <a:lnTo>
                    <a:pt x="45160" y="1269205"/>
                  </a:lnTo>
                  <a:lnTo>
                    <a:pt x="47160" y="1266215"/>
                  </a:lnTo>
                  <a:lnTo>
                    <a:pt x="49993" y="1260550"/>
                  </a:lnTo>
                  <a:lnTo>
                    <a:pt x="51992" y="1257875"/>
                  </a:lnTo>
                  <a:lnTo>
                    <a:pt x="59158" y="1252997"/>
                  </a:lnTo>
                  <a:lnTo>
                    <a:pt x="68490" y="1247333"/>
                  </a:lnTo>
                  <a:lnTo>
                    <a:pt x="74489" y="1239780"/>
                  </a:lnTo>
                  <a:lnTo>
                    <a:pt x="74489" y="1238678"/>
                  </a:lnTo>
                  <a:lnTo>
                    <a:pt x="75156" y="1233014"/>
                  </a:lnTo>
                  <a:lnTo>
                    <a:pt x="75156" y="1227349"/>
                  </a:lnTo>
                  <a:lnTo>
                    <a:pt x="73156" y="1222786"/>
                  </a:lnTo>
                  <a:lnTo>
                    <a:pt x="70490" y="1212086"/>
                  </a:lnTo>
                  <a:lnTo>
                    <a:pt x="62491" y="1189427"/>
                  </a:lnTo>
                  <a:lnTo>
                    <a:pt x="59158" y="1178884"/>
                  </a:lnTo>
                  <a:lnTo>
                    <a:pt x="59158" y="1174321"/>
                  </a:lnTo>
                  <a:lnTo>
                    <a:pt x="71156" y="1143008"/>
                  </a:lnTo>
                  <a:lnTo>
                    <a:pt x="74489" y="1137186"/>
                  </a:lnTo>
                  <a:lnTo>
                    <a:pt x="79155" y="1129633"/>
                  </a:lnTo>
                  <a:lnTo>
                    <a:pt x="79155" y="1123968"/>
                  </a:lnTo>
                  <a:lnTo>
                    <a:pt x="79155" y="1117202"/>
                  </a:lnTo>
                  <a:lnTo>
                    <a:pt x="72490" y="1085889"/>
                  </a:lnTo>
                  <a:lnTo>
                    <a:pt x="66490" y="1053632"/>
                  </a:lnTo>
                  <a:lnTo>
                    <a:pt x="66490" y="1049855"/>
                  </a:lnTo>
                  <a:lnTo>
                    <a:pt x="77156" y="1009730"/>
                  </a:lnTo>
                  <a:lnTo>
                    <a:pt x="89154" y="971966"/>
                  </a:lnTo>
                  <a:lnTo>
                    <a:pt x="102485" y="931841"/>
                  </a:lnTo>
                  <a:lnTo>
                    <a:pt x="130815" y="875981"/>
                  </a:lnTo>
                  <a:lnTo>
                    <a:pt x="138814" y="860718"/>
                  </a:lnTo>
                  <a:lnTo>
                    <a:pt x="148812" y="846399"/>
                  </a:lnTo>
                  <a:lnTo>
                    <a:pt x="154812" y="839947"/>
                  </a:lnTo>
                  <a:lnTo>
                    <a:pt x="167976" y="832079"/>
                  </a:lnTo>
                  <a:lnTo>
                    <a:pt x="208138" y="812410"/>
                  </a:lnTo>
                  <a:lnTo>
                    <a:pt x="230135" y="799822"/>
                  </a:lnTo>
                  <a:lnTo>
                    <a:pt x="243299" y="793056"/>
                  </a:lnTo>
                  <a:lnTo>
                    <a:pt x="251298" y="787391"/>
                  </a:lnTo>
                  <a:lnTo>
                    <a:pt x="256464" y="782828"/>
                  </a:lnTo>
                  <a:lnTo>
                    <a:pt x="257298" y="779838"/>
                  </a:lnTo>
                  <a:lnTo>
                    <a:pt x="266463" y="764733"/>
                  </a:lnTo>
                  <a:lnTo>
                    <a:pt x="272462" y="754190"/>
                  </a:lnTo>
                  <a:lnTo>
                    <a:pt x="276462" y="747739"/>
                  </a:lnTo>
                  <a:lnTo>
                    <a:pt x="279628" y="737039"/>
                  </a:lnTo>
                  <a:lnTo>
                    <a:pt x="291626" y="706827"/>
                  </a:lnTo>
                  <a:lnTo>
                    <a:pt x="295626" y="701949"/>
                  </a:lnTo>
                  <a:lnTo>
                    <a:pt x="303624" y="688731"/>
                  </a:lnTo>
                  <a:lnTo>
                    <a:pt x="311623" y="676615"/>
                  </a:lnTo>
                  <a:lnTo>
                    <a:pt x="320955" y="652698"/>
                  </a:lnTo>
                  <a:lnTo>
                    <a:pt x="325788" y="640267"/>
                  </a:lnTo>
                  <a:lnTo>
                    <a:pt x="326955" y="634602"/>
                  </a:lnTo>
                  <a:lnTo>
                    <a:pt x="328954" y="627836"/>
                  </a:lnTo>
                  <a:lnTo>
                    <a:pt x="329788" y="625161"/>
                  </a:lnTo>
                  <a:lnTo>
                    <a:pt x="330954" y="622171"/>
                  </a:lnTo>
                  <a:lnTo>
                    <a:pt x="332954" y="617608"/>
                  </a:lnTo>
                  <a:lnTo>
                    <a:pt x="333787" y="612730"/>
                  </a:lnTo>
                  <a:lnTo>
                    <a:pt x="334954" y="608167"/>
                  </a:lnTo>
                  <a:lnTo>
                    <a:pt x="335787" y="604390"/>
                  </a:lnTo>
                  <a:lnTo>
                    <a:pt x="336953" y="600614"/>
                  </a:lnTo>
                  <a:lnTo>
                    <a:pt x="338120" y="597467"/>
                  </a:lnTo>
                  <a:lnTo>
                    <a:pt x="338953" y="593690"/>
                  </a:lnTo>
                  <a:lnTo>
                    <a:pt x="340119" y="590701"/>
                  </a:lnTo>
                  <a:lnTo>
                    <a:pt x="340953" y="588813"/>
                  </a:lnTo>
                  <a:lnTo>
                    <a:pt x="342952" y="586138"/>
                  </a:lnTo>
                  <a:lnTo>
                    <a:pt x="344952" y="582361"/>
                  </a:lnTo>
                  <a:lnTo>
                    <a:pt x="346952" y="579371"/>
                  </a:lnTo>
                  <a:lnTo>
                    <a:pt x="348952" y="578585"/>
                  </a:lnTo>
                  <a:lnTo>
                    <a:pt x="352118" y="575595"/>
                  </a:lnTo>
                  <a:lnTo>
                    <a:pt x="354118" y="573707"/>
                  </a:lnTo>
                  <a:lnTo>
                    <a:pt x="356117" y="572920"/>
                  </a:lnTo>
                  <a:lnTo>
                    <a:pt x="358117" y="569930"/>
                  </a:lnTo>
                  <a:lnTo>
                    <a:pt x="360950" y="568042"/>
                  </a:lnTo>
                  <a:lnTo>
                    <a:pt x="364116" y="566154"/>
                  </a:lnTo>
                  <a:lnTo>
                    <a:pt x="366949" y="564266"/>
                  </a:lnTo>
                  <a:lnTo>
                    <a:pt x="373282" y="560489"/>
                  </a:lnTo>
                  <a:lnTo>
                    <a:pt x="375281" y="559702"/>
                  </a:lnTo>
                  <a:lnTo>
                    <a:pt x="378114" y="556713"/>
                  </a:lnTo>
                  <a:lnTo>
                    <a:pt x="380114" y="556713"/>
                  </a:lnTo>
                  <a:lnTo>
                    <a:pt x="381280" y="554824"/>
                  </a:lnTo>
                  <a:lnTo>
                    <a:pt x="382114" y="554824"/>
                  </a:lnTo>
                  <a:lnTo>
                    <a:pt x="383280" y="552936"/>
                  </a:lnTo>
                  <a:lnTo>
                    <a:pt x="385280" y="551048"/>
                  </a:lnTo>
                  <a:lnTo>
                    <a:pt x="387280" y="547271"/>
                  </a:lnTo>
                  <a:lnTo>
                    <a:pt x="388113" y="544282"/>
                  </a:lnTo>
                  <a:lnTo>
                    <a:pt x="389279" y="542394"/>
                  </a:lnTo>
                  <a:lnTo>
                    <a:pt x="389279" y="541607"/>
                  </a:lnTo>
                  <a:lnTo>
                    <a:pt x="391279" y="537830"/>
                  </a:lnTo>
                  <a:lnTo>
                    <a:pt x="392112" y="534054"/>
                  </a:lnTo>
                  <a:lnTo>
                    <a:pt x="394112" y="530907"/>
                  </a:lnTo>
                  <a:lnTo>
                    <a:pt x="394112" y="527130"/>
                  </a:lnTo>
                  <a:lnTo>
                    <a:pt x="396112" y="521466"/>
                  </a:lnTo>
                  <a:lnTo>
                    <a:pt x="396112" y="517060"/>
                  </a:lnTo>
                  <a:lnTo>
                    <a:pt x="397278" y="510136"/>
                  </a:lnTo>
                  <a:lnTo>
                    <a:pt x="398112" y="504472"/>
                  </a:lnTo>
                  <a:lnTo>
                    <a:pt x="399278" y="499594"/>
                  </a:lnTo>
                  <a:lnTo>
                    <a:pt x="406610" y="450342"/>
                  </a:lnTo>
                  <a:lnTo>
                    <a:pt x="433273" y="417928"/>
                  </a:lnTo>
                  <a:lnTo>
                    <a:pt x="472601" y="377016"/>
                  </a:lnTo>
                  <a:lnTo>
                    <a:pt x="484933" y="326663"/>
                  </a:lnTo>
                  <a:lnTo>
                    <a:pt x="485766" y="318481"/>
                  </a:lnTo>
                  <a:lnTo>
                    <a:pt x="488932" y="309669"/>
                  </a:lnTo>
                  <a:lnTo>
                    <a:pt x="492932" y="298340"/>
                  </a:lnTo>
                  <a:lnTo>
                    <a:pt x="495765" y="291574"/>
                  </a:lnTo>
                  <a:lnTo>
                    <a:pt x="510929" y="248144"/>
                  </a:lnTo>
                  <a:lnTo>
                    <a:pt x="514096" y="232881"/>
                  </a:lnTo>
                  <a:lnTo>
                    <a:pt x="514929" y="226115"/>
                  </a:lnTo>
                  <a:lnTo>
                    <a:pt x="514929" y="222339"/>
                  </a:lnTo>
                  <a:lnTo>
                    <a:pt x="514096" y="218562"/>
                  </a:lnTo>
                  <a:lnTo>
                    <a:pt x="514096" y="215572"/>
                  </a:lnTo>
                  <a:lnTo>
                    <a:pt x="512096" y="212897"/>
                  </a:lnTo>
                  <a:lnTo>
                    <a:pt x="506930" y="211009"/>
                  </a:lnTo>
                  <a:lnTo>
                    <a:pt x="505763" y="209121"/>
                  </a:lnTo>
                  <a:lnTo>
                    <a:pt x="492932" y="157667"/>
                  </a:lnTo>
                  <a:lnTo>
                    <a:pt x="492932" y="153103"/>
                  </a:lnTo>
                  <a:lnTo>
                    <a:pt x="492932" y="148226"/>
                  </a:lnTo>
                  <a:lnTo>
                    <a:pt x="493765" y="138784"/>
                  </a:lnTo>
                  <a:lnTo>
                    <a:pt x="496931" y="125567"/>
                  </a:lnTo>
                  <a:lnTo>
                    <a:pt x="502930" y="86543"/>
                  </a:lnTo>
                  <a:lnTo>
                    <a:pt x="504930" y="79777"/>
                  </a:lnTo>
                  <a:lnTo>
                    <a:pt x="507763" y="64671"/>
                  </a:lnTo>
                  <a:lnTo>
                    <a:pt x="508930" y="61996"/>
                  </a:lnTo>
                  <a:lnTo>
                    <a:pt x="510096" y="60895"/>
                  </a:lnTo>
                  <a:lnTo>
                    <a:pt x="512096" y="59636"/>
                  </a:lnTo>
                  <a:lnTo>
                    <a:pt x="516095" y="60895"/>
                  </a:lnTo>
                  <a:lnTo>
                    <a:pt x="520928" y="59636"/>
                  </a:lnTo>
                  <a:lnTo>
                    <a:pt x="524094" y="57748"/>
                  </a:lnTo>
                  <a:lnTo>
                    <a:pt x="526927" y="53971"/>
                  </a:lnTo>
                  <a:lnTo>
                    <a:pt x="552257" y="10542"/>
                  </a:lnTo>
                  <a:lnTo>
                    <a:pt x="553424" y="6766"/>
                  </a:lnTo>
                  <a:lnTo>
                    <a:pt x="551424" y="1888"/>
                  </a:lnTo>
                  <a:lnTo>
                    <a:pt x="550257" y="1101"/>
                  </a:lnTo>
                  <a:lnTo>
                    <a:pt x="551424" y="0"/>
                  </a:lnTo>
                  <a:lnTo>
                    <a:pt x="552257" y="1888"/>
                  </a:lnTo>
                  <a:lnTo>
                    <a:pt x="554257" y="1101"/>
                  </a:lnTo>
                  <a:lnTo>
                    <a:pt x="555423" y="0"/>
                  </a:lnTo>
                  <a:lnTo>
                    <a:pt x="555423" y="5664"/>
                  </a:lnTo>
                  <a:lnTo>
                    <a:pt x="553424" y="13217"/>
                  </a:lnTo>
                  <a:lnTo>
                    <a:pt x="546091" y="26749"/>
                  </a:lnTo>
                  <a:lnTo>
                    <a:pt x="528927" y="53971"/>
                  </a:lnTo>
                  <a:lnTo>
                    <a:pt x="526094" y="59007"/>
                  </a:lnTo>
                  <a:lnTo>
                    <a:pt x="522928" y="61996"/>
                  </a:lnTo>
                  <a:lnTo>
                    <a:pt x="520095" y="62783"/>
                  </a:lnTo>
                  <a:lnTo>
                    <a:pt x="512096" y="61996"/>
                  </a:lnTo>
                  <a:lnTo>
                    <a:pt x="510096" y="62783"/>
                  </a:lnTo>
                  <a:lnTo>
                    <a:pt x="508930" y="63885"/>
                  </a:lnTo>
                  <a:lnTo>
                    <a:pt x="507763" y="68448"/>
                  </a:lnTo>
                  <a:lnTo>
                    <a:pt x="506930" y="78990"/>
                  </a:lnTo>
                  <a:lnTo>
                    <a:pt x="503764" y="94096"/>
                  </a:lnTo>
                  <a:lnTo>
                    <a:pt x="499764" y="116755"/>
                  </a:lnTo>
                  <a:lnTo>
                    <a:pt x="496931" y="136896"/>
                  </a:lnTo>
                  <a:lnTo>
                    <a:pt x="494932" y="147439"/>
                  </a:lnTo>
                  <a:lnTo>
                    <a:pt x="494932" y="152002"/>
                  </a:lnTo>
                  <a:lnTo>
                    <a:pt x="495765" y="159555"/>
                  </a:lnTo>
                  <a:lnTo>
                    <a:pt x="503764" y="198578"/>
                  </a:lnTo>
                  <a:lnTo>
                    <a:pt x="512096" y="211009"/>
                  </a:lnTo>
                  <a:lnTo>
                    <a:pt x="514096" y="212897"/>
                  </a:lnTo>
                  <a:lnTo>
                    <a:pt x="516929" y="215572"/>
                  </a:lnTo>
                  <a:lnTo>
                    <a:pt x="518095" y="220450"/>
                  </a:lnTo>
                  <a:lnTo>
                    <a:pt x="516929" y="226115"/>
                  </a:lnTo>
                  <a:lnTo>
                    <a:pt x="514929" y="236658"/>
                  </a:lnTo>
                  <a:lnTo>
                    <a:pt x="514096" y="244997"/>
                  </a:lnTo>
                  <a:lnTo>
                    <a:pt x="510929" y="251921"/>
                  </a:lnTo>
                  <a:lnTo>
                    <a:pt x="508930" y="260103"/>
                  </a:lnTo>
                  <a:lnTo>
                    <a:pt x="502930" y="278356"/>
                  </a:lnTo>
                  <a:lnTo>
                    <a:pt x="495765" y="296452"/>
                  </a:lnTo>
                  <a:lnTo>
                    <a:pt x="490932" y="309040"/>
                  </a:lnTo>
                  <a:lnTo>
                    <a:pt x="488932" y="317222"/>
                  </a:lnTo>
                  <a:lnTo>
                    <a:pt x="482933" y="354357"/>
                  </a:lnTo>
                  <a:lnTo>
                    <a:pt x="480933" y="363012"/>
                  </a:lnTo>
                  <a:lnTo>
                    <a:pt x="478934" y="370565"/>
                  </a:lnTo>
                  <a:lnTo>
                    <a:pt x="476934" y="374341"/>
                  </a:lnTo>
                  <a:lnTo>
                    <a:pt x="464602" y="388818"/>
                  </a:lnTo>
                  <a:lnTo>
                    <a:pt x="438606" y="415253"/>
                  </a:lnTo>
                  <a:lnTo>
                    <a:pt x="418609" y="437911"/>
                  </a:lnTo>
                  <a:lnTo>
                    <a:pt x="412610" y="444678"/>
                  </a:lnTo>
                  <a:lnTo>
                    <a:pt x="409277" y="449241"/>
                  </a:lnTo>
                  <a:lnTo>
                    <a:pt x="407277" y="460570"/>
                  </a:lnTo>
                  <a:lnTo>
                    <a:pt x="402111" y="493142"/>
                  </a:lnTo>
                  <a:lnTo>
                    <a:pt x="401278" y="496919"/>
                  </a:lnTo>
                  <a:lnTo>
                    <a:pt x="400111" y="500695"/>
                  </a:lnTo>
                  <a:lnTo>
                    <a:pt x="399278" y="505258"/>
                  </a:lnTo>
                  <a:lnTo>
                    <a:pt x="399278" y="507147"/>
                  </a:lnTo>
                  <a:lnTo>
                    <a:pt x="398112" y="513126"/>
                  </a:lnTo>
                  <a:lnTo>
                    <a:pt x="397278" y="519577"/>
                  </a:lnTo>
                  <a:lnTo>
                    <a:pt x="396112" y="523354"/>
                  </a:lnTo>
                  <a:lnTo>
                    <a:pt x="396112" y="530277"/>
                  </a:lnTo>
                  <a:lnTo>
                    <a:pt x="395279" y="534054"/>
                  </a:lnTo>
                  <a:lnTo>
                    <a:pt x="393279" y="536572"/>
                  </a:lnTo>
                  <a:lnTo>
                    <a:pt x="392112" y="539719"/>
                  </a:lnTo>
                  <a:lnTo>
                    <a:pt x="391279" y="542394"/>
                  </a:lnTo>
                  <a:lnTo>
                    <a:pt x="390113" y="544282"/>
                  </a:lnTo>
                  <a:lnTo>
                    <a:pt x="389279" y="547271"/>
                  </a:lnTo>
                  <a:lnTo>
                    <a:pt x="387280" y="549946"/>
                  </a:lnTo>
                  <a:lnTo>
                    <a:pt x="385280" y="552936"/>
                  </a:lnTo>
                  <a:lnTo>
                    <a:pt x="384113" y="554824"/>
                  </a:lnTo>
                  <a:lnTo>
                    <a:pt x="381280" y="556713"/>
                  </a:lnTo>
                  <a:lnTo>
                    <a:pt x="379281" y="558601"/>
                  </a:lnTo>
                  <a:lnTo>
                    <a:pt x="378114" y="558601"/>
                  </a:lnTo>
                  <a:lnTo>
                    <a:pt x="375281" y="560489"/>
                  </a:lnTo>
                  <a:lnTo>
                    <a:pt x="373282" y="562377"/>
                  </a:lnTo>
                  <a:lnTo>
                    <a:pt x="370115" y="564266"/>
                  </a:lnTo>
                  <a:lnTo>
                    <a:pt x="366949" y="566154"/>
                  </a:lnTo>
                  <a:lnTo>
                    <a:pt x="364949" y="567255"/>
                  </a:lnTo>
                  <a:lnTo>
                    <a:pt x="362950" y="569143"/>
                  </a:lnTo>
                  <a:lnTo>
                    <a:pt x="360950" y="569930"/>
                  </a:lnTo>
                  <a:lnTo>
                    <a:pt x="356951" y="572920"/>
                  </a:lnTo>
                  <a:lnTo>
                    <a:pt x="354951" y="574808"/>
                  </a:lnTo>
                  <a:lnTo>
                    <a:pt x="352118" y="576696"/>
                  </a:lnTo>
                  <a:lnTo>
                    <a:pt x="350118" y="577483"/>
                  </a:lnTo>
                  <a:lnTo>
                    <a:pt x="348118" y="579371"/>
                  </a:lnTo>
                  <a:lnTo>
                    <a:pt x="346952" y="580473"/>
                  </a:lnTo>
                  <a:lnTo>
                    <a:pt x="344952" y="583148"/>
                  </a:lnTo>
                  <a:lnTo>
                    <a:pt x="344119" y="586138"/>
                  </a:lnTo>
                  <a:lnTo>
                    <a:pt x="342119" y="588813"/>
                  </a:lnTo>
                  <a:lnTo>
                    <a:pt x="342119" y="589914"/>
                  </a:lnTo>
                  <a:lnTo>
                    <a:pt x="340119" y="591802"/>
                  </a:lnTo>
                  <a:lnTo>
                    <a:pt x="340119" y="593690"/>
                  </a:lnTo>
                  <a:lnTo>
                    <a:pt x="338953" y="596838"/>
                  </a:lnTo>
                  <a:lnTo>
                    <a:pt x="338953" y="598726"/>
                  </a:lnTo>
                  <a:lnTo>
                    <a:pt x="338120" y="601401"/>
                  </a:lnTo>
                  <a:lnTo>
                    <a:pt x="336953" y="605177"/>
                  </a:lnTo>
                  <a:lnTo>
                    <a:pt x="334954" y="610842"/>
                  </a:lnTo>
                  <a:lnTo>
                    <a:pt x="332954" y="618395"/>
                  </a:lnTo>
                  <a:lnTo>
                    <a:pt x="330954" y="625948"/>
                  </a:lnTo>
                  <a:lnTo>
                    <a:pt x="328954" y="631612"/>
                  </a:lnTo>
                  <a:lnTo>
                    <a:pt x="326955" y="640267"/>
                  </a:lnTo>
                  <a:lnTo>
                    <a:pt x="317623" y="662926"/>
                  </a:lnTo>
                  <a:lnTo>
                    <a:pt x="312957" y="678503"/>
                  </a:lnTo>
                  <a:lnTo>
                    <a:pt x="310957" y="681178"/>
                  </a:lnTo>
                  <a:lnTo>
                    <a:pt x="306957" y="686843"/>
                  </a:lnTo>
                  <a:lnTo>
                    <a:pt x="300458" y="695498"/>
                  </a:lnTo>
                  <a:lnTo>
                    <a:pt x="296459" y="703050"/>
                  </a:lnTo>
                  <a:lnTo>
                    <a:pt x="292459" y="706827"/>
                  </a:lnTo>
                  <a:lnTo>
                    <a:pt x="288460" y="711390"/>
                  </a:lnTo>
                  <a:lnTo>
                    <a:pt x="285627" y="716268"/>
                  </a:lnTo>
                  <a:lnTo>
                    <a:pt x="284460" y="721146"/>
                  </a:lnTo>
                  <a:lnTo>
                    <a:pt x="279628" y="740815"/>
                  </a:lnTo>
                  <a:lnTo>
                    <a:pt x="277628" y="747739"/>
                  </a:lnTo>
                  <a:lnTo>
                    <a:pt x="273629" y="754190"/>
                  </a:lnTo>
                  <a:lnTo>
                    <a:pt x="266463" y="767722"/>
                  </a:lnTo>
                  <a:lnTo>
                    <a:pt x="223302" y="806746"/>
                  </a:lnTo>
                  <a:lnTo>
                    <a:pt x="180141" y="828303"/>
                  </a:lnTo>
                  <a:lnTo>
                    <a:pt x="158811" y="838846"/>
                  </a:lnTo>
                  <a:lnTo>
                    <a:pt x="150812" y="845612"/>
                  </a:lnTo>
                  <a:lnTo>
                    <a:pt x="147646" y="849388"/>
                  </a:lnTo>
                  <a:lnTo>
                    <a:pt x="132815" y="876610"/>
                  </a:lnTo>
                  <a:lnTo>
                    <a:pt x="124482" y="892188"/>
                  </a:lnTo>
                  <a:lnTo>
                    <a:pt x="113651" y="909182"/>
                  </a:lnTo>
                  <a:lnTo>
                    <a:pt x="110484" y="917522"/>
                  </a:lnTo>
                  <a:lnTo>
                    <a:pt x="107651" y="927278"/>
                  </a:lnTo>
                  <a:lnTo>
                    <a:pt x="96486" y="954657"/>
                  </a:lnTo>
                  <a:lnTo>
                    <a:pt x="90487" y="974641"/>
                  </a:lnTo>
                  <a:lnTo>
                    <a:pt x="79155" y="1007842"/>
                  </a:lnTo>
                  <a:lnTo>
                    <a:pt x="121649" y="1022319"/>
                  </a:lnTo>
                  <a:lnTo>
                    <a:pt x="155645" y="1030658"/>
                  </a:lnTo>
                  <a:lnTo>
                    <a:pt x="211304" y="1047967"/>
                  </a:lnTo>
                  <a:lnTo>
                    <a:pt x="216136" y="1049855"/>
                  </a:lnTo>
                  <a:lnTo>
                    <a:pt x="220136" y="1049855"/>
                  </a:lnTo>
                  <a:lnTo>
                    <a:pt x="225302" y="1050642"/>
                  </a:lnTo>
                  <a:lnTo>
                    <a:pt x="234467" y="1047967"/>
                  </a:lnTo>
                  <a:lnTo>
                    <a:pt x="248465" y="1044977"/>
                  </a:lnTo>
                  <a:lnTo>
                    <a:pt x="255298" y="1044191"/>
                  </a:lnTo>
                  <a:lnTo>
                    <a:pt x="260464" y="1042302"/>
                  </a:lnTo>
                  <a:lnTo>
                    <a:pt x="266463" y="1042302"/>
                  </a:lnTo>
                  <a:lnTo>
                    <a:pt x="271629" y="1043089"/>
                  </a:lnTo>
                  <a:lnTo>
                    <a:pt x="273629" y="1044191"/>
                  </a:lnTo>
                  <a:lnTo>
                    <a:pt x="275628" y="1044977"/>
                  </a:lnTo>
                  <a:lnTo>
                    <a:pt x="271629" y="1044191"/>
                  </a:lnTo>
                  <a:lnTo>
                    <a:pt x="267296" y="1044191"/>
                  </a:lnTo>
                  <a:lnTo>
                    <a:pt x="261297" y="1044191"/>
                  </a:lnTo>
                  <a:lnTo>
                    <a:pt x="256464" y="1044977"/>
                  </a:lnTo>
                  <a:lnTo>
                    <a:pt x="250465" y="1046866"/>
                  </a:lnTo>
                  <a:lnTo>
                    <a:pt x="244466" y="1046866"/>
                  </a:lnTo>
                  <a:lnTo>
                    <a:pt x="234467" y="1050642"/>
                  </a:lnTo>
                  <a:lnTo>
                    <a:pt x="226135" y="1051744"/>
                  </a:lnTo>
                  <a:lnTo>
                    <a:pt x="221302" y="1052530"/>
                  </a:lnTo>
                  <a:lnTo>
                    <a:pt x="216136" y="1049855"/>
                  </a:lnTo>
                  <a:lnTo>
                    <a:pt x="210137" y="1048754"/>
                  </a:lnTo>
                  <a:lnTo>
                    <a:pt x="207304" y="1047967"/>
                  </a:lnTo>
                  <a:lnTo>
                    <a:pt x="184807" y="1041201"/>
                  </a:lnTo>
                  <a:lnTo>
                    <a:pt x="135648" y="1027983"/>
                  </a:lnTo>
                  <a:lnTo>
                    <a:pt x="121649" y="1024207"/>
                  </a:lnTo>
                  <a:lnTo>
                    <a:pt x="95320" y="1016654"/>
                  </a:lnTo>
                  <a:lnTo>
                    <a:pt x="79155" y="1011619"/>
                  </a:lnTo>
                  <a:lnTo>
                    <a:pt x="72490" y="1033648"/>
                  </a:lnTo>
                  <a:lnTo>
                    <a:pt x="68490" y="1052530"/>
                  </a:lnTo>
                  <a:lnTo>
                    <a:pt x="77156" y="1100208"/>
                  </a:lnTo>
                  <a:lnTo>
                    <a:pt x="82488" y="1117202"/>
                  </a:lnTo>
                  <a:lnTo>
                    <a:pt x="82488" y="1126643"/>
                  </a:lnTo>
                  <a:lnTo>
                    <a:pt x="81155" y="1130420"/>
                  </a:lnTo>
                  <a:lnTo>
                    <a:pt x="74489" y="1143008"/>
                  </a:lnTo>
                  <a:lnTo>
                    <a:pt x="71156" y="1150561"/>
                  </a:lnTo>
                  <a:lnTo>
                    <a:pt x="64491" y="1170545"/>
                  </a:lnTo>
                  <a:lnTo>
                    <a:pt x="61158" y="1178098"/>
                  </a:lnTo>
                  <a:lnTo>
                    <a:pt x="62491" y="1183762"/>
                  </a:lnTo>
                  <a:lnTo>
                    <a:pt x="66490" y="1191315"/>
                  </a:lnTo>
                  <a:lnTo>
                    <a:pt x="77156" y="1221684"/>
                  </a:lnTo>
                  <a:lnTo>
                    <a:pt x="78489" y="1230339"/>
                  </a:lnTo>
                  <a:lnTo>
                    <a:pt x="77156" y="1238678"/>
                  </a:lnTo>
                  <a:lnTo>
                    <a:pt x="73156" y="1244343"/>
                  </a:lnTo>
                  <a:lnTo>
                    <a:pt x="69157" y="1248434"/>
                  </a:lnTo>
                  <a:lnTo>
                    <a:pt x="62491" y="1254099"/>
                  </a:lnTo>
                  <a:lnTo>
                    <a:pt x="53992" y="1257875"/>
                  </a:lnTo>
                  <a:lnTo>
                    <a:pt x="53159" y="1259764"/>
                  </a:lnTo>
                  <a:lnTo>
                    <a:pt x="53159" y="1264327"/>
                  </a:lnTo>
                  <a:lnTo>
                    <a:pt x="51992" y="1266215"/>
                  </a:lnTo>
                  <a:lnTo>
                    <a:pt x="39994" y="1275656"/>
                  </a:lnTo>
                  <a:lnTo>
                    <a:pt x="29162" y="1283209"/>
                  </a:lnTo>
                  <a:lnTo>
                    <a:pt x="7998" y="1300675"/>
                  </a:lnTo>
                  <a:lnTo>
                    <a:pt x="0" y="130335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6349836" y="2564437"/>
              <a:ext cx="38735" cy="34290"/>
            </a:xfrm>
            <a:custGeom>
              <a:avLst/>
              <a:gdLst/>
              <a:ahLst/>
              <a:cxnLst/>
              <a:rect l="l" t="t" r="r" b="b"/>
              <a:pathLst>
                <a:path w="38735" h="34289">
                  <a:moveTo>
                    <a:pt x="28496" y="0"/>
                  </a:moveTo>
                  <a:lnTo>
                    <a:pt x="25163" y="786"/>
                  </a:lnTo>
                  <a:lnTo>
                    <a:pt x="24496" y="3776"/>
                  </a:lnTo>
                  <a:lnTo>
                    <a:pt x="22496" y="7552"/>
                  </a:lnTo>
                  <a:lnTo>
                    <a:pt x="21163" y="9441"/>
                  </a:lnTo>
                  <a:lnTo>
                    <a:pt x="20497" y="11329"/>
                  </a:lnTo>
                  <a:lnTo>
                    <a:pt x="19164" y="13217"/>
                  </a:lnTo>
                  <a:lnTo>
                    <a:pt x="18497" y="15105"/>
                  </a:lnTo>
                  <a:lnTo>
                    <a:pt x="17164" y="16994"/>
                  </a:lnTo>
                  <a:lnTo>
                    <a:pt x="17164" y="22816"/>
                  </a:lnTo>
                  <a:lnTo>
                    <a:pt x="15164" y="23445"/>
                  </a:lnTo>
                  <a:lnTo>
                    <a:pt x="11998" y="24704"/>
                  </a:lnTo>
                  <a:lnTo>
                    <a:pt x="7165" y="22816"/>
                  </a:lnTo>
                  <a:lnTo>
                    <a:pt x="5999" y="20770"/>
                  </a:lnTo>
                  <a:lnTo>
                    <a:pt x="5999" y="15892"/>
                  </a:lnTo>
                  <a:lnTo>
                    <a:pt x="5165" y="14004"/>
                  </a:lnTo>
                  <a:lnTo>
                    <a:pt x="3166" y="11329"/>
                  </a:lnTo>
                  <a:lnTo>
                    <a:pt x="3166" y="6451"/>
                  </a:lnTo>
                  <a:lnTo>
                    <a:pt x="1166" y="6451"/>
                  </a:lnTo>
                  <a:lnTo>
                    <a:pt x="0" y="9441"/>
                  </a:lnTo>
                  <a:lnTo>
                    <a:pt x="1999" y="13217"/>
                  </a:lnTo>
                  <a:lnTo>
                    <a:pt x="3166" y="15892"/>
                  </a:lnTo>
                  <a:lnTo>
                    <a:pt x="1999" y="17780"/>
                  </a:lnTo>
                  <a:lnTo>
                    <a:pt x="1999" y="20770"/>
                  </a:lnTo>
                  <a:lnTo>
                    <a:pt x="5999" y="25333"/>
                  </a:lnTo>
                  <a:lnTo>
                    <a:pt x="7165" y="27221"/>
                  </a:lnTo>
                  <a:lnTo>
                    <a:pt x="7165" y="28480"/>
                  </a:lnTo>
                  <a:lnTo>
                    <a:pt x="5999" y="31470"/>
                  </a:lnTo>
                  <a:lnTo>
                    <a:pt x="11998" y="33358"/>
                  </a:lnTo>
                  <a:lnTo>
                    <a:pt x="13164" y="34145"/>
                  </a:lnTo>
                  <a:lnTo>
                    <a:pt x="13998" y="32257"/>
                  </a:lnTo>
                  <a:lnTo>
                    <a:pt x="13998" y="30369"/>
                  </a:lnTo>
                  <a:lnTo>
                    <a:pt x="17164" y="27221"/>
                  </a:lnTo>
                  <a:lnTo>
                    <a:pt x="20497" y="25333"/>
                  </a:lnTo>
                  <a:lnTo>
                    <a:pt x="24496" y="24704"/>
                  </a:lnTo>
                  <a:lnTo>
                    <a:pt x="28496" y="25333"/>
                  </a:lnTo>
                  <a:lnTo>
                    <a:pt x="30495" y="25333"/>
                  </a:lnTo>
                  <a:lnTo>
                    <a:pt x="29162" y="24704"/>
                  </a:lnTo>
                  <a:lnTo>
                    <a:pt x="28496" y="23445"/>
                  </a:lnTo>
                  <a:lnTo>
                    <a:pt x="22496" y="22816"/>
                  </a:lnTo>
                  <a:lnTo>
                    <a:pt x="20497" y="22816"/>
                  </a:lnTo>
                  <a:lnTo>
                    <a:pt x="19164" y="20770"/>
                  </a:lnTo>
                  <a:lnTo>
                    <a:pt x="21163" y="17780"/>
                  </a:lnTo>
                  <a:lnTo>
                    <a:pt x="24496" y="13217"/>
                  </a:lnTo>
                  <a:lnTo>
                    <a:pt x="25163" y="10227"/>
                  </a:lnTo>
                  <a:lnTo>
                    <a:pt x="25163" y="6451"/>
                  </a:lnTo>
                  <a:lnTo>
                    <a:pt x="27162" y="4563"/>
                  </a:lnTo>
                  <a:lnTo>
                    <a:pt x="30495" y="3776"/>
                  </a:lnTo>
                  <a:lnTo>
                    <a:pt x="35161" y="4563"/>
                  </a:lnTo>
                  <a:lnTo>
                    <a:pt x="36494" y="4563"/>
                  </a:lnTo>
                  <a:lnTo>
                    <a:pt x="37161" y="2674"/>
                  </a:lnTo>
                  <a:lnTo>
                    <a:pt x="38494" y="786"/>
                  </a:lnTo>
                  <a:lnTo>
                    <a:pt x="35161" y="2674"/>
                  </a:lnTo>
                  <a:lnTo>
                    <a:pt x="32495" y="1888"/>
                  </a:lnTo>
                  <a:lnTo>
                    <a:pt x="30495" y="786"/>
                  </a:lnTo>
                  <a:lnTo>
                    <a:pt x="2849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6349836" y="2564437"/>
              <a:ext cx="38735" cy="34290"/>
            </a:xfrm>
            <a:custGeom>
              <a:avLst/>
              <a:gdLst/>
              <a:ahLst/>
              <a:cxnLst/>
              <a:rect l="l" t="t" r="r" b="b"/>
              <a:pathLst>
                <a:path w="38735" h="34289">
                  <a:moveTo>
                    <a:pt x="13164" y="34145"/>
                  </a:moveTo>
                  <a:lnTo>
                    <a:pt x="11998" y="33358"/>
                  </a:lnTo>
                  <a:lnTo>
                    <a:pt x="5999" y="31470"/>
                  </a:lnTo>
                  <a:lnTo>
                    <a:pt x="7165" y="28480"/>
                  </a:lnTo>
                  <a:lnTo>
                    <a:pt x="7165" y="27221"/>
                  </a:lnTo>
                  <a:lnTo>
                    <a:pt x="5999" y="25333"/>
                  </a:lnTo>
                  <a:lnTo>
                    <a:pt x="1999" y="20770"/>
                  </a:lnTo>
                  <a:lnTo>
                    <a:pt x="1999" y="17780"/>
                  </a:lnTo>
                  <a:lnTo>
                    <a:pt x="3166" y="15892"/>
                  </a:lnTo>
                  <a:lnTo>
                    <a:pt x="1999" y="13217"/>
                  </a:lnTo>
                  <a:lnTo>
                    <a:pt x="0" y="9441"/>
                  </a:lnTo>
                  <a:lnTo>
                    <a:pt x="1166" y="6451"/>
                  </a:lnTo>
                  <a:lnTo>
                    <a:pt x="1999" y="6451"/>
                  </a:lnTo>
                  <a:lnTo>
                    <a:pt x="3166" y="6451"/>
                  </a:lnTo>
                  <a:lnTo>
                    <a:pt x="3166" y="8339"/>
                  </a:lnTo>
                  <a:lnTo>
                    <a:pt x="3166" y="11329"/>
                  </a:lnTo>
                  <a:lnTo>
                    <a:pt x="5165" y="14004"/>
                  </a:lnTo>
                  <a:lnTo>
                    <a:pt x="5999" y="15892"/>
                  </a:lnTo>
                  <a:lnTo>
                    <a:pt x="5999" y="20770"/>
                  </a:lnTo>
                  <a:lnTo>
                    <a:pt x="7165" y="22816"/>
                  </a:lnTo>
                  <a:lnTo>
                    <a:pt x="11998" y="24704"/>
                  </a:lnTo>
                  <a:lnTo>
                    <a:pt x="15164" y="23445"/>
                  </a:lnTo>
                  <a:lnTo>
                    <a:pt x="17164" y="22816"/>
                  </a:lnTo>
                  <a:lnTo>
                    <a:pt x="17164" y="20770"/>
                  </a:lnTo>
                  <a:lnTo>
                    <a:pt x="17164" y="16994"/>
                  </a:lnTo>
                  <a:lnTo>
                    <a:pt x="18497" y="15105"/>
                  </a:lnTo>
                  <a:lnTo>
                    <a:pt x="19164" y="13217"/>
                  </a:lnTo>
                  <a:lnTo>
                    <a:pt x="20497" y="11329"/>
                  </a:lnTo>
                  <a:lnTo>
                    <a:pt x="21163" y="9441"/>
                  </a:lnTo>
                  <a:lnTo>
                    <a:pt x="22496" y="7552"/>
                  </a:lnTo>
                  <a:lnTo>
                    <a:pt x="24496" y="3776"/>
                  </a:lnTo>
                  <a:lnTo>
                    <a:pt x="25163" y="786"/>
                  </a:lnTo>
                  <a:lnTo>
                    <a:pt x="28496" y="0"/>
                  </a:lnTo>
                  <a:lnTo>
                    <a:pt x="30495" y="786"/>
                  </a:lnTo>
                  <a:lnTo>
                    <a:pt x="32495" y="1888"/>
                  </a:lnTo>
                  <a:lnTo>
                    <a:pt x="35161" y="2674"/>
                  </a:lnTo>
                  <a:lnTo>
                    <a:pt x="38494" y="786"/>
                  </a:lnTo>
                  <a:lnTo>
                    <a:pt x="37161" y="2674"/>
                  </a:lnTo>
                  <a:lnTo>
                    <a:pt x="36494" y="4563"/>
                  </a:lnTo>
                  <a:lnTo>
                    <a:pt x="35161" y="4563"/>
                  </a:lnTo>
                  <a:lnTo>
                    <a:pt x="30495" y="3776"/>
                  </a:lnTo>
                  <a:lnTo>
                    <a:pt x="27162" y="4563"/>
                  </a:lnTo>
                  <a:lnTo>
                    <a:pt x="25163" y="6451"/>
                  </a:lnTo>
                  <a:lnTo>
                    <a:pt x="25163" y="10227"/>
                  </a:lnTo>
                  <a:lnTo>
                    <a:pt x="24496" y="13217"/>
                  </a:lnTo>
                  <a:lnTo>
                    <a:pt x="21163" y="17780"/>
                  </a:lnTo>
                  <a:lnTo>
                    <a:pt x="19164" y="20770"/>
                  </a:lnTo>
                  <a:lnTo>
                    <a:pt x="20497" y="22816"/>
                  </a:lnTo>
                  <a:lnTo>
                    <a:pt x="22496" y="22816"/>
                  </a:lnTo>
                  <a:lnTo>
                    <a:pt x="28496" y="23445"/>
                  </a:lnTo>
                  <a:lnTo>
                    <a:pt x="29162" y="24704"/>
                  </a:lnTo>
                  <a:lnTo>
                    <a:pt x="30495" y="25333"/>
                  </a:lnTo>
                  <a:lnTo>
                    <a:pt x="28496" y="25333"/>
                  </a:lnTo>
                  <a:lnTo>
                    <a:pt x="24496" y="24704"/>
                  </a:lnTo>
                  <a:lnTo>
                    <a:pt x="20497" y="25333"/>
                  </a:lnTo>
                  <a:lnTo>
                    <a:pt x="17164" y="27221"/>
                  </a:lnTo>
                  <a:lnTo>
                    <a:pt x="13998" y="30369"/>
                  </a:lnTo>
                  <a:lnTo>
                    <a:pt x="13998" y="32257"/>
                  </a:lnTo>
                  <a:lnTo>
                    <a:pt x="13164" y="34145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9" name="object 3609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4984416" y="4437461"/>
              <a:ext cx="224683" cy="67641"/>
            </a:xfrm>
            <a:prstGeom prst="rect">
              <a:avLst/>
            </a:prstGeom>
          </p:spPr>
        </p:pic>
        <p:sp>
          <p:nvSpPr>
            <p:cNvPr id="3610" name="object 3610"/>
            <p:cNvSpPr/>
            <p:nvPr/>
          </p:nvSpPr>
          <p:spPr>
            <a:xfrm>
              <a:off x="4134640" y="5700115"/>
              <a:ext cx="43180" cy="149860"/>
            </a:xfrm>
            <a:custGeom>
              <a:avLst/>
              <a:gdLst/>
              <a:ahLst/>
              <a:cxnLst/>
              <a:rect l="l" t="t" r="r" b="b"/>
              <a:pathLst>
                <a:path w="43179" h="149860">
                  <a:moveTo>
                    <a:pt x="34328" y="0"/>
                  </a:moveTo>
                  <a:lnTo>
                    <a:pt x="40327" y="13617"/>
                  </a:lnTo>
                  <a:lnTo>
                    <a:pt x="41161" y="16263"/>
                  </a:lnTo>
                  <a:lnTo>
                    <a:pt x="40327" y="23829"/>
                  </a:lnTo>
                  <a:lnTo>
                    <a:pt x="39161" y="38957"/>
                  </a:lnTo>
                  <a:lnTo>
                    <a:pt x="37161" y="48790"/>
                  </a:lnTo>
                  <a:lnTo>
                    <a:pt x="33162" y="62785"/>
                  </a:lnTo>
                  <a:lnTo>
                    <a:pt x="32328" y="66567"/>
                  </a:lnTo>
                  <a:lnTo>
                    <a:pt x="30329" y="73375"/>
                  </a:lnTo>
                  <a:lnTo>
                    <a:pt x="28329" y="86613"/>
                  </a:lnTo>
                  <a:lnTo>
                    <a:pt x="25163" y="95311"/>
                  </a:lnTo>
                  <a:lnTo>
                    <a:pt x="19164" y="107415"/>
                  </a:lnTo>
                  <a:lnTo>
                    <a:pt x="15997" y="114979"/>
                  </a:lnTo>
                  <a:lnTo>
                    <a:pt x="9998" y="127461"/>
                  </a:lnTo>
                  <a:lnTo>
                    <a:pt x="3999" y="141833"/>
                  </a:lnTo>
                  <a:lnTo>
                    <a:pt x="0" y="149397"/>
                  </a:lnTo>
                  <a:lnTo>
                    <a:pt x="3166" y="149397"/>
                  </a:lnTo>
                  <a:lnTo>
                    <a:pt x="7165" y="141833"/>
                  </a:lnTo>
                  <a:lnTo>
                    <a:pt x="9998" y="135025"/>
                  </a:lnTo>
                  <a:lnTo>
                    <a:pt x="13998" y="127461"/>
                  </a:lnTo>
                  <a:lnTo>
                    <a:pt x="19164" y="113089"/>
                  </a:lnTo>
                  <a:lnTo>
                    <a:pt x="22330" y="107415"/>
                  </a:lnTo>
                  <a:lnTo>
                    <a:pt x="27162" y="95311"/>
                  </a:lnTo>
                  <a:lnTo>
                    <a:pt x="28329" y="91530"/>
                  </a:lnTo>
                  <a:lnTo>
                    <a:pt x="32328" y="70349"/>
                  </a:lnTo>
                  <a:lnTo>
                    <a:pt x="34328" y="66567"/>
                  </a:lnTo>
                  <a:lnTo>
                    <a:pt x="39161" y="50681"/>
                  </a:lnTo>
                  <a:lnTo>
                    <a:pt x="40327" y="38957"/>
                  </a:lnTo>
                  <a:lnTo>
                    <a:pt x="43160" y="16263"/>
                  </a:lnTo>
                  <a:lnTo>
                    <a:pt x="43160" y="12482"/>
                  </a:lnTo>
                  <a:lnTo>
                    <a:pt x="34328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4140972" y="5703708"/>
              <a:ext cx="41275" cy="144780"/>
            </a:xfrm>
            <a:custGeom>
              <a:avLst/>
              <a:gdLst/>
              <a:ahLst/>
              <a:cxnLst/>
              <a:rect l="l" t="t" r="r" b="b"/>
              <a:pathLst>
                <a:path w="41275" h="144779">
                  <a:moveTo>
                    <a:pt x="0" y="144668"/>
                  </a:moveTo>
                  <a:lnTo>
                    <a:pt x="1499" y="141832"/>
                  </a:lnTo>
                  <a:lnTo>
                    <a:pt x="7498" y="127460"/>
                  </a:lnTo>
                  <a:lnTo>
                    <a:pt x="13498" y="114979"/>
                  </a:lnTo>
                  <a:lnTo>
                    <a:pt x="16664" y="107415"/>
                  </a:lnTo>
                  <a:lnTo>
                    <a:pt x="22663" y="95311"/>
                  </a:lnTo>
                  <a:lnTo>
                    <a:pt x="25829" y="86611"/>
                  </a:lnTo>
                  <a:lnTo>
                    <a:pt x="27829" y="73375"/>
                  </a:lnTo>
                  <a:lnTo>
                    <a:pt x="29829" y="66566"/>
                  </a:lnTo>
                  <a:lnTo>
                    <a:pt x="30662" y="62785"/>
                  </a:lnTo>
                  <a:lnTo>
                    <a:pt x="34661" y="48790"/>
                  </a:lnTo>
                  <a:lnTo>
                    <a:pt x="36661" y="38955"/>
                  </a:lnTo>
                  <a:lnTo>
                    <a:pt x="37828" y="23827"/>
                  </a:lnTo>
                  <a:lnTo>
                    <a:pt x="38661" y="16262"/>
                  </a:lnTo>
                  <a:lnTo>
                    <a:pt x="37828" y="13615"/>
                  </a:lnTo>
                  <a:lnTo>
                    <a:pt x="34661" y="6808"/>
                  </a:lnTo>
                  <a:lnTo>
                    <a:pt x="31828" y="0"/>
                  </a:lnTo>
                  <a:lnTo>
                    <a:pt x="36661" y="6808"/>
                  </a:lnTo>
                  <a:lnTo>
                    <a:pt x="40660" y="12481"/>
                  </a:lnTo>
                  <a:lnTo>
                    <a:pt x="40660" y="16262"/>
                  </a:lnTo>
                  <a:lnTo>
                    <a:pt x="37828" y="38200"/>
                  </a:lnTo>
                  <a:lnTo>
                    <a:pt x="37828" y="38955"/>
                  </a:lnTo>
                  <a:lnTo>
                    <a:pt x="36661" y="50681"/>
                  </a:lnTo>
                  <a:lnTo>
                    <a:pt x="31828" y="66566"/>
                  </a:lnTo>
                  <a:lnTo>
                    <a:pt x="29829" y="70349"/>
                  </a:lnTo>
                  <a:lnTo>
                    <a:pt x="27829" y="80938"/>
                  </a:lnTo>
                  <a:lnTo>
                    <a:pt x="16664" y="113087"/>
                  </a:lnTo>
                  <a:lnTo>
                    <a:pt x="11498" y="127460"/>
                  </a:lnTo>
                  <a:lnTo>
                    <a:pt x="7498" y="135024"/>
                  </a:lnTo>
                  <a:lnTo>
                    <a:pt x="4665" y="141832"/>
                  </a:lnTo>
                  <a:lnTo>
                    <a:pt x="3130" y="144668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2" name="object 3612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7991277" y="548703"/>
              <a:ext cx="191951" cy="246819"/>
            </a:xfrm>
            <a:prstGeom prst="rect">
              <a:avLst/>
            </a:prstGeom>
          </p:spPr>
        </p:pic>
        <p:pic>
          <p:nvPicPr>
            <p:cNvPr id="3613" name="object 3613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7470015" y="548711"/>
              <a:ext cx="121784" cy="112265"/>
            </a:xfrm>
            <a:prstGeom prst="rect">
              <a:avLst/>
            </a:prstGeom>
          </p:spPr>
        </p:pic>
        <p:sp>
          <p:nvSpPr>
            <p:cNvPr id="3614" name="object 3614"/>
            <p:cNvSpPr/>
            <p:nvPr/>
          </p:nvSpPr>
          <p:spPr>
            <a:xfrm>
              <a:off x="2376043" y="548754"/>
              <a:ext cx="2613025" cy="1123315"/>
            </a:xfrm>
            <a:custGeom>
              <a:avLst/>
              <a:gdLst/>
              <a:ahLst/>
              <a:cxnLst/>
              <a:rect l="l" t="t" r="r" b="b"/>
              <a:pathLst>
                <a:path w="2613025" h="1123314">
                  <a:moveTo>
                    <a:pt x="2535148" y="230682"/>
                  </a:moveTo>
                  <a:lnTo>
                    <a:pt x="2533154" y="229895"/>
                  </a:lnTo>
                  <a:lnTo>
                    <a:pt x="2529154" y="228790"/>
                  </a:lnTo>
                  <a:lnTo>
                    <a:pt x="2520315" y="229895"/>
                  </a:lnTo>
                  <a:lnTo>
                    <a:pt x="2509151" y="230682"/>
                  </a:lnTo>
                  <a:lnTo>
                    <a:pt x="2501150" y="232575"/>
                  </a:lnTo>
                  <a:lnTo>
                    <a:pt x="2495994" y="235712"/>
                  </a:lnTo>
                  <a:lnTo>
                    <a:pt x="2493988" y="235712"/>
                  </a:lnTo>
                  <a:lnTo>
                    <a:pt x="2493988" y="234454"/>
                  </a:lnTo>
                  <a:lnTo>
                    <a:pt x="2495156" y="229895"/>
                  </a:lnTo>
                  <a:lnTo>
                    <a:pt x="2499995" y="217462"/>
                  </a:lnTo>
                  <a:lnTo>
                    <a:pt x="2501989" y="211797"/>
                  </a:lnTo>
                  <a:lnTo>
                    <a:pt x="2504325" y="208026"/>
                  </a:lnTo>
                  <a:lnTo>
                    <a:pt x="2508326" y="202361"/>
                  </a:lnTo>
                  <a:lnTo>
                    <a:pt x="2511158" y="195592"/>
                  </a:lnTo>
                  <a:lnTo>
                    <a:pt x="2513152" y="187248"/>
                  </a:lnTo>
                  <a:lnTo>
                    <a:pt x="2511158" y="189928"/>
                  </a:lnTo>
                  <a:lnTo>
                    <a:pt x="2509151" y="197485"/>
                  </a:lnTo>
                  <a:lnTo>
                    <a:pt x="2506319" y="203466"/>
                  </a:lnTo>
                  <a:lnTo>
                    <a:pt x="2503157" y="207238"/>
                  </a:lnTo>
                  <a:lnTo>
                    <a:pt x="2499995" y="212902"/>
                  </a:lnTo>
                  <a:lnTo>
                    <a:pt x="2495156" y="226123"/>
                  </a:lnTo>
                  <a:lnTo>
                    <a:pt x="2491994" y="233832"/>
                  </a:lnTo>
                  <a:lnTo>
                    <a:pt x="2491155" y="238239"/>
                  </a:lnTo>
                  <a:lnTo>
                    <a:pt x="2489987" y="245160"/>
                  </a:lnTo>
                  <a:lnTo>
                    <a:pt x="2489987" y="248145"/>
                  </a:lnTo>
                  <a:lnTo>
                    <a:pt x="2487993" y="250037"/>
                  </a:lnTo>
                  <a:lnTo>
                    <a:pt x="2483154" y="251929"/>
                  </a:lnTo>
                  <a:lnTo>
                    <a:pt x="2468829" y="252717"/>
                  </a:lnTo>
                  <a:lnTo>
                    <a:pt x="2453995" y="252717"/>
                  </a:lnTo>
                  <a:lnTo>
                    <a:pt x="2450833" y="250825"/>
                  </a:lnTo>
                  <a:lnTo>
                    <a:pt x="2446832" y="248145"/>
                  </a:lnTo>
                  <a:lnTo>
                    <a:pt x="2442832" y="245160"/>
                  </a:lnTo>
                  <a:lnTo>
                    <a:pt x="2437993" y="238239"/>
                  </a:lnTo>
                  <a:lnTo>
                    <a:pt x="2432431" y="234454"/>
                  </a:lnTo>
                  <a:lnTo>
                    <a:pt x="2431504" y="233832"/>
                  </a:lnTo>
                  <a:lnTo>
                    <a:pt x="2427503" y="231787"/>
                  </a:lnTo>
                  <a:lnTo>
                    <a:pt x="2422664" y="231787"/>
                  </a:lnTo>
                  <a:lnTo>
                    <a:pt x="2420670" y="233832"/>
                  </a:lnTo>
                  <a:lnTo>
                    <a:pt x="2417495" y="241376"/>
                  </a:lnTo>
                  <a:lnTo>
                    <a:pt x="2416670" y="248145"/>
                  </a:lnTo>
                  <a:lnTo>
                    <a:pt x="2414663" y="250825"/>
                  </a:lnTo>
                  <a:lnTo>
                    <a:pt x="2410663" y="255701"/>
                  </a:lnTo>
                  <a:lnTo>
                    <a:pt x="2404668" y="255701"/>
                  </a:lnTo>
                  <a:lnTo>
                    <a:pt x="2395499" y="247053"/>
                  </a:lnTo>
                  <a:lnTo>
                    <a:pt x="2391854" y="245160"/>
                  </a:lnTo>
                  <a:lnTo>
                    <a:pt x="2390343" y="244373"/>
                  </a:lnTo>
                  <a:lnTo>
                    <a:pt x="2381504" y="244373"/>
                  </a:lnTo>
                  <a:lnTo>
                    <a:pt x="2378341" y="246265"/>
                  </a:lnTo>
                  <a:lnTo>
                    <a:pt x="2372334" y="253809"/>
                  </a:lnTo>
                  <a:lnTo>
                    <a:pt x="2370340" y="255701"/>
                  </a:lnTo>
                  <a:lnTo>
                    <a:pt x="2367508" y="258381"/>
                  </a:lnTo>
                  <a:lnTo>
                    <a:pt x="2361171" y="262153"/>
                  </a:lnTo>
                  <a:lnTo>
                    <a:pt x="2355177" y="264045"/>
                  </a:lnTo>
                  <a:lnTo>
                    <a:pt x="2348344" y="267030"/>
                  </a:lnTo>
                  <a:lnTo>
                    <a:pt x="2346337" y="268922"/>
                  </a:lnTo>
                  <a:lnTo>
                    <a:pt x="2342350" y="275374"/>
                  </a:lnTo>
                  <a:lnTo>
                    <a:pt x="2341181" y="280250"/>
                  </a:lnTo>
                  <a:lnTo>
                    <a:pt x="2340343" y="282130"/>
                  </a:lnTo>
                  <a:lnTo>
                    <a:pt x="2340610" y="282130"/>
                  </a:lnTo>
                  <a:lnTo>
                    <a:pt x="2338349" y="289687"/>
                  </a:lnTo>
                  <a:lnTo>
                    <a:pt x="2336342" y="298500"/>
                  </a:lnTo>
                  <a:lnTo>
                    <a:pt x="2329840" y="311721"/>
                  </a:lnTo>
                  <a:lnTo>
                    <a:pt x="2325852" y="323049"/>
                  </a:lnTo>
                  <a:lnTo>
                    <a:pt x="2323185" y="331698"/>
                  </a:lnTo>
                  <a:lnTo>
                    <a:pt x="2319845" y="335483"/>
                  </a:lnTo>
                  <a:lnTo>
                    <a:pt x="2315184" y="337362"/>
                  </a:lnTo>
                  <a:lnTo>
                    <a:pt x="2313851" y="338150"/>
                  </a:lnTo>
                  <a:lnTo>
                    <a:pt x="2313178" y="336270"/>
                  </a:lnTo>
                  <a:lnTo>
                    <a:pt x="2313851" y="333590"/>
                  </a:lnTo>
                  <a:lnTo>
                    <a:pt x="2313851" y="326821"/>
                  </a:lnTo>
                  <a:lnTo>
                    <a:pt x="2311844" y="312343"/>
                  </a:lnTo>
                  <a:lnTo>
                    <a:pt x="2305850" y="280250"/>
                  </a:lnTo>
                  <a:lnTo>
                    <a:pt x="2305659" y="280250"/>
                  </a:lnTo>
                  <a:lnTo>
                    <a:pt x="2305177" y="275374"/>
                  </a:lnTo>
                  <a:lnTo>
                    <a:pt x="2299855" y="245160"/>
                  </a:lnTo>
                  <a:lnTo>
                    <a:pt x="2295855" y="238239"/>
                  </a:lnTo>
                  <a:lnTo>
                    <a:pt x="2290686" y="235712"/>
                  </a:lnTo>
                  <a:lnTo>
                    <a:pt x="2282685" y="230682"/>
                  </a:lnTo>
                  <a:lnTo>
                    <a:pt x="2279853" y="226910"/>
                  </a:lnTo>
                  <a:lnTo>
                    <a:pt x="2278684" y="223126"/>
                  </a:lnTo>
                  <a:lnTo>
                    <a:pt x="2279853" y="219354"/>
                  </a:lnTo>
                  <a:lnTo>
                    <a:pt x="2281847" y="217462"/>
                  </a:lnTo>
                  <a:lnTo>
                    <a:pt x="2284679" y="216674"/>
                  </a:lnTo>
                  <a:lnTo>
                    <a:pt x="2289848" y="215582"/>
                  </a:lnTo>
                  <a:lnTo>
                    <a:pt x="2295855" y="214795"/>
                  </a:lnTo>
                  <a:lnTo>
                    <a:pt x="2311184" y="214795"/>
                  </a:lnTo>
                  <a:lnTo>
                    <a:pt x="2315184" y="213690"/>
                  </a:lnTo>
                  <a:lnTo>
                    <a:pt x="2316353" y="212902"/>
                  </a:lnTo>
                  <a:lnTo>
                    <a:pt x="2319185" y="211010"/>
                  </a:lnTo>
                  <a:lnTo>
                    <a:pt x="2323846" y="205346"/>
                  </a:lnTo>
                  <a:lnTo>
                    <a:pt x="2329180" y="198577"/>
                  </a:lnTo>
                  <a:lnTo>
                    <a:pt x="2331174" y="191820"/>
                  </a:lnTo>
                  <a:lnTo>
                    <a:pt x="2333180" y="184264"/>
                  </a:lnTo>
                  <a:lnTo>
                    <a:pt x="2333180" y="176707"/>
                  </a:lnTo>
                  <a:lnTo>
                    <a:pt x="2327846" y="170256"/>
                  </a:lnTo>
                  <a:lnTo>
                    <a:pt x="2325852" y="163334"/>
                  </a:lnTo>
                  <a:lnTo>
                    <a:pt x="2321852" y="157670"/>
                  </a:lnTo>
                  <a:lnTo>
                    <a:pt x="2317178" y="147129"/>
                  </a:lnTo>
                  <a:lnTo>
                    <a:pt x="2317178" y="135801"/>
                  </a:lnTo>
                  <a:lnTo>
                    <a:pt x="2317851" y="133121"/>
                  </a:lnTo>
                  <a:lnTo>
                    <a:pt x="2319845" y="127457"/>
                  </a:lnTo>
                  <a:lnTo>
                    <a:pt x="2327846" y="128244"/>
                  </a:lnTo>
                  <a:lnTo>
                    <a:pt x="2329726" y="127457"/>
                  </a:lnTo>
                  <a:lnTo>
                    <a:pt x="2332342" y="126352"/>
                  </a:lnTo>
                  <a:lnTo>
                    <a:pt x="2335174" y="122580"/>
                  </a:lnTo>
                  <a:lnTo>
                    <a:pt x="2337181" y="120688"/>
                  </a:lnTo>
                  <a:lnTo>
                    <a:pt x="2339175" y="118808"/>
                  </a:lnTo>
                  <a:lnTo>
                    <a:pt x="2344343" y="115023"/>
                  </a:lnTo>
                  <a:lnTo>
                    <a:pt x="2347176" y="113144"/>
                  </a:lnTo>
                  <a:lnTo>
                    <a:pt x="2353170" y="111252"/>
                  </a:lnTo>
                  <a:lnTo>
                    <a:pt x="2358339" y="109359"/>
                  </a:lnTo>
                  <a:lnTo>
                    <a:pt x="2370340" y="108102"/>
                  </a:lnTo>
                  <a:lnTo>
                    <a:pt x="2372334" y="108102"/>
                  </a:lnTo>
                  <a:lnTo>
                    <a:pt x="2372334" y="107899"/>
                  </a:lnTo>
                  <a:lnTo>
                    <a:pt x="2376335" y="107480"/>
                  </a:lnTo>
                  <a:lnTo>
                    <a:pt x="2392337" y="107480"/>
                  </a:lnTo>
                  <a:lnTo>
                    <a:pt x="2401506" y="106222"/>
                  </a:lnTo>
                  <a:lnTo>
                    <a:pt x="2409507" y="105587"/>
                  </a:lnTo>
                  <a:lnTo>
                    <a:pt x="2417495" y="104330"/>
                  </a:lnTo>
                  <a:lnTo>
                    <a:pt x="2425496" y="103695"/>
                  </a:lnTo>
                  <a:lnTo>
                    <a:pt x="2433497" y="102438"/>
                  </a:lnTo>
                  <a:lnTo>
                    <a:pt x="2452827" y="96151"/>
                  </a:lnTo>
                  <a:lnTo>
                    <a:pt x="2461996" y="92367"/>
                  </a:lnTo>
                  <a:lnTo>
                    <a:pt x="2471166" y="86550"/>
                  </a:lnTo>
                  <a:lnTo>
                    <a:pt x="2479154" y="86550"/>
                  </a:lnTo>
                  <a:lnTo>
                    <a:pt x="2479992" y="85445"/>
                  </a:lnTo>
                  <a:lnTo>
                    <a:pt x="2481161" y="82765"/>
                  </a:lnTo>
                  <a:lnTo>
                    <a:pt x="2481986" y="81673"/>
                  </a:lnTo>
                  <a:lnTo>
                    <a:pt x="2487155" y="80886"/>
                  </a:lnTo>
                  <a:lnTo>
                    <a:pt x="2489162" y="78676"/>
                  </a:lnTo>
                  <a:lnTo>
                    <a:pt x="2491155" y="77889"/>
                  </a:lnTo>
                  <a:lnTo>
                    <a:pt x="2489162" y="77889"/>
                  </a:lnTo>
                  <a:lnTo>
                    <a:pt x="2487155" y="74904"/>
                  </a:lnTo>
                  <a:lnTo>
                    <a:pt x="2487155" y="69240"/>
                  </a:lnTo>
                  <a:lnTo>
                    <a:pt x="2485161" y="63576"/>
                  </a:lnTo>
                  <a:lnTo>
                    <a:pt x="2483993" y="56019"/>
                  </a:lnTo>
                  <a:lnTo>
                    <a:pt x="2483993" y="50355"/>
                  </a:lnTo>
                  <a:lnTo>
                    <a:pt x="2485161" y="42011"/>
                  </a:lnTo>
                  <a:lnTo>
                    <a:pt x="2485987" y="29591"/>
                  </a:lnTo>
                  <a:lnTo>
                    <a:pt x="2483993" y="19989"/>
                  </a:lnTo>
                  <a:lnTo>
                    <a:pt x="2483993" y="15113"/>
                  </a:lnTo>
                  <a:lnTo>
                    <a:pt x="2485987" y="7556"/>
                  </a:lnTo>
                  <a:lnTo>
                    <a:pt x="2487155" y="0"/>
                  </a:lnTo>
                  <a:lnTo>
                    <a:pt x="2477160" y="0"/>
                  </a:lnTo>
                  <a:lnTo>
                    <a:pt x="2475992" y="6769"/>
                  </a:lnTo>
                  <a:lnTo>
                    <a:pt x="2477160" y="14325"/>
                  </a:lnTo>
                  <a:lnTo>
                    <a:pt x="2477986" y="22656"/>
                  </a:lnTo>
                  <a:lnTo>
                    <a:pt x="2477160" y="28321"/>
                  </a:lnTo>
                  <a:lnTo>
                    <a:pt x="2477986" y="42011"/>
                  </a:lnTo>
                  <a:lnTo>
                    <a:pt x="2479154" y="54127"/>
                  </a:lnTo>
                  <a:lnTo>
                    <a:pt x="2481161" y="64681"/>
                  </a:lnTo>
                  <a:lnTo>
                    <a:pt x="2483154" y="70345"/>
                  </a:lnTo>
                  <a:lnTo>
                    <a:pt x="2485161" y="74904"/>
                  </a:lnTo>
                  <a:lnTo>
                    <a:pt x="2483993" y="77889"/>
                  </a:lnTo>
                  <a:lnTo>
                    <a:pt x="2481986" y="79781"/>
                  </a:lnTo>
                  <a:lnTo>
                    <a:pt x="2477160" y="80886"/>
                  </a:lnTo>
                  <a:lnTo>
                    <a:pt x="2471991" y="81673"/>
                  </a:lnTo>
                  <a:lnTo>
                    <a:pt x="2444826" y="93002"/>
                  </a:lnTo>
                  <a:lnTo>
                    <a:pt x="2434666" y="98031"/>
                  </a:lnTo>
                  <a:lnTo>
                    <a:pt x="2425496" y="99923"/>
                  </a:lnTo>
                  <a:lnTo>
                    <a:pt x="2418664" y="99923"/>
                  </a:lnTo>
                  <a:lnTo>
                    <a:pt x="2412669" y="100545"/>
                  </a:lnTo>
                  <a:lnTo>
                    <a:pt x="2401506" y="102438"/>
                  </a:lnTo>
                  <a:lnTo>
                    <a:pt x="2391499" y="103695"/>
                  </a:lnTo>
                  <a:lnTo>
                    <a:pt x="2384336" y="102438"/>
                  </a:lnTo>
                  <a:lnTo>
                    <a:pt x="2372334" y="102438"/>
                  </a:lnTo>
                  <a:lnTo>
                    <a:pt x="2370340" y="102438"/>
                  </a:lnTo>
                  <a:lnTo>
                    <a:pt x="2354338" y="103695"/>
                  </a:lnTo>
                  <a:lnTo>
                    <a:pt x="2347176" y="103695"/>
                  </a:lnTo>
                  <a:lnTo>
                    <a:pt x="2345182" y="104330"/>
                  </a:lnTo>
                  <a:lnTo>
                    <a:pt x="2342350" y="106222"/>
                  </a:lnTo>
                  <a:lnTo>
                    <a:pt x="2339175" y="109359"/>
                  </a:lnTo>
                  <a:lnTo>
                    <a:pt x="2336342" y="115811"/>
                  </a:lnTo>
                  <a:lnTo>
                    <a:pt x="2333180" y="119595"/>
                  </a:lnTo>
                  <a:lnTo>
                    <a:pt x="2329840" y="120688"/>
                  </a:lnTo>
                  <a:lnTo>
                    <a:pt x="2327173" y="120688"/>
                  </a:lnTo>
                  <a:lnTo>
                    <a:pt x="2329180" y="115811"/>
                  </a:lnTo>
                  <a:lnTo>
                    <a:pt x="2327846" y="115023"/>
                  </a:lnTo>
                  <a:lnTo>
                    <a:pt x="2323185" y="119595"/>
                  </a:lnTo>
                  <a:lnTo>
                    <a:pt x="2317851" y="129349"/>
                  </a:lnTo>
                  <a:lnTo>
                    <a:pt x="2313178" y="141465"/>
                  </a:lnTo>
                  <a:lnTo>
                    <a:pt x="2313178" y="145237"/>
                  </a:lnTo>
                  <a:lnTo>
                    <a:pt x="2313851" y="148234"/>
                  </a:lnTo>
                  <a:lnTo>
                    <a:pt x="2317178" y="155778"/>
                  </a:lnTo>
                  <a:lnTo>
                    <a:pt x="2319185" y="163334"/>
                  </a:lnTo>
                  <a:lnTo>
                    <a:pt x="2323846" y="171043"/>
                  </a:lnTo>
                  <a:lnTo>
                    <a:pt x="2327846" y="178600"/>
                  </a:lnTo>
                  <a:lnTo>
                    <a:pt x="2329180" y="184264"/>
                  </a:lnTo>
                  <a:lnTo>
                    <a:pt x="2329180" y="188036"/>
                  </a:lnTo>
                  <a:lnTo>
                    <a:pt x="2325179" y="198577"/>
                  </a:lnTo>
                  <a:lnTo>
                    <a:pt x="2319845" y="207238"/>
                  </a:lnTo>
                  <a:lnTo>
                    <a:pt x="2315845" y="211010"/>
                  </a:lnTo>
                  <a:lnTo>
                    <a:pt x="2311184" y="212902"/>
                  </a:lnTo>
                  <a:lnTo>
                    <a:pt x="2303183" y="212902"/>
                  </a:lnTo>
                  <a:lnTo>
                    <a:pt x="2286685" y="211797"/>
                  </a:lnTo>
                  <a:lnTo>
                    <a:pt x="2276691" y="211797"/>
                  </a:lnTo>
                  <a:lnTo>
                    <a:pt x="2274684" y="214795"/>
                  </a:lnTo>
                  <a:lnTo>
                    <a:pt x="2274684" y="220459"/>
                  </a:lnTo>
                  <a:lnTo>
                    <a:pt x="2275852" y="226123"/>
                  </a:lnTo>
                  <a:lnTo>
                    <a:pt x="2283853" y="236347"/>
                  </a:lnTo>
                  <a:lnTo>
                    <a:pt x="2285847" y="241376"/>
                  </a:lnTo>
                  <a:lnTo>
                    <a:pt x="2288679" y="252717"/>
                  </a:lnTo>
                  <a:lnTo>
                    <a:pt x="2288679" y="257594"/>
                  </a:lnTo>
                  <a:lnTo>
                    <a:pt x="2293848" y="264045"/>
                  </a:lnTo>
                  <a:lnTo>
                    <a:pt x="2301849" y="274586"/>
                  </a:lnTo>
                  <a:lnTo>
                    <a:pt x="2303183" y="280250"/>
                  </a:lnTo>
                  <a:lnTo>
                    <a:pt x="2303183" y="282130"/>
                  </a:lnTo>
                  <a:lnTo>
                    <a:pt x="2303322" y="282130"/>
                  </a:lnTo>
                  <a:lnTo>
                    <a:pt x="2303843" y="288899"/>
                  </a:lnTo>
                  <a:lnTo>
                    <a:pt x="2303843" y="292684"/>
                  </a:lnTo>
                  <a:lnTo>
                    <a:pt x="2309850" y="308571"/>
                  </a:lnTo>
                  <a:lnTo>
                    <a:pt x="2309177" y="310464"/>
                  </a:lnTo>
                  <a:lnTo>
                    <a:pt x="2309177" y="314236"/>
                  </a:lnTo>
                  <a:lnTo>
                    <a:pt x="2307183" y="318173"/>
                  </a:lnTo>
                  <a:lnTo>
                    <a:pt x="2305850" y="320052"/>
                  </a:lnTo>
                  <a:lnTo>
                    <a:pt x="2305177" y="328714"/>
                  </a:lnTo>
                  <a:lnTo>
                    <a:pt x="2303183" y="339255"/>
                  </a:lnTo>
                  <a:lnTo>
                    <a:pt x="2301849" y="343814"/>
                  </a:lnTo>
                  <a:lnTo>
                    <a:pt x="2299182" y="345706"/>
                  </a:lnTo>
                  <a:lnTo>
                    <a:pt x="2278684" y="350583"/>
                  </a:lnTo>
                  <a:lnTo>
                    <a:pt x="2273858" y="349478"/>
                  </a:lnTo>
                  <a:lnTo>
                    <a:pt x="2269858" y="349478"/>
                  </a:lnTo>
                  <a:lnTo>
                    <a:pt x="2224354" y="365696"/>
                  </a:lnTo>
                  <a:lnTo>
                    <a:pt x="2211527" y="367576"/>
                  </a:lnTo>
                  <a:lnTo>
                    <a:pt x="2204199" y="367576"/>
                  </a:lnTo>
                  <a:lnTo>
                    <a:pt x="2176195" y="353263"/>
                  </a:lnTo>
                  <a:lnTo>
                    <a:pt x="2176195" y="347599"/>
                  </a:lnTo>
                  <a:lnTo>
                    <a:pt x="2177034" y="341934"/>
                  </a:lnTo>
                  <a:lnTo>
                    <a:pt x="2177034" y="334378"/>
                  </a:lnTo>
                  <a:lnTo>
                    <a:pt x="2178202" y="329819"/>
                  </a:lnTo>
                  <a:lnTo>
                    <a:pt x="2176195" y="327926"/>
                  </a:lnTo>
                  <a:lnTo>
                    <a:pt x="2176195" y="323837"/>
                  </a:lnTo>
                  <a:lnTo>
                    <a:pt x="2149868" y="297243"/>
                  </a:lnTo>
                  <a:lnTo>
                    <a:pt x="2143874" y="293471"/>
                  </a:lnTo>
                  <a:lnTo>
                    <a:pt x="2116709" y="285915"/>
                  </a:lnTo>
                  <a:lnTo>
                    <a:pt x="2091956" y="281254"/>
                  </a:lnTo>
                  <a:lnTo>
                    <a:pt x="2082711" y="279146"/>
                  </a:lnTo>
                  <a:lnTo>
                    <a:pt x="2072716" y="278358"/>
                  </a:lnTo>
                  <a:lnTo>
                    <a:pt x="2059381" y="279146"/>
                  </a:lnTo>
                  <a:lnTo>
                    <a:pt x="2051862" y="281597"/>
                  </a:lnTo>
                  <a:lnTo>
                    <a:pt x="2043379" y="284022"/>
                  </a:lnTo>
                  <a:lnTo>
                    <a:pt x="2040216" y="284022"/>
                  </a:lnTo>
                  <a:lnTo>
                    <a:pt x="2037384" y="285127"/>
                  </a:lnTo>
                  <a:lnTo>
                    <a:pt x="2025383" y="294563"/>
                  </a:lnTo>
                  <a:lnTo>
                    <a:pt x="2021052" y="296608"/>
                  </a:lnTo>
                  <a:lnTo>
                    <a:pt x="1977732" y="347599"/>
                  </a:lnTo>
                  <a:lnTo>
                    <a:pt x="1971725" y="355142"/>
                  </a:lnTo>
                  <a:lnTo>
                    <a:pt x="1969058" y="360807"/>
                  </a:lnTo>
                  <a:lnTo>
                    <a:pt x="1965731" y="370725"/>
                  </a:lnTo>
                  <a:lnTo>
                    <a:pt x="1961057" y="382054"/>
                  </a:lnTo>
                  <a:lnTo>
                    <a:pt x="1953729" y="394169"/>
                  </a:lnTo>
                  <a:lnTo>
                    <a:pt x="1947735" y="406603"/>
                  </a:lnTo>
                  <a:lnTo>
                    <a:pt x="1937727" y="417144"/>
                  </a:lnTo>
                  <a:lnTo>
                    <a:pt x="1933727" y="420916"/>
                  </a:lnTo>
                  <a:lnTo>
                    <a:pt x="1929739" y="434924"/>
                  </a:lnTo>
                  <a:lnTo>
                    <a:pt x="1925739" y="445630"/>
                  </a:lnTo>
                  <a:lnTo>
                    <a:pt x="1923732" y="452386"/>
                  </a:lnTo>
                  <a:lnTo>
                    <a:pt x="1921738" y="454279"/>
                  </a:lnTo>
                  <a:lnTo>
                    <a:pt x="1920570" y="454279"/>
                  </a:lnTo>
                  <a:lnTo>
                    <a:pt x="1919732" y="453174"/>
                  </a:lnTo>
                  <a:lnTo>
                    <a:pt x="1919732" y="448614"/>
                  </a:lnTo>
                  <a:lnTo>
                    <a:pt x="1918563" y="448614"/>
                  </a:lnTo>
                  <a:lnTo>
                    <a:pt x="1917407" y="459943"/>
                  </a:lnTo>
                  <a:lnTo>
                    <a:pt x="1917407" y="463715"/>
                  </a:lnTo>
                  <a:lnTo>
                    <a:pt x="1913407" y="478828"/>
                  </a:lnTo>
                  <a:lnTo>
                    <a:pt x="1911400" y="493141"/>
                  </a:lnTo>
                  <a:lnTo>
                    <a:pt x="1909406" y="496925"/>
                  </a:lnTo>
                  <a:lnTo>
                    <a:pt x="1909406" y="499592"/>
                  </a:lnTo>
                  <a:lnTo>
                    <a:pt x="1912569" y="508406"/>
                  </a:lnTo>
                  <a:lnTo>
                    <a:pt x="1914575" y="515962"/>
                  </a:lnTo>
                  <a:lnTo>
                    <a:pt x="1915401" y="522262"/>
                  </a:lnTo>
                  <a:lnTo>
                    <a:pt x="1916569" y="537832"/>
                  </a:lnTo>
                  <a:lnTo>
                    <a:pt x="1916569" y="560489"/>
                  </a:lnTo>
                  <a:lnTo>
                    <a:pt x="1897405" y="594639"/>
                  </a:lnTo>
                  <a:lnTo>
                    <a:pt x="1889404" y="599516"/>
                  </a:lnTo>
                  <a:lnTo>
                    <a:pt x="1881403" y="605180"/>
                  </a:lnTo>
                  <a:lnTo>
                    <a:pt x="1859407" y="613841"/>
                  </a:lnTo>
                  <a:lnTo>
                    <a:pt x="1853412" y="614616"/>
                  </a:lnTo>
                  <a:lnTo>
                    <a:pt x="1848916" y="615721"/>
                  </a:lnTo>
                  <a:lnTo>
                    <a:pt x="1834908" y="620280"/>
                  </a:lnTo>
                  <a:lnTo>
                    <a:pt x="1834248" y="620280"/>
                  </a:lnTo>
                  <a:lnTo>
                    <a:pt x="1834908" y="621385"/>
                  </a:lnTo>
                  <a:lnTo>
                    <a:pt x="1836915" y="620280"/>
                  </a:lnTo>
                  <a:lnTo>
                    <a:pt x="1844243" y="619506"/>
                  </a:lnTo>
                  <a:lnTo>
                    <a:pt x="1836242" y="623277"/>
                  </a:lnTo>
                  <a:lnTo>
                    <a:pt x="1830082" y="624065"/>
                  </a:lnTo>
                  <a:lnTo>
                    <a:pt x="1826082" y="624065"/>
                  </a:lnTo>
                  <a:lnTo>
                    <a:pt x="1816912" y="627837"/>
                  </a:lnTo>
                  <a:lnTo>
                    <a:pt x="1810918" y="630834"/>
                  </a:lnTo>
                  <a:lnTo>
                    <a:pt x="1799755" y="633501"/>
                  </a:lnTo>
                  <a:lnTo>
                    <a:pt x="1780921" y="640270"/>
                  </a:lnTo>
                  <a:lnTo>
                    <a:pt x="1767751" y="644042"/>
                  </a:lnTo>
                  <a:lnTo>
                    <a:pt x="1755762" y="646722"/>
                  </a:lnTo>
                  <a:lnTo>
                    <a:pt x="1739265" y="648614"/>
                  </a:lnTo>
                  <a:lnTo>
                    <a:pt x="1712595" y="653643"/>
                  </a:lnTo>
                  <a:lnTo>
                    <a:pt x="1692097" y="655535"/>
                  </a:lnTo>
                  <a:lnTo>
                    <a:pt x="1666938" y="658520"/>
                  </a:lnTo>
                  <a:lnTo>
                    <a:pt x="1650111" y="658520"/>
                  </a:lnTo>
                  <a:lnTo>
                    <a:pt x="1636941" y="657428"/>
                  </a:lnTo>
                  <a:lnTo>
                    <a:pt x="1624939" y="658520"/>
                  </a:lnTo>
                  <a:lnTo>
                    <a:pt x="1615782" y="658520"/>
                  </a:lnTo>
                  <a:lnTo>
                    <a:pt x="1612938" y="659307"/>
                  </a:lnTo>
                  <a:lnTo>
                    <a:pt x="1606448" y="660412"/>
                  </a:lnTo>
                  <a:lnTo>
                    <a:pt x="1595615" y="660412"/>
                  </a:lnTo>
                  <a:lnTo>
                    <a:pt x="1588452" y="659307"/>
                  </a:lnTo>
                  <a:lnTo>
                    <a:pt x="1584452" y="660412"/>
                  </a:lnTo>
                  <a:lnTo>
                    <a:pt x="1580451" y="662305"/>
                  </a:lnTo>
                  <a:lnTo>
                    <a:pt x="1576451" y="664972"/>
                  </a:lnTo>
                  <a:lnTo>
                    <a:pt x="1573288" y="667969"/>
                  </a:lnTo>
                  <a:lnTo>
                    <a:pt x="1571282" y="671741"/>
                  </a:lnTo>
                  <a:lnTo>
                    <a:pt x="1570456" y="672528"/>
                  </a:lnTo>
                  <a:lnTo>
                    <a:pt x="1568450" y="673633"/>
                  </a:lnTo>
                  <a:lnTo>
                    <a:pt x="1563281" y="679297"/>
                  </a:lnTo>
                  <a:lnTo>
                    <a:pt x="1561287" y="683856"/>
                  </a:lnTo>
                  <a:lnTo>
                    <a:pt x="1560449" y="686841"/>
                  </a:lnTo>
                  <a:lnTo>
                    <a:pt x="1556448" y="690626"/>
                  </a:lnTo>
                  <a:lnTo>
                    <a:pt x="1556448" y="691413"/>
                  </a:lnTo>
                  <a:lnTo>
                    <a:pt x="1555280" y="695502"/>
                  </a:lnTo>
                  <a:lnTo>
                    <a:pt x="1555280" y="698182"/>
                  </a:lnTo>
                  <a:lnTo>
                    <a:pt x="1552448" y="704938"/>
                  </a:lnTo>
                  <a:lnTo>
                    <a:pt x="1550454" y="712647"/>
                  </a:lnTo>
                  <a:lnTo>
                    <a:pt x="1547291" y="718947"/>
                  </a:lnTo>
                  <a:lnTo>
                    <a:pt x="1545285" y="731532"/>
                  </a:lnTo>
                  <a:lnTo>
                    <a:pt x="1541284" y="753402"/>
                  </a:lnTo>
                  <a:lnTo>
                    <a:pt x="1538122" y="761746"/>
                  </a:lnTo>
                  <a:lnTo>
                    <a:pt x="1534121" y="781735"/>
                  </a:lnTo>
                  <a:lnTo>
                    <a:pt x="1534121" y="788657"/>
                  </a:lnTo>
                  <a:lnTo>
                    <a:pt x="1533283" y="795108"/>
                  </a:lnTo>
                  <a:lnTo>
                    <a:pt x="1531289" y="799985"/>
                  </a:lnTo>
                  <a:lnTo>
                    <a:pt x="1527289" y="805649"/>
                  </a:lnTo>
                  <a:lnTo>
                    <a:pt x="1526120" y="811314"/>
                  </a:lnTo>
                  <a:lnTo>
                    <a:pt x="1521294" y="829411"/>
                  </a:lnTo>
                  <a:lnTo>
                    <a:pt x="1517294" y="842632"/>
                  </a:lnTo>
                  <a:lnTo>
                    <a:pt x="1517700" y="842632"/>
                  </a:lnTo>
                  <a:lnTo>
                    <a:pt x="1513293" y="862761"/>
                  </a:lnTo>
                  <a:lnTo>
                    <a:pt x="1512125" y="872998"/>
                  </a:lnTo>
                  <a:lnTo>
                    <a:pt x="1511287" y="876769"/>
                  </a:lnTo>
                  <a:lnTo>
                    <a:pt x="1513293" y="889203"/>
                  </a:lnTo>
                  <a:lnTo>
                    <a:pt x="1514119" y="897851"/>
                  </a:lnTo>
                  <a:lnTo>
                    <a:pt x="1514119" y="902423"/>
                  </a:lnTo>
                  <a:lnTo>
                    <a:pt x="1507286" y="934516"/>
                  </a:lnTo>
                  <a:lnTo>
                    <a:pt x="1507286" y="953871"/>
                  </a:lnTo>
                  <a:lnTo>
                    <a:pt x="1505292" y="958443"/>
                  </a:lnTo>
                  <a:lnTo>
                    <a:pt x="1505292" y="965200"/>
                  </a:lnTo>
                  <a:lnTo>
                    <a:pt x="1502130" y="987234"/>
                  </a:lnTo>
                  <a:lnTo>
                    <a:pt x="1498130" y="995413"/>
                  </a:lnTo>
                  <a:lnTo>
                    <a:pt x="1496123" y="1002334"/>
                  </a:lnTo>
                  <a:lnTo>
                    <a:pt x="1494129" y="1006119"/>
                  </a:lnTo>
                  <a:lnTo>
                    <a:pt x="1490129" y="1008786"/>
                  </a:lnTo>
                  <a:lnTo>
                    <a:pt x="1463636" y="1023112"/>
                  </a:lnTo>
                  <a:lnTo>
                    <a:pt x="1451635" y="1027988"/>
                  </a:lnTo>
                  <a:lnTo>
                    <a:pt x="1431632" y="1037424"/>
                  </a:lnTo>
                  <a:lnTo>
                    <a:pt x="1419631" y="1043876"/>
                  </a:lnTo>
                  <a:lnTo>
                    <a:pt x="1414475" y="1045768"/>
                  </a:lnTo>
                  <a:lnTo>
                    <a:pt x="1409636" y="1050645"/>
                  </a:lnTo>
                  <a:lnTo>
                    <a:pt x="1403642" y="1055204"/>
                  </a:lnTo>
                  <a:lnTo>
                    <a:pt x="1397304" y="1058202"/>
                  </a:lnTo>
                  <a:lnTo>
                    <a:pt x="1387309" y="1064018"/>
                  </a:lnTo>
                  <a:lnTo>
                    <a:pt x="1379308" y="1070787"/>
                  </a:lnTo>
                  <a:lnTo>
                    <a:pt x="1373149" y="1074559"/>
                  </a:lnTo>
                  <a:lnTo>
                    <a:pt x="1369148" y="1075347"/>
                  </a:lnTo>
                  <a:lnTo>
                    <a:pt x="1351978" y="1084008"/>
                  </a:lnTo>
                  <a:lnTo>
                    <a:pt x="1345984" y="1085888"/>
                  </a:lnTo>
                  <a:lnTo>
                    <a:pt x="1343152" y="1088567"/>
                  </a:lnTo>
                  <a:lnTo>
                    <a:pt x="1339151" y="1091552"/>
                  </a:lnTo>
                  <a:lnTo>
                    <a:pt x="1335151" y="1095336"/>
                  </a:lnTo>
                  <a:lnTo>
                    <a:pt x="1323987" y="1101001"/>
                  </a:lnTo>
                  <a:lnTo>
                    <a:pt x="1309992" y="1105877"/>
                  </a:lnTo>
                  <a:lnTo>
                    <a:pt x="1292821" y="1110437"/>
                  </a:lnTo>
                  <a:lnTo>
                    <a:pt x="1279652" y="1115314"/>
                  </a:lnTo>
                  <a:lnTo>
                    <a:pt x="1272819" y="1117206"/>
                  </a:lnTo>
                  <a:lnTo>
                    <a:pt x="1249654" y="1117206"/>
                  </a:lnTo>
                  <a:lnTo>
                    <a:pt x="1241666" y="1115314"/>
                  </a:lnTo>
                  <a:lnTo>
                    <a:pt x="1235659" y="1113434"/>
                  </a:lnTo>
                  <a:lnTo>
                    <a:pt x="1228331" y="1108557"/>
                  </a:lnTo>
                  <a:lnTo>
                    <a:pt x="1220330" y="1103985"/>
                  </a:lnTo>
                  <a:lnTo>
                    <a:pt x="1213167" y="1097216"/>
                  </a:lnTo>
                  <a:lnTo>
                    <a:pt x="1186002" y="1068057"/>
                  </a:lnTo>
                  <a:lnTo>
                    <a:pt x="1186002" y="1067803"/>
                  </a:lnTo>
                  <a:lnTo>
                    <a:pt x="1184008" y="1065911"/>
                  </a:lnTo>
                  <a:lnTo>
                    <a:pt x="1174000" y="1056309"/>
                  </a:lnTo>
                  <a:lnTo>
                    <a:pt x="1169174" y="1047661"/>
                  </a:lnTo>
                  <a:lnTo>
                    <a:pt x="1169174" y="1044981"/>
                  </a:lnTo>
                  <a:lnTo>
                    <a:pt x="1171168" y="1041209"/>
                  </a:lnTo>
                  <a:lnTo>
                    <a:pt x="1171168" y="1040104"/>
                  </a:lnTo>
                  <a:lnTo>
                    <a:pt x="1170000" y="1038212"/>
                  </a:lnTo>
                  <a:lnTo>
                    <a:pt x="1169174" y="1038212"/>
                  </a:lnTo>
                  <a:lnTo>
                    <a:pt x="1167168" y="1041209"/>
                  </a:lnTo>
                  <a:lnTo>
                    <a:pt x="1163167" y="1039317"/>
                  </a:lnTo>
                  <a:lnTo>
                    <a:pt x="1161173" y="1033653"/>
                  </a:lnTo>
                  <a:lnTo>
                    <a:pt x="1158836" y="1028776"/>
                  </a:lnTo>
                  <a:lnTo>
                    <a:pt x="1156004" y="1026096"/>
                  </a:lnTo>
                  <a:lnTo>
                    <a:pt x="1144676" y="1019327"/>
                  </a:lnTo>
                  <a:lnTo>
                    <a:pt x="1136015" y="1011783"/>
                  </a:lnTo>
                  <a:lnTo>
                    <a:pt x="1126680" y="1003122"/>
                  </a:lnTo>
                  <a:lnTo>
                    <a:pt x="1117511" y="991641"/>
                  </a:lnTo>
                  <a:lnTo>
                    <a:pt x="1108684" y="985342"/>
                  </a:lnTo>
                  <a:lnTo>
                    <a:pt x="1047191" y="967879"/>
                  </a:lnTo>
                  <a:lnTo>
                    <a:pt x="1038352" y="967092"/>
                  </a:lnTo>
                  <a:lnTo>
                    <a:pt x="1017854" y="962215"/>
                  </a:lnTo>
                  <a:lnTo>
                    <a:pt x="1011199" y="959535"/>
                  </a:lnTo>
                  <a:lnTo>
                    <a:pt x="1005865" y="958443"/>
                  </a:lnTo>
                  <a:lnTo>
                    <a:pt x="989863" y="958443"/>
                  </a:lnTo>
                  <a:lnTo>
                    <a:pt x="985862" y="957656"/>
                  </a:lnTo>
                  <a:lnTo>
                    <a:pt x="971867" y="952766"/>
                  </a:lnTo>
                  <a:lnTo>
                    <a:pt x="942708" y="943330"/>
                  </a:lnTo>
                  <a:lnTo>
                    <a:pt x="919543" y="932637"/>
                  </a:lnTo>
                  <a:lnTo>
                    <a:pt x="910209" y="928852"/>
                  </a:lnTo>
                  <a:lnTo>
                    <a:pt x="896213" y="921296"/>
                  </a:lnTo>
                  <a:lnTo>
                    <a:pt x="878217" y="909967"/>
                  </a:lnTo>
                  <a:lnTo>
                    <a:pt x="871042" y="906195"/>
                  </a:lnTo>
                  <a:lnTo>
                    <a:pt x="857046" y="900531"/>
                  </a:lnTo>
                  <a:lnTo>
                    <a:pt x="849045" y="898639"/>
                  </a:lnTo>
                  <a:lnTo>
                    <a:pt x="843051" y="898639"/>
                  </a:lnTo>
                  <a:lnTo>
                    <a:pt x="835050" y="897851"/>
                  </a:lnTo>
                  <a:lnTo>
                    <a:pt x="829881" y="896759"/>
                  </a:lnTo>
                  <a:lnTo>
                    <a:pt x="823048" y="897851"/>
                  </a:lnTo>
                  <a:lnTo>
                    <a:pt x="814717" y="900531"/>
                  </a:lnTo>
                  <a:lnTo>
                    <a:pt x="795883" y="911072"/>
                  </a:lnTo>
                  <a:lnTo>
                    <a:pt x="786726" y="915631"/>
                  </a:lnTo>
                  <a:lnTo>
                    <a:pt x="770559" y="919416"/>
                  </a:lnTo>
                  <a:lnTo>
                    <a:pt x="751395" y="926973"/>
                  </a:lnTo>
                  <a:lnTo>
                    <a:pt x="731393" y="935774"/>
                  </a:lnTo>
                  <a:lnTo>
                    <a:pt x="703072" y="944435"/>
                  </a:lnTo>
                  <a:lnTo>
                    <a:pt x="692238" y="945222"/>
                  </a:lnTo>
                  <a:lnTo>
                    <a:pt x="685076" y="945222"/>
                  </a:lnTo>
                  <a:lnTo>
                    <a:pt x="651738" y="921296"/>
                  </a:lnTo>
                  <a:lnTo>
                    <a:pt x="613752" y="887310"/>
                  </a:lnTo>
                  <a:lnTo>
                    <a:pt x="586587" y="857885"/>
                  </a:lnTo>
                  <a:lnTo>
                    <a:pt x="574255" y="840740"/>
                  </a:lnTo>
                  <a:lnTo>
                    <a:pt x="574065" y="840740"/>
                  </a:lnTo>
                  <a:lnTo>
                    <a:pt x="541426" y="795108"/>
                  </a:lnTo>
                  <a:lnTo>
                    <a:pt x="528929" y="779208"/>
                  </a:lnTo>
                  <a:lnTo>
                    <a:pt x="524929" y="773074"/>
                  </a:lnTo>
                  <a:lnTo>
                    <a:pt x="522922" y="770407"/>
                  </a:lnTo>
                  <a:lnTo>
                    <a:pt x="518922" y="766622"/>
                  </a:lnTo>
                  <a:lnTo>
                    <a:pt x="501764" y="748525"/>
                  </a:lnTo>
                  <a:lnTo>
                    <a:pt x="492328" y="736409"/>
                  </a:lnTo>
                  <a:lnTo>
                    <a:pt x="480326" y="720839"/>
                  </a:lnTo>
                  <a:lnTo>
                    <a:pt x="476935" y="716432"/>
                  </a:lnTo>
                  <a:lnTo>
                    <a:pt x="465772" y="703846"/>
                  </a:lnTo>
                  <a:lnTo>
                    <a:pt x="449770" y="687628"/>
                  </a:lnTo>
                  <a:lnTo>
                    <a:pt x="436600" y="676300"/>
                  </a:lnTo>
                  <a:lnTo>
                    <a:pt x="425272" y="669848"/>
                  </a:lnTo>
                  <a:lnTo>
                    <a:pt x="423278" y="666864"/>
                  </a:lnTo>
                  <a:lnTo>
                    <a:pt x="419277" y="666076"/>
                  </a:lnTo>
                  <a:lnTo>
                    <a:pt x="416610" y="664184"/>
                  </a:lnTo>
                  <a:lnTo>
                    <a:pt x="414604" y="662305"/>
                  </a:lnTo>
                  <a:lnTo>
                    <a:pt x="411276" y="661200"/>
                  </a:lnTo>
                  <a:lnTo>
                    <a:pt x="408609" y="660412"/>
                  </a:lnTo>
                  <a:lnTo>
                    <a:pt x="406615" y="659307"/>
                  </a:lnTo>
                  <a:lnTo>
                    <a:pt x="406615" y="658520"/>
                  </a:lnTo>
                  <a:lnTo>
                    <a:pt x="400113" y="658520"/>
                  </a:lnTo>
                  <a:lnTo>
                    <a:pt x="396316" y="656640"/>
                  </a:lnTo>
                  <a:lnTo>
                    <a:pt x="394106" y="655535"/>
                  </a:lnTo>
                  <a:lnTo>
                    <a:pt x="392112" y="654748"/>
                  </a:lnTo>
                  <a:lnTo>
                    <a:pt x="388112" y="654748"/>
                  </a:lnTo>
                  <a:lnTo>
                    <a:pt x="384111" y="652856"/>
                  </a:lnTo>
                  <a:lnTo>
                    <a:pt x="382117" y="651751"/>
                  </a:lnTo>
                  <a:lnTo>
                    <a:pt x="371284" y="651751"/>
                  </a:lnTo>
                  <a:lnTo>
                    <a:pt x="358952" y="649871"/>
                  </a:lnTo>
                  <a:lnTo>
                    <a:pt x="356120" y="650494"/>
                  </a:lnTo>
                  <a:lnTo>
                    <a:pt x="352945" y="652856"/>
                  </a:lnTo>
                  <a:lnTo>
                    <a:pt x="348119" y="653643"/>
                  </a:lnTo>
                  <a:lnTo>
                    <a:pt x="338950" y="653643"/>
                  </a:lnTo>
                  <a:lnTo>
                    <a:pt x="336118" y="654748"/>
                  </a:lnTo>
                  <a:lnTo>
                    <a:pt x="334124" y="654748"/>
                  </a:lnTo>
                  <a:lnTo>
                    <a:pt x="330949" y="653643"/>
                  </a:lnTo>
                  <a:lnTo>
                    <a:pt x="328955" y="653643"/>
                  </a:lnTo>
                  <a:lnTo>
                    <a:pt x="321792" y="655535"/>
                  </a:lnTo>
                  <a:lnTo>
                    <a:pt x="299618" y="655535"/>
                  </a:lnTo>
                  <a:lnTo>
                    <a:pt x="296456" y="656640"/>
                  </a:lnTo>
                  <a:lnTo>
                    <a:pt x="271627" y="656640"/>
                  </a:lnTo>
                  <a:lnTo>
                    <a:pt x="260464" y="655535"/>
                  </a:lnTo>
                  <a:lnTo>
                    <a:pt x="253301" y="654748"/>
                  </a:lnTo>
                  <a:lnTo>
                    <a:pt x="251294" y="655535"/>
                  </a:lnTo>
                  <a:lnTo>
                    <a:pt x="249301" y="656640"/>
                  </a:lnTo>
                  <a:lnTo>
                    <a:pt x="247294" y="659307"/>
                  </a:lnTo>
                  <a:lnTo>
                    <a:pt x="244462" y="659307"/>
                  </a:lnTo>
                  <a:lnTo>
                    <a:pt x="244462" y="658520"/>
                  </a:lnTo>
                  <a:lnTo>
                    <a:pt x="245300" y="656640"/>
                  </a:lnTo>
                  <a:lnTo>
                    <a:pt x="244462" y="654748"/>
                  </a:lnTo>
                  <a:lnTo>
                    <a:pt x="242468" y="653643"/>
                  </a:lnTo>
                  <a:lnTo>
                    <a:pt x="237299" y="651751"/>
                  </a:lnTo>
                  <a:lnTo>
                    <a:pt x="233299" y="651751"/>
                  </a:lnTo>
                  <a:lnTo>
                    <a:pt x="233299" y="650494"/>
                  </a:lnTo>
                  <a:lnTo>
                    <a:pt x="232460" y="648614"/>
                  </a:lnTo>
                  <a:lnTo>
                    <a:pt x="231305" y="647979"/>
                  </a:lnTo>
                  <a:lnTo>
                    <a:pt x="230136" y="647979"/>
                  </a:lnTo>
                  <a:lnTo>
                    <a:pt x="229298" y="649871"/>
                  </a:lnTo>
                  <a:lnTo>
                    <a:pt x="227304" y="650494"/>
                  </a:lnTo>
                  <a:lnTo>
                    <a:pt x="225298" y="650494"/>
                  </a:lnTo>
                  <a:lnTo>
                    <a:pt x="194144" y="644042"/>
                  </a:lnTo>
                  <a:lnTo>
                    <a:pt x="190144" y="642950"/>
                  </a:lnTo>
                  <a:lnTo>
                    <a:pt x="186143" y="641540"/>
                  </a:lnTo>
                  <a:lnTo>
                    <a:pt x="186143" y="670636"/>
                  </a:lnTo>
                  <a:lnTo>
                    <a:pt x="186143" y="671741"/>
                  </a:lnTo>
                  <a:lnTo>
                    <a:pt x="182143" y="671741"/>
                  </a:lnTo>
                  <a:lnTo>
                    <a:pt x="176809" y="670636"/>
                  </a:lnTo>
                  <a:lnTo>
                    <a:pt x="172135" y="670636"/>
                  </a:lnTo>
                  <a:lnTo>
                    <a:pt x="164807" y="671741"/>
                  </a:lnTo>
                  <a:lnTo>
                    <a:pt x="158813" y="672528"/>
                  </a:lnTo>
                  <a:lnTo>
                    <a:pt x="148805" y="672528"/>
                  </a:lnTo>
                  <a:lnTo>
                    <a:pt x="144818" y="671741"/>
                  </a:lnTo>
                  <a:lnTo>
                    <a:pt x="141643" y="671741"/>
                  </a:lnTo>
                  <a:lnTo>
                    <a:pt x="140817" y="672528"/>
                  </a:lnTo>
                  <a:lnTo>
                    <a:pt x="139649" y="671741"/>
                  </a:lnTo>
                  <a:lnTo>
                    <a:pt x="140817" y="669848"/>
                  </a:lnTo>
                  <a:lnTo>
                    <a:pt x="142595" y="668756"/>
                  </a:lnTo>
                  <a:lnTo>
                    <a:pt x="145643" y="666864"/>
                  </a:lnTo>
                  <a:lnTo>
                    <a:pt x="138811" y="667969"/>
                  </a:lnTo>
                  <a:lnTo>
                    <a:pt x="135648" y="668756"/>
                  </a:lnTo>
                  <a:lnTo>
                    <a:pt x="128816" y="668756"/>
                  </a:lnTo>
                  <a:lnTo>
                    <a:pt x="125653" y="664184"/>
                  </a:lnTo>
                  <a:lnTo>
                    <a:pt x="125653" y="660412"/>
                  </a:lnTo>
                  <a:lnTo>
                    <a:pt x="126479" y="659307"/>
                  </a:lnTo>
                  <a:lnTo>
                    <a:pt x="127647" y="659307"/>
                  </a:lnTo>
                  <a:lnTo>
                    <a:pt x="127647" y="662305"/>
                  </a:lnTo>
                  <a:lnTo>
                    <a:pt x="128816" y="663092"/>
                  </a:lnTo>
                  <a:lnTo>
                    <a:pt x="132130" y="659307"/>
                  </a:lnTo>
                  <a:lnTo>
                    <a:pt x="132816" y="658520"/>
                  </a:lnTo>
                  <a:lnTo>
                    <a:pt x="135648" y="657428"/>
                  </a:lnTo>
                  <a:lnTo>
                    <a:pt x="138811" y="657428"/>
                  </a:lnTo>
                  <a:lnTo>
                    <a:pt x="138811" y="656640"/>
                  </a:lnTo>
                  <a:lnTo>
                    <a:pt x="136817" y="655535"/>
                  </a:lnTo>
                  <a:lnTo>
                    <a:pt x="136817" y="654748"/>
                  </a:lnTo>
                  <a:lnTo>
                    <a:pt x="137642" y="653643"/>
                  </a:lnTo>
                  <a:lnTo>
                    <a:pt x="144818" y="655535"/>
                  </a:lnTo>
                  <a:lnTo>
                    <a:pt x="148805" y="657428"/>
                  </a:lnTo>
                  <a:lnTo>
                    <a:pt x="151650" y="659307"/>
                  </a:lnTo>
                  <a:lnTo>
                    <a:pt x="152806" y="658520"/>
                  </a:lnTo>
                  <a:lnTo>
                    <a:pt x="150812" y="657428"/>
                  </a:lnTo>
                  <a:lnTo>
                    <a:pt x="149644" y="655535"/>
                  </a:lnTo>
                  <a:lnTo>
                    <a:pt x="149644" y="653643"/>
                  </a:lnTo>
                  <a:lnTo>
                    <a:pt x="149644" y="651751"/>
                  </a:lnTo>
                  <a:lnTo>
                    <a:pt x="148805" y="650494"/>
                  </a:lnTo>
                  <a:lnTo>
                    <a:pt x="148805" y="648614"/>
                  </a:lnTo>
                  <a:lnTo>
                    <a:pt x="150812" y="648614"/>
                  </a:lnTo>
                  <a:lnTo>
                    <a:pt x="154813" y="649871"/>
                  </a:lnTo>
                  <a:lnTo>
                    <a:pt x="157645" y="651751"/>
                  </a:lnTo>
                  <a:lnTo>
                    <a:pt x="159639" y="652856"/>
                  </a:lnTo>
                  <a:lnTo>
                    <a:pt x="162814" y="655535"/>
                  </a:lnTo>
                  <a:lnTo>
                    <a:pt x="164807" y="655535"/>
                  </a:lnTo>
                  <a:lnTo>
                    <a:pt x="168148" y="656640"/>
                  </a:lnTo>
                  <a:lnTo>
                    <a:pt x="170141" y="658520"/>
                  </a:lnTo>
                  <a:lnTo>
                    <a:pt x="172808" y="662305"/>
                  </a:lnTo>
                  <a:lnTo>
                    <a:pt x="174802" y="663092"/>
                  </a:lnTo>
                  <a:lnTo>
                    <a:pt x="176809" y="663092"/>
                  </a:lnTo>
                  <a:lnTo>
                    <a:pt x="178142" y="664184"/>
                  </a:lnTo>
                  <a:lnTo>
                    <a:pt x="178142" y="666076"/>
                  </a:lnTo>
                  <a:lnTo>
                    <a:pt x="182143" y="667969"/>
                  </a:lnTo>
                  <a:lnTo>
                    <a:pt x="184810" y="669848"/>
                  </a:lnTo>
                  <a:lnTo>
                    <a:pt x="186143" y="670636"/>
                  </a:lnTo>
                  <a:lnTo>
                    <a:pt x="186143" y="641540"/>
                  </a:lnTo>
                  <a:lnTo>
                    <a:pt x="184810" y="641057"/>
                  </a:lnTo>
                  <a:lnTo>
                    <a:pt x="180809" y="639165"/>
                  </a:lnTo>
                  <a:lnTo>
                    <a:pt x="180136" y="638378"/>
                  </a:lnTo>
                  <a:lnTo>
                    <a:pt x="179654" y="637286"/>
                  </a:lnTo>
                  <a:lnTo>
                    <a:pt x="178803" y="635393"/>
                  </a:lnTo>
                  <a:lnTo>
                    <a:pt x="178142" y="634606"/>
                  </a:lnTo>
                  <a:lnTo>
                    <a:pt x="176809" y="635393"/>
                  </a:lnTo>
                  <a:lnTo>
                    <a:pt x="176136" y="636498"/>
                  </a:lnTo>
                  <a:lnTo>
                    <a:pt x="174802" y="637286"/>
                  </a:lnTo>
                  <a:lnTo>
                    <a:pt x="163982" y="631621"/>
                  </a:lnTo>
                  <a:lnTo>
                    <a:pt x="153644" y="627837"/>
                  </a:lnTo>
                  <a:lnTo>
                    <a:pt x="150812" y="625957"/>
                  </a:lnTo>
                  <a:lnTo>
                    <a:pt x="147650" y="623277"/>
                  </a:lnTo>
                  <a:lnTo>
                    <a:pt x="145643" y="622173"/>
                  </a:lnTo>
                  <a:lnTo>
                    <a:pt x="142811" y="621385"/>
                  </a:lnTo>
                  <a:lnTo>
                    <a:pt x="137642" y="619506"/>
                  </a:lnTo>
                  <a:lnTo>
                    <a:pt x="132816" y="615721"/>
                  </a:lnTo>
                  <a:lnTo>
                    <a:pt x="130810" y="613841"/>
                  </a:lnTo>
                  <a:lnTo>
                    <a:pt x="83159" y="595744"/>
                  </a:lnTo>
                  <a:lnTo>
                    <a:pt x="27165" y="587082"/>
                  </a:lnTo>
                  <a:lnTo>
                    <a:pt x="12001" y="612736"/>
                  </a:lnTo>
                  <a:lnTo>
                    <a:pt x="6832" y="612736"/>
                  </a:lnTo>
                  <a:lnTo>
                    <a:pt x="1993" y="617613"/>
                  </a:lnTo>
                  <a:lnTo>
                    <a:pt x="0" y="621385"/>
                  </a:lnTo>
                  <a:lnTo>
                    <a:pt x="838" y="625957"/>
                  </a:lnTo>
                  <a:lnTo>
                    <a:pt x="4000" y="630834"/>
                  </a:lnTo>
                  <a:lnTo>
                    <a:pt x="43992" y="633501"/>
                  </a:lnTo>
                  <a:lnTo>
                    <a:pt x="45986" y="634606"/>
                  </a:lnTo>
                  <a:lnTo>
                    <a:pt x="47155" y="636498"/>
                  </a:lnTo>
                  <a:lnTo>
                    <a:pt x="51155" y="640270"/>
                  </a:lnTo>
                  <a:lnTo>
                    <a:pt x="55994" y="642950"/>
                  </a:lnTo>
                  <a:lnTo>
                    <a:pt x="59156" y="645934"/>
                  </a:lnTo>
                  <a:lnTo>
                    <a:pt x="61163" y="646722"/>
                  </a:lnTo>
                  <a:lnTo>
                    <a:pt x="63157" y="647979"/>
                  </a:lnTo>
                  <a:lnTo>
                    <a:pt x="69151" y="648614"/>
                  </a:lnTo>
                  <a:lnTo>
                    <a:pt x="89154" y="664972"/>
                  </a:lnTo>
                  <a:lnTo>
                    <a:pt x="91325" y="666864"/>
                  </a:lnTo>
                  <a:lnTo>
                    <a:pt x="97650" y="670636"/>
                  </a:lnTo>
                  <a:lnTo>
                    <a:pt x="108483" y="678192"/>
                  </a:lnTo>
                  <a:lnTo>
                    <a:pt x="115646" y="681177"/>
                  </a:lnTo>
                  <a:lnTo>
                    <a:pt x="117652" y="681964"/>
                  </a:lnTo>
                  <a:lnTo>
                    <a:pt x="121653" y="683856"/>
                  </a:lnTo>
                  <a:lnTo>
                    <a:pt x="122478" y="683856"/>
                  </a:lnTo>
                  <a:lnTo>
                    <a:pt x="121653" y="690626"/>
                  </a:lnTo>
                  <a:lnTo>
                    <a:pt x="122478" y="692505"/>
                  </a:lnTo>
                  <a:lnTo>
                    <a:pt x="123647" y="693610"/>
                  </a:lnTo>
                  <a:lnTo>
                    <a:pt x="132816" y="696290"/>
                  </a:lnTo>
                  <a:lnTo>
                    <a:pt x="144818" y="699274"/>
                  </a:lnTo>
                  <a:lnTo>
                    <a:pt x="146812" y="700062"/>
                  </a:lnTo>
                  <a:lnTo>
                    <a:pt x="149644" y="699274"/>
                  </a:lnTo>
                  <a:lnTo>
                    <a:pt x="151650" y="699274"/>
                  </a:lnTo>
                  <a:lnTo>
                    <a:pt x="152806" y="700062"/>
                  </a:lnTo>
                  <a:lnTo>
                    <a:pt x="154813" y="701954"/>
                  </a:lnTo>
                  <a:lnTo>
                    <a:pt x="156806" y="703059"/>
                  </a:lnTo>
                  <a:lnTo>
                    <a:pt x="161975" y="704938"/>
                  </a:lnTo>
                  <a:lnTo>
                    <a:pt x="174142" y="704938"/>
                  </a:lnTo>
                  <a:lnTo>
                    <a:pt x="178142" y="708723"/>
                  </a:lnTo>
                  <a:lnTo>
                    <a:pt x="178803" y="709510"/>
                  </a:lnTo>
                  <a:lnTo>
                    <a:pt x="180136" y="709510"/>
                  </a:lnTo>
                  <a:lnTo>
                    <a:pt x="180136" y="706831"/>
                  </a:lnTo>
                  <a:lnTo>
                    <a:pt x="180809" y="706831"/>
                  </a:lnTo>
                  <a:lnTo>
                    <a:pt x="184137" y="708723"/>
                  </a:lnTo>
                  <a:lnTo>
                    <a:pt x="184810" y="708723"/>
                  </a:lnTo>
                  <a:lnTo>
                    <a:pt x="186143" y="707618"/>
                  </a:lnTo>
                  <a:lnTo>
                    <a:pt x="186423" y="706831"/>
                  </a:lnTo>
                  <a:lnTo>
                    <a:pt x="186804" y="705726"/>
                  </a:lnTo>
                  <a:lnTo>
                    <a:pt x="188137" y="704938"/>
                  </a:lnTo>
                  <a:lnTo>
                    <a:pt x="197307" y="704938"/>
                  </a:lnTo>
                  <a:lnTo>
                    <a:pt x="203301" y="703846"/>
                  </a:lnTo>
                  <a:lnTo>
                    <a:pt x="211302" y="703059"/>
                  </a:lnTo>
                  <a:lnTo>
                    <a:pt x="229298" y="699274"/>
                  </a:lnTo>
                  <a:lnTo>
                    <a:pt x="237299" y="698182"/>
                  </a:lnTo>
                  <a:lnTo>
                    <a:pt x="241300" y="697395"/>
                  </a:lnTo>
                  <a:lnTo>
                    <a:pt x="244462" y="695502"/>
                  </a:lnTo>
                  <a:lnTo>
                    <a:pt x="249301" y="692505"/>
                  </a:lnTo>
                  <a:lnTo>
                    <a:pt x="253301" y="691413"/>
                  </a:lnTo>
                  <a:lnTo>
                    <a:pt x="257302" y="690626"/>
                  </a:lnTo>
                  <a:lnTo>
                    <a:pt x="261302" y="690626"/>
                  </a:lnTo>
                  <a:lnTo>
                    <a:pt x="266458" y="689521"/>
                  </a:lnTo>
                  <a:lnTo>
                    <a:pt x="268465" y="689521"/>
                  </a:lnTo>
                  <a:lnTo>
                    <a:pt x="269633" y="692505"/>
                  </a:lnTo>
                  <a:lnTo>
                    <a:pt x="270459" y="698182"/>
                  </a:lnTo>
                  <a:lnTo>
                    <a:pt x="272465" y="698182"/>
                  </a:lnTo>
                  <a:lnTo>
                    <a:pt x="272465" y="690626"/>
                  </a:lnTo>
                  <a:lnTo>
                    <a:pt x="273634" y="689521"/>
                  </a:lnTo>
                  <a:lnTo>
                    <a:pt x="274459" y="688733"/>
                  </a:lnTo>
                  <a:lnTo>
                    <a:pt x="308952" y="679297"/>
                  </a:lnTo>
                  <a:lnTo>
                    <a:pt x="310959" y="679297"/>
                  </a:lnTo>
                  <a:lnTo>
                    <a:pt x="312953" y="680085"/>
                  </a:lnTo>
                  <a:lnTo>
                    <a:pt x="312953" y="703059"/>
                  </a:lnTo>
                  <a:lnTo>
                    <a:pt x="314960" y="683069"/>
                  </a:lnTo>
                  <a:lnTo>
                    <a:pt x="315620" y="680085"/>
                  </a:lnTo>
                  <a:lnTo>
                    <a:pt x="316077" y="679297"/>
                  </a:lnTo>
                  <a:lnTo>
                    <a:pt x="317792" y="676300"/>
                  </a:lnTo>
                  <a:lnTo>
                    <a:pt x="326948" y="672528"/>
                  </a:lnTo>
                  <a:lnTo>
                    <a:pt x="328866" y="671741"/>
                  </a:lnTo>
                  <a:lnTo>
                    <a:pt x="336118" y="668756"/>
                  </a:lnTo>
                  <a:lnTo>
                    <a:pt x="342112" y="668756"/>
                  </a:lnTo>
                  <a:lnTo>
                    <a:pt x="344957" y="666076"/>
                  </a:lnTo>
                  <a:lnTo>
                    <a:pt x="348119" y="664972"/>
                  </a:lnTo>
                  <a:lnTo>
                    <a:pt x="352120" y="664972"/>
                  </a:lnTo>
                  <a:lnTo>
                    <a:pt x="352945" y="664184"/>
                  </a:lnTo>
                  <a:lnTo>
                    <a:pt x="354952" y="663092"/>
                  </a:lnTo>
                  <a:lnTo>
                    <a:pt x="364947" y="663092"/>
                  </a:lnTo>
                  <a:lnTo>
                    <a:pt x="378117" y="667969"/>
                  </a:lnTo>
                  <a:lnTo>
                    <a:pt x="419277" y="693610"/>
                  </a:lnTo>
                  <a:lnTo>
                    <a:pt x="445770" y="718947"/>
                  </a:lnTo>
                  <a:lnTo>
                    <a:pt x="445770" y="722096"/>
                  </a:lnTo>
                  <a:lnTo>
                    <a:pt x="447776" y="720839"/>
                  </a:lnTo>
                  <a:lnTo>
                    <a:pt x="448602" y="722096"/>
                  </a:lnTo>
                  <a:lnTo>
                    <a:pt x="457771" y="728383"/>
                  </a:lnTo>
                  <a:lnTo>
                    <a:pt x="460603" y="734529"/>
                  </a:lnTo>
                  <a:lnTo>
                    <a:pt x="457771" y="739089"/>
                  </a:lnTo>
                  <a:lnTo>
                    <a:pt x="461772" y="736409"/>
                  </a:lnTo>
                  <a:lnTo>
                    <a:pt x="463765" y="736409"/>
                  </a:lnTo>
                  <a:lnTo>
                    <a:pt x="464604" y="738301"/>
                  </a:lnTo>
                  <a:lnTo>
                    <a:pt x="473773" y="748525"/>
                  </a:lnTo>
                  <a:lnTo>
                    <a:pt x="493763" y="772287"/>
                  </a:lnTo>
                  <a:lnTo>
                    <a:pt x="520090" y="802652"/>
                  </a:lnTo>
                  <a:lnTo>
                    <a:pt x="540092" y="828306"/>
                  </a:lnTo>
                  <a:lnTo>
                    <a:pt x="551421" y="842632"/>
                  </a:lnTo>
                  <a:lnTo>
                    <a:pt x="551700" y="842632"/>
                  </a:lnTo>
                  <a:lnTo>
                    <a:pt x="563422" y="857885"/>
                  </a:lnTo>
                  <a:lnTo>
                    <a:pt x="579424" y="877874"/>
                  </a:lnTo>
                  <a:lnTo>
                    <a:pt x="607415" y="905408"/>
                  </a:lnTo>
                  <a:lnTo>
                    <a:pt x="645071" y="933894"/>
                  </a:lnTo>
                  <a:lnTo>
                    <a:pt x="684237" y="953871"/>
                  </a:lnTo>
                  <a:lnTo>
                    <a:pt x="690232" y="954659"/>
                  </a:lnTo>
                  <a:lnTo>
                    <a:pt x="695071" y="954659"/>
                  </a:lnTo>
                  <a:lnTo>
                    <a:pt x="703072" y="953871"/>
                  </a:lnTo>
                  <a:lnTo>
                    <a:pt x="736231" y="946315"/>
                  </a:lnTo>
                  <a:lnTo>
                    <a:pt x="745401" y="942543"/>
                  </a:lnTo>
                  <a:lnTo>
                    <a:pt x="751395" y="939558"/>
                  </a:lnTo>
                  <a:lnTo>
                    <a:pt x="786726" y="926338"/>
                  </a:lnTo>
                  <a:lnTo>
                    <a:pt x="793889" y="922566"/>
                  </a:lnTo>
                  <a:lnTo>
                    <a:pt x="801890" y="917524"/>
                  </a:lnTo>
                  <a:lnTo>
                    <a:pt x="812723" y="909967"/>
                  </a:lnTo>
                  <a:lnTo>
                    <a:pt x="821055" y="906195"/>
                  </a:lnTo>
                  <a:lnTo>
                    <a:pt x="827049" y="904303"/>
                  </a:lnTo>
                  <a:lnTo>
                    <a:pt x="837057" y="904303"/>
                  </a:lnTo>
                  <a:lnTo>
                    <a:pt x="878217" y="920673"/>
                  </a:lnTo>
                  <a:lnTo>
                    <a:pt x="898207" y="933894"/>
                  </a:lnTo>
                  <a:lnTo>
                    <a:pt x="905535" y="937666"/>
                  </a:lnTo>
                  <a:lnTo>
                    <a:pt x="920711" y="944435"/>
                  </a:lnTo>
                  <a:lnTo>
                    <a:pt x="927544" y="947102"/>
                  </a:lnTo>
                  <a:lnTo>
                    <a:pt x="940701" y="950887"/>
                  </a:lnTo>
                  <a:lnTo>
                    <a:pt x="951534" y="954659"/>
                  </a:lnTo>
                  <a:lnTo>
                    <a:pt x="959866" y="958443"/>
                  </a:lnTo>
                  <a:lnTo>
                    <a:pt x="970699" y="961428"/>
                  </a:lnTo>
                  <a:lnTo>
                    <a:pt x="1001864" y="968984"/>
                  </a:lnTo>
                  <a:lnTo>
                    <a:pt x="1007859" y="969772"/>
                  </a:lnTo>
                  <a:lnTo>
                    <a:pt x="1021854" y="973543"/>
                  </a:lnTo>
                  <a:lnTo>
                    <a:pt x="1034351" y="976528"/>
                  </a:lnTo>
                  <a:lnTo>
                    <a:pt x="1048359" y="976528"/>
                  </a:lnTo>
                  <a:lnTo>
                    <a:pt x="1052360" y="977315"/>
                  </a:lnTo>
                  <a:lnTo>
                    <a:pt x="1060348" y="979678"/>
                  </a:lnTo>
                  <a:lnTo>
                    <a:pt x="1067523" y="980313"/>
                  </a:lnTo>
                  <a:lnTo>
                    <a:pt x="1075512" y="979678"/>
                  </a:lnTo>
                  <a:lnTo>
                    <a:pt x="1080350" y="979678"/>
                  </a:lnTo>
                  <a:lnTo>
                    <a:pt x="1130007" y="1016342"/>
                  </a:lnTo>
                  <a:lnTo>
                    <a:pt x="1134681" y="1019327"/>
                  </a:lnTo>
                  <a:lnTo>
                    <a:pt x="1163167" y="1052537"/>
                  </a:lnTo>
                  <a:lnTo>
                    <a:pt x="1165999" y="1054417"/>
                  </a:lnTo>
                  <a:lnTo>
                    <a:pt x="1178001" y="1067015"/>
                  </a:lnTo>
                  <a:lnTo>
                    <a:pt x="1184008" y="1072680"/>
                  </a:lnTo>
                  <a:lnTo>
                    <a:pt x="1186002" y="1074559"/>
                  </a:lnTo>
                  <a:lnTo>
                    <a:pt x="1188008" y="1078344"/>
                  </a:lnTo>
                  <a:lnTo>
                    <a:pt x="1191171" y="1082903"/>
                  </a:lnTo>
                  <a:lnTo>
                    <a:pt x="1194003" y="1089672"/>
                  </a:lnTo>
                  <a:lnTo>
                    <a:pt x="1195171" y="1090460"/>
                  </a:lnTo>
                  <a:lnTo>
                    <a:pt x="1199172" y="1090460"/>
                  </a:lnTo>
                  <a:lnTo>
                    <a:pt x="1200340" y="1092339"/>
                  </a:lnTo>
                  <a:lnTo>
                    <a:pt x="1208328" y="1099108"/>
                  </a:lnTo>
                  <a:lnTo>
                    <a:pt x="1210335" y="1101788"/>
                  </a:lnTo>
                  <a:lnTo>
                    <a:pt x="1215161" y="1103985"/>
                  </a:lnTo>
                  <a:lnTo>
                    <a:pt x="1218336" y="1107770"/>
                  </a:lnTo>
                  <a:lnTo>
                    <a:pt x="1222336" y="1111542"/>
                  </a:lnTo>
                  <a:lnTo>
                    <a:pt x="1226324" y="1113434"/>
                  </a:lnTo>
                  <a:lnTo>
                    <a:pt x="1232331" y="1119098"/>
                  </a:lnTo>
                  <a:lnTo>
                    <a:pt x="1235659" y="1119886"/>
                  </a:lnTo>
                  <a:lnTo>
                    <a:pt x="1242326" y="1119886"/>
                  </a:lnTo>
                  <a:lnTo>
                    <a:pt x="1248333" y="1122870"/>
                  </a:lnTo>
                  <a:lnTo>
                    <a:pt x="1267663" y="1122870"/>
                  </a:lnTo>
                  <a:lnTo>
                    <a:pt x="1274826" y="1121765"/>
                  </a:lnTo>
                  <a:lnTo>
                    <a:pt x="1292821" y="1117206"/>
                  </a:lnTo>
                  <a:lnTo>
                    <a:pt x="1319987" y="1107770"/>
                  </a:lnTo>
                  <a:lnTo>
                    <a:pt x="1328813" y="1103985"/>
                  </a:lnTo>
                  <a:lnTo>
                    <a:pt x="1335976" y="1099896"/>
                  </a:lnTo>
                  <a:lnTo>
                    <a:pt x="1391310" y="1070787"/>
                  </a:lnTo>
                  <a:lnTo>
                    <a:pt x="1405636" y="1061351"/>
                  </a:lnTo>
                  <a:lnTo>
                    <a:pt x="1414475" y="1054417"/>
                  </a:lnTo>
                  <a:lnTo>
                    <a:pt x="1421638" y="1050645"/>
                  </a:lnTo>
                  <a:lnTo>
                    <a:pt x="1430464" y="1046873"/>
                  </a:lnTo>
                  <a:lnTo>
                    <a:pt x="1448803" y="1040104"/>
                  </a:lnTo>
                  <a:lnTo>
                    <a:pt x="1456804" y="1036332"/>
                  </a:lnTo>
                  <a:lnTo>
                    <a:pt x="1464792" y="1030668"/>
                  </a:lnTo>
                  <a:lnTo>
                    <a:pt x="1472133" y="1026883"/>
                  </a:lnTo>
                  <a:lnTo>
                    <a:pt x="1480134" y="1021219"/>
                  </a:lnTo>
                  <a:lnTo>
                    <a:pt x="1482801" y="1018235"/>
                  </a:lnTo>
                  <a:lnTo>
                    <a:pt x="1494129" y="1012571"/>
                  </a:lnTo>
                  <a:lnTo>
                    <a:pt x="1498790" y="1008786"/>
                  </a:lnTo>
                  <a:lnTo>
                    <a:pt x="1505292" y="1001242"/>
                  </a:lnTo>
                  <a:lnTo>
                    <a:pt x="1507286" y="996670"/>
                  </a:lnTo>
                  <a:lnTo>
                    <a:pt x="1508125" y="991641"/>
                  </a:lnTo>
                  <a:lnTo>
                    <a:pt x="1508125" y="985342"/>
                  </a:lnTo>
                  <a:lnTo>
                    <a:pt x="1510118" y="977315"/>
                  </a:lnTo>
                  <a:lnTo>
                    <a:pt x="1510118" y="965200"/>
                  </a:lnTo>
                  <a:lnTo>
                    <a:pt x="1511287" y="962215"/>
                  </a:lnTo>
                  <a:lnTo>
                    <a:pt x="1513293" y="958443"/>
                  </a:lnTo>
                  <a:lnTo>
                    <a:pt x="1513293" y="948994"/>
                  </a:lnTo>
                  <a:lnTo>
                    <a:pt x="1515287" y="932637"/>
                  </a:lnTo>
                  <a:lnTo>
                    <a:pt x="1517294" y="926338"/>
                  </a:lnTo>
                  <a:lnTo>
                    <a:pt x="1519288" y="912964"/>
                  </a:lnTo>
                  <a:lnTo>
                    <a:pt x="1519288" y="885431"/>
                  </a:lnTo>
                  <a:lnTo>
                    <a:pt x="1518119" y="879767"/>
                  </a:lnTo>
                  <a:lnTo>
                    <a:pt x="1519288" y="876769"/>
                  </a:lnTo>
                  <a:lnTo>
                    <a:pt x="1520126" y="868426"/>
                  </a:lnTo>
                  <a:lnTo>
                    <a:pt x="1521294" y="861669"/>
                  </a:lnTo>
                  <a:lnTo>
                    <a:pt x="1522120" y="850176"/>
                  </a:lnTo>
                  <a:lnTo>
                    <a:pt x="1524647" y="842632"/>
                  </a:lnTo>
                  <a:lnTo>
                    <a:pt x="1525295" y="842632"/>
                  </a:lnTo>
                  <a:lnTo>
                    <a:pt x="1527289" y="835863"/>
                  </a:lnTo>
                  <a:lnTo>
                    <a:pt x="1533283" y="818870"/>
                  </a:lnTo>
                  <a:lnTo>
                    <a:pt x="1536115" y="808329"/>
                  </a:lnTo>
                  <a:lnTo>
                    <a:pt x="1541284" y="777951"/>
                  </a:lnTo>
                  <a:lnTo>
                    <a:pt x="1543291" y="769302"/>
                  </a:lnTo>
                  <a:lnTo>
                    <a:pt x="1547291" y="757974"/>
                  </a:lnTo>
                  <a:lnTo>
                    <a:pt x="1550454" y="750417"/>
                  </a:lnTo>
                  <a:lnTo>
                    <a:pt x="1551292" y="745858"/>
                  </a:lnTo>
                  <a:lnTo>
                    <a:pt x="1554454" y="734529"/>
                  </a:lnTo>
                  <a:lnTo>
                    <a:pt x="1555280" y="724611"/>
                  </a:lnTo>
                  <a:lnTo>
                    <a:pt x="1556448" y="715175"/>
                  </a:lnTo>
                  <a:lnTo>
                    <a:pt x="1560449" y="703059"/>
                  </a:lnTo>
                  <a:lnTo>
                    <a:pt x="1561287" y="695502"/>
                  </a:lnTo>
                  <a:lnTo>
                    <a:pt x="1562455" y="692505"/>
                  </a:lnTo>
                  <a:lnTo>
                    <a:pt x="1564449" y="688733"/>
                  </a:lnTo>
                  <a:lnTo>
                    <a:pt x="1569288" y="685749"/>
                  </a:lnTo>
                  <a:lnTo>
                    <a:pt x="1571282" y="683856"/>
                  </a:lnTo>
                  <a:lnTo>
                    <a:pt x="1604441" y="666076"/>
                  </a:lnTo>
                  <a:lnTo>
                    <a:pt x="1622945" y="666076"/>
                  </a:lnTo>
                  <a:lnTo>
                    <a:pt x="1642935" y="664184"/>
                  </a:lnTo>
                  <a:lnTo>
                    <a:pt x="1652943" y="664184"/>
                  </a:lnTo>
                  <a:lnTo>
                    <a:pt x="1660944" y="664972"/>
                  </a:lnTo>
                  <a:lnTo>
                    <a:pt x="1668106" y="664972"/>
                  </a:lnTo>
                  <a:lnTo>
                    <a:pt x="1679270" y="663092"/>
                  </a:lnTo>
                  <a:lnTo>
                    <a:pt x="1709267" y="659307"/>
                  </a:lnTo>
                  <a:lnTo>
                    <a:pt x="1735264" y="655535"/>
                  </a:lnTo>
                  <a:lnTo>
                    <a:pt x="1742592" y="654748"/>
                  </a:lnTo>
                  <a:lnTo>
                    <a:pt x="1749755" y="653643"/>
                  </a:lnTo>
                  <a:lnTo>
                    <a:pt x="1763763" y="650494"/>
                  </a:lnTo>
                  <a:lnTo>
                    <a:pt x="1796923" y="640270"/>
                  </a:lnTo>
                  <a:lnTo>
                    <a:pt x="1820913" y="634606"/>
                  </a:lnTo>
                  <a:lnTo>
                    <a:pt x="1826082" y="634606"/>
                  </a:lnTo>
                  <a:lnTo>
                    <a:pt x="1850250" y="627049"/>
                  </a:lnTo>
                  <a:lnTo>
                    <a:pt x="1859407" y="623277"/>
                  </a:lnTo>
                  <a:lnTo>
                    <a:pt x="1871408" y="617613"/>
                  </a:lnTo>
                  <a:lnTo>
                    <a:pt x="1880235" y="612736"/>
                  </a:lnTo>
                  <a:lnTo>
                    <a:pt x="1885403" y="612736"/>
                  </a:lnTo>
                  <a:lnTo>
                    <a:pt x="1910575" y="590080"/>
                  </a:lnTo>
                  <a:lnTo>
                    <a:pt x="1914575" y="587082"/>
                  </a:lnTo>
                  <a:lnTo>
                    <a:pt x="1917407" y="584415"/>
                  </a:lnTo>
                  <a:lnTo>
                    <a:pt x="1919732" y="581266"/>
                  </a:lnTo>
                  <a:lnTo>
                    <a:pt x="1920570" y="574967"/>
                  </a:lnTo>
                  <a:lnTo>
                    <a:pt x="1923732" y="563168"/>
                  </a:lnTo>
                  <a:lnTo>
                    <a:pt x="1923732" y="562381"/>
                  </a:lnTo>
                  <a:lnTo>
                    <a:pt x="1924570" y="549160"/>
                  </a:lnTo>
                  <a:lnTo>
                    <a:pt x="1926564" y="545388"/>
                  </a:lnTo>
                  <a:lnTo>
                    <a:pt x="1927733" y="539724"/>
                  </a:lnTo>
                  <a:lnTo>
                    <a:pt x="1928571" y="528078"/>
                  </a:lnTo>
                  <a:lnTo>
                    <a:pt x="1927733" y="527291"/>
                  </a:lnTo>
                  <a:lnTo>
                    <a:pt x="1926564" y="528078"/>
                  </a:lnTo>
                  <a:lnTo>
                    <a:pt x="1925739" y="534847"/>
                  </a:lnTo>
                  <a:lnTo>
                    <a:pt x="1925739" y="537832"/>
                  </a:lnTo>
                  <a:lnTo>
                    <a:pt x="1924570" y="537832"/>
                  </a:lnTo>
                  <a:lnTo>
                    <a:pt x="1923732" y="534847"/>
                  </a:lnTo>
                  <a:lnTo>
                    <a:pt x="1923732" y="521627"/>
                  </a:lnTo>
                  <a:lnTo>
                    <a:pt x="1924570" y="512813"/>
                  </a:lnTo>
                  <a:lnTo>
                    <a:pt x="1924570" y="509041"/>
                  </a:lnTo>
                  <a:lnTo>
                    <a:pt x="1922564" y="504634"/>
                  </a:lnTo>
                  <a:lnTo>
                    <a:pt x="1921738" y="499592"/>
                  </a:lnTo>
                  <a:lnTo>
                    <a:pt x="1921738" y="495820"/>
                  </a:lnTo>
                  <a:lnTo>
                    <a:pt x="1925739" y="488264"/>
                  </a:lnTo>
                  <a:lnTo>
                    <a:pt x="1925739" y="485279"/>
                  </a:lnTo>
                  <a:lnTo>
                    <a:pt x="1927733" y="470166"/>
                  </a:lnTo>
                  <a:lnTo>
                    <a:pt x="1929739" y="464502"/>
                  </a:lnTo>
                  <a:lnTo>
                    <a:pt x="1932571" y="458050"/>
                  </a:lnTo>
                  <a:lnTo>
                    <a:pt x="1937727" y="452386"/>
                  </a:lnTo>
                  <a:lnTo>
                    <a:pt x="1941728" y="447509"/>
                  </a:lnTo>
                  <a:lnTo>
                    <a:pt x="1946567" y="436816"/>
                  </a:lnTo>
                  <a:lnTo>
                    <a:pt x="1950567" y="423595"/>
                  </a:lnTo>
                  <a:lnTo>
                    <a:pt x="1957070" y="412267"/>
                  </a:lnTo>
                  <a:lnTo>
                    <a:pt x="1965731" y="395274"/>
                  </a:lnTo>
                  <a:lnTo>
                    <a:pt x="1979066" y="367576"/>
                  </a:lnTo>
                  <a:lnTo>
                    <a:pt x="1981733" y="360032"/>
                  </a:lnTo>
                  <a:lnTo>
                    <a:pt x="1990229" y="348691"/>
                  </a:lnTo>
                  <a:lnTo>
                    <a:pt x="2025383" y="302907"/>
                  </a:lnTo>
                  <a:lnTo>
                    <a:pt x="2033384" y="298500"/>
                  </a:lnTo>
                  <a:lnTo>
                    <a:pt x="2043379" y="291579"/>
                  </a:lnTo>
                  <a:lnTo>
                    <a:pt x="2048217" y="287807"/>
                  </a:lnTo>
                  <a:lnTo>
                    <a:pt x="2058720" y="285915"/>
                  </a:lnTo>
                  <a:lnTo>
                    <a:pt x="2088718" y="285915"/>
                  </a:lnTo>
                  <a:lnTo>
                    <a:pt x="2110714" y="291579"/>
                  </a:lnTo>
                  <a:lnTo>
                    <a:pt x="2117877" y="294563"/>
                  </a:lnTo>
                  <a:lnTo>
                    <a:pt x="2131872" y="298500"/>
                  </a:lnTo>
                  <a:lnTo>
                    <a:pt x="2145868" y="301015"/>
                  </a:lnTo>
                  <a:lnTo>
                    <a:pt x="2149043" y="302272"/>
                  </a:lnTo>
                  <a:lnTo>
                    <a:pt x="2153869" y="307936"/>
                  </a:lnTo>
                  <a:lnTo>
                    <a:pt x="2159038" y="310464"/>
                  </a:lnTo>
                  <a:lnTo>
                    <a:pt x="2164207" y="315493"/>
                  </a:lnTo>
                  <a:lnTo>
                    <a:pt x="2168207" y="318173"/>
                  </a:lnTo>
                  <a:lnTo>
                    <a:pt x="2169033" y="321157"/>
                  </a:lnTo>
                  <a:lnTo>
                    <a:pt x="2169033" y="331698"/>
                  </a:lnTo>
                  <a:lnTo>
                    <a:pt x="2170201" y="334378"/>
                  </a:lnTo>
                  <a:lnTo>
                    <a:pt x="2171039" y="339255"/>
                  </a:lnTo>
                  <a:lnTo>
                    <a:pt x="2169033" y="349478"/>
                  </a:lnTo>
                  <a:lnTo>
                    <a:pt x="2170201" y="356247"/>
                  </a:lnTo>
                  <a:lnTo>
                    <a:pt x="2174202" y="363804"/>
                  </a:lnTo>
                  <a:lnTo>
                    <a:pt x="2180196" y="366953"/>
                  </a:lnTo>
                  <a:lnTo>
                    <a:pt x="2186203" y="368833"/>
                  </a:lnTo>
                  <a:lnTo>
                    <a:pt x="2189035" y="370725"/>
                  </a:lnTo>
                  <a:lnTo>
                    <a:pt x="2191029" y="373240"/>
                  </a:lnTo>
                  <a:lnTo>
                    <a:pt x="2190204" y="376389"/>
                  </a:lnTo>
                  <a:lnTo>
                    <a:pt x="2186203" y="379069"/>
                  </a:lnTo>
                  <a:lnTo>
                    <a:pt x="2184196" y="382841"/>
                  </a:lnTo>
                  <a:lnTo>
                    <a:pt x="2185035" y="386613"/>
                  </a:lnTo>
                  <a:lnTo>
                    <a:pt x="2186203" y="382841"/>
                  </a:lnTo>
                  <a:lnTo>
                    <a:pt x="2188197" y="380949"/>
                  </a:lnTo>
                  <a:lnTo>
                    <a:pt x="2192197" y="376389"/>
                  </a:lnTo>
                  <a:lnTo>
                    <a:pt x="2194191" y="373240"/>
                  </a:lnTo>
                  <a:lnTo>
                    <a:pt x="2195525" y="372618"/>
                  </a:lnTo>
                  <a:lnTo>
                    <a:pt x="2198192" y="372618"/>
                  </a:lnTo>
                  <a:lnTo>
                    <a:pt x="2201532" y="373240"/>
                  </a:lnTo>
                  <a:lnTo>
                    <a:pt x="2210358" y="373240"/>
                  </a:lnTo>
                  <a:lnTo>
                    <a:pt x="2216366" y="372618"/>
                  </a:lnTo>
                  <a:lnTo>
                    <a:pt x="2224354" y="371360"/>
                  </a:lnTo>
                  <a:lnTo>
                    <a:pt x="2229523" y="371360"/>
                  </a:lnTo>
                  <a:lnTo>
                    <a:pt x="2233523" y="370725"/>
                  </a:lnTo>
                  <a:lnTo>
                    <a:pt x="2266683" y="358927"/>
                  </a:lnTo>
                  <a:lnTo>
                    <a:pt x="2287854" y="353263"/>
                  </a:lnTo>
                  <a:lnTo>
                    <a:pt x="2325179" y="332486"/>
                  </a:lnTo>
                  <a:lnTo>
                    <a:pt x="2339175" y="291579"/>
                  </a:lnTo>
                  <a:lnTo>
                    <a:pt x="2341181" y="284022"/>
                  </a:lnTo>
                  <a:lnTo>
                    <a:pt x="2342172" y="282130"/>
                  </a:lnTo>
                  <a:lnTo>
                    <a:pt x="2342350" y="282130"/>
                  </a:lnTo>
                  <a:lnTo>
                    <a:pt x="2344343" y="278358"/>
                  </a:lnTo>
                  <a:lnTo>
                    <a:pt x="2345182" y="274586"/>
                  </a:lnTo>
                  <a:lnTo>
                    <a:pt x="2350338" y="270802"/>
                  </a:lnTo>
                  <a:lnTo>
                    <a:pt x="2353170" y="267817"/>
                  </a:lnTo>
                  <a:lnTo>
                    <a:pt x="2357170" y="265137"/>
                  </a:lnTo>
                  <a:lnTo>
                    <a:pt x="2365171" y="262153"/>
                  </a:lnTo>
                  <a:lnTo>
                    <a:pt x="2370340" y="257505"/>
                  </a:lnTo>
                  <a:lnTo>
                    <a:pt x="2372334" y="255701"/>
                  </a:lnTo>
                  <a:lnTo>
                    <a:pt x="2376335" y="251929"/>
                  </a:lnTo>
                  <a:lnTo>
                    <a:pt x="2378341" y="248932"/>
                  </a:lnTo>
                  <a:lnTo>
                    <a:pt x="2381504" y="246265"/>
                  </a:lnTo>
                  <a:lnTo>
                    <a:pt x="2384336" y="245160"/>
                  </a:lnTo>
                  <a:lnTo>
                    <a:pt x="2388336" y="246265"/>
                  </a:lnTo>
                  <a:lnTo>
                    <a:pt x="2392337" y="247053"/>
                  </a:lnTo>
                  <a:lnTo>
                    <a:pt x="2395499" y="250037"/>
                  </a:lnTo>
                  <a:lnTo>
                    <a:pt x="2400668" y="254596"/>
                  </a:lnTo>
                  <a:lnTo>
                    <a:pt x="2404668" y="257594"/>
                  </a:lnTo>
                  <a:lnTo>
                    <a:pt x="2408669" y="258381"/>
                  </a:lnTo>
                  <a:lnTo>
                    <a:pt x="2412669" y="256489"/>
                  </a:lnTo>
                  <a:lnTo>
                    <a:pt x="2413355" y="255701"/>
                  </a:lnTo>
                  <a:lnTo>
                    <a:pt x="2416670" y="251929"/>
                  </a:lnTo>
                  <a:lnTo>
                    <a:pt x="2419502" y="247053"/>
                  </a:lnTo>
                  <a:lnTo>
                    <a:pt x="2420670" y="240118"/>
                  </a:lnTo>
                  <a:lnTo>
                    <a:pt x="2421496" y="236347"/>
                  </a:lnTo>
                  <a:lnTo>
                    <a:pt x="2423503" y="234454"/>
                  </a:lnTo>
                  <a:lnTo>
                    <a:pt x="2425496" y="234454"/>
                  </a:lnTo>
                  <a:lnTo>
                    <a:pt x="2428671" y="235712"/>
                  </a:lnTo>
                  <a:lnTo>
                    <a:pt x="2432659" y="237604"/>
                  </a:lnTo>
                  <a:lnTo>
                    <a:pt x="2437993" y="242011"/>
                  </a:lnTo>
                  <a:lnTo>
                    <a:pt x="2442832" y="247053"/>
                  </a:lnTo>
                  <a:lnTo>
                    <a:pt x="2448826" y="252717"/>
                  </a:lnTo>
                  <a:lnTo>
                    <a:pt x="2453995" y="254596"/>
                  </a:lnTo>
                  <a:lnTo>
                    <a:pt x="2459990" y="255701"/>
                  </a:lnTo>
                  <a:lnTo>
                    <a:pt x="2471166" y="254596"/>
                  </a:lnTo>
                  <a:lnTo>
                    <a:pt x="2475992" y="253809"/>
                  </a:lnTo>
                  <a:lnTo>
                    <a:pt x="2481986" y="253809"/>
                  </a:lnTo>
                  <a:lnTo>
                    <a:pt x="2487155" y="252717"/>
                  </a:lnTo>
                  <a:lnTo>
                    <a:pt x="2489162" y="251929"/>
                  </a:lnTo>
                  <a:lnTo>
                    <a:pt x="2489987" y="250037"/>
                  </a:lnTo>
                  <a:lnTo>
                    <a:pt x="2491994" y="245160"/>
                  </a:lnTo>
                  <a:lnTo>
                    <a:pt x="2491994" y="239496"/>
                  </a:lnTo>
                  <a:lnTo>
                    <a:pt x="2493988" y="237604"/>
                  </a:lnTo>
                  <a:lnTo>
                    <a:pt x="2497150" y="235712"/>
                  </a:lnTo>
                  <a:lnTo>
                    <a:pt x="2503157" y="233832"/>
                  </a:lnTo>
                  <a:lnTo>
                    <a:pt x="2510320" y="232575"/>
                  </a:lnTo>
                  <a:lnTo>
                    <a:pt x="2515158" y="230682"/>
                  </a:lnTo>
                  <a:lnTo>
                    <a:pt x="2532316" y="230682"/>
                  </a:lnTo>
                  <a:lnTo>
                    <a:pt x="2532316" y="234454"/>
                  </a:lnTo>
                  <a:lnTo>
                    <a:pt x="2528316" y="241376"/>
                  </a:lnTo>
                  <a:lnTo>
                    <a:pt x="2527147" y="243268"/>
                  </a:lnTo>
                  <a:lnTo>
                    <a:pt x="2528316" y="245160"/>
                  </a:lnTo>
                  <a:lnTo>
                    <a:pt x="2530322" y="250037"/>
                  </a:lnTo>
                  <a:lnTo>
                    <a:pt x="2532316" y="252717"/>
                  </a:lnTo>
                  <a:lnTo>
                    <a:pt x="2532316" y="257594"/>
                  </a:lnTo>
                  <a:lnTo>
                    <a:pt x="2528316" y="260261"/>
                  </a:lnTo>
                  <a:lnTo>
                    <a:pt x="2522321" y="267817"/>
                  </a:lnTo>
                  <a:lnTo>
                    <a:pt x="2521153" y="270802"/>
                  </a:lnTo>
                  <a:lnTo>
                    <a:pt x="2521153" y="276466"/>
                  </a:lnTo>
                  <a:lnTo>
                    <a:pt x="2520315" y="278358"/>
                  </a:lnTo>
                  <a:lnTo>
                    <a:pt x="2521153" y="282130"/>
                  </a:lnTo>
                  <a:lnTo>
                    <a:pt x="2522321" y="282130"/>
                  </a:lnTo>
                  <a:lnTo>
                    <a:pt x="2523147" y="277253"/>
                  </a:lnTo>
                  <a:lnTo>
                    <a:pt x="2523147" y="272694"/>
                  </a:lnTo>
                  <a:lnTo>
                    <a:pt x="2524315" y="269709"/>
                  </a:lnTo>
                  <a:lnTo>
                    <a:pt x="2525153" y="267030"/>
                  </a:lnTo>
                  <a:lnTo>
                    <a:pt x="2530322" y="261366"/>
                  </a:lnTo>
                  <a:lnTo>
                    <a:pt x="2534323" y="257594"/>
                  </a:lnTo>
                  <a:lnTo>
                    <a:pt x="2534323" y="254596"/>
                  </a:lnTo>
                  <a:lnTo>
                    <a:pt x="2533154" y="251929"/>
                  </a:lnTo>
                  <a:lnTo>
                    <a:pt x="2531148" y="248145"/>
                  </a:lnTo>
                  <a:lnTo>
                    <a:pt x="2530322" y="244373"/>
                  </a:lnTo>
                  <a:lnTo>
                    <a:pt x="2530322" y="241376"/>
                  </a:lnTo>
                  <a:lnTo>
                    <a:pt x="2531148" y="237604"/>
                  </a:lnTo>
                  <a:lnTo>
                    <a:pt x="2534323" y="234454"/>
                  </a:lnTo>
                  <a:lnTo>
                    <a:pt x="2535148" y="232575"/>
                  </a:lnTo>
                  <a:lnTo>
                    <a:pt x="2535148" y="230682"/>
                  </a:lnTo>
                  <a:close/>
                </a:path>
                <a:path w="2613025" h="1123314">
                  <a:moveTo>
                    <a:pt x="2612809" y="277253"/>
                  </a:moveTo>
                  <a:lnTo>
                    <a:pt x="2611971" y="275374"/>
                  </a:lnTo>
                  <a:lnTo>
                    <a:pt x="2611971" y="272694"/>
                  </a:lnTo>
                  <a:lnTo>
                    <a:pt x="2608808" y="268922"/>
                  </a:lnTo>
                  <a:lnTo>
                    <a:pt x="2607970" y="267030"/>
                  </a:lnTo>
                  <a:lnTo>
                    <a:pt x="2604808" y="264045"/>
                  </a:lnTo>
                  <a:lnTo>
                    <a:pt x="2604808" y="260261"/>
                  </a:lnTo>
                  <a:lnTo>
                    <a:pt x="2588806" y="241376"/>
                  </a:lnTo>
                  <a:lnTo>
                    <a:pt x="2583650" y="242011"/>
                  </a:lnTo>
                  <a:lnTo>
                    <a:pt x="2577642" y="244373"/>
                  </a:lnTo>
                  <a:lnTo>
                    <a:pt x="2572816" y="247053"/>
                  </a:lnTo>
                  <a:lnTo>
                    <a:pt x="2567648" y="250037"/>
                  </a:lnTo>
                  <a:lnTo>
                    <a:pt x="2566314" y="251929"/>
                  </a:lnTo>
                  <a:lnTo>
                    <a:pt x="2566314" y="257594"/>
                  </a:lnTo>
                  <a:lnTo>
                    <a:pt x="2568308" y="262153"/>
                  </a:lnTo>
                  <a:lnTo>
                    <a:pt x="2571648" y="267030"/>
                  </a:lnTo>
                  <a:lnTo>
                    <a:pt x="2576817" y="270802"/>
                  </a:lnTo>
                  <a:lnTo>
                    <a:pt x="2581643" y="272694"/>
                  </a:lnTo>
                  <a:lnTo>
                    <a:pt x="2584805" y="274586"/>
                  </a:lnTo>
                  <a:lnTo>
                    <a:pt x="2587637" y="278358"/>
                  </a:lnTo>
                  <a:lnTo>
                    <a:pt x="2587637" y="280250"/>
                  </a:lnTo>
                  <a:lnTo>
                    <a:pt x="2586812" y="282130"/>
                  </a:lnTo>
                  <a:lnTo>
                    <a:pt x="2588806" y="282130"/>
                  </a:lnTo>
                  <a:lnTo>
                    <a:pt x="2588806" y="278358"/>
                  </a:lnTo>
                  <a:lnTo>
                    <a:pt x="2586812" y="274586"/>
                  </a:lnTo>
                  <a:lnTo>
                    <a:pt x="2583650" y="271589"/>
                  </a:lnTo>
                  <a:lnTo>
                    <a:pt x="2577642" y="269709"/>
                  </a:lnTo>
                  <a:lnTo>
                    <a:pt x="2573642" y="265925"/>
                  </a:lnTo>
                  <a:lnTo>
                    <a:pt x="2568308" y="260261"/>
                  </a:lnTo>
                  <a:lnTo>
                    <a:pt x="2567648" y="256489"/>
                  </a:lnTo>
                  <a:lnTo>
                    <a:pt x="2568308" y="252717"/>
                  </a:lnTo>
                  <a:lnTo>
                    <a:pt x="2568308" y="250825"/>
                  </a:lnTo>
                  <a:lnTo>
                    <a:pt x="2570315" y="248932"/>
                  </a:lnTo>
                  <a:lnTo>
                    <a:pt x="2573642" y="248932"/>
                  </a:lnTo>
                  <a:lnTo>
                    <a:pt x="2576817" y="248145"/>
                  </a:lnTo>
                  <a:lnTo>
                    <a:pt x="2579649" y="245160"/>
                  </a:lnTo>
                  <a:lnTo>
                    <a:pt x="2583650" y="243268"/>
                  </a:lnTo>
                  <a:lnTo>
                    <a:pt x="2588806" y="244373"/>
                  </a:lnTo>
                  <a:lnTo>
                    <a:pt x="2593644" y="245160"/>
                  </a:lnTo>
                  <a:lnTo>
                    <a:pt x="2598813" y="248145"/>
                  </a:lnTo>
                  <a:lnTo>
                    <a:pt x="2601645" y="250037"/>
                  </a:lnTo>
                  <a:lnTo>
                    <a:pt x="2602814" y="252717"/>
                  </a:lnTo>
                  <a:lnTo>
                    <a:pt x="2602814" y="263258"/>
                  </a:lnTo>
                  <a:lnTo>
                    <a:pt x="2603639" y="265137"/>
                  </a:lnTo>
                  <a:lnTo>
                    <a:pt x="2605646" y="267817"/>
                  </a:lnTo>
                  <a:lnTo>
                    <a:pt x="2606802" y="268922"/>
                  </a:lnTo>
                  <a:lnTo>
                    <a:pt x="2609977" y="273481"/>
                  </a:lnTo>
                  <a:lnTo>
                    <a:pt x="2610802" y="275374"/>
                  </a:lnTo>
                  <a:lnTo>
                    <a:pt x="2609977" y="278358"/>
                  </a:lnTo>
                  <a:lnTo>
                    <a:pt x="2608808" y="282130"/>
                  </a:lnTo>
                  <a:lnTo>
                    <a:pt x="2610802" y="282130"/>
                  </a:lnTo>
                  <a:lnTo>
                    <a:pt x="2612809" y="27725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5" name="object 3615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4896369" y="828996"/>
              <a:ext cx="200139" cy="180483"/>
            </a:xfrm>
            <a:prstGeom prst="rect">
              <a:avLst/>
            </a:prstGeom>
          </p:spPr>
        </p:pic>
        <p:sp>
          <p:nvSpPr>
            <p:cNvPr id="3616" name="object 3616"/>
            <p:cNvSpPr/>
            <p:nvPr/>
          </p:nvSpPr>
          <p:spPr>
            <a:xfrm>
              <a:off x="2379881" y="549847"/>
              <a:ext cx="2720975" cy="1125855"/>
            </a:xfrm>
            <a:custGeom>
              <a:avLst/>
              <a:gdLst/>
              <a:ahLst/>
              <a:cxnLst/>
              <a:rect l="l" t="t" r="r" b="b"/>
              <a:pathLst>
                <a:path w="2720975" h="1125855">
                  <a:moveTo>
                    <a:pt x="2581478" y="275215"/>
                  </a:moveTo>
                  <a:lnTo>
                    <a:pt x="2584811" y="277103"/>
                  </a:lnTo>
                  <a:lnTo>
                    <a:pt x="2587644" y="280879"/>
                  </a:lnTo>
                  <a:lnTo>
                    <a:pt x="2587644" y="282768"/>
                  </a:lnTo>
                  <a:lnTo>
                    <a:pt x="2569480" y="298975"/>
                  </a:lnTo>
                  <a:lnTo>
                    <a:pt x="2565481" y="303538"/>
                  </a:lnTo>
                  <a:lnTo>
                    <a:pt x="2562314" y="306528"/>
                  </a:lnTo>
                  <a:lnTo>
                    <a:pt x="2558315" y="308416"/>
                  </a:lnTo>
                  <a:lnTo>
                    <a:pt x="2556315" y="308416"/>
                  </a:lnTo>
                  <a:lnTo>
                    <a:pt x="2549483" y="305426"/>
                  </a:lnTo>
                  <a:lnTo>
                    <a:pt x="2545483" y="303538"/>
                  </a:lnTo>
                  <a:lnTo>
                    <a:pt x="2544317" y="302751"/>
                  </a:lnTo>
                  <a:lnTo>
                    <a:pt x="2544317" y="299762"/>
                  </a:lnTo>
                  <a:lnTo>
                    <a:pt x="2543484" y="295985"/>
                  </a:lnTo>
                  <a:lnTo>
                    <a:pt x="2525153" y="289534"/>
                  </a:lnTo>
                  <a:lnTo>
                    <a:pt x="2523153" y="288432"/>
                  </a:lnTo>
                  <a:lnTo>
                    <a:pt x="2522320" y="284656"/>
                  </a:lnTo>
                  <a:lnTo>
                    <a:pt x="2523153" y="279778"/>
                  </a:lnTo>
                  <a:lnTo>
                    <a:pt x="2523153" y="275215"/>
                  </a:lnTo>
                  <a:lnTo>
                    <a:pt x="2524320" y="272225"/>
                  </a:lnTo>
                  <a:lnTo>
                    <a:pt x="2525153" y="269550"/>
                  </a:lnTo>
                  <a:lnTo>
                    <a:pt x="2530319" y="263885"/>
                  </a:lnTo>
                  <a:lnTo>
                    <a:pt x="2534318" y="260109"/>
                  </a:lnTo>
                  <a:lnTo>
                    <a:pt x="2534318" y="257119"/>
                  </a:lnTo>
                  <a:lnTo>
                    <a:pt x="2533152" y="254444"/>
                  </a:lnTo>
                  <a:lnTo>
                    <a:pt x="2531152" y="250668"/>
                  </a:lnTo>
                  <a:lnTo>
                    <a:pt x="2530319" y="246891"/>
                  </a:lnTo>
                  <a:lnTo>
                    <a:pt x="2530319" y="243744"/>
                  </a:lnTo>
                  <a:lnTo>
                    <a:pt x="2531152" y="239968"/>
                  </a:lnTo>
                  <a:lnTo>
                    <a:pt x="2534318" y="236978"/>
                  </a:lnTo>
                  <a:lnTo>
                    <a:pt x="2535152" y="235090"/>
                  </a:lnTo>
                  <a:lnTo>
                    <a:pt x="2535152" y="233201"/>
                  </a:lnTo>
                  <a:lnTo>
                    <a:pt x="2533152" y="232415"/>
                  </a:lnTo>
                  <a:lnTo>
                    <a:pt x="2529152" y="231313"/>
                  </a:lnTo>
                  <a:lnTo>
                    <a:pt x="2520320" y="232415"/>
                  </a:lnTo>
                  <a:lnTo>
                    <a:pt x="2509155" y="233201"/>
                  </a:lnTo>
                  <a:lnTo>
                    <a:pt x="2501156" y="235090"/>
                  </a:lnTo>
                  <a:lnTo>
                    <a:pt x="2495990" y="238079"/>
                  </a:lnTo>
                  <a:lnTo>
                    <a:pt x="2493990" y="238079"/>
                  </a:lnTo>
                  <a:lnTo>
                    <a:pt x="2493990" y="236978"/>
                  </a:lnTo>
                  <a:lnTo>
                    <a:pt x="2495157" y="232415"/>
                  </a:lnTo>
                  <a:lnTo>
                    <a:pt x="2499990" y="219984"/>
                  </a:lnTo>
                  <a:lnTo>
                    <a:pt x="2501989" y="214319"/>
                  </a:lnTo>
                  <a:lnTo>
                    <a:pt x="2504322" y="210543"/>
                  </a:lnTo>
                  <a:lnTo>
                    <a:pt x="2508322" y="204878"/>
                  </a:lnTo>
                  <a:lnTo>
                    <a:pt x="2511155" y="198112"/>
                  </a:lnTo>
                  <a:lnTo>
                    <a:pt x="2513155" y="189772"/>
                  </a:lnTo>
                  <a:lnTo>
                    <a:pt x="2511155" y="192447"/>
                  </a:lnTo>
                  <a:lnTo>
                    <a:pt x="2509155" y="200000"/>
                  </a:lnTo>
                  <a:lnTo>
                    <a:pt x="2506322" y="205979"/>
                  </a:lnTo>
                  <a:lnTo>
                    <a:pt x="2503156" y="209756"/>
                  </a:lnTo>
                  <a:lnTo>
                    <a:pt x="2499990" y="215421"/>
                  </a:lnTo>
                  <a:lnTo>
                    <a:pt x="2495157" y="228638"/>
                  </a:lnTo>
                  <a:lnTo>
                    <a:pt x="2491991" y="236191"/>
                  </a:lnTo>
                  <a:lnTo>
                    <a:pt x="2491158" y="240754"/>
                  </a:lnTo>
                  <a:lnTo>
                    <a:pt x="2489991" y="247521"/>
                  </a:lnTo>
                  <a:lnTo>
                    <a:pt x="2489991" y="250668"/>
                  </a:lnTo>
                  <a:lnTo>
                    <a:pt x="2487991" y="252556"/>
                  </a:lnTo>
                  <a:lnTo>
                    <a:pt x="2483159" y="254444"/>
                  </a:lnTo>
                  <a:lnTo>
                    <a:pt x="2468661" y="255231"/>
                  </a:lnTo>
                  <a:lnTo>
                    <a:pt x="2459995" y="255231"/>
                  </a:lnTo>
                  <a:lnTo>
                    <a:pt x="2437998" y="240754"/>
                  </a:lnTo>
                  <a:lnTo>
                    <a:pt x="2431499" y="236191"/>
                  </a:lnTo>
                  <a:lnTo>
                    <a:pt x="2427500" y="234303"/>
                  </a:lnTo>
                  <a:lnTo>
                    <a:pt x="2422667" y="234303"/>
                  </a:lnTo>
                  <a:lnTo>
                    <a:pt x="2420667" y="236191"/>
                  </a:lnTo>
                  <a:lnTo>
                    <a:pt x="2417501" y="243744"/>
                  </a:lnTo>
                  <a:lnTo>
                    <a:pt x="2416668" y="250668"/>
                  </a:lnTo>
                  <a:lnTo>
                    <a:pt x="2414668" y="253343"/>
                  </a:lnTo>
                  <a:lnTo>
                    <a:pt x="2410669" y="258221"/>
                  </a:lnTo>
                  <a:lnTo>
                    <a:pt x="2406669" y="258221"/>
                  </a:lnTo>
                  <a:lnTo>
                    <a:pt x="2404669" y="258221"/>
                  </a:lnTo>
                  <a:lnTo>
                    <a:pt x="2399503" y="253343"/>
                  </a:lnTo>
                  <a:lnTo>
                    <a:pt x="2395504" y="249409"/>
                  </a:lnTo>
                  <a:lnTo>
                    <a:pt x="2390338" y="246891"/>
                  </a:lnTo>
                  <a:lnTo>
                    <a:pt x="2385505" y="246891"/>
                  </a:lnTo>
                  <a:lnTo>
                    <a:pt x="2381506" y="246891"/>
                  </a:lnTo>
                  <a:lnTo>
                    <a:pt x="2378340" y="248779"/>
                  </a:lnTo>
                  <a:lnTo>
                    <a:pt x="2372341" y="256332"/>
                  </a:lnTo>
                  <a:lnTo>
                    <a:pt x="2367508" y="260896"/>
                  </a:lnTo>
                  <a:lnTo>
                    <a:pt x="2361175" y="264672"/>
                  </a:lnTo>
                  <a:lnTo>
                    <a:pt x="2355010" y="266560"/>
                  </a:lnTo>
                  <a:lnTo>
                    <a:pt x="2348344" y="269550"/>
                  </a:lnTo>
                  <a:lnTo>
                    <a:pt x="2346344" y="271438"/>
                  </a:lnTo>
                  <a:lnTo>
                    <a:pt x="2342345" y="277890"/>
                  </a:lnTo>
                  <a:lnTo>
                    <a:pt x="2341011" y="282768"/>
                  </a:lnTo>
                  <a:lnTo>
                    <a:pt x="2338345" y="292209"/>
                  </a:lnTo>
                  <a:lnTo>
                    <a:pt x="2336345" y="300863"/>
                  </a:lnTo>
                  <a:lnTo>
                    <a:pt x="2329846" y="314081"/>
                  </a:lnTo>
                  <a:lnTo>
                    <a:pt x="2325847" y="325567"/>
                  </a:lnTo>
                  <a:lnTo>
                    <a:pt x="2323014" y="334222"/>
                  </a:lnTo>
                  <a:lnTo>
                    <a:pt x="2319848" y="337998"/>
                  </a:lnTo>
                  <a:lnTo>
                    <a:pt x="2315015" y="339886"/>
                  </a:lnTo>
                  <a:lnTo>
                    <a:pt x="2313849" y="340673"/>
                  </a:lnTo>
                  <a:lnTo>
                    <a:pt x="2313015" y="338785"/>
                  </a:lnTo>
                  <a:lnTo>
                    <a:pt x="2313849" y="336110"/>
                  </a:lnTo>
                  <a:lnTo>
                    <a:pt x="2313849" y="332334"/>
                  </a:lnTo>
                  <a:lnTo>
                    <a:pt x="2313849" y="329344"/>
                  </a:lnTo>
                  <a:lnTo>
                    <a:pt x="2311849" y="314867"/>
                  </a:lnTo>
                  <a:lnTo>
                    <a:pt x="2307849" y="293310"/>
                  </a:lnTo>
                  <a:lnTo>
                    <a:pt x="2305016" y="277890"/>
                  </a:lnTo>
                  <a:lnTo>
                    <a:pt x="2299850" y="247521"/>
                  </a:lnTo>
                  <a:lnTo>
                    <a:pt x="2295851" y="240754"/>
                  </a:lnTo>
                  <a:lnTo>
                    <a:pt x="2290685" y="238079"/>
                  </a:lnTo>
                  <a:lnTo>
                    <a:pt x="2282686" y="233201"/>
                  </a:lnTo>
                  <a:lnTo>
                    <a:pt x="2279853" y="229425"/>
                  </a:lnTo>
                  <a:lnTo>
                    <a:pt x="2278687" y="225649"/>
                  </a:lnTo>
                  <a:lnTo>
                    <a:pt x="2279853" y="221872"/>
                  </a:lnTo>
                  <a:lnTo>
                    <a:pt x="2281853" y="219984"/>
                  </a:lnTo>
                  <a:lnTo>
                    <a:pt x="2284686" y="219197"/>
                  </a:lnTo>
                  <a:lnTo>
                    <a:pt x="2289852" y="218096"/>
                  </a:lnTo>
                  <a:lnTo>
                    <a:pt x="2295851" y="217309"/>
                  </a:lnTo>
                  <a:lnTo>
                    <a:pt x="2301850" y="217309"/>
                  </a:lnTo>
                  <a:lnTo>
                    <a:pt x="2311016" y="217309"/>
                  </a:lnTo>
                  <a:lnTo>
                    <a:pt x="2315015" y="216207"/>
                  </a:lnTo>
                  <a:lnTo>
                    <a:pt x="2333013" y="186625"/>
                  </a:lnTo>
                  <a:lnTo>
                    <a:pt x="2333013" y="182849"/>
                  </a:lnTo>
                  <a:lnTo>
                    <a:pt x="2333013" y="179072"/>
                  </a:lnTo>
                  <a:lnTo>
                    <a:pt x="2327847" y="172778"/>
                  </a:lnTo>
                  <a:lnTo>
                    <a:pt x="2325847" y="165855"/>
                  </a:lnTo>
                  <a:lnTo>
                    <a:pt x="2321847" y="160190"/>
                  </a:lnTo>
                  <a:lnTo>
                    <a:pt x="2317015" y="149647"/>
                  </a:lnTo>
                  <a:lnTo>
                    <a:pt x="2317015" y="145871"/>
                  </a:lnTo>
                  <a:lnTo>
                    <a:pt x="2317015" y="143983"/>
                  </a:lnTo>
                  <a:lnTo>
                    <a:pt x="2317015" y="138318"/>
                  </a:lnTo>
                  <a:lnTo>
                    <a:pt x="2317848" y="135643"/>
                  </a:lnTo>
                  <a:lnTo>
                    <a:pt x="2319848" y="129978"/>
                  </a:lnTo>
                  <a:lnTo>
                    <a:pt x="2327847" y="130765"/>
                  </a:lnTo>
                  <a:lnTo>
                    <a:pt x="2332346" y="128877"/>
                  </a:lnTo>
                  <a:lnTo>
                    <a:pt x="2335012" y="125100"/>
                  </a:lnTo>
                  <a:lnTo>
                    <a:pt x="2339012" y="121324"/>
                  </a:lnTo>
                  <a:lnTo>
                    <a:pt x="2344344" y="117547"/>
                  </a:lnTo>
                  <a:lnTo>
                    <a:pt x="2347011" y="115659"/>
                  </a:lnTo>
                  <a:lnTo>
                    <a:pt x="2353010" y="113771"/>
                  </a:lnTo>
                  <a:lnTo>
                    <a:pt x="2358342" y="111883"/>
                  </a:lnTo>
                  <a:lnTo>
                    <a:pt x="2370341" y="110624"/>
                  </a:lnTo>
                  <a:lnTo>
                    <a:pt x="2376340" y="109994"/>
                  </a:lnTo>
                  <a:lnTo>
                    <a:pt x="2386339" y="109994"/>
                  </a:lnTo>
                  <a:lnTo>
                    <a:pt x="2392338" y="109994"/>
                  </a:lnTo>
                  <a:lnTo>
                    <a:pt x="2401503" y="108736"/>
                  </a:lnTo>
                  <a:lnTo>
                    <a:pt x="2409502" y="108106"/>
                  </a:lnTo>
                  <a:lnTo>
                    <a:pt x="2417501" y="106847"/>
                  </a:lnTo>
                  <a:lnTo>
                    <a:pt x="2461995" y="94731"/>
                  </a:lnTo>
                  <a:lnTo>
                    <a:pt x="2471160" y="89067"/>
                  </a:lnTo>
                  <a:lnTo>
                    <a:pt x="2473160" y="89067"/>
                  </a:lnTo>
                  <a:lnTo>
                    <a:pt x="2475993" y="89067"/>
                  </a:lnTo>
                  <a:lnTo>
                    <a:pt x="2479159" y="89067"/>
                  </a:lnTo>
                  <a:lnTo>
                    <a:pt x="2479992" y="87965"/>
                  </a:lnTo>
                  <a:lnTo>
                    <a:pt x="2481159" y="85290"/>
                  </a:lnTo>
                  <a:lnTo>
                    <a:pt x="2481992" y="84189"/>
                  </a:lnTo>
                  <a:lnTo>
                    <a:pt x="2487158" y="83402"/>
                  </a:lnTo>
                  <a:lnTo>
                    <a:pt x="2489158" y="81199"/>
                  </a:lnTo>
                  <a:lnTo>
                    <a:pt x="2491158" y="80412"/>
                  </a:lnTo>
                  <a:lnTo>
                    <a:pt x="2489158" y="80412"/>
                  </a:lnTo>
                  <a:lnTo>
                    <a:pt x="2487158" y="77423"/>
                  </a:lnTo>
                  <a:lnTo>
                    <a:pt x="2487158" y="71758"/>
                  </a:lnTo>
                  <a:lnTo>
                    <a:pt x="2485158" y="66093"/>
                  </a:lnTo>
                  <a:lnTo>
                    <a:pt x="2483992" y="58540"/>
                  </a:lnTo>
                  <a:lnTo>
                    <a:pt x="2483992" y="52876"/>
                  </a:lnTo>
                  <a:lnTo>
                    <a:pt x="2485158" y="44536"/>
                  </a:lnTo>
                  <a:lnTo>
                    <a:pt x="2485992" y="31948"/>
                  </a:lnTo>
                  <a:lnTo>
                    <a:pt x="2483992" y="22506"/>
                  </a:lnTo>
                  <a:lnTo>
                    <a:pt x="2483992" y="17629"/>
                  </a:lnTo>
                  <a:lnTo>
                    <a:pt x="2485992" y="10076"/>
                  </a:lnTo>
                  <a:lnTo>
                    <a:pt x="2487903" y="0"/>
                  </a:lnTo>
                </a:path>
                <a:path w="2720975" h="1125855">
                  <a:moveTo>
                    <a:pt x="211304" y="705574"/>
                  </a:moveTo>
                  <a:lnTo>
                    <a:pt x="219969" y="703685"/>
                  </a:lnTo>
                  <a:lnTo>
                    <a:pt x="229301" y="701797"/>
                  </a:lnTo>
                  <a:lnTo>
                    <a:pt x="237300" y="700696"/>
                  </a:lnTo>
                  <a:lnTo>
                    <a:pt x="241300" y="699909"/>
                  </a:lnTo>
                  <a:lnTo>
                    <a:pt x="244466" y="698021"/>
                  </a:lnTo>
                  <a:lnTo>
                    <a:pt x="249299" y="695031"/>
                  </a:lnTo>
                  <a:lnTo>
                    <a:pt x="253298" y="693929"/>
                  </a:lnTo>
                  <a:lnTo>
                    <a:pt x="257298" y="693143"/>
                  </a:lnTo>
                  <a:lnTo>
                    <a:pt x="261297" y="693143"/>
                  </a:lnTo>
                  <a:lnTo>
                    <a:pt x="266463" y="692041"/>
                  </a:lnTo>
                  <a:lnTo>
                    <a:pt x="268463" y="692041"/>
                  </a:lnTo>
                  <a:lnTo>
                    <a:pt x="269629" y="695031"/>
                  </a:lnTo>
                  <a:lnTo>
                    <a:pt x="270462" y="700696"/>
                  </a:lnTo>
                  <a:lnTo>
                    <a:pt x="272462" y="700696"/>
                  </a:lnTo>
                  <a:lnTo>
                    <a:pt x="272462" y="693143"/>
                  </a:lnTo>
                  <a:lnTo>
                    <a:pt x="274462" y="691254"/>
                  </a:lnTo>
                  <a:lnTo>
                    <a:pt x="308790" y="681813"/>
                  </a:lnTo>
                  <a:lnTo>
                    <a:pt x="310790" y="681813"/>
                  </a:lnTo>
                  <a:lnTo>
                    <a:pt x="312790" y="682600"/>
                  </a:lnTo>
                  <a:lnTo>
                    <a:pt x="312790" y="705574"/>
                  </a:lnTo>
                  <a:lnTo>
                    <a:pt x="314956" y="685590"/>
                  </a:lnTo>
                  <a:lnTo>
                    <a:pt x="315623" y="682600"/>
                  </a:lnTo>
                  <a:lnTo>
                    <a:pt x="317623" y="678824"/>
                  </a:lnTo>
                  <a:lnTo>
                    <a:pt x="336120" y="671271"/>
                  </a:lnTo>
                  <a:lnTo>
                    <a:pt x="342119" y="671271"/>
                  </a:lnTo>
                  <a:lnTo>
                    <a:pt x="344952" y="668596"/>
                  </a:lnTo>
                  <a:lnTo>
                    <a:pt x="348118" y="667494"/>
                  </a:lnTo>
                  <a:lnTo>
                    <a:pt x="352118" y="667494"/>
                  </a:lnTo>
                  <a:lnTo>
                    <a:pt x="352951" y="666707"/>
                  </a:lnTo>
                  <a:lnTo>
                    <a:pt x="354951" y="665449"/>
                  </a:lnTo>
                  <a:lnTo>
                    <a:pt x="364949" y="665449"/>
                  </a:lnTo>
                  <a:lnTo>
                    <a:pt x="378114" y="670484"/>
                  </a:lnTo>
                  <a:lnTo>
                    <a:pt x="419275" y="696132"/>
                  </a:lnTo>
                  <a:lnTo>
                    <a:pt x="445772" y="721466"/>
                  </a:lnTo>
                  <a:lnTo>
                    <a:pt x="445772" y="724456"/>
                  </a:lnTo>
                  <a:lnTo>
                    <a:pt x="447771" y="723354"/>
                  </a:lnTo>
                  <a:lnTo>
                    <a:pt x="448438" y="724456"/>
                  </a:lnTo>
                  <a:lnTo>
                    <a:pt x="457770" y="730907"/>
                  </a:lnTo>
                  <a:lnTo>
                    <a:pt x="460436" y="737044"/>
                  </a:lnTo>
                  <a:lnTo>
                    <a:pt x="457770" y="741607"/>
                  </a:lnTo>
                  <a:lnTo>
                    <a:pt x="461769" y="738932"/>
                  </a:lnTo>
                  <a:lnTo>
                    <a:pt x="463769" y="738932"/>
                  </a:lnTo>
                  <a:lnTo>
                    <a:pt x="464602" y="740821"/>
                  </a:lnTo>
                  <a:lnTo>
                    <a:pt x="473768" y="751048"/>
                  </a:lnTo>
                  <a:lnTo>
                    <a:pt x="493765" y="774809"/>
                  </a:lnTo>
                  <a:lnTo>
                    <a:pt x="520095" y="805020"/>
                  </a:lnTo>
                  <a:lnTo>
                    <a:pt x="540092" y="830826"/>
                  </a:lnTo>
                  <a:lnTo>
                    <a:pt x="563422" y="860251"/>
                  </a:lnTo>
                  <a:lnTo>
                    <a:pt x="579420" y="880392"/>
                  </a:lnTo>
                  <a:lnTo>
                    <a:pt x="592585" y="894397"/>
                  </a:lnTo>
                  <a:lnTo>
                    <a:pt x="607416" y="907929"/>
                  </a:lnTo>
                  <a:lnTo>
                    <a:pt x="617748" y="916269"/>
                  </a:lnTo>
                  <a:lnTo>
                    <a:pt x="631746" y="927598"/>
                  </a:lnTo>
                  <a:lnTo>
                    <a:pt x="644911" y="936252"/>
                  </a:lnTo>
                  <a:lnTo>
                    <a:pt x="658909" y="945064"/>
                  </a:lnTo>
                  <a:lnTo>
                    <a:pt x="669741" y="950729"/>
                  </a:lnTo>
                  <a:lnTo>
                    <a:pt x="676907" y="954505"/>
                  </a:lnTo>
                  <a:lnTo>
                    <a:pt x="684239" y="956393"/>
                  </a:lnTo>
                  <a:lnTo>
                    <a:pt x="690238" y="957180"/>
                  </a:lnTo>
                  <a:lnTo>
                    <a:pt x="695071" y="957180"/>
                  </a:lnTo>
                  <a:lnTo>
                    <a:pt x="703070" y="956393"/>
                  </a:lnTo>
                  <a:lnTo>
                    <a:pt x="724233" y="951516"/>
                  </a:lnTo>
                  <a:lnTo>
                    <a:pt x="736232" y="948841"/>
                  </a:lnTo>
                  <a:lnTo>
                    <a:pt x="745397" y="945064"/>
                  </a:lnTo>
                  <a:lnTo>
                    <a:pt x="751396" y="942074"/>
                  </a:lnTo>
                  <a:lnTo>
                    <a:pt x="786558" y="928699"/>
                  </a:lnTo>
                  <a:lnTo>
                    <a:pt x="793891" y="924923"/>
                  </a:lnTo>
                  <a:lnTo>
                    <a:pt x="801889" y="920045"/>
                  </a:lnTo>
                  <a:lnTo>
                    <a:pt x="812555" y="912492"/>
                  </a:lnTo>
                  <a:lnTo>
                    <a:pt x="821053" y="908716"/>
                  </a:lnTo>
                  <a:lnTo>
                    <a:pt x="827053" y="906827"/>
                  </a:lnTo>
                  <a:lnTo>
                    <a:pt x="831052" y="906827"/>
                  </a:lnTo>
                  <a:lnTo>
                    <a:pt x="837051" y="906827"/>
                  </a:lnTo>
                  <a:lnTo>
                    <a:pt x="878212" y="923035"/>
                  </a:lnTo>
                  <a:lnTo>
                    <a:pt x="888211" y="929486"/>
                  </a:lnTo>
                  <a:lnTo>
                    <a:pt x="894210" y="933263"/>
                  </a:lnTo>
                  <a:lnTo>
                    <a:pt x="940704" y="953404"/>
                  </a:lnTo>
                  <a:lnTo>
                    <a:pt x="951536" y="957180"/>
                  </a:lnTo>
                  <a:lnTo>
                    <a:pt x="955868" y="959068"/>
                  </a:lnTo>
                  <a:lnTo>
                    <a:pt x="959868" y="960957"/>
                  </a:lnTo>
                  <a:lnTo>
                    <a:pt x="970700" y="963946"/>
                  </a:lnTo>
                  <a:lnTo>
                    <a:pt x="997029" y="970398"/>
                  </a:lnTo>
                  <a:lnTo>
                    <a:pt x="1001862" y="971499"/>
                  </a:lnTo>
                  <a:lnTo>
                    <a:pt x="1007861" y="972286"/>
                  </a:lnTo>
                  <a:lnTo>
                    <a:pt x="1021859" y="976063"/>
                  </a:lnTo>
                  <a:lnTo>
                    <a:pt x="1034358" y="979052"/>
                  </a:lnTo>
                  <a:lnTo>
                    <a:pt x="1040357" y="979052"/>
                  </a:lnTo>
                  <a:lnTo>
                    <a:pt x="1048356" y="979052"/>
                  </a:lnTo>
                  <a:lnTo>
                    <a:pt x="1052355" y="979839"/>
                  </a:lnTo>
                  <a:lnTo>
                    <a:pt x="1060354" y="982042"/>
                  </a:lnTo>
                  <a:lnTo>
                    <a:pt x="1067520" y="982829"/>
                  </a:lnTo>
                  <a:lnTo>
                    <a:pt x="1075519" y="982042"/>
                  </a:lnTo>
                  <a:lnTo>
                    <a:pt x="1080351" y="982042"/>
                  </a:lnTo>
                  <a:lnTo>
                    <a:pt x="1115513" y="1004858"/>
                  </a:lnTo>
                  <a:lnTo>
                    <a:pt x="1129844" y="1018705"/>
                  </a:lnTo>
                  <a:lnTo>
                    <a:pt x="1158674" y="1046399"/>
                  </a:lnTo>
                  <a:lnTo>
                    <a:pt x="1161173" y="1051277"/>
                  </a:lnTo>
                  <a:lnTo>
                    <a:pt x="1163173" y="1055053"/>
                  </a:lnTo>
                  <a:lnTo>
                    <a:pt x="1166006" y="1056942"/>
                  </a:lnTo>
                  <a:lnTo>
                    <a:pt x="1178004" y="1069530"/>
                  </a:lnTo>
                  <a:lnTo>
                    <a:pt x="1184004" y="1075195"/>
                  </a:lnTo>
                  <a:lnTo>
                    <a:pt x="1186003" y="1077083"/>
                  </a:lnTo>
                  <a:lnTo>
                    <a:pt x="1188003" y="1080859"/>
                  </a:lnTo>
                  <a:lnTo>
                    <a:pt x="1191169" y="1085423"/>
                  </a:lnTo>
                  <a:lnTo>
                    <a:pt x="1194002" y="1092189"/>
                  </a:lnTo>
                  <a:lnTo>
                    <a:pt x="1195169" y="1092975"/>
                  </a:lnTo>
                  <a:lnTo>
                    <a:pt x="1199168" y="1092975"/>
                  </a:lnTo>
                  <a:lnTo>
                    <a:pt x="1200335" y="1094864"/>
                  </a:lnTo>
                  <a:lnTo>
                    <a:pt x="1208334" y="1101630"/>
                  </a:lnTo>
                  <a:lnTo>
                    <a:pt x="1210333" y="1104305"/>
                  </a:lnTo>
                  <a:lnTo>
                    <a:pt x="1215166" y="1106508"/>
                  </a:lnTo>
                  <a:lnTo>
                    <a:pt x="1218332" y="1110284"/>
                  </a:lnTo>
                  <a:lnTo>
                    <a:pt x="1222332" y="1114061"/>
                  </a:lnTo>
                  <a:lnTo>
                    <a:pt x="1226331" y="1115949"/>
                  </a:lnTo>
                  <a:lnTo>
                    <a:pt x="1232330" y="1121614"/>
                  </a:lnTo>
                  <a:lnTo>
                    <a:pt x="1235497" y="1122400"/>
                  </a:lnTo>
                  <a:lnTo>
                    <a:pt x="1242329" y="1122400"/>
                  </a:lnTo>
                  <a:lnTo>
                    <a:pt x="1244329" y="1123502"/>
                  </a:lnTo>
                  <a:lnTo>
                    <a:pt x="1248328" y="1125390"/>
                  </a:lnTo>
                  <a:lnTo>
                    <a:pt x="1252328" y="1125390"/>
                  </a:lnTo>
                  <a:lnTo>
                    <a:pt x="1257494" y="1125390"/>
                  </a:lnTo>
                  <a:lnTo>
                    <a:pt x="1261493" y="1125390"/>
                  </a:lnTo>
                  <a:lnTo>
                    <a:pt x="1303987" y="1115949"/>
                  </a:lnTo>
                  <a:lnTo>
                    <a:pt x="1335983" y="1102417"/>
                  </a:lnTo>
                  <a:lnTo>
                    <a:pt x="1359146" y="1090300"/>
                  </a:lnTo>
                  <a:lnTo>
                    <a:pt x="1391142" y="1073306"/>
                  </a:lnTo>
                  <a:lnTo>
                    <a:pt x="1405640" y="1063865"/>
                  </a:lnTo>
                  <a:lnTo>
                    <a:pt x="1414472" y="1056942"/>
                  </a:lnTo>
                  <a:lnTo>
                    <a:pt x="1421638" y="1053165"/>
                  </a:lnTo>
                  <a:lnTo>
                    <a:pt x="1430470" y="1049389"/>
                  </a:lnTo>
                  <a:lnTo>
                    <a:pt x="1448801" y="1042623"/>
                  </a:lnTo>
                  <a:lnTo>
                    <a:pt x="1456800" y="1038846"/>
                  </a:lnTo>
                  <a:lnTo>
                    <a:pt x="1464798" y="1033182"/>
                  </a:lnTo>
                  <a:lnTo>
                    <a:pt x="1471964" y="1029405"/>
                  </a:lnTo>
                  <a:lnTo>
                    <a:pt x="1479963" y="1023740"/>
                  </a:lnTo>
                  <a:lnTo>
                    <a:pt x="1482796" y="1020751"/>
                  </a:lnTo>
                  <a:lnTo>
                    <a:pt x="1486795" y="1018705"/>
                  </a:lnTo>
                  <a:lnTo>
                    <a:pt x="1493961" y="1014929"/>
                  </a:lnTo>
                  <a:lnTo>
                    <a:pt x="1498794" y="1011152"/>
                  </a:lnTo>
                  <a:lnTo>
                    <a:pt x="1505293" y="1003599"/>
                  </a:lnTo>
                  <a:lnTo>
                    <a:pt x="1507293" y="999193"/>
                  </a:lnTo>
                  <a:lnTo>
                    <a:pt x="1507959" y="994158"/>
                  </a:lnTo>
                  <a:lnTo>
                    <a:pt x="1507959" y="987707"/>
                  </a:lnTo>
                  <a:lnTo>
                    <a:pt x="1509959" y="979839"/>
                  </a:lnTo>
                  <a:lnTo>
                    <a:pt x="1509959" y="975276"/>
                  </a:lnTo>
                  <a:lnTo>
                    <a:pt x="1509959" y="967723"/>
                  </a:lnTo>
                  <a:lnTo>
                    <a:pt x="1511292" y="964733"/>
                  </a:lnTo>
                  <a:lnTo>
                    <a:pt x="1513292" y="960957"/>
                  </a:lnTo>
                  <a:lnTo>
                    <a:pt x="1513292" y="957180"/>
                  </a:lnTo>
                  <a:lnTo>
                    <a:pt x="1513292" y="951516"/>
                  </a:lnTo>
                  <a:lnTo>
                    <a:pt x="1513958" y="945851"/>
                  </a:lnTo>
                  <a:lnTo>
                    <a:pt x="1515292" y="935151"/>
                  </a:lnTo>
                  <a:lnTo>
                    <a:pt x="1517291" y="928699"/>
                  </a:lnTo>
                  <a:lnTo>
                    <a:pt x="1517958" y="923822"/>
                  </a:lnTo>
                  <a:lnTo>
                    <a:pt x="1519291" y="915482"/>
                  </a:lnTo>
                  <a:lnTo>
                    <a:pt x="1519291" y="903051"/>
                  </a:lnTo>
                  <a:lnTo>
                    <a:pt x="1519291" y="887945"/>
                  </a:lnTo>
                  <a:lnTo>
                    <a:pt x="1517958" y="882280"/>
                  </a:lnTo>
                  <a:lnTo>
                    <a:pt x="1519291" y="879291"/>
                  </a:lnTo>
                  <a:lnTo>
                    <a:pt x="1519958" y="870951"/>
                  </a:lnTo>
                  <a:lnTo>
                    <a:pt x="1521291" y="864028"/>
                  </a:lnTo>
                  <a:lnTo>
                    <a:pt x="1521957" y="852698"/>
                  </a:lnTo>
                  <a:lnTo>
                    <a:pt x="1527290" y="838379"/>
                  </a:lnTo>
                  <a:lnTo>
                    <a:pt x="1533289" y="821385"/>
                  </a:lnTo>
                  <a:lnTo>
                    <a:pt x="1536122" y="810685"/>
                  </a:lnTo>
                  <a:lnTo>
                    <a:pt x="1538122" y="798726"/>
                  </a:lnTo>
                  <a:lnTo>
                    <a:pt x="1541288" y="780473"/>
                  </a:lnTo>
                  <a:lnTo>
                    <a:pt x="1543288" y="771819"/>
                  </a:lnTo>
                  <a:lnTo>
                    <a:pt x="1547287" y="760490"/>
                  </a:lnTo>
                  <a:lnTo>
                    <a:pt x="1550453" y="752937"/>
                  </a:lnTo>
                  <a:lnTo>
                    <a:pt x="1551287" y="748373"/>
                  </a:lnTo>
                  <a:lnTo>
                    <a:pt x="1554453" y="737044"/>
                  </a:lnTo>
                  <a:lnTo>
                    <a:pt x="1555286" y="727131"/>
                  </a:lnTo>
                  <a:lnTo>
                    <a:pt x="1556453" y="717690"/>
                  </a:lnTo>
                  <a:lnTo>
                    <a:pt x="1558452" y="712025"/>
                  </a:lnTo>
                  <a:lnTo>
                    <a:pt x="1560452" y="705574"/>
                  </a:lnTo>
                  <a:lnTo>
                    <a:pt x="1561285" y="698021"/>
                  </a:lnTo>
                  <a:lnTo>
                    <a:pt x="1562452" y="695031"/>
                  </a:lnTo>
                  <a:lnTo>
                    <a:pt x="1564451" y="691255"/>
                  </a:lnTo>
                  <a:lnTo>
                    <a:pt x="1569284" y="688265"/>
                  </a:lnTo>
                  <a:lnTo>
                    <a:pt x="1571284" y="686377"/>
                  </a:lnTo>
                  <a:lnTo>
                    <a:pt x="1573284" y="683702"/>
                  </a:lnTo>
                  <a:lnTo>
                    <a:pt x="1575617" y="680712"/>
                  </a:lnTo>
                  <a:lnTo>
                    <a:pt x="1578449" y="676935"/>
                  </a:lnTo>
                  <a:lnTo>
                    <a:pt x="1582449" y="673159"/>
                  </a:lnTo>
                  <a:lnTo>
                    <a:pt x="1587615" y="671271"/>
                  </a:lnTo>
                  <a:lnTo>
                    <a:pt x="1595614" y="669383"/>
                  </a:lnTo>
                  <a:lnTo>
                    <a:pt x="1604446" y="668596"/>
                  </a:lnTo>
                  <a:lnTo>
                    <a:pt x="1622943" y="668596"/>
                  </a:lnTo>
                  <a:lnTo>
                    <a:pt x="1633609" y="667494"/>
                  </a:lnTo>
                  <a:lnTo>
                    <a:pt x="1642941" y="666708"/>
                  </a:lnTo>
                  <a:lnTo>
                    <a:pt x="1652939" y="666708"/>
                  </a:lnTo>
                  <a:lnTo>
                    <a:pt x="1660938" y="667494"/>
                  </a:lnTo>
                  <a:lnTo>
                    <a:pt x="1668104" y="667494"/>
                  </a:lnTo>
                  <a:lnTo>
                    <a:pt x="1679269" y="665449"/>
                  </a:lnTo>
                  <a:lnTo>
                    <a:pt x="1709265" y="661672"/>
                  </a:lnTo>
                  <a:lnTo>
                    <a:pt x="1735261" y="657896"/>
                  </a:lnTo>
                  <a:lnTo>
                    <a:pt x="1742427" y="657266"/>
                  </a:lnTo>
                  <a:lnTo>
                    <a:pt x="1749759" y="656008"/>
                  </a:lnTo>
                  <a:lnTo>
                    <a:pt x="1763757" y="653018"/>
                  </a:lnTo>
                  <a:lnTo>
                    <a:pt x="1775756" y="649241"/>
                  </a:lnTo>
                  <a:lnTo>
                    <a:pt x="1796920" y="642790"/>
                  </a:lnTo>
                  <a:lnTo>
                    <a:pt x="1812917" y="639014"/>
                  </a:lnTo>
                  <a:lnTo>
                    <a:pt x="1820916" y="637125"/>
                  </a:lnTo>
                  <a:lnTo>
                    <a:pt x="1826082" y="637125"/>
                  </a:lnTo>
                  <a:lnTo>
                    <a:pt x="1871409" y="620131"/>
                  </a:lnTo>
                  <a:lnTo>
                    <a:pt x="1880075" y="615253"/>
                  </a:lnTo>
                  <a:lnTo>
                    <a:pt x="1885407" y="615253"/>
                  </a:lnTo>
                  <a:lnTo>
                    <a:pt x="1910571" y="592595"/>
                  </a:lnTo>
                  <a:lnTo>
                    <a:pt x="1914570" y="589447"/>
                  </a:lnTo>
                  <a:lnTo>
                    <a:pt x="1917403" y="586930"/>
                  </a:lnTo>
                  <a:lnTo>
                    <a:pt x="1919736" y="583783"/>
                  </a:lnTo>
                  <a:lnTo>
                    <a:pt x="1920569" y="577331"/>
                  </a:lnTo>
                  <a:lnTo>
                    <a:pt x="1923735" y="565687"/>
                  </a:lnTo>
                  <a:lnTo>
                    <a:pt x="1924569" y="551683"/>
                  </a:lnTo>
                  <a:lnTo>
                    <a:pt x="1926568" y="547906"/>
                  </a:lnTo>
                  <a:lnTo>
                    <a:pt x="1927735" y="542242"/>
                  </a:lnTo>
                  <a:lnTo>
                    <a:pt x="1928568" y="530440"/>
                  </a:lnTo>
                  <a:lnTo>
                    <a:pt x="1927735" y="529811"/>
                  </a:lnTo>
                  <a:lnTo>
                    <a:pt x="1926568" y="530440"/>
                  </a:lnTo>
                  <a:lnTo>
                    <a:pt x="1925735" y="537364"/>
                  </a:lnTo>
                  <a:lnTo>
                    <a:pt x="1925735" y="540354"/>
                  </a:lnTo>
                  <a:lnTo>
                    <a:pt x="1924569" y="540354"/>
                  </a:lnTo>
                  <a:lnTo>
                    <a:pt x="1923735" y="537364"/>
                  </a:lnTo>
                  <a:lnTo>
                    <a:pt x="1923735" y="530440"/>
                  </a:lnTo>
                  <a:lnTo>
                    <a:pt x="1923735" y="524146"/>
                  </a:lnTo>
                  <a:lnTo>
                    <a:pt x="1924569" y="515334"/>
                  </a:lnTo>
                  <a:lnTo>
                    <a:pt x="1924569" y="511558"/>
                  </a:lnTo>
                  <a:lnTo>
                    <a:pt x="1922569" y="506995"/>
                  </a:lnTo>
                  <a:lnTo>
                    <a:pt x="1921736" y="502117"/>
                  </a:lnTo>
                  <a:lnTo>
                    <a:pt x="1921736" y="500229"/>
                  </a:lnTo>
                  <a:lnTo>
                    <a:pt x="1921736" y="498340"/>
                  </a:lnTo>
                  <a:lnTo>
                    <a:pt x="1925735" y="490787"/>
                  </a:lnTo>
                  <a:lnTo>
                    <a:pt x="1925735" y="487798"/>
                  </a:lnTo>
                  <a:lnTo>
                    <a:pt x="1926568" y="481346"/>
                  </a:lnTo>
                  <a:lnTo>
                    <a:pt x="1927735" y="472692"/>
                  </a:lnTo>
                  <a:lnTo>
                    <a:pt x="1929735" y="467027"/>
                  </a:lnTo>
                  <a:lnTo>
                    <a:pt x="1932568" y="460576"/>
                  </a:lnTo>
                  <a:lnTo>
                    <a:pt x="1937734" y="454911"/>
                  </a:lnTo>
                  <a:lnTo>
                    <a:pt x="1941733" y="449876"/>
                  </a:lnTo>
                  <a:lnTo>
                    <a:pt x="1946566" y="439333"/>
                  </a:lnTo>
                  <a:lnTo>
                    <a:pt x="1950565" y="426116"/>
                  </a:lnTo>
                  <a:lnTo>
                    <a:pt x="1956898" y="414786"/>
                  </a:lnTo>
                  <a:lnTo>
                    <a:pt x="1965730" y="397792"/>
                  </a:lnTo>
                  <a:lnTo>
                    <a:pt x="1972895" y="382686"/>
                  </a:lnTo>
                  <a:lnTo>
                    <a:pt x="1979061" y="370098"/>
                  </a:lnTo>
                  <a:lnTo>
                    <a:pt x="1981727" y="362545"/>
                  </a:lnTo>
                  <a:lnTo>
                    <a:pt x="1985727" y="356881"/>
                  </a:lnTo>
                  <a:lnTo>
                    <a:pt x="1990226" y="351216"/>
                  </a:lnTo>
                  <a:lnTo>
                    <a:pt x="1995059" y="340673"/>
                  </a:lnTo>
                  <a:lnTo>
                    <a:pt x="2020222" y="310304"/>
                  </a:lnTo>
                  <a:lnTo>
                    <a:pt x="2033387" y="300863"/>
                  </a:lnTo>
                  <a:lnTo>
                    <a:pt x="2043386" y="294097"/>
                  </a:lnTo>
                  <a:lnTo>
                    <a:pt x="2048218" y="290320"/>
                  </a:lnTo>
                  <a:lnTo>
                    <a:pt x="2052218" y="289534"/>
                  </a:lnTo>
                  <a:lnTo>
                    <a:pt x="2058550" y="288432"/>
                  </a:lnTo>
                  <a:lnTo>
                    <a:pt x="2072548" y="288432"/>
                  </a:lnTo>
                  <a:lnTo>
                    <a:pt x="2080547" y="288432"/>
                  </a:lnTo>
                  <a:lnTo>
                    <a:pt x="2088546" y="288432"/>
                  </a:lnTo>
                  <a:lnTo>
                    <a:pt x="2095878" y="290320"/>
                  </a:lnTo>
                  <a:lnTo>
                    <a:pt x="2110543" y="294097"/>
                  </a:lnTo>
                  <a:lnTo>
                    <a:pt x="2117875" y="297087"/>
                  </a:lnTo>
                  <a:lnTo>
                    <a:pt x="2131874" y="300863"/>
                  </a:lnTo>
                  <a:lnTo>
                    <a:pt x="2145872" y="303538"/>
                  </a:lnTo>
                  <a:lnTo>
                    <a:pt x="2149038" y="304639"/>
                  </a:lnTo>
                  <a:lnTo>
                    <a:pt x="2151038" y="307314"/>
                  </a:lnTo>
                  <a:lnTo>
                    <a:pt x="2153871" y="310304"/>
                  </a:lnTo>
                  <a:lnTo>
                    <a:pt x="2159036" y="312979"/>
                  </a:lnTo>
                  <a:lnTo>
                    <a:pt x="2164202" y="318014"/>
                  </a:lnTo>
                  <a:lnTo>
                    <a:pt x="2168202" y="320532"/>
                  </a:lnTo>
                  <a:lnTo>
                    <a:pt x="2169035" y="323679"/>
                  </a:lnTo>
                  <a:lnTo>
                    <a:pt x="2169035" y="327456"/>
                  </a:lnTo>
                  <a:lnTo>
                    <a:pt x="2169035" y="334222"/>
                  </a:lnTo>
                  <a:lnTo>
                    <a:pt x="2170202" y="336897"/>
                  </a:lnTo>
                  <a:lnTo>
                    <a:pt x="2171035" y="341775"/>
                  </a:lnTo>
                  <a:lnTo>
                    <a:pt x="2170202" y="345551"/>
                  </a:lnTo>
                  <a:lnTo>
                    <a:pt x="2169035" y="352003"/>
                  </a:lnTo>
                  <a:lnTo>
                    <a:pt x="2186199" y="371200"/>
                  </a:lnTo>
                  <a:lnTo>
                    <a:pt x="2189032" y="373088"/>
                  </a:lnTo>
                  <a:lnTo>
                    <a:pt x="2191032" y="375763"/>
                  </a:lnTo>
                  <a:lnTo>
                    <a:pt x="2190199" y="378910"/>
                  </a:lnTo>
                  <a:lnTo>
                    <a:pt x="2186199" y="381428"/>
                  </a:lnTo>
                  <a:lnTo>
                    <a:pt x="2184200" y="385204"/>
                  </a:lnTo>
                  <a:lnTo>
                    <a:pt x="2185033" y="388980"/>
                  </a:lnTo>
                  <a:lnTo>
                    <a:pt x="2186199" y="385204"/>
                  </a:lnTo>
                  <a:lnTo>
                    <a:pt x="2188199" y="383316"/>
                  </a:lnTo>
                  <a:lnTo>
                    <a:pt x="2192199" y="378910"/>
                  </a:lnTo>
                  <a:lnTo>
                    <a:pt x="2194198" y="375763"/>
                  </a:lnTo>
                  <a:lnTo>
                    <a:pt x="2195365" y="374976"/>
                  </a:lnTo>
                  <a:lnTo>
                    <a:pt x="2198198" y="374976"/>
                  </a:lnTo>
                  <a:lnTo>
                    <a:pt x="2201364" y="375763"/>
                  </a:lnTo>
                  <a:lnTo>
                    <a:pt x="2204197" y="375763"/>
                  </a:lnTo>
                  <a:lnTo>
                    <a:pt x="2210196" y="375763"/>
                  </a:lnTo>
                  <a:lnTo>
                    <a:pt x="2216195" y="374976"/>
                  </a:lnTo>
                  <a:lnTo>
                    <a:pt x="2224194" y="373875"/>
                  </a:lnTo>
                  <a:lnTo>
                    <a:pt x="2229527" y="373875"/>
                  </a:lnTo>
                  <a:lnTo>
                    <a:pt x="2233526" y="373088"/>
                  </a:lnTo>
                  <a:lnTo>
                    <a:pt x="2266688" y="361444"/>
                  </a:lnTo>
                  <a:lnTo>
                    <a:pt x="2287852" y="355779"/>
                  </a:lnTo>
                  <a:lnTo>
                    <a:pt x="2325014" y="335009"/>
                  </a:lnTo>
                  <a:lnTo>
                    <a:pt x="2333013" y="312192"/>
                  </a:lnTo>
                  <a:lnTo>
                    <a:pt x="2339012" y="294097"/>
                  </a:lnTo>
                  <a:lnTo>
                    <a:pt x="2341011" y="286544"/>
                  </a:lnTo>
                  <a:lnTo>
                    <a:pt x="2344344" y="280879"/>
                  </a:lnTo>
                  <a:lnTo>
                    <a:pt x="2345011" y="277103"/>
                  </a:lnTo>
                  <a:lnTo>
                    <a:pt x="2350344" y="273326"/>
                  </a:lnTo>
                  <a:lnTo>
                    <a:pt x="2353010" y="270337"/>
                  </a:lnTo>
                  <a:lnTo>
                    <a:pt x="2357176" y="267662"/>
                  </a:lnTo>
                  <a:lnTo>
                    <a:pt x="2365175" y="264672"/>
                  </a:lnTo>
                  <a:lnTo>
                    <a:pt x="2372341" y="258221"/>
                  </a:lnTo>
                  <a:lnTo>
                    <a:pt x="2376340" y="254444"/>
                  </a:lnTo>
                  <a:lnTo>
                    <a:pt x="2378340" y="251297"/>
                  </a:lnTo>
                  <a:lnTo>
                    <a:pt x="2381506" y="248779"/>
                  </a:lnTo>
                  <a:lnTo>
                    <a:pt x="2384339" y="247521"/>
                  </a:lnTo>
                  <a:lnTo>
                    <a:pt x="2388338" y="248779"/>
                  </a:lnTo>
                  <a:lnTo>
                    <a:pt x="2392338" y="249409"/>
                  </a:lnTo>
                  <a:lnTo>
                    <a:pt x="2394338" y="251297"/>
                  </a:lnTo>
                  <a:lnTo>
                    <a:pt x="2395504" y="252556"/>
                  </a:lnTo>
                  <a:lnTo>
                    <a:pt x="2400670" y="257119"/>
                  </a:lnTo>
                  <a:lnTo>
                    <a:pt x="2404669" y="260109"/>
                  </a:lnTo>
                  <a:lnTo>
                    <a:pt x="2408669" y="260896"/>
                  </a:lnTo>
                  <a:lnTo>
                    <a:pt x="2412668" y="259007"/>
                  </a:lnTo>
                  <a:lnTo>
                    <a:pt x="2416668" y="254444"/>
                  </a:lnTo>
                  <a:lnTo>
                    <a:pt x="2419501" y="249409"/>
                  </a:lnTo>
                  <a:lnTo>
                    <a:pt x="2420667" y="242643"/>
                  </a:lnTo>
                  <a:lnTo>
                    <a:pt x="2421500" y="238866"/>
                  </a:lnTo>
                  <a:lnTo>
                    <a:pt x="2423500" y="236978"/>
                  </a:lnTo>
                  <a:lnTo>
                    <a:pt x="2425500" y="236978"/>
                  </a:lnTo>
                  <a:lnTo>
                    <a:pt x="2428666" y="238079"/>
                  </a:lnTo>
                  <a:lnTo>
                    <a:pt x="2432666" y="239968"/>
                  </a:lnTo>
                  <a:lnTo>
                    <a:pt x="2437998" y="244531"/>
                  </a:lnTo>
                  <a:lnTo>
                    <a:pt x="2442664" y="249409"/>
                  </a:lnTo>
                  <a:lnTo>
                    <a:pt x="2448663" y="255231"/>
                  </a:lnTo>
                  <a:lnTo>
                    <a:pt x="2453996" y="257119"/>
                  </a:lnTo>
                  <a:lnTo>
                    <a:pt x="2459995" y="258221"/>
                  </a:lnTo>
                  <a:lnTo>
                    <a:pt x="2471160" y="257119"/>
                  </a:lnTo>
                  <a:lnTo>
                    <a:pt x="2475993" y="256332"/>
                  </a:lnTo>
                  <a:lnTo>
                    <a:pt x="2481992" y="256332"/>
                  </a:lnTo>
                  <a:lnTo>
                    <a:pt x="2487158" y="255231"/>
                  </a:lnTo>
                  <a:lnTo>
                    <a:pt x="2489158" y="254444"/>
                  </a:lnTo>
                  <a:lnTo>
                    <a:pt x="2489991" y="252556"/>
                  </a:lnTo>
                  <a:lnTo>
                    <a:pt x="2491991" y="247521"/>
                  </a:lnTo>
                  <a:lnTo>
                    <a:pt x="2491991" y="241856"/>
                  </a:lnTo>
                  <a:lnTo>
                    <a:pt x="2493990" y="239968"/>
                  </a:lnTo>
                  <a:lnTo>
                    <a:pt x="2497157" y="238079"/>
                  </a:lnTo>
                  <a:lnTo>
                    <a:pt x="2503156" y="236191"/>
                  </a:lnTo>
                  <a:lnTo>
                    <a:pt x="2510322" y="235090"/>
                  </a:lnTo>
                  <a:lnTo>
                    <a:pt x="2515154" y="233201"/>
                  </a:lnTo>
                  <a:lnTo>
                    <a:pt x="2524320" y="233201"/>
                  </a:lnTo>
                  <a:lnTo>
                    <a:pt x="2530319" y="233201"/>
                  </a:lnTo>
                  <a:lnTo>
                    <a:pt x="2532319" y="233201"/>
                  </a:lnTo>
                  <a:lnTo>
                    <a:pt x="2532319" y="235090"/>
                  </a:lnTo>
                  <a:lnTo>
                    <a:pt x="2532319" y="236978"/>
                  </a:lnTo>
                  <a:lnTo>
                    <a:pt x="2528319" y="243744"/>
                  </a:lnTo>
                  <a:lnTo>
                    <a:pt x="2527153" y="245632"/>
                  </a:lnTo>
                  <a:lnTo>
                    <a:pt x="2528319" y="247521"/>
                  </a:lnTo>
                  <a:lnTo>
                    <a:pt x="2530319" y="252556"/>
                  </a:lnTo>
                  <a:lnTo>
                    <a:pt x="2532319" y="255231"/>
                  </a:lnTo>
                  <a:lnTo>
                    <a:pt x="2532319" y="258221"/>
                  </a:lnTo>
                  <a:lnTo>
                    <a:pt x="2532319" y="260109"/>
                  </a:lnTo>
                  <a:lnTo>
                    <a:pt x="2528319" y="262784"/>
                  </a:lnTo>
                  <a:lnTo>
                    <a:pt x="2522320" y="270337"/>
                  </a:lnTo>
                  <a:lnTo>
                    <a:pt x="2521153" y="273326"/>
                  </a:lnTo>
                  <a:lnTo>
                    <a:pt x="2521153" y="278991"/>
                  </a:lnTo>
                  <a:lnTo>
                    <a:pt x="2520320" y="280879"/>
                  </a:lnTo>
                  <a:lnTo>
                    <a:pt x="2521153" y="286544"/>
                  </a:lnTo>
                  <a:lnTo>
                    <a:pt x="2521153" y="289534"/>
                  </a:lnTo>
                  <a:lnTo>
                    <a:pt x="2524320" y="291422"/>
                  </a:lnTo>
                  <a:lnTo>
                    <a:pt x="2542317" y="298975"/>
                  </a:lnTo>
                  <a:lnTo>
                    <a:pt x="2542317" y="303538"/>
                  </a:lnTo>
                  <a:lnTo>
                    <a:pt x="2544317" y="305426"/>
                  </a:lnTo>
                  <a:lnTo>
                    <a:pt x="2546317" y="306528"/>
                  </a:lnTo>
                  <a:lnTo>
                    <a:pt x="2556315" y="309203"/>
                  </a:lnTo>
                  <a:lnTo>
                    <a:pt x="2559482" y="309203"/>
                  </a:lnTo>
                  <a:lnTo>
                    <a:pt x="2562314" y="308416"/>
                  </a:lnTo>
                  <a:lnTo>
                    <a:pt x="2565481" y="305426"/>
                  </a:lnTo>
                  <a:lnTo>
                    <a:pt x="2569480" y="300863"/>
                  </a:lnTo>
                  <a:lnTo>
                    <a:pt x="2571480" y="299762"/>
                  </a:lnTo>
                  <a:lnTo>
                    <a:pt x="2576812" y="297087"/>
                  </a:lnTo>
                  <a:lnTo>
                    <a:pt x="2581478" y="295985"/>
                  </a:lnTo>
                  <a:lnTo>
                    <a:pt x="2585645" y="294097"/>
                  </a:lnTo>
                  <a:lnTo>
                    <a:pt x="2593643" y="291422"/>
                  </a:lnTo>
                  <a:lnTo>
                    <a:pt x="2597643" y="290320"/>
                  </a:lnTo>
                  <a:lnTo>
                    <a:pt x="2602809" y="290320"/>
                  </a:lnTo>
                  <a:lnTo>
                    <a:pt x="2605642" y="290320"/>
                  </a:lnTo>
                  <a:lnTo>
                    <a:pt x="2606808" y="291422"/>
                  </a:lnTo>
                  <a:lnTo>
                    <a:pt x="2608808" y="294097"/>
                  </a:lnTo>
                  <a:lnTo>
                    <a:pt x="2608808" y="297873"/>
                  </a:lnTo>
                  <a:lnTo>
                    <a:pt x="2608808" y="302751"/>
                  </a:lnTo>
                  <a:lnTo>
                    <a:pt x="2609975" y="306528"/>
                  </a:lnTo>
                  <a:lnTo>
                    <a:pt x="2610808" y="311091"/>
                  </a:lnTo>
                  <a:lnTo>
                    <a:pt x="2614807" y="316126"/>
                  </a:lnTo>
                  <a:lnTo>
                    <a:pt x="2618807" y="318014"/>
                  </a:lnTo>
                  <a:lnTo>
                    <a:pt x="2624806" y="318014"/>
                  </a:lnTo>
                  <a:lnTo>
                    <a:pt x="2628805" y="316126"/>
                  </a:lnTo>
                  <a:lnTo>
                    <a:pt x="2629972" y="314081"/>
                  </a:lnTo>
                  <a:lnTo>
                    <a:pt x="2629972" y="310304"/>
                  </a:lnTo>
                  <a:lnTo>
                    <a:pt x="2631972" y="309203"/>
                  </a:lnTo>
                  <a:lnTo>
                    <a:pt x="2634804" y="311091"/>
                  </a:lnTo>
                  <a:lnTo>
                    <a:pt x="2635971" y="312979"/>
                  </a:lnTo>
                  <a:lnTo>
                    <a:pt x="2634804" y="316126"/>
                  </a:lnTo>
                  <a:lnTo>
                    <a:pt x="2634804" y="319903"/>
                  </a:lnTo>
                  <a:lnTo>
                    <a:pt x="2632805" y="321791"/>
                  </a:lnTo>
                  <a:lnTo>
                    <a:pt x="2627972" y="322420"/>
                  </a:lnTo>
                  <a:lnTo>
                    <a:pt x="2626806" y="323679"/>
                  </a:lnTo>
                  <a:lnTo>
                    <a:pt x="2625972" y="326197"/>
                  </a:lnTo>
                  <a:lnTo>
                    <a:pt x="2622806" y="329344"/>
                  </a:lnTo>
                  <a:lnTo>
                    <a:pt x="2620806" y="331232"/>
                  </a:lnTo>
                  <a:lnTo>
                    <a:pt x="2618807" y="334222"/>
                  </a:lnTo>
                  <a:lnTo>
                    <a:pt x="2617973" y="337998"/>
                  </a:lnTo>
                  <a:lnTo>
                    <a:pt x="2614807" y="340673"/>
                  </a:lnTo>
                  <a:lnTo>
                    <a:pt x="2611974" y="343663"/>
                  </a:lnTo>
                  <a:lnTo>
                    <a:pt x="2611974" y="344450"/>
                  </a:lnTo>
                  <a:lnTo>
                    <a:pt x="2614807" y="349328"/>
                  </a:lnTo>
                  <a:lnTo>
                    <a:pt x="2617973" y="353891"/>
                  </a:lnTo>
                  <a:lnTo>
                    <a:pt x="2618807" y="355779"/>
                  </a:lnTo>
                  <a:lnTo>
                    <a:pt x="2621973" y="362545"/>
                  </a:lnTo>
                  <a:lnTo>
                    <a:pt x="2623973" y="365220"/>
                  </a:lnTo>
                  <a:lnTo>
                    <a:pt x="2631972" y="371986"/>
                  </a:lnTo>
                  <a:lnTo>
                    <a:pt x="2635971" y="375763"/>
                  </a:lnTo>
                  <a:lnTo>
                    <a:pt x="2638804" y="379539"/>
                  </a:lnTo>
                  <a:lnTo>
                    <a:pt x="2643137" y="382686"/>
                  </a:lnTo>
                  <a:lnTo>
                    <a:pt x="2645136" y="384575"/>
                  </a:lnTo>
                  <a:lnTo>
                    <a:pt x="2651969" y="388980"/>
                  </a:lnTo>
                  <a:lnTo>
                    <a:pt x="2661134" y="395904"/>
                  </a:lnTo>
                  <a:lnTo>
                    <a:pt x="2663967" y="398579"/>
                  </a:lnTo>
                  <a:lnTo>
                    <a:pt x="2663967" y="401569"/>
                  </a:lnTo>
                  <a:lnTo>
                    <a:pt x="2663967" y="402355"/>
                  </a:lnTo>
                  <a:lnTo>
                    <a:pt x="2661967" y="405345"/>
                  </a:lnTo>
                  <a:lnTo>
                    <a:pt x="2661967" y="407233"/>
                  </a:lnTo>
                  <a:lnTo>
                    <a:pt x="2661967" y="408020"/>
                  </a:lnTo>
                  <a:lnTo>
                    <a:pt x="2663967" y="411010"/>
                  </a:lnTo>
                  <a:lnTo>
                    <a:pt x="2663134" y="412111"/>
                  </a:lnTo>
                  <a:lnTo>
                    <a:pt x="2659968" y="415888"/>
                  </a:lnTo>
                  <a:lnTo>
                    <a:pt x="2665967" y="412111"/>
                  </a:lnTo>
                  <a:lnTo>
                    <a:pt x="2671133" y="412111"/>
                  </a:lnTo>
                  <a:lnTo>
                    <a:pt x="2677132" y="412898"/>
                  </a:lnTo>
                  <a:lnTo>
                    <a:pt x="2683131" y="415888"/>
                  </a:lnTo>
                  <a:lnTo>
                    <a:pt x="2689130" y="421552"/>
                  </a:lnTo>
                  <a:lnTo>
                    <a:pt x="2692463" y="423441"/>
                  </a:lnTo>
                  <a:lnTo>
                    <a:pt x="2697129" y="426116"/>
                  </a:lnTo>
                  <a:lnTo>
                    <a:pt x="2702462" y="426116"/>
                  </a:lnTo>
                  <a:lnTo>
                    <a:pt x="2707128" y="428004"/>
                  </a:lnTo>
                  <a:lnTo>
                    <a:pt x="2709128" y="429892"/>
                  </a:lnTo>
                  <a:lnTo>
                    <a:pt x="2711627" y="432882"/>
                  </a:lnTo>
                  <a:lnTo>
                    <a:pt x="2710461" y="438546"/>
                  </a:lnTo>
                  <a:lnTo>
                    <a:pt x="2709128" y="441221"/>
                  </a:lnTo>
                  <a:lnTo>
                    <a:pt x="2706461" y="446886"/>
                  </a:lnTo>
                  <a:lnTo>
                    <a:pt x="2704462" y="453023"/>
                  </a:lnTo>
                  <a:lnTo>
                    <a:pt x="2704462" y="457429"/>
                  </a:lnTo>
                  <a:lnTo>
                    <a:pt x="2707128" y="460576"/>
                  </a:lnTo>
                  <a:lnTo>
                    <a:pt x="2711627" y="462464"/>
                  </a:lnTo>
                  <a:lnTo>
                    <a:pt x="2717626" y="463251"/>
                  </a:lnTo>
                  <a:lnTo>
                    <a:pt x="2720459" y="462464"/>
                  </a:lnTo>
                  <a:lnTo>
                    <a:pt x="2717626" y="462464"/>
                  </a:lnTo>
                  <a:lnTo>
                    <a:pt x="2712461" y="461363"/>
                  </a:lnTo>
                  <a:lnTo>
                    <a:pt x="2709128" y="460576"/>
                  </a:lnTo>
                  <a:lnTo>
                    <a:pt x="2707128" y="457429"/>
                  </a:lnTo>
                  <a:lnTo>
                    <a:pt x="2706461" y="455541"/>
                  </a:lnTo>
                  <a:lnTo>
                    <a:pt x="2706461" y="453023"/>
                  </a:lnTo>
                  <a:lnTo>
                    <a:pt x="2707128" y="447988"/>
                  </a:lnTo>
                  <a:lnTo>
                    <a:pt x="2713627" y="439333"/>
                  </a:lnTo>
                  <a:lnTo>
                    <a:pt x="2713627" y="435557"/>
                  </a:lnTo>
                  <a:lnTo>
                    <a:pt x="2713627" y="430994"/>
                  </a:lnTo>
                  <a:lnTo>
                    <a:pt x="2711627" y="429105"/>
                  </a:lnTo>
                  <a:lnTo>
                    <a:pt x="2709128" y="426116"/>
                  </a:lnTo>
                  <a:lnTo>
                    <a:pt x="2702462" y="425329"/>
                  </a:lnTo>
                  <a:lnTo>
                    <a:pt x="2698462" y="424227"/>
                  </a:lnTo>
                  <a:lnTo>
                    <a:pt x="2695130" y="423441"/>
                  </a:lnTo>
                  <a:lnTo>
                    <a:pt x="2692463" y="421552"/>
                  </a:lnTo>
                  <a:lnTo>
                    <a:pt x="2686464" y="415888"/>
                  </a:lnTo>
                  <a:lnTo>
                    <a:pt x="2682465" y="412898"/>
                  </a:lnTo>
                  <a:lnTo>
                    <a:pt x="2677132" y="411010"/>
                  </a:lnTo>
                  <a:lnTo>
                    <a:pt x="2669133" y="409122"/>
                  </a:lnTo>
                  <a:lnTo>
                    <a:pt x="2665134" y="408020"/>
                  </a:lnTo>
                  <a:lnTo>
                    <a:pt x="2663967" y="407233"/>
                  </a:lnTo>
                  <a:lnTo>
                    <a:pt x="2663134" y="405345"/>
                  </a:lnTo>
                  <a:lnTo>
                    <a:pt x="2665967" y="401569"/>
                  </a:lnTo>
                  <a:lnTo>
                    <a:pt x="2665967" y="399680"/>
                  </a:lnTo>
                  <a:lnTo>
                    <a:pt x="2665967" y="398579"/>
                  </a:lnTo>
                  <a:lnTo>
                    <a:pt x="2655968" y="390869"/>
                  </a:lnTo>
                  <a:lnTo>
                    <a:pt x="2647136" y="383316"/>
                  </a:lnTo>
                  <a:lnTo>
                    <a:pt x="2641970" y="379539"/>
                  </a:lnTo>
                  <a:lnTo>
                    <a:pt x="2637971" y="377022"/>
                  </a:lnTo>
                  <a:lnTo>
                    <a:pt x="2633971" y="371986"/>
                  </a:lnTo>
                  <a:lnTo>
                    <a:pt x="2625972" y="365220"/>
                  </a:lnTo>
                  <a:lnTo>
                    <a:pt x="2623973" y="363332"/>
                  </a:lnTo>
                  <a:lnTo>
                    <a:pt x="2619973" y="354992"/>
                  </a:lnTo>
                  <a:lnTo>
                    <a:pt x="2617973" y="350114"/>
                  </a:lnTo>
                  <a:lnTo>
                    <a:pt x="2615974" y="347439"/>
                  </a:lnTo>
                  <a:lnTo>
                    <a:pt x="2613974" y="345551"/>
                  </a:lnTo>
                  <a:lnTo>
                    <a:pt x="2613974" y="343663"/>
                  </a:lnTo>
                  <a:lnTo>
                    <a:pt x="2618807" y="339886"/>
                  </a:lnTo>
                  <a:lnTo>
                    <a:pt x="2619973" y="337998"/>
                  </a:lnTo>
                  <a:lnTo>
                    <a:pt x="2619973" y="335009"/>
                  </a:lnTo>
                  <a:lnTo>
                    <a:pt x="2620806" y="333120"/>
                  </a:lnTo>
                  <a:lnTo>
                    <a:pt x="2621973" y="331232"/>
                  </a:lnTo>
                  <a:lnTo>
                    <a:pt x="2623973" y="330445"/>
                  </a:lnTo>
                  <a:lnTo>
                    <a:pt x="2626806" y="328557"/>
                  </a:lnTo>
                  <a:lnTo>
                    <a:pt x="2627972" y="324309"/>
                  </a:lnTo>
                  <a:lnTo>
                    <a:pt x="2629972" y="323679"/>
                  </a:lnTo>
                  <a:lnTo>
                    <a:pt x="2631972" y="323679"/>
                  </a:lnTo>
                  <a:lnTo>
                    <a:pt x="2633971" y="323679"/>
                  </a:lnTo>
                  <a:lnTo>
                    <a:pt x="2635971" y="319903"/>
                  </a:lnTo>
                  <a:lnTo>
                    <a:pt x="2636804" y="316126"/>
                  </a:lnTo>
                  <a:lnTo>
                    <a:pt x="2636804" y="312192"/>
                  </a:lnTo>
                  <a:lnTo>
                    <a:pt x="2634804" y="309203"/>
                  </a:lnTo>
                  <a:lnTo>
                    <a:pt x="2630805" y="308416"/>
                  </a:lnTo>
                  <a:lnTo>
                    <a:pt x="2628805" y="310304"/>
                  </a:lnTo>
                  <a:lnTo>
                    <a:pt x="2626806" y="314081"/>
                  </a:lnTo>
                  <a:lnTo>
                    <a:pt x="2625972" y="316126"/>
                  </a:lnTo>
                  <a:lnTo>
                    <a:pt x="2621973" y="316756"/>
                  </a:lnTo>
                  <a:lnTo>
                    <a:pt x="2618807" y="316126"/>
                  </a:lnTo>
                  <a:lnTo>
                    <a:pt x="2615974" y="314081"/>
                  </a:lnTo>
                  <a:lnTo>
                    <a:pt x="2613974" y="312192"/>
                  </a:lnTo>
                  <a:lnTo>
                    <a:pt x="2613974" y="310304"/>
                  </a:lnTo>
                  <a:lnTo>
                    <a:pt x="2612808" y="306528"/>
                  </a:lnTo>
                  <a:lnTo>
                    <a:pt x="2610808" y="299762"/>
                  </a:lnTo>
                  <a:lnTo>
                    <a:pt x="2611974" y="295985"/>
                  </a:lnTo>
                  <a:lnTo>
                    <a:pt x="2611974" y="295198"/>
                  </a:lnTo>
                  <a:lnTo>
                    <a:pt x="2615974" y="295198"/>
                  </a:lnTo>
                  <a:lnTo>
                    <a:pt x="2615974" y="293310"/>
                  </a:lnTo>
                  <a:lnTo>
                    <a:pt x="2612808" y="293310"/>
                  </a:lnTo>
                  <a:lnTo>
                    <a:pt x="2609975" y="292209"/>
                  </a:lnTo>
                  <a:lnTo>
                    <a:pt x="2608808" y="290320"/>
                  </a:lnTo>
                  <a:lnTo>
                    <a:pt x="2607975" y="289534"/>
                  </a:lnTo>
                  <a:lnTo>
                    <a:pt x="2607975" y="288432"/>
                  </a:lnTo>
                  <a:lnTo>
                    <a:pt x="2610808" y="284656"/>
                  </a:lnTo>
                  <a:lnTo>
                    <a:pt x="2612808" y="279778"/>
                  </a:lnTo>
                  <a:lnTo>
                    <a:pt x="2611974" y="277890"/>
                  </a:lnTo>
                  <a:lnTo>
                    <a:pt x="2611974" y="275215"/>
                  </a:lnTo>
                  <a:lnTo>
                    <a:pt x="2608808" y="271438"/>
                  </a:lnTo>
                  <a:lnTo>
                    <a:pt x="2604809" y="266560"/>
                  </a:lnTo>
                  <a:lnTo>
                    <a:pt x="2604809" y="265773"/>
                  </a:lnTo>
                  <a:lnTo>
                    <a:pt x="2604809" y="262784"/>
                  </a:lnTo>
                  <a:lnTo>
                    <a:pt x="2605642" y="255231"/>
                  </a:lnTo>
                  <a:lnTo>
                    <a:pt x="2603642" y="251297"/>
                  </a:lnTo>
                  <a:lnTo>
                    <a:pt x="2599643" y="248779"/>
                  </a:lnTo>
                  <a:lnTo>
                    <a:pt x="2594810" y="245632"/>
                  </a:lnTo>
                  <a:lnTo>
                    <a:pt x="2588811" y="243744"/>
                  </a:lnTo>
                  <a:lnTo>
                    <a:pt x="2583478" y="244531"/>
                  </a:lnTo>
                  <a:lnTo>
                    <a:pt x="2577479" y="246891"/>
                  </a:lnTo>
                  <a:lnTo>
                    <a:pt x="2572813" y="249409"/>
                  </a:lnTo>
                  <a:lnTo>
                    <a:pt x="2567480" y="252556"/>
                  </a:lnTo>
                  <a:lnTo>
                    <a:pt x="2566314" y="254444"/>
                  </a:lnTo>
                  <a:lnTo>
                    <a:pt x="2566314" y="260109"/>
                  </a:lnTo>
                  <a:lnTo>
                    <a:pt x="2568314" y="264672"/>
                  </a:lnTo>
                  <a:lnTo>
                    <a:pt x="2571480" y="269550"/>
                  </a:lnTo>
                  <a:lnTo>
                    <a:pt x="2576812" y="273326"/>
                  </a:lnTo>
                  <a:lnTo>
                    <a:pt x="2581478" y="275215"/>
                  </a:lnTo>
                </a:path>
                <a:path w="2720975" h="1125855">
                  <a:moveTo>
                    <a:pt x="2477700" y="0"/>
                  </a:moveTo>
                  <a:lnTo>
                    <a:pt x="2477159" y="2523"/>
                  </a:lnTo>
                  <a:lnTo>
                    <a:pt x="2475993" y="9289"/>
                  </a:lnTo>
                  <a:lnTo>
                    <a:pt x="2477159" y="16842"/>
                  </a:lnTo>
                  <a:lnTo>
                    <a:pt x="2477993" y="25181"/>
                  </a:lnTo>
                  <a:lnTo>
                    <a:pt x="2477159" y="30846"/>
                  </a:lnTo>
                  <a:lnTo>
                    <a:pt x="2477993" y="44536"/>
                  </a:lnTo>
                  <a:lnTo>
                    <a:pt x="2479159" y="56652"/>
                  </a:lnTo>
                  <a:lnTo>
                    <a:pt x="2481159" y="67195"/>
                  </a:lnTo>
                  <a:lnTo>
                    <a:pt x="2483159" y="72859"/>
                  </a:lnTo>
                  <a:lnTo>
                    <a:pt x="2485158" y="77423"/>
                  </a:lnTo>
                  <a:lnTo>
                    <a:pt x="2483992" y="80412"/>
                  </a:lnTo>
                  <a:lnTo>
                    <a:pt x="2481992" y="82300"/>
                  </a:lnTo>
                  <a:lnTo>
                    <a:pt x="2477159" y="83402"/>
                  </a:lnTo>
                  <a:lnTo>
                    <a:pt x="2471994" y="84189"/>
                  </a:lnTo>
                  <a:lnTo>
                    <a:pt x="2464661" y="87178"/>
                  </a:lnTo>
                  <a:lnTo>
                    <a:pt x="2453996" y="91742"/>
                  </a:lnTo>
                  <a:lnTo>
                    <a:pt x="2444664" y="95518"/>
                  </a:lnTo>
                  <a:lnTo>
                    <a:pt x="2434665" y="100396"/>
                  </a:lnTo>
                  <a:lnTo>
                    <a:pt x="2425500" y="102284"/>
                  </a:lnTo>
                  <a:lnTo>
                    <a:pt x="2418667" y="102284"/>
                  </a:lnTo>
                  <a:lnTo>
                    <a:pt x="2412668" y="103071"/>
                  </a:lnTo>
                  <a:lnTo>
                    <a:pt x="2401503" y="104959"/>
                  </a:lnTo>
                  <a:lnTo>
                    <a:pt x="2391505" y="106061"/>
                  </a:lnTo>
                  <a:lnTo>
                    <a:pt x="2384339" y="104959"/>
                  </a:lnTo>
                  <a:lnTo>
                    <a:pt x="2377506" y="104959"/>
                  </a:lnTo>
                  <a:lnTo>
                    <a:pt x="2370341" y="104959"/>
                  </a:lnTo>
                  <a:lnTo>
                    <a:pt x="2354343" y="106061"/>
                  </a:lnTo>
                  <a:lnTo>
                    <a:pt x="2347011" y="106061"/>
                  </a:lnTo>
                  <a:lnTo>
                    <a:pt x="2345011" y="106847"/>
                  </a:lnTo>
                  <a:lnTo>
                    <a:pt x="2342345" y="108736"/>
                  </a:lnTo>
                  <a:lnTo>
                    <a:pt x="2339012" y="111883"/>
                  </a:lnTo>
                  <a:lnTo>
                    <a:pt x="2338345" y="113771"/>
                  </a:lnTo>
                  <a:lnTo>
                    <a:pt x="2336345" y="118177"/>
                  </a:lnTo>
                  <a:lnTo>
                    <a:pt x="2333013" y="121953"/>
                  </a:lnTo>
                  <a:lnTo>
                    <a:pt x="2329846" y="123212"/>
                  </a:lnTo>
                  <a:lnTo>
                    <a:pt x="2327847" y="123212"/>
                  </a:lnTo>
                  <a:lnTo>
                    <a:pt x="2327013" y="123212"/>
                  </a:lnTo>
                  <a:lnTo>
                    <a:pt x="2329013" y="118177"/>
                  </a:lnTo>
                  <a:lnTo>
                    <a:pt x="2327847" y="117547"/>
                  </a:lnTo>
                  <a:lnTo>
                    <a:pt x="2323014" y="121953"/>
                  </a:lnTo>
                  <a:lnTo>
                    <a:pt x="2317848" y="131866"/>
                  </a:lnTo>
                  <a:lnTo>
                    <a:pt x="2313015" y="143983"/>
                  </a:lnTo>
                  <a:lnTo>
                    <a:pt x="2313015" y="147759"/>
                  </a:lnTo>
                  <a:lnTo>
                    <a:pt x="2313849" y="150749"/>
                  </a:lnTo>
                  <a:lnTo>
                    <a:pt x="2317015" y="158302"/>
                  </a:lnTo>
                  <a:lnTo>
                    <a:pt x="2319015" y="165855"/>
                  </a:lnTo>
                  <a:lnTo>
                    <a:pt x="2323847" y="173408"/>
                  </a:lnTo>
                  <a:lnTo>
                    <a:pt x="2327847" y="180960"/>
                  </a:lnTo>
                  <a:lnTo>
                    <a:pt x="2329013" y="186625"/>
                  </a:lnTo>
                  <a:lnTo>
                    <a:pt x="2329013" y="190559"/>
                  </a:lnTo>
                  <a:lnTo>
                    <a:pt x="2325014" y="201102"/>
                  </a:lnTo>
                  <a:lnTo>
                    <a:pt x="2319848" y="209756"/>
                  </a:lnTo>
                  <a:lnTo>
                    <a:pt x="2315848" y="213532"/>
                  </a:lnTo>
                  <a:lnTo>
                    <a:pt x="2311016" y="215421"/>
                  </a:lnTo>
                  <a:lnTo>
                    <a:pt x="2307016" y="215421"/>
                  </a:lnTo>
                  <a:lnTo>
                    <a:pt x="2303017" y="215421"/>
                  </a:lnTo>
                  <a:lnTo>
                    <a:pt x="2286686" y="214319"/>
                  </a:lnTo>
                  <a:lnTo>
                    <a:pt x="2279853" y="214319"/>
                  </a:lnTo>
                  <a:lnTo>
                    <a:pt x="2276687" y="214319"/>
                  </a:lnTo>
                  <a:lnTo>
                    <a:pt x="2274687" y="217309"/>
                  </a:lnTo>
                  <a:lnTo>
                    <a:pt x="2274687" y="222974"/>
                  </a:lnTo>
                  <a:lnTo>
                    <a:pt x="2275854" y="228638"/>
                  </a:lnTo>
                  <a:lnTo>
                    <a:pt x="2283853" y="238866"/>
                  </a:lnTo>
                  <a:lnTo>
                    <a:pt x="2285852" y="243744"/>
                  </a:lnTo>
                  <a:lnTo>
                    <a:pt x="2288685" y="255231"/>
                  </a:lnTo>
                  <a:lnTo>
                    <a:pt x="2288685" y="260109"/>
                  </a:lnTo>
                  <a:lnTo>
                    <a:pt x="2293851" y="266560"/>
                  </a:lnTo>
                  <a:lnTo>
                    <a:pt x="2301850" y="277103"/>
                  </a:lnTo>
                  <a:lnTo>
                    <a:pt x="2303017" y="282768"/>
                  </a:lnTo>
                  <a:lnTo>
                    <a:pt x="2303850" y="291422"/>
                  </a:lnTo>
                  <a:lnTo>
                    <a:pt x="2303850" y="295198"/>
                  </a:lnTo>
                  <a:lnTo>
                    <a:pt x="2307849" y="305426"/>
                  </a:lnTo>
                  <a:lnTo>
                    <a:pt x="2309849" y="311091"/>
                  </a:lnTo>
                  <a:lnTo>
                    <a:pt x="2309016" y="312979"/>
                  </a:lnTo>
                  <a:lnTo>
                    <a:pt x="2309016" y="316756"/>
                  </a:lnTo>
                  <a:lnTo>
                    <a:pt x="2307016" y="320532"/>
                  </a:lnTo>
                  <a:lnTo>
                    <a:pt x="2305850" y="322420"/>
                  </a:lnTo>
                  <a:lnTo>
                    <a:pt x="2305016" y="331232"/>
                  </a:lnTo>
                  <a:lnTo>
                    <a:pt x="2278687" y="353104"/>
                  </a:lnTo>
                  <a:lnTo>
                    <a:pt x="2273854" y="352003"/>
                  </a:lnTo>
                  <a:lnTo>
                    <a:pt x="2269855" y="352003"/>
                  </a:lnTo>
                  <a:lnTo>
                    <a:pt x="2234693" y="364433"/>
                  </a:lnTo>
                  <a:lnTo>
                    <a:pt x="2224194" y="368210"/>
                  </a:lnTo>
                  <a:lnTo>
                    <a:pt x="2211529" y="370098"/>
                  </a:lnTo>
                  <a:lnTo>
                    <a:pt x="2176201" y="355779"/>
                  </a:lnTo>
                  <a:lnTo>
                    <a:pt x="2176201" y="350114"/>
                  </a:lnTo>
                  <a:lnTo>
                    <a:pt x="2177034" y="344450"/>
                  </a:lnTo>
                  <a:lnTo>
                    <a:pt x="2177034" y="340673"/>
                  </a:lnTo>
                  <a:lnTo>
                    <a:pt x="2177034" y="336897"/>
                  </a:lnTo>
                  <a:lnTo>
                    <a:pt x="2178201" y="332334"/>
                  </a:lnTo>
                  <a:lnTo>
                    <a:pt x="2176201" y="330445"/>
                  </a:lnTo>
                  <a:lnTo>
                    <a:pt x="2176201" y="326197"/>
                  </a:lnTo>
                  <a:lnTo>
                    <a:pt x="2175034" y="323679"/>
                  </a:lnTo>
                  <a:lnTo>
                    <a:pt x="2172201" y="318644"/>
                  </a:lnTo>
                  <a:lnTo>
                    <a:pt x="2167035" y="312979"/>
                  </a:lnTo>
                  <a:lnTo>
                    <a:pt x="2162203" y="308416"/>
                  </a:lnTo>
                  <a:lnTo>
                    <a:pt x="2157037" y="303538"/>
                  </a:lnTo>
                  <a:lnTo>
                    <a:pt x="2149871" y="299762"/>
                  </a:lnTo>
                  <a:lnTo>
                    <a:pt x="2143872" y="295985"/>
                  </a:lnTo>
                  <a:lnTo>
                    <a:pt x="2116542" y="288432"/>
                  </a:lnTo>
                  <a:lnTo>
                    <a:pt x="2095878" y="284656"/>
                  </a:lnTo>
                  <a:lnTo>
                    <a:pt x="2082547" y="281666"/>
                  </a:lnTo>
                  <a:lnTo>
                    <a:pt x="2072548" y="280879"/>
                  </a:lnTo>
                  <a:lnTo>
                    <a:pt x="2059383" y="281666"/>
                  </a:lnTo>
                  <a:lnTo>
                    <a:pt x="2047385" y="285442"/>
                  </a:lnTo>
                  <a:lnTo>
                    <a:pt x="2043386" y="286544"/>
                  </a:lnTo>
                  <a:lnTo>
                    <a:pt x="2040219" y="286544"/>
                  </a:lnTo>
                  <a:lnTo>
                    <a:pt x="2037387" y="287645"/>
                  </a:lnTo>
                  <a:lnTo>
                    <a:pt x="2030221" y="293310"/>
                  </a:lnTo>
                  <a:lnTo>
                    <a:pt x="2025388" y="297087"/>
                  </a:lnTo>
                  <a:lnTo>
                    <a:pt x="1994226" y="324309"/>
                  </a:lnTo>
                  <a:lnTo>
                    <a:pt x="1985060" y="338785"/>
                  </a:lnTo>
                  <a:lnTo>
                    <a:pt x="1977728" y="350114"/>
                  </a:lnTo>
                  <a:lnTo>
                    <a:pt x="1971729" y="357667"/>
                  </a:lnTo>
                  <a:lnTo>
                    <a:pt x="1968896" y="363332"/>
                  </a:lnTo>
                  <a:lnTo>
                    <a:pt x="1965730" y="373088"/>
                  </a:lnTo>
                  <a:lnTo>
                    <a:pt x="1960897" y="384575"/>
                  </a:lnTo>
                  <a:lnTo>
                    <a:pt x="1953731" y="396533"/>
                  </a:lnTo>
                  <a:lnTo>
                    <a:pt x="1947732" y="409122"/>
                  </a:lnTo>
                  <a:lnTo>
                    <a:pt x="1942566" y="414786"/>
                  </a:lnTo>
                  <a:lnTo>
                    <a:pt x="1937734" y="419664"/>
                  </a:lnTo>
                  <a:lnTo>
                    <a:pt x="1933734" y="423441"/>
                  </a:lnTo>
                  <a:lnTo>
                    <a:pt x="1932568" y="427217"/>
                  </a:lnTo>
                  <a:lnTo>
                    <a:pt x="1929735" y="437445"/>
                  </a:lnTo>
                  <a:lnTo>
                    <a:pt x="1925735" y="447988"/>
                  </a:lnTo>
                  <a:lnTo>
                    <a:pt x="1923735" y="454911"/>
                  </a:lnTo>
                  <a:lnTo>
                    <a:pt x="1921736" y="456799"/>
                  </a:lnTo>
                  <a:lnTo>
                    <a:pt x="1920569" y="456799"/>
                  </a:lnTo>
                  <a:lnTo>
                    <a:pt x="1919736" y="455541"/>
                  </a:lnTo>
                  <a:lnTo>
                    <a:pt x="1919736" y="451135"/>
                  </a:lnTo>
                  <a:lnTo>
                    <a:pt x="1918569" y="451135"/>
                  </a:lnTo>
                  <a:lnTo>
                    <a:pt x="1917403" y="462464"/>
                  </a:lnTo>
                  <a:lnTo>
                    <a:pt x="1917403" y="466240"/>
                  </a:lnTo>
                  <a:lnTo>
                    <a:pt x="1915403" y="473793"/>
                  </a:lnTo>
                  <a:lnTo>
                    <a:pt x="1913404" y="481346"/>
                  </a:lnTo>
                  <a:lnTo>
                    <a:pt x="1912570" y="487798"/>
                  </a:lnTo>
                  <a:lnTo>
                    <a:pt x="1911404" y="495665"/>
                  </a:lnTo>
                  <a:lnTo>
                    <a:pt x="1909404" y="499442"/>
                  </a:lnTo>
                  <a:lnTo>
                    <a:pt x="1909404" y="502117"/>
                  </a:lnTo>
                  <a:lnTo>
                    <a:pt x="1912570" y="510771"/>
                  </a:lnTo>
                  <a:lnTo>
                    <a:pt x="1914570" y="518324"/>
                  </a:lnTo>
                  <a:lnTo>
                    <a:pt x="1915403" y="524776"/>
                  </a:lnTo>
                  <a:lnTo>
                    <a:pt x="1916570" y="540354"/>
                  </a:lnTo>
                  <a:lnTo>
                    <a:pt x="1916570" y="548693"/>
                  </a:lnTo>
                  <a:lnTo>
                    <a:pt x="1916570" y="564901"/>
                  </a:lnTo>
                  <a:lnTo>
                    <a:pt x="1889407" y="602036"/>
                  </a:lnTo>
                  <a:lnTo>
                    <a:pt x="1881408" y="607700"/>
                  </a:lnTo>
                  <a:lnTo>
                    <a:pt x="1867410" y="613365"/>
                  </a:lnTo>
                  <a:lnTo>
                    <a:pt x="1859411" y="616355"/>
                  </a:lnTo>
                  <a:lnTo>
                    <a:pt x="1853412" y="617142"/>
                  </a:lnTo>
                  <a:lnTo>
                    <a:pt x="1848912" y="618243"/>
                  </a:lnTo>
                  <a:lnTo>
                    <a:pt x="1834914" y="622806"/>
                  </a:lnTo>
                  <a:lnTo>
                    <a:pt x="1834081" y="622806"/>
                  </a:lnTo>
                  <a:lnTo>
                    <a:pt x="1834914" y="623908"/>
                  </a:lnTo>
                  <a:lnTo>
                    <a:pt x="1836914" y="622806"/>
                  </a:lnTo>
                  <a:lnTo>
                    <a:pt x="1842913" y="622019"/>
                  </a:lnTo>
                  <a:lnTo>
                    <a:pt x="1844080" y="622019"/>
                  </a:lnTo>
                  <a:lnTo>
                    <a:pt x="1842913" y="622806"/>
                  </a:lnTo>
                  <a:lnTo>
                    <a:pt x="1836081" y="625796"/>
                  </a:lnTo>
                  <a:lnTo>
                    <a:pt x="1830082" y="626583"/>
                  </a:lnTo>
                  <a:lnTo>
                    <a:pt x="1826082" y="626583"/>
                  </a:lnTo>
                  <a:lnTo>
                    <a:pt x="1816917" y="630359"/>
                  </a:lnTo>
                  <a:lnTo>
                    <a:pt x="1810918" y="633349"/>
                  </a:lnTo>
                  <a:lnTo>
                    <a:pt x="1799752" y="636024"/>
                  </a:lnTo>
                  <a:lnTo>
                    <a:pt x="1780922" y="642790"/>
                  </a:lnTo>
                  <a:lnTo>
                    <a:pt x="1767757" y="646566"/>
                  </a:lnTo>
                  <a:lnTo>
                    <a:pt x="1755758" y="649241"/>
                  </a:lnTo>
                  <a:lnTo>
                    <a:pt x="1739261" y="651130"/>
                  </a:lnTo>
                  <a:lnTo>
                    <a:pt x="1712431" y="656008"/>
                  </a:lnTo>
                  <a:lnTo>
                    <a:pt x="1692101" y="657896"/>
                  </a:lnTo>
                  <a:lnTo>
                    <a:pt x="1674936" y="659784"/>
                  </a:lnTo>
                  <a:lnTo>
                    <a:pt x="1666937" y="661043"/>
                  </a:lnTo>
                  <a:lnTo>
                    <a:pt x="1650106" y="661043"/>
                  </a:lnTo>
                  <a:lnTo>
                    <a:pt x="1636941" y="659784"/>
                  </a:lnTo>
                  <a:lnTo>
                    <a:pt x="1624943" y="661043"/>
                  </a:lnTo>
                  <a:lnTo>
                    <a:pt x="1615611" y="661043"/>
                  </a:lnTo>
                  <a:lnTo>
                    <a:pt x="1612945" y="661672"/>
                  </a:lnTo>
                  <a:lnTo>
                    <a:pt x="1606446" y="662931"/>
                  </a:lnTo>
                  <a:lnTo>
                    <a:pt x="1602446" y="662931"/>
                  </a:lnTo>
                  <a:lnTo>
                    <a:pt x="1595614" y="662931"/>
                  </a:lnTo>
                  <a:lnTo>
                    <a:pt x="1588448" y="661672"/>
                  </a:lnTo>
                  <a:lnTo>
                    <a:pt x="1584449" y="662931"/>
                  </a:lnTo>
                  <a:lnTo>
                    <a:pt x="1580449" y="664819"/>
                  </a:lnTo>
                  <a:lnTo>
                    <a:pt x="1576450" y="667494"/>
                  </a:lnTo>
                  <a:lnTo>
                    <a:pt x="1573284" y="670484"/>
                  </a:lnTo>
                  <a:lnTo>
                    <a:pt x="1571284" y="674260"/>
                  </a:lnTo>
                  <a:lnTo>
                    <a:pt x="1570451" y="675047"/>
                  </a:lnTo>
                  <a:lnTo>
                    <a:pt x="1560452" y="689366"/>
                  </a:lnTo>
                  <a:lnTo>
                    <a:pt x="1558452" y="691255"/>
                  </a:lnTo>
                  <a:lnTo>
                    <a:pt x="1556453" y="693143"/>
                  </a:lnTo>
                  <a:lnTo>
                    <a:pt x="1556453" y="693930"/>
                  </a:lnTo>
                  <a:lnTo>
                    <a:pt x="1555286" y="698021"/>
                  </a:lnTo>
                  <a:lnTo>
                    <a:pt x="1555286" y="700696"/>
                  </a:lnTo>
                  <a:lnTo>
                    <a:pt x="1552453" y="707462"/>
                  </a:lnTo>
                  <a:lnTo>
                    <a:pt x="1550453" y="715015"/>
                  </a:lnTo>
                  <a:lnTo>
                    <a:pt x="1547287" y="721466"/>
                  </a:lnTo>
                  <a:lnTo>
                    <a:pt x="1546454" y="727131"/>
                  </a:lnTo>
                  <a:lnTo>
                    <a:pt x="1545287" y="734054"/>
                  </a:lnTo>
                  <a:lnTo>
                    <a:pt x="1542454" y="749160"/>
                  </a:lnTo>
                  <a:lnTo>
                    <a:pt x="1541288" y="755926"/>
                  </a:lnTo>
                  <a:lnTo>
                    <a:pt x="1538122" y="764266"/>
                  </a:lnTo>
                  <a:lnTo>
                    <a:pt x="1536122" y="773707"/>
                  </a:lnTo>
                  <a:lnTo>
                    <a:pt x="1534122" y="784250"/>
                  </a:lnTo>
                  <a:lnTo>
                    <a:pt x="1534122" y="791016"/>
                  </a:lnTo>
                  <a:lnTo>
                    <a:pt x="1533289" y="797467"/>
                  </a:lnTo>
                  <a:lnTo>
                    <a:pt x="1531289" y="802503"/>
                  </a:lnTo>
                  <a:lnTo>
                    <a:pt x="1527290" y="808167"/>
                  </a:lnTo>
                  <a:lnTo>
                    <a:pt x="1526123" y="813832"/>
                  </a:lnTo>
                  <a:lnTo>
                    <a:pt x="1523290" y="824375"/>
                  </a:lnTo>
                  <a:lnTo>
                    <a:pt x="1521291" y="831928"/>
                  </a:lnTo>
                  <a:lnTo>
                    <a:pt x="1517958" y="842156"/>
                  </a:lnTo>
                  <a:lnTo>
                    <a:pt x="1515958" y="852698"/>
                  </a:lnTo>
                  <a:lnTo>
                    <a:pt x="1513292" y="865286"/>
                  </a:lnTo>
                  <a:lnTo>
                    <a:pt x="1511959" y="875514"/>
                  </a:lnTo>
                  <a:lnTo>
                    <a:pt x="1511292" y="879291"/>
                  </a:lnTo>
                  <a:lnTo>
                    <a:pt x="1511959" y="884169"/>
                  </a:lnTo>
                  <a:lnTo>
                    <a:pt x="1513292" y="891722"/>
                  </a:lnTo>
                  <a:lnTo>
                    <a:pt x="1513958" y="900376"/>
                  </a:lnTo>
                  <a:lnTo>
                    <a:pt x="1513958" y="904939"/>
                  </a:lnTo>
                  <a:lnTo>
                    <a:pt x="1511959" y="913594"/>
                  </a:lnTo>
                  <a:lnTo>
                    <a:pt x="1509959" y="923035"/>
                  </a:lnTo>
                  <a:lnTo>
                    <a:pt x="1509292" y="927598"/>
                  </a:lnTo>
                  <a:lnTo>
                    <a:pt x="1507293" y="937039"/>
                  </a:lnTo>
                  <a:lnTo>
                    <a:pt x="1507293" y="943176"/>
                  </a:lnTo>
                  <a:lnTo>
                    <a:pt x="1507293" y="948841"/>
                  </a:lnTo>
                  <a:lnTo>
                    <a:pt x="1507293" y="956393"/>
                  </a:lnTo>
                  <a:lnTo>
                    <a:pt x="1505293" y="960957"/>
                  </a:lnTo>
                  <a:lnTo>
                    <a:pt x="1505293" y="967723"/>
                  </a:lnTo>
                  <a:lnTo>
                    <a:pt x="1501960" y="989595"/>
                  </a:lnTo>
                  <a:lnTo>
                    <a:pt x="1497961" y="997935"/>
                  </a:lnTo>
                  <a:lnTo>
                    <a:pt x="1495961" y="1004858"/>
                  </a:lnTo>
                  <a:lnTo>
                    <a:pt x="1493961" y="1008635"/>
                  </a:lnTo>
                  <a:lnTo>
                    <a:pt x="1489962" y="1011152"/>
                  </a:lnTo>
                  <a:lnTo>
                    <a:pt x="1480796" y="1016187"/>
                  </a:lnTo>
                  <a:lnTo>
                    <a:pt x="1473964" y="1019964"/>
                  </a:lnTo>
                  <a:lnTo>
                    <a:pt x="1463632" y="1025629"/>
                  </a:lnTo>
                  <a:lnTo>
                    <a:pt x="1458799" y="1027517"/>
                  </a:lnTo>
                  <a:lnTo>
                    <a:pt x="1451634" y="1030507"/>
                  </a:lnTo>
                  <a:lnTo>
                    <a:pt x="1439635" y="1036171"/>
                  </a:lnTo>
                  <a:lnTo>
                    <a:pt x="1431636" y="1039948"/>
                  </a:lnTo>
                  <a:lnTo>
                    <a:pt x="1419638" y="1046399"/>
                  </a:lnTo>
                  <a:lnTo>
                    <a:pt x="1414472" y="1048287"/>
                  </a:lnTo>
                  <a:lnTo>
                    <a:pt x="1409639" y="1053165"/>
                  </a:lnTo>
                  <a:lnTo>
                    <a:pt x="1403640" y="1057728"/>
                  </a:lnTo>
                  <a:lnTo>
                    <a:pt x="1397141" y="1060718"/>
                  </a:lnTo>
                  <a:lnTo>
                    <a:pt x="1387142" y="1066383"/>
                  </a:lnTo>
                  <a:lnTo>
                    <a:pt x="1379144" y="1073306"/>
                  </a:lnTo>
                  <a:lnTo>
                    <a:pt x="1373144" y="1077083"/>
                  </a:lnTo>
                  <a:lnTo>
                    <a:pt x="1369145" y="1077712"/>
                  </a:lnTo>
                  <a:lnTo>
                    <a:pt x="1363146" y="1080859"/>
                  </a:lnTo>
                  <a:lnTo>
                    <a:pt x="1351981" y="1086524"/>
                  </a:lnTo>
                  <a:lnTo>
                    <a:pt x="1345981" y="1088412"/>
                  </a:lnTo>
                  <a:lnTo>
                    <a:pt x="1343148" y="1091087"/>
                  </a:lnTo>
                  <a:lnTo>
                    <a:pt x="1339149" y="1094077"/>
                  </a:lnTo>
                  <a:lnTo>
                    <a:pt x="1335150" y="1097853"/>
                  </a:lnTo>
                  <a:lnTo>
                    <a:pt x="1323984" y="1103518"/>
                  </a:lnTo>
                  <a:lnTo>
                    <a:pt x="1309986" y="1108396"/>
                  </a:lnTo>
                  <a:lnTo>
                    <a:pt x="1299988" y="1111071"/>
                  </a:lnTo>
                  <a:lnTo>
                    <a:pt x="1292822" y="1112959"/>
                  </a:lnTo>
                  <a:lnTo>
                    <a:pt x="1279491" y="1117837"/>
                  </a:lnTo>
                  <a:lnTo>
                    <a:pt x="1272825" y="1119725"/>
                  </a:lnTo>
                  <a:lnTo>
                    <a:pt x="1261493" y="1119725"/>
                  </a:lnTo>
                  <a:lnTo>
                    <a:pt x="1249495" y="1119725"/>
                  </a:lnTo>
                  <a:lnTo>
                    <a:pt x="1241496" y="1117837"/>
                  </a:lnTo>
                  <a:lnTo>
                    <a:pt x="1235497" y="1115949"/>
                  </a:lnTo>
                  <a:lnTo>
                    <a:pt x="1228331" y="1111071"/>
                  </a:lnTo>
                  <a:lnTo>
                    <a:pt x="1220332" y="1106508"/>
                  </a:lnTo>
                  <a:lnTo>
                    <a:pt x="1213166" y="1099742"/>
                  </a:lnTo>
                  <a:lnTo>
                    <a:pt x="1196335" y="1081489"/>
                  </a:lnTo>
                  <a:lnTo>
                    <a:pt x="1191169" y="1075824"/>
                  </a:lnTo>
                  <a:lnTo>
                    <a:pt x="1184004" y="1068271"/>
                  </a:lnTo>
                  <a:lnTo>
                    <a:pt x="1174005" y="1058830"/>
                  </a:lnTo>
                  <a:lnTo>
                    <a:pt x="1171172" y="1053952"/>
                  </a:lnTo>
                  <a:lnTo>
                    <a:pt x="1169172" y="1050176"/>
                  </a:lnTo>
                  <a:lnTo>
                    <a:pt x="1169172" y="1047501"/>
                  </a:lnTo>
                  <a:lnTo>
                    <a:pt x="1171172" y="1043724"/>
                  </a:lnTo>
                  <a:lnTo>
                    <a:pt x="1171172" y="1042623"/>
                  </a:lnTo>
                  <a:lnTo>
                    <a:pt x="1170006" y="1040734"/>
                  </a:lnTo>
                  <a:lnTo>
                    <a:pt x="1169172" y="1040734"/>
                  </a:lnTo>
                  <a:lnTo>
                    <a:pt x="1167173" y="1043724"/>
                  </a:lnTo>
                  <a:lnTo>
                    <a:pt x="1165173" y="1042623"/>
                  </a:lnTo>
                  <a:lnTo>
                    <a:pt x="1163173" y="1041836"/>
                  </a:lnTo>
                  <a:lnTo>
                    <a:pt x="1161173" y="1036171"/>
                  </a:lnTo>
                  <a:lnTo>
                    <a:pt x="1158674" y="1031293"/>
                  </a:lnTo>
                  <a:lnTo>
                    <a:pt x="1156007" y="1028618"/>
                  </a:lnTo>
                  <a:lnTo>
                    <a:pt x="1144676" y="1021852"/>
                  </a:lnTo>
                  <a:lnTo>
                    <a:pt x="1135844" y="1014299"/>
                  </a:lnTo>
                  <a:lnTo>
                    <a:pt x="1126678" y="1005487"/>
                  </a:lnTo>
                  <a:lnTo>
                    <a:pt x="1117513" y="994158"/>
                  </a:lnTo>
                  <a:lnTo>
                    <a:pt x="1108681" y="987707"/>
                  </a:lnTo>
                  <a:lnTo>
                    <a:pt x="1062354" y="973388"/>
                  </a:lnTo>
                  <a:lnTo>
                    <a:pt x="1038357" y="969611"/>
                  </a:lnTo>
                  <a:lnTo>
                    <a:pt x="1034358" y="968510"/>
                  </a:lnTo>
                  <a:lnTo>
                    <a:pt x="1017860" y="964733"/>
                  </a:lnTo>
                  <a:lnTo>
                    <a:pt x="1011027" y="962058"/>
                  </a:lnTo>
                  <a:lnTo>
                    <a:pt x="1005861" y="960957"/>
                  </a:lnTo>
                  <a:lnTo>
                    <a:pt x="997029" y="960957"/>
                  </a:lnTo>
                  <a:lnTo>
                    <a:pt x="989864" y="960957"/>
                  </a:lnTo>
                  <a:lnTo>
                    <a:pt x="985864" y="960170"/>
                  </a:lnTo>
                  <a:lnTo>
                    <a:pt x="971866" y="955292"/>
                  </a:lnTo>
                  <a:lnTo>
                    <a:pt x="951536" y="948841"/>
                  </a:lnTo>
                  <a:lnTo>
                    <a:pt x="942703" y="945851"/>
                  </a:lnTo>
                  <a:lnTo>
                    <a:pt x="919540" y="935151"/>
                  </a:lnTo>
                  <a:lnTo>
                    <a:pt x="910208" y="931374"/>
                  </a:lnTo>
                  <a:lnTo>
                    <a:pt x="896210" y="923821"/>
                  </a:lnTo>
                  <a:lnTo>
                    <a:pt x="857049" y="903051"/>
                  </a:lnTo>
                  <a:lnTo>
                    <a:pt x="843050" y="901163"/>
                  </a:lnTo>
                  <a:lnTo>
                    <a:pt x="835052" y="900376"/>
                  </a:lnTo>
                  <a:lnTo>
                    <a:pt x="829886" y="899275"/>
                  </a:lnTo>
                  <a:lnTo>
                    <a:pt x="823053" y="900376"/>
                  </a:lnTo>
                  <a:lnTo>
                    <a:pt x="814554" y="903051"/>
                  </a:lnTo>
                  <a:lnTo>
                    <a:pt x="804556" y="908716"/>
                  </a:lnTo>
                  <a:lnTo>
                    <a:pt x="795890" y="913594"/>
                  </a:lnTo>
                  <a:lnTo>
                    <a:pt x="786558" y="918157"/>
                  </a:lnTo>
                  <a:lnTo>
                    <a:pt x="770560" y="921933"/>
                  </a:lnTo>
                  <a:lnTo>
                    <a:pt x="751396" y="929486"/>
                  </a:lnTo>
                  <a:lnTo>
                    <a:pt x="731399" y="938298"/>
                  </a:lnTo>
                  <a:lnTo>
                    <a:pt x="703070" y="946952"/>
                  </a:lnTo>
                  <a:lnTo>
                    <a:pt x="692238" y="947739"/>
                  </a:lnTo>
                  <a:lnTo>
                    <a:pt x="684905" y="947739"/>
                  </a:lnTo>
                  <a:lnTo>
                    <a:pt x="651743" y="923821"/>
                  </a:lnTo>
                  <a:lnTo>
                    <a:pt x="613749" y="889833"/>
                  </a:lnTo>
                  <a:lnTo>
                    <a:pt x="586586" y="860251"/>
                  </a:lnTo>
                  <a:lnTo>
                    <a:pt x="541425" y="797467"/>
                  </a:lnTo>
                  <a:lnTo>
                    <a:pt x="528927" y="781575"/>
                  </a:lnTo>
                  <a:lnTo>
                    <a:pt x="524927" y="775595"/>
                  </a:lnTo>
                  <a:lnTo>
                    <a:pt x="522928" y="772920"/>
                  </a:lnTo>
                  <a:lnTo>
                    <a:pt x="518928" y="769144"/>
                  </a:lnTo>
                  <a:lnTo>
                    <a:pt x="501764" y="751048"/>
                  </a:lnTo>
                  <a:lnTo>
                    <a:pt x="492932" y="739719"/>
                  </a:lnTo>
                  <a:lnTo>
                    <a:pt x="476934" y="718791"/>
                  </a:lnTo>
                  <a:lnTo>
                    <a:pt x="465769" y="706360"/>
                  </a:lnTo>
                  <a:lnTo>
                    <a:pt x="449771" y="690153"/>
                  </a:lnTo>
                  <a:lnTo>
                    <a:pt x="436440" y="678824"/>
                  </a:lnTo>
                  <a:lnTo>
                    <a:pt x="433273" y="676935"/>
                  </a:lnTo>
                  <a:lnTo>
                    <a:pt x="428441" y="674260"/>
                  </a:lnTo>
                  <a:lnTo>
                    <a:pt x="425274" y="672372"/>
                  </a:lnTo>
                  <a:lnTo>
                    <a:pt x="423275" y="669382"/>
                  </a:lnTo>
                  <a:lnTo>
                    <a:pt x="419275" y="668596"/>
                  </a:lnTo>
                  <a:lnTo>
                    <a:pt x="416442" y="666707"/>
                  </a:lnTo>
                  <a:lnTo>
                    <a:pt x="414443" y="664819"/>
                  </a:lnTo>
                  <a:lnTo>
                    <a:pt x="411276" y="663560"/>
                  </a:lnTo>
                  <a:lnTo>
                    <a:pt x="408443" y="662931"/>
                  </a:lnTo>
                  <a:lnTo>
                    <a:pt x="406444" y="661672"/>
                  </a:lnTo>
                  <a:lnTo>
                    <a:pt x="406444" y="661043"/>
                  </a:lnTo>
                  <a:lnTo>
                    <a:pt x="400111" y="661043"/>
                  </a:lnTo>
                  <a:lnTo>
                    <a:pt x="394112" y="657896"/>
                  </a:lnTo>
                  <a:lnTo>
                    <a:pt x="392112" y="657266"/>
                  </a:lnTo>
                  <a:lnTo>
                    <a:pt x="388113" y="657266"/>
                  </a:lnTo>
                  <a:lnTo>
                    <a:pt x="384113" y="655378"/>
                  </a:lnTo>
                  <a:lnTo>
                    <a:pt x="382114" y="654119"/>
                  </a:lnTo>
                  <a:lnTo>
                    <a:pt x="371282" y="654119"/>
                  </a:lnTo>
                  <a:lnTo>
                    <a:pt x="358950" y="652231"/>
                  </a:lnTo>
                  <a:lnTo>
                    <a:pt x="356117" y="653018"/>
                  </a:lnTo>
                  <a:lnTo>
                    <a:pt x="352951" y="655378"/>
                  </a:lnTo>
                  <a:lnTo>
                    <a:pt x="348118" y="656008"/>
                  </a:lnTo>
                  <a:lnTo>
                    <a:pt x="342952" y="656008"/>
                  </a:lnTo>
                  <a:lnTo>
                    <a:pt x="338953" y="656008"/>
                  </a:lnTo>
                  <a:lnTo>
                    <a:pt x="336120" y="657266"/>
                  </a:lnTo>
                  <a:lnTo>
                    <a:pt x="334120" y="657266"/>
                  </a:lnTo>
                  <a:lnTo>
                    <a:pt x="330954" y="656008"/>
                  </a:lnTo>
                  <a:lnTo>
                    <a:pt x="328954" y="656008"/>
                  </a:lnTo>
                  <a:lnTo>
                    <a:pt x="321622" y="657896"/>
                  </a:lnTo>
                  <a:lnTo>
                    <a:pt x="316956" y="657896"/>
                  </a:lnTo>
                  <a:lnTo>
                    <a:pt x="305624" y="657896"/>
                  </a:lnTo>
                  <a:lnTo>
                    <a:pt x="299625" y="657896"/>
                  </a:lnTo>
                  <a:lnTo>
                    <a:pt x="296459" y="659155"/>
                  </a:lnTo>
                  <a:lnTo>
                    <a:pt x="293626" y="659155"/>
                  </a:lnTo>
                  <a:lnTo>
                    <a:pt x="289626" y="659155"/>
                  </a:lnTo>
                  <a:lnTo>
                    <a:pt x="287627" y="659155"/>
                  </a:lnTo>
                  <a:lnTo>
                    <a:pt x="283627" y="659155"/>
                  </a:lnTo>
                  <a:lnTo>
                    <a:pt x="281628" y="659155"/>
                  </a:lnTo>
                  <a:lnTo>
                    <a:pt x="271629" y="659155"/>
                  </a:lnTo>
                  <a:lnTo>
                    <a:pt x="260464" y="657896"/>
                  </a:lnTo>
                  <a:lnTo>
                    <a:pt x="253298" y="657266"/>
                  </a:lnTo>
                  <a:lnTo>
                    <a:pt x="251298" y="657896"/>
                  </a:lnTo>
                  <a:lnTo>
                    <a:pt x="249299" y="659155"/>
                  </a:lnTo>
                  <a:lnTo>
                    <a:pt x="247299" y="661672"/>
                  </a:lnTo>
                  <a:lnTo>
                    <a:pt x="246466" y="661672"/>
                  </a:lnTo>
                  <a:lnTo>
                    <a:pt x="244466" y="661672"/>
                  </a:lnTo>
                  <a:lnTo>
                    <a:pt x="244466" y="661043"/>
                  </a:lnTo>
                  <a:lnTo>
                    <a:pt x="245299" y="659155"/>
                  </a:lnTo>
                  <a:lnTo>
                    <a:pt x="244466" y="657266"/>
                  </a:lnTo>
                  <a:lnTo>
                    <a:pt x="242466" y="656008"/>
                  </a:lnTo>
                  <a:lnTo>
                    <a:pt x="237300" y="654119"/>
                  </a:lnTo>
                  <a:lnTo>
                    <a:pt x="233301" y="654119"/>
                  </a:lnTo>
                  <a:lnTo>
                    <a:pt x="233301" y="653018"/>
                  </a:lnTo>
                  <a:lnTo>
                    <a:pt x="232468" y="651130"/>
                  </a:lnTo>
                  <a:lnTo>
                    <a:pt x="231301" y="650343"/>
                  </a:lnTo>
                  <a:lnTo>
                    <a:pt x="229968" y="650343"/>
                  </a:lnTo>
                  <a:lnTo>
                    <a:pt x="229301" y="652231"/>
                  </a:lnTo>
                  <a:lnTo>
                    <a:pt x="227302" y="653018"/>
                  </a:lnTo>
                  <a:lnTo>
                    <a:pt x="225302" y="653018"/>
                  </a:lnTo>
                  <a:lnTo>
                    <a:pt x="207304" y="649241"/>
                  </a:lnTo>
                  <a:lnTo>
                    <a:pt x="193973" y="646566"/>
                  </a:lnTo>
                  <a:lnTo>
                    <a:pt x="184807" y="643577"/>
                  </a:lnTo>
                  <a:lnTo>
                    <a:pt x="180808" y="641688"/>
                  </a:lnTo>
                  <a:lnTo>
                    <a:pt x="179975" y="640902"/>
                  </a:lnTo>
                  <a:lnTo>
                    <a:pt x="178808" y="637912"/>
                  </a:lnTo>
                  <a:lnTo>
                    <a:pt x="177975" y="637125"/>
                  </a:lnTo>
                  <a:lnTo>
                    <a:pt x="176809" y="637912"/>
                  </a:lnTo>
                  <a:lnTo>
                    <a:pt x="175975" y="639013"/>
                  </a:lnTo>
                  <a:lnTo>
                    <a:pt x="174809" y="639800"/>
                  </a:lnTo>
                  <a:lnTo>
                    <a:pt x="163977" y="634136"/>
                  </a:lnTo>
                  <a:lnTo>
                    <a:pt x="153645" y="630359"/>
                  </a:lnTo>
                  <a:lnTo>
                    <a:pt x="150812" y="628471"/>
                  </a:lnTo>
                  <a:lnTo>
                    <a:pt x="147646" y="625796"/>
                  </a:lnTo>
                  <a:lnTo>
                    <a:pt x="145646" y="624694"/>
                  </a:lnTo>
                  <a:lnTo>
                    <a:pt x="142813" y="623908"/>
                  </a:lnTo>
                  <a:lnTo>
                    <a:pt x="137647" y="622019"/>
                  </a:lnTo>
                  <a:lnTo>
                    <a:pt x="132815" y="618243"/>
                  </a:lnTo>
                  <a:lnTo>
                    <a:pt x="130815" y="616355"/>
                  </a:lnTo>
                  <a:lnTo>
                    <a:pt x="83155" y="598259"/>
                  </a:lnTo>
                  <a:lnTo>
                    <a:pt x="27162" y="589447"/>
                  </a:lnTo>
                  <a:lnTo>
                    <a:pt x="11998" y="615253"/>
                  </a:lnTo>
                  <a:lnTo>
                    <a:pt x="6832" y="615253"/>
                  </a:lnTo>
                  <a:lnTo>
                    <a:pt x="1999" y="620131"/>
                  </a:lnTo>
                  <a:lnTo>
                    <a:pt x="0" y="623908"/>
                  </a:lnTo>
                  <a:lnTo>
                    <a:pt x="833" y="628471"/>
                  </a:lnTo>
                  <a:lnTo>
                    <a:pt x="3999" y="633349"/>
                  </a:lnTo>
                  <a:lnTo>
                    <a:pt x="43993" y="636024"/>
                  </a:lnTo>
                  <a:lnTo>
                    <a:pt x="45993" y="637125"/>
                  </a:lnTo>
                  <a:lnTo>
                    <a:pt x="47160" y="639013"/>
                  </a:lnTo>
                  <a:lnTo>
                    <a:pt x="49159" y="640902"/>
                  </a:lnTo>
                  <a:lnTo>
                    <a:pt x="51159" y="642790"/>
                  </a:lnTo>
                  <a:lnTo>
                    <a:pt x="55992" y="645465"/>
                  </a:lnTo>
                  <a:lnTo>
                    <a:pt x="59158" y="648455"/>
                  </a:lnTo>
                  <a:lnTo>
                    <a:pt x="61158" y="649241"/>
                  </a:lnTo>
                  <a:lnTo>
                    <a:pt x="63157" y="650343"/>
                  </a:lnTo>
                  <a:lnTo>
                    <a:pt x="69157" y="651130"/>
                  </a:lnTo>
                  <a:lnTo>
                    <a:pt x="89154" y="667494"/>
                  </a:lnTo>
                  <a:lnTo>
                    <a:pt x="91154" y="669382"/>
                  </a:lnTo>
                  <a:lnTo>
                    <a:pt x="97653" y="673159"/>
                  </a:lnTo>
                  <a:lnTo>
                    <a:pt x="108485" y="680712"/>
                  </a:lnTo>
                  <a:lnTo>
                    <a:pt x="115650" y="683702"/>
                  </a:lnTo>
                  <a:lnTo>
                    <a:pt x="117650" y="684488"/>
                  </a:lnTo>
                  <a:lnTo>
                    <a:pt x="121649" y="686377"/>
                  </a:lnTo>
                  <a:lnTo>
                    <a:pt x="122483" y="686377"/>
                  </a:lnTo>
                  <a:lnTo>
                    <a:pt x="121649" y="693143"/>
                  </a:lnTo>
                  <a:lnTo>
                    <a:pt x="122483" y="695031"/>
                  </a:lnTo>
                  <a:lnTo>
                    <a:pt x="123649" y="696132"/>
                  </a:lnTo>
                  <a:lnTo>
                    <a:pt x="132815" y="698807"/>
                  </a:lnTo>
                  <a:lnTo>
                    <a:pt x="144813" y="701797"/>
                  </a:lnTo>
                  <a:lnTo>
                    <a:pt x="146813" y="702584"/>
                  </a:lnTo>
                  <a:lnTo>
                    <a:pt x="149646" y="701797"/>
                  </a:lnTo>
                  <a:lnTo>
                    <a:pt x="151645" y="701797"/>
                  </a:lnTo>
                  <a:lnTo>
                    <a:pt x="152812" y="702584"/>
                  </a:lnTo>
                  <a:lnTo>
                    <a:pt x="154812" y="704472"/>
                  </a:lnTo>
                  <a:lnTo>
                    <a:pt x="156811" y="705574"/>
                  </a:lnTo>
                  <a:lnTo>
                    <a:pt x="161977" y="707462"/>
                  </a:lnTo>
                  <a:lnTo>
                    <a:pt x="166810" y="707462"/>
                  </a:lnTo>
                  <a:lnTo>
                    <a:pt x="169976" y="707462"/>
                  </a:lnTo>
                  <a:lnTo>
                    <a:pt x="171976" y="707462"/>
                  </a:lnTo>
                  <a:lnTo>
                    <a:pt x="173976" y="707462"/>
                  </a:lnTo>
                  <a:lnTo>
                    <a:pt x="175975" y="709350"/>
                  </a:lnTo>
                  <a:lnTo>
                    <a:pt x="177975" y="711238"/>
                  </a:lnTo>
                  <a:lnTo>
                    <a:pt x="178808" y="712025"/>
                  </a:lnTo>
                  <a:lnTo>
                    <a:pt x="179975" y="712025"/>
                  </a:lnTo>
                  <a:lnTo>
                    <a:pt x="179975" y="711238"/>
                  </a:lnTo>
                  <a:lnTo>
                    <a:pt x="179975" y="709350"/>
                  </a:lnTo>
                  <a:lnTo>
                    <a:pt x="180808" y="709350"/>
                  </a:lnTo>
                  <a:lnTo>
                    <a:pt x="183974" y="711238"/>
                  </a:lnTo>
                  <a:lnTo>
                    <a:pt x="184807" y="711238"/>
                  </a:lnTo>
                  <a:lnTo>
                    <a:pt x="185974" y="710137"/>
                  </a:lnTo>
                  <a:lnTo>
                    <a:pt x="186807" y="708249"/>
                  </a:lnTo>
                  <a:lnTo>
                    <a:pt x="187974" y="707462"/>
                  </a:lnTo>
                  <a:lnTo>
                    <a:pt x="190807" y="707462"/>
                  </a:lnTo>
                  <a:lnTo>
                    <a:pt x="197306" y="707462"/>
                  </a:lnTo>
                  <a:lnTo>
                    <a:pt x="203305" y="706360"/>
                  </a:lnTo>
                  <a:lnTo>
                    <a:pt x="211304" y="705574"/>
                  </a:lnTo>
                </a:path>
                <a:path w="2720975" h="1125855">
                  <a:moveTo>
                    <a:pt x="2588811" y="280879"/>
                  </a:moveTo>
                  <a:lnTo>
                    <a:pt x="2588811" y="284656"/>
                  </a:lnTo>
                  <a:lnTo>
                    <a:pt x="2586811" y="289534"/>
                  </a:lnTo>
                  <a:lnTo>
                    <a:pt x="2586811" y="290320"/>
                  </a:lnTo>
                  <a:lnTo>
                    <a:pt x="2589644" y="290320"/>
                  </a:lnTo>
                  <a:lnTo>
                    <a:pt x="2593643" y="289534"/>
                  </a:lnTo>
                  <a:lnTo>
                    <a:pt x="2598809" y="287645"/>
                  </a:lnTo>
                  <a:lnTo>
                    <a:pt x="2601642" y="287645"/>
                  </a:lnTo>
                  <a:lnTo>
                    <a:pt x="2610808" y="277890"/>
                  </a:lnTo>
                  <a:lnTo>
                    <a:pt x="2609975" y="276001"/>
                  </a:lnTo>
                  <a:lnTo>
                    <a:pt x="2606808" y="271438"/>
                  </a:lnTo>
                  <a:lnTo>
                    <a:pt x="2603642" y="267662"/>
                  </a:lnTo>
                  <a:lnTo>
                    <a:pt x="2602809" y="265773"/>
                  </a:lnTo>
                  <a:lnTo>
                    <a:pt x="2602809" y="260896"/>
                  </a:lnTo>
                  <a:lnTo>
                    <a:pt x="2602809" y="255231"/>
                  </a:lnTo>
                  <a:lnTo>
                    <a:pt x="2601642" y="252556"/>
                  </a:lnTo>
                  <a:lnTo>
                    <a:pt x="2598809" y="250668"/>
                  </a:lnTo>
                  <a:lnTo>
                    <a:pt x="2593643" y="247521"/>
                  </a:lnTo>
                  <a:lnTo>
                    <a:pt x="2588811" y="246891"/>
                  </a:lnTo>
                  <a:lnTo>
                    <a:pt x="2583478" y="245632"/>
                  </a:lnTo>
                  <a:lnTo>
                    <a:pt x="2579479" y="247521"/>
                  </a:lnTo>
                  <a:lnTo>
                    <a:pt x="2576812" y="250668"/>
                  </a:lnTo>
                  <a:lnTo>
                    <a:pt x="2573480" y="251297"/>
                  </a:lnTo>
                  <a:lnTo>
                    <a:pt x="2570313" y="251297"/>
                  </a:lnTo>
                  <a:lnTo>
                    <a:pt x="2568314" y="253343"/>
                  </a:lnTo>
                  <a:lnTo>
                    <a:pt x="2568314" y="255231"/>
                  </a:lnTo>
                  <a:lnTo>
                    <a:pt x="2567480" y="259007"/>
                  </a:lnTo>
                  <a:lnTo>
                    <a:pt x="2568314" y="262784"/>
                  </a:lnTo>
                  <a:lnTo>
                    <a:pt x="2573480" y="268448"/>
                  </a:lnTo>
                  <a:lnTo>
                    <a:pt x="2577479" y="272225"/>
                  </a:lnTo>
                  <a:lnTo>
                    <a:pt x="2583478" y="274113"/>
                  </a:lnTo>
                  <a:lnTo>
                    <a:pt x="2586811" y="277103"/>
                  </a:lnTo>
                  <a:lnTo>
                    <a:pt x="2588811" y="280879"/>
                  </a:lnTo>
                  <a:close/>
                </a:path>
                <a:path w="2720975" h="1125855">
                  <a:moveTo>
                    <a:pt x="125649" y="666707"/>
                  </a:moveTo>
                  <a:lnTo>
                    <a:pt x="128815" y="671271"/>
                  </a:lnTo>
                  <a:lnTo>
                    <a:pt x="131648" y="671271"/>
                  </a:lnTo>
                  <a:lnTo>
                    <a:pt x="135648" y="671271"/>
                  </a:lnTo>
                  <a:lnTo>
                    <a:pt x="138814" y="670484"/>
                  </a:lnTo>
                  <a:lnTo>
                    <a:pt x="145646" y="669382"/>
                  </a:lnTo>
                  <a:lnTo>
                    <a:pt x="140814" y="672372"/>
                  </a:lnTo>
                  <a:lnTo>
                    <a:pt x="139647" y="674260"/>
                  </a:lnTo>
                  <a:lnTo>
                    <a:pt x="140814" y="675047"/>
                  </a:lnTo>
                  <a:lnTo>
                    <a:pt x="141647" y="674260"/>
                  </a:lnTo>
                  <a:lnTo>
                    <a:pt x="143646" y="674260"/>
                  </a:lnTo>
                  <a:lnTo>
                    <a:pt x="144813" y="674260"/>
                  </a:lnTo>
                  <a:lnTo>
                    <a:pt x="148812" y="675047"/>
                  </a:lnTo>
                  <a:lnTo>
                    <a:pt x="151645" y="675047"/>
                  </a:lnTo>
                  <a:lnTo>
                    <a:pt x="158811" y="675047"/>
                  </a:lnTo>
                  <a:lnTo>
                    <a:pt x="164810" y="674260"/>
                  </a:lnTo>
                  <a:lnTo>
                    <a:pt x="171976" y="673159"/>
                  </a:lnTo>
                  <a:lnTo>
                    <a:pt x="176809" y="673159"/>
                  </a:lnTo>
                  <a:lnTo>
                    <a:pt x="181975" y="674260"/>
                  </a:lnTo>
                  <a:lnTo>
                    <a:pt x="183974" y="674260"/>
                  </a:lnTo>
                  <a:lnTo>
                    <a:pt x="185974" y="674260"/>
                  </a:lnTo>
                  <a:lnTo>
                    <a:pt x="185974" y="673159"/>
                  </a:lnTo>
                  <a:lnTo>
                    <a:pt x="184807" y="672372"/>
                  </a:lnTo>
                  <a:lnTo>
                    <a:pt x="181975" y="670484"/>
                  </a:lnTo>
                  <a:lnTo>
                    <a:pt x="177975" y="668596"/>
                  </a:lnTo>
                  <a:lnTo>
                    <a:pt x="177975" y="666707"/>
                  </a:lnTo>
                  <a:lnTo>
                    <a:pt x="176809" y="665449"/>
                  </a:lnTo>
                  <a:lnTo>
                    <a:pt x="174809" y="665449"/>
                  </a:lnTo>
                  <a:lnTo>
                    <a:pt x="172809" y="664819"/>
                  </a:lnTo>
                  <a:lnTo>
                    <a:pt x="169976" y="661043"/>
                  </a:lnTo>
                  <a:lnTo>
                    <a:pt x="167976" y="659155"/>
                  </a:lnTo>
                  <a:lnTo>
                    <a:pt x="164810" y="657896"/>
                  </a:lnTo>
                  <a:lnTo>
                    <a:pt x="162810" y="657896"/>
                  </a:lnTo>
                  <a:lnTo>
                    <a:pt x="157645" y="654119"/>
                  </a:lnTo>
                  <a:lnTo>
                    <a:pt x="154812" y="652231"/>
                  </a:lnTo>
                  <a:lnTo>
                    <a:pt x="150812" y="651130"/>
                  </a:lnTo>
                  <a:lnTo>
                    <a:pt x="148812" y="651130"/>
                  </a:lnTo>
                  <a:lnTo>
                    <a:pt x="148812" y="652231"/>
                  </a:lnTo>
                  <a:lnTo>
                    <a:pt x="148812" y="653018"/>
                  </a:lnTo>
                  <a:lnTo>
                    <a:pt x="149646" y="654119"/>
                  </a:lnTo>
                  <a:lnTo>
                    <a:pt x="149646" y="657266"/>
                  </a:lnTo>
                  <a:lnTo>
                    <a:pt x="149646" y="657896"/>
                  </a:lnTo>
                  <a:lnTo>
                    <a:pt x="150812" y="659784"/>
                  </a:lnTo>
                  <a:lnTo>
                    <a:pt x="152812" y="661043"/>
                  </a:lnTo>
                  <a:lnTo>
                    <a:pt x="151645" y="661672"/>
                  </a:lnTo>
                  <a:lnTo>
                    <a:pt x="148812" y="659784"/>
                  </a:lnTo>
                  <a:lnTo>
                    <a:pt x="144813" y="657896"/>
                  </a:lnTo>
                  <a:lnTo>
                    <a:pt x="137647" y="656008"/>
                  </a:lnTo>
                  <a:lnTo>
                    <a:pt x="136814" y="657266"/>
                  </a:lnTo>
                  <a:lnTo>
                    <a:pt x="136814" y="657896"/>
                  </a:lnTo>
                  <a:lnTo>
                    <a:pt x="138814" y="659155"/>
                  </a:lnTo>
                  <a:lnTo>
                    <a:pt x="138814" y="659784"/>
                  </a:lnTo>
                  <a:lnTo>
                    <a:pt x="135648" y="659784"/>
                  </a:lnTo>
                  <a:lnTo>
                    <a:pt x="132815" y="661043"/>
                  </a:lnTo>
                  <a:lnTo>
                    <a:pt x="128815" y="665449"/>
                  </a:lnTo>
                  <a:lnTo>
                    <a:pt x="127649" y="664819"/>
                  </a:lnTo>
                  <a:lnTo>
                    <a:pt x="127649" y="661672"/>
                  </a:lnTo>
                  <a:lnTo>
                    <a:pt x="126482" y="661672"/>
                  </a:lnTo>
                  <a:lnTo>
                    <a:pt x="125649" y="662931"/>
                  </a:lnTo>
                  <a:lnTo>
                    <a:pt x="125649" y="664819"/>
                  </a:lnTo>
                  <a:lnTo>
                    <a:pt x="125649" y="666707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2722156" y="548754"/>
              <a:ext cx="1150620" cy="480059"/>
            </a:xfrm>
            <a:custGeom>
              <a:avLst/>
              <a:gdLst/>
              <a:ahLst/>
              <a:cxnLst/>
              <a:rect l="l" t="t" r="r" b="b"/>
              <a:pathLst>
                <a:path w="1150620" h="480059">
                  <a:moveTo>
                    <a:pt x="885545" y="0"/>
                  </a:moveTo>
                  <a:lnTo>
                    <a:pt x="883551" y="0"/>
                  </a:lnTo>
                  <a:lnTo>
                    <a:pt x="880211" y="1892"/>
                  </a:lnTo>
                  <a:lnTo>
                    <a:pt x="876223" y="3784"/>
                  </a:lnTo>
                  <a:lnTo>
                    <a:pt x="868222" y="6769"/>
                  </a:lnTo>
                  <a:lnTo>
                    <a:pt x="860221" y="9448"/>
                  </a:lnTo>
                  <a:lnTo>
                    <a:pt x="856221" y="11328"/>
                  </a:lnTo>
                  <a:lnTo>
                    <a:pt x="853059" y="13220"/>
                  </a:lnTo>
                  <a:lnTo>
                    <a:pt x="849058" y="18097"/>
                  </a:lnTo>
                  <a:lnTo>
                    <a:pt x="843889" y="22656"/>
                  </a:lnTo>
                  <a:lnTo>
                    <a:pt x="837895" y="29591"/>
                  </a:lnTo>
                  <a:lnTo>
                    <a:pt x="833894" y="35255"/>
                  </a:lnTo>
                  <a:lnTo>
                    <a:pt x="825893" y="42799"/>
                  </a:lnTo>
                  <a:lnTo>
                    <a:pt x="821055" y="48463"/>
                  </a:lnTo>
                  <a:lnTo>
                    <a:pt x="817892" y="51460"/>
                  </a:lnTo>
                  <a:lnTo>
                    <a:pt x="815060" y="55232"/>
                  </a:lnTo>
                  <a:lnTo>
                    <a:pt x="811898" y="59016"/>
                  </a:lnTo>
                  <a:lnTo>
                    <a:pt x="809891" y="63576"/>
                  </a:lnTo>
                  <a:lnTo>
                    <a:pt x="803897" y="76796"/>
                  </a:lnTo>
                  <a:lnTo>
                    <a:pt x="797890" y="91109"/>
                  </a:lnTo>
                  <a:lnTo>
                    <a:pt x="776566" y="124472"/>
                  </a:lnTo>
                  <a:lnTo>
                    <a:pt x="772566" y="131241"/>
                  </a:lnTo>
                  <a:lnTo>
                    <a:pt x="767397" y="137680"/>
                  </a:lnTo>
                  <a:lnTo>
                    <a:pt x="762571" y="141465"/>
                  </a:lnTo>
                  <a:lnTo>
                    <a:pt x="759396" y="144449"/>
                  </a:lnTo>
                  <a:lnTo>
                    <a:pt x="753402" y="146342"/>
                  </a:lnTo>
                  <a:lnTo>
                    <a:pt x="742238" y="150901"/>
                  </a:lnTo>
                  <a:lnTo>
                    <a:pt x="705078" y="163893"/>
                  </a:lnTo>
                  <a:lnTo>
                    <a:pt x="705078" y="163334"/>
                  </a:lnTo>
                  <a:lnTo>
                    <a:pt x="691083" y="168376"/>
                  </a:lnTo>
                  <a:lnTo>
                    <a:pt x="683082" y="171043"/>
                  </a:lnTo>
                  <a:lnTo>
                    <a:pt x="647750" y="228003"/>
                  </a:lnTo>
                  <a:lnTo>
                    <a:pt x="640588" y="241376"/>
                  </a:lnTo>
                  <a:lnTo>
                    <a:pt x="634580" y="251929"/>
                  </a:lnTo>
                  <a:lnTo>
                    <a:pt x="621753" y="275374"/>
                  </a:lnTo>
                  <a:lnTo>
                    <a:pt x="605421" y="301015"/>
                  </a:lnTo>
                  <a:lnTo>
                    <a:pt x="594588" y="319265"/>
                  </a:lnTo>
                  <a:lnTo>
                    <a:pt x="587425" y="330606"/>
                  </a:lnTo>
                  <a:lnTo>
                    <a:pt x="585419" y="335483"/>
                  </a:lnTo>
                  <a:lnTo>
                    <a:pt x="583425" y="341934"/>
                  </a:lnTo>
                  <a:lnTo>
                    <a:pt x="580593" y="347599"/>
                  </a:lnTo>
                  <a:lnTo>
                    <a:pt x="575424" y="354355"/>
                  </a:lnTo>
                  <a:lnTo>
                    <a:pt x="567423" y="362699"/>
                  </a:lnTo>
                  <a:lnTo>
                    <a:pt x="558101" y="371360"/>
                  </a:lnTo>
                  <a:lnTo>
                    <a:pt x="526935" y="402831"/>
                  </a:lnTo>
                  <a:lnTo>
                    <a:pt x="498932" y="429260"/>
                  </a:lnTo>
                  <a:lnTo>
                    <a:pt x="476935" y="449402"/>
                  </a:lnTo>
                  <a:lnTo>
                    <a:pt x="471779" y="452386"/>
                  </a:lnTo>
                  <a:lnTo>
                    <a:pt x="469773" y="451294"/>
                  </a:lnTo>
                  <a:lnTo>
                    <a:pt x="463778" y="443738"/>
                  </a:lnTo>
                  <a:lnTo>
                    <a:pt x="466610" y="450507"/>
                  </a:lnTo>
                  <a:lnTo>
                    <a:pt x="466610" y="452386"/>
                  </a:lnTo>
                  <a:lnTo>
                    <a:pt x="458609" y="456171"/>
                  </a:lnTo>
                  <a:lnTo>
                    <a:pt x="441782" y="462622"/>
                  </a:lnTo>
                  <a:lnTo>
                    <a:pt x="433273" y="465607"/>
                  </a:lnTo>
                  <a:lnTo>
                    <a:pt x="421284" y="467499"/>
                  </a:lnTo>
                  <a:lnTo>
                    <a:pt x="406450" y="466394"/>
                  </a:lnTo>
                  <a:lnTo>
                    <a:pt x="399288" y="466394"/>
                  </a:lnTo>
                  <a:lnTo>
                    <a:pt x="392112" y="465607"/>
                  </a:lnTo>
                  <a:lnTo>
                    <a:pt x="393280" y="459943"/>
                  </a:lnTo>
                  <a:lnTo>
                    <a:pt x="392112" y="458838"/>
                  </a:lnTo>
                  <a:lnTo>
                    <a:pt x="388124" y="464502"/>
                  </a:lnTo>
                  <a:lnTo>
                    <a:pt x="379285" y="461835"/>
                  </a:lnTo>
                  <a:lnTo>
                    <a:pt x="375285" y="458050"/>
                  </a:lnTo>
                  <a:lnTo>
                    <a:pt x="371284" y="455066"/>
                  </a:lnTo>
                  <a:lnTo>
                    <a:pt x="362127" y="446252"/>
                  </a:lnTo>
                  <a:lnTo>
                    <a:pt x="356958" y="439801"/>
                  </a:lnTo>
                  <a:lnTo>
                    <a:pt x="352120" y="430364"/>
                  </a:lnTo>
                  <a:lnTo>
                    <a:pt x="350126" y="427367"/>
                  </a:lnTo>
                  <a:lnTo>
                    <a:pt x="346125" y="422808"/>
                  </a:lnTo>
                  <a:lnTo>
                    <a:pt x="344119" y="419036"/>
                  </a:lnTo>
                  <a:lnTo>
                    <a:pt x="342125" y="414159"/>
                  </a:lnTo>
                  <a:lnTo>
                    <a:pt x="342963" y="411480"/>
                  </a:lnTo>
                  <a:lnTo>
                    <a:pt x="344957" y="409587"/>
                  </a:lnTo>
                  <a:lnTo>
                    <a:pt x="358127" y="408495"/>
                  </a:lnTo>
                  <a:lnTo>
                    <a:pt x="356958" y="405498"/>
                  </a:lnTo>
                  <a:lnTo>
                    <a:pt x="346125" y="407708"/>
                  </a:lnTo>
                  <a:lnTo>
                    <a:pt x="342963" y="405498"/>
                  </a:lnTo>
                  <a:lnTo>
                    <a:pt x="340956" y="401726"/>
                  </a:lnTo>
                  <a:lnTo>
                    <a:pt x="340131" y="392277"/>
                  </a:lnTo>
                  <a:lnTo>
                    <a:pt x="340131" y="388505"/>
                  </a:lnTo>
                  <a:lnTo>
                    <a:pt x="342125" y="384733"/>
                  </a:lnTo>
                  <a:lnTo>
                    <a:pt x="342125" y="383946"/>
                  </a:lnTo>
                  <a:lnTo>
                    <a:pt x="321627" y="363804"/>
                  </a:lnTo>
                  <a:lnTo>
                    <a:pt x="311632" y="354355"/>
                  </a:lnTo>
                  <a:lnTo>
                    <a:pt x="299631" y="349478"/>
                  </a:lnTo>
                  <a:lnTo>
                    <a:pt x="284467" y="341147"/>
                  </a:lnTo>
                  <a:lnTo>
                    <a:pt x="266471" y="337362"/>
                  </a:lnTo>
                  <a:lnTo>
                    <a:pt x="257302" y="336270"/>
                  </a:lnTo>
                  <a:lnTo>
                    <a:pt x="253301" y="334378"/>
                  </a:lnTo>
                  <a:lnTo>
                    <a:pt x="249301" y="330606"/>
                  </a:lnTo>
                  <a:lnTo>
                    <a:pt x="244475" y="327926"/>
                  </a:lnTo>
                  <a:lnTo>
                    <a:pt x="241300" y="326821"/>
                  </a:lnTo>
                  <a:lnTo>
                    <a:pt x="238467" y="324942"/>
                  </a:lnTo>
                  <a:lnTo>
                    <a:pt x="233311" y="320052"/>
                  </a:lnTo>
                  <a:lnTo>
                    <a:pt x="234467" y="320052"/>
                  </a:lnTo>
                  <a:lnTo>
                    <a:pt x="235305" y="319265"/>
                  </a:lnTo>
                  <a:lnTo>
                    <a:pt x="235305" y="318173"/>
                  </a:lnTo>
                  <a:lnTo>
                    <a:pt x="232473" y="317385"/>
                  </a:lnTo>
                  <a:lnTo>
                    <a:pt x="230479" y="317385"/>
                  </a:lnTo>
                  <a:lnTo>
                    <a:pt x="230479" y="316280"/>
                  </a:lnTo>
                  <a:lnTo>
                    <a:pt x="233311" y="314236"/>
                  </a:lnTo>
                  <a:lnTo>
                    <a:pt x="247307" y="308571"/>
                  </a:lnTo>
                  <a:lnTo>
                    <a:pt x="246468" y="307936"/>
                  </a:lnTo>
                  <a:lnTo>
                    <a:pt x="243306" y="308571"/>
                  </a:lnTo>
                  <a:lnTo>
                    <a:pt x="225310" y="317385"/>
                  </a:lnTo>
                  <a:lnTo>
                    <a:pt x="221310" y="315493"/>
                  </a:lnTo>
                  <a:lnTo>
                    <a:pt x="207314" y="297243"/>
                  </a:lnTo>
                  <a:lnTo>
                    <a:pt x="195313" y="280250"/>
                  </a:lnTo>
                  <a:lnTo>
                    <a:pt x="181978" y="262153"/>
                  </a:lnTo>
                  <a:lnTo>
                    <a:pt x="166243" y="241376"/>
                  </a:lnTo>
                  <a:lnTo>
                    <a:pt x="166814" y="241376"/>
                  </a:lnTo>
                  <a:lnTo>
                    <a:pt x="162814" y="236347"/>
                  </a:lnTo>
                  <a:lnTo>
                    <a:pt x="157645" y="228790"/>
                  </a:lnTo>
                  <a:lnTo>
                    <a:pt x="157645" y="226910"/>
                  </a:lnTo>
                  <a:lnTo>
                    <a:pt x="159651" y="223126"/>
                  </a:lnTo>
                  <a:lnTo>
                    <a:pt x="161086" y="221246"/>
                  </a:lnTo>
                  <a:lnTo>
                    <a:pt x="166814" y="213690"/>
                  </a:lnTo>
                  <a:lnTo>
                    <a:pt x="169392" y="211797"/>
                  </a:lnTo>
                  <a:lnTo>
                    <a:pt x="171983" y="209905"/>
                  </a:lnTo>
                  <a:lnTo>
                    <a:pt x="170815" y="209130"/>
                  </a:lnTo>
                  <a:lnTo>
                    <a:pt x="166814" y="211797"/>
                  </a:lnTo>
                  <a:lnTo>
                    <a:pt x="165976" y="211010"/>
                  </a:lnTo>
                  <a:lnTo>
                    <a:pt x="166814" y="208026"/>
                  </a:lnTo>
                  <a:lnTo>
                    <a:pt x="166814" y="206133"/>
                  </a:lnTo>
                  <a:lnTo>
                    <a:pt x="164820" y="206133"/>
                  </a:lnTo>
                  <a:lnTo>
                    <a:pt x="163982" y="208026"/>
                  </a:lnTo>
                  <a:lnTo>
                    <a:pt x="162814" y="207238"/>
                  </a:lnTo>
                  <a:lnTo>
                    <a:pt x="162814" y="202361"/>
                  </a:lnTo>
                  <a:lnTo>
                    <a:pt x="160820" y="200469"/>
                  </a:lnTo>
                  <a:lnTo>
                    <a:pt x="158813" y="199364"/>
                  </a:lnTo>
                  <a:lnTo>
                    <a:pt x="156819" y="201256"/>
                  </a:lnTo>
                  <a:lnTo>
                    <a:pt x="155651" y="203454"/>
                  </a:lnTo>
                  <a:lnTo>
                    <a:pt x="156819" y="208026"/>
                  </a:lnTo>
                  <a:lnTo>
                    <a:pt x="159651" y="216674"/>
                  </a:lnTo>
                  <a:lnTo>
                    <a:pt x="160820" y="218567"/>
                  </a:lnTo>
                  <a:lnTo>
                    <a:pt x="159651" y="220459"/>
                  </a:lnTo>
                  <a:lnTo>
                    <a:pt x="156819" y="221246"/>
                  </a:lnTo>
                  <a:lnTo>
                    <a:pt x="155651" y="213690"/>
                  </a:lnTo>
                  <a:lnTo>
                    <a:pt x="154813" y="211797"/>
                  </a:lnTo>
                  <a:lnTo>
                    <a:pt x="152819" y="209905"/>
                  </a:lnTo>
                  <a:lnTo>
                    <a:pt x="152819" y="203454"/>
                  </a:lnTo>
                  <a:lnTo>
                    <a:pt x="151650" y="202361"/>
                  </a:lnTo>
                  <a:lnTo>
                    <a:pt x="149656" y="202361"/>
                  </a:lnTo>
                  <a:lnTo>
                    <a:pt x="147650" y="203454"/>
                  </a:lnTo>
                  <a:lnTo>
                    <a:pt x="145656" y="202361"/>
                  </a:lnTo>
                  <a:lnTo>
                    <a:pt x="143649" y="200469"/>
                  </a:lnTo>
                  <a:lnTo>
                    <a:pt x="143649" y="196697"/>
                  </a:lnTo>
                  <a:lnTo>
                    <a:pt x="140817" y="194805"/>
                  </a:lnTo>
                  <a:lnTo>
                    <a:pt x="136817" y="192913"/>
                  </a:lnTo>
                  <a:lnTo>
                    <a:pt x="132816" y="187248"/>
                  </a:lnTo>
                  <a:lnTo>
                    <a:pt x="128816" y="182372"/>
                  </a:lnTo>
                  <a:lnTo>
                    <a:pt x="123659" y="174040"/>
                  </a:lnTo>
                  <a:lnTo>
                    <a:pt x="119659" y="163334"/>
                  </a:lnTo>
                  <a:lnTo>
                    <a:pt x="118491" y="156565"/>
                  </a:lnTo>
                  <a:lnTo>
                    <a:pt x="119659" y="150901"/>
                  </a:lnTo>
                  <a:lnTo>
                    <a:pt x="122847" y="136906"/>
                  </a:lnTo>
                  <a:lnTo>
                    <a:pt x="123710" y="133121"/>
                  </a:lnTo>
                  <a:lnTo>
                    <a:pt x="127660" y="115811"/>
                  </a:lnTo>
                  <a:lnTo>
                    <a:pt x="99656" y="133121"/>
                  </a:lnTo>
                  <a:lnTo>
                    <a:pt x="83159" y="132016"/>
                  </a:lnTo>
                  <a:lnTo>
                    <a:pt x="73164" y="136906"/>
                  </a:lnTo>
                  <a:lnTo>
                    <a:pt x="66497" y="133121"/>
                  </a:lnTo>
                  <a:lnTo>
                    <a:pt x="57162" y="131241"/>
                  </a:lnTo>
                  <a:lnTo>
                    <a:pt x="45999" y="132016"/>
                  </a:lnTo>
                  <a:lnTo>
                    <a:pt x="29171" y="132016"/>
                  </a:lnTo>
                  <a:lnTo>
                    <a:pt x="57162" y="194805"/>
                  </a:lnTo>
                  <a:lnTo>
                    <a:pt x="57162" y="197485"/>
                  </a:lnTo>
                  <a:lnTo>
                    <a:pt x="51168" y="232575"/>
                  </a:lnTo>
                  <a:lnTo>
                    <a:pt x="49580" y="239496"/>
                  </a:lnTo>
                  <a:lnTo>
                    <a:pt x="49161" y="239496"/>
                  </a:lnTo>
                  <a:lnTo>
                    <a:pt x="45999" y="253809"/>
                  </a:lnTo>
                  <a:lnTo>
                    <a:pt x="43167" y="269709"/>
                  </a:lnTo>
                  <a:lnTo>
                    <a:pt x="41160" y="271589"/>
                  </a:lnTo>
                  <a:lnTo>
                    <a:pt x="39166" y="271589"/>
                  </a:lnTo>
                  <a:lnTo>
                    <a:pt x="2006" y="254596"/>
                  </a:lnTo>
                  <a:lnTo>
                    <a:pt x="838" y="255701"/>
                  </a:lnTo>
                  <a:lnTo>
                    <a:pt x="0" y="255701"/>
                  </a:lnTo>
                  <a:lnTo>
                    <a:pt x="838" y="257594"/>
                  </a:lnTo>
                  <a:lnTo>
                    <a:pt x="24003" y="267817"/>
                  </a:lnTo>
                  <a:lnTo>
                    <a:pt x="43992" y="274586"/>
                  </a:lnTo>
                  <a:lnTo>
                    <a:pt x="45999" y="276466"/>
                  </a:lnTo>
                  <a:lnTo>
                    <a:pt x="45999" y="278358"/>
                  </a:lnTo>
                  <a:lnTo>
                    <a:pt x="39166" y="313601"/>
                  </a:lnTo>
                  <a:lnTo>
                    <a:pt x="33997" y="332486"/>
                  </a:lnTo>
                  <a:lnTo>
                    <a:pt x="29997" y="354355"/>
                  </a:lnTo>
                  <a:lnTo>
                    <a:pt x="28003" y="377024"/>
                  </a:lnTo>
                  <a:lnTo>
                    <a:pt x="29997" y="389610"/>
                  </a:lnTo>
                  <a:lnTo>
                    <a:pt x="31165" y="389610"/>
                  </a:lnTo>
                  <a:lnTo>
                    <a:pt x="31165" y="360807"/>
                  </a:lnTo>
                  <a:lnTo>
                    <a:pt x="33172" y="349478"/>
                  </a:lnTo>
                  <a:lnTo>
                    <a:pt x="45161" y="297243"/>
                  </a:lnTo>
                  <a:lnTo>
                    <a:pt x="49161" y="277253"/>
                  </a:lnTo>
                  <a:lnTo>
                    <a:pt x="60109" y="241376"/>
                  </a:lnTo>
                  <a:lnTo>
                    <a:pt x="60502" y="241376"/>
                  </a:lnTo>
                  <a:lnTo>
                    <a:pt x="60502" y="240118"/>
                  </a:lnTo>
                  <a:lnTo>
                    <a:pt x="60693" y="239496"/>
                  </a:lnTo>
                  <a:lnTo>
                    <a:pt x="67157" y="219354"/>
                  </a:lnTo>
                  <a:lnTo>
                    <a:pt x="69164" y="211797"/>
                  </a:lnTo>
                  <a:lnTo>
                    <a:pt x="70497" y="209130"/>
                  </a:lnTo>
                  <a:lnTo>
                    <a:pt x="72491" y="206133"/>
                  </a:lnTo>
                  <a:lnTo>
                    <a:pt x="76492" y="203454"/>
                  </a:lnTo>
                  <a:lnTo>
                    <a:pt x="80492" y="203454"/>
                  </a:lnTo>
                  <a:lnTo>
                    <a:pt x="83159" y="204241"/>
                  </a:lnTo>
                  <a:lnTo>
                    <a:pt x="87160" y="208026"/>
                  </a:lnTo>
                  <a:lnTo>
                    <a:pt x="89154" y="211797"/>
                  </a:lnTo>
                  <a:lnTo>
                    <a:pt x="91655" y="213690"/>
                  </a:lnTo>
                  <a:lnTo>
                    <a:pt x="94488" y="215582"/>
                  </a:lnTo>
                  <a:lnTo>
                    <a:pt x="97663" y="216674"/>
                  </a:lnTo>
                  <a:lnTo>
                    <a:pt x="99656" y="217462"/>
                  </a:lnTo>
                  <a:lnTo>
                    <a:pt x="102489" y="220459"/>
                  </a:lnTo>
                  <a:lnTo>
                    <a:pt x="104495" y="224231"/>
                  </a:lnTo>
                  <a:lnTo>
                    <a:pt x="108496" y="225018"/>
                  </a:lnTo>
                  <a:lnTo>
                    <a:pt x="113652" y="228790"/>
                  </a:lnTo>
                  <a:lnTo>
                    <a:pt x="121653" y="235712"/>
                  </a:lnTo>
                  <a:lnTo>
                    <a:pt x="126822" y="239496"/>
                  </a:lnTo>
                  <a:lnTo>
                    <a:pt x="130822" y="241376"/>
                  </a:lnTo>
                  <a:lnTo>
                    <a:pt x="133654" y="244373"/>
                  </a:lnTo>
                  <a:lnTo>
                    <a:pt x="136817" y="250037"/>
                  </a:lnTo>
                  <a:lnTo>
                    <a:pt x="139649" y="252717"/>
                  </a:lnTo>
                  <a:lnTo>
                    <a:pt x="142824" y="254596"/>
                  </a:lnTo>
                  <a:lnTo>
                    <a:pt x="149656" y="263258"/>
                  </a:lnTo>
                  <a:lnTo>
                    <a:pt x="152819" y="265137"/>
                  </a:lnTo>
                  <a:lnTo>
                    <a:pt x="154813" y="267030"/>
                  </a:lnTo>
                  <a:lnTo>
                    <a:pt x="155651" y="269709"/>
                  </a:lnTo>
                  <a:lnTo>
                    <a:pt x="155651" y="271589"/>
                  </a:lnTo>
                  <a:lnTo>
                    <a:pt x="153644" y="273481"/>
                  </a:lnTo>
                  <a:lnTo>
                    <a:pt x="142824" y="279146"/>
                  </a:lnTo>
                  <a:lnTo>
                    <a:pt x="126822" y="287020"/>
                  </a:lnTo>
                  <a:lnTo>
                    <a:pt x="145656" y="280250"/>
                  </a:lnTo>
                  <a:lnTo>
                    <a:pt x="151650" y="276466"/>
                  </a:lnTo>
                  <a:lnTo>
                    <a:pt x="152819" y="277253"/>
                  </a:lnTo>
                  <a:lnTo>
                    <a:pt x="153644" y="280250"/>
                  </a:lnTo>
                  <a:lnTo>
                    <a:pt x="154813" y="281038"/>
                  </a:lnTo>
                  <a:lnTo>
                    <a:pt x="153644" y="284022"/>
                  </a:lnTo>
                  <a:lnTo>
                    <a:pt x="156819" y="287807"/>
                  </a:lnTo>
                  <a:lnTo>
                    <a:pt x="160820" y="294563"/>
                  </a:lnTo>
                  <a:lnTo>
                    <a:pt x="163982" y="298500"/>
                  </a:lnTo>
                  <a:lnTo>
                    <a:pt x="163982" y="304165"/>
                  </a:lnTo>
                  <a:lnTo>
                    <a:pt x="165976" y="304165"/>
                  </a:lnTo>
                  <a:lnTo>
                    <a:pt x="168821" y="307936"/>
                  </a:lnTo>
                  <a:lnTo>
                    <a:pt x="177977" y="316280"/>
                  </a:lnTo>
                  <a:lnTo>
                    <a:pt x="181978" y="323049"/>
                  </a:lnTo>
                  <a:lnTo>
                    <a:pt x="182816" y="326034"/>
                  </a:lnTo>
                  <a:lnTo>
                    <a:pt x="181978" y="327926"/>
                  </a:lnTo>
                  <a:lnTo>
                    <a:pt x="179984" y="328714"/>
                  </a:lnTo>
                  <a:lnTo>
                    <a:pt x="176809" y="328714"/>
                  </a:lnTo>
                  <a:lnTo>
                    <a:pt x="174815" y="330606"/>
                  </a:lnTo>
                  <a:lnTo>
                    <a:pt x="171983" y="331698"/>
                  </a:lnTo>
                  <a:lnTo>
                    <a:pt x="170815" y="332486"/>
                  </a:lnTo>
                  <a:lnTo>
                    <a:pt x="169976" y="334378"/>
                  </a:lnTo>
                  <a:lnTo>
                    <a:pt x="169976" y="336270"/>
                  </a:lnTo>
                  <a:lnTo>
                    <a:pt x="163982" y="341147"/>
                  </a:lnTo>
                  <a:lnTo>
                    <a:pt x="160820" y="345706"/>
                  </a:lnTo>
                  <a:lnTo>
                    <a:pt x="158813" y="349478"/>
                  </a:lnTo>
                  <a:lnTo>
                    <a:pt x="158813" y="352475"/>
                  </a:lnTo>
                  <a:lnTo>
                    <a:pt x="154813" y="356247"/>
                  </a:lnTo>
                  <a:lnTo>
                    <a:pt x="153644" y="357035"/>
                  </a:lnTo>
                  <a:lnTo>
                    <a:pt x="154813" y="358927"/>
                  </a:lnTo>
                  <a:lnTo>
                    <a:pt x="158813" y="361911"/>
                  </a:lnTo>
                  <a:lnTo>
                    <a:pt x="159651" y="364591"/>
                  </a:lnTo>
                  <a:lnTo>
                    <a:pt x="159651" y="366953"/>
                  </a:lnTo>
                  <a:lnTo>
                    <a:pt x="157645" y="368833"/>
                  </a:lnTo>
                  <a:lnTo>
                    <a:pt x="152819" y="377024"/>
                  </a:lnTo>
                  <a:lnTo>
                    <a:pt x="145656" y="390398"/>
                  </a:lnTo>
                  <a:lnTo>
                    <a:pt x="145656" y="391490"/>
                  </a:lnTo>
                  <a:lnTo>
                    <a:pt x="148818" y="395274"/>
                  </a:lnTo>
                  <a:lnTo>
                    <a:pt x="148818" y="397167"/>
                  </a:lnTo>
                  <a:lnTo>
                    <a:pt x="137655" y="417144"/>
                  </a:lnTo>
                  <a:lnTo>
                    <a:pt x="134823" y="417144"/>
                  </a:lnTo>
                  <a:lnTo>
                    <a:pt x="131648" y="416039"/>
                  </a:lnTo>
                  <a:lnTo>
                    <a:pt x="130822" y="417144"/>
                  </a:lnTo>
                  <a:lnTo>
                    <a:pt x="129654" y="419823"/>
                  </a:lnTo>
                  <a:lnTo>
                    <a:pt x="128816" y="422808"/>
                  </a:lnTo>
                  <a:lnTo>
                    <a:pt x="127660" y="424700"/>
                  </a:lnTo>
                  <a:lnTo>
                    <a:pt x="127660" y="427367"/>
                  </a:lnTo>
                  <a:lnTo>
                    <a:pt x="125653" y="429260"/>
                  </a:lnTo>
                  <a:lnTo>
                    <a:pt x="124485" y="431152"/>
                  </a:lnTo>
                  <a:lnTo>
                    <a:pt x="128816" y="434136"/>
                  </a:lnTo>
                  <a:lnTo>
                    <a:pt x="129654" y="434136"/>
                  </a:lnTo>
                  <a:lnTo>
                    <a:pt x="134823" y="430364"/>
                  </a:lnTo>
                  <a:lnTo>
                    <a:pt x="143649" y="417931"/>
                  </a:lnTo>
                  <a:lnTo>
                    <a:pt x="154813" y="408495"/>
                  </a:lnTo>
                  <a:lnTo>
                    <a:pt x="162814" y="399834"/>
                  </a:lnTo>
                  <a:lnTo>
                    <a:pt x="163982" y="397941"/>
                  </a:lnTo>
                  <a:lnTo>
                    <a:pt x="163982" y="395274"/>
                  </a:lnTo>
                  <a:lnTo>
                    <a:pt x="161988" y="389610"/>
                  </a:lnTo>
                  <a:lnTo>
                    <a:pt x="161988" y="386613"/>
                  </a:lnTo>
                  <a:lnTo>
                    <a:pt x="162814" y="383946"/>
                  </a:lnTo>
                  <a:lnTo>
                    <a:pt x="171983" y="375132"/>
                  </a:lnTo>
                  <a:lnTo>
                    <a:pt x="180809" y="365696"/>
                  </a:lnTo>
                  <a:lnTo>
                    <a:pt x="184810" y="360807"/>
                  </a:lnTo>
                  <a:lnTo>
                    <a:pt x="192811" y="347599"/>
                  </a:lnTo>
                  <a:lnTo>
                    <a:pt x="200139" y="337362"/>
                  </a:lnTo>
                  <a:lnTo>
                    <a:pt x="202145" y="335483"/>
                  </a:lnTo>
                  <a:lnTo>
                    <a:pt x="205308" y="335483"/>
                  </a:lnTo>
                  <a:lnTo>
                    <a:pt x="211315" y="337362"/>
                  </a:lnTo>
                  <a:lnTo>
                    <a:pt x="224142" y="343814"/>
                  </a:lnTo>
                  <a:lnTo>
                    <a:pt x="231305" y="345706"/>
                  </a:lnTo>
                  <a:lnTo>
                    <a:pt x="251307" y="348691"/>
                  </a:lnTo>
                  <a:lnTo>
                    <a:pt x="263639" y="351370"/>
                  </a:lnTo>
                  <a:lnTo>
                    <a:pt x="270471" y="353263"/>
                  </a:lnTo>
                  <a:lnTo>
                    <a:pt x="279628" y="357035"/>
                  </a:lnTo>
                  <a:lnTo>
                    <a:pt x="285635" y="358927"/>
                  </a:lnTo>
                  <a:lnTo>
                    <a:pt x="293636" y="361911"/>
                  </a:lnTo>
                  <a:lnTo>
                    <a:pt x="297637" y="364591"/>
                  </a:lnTo>
                  <a:lnTo>
                    <a:pt x="304965" y="368833"/>
                  </a:lnTo>
                  <a:lnTo>
                    <a:pt x="310959" y="373240"/>
                  </a:lnTo>
                  <a:lnTo>
                    <a:pt x="319633" y="382054"/>
                  </a:lnTo>
                  <a:lnTo>
                    <a:pt x="325628" y="389610"/>
                  </a:lnTo>
                  <a:lnTo>
                    <a:pt x="326961" y="396062"/>
                  </a:lnTo>
                  <a:lnTo>
                    <a:pt x="326961" y="401726"/>
                  </a:lnTo>
                  <a:lnTo>
                    <a:pt x="328955" y="408495"/>
                  </a:lnTo>
                  <a:lnTo>
                    <a:pt x="328955" y="416039"/>
                  </a:lnTo>
                  <a:lnTo>
                    <a:pt x="327621" y="424700"/>
                  </a:lnTo>
                  <a:lnTo>
                    <a:pt x="336956" y="433031"/>
                  </a:lnTo>
                  <a:lnTo>
                    <a:pt x="348119" y="442480"/>
                  </a:lnTo>
                  <a:lnTo>
                    <a:pt x="348957" y="447509"/>
                  </a:lnTo>
                  <a:lnTo>
                    <a:pt x="354126" y="464502"/>
                  </a:lnTo>
                  <a:lnTo>
                    <a:pt x="356120" y="466394"/>
                  </a:lnTo>
                  <a:lnTo>
                    <a:pt x="384124" y="479615"/>
                  </a:lnTo>
                  <a:lnTo>
                    <a:pt x="386118" y="479615"/>
                  </a:lnTo>
                  <a:lnTo>
                    <a:pt x="386118" y="478828"/>
                  </a:lnTo>
                  <a:lnTo>
                    <a:pt x="389280" y="473951"/>
                  </a:lnTo>
                  <a:lnTo>
                    <a:pt x="399288" y="475056"/>
                  </a:lnTo>
                  <a:lnTo>
                    <a:pt x="422452" y="476935"/>
                  </a:lnTo>
                  <a:lnTo>
                    <a:pt x="424446" y="475056"/>
                  </a:lnTo>
                  <a:lnTo>
                    <a:pt x="445782" y="469392"/>
                  </a:lnTo>
                  <a:lnTo>
                    <a:pt x="463778" y="462622"/>
                  </a:lnTo>
                  <a:lnTo>
                    <a:pt x="472935" y="458838"/>
                  </a:lnTo>
                  <a:lnTo>
                    <a:pt x="482942" y="452386"/>
                  </a:lnTo>
                  <a:lnTo>
                    <a:pt x="492937" y="452386"/>
                  </a:lnTo>
                  <a:lnTo>
                    <a:pt x="489775" y="447509"/>
                  </a:lnTo>
                  <a:lnTo>
                    <a:pt x="489775" y="444373"/>
                  </a:lnTo>
                  <a:lnTo>
                    <a:pt x="491769" y="441845"/>
                  </a:lnTo>
                  <a:lnTo>
                    <a:pt x="508939" y="425488"/>
                  </a:lnTo>
                  <a:lnTo>
                    <a:pt x="524929" y="409587"/>
                  </a:lnTo>
                  <a:lnTo>
                    <a:pt x="528104" y="407708"/>
                  </a:lnTo>
                  <a:lnTo>
                    <a:pt x="532930" y="407708"/>
                  </a:lnTo>
                  <a:lnTo>
                    <a:pt x="534098" y="406603"/>
                  </a:lnTo>
                  <a:lnTo>
                    <a:pt x="534098" y="403618"/>
                  </a:lnTo>
                  <a:lnTo>
                    <a:pt x="534936" y="400939"/>
                  </a:lnTo>
                  <a:lnTo>
                    <a:pt x="538099" y="397167"/>
                  </a:lnTo>
                  <a:lnTo>
                    <a:pt x="545426" y="390398"/>
                  </a:lnTo>
                  <a:lnTo>
                    <a:pt x="557428" y="380161"/>
                  </a:lnTo>
                  <a:lnTo>
                    <a:pt x="567423" y="370725"/>
                  </a:lnTo>
                  <a:lnTo>
                    <a:pt x="593420" y="332486"/>
                  </a:lnTo>
                  <a:lnTo>
                    <a:pt x="594588" y="326821"/>
                  </a:lnTo>
                  <a:lnTo>
                    <a:pt x="609752" y="304165"/>
                  </a:lnTo>
                  <a:lnTo>
                    <a:pt x="616585" y="291579"/>
                  </a:lnTo>
                  <a:lnTo>
                    <a:pt x="621753" y="284022"/>
                  </a:lnTo>
                  <a:lnTo>
                    <a:pt x="631748" y="265925"/>
                  </a:lnTo>
                  <a:lnTo>
                    <a:pt x="642886" y="241376"/>
                  </a:lnTo>
                  <a:lnTo>
                    <a:pt x="646912" y="232575"/>
                  </a:lnTo>
                  <a:lnTo>
                    <a:pt x="671080" y="187248"/>
                  </a:lnTo>
                  <a:lnTo>
                    <a:pt x="697077" y="168376"/>
                  </a:lnTo>
                  <a:lnTo>
                    <a:pt x="703072" y="166027"/>
                  </a:lnTo>
                  <a:lnTo>
                    <a:pt x="703072" y="166484"/>
                  </a:lnTo>
                  <a:lnTo>
                    <a:pt x="711403" y="163334"/>
                  </a:lnTo>
                  <a:lnTo>
                    <a:pt x="733399" y="156565"/>
                  </a:lnTo>
                  <a:lnTo>
                    <a:pt x="756564" y="148234"/>
                  </a:lnTo>
                  <a:lnTo>
                    <a:pt x="760564" y="146342"/>
                  </a:lnTo>
                  <a:lnTo>
                    <a:pt x="763397" y="144449"/>
                  </a:lnTo>
                  <a:lnTo>
                    <a:pt x="769404" y="140677"/>
                  </a:lnTo>
                  <a:lnTo>
                    <a:pt x="772566" y="135801"/>
                  </a:lnTo>
                  <a:lnTo>
                    <a:pt x="777392" y="130136"/>
                  </a:lnTo>
                  <a:lnTo>
                    <a:pt x="782561" y="120688"/>
                  </a:lnTo>
                  <a:lnTo>
                    <a:pt x="791895" y="106222"/>
                  </a:lnTo>
                  <a:lnTo>
                    <a:pt x="797890" y="96151"/>
                  </a:lnTo>
                  <a:lnTo>
                    <a:pt x="801890" y="87337"/>
                  </a:lnTo>
                  <a:lnTo>
                    <a:pt x="808723" y="71132"/>
                  </a:lnTo>
                  <a:lnTo>
                    <a:pt x="813892" y="60896"/>
                  </a:lnTo>
                  <a:lnTo>
                    <a:pt x="815898" y="57124"/>
                  </a:lnTo>
                  <a:lnTo>
                    <a:pt x="819061" y="54127"/>
                  </a:lnTo>
                  <a:lnTo>
                    <a:pt x="821893" y="49568"/>
                  </a:lnTo>
                  <a:lnTo>
                    <a:pt x="835888" y="35255"/>
                  </a:lnTo>
                  <a:lnTo>
                    <a:pt x="841895" y="27698"/>
                  </a:lnTo>
                  <a:lnTo>
                    <a:pt x="847051" y="22656"/>
                  </a:lnTo>
                  <a:lnTo>
                    <a:pt x="850226" y="19989"/>
                  </a:lnTo>
                  <a:lnTo>
                    <a:pt x="856221" y="14325"/>
                  </a:lnTo>
                  <a:lnTo>
                    <a:pt x="859053" y="12433"/>
                  </a:lnTo>
                  <a:lnTo>
                    <a:pt x="868222" y="8661"/>
                  </a:lnTo>
                  <a:lnTo>
                    <a:pt x="876223" y="6769"/>
                  </a:lnTo>
                  <a:lnTo>
                    <a:pt x="881049" y="3784"/>
                  </a:lnTo>
                  <a:lnTo>
                    <a:pt x="884212" y="1892"/>
                  </a:lnTo>
                  <a:lnTo>
                    <a:pt x="885545" y="0"/>
                  </a:lnTo>
                  <a:close/>
                </a:path>
                <a:path w="1150620" h="480059">
                  <a:moveTo>
                    <a:pt x="1150010" y="16992"/>
                  </a:moveTo>
                  <a:lnTo>
                    <a:pt x="1126020" y="0"/>
                  </a:lnTo>
                  <a:lnTo>
                    <a:pt x="1122680" y="0"/>
                  </a:lnTo>
                  <a:lnTo>
                    <a:pt x="1124686" y="1104"/>
                  </a:lnTo>
                  <a:lnTo>
                    <a:pt x="1132014" y="5664"/>
                  </a:lnTo>
                  <a:lnTo>
                    <a:pt x="1142009" y="13220"/>
                  </a:lnTo>
                  <a:lnTo>
                    <a:pt x="1146683" y="16205"/>
                  </a:lnTo>
                  <a:lnTo>
                    <a:pt x="1150010" y="1699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2726000" y="549847"/>
              <a:ext cx="1149985" cy="482600"/>
            </a:xfrm>
            <a:custGeom>
              <a:avLst/>
              <a:gdLst/>
              <a:ahLst/>
              <a:cxnLst/>
              <a:rect l="l" t="t" r="r" b="b"/>
              <a:pathLst>
                <a:path w="1149985" h="482600">
                  <a:moveTo>
                    <a:pt x="29162" y="134541"/>
                  </a:moveTo>
                  <a:lnTo>
                    <a:pt x="57158" y="197325"/>
                  </a:lnTo>
                  <a:lnTo>
                    <a:pt x="57158" y="200000"/>
                  </a:lnTo>
                  <a:lnTo>
                    <a:pt x="51159" y="235090"/>
                  </a:lnTo>
                  <a:lnTo>
                    <a:pt x="45993" y="256332"/>
                  </a:lnTo>
                  <a:lnTo>
                    <a:pt x="43993" y="267662"/>
                  </a:lnTo>
                  <a:lnTo>
                    <a:pt x="43160" y="272225"/>
                  </a:lnTo>
                  <a:lnTo>
                    <a:pt x="41161" y="274113"/>
                  </a:lnTo>
                  <a:lnTo>
                    <a:pt x="39161" y="274113"/>
                  </a:lnTo>
                  <a:lnTo>
                    <a:pt x="16831" y="263885"/>
                  </a:lnTo>
                  <a:lnTo>
                    <a:pt x="1999" y="257119"/>
                  </a:lnTo>
                  <a:lnTo>
                    <a:pt x="833" y="258220"/>
                  </a:lnTo>
                  <a:lnTo>
                    <a:pt x="0" y="258220"/>
                  </a:lnTo>
                  <a:lnTo>
                    <a:pt x="833" y="260109"/>
                  </a:lnTo>
                  <a:lnTo>
                    <a:pt x="23996" y="270337"/>
                  </a:lnTo>
                  <a:lnTo>
                    <a:pt x="43993" y="277103"/>
                  </a:lnTo>
                  <a:lnTo>
                    <a:pt x="45993" y="278991"/>
                  </a:lnTo>
                  <a:lnTo>
                    <a:pt x="45993" y="280879"/>
                  </a:lnTo>
                  <a:lnTo>
                    <a:pt x="43160" y="295985"/>
                  </a:lnTo>
                  <a:lnTo>
                    <a:pt x="39161" y="316126"/>
                  </a:lnTo>
                  <a:lnTo>
                    <a:pt x="33995" y="335008"/>
                  </a:lnTo>
                  <a:lnTo>
                    <a:pt x="29995" y="356880"/>
                  </a:lnTo>
                  <a:lnTo>
                    <a:pt x="29162" y="366322"/>
                  </a:lnTo>
                  <a:lnTo>
                    <a:pt x="27996" y="379539"/>
                  </a:lnTo>
                  <a:lnTo>
                    <a:pt x="29995" y="392127"/>
                  </a:lnTo>
                  <a:lnTo>
                    <a:pt x="31162" y="392127"/>
                  </a:lnTo>
                  <a:lnTo>
                    <a:pt x="31162" y="383316"/>
                  </a:lnTo>
                  <a:lnTo>
                    <a:pt x="31162" y="373875"/>
                  </a:lnTo>
                  <a:lnTo>
                    <a:pt x="31162" y="363332"/>
                  </a:lnTo>
                  <a:lnTo>
                    <a:pt x="31995" y="357667"/>
                  </a:lnTo>
                  <a:lnTo>
                    <a:pt x="33162" y="352003"/>
                  </a:lnTo>
                  <a:lnTo>
                    <a:pt x="39161" y="325567"/>
                  </a:lnTo>
                  <a:lnTo>
                    <a:pt x="45160" y="299762"/>
                  </a:lnTo>
                  <a:lnTo>
                    <a:pt x="49159" y="279778"/>
                  </a:lnTo>
                  <a:lnTo>
                    <a:pt x="53992" y="263885"/>
                  </a:lnTo>
                  <a:lnTo>
                    <a:pt x="60325" y="242643"/>
                  </a:lnTo>
                  <a:lnTo>
                    <a:pt x="67157" y="221872"/>
                  </a:lnTo>
                  <a:lnTo>
                    <a:pt x="69157" y="214319"/>
                  </a:lnTo>
                  <a:lnTo>
                    <a:pt x="70323" y="211644"/>
                  </a:lnTo>
                  <a:lnTo>
                    <a:pt x="72323" y="208654"/>
                  </a:lnTo>
                  <a:lnTo>
                    <a:pt x="76322" y="205979"/>
                  </a:lnTo>
                  <a:lnTo>
                    <a:pt x="80322" y="205979"/>
                  </a:lnTo>
                  <a:lnTo>
                    <a:pt x="83155" y="206766"/>
                  </a:lnTo>
                  <a:lnTo>
                    <a:pt x="87154" y="210543"/>
                  </a:lnTo>
                  <a:lnTo>
                    <a:pt x="89154" y="214319"/>
                  </a:lnTo>
                  <a:lnTo>
                    <a:pt x="91654" y="216207"/>
                  </a:lnTo>
                  <a:lnTo>
                    <a:pt x="94320" y="218096"/>
                  </a:lnTo>
                  <a:lnTo>
                    <a:pt x="97653" y="219197"/>
                  </a:lnTo>
                  <a:lnTo>
                    <a:pt x="99652" y="219984"/>
                  </a:lnTo>
                  <a:lnTo>
                    <a:pt x="102319" y="222974"/>
                  </a:lnTo>
                  <a:lnTo>
                    <a:pt x="104319" y="226750"/>
                  </a:lnTo>
                  <a:lnTo>
                    <a:pt x="108318" y="227537"/>
                  </a:lnTo>
                  <a:lnTo>
                    <a:pt x="113651" y="231313"/>
                  </a:lnTo>
                  <a:lnTo>
                    <a:pt x="121649" y="238079"/>
                  </a:lnTo>
                  <a:lnTo>
                    <a:pt x="126815" y="241856"/>
                  </a:lnTo>
                  <a:lnTo>
                    <a:pt x="130815" y="243744"/>
                  </a:lnTo>
                  <a:lnTo>
                    <a:pt x="133648" y="246891"/>
                  </a:lnTo>
                  <a:lnTo>
                    <a:pt x="136814" y="252556"/>
                  </a:lnTo>
                  <a:lnTo>
                    <a:pt x="139647" y="255231"/>
                  </a:lnTo>
                  <a:lnTo>
                    <a:pt x="142813" y="257119"/>
                  </a:lnTo>
                  <a:lnTo>
                    <a:pt x="146813" y="261997"/>
                  </a:lnTo>
                  <a:lnTo>
                    <a:pt x="149646" y="265773"/>
                  </a:lnTo>
                  <a:lnTo>
                    <a:pt x="152812" y="267662"/>
                  </a:lnTo>
                  <a:lnTo>
                    <a:pt x="154812" y="269550"/>
                  </a:lnTo>
                  <a:lnTo>
                    <a:pt x="155645" y="272225"/>
                  </a:lnTo>
                  <a:lnTo>
                    <a:pt x="155645" y="274113"/>
                  </a:lnTo>
                  <a:lnTo>
                    <a:pt x="153645" y="276001"/>
                  </a:lnTo>
                  <a:lnTo>
                    <a:pt x="142813" y="281666"/>
                  </a:lnTo>
                  <a:lnTo>
                    <a:pt x="126815" y="289534"/>
                  </a:lnTo>
                  <a:lnTo>
                    <a:pt x="145646" y="282767"/>
                  </a:lnTo>
                  <a:lnTo>
                    <a:pt x="151645" y="278991"/>
                  </a:lnTo>
                  <a:lnTo>
                    <a:pt x="152812" y="279778"/>
                  </a:lnTo>
                  <a:lnTo>
                    <a:pt x="153645" y="282767"/>
                  </a:lnTo>
                  <a:lnTo>
                    <a:pt x="154812" y="283554"/>
                  </a:lnTo>
                  <a:lnTo>
                    <a:pt x="153645" y="286544"/>
                  </a:lnTo>
                  <a:lnTo>
                    <a:pt x="156811" y="290320"/>
                  </a:lnTo>
                  <a:lnTo>
                    <a:pt x="160811" y="297087"/>
                  </a:lnTo>
                  <a:lnTo>
                    <a:pt x="163977" y="300863"/>
                  </a:lnTo>
                  <a:lnTo>
                    <a:pt x="163977" y="306528"/>
                  </a:lnTo>
                  <a:lnTo>
                    <a:pt x="165977" y="306528"/>
                  </a:lnTo>
                  <a:lnTo>
                    <a:pt x="168810" y="310304"/>
                  </a:lnTo>
                  <a:lnTo>
                    <a:pt x="177975" y="318644"/>
                  </a:lnTo>
                  <a:lnTo>
                    <a:pt x="181975" y="325567"/>
                  </a:lnTo>
                  <a:lnTo>
                    <a:pt x="182808" y="328557"/>
                  </a:lnTo>
                  <a:lnTo>
                    <a:pt x="181975" y="330445"/>
                  </a:lnTo>
                  <a:lnTo>
                    <a:pt x="179975" y="331232"/>
                  </a:lnTo>
                  <a:lnTo>
                    <a:pt x="176809" y="331232"/>
                  </a:lnTo>
                  <a:lnTo>
                    <a:pt x="174809" y="333120"/>
                  </a:lnTo>
                  <a:lnTo>
                    <a:pt x="171976" y="334222"/>
                  </a:lnTo>
                  <a:lnTo>
                    <a:pt x="170809" y="335009"/>
                  </a:lnTo>
                  <a:lnTo>
                    <a:pt x="169976" y="336897"/>
                  </a:lnTo>
                  <a:lnTo>
                    <a:pt x="169976" y="338785"/>
                  </a:lnTo>
                  <a:lnTo>
                    <a:pt x="163977" y="343663"/>
                  </a:lnTo>
                  <a:lnTo>
                    <a:pt x="160811" y="348226"/>
                  </a:lnTo>
                  <a:lnTo>
                    <a:pt x="158811" y="352003"/>
                  </a:lnTo>
                  <a:lnTo>
                    <a:pt x="158811" y="354992"/>
                  </a:lnTo>
                  <a:lnTo>
                    <a:pt x="154812" y="358769"/>
                  </a:lnTo>
                  <a:lnTo>
                    <a:pt x="153645" y="359555"/>
                  </a:lnTo>
                  <a:lnTo>
                    <a:pt x="154812" y="361444"/>
                  </a:lnTo>
                  <a:lnTo>
                    <a:pt x="158811" y="364433"/>
                  </a:lnTo>
                  <a:lnTo>
                    <a:pt x="159644" y="367108"/>
                  </a:lnTo>
                  <a:lnTo>
                    <a:pt x="159644" y="369311"/>
                  </a:lnTo>
                  <a:lnTo>
                    <a:pt x="157645" y="371200"/>
                  </a:lnTo>
                  <a:lnTo>
                    <a:pt x="152812" y="379539"/>
                  </a:lnTo>
                  <a:lnTo>
                    <a:pt x="145646" y="392757"/>
                  </a:lnTo>
                  <a:lnTo>
                    <a:pt x="145646" y="394016"/>
                  </a:lnTo>
                  <a:lnTo>
                    <a:pt x="148812" y="397792"/>
                  </a:lnTo>
                  <a:lnTo>
                    <a:pt x="148812" y="399680"/>
                  </a:lnTo>
                  <a:lnTo>
                    <a:pt x="146813" y="403457"/>
                  </a:lnTo>
                  <a:lnTo>
                    <a:pt x="137647" y="419664"/>
                  </a:lnTo>
                  <a:lnTo>
                    <a:pt x="134814" y="419664"/>
                  </a:lnTo>
                  <a:lnTo>
                    <a:pt x="131648" y="418563"/>
                  </a:lnTo>
                  <a:lnTo>
                    <a:pt x="130815" y="419664"/>
                  </a:lnTo>
                  <a:lnTo>
                    <a:pt x="129648" y="422339"/>
                  </a:lnTo>
                  <a:lnTo>
                    <a:pt x="128815" y="425329"/>
                  </a:lnTo>
                  <a:lnTo>
                    <a:pt x="127649" y="427217"/>
                  </a:lnTo>
                  <a:lnTo>
                    <a:pt x="127649" y="429892"/>
                  </a:lnTo>
                  <a:lnTo>
                    <a:pt x="125649" y="431780"/>
                  </a:lnTo>
                  <a:lnTo>
                    <a:pt x="124482" y="433669"/>
                  </a:lnTo>
                  <a:lnTo>
                    <a:pt x="128815" y="436658"/>
                  </a:lnTo>
                  <a:lnTo>
                    <a:pt x="129648" y="436658"/>
                  </a:lnTo>
                  <a:lnTo>
                    <a:pt x="134814" y="432882"/>
                  </a:lnTo>
                  <a:lnTo>
                    <a:pt x="143646" y="420451"/>
                  </a:lnTo>
                  <a:lnTo>
                    <a:pt x="154812" y="411010"/>
                  </a:lnTo>
                  <a:lnTo>
                    <a:pt x="162810" y="402355"/>
                  </a:lnTo>
                  <a:lnTo>
                    <a:pt x="163977" y="400467"/>
                  </a:lnTo>
                  <a:lnTo>
                    <a:pt x="163977" y="397792"/>
                  </a:lnTo>
                  <a:lnTo>
                    <a:pt x="161977" y="392127"/>
                  </a:lnTo>
                  <a:lnTo>
                    <a:pt x="161977" y="388980"/>
                  </a:lnTo>
                  <a:lnTo>
                    <a:pt x="162810" y="386463"/>
                  </a:lnTo>
                  <a:lnTo>
                    <a:pt x="171976" y="377651"/>
                  </a:lnTo>
                  <a:lnTo>
                    <a:pt x="177975" y="371200"/>
                  </a:lnTo>
                  <a:lnTo>
                    <a:pt x="180808" y="368210"/>
                  </a:lnTo>
                  <a:lnTo>
                    <a:pt x="184807" y="363332"/>
                  </a:lnTo>
                  <a:lnTo>
                    <a:pt x="192806" y="350114"/>
                  </a:lnTo>
                  <a:lnTo>
                    <a:pt x="199972" y="339886"/>
                  </a:lnTo>
                  <a:lnTo>
                    <a:pt x="201972" y="337998"/>
                  </a:lnTo>
                  <a:lnTo>
                    <a:pt x="205305" y="337998"/>
                  </a:lnTo>
                  <a:lnTo>
                    <a:pt x="211304" y="339886"/>
                  </a:lnTo>
                  <a:lnTo>
                    <a:pt x="223969" y="346338"/>
                  </a:lnTo>
                  <a:lnTo>
                    <a:pt x="231301" y="348226"/>
                  </a:lnTo>
                  <a:lnTo>
                    <a:pt x="270462" y="355779"/>
                  </a:lnTo>
                  <a:lnTo>
                    <a:pt x="279628" y="359555"/>
                  </a:lnTo>
                  <a:lnTo>
                    <a:pt x="285627" y="361444"/>
                  </a:lnTo>
                  <a:lnTo>
                    <a:pt x="293626" y="364433"/>
                  </a:lnTo>
                  <a:lnTo>
                    <a:pt x="297625" y="367108"/>
                  </a:lnTo>
                  <a:lnTo>
                    <a:pt x="304791" y="371200"/>
                  </a:lnTo>
                  <a:lnTo>
                    <a:pt x="310790" y="375763"/>
                  </a:lnTo>
                  <a:lnTo>
                    <a:pt x="319622" y="384575"/>
                  </a:lnTo>
                  <a:lnTo>
                    <a:pt x="325621" y="392127"/>
                  </a:lnTo>
                  <a:lnTo>
                    <a:pt x="326788" y="397792"/>
                  </a:lnTo>
                  <a:lnTo>
                    <a:pt x="326788" y="398579"/>
                  </a:lnTo>
                  <a:lnTo>
                    <a:pt x="326788" y="404244"/>
                  </a:lnTo>
                  <a:lnTo>
                    <a:pt x="328788" y="411010"/>
                  </a:lnTo>
                  <a:lnTo>
                    <a:pt x="328788" y="418563"/>
                  </a:lnTo>
                  <a:lnTo>
                    <a:pt x="327621" y="427217"/>
                  </a:lnTo>
                  <a:lnTo>
                    <a:pt x="336787" y="435557"/>
                  </a:lnTo>
                  <a:lnTo>
                    <a:pt x="348118" y="444998"/>
                  </a:lnTo>
                  <a:lnTo>
                    <a:pt x="348952" y="449876"/>
                  </a:lnTo>
                  <a:lnTo>
                    <a:pt x="352951" y="463251"/>
                  </a:lnTo>
                  <a:lnTo>
                    <a:pt x="354118" y="467027"/>
                  </a:lnTo>
                  <a:lnTo>
                    <a:pt x="356117" y="468915"/>
                  </a:lnTo>
                  <a:lnTo>
                    <a:pt x="384113" y="482133"/>
                  </a:lnTo>
                  <a:lnTo>
                    <a:pt x="386113" y="482133"/>
                  </a:lnTo>
                  <a:lnTo>
                    <a:pt x="386113" y="481346"/>
                  </a:lnTo>
                  <a:lnTo>
                    <a:pt x="388113" y="478357"/>
                  </a:lnTo>
                  <a:lnTo>
                    <a:pt x="389279" y="476468"/>
                  </a:lnTo>
                  <a:lnTo>
                    <a:pt x="399278" y="477570"/>
                  </a:lnTo>
                  <a:lnTo>
                    <a:pt x="422442" y="479458"/>
                  </a:lnTo>
                  <a:lnTo>
                    <a:pt x="424441" y="477570"/>
                  </a:lnTo>
                  <a:lnTo>
                    <a:pt x="445772" y="471905"/>
                  </a:lnTo>
                  <a:lnTo>
                    <a:pt x="463769" y="465139"/>
                  </a:lnTo>
                  <a:lnTo>
                    <a:pt x="472935" y="461363"/>
                  </a:lnTo>
                  <a:lnTo>
                    <a:pt x="479767" y="456799"/>
                  </a:lnTo>
                  <a:lnTo>
                    <a:pt x="482933" y="454911"/>
                  </a:lnTo>
                  <a:lnTo>
                    <a:pt x="487766" y="454911"/>
                  </a:lnTo>
                  <a:lnTo>
                    <a:pt x="492932" y="454911"/>
                  </a:lnTo>
                  <a:lnTo>
                    <a:pt x="489766" y="449876"/>
                  </a:lnTo>
                  <a:lnTo>
                    <a:pt x="489766" y="446886"/>
                  </a:lnTo>
                  <a:lnTo>
                    <a:pt x="491765" y="444211"/>
                  </a:lnTo>
                  <a:lnTo>
                    <a:pt x="498931" y="437445"/>
                  </a:lnTo>
                  <a:lnTo>
                    <a:pt x="508930" y="428004"/>
                  </a:lnTo>
                  <a:lnTo>
                    <a:pt x="524927" y="412111"/>
                  </a:lnTo>
                  <a:lnTo>
                    <a:pt x="528094" y="410223"/>
                  </a:lnTo>
                  <a:lnTo>
                    <a:pt x="532093" y="410223"/>
                  </a:lnTo>
                  <a:lnTo>
                    <a:pt x="532926" y="410223"/>
                  </a:lnTo>
                  <a:lnTo>
                    <a:pt x="534093" y="409122"/>
                  </a:lnTo>
                  <a:lnTo>
                    <a:pt x="534093" y="406132"/>
                  </a:lnTo>
                  <a:lnTo>
                    <a:pt x="534926" y="403457"/>
                  </a:lnTo>
                  <a:lnTo>
                    <a:pt x="538092" y="399680"/>
                  </a:lnTo>
                  <a:lnTo>
                    <a:pt x="545258" y="392757"/>
                  </a:lnTo>
                  <a:lnTo>
                    <a:pt x="557256" y="382686"/>
                  </a:lnTo>
                  <a:lnTo>
                    <a:pt x="567255" y="373088"/>
                  </a:lnTo>
                  <a:lnTo>
                    <a:pt x="593418" y="335009"/>
                  </a:lnTo>
                  <a:lnTo>
                    <a:pt x="594585" y="329344"/>
                  </a:lnTo>
                  <a:lnTo>
                    <a:pt x="609749" y="306528"/>
                  </a:lnTo>
                  <a:lnTo>
                    <a:pt x="616582" y="294097"/>
                  </a:lnTo>
                  <a:lnTo>
                    <a:pt x="621747" y="286544"/>
                  </a:lnTo>
                  <a:lnTo>
                    <a:pt x="631746" y="268448"/>
                  </a:lnTo>
                  <a:lnTo>
                    <a:pt x="670907" y="189772"/>
                  </a:lnTo>
                  <a:lnTo>
                    <a:pt x="711402" y="165855"/>
                  </a:lnTo>
                  <a:lnTo>
                    <a:pt x="733399" y="159088"/>
                  </a:lnTo>
                  <a:lnTo>
                    <a:pt x="756562" y="150749"/>
                  </a:lnTo>
                  <a:lnTo>
                    <a:pt x="760562" y="148861"/>
                  </a:lnTo>
                  <a:lnTo>
                    <a:pt x="763395" y="146972"/>
                  </a:lnTo>
                  <a:lnTo>
                    <a:pt x="769394" y="143196"/>
                  </a:lnTo>
                  <a:lnTo>
                    <a:pt x="772560" y="138318"/>
                  </a:lnTo>
                  <a:lnTo>
                    <a:pt x="777393" y="132653"/>
                  </a:lnTo>
                  <a:lnTo>
                    <a:pt x="782559" y="123212"/>
                  </a:lnTo>
                  <a:lnTo>
                    <a:pt x="791724" y="108736"/>
                  </a:lnTo>
                  <a:lnTo>
                    <a:pt x="797723" y="98508"/>
                  </a:lnTo>
                  <a:lnTo>
                    <a:pt x="801889" y="89853"/>
                  </a:lnTo>
                  <a:lnTo>
                    <a:pt x="808555" y="73646"/>
                  </a:lnTo>
                  <a:lnTo>
                    <a:pt x="813888" y="63418"/>
                  </a:lnTo>
                  <a:lnTo>
                    <a:pt x="815888" y="59642"/>
                  </a:lnTo>
                  <a:lnTo>
                    <a:pt x="819054" y="56652"/>
                  </a:lnTo>
                  <a:lnTo>
                    <a:pt x="821887" y="52089"/>
                  </a:lnTo>
                  <a:lnTo>
                    <a:pt x="835885" y="37612"/>
                  </a:lnTo>
                  <a:lnTo>
                    <a:pt x="841884" y="30059"/>
                  </a:lnTo>
                  <a:lnTo>
                    <a:pt x="847050" y="25181"/>
                  </a:lnTo>
                  <a:lnTo>
                    <a:pt x="850216" y="22506"/>
                  </a:lnTo>
                  <a:lnTo>
                    <a:pt x="856215" y="16842"/>
                  </a:lnTo>
                  <a:lnTo>
                    <a:pt x="859048" y="14954"/>
                  </a:lnTo>
                  <a:lnTo>
                    <a:pt x="868214" y="11177"/>
                  </a:lnTo>
                  <a:lnTo>
                    <a:pt x="876213" y="9289"/>
                  </a:lnTo>
                  <a:lnTo>
                    <a:pt x="881045" y="6299"/>
                  </a:lnTo>
                  <a:lnTo>
                    <a:pt x="884211" y="4411"/>
                  </a:lnTo>
                  <a:lnTo>
                    <a:pt x="885378" y="2523"/>
                  </a:lnTo>
                  <a:lnTo>
                    <a:pt x="887271" y="0"/>
                  </a:lnTo>
                </a:path>
                <a:path w="1149985" h="482600">
                  <a:moveTo>
                    <a:pt x="1119363" y="0"/>
                  </a:moveTo>
                  <a:lnTo>
                    <a:pt x="1124678" y="3624"/>
                  </a:lnTo>
                  <a:lnTo>
                    <a:pt x="1131844" y="8187"/>
                  </a:lnTo>
                  <a:lnTo>
                    <a:pt x="1141843" y="15740"/>
                  </a:lnTo>
                  <a:lnTo>
                    <a:pt x="1146675" y="18730"/>
                  </a:lnTo>
                  <a:lnTo>
                    <a:pt x="1149842" y="19517"/>
                  </a:lnTo>
                  <a:lnTo>
                    <a:pt x="1136677" y="10076"/>
                  </a:lnTo>
                  <a:lnTo>
                    <a:pt x="1124678" y="1736"/>
                  </a:lnTo>
                  <a:lnTo>
                    <a:pt x="1122132" y="0"/>
                  </a:lnTo>
                </a:path>
                <a:path w="1149985" h="482600">
                  <a:moveTo>
                    <a:pt x="885066" y="0"/>
                  </a:moveTo>
                  <a:lnTo>
                    <a:pt x="860215" y="11964"/>
                  </a:lnTo>
                  <a:lnTo>
                    <a:pt x="856215" y="13852"/>
                  </a:lnTo>
                  <a:lnTo>
                    <a:pt x="853049" y="15740"/>
                  </a:lnTo>
                  <a:lnTo>
                    <a:pt x="849050" y="20618"/>
                  </a:lnTo>
                  <a:lnTo>
                    <a:pt x="843884" y="25181"/>
                  </a:lnTo>
                  <a:lnTo>
                    <a:pt x="837884" y="31948"/>
                  </a:lnTo>
                  <a:lnTo>
                    <a:pt x="833885" y="37612"/>
                  </a:lnTo>
                  <a:lnTo>
                    <a:pt x="825886" y="45323"/>
                  </a:lnTo>
                  <a:lnTo>
                    <a:pt x="821053" y="50987"/>
                  </a:lnTo>
                  <a:lnTo>
                    <a:pt x="817887" y="53977"/>
                  </a:lnTo>
                  <a:lnTo>
                    <a:pt x="815054" y="57753"/>
                  </a:lnTo>
                  <a:lnTo>
                    <a:pt x="811888" y="61530"/>
                  </a:lnTo>
                  <a:lnTo>
                    <a:pt x="809888" y="66093"/>
                  </a:lnTo>
                  <a:lnTo>
                    <a:pt x="803889" y="79311"/>
                  </a:lnTo>
                  <a:lnTo>
                    <a:pt x="797723" y="93630"/>
                  </a:lnTo>
                  <a:lnTo>
                    <a:pt x="776560" y="126989"/>
                  </a:lnTo>
                  <a:lnTo>
                    <a:pt x="772560" y="133755"/>
                  </a:lnTo>
                  <a:lnTo>
                    <a:pt x="767394" y="140206"/>
                  </a:lnTo>
                  <a:lnTo>
                    <a:pt x="762561" y="143983"/>
                  </a:lnTo>
                  <a:lnTo>
                    <a:pt x="759395" y="146972"/>
                  </a:lnTo>
                  <a:lnTo>
                    <a:pt x="753396" y="148861"/>
                  </a:lnTo>
                  <a:lnTo>
                    <a:pt x="742231" y="153424"/>
                  </a:lnTo>
                  <a:lnTo>
                    <a:pt x="690905" y="170890"/>
                  </a:lnTo>
                  <a:lnTo>
                    <a:pt x="660909" y="203777"/>
                  </a:lnTo>
                  <a:lnTo>
                    <a:pt x="647744" y="230526"/>
                  </a:lnTo>
                  <a:lnTo>
                    <a:pt x="634579" y="254444"/>
                  </a:lnTo>
                  <a:lnTo>
                    <a:pt x="621747" y="277890"/>
                  </a:lnTo>
                  <a:lnTo>
                    <a:pt x="605416" y="303538"/>
                  </a:lnTo>
                  <a:lnTo>
                    <a:pt x="594585" y="321791"/>
                  </a:lnTo>
                  <a:lnTo>
                    <a:pt x="587419" y="333120"/>
                  </a:lnTo>
                  <a:lnTo>
                    <a:pt x="585419" y="337998"/>
                  </a:lnTo>
                  <a:lnTo>
                    <a:pt x="583419" y="344450"/>
                  </a:lnTo>
                  <a:lnTo>
                    <a:pt x="580586" y="350114"/>
                  </a:lnTo>
                  <a:lnTo>
                    <a:pt x="575421" y="356881"/>
                  </a:lnTo>
                  <a:lnTo>
                    <a:pt x="567255" y="365220"/>
                  </a:lnTo>
                  <a:lnTo>
                    <a:pt x="558090" y="373875"/>
                  </a:lnTo>
                  <a:lnTo>
                    <a:pt x="526927" y="405345"/>
                  </a:lnTo>
                  <a:lnTo>
                    <a:pt x="498931" y="431780"/>
                  </a:lnTo>
                  <a:lnTo>
                    <a:pt x="476934" y="451764"/>
                  </a:lnTo>
                  <a:lnTo>
                    <a:pt x="471768" y="454911"/>
                  </a:lnTo>
                  <a:lnTo>
                    <a:pt x="469768" y="453652"/>
                  </a:lnTo>
                  <a:lnTo>
                    <a:pt x="463769" y="446099"/>
                  </a:lnTo>
                  <a:lnTo>
                    <a:pt x="466435" y="453023"/>
                  </a:lnTo>
                  <a:lnTo>
                    <a:pt x="466435" y="454911"/>
                  </a:lnTo>
                  <a:lnTo>
                    <a:pt x="464436" y="455541"/>
                  </a:lnTo>
                  <a:lnTo>
                    <a:pt x="458437" y="458688"/>
                  </a:lnTo>
                  <a:lnTo>
                    <a:pt x="441772" y="465139"/>
                  </a:lnTo>
                  <a:lnTo>
                    <a:pt x="433273" y="468129"/>
                  </a:lnTo>
                  <a:lnTo>
                    <a:pt x="421275" y="470017"/>
                  </a:lnTo>
                  <a:lnTo>
                    <a:pt x="406444" y="468915"/>
                  </a:lnTo>
                  <a:lnTo>
                    <a:pt x="399278" y="468915"/>
                  </a:lnTo>
                  <a:lnTo>
                    <a:pt x="392112" y="468129"/>
                  </a:lnTo>
                  <a:lnTo>
                    <a:pt x="393279" y="462464"/>
                  </a:lnTo>
                  <a:lnTo>
                    <a:pt x="392112" y="461363"/>
                  </a:lnTo>
                  <a:lnTo>
                    <a:pt x="391279" y="462464"/>
                  </a:lnTo>
                  <a:lnTo>
                    <a:pt x="388113" y="467027"/>
                  </a:lnTo>
                  <a:lnTo>
                    <a:pt x="382114" y="465139"/>
                  </a:lnTo>
                  <a:lnTo>
                    <a:pt x="379281" y="464352"/>
                  </a:lnTo>
                  <a:lnTo>
                    <a:pt x="377281" y="462464"/>
                  </a:lnTo>
                  <a:lnTo>
                    <a:pt x="375281" y="460576"/>
                  </a:lnTo>
                  <a:lnTo>
                    <a:pt x="352118" y="432882"/>
                  </a:lnTo>
                  <a:lnTo>
                    <a:pt x="350118" y="429892"/>
                  </a:lnTo>
                  <a:lnTo>
                    <a:pt x="346119" y="425329"/>
                  </a:lnTo>
                  <a:lnTo>
                    <a:pt x="344119" y="421552"/>
                  </a:lnTo>
                  <a:lnTo>
                    <a:pt x="342119" y="416674"/>
                  </a:lnTo>
                  <a:lnTo>
                    <a:pt x="342786" y="413999"/>
                  </a:lnTo>
                  <a:lnTo>
                    <a:pt x="344786" y="412111"/>
                  </a:lnTo>
                  <a:lnTo>
                    <a:pt x="358117" y="411010"/>
                  </a:lnTo>
                  <a:lnTo>
                    <a:pt x="356951" y="408020"/>
                  </a:lnTo>
                  <a:lnTo>
                    <a:pt x="346119" y="410223"/>
                  </a:lnTo>
                  <a:lnTo>
                    <a:pt x="342786" y="408020"/>
                  </a:lnTo>
                  <a:lnTo>
                    <a:pt x="340786" y="404244"/>
                  </a:lnTo>
                  <a:lnTo>
                    <a:pt x="340119" y="394645"/>
                  </a:lnTo>
                  <a:lnTo>
                    <a:pt x="340119" y="390869"/>
                  </a:lnTo>
                  <a:lnTo>
                    <a:pt x="340786" y="388980"/>
                  </a:lnTo>
                  <a:lnTo>
                    <a:pt x="342119" y="387092"/>
                  </a:lnTo>
                  <a:lnTo>
                    <a:pt x="342119" y="386463"/>
                  </a:lnTo>
                  <a:lnTo>
                    <a:pt x="336787" y="381427"/>
                  </a:lnTo>
                  <a:lnTo>
                    <a:pt x="332787" y="377651"/>
                  </a:lnTo>
                  <a:lnTo>
                    <a:pt x="321622" y="366322"/>
                  </a:lnTo>
                  <a:lnTo>
                    <a:pt x="311623" y="356881"/>
                  </a:lnTo>
                  <a:lnTo>
                    <a:pt x="306791" y="354992"/>
                  </a:lnTo>
                  <a:lnTo>
                    <a:pt x="299625" y="352003"/>
                  </a:lnTo>
                  <a:lnTo>
                    <a:pt x="291626" y="347439"/>
                  </a:lnTo>
                  <a:lnTo>
                    <a:pt x="284460" y="343663"/>
                  </a:lnTo>
                  <a:lnTo>
                    <a:pt x="278461" y="342561"/>
                  </a:lnTo>
                  <a:lnTo>
                    <a:pt x="266463" y="339886"/>
                  </a:lnTo>
                  <a:lnTo>
                    <a:pt x="257298" y="338785"/>
                  </a:lnTo>
                  <a:lnTo>
                    <a:pt x="253298" y="336897"/>
                  </a:lnTo>
                  <a:lnTo>
                    <a:pt x="249299" y="333120"/>
                  </a:lnTo>
                  <a:lnTo>
                    <a:pt x="244466" y="330445"/>
                  </a:lnTo>
                  <a:lnTo>
                    <a:pt x="241300" y="329344"/>
                  </a:lnTo>
                  <a:lnTo>
                    <a:pt x="238467" y="327456"/>
                  </a:lnTo>
                  <a:lnTo>
                    <a:pt x="233301" y="322420"/>
                  </a:lnTo>
                  <a:lnTo>
                    <a:pt x="234467" y="322420"/>
                  </a:lnTo>
                  <a:lnTo>
                    <a:pt x="235301" y="321791"/>
                  </a:lnTo>
                  <a:lnTo>
                    <a:pt x="235301" y="320532"/>
                  </a:lnTo>
                  <a:lnTo>
                    <a:pt x="232468" y="319903"/>
                  </a:lnTo>
                  <a:lnTo>
                    <a:pt x="230468" y="319903"/>
                  </a:lnTo>
                  <a:lnTo>
                    <a:pt x="230468" y="318644"/>
                  </a:lnTo>
                  <a:lnTo>
                    <a:pt x="233301" y="316756"/>
                  </a:lnTo>
                  <a:lnTo>
                    <a:pt x="247299" y="311091"/>
                  </a:lnTo>
                  <a:lnTo>
                    <a:pt x="246466" y="310304"/>
                  </a:lnTo>
                  <a:lnTo>
                    <a:pt x="243299" y="311091"/>
                  </a:lnTo>
                  <a:lnTo>
                    <a:pt x="225302" y="319903"/>
                  </a:lnTo>
                  <a:lnTo>
                    <a:pt x="223302" y="318644"/>
                  </a:lnTo>
                  <a:lnTo>
                    <a:pt x="221302" y="318014"/>
                  </a:lnTo>
                  <a:lnTo>
                    <a:pt x="207304" y="299762"/>
                  </a:lnTo>
                  <a:lnTo>
                    <a:pt x="195306" y="282767"/>
                  </a:lnTo>
                  <a:lnTo>
                    <a:pt x="181975" y="264672"/>
                  </a:lnTo>
                  <a:lnTo>
                    <a:pt x="162810" y="238866"/>
                  </a:lnTo>
                  <a:lnTo>
                    <a:pt x="157645" y="231313"/>
                  </a:lnTo>
                  <a:lnTo>
                    <a:pt x="157645" y="229425"/>
                  </a:lnTo>
                  <a:lnTo>
                    <a:pt x="159644" y="225649"/>
                  </a:lnTo>
                  <a:lnTo>
                    <a:pt x="166810" y="216207"/>
                  </a:lnTo>
                  <a:lnTo>
                    <a:pt x="171976" y="212431"/>
                  </a:lnTo>
                  <a:lnTo>
                    <a:pt x="170809" y="211644"/>
                  </a:lnTo>
                  <a:lnTo>
                    <a:pt x="166810" y="214319"/>
                  </a:lnTo>
                  <a:lnTo>
                    <a:pt x="165977" y="213532"/>
                  </a:lnTo>
                  <a:lnTo>
                    <a:pt x="166810" y="210543"/>
                  </a:lnTo>
                  <a:lnTo>
                    <a:pt x="166810" y="208654"/>
                  </a:lnTo>
                  <a:lnTo>
                    <a:pt x="164810" y="208654"/>
                  </a:lnTo>
                  <a:lnTo>
                    <a:pt x="163977" y="210543"/>
                  </a:lnTo>
                  <a:lnTo>
                    <a:pt x="162810" y="209756"/>
                  </a:lnTo>
                  <a:lnTo>
                    <a:pt x="162810" y="204878"/>
                  </a:lnTo>
                  <a:lnTo>
                    <a:pt x="160811" y="202990"/>
                  </a:lnTo>
                  <a:lnTo>
                    <a:pt x="158811" y="201888"/>
                  </a:lnTo>
                  <a:lnTo>
                    <a:pt x="156811" y="203777"/>
                  </a:lnTo>
                  <a:lnTo>
                    <a:pt x="155645" y="205979"/>
                  </a:lnTo>
                  <a:lnTo>
                    <a:pt x="156811" y="210543"/>
                  </a:lnTo>
                  <a:lnTo>
                    <a:pt x="159644" y="219197"/>
                  </a:lnTo>
                  <a:lnTo>
                    <a:pt x="160811" y="221085"/>
                  </a:lnTo>
                  <a:lnTo>
                    <a:pt x="159644" y="222974"/>
                  </a:lnTo>
                  <a:lnTo>
                    <a:pt x="156811" y="223760"/>
                  </a:lnTo>
                  <a:lnTo>
                    <a:pt x="155645" y="216207"/>
                  </a:lnTo>
                  <a:lnTo>
                    <a:pt x="154812" y="214319"/>
                  </a:lnTo>
                  <a:lnTo>
                    <a:pt x="152812" y="212431"/>
                  </a:lnTo>
                  <a:lnTo>
                    <a:pt x="152812" y="210543"/>
                  </a:lnTo>
                  <a:lnTo>
                    <a:pt x="152812" y="205979"/>
                  </a:lnTo>
                  <a:lnTo>
                    <a:pt x="151645" y="204878"/>
                  </a:lnTo>
                  <a:lnTo>
                    <a:pt x="149646" y="204878"/>
                  </a:lnTo>
                  <a:lnTo>
                    <a:pt x="147646" y="205979"/>
                  </a:lnTo>
                  <a:lnTo>
                    <a:pt x="145646" y="204878"/>
                  </a:lnTo>
                  <a:lnTo>
                    <a:pt x="143646" y="202990"/>
                  </a:lnTo>
                  <a:lnTo>
                    <a:pt x="143646" y="199213"/>
                  </a:lnTo>
                  <a:lnTo>
                    <a:pt x="140814" y="197325"/>
                  </a:lnTo>
                  <a:lnTo>
                    <a:pt x="136814" y="195437"/>
                  </a:lnTo>
                  <a:lnTo>
                    <a:pt x="132815" y="189772"/>
                  </a:lnTo>
                  <a:lnTo>
                    <a:pt x="128815" y="184737"/>
                  </a:lnTo>
                  <a:lnTo>
                    <a:pt x="123649" y="176555"/>
                  </a:lnTo>
                  <a:lnTo>
                    <a:pt x="119650" y="165855"/>
                  </a:lnTo>
                  <a:lnTo>
                    <a:pt x="118483" y="159088"/>
                  </a:lnTo>
                  <a:lnTo>
                    <a:pt x="119650" y="153424"/>
                  </a:lnTo>
                  <a:lnTo>
                    <a:pt x="127649" y="118177"/>
                  </a:lnTo>
                  <a:lnTo>
                    <a:pt x="99652" y="135643"/>
                  </a:lnTo>
                  <a:lnTo>
                    <a:pt x="83155" y="134541"/>
                  </a:lnTo>
                  <a:lnTo>
                    <a:pt x="73156" y="139419"/>
                  </a:lnTo>
                  <a:lnTo>
                    <a:pt x="66324" y="135643"/>
                  </a:lnTo>
                  <a:lnTo>
                    <a:pt x="57158" y="133755"/>
                  </a:lnTo>
                  <a:lnTo>
                    <a:pt x="45993" y="134541"/>
                  </a:lnTo>
                  <a:lnTo>
                    <a:pt x="39994" y="134541"/>
                  </a:lnTo>
                  <a:lnTo>
                    <a:pt x="29162" y="134541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9" name="object 3619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2578716" y="1037610"/>
              <a:ext cx="158427" cy="166400"/>
            </a:xfrm>
            <a:prstGeom prst="rect">
              <a:avLst/>
            </a:prstGeom>
          </p:spPr>
        </p:pic>
        <p:sp>
          <p:nvSpPr>
            <p:cNvPr id="3620" name="object 3620"/>
            <p:cNvSpPr/>
            <p:nvPr/>
          </p:nvSpPr>
          <p:spPr>
            <a:xfrm>
              <a:off x="2635339" y="1466278"/>
              <a:ext cx="1672589" cy="452755"/>
            </a:xfrm>
            <a:custGeom>
              <a:avLst/>
              <a:gdLst/>
              <a:ahLst/>
              <a:cxnLst/>
              <a:rect l="l" t="t" r="r" b="b"/>
              <a:pathLst>
                <a:path w="1672589" h="452755">
                  <a:moveTo>
                    <a:pt x="765060" y="452386"/>
                  </a:moveTo>
                  <a:lnTo>
                    <a:pt x="759891" y="447509"/>
                  </a:lnTo>
                  <a:lnTo>
                    <a:pt x="736561" y="434289"/>
                  </a:lnTo>
                  <a:lnTo>
                    <a:pt x="714565" y="421081"/>
                  </a:lnTo>
                  <a:lnTo>
                    <a:pt x="701408" y="414159"/>
                  </a:lnTo>
                  <a:lnTo>
                    <a:pt x="692238" y="409587"/>
                  </a:lnTo>
                  <a:lnTo>
                    <a:pt x="685406" y="405815"/>
                  </a:lnTo>
                  <a:lnTo>
                    <a:pt x="666242" y="394487"/>
                  </a:lnTo>
                  <a:lnTo>
                    <a:pt x="656907" y="390702"/>
                  </a:lnTo>
                  <a:lnTo>
                    <a:pt x="636917" y="382841"/>
                  </a:lnTo>
                  <a:lnTo>
                    <a:pt x="609752" y="372618"/>
                  </a:lnTo>
                  <a:lnTo>
                    <a:pt x="584581" y="362064"/>
                  </a:lnTo>
                  <a:lnTo>
                    <a:pt x="554596" y="350583"/>
                  </a:lnTo>
                  <a:lnTo>
                    <a:pt x="529424" y="341934"/>
                  </a:lnTo>
                  <a:lnTo>
                    <a:pt x="520090" y="339255"/>
                  </a:lnTo>
                  <a:lnTo>
                    <a:pt x="510095" y="337362"/>
                  </a:lnTo>
                  <a:lnTo>
                    <a:pt x="474103" y="329806"/>
                  </a:lnTo>
                  <a:lnTo>
                    <a:pt x="446938" y="324929"/>
                  </a:lnTo>
                  <a:lnTo>
                    <a:pt x="425780" y="322262"/>
                  </a:lnTo>
                  <a:lnTo>
                    <a:pt x="408444" y="318477"/>
                  </a:lnTo>
                  <a:lnTo>
                    <a:pt x="354457" y="295503"/>
                  </a:lnTo>
                  <a:lnTo>
                    <a:pt x="294132" y="258368"/>
                  </a:lnTo>
                  <a:lnTo>
                    <a:pt x="254800" y="236816"/>
                  </a:lnTo>
                  <a:lnTo>
                    <a:pt x="242468" y="229260"/>
                  </a:lnTo>
                  <a:lnTo>
                    <a:pt x="233629" y="222504"/>
                  </a:lnTo>
                  <a:lnTo>
                    <a:pt x="225640" y="214947"/>
                  </a:lnTo>
                  <a:lnTo>
                    <a:pt x="221132" y="209283"/>
                  </a:lnTo>
                  <a:lnTo>
                    <a:pt x="221640" y="209283"/>
                  </a:lnTo>
                  <a:lnTo>
                    <a:pt x="216471" y="203454"/>
                  </a:lnTo>
                  <a:lnTo>
                    <a:pt x="190474" y="172935"/>
                  </a:lnTo>
                  <a:lnTo>
                    <a:pt x="173748" y="164592"/>
                  </a:lnTo>
                  <a:lnTo>
                    <a:pt x="169316" y="162699"/>
                  </a:lnTo>
                  <a:lnTo>
                    <a:pt x="161975" y="159715"/>
                  </a:lnTo>
                  <a:lnTo>
                    <a:pt x="159981" y="157822"/>
                  </a:lnTo>
                  <a:lnTo>
                    <a:pt x="159308" y="155155"/>
                  </a:lnTo>
                  <a:lnTo>
                    <a:pt x="157314" y="147599"/>
                  </a:lnTo>
                  <a:lnTo>
                    <a:pt x="155981" y="143827"/>
                  </a:lnTo>
                  <a:lnTo>
                    <a:pt x="157975" y="140677"/>
                  </a:lnTo>
                  <a:lnTo>
                    <a:pt x="155308" y="140677"/>
                  </a:lnTo>
                  <a:lnTo>
                    <a:pt x="153974" y="138785"/>
                  </a:lnTo>
                  <a:lnTo>
                    <a:pt x="147980" y="130136"/>
                  </a:lnTo>
                  <a:lnTo>
                    <a:pt x="140817" y="121793"/>
                  </a:lnTo>
                  <a:lnTo>
                    <a:pt x="135978" y="116916"/>
                  </a:lnTo>
                  <a:lnTo>
                    <a:pt x="129984" y="112356"/>
                  </a:lnTo>
                  <a:lnTo>
                    <a:pt x="122821" y="109359"/>
                  </a:lnTo>
                  <a:lnTo>
                    <a:pt x="104825" y="102908"/>
                  </a:lnTo>
                  <a:lnTo>
                    <a:pt x="85661" y="94259"/>
                  </a:lnTo>
                  <a:lnTo>
                    <a:pt x="71653" y="88595"/>
                  </a:lnTo>
                  <a:lnTo>
                    <a:pt x="68491" y="86702"/>
                  </a:lnTo>
                  <a:lnTo>
                    <a:pt x="68491" y="84810"/>
                  </a:lnTo>
                  <a:lnTo>
                    <a:pt x="68491" y="83718"/>
                  </a:lnTo>
                  <a:lnTo>
                    <a:pt x="65659" y="84810"/>
                  </a:lnTo>
                  <a:lnTo>
                    <a:pt x="61658" y="84810"/>
                  </a:lnTo>
                  <a:lnTo>
                    <a:pt x="50330" y="81673"/>
                  </a:lnTo>
                  <a:lnTo>
                    <a:pt x="47663" y="79781"/>
                  </a:lnTo>
                  <a:lnTo>
                    <a:pt x="45656" y="79146"/>
                  </a:lnTo>
                  <a:lnTo>
                    <a:pt x="40322" y="79146"/>
                  </a:lnTo>
                  <a:lnTo>
                    <a:pt x="32334" y="77889"/>
                  </a:lnTo>
                  <a:lnTo>
                    <a:pt x="22326" y="77266"/>
                  </a:lnTo>
                  <a:lnTo>
                    <a:pt x="10337" y="79781"/>
                  </a:lnTo>
                  <a:lnTo>
                    <a:pt x="8331" y="79781"/>
                  </a:lnTo>
                  <a:lnTo>
                    <a:pt x="3162" y="83718"/>
                  </a:lnTo>
                  <a:lnTo>
                    <a:pt x="0" y="83718"/>
                  </a:lnTo>
                  <a:lnTo>
                    <a:pt x="0" y="101803"/>
                  </a:lnTo>
                  <a:lnTo>
                    <a:pt x="10337" y="96926"/>
                  </a:lnTo>
                  <a:lnTo>
                    <a:pt x="19164" y="95046"/>
                  </a:lnTo>
                  <a:lnTo>
                    <a:pt x="69659" y="102908"/>
                  </a:lnTo>
                  <a:lnTo>
                    <a:pt x="110820" y="116128"/>
                  </a:lnTo>
                  <a:lnTo>
                    <a:pt x="137985" y="145707"/>
                  </a:lnTo>
                  <a:lnTo>
                    <a:pt x="147320" y="172148"/>
                  </a:lnTo>
                  <a:lnTo>
                    <a:pt x="145313" y="176707"/>
                  </a:lnTo>
                  <a:lnTo>
                    <a:pt x="142811" y="186461"/>
                  </a:lnTo>
                  <a:lnTo>
                    <a:pt x="143979" y="194805"/>
                  </a:lnTo>
                  <a:lnTo>
                    <a:pt x="145313" y="202361"/>
                  </a:lnTo>
                  <a:lnTo>
                    <a:pt x="147320" y="209283"/>
                  </a:lnTo>
                  <a:lnTo>
                    <a:pt x="147840" y="209283"/>
                  </a:lnTo>
                  <a:lnTo>
                    <a:pt x="149974" y="216839"/>
                  </a:lnTo>
                  <a:lnTo>
                    <a:pt x="157314" y="231152"/>
                  </a:lnTo>
                  <a:lnTo>
                    <a:pt x="167309" y="247040"/>
                  </a:lnTo>
                  <a:lnTo>
                    <a:pt x="171983" y="253809"/>
                  </a:lnTo>
                  <a:lnTo>
                    <a:pt x="185305" y="263258"/>
                  </a:lnTo>
                  <a:lnTo>
                    <a:pt x="197307" y="272694"/>
                  </a:lnTo>
                  <a:lnTo>
                    <a:pt x="215633" y="285915"/>
                  </a:lnTo>
                  <a:lnTo>
                    <a:pt x="228473" y="294728"/>
                  </a:lnTo>
                  <a:lnTo>
                    <a:pt x="242468" y="302272"/>
                  </a:lnTo>
                  <a:lnTo>
                    <a:pt x="248805" y="306844"/>
                  </a:lnTo>
                  <a:lnTo>
                    <a:pt x="266801" y="320370"/>
                  </a:lnTo>
                  <a:lnTo>
                    <a:pt x="290957" y="333590"/>
                  </a:lnTo>
                  <a:lnTo>
                    <a:pt x="323291" y="349948"/>
                  </a:lnTo>
                  <a:lnTo>
                    <a:pt x="340118" y="359397"/>
                  </a:lnTo>
                  <a:lnTo>
                    <a:pt x="344119" y="361276"/>
                  </a:lnTo>
                  <a:lnTo>
                    <a:pt x="349288" y="365061"/>
                  </a:lnTo>
                  <a:lnTo>
                    <a:pt x="353288" y="368833"/>
                  </a:lnTo>
                  <a:lnTo>
                    <a:pt x="358457" y="370725"/>
                  </a:lnTo>
                  <a:lnTo>
                    <a:pt x="364451" y="372618"/>
                  </a:lnTo>
                  <a:lnTo>
                    <a:pt x="372452" y="375285"/>
                  </a:lnTo>
                  <a:lnTo>
                    <a:pt x="379285" y="376389"/>
                  </a:lnTo>
                  <a:lnTo>
                    <a:pt x="396443" y="376389"/>
                  </a:lnTo>
                  <a:lnTo>
                    <a:pt x="407784" y="385826"/>
                  </a:lnTo>
                  <a:lnTo>
                    <a:pt x="409778" y="384733"/>
                  </a:lnTo>
                  <a:lnTo>
                    <a:pt x="401777" y="378282"/>
                  </a:lnTo>
                  <a:lnTo>
                    <a:pt x="401777" y="375285"/>
                  </a:lnTo>
                  <a:lnTo>
                    <a:pt x="402450" y="374497"/>
                  </a:lnTo>
                  <a:lnTo>
                    <a:pt x="407784" y="374497"/>
                  </a:lnTo>
                  <a:lnTo>
                    <a:pt x="421779" y="371513"/>
                  </a:lnTo>
                  <a:lnTo>
                    <a:pt x="431774" y="370725"/>
                  </a:lnTo>
                  <a:lnTo>
                    <a:pt x="454101" y="370725"/>
                  </a:lnTo>
                  <a:lnTo>
                    <a:pt x="504101" y="379069"/>
                  </a:lnTo>
                  <a:lnTo>
                    <a:pt x="556590" y="402818"/>
                  </a:lnTo>
                  <a:lnTo>
                    <a:pt x="591756" y="422960"/>
                  </a:lnTo>
                  <a:lnTo>
                    <a:pt x="603745" y="426745"/>
                  </a:lnTo>
                  <a:lnTo>
                    <a:pt x="607745" y="426745"/>
                  </a:lnTo>
                  <a:lnTo>
                    <a:pt x="619747" y="422960"/>
                  </a:lnTo>
                  <a:lnTo>
                    <a:pt x="623747" y="419823"/>
                  </a:lnTo>
                  <a:lnTo>
                    <a:pt x="626910" y="413372"/>
                  </a:lnTo>
                  <a:lnTo>
                    <a:pt x="630250" y="410375"/>
                  </a:lnTo>
                  <a:lnTo>
                    <a:pt x="638251" y="406603"/>
                  </a:lnTo>
                  <a:lnTo>
                    <a:pt x="644245" y="404710"/>
                  </a:lnTo>
                  <a:lnTo>
                    <a:pt x="648906" y="405815"/>
                  </a:lnTo>
                  <a:lnTo>
                    <a:pt x="656247" y="407708"/>
                  </a:lnTo>
                  <a:lnTo>
                    <a:pt x="662241" y="410375"/>
                  </a:lnTo>
                  <a:lnTo>
                    <a:pt x="668248" y="415417"/>
                  </a:lnTo>
                  <a:lnTo>
                    <a:pt x="671410" y="417931"/>
                  </a:lnTo>
                  <a:lnTo>
                    <a:pt x="672236" y="422960"/>
                  </a:lnTo>
                  <a:lnTo>
                    <a:pt x="672236" y="435394"/>
                  </a:lnTo>
                  <a:lnTo>
                    <a:pt x="669404" y="452386"/>
                  </a:lnTo>
                  <a:lnTo>
                    <a:pt x="679411" y="452386"/>
                  </a:lnTo>
                  <a:lnTo>
                    <a:pt x="680237" y="448614"/>
                  </a:lnTo>
                  <a:lnTo>
                    <a:pt x="682244" y="438073"/>
                  </a:lnTo>
                  <a:lnTo>
                    <a:pt x="682244" y="427367"/>
                  </a:lnTo>
                  <a:lnTo>
                    <a:pt x="681405" y="423595"/>
                  </a:lnTo>
                  <a:lnTo>
                    <a:pt x="679411" y="417931"/>
                  </a:lnTo>
                  <a:lnTo>
                    <a:pt x="671410" y="410375"/>
                  </a:lnTo>
                  <a:lnTo>
                    <a:pt x="665111" y="404710"/>
                  </a:lnTo>
                  <a:lnTo>
                    <a:pt x="664248" y="403923"/>
                  </a:lnTo>
                  <a:lnTo>
                    <a:pt x="656907" y="400939"/>
                  </a:lnTo>
                  <a:lnTo>
                    <a:pt x="648246" y="400151"/>
                  </a:lnTo>
                  <a:lnTo>
                    <a:pt x="640245" y="400151"/>
                  </a:lnTo>
                  <a:lnTo>
                    <a:pt x="607745" y="419188"/>
                  </a:lnTo>
                  <a:lnTo>
                    <a:pt x="603745" y="419823"/>
                  </a:lnTo>
                  <a:lnTo>
                    <a:pt x="599757" y="419188"/>
                  </a:lnTo>
                  <a:lnTo>
                    <a:pt x="593750" y="417296"/>
                  </a:lnTo>
                  <a:lnTo>
                    <a:pt x="581748" y="409587"/>
                  </a:lnTo>
                  <a:lnTo>
                    <a:pt x="569760" y="402031"/>
                  </a:lnTo>
                  <a:lnTo>
                    <a:pt x="515429" y="375285"/>
                  </a:lnTo>
                  <a:lnTo>
                    <a:pt x="504024" y="370725"/>
                  </a:lnTo>
                  <a:lnTo>
                    <a:pt x="501269" y="369620"/>
                  </a:lnTo>
                  <a:lnTo>
                    <a:pt x="492023" y="367728"/>
                  </a:lnTo>
                  <a:lnTo>
                    <a:pt x="478929" y="365061"/>
                  </a:lnTo>
                  <a:lnTo>
                    <a:pt x="466102" y="363169"/>
                  </a:lnTo>
                  <a:lnTo>
                    <a:pt x="451777" y="362064"/>
                  </a:lnTo>
                  <a:lnTo>
                    <a:pt x="447776" y="362064"/>
                  </a:lnTo>
                  <a:lnTo>
                    <a:pt x="433768" y="363956"/>
                  </a:lnTo>
                  <a:lnTo>
                    <a:pt x="388442" y="366953"/>
                  </a:lnTo>
                  <a:lnTo>
                    <a:pt x="382447" y="367728"/>
                  </a:lnTo>
                  <a:lnTo>
                    <a:pt x="374446" y="367728"/>
                  </a:lnTo>
                  <a:lnTo>
                    <a:pt x="334124" y="343027"/>
                  </a:lnTo>
                  <a:lnTo>
                    <a:pt x="325285" y="335483"/>
                  </a:lnTo>
                  <a:lnTo>
                    <a:pt x="314121" y="330593"/>
                  </a:lnTo>
                  <a:lnTo>
                    <a:pt x="306959" y="326821"/>
                  </a:lnTo>
                  <a:lnTo>
                    <a:pt x="294132" y="319265"/>
                  </a:lnTo>
                  <a:lnTo>
                    <a:pt x="286131" y="315493"/>
                  </a:lnTo>
                  <a:lnTo>
                    <a:pt x="277634" y="310934"/>
                  </a:lnTo>
                  <a:lnTo>
                    <a:pt x="268795" y="306844"/>
                  </a:lnTo>
                  <a:lnTo>
                    <a:pt x="260794" y="304165"/>
                  </a:lnTo>
                  <a:lnTo>
                    <a:pt x="252793" y="300393"/>
                  </a:lnTo>
                  <a:lnTo>
                    <a:pt x="242468" y="293624"/>
                  </a:lnTo>
                  <a:lnTo>
                    <a:pt x="203301" y="263258"/>
                  </a:lnTo>
                  <a:lnTo>
                    <a:pt x="192468" y="254596"/>
                  </a:lnTo>
                  <a:lnTo>
                    <a:pt x="182473" y="244373"/>
                  </a:lnTo>
                  <a:lnTo>
                    <a:pt x="171983" y="233832"/>
                  </a:lnTo>
                  <a:lnTo>
                    <a:pt x="165315" y="225018"/>
                  </a:lnTo>
                  <a:lnTo>
                    <a:pt x="161975" y="217462"/>
                  </a:lnTo>
                  <a:lnTo>
                    <a:pt x="159981" y="209283"/>
                  </a:lnTo>
                  <a:lnTo>
                    <a:pt x="159981" y="207391"/>
                  </a:lnTo>
                  <a:lnTo>
                    <a:pt x="159791" y="207391"/>
                  </a:lnTo>
                  <a:lnTo>
                    <a:pt x="159308" y="202361"/>
                  </a:lnTo>
                  <a:lnTo>
                    <a:pt x="157975" y="192125"/>
                  </a:lnTo>
                  <a:lnTo>
                    <a:pt x="159219" y="177812"/>
                  </a:lnTo>
                  <a:lnTo>
                    <a:pt x="159308" y="165379"/>
                  </a:lnTo>
                  <a:lnTo>
                    <a:pt x="159981" y="164592"/>
                  </a:lnTo>
                  <a:lnTo>
                    <a:pt x="163309" y="164592"/>
                  </a:lnTo>
                  <a:lnTo>
                    <a:pt x="171310" y="167271"/>
                  </a:lnTo>
                  <a:lnTo>
                    <a:pt x="180479" y="171043"/>
                  </a:lnTo>
                  <a:lnTo>
                    <a:pt x="185305" y="174815"/>
                  </a:lnTo>
                  <a:lnTo>
                    <a:pt x="189306" y="177812"/>
                  </a:lnTo>
                  <a:lnTo>
                    <a:pt x="193306" y="181584"/>
                  </a:lnTo>
                  <a:lnTo>
                    <a:pt x="201307" y="191033"/>
                  </a:lnTo>
                  <a:lnTo>
                    <a:pt x="209308" y="201574"/>
                  </a:lnTo>
                  <a:lnTo>
                    <a:pt x="214071" y="207391"/>
                  </a:lnTo>
                  <a:lnTo>
                    <a:pt x="213639" y="207391"/>
                  </a:lnTo>
                  <a:lnTo>
                    <a:pt x="216471" y="211162"/>
                  </a:lnTo>
                  <a:lnTo>
                    <a:pt x="226466" y="221234"/>
                  </a:lnTo>
                  <a:lnTo>
                    <a:pt x="232473" y="228168"/>
                  </a:lnTo>
                  <a:lnTo>
                    <a:pt x="237629" y="231940"/>
                  </a:lnTo>
                  <a:lnTo>
                    <a:pt x="244462" y="236816"/>
                  </a:lnTo>
                  <a:lnTo>
                    <a:pt x="254800" y="242481"/>
                  </a:lnTo>
                  <a:lnTo>
                    <a:pt x="294957" y="264033"/>
                  </a:lnTo>
                  <a:lnTo>
                    <a:pt x="346125" y="295503"/>
                  </a:lnTo>
                  <a:lnTo>
                    <a:pt x="362445" y="304952"/>
                  </a:lnTo>
                  <a:lnTo>
                    <a:pt x="375285" y="312813"/>
                  </a:lnTo>
                  <a:lnTo>
                    <a:pt x="389775" y="318477"/>
                  </a:lnTo>
                  <a:lnTo>
                    <a:pt x="398449" y="321157"/>
                  </a:lnTo>
                  <a:lnTo>
                    <a:pt x="407784" y="323049"/>
                  </a:lnTo>
                  <a:lnTo>
                    <a:pt x="419773" y="324929"/>
                  </a:lnTo>
                  <a:lnTo>
                    <a:pt x="491261" y="337362"/>
                  </a:lnTo>
                  <a:lnTo>
                    <a:pt x="511263" y="341934"/>
                  </a:lnTo>
                  <a:lnTo>
                    <a:pt x="530593" y="345706"/>
                  </a:lnTo>
                  <a:lnTo>
                    <a:pt x="539432" y="348691"/>
                  </a:lnTo>
                  <a:lnTo>
                    <a:pt x="632917" y="383946"/>
                  </a:lnTo>
                  <a:lnTo>
                    <a:pt x="656907" y="393382"/>
                  </a:lnTo>
                  <a:lnTo>
                    <a:pt x="666242" y="398259"/>
                  </a:lnTo>
                  <a:lnTo>
                    <a:pt x="677405" y="403923"/>
                  </a:lnTo>
                  <a:lnTo>
                    <a:pt x="689406" y="410375"/>
                  </a:lnTo>
                  <a:lnTo>
                    <a:pt x="715403" y="424853"/>
                  </a:lnTo>
                  <a:lnTo>
                    <a:pt x="740562" y="441058"/>
                  </a:lnTo>
                  <a:lnTo>
                    <a:pt x="758558" y="450507"/>
                  </a:lnTo>
                  <a:lnTo>
                    <a:pt x="760564" y="452386"/>
                  </a:lnTo>
                  <a:lnTo>
                    <a:pt x="765060" y="452386"/>
                  </a:lnTo>
                  <a:close/>
                </a:path>
                <a:path w="1672589" h="452755">
                  <a:moveTo>
                    <a:pt x="836218" y="433501"/>
                  </a:moveTo>
                  <a:lnTo>
                    <a:pt x="802220" y="452386"/>
                  </a:lnTo>
                  <a:lnTo>
                    <a:pt x="804227" y="452386"/>
                  </a:lnTo>
                  <a:lnTo>
                    <a:pt x="805053" y="449402"/>
                  </a:lnTo>
                  <a:lnTo>
                    <a:pt x="808228" y="445630"/>
                  </a:lnTo>
                  <a:lnTo>
                    <a:pt x="810221" y="442950"/>
                  </a:lnTo>
                  <a:lnTo>
                    <a:pt x="815060" y="439953"/>
                  </a:lnTo>
                  <a:lnTo>
                    <a:pt x="821055" y="438073"/>
                  </a:lnTo>
                  <a:lnTo>
                    <a:pt x="833386" y="436181"/>
                  </a:lnTo>
                  <a:lnTo>
                    <a:pt x="836218" y="436181"/>
                  </a:lnTo>
                  <a:lnTo>
                    <a:pt x="836218" y="433501"/>
                  </a:lnTo>
                  <a:close/>
                </a:path>
                <a:path w="1672589" h="452755">
                  <a:moveTo>
                    <a:pt x="1672437" y="0"/>
                  </a:moveTo>
                  <a:lnTo>
                    <a:pt x="1640103" y="15113"/>
                  </a:lnTo>
                  <a:lnTo>
                    <a:pt x="1634109" y="18249"/>
                  </a:lnTo>
                  <a:lnTo>
                    <a:pt x="1629283" y="20142"/>
                  </a:lnTo>
                  <a:lnTo>
                    <a:pt x="1602943" y="26911"/>
                  </a:lnTo>
                  <a:lnTo>
                    <a:pt x="1565617" y="35242"/>
                  </a:lnTo>
                  <a:lnTo>
                    <a:pt x="1537627" y="42799"/>
                  </a:lnTo>
                  <a:lnTo>
                    <a:pt x="1511287" y="49568"/>
                  </a:lnTo>
                  <a:lnTo>
                    <a:pt x="1483296" y="57124"/>
                  </a:lnTo>
                  <a:lnTo>
                    <a:pt x="1463967" y="62788"/>
                  </a:lnTo>
                  <a:lnTo>
                    <a:pt x="1446796" y="68453"/>
                  </a:lnTo>
                  <a:lnTo>
                    <a:pt x="1442808" y="69710"/>
                  </a:lnTo>
                  <a:lnTo>
                    <a:pt x="1441970" y="68453"/>
                  </a:lnTo>
                  <a:lnTo>
                    <a:pt x="1440802" y="67818"/>
                  </a:lnTo>
                  <a:lnTo>
                    <a:pt x="1437970" y="70332"/>
                  </a:lnTo>
                  <a:lnTo>
                    <a:pt x="1434807" y="71602"/>
                  </a:lnTo>
                  <a:lnTo>
                    <a:pt x="1425968" y="74117"/>
                  </a:lnTo>
                  <a:lnTo>
                    <a:pt x="1408811" y="77266"/>
                  </a:lnTo>
                  <a:lnTo>
                    <a:pt x="1387640" y="79781"/>
                  </a:lnTo>
                  <a:lnTo>
                    <a:pt x="1366481" y="84810"/>
                  </a:lnTo>
                  <a:lnTo>
                    <a:pt x="1358480" y="88595"/>
                  </a:lnTo>
                  <a:lnTo>
                    <a:pt x="1355648" y="92367"/>
                  </a:lnTo>
                  <a:lnTo>
                    <a:pt x="1343152" y="109359"/>
                  </a:lnTo>
                  <a:lnTo>
                    <a:pt x="1335151" y="119900"/>
                  </a:lnTo>
                  <a:lnTo>
                    <a:pt x="1333157" y="124472"/>
                  </a:lnTo>
                  <a:lnTo>
                    <a:pt x="1330312" y="126352"/>
                  </a:lnTo>
                  <a:lnTo>
                    <a:pt x="1324317" y="126352"/>
                  </a:lnTo>
                  <a:lnTo>
                    <a:pt x="1315148" y="121793"/>
                  </a:lnTo>
                  <a:lnTo>
                    <a:pt x="1303159" y="115023"/>
                  </a:lnTo>
                  <a:lnTo>
                    <a:pt x="1297990" y="113144"/>
                  </a:lnTo>
                  <a:lnTo>
                    <a:pt x="1289989" y="113144"/>
                  </a:lnTo>
                  <a:lnTo>
                    <a:pt x="1285163" y="114236"/>
                  </a:lnTo>
                  <a:lnTo>
                    <a:pt x="1242834" y="130136"/>
                  </a:lnTo>
                  <a:lnTo>
                    <a:pt x="1218831" y="155155"/>
                  </a:lnTo>
                  <a:lnTo>
                    <a:pt x="1214831" y="160820"/>
                  </a:lnTo>
                  <a:lnTo>
                    <a:pt x="1210335" y="165379"/>
                  </a:lnTo>
                  <a:lnTo>
                    <a:pt x="1204341" y="171043"/>
                  </a:lnTo>
                  <a:lnTo>
                    <a:pt x="1203502" y="174815"/>
                  </a:lnTo>
                  <a:lnTo>
                    <a:pt x="1203502" y="183476"/>
                  </a:lnTo>
                  <a:lnTo>
                    <a:pt x="1202334" y="190246"/>
                  </a:lnTo>
                  <a:lnTo>
                    <a:pt x="1200340" y="202361"/>
                  </a:lnTo>
                  <a:lnTo>
                    <a:pt x="1198333" y="209283"/>
                  </a:lnTo>
                  <a:lnTo>
                    <a:pt x="1200340" y="209283"/>
                  </a:lnTo>
                  <a:lnTo>
                    <a:pt x="1201508" y="203454"/>
                  </a:lnTo>
                  <a:lnTo>
                    <a:pt x="1203502" y="195910"/>
                  </a:lnTo>
                  <a:lnTo>
                    <a:pt x="1205496" y="189141"/>
                  </a:lnTo>
                  <a:lnTo>
                    <a:pt x="1205496" y="172935"/>
                  </a:lnTo>
                  <a:lnTo>
                    <a:pt x="1210335" y="168363"/>
                  </a:lnTo>
                  <a:lnTo>
                    <a:pt x="1216837" y="161607"/>
                  </a:lnTo>
                  <a:lnTo>
                    <a:pt x="1223505" y="151371"/>
                  </a:lnTo>
                  <a:lnTo>
                    <a:pt x="1228826" y="144449"/>
                  </a:lnTo>
                  <a:lnTo>
                    <a:pt x="1232827" y="138785"/>
                  </a:lnTo>
                  <a:lnTo>
                    <a:pt x="1237500" y="135013"/>
                  </a:lnTo>
                  <a:lnTo>
                    <a:pt x="1247990" y="130136"/>
                  </a:lnTo>
                  <a:lnTo>
                    <a:pt x="1269987" y="121793"/>
                  </a:lnTo>
                  <a:lnTo>
                    <a:pt x="1283995" y="116128"/>
                  </a:lnTo>
                  <a:lnTo>
                    <a:pt x="1289989" y="115023"/>
                  </a:lnTo>
                  <a:lnTo>
                    <a:pt x="1297152" y="115023"/>
                  </a:lnTo>
                  <a:lnTo>
                    <a:pt x="1301991" y="116128"/>
                  </a:lnTo>
                  <a:lnTo>
                    <a:pt x="1305991" y="118021"/>
                  </a:lnTo>
                  <a:lnTo>
                    <a:pt x="1315148" y="123685"/>
                  </a:lnTo>
                  <a:lnTo>
                    <a:pt x="1323149" y="127457"/>
                  </a:lnTo>
                  <a:lnTo>
                    <a:pt x="1328318" y="129349"/>
                  </a:lnTo>
                  <a:lnTo>
                    <a:pt x="1331150" y="128244"/>
                  </a:lnTo>
                  <a:lnTo>
                    <a:pt x="1334312" y="126352"/>
                  </a:lnTo>
                  <a:lnTo>
                    <a:pt x="1338313" y="122580"/>
                  </a:lnTo>
                  <a:lnTo>
                    <a:pt x="1351648" y="101803"/>
                  </a:lnTo>
                  <a:lnTo>
                    <a:pt x="1358480" y="93154"/>
                  </a:lnTo>
                  <a:lnTo>
                    <a:pt x="1361643" y="89382"/>
                  </a:lnTo>
                  <a:lnTo>
                    <a:pt x="1363649" y="88595"/>
                  </a:lnTo>
                  <a:lnTo>
                    <a:pt x="1366481" y="86702"/>
                  </a:lnTo>
                  <a:lnTo>
                    <a:pt x="1373644" y="84810"/>
                  </a:lnTo>
                  <a:lnTo>
                    <a:pt x="1434807" y="74117"/>
                  </a:lnTo>
                  <a:lnTo>
                    <a:pt x="1440802" y="72224"/>
                  </a:lnTo>
                  <a:lnTo>
                    <a:pt x="1447965" y="70332"/>
                  </a:lnTo>
                  <a:lnTo>
                    <a:pt x="1449527" y="69710"/>
                  </a:lnTo>
                  <a:lnTo>
                    <a:pt x="1461973" y="64668"/>
                  </a:lnTo>
                  <a:lnTo>
                    <a:pt x="1477962" y="59791"/>
                  </a:lnTo>
                  <a:lnTo>
                    <a:pt x="1492465" y="56019"/>
                  </a:lnTo>
                  <a:lnTo>
                    <a:pt x="1518462" y="49568"/>
                  </a:lnTo>
                  <a:lnTo>
                    <a:pt x="1531620" y="46583"/>
                  </a:lnTo>
                  <a:lnTo>
                    <a:pt x="1556791" y="40132"/>
                  </a:lnTo>
                  <a:lnTo>
                    <a:pt x="1614106" y="25806"/>
                  </a:lnTo>
                  <a:lnTo>
                    <a:pt x="1672437" y="1892"/>
                  </a:lnTo>
                  <a:lnTo>
                    <a:pt x="1672437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1" name="object 3621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3299588" y="1916774"/>
              <a:ext cx="171976" cy="96771"/>
            </a:xfrm>
            <a:prstGeom prst="rect">
              <a:avLst/>
            </a:prstGeom>
          </p:spPr>
        </p:pic>
        <p:sp>
          <p:nvSpPr>
            <p:cNvPr id="3622" name="object 3622"/>
            <p:cNvSpPr/>
            <p:nvPr/>
          </p:nvSpPr>
          <p:spPr>
            <a:xfrm>
              <a:off x="3469563" y="1265186"/>
              <a:ext cx="1673860" cy="895985"/>
            </a:xfrm>
            <a:custGeom>
              <a:avLst/>
              <a:gdLst/>
              <a:ahLst/>
              <a:cxnLst/>
              <a:rect l="l" t="t" r="r" b="b"/>
              <a:pathLst>
                <a:path w="1673860" h="895985">
                  <a:moveTo>
                    <a:pt x="367284" y="408482"/>
                  </a:moveTo>
                  <a:lnTo>
                    <a:pt x="365277" y="408482"/>
                  </a:lnTo>
                  <a:lnTo>
                    <a:pt x="361276" y="419811"/>
                  </a:lnTo>
                  <a:lnTo>
                    <a:pt x="359283" y="422325"/>
                  </a:lnTo>
                  <a:lnTo>
                    <a:pt x="349275" y="430352"/>
                  </a:lnTo>
                  <a:lnTo>
                    <a:pt x="342112" y="437908"/>
                  </a:lnTo>
                  <a:lnTo>
                    <a:pt x="336943" y="445465"/>
                  </a:lnTo>
                  <a:lnTo>
                    <a:pt x="332943" y="450024"/>
                  </a:lnTo>
                  <a:lnTo>
                    <a:pt x="326948" y="453796"/>
                  </a:lnTo>
                  <a:lnTo>
                    <a:pt x="320954" y="456793"/>
                  </a:lnTo>
                  <a:lnTo>
                    <a:pt x="316115" y="457581"/>
                  </a:lnTo>
                  <a:lnTo>
                    <a:pt x="307784" y="457581"/>
                  </a:lnTo>
                  <a:lnTo>
                    <a:pt x="301790" y="458673"/>
                  </a:lnTo>
                  <a:lnTo>
                    <a:pt x="264464" y="467017"/>
                  </a:lnTo>
                  <a:lnTo>
                    <a:pt x="261620" y="471271"/>
                  </a:lnTo>
                  <a:lnTo>
                    <a:pt x="259626" y="473786"/>
                  </a:lnTo>
                  <a:lnTo>
                    <a:pt x="257632" y="478815"/>
                  </a:lnTo>
                  <a:lnTo>
                    <a:pt x="255625" y="485114"/>
                  </a:lnTo>
                  <a:lnTo>
                    <a:pt x="253631" y="490143"/>
                  </a:lnTo>
                  <a:lnTo>
                    <a:pt x="249631" y="492823"/>
                  </a:lnTo>
                  <a:lnTo>
                    <a:pt x="245630" y="496595"/>
                  </a:lnTo>
                  <a:lnTo>
                    <a:pt x="236461" y="499592"/>
                  </a:lnTo>
                  <a:lnTo>
                    <a:pt x="218465" y="507936"/>
                  </a:lnTo>
                  <a:lnTo>
                    <a:pt x="210464" y="517690"/>
                  </a:lnTo>
                  <a:lnTo>
                    <a:pt x="209296" y="521462"/>
                  </a:lnTo>
                  <a:lnTo>
                    <a:pt x="206463" y="547903"/>
                  </a:lnTo>
                  <a:lnTo>
                    <a:pt x="204139" y="552932"/>
                  </a:lnTo>
                  <a:lnTo>
                    <a:pt x="166141" y="568820"/>
                  </a:lnTo>
                  <a:lnTo>
                    <a:pt x="154139" y="569925"/>
                  </a:lnTo>
                  <a:lnTo>
                    <a:pt x="148805" y="570712"/>
                  </a:lnTo>
                  <a:lnTo>
                    <a:pt x="144805" y="572604"/>
                  </a:lnTo>
                  <a:lnTo>
                    <a:pt x="140804" y="575589"/>
                  </a:lnTo>
                  <a:lnTo>
                    <a:pt x="136804" y="579374"/>
                  </a:lnTo>
                  <a:lnTo>
                    <a:pt x="130810" y="586917"/>
                  </a:lnTo>
                  <a:lnTo>
                    <a:pt x="125641" y="591794"/>
                  </a:lnTo>
                  <a:lnTo>
                    <a:pt x="119646" y="595579"/>
                  </a:lnTo>
                  <a:lnTo>
                    <a:pt x="114808" y="597458"/>
                  </a:lnTo>
                  <a:lnTo>
                    <a:pt x="82486" y="600138"/>
                  </a:lnTo>
                  <a:lnTo>
                    <a:pt x="72478" y="600138"/>
                  </a:lnTo>
                  <a:lnTo>
                    <a:pt x="66484" y="601243"/>
                  </a:lnTo>
                  <a:lnTo>
                    <a:pt x="60490" y="603910"/>
                  </a:lnTo>
                  <a:lnTo>
                    <a:pt x="56489" y="606907"/>
                  </a:lnTo>
                  <a:lnTo>
                    <a:pt x="51155" y="612571"/>
                  </a:lnTo>
                  <a:lnTo>
                    <a:pt x="48488" y="617131"/>
                  </a:lnTo>
                  <a:lnTo>
                    <a:pt x="42494" y="624687"/>
                  </a:lnTo>
                  <a:lnTo>
                    <a:pt x="37160" y="629716"/>
                  </a:lnTo>
                  <a:lnTo>
                    <a:pt x="31991" y="631609"/>
                  </a:lnTo>
                  <a:lnTo>
                    <a:pt x="21996" y="633501"/>
                  </a:lnTo>
                  <a:lnTo>
                    <a:pt x="5994" y="634593"/>
                  </a:lnTo>
                  <a:lnTo>
                    <a:pt x="0" y="635381"/>
                  </a:lnTo>
                  <a:lnTo>
                    <a:pt x="0" y="637273"/>
                  </a:lnTo>
                  <a:lnTo>
                    <a:pt x="11988" y="636485"/>
                  </a:lnTo>
                  <a:lnTo>
                    <a:pt x="50482" y="618388"/>
                  </a:lnTo>
                  <a:lnTo>
                    <a:pt x="54483" y="612571"/>
                  </a:lnTo>
                  <a:lnTo>
                    <a:pt x="60490" y="606907"/>
                  </a:lnTo>
                  <a:lnTo>
                    <a:pt x="66484" y="603910"/>
                  </a:lnTo>
                  <a:lnTo>
                    <a:pt x="75653" y="602030"/>
                  </a:lnTo>
                  <a:lnTo>
                    <a:pt x="105651" y="600138"/>
                  </a:lnTo>
                  <a:lnTo>
                    <a:pt x="112814" y="599351"/>
                  </a:lnTo>
                  <a:lnTo>
                    <a:pt x="118808" y="597458"/>
                  </a:lnTo>
                  <a:lnTo>
                    <a:pt x="124815" y="596366"/>
                  </a:lnTo>
                  <a:lnTo>
                    <a:pt x="133642" y="587705"/>
                  </a:lnTo>
                  <a:lnTo>
                    <a:pt x="162801" y="570712"/>
                  </a:lnTo>
                  <a:lnTo>
                    <a:pt x="172135" y="570712"/>
                  </a:lnTo>
                  <a:lnTo>
                    <a:pt x="182130" y="568820"/>
                  </a:lnTo>
                  <a:lnTo>
                    <a:pt x="211302" y="533577"/>
                  </a:lnTo>
                  <a:lnTo>
                    <a:pt x="213296" y="519569"/>
                  </a:lnTo>
                  <a:lnTo>
                    <a:pt x="214464" y="516585"/>
                  </a:lnTo>
                  <a:lnTo>
                    <a:pt x="216471" y="512813"/>
                  </a:lnTo>
                  <a:lnTo>
                    <a:pt x="222465" y="509028"/>
                  </a:lnTo>
                  <a:lnTo>
                    <a:pt x="233299" y="503364"/>
                  </a:lnTo>
                  <a:lnTo>
                    <a:pt x="242455" y="500380"/>
                  </a:lnTo>
                  <a:lnTo>
                    <a:pt x="249631" y="496595"/>
                  </a:lnTo>
                  <a:lnTo>
                    <a:pt x="252463" y="494715"/>
                  </a:lnTo>
                  <a:lnTo>
                    <a:pt x="257632" y="488264"/>
                  </a:lnTo>
                  <a:lnTo>
                    <a:pt x="261620" y="478815"/>
                  </a:lnTo>
                  <a:lnTo>
                    <a:pt x="262458" y="473786"/>
                  </a:lnTo>
                  <a:lnTo>
                    <a:pt x="263626" y="471893"/>
                  </a:lnTo>
                  <a:lnTo>
                    <a:pt x="265620" y="470014"/>
                  </a:lnTo>
                  <a:lnTo>
                    <a:pt x="269621" y="468122"/>
                  </a:lnTo>
                  <a:lnTo>
                    <a:pt x="274955" y="465124"/>
                  </a:lnTo>
                  <a:lnTo>
                    <a:pt x="293789" y="461352"/>
                  </a:lnTo>
                  <a:lnTo>
                    <a:pt x="304952" y="459460"/>
                  </a:lnTo>
                  <a:lnTo>
                    <a:pt x="312953" y="459460"/>
                  </a:lnTo>
                  <a:lnTo>
                    <a:pt x="320116" y="458673"/>
                  </a:lnTo>
                  <a:lnTo>
                    <a:pt x="342112" y="442468"/>
                  </a:lnTo>
                  <a:lnTo>
                    <a:pt x="347281" y="436803"/>
                  </a:lnTo>
                  <a:lnTo>
                    <a:pt x="350113" y="432244"/>
                  </a:lnTo>
                  <a:lnTo>
                    <a:pt x="355282" y="427367"/>
                  </a:lnTo>
                  <a:lnTo>
                    <a:pt x="362115" y="422325"/>
                  </a:lnTo>
                  <a:lnTo>
                    <a:pt x="364109" y="419811"/>
                  </a:lnTo>
                  <a:lnTo>
                    <a:pt x="367284" y="408482"/>
                  </a:lnTo>
                  <a:close/>
                </a:path>
                <a:path w="1673860" h="895985">
                  <a:moveTo>
                    <a:pt x="838212" y="714375"/>
                  </a:moveTo>
                  <a:lnTo>
                    <a:pt x="827049" y="712177"/>
                  </a:lnTo>
                  <a:lnTo>
                    <a:pt x="817054" y="713270"/>
                  </a:lnTo>
                  <a:lnTo>
                    <a:pt x="811885" y="714375"/>
                  </a:lnTo>
                  <a:lnTo>
                    <a:pt x="805053" y="717054"/>
                  </a:lnTo>
                  <a:lnTo>
                    <a:pt x="799045" y="720039"/>
                  </a:lnTo>
                  <a:lnTo>
                    <a:pt x="791883" y="721931"/>
                  </a:lnTo>
                  <a:lnTo>
                    <a:pt x="786714" y="723163"/>
                  </a:lnTo>
                  <a:lnTo>
                    <a:pt x="786714" y="727595"/>
                  </a:lnTo>
                  <a:lnTo>
                    <a:pt x="784720" y="729488"/>
                  </a:lnTo>
                  <a:lnTo>
                    <a:pt x="772718" y="735939"/>
                  </a:lnTo>
                  <a:lnTo>
                    <a:pt x="766724" y="739711"/>
                  </a:lnTo>
                  <a:lnTo>
                    <a:pt x="764717" y="741603"/>
                  </a:lnTo>
                  <a:lnTo>
                    <a:pt x="763892" y="741603"/>
                  </a:lnTo>
                  <a:lnTo>
                    <a:pt x="763892" y="740816"/>
                  </a:lnTo>
                  <a:lnTo>
                    <a:pt x="765886" y="739711"/>
                  </a:lnTo>
                  <a:lnTo>
                    <a:pt x="771893" y="733259"/>
                  </a:lnTo>
                  <a:lnTo>
                    <a:pt x="778725" y="728383"/>
                  </a:lnTo>
                  <a:lnTo>
                    <a:pt x="783882" y="725703"/>
                  </a:lnTo>
                  <a:lnTo>
                    <a:pt x="785888" y="726490"/>
                  </a:lnTo>
                  <a:lnTo>
                    <a:pt x="786714" y="727595"/>
                  </a:lnTo>
                  <a:lnTo>
                    <a:pt x="786714" y="723163"/>
                  </a:lnTo>
                  <a:lnTo>
                    <a:pt x="783882" y="723823"/>
                  </a:lnTo>
                  <a:lnTo>
                    <a:pt x="778725" y="725703"/>
                  </a:lnTo>
                  <a:lnTo>
                    <a:pt x="770724" y="732155"/>
                  </a:lnTo>
                  <a:lnTo>
                    <a:pt x="763892" y="738924"/>
                  </a:lnTo>
                  <a:lnTo>
                    <a:pt x="762723" y="739711"/>
                  </a:lnTo>
                  <a:lnTo>
                    <a:pt x="758723" y="743483"/>
                  </a:lnTo>
                  <a:lnTo>
                    <a:pt x="756729" y="748360"/>
                  </a:lnTo>
                  <a:lnTo>
                    <a:pt x="754722" y="752932"/>
                  </a:lnTo>
                  <a:lnTo>
                    <a:pt x="754722" y="757809"/>
                  </a:lnTo>
                  <a:lnTo>
                    <a:pt x="756729" y="772287"/>
                  </a:lnTo>
                  <a:lnTo>
                    <a:pt x="756729" y="780618"/>
                  </a:lnTo>
                  <a:lnTo>
                    <a:pt x="757885" y="788174"/>
                  </a:lnTo>
                  <a:lnTo>
                    <a:pt x="755396" y="793838"/>
                  </a:lnTo>
                  <a:lnTo>
                    <a:pt x="755332" y="798715"/>
                  </a:lnTo>
                  <a:lnTo>
                    <a:pt x="741387" y="822477"/>
                  </a:lnTo>
                  <a:lnTo>
                    <a:pt x="737387" y="822477"/>
                  </a:lnTo>
                  <a:lnTo>
                    <a:pt x="730567" y="823264"/>
                  </a:lnTo>
                  <a:lnTo>
                    <a:pt x="724560" y="824522"/>
                  </a:lnTo>
                  <a:lnTo>
                    <a:pt x="717397" y="825157"/>
                  </a:lnTo>
                  <a:lnTo>
                    <a:pt x="711403" y="824522"/>
                  </a:lnTo>
                  <a:lnTo>
                    <a:pt x="694232" y="822477"/>
                  </a:lnTo>
                  <a:lnTo>
                    <a:pt x="678230" y="822477"/>
                  </a:lnTo>
                  <a:lnTo>
                    <a:pt x="669074" y="823264"/>
                  </a:lnTo>
                  <a:lnTo>
                    <a:pt x="661073" y="826414"/>
                  </a:lnTo>
                  <a:lnTo>
                    <a:pt x="654240" y="828929"/>
                  </a:lnTo>
                  <a:lnTo>
                    <a:pt x="643737" y="836955"/>
                  </a:lnTo>
                  <a:lnTo>
                    <a:pt x="639076" y="840727"/>
                  </a:lnTo>
                  <a:lnTo>
                    <a:pt x="633069" y="843407"/>
                  </a:lnTo>
                  <a:lnTo>
                    <a:pt x="627748" y="845299"/>
                  </a:lnTo>
                  <a:lnTo>
                    <a:pt x="621741" y="845299"/>
                  </a:lnTo>
                  <a:lnTo>
                    <a:pt x="616572" y="844511"/>
                  </a:lnTo>
                  <a:lnTo>
                    <a:pt x="612152" y="843407"/>
                  </a:lnTo>
                  <a:lnTo>
                    <a:pt x="604583" y="841514"/>
                  </a:lnTo>
                  <a:lnTo>
                    <a:pt x="598576" y="839635"/>
                  </a:lnTo>
                  <a:lnTo>
                    <a:pt x="576580" y="839635"/>
                  </a:lnTo>
                  <a:lnTo>
                    <a:pt x="538251" y="873620"/>
                  </a:lnTo>
                  <a:lnTo>
                    <a:pt x="531418" y="879602"/>
                  </a:lnTo>
                  <a:lnTo>
                    <a:pt x="525424" y="884161"/>
                  </a:lnTo>
                  <a:lnTo>
                    <a:pt x="519417" y="887933"/>
                  </a:lnTo>
                  <a:lnTo>
                    <a:pt x="512927" y="889825"/>
                  </a:lnTo>
                  <a:lnTo>
                    <a:pt x="506095" y="891082"/>
                  </a:lnTo>
                  <a:lnTo>
                    <a:pt x="496925" y="891082"/>
                  </a:lnTo>
                  <a:lnTo>
                    <a:pt x="486930" y="889825"/>
                  </a:lnTo>
                  <a:lnTo>
                    <a:pt x="478929" y="889190"/>
                  </a:lnTo>
                  <a:lnTo>
                    <a:pt x="472935" y="887933"/>
                  </a:lnTo>
                  <a:lnTo>
                    <a:pt x="462927" y="885418"/>
                  </a:lnTo>
                  <a:lnTo>
                    <a:pt x="456933" y="882269"/>
                  </a:lnTo>
                  <a:lnTo>
                    <a:pt x="452932" y="880389"/>
                  </a:lnTo>
                  <a:lnTo>
                    <a:pt x="442595" y="877709"/>
                  </a:lnTo>
                  <a:lnTo>
                    <a:pt x="437769" y="874725"/>
                  </a:lnTo>
                  <a:lnTo>
                    <a:pt x="434606" y="872832"/>
                  </a:lnTo>
                  <a:lnTo>
                    <a:pt x="401269" y="848283"/>
                  </a:lnTo>
                  <a:lnTo>
                    <a:pt x="379272" y="836955"/>
                  </a:lnTo>
                  <a:lnTo>
                    <a:pt x="365277" y="828929"/>
                  </a:lnTo>
                  <a:lnTo>
                    <a:pt x="363613" y="828306"/>
                  </a:lnTo>
                  <a:lnTo>
                    <a:pt x="355282" y="825157"/>
                  </a:lnTo>
                  <a:lnTo>
                    <a:pt x="343281" y="824522"/>
                  </a:lnTo>
                  <a:lnTo>
                    <a:pt x="334111" y="824522"/>
                  </a:lnTo>
                  <a:lnTo>
                    <a:pt x="328117" y="825157"/>
                  </a:lnTo>
                  <a:lnTo>
                    <a:pt x="320954" y="827036"/>
                  </a:lnTo>
                  <a:lnTo>
                    <a:pt x="308952" y="835850"/>
                  </a:lnTo>
                  <a:lnTo>
                    <a:pt x="304952" y="837742"/>
                  </a:lnTo>
                  <a:lnTo>
                    <a:pt x="299783" y="839635"/>
                  </a:lnTo>
                  <a:lnTo>
                    <a:pt x="288950" y="841514"/>
                  </a:lnTo>
                  <a:lnTo>
                    <a:pt x="275628" y="843407"/>
                  </a:lnTo>
                  <a:lnTo>
                    <a:pt x="263626" y="843407"/>
                  </a:lnTo>
                  <a:lnTo>
                    <a:pt x="254457" y="844511"/>
                  </a:lnTo>
                  <a:lnTo>
                    <a:pt x="241630" y="843407"/>
                  </a:lnTo>
                  <a:lnTo>
                    <a:pt x="230060" y="840727"/>
                  </a:lnTo>
                  <a:lnTo>
                    <a:pt x="225298" y="839635"/>
                  </a:lnTo>
                  <a:lnTo>
                    <a:pt x="214464" y="836955"/>
                  </a:lnTo>
                  <a:lnTo>
                    <a:pt x="205295" y="834593"/>
                  </a:lnTo>
                  <a:lnTo>
                    <a:pt x="179298" y="834593"/>
                  </a:lnTo>
                  <a:lnTo>
                    <a:pt x="158140" y="835850"/>
                  </a:lnTo>
                  <a:lnTo>
                    <a:pt x="146812" y="837742"/>
                  </a:lnTo>
                  <a:lnTo>
                    <a:pt x="138811" y="841514"/>
                  </a:lnTo>
                  <a:lnTo>
                    <a:pt x="138137" y="843407"/>
                  </a:lnTo>
                  <a:lnTo>
                    <a:pt x="131648" y="852843"/>
                  </a:lnTo>
                  <a:lnTo>
                    <a:pt x="124815" y="862291"/>
                  </a:lnTo>
                  <a:lnTo>
                    <a:pt x="120815" y="866063"/>
                  </a:lnTo>
                  <a:lnTo>
                    <a:pt x="119646" y="863384"/>
                  </a:lnTo>
                  <a:lnTo>
                    <a:pt x="116814" y="863384"/>
                  </a:lnTo>
                  <a:lnTo>
                    <a:pt x="106819" y="859612"/>
                  </a:lnTo>
                  <a:lnTo>
                    <a:pt x="104813" y="857719"/>
                  </a:lnTo>
                  <a:lnTo>
                    <a:pt x="103644" y="856627"/>
                  </a:lnTo>
                  <a:lnTo>
                    <a:pt x="100482" y="852055"/>
                  </a:lnTo>
                  <a:lnTo>
                    <a:pt x="98475" y="850963"/>
                  </a:lnTo>
                  <a:lnTo>
                    <a:pt x="98475" y="852843"/>
                  </a:lnTo>
                  <a:lnTo>
                    <a:pt x="100482" y="856627"/>
                  </a:lnTo>
                  <a:lnTo>
                    <a:pt x="98475" y="857719"/>
                  </a:lnTo>
                  <a:lnTo>
                    <a:pt x="97650" y="856627"/>
                  </a:lnTo>
                  <a:lnTo>
                    <a:pt x="95643" y="850176"/>
                  </a:lnTo>
                  <a:lnTo>
                    <a:pt x="94488" y="844511"/>
                  </a:lnTo>
                  <a:lnTo>
                    <a:pt x="83654" y="826414"/>
                  </a:lnTo>
                  <a:lnTo>
                    <a:pt x="77647" y="819492"/>
                  </a:lnTo>
                  <a:lnTo>
                    <a:pt x="73647" y="814920"/>
                  </a:lnTo>
                  <a:lnTo>
                    <a:pt x="68491" y="806272"/>
                  </a:lnTo>
                  <a:lnTo>
                    <a:pt x="67652" y="802500"/>
                  </a:lnTo>
                  <a:lnTo>
                    <a:pt x="67652" y="798715"/>
                  </a:lnTo>
                  <a:lnTo>
                    <a:pt x="64490" y="796048"/>
                  </a:lnTo>
                  <a:lnTo>
                    <a:pt x="59321" y="790067"/>
                  </a:lnTo>
                  <a:lnTo>
                    <a:pt x="52489" y="777951"/>
                  </a:lnTo>
                  <a:lnTo>
                    <a:pt x="41160" y="764730"/>
                  </a:lnTo>
                  <a:lnTo>
                    <a:pt x="36487" y="759066"/>
                  </a:lnTo>
                  <a:lnTo>
                    <a:pt x="25158" y="750252"/>
                  </a:lnTo>
                  <a:lnTo>
                    <a:pt x="7162" y="735152"/>
                  </a:lnTo>
                  <a:lnTo>
                    <a:pt x="3162" y="732155"/>
                  </a:lnTo>
                  <a:lnTo>
                    <a:pt x="0" y="730275"/>
                  </a:lnTo>
                  <a:lnTo>
                    <a:pt x="0" y="737031"/>
                  </a:lnTo>
                  <a:lnTo>
                    <a:pt x="7162" y="741603"/>
                  </a:lnTo>
                  <a:lnTo>
                    <a:pt x="11988" y="745375"/>
                  </a:lnTo>
                  <a:lnTo>
                    <a:pt x="23990" y="755916"/>
                  </a:lnTo>
                  <a:lnTo>
                    <a:pt x="34493" y="766622"/>
                  </a:lnTo>
                  <a:lnTo>
                    <a:pt x="43154" y="779830"/>
                  </a:lnTo>
                  <a:lnTo>
                    <a:pt x="54483" y="796048"/>
                  </a:lnTo>
                  <a:lnTo>
                    <a:pt x="68491" y="817600"/>
                  </a:lnTo>
                  <a:lnTo>
                    <a:pt x="82486" y="838847"/>
                  </a:lnTo>
                  <a:lnTo>
                    <a:pt x="87655" y="846391"/>
                  </a:lnTo>
                  <a:lnTo>
                    <a:pt x="92481" y="855840"/>
                  </a:lnTo>
                  <a:lnTo>
                    <a:pt x="98475" y="861504"/>
                  </a:lnTo>
                  <a:lnTo>
                    <a:pt x="105651" y="865276"/>
                  </a:lnTo>
                  <a:lnTo>
                    <a:pt x="116814" y="869061"/>
                  </a:lnTo>
                  <a:lnTo>
                    <a:pt x="119646" y="870940"/>
                  </a:lnTo>
                  <a:lnTo>
                    <a:pt x="121640" y="871728"/>
                  </a:lnTo>
                  <a:lnTo>
                    <a:pt x="124815" y="870940"/>
                  </a:lnTo>
                  <a:lnTo>
                    <a:pt x="126809" y="872832"/>
                  </a:lnTo>
                  <a:lnTo>
                    <a:pt x="132803" y="872832"/>
                  </a:lnTo>
                  <a:lnTo>
                    <a:pt x="138137" y="870940"/>
                  </a:lnTo>
                  <a:lnTo>
                    <a:pt x="140804" y="869061"/>
                  </a:lnTo>
                  <a:lnTo>
                    <a:pt x="141859" y="866063"/>
                  </a:lnTo>
                  <a:lnTo>
                    <a:pt x="142138" y="865276"/>
                  </a:lnTo>
                  <a:lnTo>
                    <a:pt x="142138" y="859612"/>
                  </a:lnTo>
                  <a:lnTo>
                    <a:pt x="140804" y="852055"/>
                  </a:lnTo>
                  <a:lnTo>
                    <a:pt x="142138" y="849071"/>
                  </a:lnTo>
                  <a:lnTo>
                    <a:pt x="144145" y="846391"/>
                  </a:lnTo>
                  <a:lnTo>
                    <a:pt x="146812" y="843407"/>
                  </a:lnTo>
                  <a:lnTo>
                    <a:pt x="154139" y="841514"/>
                  </a:lnTo>
                  <a:lnTo>
                    <a:pt x="168135" y="840727"/>
                  </a:lnTo>
                  <a:lnTo>
                    <a:pt x="174142" y="840727"/>
                  </a:lnTo>
                  <a:lnTo>
                    <a:pt x="200139" y="841514"/>
                  </a:lnTo>
                  <a:lnTo>
                    <a:pt x="205295" y="842619"/>
                  </a:lnTo>
                  <a:lnTo>
                    <a:pt x="212471" y="844511"/>
                  </a:lnTo>
                  <a:lnTo>
                    <a:pt x="223291" y="845299"/>
                  </a:lnTo>
                  <a:lnTo>
                    <a:pt x="250456" y="848283"/>
                  </a:lnTo>
                  <a:lnTo>
                    <a:pt x="262458" y="849071"/>
                  </a:lnTo>
                  <a:lnTo>
                    <a:pt x="270459" y="850176"/>
                  </a:lnTo>
                  <a:lnTo>
                    <a:pt x="275628" y="849071"/>
                  </a:lnTo>
                  <a:lnTo>
                    <a:pt x="280962" y="847178"/>
                  </a:lnTo>
                  <a:lnTo>
                    <a:pt x="289788" y="846391"/>
                  </a:lnTo>
                  <a:lnTo>
                    <a:pt x="296951" y="846391"/>
                  </a:lnTo>
                  <a:lnTo>
                    <a:pt x="302006" y="844511"/>
                  </a:lnTo>
                  <a:lnTo>
                    <a:pt x="312115" y="840727"/>
                  </a:lnTo>
                  <a:lnTo>
                    <a:pt x="322122" y="832078"/>
                  </a:lnTo>
                  <a:lnTo>
                    <a:pt x="328117" y="828929"/>
                  </a:lnTo>
                  <a:lnTo>
                    <a:pt x="334949" y="828306"/>
                  </a:lnTo>
                  <a:lnTo>
                    <a:pt x="342112" y="828306"/>
                  </a:lnTo>
                  <a:lnTo>
                    <a:pt x="384606" y="844511"/>
                  </a:lnTo>
                  <a:lnTo>
                    <a:pt x="425767" y="870940"/>
                  </a:lnTo>
                  <a:lnTo>
                    <a:pt x="438607" y="881481"/>
                  </a:lnTo>
                  <a:lnTo>
                    <a:pt x="441769" y="883373"/>
                  </a:lnTo>
                  <a:lnTo>
                    <a:pt x="445770" y="885418"/>
                  </a:lnTo>
                  <a:lnTo>
                    <a:pt x="451764" y="886053"/>
                  </a:lnTo>
                  <a:lnTo>
                    <a:pt x="457771" y="887310"/>
                  </a:lnTo>
                  <a:lnTo>
                    <a:pt x="460933" y="887310"/>
                  </a:lnTo>
                  <a:lnTo>
                    <a:pt x="464934" y="889190"/>
                  </a:lnTo>
                  <a:lnTo>
                    <a:pt x="467766" y="891082"/>
                  </a:lnTo>
                  <a:lnTo>
                    <a:pt x="472935" y="891717"/>
                  </a:lnTo>
                  <a:lnTo>
                    <a:pt x="480923" y="892975"/>
                  </a:lnTo>
                  <a:lnTo>
                    <a:pt x="506095" y="895489"/>
                  </a:lnTo>
                  <a:lnTo>
                    <a:pt x="512927" y="894854"/>
                  </a:lnTo>
                  <a:lnTo>
                    <a:pt x="517423" y="894854"/>
                  </a:lnTo>
                  <a:lnTo>
                    <a:pt x="523417" y="891082"/>
                  </a:lnTo>
                  <a:lnTo>
                    <a:pt x="532257" y="885418"/>
                  </a:lnTo>
                  <a:lnTo>
                    <a:pt x="541426" y="876604"/>
                  </a:lnTo>
                  <a:lnTo>
                    <a:pt x="553415" y="862291"/>
                  </a:lnTo>
                  <a:lnTo>
                    <a:pt x="566585" y="849071"/>
                  </a:lnTo>
                  <a:lnTo>
                    <a:pt x="569417" y="847178"/>
                  </a:lnTo>
                  <a:lnTo>
                    <a:pt x="574586" y="844511"/>
                  </a:lnTo>
                  <a:lnTo>
                    <a:pt x="578586" y="843407"/>
                  </a:lnTo>
                  <a:lnTo>
                    <a:pt x="595744" y="843407"/>
                  </a:lnTo>
                  <a:lnTo>
                    <a:pt x="627075" y="848283"/>
                  </a:lnTo>
                  <a:lnTo>
                    <a:pt x="631736" y="847178"/>
                  </a:lnTo>
                  <a:lnTo>
                    <a:pt x="637070" y="845299"/>
                  </a:lnTo>
                  <a:lnTo>
                    <a:pt x="643737" y="841514"/>
                  </a:lnTo>
                  <a:lnTo>
                    <a:pt x="654240" y="834593"/>
                  </a:lnTo>
                  <a:lnTo>
                    <a:pt x="665073" y="830186"/>
                  </a:lnTo>
                  <a:lnTo>
                    <a:pt x="673074" y="827036"/>
                  </a:lnTo>
                  <a:lnTo>
                    <a:pt x="680237" y="826414"/>
                  </a:lnTo>
                  <a:lnTo>
                    <a:pt x="688238" y="826414"/>
                  </a:lnTo>
                  <a:lnTo>
                    <a:pt x="700227" y="827036"/>
                  </a:lnTo>
                  <a:lnTo>
                    <a:pt x="704227" y="828306"/>
                  </a:lnTo>
                  <a:lnTo>
                    <a:pt x="712228" y="830186"/>
                  </a:lnTo>
                  <a:lnTo>
                    <a:pt x="718235" y="828929"/>
                  </a:lnTo>
                  <a:lnTo>
                    <a:pt x="726567" y="828306"/>
                  </a:lnTo>
                  <a:lnTo>
                    <a:pt x="737387" y="828306"/>
                  </a:lnTo>
                  <a:lnTo>
                    <a:pt x="742721" y="827036"/>
                  </a:lnTo>
                  <a:lnTo>
                    <a:pt x="755396" y="810044"/>
                  </a:lnTo>
                  <a:lnTo>
                    <a:pt x="758723" y="799820"/>
                  </a:lnTo>
                  <a:lnTo>
                    <a:pt x="759891" y="791159"/>
                  </a:lnTo>
                  <a:lnTo>
                    <a:pt x="759891" y="752932"/>
                  </a:lnTo>
                  <a:lnTo>
                    <a:pt x="760730" y="749147"/>
                  </a:lnTo>
                  <a:lnTo>
                    <a:pt x="762723" y="745375"/>
                  </a:lnTo>
                  <a:lnTo>
                    <a:pt x="767499" y="741603"/>
                  </a:lnTo>
                  <a:lnTo>
                    <a:pt x="769886" y="739711"/>
                  </a:lnTo>
                  <a:lnTo>
                    <a:pt x="805878" y="720826"/>
                  </a:lnTo>
                  <a:lnTo>
                    <a:pt x="813879" y="718159"/>
                  </a:lnTo>
                  <a:lnTo>
                    <a:pt x="838212" y="718159"/>
                  </a:lnTo>
                  <a:lnTo>
                    <a:pt x="838212" y="714375"/>
                  </a:lnTo>
                  <a:close/>
                </a:path>
                <a:path w="1673860" h="895985">
                  <a:moveTo>
                    <a:pt x="1511287" y="0"/>
                  </a:moveTo>
                  <a:lnTo>
                    <a:pt x="1508125" y="0"/>
                  </a:lnTo>
                  <a:lnTo>
                    <a:pt x="1502117" y="622"/>
                  </a:lnTo>
                  <a:lnTo>
                    <a:pt x="1499285" y="3771"/>
                  </a:lnTo>
                  <a:lnTo>
                    <a:pt x="1498117" y="6286"/>
                  </a:lnTo>
                  <a:lnTo>
                    <a:pt x="1496123" y="8178"/>
                  </a:lnTo>
                  <a:lnTo>
                    <a:pt x="1483296" y="13220"/>
                  </a:lnTo>
                  <a:lnTo>
                    <a:pt x="1480121" y="15887"/>
                  </a:lnTo>
                  <a:lnTo>
                    <a:pt x="1480121" y="16992"/>
                  </a:lnTo>
                  <a:lnTo>
                    <a:pt x="1478127" y="20764"/>
                  </a:lnTo>
                  <a:lnTo>
                    <a:pt x="1478127" y="21869"/>
                  </a:lnTo>
                  <a:lnTo>
                    <a:pt x="1481289" y="26428"/>
                  </a:lnTo>
                  <a:lnTo>
                    <a:pt x="1481289" y="28321"/>
                  </a:lnTo>
                  <a:lnTo>
                    <a:pt x="1478127" y="30213"/>
                  </a:lnTo>
                  <a:lnTo>
                    <a:pt x="1472793" y="30213"/>
                  </a:lnTo>
                  <a:lnTo>
                    <a:pt x="1466799" y="29425"/>
                  </a:lnTo>
                  <a:lnTo>
                    <a:pt x="1454124" y="32092"/>
                  </a:lnTo>
                  <a:lnTo>
                    <a:pt x="1450797" y="33985"/>
                  </a:lnTo>
                  <a:lnTo>
                    <a:pt x="1450124" y="36969"/>
                  </a:lnTo>
                  <a:lnTo>
                    <a:pt x="1450124" y="41541"/>
                  </a:lnTo>
                  <a:lnTo>
                    <a:pt x="1448790" y="42633"/>
                  </a:lnTo>
                  <a:lnTo>
                    <a:pt x="1446796" y="43421"/>
                  </a:lnTo>
                  <a:lnTo>
                    <a:pt x="1441627" y="42633"/>
                  </a:lnTo>
                  <a:lnTo>
                    <a:pt x="1437627" y="42633"/>
                  </a:lnTo>
                  <a:lnTo>
                    <a:pt x="1435633" y="43421"/>
                  </a:lnTo>
                  <a:lnTo>
                    <a:pt x="1434795" y="46418"/>
                  </a:lnTo>
                  <a:lnTo>
                    <a:pt x="1431632" y="48298"/>
                  </a:lnTo>
                  <a:lnTo>
                    <a:pt x="1429626" y="50190"/>
                  </a:lnTo>
                  <a:lnTo>
                    <a:pt x="1427632" y="53975"/>
                  </a:lnTo>
                  <a:lnTo>
                    <a:pt x="1424800" y="56642"/>
                  </a:lnTo>
                  <a:lnTo>
                    <a:pt x="1409636" y="63411"/>
                  </a:lnTo>
                  <a:lnTo>
                    <a:pt x="1406474" y="67183"/>
                  </a:lnTo>
                  <a:lnTo>
                    <a:pt x="1404467" y="68440"/>
                  </a:lnTo>
                  <a:lnTo>
                    <a:pt x="1396466" y="70332"/>
                  </a:lnTo>
                  <a:lnTo>
                    <a:pt x="1389634" y="72847"/>
                  </a:lnTo>
                  <a:lnTo>
                    <a:pt x="1387640" y="74739"/>
                  </a:lnTo>
                  <a:lnTo>
                    <a:pt x="1384477" y="79768"/>
                  </a:lnTo>
                  <a:lnTo>
                    <a:pt x="1377645" y="82448"/>
                  </a:lnTo>
                  <a:lnTo>
                    <a:pt x="1371307" y="84340"/>
                  </a:lnTo>
                  <a:lnTo>
                    <a:pt x="1364475" y="84340"/>
                  </a:lnTo>
                  <a:lnTo>
                    <a:pt x="1359306" y="85445"/>
                  </a:lnTo>
                  <a:lnTo>
                    <a:pt x="1352473" y="89217"/>
                  </a:lnTo>
                  <a:lnTo>
                    <a:pt x="1346479" y="91109"/>
                  </a:lnTo>
                  <a:lnTo>
                    <a:pt x="1323149" y="93776"/>
                  </a:lnTo>
                  <a:lnTo>
                    <a:pt x="1319974" y="93776"/>
                  </a:lnTo>
                  <a:lnTo>
                    <a:pt x="1317142" y="92989"/>
                  </a:lnTo>
                  <a:lnTo>
                    <a:pt x="1311986" y="88112"/>
                  </a:lnTo>
                  <a:lnTo>
                    <a:pt x="1295984" y="84340"/>
                  </a:lnTo>
                  <a:lnTo>
                    <a:pt x="1290815" y="82448"/>
                  </a:lnTo>
                  <a:lnTo>
                    <a:pt x="1287983" y="82448"/>
                  </a:lnTo>
                  <a:lnTo>
                    <a:pt x="1277988" y="86220"/>
                  </a:lnTo>
                  <a:lnTo>
                    <a:pt x="1273987" y="87325"/>
                  </a:lnTo>
                  <a:lnTo>
                    <a:pt x="1268818" y="86220"/>
                  </a:lnTo>
                  <a:lnTo>
                    <a:pt x="1262824" y="83553"/>
                  </a:lnTo>
                  <a:lnTo>
                    <a:pt x="1254823" y="77889"/>
                  </a:lnTo>
                  <a:lnTo>
                    <a:pt x="1249654" y="72847"/>
                  </a:lnTo>
                  <a:lnTo>
                    <a:pt x="1246822" y="72224"/>
                  </a:lnTo>
                  <a:lnTo>
                    <a:pt x="1243660" y="72224"/>
                  </a:lnTo>
                  <a:lnTo>
                    <a:pt x="1227658" y="76784"/>
                  </a:lnTo>
                  <a:lnTo>
                    <a:pt x="1219657" y="79768"/>
                  </a:lnTo>
                  <a:lnTo>
                    <a:pt x="1213662" y="80556"/>
                  </a:lnTo>
                  <a:lnTo>
                    <a:pt x="1209662" y="80556"/>
                  </a:lnTo>
                  <a:lnTo>
                    <a:pt x="1205661" y="78676"/>
                  </a:lnTo>
                  <a:lnTo>
                    <a:pt x="1192326" y="74739"/>
                  </a:lnTo>
                  <a:lnTo>
                    <a:pt x="1185164" y="75996"/>
                  </a:lnTo>
                  <a:lnTo>
                    <a:pt x="1175169" y="76784"/>
                  </a:lnTo>
                  <a:lnTo>
                    <a:pt x="1156004" y="79768"/>
                  </a:lnTo>
                  <a:lnTo>
                    <a:pt x="1139177" y="78676"/>
                  </a:lnTo>
                  <a:lnTo>
                    <a:pt x="1135176" y="79768"/>
                  </a:lnTo>
                  <a:lnTo>
                    <a:pt x="1130007" y="83553"/>
                  </a:lnTo>
                  <a:lnTo>
                    <a:pt x="1122006" y="88112"/>
                  </a:lnTo>
                  <a:lnTo>
                    <a:pt x="1116012" y="91897"/>
                  </a:lnTo>
                  <a:lnTo>
                    <a:pt x="1110678" y="93776"/>
                  </a:lnTo>
                  <a:lnTo>
                    <a:pt x="1102677" y="101650"/>
                  </a:lnTo>
                  <a:lnTo>
                    <a:pt x="1096683" y="105422"/>
                  </a:lnTo>
                  <a:lnTo>
                    <a:pt x="1087513" y="109982"/>
                  </a:lnTo>
                  <a:lnTo>
                    <a:pt x="1061516" y="128079"/>
                  </a:lnTo>
                  <a:lnTo>
                    <a:pt x="1041514" y="143344"/>
                  </a:lnTo>
                  <a:lnTo>
                    <a:pt x="1021194" y="152781"/>
                  </a:lnTo>
                  <a:lnTo>
                    <a:pt x="1012355" y="155778"/>
                  </a:lnTo>
                  <a:lnTo>
                    <a:pt x="1003185" y="159550"/>
                  </a:lnTo>
                  <a:lnTo>
                    <a:pt x="999185" y="160337"/>
                  </a:lnTo>
                  <a:lnTo>
                    <a:pt x="985189" y="167106"/>
                  </a:lnTo>
                  <a:lnTo>
                    <a:pt x="965860" y="173558"/>
                  </a:lnTo>
                  <a:lnTo>
                    <a:pt x="957859" y="177330"/>
                  </a:lnTo>
                  <a:lnTo>
                    <a:pt x="950696" y="179222"/>
                  </a:lnTo>
                  <a:lnTo>
                    <a:pt x="944702" y="181419"/>
                  </a:lnTo>
                  <a:lnTo>
                    <a:pt x="939863" y="182206"/>
                  </a:lnTo>
                  <a:lnTo>
                    <a:pt x="932700" y="182206"/>
                  </a:lnTo>
                  <a:lnTo>
                    <a:pt x="923531" y="183311"/>
                  </a:lnTo>
                  <a:lnTo>
                    <a:pt x="905535" y="182206"/>
                  </a:lnTo>
                  <a:lnTo>
                    <a:pt x="890371" y="182206"/>
                  </a:lnTo>
                  <a:lnTo>
                    <a:pt x="885545" y="180327"/>
                  </a:lnTo>
                  <a:lnTo>
                    <a:pt x="883539" y="180327"/>
                  </a:lnTo>
                  <a:lnTo>
                    <a:pt x="879538" y="181419"/>
                  </a:lnTo>
                  <a:lnTo>
                    <a:pt x="874204" y="182206"/>
                  </a:lnTo>
                  <a:lnTo>
                    <a:pt x="870204" y="185204"/>
                  </a:lnTo>
                  <a:lnTo>
                    <a:pt x="855040" y="190868"/>
                  </a:lnTo>
                  <a:lnTo>
                    <a:pt x="841044" y="200304"/>
                  </a:lnTo>
                  <a:lnTo>
                    <a:pt x="836218" y="202349"/>
                  </a:lnTo>
                  <a:lnTo>
                    <a:pt x="836218" y="204241"/>
                  </a:lnTo>
                  <a:lnTo>
                    <a:pt x="841044" y="201091"/>
                  </a:lnTo>
                  <a:lnTo>
                    <a:pt x="856208" y="193535"/>
                  </a:lnTo>
                  <a:lnTo>
                    <a:pt x="870204" y="187083"/>
                  </a:lnTo>
                  <a:lnTo>
                    <a:pt x="878205" y="183311"/>
                  </a:lnTo>
                  <a:lnTo>
                    <a:pt x="882205" y="182206"/>
                  </a:lnTo>
                  <a:lnTo>
                    <a:pt x="885545" y="182206"/>
                  </a:lnTo>
                  <a:lnTo>
                    <a:pt x="888199" y="183311"/>
                  </a:lnTo>
                  <a:lnTo>
                    <a:pt x="892378" y="184099"/>
                  </a:lnTo>
                  <a:lnTo>
                    <a:pt x="927531" y="184099"/>
                  </a:lnTo>
                  <a:lnTo>
                    <a:pt x="937869" y="183311"/>
                  </a:lnTo>
                  <a:lnTo>
                    <a:pt x="945870" y="183311"/>
                  </a:lnTo>
                  <a:lnTo>
                    <a:pt x="956691" y="178435"/>
                  </a:lnTo>
                  <a:lnTo>
                    <a:pt x="967193" y="175450"/>
                  </a:lnTo>
                  <a:lnTo>
                    <a:pt x="977188" y="171665"/>
                  </a:lnTo>
                  <a:lnTo>
                    <a:pt x="987856" y="167106"/>
                  </a:lnTo>
                  <a:lnTo>
                    <a:pt x="1001191" y="161442"/>
                  </a:lnTo>
                  <a:lnTo>
                    <a:pt x="1012355" y="157670"/>
                  </a:lnTo>
                  <a:lnTo>
                    <a:pt x="1021194" y="153885"/>
                  </a:lnTo>
                  <a:lnTo>
                    <a:pt x="1030351" y="150901"/>
                  </a:lnTo>
                  <a:lnTo>
                    <a:pt x="1040345" y="146329"/>
                  </a:lnTo>
                  <a:lnTo>
                    <a:pt x="1047521" y="141452"/>
                  </a:lnTo>
                  <a:lnTo>
                    <a:pt x="1061516" y="129971"/>
                  </a:lnTo>
                  <a:lnTo>
                    <a:pt x="1070686" y="124307"/>
                  </a:lnTo>
                  <a:lnTo>
                    <a:pt x="1077518" y="118643"/>
                  </a:lnTo>
                  <a:lnTo>
                    <a:pt x="1097508" y="106210"/>
                  </a:lnTo>
                  <a:lnTo>
                    <a:pt x="1104011" y="102438"/>
                  </a:lnTo>
                  <a:lnTo>
                    <a:pt x="1112012" y="95669"/>
                  </a:lnTo>
                  <a:lnTo>
                    <a:pt x="1116012" y="92989"/>
                  </a:lnTo>
                  <a:lnTo>
                    <a:pt x="1122845" y="90004"/>
                  </a:lnTo>
                  <a:lnTo>
                    <a:pt x="1130833" y="85445"/>
                  </a:lnTo>
                  <a:lnTo>
                    <a:pt x="1136002" y="81661"/>
                  </a:lnTo>
                  <a:lnTo>
                    <a:pt x="1139177" y="80556"/>
                  </a:lnTo>
                  <a:lnTo>
                    <a:pt x="1156004" y="80556"/>
                  </a:lnTo>
                  <a:lnTo>
                    <a:pt x="1175169" y="78676"/>
                  </a:lnTo>
                  <a:lnTo>
                    <a:pt x="1186332" y="76784"/>
                  </a:lnTo>
                  <a:lnTo>
                    <a:pt x="1193165" y="76784"/>
                  </a:lnTo>
                  <a:lnTo>
                    <a:pt x="1201166" y="78676"/>
                  </a:lnTo>
                  <a:lnTo>
                    <a:pt x="1208328" y="81661"/>
                  </a:lnTo>
                  <a:lnTo>
                    <a:pt x="1211656" y="82448"/>
                  </a:lnTo>
                  <a:lnTo>
                    <a:pt x="1241653" y="74104"/>
                  </a:lnTo>
                  <a:lnTo>
                    <a:pt x="1245654" y="74104"/>
                  </a:lnTo>
                  <a:lnTo>
                    <a:pt x="1247660" y="74739"/>
                  </a:lnTo>
                  <a:lnTo>
                    <a:pt x="1252816" y="78676"/>
                  </a:lnTo>
                  <a:lnTo>
                    <a:pt x="1263650" y="86220"/>
                  </a:lnTo>
                  <a:lnTo>
                    <a:pt x="1268818" y="88112"/>
                  </a:lnTo>
                  <a:lnTo>
                    <a:pt x="1272819" y="89217"/>
                  </a:lnTo>
                  <a:lnTo>
                    <a:pt x="1277988" y="88112"/>
                  </a:lnTo>
                  <a:lnTo>
                    <a:pt x="1287983" y="84340"/>
                  </a:lnTo>
                  <a:lnTo>
                    <a:pt x="1290815" y="84340"/>
                  </a:lnTo>
                  <a:lnTo>
                    <a:pt x="1307147" y="89217"/>
                  </a:lnTo>
                  <a:lnTo>
                    <a:pt x="1311986" y="90004"/>
                  </a:lnTo>
                  <a:lnTo>
                    <a:pt x="1315986" y="93776"/>
                  </a:lnTo>
                  <a:lnTo>
                    <a:pt x="1319149" y="95669"/>
                  </a:lnTo>
                  <a:lnTo>
                    <a:pt x="1347304" y="91897"/>
                  </a:lnTo>
                  <a:lnTo>
                    <a:pt x="1354480" y="90004"/>
                  </a:lnTo>
                  <a:lnTo>
                    <a:pt x="1360474" y="87325"/>
                  </a:lnTo>
                  <a:lnTo>
                    <a:pt x="1365313" y="86220"/>
                  </a:lnTo>
                  <a:lnTo>
                    <a:pt x="1372476" y="85445"/>
                  </a:lnTo>
                  <a:lnTo>
                    <a:pt x="1382471" y="81661"/>
                  </a:lnTo>
                  <a:lnTo>
                    <a:pt x="1386471" y="80556"/>
                  </a:lnTo>
                  <a:lnTo>
                    <a:pt x="1390472" y="74739"/>
                  </a:lnTo>
                  <a:lnTo>
                    <a:pt x="1393634" y="74104"/>
                  </a:lnTo>
                  <a:lnTo>
                    <a:pt x="1400467" y="72224"/>
                  </a:lnTo>
                  <a:lnTo>
                    <a:pt x="1403629" y="70967"/>
                  </a:lnTo>
                  <a:lnTo>
                    <a:pt x="1407629" y="68440"/>
                  </a:lnTo>
                  <a:lnTo>
                    <a:pt x="1411630" y="64668"/>
                  </a:lnTo>
                  <a:lnTo>
                    <a:pt x="1416799" y="61518"/>
                  </a:lnTo>
                  <a:lnTo>
                    <a:pt x="1419631" y="60896"/>
                  </a:lnTo>
                  <a:lnTo>
                    <a:pt x="1429626" y="54749"/>
                  </a:lnTo>
                  <a:lnTo>
                    <a:pt x="1430794" y="52082"/>
                  </a:lnTo>
                  <a:lnTo>
                    <a:pt x="1432801" y="50190"/>
                  </a:lnTo>
                  <a:lnTo>
                    <a:pt x="1442796" y="47205"/>
                  </a:lnTo>
                  <a:lnTo>
                    <a:pt x="1446796" y="46418"/>
                  </a:lnTo>
                  <a:lnTo>
                    <a:pt x="1450124" y="44526"/>
                  </a:lnTo>
                  <a:lnTo>
                    <a:pt x="1452130" y="42633"/>
                  </a:lnTo>
                  <a:lnTo>
                    <a:pt x="1452130" y="38862"/>
                  </a:lnTo>
                  <a:lnTo>
                    <a:pt x="1452791" y="35877"/>
                  </a:lnTo>
                  <a:lnTo>
                    <a:pt x="1460792" y="33197"/>
                  </a:lnTo>
                  <a:lnTo>
                    <a:pt x="1468132" y="30213"/>
                  </a:lnTo>
                  <a:lnTo>
                    <a:pt x="1474127" y="32092"/>
                  </a:lnTo>
                  <a:lnTo>
                    <a:pt x="1480121" y="31305"/>
                  </a:lnTo>
                  <a:lnTo>
                    <a:pt x="1483296" y="30213"/>
                  </a:lnTo>
                  <a:lnTo>
                    <a:pt x="1483296" y="25641"/>
                  </a:lnTo>
                  <a:lnTo>
                    <a:pt x="1481289" y="20764"/>
                  </a:lnTo>
                  <a:lnTo>
                    <a:pt x="1480121" y="19977"/>
                  </a:lnTo>
                  <a:lnTo>
                    <a:pt x="1482128" y="16992"/>
                  </a:lnTo>
                  <a:lnTo>
                    <a:pt x="1483296" y="13843"/>
                  </a:lnTo>
                  <a:lnTo>
                    <a:pt x="1498117" y="9436"/>
                  </a:lnTo>
                  <a:lnTo>
                    <a:pt x="1499285" y="7543"/>
                  </a:lnTo>
                  <a:lnTo>
                    <a:pt x="1500124" y="4406"/>
                  </a:lnTo>
                  <a:lnTo>
                    <a:pt x="1503286" y="2514"/>
                  </a:lnTo>
                  <a:lnTo>
                    <a:pt x="1511287" y="0"/>
                  </a:lnTo>
                  <a:close/>
                </a:path>
                <a:path w="1673860" h="895985">
                  <a:moveTo>
                    <a:pt x="1673263" y="316115"/>
                  </a:moveTo>
                  <a:lnTo>
                    <a:pt x="1657261" y="316115"/>
                  </a:lnTo>
                  <a:lnTo>
                    <a:pt x="1648104" y="318008"/>
                  </a:lnTo>
                  <a:lnTo>
                    <a:pt x="1632940" y="319900"/>
                  </a:lnTo>
                  <a:lnTo>
                    <a:pt x="1616938" y="319900"/>
                  </a:lnTo>
                  <a:lnTo>
                    <a:pt x="1603768" y="320992"/>
                  </a:lnTo>
                  <a:lnTo>
                    <a:pt x="1594942" y="319900"/>
                  </a:lnTo>
                  <a:lnTo>
                    <a:pt x="1587779" y="319900"/>
                  </a:lnTo>
                  <a:lnTo>
                    <a:pt x="1583778" y="320992"/>
                  </a:lnTo>
                  <a:lnTo>
                    <a:pt x="1579778" y="321779"/>
                  </a:lnTo>
                  <a:lnTo>
                    <a:pt x="1574444" y="319900"/>
                  </a:lnTo>
                  <a:lnTo>
                    <a:pt x="1566443" y="319900"/>
                  </a:lnTo>
                  <a:lnTo>
                    <a:pt x="1560449" y="319112"/>
                  </a:lnTo>
                  <a:lnTo>
                    <a:pt x="1557616" y="317220"/>
                  </a:lnTo>
                  <a:lnTo>
                    <a:pt x="1556448" y="319112"/>
                  </a:lnTo>
                  <a:lnTo>
                    <a:pt x="1550454" y="319112"/>
                  </a:lnTo>
                  <a:lnTo>
                    <a:pt x="1551609" y="317220"/>
                  </a:lnTo>
                  <a:lnTo>
                    <a:pt x="1546453" y="317220"/>
                  </a:lnTo>
                  <a:lnTo>
                    <a:pt x="1543278" y="316115"/>
                  </a:lnTo>
                  <a:lnTo>
                    <a:pt x="1535290" y="315328"/>
                  </a:lnTo>
                  <a:lnTo>
                    <a:pt x="1523288" y="315328"/>
                  </a:lnTo>
                  <a:lnTo>
                    <a:pt x="1516456" y="314236"/>
                  </a:lnTo>
                  <a:lnTo>
                    <a:pt x="1510118" y="313448"/>
                  </a:lnTo>
                  <a:lnTo>
                    <a:pt x="1505292" y="314236"/>
                  </a:lnTo>
                  <a:lnTo>
                    <a:pt x="1499285" y="313448"/>
                  </a:lnTo>
                  <a:lnTo>
                    <a:pt x="1491284" y="312343"/>
                  </a:lnTo>
                  <a:lnTo>
                    <a:pt x="1470126" y="312343"/>
                  </a:lnTo>
                  <a:lnTo>
                    <a:pt x="1446796" y="313448"/>
                  </a:lnTo>
                  <a:lnTo>
                    <a:pt x="1418805" y="312343"/>
                  </a:lnTo>
                  <a:lnTo>
                    <a:pt x="1406474" y="312343"/>
                  </a:lnTo>
                  <a:lnTo>
                    <a:pt x="1398473" y="313448"/>
                  </a:lnTo>
                  <a:lnTo>
                    <a:pt x="1319974" y="335000"/>
                  </a:lnTo>
                  <a:lnTo>
                    <a:pt x="1311986" y="337985"/>
                  </a:lnTo>
                  <a:lnTo>
                    <a:pt x="1303985" y="340664"/>
                  </a:lnTo>
                  <a:lnTo>
                    <a:pt x="1293977" y="344919"/>
                  </a:lnTo>
                  <a:lnTo>
                    <a:pt x="1282814" y="349478"/>
                  </a:lnTo>
                  <a:lnTo>
                    <a:pt x="1275981" y="353250"/>
                  </a:lnTo>
                  <a:lnTo>
                    <a:pt x="1270825" y="356247"/>
                  </a:lnTo>
                  <a:lnTo>
                    <a:pt x="1265656" y="361911"/>
                  </a:lnTo>
                  <a:lnTo>
                    <a:pt x="1260817" y="372135"/>
                  </a:lnTo>
                  <a:lnTo>
                    <a:pt x="1254823" y="382676"/>
                  </a:lnTo>
                  <a:lnTo>
                    <a:pt x="1252816" y="386461"/>
                  </a:lnTo>
                  <a:lnTo>
                    <a:pt x="1251661" y="389445"/>
                  </a:lnTo>
                  <a:lnTo>
                    <a:pt x="1249654" y="400773"/>
                  </a:lnTo>
                  <a:lnTo>
                    <a:pt x="1248829" y="405333"/>
                  </a:lnTo>
                  <a:lnTo>
                    <a:pt x="1246822" y="410375"/>
                  </a:lnTo>
                  <a:lnTo>
                    <a:pt x="1251661" y="410375"/>
                  </a:lnTo>
                  <a:lnTo>
                    <a:pt x="1250823" y="407225"/>
                  </a:lnTo>
                  <a:lnTo>
                    <a:pt x="1250823" y="405333"/>
                  </a:lnTo>
                  <a:lnTo>
                    <a:pt x="1251661" y="398881"/>
                  </a:lnTo>
                  <a:lnTo>
                    <a:pt x="1252816" y="394004"/>
                  </a:lnTo>
                  <a:lnTo>
                    <a:pt x="1256817" y="386461"/>
                  </a:lnTo>
                  <a:lnTo>
                    <a:pt x="1259649" y="380784"/>
                  </a:lnTo>
                  <a:lnTo>
                    <a:pt x="1262824" y="375907"/>
                  </a:lnTo>
                  <a:lnTo>
                    <a:pt x="1265656" y="371348"/>
                  </a:lnTo>
                  <a:lnTo>
                    <a:pt x="1269657" y="362699"/>
                  </a:lnTo>
                  <a:lnTo>
                    <a:pt x="1273987" y="358914"/>
                  </a:lnTo>
                  <a:lnTo>
                    <a:pt x="1280820" y="354355"/>
                  </a:lnTo>
                  <a:lnTo>
                    <a:pt x="1289989" y="350583"/>
                  </a:lnTo>
                  <a:lnTo>
                    <a:pt x="1296822" y="348691"/>
                  </a:lnTo>
                  <a:lnTo>
                    <a:pt x="1299984" y="346798"/>
                  </a:lnTo>
                  <a:lnTo>
                    <a:pt x="1311986" y="341769"/>
                  </a:lnTo>
                  <a:lnTo>
                    <a:pt x="1319974" y="338772"/>
                  </a:lnTo>
                  <a:lnTo>
                    <a:pt x="1323149" y="336892"/>
                  </a:lnTo>
                  <a:lnTo>
                    <a:pt x="1325981" y="336105"/>
                  </a:lnTo>
                  <a:lnTo>
                    <a:pt x="1331150" y="336105"/>
                  </a:lnTo>
                  <a:lnTo>
                    <a:pt x="1335151" y="335000"/>
                  </a:lnTo>
                  <a:lnTo>
                    <a:pt x="1345311" y="332320"/>
                  </a:lnTo>
                  <a:lnTo>
                    <a:pt x="1355305" y="327444"/>
                  </a:lnTo>
                  <a:lnTo>
                    <a:pt x="1397635" y="316115"/>
                  </a:lnTo>
                  <a:lnTo>
                    <a:pt x="1403629" y="315328"/>
                  </a:lnTo>
                  <a:lnTo>
                    <a:pt x="1420799" y="315328"/>
                  </a:lnTo>
                  <a:lnTo>
                    <a:pt x="1433626" y="316115"/>
                  </a:lnTo>
                  <a:lnTo>
                    <a:pt x="1438795" y="318008"/>
                  </a:lnTo>
                  <a:lnTo>
                    <a:pt x="1452791" y="318008"/>
                  </a:lnTo>
                  <a:lnTo>
                    <a:pt x="1464792" y="316115"/>
                  </a:lnTo>
                  <a:lnTo>
                    <a:pt x="1494116" y="317220"/>
                  </a:lnTo>
                  <a:lnTo>
                    <a:pt x="1503286" y="317220"/>
                  </a:lnTo>
                  <a:lnTo>
                    <a:pt x="1515287" y="316115"/>
                  </a:lnTo>
                  <a:lnTo>
                    <a:pt x="1539278" y="320992"/>
                  </a:lnTo>
                  <a:lnTo>
                    <a:pt x="1546453" y="321779"/>
                  </a:lnTo>
                  <a:lnTo>
                    <a:pt x="1557616" y="322884"/>
                  </a:lnTo>
                  <a:lnTo>
                    <a:pt x="1565617" y="324777"/>
                  </a:lnTo>
                  <a:lnTo>
                    <a:pt x="1570443" y="326656"/>
                  </a:lnTo>
                  <a:lnTo>
                    <a:pt x="1576451" y="325564"/>
                  </a:lnTo>
                  <a:lnTo>
                    <a:pt x="1584947" y="325564"/>
                  </a:lnTo>
                  <a:lnTo>
                    <a:pt x="1601774" y="323672"/>
                  </a:lnTo>
                  <a:lnTo>
                    <a:pt x="1611769" y="324777"/>
                  </a:lnTo>
                  <a:lnTo>
                    <a:pt x="1620100" y="325564"/>
                  </a:lnTo>
                  <a:lnTo>
                    <a:pt x="1628101" y="324777"/>
                  </a:lnTo>
                  <a:lnTo>
                    <a:pt x="1640941" y="323672"/>
                  </a:lnTo>
                  <a:lnTo>
                    <a:pt x="1648929" y="321779"/>
                  </a:lnTo>
                  <a:lnTo>
                    <a:pt x="1654416" y="320992"/>
                  </a:lnTo>
                  <a:lnTo>
                    <a:pt x="1667268" y="319112"/>
                  </a:lnTo>
                  <a:lnTo>
                    <a:pt x="1671269" y="319900"/>
                  </a:lnTo>
                  <a:lnTo>
                    <a:pt x="1673263" y="319900"/>
                  </a:lnTo>
                  <a:lnTo>
                    <a:pt x="1673263" y="319112"/>
                  </a:lnTo>
                  <a:lnTo>
                    <a:pt x="1673263" y="316115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3" name="object 3623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5323810" y="1290826"/>
              <a:ext cx="236467" cy="141460"/>
            </a:xfrm>
            <a:prstGeom prst="rect">
              <a:avLst/>
            </a:prstGeom>
          </p:spPr>
        </p:pic>
        <p:sp>
          <p:nvSpPr>
            <p:cNvPr id="3624" name="object 3624"/>
            <p:cNvSpPr/>
            <p:nvPr/>
          </p:nvSpPr>
          <p:spPr>
            <a:xfrm>
              <a:off x="5140833" y="1189024"/>
              <a:ext cx="837565" cy="407670"/>
            </a:xfrm>
            <a:custGeom>
              <a:avLst/>
              <a:gdLst/>
              <a:ahLst/>
              <a:cxnLst/>
              <a:rect l="l" t="t" r="r" b="b"/>
              <a:pathLst>
                <a:path w="837564" h="407669">
                  <a:moveTo>
                    <a:pt x="298958" y="241376"/>
                  </a:moveTo>
                  <a:lnTo>
                    <a:pt x="294957" y="241376"/>
                  </a:lnTo>
                  <a:lnTo>
                    <a:pt x="287794" y="242163"/>
                  </a:lnTo>
                  <a:lnTo>
                    <a:pt x="270459" y="245160"/>
                  </a:lnTo>
                  <a:lnTo>
                    <a:pt x="266458" y="245160"/>
                  </a:lnTo>
                  <a:lnTo>
                    <a:pt x="259791" y="244055"/>
                  </a:lnTo>
                  <a:lnTo>
                    <a:pt x="253288" y="243268"/>
                  </a:lnTo>
                  <a:lnTo>
                    <a:pt x="247294" y="243268"/>
                  </a:lnTo>
                  <a:lnTo>
                    <a:pt x="242468" y="244055"/>
                  </a:lnTo>
                  <a:lnTo>
                    <a:pt x="236461" y="245160"/>
                  </a:lnTo>
                  <a:lnTo>
                    <a:pt x="230466" y="245160"/>
                  </a:lnTo>
                  <a:lnTo>
                    <a:pt x="225298" y="244055"/>
                  </a:lnTo>
                  <a:lnTo>
                    <a:pt x="217297" y="245160"/>
                  </a:lnTo>
                  <a:lnTo>
                    <a:pt x="207302" y="244055"/>
                  </a:lnTo>
                  <a:lnTo>
                    <a:pt x="195300" y="244055"/>
                  </a:lnTo>
                  <a:lnTo>
                    <a:pt x="190131" y="242163"/>
                  </a:lnTo>
                  <a:lnTo>
                    <a:pt x="184975" y="242163"/>
                  </a:lnTo>
                  <a:lnTo>
                    <a:pt x="180975" y="244055"/>
                  </a:lnTo>
                  <a:lnTo>
                    <a:pt x="176136" y="247827"/>
                  </a:lnTo>
                  <a:lnTo>
                    <a:pt x="168135" y="251612"/>
                  </a:lnTo>
                  <a:lnTo>
                    <a:pt x="162140" y="254596"/>
                  </a:lnTo>
                  <a:lnTo>
                    <a:pt x="149644" y="260261"/>
                  </a:lnTo>
                  <a:lnTo>
                    <a:pt x="140982" y="263245"/>
                  </a:lnTo>
                  <a:lnTo>
                    <a:pt x="134975" y="265925"/>
                  </a:lnTo>
                  <a:lnTo>
                    <a:pt x="131851" y="267030"/>
                  </a:lnTo>
                  <a:lnTo>
                    <a:pt x="139306" y="267030"/>
                  </a:lnTo>
                  <a:lnTo>
                    <a:pt x="141643" y="265925"/>
                  </a:lnTo>
                  <a:lnTo>
                    <a:pt x="145643" y="263245"/>
                  </a:lnTo>
                  <a:lnTo>
                    <a:pt x="147637" y="262153"/>
                  </a:lnTo>
                  <a:lnTo>
                    <a:pt x="154139" y="260261"/>
                  </a:lnTo>
                  <a:lnTo>
                    <a:pt x="160972" y="257581"/>
                  </a:lnTo>
                  <a:lnTo>
                    <a:pt x="174142" y="250825"/>
                  </a:lnTo>
                  <a:lnTo>
                    <a:pt x="180136" y="245948"/>
                  </a:lnTo>
                  <a:lnTo>
                    <a:pt x="184975" y="244055"/>
                  </a:lnTo>
                  <a:lnTo>
                    <a:pt x="190131" y="244055"/>
                  </a:lnTo>
                  <a:lnTo>
                    <a:pt x="192138" y="245160"/>
                  </a:lnTo>
                  <a:lnTo>
                    <a:pt x="197307" y="245948"/>
                  </a:lnTo>
                  <a:lnTo>
                    <a:pt x="213296" y="247827"/>
                  </a:lnTo>
                  <a:lnTo>
                    <a:pt x="226466" y="245948"/>
                  </a:lnTo>
                  <a:lnTo>
                    <a:pt x="234467" y="247040"/>
                  </a:lnTo>
                  <a:lnTo>
                    <a:pt x="239293" y="245948"/>
                  </a:lnTo>
                  <a:lnTo>
                    <a:pt x="247294" y="245160"/>
                  </a:lnTo>
                  <a:lnTo>
                    <a:pt x="256463" y="245160"/>
                  </a:lnTo>
                  <a:lnTo>
                    <a:pt x="265798" y="245948"/>
                  </a:lnTo>
                  <a:lnTo>
                    <a:pt x="270459" y="245948"/>
                  </a:lnTo>
                  <a:lnTo>
                    <a:pt x="277787" y="245160"/>
                  </a:lnTo>
                  <a:lnTo>
                    <a:pt x="289788" y="244055"/>
                  </a:lnTo>
                  <a:lnTo>
                    <a:pt x="296951" y="242163"/>
                  </a:lnTo>
                  <a:lnTo>
                    <a:pt x="298958" y="241376"/>
                  </a:lnTo>
                  <a:close/>
                </a:path>
                <a:path w="837564" h="407669">
                  <a:moveTo>
                    <a:pt x="684237" y="303060"/>
                  </a:moveTo>
                  <a:lnTo>
                    <a:pt x="682231" y="303060"/>
                  </a:lnTo>
                  <a:lnTo>
                    <a:pt x="678230" y="304165"/>
                  </a:lnTo>
                  <a:lnTo>
                    <a:pt x="673074" y="306057"/>
                  </a:lnTo>
                  <a:lnTo>
                    <a:pt x="653910" y="306057"/>
                  </a:lnTo>
                  <a:lnTo>
                    <a:pt x="647077" y="307936"/>
                  </a:lnTo>
                  <a:lnTo>
                    <a:pt x="643902" y="308724"/>
                  </a:lnTo>
                  <a:lnTo>
                    <a:pt x="639076" y="312508"/>
                  </a:lnTo>
                  <a:lnTo>
                    <a:pt x="637908" y="315493"/>
                  </a:lnTo>
                  <a:lnTo>
                    <a:pt x="637070" y="321945"/>
                  </a:lnTo>
                  <a:lnTo>
                    <a:pt x="635914" y="323837"/>
                  </a:lnTo>
                  <a:lnTo>
                    <a:pt x="632574" y="324929"/>
                  </a:lnTo>
                  <a:lnTo>
                    <a:pt x="627913" y="324929"/>
                  </a:lnTo>
                  <a:lnTo>
                    <a:pt x="618578" y="321945"/>
                  </a:lnTo>
                  <a:lnTo>
                    <a:pt x="613918" y="321945"/>
                  </a:lnTo>
                  <a:lnTo>
                    <a:pt x="605917" y="323049"/>
                  </a:lnTo>
                  <a:lnTo>
                    <a:pt x="588581" y="323837"/>
                  </a:lnTo>
                  <a:lnTo>
                    <a:pt x="583412" y="321945"/>
                  </a:lnTo>
                  <a:lnTo>
                    <a:pt x="581418" y="321157"/>
                  </a:lnTo>
                  <a:lnTo>
                    <a:pt x="572579" y="321157"/>
                  </a:lnTo>
                  <a:lnTo>
                    <a:pt x="568579" y="319265"/>
                  </a:lnTo>
                  <a:lnTo>
                    <a:pt x="566585" y="317385"/>
                  </a:lnTo>
                  <a:lnTo>
                    <a:pt x="564248" y="315493"/>
                  </a:lnTo>
                  <a:lnTo>
                    <a:pt x="561416" y="314388"/>
                  </a:lnTo>
                  <a:lnTo>
                    <a:pt x="560247" y="314388"/>
                  </a:lnTo>
                  <a:lnTo>
                    <a:pt x="558253" y="320052"/>
                  </a:lnTo>
                  <a:lnTo>
                    <a:pt x="556247" y="321945"/>
                  </a:lnTo>
                  <a:lnTo>
                    <a:pt x="553415" y="321157"/>
                  </a:lnTo>
                  <a:lnTo>
                    <a:pt x="550252" y="319265"/>
                  </a:lnTo>
                  <a:lnTo>
                    <a:pt x="549414" y="318173"/>
                  </a:lnTo>
                  <a:lnTo>
                    <a:pt x="547420" y="320052"/>
                  </a:lnTo>
                  <a:lnTo>
                    <a:pt x="543420" y="325716"/>
                  </a:lnTo>
                  <a:lnTo>
                    <a:pt x="542251" y="327609"/>
                  </a:lnTo>
                  <a:lnTo>
                    <a:pt x="539419" y="329501"/>
                  </a:lnTo>
                  <a:lnTo>
                    <a:pt x="533425" y="331381"/>
                  </a:lnTo>
                  <a:lnTo>
                    <a:pt x="529094" y="332486"/>
                  </a:lnTo>
                  <a:lnTo>
                    <a:pt x="525106" y="331381"/>
                  </a:lnTo>
                  <a:lnTo>
                    <a:pt x="522262" y="330593"/>
                  </a:lnTo>
                  <a:lnTo>
                    <a:pt x="516255" y="331381"/>
                  </a:lnTo>
                  <a:lnTo>
                    <a:pt x="513092" y="331381"/>
                  </a:lnTo>
                  <a:lnTo>
                    <a:pt x="512254" y="330593"/>
                  </a:lnTo>
                  <a:lnTo>
                    <a:pt x="511098" y="327609"/>
                  </a:lnTo>
                  <a:lnTo>
                    <a:pt x="510260" y="325716"/>
                  </a:lnTo>
                  <a:lnTo>
                    <a:pt x="506260" y="323049"/>
                  </a:lnTo>
                  <a:lnTo>
                    <a:pt x="500926" y="321945"/>
                  </a:lnTo>
                  <a:lnTo>
                    <a:pt x="495757" y="320052"/>
                  </a:lnTo>
                  <a:lnTo>
                    <a:pt x="489762" y="318173"/>
                  </a:lnTo>
                  <a:lnTo>
                    <a:pt x="483768" y="315493"/>
                  </a:lnTo>
                  <a:lnTo>
                    <a:pt x="475767" y="312508"/>
                  </a:lnTo>
                  <a:lnTo>
                    <a:pt x="465759" y="309829"/>
                  </a:lnTo>
                  <a:lnTo>
                    <a:pt x="458597" y="303060"/>
                  </a:lnTo>
                  <a:lnTo>
                    <a:pt x="454596" y="302272"/>
                  </a:lnTo>
                  <a:lnTo>
                    <a:pt x="449770" y="299288"/>
                  </a:lnTo>
                  <a:lnTo>
                    <a:pt x="445770" y="296138"/>
                  </a:lnTo>
                  <a:lnTo>
                    <a:pt x="439762" y="293624"/>
                  </a:lnTo>
                  <a:lnTo>
                    <a:pt x="434606" y="291731"/>
                  </a:lnTo>
                  <a:lnTo>
                    <a:pt x="423443" y="286702"/>
                  </a:lnTo>
                  <a:lnTo>
                    <a:pt x="419442" y="286283"/>
                  </a:lnTo>
                  <a:lnTo>
                    <a:pt x="419442" y="286067"/>
                  </a:lnTo>
                  <a:lnTo>
                    <a:pt x="409435" y="284175"/>
                  </a:lnTo>
                  <a:lnTo>
                    <a:pt x="402602" y="282295"/>
                  </a:lnTo>
                  <a:lnTo>
                    <a:pt x="398602" y="282295"/>
                  </a:lnTo>
                  <a:lnTo>
                    <a:pt x="393446" y="282917"/>
                  </a:lnTo>
                  <a:lnTo>
                    <a:pt x="390105" y="286702"/>
                  </a:lnTo>
                  <a:lnTo>
                    <a:pt x="386105" y="293624"/>
                  </a:lnTo>
                  <a:lnTo>
                    <a:pt x="383438" y="302272"/>
                  </a:lnTo>
                  <a:lnTo>
                    <a:pt x="383438" y="306057"/>
                  </a:lnTo>
                  <a:lnTo>
                    <a:pt x="386105" y="313601"/>
                  </a:lnTo>
                  <a:lnTo>
                    <a:pt x="386105" y="315493"/>
                  </a:lnTo>
                  <a:lnTo>
                    <a:pt x="381444" y="324929"/>
                  </a:lnTo>
                  <a:lnTo>
                    <a:pt x="379437" y="328714"/>
                  </a:lnTo>
                  <a:lnTo>
                    <a:pt x="374116" y="332486"/>
                  </a:lnTo>
                  <a:lnTo>
                    <a:pt x="368109" y="335165"/>
                  </a:lnTo>
                  <a:lnTo>
                    <a:pt x="362115" y="338150"/>
                  </a:lnTo>
                  <a:lnTo>
                    <a:pt x="356108" y="339407"/>
                  </a:lnTo>
                  <a:lnTo>
                    <a:pt x="352945" y="339407"/>
                  </a:lnTo>
                  <a:lnTo>
                    <a:pt x="350951" y="338150"/>
                  </a:lnTo>
                  <a:lnTo>
                    <a:pt x="346951" y="336257"/>
                  </a:lnTo>
                  <a:lnTo>
                    <a:pt x="344119" y="336257"/>
                  </a:lnTo>
                  <a:lnTo>
                    <a:pt x="340944" y="339407"/>
                  </a:lnTo>
                  <a:lnTo>
                    <a:pt x="334949" y="345071"/>
                  </a:lnTo>
                  <a:lnTo>
                    <a:pt x="328117" y="349478"/>
                  </a:lnTo>
                  <a:lnTo>
                    <a:pt x="315785" y="357035"/>
                  </a:lnTo>
                  <a:lnTo>
                    <a:pt x="309791" y="360972"/>
                  </a:lnTo>
                  <a:lnTo>
                    <a:pt x="304952" y="364744"/>
                  </a:lnTo>
                  <a:lnTo>
                    <a:pt x="305257" y="364744"/>
                  </a:lnTo>
                  <a:lnTo>
                    <a:pt x="303784" y="365848"/>
                  </a:lnTo>
                  <a:lnTo>
                    <a:pt x="297789" y="369620"/>
                  </a:lnTo>
                  <a:lnTo>
                    <a:pt x="292950" y="374180"/>
                  </a:lnTo>
                  <a:lnTo>
                    <a:pt x="286626" y="379056"/>
                  </a:lnTo>
                  <a:lnTo>
                    <a:pt x="280619" y="382054"/>
                  </a:lnTo>
                  <a:lnTo>
                    <a:pt x="275793" y="384721"/>
                  </a:lnTo>
                  <a:lnTo>
                    <a:pt x="264464" y="392277"/>
                  </a:lnTo>
                  <a:lnTo>
                    <a:pt x="254457" y="399046"/>
                  </a:lnTo>
                  <a:lnTo>
                    <a:pt x="245300" y="403606"/>
                  </a:lnTo>
                  <a:lnTo>
                    <a:pt x="236461" y="404710"/>
                  </a:lnTo>
                  <a:lnTo>
                    <a:pt x="229298" y="404710"/>
                  </a:lnTo>
                  <a:lnTo>
                    <a:pt x="216128" y="401726"/>
                  </a:lnTo>
                  <a:lnTo>
                    <a:pt x="208140" y="396062"/>
                  </a:lnTo>
                  <a:lnTo>
                    <a:pt x="190131" y="383946"/>
                  </a:lnTo>
                  <a:lnTo>
                    <a:pt x="174967" y="369620"/>
                  </a:lnTo>
                  <a:lnTo>
                    <a:pt x="172135" y="364744"/>
                  </a:lnTo>
                  <a:lnTo>
                    <a:pt x="170967" y="362851"/>
                  </a:lnTo>
                  <a:lnTo>
                    <a:pt x="168135" y="358292"/>
                  </a:lnTo>
                  <a:lnTo>
                    <a:pt x="166141" y="352628"/>
                  </a:lnTo>
                  <a:lnTo>
                    <a:pt x="164973" y="348856"/>
                  </a:lnTo>
                  <a:lnTo>
                    <a:pt x="164236" y="339407"/>
                  </a:lnTo>
                  <a:lnTo>
                    <a:pt x="164134" y="331381"/>
                  </a:lnTo>
                  <a:lnTo>
                    <a:pt x="166979" y="321945"/>
                  </a:lnTo>
                  <a:lnTo>
                    <a:pt x="168135" y="318173"/>
                  </a:lnTo>
                  <a:lnTo>
                    <a:pt x="166979" y="313601"/>
                  </a:lnTo>
                  <a:lnTo>
                    <a:pt x="164134" y="309829"/>
                  </a:lnTo>
                  <a:lnTo>
                    <a:pt x="154978" y="299288"/>
                  </a:lnTo>
                  <a:lnTo>
                    <a:pt x="143637" y="286067"/>
                  </a:lnTo>
                  <a:lnTo>
                    <a:pt x="138976" y="279146"/>
                  </a:lnTo>
                  <a:lnTo>
                    <a:pt x="133642" y="272694"/>
                  </a:lnTo>
                  <a:lnTo>
                    <a:pt x="132981" y="270802"/>
                  </a:lnTo>
                  <a:lnTo>
                    <a:pt x="133642" y="268909"/>
                  </a:lnTo>
                  <a:lnTo>
                    <a:pt x="137642" y="267817"/>
                  </a:lnTo>
                  <a:lnTo>
                    <a:pt x="129641" y="267817"/>
                  </a:lnTo>
                  <a:lnTo>
                    <a:pt x="123647" y="267817"/>
                  </a:lnTo>
                  <a:lnTo>
                    <a:pt x="113652" y="267817"/>
                  </a:lnTo>
                  <a:lnTo>
                    <a:pt x="108483" y="269697"/>
                  </a:lnTo>
                  <a:lnTo>
                    <a:pt x="104482" y="271589"/>
                  </a:lnTo>
                  <a:lnTo>
                    <a:pt x="98488" y="271589"/>
                  </a:lnTo>
                  <a:lnTo>
                    <a:pt x="91655" y="273481"/>
                  </a:lnTo>
                  <a:lnTo>
                    <a:pt x="68491" y="290474"/>
                  </a:lnTo>
                  <a:lnTo>
                    <a:pt x="65316" y="294246"/>
                  </a:lnTo>
                  <a:lnTo>
                    <a:pt x="63322" y="298500"/>
                  </a:lnTo>
                  <a:lnTo>
                    <a:pt x="60490" y="300380"/>
                  </a:lnTo>
                  <a:lnTo>
                    <a:pt x="60490" y="304165"/>
                  </a:lnTo>
                  <a:lnTo>
                    <a:pt x="57327" y="319265"/>
                  </a:lnTo>
                  <a:lnTo>
                    <a:pt x="58483" y="332486"/>
                  </a:lnTo>
                  <a:lnTo>
                    <a:pt x="60490" y="348856"/>
                  </a:lnTo>
                  <a:lnTo>
                    <a:pt x="60490" y="362851"/>
                  </a:lnTo>
                  <a:lnTo>
                    <a:pt x="60490" y="364744"/>
                  </a:lnTo>
                  <a:lnTo>
                    <a:pt x="60490" y="365848"/>
                  </a:lnTo>
                  <a:lnTo>
                    <a:pt x="62484" y="369620"/>
                  </a:lnTo>
                  <a:lnTo>
                    <a:pt x="63322" y="375285"/>
                  </a:lnTo>
                  <a:lnTo>
                    <a:pt x="63322" y="384721"/>
                  </a:lnTo>
                  <a:lnTo>
                    <a:pt x="62484" y="387718"/>
                  </a:lnTo>
                  <a:lnTo>
                    <a:pt x="55321" y="393382"/>
                  </a:lnTo>
                  <a:lnTo>
                    <a:pt x="43319" y="397154"/>
                  </a:lnTo>
                  <a:lnTo>
                    <a:pt x="37325" y="397154"/>
                  </a:lnTo>
                  <a:lnTo>
                    <a:pt x="29997" y="395274"/>
                  </a:lnTo>
                  <a:lnTo>
                    <a:pt x="23329" y="390398"/>
                  </a:lnTo>
                  <a:lnTo>
                    <a:pt x="19989" y="390398"/>
                  </a:lnTo>
                  <a:lnTo>
                    <a:pt x="15328" y="392277"/>
                  </a:lnTo>
                  <a:lnTo>
                    <a:pt x="0" y="392277"/>
                  </a:lnTo>
                  <a:lnTo>
                    <a:pt x="0" y="396062"/>
                  </a:lnTo>
                  <a:lnTo>
                    <a:pt x="8826" y="397941"/>
                  </a:lnTo>
                  <a:lnTo>
                    <a:pt x="27990" y="397941"/>
                  </a:lnTo>
                  <a:lnTo>
                    <a:pt x="31991" y="399046"/>
                  </a:lnTo>
                  <a:lnTo>
                    <a:pt x="37325" y="399834"/>
                  </a:lnTo>
                  <a:lnTo>
                    <a:pt x="39992" y="400939"/>
                  </a:lnTo>
                  <a:lnTo>
                    <a:pt x="43992" y="399834"/>
                  </a:lnTo>
                  <a:lnTo>
                    <a:pt x="49326" y="397941"/>
                  </a:lnTo>
                  <a:lnTo>
                    <a:pt x="52654" y="397154"/>
                  </a:lnTo>
                  <a:lnTo>
                    <a:pt x="57327" y="396062"/>
                  </a:lnTo>
                  <a:lnTo>
                    <a:pt x="64490" y="390398"/>
                  </a:lnTo>
                  <a:lnTo>
                    <a:pt x="66484" y="386613"/>
                  </a:lnTo>
                  <a:lnTo>
                    <a:pt x="66484" y="377177"/>
                  </a:lnTo>
                  <a:lnTo>
                    <a:pt x="65316" y="371513"/>
                  </a:lnTo>
                  <a:lnTo>
                    <a:pt x="64579" y="364744"/>
                  </a:lnTo>
                  <a:lnTo>
                    <a:pt x="64490" y="362851"/>
                  </a:lnTo>
                  <a:lnTo>
                    <a:pt x="63322" y="350735"/>
                  </a:lnTo>
                  <a:lnTo>
                    <a:pt x="62560" y="338150"/>
                  </a:lnTo>
                  <a:lnTo>
                    <a:pt x="62484" y="328714"/>
                  </a:lnTo>
                  <a:lnTo>
                    <a:pt x="61315" y="320052"/>
                  </a:lnTo>
                  <a:lnTo>
                    <a:pt x="79324" y="282917"/>
                  </a:lnTo>
                  <a:lnTo>
                    <a:pt x="93649" y="277253"/>
                  </a:lnTo>
                  <a:lnTo>
                    <a:pt x="94488" y="275361"/>
                  </a:lnTo>
                  <a:lnTo>
                    <a:pt x="96481" y="274586"/>
                  </a:lnTo>
                  <a:lnTo>
                    <a:pt x="101650" y="274586"/>
                  </a:lnTo>
                  <a:lnTo>
                    <a:pt x="105651" y="273481"/>
                  </a:lnTo>
                  <a:lnTo>
                    <a:pt x="109651" y="272694"/>
                  </a:lnTo>
                  <a:lnTo>
                    <a:pt x="116484" y="271589"/>
                  </a:lnTo>
                  <a:lnTo>
                    <a:pt x="122809" y="271589"/>
                  </a:lnTo>
                  <a:lnTo>
                    <a:pt x="143637" y="290474"/>
                  </a:lnTo>
                  <a:lnTo>
                    <a:pt x="162140" y="309829"/>
                  </a:lnTo>
                  <a:lnTo>
                    <a:pt x="164134" y="315493"/>
                  </a:lnTo>
                  <a:lnTo>
                    <a:pt x="164134" y="321945"/>
                  </a:lnTo>
                  <a:lnTo>
                    <a:pt x="162140" y="327609"/>
                  </a:lnTo>
                  <a:lnTo>
                    <a:pt x="160972" y="334378"/>
                  </a:lnTo>
                  <a:lnTo>
                    <a:pt x="162140" y="341299"/>
                  </a:lnTo>
                  <a:lnTo>
                    <a:pt x="162140" y="348856"/>
                  </a:lnTo>
                  <a:lnTo>
                    <a:pt x="164973" y="358292"/>
                  </a:lnTo>
                  <a:lnTo>
                    <a:pt x="167195" y="362851"/>
                  </a:lnTo>
                  <a:lnTo>
                    <a:pt x="166979" y="362851"/>
                  </a:lnTo>
                  <a:lnTo>
                    <a:pt x="168135" y="364744"/>
                  </a:lnTo>
                  <a:lnTo>
                    <a:pt x="170141" y="369620"/>
                  </a:lnTo>
                  <a:lnTo>
                    <a:pt x="174967" y="374180"/>
                  </a:lnTo>
                  <a:lnTo>
                    <a:pt x="182968" y="380949"/>
                  </a:lnTo>
                  <a:lnTo>
                    <a:pt x="189306" y="387718"/>
                  </a:lnTo>
                  <a:lnTo>
                    <a:pt x="228460" y="407390"/>
                  </a:lnTo>
                  <a:lnTo>
                    <a:pt x="236461" y="406603"/>
                  </a:lnTo>
                  <a:lnTo>
                    <a:pt x="244462" y="405498"/>
                  </a:lnTo>
                  <a:lnTo>
                    <a:pt x="246545" y="404710"/>
                  </a:lnTo>
                  <a:lnTo>
                    <a:pt x="254457" y="401726"/>
                  </a:lnTo>
                  <a:lnTo>
                    <a:pt x="262458" y="397941"/>
                  </a:lnTo>
                  <a:lnTo>
                    <a:pt x="270459" y="391490"/>
                  </a:lnTo>
                  <a:lnTo>
                    <a:pt x="275793" y="386613"/>
                  </a:lnTo>
                  <a:lnTo>
                    <a:pt x="282625" y="382841"/>
                  </a:lnTo>
                  <a:lnTo>
                    <a:pt x="287794" y="380949"/>
                  </a:lnTo>
                  <a:lnTo>
                    <a:pt x="290957" y="377964"/>
                  </a:lnTo>
                  <a:lnTo>
                    <a:pt x="296951" y="371513"/>
                  </a:lnTo>
                  <a:lnTo>
                    <a:pt x="306959" y="364744"/>
                  </a:lnTo>
                  <a:lnTo>
                    <a:pt x="311785" y="362064"/>
                  </a:lnTo>
                  <a:lnTo>
                    <a:pt x="317792" y="358927"/>
                  </a:lnTo>
                  <a:lnTo>
                    <a:pt x="324954" y="353263"/>
                  </a:lnTo>
                  <a:lnTo>
                    <a:pt x="334949" y="347586"/>
                  </a:lnTo>
                  <a:lnTo>
                    <a:pt x="340118" y="343814"/>
                  </a:lnTo>
                  <a:lnTo>
                    <a:pt x="344119" y="340042"/>
                  </a:lnTo>
                  <a:lnTo>
                    <a:pt x="346951" y="339407"/>
                  </a:lnTo>
                  <a:lnTo>
                    <a:pt x="352120" y="341299"/>
                  </a:lnTo>
                  <a:lnTo>
                    <a:pt x="356946" y="341299"/>
                  </a:lnTo>
                  <a:lnTo>
                    <a:pt x="362115" y="340042"/>
                  </a:lnTo>
                  <a:lnTo>
                    <a:pt x="376110" y="334378"/>
                  </a:lnTo>
                  <a:lnTo>
                    <a:pt x="381444" y="330593"/>
                  </a:lnTo>
                  <a:lnTo>
                    <a:pt x="384111" y="324929"/>
                  </a:lnTo>
                  <a:lnTo>
                    <a:pt x="389445" y="316280"/>
                  </a:lnTo>
                  <a:lnTo>
                    <a:pt x="389445" y="312508"/>
                  </a:lnTo>
                  <a:lnTo>
                    <a:pt x="386105" y="306832"/>
                  </a:lnTo>
                  <a:lnTo>
                    <a:pt x="387438" y="301167"/>
                  </a:lnTo>
                  <a:lnTo>
                    <a:pt x="387438" y="298500"/>
                  </a:lnTo>
                  <a:lnTo>
                    <a:pt x="391439" y="289839"/>
                  </a:lnTo>
                  <a:lnTo>
                    <a:pt x="394614" y="286702"/>
                  </a:lnTo>
                  <a:lnTo>
                    <a:pt x="399440" y="286067"/>
                  </a:lnTo>
                  <a:lnTo>
                    <a:pt x="402602" y="286702"/>
                  </a:lnTo>
                  <a:lnTo>
                    <a:pt x="413435" y="288582"/>
                  </a:lnTo>
                  <a:lnTo>
                    <a:pt x="419442" y="290474"/>
                  </a:lnTo>
                  <a:lnTo>
                    <a:pt x="419442" y="290347"/>
                  </a:lnTo>
                  <a:lnTo>
                    <a:pt x="427431" y="292366"/>
                  </a:lnTo>
                  <a:lnTo>
                    <a:pt x="435775" y="295503"/>
                  </a:lnTo>
                  <a:lnTo>
                    <a:pt x="440601" y="298500"/>
                  </a:lnTo>
                  <a:lnTo>
                    <a:pt x="444601" y="301167"/>
                  </a:lnTo>
                  <a:lnTo>
                    <a:pt x="448602" y="303060"/>
                  </a:lnTo>
                  <a:lnTo>
                    <a:pt x="455764" y="306057"/>
                  </a:lnTo>
                  <a:lnTo>
                    <a:pt x="458597" y="306832"/>
                  </a:lnTo>
                  <a:lnTo>
                    <a:pt x="460603" y="309829"/>
                  </a:lnTo>
                  <a:lnTo>
                    <a:pt x="462927" y="311721"/>
                  </a:lnTo>
                  <a:lnTo>
                    <a:pt x="466928" y="313601"/>
                  </a:lnTo>
                  <a:lnTo>
                    <a:pt x="478929" y="316280"/>
                  </a:lnTo>
                  <a:lnTo>
                    <a:pt x="484924" y="319265"/>
                  </a:lnTo>
                  <a:lnTo>
                    <a:pt x="493763" y="323837"/>
                  </a:lnTo>
                  <a:lnTo>
                    <a:pt x="504266" y="325716"/>
                  </a:lnTo>
                  <a:lnTo>
                    <a:pt x="507098" y="328714"/>
                  </a:lnTo>
                  <a:lnTo>
                    <a:pt x="509092" y="331381"/>
                  </a:lnTo>
                  <a:lnTo>
                    <a:pt x="508254" y="333273"/>
                  </a:lnTo>
                  <a:lnTo>
                    <a:pt x="505091" y="337045"/>
                  </a:lnTo>
                  <a:lnTo>
                    <a:pt x="498932" y="341922"/>
                  </a:lnTo>
                  <a:lnTo>
                    <a:pt x="490931" y="348856"/>
                  </a:lnTo>
                  <a:lnTo>
                    <a:pt x="483768" y="356400"/>
                  </a:lnTo>
                  <a:lnTo>
                    <a:pt x="482930" y="358927"/>
                  </a:lnTo>
                  <a:lnTo>
                    <a:pt x="482930" y="362064"/>
                  </a:lnTo>
                  <a:lnTo>
                    <a:pt x="483171" y="362851"/>
                  </a:lnTo>
                  <a:lnTo>
                    <a:pt x="482930" y="362851"/>
                  </a:lnTo>
                  <a:lnTo>
                    <a:pt x="483768" y="365848"/>
                  </a:lnTo>
                  <a:lnTo>
                    <a:pt x="486930" y="368515"/>
                  </a:lnTo>
                  <a:lnTo>
                    <a:pt x="490931" y="370408"/>
                  </a:lnTo>
                  <a:lnTo>
                    <a:pt x="498259" y="375285"/>
                  </a:lnTo>
                  <a:lnTo>
                    <a:pt x="500265" y="377177"/>
                  </a:lnTo>
                  <a:lnTo>
                    <a:pt x="504266" y="379056"/>
                  </a:lnTo>
                  <a:lnTo>
                    <a:pt x="513092" y="379056"/>
                  </a:lnTo>
                  <a:lnTo>
                    <a:pt x="506260" y="377177"/>
                  </a:lnTo>
                  <a:lnTo>
                    <a:pt x="500926" y="375285"/>
                  </a:lnTo>
                  <a:lnTo>
                    <a:pt x="492925" y="368515"/>
                  </a:lnTo>
                  <a:lnTo>
                    <a:pt x="488924" y="365848"/>
                  </a:lnTo>
                  <a:lnTo>
                    <a:pt x="486930" y="364744"/>
                  </a:lnTo>
                  <a:lnTo>
                    <a:pt x="485762" y="362851"/>
                  </a:lnTo>
                  <a:lnTo>
                    <a:pt x="485508" y="362851"/>
                  </a:lnTo>
                  <a:lnTo>
                    <a:pt x="484924" y="362064"/>
                  </a:lnTo>
                  <a:lnTo>
                    <a:pt x="484924" y="358292"/>
                  </a:lnTo>
                  <a:lnTo>
                    <a:pt x="491756" y="350735"/>
                  </a:lnTo>
                  <a:lnTo>
                    <a:pt x="495757" y="346964"/>
                  </a:lnTo>
                  <a:lnTo>
                    <a:pt x="502259" y="343192"/>
                  </a:lnTo>
                  <a:lnTo>
                    <a:pt x="506260" y="341299"/>
                  </a:lnTo>
                  <a:lnTo>
                    <a:pt x="509092" y="337045"/>
                  </a:lnTo>
                  <a:lnTo>
                    <a:pt x="511098" y="334378"/>
                  </a:lnTo>
                  <a:lnTo>
                    <a:pt x="515086" y="333273"/>
                  </a:lnTo>
                  <a:lnTo>
                    <a:pt x="519087" y="332486"/>
                  </a:lnTo>
                  <a:lnTo>
                    <a:pt x="525094" y="333273"/>
                  </a:lnTo>
                  <a:lnTo>
                    <a:pt x="531418" y="333273"/>
                  </a:lnTo>
                  <a:lnTo>
                    <a:pt x="536257" y="332486"/>
                  </a:lnTo>
                  <a:lnTo>
                    <a:pt x="542251" y="329501"/>
                  </a:lnTo>
                  <a:lnTo>
                    <a:pt x="544258" y="328714"/>
                  </a:lnTo>
                  <a:lnTo>
                    <a:pt x="545426" y="326821"/>
                  </a:lnTo>
                  <a:lnTo>
                    <a:pt x="548259" y="321945"/>
                  </a:lnTo>
                  <a:lnTo>
                    <a:pt x="549414" y="321157"/>
                  </a:lnTo>
                  <a:lnTo>
                    <a:pt x="552259" y="321945"/>
                  </a:lnTo>
                  <a:lnTo>
                    <a:pt x="554253" y="323049"/>
                  </a:lnTo>
                  <a:lnTo>
                    <a:pt x="556247" y="323049"/>
                  </a:lnTo>
                  <a:lnTo>
                    <a:pt x="557415" y="321945"/>
                  </a:lnTo>
                  <a:lnTo>
                    <a:pt x="559422" y="320052"/>
                  </a:lnTo>
                  <a:lnTo>
                    <a:pt x="560247" y="317385"/>
                  </a:lnTo>
                  <a:lnTo>
                    <a:pt x="562254" y="317385"/>
                  </a:lnTo>
                  <a:lnTo>
                    <a:pt x="565416" y="319265"/>
                  </a:lnTo>
                  <a:lnTo>
                    <a:pt x="570585" y="323049"/>
                  </a:lnTo>
                  <a:lnTo>
                    <a:pt x="575411" y="323837"/>
                  </a:lnTo>
                  <a:lnTo>
                    <a:pt x="584581" y="324929"/>
                  </a:lnTo>
                  <a:lnTo>
                    <a:pt x="588581" y="325716"/>
                  </a:lnTo>
                  <a:lnTo>
                    <a:pt x="603910" y="324929"/>
                  </a:lnTo>
                  <a:lnTo>
                    <a:pt x="616572" y="323837"/>
                  </a:lnTo>
                  <a:lnTo>
                    <a:pt x="621906" y="324929"/>
                  </a:lnTo>
                  <a:lnTo>
                    <a:pt x="627913" y="325716"/>
                  </a:lnTo>
                  <a:lnTo>
                    <a:pt x="637070" y="325716"/>
                  </a:lnTo>
                  <a:lnTo>
                    <a:pt x="637908" y="324929"/>
                  </a:lnTo>
                  <a:lnTo>
                    <a:pt x="639076" y="323837"/>
                  </a:lnTo>
                  <a:lnTo>
                    <a:pt x="639076" y="318173"/>
                  </a:lnTo>
                  <a:lnTo>
                    <a:pt x="641070" y="313601"/>
                  </a:lnTo>
                  <a:lnTo>
                    <a:pt x="643077" y="310616"/>
                  </a:lnTo>
                  <a:lnTo>
                    <a:pt x="647077" y="308724"/>
                  </a:lnTo>
                  <a:lnTo>
                    <a:pt x="653072" y="307936"/>
                  </a:lnTo>
                  <a:lnTo>
                    <a:pt x="669074" y="307936"/>
                  </a:lnTo>
                  <a:lnTo>
                    <a:pt x="675068" y="306832"/>
                  </a:lnTo>
                  <a:lnTo>
                    <a:pt x="678230" y="306057"/>
                  </a:lnTo>
                  <a:lnTo>
                    <a:pt x="681075" y="304165"/>
                  </a:lnTo>
                  <a:lnTo>
                    <a:pt x="684237" y="303060"/>
                  </a:lnTo>
                  <a:close/>
                </a:path>
                <a:path w="837564" h="407669">
                  <a:moveTo>
                    <a:pt x="764730" y="17157"/>
                  </a:moveTo>
                  <a:lnTo>
                    <a:pt x="758723" y="14478"/>
                  </a:lnTo>
                  <a:lnTo>
                    <a:pt x="751560" y="12585"/>
                  </a:lnTo>
                  <a:lnTo>
                    <a:pt x="745566" y="7708"/>
                  </a:lnTo>
                  <a:lnTo>
                    <a:pt x="740727" y="6451"/>
                  </a:lnTo>
                  <a:lnTo>
                    <a:pt x="736231" y="5664"/>
                  </a:lnTo>
                  <a:lnTo>
                    <a:pt x="730224" y="6451"/>
                  </a:lnTo>
                  <a:lnTo>
                    <a:pt x="725398" y="8343"/>
                  </a:lnTo>
                  <a:lnTo>
                    <a:pt x="719391" y="12585"/>
                  </a:lnTo>
                  <a:lnTo>
                    <a:pt x="709396" y="18249"/>
                  </a:lnTo>
                  <a:lnTo>
                    <a:pt x="701065" y="23914"/>
                  </a:lnTo>
                  <a:lnTo>
                    <a:pt x="697064" y="28486"/>
                  </a:lnTo>
                  <a:lnTo>
                    <a:pt x="695071" y="32258"/>
                  </a:lnTo>
                  <a:lnTo>
                    <a:pt x="693064" y="41694"/>
                  </a:lnTo>
                  <a:lnTo>
                    <a:pt x="691070" y="48463"/>
                  </a:lnTo>
                  <a:lnTo>
                    <a:pt x="691070" y="55232"/>
                  </a:lnTo>
                  <a:lnTo>
                    <a:pt x="692238" y="57124"/>
                  </a:lnTo>
                  <a:lnTo>
                    <a:pt x="697064" y="62788"/>
                  </a:lnTo>
                  <a:lnTo>
                    <a:pt x="702233" y="68453"/>
                  </a:lnTo>
                  <a:lnTo>
                    <a:pt x="706234" y="76161"/>
                  </a:lnTo>
                  <a:lnTo>
                    <a:pt x="709396" y="85598"/>
                  </a:lnTo>
                  <a:lnTo>
                    <a:pt x="710234" y="93154"/>
                  </a:lnTo>
                  <a:lnTo>
                    <a:pt x="710234" y="107467"/>
                  </a:lnTo>
                  <a:lnTo>
                    <a:pt x="709396" y="112039"/>
                  </a:lnTo>
                  <a:lnTo>
                    <a:pt x="707402" y="115023"/>
                  </a:lnTo>
                  <a:lnTo>
                    <a:pt x="702233" y="118795"/>
                  </a:lnTo>
                  <a:lnTo>
                    <a:pt x="700468" y="119583"/>
                  </a:lnTo>
                  <a:lnTo>
                    <a:pt x="700227" y="119583"/>
                  </a:lnTo>
                  <a:lnTo>
                    <a:pt x="696239" y="121475"/>
                  </a:lnTo>
                  <a:lnTo>
                    <a:pt x="691070" y="126352"/>
                  </a:lnTo>
                  <a:lnTo>
                    <a:pt x="687070" y="132016"/>
                  </a:lnTo>
                  <a:lnTo>
                    <a:pt x="683069" y="140830"/>
                  </a:lnTo>
                  <a:lnTo>
                    <a:pt x="682231" y="143344"/>
                  </a:lnTo>
                  <a:lnTo>
                    <a:pt x="679069" y="144602"/>
                  </a:lnTo>
                  <a:lnTo>
                    <a:pt x="677075" y="144602"/>
                  </a:lnTo>
                  <a:lnTo>
                    <a:pt x="672236" y="142722"/>
                  </a:lnTo>
                  <a:lnTo>
                    <a:pt x="659904" y="137680"/>
                  </a:lnTo>
                  <a:lnTo>
                    <a:pt x="649909" y="135166"/>
                  </a:lnTo>
                  <a:lnTo>
                    <a:pt x="645071" y="132803"/>
                  </a:lnTo>
                  <a:lnTo>
                    <a:pt x="641908" y="130911"/>
                  </a:lnTo>
                  <a:lnTo>
                    <a:pt x="633907" y="119583"/>
                  </a:lnTo>
                  <a:lnTo>
                    <a:pt x="633488" y="119583"/>
                  </a:lnTo>
                  <a:lnTo>
                    <a:pt x="631913" y="117703"/>
                  </a:lnTo>
                  <a:lnTo>
                    <a:pt x="627913" y="110147"/>
                  </a:lnTo>
                  <a:lnTo>
                    <a:pt x="622579" y="99923"/>
                  </a:lnTo>
                  <a:lnTo>
                    <a:pt x="615911" y="83718"/>
                  </a:lnTo>
                  <a:lnTo>
                    <a:pt x="612584" y="79933"/>
                  </a:lnTo>
                  <a:lnTo>
                    <a:pt x="607910" y="72377"/>
                  </a:lnTo>
                  <a:lnTo>
                    <a:pt x="604583" y="69240"/>
                  </a:lnTo>
                  <a:lnTo>
                    <a:pt x="601916" y="67348"/>
                  </a:lnTo>
                  <a:lnTo>
                    <a:pt x="597408" y="65455"/>
                  </a:lnTo>
                  <a:lnTo>
                    <a:pt x="595414" y="62788"/>
                  </a:lnTo>
                  <a:lnTo>
                    <a:pt x="592582" y="57912"/>
                  </a:lnTo>
                  <a:lnTo>
                    <a:pt x="591413" y="53340"/>
                  </a:lnTo>
                  <a:lnTo>
                    <a:pt x="589419" y="46570"/>
                  </a:lnTo>
                  <a:lnTo>
                    <a:pt x="586587" y="41694"/>
                  </a:lnTo>
                  <a:lnTo>
                    <a:pt x="582587" y="34150"/>
                  </a:lnTo>
                  <a:lnTo>
                    <a:pt x="579412" y="31470"/>
                  </a:lnTo>
                  <a:lnTo>
                    <a:pt x="552259" y="4559"/>
                  </a:lnTo>
                  <a:lnTo>
                    <a:pt x="540334" y="1892"/>
                  </a:lnTo>
                  <a:lnTo>
                    <a:pt x="535419" y="787"/>
                  </a:lnTo>
                  <a:lnTo>
                    <a:pt x="529094" y="0"/>
                  </a:lnTo>
                  <a:lnTo>
                    <a:pt x="523087" y="0"/>
                  </a:lnTo>
                  <a:lnTo>
                    <a:pt x="519087" y="1892"/>
                  </a:lnTo>
                  <a:lnTo>
                    <a:pt x="515086" y="4559"/>
                  </a:lnTo>
                  <a:lnTo>
                    <a:pt x="509092" y="9601"/>
                  </a:lnTo>
                  <a:lnTo>
                    <a:pt x="505091" y="13373"/>
                  </a:lnTo>
                  <a:lnTo>
                    <a:pt x="498259" y="17157"/>
                  </a:lnTo>
                  <a:lnTo>
                    <a:pt x="495757" y="20929"/>
                  </a:lnTo>
                  <a:lnTo>
                    <a:pt x="493763" y="24701"/>
                  </a:lnTo>
                  <a:lnTo>
                    <a:pt x="489762" y="31470"/>
                  </a:lnTo>
                  <a:lnTo>
                    <a:pt x="487768" y="37134"/>
                  </a:lnTo>
                  <a:lnTo>
                    <a:pt x="486930" y="43586"/>
                  </a:lnTo>
                  <a:lnTo>
                    <a:pt x="486930" y="52247"/>
                  </a:lnTo>
                  <a:lnTo>
                    <a:pt x="488924" y="56019"/>
                  </a:lnTo>
                  <a:lnTo>
                    <a:pt x="491756" y="60896"/>
                  </a:lnTo>
                  <a:lnTo>
                    <a:pt x="496925" y="66560"/>
                  </a:lnTo>
                  <a:lnTo>
                    <a:pt x="502259" y="70497"/>
                  </a:lnTo>
                  <a:lnTo>
                    <a:pt x="510260" y="78676"/>
                  </a:lnTo>
                  <a:lnTo>
                    <a:pt x="512254" y="80568"/>
                  </a:lnTo>
                  <a:lnTo>
                    <a:pt x="513092" y="85598"/>
                  </a:lnTo>
                  <a:lnTo>
                    <a:pt x="516255" y="88112"/>
                  </a:lnTo>
                  <a:lnTo>
                    <a:pt x="517093" y="91262"/>
                  </a:lnTo>
                  <a:lnTo>
                    <a:pt x="519087" y="94259"/>
                  </a:lnTo>
                  <a:lnTo>
                    <a:pt x="526262" y="103695"/>
                  </a:lnTo>
                  <a:lnTo>
                    <a:pt x="530250" y="111252"/>
                  </a:lnTo>
                  <a:lnTo>
                    <a:pt x="533425" y="120688"/>
                  </a:lnTo>
                  <a:lnTo>
                    <a:pt x="533425" y="121475"/>
                  </a:lnTo>
                  <a:lnTo>
                    <a:pt x="534250" y="127139"/>
                  </a:lnTo>
                  <a:lnTo>
                    <a:pt x="532257" y="133908"/>
                  </a:lnTo>
                  <a:lnTo>
                    <a:pt x="531418" y="137058"/>
                  </a:lnTo>
                  <a:lnTo>
                    <a:pt x="524256" y="137058"/>
                  </a:lnTo>
                  <a:lnTo>
                    <a:pt x="519087" y="137680"/>
                  </a:lnTo>
                  <a:lnTo>
                    <a:pt x="515086" y="137058"/>
                  </a:lnTo>
                  <a:lnTo>
                    <a:pt x="502932" y="137058"/>
                  </a:lnTo>
                  <a:lnTo>
                    <a:pt x="485762" y="137058"/>
                  </a:lnTo>
                  <a:lnTo>
                    <a:pt x="478929" y="137680"/>
                  </a:lnTo>
                  <a:lnTo>
                    <a:pt x="470928" y="137680"/>
                  </a:lnTo>
                  <a:lnTo>
                    <a:pt x="463765" y="137058"/>
                  </a:lnTo>
                  <a:lnTo>
                    <a:pt x="460603" y="137680"/>
                  </a:lnTo>
                  <a:lnTo>
                    <a:pt x="433870" y="169151"/>
                  </a:lnTo>
                  <a:lnTo>
                    <a:pt x="433768" y="173723"/>
                  </a:lnTo>
                  <a:lnTo>
                    <a:pt x="428599" y="176707"/>
                  </a:lnTo>
                  <a:lnTo>
                    <a:pt x="423443" y="175920"/>
                  </a:lnTo>
                  <a:lnTo>
                    <a:pt x="417436" y="173723"/>
                  </a:lnTo>
                  <a:lnTo>
                    <a:pt x="417436" y="177812"/>
                  </a:lnTo>
                  <a:lnTo>
                    <a:pt x="418604" y="177812"/>
                  </a:lnTo>
                  <a:lnTo>
                    <a:pt x="425437" y="178600"/>
                  </a:lnTo>
                  <a:lnTo>
                    <a:pt x="431774" y="177812"/>
                  </a:lnTo>
                  <a:lnTo>
                    <a:pt x="433247" y="176707"/>
                  </a:lnTo>
                  <a:lnTo>
                    <a:pt x="435775" y="174815"/>
                  </a:lnTo>
                  <a:lnTo>
                    <a:pt x="436600" y="169151"/>
                  </a:lnTo>
                  <a:lnTo>
                    <a:pt x="462927" y="139573"/>
                  </a:lnTo>
                  <a:lnTo>
                    <a:pt x="466928" y="138938"/>
                  </a:lnTo>
                  <a:lnTo>
                    <a:pt x="471766" y="139573"/>
                  </a:lnTo>
                  <a:lnTo>
                    <a:pt x="484924" y="139573"/>
                  </a:lnTo>
                  <a:lnTo>
                    <a:pt x="487210" y="138938"/>
                  </a:lnTo>
                  <a:lnTo>
                    <a:pt x="491756" y="137680"/>
                  </a:lnTo>
                  <a:lnTo>
                    <a:pt x="511098" y="137680"/>
                  </a:lnTo>
                  <a:lnTo>
                    <a:pt x="515086" y="138938"/>
                  </a:lnTo>
                  <a:lnTo>
                    <a:pt x="520255" y="139573"/>
                  </a:lnTo>
                  <a:lnTo>
                    <a:pt x="526262" y="138938"/>
                  </a:lnTo>
                  <a:lnTo>
                    <a:pt x="531418" y="138938"/>
                  </a:lnTo>
                  <a:lnTo>
                    <a:pt x="533425" y="137058"/>
                  </a:lnTo>
                  <a:lnTo>
                    <a:pt x="534250" y="132016"/>
                  </a:lnTo>
                  <a:lnTo>
                    <a:pt x="536257" y="125247"/>
                  </a:lnTo>
                  <a:lnTo>
                    <a:pt x="535419" y="121475"/>
                  </a:lnTo>
                  <a:lnTo>
                    <a:pt x="535419" y="119583"/>
                  </a:lnTo>
                  <a:lnTo>
                    <a:pt x="534924" y="119583"/>
                  </a:lnTo>
                  <a:lnTo>
                    <a:pt x="534250" y="116916"/>
                  </a:lnTo>
                  <a:lnTo>
                    <a:pt x="530250" y="108254"/>
                  </a:lnTo>
                  <a:lnTo>
                    <a:pt x="527088" y="102590"/>
                  </a:lnTo>
                  <a:lnTo>
                    <a:pt x="521093" y="96139"/>
                  </a:lnTo>
                  <a:lnTo>
                    <a:pt x="517093" y="89382"/>
                  </a:lnTo>
                  <a:lnTo>
                    <a:pt x="513092" y="79933"/>
                  </a:lnTo>
                  <a:lnTo>
                    <a:pt x="509092" y="76161"/>
                  </a:lnTo>
                  <a:lnTo>
                    <a:pt x="498932" y="65455"/>
                  </a:lnTo>
                  <a:lnTo>
                    <a:pt x="494931" y="60896"/>
                  </a:lnTo>
                  <a:lnTo>
                    <a:pt x="490931" y="55232"/>
                  </a:lnTo>
                  <a:lnTo>
                    <a:pt x="488924" y="52247"/>
                  </a:lnTo>
                  <a:lnTo>
                    <a:pt x="488924" y="41694"/>
                  </a:lnTo>
                  <a:lnTo>
                    <a:pt x="508254" y="12585"/>
                  </a:lnTo>
                  <a:lnTo>
                    <a:pt x="515086" y="5664"/>
                  </a:lnTo>
                  <a:lnTo>
                    <a:pt x="520255" y="2679"/>
                  </a:lnTo>
                  <a:lnTo>
                    <a:pt x="523087" y="1892"/>
                  </a:lnTo>
                  <a:lnTo>
                    <a:pt x="529094" y="1892"/>
                  </a:lnTo>
                  <a:lnTo>
                    <a:pt x="537425" y="2679"/>
                  </a:lnTo>
                  <a:lnTo>
                    <a:pt x="545426" y="4559"/>
                  </a:lnTo>
                  <a:lnTo>
                    <a:pt x="557415" y="7708"/>
                  </a:lnTo>
                  <a:lnTo>
                    <a:pt x="561416" y="10223"/>
                  </a:lnTo>
                  <a:lnTo>
                    <a:pt x="566585" y="13373"/>
                  </a:lnTo>
                  <a:lnTo>
                    <a:pt x="570585" y="16370"/>
                  </a:lnTo>
                  <a:lnTo>
                    <a:pt x="573417" y="22034"/>
                  </a:lnTo>
                  <a:lnTo>
                    <a:pt x="576580" y="27698"/>
                  </a:lnTo>
                  <a:lnTo>
                    <a:pt x="578586" y="32258"/>
                  </a:lnTo>
                  <a:lnTo>
                    <a:pt x="580580" y="36029"/>
                  </a:lnTo>
                  <a:lnTo>
                    <a:pt x="583412" y="39814"/>
                  </a:lnTo>
                  <a:lnTo>
                    <a:pt x="586587" y="44691"/>
                  </a:lnTo>
                  <a:lnTo>
                    <a:pt x="589419" y="52247"/>
                  </a:lnTo>
                  <a:lnTo>
                    <a:pt x="591413" y="60896"/>
                  </a:lnTo>
                  <a:lnTo>
                    <a:pt x="594575" y="64668"/>
                  </a:lnTo>
                  <a:lnTo>
                    <a:pt x="597408" y="68453"/>
                  </a:lnTo>
                  <a:lnTo>
                    <a:pt x="600583" y="69240"/>
                  </a:lnTo>
                  <a:lnTo>
                    <a:pt x="604583" y="72377"/>
                  </a:lnTo>
                  <a:lnTo>
                    <a:pt x="607910" y="73012"/>
                  </a:lnTo>
                  <a:lnTo>
                    <a:pt x="610577" y="78041"/>
                  </a:lnTo>
                  <a:lnTo>
                    <a:pt x="613918" y="83718"/>
                  </a:lnTo>
                  <a:lnTo>
                    <a:pt x="616572" y="90004"/>
                  </a:lnTo>
                  <a:lnTo>
                    <a:pt x="622579" y="102590"/>
                  </a:lnTo>
                  <a:lnTo>
                    <a:pt x="628573" y="115811"/>
                  </a:lnTo>
                  <a:lnTo>
                    <a:pt x="659066" y="138938"/>
                  </a:lnTo>
                  <a:lnTo>
                    <a:pt x="671068" y="144602"/>
                  </a:lnTo>
                  <a:lnTo>
                    <a:pt x="678230" y="146494"/>
                  </a:lnTo>
                  <a:lnTo>
                    <a:pt x="680237" y="145237"/>
                  </a:lnTo>
                  <a:lnTo>
                    <a:pt x="681177" y="144602"/>
                  </a:lnTo>
                  <a:lnTo>
                    <a:pt x="683069" y="143344"/>
                  </a:lnTo>
                  <a:lnTo>
                    <a:pt x="686231" y="140830"/>
                  </a:lnTo>
                  <a:lnTo>
                    <a:pt x="687070" y="135166"/>
                  </a:lnTo>
                  <a:lnTo>
                    <a:pt x="689063" y="132803"/>
                  </a:lnTo>
                  <a:lnTo>
                    <a:pt x="692708" y="130911"/>
                  </a:lnTo>
                  <a:lnTo>
                    <a:pt x="694232" y="130136"/>
                  </a:lnTo>
                  <a:lnTo>
                    <a:pt x="700227" y="128244"/>
                  </a:lnTo>
                  <a:lnTo>
                    <a:pt x="705396" y="128244"/>
                  </a:lnTo>
                  <a:lnTo>
                    <a:pt x="710234" y="129032"/>
                  </a:lnTo>
                  <a:lnTo>
                    <a:pt x="718235" y="132016"/>
                  </a:lnTo>
                  <a:lnTo>
                    <a:pt x="730224" y="135801"/>
                  </a:lnTo>
                  <a:lnTo>
                    <a:pt x="733564" y="135801"/>
                  </a:lnTo>
                  <a:lnTo>
                    <a:pt x="737565" y="135166"/>
                  </a:lnTo>
                  <a:lnTo>
                    <a:pt x="741565" y="133908"/>
                  </a:lnTo>
                  <a:lnTo>
                    <a:pt x="728230" y="133908"/>
                  </a:lnTo>
                  <a:lnTo>
                    <a:pt x="717397" y="129032"/>
                  </a:lnTo>
                  <a:lnTo>
                    <a:pt x="713867" y="128244"/>
                  </a:lnTo>
                  <a:lnTo>
                    <a:pt x="705396" y="126352"/>
                  </a:lnTo>
                  <a:lnTo>
                    <a:pt x="701065" y="126352"/>
                  </a:lnTo>
                  <a:lnTo>
                    <a:pt x="695071" y="128244"/>
                  </a:lnTo>
                  <a:lnTo>
                    <a:pt x="690232" y="130911"/>
                  </a:lnTo>
                  <a:lnTo>
                    <a:pt x="692238" y="128244"/>
                  </a:lnTo>
                  <a:lnTo>
                    <a:pt x="697064" y="123367"/>
                  </a:lnTo>
                  <a:lnTo>
                    <a:pt x="702233" y="119583"/>
                  </a:lnTo>
                  <a:lnTo>
                    <a:pt x="709396" y="115023"/>
                  </a:lnTo>
                  <a:lnTo>
                    <a:pt x="711403" y="110147"/>
                  </a:lnTo>
                  <a:lnTo>
                    <a:pt x="712228" y="104482"/>
                  </a:lnTo>
                  <a:lnTo>
                    <a:pt x="712228" y="96139"/>
                  </a:lnTo>
                  <a:lnTo>
                    <a:pt x="695071" y="57912"/>
                  </a:lnTo>
                  <a:lnTo>
                    <a:pt x="692238" y="54127"/>
                  </a:lnTo>
                  <a:lnTo>
                    <a:pt x="692238" y="47358"/>
                  </a:lnTo>
                  <a:lnTo>
                    <a:pt x="694232" y="43586"/>
                  </a:lnTo>
                  <a:lnTo>
                    <a:pt x="696239" y="37922"/>
                  </a:lnTo>
                  <a:lnTo>
                    <a:pt x="697064" y="32258"/>
                  </a:lnTo>
                  <a:lnTo>
                    <a:pt x="698233" y="28486"/>
                  </a:lnTo>
                  <a:lnTo>
                    <a:pt x="705396" y="22821"/>
                  </a:lnTo>
                  <a:lnTo>
                    <a:pt x="715403" y="17157"/>
                  </a:lnTo>
                  <a:lnTo>
                    <a:pt x="721398" y="13373"/>
                  </a:lnTo>
                  <a:lnTo>
                    <a:pt x="726224" y="10223"/>
                  </a:lnTo>
                  <a:lnTo>
                    <a:pt x="730224" y="7708"/>
                  </a:lnTo>
                  <a:lnTo>
                    <a:pt x="735558" y="7708"/>
                  </a:lnTo>
                  <a:lnTo>
                    <a:pt x="740727" y="8343"/>
                  </a:lnTo>
                  <a:lnTo>
                    <a:pt x="745566" y="9601"/>
                  </a:lnTo>
                  <a:lnTo>
                    <a:pt x="754722" y="14478"/>
                  </a:lnTo>
                  <a:lnTo>
                    <a:pt x="758723" y="16370"/>
                  </a:lnTo>
                  <a:lnTo>
                    <a:pt x="764730" y="17157"/>
                  </a:lnTo>
                  <a:close/>
                </a:path>
                <a:path w="837564" h="407669">
                  <a:moveTo>
                    <a:pt x="813206" y="313601"/>
                  </a:moveTo>
                  <a:lnTo>
                    <a:pt x="807885" y="313601"/>
                  </a:lnTo>
                  <a:lnTo>
                    <a:pt x="799884" y="313601"/>
                  </a:lnTo>
                  <a:lnTo>
                    <a:pt x="799884" y="320052"/>
                  </a:lnTo>
                  <a:lnTo>
                    <a:pt x="798715" y="320052"/>
                  </a:lnTo>
                  <a:lnTo>
                    <a:pt x="797890" y="317385"/>
                  </a:lnTo>
                  <a:lnTo>
                    <a:pt x="793889" y="314388"/>
                  </a:lnTo>
                  <a:lnTo>
                    <a:pt x="790714" y="312508"/>
                  </a:lnTo>
                  <a:lnTo>
                    <a:pt x="787311" y="310616"/>
                  </a:lnTo>
                  <a:lnTo>
                    <a:pt x="785888" y="309829"/>
                  </a:lnTo>
                  <a:lnTo>
                    <a:pt x="781888" y="308724"/>
                  </a:lnTo>
                  <a:lnTo>
                    <a:pt x="777887" y="309829"/>
                  </a:lnTo>
                  <a:lnTo>
                    <a:pt x="771563" y="311721"/>
                  </a:lnTo>
                  <a:lnTo>
                    <a:pt x="769556" y="310616"/>
                  </a:lnTo>
                  <a:lnTo>
                    <a:pt x="762723" y="308724"/>
                  </a:lnTo>
                  <a:lnTo>
                    <a:pt x="758723" y="308724"/>
                  </a:lnTo>
                  <a:lnTo>
                    <a:pt x="752729" y="307936"/>
                  </a:lnTo>
                  <a:lnTo>
                    <a:pt x="747560" y="308724"/>
                  </a:lnTo>
                  <a:lnTo>
                    <a:pt x="745566" y="308724"/>
                  </a:lnTo>
                  <a:lnTo>
                    <a:pt x="743559" y="307936"/>
                  </a:lnTo>
                  <a:lnTo>
                    <a:pt x="736231" y="306832"/>
                  </a:lnTo>
                  <a:lnTo>
                    <a:pt x="731558" y="306057"/>
                  </a:lnTo>
                  <a:lnTo>
                    <a:pt x="723392" y="304952"/>
                  </a:lnTo>
                  <a:lnTo>
                    <a:pt x="717397" y="306832"/>
                  </a:lnTo>
                  <a:lnTo>
                    <a:pt x="715403" y="306057"/>
                  </a:lnTo>
                  <a:lnTo>
                    <a:pt x="714235" y="304952"/>
                  </a:lnTo>
                  <a:lnTo>
                    <a:pt x="714235" y="303060"/>
                  </a:lnTo>
                  <a:lnTo>
                    <a:pt x="715403" y="299288"/>
                  </a:lnTo>
                  <a:lnTo>
                    <a:pt x="714908" y="298500"/>
                  </a:lnTo>
                  <a:lnTo>
                    <a:pt x="714235" y="297395"/>
                  </a:lnTo>
                  <a:lnTo>
                    <a:pt x="712228" y="296138"/>
                  </a:lnTo>
                  <a:lnTo>
                    <a:pt x="709396" y="297395"/>
                  </a:lnTo>
                  <a:lnTo>
                    <a:pt x="707402" y="298500"/>
                  </a:lnTo>
                  <a:lnTo>
                    <a:pt x="702233" y="302272"/>
                  </a:lnTo>
                  <a:lnTo>
                    <a:pt x="693064" y="302272"/>
                  </a:lnTo>
                  <a:lnTo>
                    <a:pt x="690232" y="303060"/>
                  </a:lnTo>
                  <a:lnTo>
                    <a:pt x="684237" y="303060"/>
                  </a:lnTo>
                  <a:lnTo>
                    <a:pt x="688238" y="304165"/>
                  </a:lnTo>
                  <a:lnTo>
                    <a:pt x="697064" y="304165"/>
                  </a:lnTo>
                  <a:lnTo>
                    <a:pt x="700227" y="303060"/>
                  </a:lnTo>
                  <a:lnTo>
                    <a:pt x="704227" y="302272"/>
                  </a:lnTo>
                  <a:lnTo>
                    <a:pt x="709396" y="299288"/>
                  </a:lnTo>
                  <a:lnTo>
                    <a:pt x="711403" y="298500"/>
                  </a:lnTo>
                  <a:lnTo>
                    <a:pt x="712228" y="298500"/>
                  </a:lnTo>
                  <a:lnTo>
                    <a:pt x="712228" y="306057"/>
                  </a:lnTo>
                  <a:lnTo>
                    <a:pt x="713397" y="306832"/>
                  </a:lnTo>
                  <a:lnTo>
                    <a:pt x="715403" y="307936"/>
                  </a:lnTo>
                  <a:lnTo>
                    <a:pt x="720229" y="306832"/>
                  </a:lnTo>
                  <a:lnTo>
                    <a:pt x="726224" y="306057"/>
                  </a:lnTo>
                  <a:lnTo>
                    <a:pt x="730224" y="306832"/>
                  </a:lnTo>
                  <a:lnTo>
                    <a:pt x="737565" y="307936"/>
                  </a:lnTo>
                  <a:lnTo>
                    <a:pt x="741565" y="309829"/>
                  </a:lnTo>
                  <a:lnTo>
                    <a:pt x="749554" y="309829"/>
                  </a:lnTo>
                  <a:lnTo>
                    <a:pt x="754722" y="308724"/>
                  </a:lnTo>
                  <a:lnTo>
                    <a:pt x="758723" y="309829"/>
                  </a:lnTo>
                  <a:lnTo>
                    <a:pt x="766724" y="311721"/>
                  </a:lnTo>
                  <a:lnTo>
                    <a:pt x="769556" y="313601"/>
                  </a:lnTo>
                  <a:lnTo>
                    <a:pt x="772718" y="313601"/>
                  </a:lnTo>
                  <a:lnTo>
                    <a:pt x="775893" y="311721"/>
                  </a:lnTo>
                  <a:lnTo>
                    <a:pt x="779894" y="310616"/>
                  </a:lnTo>
                  <a:lnTo>
                    <a:pt x="783894" y="310616"/>
                  </a:lnTo>
                  <a:lnTo>
                    <a:pt x="786726" y="312508"/>
                  </a:lnTo>
                  <a:lnTo>
                    <a:pt x="791883" y="314388"/>
                  </a:lnTo>
                  <a:lnTo>
                    <a:pt x="794715" y="316280"/>
                  </a:lnTo>
                  <a:lnTo>
                    <a:pt x="796721" y="320052"/>
                  </a:lnTo>
                  <a:lnTo>
                    <a:pt x="798715" y="321157"/>
                  </a:lnTo>
                  <a:lnTo>
                    <a:pt x="800722" y="321945"/>
                  </a:lnTo>
                  <a:lnTo>
                    <a:pt x="801890" y="320052"/>
                  </a:lnTo>
                  <a:lnTo>
                    <a:pt x="801890" y="316280"/>
                  </a:lnTo>
                  <a:lnTo>
                    <a:pt x="802716" y="315493"/>
                  </a:lnTo>
                  <a:lnTo>
                    <a:pt x="809053" y="315493"/>
                  </a:lnTo>
                  <a:lnTo>
                    <a:pt x="811885" y="314388"/>
                  </a:lnTo>
                  <a:lnTo>
                    <a:pt x="813206" y="313601"/>
                  </a:lnTo>
                  <a:close/>
                </a:path>
                <a:path w="837564" h="407669">
                  <a:moveTo>
                    <a:pt x="837044" y="291731"/>
                  </a:moveTo>
                  <a:lnTo>
                    <a:pt x="829043" y="297395"/>
                  </a:lnTo>
                  <a:lnTo>
                    <a:pt x="819886" y="306057"/>
                  </a:lnTo>
                  <a:lnTo>
                    <a:pt x="813879" y="310616"/>
                  </a:lnTo>
                  <a:lnTo>
                    <a:pt x="811047" y="312508"/>
                  </a:lnTo>
                  <a:lnTo>
                    <a:pt x="815047" y="312508"/>
                  </a:lnTo>
                  <a:lnTo>
                    <a:pt x="819048" y="309829"/>
                  </a:lnTo>
                  <a:lnTo>
                    <a:pt x="823887" y="303060"/>
                  </a:lnTo>
                  <a:lnTo>
                    <a:pt x="831049" y="297395"/>
                  </a:lnTo>
                  <a:lnTo>
                    <a:pt x="837044" y="291731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5" name="object 3625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4606742" y="1673664"/>
              <a:ext cx="155645" cy="244997"/>
            </a:xfrm>
            <a:prstGeom prst="rect">
              <a:avLst/>
            </a:prstGeom>
          </p:spPr>
        </p:pic>
        <p:sp>
          <p:nvSpPr>
            <p:cNvPr id="3626" name="object 3626"/>
            <p:cNvSpPr/>
            <p:nvPr/>
          </p:nvSpPr>
          <p:spPr>
            <a:xfrm>
              <a:off x="4305783" y="1916774"/>
              <a:ext cx="419734" cy="123825"/>
            </a:xfrm>
            <a:custGeom>
              <a:avLst/>
              <a:gdLst/>
              <a:ahLst/>
              <a:cxnLst/>
              <a:rect l="l" t="t" r="r" b="b"/>
              <a:pathLst>
                <a:path w="419735" h="123825">
                  <a:moveTo>
                    <a:pt x="2832" y="62783"/>
                  </a:moveTo>
                  <a:lnTo>
                    <a:pt x="0" y="62783"/>
                  </a:lnTo>
                  <a:lnTo>
                    <a:pt x="0" y="66560"/>
                  </a:lnTo>
                  <a:lnTo>
                    <a:pt x="2832" y="66560"/>
                  </a:lnTo>
                  <a:lnTo>
                    <a:pt x="9998" y="69235"/>
                  </a:lnTo>
                  <a:lnTo>
                    <a:pt x="16831" y="72224"/>
                  </a:lnTo>
                  <a:lnTo>
                    <a:pt x="27329" y="76001"/>
                  </a:lnTo>
                  <a:lnTo>
                    <a:pt x="35995" y="80564"/>
                  </a:lnTo>
                  <a:lnTo>
                    <a:pt x="47326" y="85442"/>
                  </a:lnTo>
                  <a:lnTo>
                    <a:pt x="53326" y="90005"/>
                  </a:lnTo>
                  <a:lnTo>
                    <a:pt x="62491" y="95670"/>
                  </a:lnTo>
                  <a:lnTo>
                    <a:pt x="71323" y="98659"/>
                  </a:lnTo>
                  <a:lnTo>
                    <a:pt x="79322" y="100548"/>
                  </a:lnTo>
                  <a:lnTo>
                    <a:pt x="91320" y="103695"/>
                  </a:lnTo>
                  <a:lnTo>
                    <a:pt x="97653" y="105583"/>
                  </a:lnTo>
                  <a:lnTo>
                    <a:pt x="102485" y="106212"/>
                  </a:lnTo>
                  <a:lnTo>
                    <a:pt x="114484" y="109359"/>
                  </a:lnTo>
                  <a:lnTo>
                    <a:pt x="123649" y="111248"/>
                  </a:lnTo>
                  <a:lnTo>
                    <a:pt x="134981" y="112034"/>
                  </a:lnTo>
                  <a:lnTo>
                    <a:pt x="141647" y="113136"/>
                  </a:lnTo>
                  <a:lnTo>
                    <a:pt x="151645" y="115024"/>
                  </a:lnTo>
                  <a:lnTo>
                    <a:pt x="172976" y="118801"/>
                  </a:lnTo>
                  <a:lnTo>
                    <a:pt x="192140" y="118801"/>
                  </a:lnTo>
                  <a:lnTo>
                    <a:pt x="199305" y="119587"/>
                  </a:lnTo>
                  <a:lnTo>
                    <a:pt x="205305" y="120689"/>
                  </a:lnTo>
                  <a:lnTo>
                    <a:pt x="213304" y="121476"/>
                  </a:lnTo>
                  <a:lnTo>
                    <a:pt x="231301" y="121476"/>
                  </a:lnTo>
                  <a:lnTo>
                    <a:pt x="242466" y="123364"/>
                  </a:lnTo>
                  <a:lnTo>
                    <a:pt x="259297" y="123364"/>
                  </a:lnTo>
                  <a:lnTo>
                    <a:pt x="266463" y="122577"/>
                  </a:lnTo>
                  <a:lnTo>
                    <a:pt x="270462" y="120689"/>
                  </a:lnTo>
                  <a:lnTo>
                    <a:pt x="237300" y="120689"/>
                  </a:lnTo>
                  <a:lnTo>
                    <a:pt x="229301" y="119587"/>
                  </a:lnTo>
                  <a:lnTo>
                    <a:pt x="190140" y="115811"/>
                  </a:lnTo>
                  <a:lnTo>
                    <a:pt x="164144" y="113923"/>
                  </a:lnTo>
                  <a:lnTo>
                    <a:pt x="155645" y="112034"/>
                  </a:lnTo>
                  <a:lnTo>
                    <a:pt x="148979" y="111248"/>
                  </a:lnTo>
                  <a:lnTo>
                    <a:pt x="135648" y="109359"/>
                  </a:lnTo>
                  <a:lnTo>
                    <a:pt x="128982" y="107471"/>
                  </a:lnTo>
                  <a:lnTo>
                    <a:pt x="111651" y="107471"/>
                  </a:lnTo>
                  <a:lnTo>
                    <a:pt x="106485" y="105583"/>
                  </a:lnTo>
                  <a:lnTo>
                    <a:pt x="80488" y="97558"/>
                  </a:lnTo>
                  <a:lnTo>
                    <a:pt x="73323" y="95670"/>
                  </a:lnTo>
                  <a:lnTo>
                    <a:pt x="68490" y="95670"/>
                  </a:lnTo>
                  <a:lnTo>
                    <a:pt x="63324" y="92995"/>
                  </a:lnTo>
                  <a:lnTo>
                    <a:pt x="49326" y="84340"/>
                  </a:lnTo>
                  <a:lnTo>
                    <a:pt x="37994" y="77889"/>
                  </a:lnTo>
                  <a:lnTo>
                    <a:pt x="29329" y="74113"/>
                  </a:lnTo>
                  <a:lnTo>
                    <a:pt x="20830" y="71123"/>
                  </a:lnTo>
                  <a:lnTo>
                    <a:pt x="16831" y="68448"/>
                  </a:lnTo>
                  <a:lnTo>
                    <a:pt x="9998" y="65458"/>
                  </a:lnTo>
                  <a:lnTo>
                    <a:pt x="2832" y="62783"/>
                  </a:lnTo>
                  <a:close/>
                </a:path>
                <a:path w="419735" h="123825">
                  <a:moveTo>
                    <a:pt x="300370" y="108101"/>
                  </a:moveTo>
                  <a:lnTo>
                    <a:pt x="295792" y="108101"/>
                  </a:lnTo>
                  <a:lnTo>
                    <a:pt x="308957" y="113923"/>
                  </a:lnTo>
                  <a:lnTo>
                    <a:pt x="325788" y="123364"/>
                  </a:lnTo>
                  <a:lnTo>
                    <a:pt x="331787" y="123364"/>
                  </a:lnTo>
                  <a:lnTo>
                    <a:pt x="321789" y="118801"/>
                  </a:lnTo>
                  <a:lnTo>
                    <a:pt x="304958" y="110146"/>
                  </a:lnTo>
                  <a:lnTo>
                    <a:pt x="300370" y="108101"/>
                  </a:lnTo>
                  <a:close/>
                </a:path>
                <a:path w="419735" h="123825">
                  <a:moveTo>
                    <a:pt x="419442" y="115811"/>
                  </a:moveTo>
                  <a:lnTo>
                    <a:pt x="414609" y="119587"/>
                  </a:lnTo>
                  <a:lnTo>
                    <a:pt x="410610" y="123364"/>
                  </a:lnTo>
                  <a:lnTo>
                    <a:pt x="414609" y="123364"/>
                  </a:lnTo>
                  <a:lnTo>
                    <a:pt x="419442" y="118801"/>
                  </a:lnTo>
                  <a:lnTo>
                    <a:pt x="419442" y="115811"/>
                  </a:lnTo>
                  <a:close/>
                </a:path>
                <a:path w="419735" h="123825">
                  <a:moveTo>
                    <a:pt x="318956" y="0"/>
                  </a:moveTo>
                  <a:lnTo>
                    <a:pt x="315789" y="0"/>
                  </a:lnTo>
                  <a:lnTo>
                    <a:pt x="316956" y="2674"/>
                  </a:lnTo>
                  <a:lnTo>
                    <a:pt x="316956" y="8339"/>
                  </a:lnTo>
                  <a:lnTo>
                    <a:pt x="317789" y="12116"/>
                  </a:lnTo>
                  <a:lnTo>
                    <a:pt x="316956" y="21871"/>
                  </a:lnTo>
                  <a:lnTo>
                    <a:pt x="315789" y="32099"/>
                  </a:lnTo>
                  <a:lnTo>
                    <a:pt x="313790" y="43429"/>
                  </a:lnTo>
                  <a:lnTo>
                    <a:pt x="313790" y="52241"/>
                  </a:lnTo>
                  <a:lnTo>
                    <a:pt x="312957" y="56804"/>
                  </a:lnTo>
                  <a:lnTo>
                    <a:pt x="309790" y="61682"/>
                  </a:lnTo>
                  <a:lnTo>
                    <a:pt x="306957" y="68448"/>
                  </a:lnTo>
                  <a:lnTo>
                    <a:pt x="302958" y="77889"/>
                  </a:lnTo>
                  <a:lnTo>
                    <a:pt x="299792" y="86229"/>
                  </a:lnTo>
                  <a:lnTo>
                    <a:pt x="296625" y="91893"/>
                  </a:lnTo>
                  <a:lnTo>
                    <a:pt x="292626" y="98660"/>
                  </a:lnTo>
                  <a:lnTo>
                    <a:pt x="289793" y="104324"/>
                  </a:lnTo>
                  <a:lnTo>
                    <a:pt x="284627" y="108101"/>
                  </a:lnTo>
                  <a:lnTo>
                    <a:pt x="278461" y="113136"/>
                  </a:lnTo>
                  <a:lnTo>
                    <a:pt x="270462" y="116912"/>
                  </a:lnTo>
                  <a:lnTo>
                    <a:pt x="262463" y="119587"/>
                  </a:lnTo>
                  <a:lnTo>
                    <a:pt x="254465" y="120689"/>
                  </a:lnTo>
                  <a:lnTo>
                    <a:pt x="270462" y="120689"/>
                  </a:lnTo>
                  <a:lnTo>
                    <a:pt x="274462" y="118801"/>
                  </a:lnTo>
                  <a:lnTo>
                    <a:pt x="280628" y="115811"/>
                  </a:lnTo>
                  <a:lnTo>
                    <a:pt x="285794" y="113923"/>
                  </a:lnTo>
                  <a:lnTo>
                    <a:pt x="287793" y="113136"/>
                  </a:lnTo>
                  <a:lnTo>
                    <a:pt x="293792" y="108101"/>
                  </a:lnTo>
                  <a:lnTo>
                    <a:pt x="300370" y="108101"/>
                  </a:lnTo>
                  <a:lnTo>
                    <a:pt x="298958" y="107471"/>
                  </a:lnTo>
                  <a:lnTo>
                    <a:pt x="294626" y="106212"/>
                  </a:lnTo>
                  <a:lnTo>
                    <a:pt x="294626" y="104324"/>
                  </a:lnTo>
                  <a:lnTo>
                    <a:pt x="295792" y="100548"/>
                  </a:lnTo>
                  <a:lnTo>
                    <a:pt x="299792" y="91893"/>
                  </a:lnTo>
                  <a:lnTo>
                    <a:pt x="301791" y="88117"/>
                  </a:lnTo>
                  <a:lnTo>
                    <a:pt x="303791" y="80564"/>
                  </a:lnTo>
                  <a:lnTo>
                    <a:pt x="305791" y="74899"/>
                  </a:lnTo>
                  <a:lnTo>
                    <a:pt x="312957" y="63570"/>
                  </a:lnTo>
                  <a:lnTo>
                    <a:pt x="315789" y="56017"/>
                  </a:lnTo>
                  <a:lnTo>
                    <a:pt x="316956" y="52241"/>
                  </a:lnTo>
                  <a:lnTo>
                    <a:pt x="316956" y="37764"/>
                  </a:lnTo>
                  <a:lnTo>
                    <a:pt x="317789" y="32099"/>
                  </a:lnTo>
                  <a:lnTo>
                    <a:pt x="318956" y="24546"/>
                  </a:lnTo>
                  <a:lnTo>
                    <a:pt x="320955" y="15105"/>
                  </a:lnTo>
                  <a:lnTo>
                    <a:pt x="320955" y="13217"/>
                  </a:lnTo>
                  <a:lnTo>
                    <a:pt x="319789" y="9441"/>
                  </a:lnTo>
                  <a:lnTo>
                    <a:pt x="318956" y="3776"/>
                  </a:lnTo>
                  <a:lnTo>
                    <a:pt x="318956" y="0"/>
                  </a:lnTo>
                  <a:close/>
                </a:path>
                <a:path w="419735" h="123825">
                  <a:moveTo>
                    <a:pt x="119650" y="106212"/>
                  </a:moveTo>
                  <a:lnTo>
                    <a:pt x="111651" y="107471"/>
                  </a:lnTo>
                  <a:lnTo>
                    <a:pt x="128982" y="107471"/>
                  </a:lnTo>
                  <a:lnTo>
                    <a:pt x="119650" y="10621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4519087" y="2044859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>
                  <a:moveTo>
                    <a:pt x="0" y="0"/>
                  </a:moveTo>
                  <a:lnTo>
                    <a:pt x="203305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4723219" y="1987905"/>
              <a:ext cx="419734" cy="78105"/>
            </a:xfrm>
            <a:custGeom>
              <a:avLst/>
              <a:gdLst/>
              <a:ahLst/>
              <a:cxnLst/>
              <a:rect l="l" t="t" r="r" b="b"/>
              <a:pathLst>
                <a:path w="419735" h="78105">
                  <a:moveTo>
                    <a:pt x="419608" y="19977"/>
                  </a:moveTo>
                  <a:lnTo>
                    <a:pt x="413613" y="18097"/>
                  </a:lnTo>
                  <a:lnTo>
                    <a:pt x="402450" y="16992"/>
                  </a:lnTo>
                  <a:lnTo>
                    <a:pt x="398449" y="16992"/>
                  </a:lnTo>
                  <a:lnTo>
                    <a:pt x="395274" y="18884"/>
                  </a:lnTo>
                  <a:lnTo>
                    <a:pt x="391274" y="22656"/>
                  </a:lnTo>
                  <a:lnTo>
                    <a:pt x="386448" y="34455"/>
                  </a:lnTo>
                  <a:lnTo>
                    <a:pt x="383286" y="42011"/>
                  </a:lnTo>
                  <a:lnTo>
                    <a:pt x="380453" y="46570"/>
                  </a:lnTo>
                  <a:lnTo>
                    <a:pt x="376453" y="49568"/>
                  </a:lnTo>
                  <a:lnTo>
                    <a:pt x="372452" y="50355"/>
                  </a:lnTo>
                  <a:lnTo>
                    <a:pt x="367284" y="51447"/>
                  </a:lnTo>
                  <a:lnTo>
                    <a:pt x="363283" y="50355"/>
                  </a:lnTo>
                  <a:lnTo>
                    <a:pt x="362623" y="50355"/>
                  </a:lnTo>
                  <a:lnTo>
                    <a:pt x="359283" y="49568"/>
                  </a:lnTo>
                  <a:lnTo>
                    <a:pt x="353288" y="48463"/>
                  </a:lnTo>
                  <a:lnTo>
                    <a:pt x="348119" y="48463"/>
                  </a:lnTo>
                  <a:lnTo>
                    <a:pt x="347586" y="50355"/>
                  </a:lnTo>
                  <a:lnTo>
                    <a:pt x="347281" y="50355"/>
                  </a:lnTo>
                  <a:lnTo>
                    <a:pt x="347281" y="51447"/>
                  </a:lnTo>
                  <a:lnTo>
                    <a:pt x="347281" y="52235"/>
                  </a:lnTo>
                  <a:lnTo>
                    <a:pt x="347281" y="56019"/>
                  </a:lnTo>
                  <a:lnTo>
                    <a:pt x="354114" y="62776"/>
                  </a:lnTo>
                  <a:lnTo>
                    <a:pt x="357289" y="65455"/>
                  </a:lnTo>
                  <a:lnTo>
                    <a:pt x="359283" y="68453"/>
                  </a:lnTo>
                  <a:lnTo>
                    <a:pt x="358114" y="70332"/>
                  </a:lnTo>
                  <a:lnTo>
                    <a:pt x="354114" y="72224"/>
                  </a:lnTo>
                  <a:lnTo>
                    <a:pt x="350113" y="73329"/>
                  </a:lnTo>
                  <a:lnTo>
                    <a:pt x="349288" y="74117"/>
                  </a:lnTo>
                  <a:lnTo>
                    <a:pt x="348119" y="75996"/>
                  </a:lnTo>
                  <a:lnTo>
                    <a:pt x="346125" y="75209"/>
                  </a:lnTo>
                  <a:lnTo>
                    <a:pt x="342125" y="72224"/>
                  </a:lnTo>
                  <a:lnTo>
                    <a:pt x="336118" y="67348"/>
                  </a:lnTo>
                  <a:lnTo>
                    <a:pt x="332117" y="65455"/>
                  </a:lnTo>
                  <a:lnTo>
                    <a:pt x="322795" y="63563"/>
                  </a:lnTo>
                  <a:lnTo>
                    <a:pt x="305955" y="61683"/>
                  </a:lnTo>
                  <a:lnTo>
                    <a:pt x="294792" y="60896"/>
                  </a:lnTo>
                  <a:lnTo>
                    <a:pt x="289623" y="61683"/>
                  </a:lnTo>
                  <a:lnTo>
                    <a:pt x="284797" y="63563"/>
                  </a:lnTo>
                  <a:lnTo>
                    <a:pt x="281635" y="62776"/>
                  </a:lnTo>
                  <a:lnTo>
                    <a:pt x="278790" y="60896"/>
                  </a:lnTo>
                  <a:lnTo>
                    <a:pt x="276796" y="57111"/>
                  </a:lnTo>
                  <a:lnTo>
                    <a:pt x="275628" y="55232"/>
                  </a:lnTo>
                  <a:lnTo>
                    <a:pt x="277634" y="50355"/>
                  </a:lnTo>
                  <a:lnTo>
                    <a:pt x="277431" y="50355"/>
                  </a:lnTo>
                  <a:lnTo>
                    <a:pt x="279628" y="43903"/>
                  </a:lnTo>
                  <a:lnTo>
                    <a:pt x="281635" y="39027"/>
                  </a:lnTo>
                  <a:lnTo>
                    <a:pt x="281635" y="33197"/>
                  </a:lnTo>
                  <a:lnTo>
                    <a:pt x="260794" y="18097"/>
                  </a:lnTo>
                  <a:lnTo>
                    <a:pt x="253631" y="18097"/>
                  </a:lnTo>
                  <a:lnTo>
                    <a:pt x="246468" y="16992"/>
                  </a:lnTo>
                  <a:lnTo>
                    <a:pt x="238467" y="16205"/>
                  </a:lnTo>
                  <a:lnTo>
                    <a:pt x="230987" y="15100"/>
                  </a:lnTo>
                  <a:lnTo>
                    <a:pt x="225640" y="14312"/>
                  </a:lnTo>
                  <a:lnTo>
                    <a:pt x="219138" y="12433"/>
                  </a:lnTo>
                  <a:lnTo>
                    <a:pt x="215138" y="12433"/>
                  </a:lnTo>
                  <a:lnTo>
                    <a:pt x="210477" y="14312"/>
                  </a:lnTo>
                  <a:lnTo>
                    <a:pt x="199136" y="20764"/>
                  </a:lnTo>
                  <a:lnTo>
                    <a:pt x="191147" y="23761"/>
                  </a:lnTo>
                  <a:lnTo>
                    <a:pt x="185978" y="26428"/>
                  </a:lnTo>
                  <a:lnTo>
                    <a:pt x="179971" y="26428"/>
                  </a:lnTo>
                  <a:lnTo>
                    <a:pt x="173977" y="25641"/>
                  </a:lnTo>
                  <a:lnTo>
                    <a:pt x="167982" y="25641"/>
                  </a:lnTo>
                  <a:lnTo>
                    <a:pt x="157975" y="26428"/>
                  </a:lnTo>
                  <a:lnTo>
                    <a:pt x="150812" y="28321"/>
                  </a:lnTo>
                  <a:lnTo>
                    <a:pt x="146812" y="29425"/>
                  </a:lnTo>
                  <a:lnTo>
                    <a:pt x="142811" y="30213"/>
                  </a:lnTo>
                  <a:lnTo>
                    <a:pt x="137985" y="30213"/>
                  </a:lnTo>
                  <a:lnTo>
                    <a:pt x="135978" y="28321"/>
                  </a:lnTo>
                  <a:lnTo>
                    <a:pt x="129984" y="19977"/>
                  </a:lnTo>
                  <a:lnTo>
                    <a:pt x="126822" y="13220"/>
                  </a:lnTo>
                  <a:lnTo>
                    <a:pt x="122821" y="6769"/>
                  </a:lnTo>
                  <a:lnTo>
                    <a:pt x="119646" y="2984"/>
                  </a:lnTo>
                  <a:lnTo>
                    <a:pt x="115646" y="1104"/>
                  </a:lnTo>
                  <a:lnTo>
                    <a:pt x="111658" y="0"/>
                  </a:lnTo>
                  <a:lnTo>
                    <a:pt x="105651" y="0"/>
                  </a:lnTo>
                  <a:lnTo>
                    <a:pt x="76327" y="22656"/>
                  </a:lnTo>
                  <a:lnTo>
                    <a:pt x="74320" y="33197"/>
                  </a:lnTo>
                  <a:lnTo>
                    <a:pt x="72326" y="36982"/>
                  </a:lnTo>
                  <a:lnTo>
                    <a:pt x="68326" y="39027"/>
                  </a:lnTo>
                  <a:lnTo>
                    <a:pt x="60325" y="40906"/>
                  </a:lnTo>
                  <a:lnTo>
                    <a:pt x="48323" y="40906"/>
                  </a:lnTo>
                  <a:lnTo>
                    <a:pt x="41160" y="39027"/>
                  </a:lnTo>
                  <a:lnTo>
                    <a:pt x="38531" y="38239"/>
                  </a:lnTo>
                  <a:lnTo>
                    <a:pt x="34328" y="36982"/>
                  </a:lnTo>
                  <a:lnTo>
                    <a:pt x="21170" y="36982"/>
                  </a:lnTo>
                  <a:lnTo>
                    <a:pt x="15163" y="38239"/>
                  </a:lnTo>
                  <a:lnTo>
                    <a:pt x="9169" y="40119"/>
                  </a:lnTo>
                  <a:lnTo>
                    <a:pt x="5168" y="42799"/>
                  </a:lnTo>
                  <a:lnTo>
                    <a:pt x="0" y="46570"/>
                  </a:lnTo>
                  <a:lnTo>
                    <a:pt x="0" y="49568"/>
                  </a:lnTo>
                  <a:lnTo>
                    <a:pt x="3162" y="46570"/>
                  </a:lnTo>
                  <a:lnTo>
                    <a:pt x="7162" y="43903"/>
                  </a:lnTo>
                  <a:lnTo>
                    <a:pt x="13995" y="40119"/>
                  </a:lnTo>
                  <a:lnTo>
                    <a:pt x="20332" y="39027"/>
                  </a:lnTo>
                  <a:lnTo>
                    <a:pt x="26327" y="38239"/>
                  </a:lnTo>
                  <a:lnTo>
                    <a:pt x="38328" y="40119"/>
                  </a:lnTo>
                  <a:lnTo>
                    <a:pt x="44323" y="42799"/>
                  </a:lnTo>
                  <a:lnTo>
                    <a:pt x="51155" y="44691"/>
                  </a:lnTo>
                  <a:lnTo>
                    <a:pt x="59486" y="43903"/>
                  </a:lnTo>
                  <a:lnTo>
                    <a:pt x="67487" y="42011"/>
                  </a:lnTo>
                  <a:lnTo>
                    <a:pt x="70307" y="40906"/>
                  </a:lnTo>
                  <a:lnTo>
                    <a:pt x="72326" y="40119"/>
                  </a:lnTo>
                  <a:lnTo>
                    <a:pt x="76327" y="33197"/>
                  </a:lnTo>
                  <a:lnTo>
                    <a:pt x="78320" y="28321"/>
                  </a:lnTo>
                  <a:lnTo>
                    <a:pt x="80327" y="18097"/>
                  </a:lnTo>
                  <a:lnTo>
                    <a:pt x="82321" y="12433"/>
                  </a:lnTo>
                  <a:lnTo>
                    <a:pt x="83489" y="9436"/>
                  </a:lnTo>
                  <a:lnTo>
                    <a:pt x="91655" y="4876"/>
                  </a:lnTo>
                  <a:lnTo>
                    <a:pt x="98818" y="2984"/>
                  </a:lnTo>
                  <a:lnTo>
                    <a:pt x="104825" y="1104"/>
                  </a:lnTo>
                  <a:lnTo>
                    <a:pt x="110820" y="1892"/>
                  </a:lnTo>
                  <a:lnTo>
                    <a:pt x="115646" y="4876"/>
                  </a:lnTo>
                  <a:lnTo>
                    <a:pt x="119646" y="6769"/>
                  </a:lnTo>
                  <a:lnTo>
                    <a:pt x="122821" y="13220"/>
                  </a:lnTo>
                  <a:lnTo>
                    <a:pt x="127977" y="20764"/>
                  </a:lnTo>
                  <a:lnTo>
                    <a:pt x="131978" y="26428"/>
                  </a:lnTo>
                  <a:lnTo>
                    <a:pt x="132816" y="28321"/>
                  </a:lnTo>
                  <a:lnTo>
                    <a:pt x="134810" y="30213"/>
                  </a:lnTo>
                  <a:lnTo>
                    <a:pt x="137985" y="32575"/>
                  </a:lnTo>
                  <a:lnTo>
                    <a:pt x="141986" y="32575"/>
                  </a:lnTo>
                  <a:lnTo>
                    <a:pt x="147980" y="31305"/>
                  </a:lnTo>
                  <a:lnTo>
                    <a:pt x="150190" y="30213"/>
                  </a:lnTo>
                  <a:lnTo>
                    <a:pt x="153974" y="28321"/>
                  </a:lnTo>
                  <a:lnTo>
                    <a:pt x="161150" y="27533"/>
                  </a:lnTo>
                  <a:lnTo>
                    <a:pt x="177977" y="27533"/>
                  </a:lnTo>
                  <a:lnTo>
                    <a:pt x="185140" y="28321"/>
                  </a:lnTo>
                  <a:lnTo>
                    <a:pt x="189141" y="27533"/>
                  </a:lnTo>
                  <a:lnTo>
                    <a:pt x="191846" y="26428"/>
                  </a:lnTo>
                  <a:lnTo>
                    <a:pt x="196469" y="24549"/>
                  </a:lnTo>
                  <a:lnTo>
                    <a:pt x="210477" y="16992"/>
                  </a:lnTo>
                  <a:lnTo>
                    <a:pt x="215138" y="15100"/>
                  </a:lnTo>
                  <a:lnTo>
                    <a:pt x="221132" y="15100"/>
                  </a:lnTo>
                  <a:lnTo>
                    <a:pt x="228473" y="16205"/>
                  </a:lnTo>
                  <a:lnTo>
                    <a:pt x="241630" y="18884"/>
                  </a:lnTo>
                  <a:lnTo>
                    <a:pt x="251637" y="19977"/>
                  </a:lnTo>
                  <a:lnTo>
                    <a:pt x="267627" y="22656"/>
                  </a:lnTo>
                  <a:lnTo>
                    <a:pt x="271627" y="24549"/>
                  </a:lnTo>
                  <a:lnTo>
                    <a:pt x="275628" y="27533"/>
                  </a:lnTo>
                  <a:lnTo>
                    <a:pt x="278790" y="31305"/>
                  </a:lnTo>
                  <a:lnTo>
                    <a:pt x="278790" y="36982"/>
                  </a:lnTo>
                  <a:lnTo>
                    <a:pt x="277634" y="42011"/>
                  </a:lnTo>
                  <a:lnTo>
                    <a:pt x="273634" y="52235"/>
                  </a:lnTo>
                  <a:lnTo>
                    <a:pt x="274027" y="52235"/>
                  </a:lnTo>
                  <a:lnTo>
                    <a:pt x="272796" y="55232"/>
                  </a:lnTo>
                  <a:lnTo>
                    <a:pt x="272796" y="57899"/>
                  </a:lnTo>
                  <a:lnTo>
                    <a:pt x="273634" y="61683"/>
                  </a:lnTo>
                  <a:lnTo>
                    <a:pt x="276796" y="64668"/>
                  </a:lnTo>
                  <a:lnTo>
                    <a:pt x="280797" y="65455"/>
                  </a:lnTo>
                  <a:lnTo>
                    <a:pt x="285623" y="65455"/>
                  </a:lnTo>
                  <a:lnTo>
                    <a:pt x="291630" y="63563"/>
                  </a:lnTo>
                  <a:lnTo>
                    <a:pt x="298792" y="63563"/>
                  </a:lnTo>
                  <a:lnTo>
                    <a:pt x="305955" y="64668"/>
                  </a:lnTo>
                  <a:lnTo>
                    <a:pt x="328117" y="66560"/>
                  </a:lnTo>
                  <a:lnTo>
                    <a:pt x="333286" y="68453"/>
                  </a:lnTo>
                  <a:lnTo>
                    <a:pt x="337286" y="71120"/>
                  </a:lnTo>
                  <a:lnTo>
                    <a:pt x="345287" y="77889"/>
                  </a:lnTo>
                  <a:lnTo>
                    <a:pt x="348119" y="77101"/>
                  </a:lnTo>
                  <a:lnTo>
                    <a:pt x="349961" y="75996"/>
                  </a:lnTo>
                  <a:lnTo>
                    <a:pt x="351282" y="75209"/>
                  </a:lnTo>
                  <a:lnTo>
                    <a:pt x="354114" y="74117"/>
                  </a:lnTo>
                  <a:lnTo>
                    <a:pt x="359283" y="74117"/>
                  </a:lnTo>
                  <a:lnTo>
                    <a:pt x="361289" y="72224"/>
                  </a:lnTo>
                  <a:lnTo>
                    <a:pt x="362115" y="67348"/>
                  </a:lnTo>
                  <a:lnTo>
                    <a:pt x="362115" y="63563"/>
                  </a:lnTo>
                  <a:lnTo>
                    <a:pt x="360121" y="62776"/>
                  </a:lnTo>
                  <a:lnTo>
                    <a:pt x="352120" y="57111"/>
                  </a:lnTo>
                  <a:lnTo>
                    <a:pt x="350113" y="54127"/>
                  </a:lnTo>
                  <a:lnTo>
                    <a:pt x="350113" y="52235"/>
                  </a:lnTo>
                  <a:lnTo>
                    <a:pt x="350113" y="51447"/>
                  </a:lnTo>
                  <a:lnTo>
                    <a:pt x="353288" y="50355"/>
                  </a:lnTo>
                  <a:lnTo>
                    <a:pt x="362115" y="53340"/>
                  </a:lnTo>
                  <a:lnTo>
                    <a:pt x="374446" y="53340"/>
                  </a:lnTo>
                  <a:lnTo>
                    <a:pt x="379285" y="52235"/>
                  </a:lnTo>
                  <a:lnTo>
                    <a:pt x="380111" y="51447"/>
                  </a:lnTo>
                  <a:lnTo>
                    <a:pt x="381279" y="50355"/>
                  </a:lnTo>
                  <a:lnTo>
                    <a:pt x="380860" y="50355"/>
                  </a:lnTo>
                  <a:lnTo>
                    <a:pt x="387286" y="42799"/>
                  </a:lnTo>
                  <a:lnTo>
                    <a:pt x="388442" y="36982"/>
                  </a:lnTo>
                  <a:lnTo>
                    <a:pt x="389280" y="30213"/>
                  </a:lnTo>
                  <a:lnTo>
                    <a:pt x="393280" y="25641"/>
                  </a:lnTo>
                  <a:lnTo>
                    <a:pt x="397281" y="21869"/>
                  </a:lnTo>
                  <a:lnTo>
                    <a:pt x="402450" y="19977"/>
                  </a:lnTo>
                  <a:lnTo>
                    <a:pt x="412445" y="20764"/>
                  </a:lnTo>
                  <a:lnTo>
                    <a:pt x="419608" y="23761"/>
                  </a:lnTo>
                  <a:lnTo>
                    <a:pt x="419608" y="1997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9" name="object 3629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5140835" y="1916774"/>
              <a:ext cx="156145" cy="166006"/>
            </a:xfrm>
            <a:prstGeom prst="rect">
              <a:avLst/>
            </a:prstGeom>
          </p:spPr>
        </p:pic>
        <p:sp>
          <p:nvSpPr>
            <p:cNvPr id="3630" name="object 3630"/>
            <p:cNvSpPr/>
            <p:nvPr/>
          </p:nvSpPr>
          <p:spPr>
            <a:xfrm>
              <a:off x="2639178" y="1192638"/>
              <a:ext cx="3342640" cy="972185"/>
            </a:xfrm>
            <a:custGeom>
              <a:avLst/>
              <a:gdLst/>
              <a:ahLst/>
              <a:cxnLst/>
              <a:rect l="l" t="t" r="r" b="b"/>
              <a:pathLst>
                <a:path w="3342640" h="972185">
                  <a:moveTo>
                    <a:pt x="161977" y="494716"/>
                  </a:moveTo>
                  <a:lnTo>
                    <a:pt x="159978" y="486376"/>
                  </a:lnTo>
                  <a:lnTo>
                    <a:pt x="159144" y="479610"/>
                  </a:lnTo>
                  <a:lnTo>
                    <a:pt x="157978" y="469382"/>
                  </a:lnTo>
                  <a:lnTo>
                    <a:pt x="159144" y="453961"/>
                  </a:lnTo>
                  <a:lnTo>
                    <a:pt x="159144" y="444520"/>
                  </a:lnTo>
                  <a:lnTo>
                    <a:pt x="159144" y="442632"/>
                  </a:lnTo>
                  <a:lnTo>
                    <a:pt x="159978" y="441845"/>
                  </a:lnTo>
                  <a:lnTo>
                    <a:pt x="163144" y="441845"/>
                  </a:lnTo>
                  <a:lnTo>
                    <a:pt x="171143" y="444520"/>
                  </a:lnTo>
                  <a:lnTo>
                    <a:pt x="180475" y="448297"/>
                  </a:lnTo>
                  <a:lnTo>
                    <a:pt x="185141" y="452073"/>
                  </a:lnTo>
                  <a:lnTo>
                    <a:pt x="189140" y="455063"/>
                  </a:lnTo>
                  <a:lnTo>
                    <a:pt x="193140" y="458839"/>
                  </a:lnTo>
                  <a:lnTo>
                    <a:pt x="201139" y="468280"/>
                  </a:lnTo>
                  <a:lnTo>
                    <a:pt x="209304" y="478823"/>
                  </a:lnTo>
                  <a:lnTo>
                    <a:pt x="216470" y="488264"/>
                  </a:lnTo>
                  <a:lnTo>
                    <a:pt x="226468" y="498492"/>
                  </a:lnTo>
                  <a:lnTo>
                    <a:pt x="294792" y="541292"/>
                  </a:lnTo>
                  <a:lnTo>
                    <a:pt x="346119" y="572605"/>
                  </a:lnTo>
                  <a:lnTo>
                    <a:pt x="362450" y="582046"/>
                  </a:lnTo>
                  <a:lnTo>
                    <a:pt x="375281" y="590071"/>
                  </a:lnTo>
                  <a:lnTo>
                    <a:pt x="389613" y="595736"/>
                  </a:lnTo>
                  <a:lnTo>
                    <a:pt x="398445" y="598411"/>
                  </a:lnTo>
                  <a:lnTo>
                    <a:pt x="407610" y="600299"/>
                  </a:lnTo>
                  <a:lnTo>
                    <a:pt x="419609" y="602187"/>
                  </a:lnTo>
                  <a:lnTo>
                    <a:pt x="458103" y="608954"/>
                  </a:lnTo>
                  <a:lnTo>
                    <a:pt x="491265" y="614618"/>
                  </a:lnTo>
                  <a:lnTo>
                    <a:pt x="511263" y="619181"/>
                  </a:lnTo>
                  <a:lnTo>
                    <a:pt x="530593" y="622958"/>
                  </a:lnTo>
                  <a:lnTo>
                    <a:pt x="539259" y="625948"/>
                  </a:lnTo>
                  <a:lnTo>
                    <a:pt x="569755" y="637277"/>
                  </a:lnTo>
                  <a:lnTo>
                    <a:pt x="587752" y="644200"/>
                  </a:lnTo>
                  <a:lnTo>
                    <a:pt x="607749" y="651753"/>
                  </a:lnTo>
                  <a:lnTo>
                    <a:pt x="632913" y="661195"/>
                  </a:lnTo>
                  <a:lnTo>
                    <a:pt x="656909" y="670636"/>
                  </a:lnTo>
                  <a:lnTo>
                    <a:pt x="666241" y="675514"/>
                  </a:lnTo>
                  <a:lnTo>
                    <a:pt x="677407" y="681178"/>
                  </a:lnTo>
                  <a:lnTo>
                    <a:pt x="689405" y="687630"/>
                  </a:lnTo>
                  <a:lnTo>
                    <a:pt x="715401" y="701949"/>
                  </a:lnTo>
                  <a:lnTo>
                    <a:pt x="740565" y="718314"/>
                  </a:lnTo>
                  <a:lnTo>
                    <a:pt x="758562" y="727755"/>
                  </a:lnTo>
                  <a:lnTo>
                    <a:pt x="761728" y="730430"/>
                  </a:lnTo>
                  <a:lnTo>
                    <a:pt x="775726" y="742861"/>
                  </a:lnTo>
                  <a:lnTo>
                    <a:pt x="787725" y="751515"/>
                  </a:lnTo>
                  <a:lnTo>
                    <a:pt x="795724" y="757966"/>
                  </a:lnTo>
                  <a:lnTo>
                    <a:pt x="804222" y="763631"/>
                  </a:lnTo>
                  <a:lnTo>
                    <a:pt x="810222" y="767407"/>
                  </a:lnTo>
                  <a:lnTo>
                    <a:pt x="805056" y="762844"/>
                  </a:lnTo>
                  <a:lnTo>
                    <a:pt x="797057" y="755291"/>
                  </a:lnTo>
                  <a:lnTo>
                    <a:pt x="795724" y="752302"/>
                  </a:lnTo>
                  <a:lnTo>
                    <a:pt x="795724" y="749627"/>
                  </a:lnTo>
                  <a:lnTo>
                    <a:pt x="799056" y="741759"/>
                  </a:lnTo>
                  <a:lnTo>
                    <a:pt x="803056" y="731531"/>
                  </a:lnTo>
                  <a:lnTo>
                    <a:pt x="805056" y="726653"/>
                  </a:lnTo>
                  <a:lnTo>
                    <a:pt x="808222" y="722877"/>
                  </a:lnTo>
                  <a:lnTo>
                    <a:pt x="810222" y="720202"/>
                  </a:lnTo>
                  <a:lnTo>
                    <a:pt x="815054" y="717212"/>
                  </a:lnTo>
                  <a:lnTo>
                    <a:pt x="821053" y="715324"/>
                  </a:lnTo>
                  <a:lnTo>
                    <a:pt x="833385" y="713436"/>
                  </a:lnTo>
                  <a:lnTo>
                    <a:pt x="846217" y="712649"/>
                  </a:lnTo>
                  <a:lnTo>
                    <a:pt x="856215" y="711547"/>
                  </a:lnTo>
                  <a:lnTo>
                    <a:pt x="884545" y="694396"/>
                  </a:lnTo>
                  <a:lnTo>
                    <a:pt x="888711" y="688731"/>
                  </a:lnTo>
                  <a:lnTo>
                    <a:pt x="939870" y="676300"/>
                  </a:lnTo>
                  <a:lnTo>
                    <a:pt x="947036" y="675514"/>
                  </a:lnTo>
                  <a:lnTo>
                    <a:pt x="953035" y="673625"/>
                  </a:lnTo>
                  <a:lnTo>
                    <a:pt x="959035" y="672524"/>
                  </a:lnTo>
                  <a:lnTo>
                    <a:pt x="963034" y="668747"/>
                  </a:lnTo>
                  <a:lnTo>
                    <a:pt x="967867" y="663870"/>
                  </a:lnTo>
                  <a:lnTo>
                    <a:pt x="975032" y="656317"/>
                  </a:lnTo>
                  <a:lnTo>
                    <a:pt x="979032" y="652540"/>
                  </a:lnTo>
                  <a:lnTo>
                    <a:pt x="984198" y="649865"/>
                  </a:lnTo>
                  <a:lnTo>
                    <a:pt x="991030" y="647977"/>
                  </a:lnTo>
                  <a:lnTo>
                    <a:pt x="997029" y="646875"/>
                  </a:lnTo>
                  <a:lnTo>
                    <a:pt x="1006195" y="646875"/>
                  </a:lnTo>
                  <a:lnTo>
                    <a:pt x="1016193" y="644830"/>
                  </a:lnTo>
                  <a:lnTo>
                    <a:pt x="1023526" y="642942"/>
                  </a:lnTo>
                  <a:lnTo>
                    <a:pt x="1026192" y="642312"/>
                  </a:lnTo>
                  <a:lnTo>
                    <a:pt x="1030191" y="639165"/>
                  </a:lnTo>
                  <a:lnTo>
                    <a:pt x="1047522" y="595736"/>
                  </a:lnTo>
                  <a:lnTo>
                    <a:pt x="1048689" y="592746"/>
                  </a:lnTo>
                  <a:lnTo>
                    <a:pt x="1050689" y="588970"/>
                  </a:lnTo>
                  <a:lnTo>
                    <a:pt x="1056688" y="585193"/>
                  </a:lnTo>
                  <a:lnTo>
                    <a:pt x="1067520" y="579529"/>
                  </a:lnTo>
                  <a:lnTo>
                    <a:pt x="1076685" y="576382"/>
                  </a:lnTo>
                  <a:lnTo>
                    <a:pt x="1083851" y="572605"/>
                  </a:lnTo>
                  <a:lnTo>
                    <a:pt x="1086684" y="570717"/>
                  </a:lnTo>
                  <a:lnTo>
                    <a:pt x="1091850" y="564423"/>
                  </a:lnTo>
                  <a:lnTo>
                    <a:pt x="1095849" y="554824"/>
                  </a:lnTo>
                  <a:lnTo>
                    <a:pt x="1096682" y="549946"/>
                  </a:lnTo>
                  <a:lnTo>
                    <a:pt x="1097849" y="548058"/>
                  </a:lnTo>
                  <a:lnTo>
                    <a:pt x="1099849" y="546170"/>
                  </a:lnTo>
                  <a:lnTo>
                    <a:pt x="1103848" y="544282"/>
                  </a:lnTo>
                  <a:lnTo>
                    <a:pt x="1109014" y="541292"/>
                  </a:lnTo>
                  <a:lnTo>
                    <a:pt x="1117846" y="539404"/>
                  </a:lnTo>
                  <a:lnTo>
                    <a:pt x="1127845" y="537516"/>
                  </a:lnTo>
                  <a:lnTo>
                    <a:pt x="1139176" y="535627"/>
                  </a:lnTo>
                  <a:lnTo>
                    <a:pt x="1147175" y="535627"/>
                  </a:lnTo>
                  <a:lnTo>
                    <a:pt x="1154341" y="534841"/>
                  </a:lnTo>
                  <a:lnTo>
                    <a:pt x="1176338" y="518633"/>
                  </a:lnTo>
                  <a:lnTo>
                    <a:pt x="1181504" y="512969"/>
                  </a:lnTo>
                  <a:lnTo>
                    <a:pt x="1184337" y="508405"/>
                  </a:lnTo>
                  <a:lnTo>
                    <a:pt x="1186337" y="506517"/>
                  </a:lnTo>
                  <a:lnTo>
                    <a:pt x="1189503" y="503527"/>
                  </a:lnTo>
                  <a:lnTo>
                    <a:pt x="1196335" y="498492"/>
                  </a:lnTo>
                  <a:lnTo>
                    <a:pt x="1198335" y="495817"/>
                  </a:lnTo>
                  <a:lnTo>
                    <a:pt x="1200335" y="489051"/>
                  </a:lnTo>
                  <a:lnTo>
                    <a:pt x="1201501" y="480711"/>
                  </a:lnTo>
                  <a:lnTo>
                    <a:pt x="1203501" y="473158"/>
                  </a:lnTo>
                  <a:lnTo>
                    <a:pt x="1205501" y="466392"/>
                  </a:lnTo>
                  <a:lnTo>
                    <a:pt x="1205501" y="463717"/>
                  </a:lnTo>
                  <a:lnTo>
                    <a:pt x="1205501" y="459626"/>
                  </a:lnTo>
                  <a:lnTo>
                    <a:pt x="1205501" y="453175"/>
                  </a:lnTo>
                  <a:lnTo>
                    <a:pt x="1205501" y="450185"/>
                  </a:lnTo>
                  <a:lnTo>
                    <a:pt x="1210333" y="445622"/>
                  </a:lnTo>
                  <a:lnTo>
                    <a:pt x="1216666" y="438698"/>
                  </a:lnTo>
                  <a:lnTo>
                    <a:pt x="1223498" y="428628"/>
                  </a:lnTo>
                  <a:lnTo>
                    <a:pt x="1228664" y="421704"/>
                  </a:lnTo>
                  <a:lnTo>
                    <a:pt x="1232664" y="416039"/>
                  </a:lnTo>
                  <a:lnTo>
                    <a:pt x="1237496" y="412263"/>
                  </a:lnTo>
                  <a:lnTo>
                    <a:pt x="1247995" y="407385"/>
                  </a:lnTo>
                  <a:lnTo>
                    <a:pt x="1269992" y="399045"/>
                  </a:lnTo>
                  <a:lnTo>
                    <a:pt x="1283990" y="393381"/>
                  </a:lnTo>
                  <a:lnTo>
                    <a:pt x="1289989" y="392279"/>
                  </a:lnTo>
                  <a:lnTo>
                    <a:pt x="1297155" y="392279"/>
                  </a:lnTo>
                  <a:lnTo>
                    <a:pt x="1301987" y="393381"/>
                  </a:lnTo>
                  <a:lnTo>
                    <a:pt x="1305987" y="395269"/>
                  </a:lnTo>
                  <a:lnTo>
                    <a:pt x="1315152" y="400934"/>
                  </a:lnTo>
                  <a:lnTo>
                    <a:pt x="1323151" y="404710"/>
                  </a:lnTo>
                  <a:lnTo>
                    <a:pt x="1328317" y="406598"/>
                  </a:lnTo>
                  <a:lnTo>
                    <a:pt x="1331150" y="405497"/>
                  </a:lnTo>
                  <a:lnTo>
                    <a:pt x="1334316" y="403609"/>
                  </a:lnTo>
                  <a:lnTo>
                    <a:pt x="1338316" y="399832"/>
                  </a:lnTo>
                  <a:lnTo>
                    <a:pt x="1343148" y="392279"/>
                  </a:lnTo>
                  <a:lnTo>
                    <a:pt x="1351647" y="379062"/>
                  </a:lnTo>
                  <a:lnTo>
                    <a:pt x="1358313" y="370250"/>
                  </a:lnTo>
                  <a:lnTo>
                    <a:pt x="1361646" y="366473"/>
                  </a:lnTo>
                  <a:lnTo>
                    <a:pt x="1363646" y="365844"/>
                  </a:lnTo>
                  <a:lnTo>
                    <a:pt x="1366312" y="363956"/>
                  </a:lnTo>
                  <a:lnTo>
                    <a:pt x="1373644" y="362068"/>
                  </a:lnTo>
                  <a:lnTo>
                    <a:pt x="1384809" y="360179"/>
                  </a:lnTo>
                  <a:lnTo>
                    <a:pt x="1406806" y="356403"/>
                  </a:lnTo>
                  <a:lnTo>
                    <a:pt x="1434803" y="351368"/>
                  </a:lnTo>
                  <a:lnTo>
                    <a:pt x="1440802" y="349479"/>
                  </a:lnTo>
                  <a:lnTo>
                    <a:pt x="1447967" y="347591"/>
                  </a:lnTo>
                  <a:lnTo>
                    <a:pt x="1492461" y="333272"/>
                  </a:lnTo>
                  <a:lnTo>
                    <a:pt x="1531623" y="323831"/>
                  </a:lnTo>
                  <a:lnTo>
                    <a:pt x="1556786" y="317379"/>
                  </a:lnTo>
                  <a:lnTo>
                    <a:pt x="1614111" y="303060"/>
                  </a:lnTo>
                  <a:lnTo>
                    <a:pt x="1675270" y="277255"/>
                  </a:lnTo>
                  <a:lnTo>
                    <a:pt x="1690434" y="269702"/>
                  </a:lnTo>
                  <a:lnTo>
                    <a:pt x="1704432" y="263250"/>
                  </a:lnTo>
                  <a:lnTo>
                    <a:pt x="1712431" y="259474"/>
                  </a:lnTo>
                  <a:lnTo>
                    <a:pt x="1716431" y="258372"/>
                  </a:lnTo>
                  <a:lnTo>
                    <a:pt x="1719763" y="258372"/>
                  </a:lnTo>
                  <a:lnTo>
                    <a:pt x="1722430" y="259474"/>
                  </a:lnTo>
                  <a:lnTo>
                    <a:pt x="1726429" y="260260"/>
                  </a:lnTo>
                  <a:lnTo>
                    <a:pt x="1761758" y="260260"/>
                  </a:lnTo>
                  <a:lnTo>
                    <a:pt x="1772090" y="259474"/>
                  </a:lnTo>
                  <a:lnTo>
                    <a:pt x="1780088" y="259474"/>
                  </a:lnTo>
                  <a:lnTo>
                    <a:pt x="1790920" y="254596"/>
                  </a:lnTo>
                  <a:lnTo>
                    <a:pt x="1801252" y="251606"/>
                  </a:lnTo>
                  <a:lnTo>
                    <a:pt x="1811251" y="247830"/>
                  </a:lnTo>
                  <a:lnTo>
                    <a:pt x="1822083" y="243266"/>
                  </a:lnTo>
                  <a:lnTo>
                    <a:pt x="1835248" y="237602"/>
                  </a:lnTo>
                  <a:lnTo>
                    <a:pt x="1840580" y="235713"/>
                  </a:lnTo>
                  <a:lnTo>
                    <a:pt x="1846579" y="233825"/>
                  </a:lnTo>
                  <a:lnTo>
                    <a:pt x="1855245" y="230049"/>
                  </a:lnTo>
                  <a:lnTo>
                    <a:pt x="1864577" y="226902"/>
                  </a:lnTo>
                  <a:lnTo>
                    <a:pt x="1874576" y="222496"/>
                  </a:lnTo>
                  <a:lnTo>
                    <a:pt x="1881741" y="217461"/>
                  </a:lnTo>
                  <a:lnTo>
                    <a:pt x="1887740" y="212583"/>
                  </a:lnTo>
                  <a:lnTo>
                    <a:pt x="1895739" y="206131"/>
                  </a:lnTo>
                  <a:lnTo>
                    <a:pt x="1898572" y="204243"/>
                  </a:lnTo>
                  <a:lnTo>
                    <a:pt x="1904905" y="200467"/>
                  </a:lnTo>
                  <a:lnTo>
                    <a:pt x="1911737" y="194802"/>
                  </a:lnTo>
                  <a:lnTo>
                    <a:pt x="1926902" y="185361"/>
                  </a:lnTo>
                  <a:lnTo>
                    <a:pt x="1931734" y="182371"/>
                  </a:lnTo>
                  <a:lnTo>
                    <a:pt x="1938067" y="178595"/>
                  </a:lnTo>
                  <a:lnTo>
                    <a:pt x="1946232" y="171828"/>
                  </a:lnTo>
                  <a:lnTo>
                    <a:pt x="1950232" y="169153"/>
                  </a:lnTo>
                  <a:lnTo>
                    <a:pt x="1956898" y="166006"/>
                  </a:lnTo>
                  <a:lnTo>
                    <a:pt x="1964896" y="161600"/>
                  </a:lnTo>
                  <a:lnTo>
                    <a:pt x="1970229" y="157824"/>
                  </a:lnTo>
                  <a:lnTo>
                    <a:pt x="1973395" y="156565"/>
                  </a:lnTo>
                  <a:lnTo>
                    <a:pt x="1990226" y="156565"/>
                  </a:lnTo>
                  <a:lnTo>
                    <a:pt x="1997392" y="155936"/>
                  </a:lnTo>
                  <a:lnTo>
                    <a:pt x="2009390" y="154677"/>
                  </a:lnTo>
                  <a:lnTo>
                    <a:pt x="2020555" y="152789"/>
                  </a:lnTo>
                  <a:lnTo>
                    <a:pt x="2027388" y="152789"/>
                  </a:lnTo>
                  <a:lnTo>
                    <a:pt x="2035387" y="154677"/>
                  </a:lnTo>
                  <a:lnTo>
                    <a:pt x="2042552" y="157824"/>
                  </a:lnTo>
                  <a:lnTo>
                    <a:pt x="2045719" y="158453"/>
                  </a:lnTo>
                  <a:lnTo>
                    <a:pt x="2052551" y="156565"/>
                  </a:lnTo>
                  <a:lnTo>
                    <a:pt x="2068549" y="152159"/>
                  </a:lnTo>
                  <a:lnTo>
                    <a:pt x="2075715" y="150271"/>
                  </a:lnTo>
                  <a:lnTo>
                    <a:pt x="2079714" y="150271"/>
                  </a:lnTo>
                  <a:lnTo>
                    <a:pt x="2081714" y="150900"/>
                  </a:lnTo>
                  <a:lnTo>
                    <a:pt x="2087046" y="154677"/>
                  </a:lnTo>
                  <a:lnTo>
                    <a:pt x="2097878" y="162230"/>
                  </a:lnTo>
                  <a:lnTo>
                    <a:pt x="2103044" y="164118"/>
                  </a:lnTo>
                  <a:lnTo>
                    <a:pt x="2107044" y="165377"/>
                  </a:lnTo>
                  <a:lnTo>
                    <a:pt x="2112210" y="164118"/>
                  </a:lnTo>
                  <a:lnTo>
                    <a:pt x="2117042" y="162230"/>
                  </a:lnTo>
                  <a:lnTo>
                    <a:pt x="2122208" y="160342"/>
                  </a:lnTo>
                  <a:lnTo>
                    <a:pt x="2125041" y="160342"/>
                  </a:lnTo>
                  <a:lnTo>
                    <a:pt x="2131040" y="162230"/>
                  </a:lnTo>
                  <a:lnTo>
                    <a:pt x="2141372" y="165377"/>
                  </a:lnTo>
                  <a:lnTo>
                    <a:pt x="2146205" y="166006"/>
                  </a:lnTo>
                  <a:lnTo>
                    <a:pt x="2148205" y="167895"/>
                  </a:lnTo>
                  <a:lnTo>
                    <a:pt x="2150204" y="169940"/>
                  </a:lnTo>
                  <a:lnTo>
                    <a:pt x="2153371" y="171828"/>
                  </a:lnTo>
                  <a:lnTo>
                    <a:pt x="2160203" y="171042"/>
                  </a:lnTo>
                  <a:lnTo>
                    <a:pt x="2181367" y="167895"/>
                  </a:lnTo>
                  <a:lnTo>
                    <a:pt x="2188699" y="166006"/>
                  </a:lnTo>
                  <a:lnTo>
                    <a:pt x="2194698" y="163489"/>
                  </a:lnTo>
                  <a:lnTo>
                    <a:pt x="2199364" y="162230"/>
                  </a:lnTo>
                  <a:lnTo>
                    <a:pt x="2206697" y="161600"/>
                  </a:lnTo>
                  <a:lnTo>
                    <a:pt x="2211863" y="159712"/>
                  </a:lnTo>
                  <a:lnTo>
                    <a:pt x="2216695" y="157824"/>
                  </a:lnTo>
                  <a:lnTo>
                    <a:pt x="2220695" y="156565"/>
                  </a:lnTo>
                  <a:lnTo>
                    <a:pt x="2221861" y="154677"/>
                  </a:lnTo>
                  <a:lnTo>
                    <a:pt x="2224694" y="150900"/>
                  </a:lnTo>
                  <a:lnTo>
                    <a:pt x="2227860" y="150271"/>
                  </a:lnTo>
                  <a:lnTo>
                    <a:pt x="2234693" y="148226"/>
                  </a:lnTo>
                  <a:lnTo>
                    <a:pt x="2237859" y="147124"/>
                  </a:lnTo>
                  <a:lnTo>
                    <a:pt x="2241858" y="144449"/>
                  </a:lnTo>
                  <a:lnTo>
                    <a:pt x="2243858" y="142561"/>
                  </a:lnTo>
                  <a:lnTo>
                    <a:pt x="2245858" y="140673"/>
                  </a:lnTo>
                  <a:lnTo>
                    <a:pt x="2251024" y="137683"/>
                  </a:lnTo>
                  <a:lnTo>
                    <a:pt x="2253857" y="136896"/>
                  </a:lnTo>
                  <a:lnTo>
                    <a:pt x="2261022" y="132805"/>
                  </a:lnTo>
                  <a:lnTo>
                    <a:pt x="2263855" y="130917"/>
                  </a:lnTo>
                  <a:lnTo>
                    <a:pt x="2265022" y="128242"/>
                  </a:lnTo>
                  <a:lnTo>
                    <a:pt x="2267022" y="126354"/>
                  </a:lnTo>
                  <a:lnTo>
                    <a:pt x="2273021" y="124465"/>
                  </a:lnTo>
                  <a:lnTo>
                    <a:pt x="2277020" y="123364"/>
                  </a:lnTo>
                  <a:lnTo>
                    <a:pt x="2281020" y="122577"/>
                  </a:lnTo>
                  <a:lnTo>
                    <a:pt x="2284186" y="120689"/>
                  </a:lnTo>
                  <a:lnTo>
                    <a:pt x="2286186" y="118801"/>
                  </a:lnTo>
                  <a:lnTo>
                    <a:pt x="2286186" y="115024"/>
                  </a:lnTo>
                  <a:lnTo>
                    <a:pt x="2287019" y="112034"/>
                  </a:lnTo>
                  <a:lnTo>
                    <a:pt x="2289019" y="111248"/>
                  </a:lnTo>
                  <a:lnTo>
                    <a:pt x="2295018" y="109359"/>
                  </a:lnTo>
                  <a:lnTo>
                    <a:pt x="2302183" y="106370"/>
                  </a:lnTo>
                  <a:lnTo>
                    <a:pt x="2308183" y="108258"/>
                  </a:lnTo>
                  <a:lnTo>
                    <a:pt x="2314182" y="107471"/>
                  </a:lnTo>
                  <a:lnTo>
                    <a:pt x="2317515" y="106370"/>
                  </a:lnTo>
                  <a:lnTo>
                    <a:pt x="2317515" y="103695"/>
                  </a:lnTo>
                  <a:lnTo>
                    <a:pt x="2317515" y="101807"/>
                  </a:lnTo>
                  <a:lnTo>
                    <a:pt x="2315515" y="96929"/>
                  </a:lnTo>
                  <a:lnTo>
                    <a:pt x="2314182" y="96142"/>
                  </a:lnTo>
                  <a:lnTo>
                    <a:pt x="2316182" y="93152"/>
                  </a:lnTo>
                  <a:lnTo>
                    <a:pt x="2317515" y="90005"/>
                  </a:lnTo>
                  <a:lnTo>
                    <a:pt x="2326347" y="87487"/>
                  </a:lnTo>
                  <a:lnTo>
                    <a:pt x="2332346" y="85442"/>
                  </a:lnTo>
                  <a:lnTo>
                    <a:pt x="2333513" y="83554"/>
                  </a:lnTo>
                  <a:lnTo>
                    <a:pt x="2334346" y="80564"/>
                  </a:lnTo>
                  <a:lnTo>
                    <a:pt x="2337512" y="78676"/>
                  </a:lnTo>
                  <a:lnTo>
                    <a:pt x="2345511" y="76001"/>
                  </a:lnTo>
                  <a:lnTo>
                    <a:pt x="2342345" y="76001"/>
                  </a:lnTo>
                  <a:lnTo>
                    <a:pt x="2336345" y="76787"/>
                  </a:lnTo>
                  <a:lnTo>
                    <a:pt x="2333513" y="79777"/>
                  </a:lnTo>
                  <a:lnTo>
                    <a:pt x="2332346" y="82452"/>
                  </a:lnTo>
                  <a:lnTo>
                    <a:pt x="2330346" y="84340"/>
                  </a:lnTo>
                  <a:lnTo>
                    <a:pt x="2325514" y="86229"/>
                  </a:lnTo>
                  <a:lnTo>
                    <a:pt x="2317515" y="89376"/>
                  </a:lnTo>
                  <a:lnTo>
                    <a:pt x="2314182" y="91893"/>
                  </a:lnTo>
                  <a:lnTo>
                    <a:pt x="2314182" y="93152"/>
                  </a:lnTo>
                  <a:lnTo>
                    <a:pt x="2312182" y="96929"/>
                  </a:lnTo>
                  <a:lnTo>
                    <a:pt x="2312182" y="98030"/>
                  </a:lnTo>
                  <a:lnTo>
                    <a:pt x="2315515" y="102593"/>
                  </a:lnTo>
                  <a:lnTo>
                    <a:pt x="2315515" y="104482"/>
                  </a:lnTo>
                  <a:lnTo>
                    <a:pt x="2312182" y="106370"/>
                  </a:lnTo>
                  <a:lnTo>
                    <a:pt x="2307016" y="106370"/>
                  </a:lnTo>
                  <a:lnTo>
                    <a:pt x="2301017" y="105583"/>
                  </a:lnTo>
                  <a:lnTo>
                    <a:pt x="2288185" y="108258"/>
                  </a:lnTo>
                  <a:lnTo>
                    <a:pt x="2285019" y="110146"/>
                  </a:lnTo>
                  <a:lnTo>
                    <a:pt x="2284186" y="113136"/>
                  </a:lnTo>
                  <a:lnTo>
                    <a:pt x="2284186" y="117699"/>
                  </a:lnTo>
                  <a:lnTo>
                    <a:pt x="2283019" y="118801"/>
                  </a:lnTo>
                  <a:lnTo>
                    <a:pt x="2281020" y="119587"/>
                  </a:lnTo>
                  <a:lnTo>
                    <a:pt x="2275854" y="118801"/>
                  </a:lnTo>
                  <a:lnTo>
                    <a:pt x="2271854" y="118801"/>
                  </a:lnTo>
                  <a:lnTo>
                    <a:pt x="2269855" y="119587"/>
                  </a:lnTo>
                  <a:lnTo>
                    <a:pt x="2269021" y="122577"/>
                  </a:lnTo>
                  <a:lnTo>
                    <a:pt x="2265855" y="124465"/>
                  </a:lnTo>
                  <a:lnTo>
                    <a:pt x="2263855" y="126354"/>
                  </a:lnTo>
                  <a:lnTo>
                    <a:pt x="2261856" y="130130"/>
                  </a:lnTo>
                  <a:lnTo>
                    <a:pt x="2259023" y="132805"/>
                  </a:lnTo>
                  <a:lnTo>
                    <a:pt x="2251857" y="135795"/>
                  </a:lnTo>
                  <a:lnTo>
                    <a:pt x="2247858" y="137683"/>
                  </a:lnTo>
                  <a:lnTo>
                    <a:pt x="2243858" y="139571"/>
                  </a:lnTo>
                  <a:lnTo>
                    <a:pt x="2240692" y="143348"/>
                  </a:lnTo>
                  <a:lnTo>
                    <a:pt x="2238692" y="144449"/>
                  </a:lnTo>
                  <a:lnTo>
                    <a:pt x="2218695" y="155936"/>
                  </a:lnTo>
                  <a:lnTo>
                    <a:pt x="2211863" y="158453"/>
                  </a:lnTo>
                  <a:lnTo>
                    <a:pt x="2205363" y="160342"/>
                  </a:lnTo>
                  <a:lnTo>
                    <a:pt x="2198698" y="160342"/>
                  </a:lnTo>
                  <a:lnTo>
                    <a:pt x="2193365" y="161600"/>
                  </a:lnTo>
                  <a:lnTo>
                    <a:pt x="2186699" y="165377"/>
                  </a:lnTo>
                  <a:lnTo>
                    <a:pt x="2180700" y="167265"/>
                  </a:lnTo>
                  <a:lnTo>
                    <a:pt x="2164202" y="169153"/>
                  </a:lnTo>
                  <a:lnTo>
                    <a:pt x="2157370" y="169940"/>
                  </a:lnTo>
                  <a:lnTo>
                    <a:pt x="2154204" y="169940"/>
                  </a:lnTo>
                  <a:lnTo>
                    <a:pt x="2151371" y="169153"/>
                  </a:lnTo>
                  <a:lnTo>
                    <a:pt x="2148205" y="166006"/>
                  </a:lnTo>
                  <a:lnTo>
                    <a:pt x="2146205" y="164118"/>
                  </a:lnTo>
                  <a:lnTo>
                    <a:pt x="2130207" y="160342"/>
                  </a:lnTo>
                  <a:lnTo>
                    <a:pt x="2125041" y="158453"/>
                  </a:lnTo>
                  <a:lnTo>
                    <a:pt x="2122208" y="158453"/>
                  </a:lnTo>
                  <a:lnTo>
                    <a:pt x="2117042" y="160342"/>
                  </a:lnTo>
                  <a:lnTo>
                    <a:pt x="2112210" y="162230"/>
                  </a:lnTo>
                  <a:lnTo>
                    <a:pt x="2108210" y="163489"/>
                  </a:lnTo>
                  <a:lnTo>
                    <a:pt x="2103044" y="162230"/>
                  </a:lnTo>
                  <a:lnTo>
                    <a:pt x="2097045" y="159712"/>
                  </a:lnTo>
                  <a:lnTo>
                    <a:pt x="2089046" y="154048"/>
                  </a:lnTo>
                  <a:lnTo>
                    <a:pt x="2083713" y="149012"/>
                  </a:lnTo>
                  <a:lnTo>
                    <a:pt x="2081047" y="148225"/>
                  </a:lnTo>
                  <a:lnTo>
                    <a:pt x="2077714" y="148225"/>
                  </a:lnTo>
                  <a:lnTo>
                    <a:pt x="2061716" y="152789"/>
                  </a:lnTo>
                  <a:lnTo>
                    <a:pt x="2053718" y="155936"/>
                  </a:lnTo>
                  <a:lnTo>
                    <a:pt x="2047718" y="156565"/>
                  </a:lnTo>
                  <a:lnTo>
                    <a:pt x="2043719" y="156565"/>
                  </a:lnTo>
                  <a:lnTo>
                    <a:pt x="2039720" y="154677"/>
                  </a:lnTo>
                  <a:lnTo>
                    <a:pt x="2030554" y="152159"/>
                  </a:lnTo>
                  <a:lnTo>
                    <a:pt x="2026555" y="150900"/>
                  </a:lnTo>
                  <a:lnTo>
                    <a:pt x="2019389" y="152159"/>
                  </a:lnTo>
                  <a:lnTo>
                    <a:pt x="2009390" y="152789"/>
                  </a:lnTo>
                  <a:lnTo>
                    <a:pt x="1997392" y="154677"/>
                  </a:lnTo>
                  <a:lnTo>
                    <a:pt x="1990226" y="155936"/>
                  </a:lnTo>
                  <a:lnTo>
                    <a:pt x="1973395" y="154677"/>
                  </a:lnTo>
                  <a:lnTo>
                    <a:pt x="1969396" y="155936"/>
                  </a:lnTo>
                  <a:lnTo>
                    <a:pt x="1964230" y="159712"/>
                  </a:lnTo>
                  <a:lnTo>
                    <a:pt x="1956231" y="164118"/>
                  </a:lnTo>
                  <a:lnTo>
                    <a:pt x="1950232" y="167895"/>
                  </a:lnTo>
                  <a:lnTo>
                    <a:pt x="1944899" y="169940"/>
                  </a:lnTo>
                  <a:lnTo>
                    <a:pt x="1936900" y="177808"/>
                  </a:lnTo>
                  <a:lnTo>
                    <a:pt x="1930901" y="181584"/>
                  </a:lnTo>
                  <a:lnTo>
                    <a:pt x="1921736" y="186147"/>
                  </a:lnTo>
                  <a:lnTo>
                    <a:pt x="1910904" y="193700"/>
                  </a:lnTo>
                  <a:lnTo>
                    <a:pt x="1900905" y="200467"/>
                  </a:lnTo>
                  <a:lnTo>
                    <a:pt x="1895739" y="204243"/>
                  </a:lnTo>
                  <a:lnTo>
                    <a:pt x="1888574" y="209908"/>
                  </a:lnTo>
                  <a:lnTo>
                    <a:pt x="1882574" y="214471"/>
                  </a:lnTo>
                  <a:lnTo>
                    <a:pt x="1875742" y="219349"/>
                  </a:lnTo>
                  <a:lnTo>
                    <a:pt x="1863244" y="225014"/>
                  </a:lnTo>
                  <a:lnTo>
                    <a:pt x="1855245" y="228790"/>
                  </a:lnTo>
                  <a:lnTo>
                    <a:pt x="1846579" y="231937"/>
                  </a:lnTo>
                  <a:lnTo>
                    <a:pt x="1837247" y="235713"/>
                  </a:lnTo>
                  <a:lnTo>
                    <a:pt x="1833248" y="236500"/>
                  </a:lnTo>
                  <a:lnTo>
                    <a:pt x="1827249" y="239490"/>
                  </a:lnTo>
                  <a:lnTo>
                    <a:pt x="1819250" y="243266"/>
                  </a:lnTo>
                  <a:lnTo>
                    <a:pt x="1808085" y="247043"/>
                  </a:lnTo>
                  <a:lnTo>
                    <a:pt x="1800086" y="249718"/>
                  </a:lnTo>
                  <a:lnTo>
                    <a:pt x="1792087" y="253494"/>
                  </a:lnTo>
                  <a:lnTo>
                    <a:pt x="1784921" y="255383"/>
                  </a:lnTo>
                  <a:lnTo>
                    <a:pt x="1778922" y="257585"/>
                  </a:lnTo>
                  <a:lnTo>
                    <a:pt x="1774089" y="258372"/>
                  </a:lnTo>
                  <a:lnTo>
                    <a:pt x="1766924" y="258372"/>
                  </a:lnTo>
                  <a:lnTo>
                    <a:pt x="1757758" y="259474"/>
                  </a:lnTo>
                  <a:lnTo>
                    <a:pt x="1739761" y="258372"/>
                  </a:lnTo>
                  <a:lnTo>
                    <a:pt x="1732928" y="258372"/>
                  </a:lnTo>
                  <a:lnTo>
                    <a:pt x="1724429" y="258372"/>
                  </a:lnTo>
                  <a:lnTo>
                    <a:pt x="1719763" y="256484"/>
                  </a:lnTo>
                  <a:lnTo>
                    <a:pt x="1717597" y="256484"/>
                  </a:lnTo>
                  <a:lnTo>
                    <a:pt x="1713598" y="257585"/>
                  </a:lnTo>
                  <a:lnTo>
                    <a:pt x="1708432" y="258372"/>
                  </a:lnTo>
                  <a:lnTo>
                    <a:pt x="1704432" y="261362"/>
                  </a:lnTo>
                  <a:lnTo>
                    <a:pt x="1689268" y="267027"/>
                  </a:lnTo>
                  <a:lnTo>
                    <a:pt x="1685268" y="269702"/>
                  </a:lnTo>
                  <a:lnTo>
                    <a:pt x="1675270" y="276468"/>
                  </a:lnTo>
                  <a:lnTo>
                    <a:pt x="1640108" y="292360"/>
                  </a:lnTo>
                  <a:lnTo>
                    <a:pt x="1602779" y="304162"/>
                  </a:lnTo>
                  <a:lnTo>
                    <a:pt x="1565618" y="312501"/>
                  </a:lnTo>
                  <a:lnTo>
                    <a:pt x="1537622" y="320054"/>
                  </a:lnTo>
                  <a:lnTo>
                    <a:pt x="1511292" y="326821"/>
                  </a:lnTo>
                  <a:lnTo>
                    <a:pt x="1483129" y="334373"/>
                  </a:lnTo>
                  <a:lnTo>
                    <a:pt x="1463965" y="340038"/>
                  </a:lnTo>
                  <a:lnTo>
                    <a:pt x="1446801" y="345703"/>
                  </a:lnTo>
                  <a:lnTo>
                    <a:pt x="1442801" y="346804"/>
                  </a:lnTo>
                  <a:lnTo>
                    <a:pt x="1441968" y="345703"/>
                  </a:lnTo>
                  <a:lnTo>
                    <a:pt x="1440802" y="344916"/>
                  </a:lnTo>
                  <a:lnTo>
                    <a:pt x="1437969" y="347591"/>
                  </a:lnTo>
                  <a:lnTo>
                    <a:pt x="1434803" y="348693"/>
                  </a:lnTo>
                  <a:lnTo>
                    <a:pt x="1425970" y="351368"/>
                  </a:lnTo>
                  <a:lnTo>
                    <a:pt x="1408806" y="354357"/>
                  </a:lnTo>
                  <a:lnTo>
                    <a:pt x="1387642" y="357032"/>
                  </a:lnTo>
                  <a:lnTo>
                    <a:pt x="1366312" y="362068"/>
                  </a:lnTo>
                  <a:lnTo>
                    <a:pt x="1362312" y="363956"/>
                  </a:lnTo>
                  <a:lnTo>
                    <a:pt x="1358313" y="365844"/>
                  </a:lnTo>
                  <a:lnTo>
                    <a:pt x="1355647" y="369620"/>
                  </a:lnTo>
                  <a:lnTo>
                    <a:pt x="1343148" y="386614"/>
                  </a:lnTo>
                  <a:lnTo>
                    <a:pt x="1335150" y="397157"/>
                  </a:lnTo>
                  <a:lnTo>
                    <a:pt x="1333150" y="401720"/>
                  </a:lnTo>
                  <a:lnTo>
                    <a:pt x="1330317" y="403609"/>
                  </a:lnTo>
                  <a:lnTo>
                    <a:pt x="1327151" y="403609"/>
                  </a:lnTo>
                  <a:lnTo>
                    <a:pt x="1324318" y="403609"/>
                  </a:lnTo>
                  <a:lnTo>
                    <a:pt x="1315152" y="399045"/>
                  </a:lnTo>
                  <a:lnTo>
                    <a:pt x="1303154" y="392279"/>
                  </a:lnTo>
                  <a:lnTo>
                    <a:pt x="1297988" y="390391"/>
                  </a:lnTo>
                  <a:lnTo>
                    <a:pt x="1242662" y="407385"/>
                  </a:lnTo>
                  <a:lnTo>
                    <a:pt x="1218666" y="432404"/>
                  </a:lnTo>
                  <a:lnTo>
                    <a:pt x="1214666" y="438069"/>
                  </a:lnTo>
                  <a:lnTo>
                    <a:pt x="1210333" y="442632"/>
                  </a:lnTo>
                  <a:lnTo>
                    <a:pt x="1204334" y="448297"/>
                  </a:lnTo>
                  <a:lnTo>
                    <a:pt x="1203501" y="452073"/>
                  </a:lnTo>
                  <a:lnTo>
                    <a:pt x="1203501" y="460728"/>
                  </a:lnTo>
                  <a:lnTo>
                    <a:pt x="1202334" y="467494"/>
                  </a:lnTo>
                  <a:lnTo>
                    <a:pt x="1200335" y="479610"/>
                  </a:lnTo>
                  <a:lnTo>
                    <a:pt x="1197502" y="490152"/>
                  </a:lnTo>
                  <a:lnTo>
                    <a:pt x="1195502" y="495817"/>
                  </a:lnTo>
                  <a:lnTo>
                    <a:pt x="1193502" y="498492"/>
                  </a:lnTo>
                  <a:lnTo>
                    <a:pt x="1189503" y="501639"/>
                  </a:lnTo>
                  <a:lnTo>
                    <a:pt x="1183504" y="506517"/>
                  </a:lnTo>
                  <a:lnTo>
                    <a:pt x="1176338" y="514070"/>
                  </a:lnTo>
                  <a:lnTo>
                    <a:pt x="1171172" y="521623"/>
                  </a:lnTo>
                  <a:lnTo>
                    <a:pt x="1167173" y="526186"/>
                  </a:lnTo>
                  <a:lnTo>
                    <a:pt x="1161173" y="529963"/>
                  </a:lnTo>
                  <a:lnTo>
                    <a:pt x="1155174" y="532952"/>
                  </a:lnTo>
                  <a:lnTo>
                    <a:pt x="1150342" y="533739"/>
                  </a:lnTo>
                  <a:lnTo>
                    <a:pt x="1141843" y="533739"/>
                  </a:lnTo>
                  <a:lnTo>
                    <a:pt x="1135844" y="534841"/>
                  </a:lnTo>
                  <a:lnTo>
                    <a:pt x="1095849" y="547271"/>
                  </a:lnTo>
                  <a:lnTo>
                    <a:pt x="1093849" y="549946"/>
                  </a:lnTo>
                  <a:lnTo>
                    <a:pt x="1091850" y="554824"/>
                  </a:lnTo>
                  <a:lnTo>
                    <a:pt x="1089850" y="561276"/>
                  </a:lnTo>
                  <a:lnTo>
                    <a:pt x="1087850" y="566311"/>
                  </a:lnTo>
                  <a:lnTo>
                    <a:pt x="1083851" y="568829"/>
                  </a:lnTo>
                  <a:lnTo>
                    <a:pt x="1079851" y="572605"/>
                  </a:lnTo>
                  <a:lnTo>
                    <a:pt x="1070686" y="575752"/>
                  </a:lnTo>
                  <a:lnTo>
                    <a:pt x="1064687" y="578270"/>
                  </a:lnTo>
                  <a:lnTo>
                    <a:pt x="1056688" y="582046"/>
                  </a:lnTo>
                  <a:lnTo>
                    <a:pt x="1052688" y="583935"/>
                  </a:lnTo>
                  <a:lnTo>
                    <a:pt x="1048689" y="588970"/>
                  </a:lnTo>
                  <a:lnTo>
                    <a:pt x="1044689" y="593848"/>
                  </a:lnTo>
                  <a:lnTo>
                    <a:pt x="1043523" y="597624"/>
                  </a:lnTo>
                  <a:lnTo>
                    <a:pt x="1042690" y="605177"/>
                  </a:lnTo>
                  <a:lnTo>
                    <a:pt x="1041523" y="615405"/>
                  </a:lnTo>
                  <a:lnTo>
                    <a:pt x="1040690" y="624059"/>
                  </a:lnTo>
                  <a:lnTo>
                    <a:pt x="1000196" y="644830"/>
                  </a:lnTo>
                  <a:lnTo>
                    <a:pt x="988197" y="646089"/>
                  </a:lnTo>
                  <a:lnTo>
                    <a:pt x="983031" y="646875"/>
                  </a:lnTo>
                  <a:lnTo>
                    <a:pt x="979032" y="648764"/>
                  </a:lnTo>
                  <a:lnTo>
                    <a:pt x="975032" y="651753"/>
                  </a:lnTo>
                  <a:lnTo>
                    <a:pt x="971033" y="655530"/>
                  </a:lnTo>
                  <a:lnTo>
                    <a:pt x="965034" y="663083"/>
                  </a:lnTo>
                  <a:lnTo>
                    <a:pt x="959868" y="667961"/>
                  </a:lnTo>
                  <a:lnTo>
                    <a:pt x="953869" y="671737"/>
                  </a:lnTo>
                  <a:lnTo>
                    <a:pt x="949036" y="673625"/>
                  </a:lnTo>
                  <a:lnTo>
                    <a:pt x="941037" y="674412"/>
                  </a:lnTo>
                  <a:lnTo>
                    <a:pt x="916707" y="676300"/>
                  </a:lnTo>
                  <a:lnTo>
                    <a:pt x="906708" y="676300"/>
                  </a:lnTo>
                  <a:lnTo>
                    <a:pt x="900709" y="677402"/>
                  </a:lnTo>
                  <a:lnTo>
                    <a:pt x="894710" y="680077"/>
                  </a:lnTo>
                  <a:lnTo>
                    <a:pt x="890711" y="683067"/>
                  </a:lnTo>
                  <a:lnTo>
                    <a:pt x="885378" y="688731"/>
                  </a:lnTo>
                  <a:lnTo>
                    <a:pt x="882545" y="693294"/>
                  </a:lnTo>
                  <a:lnTo>
                    <a:pt x="876546" y="700847"/>
                  </a:lnTo>
                  <a:lnTo>
                    <a:pt x="871380" y="705725"/>
                  </a:lnTo>
                  <a:lnTo>
                    <a:pt x="866214" y="707614"/>
                  </a:lnTo>
                  <a:lnTo>
                    <a:pt x="856215" y="709659"/>
                  </a:lnTo>
                  <a:lnTo>
                    <a:pt x="840217" y="710761"/>
                  </a:lnTo>
                  <a:lnTo>
                    <a:pt x="824220" y="712649"/>
                  </a:lnTo>
                  <a:lnTo>
                    <a:pt x="798223" y="737196"/>
                  </a:lnTo>
                  <a:lnTo>
                    <a:pt x="795724" y="742861"/>
                  </a:lnTo>
                  <a:lnTo>
                    <a:pt x="793057" y="744749"/>
                  </a:lnTo>
                  <a:lnTo>
                    <a:pt x="791724" y="745536"/>
                  </a:lnTo>
                  <a:lnTo>
                    <a:pt x="787725" y="745536"/>
                  </a:lnTo>
                  <a:lnTo>
                    <a:pt x="785725" y="745536"/>
                  </a:lnTo>
                  <a:lnTo>
                    <a:pt x="773727" y="736094"/>
                  </a:lnTo>
                  <a:lnTo>
                    <a:pt x="763728" y="728541"/>
                  </a:lnTo>
                  <a:lnTo>
                    <a:pt x="759729" y="724765"/>
                  </a:lnTo>
                  <a:lnTo>
                    <a:pt x="736565" y="711547"/>
                  </a:lnTo>
                  <a:lnTo>
                    <a:pt x="714568" y="698172"/>
                  </a:lnTo>
                  <a:lnTo>
                    <a:pt x="701403" y="691406"/>
                  </a:lnTo>
                  <a:lnTo>
                    <a:pt x="692238" y="686843"/>
                  </a:lnTo>
                  <a:lnTo>
                    <a:pt x="685405" y="683067"/>
                  </a:lnTo>
                  <a:lnTo>
                    <a:pt x="666241" y="671737"/>
                  </a:lnTo>
                  <a:lnTo>
                    <a:pt x="656909" y="667961"/>
                  </a:lnTo>
                  <a:lnTo>
                    <a:pt x="636912" y="660093"/>
                  </a:lnTo>
                  <a:lnTo>
                    <a:pt x="609749" y="649865"/>
                  </a:lnTo>
                  <a:lnTo>
                    <a:pt x="584586" y="639165"/>
                  </a:lnTo>
                  <a:lnTo>
                    <a:pt x="529260" y="619181"/>
                  </a:lnTo>
                  <a:lnTo>
                    <a:pt x="510096" y="614618"/>
                  </a:lnTo>
                  <a:lnTo>
                    <a:pt x="474101" y="607065"/>
                  </a:lnTo>
                  <a:lnTo>
                    <a:pt x="446938" y="602187"/>
                  </a:lnTo>
                  <a:lnTo>
                    <a:pt x="425608" y="599512"/>
                  </a:lnTo>
                  <a:lnTo>
                    <a:pt x="408443" y="595736"/>
                  </a:lnTo>
                  <a:lnTo>
                    <a:pt x="396445" y="593848"/>
                  </a:lnTo>
                  <a:lnTo>
                    <a:pt x="388446" y="590858"/>
                  </a:lnTo>
                  <a:lnTo>
                    <a:pt x="383280" y="588970"/>
                  </a:lnTo>
                  <a:lnTo>
                    <a:pt x="376448" y="585193"/>
                  </a:lnTo>
                  <a:lnTo>
                    <a:pt x="354451" y="572605"/>
                  </a:lnTo>
                  <a:lnTo>
                    <a:pt x="294126" y="535627"/>
                  </a:lnTo>
                  <a:lnTo>
                    <a:pt x="254798" y="514070"/>
                  </a:lnTo>
                  <a:lnTo>
                    <a:pt x="216470" y="480711"/>
                  </a:lnTo>
                  <a:lnTo>
                    <a:pt x="206471" y="466392"/>
                  </a:lnTo>
                  <a:lnTo>
                    <a:pt x="201139" y="459626"/>
                  </a:lnTo>
                  <a:lnTo>
                    <a:pt x="197139" y="455063"/>
                  </a:lnTo>
                  <a:lnTo>
                    <a:pt x="190473" y="450185"/>
                  </a:lnTo>
                  <a:lnTo>
                    <a:pt x="184474" y="446408"/>
                  </a:lnTo>
                  <a:lnTo>
                    <a:pt x="169143" y="439957"/>
                  </a:lnTo>
                  <a:lnTo>
                    <a:pt x="161977" y="436810"/>
                  </a:lnTo>
                  <a:lnTo>
                    <a:pt x="159978" y="434922"/>
                  </a:lnTo>
                  <a:lnTo>
                    <a:pt x="159144" y="432404"/>
                  </a:lnTo>
                  <a:lnTo>
                    <a:pt x="157145" y="424851"/>
                  </a:lnTo>
                  <a:lnTo>
                    <a:pt x="155978" y="421075"/>
                  </a:lnTo>
                  <a:lnTo>
                    <a:pt x="157978" y="417928"/>
                  </a:lnTo>
                  <a:lnTo>
                    <a:pt x="155145" y="417928"/>
                  </a:lnTo>
                  <a:lnTo>
                    <a:pt x="153978" y="416039"/>
                  </a:lnTo>
                  <a:lnTo>
                    <a:pt x="122816" y="386614"/>
                  </a:lnTo>
                  <a:lnTo>
                    <a:pt x="109984" y="382051"/>
                  </a:lnTo>
                  <a:lnTo>
                    <a:pt x="104818" y="380163"/>
                  </a:lnTo>
                  <a:lnTo>
                    <a:pt x="85654" y="371509"/>
                  </a:lnTo>
                  <a:lnTo>
                    <a:pt x="71656" y="365844"/>
                  </a:lnTo>
                  <a:lnTo>
                    <a:pt x="68323" y="363956"/>
                  </a:lnTo>
                  <a:lnTo>
                    <a:pt x="68323" y="362697"/>
                  </a:lnTo>
                  <a:lnTo>
                    <a:pt x="68323" y="360809"/>
                  </a:lnTo>
                  <a:lnTo>
                    <a:pt x="65657" y="362067"/>
                  </a:lnTo>
                  <a:lnTo>
                    <a:pt x="61658" y="362067"/>
                  </a:lnTo>
                  <a:lnTo>
                    <a:pt x="50326" y="358920"/>
                  </a:lnTo>
                  <a:lnTo>
                    <a:pt x="47493" y="357032"/>
                  </a:lnTo>
                  <a:lnTo>
                    <a:pt x="45493" y="356403"/>
                  </a:lnTo>
                  <a:lnTo>
                    <a:pt x="40327" y="356403"/>
                  </a:lnTo>
                  <a:lnTo>
                    <a:pt x="32328" y="355144"/>
                  </a:lnTo>
                  <a:lnTo>
                    <a:pt x="22330" y="354357"/>
                  </a:lnTo>
                  <a:lnTo>
                    <a:pt x="10331" y="357032"/>
                  </a:lnTo>
                  <a:lnTo>
                    <a:pt x="8332" y="357032"/>
                  </a:lnTo>
                  <a:lnTo>
                    <a:pt x="3166" y="360809"/>
                  </a:lnTo>
                  <a:lnTo>
                    <a:pt x="0" y="360809"/>
                  </a:lnTo>
                  <a:lnTo>
                    <a:pt x="0" y="379061"/>
                  </a:lnTo>
                </a:path>
                <a:path w="3342640" h="972185">
                  <a:moveTo>
                    <a:pt x="3210892" y="71123"/>
                  </a:moveTo>
                  <a:lnTo>
                    <a:pt x="3206559" y="64671"/>
                  </a:lnTo>
                  <a:lnTo>
                    <a:pt x="3200560" y="57905"/>
                  </a:lnTo>
                  <a:lnTo>
                    <a:pt x="3197727" y="54129"/>
                  </a:lnTo>
                  <a:lnTo>
                    <a:pt x="3197727" y="47363"/>
                  </a:lnTo>
                  <a:lnTo>
                    <a:pt x="3199727" y="43586"/>
                  </a:lnTo>
                  <a:lnTo>
                    <a:pt x="3201727" y="37921"/>
                  </a:lnTo>
                  <a:lnTo>
                    <a:pt x="3202560" y="32257"/>
                  </a:lnTo>
                  <a:lnTo>
                    <a:pt x="3203726" y="28480"/>
                  </a:lnTo>
                  <a:lnTo>
                    <a:pt x="3210892" y="22658"/>
                  </a:lnTo>
                  <a:lnTo>
                    <a:pt x="3220891" y="16994"/>
                  </a:lnTo>
                  <a:lnTo>
                    <a:pt x="3226890" y="13217"/>
                  </a:lnTo>
                  <a:lnTo>
                    <a:pt x="3231723" y="10227"/>
                  </a:lnTo>
                  <a:lnTo>
                    <a:pt x="3235722" y="7552"/>
                  </a:lnTo>
                  <a:lnTo>
                    <a:pt x="3240888" y="7552"/>
                  </a:lnTo>
                  <a:lnTo>
                    <a:pt x="3246221" y="8339"/>
                  </a:lnTo>
                  <a:lnTo>
                    <a:pt x="3250887" y="9441"/>
                  </a:lnTo>
                  <a:lnTo>
                    <a:pt x="3260219" y="14476"/>
                  </a:lnTo>
                  <a:lnTo>
                    <a:pt x="3264218" y="16364"/>
                  </a:lnTo>
                  <a:lnTo>
                    <a:pt x="3270217" y="16994"/>
                  </a:lnTo>
                  <a:lnTo>
                    <a:pt x="3264218" y="14476"/>
                  </a:lnTo>
                  <a:lnTo>
                    <a:pt x="3256886" y="12588"/>
                  </a:lnTo>
                  <a:lnTo>
                    <a:pt x="3250887" y="7552"/>
                  </a:lnTo>
                  <a:lnTo>
                    <a:pt x="3246221" y="6451"/>
                  </a:lnTo>
                  <a:lnTo>
                    <a:pt x="3241721" y="5664"/>
                  </a:lnTo>
                  <a:lnTo>
                    <a:pt x="3235722" y="6451"/>
                  </a:lnTo>
                  <a:lnTo>
                    <a:pt x="3230889" y="8339"/>
                  </a:lnTo>
                  <a:lnTo>
                    <a:pt x="3224890" y="12588"/>
                  </a:lnTo>
                  <a:lnTo>
                    <a:pt x="3214892" y="18252"/>
                  </a:lnTo>
                  <a:lnTo>
                    <a:pt x="3206559" y="23917"/>
                  </a:lnTo>
                  <a:lnTo>
                    <a:pt x="3202560" y="28480"/>
                  </a:lnTo>
                  <a:lnTo>
                    <a:pt x="3200560" y="32257"/>
                  </a:lnTo>
                  <a:lnTo>
                    <a:pt x="3198560" y="41698"/>
                  </a:lnTo>
                  <a:lnTo>
                    <a:pt x="3196561" y="48464"/>
                  </a:lnTo>
                  <a:lnTo>
                    <a:pt x="3196561" y="55230"/>
                  </a:lnTo>
                  <a:lnTo>
                    <a:pt x="3197727" y="57118"/>
                  </a:lnTo>
                  <a:lnTo>
                    <a:pt x="3202560" y="62783"/>
                  </a:lnTo>
                  <a:lnTo>
                    <a:pt x="3207726" y="68448"/>
                  </a:lnTo>
                  <a:lnTo>
                    <a:pt x="3211725" y="76001"/>
                  </a:lnTo>
                  <a:lnTo>
                    <a:pt x="3214892" y="85442"/>
                  </a:lnTo>
                  <a:lnTo>
                    <a:pt x="3215725" y="93152"/>
                  </a:lnTo>
                  <a:lnTo>
                    <a:pt x="3215725" y="107471"/>
                  </a:lnTo>
                  <a:lnTo>
                    <a:pt x="3214892" y="112034"/>
                  </a:lnTo>
                  <a:lnTo>
                    <a:pt x="3212892" y="115024"/>
                  </a:lnTo>
                  <a:lnTo>
                    <a:pt x="3207726" y="118801"/>
                  </a:lnTo>
                  <a:lnTo>
                    <a:pt x="3201727" y="121476"/>
                  </a:lnTo>
                  <a:lnTo>
                    <a:pt x="3196561" y="126354"/>
                  </a:lnTo>
                  <a:lnTo>
                    <a:pt x="3192561" y="132018"/>
                  </a:lnTo>
                  <a:lnTo>
                    <a:pt x="3188562" y="140673"/>
                  </a:lnTo>
                  <a:lnTo>
                    <a:pt x="3187729" y="143348"/>
                  </a:lnTo>
                  <a:lnTo>
                    <a:pt x="3184562" y="144449"/>
                  </a:lnTo>
                  <a:lnTo>
                    <a:pt x="3182563" y="144449"/>
                  </a:lnTo>
                  <a:lnTo>
                    <a:pt x="3177730" y="142561"/>
                  </a:lnTo>
                  <a:lnTo>
                    <a:pt x="3165398" y="137683"/>
                  </a:lnTo>
                  <a:lnTo>
                    <a:pt x="3155233" y="135008"/>
                  </a:lnTo>
                  <a:lnTo>
                    <a:pt x="3150567" y="132805"/>
                  </a:lnTo>
                  <a:lnTo>
                    <a:pt x="3147234" y="130917"/>
                  </a:lnTo>
                  <a:lnTo>
                    <a:pt x="3143235" y="125252"/>
                  </a:lnTo>
                  <a:lnTo>
                    <a:pt x="3137236" y="117699"/>
                  </a:lnTo>
                  <a:lnTo>
                    <a:pt x="3133236" y="110146"/>
                  </a:lnTo>
                  <a:lnTo>
                    <a:pt x="3128070" y="99918"/>
                  </a:lnTo>
                  <a:lnTo>
                    <a:pt x="3121238" y="83554"/>
                  </a:lnTo>
                  <a:lnTo>
                    <a:pt x="3118071" y="79777"/>
                  </a:lnTo>
                  <a:lnTo>
                    <a:pt x="3113239" y="72224"/>
                  </a:lnTo>
                  <a:lnTo>
                    <a:pt x="3110073" y="69235"/>
                  </a:lnTo>
                  <a:lnTo>
                    <a:pt x="3107240" y="67346"/>
                  </a:lnTo>
                  <a:lnTo>
                    <a:pt x="3102907" y="65458"/>
                  </a:lnTo>
                  <a:lnTo>
                    <a:pt x="3100907" y="62783"/>
                  </a:lnTo>
                  <a:lnTo>
                    <a:pt x="3098074" y="57905"/>
                  </a:lnTo>
                  <a:lnTo>
                    <a:pt x="3096908" y="53342"/>
                  </a:lnTo>
                  <a:lnTo>
                    <a:pt x="3094908" y="46576"/>
                  </a:lnTo>
                  <a:lnTo>
                    <a:pt x="3092075" y="41698"/>
                  </a:lnTo>
                  <a:lnTo>
                    <a:pt x="3088076" y="34145"/>
                  </a:lnTo>
                  <a:lnTo>
                    <a:pt x="3084909" y="31470"/>
                  </a:lnTo>
                  <a:lnTo>
                    <a:pt x="3057746" y="4563"/>
                  </a:lnTo>
                  <a:lnTo>
                    <a:pt x="3028417" y="0"/>
                  </a:lnTo>
                  <a:lnTo>
                    <a:pt x="3024418" y="1888"/>
                  </a:lnTo>
                  <a:lnTo>
                    <a:pt x="3020418" y="4563"/>
                  </a:lnTo>
                  <a:lnTo>
                    <a:pt x="3014419" y="9441"/>
                  </a:lnTo>
                  <a:lnTo>
                    <a:pt x="3010420" y="13217"/>
                  </a:lnTo>
                  <a:lnTo>
                    <a:pt x="3003587" y="16994"/>
                  </a:lnTo>
                  <a:lnTo>
                    <a:pt x="3001254" y="20770"/>
                  </a:lnTo>
                  <a:lnTo>
                    <a:pt x="2999254" y="24704"/>
                  </a:lnTo>
                  <a:lnTo>
                    <a:pt x="2995255" y="31470"/>
                  </a:lnTo>
                  <a:lnTo>
                    <a:pt x="2993255" y="37135"/>
                  </a:lnTo>
                  <a:lnTo>
                    <a:pt x="2992422" y="43586"/>
                  </a:lnTo>
                  <a:lnTo>
                    <a:pt x="2992422" y="52241"/>
                  </a:lnTo>
                  <a:lnTo>
                    <a:pt x="2994422" y="56017"/>
                  </a:lnTo>
                  <a:lnTo>
                    <a:pt x="2997255" y="60895"/>
                  </a:lnTo>
                  <a:lnTo>
                    <a:pt x="3002421" y="66560"/>
                  </a:lnTo>
                  <a:lnTo>
                    <a:pt x="3007753" y="70336"/>
                  </a:lnTo>
                  <a:lnTo>
                    <a:pt x="3015752" y="78676"/>
                  </a:lnTo>
                  <a:lnTo>
                    <a:pt x="3017752" y="80564"/>
                  </a:lnTo>
                  <a:lnTo>
                    <a:pt x="3018419" y="85442"/>
                  </a:lnTo>
                  <a:lnTo>
                    <a:pt x="3021751" y="88117"/>
                  </a:lnTo>
                  <a:lnTo>
                    <a:pt x="3022418" y="91264"/>
                  </a:lnTo>
                  <a:lnTo>
                    <a:pt x="3024418" y="94254"/>
                  </a:lnTo>
                  <a:lnTo>
                    <a:pt x="3031750" y="103695"/>
                  </a:lnTo>
                  <a:lnTo>
                    <a:pt x="3035749" y="111248"/>
                  </a:lnTo>
                  <a:lnTo>
                    <a:pt x="3038916" y="120689"/>
                  </a:lnTo>
                  <a:lnTo>
                    <a:pt x="3039749" y="127140"/>
                  </a:lnTo>
                  <a:lnTo>
                    <a:pt x="3037749" y="133906"/>
                  </a:lnTo>
                  <a:lnTo>
                    <a:pt x="3036916" y="136896"/>
                  </a:lnTo>
                  <a:lnTo>
                    <a:pt x="3034416" y="136896"/>
                  </a:lnTo>
                  <a:lnTo>
                    <a:pt x="3029750" y="136896"/>
                  </a:lnTo>
                  <a:lnTo>
                    <a:pt x="3024418" y="137683"/>
                  </a:lnTo>
                  <a:lnTo>
                    <a:pt x="3020418" y="136896"/>
                  </a:lnTo>
                  <a:lnTo>
                    <a:pt x="3013752" y="135795"/>
                  </a:lnTo>
                  <a:lnTo>
                    <a:pt x="3008420" y="136896"/>
                  </a:lnTo>
                  <a:lnTo>
                    <a:pt x="2999254" y="135795"/>
                  </a:lnTo>
                  <a:lnTo>
                    <a:pt x="2991256" y="136896"/>
                  </a:lnTo>
                  <a:lnTo>
                    <a:pt x="2984423" y="137683"/>
                  </a:lnTo>
                  <a:lnTo>
                    <a:pt x="2979257" y="137683"/>
                  </a:lnTo>
                  <a:lnTo>
                    <a:pt x="2976424" y="137683"/>
                  </a:lnTo>
                  <a:lnTo>
                    <a:pt x="2969259" y="136896"/>
                  </a:lnTo>
                  <a:lnTo>
                    <a:pt x="2966092" y="137683"/>
                  </a:lnTo>
                  <a:lnTo>
                    <a:pt x="2955261" y="143348"/>
                  </a:lnTo>
                  <a:lnTo>
                    <a:pt x="2943262" y="150271"/>
                  </a:lnTo>
                  <a:lnTo>
                    <a:pt x="2941262" y="154048"/>
                  </a:lnTo>
                  <a:lnTo>
                    <a:pt x="2939263" y="169940"/>
                  </a:lnTo>
                  <a:lnTo>
                    <a:pt x="2939263" y="173717"/>
                  </a:lnTo>
                  <a:lnTo>
                    <a:pt x="2934097" y="176706"/>
                  </a:lnTo>
                  <a:lnTo>
                    <a:pt x="2928764" y="175920"/>
                  </a:lnTo>
                  <a:lnTo>
                    <a:pt x="2920099" y="172930"/>
                  </a:lnTo>
                  <a:lnTo>
                    <a:pt x="2904101" y="167265"/>
                  </a:lnTo>
                  <a:lnTo>
                    <a:pt x="2902101" y="165377"/>
                  </a:lnTo>
                  <a:lnTo>
                    <a:pt x="2900101" y="163489"/>
                  </a:lnTo>
                  <a:lnTo>
                    <a:pt x="2896769" y="160342"/>
                  </a:lnTo>
                  <a:lnTo>
                    <a:pt x="2886770" y="154048"/>
                  </a:lnTo>
                  <a:lnTo>
                    <a:pt x="2880771" y="149012"/>
                  </a:lnTo>
                  <a:lnTo>
                    <a:pt x="2867606" y="138784"/>
                  </a:lnTo>
                  <a:lnTo>
                    <a:pt x="2861607" y="133906"/>
                  </a:lnTo>
                  <a:lnTo>
                    <a:pt x="2858440" y="132018"/>
                  </a:lnTo>
                  <a:lnTo>
                    <a:pt x="2854441" y="128242"/>
                  </a:lnTo>
                  <a:lnTo>
                    <a:pt x="2846442" y="123364"/>
                  </a:lnTo>
                  <a:lnTo>
                    <a:pt x="2839610" y="120689"/>
                  </a:lnTo>
                  <a:lnTo>
                    <a:pt x="2821279" y="113136"/>
                  </a:lnTo>
                  <a:lnTo>
                    <a:pt x="2819279" y="112034"/>
                  </a:lnTo>
                  <a:lnTo>
                    <a:pt x="2814447" y="111248"/>
                  </a:lnTo>
                  <a:lnTo>
                    <a:pt x="2811280" y="109359"/>
                  </a:lnTo>
                  <a:lnTo>
                    <a:pt x="2807281" y="107471"/>
                  </a:lnTo>
                  <a:lnTo>
                    <a:pt x="2806448" y="104482"/>
                  </a:lnTo>
                  <a:lnTo>
                    <a:pt x="2795282" y="101807"/>
                  </a:lnTo>
                  <a:lnTo>
                    <a:pt x="2791950" y="101807"/>
                  </a:lnTo>
                  <a:lnTo>
                    <a:pt x="2789283" y="103695"/>
                  </a:lnTo>
                  <a:lnTo>
                    <a:pt x="2785284" y="105583"/>
                  </a:lnTo>
                  <a:lnTo>
                    <a:pt x="2781951" y="112034"/>
                  </a:lnTo>
                  <a:lnTo>
                    <a:pt x="2777952" y="121476"/>
                  </a:lnTo>
                  <a:lnTo>
                    <a:pt x="2775119" y="130130"/>
                  </a:lnTo>
                  <a:lnTo>
                    <a:pt x="2773952" y="138784"/>
                  </a:lnTo>
                  <a:lnTo>
                    <a:pt x="2773952" y="145236"/>
                  </a:lnTo>
                  <a:lnTo>
                    <a:pt x="2783951" y="163489"/>
                  </a:lnTo>
                  <a:lnTo>
                    <a:pt x="2793949" y="179696"/>
                  </a:lnTo>
                  <a:lnTo>
                    <a:pt x="2803281" y="189924"/>
                  </a:lnTo>
                  <a:lnTo>
                    <a:pt x="2808447" y="196690"/>
                  </a:lnTo>
                  <a:lnTo>
                    <a:pt x="2816446" y="208806"/>
                  </a:lnTo>
                  <a:lnTo>
                    <a:pt x="2819279" y="212583"/>
                  </a:lnTo>
                  <a:lnTo>
                    <a:pt x="2819279" y="215572"/>
                  </a:lnTo>
                  <a:lnTo>
                    <a:pt x="2817279" y="218719"/>
                  </a:lnTo>
                  <a:lnTo>
                    <a:pt x="2818446" y="223125"/>
                  </a:lnTo>
                  <a:lnTo>
                    <a:pt x="2816446" y="228161"/>
                  </a:lnTo>
                  <a:lnTo>
                    <a:pt x="2812447" y="233825"/>
                  </a:lnTo>
                  <a:lnTo>
                    <a:pt x="2807281" y="238389"/>
                  </a:lnTo>
                  <a:lnTo>
                    <a:pt x="2800448" y="241378"/>
                  </a:lnTo>
                  <a:lnTo>
                    <a:pt x="2793283" y="242165"/>
                  </a:lnTo>
                  <a:lnTo>
                    <a:pt x="2775952" y="245155"/>
                  </a:lnTo>
                  <a:lnTo>
                    <a:pt x="2771952" y="245155"/>
                  </a:lnTo>
                  <a:lnTo>
                    <a:pt x="2765120" y="244053"/>
                  </a:lnTo>
                  <a:lnTo>
                    <a:pt x="2758787" y="243266"/>
                  </a:lnTo>
                  <a:lnTo>
                    <a:pt x="2752788" y="243266"/>
                  </a:lnTo>
                  <a:lnTo>
                    <a:pt x="2747956" y="244053"/>
                  </a:lnTo>
                  <a:lnTo>
                    <a:pt x="2741956" y="245155"/>
                  </a:lnTo>
                  <a:lnTo>
                    <a:pt x="2735957" y="245155"/>
                  </a:lnTo>
                  <a:lnTo>
                    <a:pt x="2730791" y="244053"/>
                  </a:lnTo>
                  <a:lnTo>
                    <a:pt x="2722792" y="245155"/>
                  </a:lnTo>
                  <a:lnTo>
                    <a:pt x="2712794" y="244053"/>
                  </a:lnTo>
                  <a:lnTo>
                    <a:pt x="2704795" y="244053"/>
                  </a:lnTo>
                  <a:lnTo>
                    <a:pt x="2700795" y="244053"/>
                  </a:lnTo>
                  <a:lnTo>
                    <a:pt x="2695629" y="242165"/>
                  </a:lnTo>
                  <a:lnTo>
                    <a:pt x="2690297" y="242165"/>
                  </a:lnTo>
                  <a:lnTo>
                    <a:pt x="2686297" y="244053"/>
                  </a:lnTo>
                  <a:lnTo>
                    <a:pt x="2681631" y="247830"/>
                  </a:lnTo>
                  <a:lnTo>
                    <a:pt x="2673632" y="251606"/>
                  </a:lnTo>
                  <a:lnTo>
                    <a:pt x="2667633" y="254596"/>
                  </a:lnTo>
                  <a:lnTo>
                    <a:pt x="2655135" y="260261"/>
                  </a:lnTo>
                  <a:lnTo>
                    <a:pt x="2646303" y="263250"/>
                  </a:lnTo>
                  <a:lnTo>
                    <a:pt x="2640304" y="265925"/>
                  </a:lnTo>
                  <a:lnTo>
                    <a:pt x="2635138" y="267813"/>
                  </a:lnTo>
                  <a:lnTo>
                    <a:pt x="2629139" y="267813"/>
                  </a:lnTo>
                  <a:lnTo>
                    <a:pt x="2624306" y="267027"/>
                  </a:lnTo>
                  <a:lnTo>
                    <a:pt x="2619140" y="267813"/>
                  </a:lnTo>
                  <a:lnTo>
                    <a:pt x="2613974" y="269702"/>
                  </a:lnTo>
                  <a:lnTo>
                    <a:pt x="2609975" y="271590"/>
                  </a:lnTo>
                  <a:lnTo>
                    <a:pt x="2603975" y="271590"/>
                  </a:lnTo>
                  <a:lnTo>
                    <a:pt x="2573980" y="290472"/>
                  </a:lnTo>
                  <a:lnTo>
                    <a:pt x="2570813" y="294249"/>
                  </a:lnTo>
                  <a:lnTo>
                    <a:pt x="2568814" y="298497"/>
                  </a:lnTo>
                  <a:lnTo>
                    <a:pt x="2565981" y="300385"/>
                  </a:lnTo>
                  <a:lnTo>
                    <a:pt x="2565981" y="304162"/>
                  </a:lnTo>
                  <a:lnTo>
                    <a:pt x="2562814" y="319268"/>
                  </a:lnTo>
                  <a:lnTo>
                    <a:pt x="2563981" y="332485"/>
                  </a:lnTo>
                  <a:lnTo>
                    <a:pt x="2565981" y="348693"/>
                  </a:lnTo>
                  <a:lnTo>
                    <a:pt x="2565981" y="358291"/>
                  </a:lnTo>
                  <a:lnTo>
                    <a:pt x="2565981" y="365844"/>
                  </a:lnTo>
                  <a:lnTo>
                    <a:pt x="2567980" y="369620"/>
                  </a:lnTo>
                  <a:lnTo>
                    <a:pt x="2568814" y="375285"/>
                  </a:lnTo>
                  <a:lnTo>
                    <a:pt x="2568814" y="384726"/>
                  </a:lnTo>
                  <a:lnTo>
                    <a:pt x="2567980" y="387716"/>
                  </a:lnTo>
                  <a:lnTo>
                    <a:pt x="2560815" y="393381"/>
                  </a:lnTo>
                  <a:lnTo>
                    <a:pt x="2554815" y="395269"/>
                  </a:lnTo>
                  <a:lnTo>
                    <a:pt x="2548650" y="397157"/>
                  </a:lnTo>
                  <a:lnTo>
                    <a:pt x="2542650" y="397157"/>
                  </a:lnTo>
                  <a:lnTo>
                    <a:pt x="2535485" y="395269"/>
                  </a:lnTo>
                  <a:lnTo>
                    <a:pt x="2528652" y="390391"/>
                  </a:lnTo>
                  <a:lnTo>
                    <a:pt x="2525486" y="390391"/>
                  </a:lnTo>
                  <a:lnTo>
                    <a:pt x="2520653" y="392279"/>
                  </a:lnTo>
                  <a:lnTo>
                    <a:pt x="2516321" y="392279"/>
                  </a:lnTo>
                  <a:lnTo>
                    <a:pt x="2511488" y="392279"/>
                  </a:lnTo>
                  <a:lnTo>
                    <a:pt x="2507489" y="392279"/>
                  </a:lnTo>
                  <a:lnTo>
                    <a:pt x="2501489" y="392279"/>
                  </a:lnTo>
                  <a:lnTo>
                    <a:pt x="2497490" y="392279"/>
                  </a:lnTo>
                  <a:lnTo>
                    <a:pt x="2491491" y="392279"/>
                  </a:lnTo>
                  <a:lnTo>
                    <a:pt x="2482325" y="394167"/>
                  </a:lnTo>
                  <a:lnTo>
                    <a:pt x="2467161" y="396056"/>
                  </a:lnTo>
                  <a:lnTo>
                    <a:pt x="2451163" y="396056"/>
                  </a:lnTo>
                  <a:lnTo>
                    <a:pt x="2437832" y="397157"/>
                  </a:lnTo>
                  <a:lnTo>
                    <a:pt x="2429166" y="396056"/>
                  </a:lnTo>
                  <a:lnTo>
                    <a:pt x="2421834" y="396056"/>
                  </a:lnTo>
                  <a:lnTo>
                    <a:pt x="2417834" y="397157"/>
                  </a:lnTo>
                  <a:lnTo>
                    <a:pt x="2413835" y="397944"/>
                  </a:lnTo>
                  <a:lnTo>
                    <a:pt x="2408669" y="396056"/>
                  </a:lnTo>
                  <a:lnTo>
                    <a:pt x="2405836" y="396056"/>
                  </a:lnTo>
                  <a:lnTo>
                    <a:pt x="2400670" y="396056"/>
                  </a:lnTo>
                  <a:lnTo>
                    <a:pt x="2394671" y="395269"/>
                  </a:lnTo>
                  <a:lnTo>
                    <a:pt x="2391838" y="393381"/>
                  </a:lnTo>
                  <a:lnTo>
                    <a:pt x="2390671" y="395269"/>
                  </a:lnTo>
                  <a:lnTo>
                    <a:pt x="2384672" y="395269"/>
                  </a:lnTo>
                  <a:lnTo>
                    <a:pt x="2385839" y="393381"/>
                  </a:lnTo>
                  <a:lnTo>
                    <a:pt x="2380673" y="393381"/>
                  </a:lnTo>
                  <a:lnTo>
                    <a:pt x="2377506" y="392279"/>
                  </a:lnTo>
                  <a:lnTo>
                    <a:pt x="2369508" y="391492"/>
                  </a:lnTo>
                  <a:lnTo>
                    <a:pt x="2357509" y="391492"/>
                  </a:lnTo>
                  <a:lnTo>
                    <a:pt x="2350677" y="390391"/>
                  </a:lnTo>
                  <a:lnTo>
                    <a:pt x="2344344" y="389604"/>
                  </a:lnTo>
                  <a:lnTo>
                    <a:pt x="2339512" y="390391"/>
                  </a:lnTo>
                  <a:lnTo>
                    <a:pt x="2333513" y="389604"/>
                  </a:lnTo>
                  <a:lnTo>
                    <a:pt x="2325514" y="388503"/>
                  </a:lnTo>
                  <a:lnTo>
                    <a:pt x="2304183" y="388503"/>
                  </a:lnTo>
                  <a:lnTo>
                    <a:pt x="2281020" y="389604"/>
                  </a:lnTo>
                  <a:lnTo>
                    <a:pt x="2253024" y="388503"/>
                  </a:lnTo>
                  <a:lnTo>
                    <a:pt x="2208696" y="394167"/>
                  </a:lnTo>
                  <a:lnTo>
                    <a:pt x="2154204" y="411162"/>
                  </a:lnTo>
                  <a:lnTo>
                    <a:pt x="2146205" y="414151"/>
                  </a:lnTo>
                  <a:lnTo>
                    <a:pt x="2138206" y="416826"/>
                  </a:lnTo>
                  <a:lnTo>
                    <a:pt x="2128207" y="421075"/>
                  </a:lnTo>
                  <a:lnTo>
                    <a:pt x="2117042" y="425481"/>
                  </a:lnTo>
                  <a:lnTo>
                    <a:pt x="2110210" y="429257"/>
                  </a:lnTo>
                  <a:lnTo>
                    <a:pt x="2105044" y="432404"/>
                  </a:lnTo>
                  <a:lnTo>
                    <a:pt x="2099878" y="438069"/>
                  </a:lnTo>
                  <a:lnTo>
                    <a:pt x="2095045" y="448297"/>
                  </a:lnTo>
                  <a:lnTo>
                    <a:pt x="2089046" y="458839"/>
                  </a:lnTo>
                  <a:lnTo>
                    <a:pt x="2087046" y="462616"/>
                  </a:lnTo>
                  <a:lnTo>
                    <a:pt x="2085713" y="465605"/>
                  </a:lnTo>
                  <a:lnTo>
                    <a:pt x="2083713" y="476935"/>
                  </a:lnTo>
                  <a:lnTo>
                    <a:pt x="2083047" y="481498"/>
                  </a:lnTo>
                  <a:lnTo>
                    <a:pt x="2079714" y="490152"/>
                  </a:lnTo>
                  <a:lnTo>
                    <a:pt x="2079714" y="492827"/>
                  </a:lnTo>
                  <a:lnTo>
                    <a:pt x="2079047" y="500380"/>
                  </a:lnTo>
                  <a:lnTo>
                    <a:pt x="2079714" y="502269"/>
                  </a:lnTo>
                  <a:lnTo>
                    <a:pt x="2079047" y="505416"/>
                  </a:lnTo>
                  <a:lnTo>
                    <a:pt x="2079047" y="508405"/>
                  </a:lnTo>
                  <a:lnTo>
                    <a:pt x="2079714" y="512182"/>
                  </a:lnTo>
                  <a:lnTo>
                    <a:pt x="2079047" y="528074"/>
                  </a:lnTo>
                  <a:lnTo>
                    <a:pt x="2079714" y="542394"/>
                  </a:lnTo>
                  <a:lnTo>
                    <a:pt x="2081047" y="544282"/>
                  </a:lnTo>
                  <a:lnTo>
                    <a:pt x="2083047" y="548058"/>
                  </a:lnTo>
                  <a:lnTo>
                    <a:pt x="2085047" y="553723"/>
                  </a:lnTo>
                  <a:lnTo>
                    <a:pt x="2087046" y="559388"/>
                  </a:lnTo>
                  <a:lnTo>
                    <a:pt x="2089713" y="566940"/>
                  </a:lnTo>
                  <a:lnTo>
                    <a:pt x="2093046" y="571976"/>
                  </a:lnTo>
                  <a:lnTo>
                    <a:pt x="2097045" y="577640"/>
                  </a:lnTo>
                  <a:lnTo>
                    <a:pt x="2099878" y="583305"/>
                  </a:lnTo>
                  <a:lnTo>
                    <a:pt x="2103044" y="588183"/>
                  </a:lnTo>
                  <a:lnTo>
                    <a:pt x="2107044" y="591960"/>
                  </a:lnTo>
                  <a:lnTo>
                    <a:pt x="2111043" y="594635"/>
                  </a:lnTo>
                  <a:lnTo>
                    <a:pt x="2116209" y="597624"/>
                  </a:lnTo>
                  <a:lnTo>
                    <a:pt x="2119042" y="603289"/>
                  </a:lnTo>
                  <a:lnTo>
                    <a:pt x="2123041" y="608954"/>
                  </a:lnTo>
                  <a:lnTo>
                    <a:pt x="2125041" y="614618"/>
                  </a:lnTo>
                  <a:lnTo>
                    <a:pt x="2124208" y="616507"/>
                  </a:lnTo>
                  <a:lnTo>
                    <a:pt x="2121042" y="620283"/>
                  </a:lnTo>
                  <a:lnTo>
                    <a:pt x="2118209" y="624059"/>
                  </a:lnTo>
                  <a:lnTo>
                    <a:pt x="2089046" y="649865"/>
                  </a:lnTo>
                  <a:lnTo>
                    <a:pt x="2081047" y="652540"/>
                  </a:lnTo>
                  <a:lnTo>
                    <a:pt x="2068549" y="657418"/>
                  </a:lnTo>
                  <a:lnTo>
                    <a:pt x="2060550" y="659306"/>
                  </a:lnTo>
                  <a:lnTo>
                    <a:pt x="2053718" y="660093"/>
                  </a:lnTo>
                  <a:lnTo>
                    <a:pt x="2046552" y="660093"/>
                  </a:lnTo>
                  <a:lnTo>
                    <a:pt x="2028554" y="659306"/>
                  </a:lnTo>
                  <a:lnTo>
                    <a:pt x="2019389" y="659306"/>
                  </a:lnTo>
                  <a:lnTo>
                    <a:pt x="2011390" y="660093"/>
                  </a:lnTo>
                  <a:lnTo>
                    <a:pt x="2008557" y="661195"/>
                  </a:lnTo>
                  <a:lnTo>
                    <a:pt x="2006557" y="663083"/>
                  </a:lnTo>
                  <a:lnTo>
                    <a:pt x="2004558" y="664971"/>
                  </a:lnTo>
                  <a:lnTo>
                    <a:pt x="2001391" y="666859"/>
                  </a:lnTo>
                  <a:lnTo>
                    <a:pt x="1998225" y="668748"/>
                  </a:lnTo>
                  <a:lnTo>
                    <a:pt x="1995392" y="671737"/>
                  </a:lnTo>
                  <a:lnTo>
                    <a:pt x="1983394" y="680077"/>
                  </a:lnTo>
                  <a:lnTo>
                    <a:pt x="1977395" y="683853"/>
                  </a:lnTo>
                  <a:lnTo>
                    <a:pt x="1974229" y="688731"/>
                  </a:lnTo>
                  <a:lnTo>
                    <a:pt x="1972229" y="693295"/>
                  </a:lnTo>
                  <a:lnTo>
                    <a:pt x="1971396" y="698172"/>
                  </a:lnTo>
                  <a:lnTo>
                    <a:pt x="1973395" y="702736"/>
                  </a:lnTo>
                  <a:lnTo>
                    <a:pt x="1973395" y="704624"/>
                  </a:lnTo>
                  <a:lnTo>
                    <a:pt x="1974229" y="708872"/>
                  </a:lnTo>
                  <a:lnTo>
                    <a:pt x="1985394" y="723978"/>
                  </a:lnTo>
                  <a:lnTo>
                    <a:pt x="1986227" y="726653"/>
                  </a:lnTo>
                  <a:lnTo>
                    <a:pt x="1987393" y="730430"/>
                  </a:lnTo>
                  <a:lnTo>
                    <a:pt x="1987393" y="736094"/>
                  </a:lnTo>
                  <a:lnTo>
                    <a:pt x="1988227" y="739871"/>
                  </a:lnTo>
                  <a:lnTo>
                    <a:pt x="1987393" y="749627"/>
                  </a:lnTo>
                  <a:lnTo>
                    <a:pt x="1986227" y="759855"/>
                  </a:lnTo>
                  <a:lnTo>
                    <a:pt x="1984227" y="771184"/>
                  </a:lnTo>
                  <a:lnTo>
                    <a:pt x="1984227" y="779996"/>
                  </a:lnTo>
                  <a:lnTo>
                    <a:pt x="1983394" y="784402"/>
                  </a:lnTo>
                  <a:lnTo>
                    <a:pt x="1980228" y="789437"/>
                  </a:lnTo>
                  <a:lnTo>
                    <a:pt x="1977395" y="796203"/>
                  </a:lnTo>
                  <a:lnTo>
                    <a:pt x="1973395" y="805644"/>
                  </a:lnTo>
                  <a:lnTo>
                    <a:pt x="1970229" y="813984"/>
                  </a:lnTo>
                  <a:lnTo>
                    <a:pt x="1966896" y="819649"/>
                  </a:lnTo>
                  <a:lnTo>
                    <a:pt x="1962897" y="826415"/>
                  </a:lnTo>
                  <a:lnTo>
                    <a:pt x="1960230" y="832079"/>
                  </a:lnTo>
                  <a:lnTo>
                    <a:pt x="1954898" y="835856"/>
                  </a:lnTo>
                  <a:lnTo>
                    <a:pt x="1948899" y="840891"/>
                  </a:lnTo>
                  <a:lnTo>
                    <a:pt x="1940900" y="844668"/>
                  </a:lnTo>
                  <a:lnTo>
                    <a:pt x="1932901" y="847185"/>
                  </a:lnTo>
                  <a:lnTo>
                    <a:pt x="1924902" y="848444"/>
                  </a:lnTo>
                  <a:lnTo>
                    <a:pt x="1907738" y="848444"/>
                  </a:lnTo>
                  <a:lnTo>
                    <a:pt x="1899739" y="847185"/>
                  </a:lnTo>
                  <a:lnTo>
                    <a:pt x="1871743" y="844668"/>
                  </a:lnTo>
                  <a:lnTo>
                    <a:pt x="1860577" y="843409"/>
                  </a:lnTo>
                  <a:lnTo>
                    <a:pt x="1834581" y="841521"/>
                  </a:lnTo>
                  <a:lnTo>
                    <a:pt x="1826082" y="839632"/>
                  </a:lnTo>
                  <a:lnTo>
                    <a:pt x="1819250" y="839003"/>
                  </a:lnTo>
                  <a:lnTo>
                    <a:pt x="1806085" y="837115"/>
                  </a:lnTo>
                  <a:lnTo>
                    <a:pt x="1799253" y="835226"/>
                  </a:lnTo>
                  <a:lnTo>
                    <a:pt x="1790087" y="833968"/>
                  </a:lnTo>
                  <a:lnTo>
                    <a:pt x="1782088" y="835226"/>
                  </a:lnTo>
                  <a:lnTo>
                    <a:pt x="1776922" y="833338"/>
                  </a:lnTo>
                  <a:lnTo>
                    <a:pt x="1756925" y="827201"/>
                  </a:lnTo>
                  <a:lnTo>
                    <a:pt x="1750926" y="825313"/>
                  </a:lnTo>
                  <a:lnTo>
                    <a:pt x="1743760" y="823425"/>
                  </a:lnTo>
                  <a:lnTo>
                    <a:pt x="1738927" y="823425"/>
                  </a:lnTo>
                  <a:lnTo>
                    <a:pt x="1733762" y="820750"/>
                  </a:lnTo>
                  <a:lnTo>
                    <a:pt x="1724429" y="815085"/>
                  </a:lnTo>
                  <a:lnTo>
                    <a:pt x="1719763" y="812096"/>
                  </a:lnTo>
                  <a:lnTo>
                    <a:pt x="1711598" y="807532"/>
                  </a:lnTo>
                  <a:lnTo>
                    <a:pt x="1708432" y="805644"/>
                  </a:lnTo>
                  <a:lnTo>
                    <a:pt x="1699600" y="801868"/>
                  </a:lnTo>
                  <a:lnTo>
                    <a:pt x="1691267" y="798878"/>
                  </a:lnTo>
                  <a:lnTo>
                    <a:pt x="1687268" y="796203"/>
                  </a:lnTo>
                  <a:lnTo>
                    <a:pt x="1680435" y="793213"/>
                  </a:lnTo>
                  <a:lnTo>
                    <a:pt x="1673270" y="790538"/>
                  </a:lnTo>
                  <a:lnTo>
                    <a:pt x="1661271" y="788178"/>
                  </a:lnTo>
                  <a:lnTo>
                    <a:pt x="1651273" y="789437"/>
                  </a:lnTo>
                  <a:lnTo>
                    <a:pt x="1646107" y="790538"/>
                  </a:lnTo>
                  <a:lnTo>
                    <a:pt x="1639274" y="793213"/>
                  </a:lnTo>
                  <a:lnTo>
                    <a:pt x="1633275" y="796203"/>
                  </a:lnTo>
                  <a:lnTo>
                    <a:pt x="1626110" y="798091"/>
                  </a:lnTo>
                  <a:lnTo>
                    <a:pt x="1618111" y="799980"/>
                  </a:lnTo>
                  <a:lnTo>
                    <a:pt x="1612778" y="801868"/>
                  </a:lnTo>
                  <a:lnTo>
                    <a:pt x="1604779" y="808319"/>
                  </a:lnTo>
                  <a:lnTo>
                    <a:pt x="1596780" y="815872"/>
                  </a:lnTo>
                  <a:lnTo>
                    <a:pt x="1592781" y="819649"/>
                  </a:lnTo>
                  <a:lnTo>
                    <a:pt x="1590781" y="824526"/>
                  </a:lnTo>
                  <a:lnTo>
                    <a:pt x="1588781" y="829090"/>
                  </a:lnTo>
                  <a:lnTo>
                    <a:pt x="1588781" y="833968"/>
                  </a:lnTo>
                  <a:lnTo>
                    <a:pt x="1590781" y="848444"/>
                  </a:lnTo>
                  <a:lnTo>
                    <a:pt x="1590781" y="856784"/>
                  </a:lnTo>
                  <a:lnTo>
                    <a:pt x="1592114" y="864337"/>
                  </a:lnTo>
                  <a:lnTo>
                    <a:pt x="1589615" y="870001"/>
                  </a:lnTo>
                  <a:lnTo>
                    <a:pt x="1589615" y="874093"/>
                  </a:lnTo>
                  <a:lnTo>
                    <a:pt x="1588781" y="882432"/>
                  </a:lnTo>
                  <a:lnTo>
                    <a:pt x="1575617" y="898640"/>
                  </a:lnTo>
                  <a:lnTo>
                    <a:pt x="1571617" y="898640"/>
                  </a:lnTo>
                  <a:lnTo>
                    <a:pt x="1564785" y="899426"/>
                  </a:lnTo>
                  <a:lnTo>
                    <a:pt x="1558786" y="900528"/>
                  </a:lnTo>
                  <a:lnTo>
                    <a:pt x="1551620" y="901315"/>
                  </a:lnTo>
                  <a:lnTo>
                    <a:pt x="1545621" y="900528"/>
                  </a:lnTo>
                  <a:lnTo>
                    <a:pt x="1528456" y="898640"/>
                  </a:lnTo>
                  <a:lnTo>
                    <a:pt x="1488462" y="905091"/>
                  </a:lnTo>
                  <a:lnTo>
                    <a:pt x="1473131" y="916892"/>
                  </a:lnTo>
                  <a:lnTo>
                    <a:pt x="1467131" y="919567"/>
                  </a:lnTo>
                  <a:lnTo>
                    <a:pt x="1461965" y="921456"/>
                  </a:lnTo>
                  <a:lnTo>
                    <a:pt x="1455966" y="921456"/>
                  </a:lnTo>
                  <a:lnTo>
                    <a:pt x="1450800" y="920669"/>
                  </a:lnTo>
                  <a:lnTo>
                    <a:pt x="1438802" y="917679"/>
                  </a:lnTo>
                  <a:lnTo>
                    <a:pt x="1432803" y="915634"/>
                  </a:lnTo>
                  <a:lnTo>
                    <a:pt x="1418805" y="915634"/>
                  </a:lnTo>
                  <a:lnTo>
                    <a:pt x="1382310" y="937663"/>
                  </a:lnTo>
                  <a:lnTo>
                    <a:pt x="1372311" y="949779"/>
                  </a:lnTo>
                  <a:lnTo>
                    <a:pt x="1365645" y="955758"/>
                  </a:lnTo>
                  <a:lnTo>
                    <a:pt x="1359646" y="960322"/>
                  </a:lnTo>
                  <a:lnTo>
                    <a:pt x="1353647" y="964098"/>
                  </a:lnTo>
                  <a:lnTo>
                    <a:pt x="1347148" y="965986"/>
                  </a:lnTo>
                  <a:lnTo>
                    <a:pt x="1340316" y="967088"/>
                  </a:lnTo>
                  <a:lnTo>
                    <a:pt x="1331150" y="967088"/>
                  </a:lnTo>
                  <a:lnTo>
                    <a:pt x="1321151" y="965986"/>
                  </a:lnTo>
                  <a:lnTo>
                    <a:pt x="1313153" y="965200"/>
                  </a:lnTo>
                  <a:lnTo>
                    <a:pt x="1307153" y="964098"/>
                  </a:lnTo>
                  <a:lnTo>
                    <a:pt x="1297155" y="961423"/>
                  </a:lnTo>
                  <a:lnTo>
                    <a:pt x="1291156" y="958433"/>
                  </a:lnTo>
                  <a:lnTo>
                    <a:pt x="1287156" y="956545"/>
                  </a:lnTo>
                  <a:lnTo>
                    <a:pt x="1276824" y="953870"/>
                  </a:lnTo>
                  <a:lnTo>
                    <a:pt x="1271992" y="950881"/>
                  </a:lnTo>
                  <a:lnTo>
                    <a:pt x="1268825" y="948992"/>
                  </a:lnTo>
                  <a:lnTo>
                    <a:pt x="1235497" y="924445"/>
                  </a:lnTo>
                  <a:lnTo>
                    <a:pt x="1213500" y="913116"/>
                  </a:lnTo>
                  <a:lnTo>
                    <a:pt x="1199502" y="905091"/>
                  </a:lnTo>
                  <a:lnTo>
                    <a:pt x="1189503" y="901314"/>
                  </a:lnTo>
                  <a:lnTo>
                    <a:pt x="1177505" y="900528"/>
                  </a:lnTo>
                  <a:lnTo>
                    <a:pt x="1168339" y="900528"/>
                  </a:lnTo>
                  <a:lnTo>
                    <a:pt x="1162340" y="901314"/>
                  </a:lnTo>
                  <a:lnTo>
                    <a:pt x="1155174" y="903203"/>
                  </a:lnTo>
                  <a:lnTo>
                    <a:pt x="1148342" y="908081"/>
                  </a:lnTo>
                  <a:lnTo>
                    <a:pt x="1143176" y="911857"/>
                  </a:lnTo>
                  <a:lnTo>
                    <a:pt x="1139176" y="913745"/>
                  </a:lnTo>
                  <a:lnTo>
                    <a:pt x="1133844" y="915634"/>
                  </a:lnTo>
                  <a:lnTo>
                    <a:pt x="1123179" y="917679"/>
                  </a:lnTo>
                  <a:lnTo>
                    <a:pt x="1109847" y="919567"/>
                  </a:lnTo>
                  <a:lnTo>
                    <a:pt x="1097849" y="919567"/>
                  </a:lnTo>
                  <a:lnTo>
                    <a:pt x="1088683" y="920669"/>
                  </a:lnTo>
                  <a:lnTo>
                    <a:pt x="1075852" y="919567"/>
                  </a:lnTo>
                  <a:lnTo>
                    <a:pt x="1059521" y="915634"/>
                  </a:lnTo>
                  <a:lnTo>
                    <a:pt x="1048689" y="913116"/>
                  </a:lnTo>
                  <a:lnTo>
                    <a:pt x="1039523" y="910756"/>
                  </a:lnTo>
                  <a:lnTo>
                    <a:pt x="1028192" y="910756"/>
                  </a:lnTo>
                  <a:lnTo>
                    <a:pt x="1013527" y="910756"/>
                  </a:lnTo>
                  <a:lnTo>
                    <a:pt x="992197" y="911857"/>
                  </a:lnTo>
                  <a:lnTo>
                    <a:pt x="981032" y="913745"/>
                  </a:lnTo>
                  <a:lnTo>
                    <a:pt x="973033" y="917679"/>
                  </a:lnTo>
                  <a:lnTo>
                    <a:pt x="972199" y="919567"/>
                  </a:lnTo>
                  <a:lnTo>
                    <a:pt x="965867" y="929009"/>
                  </a:lnTo>
                  <a:lnTo>
                    <a:pt x="959035" y="938450"/>
                  </a:lnTo>
                  <a:lnTo>
                    <a:pt x="955035" y="942226"/>
                  </a:lnTo>
                  <a:lnTo>
                    <a:pt x="953869" y="939551"/>
                  </a:lnTo>
                  <a:lnTo>
                    <a:pt x="951036" y="939551"/>
                  </a:lnTo>
                  <a:lnTo>
                    <a:pt x="941037" y="935775"/>
                  </a:lnTo>
                  <a:lnTo>
                    <a:pt x="937871" y="932785"/>
                  </a:lnTo>
                  <a:lnTo>
                    <a:pt x="934705" y="928222"/>
                  </a:lnTo>
                  <a:lnTo>
                    <a:pt x="932705" y="927120"/>
                  </a:lnTo>
                  <a:lnTo>
                    <a:pt x="932705" y="929009"/>
                  </a:lnTo>
                  <a:lnTo>
                    <a:pt x="934705" y="932785"/>
                  </a:lnTo>
                  <a:lnTo>
                    <a:pt x="932705" y="933886"/>
                  </a:lnTo>
                  <a:lnTo>
                    <a:pt x="931872" y="932785"/>
                  </a:lnTo>
                  <a:lnTo>
                    <a:pt x="929872" y="926334"/>
                  </a:lnTo>
                  <a:lnTo>
                    <a:pt x="928705" y="920669"/>
                  </a:lnTo>
                  <a:lnTo>
                    <a:pt x="917874" y="902416"/>
                  </a:lnTo>
                  <a:lnTo>
                    <a:pt x="911874" y="895650"/>
                  </a:lnTo>
                  <a:lnTo>
                    <a:pt x="907875" y="891087"/>
                  </a:lnTo>
                  <a:lnTo>
                    <a:pt x="902709" y="882432"/>
                  </a:lnTo>
                  <a:lnTo>
                    <a:pt x="901876" y="878656"/>
                  </a:lnTo>
                  <a:lnTo>
                    <a:pt x="901876" y="874879"/>
                  </a:lnTo>
                  <a:lnTo>
                    <a:pt x="898709" y="872204"/>
                  </a:lnTo>
                  <a:lnTo>
                    <a:pt x="893377" y="866225"/>
                  </a:lnTo>
                  <a:lnTo>
                    <a:pt x="886711" y="854109"/>
                  </a:lnTo>
                  <a:lnTo>
                    <a:pt x="875379" y="840891"/>
                  </a:lnTo>
                  <a:lnTo>
                    <a:pt x="870547" y="835226"/>
                  </a:lnTo>
                  <a:lnTo>
                    <a:pt x="859382" y="826415"/>
                  </a:lnTo>
                  <a:lnTo>
                    <a:pt x="841384" y="811309"/>
                  </a:lnTo>
                  <a:lnTo>
                    <a:pt x="837385" y="808319"/>
                  </a:lnTo>
                  <a:lnTo>
                    <a:pt x="830219" y="804543"/>
                  </a:lnTo>
                  <a:lnTo>
                    <a:pt x="823053" y="801868"/>
                  </a:lnTo>
                  <a:lnTo>
                    <a:pt x="815054" y="796990"/>
                  </a:lnTo>
                  <a:lnTo>
                    <a:pt x="807055" y="792427"/>
                  </a:lnTo>
                  <a:lnTo>
                    <a:pt x="799056" y="785660"/>
                  </a:lnTo>
                  <a:lnTo>
                    <a:pt x="791058" y="778107"/>
                  </a:lnTo>
                  <a:lnTo>
                    <a:pt x="787058" y="774960"/>
                  </a:lnTo>
                  <a:lnTo>
                    <a:pt x="781726" y="774331"/>
                  </a:lnTo>
                  <a:lnTo>
                    <a:pt x="775726" y="774331"/>
                  </a:lnTo>
                  <a:lnTo>
                    <a:pt x="767727" y="774331"/>
                  </a:lnTo>
                  <a:lnTo>
                    <a:pt x="759729" y="776849"/>
                  </a:lnTo>
                  <a:lnTo>
                    <a:pt x="755729" y="781884"/>
                  </a:lnTo>
                  <a:lnTo>
                    <a:pt x="749730" y="792427"/>
                  </a:lnTo>
                  <a:lnTo>
                    <a:pt x="744564" y="800766"/>
                  </a:lnTo>
                  <a:lnTo>
                    <a:pt x="737732" y="810207"/>
                  </a:lnTo>
                  <a:lnTo>
                    <a:pt x="734565" y="813197"/>
                  </a:lnTo>
                  <a:lnTo>
                    <a:pt x="730566" y="815872"/>
                  </a:lnTo>
                  <a:lnTo>
                    <a:pt x="727400" y="815872"/>
                  </a:lnTo>
                  <a:lnTo>
                    <a:pt x="723400" y="815085"/>
                  </a:lnTo>
                  <a:lnTo>
                    <a:pt x="721400" y="813197"/>
                  </a:lnTo>
                  <a:lnTo>
                    <a:pt x="719401" y="810207"/>
                  </a:lnTo>
                  <a:lnTo>
                    <a:pt x="717401" y="804543"/>
                  </a:lnTo>
                  <a:lnTo>
                    <a:pt x="717401" y="798878"/>
                  </a:lnTo>
                  <a:lnTo>
                    <a:pt x="715401" y="786290"/>
                  </a:lnTo>
                  <a:lnTo>
                    <a:pt x="694238" y="761743"/>
                  </a:lnTo>
                  <a:lnTo>
                    <a:pt x="689405" y="759855"/>
                  </a:lnTo>
                  <a:lnTo>
                    <a:pt x="671407" y="744749"/>
                  </a:lnTo>
                  <a:lnTo>
                    <a:pt x="672241" y="741759"/>
                  </a:lnTo>
                  <a:lnTo>
                    <a:pt x="675407" y="737983"/>
                  </a:lnTo>
                  <a:lnTo>
                    <a:pt x="678240" y="732318"/>
                  </a:lnTo>
                  <a:lnTo>
                    <a:pt x="680239" y="725866"/>
                  </a:lnTo>
                  <a:lnTo>
                    <a:pt x="682239" y="715324"/>
                  </a:lnTo>
                  <a:lnTo>
                    <a:pt x="682239" y="704624"/>
                  </a:lnTo>
                  <a:lnTo>
                    <a:pt x="648077" y="677402"/>
                  </a:lnTo>
                  <a:lnTo>
                    <a:pt x="640078" y="677402"/>
                  </a:lnTo>
                  <a:lnTo>
                    <a:pt x="630913" y="679290"/>
                  </a:lnTo>
                  <a:lnTo>
                    <a:pt x="624914" y="681965"/>
                  </a:lnTo>
                  <a:lnTo>
                    <a:pt x="617748" y="687630"/>
                  </a:lnTo>
                  <a:lnTo>
                    <a:pt x="611749" y="692508"/>
                  </a:lnTo>
                  <a:lnTo>
                    <a:pt x="607749" y="696284"/>
                  </a:lnTo>
                  <a:lnTo>
                    <a:pt x="603750" y="697071"/>
                  </a:lnTo>
                  <a:lnTo>
                    <a:pt x="599751" y="696284"/>
                  </a:lnTo>
                  <a:lnTo>
                    <a:pt x="593751" y="694396"/>
                  </a:lnTo>
                  <a:lnTo>
                    <a:pt x="581753" y="686843"/>
                  </a:lnTo>
                  <a:lnTo>
                    <a:pt x="569755" y="679290"/>
                  </a:lnTo>
                  <a:lnTo>
                    <a:pt x="515262" y="652540"/>
                  </a:lnTo>
                  <a:lnTo>
                    <a:pt x="466102" y="640424"/>
                  </a:lnTo>
                  <a:lnTo>
                    <a:pt x="447771" y="639165"/>
                  </a:lnTo>
                  <a:lnTo>
                    <a:pt x="433773" y="641053"/>
                  </a:lnTo>
                  <a:lnTo>
                    <a:pt x="415609" y="642312"/>
                  </a:lnTo>
                  <a:lnTo>
                    <a:pt x="388446" y="644200"/>
                  </a:lnTo>
                  <a:lnTo>
                    <a:pt x="382447" y="644830"/>
                  </a:lnTo>
                  <a:lnTo>
                    <a:pt x="374448" y="644830"/>
                  </a:lnTo>
                  <a:lnTo>
                    <a:pt x="367282" y="644200"/>
                  </a:lnTo>
                  <a:lnTo>
                    <a:pt x="361283" y="642312"/>
                  </a:lnTo>
                  <a:lnTo>
                    <a:pt x="357284" y="639165"/>
                  </a:lnTo>
                  <a:lnTo>
                    <a:pt x="348118" y="631612"/>
                  </a:lnTo>
                  <a:lnTo>
                    <a:pt x="334120" y="620283"/>
                  </a:lnTo>
                  <a:lnTo>
                    <a:pt x="325288" y="612730"/>
                  </a:lnTo>
                  <a:lnTo>
                    <a:pt x="314123" y="607852"/>
                  </a:lnTo>
                  <a:lnTo>
                    <a:pt x="306791" y="604076"/>
                  </a:lnTo>
                  <a:lnTo>
                    <a:pt x="294126" y="596523"/>
                  </a:lnTo>
                  <a:lnTo>
                    <a:pt x="286127" y="592746"/>
                  </a:lnTo>
                  <a:lnTo>
                    <a:pt x="277628" y="588183"/>
                  </a:lnTo>
                  <a:lnTo>
                    <a:pt x="268796" y="583934"/>
                  </a:lnTo>
                  <a:lnTo>
                    <a:pt x="260797" y="581417"/>
                  </a:lnTo>
                  <a:lnTo>
                    <a:pt x="252798" y="577640"/>
                  </a:lnTo>
                  <a:lnTo>
                    <a:pt x="242466" y="570717"/>
                  </a:lnTo>
                  <a:lnTo>
                    <a:pt x="203138" y="540505"/>
                  </a:lnTo>
                  <a:lnTo>
                    <a:pt x="192473" y="531851"/>
                  </a:lnTo>
                  <a:lnTo>
                    <a:pt x="182474" y="521623"/>
                  </a:lnTo>
                  <a:lnTo>
                    <a:pt x="171976" y="511080"/>
                  </a:lnTo>
                  <a:lnTo>
                    <a:pt x="165143" y="502269"/>
                  </a:lnTo>
                  <a:lnTo>
                    <a:pt x="161977" y="494716"/>
                  </a:lnTo>
                </a:path>
                <a:path w="3342640" h="972185">
                  <a:moveTo>
                    <a:pt x="2108210" y="434922"/>
                  </a:moveTo>
                  <a:lnTo>
                    <a:pt x="2115043" y="430516"/>
                  </a:lnTo>
                  <a:lnTo>
                    <a:pt x="2124208" y="426739"/>
                  </a:lnTo>
                  <a:lnTo>
                    <a:pt x="2131040" y="424851"/>
                  </a:lnTo>
                  <a:lnTo>
                    <a:pt x="2134207" y="422963"/>
                  </a:lnTo>
                  <a:lnTo>
                    <a:pt x="2146205" y="417928"/>
                  </a:lnTo>
                  <a:lnTo>
                    <a:pt x="2154204" y="414938"/>
                  </a:lnTo>
                  <a:lnTo>
                    <a:pt x="2157370" y="413050"/>
                  </a:lnTo>
                  <a:lnTo>
                    <a:pt x="2160203" y="412263"/>
                  </a:lnTo>
                  <a:lnTo>
                    <a:pt x="2165369" y="412263"/>
                  </a:lnTo>
                  <a:lnTo>
                    <a:pt x="2169368" y="411162"/>
                  </a:lnTo>
                  <a:lnTo>
                    <a:pt x="2179367" y="408487"/>
                  </a:lnTo>
                  <a:lnTo>
                    <a:pt x="2189366" y="403609"/>
                  </a:lnTo>
                  <a:lnTo>
                    <a:pt x="2210696" y="397944"/>
                  </a:lnTo>
                  <a:lnTo>
                    <a:pt x="2231860" y="392279"/>
                  </a:lnTo>
                  <a:lnTo>
                    <a:pt x="2237859" y="391492"/>
                  </a:lnTo>
                  <a:lnTo>
                    <a:pt x="2245025" y="391492"/>
                  </a:lnTo>
                  <a:lnTo>
                    <a:pt x="2255023" y="391492"/>
                  </a:lnTo>
                  <a:lnTo>
                    <a:pt x="2267855" y="392279"/>
                  </a:lnTo>
                  <a:lnTo>
                    <a:pt x="2273021" y="394167"/>
                  </a:lnTo>
                  <a:lnTo>
                    <a:pt x="2277853" y="394167"/>
                  </a:lnTo>
                  <a:lnTo>
                    <a:pt x="2287019" y="394167"/>
                  </a:lnTo>
                  <a:lnTo>
                    <a:pt x="2299017" y="392279"/>
                  </a:lnTo>
                  <a:lnTo>
                    <a:pt x="2328347" y="393381"/>
                  </a:lnTo>
                  <a:lnTo>
                    <a:pt x="2337512" y="393381"/>
                  </a:lnTo>
                  <a:lnTo>
                    <a:pt x="2349510" y="392279"/>
                  </a:lnTo>
                  <a:lnTo>
                    <a:pt x="2358676" y="394167"/>
                  </a:lnTo>
                  <a:lnTo>
                    <a:pt x="2373507" y="397157"/>
                  </a:lnTo>
                  <a:lnTo>
                    <a:pt x="2380673" y="397944"/>
                  </a:lnTo>
                  <a:lnTo>
                    <a:pt x="2391838" y="399045"/>
                  </a:lnTo>
                  <a:lnTo>
                    <a:pt x="2399837" y="400934"/>
                  </a:lnTo>
                  <a:lnTo>
                    <a:pt x="2404669" y="402822"/>
                  </a:lnTo>
                  <a:lnTo>
                    <a:pt x="2410669" y="401720"/>
                  </a:lnTo>
                  <a:lnTo>
                    <a:pt x="2419167" y="401720"/>
                  </a:lnTo>
                  <a:lnTo>
                    <a:pt x="2425833" y="400934"/>
                  </a:lnTo>
                  <a:lnTo>
                    <a:pt x="2435832" y="399832"/>
                  </a:lnTo>
                  <a:lnTo>
                    <a:pt x="2445830" y="400934"/>
                  </a:lnTo>
                  <a:lnTo>
                    <a:pt x="2454329" y="401720"/>
                  </a:lnTo>
                  <a:lnTo>
                    <a:pt x="2462328" y="400934"/>
                  </a:lnTo>
                  <a:lnTo>
                    <a:pt x="2475160" y="399832"/>
                  </a:lnTo>
                  <a:lnTo>
                    <a:pt x="2483159" y="397944"/>
                  </a:lnTo>
                  <a:lnTo>
                    <a:pt x="2496324" y="396056"/>
                  </a:lnTo>
                  <a:lnTo>
                    <a:pt x="2501489" y="395269"/>
                  </a:lnTo>
                  <a:lnTo>
                    <a:pt x="2505489" y="396056"/>
                  </a:lnTo>
                  <a:lnTo>
                    <a:pt x="2514321" y="397944"/>
                  </a:lnTo>
                  <a:lnTo>
                    <a:pt x="2520653" y="397944"/>
                  </a:lnTo>
                  <a:lnTo>
                    <a:pt x="2526653" y="397944"/>
                  </a:lnTo>
                  <a:lnTo>
                    <a:pt x="2533485" y="397944"/>
                  </a:lnTo>
                  <a:lnTo>
                    <a:pt x="2537485" y="399045"/>
                  </a:lnTo>
                  <a:lnTo>
                    <a:pt x="2542650" y="399832"/>
                  </a:lnTo>
                  <a:lnTo>
                    <a:pt x="2545483" y="400934"/>
                  </a:lnTo>
                  <a:lnTo>
                    <a:pt x="2549483" y="399832"/>
                  </a:lnTo>
                  <a:lnTo>
                    <a:pt x="2554815" y="397944"/>
                  </a:lnTo>
                  <a:lnTo>
                    <a:pt x="2562814" y="396056"/>
                  </a:lnTo>
                  <a:lnTo>
                    <a:pt x="2569980" y="390391"/>
                  </a:lnTo>
                  <a:lnTo>
                    <a:pt x="2571980" y="386615"/>
                  </a:lnTo>
                  <a:lnTo>
                    <a:pt x="2571980" y="377173"/>
                  </a:lnTo>
                  <a:lnTo>
                    <a:pt x="2570813" y="371509"/>
                  </a:lnTo>
                  <a:lnTo>
                    <a:pt x="2569980" y="363956"/>
                  </a:lnTo>
                  <a:lnTo>
                    <a:pt x="2568814" y="350581"/>
                  </a:lnTo>
                  <a:lnTo>
                    <a:pt x="2567980" y="337049"/>
                  </a:lnTo>
                  <a:lnTo>
                    <a:pt x="2567980" y="328709"/>
                  </a:lnTo>
                  <a:lnTo>
                    <a:pt x="2566814" y="320054"/>
                  </a:lnTo>
                  <a:lnTo>
                    <a:pt x="2584811" y="282919"/>
                  </a:lnTo>
                  <a:lnTo>
                    <a:pt x="2599143" y="277255"/>
                  </a:lnTo>
                  <a:lnTo>
                    <a:pt x="2599976" y="275366"/>
                  </a:lnTo>
                  <a:lnTo>
                    <a:pt x="2601976" y="274580"/>
                  </a:lnTo>
                  <a:lnTo>
                    <a:pt x="2607142" y="274580"/>
                  </a:lnTo>
                  <a:lnTo>
                    <a:pt x="2611141" y="273478"/>
                  </a:lnTo>
                  <a:lnTo>
                    <a:pt x="2615141" y="272691"/>
                  </a:lnTo>
                  <a:lnTo>
                    <a:pt x="2621973" y="271590"/>
                  </a:lnTo>
                  <a:lnTo>
                    <a:pt x="2628305" y="271590"/>
                  </a:lnTo>
                  <a:lnTo>
                    <a:pt x="2633138" y="273478"/>
                  </a:lnTo>
                  <a:lnTo>
                    <a:pt x="2637138" y="275366"/>
                  </a:lnTo>
                  <a:lnTo>
                    <a:pt x="2640304" y="279143"/>
                  </a:lnTo>
                  <a:lnTo>
                    <a:pt x="2645136" y="284807"/>
                  </a:lnTo>
                  <a:lnTo>
                    <a:pt x="2649136" y="290472"/>
                  </a:lnTo>
                  <a:lnTo>
                    <a:pt x="2667633" y="309827"/>
                  </a:lnTo>
                  <a:lnTo>
                    <a:pt x="2669633" y="315491"/>
                  </a:lnTo>
                  <a:lnTo>
                    <a:pt x="2669633" y="319268"/>
                  </a:lnTo>
                  <a:lnTo>
                    <a:pt x="2669633" y="321943"/>
                  </a:lnTo>
                  <a:lnTo>
                    <a:pt x="2667633" y="327607"/>
                  </a:lnTo>
                  <a:lnTo>
                    <a:pt x="2666300" y="334374"/>
                  </a:lnTo>
                  <a:lnTo>
                    <a:pt x="2667633" y="341140"/>
                  </a:lnTo>
                  <a:lnTo>
                    <a:pt x="2667633" y="348693"/>
                  </a:lnTo>
                  <a:lnTo>
                    <a:pt x="2670300" y="358291"/>
                  </a:lnTo>
                  <a:lnTo>
                    <a:pt x="2673632" y="364585"/>
                  </a:lnTo>
                  <a:lnTo>
                    <a:pt x="2675632" y="369620"/>
                  </a:lnTo>
                  <a:lnTo>
                    <a:pt x="2680298" y="374026"/>
                  </a:lnTo>
                  <a:lnTo>
                    <a:pt x="2688297" y="380950"/>
                  </a:lnTo>
                  <a:lnTo>
                    <a:pt x="2694796" y="387716"/>
                  </a:lnTo>
                  <a:lnTo>
                    <a:pt x="2733958" y="407385"/>
                  </a:lnTo>
                  <a:lnTo>
                    <a:pt x="2741956" y="406598"/>
                  </a:lnTo>
                  <a:lnTo>
                    <a:pt x="2781284" y="386615"/>
                  </a:lnTo>
                  <a:lnTo>
                    <a:pt x="2787950" y="382838"/>
                  </a:lnTo>
                  <a:lnTo>
                    <a:pt x="2793283" y="380950"/>
                  </a:lnTo>
                  <a:lnTo>
                    <a:pt x="2796449" y="377960"/>
                  </a:lnTo>
                  <a:lnTo>
                    <a:pt x="2802448" y="371509"/>
                  </a:lnTo>
                  <a:lnTo>
                    <a:pt x="2812447" y="364585"/>
                  </a:lnTo>
                  <a:lnTo>
                    <a:pt x="2817279" y="362068"/>
                  </a:lnTo>
                  <a:lnTo>
                    <a:pt x="2823279" y="358921"/>
                  </a:lnTo>
                  <a:lnTo>
                    <a:pt x="2826445" y="356403"/>
                  </a:lnTo>
                  <a:lnTo>
                    <a:pt x="2830444" y="353256"/>
                  </a:lnTo>
                  <a:lnTo>
                    <a:pt x="2840443" y="347591"/>
                  </a:lnTo>
                  <a:lnTo>
                    <a:pt x="2845609" y="343815"/>
                  </a:lnTo>
                  <a:lnTo>
                    <a:pt x="2847609" y="341926"/>
                  </a:lnTo>
                  <a:lnTo>
                    <a:pt x="2849608" y="340038"/>
                  </a:lnTo>
                  <a:lnTo>
                    <a:pt x="2852441" y="339251"/>
                  </a:lnTo>
                  <a:lnTo>
                    <a:pt x="2857607" y="341140"/>
                  </a:lnTo>
                  <a:lnTo>
                    <a:pt x="2862440" y="341140"/>
                  </a:lnTo>
                  <a:lnTo>
                    <a:pt x="2867606" y="340038"/>
                  </a:lnTo>
                  <a:lnTo>
                    <a:pt x="2874772" y="337049"/>
                  </a:lnTo>
                  <a:lnTo>
                    <a:pt x="2881604" y="334374"/>
                  </a:lnTo>
                  <a:lnTo>
                    <a:pt x="2886770" y="330597"/>
                  </a:lnTo>
                  <a:lnTo>
                    <a:pt x="2889603" y="324932"/>
                  </a:lnTo>
                  <a:lnTo>
                    <a:pt x="2894769" y="316278"/>
                  </a:lnTo>
                  <a:lnTo>
                    <a:pt x="2894769" y="312502"/>
                  </a:lnTo>
                  <a:lnTo>
                    <a:pt x="2891603" y="306837"/>
                  </a:lnTo>
                  <a:lnTo>
                    <a:pt x="2892769" y="301172"/>
                  </a:lnTo>
                  <a:lnTo>
                    <a:pt x="2892769" y="298497"/>
                  </a:lnTo>
                  <a:lnTo>
                    <a:pt x="2896769" y="289685"/>
                  </a:lnTo>
                  <a:lnTo>
                    <a:pt x="2900101" y="286696"/>
                  </a:lnTo>
                  <a:lnTo>
                    <a:pt x="2904767" y="285909"/>
                  </a:lnTo>
                  <a:lnTo>
                    <a:pt x="2908100" y="286696"/>
                  </a:lnTo>
                  <a:lnTo>
                    <a:pt x="2918766" y="288584"/>
                  </a:lnTo>
                  <a:lnTo>
                    <a:pt x="2932930" y="292360"/>
                  </a:lnTo>
                  <a:lnTo>
                    <a:pt x="2941262" y="295507"/>
                  </a:lnTo>
                  <a:lnTo>
                    <a:pt x="2946095" y="298497"/>
                  </a:lnTo>
                  <a:lnTo>
                    <a:pt x="2950095" y="301172"/>
                  </a:lnTo>
                  <a:lnTo>
                    <a:pt x="2954094" y="303060"/>
                  </a:lnTo>
                  <a:lnTo>
                    <a:pt x="2961260" y="306050"/>
                  </a:lnTo>
                  <a:lnTo>
                    <a:pt x="2964093" y="306837"/>
                  </a:lnTo>
                  <a:lnTo>
                    <a:pt x="2966092" y="309827"/>
                  </a:lnTo>
                  <a:lnTo>
                    <a:pt x="2968425" y="311715"/>
                  </a:lnTo>
                  <a:lnTo>
                    <a:pt x="2972425" y="313603"/>
                  </a:lnTo>
                  <a:lnTo>
                    <a:pt x="2984423" y="316278"/>
                  </a:lnTo>
                  <a:lnTo>
                    <a:pt x="2990422" y="319268"/>
                  </a:lnTo>
                  <a:lnTo>
                    <a:pt x="2999254" y="323831"/>
                  </a:lnTo>
                  <a:lnTo>
                    <a:pt x="3009753" y="325719"/>
                  </a:lnTo>
                  <a:lnTo>
                    <a:pt x="3012419" y="328709"/>
                  </a:lnTo>
                  <a:lnTo>
                    <a:pt x="3014419" y="331384"/>
                  </a:lnTo>
                  <a:lnTo>
                    <a:pt x="3013752" y="333272"/>
                  </a:lnTo>
                  <a:lnTo>
                    <a:pt x="3010420" y="337049"/>
                  </a:lnTo>
                  <a:lnTo>
                    <a:pt x="3004420" y="341926"/>
                  </a:lnTo>
                  <a:lnTo>
                    <a:pt x="2996422" y="348693"/>
                  </a:lnTo>
                  <a:lnTo>
                    <a:pt x="2989256" y="356403"/>
                  </a:lnTo>
                  <a:lnTo>
                    <a:pt x="2988423" y="358921"/>
                  </a:lnTo>
                  <a:lnTo>
                    <a:pt x="2988423" y="362068"/>
                  </a:lnTo>
                  <a:lnTo>
                    <a:pt x="2989256" y="365844"/>
                  </a:lnTo>
                  <a:lnTo>
                    <a:pt x="2992422" y="368362"/>
                  </a:lnTo>
                  <a:lnTo>
                    <a:pt x="2996422" y="370250"/>
                  </a:lnTo>
                  <a:lnTo>
                    <a:pt x="3003587" y="375285"/>
                  </a:lnTo>
                  <a:lnTo>
                    <a:pt x="3005587" y="377173"/>
                  </a:lnTo>
                  <a:lnTo>
                    <a:pt x="3009753" y="379062"/>
                  </a:lnTo>
                  <a:lnTo>
                    <a:pt x="3012419" y="379062"/>
                  </a:lnTo>
                  <a:lnTo>
                    <a:pt x="3018419" y="379062"/>
                  </a:lnTo>
                  <a:lnTo>
                    <a:pt x="3011753" y="377173"/>
                  </a:lnTo>
                  <a:lnTo>
                    <a:pt x="3006420" y="375285"/>
                  </a:lnTo>
                  <a:lnTo>
                    <a:pt x="2998421" y="368362"/>
                  </a:lnTo>
                  <a:lnTo>
                    <a:pt x="2994422" y="365844"/>
                  </a:lnTo>
                  <a:lnTo>
                    <a:pt x="2992422" y="364585"/>
                  </a:lnTo>
                  <a:lnTo>
                    <a:pt x="2990422" y="362068"/>
                  </a:lnTo>
                  <a:lnTo>
                    <a:pt x="2990422" y="358291"/>
                  </a:lnTo>
                  <a:lnTo>
                    <a:pt x="2993255" y="355144"/>
                  </a:lnTo>
                  <a:lnTo>
                    <a:pt x="2997255" y="350581"/>
                  </a:lnTo>
                  <a:lnTo>
                    <a:pt x="3001254" y="346804"/>
                  </a:lnTo>
                  <a:lnTo>
                    <a:pt x="3007753" y="343028"/>
                  </a:lnTo>
                  <a:lnTo>
                    <a:pt x="3011753" y="341140"/>
                  </a:lnTo>
                  <a:lnTo>
                    <a:pt x="3014419" y="337049"/>
                  </a:lnTo>
                  <a:lnTo>
                    <a:pt x="3016419" y="334374"/>
                  </a:lnTo>
                  <a:lnTo>
                    <a:pt x="3020418" y="333272"/>
                  </a:lnTo>
                  <a:lnTo>
                    <a:pt x="3024418" y="332485"/>
                  </a:lnTo>
                  <a:lnTo>
                    <a:pt x="3030417" y="333272"/>
                  </a:lnTo>
                  <a:lnTo>
                    <a:pt x="3032417" y="333272"/>
                  </a:lnTo>
                  <a:lnTo>
                    <a:pt x="3036916" y="333272"/>
                  </a:lnTo>
                  <a:lnTo>
                    <a:pt x="3041749" y="332485"/>
                  </a:lnTo>
                  <a:lnTo>
                    <a:pt x="3047748" y="329496"/>
                  </a:lnTo>
                  <a:lnTo>
                    <a:pt x="3049748" y="328709"/>
                  </a:lnTo>
                  <a:lnTo>
                    <a:pt x="3050914" y="326821"/>
                  </a:lnTo>
                  <a:lnTo>
                    <a:pt x="3053747" y="321943"/>
                  </a:lnTo>
                  <a:lnTo>
                    <a:pt x="3054913" y="321156"/>
                  </a:lnTo>
                  <a:lnTo>
                    <a:pt x="3057746" y="321943"/>
                  </a:lnTo>
                  <a:lnTo>
                    <a:pt x="3059746" y="323044"/>
                  </a:lnTo>
                  <a:lnTo>
                    <a:pt x="3061746" y="323044"/>
                  </a:lnTo>
                  <a:lnTo>
                    <a:pt x="3064912" y="320054"/>
                  </a:lnTo>
                  <a:lnTo>
                    <a:pt x="3065745" y="317379"/>
                  </a:lnTo>
                  <a:lnTo>
                    <a:pt x="3067745" y="317379"/>
                  </a:lnTo>
                  <a:lnTo>
                    <a:pt x="3070911" y="319268"/>
                  </a:lnTo>
                  <a:lnTo>
                    <a:pt x="3076077" y="323044"/>
                  </a:lnTo>
                  <a:lnTo>
                    <a:pt x="3080910" y="323831"/>
                  </a:lnTo>
                  <a:lnTo>
                    <a:pt x="3090075" y="324932"/>
                  </a:lnTo>
                  <a:lnTo>
                    <a:pt x="3094075" y="325719"/>
                  </a:lnTo>
                  <a:lnTo>
                    <a:pt x="3109239" y="324932"/>
                  </a:lnTo>
                  <a:lnTo>
                    <a:pt x="3122071" y="323831"/>
                  </a:lnTo>
                  <a:lnTo>
                    <a:pt x="3127237" y="324932"/>
                  </a:lnTo>
                  <a:lnTo>
                    <a:pt x="3133236" y="325719"/>
                  </a:lnTo>
                  <a:lnTo>
                    <a:pt x="3138069" y="325719"/>
                  </a:lnTo>
                  <a:lnTo>
                    <a:pt x="3142568" y="325719"/>
                  </a:lnTo>
                  <a:lnTo>
                    <a:pt x="3144568" y="323831"/>
                  </a:lnTo>
                  <a:lnTo>
                    <a:pt x="3144568" y="318166"/>
                  </a:lnTo>
                  <a:lnTo>
                    <a:pt x="3146568" y="313603"/>
                  </a:lnTo>
                  <a:lnTo>
                    <a:pt x="3148567" y="310613"/>
                  </a:lnTo>
                  <a:lnTo>
                    <a:pt x="3152567" y="308725"/>
                  </a:lnTo>
                  <a:lnTo>
                    <a:pt x="3158566" y="307938"/>
                  </a:lnTo>
                  <a:lnTo>
                    <a:pt x="3174564" y="307938"/>
                  </a:lnTo>
                  <a:lnTo>
                    <a:pt x="3180563" y="306837"/>
                  </a:lnTo>
                  <a:lnTo>
                    <a:pt x="3183729" y="306050"/>
                  </a:lnTo>
                  <a:lnTo>
                    <a:pt x="3186562" y="304162"/>
                  </a:lnTo>
                  <a:lnTo>
                    <a:pt x="3189728" y="303060"/>
                  </a:lnTo>
                  <a:lnTo>
                    <a:pt x="3193728" y="304162"/>
                  </a:lnTo>
                  <a:lnTo>
                    <a:pt x="3198560" y="304162"/>
                  </a:lnTo>
                  <a:lnTo>
                    <a:pt x="3202560" y="304162"/>
                  </a:lnTo>
                  <a:lnTo>
                    <a:pt x="3205726" y="303060"/>
                  </a:lnTo>
                  <a:lnTo>
                    <a:pt x="3209726" y="302274"/>
                  </a:lnTo>
                  <a:lnTo>
                    <a:pt x="3214892" y="299284"/>
                  </a:lnTo>
                  <a:lnTo>
                    <a:pt x="3216891" y="298497"/>
                  </a:lnTo>
                  <a:lnTo>
                    <a:pt x="3217724" y="298497"/>
                  </a:lnTo>
                  <a:lnTo>
                    <a:pt x="3217724" y="300385"/>
                  </a:lnTo>
                  <a:lnTo>
                    <a:pt x="3217724" y="306050"/>
                  </a:lnTo>
                  <a:lnTo>
                    <a:pt x="3218891" y="306837"/>
                  </a:lnTo>
                  <a:lnTo>
                    <a:pt x="3220891" y="307938"/>
                  </a:lnTo>
                  <a:lnTo>
                    <a:pt x="3225723" y="306837"/>
                  </a:lnTo>
                  <a:lnTo>
                    <a:pt x="3231723" y="306050"/>
                  </a:lnTo>
                  <a:lnTo>
                    <a:pt x="3235722" y="306837"/>
                  </a:lnTo>
                  <a:lnTo>
                    <a:pt x="3242888" y="307938"/>
                  </a:lnTo>
                  <a:lnTo>
                    <a:pt x="3246887" y="309827"/>
                  </a:lnTo>
                  <a:lnTo>
                    <a:pt x="3252220" y="309827"/>
                  </a:lnTo>
                  <a:lnTo>
                    <a:pt x="3254886" y="309827"/>
                  </a:lnTo>
                  <a:lnTo>
                    <a:pt x="3260219" y="308725"/>
                  </a:lnTo>
                  <a:lnTo>
                    <a:pt x="3264218" y="309827"/>
                  </a:lnTo>
                  <a:lnTo>
                    <a:pt x="3272217" y="311715"/>
                  </a:lnTo>
                  <a:lnTo>
                    <a:pt x="3274883" y="313603"/>
                  </a:lnTo>
                  <a:lnTo>
                    <a:pt x="3278216" y="313603"/>
                  </a:lnTo>
                  <a:lnTo>
                    <a:pt x="3281382" y="311715"/>
                  </a:lnTo>
                  <a:lnTo>
                    <a:pt x="3285382" y="310613"/>
                  </a:lnTo>
                  <a:lnTo>
                    <a:pt x="3289381" y="310613"/>
                  </a:lnTo>
                  <a:lnTo>
                    <a:pt x="3292214" y="312502"/>
                  </a:lnTo>
                  <a:lnTo>
                    <a:pt x="3297380" y="314390"/>
                  </a:lnTo>
                  <a:lnTo>
                    <a:pt x="3300213" y="316278"/>
                  </a:lnTo>
                  <a:lnTo>
                    <a:pt x="3302213" y="320054"/>
                  </a:lnTo>
                  <a:lnTo>
                    <a:pt x="3304213" y="321156"/>
                  </a:lnTo>
                  <a:lnTo>
                    <a:pt x="3306212" y="321943"/>
                  </a:lnTo>
                  <a:lnTo>
                    <a:pt x="3307379" y="320054"/>
                  </a:lnTo>
                  <a:lnTo>
                    <a:pt x="3307379" y="316278"/>
                  </a:lnTo>
                  <a:lnTo>
                    <a:pt x="3308212" y="315491"/>
                  </a:lnTo>
                  <a:lnTo>
                    <a:pt x="3311378" y="315491"/>
                  </a:lnTo>
                  <a:lnTo>
                    <a:pt x="3314545" y="315491"/>
                  </a:lnTo>
                  <a:lnTo>
                    <a:pt x="3317377" y="314390"/>
                  </a:lnTo>
                  <a:lnTo>
                    <a:pt x="3320544" y="312502"/>
                  </a:lnTo>
                  <a:lnTo>
                    <a:pt x="3324543" y="309827"/>
                  </a:lnTo>
                  <a:lnTo>
                    <a:pt x="3329376" y="303060"/>
                  </a:lnTo>
                  <a:lnTo>
                    <a:pt x="3336542" y="297396"/>
                  </a:lnTo>
                  <a:lnTo>
                    <a:pt x="3342541" y="291574"/>
                  </a:lnTo>
                  <a:lnTo>
                    <a:pt x="3334542" y="297396"/>
                  </a:lnTo>
                  <a:lnTo>
                    <a:pt x="3325376" y="306050"/>
                  </a:lnTo>
                  <a:lnTo>
                    <a:pt x="3319377" y="310613"/>
                  </a:lnTo>
                  <a:lnTo>
                    <a:pt x="3316544" y="312502"/>
                  </a:lnTo>
                  <a:lnTo>
                    <a:pt x="3313378" y="313603"/>
                  </a:lnTo>
                  <a:lnTo>
                    <a:pt x="3307379" y="312502"/>
                  </a:lnTo>
                  <a:lnTo>
                    <a:pt x="3305379" y="313603"/>
                  </a:lnTo>
                  <a:lnTo>
                    <a:pt x="3305379" y="316278"/>
                  </a:lnTo>
                  <a:lnTo>
                    <a:pt x="3305379" y="320054"/>
                  </a:lnTo>
                  <a:lnTo>
                    <a:pt x="3304213" y="320054"/>
                  </a:lnTo>
                  <a:lnTo>
                    <a:pt x="3287382" y="308725"/>
                  </a:lnTo>
                  <a:lnTo>
                    <a:pt x="3283382" y="309827"/>
                  </a:lnTo>
                  <a:lnTo>
                    <a:pt x="3276883" y="311715"/>
                  </a:lnTo>
                  <a:lnTo>
                    <a:pt x="3274883" y="310613"/>
                  </a:lnTo>
                  <a:lnTo>
                    <a:pt x="3272217" y="309827"/>
                  </a:lnTo>
                  <a:lnTo>
                    <a:pt x="3268218" y="308725"/>
                  </a:lnTo>
                  <a:lnTo>
                    <a:pt x="3264218" y="308725"/>
                  </a:lnTo>
                  <a:lnTo>
                    <a:pt x="3258219" y="307938"/>
                  </a:lnTo>
                  <a:lnTo>
                    <a:pt x="3252886" y="308725"/>
                  </a:lnTo>
                  <a:lnTo>
                    <a:pt x="3250887" y="308725"/>
                  </a:lnTo>
                  <a:lnTo>
                    <a:pt x="3248887" y="307938"/>
                  </a:lnTo>
                  <a:lnTo>
                    <a:pt x="3241721" y="306837"/>
                  </a:lnTo>
                  <a:lnTo>
                    <a:pt x="3236889" y="306050"/>
                  </a:lnTo>
                  <a:lnTo>
                    <a:pt x="3228890" y="304949"/>
                  </a:lnTo>
                  <a:lnTo>
                    <a:pt x="3222890" y="306837"/>
                  </a:lnTo>
                  <a:lnTo>
                    <a:pt x="3220891" y="306050"/>
                  </a:lnTo>
                  <a:lnTo>
                    <a:pt x="3219724" y="304949"/>
                  </a:lnTo>
                  <a:lnTo>
                    <a:pt x="3219724" y="303060"/>
                  </a:lnTo>
                  <a:lnTo>
                    <a:pt x="3220891" y="299284"/>
                  </a:lnTo>
                  <a:lnTo>
                    <a:pt x="3219724" y="297396"/>
                  </a:lnTo>
                  <a:lnTo>
                    <a:pt x="3217724" y="296137"/>
                  </a:lnTo>
                  <a:lnTo>
                    <a:pt x="3214892" y="297396"/>
                  </a:lnTo>
                  <a:lnTo>
                    <a:pt x="3212892" y="298497"/>
                  </a:lnTo>
                  <a:lnTo>
                    <a:pt x="3207726" y="302274"/>
                  </a:lnTo>
                  <a:lnTo>
                    <a:pt x="3204560" y="302274"/>
                  </a:lnTo>
                  <a:lnTo>
                    <a:pt x="3198560" y="302274"/>
                  </a:lnTo>
                  <a:lnTo>
                    <a:pt x="3195727" y="303060"/>
                  </a:lnTo>
                  <a:lnTo>
                    <a:pt x="3193728" y="303060"/>
                  </a:lnTo>
                  <a:lnTo>
                    <a:pt x="3190562" y="303060"/>
                  </a:lnTo>
                  <a:lnTo>
                    <a:pt x="3187729" y="303060"/>
                  </a:lnTo>
                  <a:lnTo>
                    <a:pt x="3183729" y="304162"/>
                  </a:lnTo>
                  <a:lnTo>
                    <a:pt x="3178563" y="306050"/>
                  </a:lnTo>
                  <a:lnTo>
                    <a:pt x="3174564" y="306050"/>
                  </a:lnTo>
                  <a:lnTo>
                    <a:pt x="3164565" y="306050"/>
                  </a:lnTo>
                  <a:lnTo>
                    <a:pt x="3159399" y="306050"/>
                  </a:lnTo>
                  <a:lnTo>
                    <a:pt x="3152567" y="307938"/>
                  </a:lnTo>
                  <a:lnTo>
                    <a:pt x="3149234" y="308725"/>
                  </a:lnTo>
                  <a:lnTo>
                    <a:pt x="3144568" y="312502"/>
                  </a:lnTo>
                  <a:lnTo>
                    <a:pt x="3143235" y="315491"/>
                  </a:lnTo>
                  <a:lnTo>
                    <a:pt x="3142568" y="321943"/>
                  </a:lnTo>
                  <a:lnTo>
                    <a:pt x="3141235" y="323831"/>
                  </a:lnTo>
                  <a:lnTo>
                    <a:pt x="3138069" y="324932"/>
                  </a:lnTo>
                  <a:lnTo>
                    <a:pt x="3133236" y="324932"/>
                  </a:lnTo>
                  <a:lnTo>
                    <a:pt x="3124071" y="321943"/>
                  </a:lnTo>
                  <a:lnTo>
                    <a:pt x="3119238" y="321943"/>
                  </a:lnTo>
                  <a:lnTo>
                    <a:pt x="3111239" y="323044"/>
                  </a:lnTo>
                  <a:lnTo>
                    <a:pt x="3094075" y="323831"/>
                  </a:lnTo>
                  <a:lnTo>
                    <a:pt x="3088909" y="321943"/>
                  </a:lnTo>
                  <a:lnTo>
                    <a:pt x="3086909" y="321156"/>
                  </a:lnTo>
                  <a:lnTo>
                    <a:pt x="3082076" y="321156"/>
                  </a:lnTo>
                  <a:lnTo>
                    <a:pt x="3078077" y="321156"/>
                  </a:lnTo>
                  <a:lnTo>
                    <a:pt x="3074078" y="319268"/>
                  </a:lnTo>
                  <a:lnTo>
                    <a:pt x="3072078" y="317379"/>
                  </a:lnTo>
                  <a:lnTo>
                    <a:pt x="3069745" y="315491"/>
                  </a:lnTo>
                  <a:lnTo>
                    <a:pt x="3066912" y="314390"/>
                  </a:lnTo>
                  <a:lnTo>
                    <a:pt x="3065745" y="314390"/>
                  </a:lnTo>
                  <a:lnTo>
                    <a:pt x="3063746" y="320054"/>
                  </a:lnTo>
                  <a:lnTo>
                    <a:pt x="3061746" y="321943"/>
                  </a:lnTo>
                  <a:lnTo>
                    <a:pt x="3058913" y="321156"/>
                  </a:lnTo>
                  <a:lnTo>
                    <a:pt x="3055747" y="319268"/>
                  </a:lnTo>
                  <a:lnTo>
                    <a:pt x="3054913" y="318166"/>
                  </a:lnTo>
                  <a:lnTo>
                    <a:pt x="3052914" y="320054"/>
                  </a:lnTo>
                  <a:lnTo>
                    <a:pt x="3048914" y="325719"/>
                  </a:lnTo>
                  <a:lnTo>
                    <a:pt x="3047748" y="327607"/>
                  </a:lnTo>
                  <a:lnTo>
                    <a:pt x="3044915" y="329496"/>
                  </a:lnTo>
                  <a:lnTo>
                    <a:pt x="3038916" y="331384"/>
                  </a:lnTo>
                  <a:lnTo>
                    <a:pt x="3034416" y="332485"/>
                  </a:lnTo>
                  <a:lnTo>
                    <a:pt x="3030417" y="331384"/>
                  </a:lnTo>
                  <a:lnTo>
                    <a:pt x="3027751" y="330597"/>
                  </a:lnTo>
                  <a:lnTo>
                    <a:pt x="3021751" y="331384"/>
                  </a:lnTo>
                  <a:lnTo>
                    <a:pt x="3018419" y="331384"/>
                  </a:lnTo>
                  <a:lnTo>
                    <a:pt x="3017752" y="330597"/>
                  </a:lnTo>
                  <a:lnTo>
                    <a:pt x="3016419" y="327607"/>
                  </a:lnTo>
                  <a:lnTo>
                    <a:pt x="3015752" y="325719"/>
                  </a:lnTo>
                  <a:lnTo>
                    <a:pt x="3011753" y="323044"/>
                  </a:lnTo>
                  <a:lnTo>
                    <a:pt x="3006420" y="321943"/>
                  </a:lnTo>
                  <a:lnTo>
                    <a:pt x="3001254" y="320054"/>
                  </a:lnTo>
                  <a:lnTo>
                    <a:pt x="2995255" y="318166"/>
                  </a:lnTo>
                  <a:lnTo>
                    <a:pt x="2989256" y="315491"/>
                  </a:lnTo>
                  <a:lnTo>
                    <a:pt x="2981257" y="312502"/>
                  </a:lnTo>
                  <a:lnTo>
                    <a:pt x="2971258" y="309827"/>
                  </a:lnTo>
                  <a:lnTo>
                    <a:pt x="2967259" y="306050"/>
                  </a:lnTo>
                  <a:lnTo>
                    <a:pt x="2964093" y="303060"/>
                  </a:lnTo>
                  <a:lnTo>
                    <a:pt x="2960093" y="302274"/>
                  </a:lnTo>
                  <a:lnTo>
                    <a:pt x="2955261" y="299284"/>
                  </a:lnTo>
                  <a:lnTo>
                    <a:pt x="2951261" y="296137"/>
                  </a:lnTo>
                  <a:lnTo>
                    <a:pt x="2945262" y="293462"/>
                  </a:lnTo>
                  <a:lnTo>
                    <a:pt x="2940096" y="291574"/>
                  </a:lnTo>
                  <a:lnTo>
                    <a:pt x="2928764" y="286696"/>
                  </a:lnTo>
                  <a:lnTo>
                    <a:pt x="2914766" y="284021"/>
                  </a:lnTo>
                  <a:lnTo>
                    <a:pt x="2908100" y="282133"/>
                  </a:lnTo>
                  <a:lnTo>
                    <a:pt x="2904101" y="282133"/>
                  </a:lnTo>
                  <a:lnTo>
                    <a:pt x="2898768" y="282919"/>
                  </a:lnTo>
                  <a:lnTo>
                    <a:pt x="2895602" y="286696"/>
                  </a:lnTo>
                  <a:lnTo>
                    <a:pt x="2891603" y="293462"/>
                  </a:lnTo>
                  <a:lnTo>
                    <a:pt x="2888770" y="302274"/>
                  </a:lnTo>
                  <a:lnTo>
                    <a:pt x="2888770" y="306050"/>
                  </a:lnTo>
                  <a:lnTo>
                    <a:pt x="2890769" y="311715"/>
                  </a:lnTo>
                  <a:lnTo>
                    <a:pt x="2891603" y="313603"/>
                  </a:lnTo>
                  <a:lnTo>
                    <a:pt x="2891603" y="315491"/>
                  </a:lnTo>
                  <a:lnTo>
                    <a:pt x="2886770" y="324932"/>
                  </a:lnTo>
                  <a:lnTo>
                    <a:pt x="2884770" y="328709"/>
                  </a:lnTo>
                  <a:lnTo>
                    <a:pt x="2879604" y="332485"/>
                  </a:lnTo>
                  <a:lnTo>
                    <a:pt x="2873605" y="335160"/>
                  </a:lnTo>
                  <a:lnTo>
                    <a:pt x="2867606" y="338150"/>
                  </a:lnTo>
                  <a:lnTo>
                    <a:pt x="2861607" y="339251"/>
                  </a:lnTo>
                  <a:lnTo>
                    <a:pt x="2858440" y="339251"/>
                  </a:lnTo>
                  <a:lnTo>
                    <a:pt x="2856441" y="338150"/>
                  </a:lnTo>
                  <a:lnTo>
                    <a:pt x="2852441" y="336262"/>
                  </a:lnTo>
                  <a:lnTo>
                    <a:pt x="2849608" y="336262"/>
                  </a:lnTo>
                  <a:lnTo>
                    <a:pt x="2846442" y="339251"/>
                  </a:lnTo>
                  <a:lnTo>
                    <a:pt x="2840443" y="344916"/>
                  </a:lnTo>
                  <a:lnTo>
                    <a:pt x="2833611" y="349479"/>
                  </a:lnTo>
                  <a:lnTo>
                    <a:pt x="2828445" y="352469"/>
                  </a:lnTo>
                  <a:lnTo>
                    <a:pt x="2821279" y="357032"/>
                  </a:lnTo>
                  <a:lnTo>
                    <a:pt x="2815280" y="360809"/>
                  </a:lnTo>
                  <a:lnTo>
                    <a:pt x="2809281" y="365844"/>
                  </a:lnTo>
                  <a:lnTo>
                    <a:pt x="2803281" y="369620"/>
                  </a:lnTo>
                  <a:lnTo>
                    <a:pt x="2798449" y="374026"/>
                  </a:lnTo>
                  <a:lnTo>
                    <a:pt x="2791950" y="379062"/>
                  </a:lnTo>
                  <a:lnTo>
                    <a:pt x="2785950" y="382051"/>
                  </a:lnTo>
                  <a:lnTo>
                    <a:pt x="2781284" y="384726"/>
                  </a:lnTo>
                  <a:lnTo>
                    <a:pt x="2769953" y="392279"/>
                  </a:lnTo>
                  <a:lnTo>
                    <a:pt x="2759954" y="399045"/>
                  </a:lnTo>
                  <a:lnTo>
                    <a:pt x="2750789" y="403609"/>
                  </a:lnTo>
                  <a:lnTo>
                    <a:pt x="2741956" y="404710"/>
                  </a:lnTo>
                  <a:lnTo>
                    <a:pt x="2734791" y="404710"/>
                  </a:lnTo>
                  <a:lnTo>
                    <a:pt x="2729958" y="403609"/>
                  </a:lnTo>
                  <a:lnTo>
                    <a:pt x="2721626" y="401720"/>
                  </a:lnTo>
                  <a:lnTo>
                    <a:pt x="2713627" y="396056"/>
                  </a:lnTo>
                  <a:lnTo>
                    <a:pt x="2695629" y="383940"/>
                  </a:lnTo>
                  <a:lnTo>
                    <a:pt x="2688297" y="377173"/>
                  </a:lnTo>
                  <a:lnTo>
                    <a:pt x="2680298" y="369620"/>
                  </a:lnTo>
                  <a:lnTo>
                    <a:pt x="2677632" y="364585"/>
                  </a:lnTo>
                  <a:lnTo>
                    <a:pt x="2673632" y="358291"/>
                  </a:lnTo>
                  <a:lnTo>
                    <a:pt x="2671633" y="352469"/>
                  </a:lnTo>
                  <a:lnTo>
                    <a:pt x="2670300" y="348693"/>
                  </a:lnTo>
                  <a:lnTo>
                    <a:pt x="2669633" y="338150"/>
                  </a:lnTo>
                  <a:lnTo>
                    <a:pt x="2669633" y="331384"/>
                  </a:lnTo>
                  <a:lnTo>
                    <a:pt x="2672299" y="321943"/>
                  </a:lnTo>
                  <a:lnTo>
                    <a:pt x="2673632" y="318166"/>
                  </a:lnTo>
                  <a:lnTo>
                    <a:pt x="2672299" y="313603"/>
                  </a:lnTo>
                  <a:lnTo>
                    <a:pt x="2669633" y="309827"/>
                  </a:lnTo>
                  <a:lnTo>
                    <a:pt x="2660301" y="299284"/>
                  </a:lnTo>
                  <a:lnTo>
                    <a:pt x="2649136" y="285909"/>
                  </a:lnTo>
                  <a:lnTo>
                    <a:pt x="2644303" y="279143"/>
                  </a:lnTo>
                  <a:lnTo>
                    <a:pt x="2639137" y="272691"/>
                  </a:lnTo>
                  <a:lnTo>
                    <a:pt x="2638304" y="270803"/>
                  </a:lnTo>
                  <a:lnTo>
                    <a:pt x="2639137" y="268915"/>
                  </a:lnTo>
                  <a:lnTo>
                    <a:pt x="2643137" y="267813"/>
                  </a:lnTo>
                  <a:lnTo>
                    <a:pt x="2647136" y="265925"/>
                  </a:lnTo>
                  <a:lnTo>
                    <a:pt x="2651136" y="263250"/>
                  </a:lnTo>
                  <a:lnTo>
                    <a:pt x="2653135" y="262149"/>
                  </a:lnTo>
                  <a:lnTo>
                    <a:pt x="2659634" y="260261"/>
                  </a:lnTo>
                  <a:lnTo>
                    <a:pt x="2666300" y="257586"/>
                  </a:lnTo>
                  <a:lnTo>
                    <a:pt x="2674299" y="253494"/>
                  </a:lnTo>
                  <a:lnTo>
                    <a:pt x="2679632" y="250819"/>
                  </a:lnTo>
                  <a:lnTo>
                    <a:pt x="2685631" y="245941"/>
                  </a:lnTo>
                  <a:lnTo>
                    <a:pt x="2690297" y="244053"/>
                  </a:lnTo>
                  <a:lnTo>
                    <a:pt x="2695629" y="244053"/>
                  </a:lnTo>
                  <a:lnTo>
                    <a:pt x="2697629" y="245155"/>
                  </a:lnTo>
                  <a:lnTo>
                    <a:pt x="2702795" y="245941"/>
                  </a:lnTo>
                  <a:lnTo>
                    <a:pt x="2718793" y="247830"/>
                  </a:lnTo>
                  <a:lnTo>
                    <a:pt x="2731958" y="245941"/>
                  </a:lnTo>
                  <a:lnTo>
                    <a:pt x="2739957" y="247043"/>
                  </a:lnTo>
                  <a:lnTo>
                    <a:pt x="2744789" y="245941"/>
                  </a:lnTo>
                  <a:lnTo>
                    <a:pt x="2752788" y="245155"/>
                  </a:lnTo>
                  <a:lnTo>
                    <a:pt x="2758787" y="245155"/>
                  </a:lnTo>
                  <a:lnTo>
                    <a:pt x="2761954" y="245155"/>
                  </a:lnTo>
                  <a:lnTo>
                    <a:pt x="2771119" y="245941"/>
                  </a:lnTo>
                  <a:lnTo>
                    <a:pt x="2775952" y="245941"/>
                  </a:lnTo>
                  <a:lnTo>
                    <a:pt x="2783284" y="245155"/>
                  </a:lnTo>
                  <a:lnTo>
                    <a:pt x="2795282" y="244053"/>
                  </a:lnTo>
                  <a:lnTo>
                    <a:pt x="2822445" y="218719"/>
                  </a:lnTo>
                  <a:lnTo>
                    <a:pt x="2822445" y="215572"/>
                  </a:lnTo>
                  <a:lnTo>
                    <a:pt x="2821279" y="208806"/>
                  </a:lnTo>
                  <a:lnTo>
                    <a:pt x="2811280" y="195589"/>
                  </a:lnTo>
                  <a:lnTo>
                    <a:pt x="2807281" y="191025"/>
                  </a:lnTo>
                  <a:lnTo>
                    <a:pt x="2800448" y="183472"/>
                  </a:lnTo>
                  <a:lnTo>
                    <a:pt x="2791283" y="167895"/>
                  </a:lnTo>
                  <a:lnTo>
                    <a:pt x="2781284" y="154048"/>
                  </a:lnTo>
                  <a:lnTo>
                    <a:pt x="2775952" y="141459"/>
                  </a:lnTo>
                  <a:lnTo>
                    <a:pt x="2777118" y="137683"/>
                  </a:lnTo>
                  <a:lnTo>
                    <a:pt x="2779118" y="129029"/>
                  </a:lnTo>
                  <a:lnTo>
                    <a:pt x="2781951" y="119587"/>
                  </a:lnTo>
                  <a:lnTo>
                    <a:pt x="2785950" y="109359"/>
                  </a:lnTo>
                  <a:lnTo>
                    <a:pt x="2789283" y="105583"/>
                  </a:lnTo>
                  <a:lnTo>
                    <a:pt x="2793283" y="104482"/>
                  </a:lnTo>
                  <a:lnTo>
                    <a:pt x="2796449" y="104482"/>
                  </a:lnTo>
                  <a:lnTo>
                    <a:pt x="2803281" y="106370"/>
                  </a:lnTo>
                  <a:lnTo>
                    <a:pt x="2809281" y="110146"/>
                  </a:lnTo>
                  <a:lnTo>
                    <a:pt x="2813280" y="112034"/>
                  </a:lnTo>
                  <a:lnTo>
                    <a:pt x="2821279" y="115811"/>
                  </a:lnTo>
                  <a:lnTo>
                    <a:pt x="2840443" y="124465"/>
                  </a:lnTo>
                  <a:lnTo>
                    <a:pt x="2845609" y="127140"/>
                  </a:lnTo>
                  <a:lnTo>
                    <a:pt x="2851608" y="132018"/>
                  </a:lnTo>
                  <a:lnTo>
                    <a:pt x="2857607" y="135795"/>
                  </a:lnTo>
                  <a:lnTo>
                    <a:pt x="2869606" y="144449"/>
                  </a:lnTo>
                  <a:lnTo>
                    <a:pt x="2877605" y="150271"/>
                  </a:lnTo>
                  <a:lnTo>
                    <a:pt x="2886770" y="156565"/>
                  </a:lnTo>
                  <a:lnTo>
                    <a:pt x="2900101" y="166006"/>
                  </a:lnTo>
                  <a:lnTo>
                    <a:pt x="2908767" y="171828"/>
                  </a:lnTo>
                  <a:lnTo>
                    <a:pt x="2916766" y="175920"/>
                  </a:lnTo>
                  <a:lnTo>
                    <a:pt x="2924098" y="177808"/>
                  </a:lnTo>
                  <a:lnTo>
                    <a:pt x="2930764" y="178595"/>
                  </a:lnTo>
                  <a:lnTo>
                    <a:pt x="2937263" y="177808"/>
                  </a:lnTo>
                  <a:lnTo>
                    <a:pt x="2941262" y="174818"/>
                  </a:lnTo>
                  <a:lnTo>
                    <a:pt x="2942096" y="169153"/>
                  </a:lnTo>
                  <a:lnTo>
                    <a:pt x="2943262" y="154677"/>
                  </a:lnTo>
                  <a:lnTo>
                    <a:pt x="2945262" y="152159"/>
                  </a:lnTo>
                  <a:lnTo>
                    <a:pt x="2949261" y="149012"/>
                  </a:lnTo>
                  <a:lnTo>
                    <a:pt x="2957260" y="143348"/>
                  </a:lnTo>
                  <a:lnTo>
                    <a:pt x="2968425" y="139571"/>
                  </a:lnTo>
                  <a:lnTo>
                    <a:pt x="2972425" y="138784"/>
                  </a:lnTo>
                  <a:lnTo>
                    <a:pt x="2977257" y="139571"/>
                  </a:lnTo>
                  <a:lnTo>
                    <a:pt x="2983257" y="139571"/>
                  </a:lnTo>
                  <a:lnTo>
                    <a:pt x="2990422" y="139571"/>
                  </a:lnTo>
                  <a:lnTo>
                    <a:pt x="2997255" y="137683"/>
                  </a:lnTo>
                  <a:lnTo>
                    <a:pt x="3003587" y="137683"/>
                  </a:lnTo>
                  <a:lnTo>
                    <a:pt x="3010420" y="137683"/>
                  </a:lnTo>
                  <a:lnTo>
                    <a:pt x="3016419" y="137683"/>
                  </a:lnTo>
                  <a:lnTo>
                    <a:pt x="3020418" y="138784"/>
                  </a:lnTo>
                  <a:lnTo>
                    <a:pt x="3025751" y="139571"/>
                  </a:lnTo>
                  <a:lnTo>
                    <a:pt x="3031750" y="138784"/>
                  </a:lnTo>
                  <a:lnTo>
                    <a:pt x="3036916" y="138784"/>
                  </a:lnTo>
                  <a:lnTo>
                    <a:pt x="3038916" y="136896"/>
                  </a:lnTo>
                  <a:lnTo>
                    <a:pt x="3039749" y="132018"/>
                  </a:lnTo>
                  <a:lnTo>
                    <a:pt x="3041749" y="125252"/>
                  </a:lnTo>
                  <a:lnTo>
                    <a:pt x="3026417" y="96142"/>
                  </a:lnTo>
                  <a:lnTo>
                    <a:pt x="3022418" y="89376"/>
                  </a:lnTo>
                  <a:lnTo>
                    <a:pt x="3018419" y="79777"/>
                  </a:lnTo>
                  <a:lnTo>
                    <a:pt x="3014419" y="76001"/>
                  </a:lnTo>
                  <a:lnTo>
                    <a:pt x="3004420" y="65458"/>
                  </a:lnTo>
                  <a:lnTo>
                    <a:pt x="3000421" y="60895"/>
                  </a:lnTo>
                  <a:lnTo>
                    <a:pt x="2996422" y="55230"/>
                  </a:lnTo>
                  <a:lnTo>
                    <a:pt x="2994422" y="52241"/>
                  </a:lnTo>
                  <a:lnTo>
                    <a:pt x="2994422" y="41698"/>
                  </a:lnTo>
                  <a:lnTo>
                    <a:pt x="3013752" y="12588"/>
                  </a:lnTo>
                  <a:lnTo>
                    <a:pt x="3020418" y="5664"/>
                  </a:lnTo>
                  <a:lnTo>
                    <a:pt x="3025751" y="2674"/>
                  </a:lnTo>
                  <a:lnTo>
                    <a:pt x="3028417" y="1888"/>
                  </a:lnTo>
                  <a:lnTo>
                    <a:pt x="3034416" y="1888"/>
                  </a:lnTo>
                  <a:lnTo>
                    <a:pt x="3042915" y="2674"/>
                  </a:lnTo>
                  <a:lnTo>
                    <a:pt x="3050914" y="4563"/>
                  </a:lnTo>
                  <a:lnTo>
                    <a:pt x="3062912" y="7552"/>
                  </a:lnTo>
                  <a:lnTo>
                    <a:pt x="3066912" y="10227"/>
                  </a:lnTo>
                  <a:lnTo>
                    <a:pt x="3072078" y="13217"/>
                  </a:lnTo>
                  <a:lnTo>
                    <a:pt x="3076077" y="16364"/>
                  </a:lnTo>
                  <a:lnTo>
                    <a:pt x="3078910" y="22029"/>
                  </a:lnTo>
                  <a:lnTo>
                    <a:pt x="3082076" y="27694"/>
                  </a:lnTo>
                  <a:lnTo>
                    <a:pt x="3084076" y="32257"/>
                  </a:lnTo>
                  <a:lnTo>
                    <a:pt x="3086076" y="36033"/>
                  </a:lnTo>
                  <a:lnTo>
                    <a:pt x="3088909" y="39810"/>
                  </a:lnTo>
                  <a:lnTo>
                    <a:pt x="3092075" y="44688"/>
                  </a:lnTo>
                  <a:lnTo>
                    <a:pt x="3094908" y="52241"/>
                  </a:lnTo>
                  <a:lnTo>
                    <a:pt x="3096908" y="60895"/>
                  </a:lnTo>
                  <a:lnTo>
                    <a:pt x="3100074" y="64671"/>
                  </a:lnTo>
                  <a:lnTo>
                    <a:pt x="3102907" y="68448"/>
                  </a:lnTo>
                  <a:lnTo>
                    <a:pt x="3106073" y="69235"/>
                  </a:lnTo>
                  <a:lnTo>
                    <a:pt x="3110073" y="72224"/>
                  </a:lnTo>
                  <a:lnTo>
                    <a:pt x="3113239" y="73011"/>
                  </a:lnTo>
                  <a:lnTo>
                    <a:pt x="3116072" y="77889"/>
                  </a:lnTo>
                  <a:lnTo>
                    <a:pt x="3119238" y="83554"/>
                  </a:lnTo>
                  <a:lnTo>
                    <a:pt x="3122071" y="90005"/>
                  </a:lnTo>
                  <a:lnTo>
                    <a:pt x="3128070" y="102593"/>
                  </a:lnTo>
                  <a:lnTo>
                    <a:pt x="3152567" y="135008"/>
                  </a:lnTo>
                  <a:lnTo>
                    <a:pt x="3164565" y="138784"/>
                  </a:lnTo>
                  <a:lnTo>
                    <a:pt x="3176563" y="144449"/>
                  </a:lnTo>
                  <a:lnTo>
                    <a:pt x="3183729" y="146337"/>
                  </a:lnTo>
                  <a:lnTo>
                    <a:pt x="3185729" y="145236"/>
                  </a:lnTo>
                  <a:lnTo>
                    <a:pt x="3188562" y="143348"/>
                  </a:lnTo>
                  <a:lnTo>
                    <a:pt x="3191728" y="140673"/>
                  </a:lnTo>
                  <a:lnTo>
                    <a:pt x="3192561" y="135008"/>
                  </a:lnTo>
                  <a:lnTo>
                    <a:pt x="3194561" y="132805"/>
                  </a:lnTo>
                  <a:lnTo>
                    <a:pt x="3199727" y="130130"/>
                  </a:lnTo>
                  <a:lnTo>
                    <a:pt x="3205726" y="128242"/>
                  </a:lnTo>
                  <a:lnTo>
                    <a:pt x="3210892" y="128242"/>
                  </a:lnTo>
                  <a:lnTo>
                    <a:pt x="3215725" y="129029"/>
                  </a:lnTo>
                  <a:lnTo>
                    <a:pt x="3223724" y="132018"/>
                  </a:lnTo>
                  <a:lnTo>
                    <a:pt x="3235722" y="135795"/>
                  </a:lnTo>
                  <a:lnTo>
                    <a:pt x="3238888" y="135795"/>
                  </a:lnTo>
                  <a:lnTo>
                    <a:pt x="3242888" y="135008"/>
                  </a:lnTo>
                  <a:lnTo>
                    <a:pt x="3246887" y="133906"/>
                  </a:lnTo>
                  <a:lnTo>
                    <a:pt x="3244887" y="133906"/>
                  </a:lnTo>
                  <a:lnTo>
                    <a:pt x="3237722" y="133906"/>
                  </a:lnTo>
                  <a:lnTo>
                    <a:pt x="3233722" y="133906"/>
                  </a:lnTo>
                  <a:lnTo>
                    <a:pt x="3222890" y="129029"/>
                  </a:lnTo>
                  <a:lnTo>
                    <a:pt x="3210892" y="126354"/>
                  </a:lnTo>
                  <a:lnTo>
                    <a:pt x="3206559" y="126354"/>
                  </a:lnTo>
                  <a:lnTo>
                    <a:pt x="3200560" y="128242"/>
                  </a:lnTo>
                  <a:lnTo>
                    <a:pt x="3195727" y="130917"/>
                  </a:lnTo>
                  <a:lnTo>
                    <a:pt x="3197727" y="128242"/>
                  </a:lnTo>
                  <a:lnTo>
                    <a:pt x="3202560" y="123364"/>
                  </a:lnTo>
                  <a:lnTo>
                    <a:pt x="3207726" y="119587"/>
                  </a:lnTo>
                  <a:lnTo>
                    <a:pt x="3214892" y="115024"/>
                  </a:lnTo>
                  <a:lnTo>
                    <a:pt x="3216891" y="110146"/>
                  </a:lnTo>
                  <a:lnTo>
                    <a:pt x="3217724" y="104482"/>
                  </a:lnTo>
                  <a:lnTo>
                    <a:pt x="3217724" y="96142"/>
                  </a:lnTo>
                  <a:lnTo>
                    <a:pt x="3216891" y="89376"/>
                  </a:lnTo>
                  <a:lnTo>
                    <a:pt x="3214892" y="78676"/>
                  </a:lnTo>
                  <a:lnTo>
                    <a:pt x="3210892" y="71123"/>
                  </a:lnTo>
                </a:path>
                <a:path w="3342640" h="972185">
                  <a:moveTo>
                    <a:pt x="591752" y="700061"/>
                  </a:moveTo>
                  <a:lnTo>
                    <a:pt x="597751" y="701949"/>
                  </a:lnTo>
                  <a:lnTo>
                    <a:pt x="603750" y="703837"/>
                  </a:lnTo>
                  <a:lnTo>
                    <a:pt x="607749" y="703837"/>
                  </a:lnTo>
                  <a:lnTo>
                    <a:pt x="613749" y="701949"/>
                  </a:lnTo>
                  <a:lnTo>
                    <a:pt x="619748" y="700061"/>
                  </a:lnTo>
                  <a:lnTo>
                    <a:pt x="623747" y="697071"/>
                  </a:lnTo>
                  <a:lnTo>
                    <a:pt x="626913" y="690619"/>
                  </a:lnTo>
                  <a:lnTo>
                    <a:pt x="630080" y="687630"/>
                  </a:lnTo>
                  <a:lnTo>
                    <a:pt x="638079" y="683853"/>
                  </a:lnTo>
                  <a:lnTo>
                    <a:pt x="644078" y="681965"/>
                  </a:lnTo>
                  <a:lnTo>
                    <a:pt x="648910" y="683067"/>
                  </a:lnTo>
                  <a:lnTo>
                    <a:pt x="672241" y="700061"/>
                  </a:lnTo>
                  <a:lnTo>
                    <a:pt x="672241" y="712649"/>
                  </a:lnTo>
                  <a:lnTo>
                    <a:pt x="669408" y="730430"/>
                  </a:lnTo>
                  <a:lnTo>
                    <a:pt x="664242" y="745535"/>
                  </a:lnTo>
                  <a:lnTo>
                    <a:pt x="664242" y="750413"/>
                  </a:lnTo>
                  <a:lnTo>
                    <a:pt x="665408" y="753403"/>
                  </a:lnTo>
                  <a:lnTo>
                    <a:pt x="668241" y="759068"/>
                  </a:lnTo>
                  <a:lnTo>
                    <a:pt x="672241" y="761743"/>
                  </a:lnTo>
                  <a:lnTo>
                    <a:pt x="677407" y="762844"/>
                  </a:lnTo>
                  <a:lnTo>
                    <a:pt x="686239" y="764733"/>
                  </a:lnTo>
                  <a:lnTo>
                    <a:pt x="693404" y="768509"/>
                  </a:lnTo>
                  <a:lnTo>
                    <a:pt x="699403" y="771184"/>
                  </a:lnTo>
                  <a:lnTo>
                    <a:pt x="703403" y="774960"/>
                  </a:lnTo>
                  <a:lnTo>
                    <a:pt x="705403" y="778737"/>
                  </a:lnTo>
                  <a:lnTo>
                    <a:pt x="708569" y="783772"/>
                  </a:lnTo>
                  <a:lnTo>
                    <a:pt x="710569" y="793213"/>
                  </a:lnTo>
                  <a:lnTo>
                    <a:pt x="711402" y="801868"/>
                  </a:lnTo>
                  <a:lnTo>
                    <a:pt x="711402" y="806431"/>
                  </a:lnTo>
                  <a:lnTo>
                    <a:pt x="712568" y="811309"/>
                  </a:lnTo>
                  <a:lnTo>
                    <a:pt x="714568" y="815085"/>
                  </a:lnTo>
                  <a:lnTo>
                    <a:pt x="717401" y="817760"/>
                  </a:lnTo>
                  <a:lnTo>
                    <a:pt x="719401" y="819649"/>
                  </a:lnTo>
                  <a:lnTo>
                    <a:pt x="728566" y="822638"/>
                  </a:lnTo>
                  <a:lnTo>
                    <a:pt x="730566" y="824526"/>
                  </a:lnTo>
                  <a:lnTo>
                    <a:pt x="732566" y="822638"/>
                  </a:lnTo>
                  <a:lnTo>
                    <a:pt x="756562" y="790538"/>
                  </a:lnTo>
                  <a:lnTo>
                    <a:pt x="760562" y="785660"/>
                  </a:lnTo>
                  <a:lnTo>
                    <a:pt x="763728" y="782513"/>
                  </a:lnTo>
                  <a:lnTo>
                    <a:pt x="767727" y="780625"/>
                  </a:lnTo>
                  <a:lnTo>
                    <a:pt x="773727" y="780625"/>
                  </a:lnTo>
                  <a:lnTo>
                    <a:pt x="781059" y="780625"/>
                  </a:lnTo>
                  <a:lnTo>
                    <a:pt x="785725" y="782513"/>
                  </a:lnTo>
                  <a:lnTo>
                    <a:pt x="791724" y="786290"/>
                  </a:lnTo>
                  <a:lnTo>
                    <a:pt x="799056" y="796990"/>
                  </a:lnTo>
                  <a:lnTo>
                    <a:pt x="802223" y="799979"/>
                  </a:lnTo>
                  <a:lnTo>
                    <a:pt x="841384" y="817760"/>
                  </a:lnTo>
                  <a:lnTo>
                    <a:pt x="877379" y="855997"/>
                  </a:lnTo>
                  <a:lnTo>
                    <a:pt x="888711" y="872204"/>
                  </a:lnTo>
                  <a:lnTo>
                    <a:pt x="902709" y="893762"/>
                  </a:lnTo>
                  <a:lnTo>
                    <a:pt x="916707" y="915004"/>
                  </a:lnTo>
                  <a:lnTo>
                    <a:pt x="921873" y="922557"/>
                  </a:lnTo>
                  <a:lnTo>
                    <a:pt x="926706" y="931998"/>
                  </a:lnTo>
                  <a:lnTo>
                    <a:pt x="932705" y="937663"/>
                  </a:lnTo>
                  <a:lnTo>
                    <a:pt x="939870" y="941439"/>
                  </a:lnTo>
                  <a:lnTo>
                    <a:pt x="951036" y="945216"/>
                  </a:lnTo>
                  <a:lnTo>
                    <a:pt x="953869" y="947104"/>
                  </a:lnTo>
                  <a:lnTo>
                    <a:pt x="955868" y="947891"/>
                  </a:lnTo>
                  <a:lnTo>
                    <a:pt x="959035" y="947104"/>
                  </a:lnTo>
                  <a:lnTo>
                    <a:pt x="961034" y="948992"/>
                  </a:lnTo>
                  <a:lnTo>
                    <a:pt x="967033" y="948992"/>
                  </a:lnTo>
                  <a:lnTo>
                    <a:pt x="972199" y="947104"/>
                  </a:lnTo>
                  <a:lnTo>
                    <a:pt x="975032" y="945216"/>
                  </a:lnTo>
                  <a:lnTo>
                    <a:pt x="976199" y="941439"/>
                  </a:lnTo>
                  <a:lnTo>
                    <a:pt x="976199" y="935775"/>
                  </a:lnTo>
                  <a:lnTo>
                    <a:pt x="975032" y="928222"/>
                  </a:lnTo>
                  <a:lnTo>
                    <a:pt x="976199" y="925232"/>
                  </a:lnTo>
                  <a:lnTo>
                    <a:pt x="978199" y="922557"/>
                  </a:lnTo>
                  <a:lnTo>
                    <a:pt x="981032" y="919567"/>
                  </a:lnTo>
                  <a:lnTo>
                    <a:pt x="988197" y="917679"/>
                  </a:lnTo>
                  <a:lnTo>
                    <a:pt x="1002195" y="916892"/>
                  </a:lnTo>
                  <a:lnTo>
                    <a:pt x="1008194" y="916892"/>
                  </a:lnTo>
                  <a:lnTo>
                    <a:pt x="1034191" y="917679"/>
                  </a:lnTo>
                  <a:lnTo>
                    <a:pt x="1039523" y="918781"/>
                  </a:lnTo>
                  <a:lnTo>
                    <a:pt x="1046689" y="920669"/>
                  </a:lnTo>
                  <a:lnTo>
                    <a:pt x="1057521" y="921456"/>
                  </a:lnTo>
                  <a:lnTo>
                    <a:pt x="1084684" y="924445"/>
                  </a:lnTo>
                  <a:lnTo>
                    <a:pt x="1096682" y="925232"/>
                  </a:lnTo>
                  <a:lnTo>
                    <a:pt x="1104681" y="926334"/>
                  </a:lnTo>
                  <a:lnTo>
                    <a:pt x="1109847" y="925232"/>
                  </a:lnTo>
                  <a:lnTo>
                    <a:pt x="1115180" y="923344"/>
                  </a:lnTo>
                  <a:lnTo>
                    <a:pt x="1123845" y="922557"/>
                  </a:lnTo>
                  <a:lnTo>
                    <a:pt x="1131178" y="922557"/>
                  </a:lnTo>
                  <a:lnTo>
                    <a:pt x="1139176" y="919567"/>
                  </a:lnTo>
                  <a:lnTo>
                    <a:pt x="1146342" y="916892"/>
                  </a:lnTo>
                  <a:lnTo>
                    <a:pt x="1156341" y="908081"/>
                  </a:lnTo>
                  <a:lnTo>
                    <a:pt x="1162340" y="905091"/>
                  </a:lnTo>
                  <a:lnTo>
                    <a:pt x="1169172" y="904304"/>
                  </a:lnTo>
                  <a:lnTo>
                    <a:pt x="1176338" y="904304"/>
                  </a:lnTo>
                  <a:lnTo>
                    <a:pt x="1218666" y="920669"/>
                  </a:lnTo>
                  <a:lnTo>
                    <a:pt x="1259993" y="947104"/>
                  </a:lnTo>
                  <a:lnTo>
                    <a:pt x="1272825" y="957647"/>
                  </a:lnTo>
                  <a:lnTo>
                    <a:pt x="1275991" y="959535"/>
                  </a:lnTo>
                  <a:lnTo>
                    <a:pt x="1279990" y="961423"/>
                  </a:lnTo>
                  <a:lnTo>
                    <a:pt x="1285990" y="962210"/>
                  </a:lnTo>
                  <a:lnTo>
                    <a:pt x="1291989" y="963311"/>
                  </a:lnTo>
                  <a:lnTo>
                    <a:pt x="1295155" y="963311"/>
                  </a:lnTo>
                  <a:lnTo>
                    <a:pt x="1299155" y="965200"/>
                  </a:lnTo>
                  <a:lnTo>
                    <a:pt x="1301987" y="967088"/>
                  </a:lnTo>
                  <a:lnTo>
                    <a:pt x="1307153" y="967875"/>
                  </a:lnTo>
                  <a:lnTo>
                    <a:pt x="1315152" y="968976"/>
                  </a:lnTo>
                  <a:lnTo>
                    <a:pt x="1340316" y="971651"/>
                  </a:lnTo>
                  <a:lnTo>
                    <a:pt x="1347148" y="970864"/>
                  </a:lnTo>
                  <a:lnTo>
                    <a:pt x="1351647" y="970864"/>
                  </a:lnTo>
                  <a:lnTo>
                    <a:pt x="1357646" y="967088"/>
                  </a:lnTo>
                  <a:lnTo>
                    <a:pt x="1366312" y="961423"/>
                  </a:lnTo>
                  <a:lnTo>
                    <a:pt x="1375644" y="952769"/>
                  </a:lnTo>
                  <a:lnTo>
                    <a:pt x="1387642" y="938450"/>
                  </a:lnTo>
                  <a:lnTo>
                    <a:pt x="1400807" y="925232"/>
                  </a:lnTo>
                  <a:lnTo>
                    <a:pt x="1403640" y="923344"/>
                  </a:lnTo>
                  <a:lnTo>
                    <a:pt x="1408806" y="920669"/>
                  </a:lnTo>
                  <a:lnTo>
                    <a:pt x="1412806" y="919567"/>
                  </a:lnTo>
                  <a:lnTo>
                    <a:pt x="1419971" y="919567"/>
                  </a:lnTo>
                  <a:lnTo>
                    <a:pt x="1429970" y="919567"/>
                  </a:lnTo>
                  <a:lnTo>
                    <a:pt x="1461132" y="924445"/>
                  </a:lnTo>
                  <a:lnTo>
                    <a:pt x="1465965" y="923344"/>
                  </a:lnTo>
                  <a:lnTo>
                    <a:pt x="1471131" y="921456"/>
                  </a:lnTo>
                  <a:lnTo>
                    <a:pt x="1477963" y="917679"/>
                  </a:lnTo>
                  <a:lnTo>
                    <a:pt x="1488462" y="910756"/>
                  </a:lnTo>
                  <a:lnTo>
                    <a:pt x="1499294" y="906192"/>
                  </a:lnTo>
                  <a:lnTo>
                    <a:pt x="1507293" y="903203"/>
                  </a:lnTo>
                  <a:lnTo>
                    <a:pt x="1514458" y="902416"/>
                  </a:lnTo>
                  <a:lnTo>
                    <a:pt x="1522457" y="902416"/>
                  </a:lnTo>
                  <a:lnTo>
                    <a:pt x="1534456" y="903203"/>
                  </a:lnTo>
                  <a:lnTo>
                    <a:pt x="1538455" y="904304"/>
                  </a:lnTo>
                  <a:lnTo>
                    <a:pt x="1546454" y="906192"/>
                  </a:lnTo>
                  <a:lnTo>
                    <a:pt x="1552453" y="905091"/>
                  </a:lnTo>
                  <a:lnTo>
                    <a:pt x="1560785" y="904304"/>
                  </a:lnTo>
                  <a:lnTo>
                    <a:pt x="1566784" y="904304"/>
                  </a:lnTo>
                  <a:lnTo>
                    <a:pt x="1571617" y="904304"/>
                  </a:lnTo>
                  <a:lnTo>
                    <a:pt x="1589615" y="886209"/>
                  </a:lnTo>
                  <a:lnTo>
                    <a:pt x="1592781" y="875981"/>
                  </a:lnTo>
                  <a:lnTo>
                    <a:pt x="1594114" y="867326"/>
                  </a:lnTo>
                  <a:lnTo>
                    <a:pt x="1594114" y="857885"/>
                  </a:lnTo>
                  <a:lnTo>
                    <a:pt x="1594114" y="835226"/>
                  </a:lnTo>
                  <a:lnTo>
                    <a:pt x="1594114" y="829090"/>
                  </a:lnTo>
                  <a:lnTo>
                    <a:pt x="1594781" y="825313"/>
                  </a:lnTo>
                  <a:lnTo>
                    <a:pt x="1640108" y="796990"/>
                  </a:lnTo>
                  <a:lnTo>
                    <a:pt x="1648107" y="794315"/>
                  </a:lnTo>
                  <a:lnTo>
                    <a:pt x="1654106" y="794315"/>
                  </a:lnTo>
                  <a:lnTo>
                    <a:pt x="1673270" y="794315"/>
                  </a:lnTo>
                  <a:lnTo>
                    <a:pt x="1680435" y="796990"/>
                  </a:lnTo>
                  <a:lnTo>
                    <a:pt x="1687268" y="799980"/>
                  </a:lnTo>
                  <a:lnTo>
                    <a:pt x="1697600" y="803756"/>
                  </a:lnTo>
                  <a:lnTo>
                    <a:pt x="1706432" y="808319"/>
                  </a:lnTo>
                  <a:lnTo>
                    <a:pt x="1717597" y="813197"/>
                  </a:lnTo>
                  <a:lnTo>
                    <a:pt x="1723763" y="817760"/>
                  </a:lnTo>
                  <a:lnTo>
                    <a:pt x="1732928" y="823425"/>
                  </a:lnTo>
                  <a:lnTo>
                    <a:pt x="1741760" y="826415"/>
                  </a:lnTo>
                  <a:lnTo>
                    <a:pt x="1749759" y="828303"/>
                  </a:lnTo>
                  <a:lnTo>
                    <a:pt x="1756925" y="830191"/>
                  </a:lnTo>
                  <a:lnTo>
                    <a:pt x="1761758" y="831293"/>
                  </a:lnTo>
                  <a:lnTo>
                    <a:pt x="1768090" y="833338"/>
                  </a:lnTo>
                  <a:lnTo>
                    <a:pt x="1772923" y="833968"/>
                  </a:lnTo>
                  <a:lnTo>
                    <a:pt x="1784921" y="837115"/>
                  </a:lnTo>
                  <a:lnTo>
                    <a:pt x="1794087" y="839003"/>
                  </a:lnTo>
                  <a:lnTo>
                    <a:pt x="1805252" y="839632"/>
                  </a:lnTo>
                  <a:lnTo>
                    <a:pt x="1812084" y="840891"/>
                  </a:lnTo>
                  <a:lnTo>
                    <a:pt x="1822083" y="842779"/>
                  </a:lnTo>
                  <a:lnTo>
                    <a:pt x="1837247" y="845297"/>
                  </a:lnTo>
                  <a:lnTo>
                    <a:pt x="1843246" y="846556"/>
                  </a:lnTo>
                  <a:lnTo>
                    <a:pt x="1853245" y="846556"/>
                  </a:lnTo>
                  <a:lnTo>
                    <a:pt x="1862577" y="846556"/>
                  </a:lnTo>
                  <a:lnTo>
                    <a:pt x="1869743" y="847185"/>
                  </a:lnTo>
                  <a:lnTo>
                    <a:pt x="1875742" y="848444"/>
                  </a:lnTo>
                  <a:lnTo>
                    <a:pt x="1883741" y="849074"/>
                  </a:lnTo>
                  <a:lnTo>
                    <a:pt x="1891740" y="849074"/>
                  </a:lnTo>
                  <a:lnTo>
                    <a:pt x="1901738" y="849074"/>
                  </a:lnTo>
                  <a:lnTo>
                    <a:pt x="1912904" y="850962"/>
                  </a:lnTo>
                  <a:lnTo>
                    <a:pt x="1923735" y="852221"/>
                  </a:lnTo>
                  <a:lnTo>
                    <a:pt x="1929735" y="850962"/>
                  </a:lnTo>
                  <a:lnTo>
                    <a:pt x="1936900" y="850332"/>
                  </a:lnTo>
                  <a:lnTo>
                    <a:pt x="1944899" y="846556"/>
                  </a:lnTo>
                  <a:lnTo>
                    <a:pt x="1950898" y="843409"/>
                  </a:lnTo>
                  <a:lnTo>
                    <a:pt x="1956231" y="841521"/>
                  </a:lnTo>
                  <a:lnTo>
                    <a:pt x="1958231" y="840891"/>
                  </a:lnTo>
                  <a:lnTo>
                    <a:pt x="1964230" y="835856"/>
                  </a:lnTo>
                  <a:lnTo>
                    <a:pt x="1966230" y="835856"/>
                  </a:lnTo>
                  <a:lnTo>
                    <a:pt x="1979394" y="841521"/>
                  </a:lnTo>
                  <a:lnTo>
                    <a:pt x="2007391" y="856784"/>
                  </a:lnTo>
                  <a:lnTo>
                    <a:pt x="2014556" y="859773"/>
                  </a:lnTo>
                  <a:lnTo>
                    <a:pt x="2021389" y="860560"/>
                  </a:lnTo>
                  <a:lnTo>
                    <a:pt x="2060550" y="862448"/>
                  </a:lnTo>
                  <a:lnTo>
                    <a:pt x="2065716" y="861662"/>
                  </a:lnTo>
                  <a:lnTo>
                    <a:pt x="2073048" y="858672"/>
                  </a:lnTo>
                  <a:lnTo>
                    <a:pt x="2075715" y="856784"/>
                  </a:lnTo>
                  <a:lnTo>
                    <a:pt x="2079714" y="855997"/>
                  </a:lnTo>
                  <a:lnTo>
                    <a:pt x="2114209" y="837115"/>
                  </a:lnTo>
                  <a:lnTo>
                    <a:pt x="2126208" y="839003"/>
                  </a:lnTo>
                  <a:lnTo>
                    <a:pt x="2132207" y="841521"/>
                  </a:lnTo>
                  <a:lnTo>
                    <a:pt x="2139039" y="843409"/>
                  </a:lnTo>
                  <a:lnTo>
                    <a:pt x="2168202" y="816974"/>
                  </a:lnTo>
                  <a:lnTo>
                    <a:pt x="2170202" y="811309"/>
                  </a:lnTo>
                  <a:lnTo>
                    <a:pt x="2171368" y="808319"/>
                  </a:lnTo>
                  <a:lnTo>
                    <a:pt x="2179367" y="803756"/>
                  </a:lnTo>
                  <a:lnTo>
                    <a:pt x="2186699" y="801868"/>
                  </a:lnTo>
                  <a:lnTo>
                    <a:pt x="2192699" y="799980"/>
                  </a:lnTo>
                  <a:lnTo>
                    <a:pt x="2198698" y="800766"/>
                  </a:lnTo>
                  <a:lnTo>
                    <a:pt x="2203364" y="803756"/>
                  </a:lnTo>
                  <a:lnTo>
                    <a:pt x="2207363" y="805644"/>
                  </a:lnTo>
                  <a:lnTo>
                    <a:pt x="2210696" y="812096"/>
                  </a:lnTo>
                  <a:lnTo>
                    <a:pt x="2215862" y="819649"/>
                  </a:lnTo>
                  <a:lnTo>
                    <a:pt x="2219861" y="825313"/>
                  </a:lnTo>
                  <a:lnTo>
                    <a:pt x="2220695" y="827202"/>
                  </a:lnTo>
                  <a:lnTo>
                    <a:pt x="2222694" y="829090"/>
                  </a:lnTo>
                  <a:lnTo>
                    <a:pt x="2225861" y="831293"/>
                  </a:lnTo>
                  <a:lnTo>
                    <a:pt x="2229860" y="831293"/>
                  </a:lnTo>
                  <a:lnTo>
                    <a:pt x="2235859" y="830191"/>
                  </a:lnTo>
                  <a:lnTo>
                    <a:pt x="2241858" y="827202"/>
                  </a:lnTo>
                  <a:lnTo>
                    <a:pt x="2249024" y="826415"/>
                  </a:lnTo>
                  <a:lnTo>
                    <a:pt x="2257856" y="826415"/>
                  </a:lnTo>
                  <a:lnTo>
                    <a:pt x="2265855" y="826415"/>
                  </a:lnTo>
                  <a:lnTo>
                    <a:pt x="2273021" y="827202"/>
                  </a:lnTo>
                  <a:lnTo>
                    <a:pt x="2277020" y="826415"/>
                  </a:lnTo>
                  <a:lnTo>
                    <a:pt x="2284186" y="823425"/>
                  </a:lnTo>
                  <a:lnTo>
                    <a:pt x="2298184" y="815872"/>
                  </a:lnTo>
                  <a:lnTo>
                    <a:pt x="2303017" y="813984"/>
                  </a:lnTo>
                  <a:lnTo>
                    <a:pt x="2309016" y="813984"/>
                  </a:lnTo>
                  <a:lnTo>
                    <a:pt x="2316182" y="815085"/>
                  </a:lnTo>
                  <a:lnTo>
                    <a:pt x="2329513" y="817760"/>
                  </a:lnTo>
                  <a:lnTo>
                    <a:pt x="2339512" y="818862"/>
                  </a:lnTo>
                  <a:lnTo>
                    <a:pt x="2355510" y="821537"/>
                  </a:lnTo>
                  <a:lnTo>
                    <a:pt x="2359509" y="823425"/>
                  </a:lnTo>
                  <a:lnTo>
                    <a:pt x="2363508" y="826415"/>
                  </a:lnTo>
                  <a:lnTo>
                    <a:pt x="2366675" y="830191"/>
                  </a:lnTo>
                  <a:lnTo>
                    <a:pt x="2366675" y="832079"/>
                  </a:lnTo>
                  <a:lnTo>
                    <a:pt x="2366675" y="835856"/>
                  </a:lnTo>
                  <a:lnTo>
                    <a:pt x="2365508" y="840891"/>
                  </a:lnTo>
                  <a:lnTo>
                    <a:pt x="2360675" y="854109"/>
                  </a:lnTo>
                  <a:lnTo>
                    <a:pt x="2360675" y="856784"/>
                  </a:lnTo>
                  <a:lnTo>
                    <a:pt x="2361509" y="860560"/>
                  </a:lnTo>
                  <a:lnTo>
                    <a:pt x="2364675" y="863550"/>
                  </a:lnTo>
                  <a:lnTo>
                    <a:pt x="2368674" y="864337"/>
                  </a:lnTo>
                  <a:lnTo>
                    <a:pt x="2373507" y="864337"/>
                  </a:lnTo>
                  <a:lnTo>
                    <a:pt x="2379506" y="862448"/>
                  </a:lnTo>
                  <a:lnTo>
                    <a:pt x="2386672" y="862448"/>
                  </a:lnTo>
                  <a:lnTo>
                    <a:pt x="2393838" y="863550"/>
                  </a:lnTo>
                  <a:lnTo>
                    <a:pt x="2415835" y="865438"/>
                  </a:lnTo>
                  <a:lnTo>
                    <a:pt x="2421167" y="867326"/>
                  </a:lnTo>
                  <a:lnTo>
                    <a:pt x="2425167" y="870001"/>
                  </a:lnTo>
                  <a:lnTo>
                    <a:pt x="2429833" y="874093"/>
                  </a:lnTo>
                  <a:lnTo>
                    <a:pt x="2433166" y="876768"/>
                  </a:lnTo>
                  <a:lnTo>
                    <a:pt x="2435832" y="875981"/>
                  </a:lnTo>
                  <a:lnTo>
                    <a:pt x="2439165" y="874093"/>
                  </a:lnTo>
                  <a:lnTo>
                    <a:pt x="2441831" y="872991"/>
                  </a:lnTo>
                  <a:lnTo>
                    <a:pt x="2447164" y="872991"/>
                  </a:lnTo>
                  <a:lnTo>
                    <a:pt x="2449163" y="871103"/>
                  </a:lnTo>
                  <a:lnTo>
                    <a:pt x="2449830" y="866225"/>
                  </a:lnTo>
                  <a:lnTo>
                    <a:pt x="2449830" y="862448"/>
                  </a:lnTo>
                  <a:lnTo>
                    <a:pt x="2447830" y="861662"/>
                  </a:lnTo>
                  <a:lnTo>
                    <a:pt x="2439831" y="855997"/>
                  </a:lnTo>
                  <a:lnTo>
                    <a:pt x="2437832" y="852850"/>
                  </a:lnTo>
                  <a:lnTo>
                    <a:pt x="2437832" y="850962"/>
                  </a:lnTo>
                  <a:lnTo>
                    <a:pt x="2437832" y="850332"/>
                  </a:lnTo>
                  <a:lnTo>
                    <a:pt x="2441164" y="849074"/>
                  </a:lnTo>
                  <a:lnTo>
                    <a:pt x="2449830" y="852221"/>
                  </a:lnTo>
                  <a:lnTo>
                    <a:pt x="2455162" y="852221"/>
                  </a:lnTo>
                  <a:lnTo>
                    <a:pt x="2477159" y="829090"/>
                  </a:lnTo>
                  <a:lnTo>
                    <a:pt x="2481159" y="824527"/>
                  </a:lnTo>
                  <a:lnTo>
                    <a:pt x="2485158" y="820750"/>
                  </a:lnTo>
                  <a:lnTo>
                    <a:pt x="2490324" y="818862"/>
                  </a:lnTo>
                  <a:lnTo>
                    <a:pt x="2500323" y="819649"/>
                  </a:lnTo>
                  <a:lnTo>
                    <a:pt x="2520653" y="842779"/>
                  </a:lnTo>
                  <a:lnTo>
                    <a:pt x="2522653" y="848444"/>
                  </a:lnTo>
                  <a:lnTo>
                    <a:pt x="2525486" y="850332"/>
                  </a:lnTo>
                  <a:lnTo>
                    <a:pt x="2528652" y="850962"/>
                  </a:lnTo>
                  <a:lnTo>
                    <a:pt x="2531485" y="850962"/>
                  </a:lnTo>
                  <a:lnTo>
                    <a:pt x="2535485" y="849074"/>
                  </a:lnTo>
                  <a:lnTo>
                    <a:pt x="2539484" y="844668"/>
                  </a:lnTo>
                  <a:lnTo>
                    <a:pt x="2543484" y="837115"/>
                  </a:lnTo>
                  <a:lnTo>
                    <a:pt x="2553482" y="822638"/>
                  </a:lnTo>
                  <a:lnTo>
                    <a:pt x="2556815" y="818862"/>
                  </a:lnTo>
                  <a:lnTo>
                    <a:pt x="2559981" y="817760"/>
                  </a:lnTo>
                  <a:lnTo>
                    <a:pt x="2563981" y="817760"/>
                  </a:lnTo>
                  <a:lnTo>
                    <a:pt x="2566814" y="818862"/>
                  </a:lnTo>
                  <a:lnTo>
                    <a:pt x="2573980" y="826415"/>
                  </a:lnTo>
                  <a:lnTo>
                    <a:pt x="2579979" y="832079"/>
                  </a:lnTo>
                  <a:lnTo>
                    <a:pt x="2580812" y="837115"/>
                  </a:lnTo>
                  <a:lnTo>
                    <a:pt x="2580812" y="840891"/>
                  </a:lnTo>
                  <a:lnTo>
                    <a:pt x="2577979" y="848444"/>
                  </a:lnTo>
                  <a:lnTo>
                    <a:pt x="2577979" y="852221"/>
                  </a:lnTo>
                  <a:lnTo>
                    <a:pt x="2578812" y="854896"/>
                  </a:lnTo>
                  <a:lnTo>
                    <a:pt x="2579979" y="856784"/>
                  </a:lnTo>
                  <a:lnTo>
                    <a:pt x="2582812" y="857885"/>
                  </a:lnTo>
                  <a:lnTo>
                    <a:pt x="2583978" y="860560"/>
                  </a:lnTo>
                  <a:lnTo>
                    <a:pt x="2587978" y="858672"/>
                  </a:lnTo>
                  <a:lnTo>
                    <a:pt x="2593977" y="859774"/>
                  </a:lnTo>
                  <a:lnTo>
                    <a:pt x="2601976" y="859774"/>
                  </a:lnTo>
                  <a:lnTo>
                    <a:pt x="2615974" y="859774"/>
                  </a:lnTo>
                  <a:lnTo>
                    <a:pt x="2619140" y="856784"/>
                  </a:lnTo>
                  <a:lnTo>
                    <a:pt x="2619140" y="850962"/>
                  </a:lnTo>
                  <a:lnTo>
                    <a:pt x="2621140" y="850332"/>
                  </a:lnTo>
                  <a:lnTo>
                    <a:pt x="2629139" y="849074"/>
                  </a:lnTo>
                  <a:lnTo>
                    <a:pt x="2630305" y="850962"/>
                  </a:lnTo>
                  <a:lnTo>
                    <a:pt x="2630305" y="857885"/>
                  </a:lnTo>
                  <a:lnTo>
                    <a:pt x="2630305" y="860560"/>
                  </a:lnTo>
                  <a:lnTo>
                    <a:pt x="2632305" y="864337"/>
                  </a:lnTo>
                  <a:lnTo>
                    <a:pt x="2633138" y="871103"/>
                  </a:lnTo>
                  <a:lnTo>
                    <a:pt x="2632305" y="877869"/>
                  </a:lnTo>
                  <a:lnTo>
                    <a:pt x="2632305" y="884321"/>
                  </a:lnTo>
                  <a:lnTo>
                    <a:pt x="2631138" y="889198"/>
                  </a:lnTo>
                  <a:lnTo>
                    <a:pt x="2632305" y="891087"/>
                  </a:lnTo>
                  <a:lnTo>
                    <a:pt x="2636304" y="893762"/>
                  </a:lnTo>
                  <a:lnTo>
                    <a:pt x="2640304" y="893762"/>
                  </a:lnTo>
                  <a:lnTo>
                    <a:pt x="2646303" y="891087"/>
                  </a:lnTo>
                  <a:lnTo>
                    <a:pt x="2655135" y="883534"/>
                  </a:lnTo>
                  <a:lnTo>
                    <a:pt x="2660301" y="874879"/>
                  </a:lnTo>
                  <a:lnTo>
                    <a:pt x="2661634" y="872204"/>
                  </a:lnTo>
                  <a:lnTo>
                    <a:pt x="2660301" y="871103"/>
                  </a:lnTo>
                  <a:lnTo>
                    <a:pt x="2658301" y="872204"/>
                  </a:lnTo>
                  <a:lnTo>
                    <a:pt x="2657135" y="875981"/>
                  </a:lnTo>
                  <a:lnTo>
                    <a:pt x="2649136" y="885422"/>
                  </a:lnTo>
                  <a:lnTo>
                    <a:pt x="2644303" y="888097"/>
                  </a:lnTo>
                  <a:lnTo>
                    <a:pt x="2639137" y="889985"/>
                  </a:lnTo>
                  <a:lnTo>
                    <a:pt x="2635138" y="889198"/>
                  </a:lnTo>
                  <a:lnTo>
                    <a:pt x="2634305" y="886209"/>
                  </a:lnTo>
                  <a:lnTo>
                    <a:pt x="2634305" y="883534"/>
                  </a:lnTo>
                  <a:lnTo>
                    <a:pt x="2635138" y="877869"/>
                  </a:lnTo>
                  <a:lnTo>
                    <a:pt x="2636304" y="871103"/>
                  </a:lnTo>
                  <a:lnTo>
                    <a:pt x="2634305" y="862449"/>
                  </a:lnTo>
                  <a:lnTo>
                    <a:pt x="2635138" y="856784"/>
                  </a:lnTo>
                  <a:lnTo>
                    <a:pt x="2634305" y="850962"/>
                  </a:lnTo>
                  <a:lnTo>
                    <a:pt x="2633138" y="849074"/>
                  </a:lnTo>
                  <a:lnTo>
                    <a:pt x="2630305" y="847185"/>
                  </a:lnTo>
                  <a:lnTo>
                    <a:pt x="2619140" y="848444"/>
                  </a:lnTo>
                  <a:lnTo>
                    <a:pt x="2615141" y="849074"/>
                  </a:lnTo>
                  <a:lnTo>
                    <a:pt x="2615141" y="854896"/>
                  </a:lnTo>
                  <a:lnTo>
                    <a:pt x="2613974" y="856784"/>
                  </a:lnTo>
                  <a:lnTo>
                    <a:pt x="2611141" y="856784"/>
                  </a:lnTo>
                  <a:lnTo>
                    <a:pt x="2605142" y="856784"/>
                  </a:lnTo>
                  <a:lnTo>
                    <a:pt x="2591977" y="856784"/>
                  </a:lnTo>
                  <a:lnTo>
                    <a:pt x="2585978" y="854896"/>
                  </a:lnTo>
                  <a:lnTo>
                    <a:pt x="2581978" y="852850"/>
                  </a:lnTo>
                  <a:lnTo>
                    <a:pt x="2579979" y="850962"/>
                  </a:lnTo>
                  <a:lnTo>
                    <a:pt x="2579979" y="849074"/>
                  </a:lnTo>
                  <a:lnTo>
                    <a:pt x="2582812" y="840891"/>
                  </a:lnTo>
                  <a:lnTo>
                    <a:pt x="2583978" y="835227"/>
                  </a:lnTo>
                  <a:lnTo>
                    <a:pt x="2581978" y="832079"/>
                  </a:lnTo>
                  <a:lnTo>
                    <a:pt x="2578812" y="828303"/>
                  </a:lnTo>
                  <a:lnTo>
                    <a:pt x="2574813" y="823425"/>
                  </a:lnTo>
                  <a:lnTo>
                    <a:pt x="2572813" y="820750"/>
                  </a:lnTo>
                  <a:lnTo>
                    <a:pt x="2567980" y="816974"/>
                  </a:lnTo>
                  <a:lnTo>
                    <a:pt x="2562814" y="815085"/>
                  </a:lnTo>
                  <a:lnTo>
                    <a:pt x="2558815" y="815085"/>
                  </a:lnTo>
                  <a:lnTo>
                    <a:pt x="2553482" y="818862"/>
                  </a:lnTo>
                  <a:lnTo>
                    <a:pt x="2548650" y="823425"/>
                  </a:lnTo>
                  <a:lnTo>
                    <a:pt x="2539484" y="839632"/>
                  </a:lnTo>
                  <a:lnTo>
                    <a:pt x="2534652" y="846556"/>
                  </a:lnTo>
                  <a:lnTo>
                    <a:pt x="2532652" y="848444"/>
                  </a:lnTo>
                  <a:lnTo>
                    <a:pt x="2529486" y="848444"/>
                  </a:lnTo>
                  <a:lnTo>
                    <a:pt x="2526653" y="846556"/>
                  </a:lnTo>
                  <a:lnTo>
                    <a:pt x="2523486" y="842779"/>
                  </a:lnTo>
                  <a:lnTo>
                    <a:pt x="2523486" y="835856"/>
                  </a:lnTo>
                  <a:lnTo>
                    <a:pt x="2522653" y="830191"/>
                  </a:lnTo>
                  <a:lnTo>
                    <a:pt x="2486325" y="815872"/>
                  </a:lnTo>
                  <a:lnTo>
                    <a:pt x="2483159" y="817760"/>
                  </a:lnTo>
                  <a:lnTo>
                    <a:pt x="2479159" y="821537"/>
                  </a:lnTo>
                  <a:lnTo>
                    <a:pt x="2477159" y="826415"/>
                  </a:lnTo>
                  <a:lnTo>
                    <a:pt x="2474327" y="833338"/>
                  </a:lnTo>
                  <a:lnTo>
                    <a:pt x="2471160" y="840891"/>
                  </a:lnTo>
                  <a:lnTo>
                    <a:pt x="2468327" y="845297"/>
                  </a:lnTo>
                  <a:lnTo>
                    <a:pt x="2464328" y="848444"/>
                  </a:lnTo>
                  <a:lnTo>
                    <a:pt x="2460328" y="849074"/>
                  </a:lnTo>
                  <a:lnTo>
                    <a:pt x="2455162" y="850332"/>
                  </a:lnTo>
                  <a:lnTo>
                    <a:pt x="2447164" y="848444"/>
                  </a:lnTo>
                  <a:lnTo>
                    <a:pt x="2441164" y="847185"/>
                  </a:lnTo>
                  <a:lnTo>
                    <a:pt x="2437165" y="847185"/>
                  </a:lnTo>
                  <a:lnTo>
                    <a:pt x="2435832" y="847185"/>
                  </a:lnTo>
                  <a:lnTo>
                    <a:pt x="2435165" y="850332"/>
                  </a:lnTo>
                  <a:lnTo>
                    <a:pt x="2435165" y="854896"/>
                  </a:lnTo>
                  <a:lnTo>
                    <a:pt x="2441831" y="861662"/>
                  </a:lnTo>
                  <a:lnTo>
                    <a:pt x="2445164" y="864337"/>
                  </a:lnTo>
                  <a:lnTo>
                    <a:pt x="2447164" y="867326"/>
                  </a:lnTo>
                  <a:lnTo>
                    <a:pt x="2445830" y="869215"/>
                  </a:lnTo>
                  <a:lnTo>
                    <a:pt x="2441831" y="871103"/>
                  </a:lnTo>
                  <a:lnTo>
                    <a:pt x="2437832" y="872204"/>
                  </a:lnTo>
                  <a:lnTo>
                    <a:pt x="2437165" y="872991"/>
                  </a:lnTo>
                  <a:lnTo>
                    <a:pt x="2435832" y="874879"/>
                  </a:lnTo>
                  <a:lnTo>
                    <a:pt x="2433832" y="874093"/>
                  </a:lnTo>
                  <a:lnTo>
                    <a:pt x="2429833" y="871103"/>
                  </a:lnTo>
                  <a:lnTo>
                    <a:pt x="2423833" y="866225"/>
                  </a:lnTo>
                  <a:lnTo>
                    <a:pt x="2419834" y="864337"/>
                  </a:lnTo>
                  <a:lnTo>
                    <a:pt x="2410669" y="862448"/>
                  </a:lnTo>
                  <a:lnTo>
                    <a:pt x="2393838" y="860560"/>
                  </a:lnTo>
                  <a:lnTo>
                    <a:pt x="2382672" y="859774"/>
                  </a:lnTo>
                  <a:lnTo>
                    <a:pt x="2377506" y="860560"/>
                  </a:lnTo>
                  <a:lnTo>
                    <a:pt x="2372674" y="862448"/>
                  </a:lnTo>
                  <a:lnTo>
                    <a:pt x="2369508" y="861662"/>
                  </a:lnTo>
                  <a:lnTo>
                    <a:pt x="2366675" y="859773"/>
                  </a:lnTo>
                  <a:lnTo>
                    <a:pt x="2364675" y="855997"/>
                  </a:lnTo>
                  <a:lnTo>
                    <a:pt x="2363508" y="854109"/>
                  </a:lnTo>
                  <a:lnTo>
                    <a:pt x="2367508" y="842779"/>
                  </a:lnTo>
                  <a:lnTo>
                    <a:pt x="2369508" y="837744"/>
                  </a:lnTo>
                  <a:lnTo>
                    <a:pt x="2369508" y="832079"/>
                  </a:lnTo>
                  <a:lnTo>
                    <a:pt x="2341511" y="816974"/>
                  </a:lnTo>
                  <a:lnTo>
                    <a:pt x="2334346" y="815872"/>
                  </a:lnTo>
                  <a:lnTo>
                    <a:pt x="2326347" y="815085"/>
                  </a:lnTo>
                  <a:lnTo>
                    <a:pt x="2313515" y="813197"/>
                  </a:lnTo>
                  <a:lnTo>
                    <a:pt x="2307016" y="811309"/>
                  </a:lnTo>
                  <a:lnTo>
                    <a:pt x="2303017" y="811309"/>
                  </a:lnTo>
                  <a:lnTo>
                    <a:pt x="2298184" y="813197"/>
                  </a:lnTo>
                  <a:lnTo>
                    <a:pt x="2287019" y="819649"/>
                  </a:lnTo>
                  <a:lnTo>
                    <a:pt x="2279020" y="822638"/>
                  </a:lnTo>
                  <a:lnTo>
                    <a:pt x="2273854" y="825313"/>
                  </a:lnTo>
                  <a:lnTo>
                    <a:pt x="2267855" y="825313"/>
                  </a:lnTo>
                  <a:lnTo>
                    <a:pt x="2261856" y="824527"/>
                  </a:lnTo>
                  <a:lnTo>
                    <a:pt x="2255857" y="824527"/>
                  </a:lnTo>
                  <a:lnTo>
                    <a:pt x="2245858" y="825313"/>
                  </a:lnTo>
                  <a:lnTo>
                    <a:pt x="2238692" y="827202"/>
                  </a:lnTo>
                  <a:lnTo>
                    <a:pt x="2234693" y="828303"/>
                  </a:lnTo>
                  <a:lnTo>
                    <a:pt x="2230693" y="829090"/>
                  </a:lnTo>
                  <a:lnTo>
                    <a:pt x="2225861" y="829090"/>
                  </a:lnTo>
                  <a:lnTo>
                    <a:pt x="2223861" y="827202"/>
                  </a:lnTo>
                  <a:lnTo>
                    <a:pt x="2217862" y="818862"/>
                  </a:lnTo>
                  <a:lnTo>
                    <a:pt x="2214695" y="812096"/>
                  </a:lnTo>
                  <a:lnTo>
                    <a:pt x="2210696" y="805644"/>
                  </a:lnTo>
                  <a:lnTo>
                    <a:pt x="2207363" y="801868"/>
                  </a:lnTo>
                  <a:lnTo>
                    <a:pt x="2203364" y="799980"/>
                  </a:lnTo>
                  <a:lnTo>
                    <a:pt x="2199364" y="798878"/>
                  </a:lnTo>
                  <a:lnTo>
                    <a:pt x="2193365" y="798878"/>
                  </a:lnTo>
                  <a:lnTo>
                    <a:pt x="2185366" y="799980"/>
                  </a:lnTo>
                  <a:lnTo>
                    <a:pt x="2179367" y="800766"/>
                  </a:lnTo>
                  <a:lnTo>
                    <a:pt x="2171368" y="805644"/>
                  </a:lnTo>
                  <a:lnTo>
                    <a:pt x="2167369" y="809421"/>
                  </a:lnTo>
                  <a:lnTo>
                    <a:pt x="2165369" y="813984"/>
                  </a:lnTo>
                  <a:lnTo>
                    <a:pt x="2164202" y="821537"/>
                  </a:lnTo>
                  <a:lnTo>
                    <a:pt x="2162203" y="832079"/>
                  </a:lnTo>
                  <a:lnTo>
                    <a:pt x="2160203" y="835856"/>
                  </a:lnTo>
                  <a:lnTo>
                    <a:pt x="2156204" y="837744"/>
                  </a:lnTo>
                  <a:lnTo>
                    <a:pt x="2148205" y="839632"/>
                  </a:lnTo>
                  <a:lnTo>
                    <a:pt x="2141372" y="839632"/>
                  </a:lnTo>
                  <a:lnTo>
                    <a:pt x="2136206" y="839632"/>
                  </a:lnTo>
                  <a:lnTo>
                    <a:pt x="2129041" y="837744"/>
                  </a:lnTo>
                  <a:lnTo>
                    <a:pt x="2122208" y="835856"/>
                  </a:lnTo>
                  <a:lnTo>
                    <a:pt x="2117042" y="835856"/>
                  </a:lnTo>
                  <a:lnTo>
                    <a:pt x="2079047" y="852850"/>
                  </a:lnTo>
                  <a:lnTo>
                    <a:pt x="2070549" y="856784"/>
                  </a:lnTo>
                  <a:lnTo>
                    <a:pt x="2063716" y="858672"/>
                  </a:lnTo>
                  <a:lnTo>
                    <a:pt x="2055717" y="858672"/>
                  </a:lnTo>
                  <a:lnTo>
                    <a:pt x="2025388" y="858672"/>
                  </a:lnTo>
                  <a:lnTo>
                    <a:pt x="2018556" y="857885"/>
                  </a:lnTo>
                  <a:lnTo>
                    <a:pt x="2013390" y="856784"/>
                  </a:lnTo>
                  <a:lnTo>
                    <a:pt x="2004558" y="852221"/>
                  </a:lnTo>
                  <a:lnTo>
                    <a:pt x="1992226" y="846556"/>
                  </a:lnTo>
                  <a:lnTo>
                    <a:pt x="1975395" y="837744"/>
                  </a:lnTo>
                  <a:lnTo>
                    <a:pt x="1969396" y="835226"/>
                  </a:lnTo>
                  <a:lnTo>
                    <a:pt x="1964896" y="833968"/>
                  </a:lnTo>
                  <a:lnTo>
                    <a:pt x="1964896" y="832079"/>
                  </a:lnTo>
                  <a:lnTo>
                    <a:pt x="1966230" y="828303"/>
                  </a:lnTo>
                  <a:lnTo>
                    <a:pt x="1970229" y="819649"/>
                  </a:lnTo>
                  <a:lnTo>
                    <a:pt x="1972229" y="815872"/>
                  </a:lnTo>
                  <a:lnTo>
                    <a:pt x="1974229" y="808319"/>
                  </a:lnTo>
                  <a:lnTo>
                    <a:pt x="1976228" y="802655"/>
                  </a:lnTo>
                  <a:lnTo>
                    <a:pt x="1983394" y="791325"/>
                  </a:lnTo>
                  <a:lnTo>
                    <a:pt x="1986227" y="783772"/>
                  </a:lnTo>
                  <a:lnTo>
                    <a:pt x="1987393" y="779996"/>
                  </a:lnTo>
                  <a:lnTo>
                    <a:pt x="1987393" y="771184"/>
                  </a:lnTo>
                  <a:lnTo>
                    <a:pt x="1987393" y="765519"/>
                  </a:lnTo>
                  <a:lnTo>
                    <a:pt x="1988227" y="759855"/>
                  </a:lnTo>
                  <a:lnTo>
                    <a:pt x="1989393" y="752302"/>
                  </a:lnTo>
                  <a:lnTo>
                    <a:pt x="1991393" y="742861"/>
                  </a:lnTo>
                  <a:lnTo>
                    <a:pt x="1991393" y="740972"/>
                  </a:lnTo>
                  <a:lnTo>
                    <a:pt x="1990226" y="737196"/>
                  </a:lnTo>
                  <a:lnTo>
                    <a:pt x="1989393" y="731531"/>
                  </a:lnTo>
                  <a:lnTo>
                    <a:pt x="1989393" y="725867"/>
                  </a:lnTo>
                  <a:lnTo>
                    <a:pt x="1988227" y="723978"/>
                  </a:lnTo>
                  <a:lnTo>
                    <a:pt x="1982227" y="716425"/>
                  </a:lnTo>
                  <a:lnTo>
                    <a:pt x="1978228" y="711547"/>
                  </a:lnTo>
                  <a:lnTo>
                    <a:pt x="1976228" y="705725"/>
                  </a:lnTo>
                  <a:lnTo>
                    <a:pt x="1974229" y="697071"/>
                  </a:lnTo>
                  <a:lnTo>
                    <a:pt x="1975395" y="693295"/>
                  </a:lnTo>
                  <a:lnTo>
                    <a:pt x="1978228" y="687630"/>
                  </a:lnTo>
                  <a:lnTo>
                    <a:pt x="1982227" y="683067"/>
                  </a:lnTo>
                  <a:lnTo>
                    <a:pt x="1988227" y="680077"/>
                  </a:lnTo>
                  <a:lnTo>
                    <a:pt x="1996225" y="674412"/>
                  </a:lnTo>
                  <a:lnTo>
                    <a:pt x="2003391" y="670636"/>
                  </a:lnTo>
                  <a:lnTo>
                    <a:pt x="2005391" y="669849"/>
                  </a:lnTo>
                  <a:lnTo>
                    <a:pt x="2008557" y="664971"/>
                  </a:lnTo>
                  <a:lnTo>
                    <a:pt x="2009390" y="663083"/>
                  </a:lnTo>
                  <a:lnTo>
                    <a:pt x="2012557" y="661981"/>
                  </a:lnTo>
                  <a:lnTo>
                    <a:pt x="2017389" y="661981"/>
                  </a:lnTo>
                  <a:lnTo>
                    <a:pt x="2020555" y="661981"/>
                  </a:lnTo>
                  <a:lnTo>
                    <a:pt x="2023388" y="663083"/>
                  </a:lnTo>
                  <a:lnTo>
                    <a:pt x="2027388" y="661981"/>
                  </a:lnTo>
                  <a:lnTo>
                    <a:pt x="2032554" y="661981"/>
                  </a:lnTo>
                  <a:lnTo>
                    <a:pt x="2037387" y="663083"/>
                  </a:lnTo>
                  <a:lnTo>
                    <a:pt x="2045719" y="663083"/>
                  </a:lnTo>
                  <a:lnTo>
                    <a:pt x="2062550" y="661981"/>
                  </a:lnTo>
                  <a:lnTo>
                    <a:pt x="2091712" y="650652"/>
                  </a:lnTo>
                  <a:lnTo>
                    <a:pt x="2097045" y="646876"/>
                  </a:lnTo>
                  <a:lnTo>
                    <a:pt x="2103044" y="641054"/>
                  </a:lnTo>
                  <a:lnTo>
                    <a:pt x="2108210" y="637277"/>
                  </a:lnTo>
                  <a:lnTo>
                    <a:pt x="2112210" y="634759"/>
                  </a:lnTo>
                  <a:lnTo>
                    <a:pt x="2114209" y="632871"/>
                  </a:lnTo>
                  <a:lnTo>
                    <a:pt x="2117042" y="629724"/>
                  </a:lnTo>
                  <a:lnTo>
                    <a:pt x="2122208" y="624059"/>
                  </a:lnTo>
                  <a:lnTo>
                    <a:pt x="2124208" y="620283"/>
                  </a:lnTo>
                  <a:lnTo>
                    <a:pt x="2126208" y="617293"/>
                  </a:lnTo>
                  <a:lnTo>
                    <a:pt x="2127041" y="614618"/>
                  </a:lnTo>
                  <a:lnTo>
                    <a:pt x="2124208" y="607065"/>
                  </a:lnTo>
                  <a:lnTo>
                    <a:pt x="2120208" y="597624"/>
                  </a:lnTo>
                  <a:lnTo>
                    <a:pt x="2116209" y="593848"/>
                  </a:lnTo>
                  <a:lnTo>
                    <a:pt x="2111043" y="590858"/>
                  </a:lnTo>
                  <a:lnTo>
                    <a:pt x="2108210" y="588970"/>
                  </a:lnTo>
                  <a:lnTo>
                    <a:pt x="2105044" y="587082"/>
                  </a:lnTo>
                  <a:lnTo>
                    <a:pt x="2101878" y="581417"/>
                  </a:lnTo>
                  <a:lnTo>
                    <a:pt x="2099045" y="577640"/>
                  </a:lnTo>
                  <a:lnTo>
                    <a:pt x="2095712" y="571976"/>
                  </a:lnTo>
                  <a:lnTo>
                    <a:pt x="2093046" y="566940"/>
                  </a:lnTo>
                  <a:lnTo>
                    <a:pt x="2089713" y="558601"/>
                  </a:lnTo>
                  <a:lnTo>
                    <a:pt x="2087713" y="553723"/>
                  </a:lnTo>
                  <a:lnTo>
                    <a:pt x="2087046" y="551835"/>
                  </a:lnTo>
                  <a:lnTo>
                    <a:pt x="2085713" y="546170"/>
                  </a:lnTo>
                  <a:lnTo>
                    <a:pt x="2085047" y="543180"/>
                  </a:lnTo>
                  <a:lnTo>
                    <a:pt x="2083047" y="538617"/>
                  </a:lnTo>
                  <a:lnTo>
                    <a:pt x="2081714" y="534841"/>
                  </a:lnTo>
                  <a:lnTo>
                    <a:pt x="2081714" y="529176"/>
                  </a:lnTo>
                  <a:lnTo>
                    <a:pt x="2083047" y="507304"/>
                  </a:lnTo>
                  <a:lnTo>
                    <a:pt x="2083047" y="503527"/>
                  </a:lnTo>
                  <a:lnTo>
                    <a:pt x="2083047" y="499594"/>
                  </a:lnTo>
                  <a:lnTo>
                    <a:pt x="2083047" y="495817"/>
                  </a:lnTo>
                  <a:lnTo>
                    <a:pt x="2085713" y="492041"/>
                  </a:lnTo>
                  <a:lnTo>
                    <a:pt x="2085713" y="488264"/>
                  </a:lnTo>
                  <a:lnTo>
                    <a:pt x="2085713" y="486376"/>
                  </a:lnTo>
                  <a:lnTo>
                    <a:pt x="2085047" y="483386"/>
                  </a:lnTo>
                  <a:lnTo>
                    <a:pt x="2085047" y="481498"/>
                  </a:lnTo>
                  <a:lnTo>
                    <a:pt x="2085713" y="475047"/>
                  </a:lnTo>
                  <a:lnTo>
                    <a:pt x="2087046" y="470169"/>
                  </a:lnTo>
                  <a:lnTo>
                    <a:pt x="2089046" y="466392"/>
                  </a:lnTo>
                  <a:lnTo>
                    <a:pt x="2091046" y="462616"/>
                  </a:lnTo>
                  <a:lnTo>
                    <a:pt x="2093712" y="456951"/>
                  </a:lnTo>
                  <a:lnTo>
                    <a:pt x="2097045" y="452073"/>
                  </a:lnTo>
                  <a:lnTo>
                    <a:pt x="2099878" y="447510"/>
                  </a:lnTo>
                  <a:lnTo>
                    <a:pt x="2103877" y="438698"/>
                  </a:lnTo>
                  <a:lnTo>
                    <a:pt x="2108210" y="434922"/>
                  </a:lnTo>
                </a:path>
                <a:path w="3342640" h="972185">
                  <a:moveTo>
                    <a:pt x="0" y="379061"/>
                  </a:moveTo>
                  <a:lnTo>
                    <a:pt x="6332" y="375914"/>
                  </a:lnTo>
                  <a:lnTo>
                    <a:pt x="10331" y="374026"/>
                  </a:lnTo>
                  <a:lnTo>
                    <a:pt x="19164" y="372138"/>
                  </a:lnTo>
                  <a:lnTo>
                    <a:pt x="28329" y="371509"/>
                  </a:lnTo>
                  <a:lnTo>
                    <a:pt x="45493" y="374026"/>
                  </a:lnTo>
                  <a:lnTo>
                    <a:pt x="95653" y="387716"/>
                  </a:lnTo>
                  <a:lnTo>
                    <a:pt x="137981" y="422963"/>
                  </a:lnTo>
                  <a:lnTo>
                    <a:pt x="147146" y="449398"/>
                  </a:lnTo>
                  <a:lnTo>
                    <a:pt x="145146" y="453961"/>
                  </a:lnTo>
                  <a:lnTo>
                    <a:pt x="142813" y="463717"/>
                  </a:lnTo>
                  <a:lnTo>
                    <a:pt x="157145" y="508405"/>
                  </a:lnTo>
                  <a:lnTo>
                    <a:pt x="185141" y="540505"/>
                  </a:lnTo>
                  <a:lnTo>
                    <a:pt x="197139" y="549946"/>
                  </a:lnTo>
                  <a:lnTo>
                    <a:pt x="215637" y="563164"/>
                  </a:lnTo>
                  <a:lnTo>
                    <a:pt x="228468" y="571976"/>
                  </a:lnTo>
                  <a:lnTo>
                    <a:pt x="242466" y="579529"/>
                  </a:lnTo>
                  <a:lnTo>
                    <a:pt x="248799" y="583934"/>
                  </a:lnTo>
                  <a:lnTo>
                    <a:pt x="256798" y="590071"/>
                  </a:lnTo>
                  <a:lnTo>
                    <a:pt x="266796" y="597624"/>
                  </a:lnTo>
                  <a:lnTo>
                    <a:pt x="282127" y="605964"/>
                  </a:lnTo>
                  <a:lnTo>
                    <a:pt x="290793" y="610842"/>
                  </a:lnTo>
                  <a:lnTo>
                    <a:pt x="314790" y="622958"/>
                  </a:lnTo>
                  <a:lnTo>
                    <a:pt x="323288" y="627206"/>
                  </a:lnTo>
                  <a:lnTo>
                    <a:pt x="340119" y="636648"/>
                  </a:lnTo>
                  <a:lnTo>
                    <a:pt x="344119" y="638536"/>
                  </a:lnTo>
                  <a:lnTo>
                    <a:pt x="349285" y="642312"/>
                  </a:lnTo>
                  <a:lnTo>
                    <a:pt x="353284" y="646089"/>
                  </a:lnTo>
                  <a:lnTo>
                    <a:pt x="358450" y="647977"/>
                  </a:lnTo>
                  <a:lnTo>
                    <a:pt x="364449" y="649865"/>
                  </a:lnTo>
                  <a:lnTo>
                    <a:pt x="372448" y="652540"/>
                  </a:lnTo>
                  <a:lnTo>
                    <a:pt x="379281" y="653642"/>
                  </a:lnTo>
                  <a:lnTo>
                    <a:pt x="388446" y="653642"/>
                  </a:lnTo>
                  <a:lnTo>
                    <a:pt x="396445" y="653642"/>
                  </a:lnTo>
                  <a:lnTo>
                    <a:pt x="407610" y="663083"/>
                  </a:lnTo>
                  <a:lnTo>
                    <a:pt x="409610" y="661981"/>
                  </a:lnTo>
                  <a:lnTo>
                    <a:pt x="401611" y="655530"/>
                  </a:lnTo>
                  <a:lnTo>
                    <a:pt x="401611" y="652540"/>
                  </a:lnTo>
                  <a:lnTo>
                    <a:pt x="402444" y="651753"/>
                  </a:lnTo>
                  <a:lnTo>
                    <a:pt x="407610" y="651753"/>
                  </a:lnTo>
                  <a:lnTo>
                    <a:pt x="421608" y="648764"/>
                  </a:lnTo>
                  <a:lnTo>
                    <a:pt x="431607" y="647977"/>
                  </a:lnTo>
                  <a:lnTo>
                    <a:pt x="441772" y="647977"/>
                  </a:lnTo>
                  <a:lnTo>
                    <a:pt x="454104" y="647977"/>
                  </a:lnTo>
                  <a:lnTo>
                    <a:pt x="504097" y="656317"/>
                  </a:lnTo>
                  <a:lnTo>
                    <a:pt x="556590" y="680077"/>
                  </a:lnTo>
                  <a:lnTo>
                    <a:pt x="589752" y="698959"/>
                  </a:lnTo>
                  <a:lnTo>
                    <a:pt x="591752" y="700061"/>
                  </a:lnTo>
                </a:path>
                <a:path w="3342640" h="972185">
                  <a:moveTo>
                    <a:pt x="1600113" y="815872"/>
                  </a:moveTo>
                  <a:lnTo>
                    <a:pt x="1606112" y="809421"/>
                  </a:lnTo>
                  <a:lnTo>
                    <a:pt x="1612778" y="804543"/>
                  </a:lnTo>
                  <a:lnTo>
                    <a:pt x="1618111" y="801868"/>
                  </a:lnTo>
                  <a:lnTo>
                    <a:pt x="1620110" y="802655"/>
                  </a:lnTo>
                  <a:lnTo>
                    <a:pt x="1620777" y="803756"/>
                  </a:lnTo>
                  <a:lnTo>
                    <a:pt x="1618777" y="805644"/>
                  </a:lnTo>
                  <a:lnTo>
                    <a:pt x="1606779" y="812096"/>
                  </a:lnTo>
                  <a:lnTo>
                    <a:pt x="1600780" y="815872"/>
                  </a:lnTo>
                  <a:lnTo>
                    <a:pt x="1598780" y="817760"/>
                  </a:lnTo>
                  <a:lnTo>
                    <a:pt x="1598113" y="817760"/>
                  </a:lnTo>
                  <a:lnTo>
                    <a:pt x="1598113" y="816974"/>
                  </a:lnTo>
                  <a:lnTo>
                    <a:pt x="1600113" y="815872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5939392" y="549847"/>
              <a:ext cx="183515" cy="514984"/>
            </a:xfrm>
            <a:custGeom>
              <a:avLst/>
              <a:gdLst/>
              <a:ahLst/>
              <a:cxnLst/>
              <a:rect l="l" t="t" r="r" b="b"/>
              <a:pathLst>
                <a:path w="183514" h="514984">
                  <a:moveTo>
                    <a:pt x="23321" y="0"/>
                  </a:moveTo>
                  <a:lnTo>
                    <a:pt x="20261" y="0"/>
                  </a:lnTo>
                  <a:lnTo>
                    <a:pt x="21163" y="5512"/>
                  </a:lnTo>
                  <a:lnTo>
                    <a:pt x="22330" y="10076"/>
                  </a:lnTo>
                  <a:lnTo>
                    <a:pt x="21163" y="14954"/>
                  </a:lnTo>
                  <a:lnTo>
                    <a:pt x="19164" y="17629"/>
                  </a:lnTo>
                  <a:lnTo>
                    <a:pt x="12331" y="23293"/>
                  </a:lnTo>
                  <a:lnTo>
                    <a:pt x="7165" y="27070"/>
                  </a:lnTo>
                  <a:lnTo>
                    <a:pt x="3999" y="30846"/>
                  </a:lnTo>
                  <a:lnTo>
                    <a:pt x="1166" y="37612"/>
                  </a:lnTo>
                  <a:lnTo>
                    <a:pt x="1166" y="41389"/>
                  </a:lnTo>
                  <a:lnTo>
                    <a:pt x="0" y="49099"/>
                  </a:lnTo>
                  <a:lnTo>
                    <a:pt x="5165" y="64205"/>
                  </a:lnTo>
                  <a:lnTo>
                    <a:pt x="5999" y="69870"/>
                  </a:lnTo>
                  <a:lnTo>
                    <a:pt x="11165" y="89067"/>
                  </a:lnTo>
                  <a:lnTo>
                    <a:pt x="14331" y="99295"/>
                  </a:lnTo>
                  <a:lnTo>
                    <a:pt x="15164" y="106847"/>
                  </a:lnTo>
                  <a:lnTo>
                    <a:pt x="16331" y="112512"/>
                  </a:lnTo>
                  <a:lnTo>
                    <a:pt x="21163" y="121953"/>
                  </a:lnTo>
                  <a:lnTo>
                    <a:pt x="28329" y="134541"/>
                  </a:lnTo>
                  <a:lnTo>
                    <a:pt x="35161" y="143983"/>
                  </a:lnTo>
                  <a:lnTo>
                    <a:pt x="37161" y="148861"/>
                  </a:lnTo>
                  <a:lnTo>
                    <a:pt x="39161" y="151536"/>
                  </a:lnTo>
                  <a:lnTo>
                    <a:pt x="42327" y="157200"/>
                  </a:lnTo>
                  <a:lnTo>
                    <a:pt x="55492" y="176555"/>
                  </a:lnTo>
                  <a:lnTo>
                    <a:pt x="59491" y="186625"/>
                  </a:lnTo>
                  <a:lnTo>
                    <a:pt x="64324" y="192447"/>
                  </a:lnTo>
                  <a:lnTo>
                    <a:pt x="68323" y="200000"/>
                  </a:lnTo>
                  <a:lnTo>
                    <a:pt x="69490" y="202990"/>
                  </a:lnTo>
                  <a:lnTo>
                    <a:pt x="65491" y="226750"/>
                  </a:lnTo>
                  <a:lnTo>
                    <a:pt x="65491" y="234303"/>
                  </a:lnTo>
                  <a:lnTo>
                    <a:pt x="66324" y="238866"/>
                  </a:lnTo>
                  <a:lnTo>
                    <a:pt x="69490" y="243744"/>
                  </a:lnTo>
                  <a:lnTo>
                    <a:pt x="79489" y="257119"/>
                  </a:lnTo>
                  <a:lnTo>
                    <a:pt x="115984" y="297873"/>
                  </a:lnTo>
                  <a:lnTo>
                    <a:pt x="118817" y="302751"/>
                  </a:lnTo>
                  <a:lnTo>
                    <a:pt x="119983" y="306528"/>
                  </a:lnTo>
                  <a:lnTo>
                    <a:pt x="120816" y="312192"/>
                  </a:lnTo>
                  <a:lnTo>
                    <a:pt x="119983" y="327456"/>
                  </a:lnTo>
                  <a:lnTo>
                    <a:pt x="116817" y="349328"/>
                  </a:lnTo>
                  <a:lnTo>
                    <a:pt x="114817" y="367108"/>
                  </a:lnTo>
                  <a:lnTo>
                    <a:pt x="112817" y="381428"/>
                  </a:lnTo>
                  <a:lnTo>
                    <a:pt x="107651" y="409122"/>
                  </a:lnTo>
                  <a:lnTo>
                    <a:pt x="108818" y="413999"/>
                  </a:lnTo>
                  <a:lnTo>
                    <a:pt x="113651" y="424227"/>
                  </a:lnTo>
                  <a:lnTo>
                    <a:pt x="117983" y="429105"/>
                  </a:lnTo>
                  <a:lnTo>
                    <a:pt x="125982" y="440435"/>
                  </a:lnTo>
                  <a:lnTo>
                    <a:pt x="163144" y="458688"/>
                  </a:lnTo>
                  <a:lnTo>
                    <a:pt x="173976" y="505893"/>
                  </a:lnTo>
                  <a:lnTo>
                    <a:pt x="177142" y="510771"/>
                  </a:lnTo>
                  <a:lnTo>
                    <a:pt x="181141" y="514548"/>
                  </a:lnTo>
                  <a:lnTo>
                    <a:pt x="183141" y="514548"/>
                  </a:lnTo>
                  <a:lnTo>
                    <a:pt x="183141" y="513446"/>
                  </a:lnTo>
                  <a:lnTo>
                    <a:pt x="179142" y="510771"/>
                  </a:lnTo>
                  <a:lnTo>
                    <a:pt x="179975" y="510771"/>
                  </a:lnTo>
                  <a:lnTo>
                    <a:pt x="183141" y="511558"/>
                  </a:lnTo>
                  <a:lnTo>
                    <a:pt x="183141" y="510771"/>
                  </a:lnTo>
                  <a:lnTo>
                    <a:pt x="179142" y="508883"/>
                  </a:lnTo>
                  <a:lnTo>
                    <a:pt x="177142" y="505893"/>
                  </a:lnTo>
                  <a:lnTo>
                    <a:pt x="175142" y="504005"/>
                  </a:lnTo>
                  <a:lnTo>
                    <a:pt x="175142" y="490788"/>
                  </a:lnTo>
                  <a:lnTo>
                    <a:pt x="169976" y="462464"/>
                  </a:lnTo>
                  <a:lnTo>
                    <a:pt x="167143" y="457429"/>
                  </a:lnTo>
                  <a:lnTo>
                    <a:pt x="161977" y="454911"/>
                  </a:lnTo>
                  <a:lnTo>
                    <a:pt x="140814" y="446099"/>
                  </a:lnTo>
                  <a:lnTo>
                    <a:pt x="128815" y="440435"/>
                  </a:lnTo>
                  <a:lnTo>
                    <a:pt x="125982" y="436658"/>
                  </a:lnTo>
                  <a:lnTo>
                    <a:pt x="121983" y="429892"/>
                  </a:lnTo>
                  <a:lnTo>
                    <a:pt x="119983" y="427217"/>
                  </a:lnTo>
                  <a:lnTo>
                    <a:pt x="115984" y="424227"/>
                  </a:lnTo>
                  <a:lnTo>
                    <a:pt x="110818" y="413999"/>
                  </a:lnTo>
                  <a:lnTo>
                    <a:pt x="109651" y="409122"/>
                  </a:lnTo>
                  <a:lnTo>
                    <a:pt x="116817" y="366322"/>
                  </a:lnTo>
                  <a:lnTo>
                    <a:pt x="122816" y="312192"/>
                  </a:lnTo>
                  <a:lnTo>
                    <a:pt x="71490" y="243744"/>
                  </a:lnTo>
                  <a:lnTo>
                    <a:pt x="67490" y="236978"/>
                  </a:lnTo>
                  <a:lnTo>
                    <a:pt x="67490" y="225649"/>
                  </a:lnTo>
                  <a:lnTo>
                    <a:pt x="71490" y="202990"/>
                  </a:lnTo>
                  <a:lnTo>
                    <a:pt x="71490" y="200000"/>
                  </a:lnTo>
                  <a:lnTo>
                    <a:pt x="69490" y="196224"/>
                  </a:lnTo>
                  <a:lnTo>
                    <a:pt x="61491" y="184737"/>
                  </a:lnTo>
                  <a:lnTo>
                    <a:pt x="43160" y="156413"/>
                  </a:lnTo>
                  <a:lnTo>
                    <a:pt x="36328" y="142094"/>
                  </a:lnTo>
                  <a:lnTo>
                    <a:pt x="28329" y="130765"/>
                  </a:lnTo>
                  <a:lnTo>
                    <a:pt x="23163" y="121324"/>
                  </a:lnTo>
                  <a:lnTo>
                    <a:pt x="19164" y="115659"/>
                  </a:lnTo>
                  <a:lnTo>
                    <a:pt x="17164" y="109994"/>
                  </a:lnTo>
                  <a:lnTo>
                    <a:pt x="15164" y="100396"/>
                  </a:lnTo>
                  <a:lnTo>
                    <a:pt x="13164" y="86077"/>
                  </a:lnTo>
                  <a:lnTo>
                    <a:pt x="9998" y="77423"/>
                  </a:lnTo>
                  <a:lnTo>
                    <a:pt x="3999" y="49099"/>
                  </a:lnTo>
                  <a:lnTo>
                    <a:pt x="3166" y="41389"/>
                  </a:lnTo>
                  <a:lnTo>
                    <a:pt x="3999" y="37612"/>
                  </a:lnTo>
                  <a:lnTo>
                    <a:pt x="5999" y="31948"/>
                  </a:lnTo>
                  <a:lnTo>
                    <a:pt x="9165" y="28958"/>
                  </a:lnTo>
                  <a:lnTo>
                    <a:pt x="14331" y="25181"/>
                  </a:lnTo>
                  <a:lnTo>
                    <a:pt x="21163" y="19517"/>
                  </a:lnTo>
                  <a:lnTo>
                    <a:pt x="23163" y="15740"/>
                  </a:lnTo>
                  <a:lnTo>
                    <a:pt x="24329" y="10076"/>
                  </a:lnTo>
                  <a:lnTo>
                    <a:pt x="24329" y="5512"/>
                  </a:lnTo>
                  <a:lnTo>
                    <a:pt x="23321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5939392" y="549847"/>
              <a:ext cx="183515" cy="514984"/>
            </a:xfrm>
            <a:custGeom>
              <a:avLst/>
              <a:gdLst/>
              <a:ahLst/>
              <a:cxnLst/>
              <a:rect l="l" t="t" r="r" b="b"/>
              <a:pathLst>
                <a:path w="183514" h="514984">
                  <a:moveTo>
                    <a:pt x="20261" y="0"/>
                  </a:moveTo>
                  <a:lnTo>
                    <a:pt x="21163" y="5512"/>
                  </a:lnTo>
                  <a:lnTo>
                    <a:pt x="22330" y="10076"/>
                  </a:lnTo>
                  <a:lnTo>
                    <a:pt x="21163" y="14954"/>
                  </a:lnTo>
                  <a:lnTo>
                    <a:pt x="19164" y="17629"/>
                  </a:lnTo>
                  <a:lnTo>
                    <a:pt x="12331" y="23293"/>
                  </a:lnTo>
                  <a:lnTo>
                    <a:pt x="7165" y="27070"/>
                  </a:lnTo>
                  <a:lnTo>
                    <a:pt x="3999" y="30846"/>
                  </a:lnTo>
                  <a:lnTo>
                    <a:pt x="1166" y="37612"/>
                  </a:lnTo>
                  <a:lnTo>
                    <a:pt x="1166" y="41389"/>
                  </a:lnTo>
                  <a:lnTo>
                    <a:pt x="0" y="49099"/>
                  </a:lnTo>
                  <a:lnTo>
                    <a:pt x="3166" y="58540"/>
                  </a:lnTo>
                  <a:lnTo>
                    <a:pt x="5165" y="64205"/>
                  </a:lnTo>
                  <a:lnTo>
                    <a:pt x="5999" y="69870"/>
                  </a:lnTo>
                  <a:lnTo>
                    <a:pt x="7998" y="77423"/>
                  </a:lnTo>
                  <a:lnTo>
                    <a:pt x="11165" y="89067"/>
                  </a:lnTo>
                  <a:lnTo>
                    <a:pt x="14331" y="99295"/>
                  </a:lnTo>
                  <a:lnTo>
                    <a:pt x="15164" y="106847"/>
                  </a:lnTo>
                  <a:lnTo>
                    <a:pt x="16331" y="112512"/>
                  </a:lnTo>
                  <a:lnTo>
                    <a:pt x="18330" y="116289"/>
                  </a:lnTo>
                  <a:lnTo>
                    <a:pt x="21163" y="121953"/>
                  </a:lnTo>
                  <a:lnTo>
                    <a:pt x="28329" y="134541"/>
                  </a:lnTo>
                  <a:lnTo>
                    <a:pt x="32328" y="140206"/>
                  </a:lnTo>
                  <a:lnTo>
                    <a:pt x="35161" y="143983"/>
                  </a:lnTo>
                  <a:lnTo>
                    <a:pt x="37161" y="148861"/>
                  </a:lnTo>
                  <a:lnTo>
                    <a:pt x="39161" y="151536"/>
                  </a:lnTo>
                  <a:lnTo>
                    <a:pt x="42327" y="157200"/>
                  </a:lnTo>
                  <a:lnTo>
                    <a:pt x="55492" y="176555"/>
                  </a:lnTo>
                  <a:lnTo>
                    <a:pt x="59491" y="186625"/>
                  </a:lnTo>
                  <a:lnTo>
                    <a:pt x="64324" y="192447"/>
                  </a:lnTo>
                  <a:lnTo>
                    <a:pt x="68323" y="200000"/>
                  </a:lnTo>
                  <a:lnTo>
                    <a:pt x="69490" y="202990"/>
                  </a:lnTo>
                  <a:lnTo>
                    <a:pt x="68323" y="210543"/>
                  </a:lnTo>
                  <a:lnTo>
                    <a:pt x="65491" y="226750"/>
                  </a:lnTo>
                  <a:lnTo>
                    <a:pt x="65491" y="234303"/>
                  </a:lnTo>
                  <a:lnTo>
                    <a:pt x="107651" y="288432"/>
                  </a:lnTo>
                  <a:lnTo>
                    <a:pt x="112817" y="294097"/>
                  </a:lnTo>
                  <a:lnTo>
                    <a:pt x="115984" y="297873"/>
                  </a:lnTo>
                  <a:lnTo>
                    <a:pt x="118817" y="302751"/>
                  </a:lnTo>
                  <a:lnTo>
                    <a:pt x="119983" y="306528"/>
                  </a:lnTo>
                  <a:lnTo>
                    <a:pt x="120816" y="312192"/>
                  </a:lnTo>
                  <a:lnTo>
                    <a:pt x="119983" y="327456"/>
                  </a:lnTo>
                  <a:lnTo>
                    <a:pt x="116817" y="349328"/>
                  </a:lnTo>
                  <a:lnTo>
                    <a:pt x="114817" y="366322"/>
                  </a:lnTo>
                  <a:lnTo>
                    <a:pt x="114817" y="367108"/>
                  </a:lnTo>
                  <a:lnTo>
                    <a:pt x="112817" y="381428"/>
                  </a:lnTo>
                  <a:lnTo>
                    <a:pt x="108818" y="403457"/>
                  </a:lnTo>
                  <a:lnTo>
                    <a:pt x="107651" y="409122"/>
                  </a:lnTo>
                  <a:lnTo>
                    <a:pt x="108818" y="413999"/>
                  </a:lnTo>
                  <a:lnTo>
                    <a:pt x="113651" y="424227"/>
                  </a:lnTo>
                  <a:lnTo>
                    <a:pt x="117983" y="429105"/>
                  </a:lnTo>
                  <a:lnTo>
                    <a:pt x="119983" y="431780"/>
                  </a:lnTo>
                  <a:lnTo>
                    <a:pt x="120816" y="432882"/>
                  </a:lnTo>
                  <a:lnTo>
                    <a:pt x="125982" y="440435"/>
                  </a:lnTo>
                  <a:lnTo>
                    <a:pt x="131981" y="443110"/>
                  </a:lnTo>
                  <a:lnTo>
                    <a:pt x="167976" y="464352"/>
                  </a:lnTo>
                  <a:lnTo>
                    <a:pt x="173976" y="505893"/>
                  </a:lnTo>
                  <a:lnTo>
                    <a:pt x="177142" y="510771"/>
                  </a:lnTo>
                  <a:lnTo>
                    <a:pt x="181141" y="514548"/>
                  </a:lnTo>
                  <a:lnTo>
                    <a:pt x="183141" y="514548"/>
                  </a:lnTo>
                  <a:lnTo>
                    <a:pt x="183141" y="513446"/>
                  </a:lnTo>
                  <a:lnTo>
                    <a:pt x="181975" y="512660"/>
                  </a:lnTo>
                  <a:lnTo>
                    <a:pt x="179142" y="510771"/>
                  </a:lnTo>
                  <a:lnTo>
                    <a:pt x="179975" y="510771"/>
                  </a:lnTo>
                  <a:lnTo>
                    <a:pt x="183141" y="511558"/>
                  </a:lnTo>
                  <a:lnTo>
                    <a:pt x="183141" y="510771"/>
                  </a:lnTo>
                  <a:lnTo>
                    <a:pt x="179142" y="508883"/>
                  </a:lnTo>
                  <a:lnTo>
                    <a:pt x="177142" y="505893"/>
                  </a:lnTo>
                  <a:lnTo>
                    <a:pt x="175142" y="504005"/>
                  </a:lnTo>
                  <a:lnTo>
                    <a:pt x="175142" y="490788"/>
                  </a:lnTo>
                  <a:lnTo>
                    <a:pt x="171143" y="468129"/>
                  </a:lnTo>
                  <a:lnTo>
                    <a:pt x="169976" y="462464"/>
                  </a:lnTo>
                  <a:lnTo>
                    <a:pt x="167143" y="457429"/>
                  </a:lnTo>
                  <a:lnTo>
                    <a:pt x="161977" y="454911"/>
                  </a:lnTo>
                  <a:lnTo>
                    <a:pt x="140814" y="446099"/>
                  </a:lnTo>
                  <a:lnTo>
                    <a:pt x="128815" y="440435"/>
                  </a:lnTo>
                  <a:lnTo>
                    <a:pt x="125982" y="436658"/>
                  </a:lnTo>
                  <a:lnTo>
                    <a:pt x="121983" y="429892"/>
                  </a:lnTo>
                  <a:lnTo>
                    <a:pt x="119983" y="427217"/>
                  </a:lnTo>
                  <a:lnTo>
                    <a:pt x="115984" y="424227"/>
                  </a:lnTo>
                  <a:lnTo>
                    <a:pt x="110818" y="413999"/>
                  </a:lnTo>
                  <a:lnTo>
                    <a:pt x="109651" y="409122"/>
                  </a:lnTo>
                  <a:lnTo>
                    <a:pt x="110818" y="402355"/>
                  </a:lnTo>
                  <a:lnTo>
                    <a:pt x="116817" y="366322"/>
                  </a:lnTo>
                  <a:lnTo>
                    <a:pt x="122816" y="312192"/>
                  </a:lnTo>
                  <a:lnTo>
                    <a:pt x="121983" y="306528"/>
                  </a:lnTo>
                  <a:lnTo>
                    <a:pt x="119983" y="301650"/>
                  </a:lnTo>
                  <a:lnTo>
                    <a:pt x="116817" y="295985"/>
                  </a:lnTo>
                  <a:lnTo>
                    <a:pt x="111651" y="289534"/>
                  </a:lnTo>
                  <a:lnTo>
                    <a:pt x="89654" y="264672"/>
                  </a:lnTo>
                  <a:lnTo>
                    <a:pt x="81488" y="255231"/>
                  </a:lnTo>
                  <a:lnTo>
                    <a:pt x="71490" y="243744"/>
                  </a:lnTo>
                  <a:lnTo>
                    <a:pt x="67490" y="236978"/>
                  </a:lnTo>
                  <a:lnTo>
                    <a:pt x="67490" y="231313"/>
                  </a:lnTo>
                  <a:lnTo>
                    <a:pt x="67490" y="225649"/>
                  </a:lnTo>
                  <a:lnTo>
                    <a:pt x="69490" y="214319"/>
                  </a:lnTo>
                  <a:lnTo>
                    <a:pt x="71490" y="202990"/>
                  </a:lnTo>
                  <a:lnTo>
                    <a:pt x="71490" y="200000"/>
                  </a:lnTo>
                  <a:lnTo>
                    <a:pt x="69490" y="196224"/>
                  </a:lnTo>
                  <a:lnTo>
                    <a:pt x="65491" y="190559"/>
                  </a:lnTo>
                  <a:lnTo>
                    <a:pt x="61491" y="184737"/>
                  </a:lnTo>
                  <a:lnTo>
                    <a:pt x="54325" y="173408"/>
                  </a:lnTo>
                  <a:lnTo>
                    <a:pt x="43160" y="156413"/>
                  </a:lnTo>
                  <a:lnTo>
                    <a:pt x="36328" y="142094"/>
                  </a:lnTo>
                  <a:lnTo>
                    <a:pt x="28329" y="130765"/>
                  </a:lnTo>
                  <a:lnTo>
                    <a:pt x="23163" y="121324"/>
                  </a:lnTo>
                  <a:lnTo>
                    <a:pt x="19164" y="115659"/>
                  </a:lnTo>
                  <a:lnTo>
                    <a:pt x="17164" y="109994"/>
                  </a:lnTo>
                  <a:lnTo>
                    <a:pt x="15164" y="100396"/>
                  </a:lnTo>
                  <a:lnTo>
                    <a:pt x="13164" y="86077"/>
                  </a:lnTo>
                  <a:lnTo>
                    <a:pt x="9998" y="77423"/>
                  </a:lnTo>
                  <a:lnTo>
                    <a:pt x="3999" y="49099"/>
                  </a:lnTo>
                  <a:lnTo>
                    <a:pt x="3166" y="41389"/>
                  </a:lnTo>
                  <a:lnTo>
                    <a:pt x="3999" y="37612"/>
                  </a:lnTo>
                  <a:lnTo>
                    <a:pt x="5999" y="31948"/>
                  </a:lnTo>
                  <a:lnTo>
                    <a:pt x="9165" y="28958"/>
                  </a:lnTo>
                  <a:lnTo>
                    <a:pt x="14331" y="25181"/>
                  </a:lnTo>
                  <a:lnTo>
                    <a:pt x="21163" y="19517"/>
                  </a:lnTo>
                  <a:lnTo>
                    <a:pt x="23163" y="15740"/>
                  </a:lnTo>
                  <a:lnTo>
                    <a:pt x="24329" y="10076"/>
                  </a:lnTo>
                  <a:lnTo>
                    <a:pt x="24329" y="5512"/>
                  </a:lnTo>
                  <a:lnTo>
                    <a:pt x="23321" y="0"/>
                  </a:lnTo>
                  <a:lnTo>
                    <a:pt x="20261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2629180" y="1710485"/>
              <a:ext cx="537845" cy="179705"/>
            </a:xfrm>
            <a:custGeom>
              <a:avLst/>
              <a:gdLst/>
              <a:ahLst/>
              <a:cxnLst/>
              <a:rect l="l" t="t" r="r" b="b"/>
              <a:pathLst>
                <a:path w="537844" h="179705">
                  <a:moveTo>
                    <a:pt x="21163" y="0"/>
                  </a:moveTo>
                  <a:lnTo>
                    <a:pt x="20330" y="0"/>
                  </a:lnTo>
                  <a:lnTo>
                    <a:pt x="7998" y="2674"/>
                  </a:lnTo>
                  <a:lnTo>
                    <a:pt x="7165" y="2674"/>
                  </a:lnTo>
                  <a:lnTo>
                    <a:pt x="5999" y="3776"/>
                  </a:lnTo>
                  <a:lnTo>
                    <a:pt x="5165" y="3776"/>
                  </a:lnTo>
                  <a:lnTo>
                    <a:pt x="1166" y="786"/>
                  </a:lnTo>
                  <a:lnTo>
                    <a:pt x="0" y="5664"/>
                  </a:lnTo>
                  <a:lnTo>
                    <a:pt x="9165" y="12116"/>
                  </a:lnTo>
                  <a:lnTo>
                    <a:pt x="17164" y="16994"/>
                  </a:lnTo>
                  <a:lnTo>
                    <a:pt x="33162" y="31313"/>
                  </a:lnTo>
                  <a:lnTo>
                    <a:pt x="74323" y="50982"/>
                  </a:lnTo>
                  <a:lnTo>
                    <a:pt x="80322" y="52241"/>
                  </a:lnTo>
                  <a:lnTo>
                    <a:pt x="115650" y="76788"/>
                  </a:lnTo>
                  <a:lnTo>
                    <a:pt x="125982" y="86229"/>
                  </a:lnTo>
                  <a:lnTo>
                    <a:pt x="141980" y="93782"/>
                  </a:lnTo>
                  <a:lnTo>
                    <a:pt x="155145" y="103223"/>
                  </a:lnTo>
                  <a:lnTo>
                    <a:pt x="167143" y="113136"/>
                  </a:lnTo>
                  <a:lnTo>
                    <a:pt x="183141" y="123207"/>
                  </a:lnTo>
                  <a:lnTo>
                    <a:pt x="203138" y="134693"/>
                  </a:lnTo>
                  <a:lnTo>
                    <a:pt x="215303" y="136581"/>
                  </a:lnTo>
                  <a:lnTo>
                    <a:pt x="223635" y="138470"/>
                  </a:lnTo>
                  <a:lnTo>
                    <a:pt x="231634" y="144134"/>
                  </a:lnTo>
                  <a:lnTo>
                    <a:pt x="234467" y="153890"/>
                  </a:lnTo>
                  <a:lnTo>
                    <a:pt x="237634" y="157667"/>
                  </a:lnTo>
                  <a:lnTo>
                    <a:pt x="246466" y="157667"/>
                  </a:lnTo>
                  <a:lnTo>
                    <a:pt x="253631" y="155778"/>
                  </a:lnTo>
                  <a:lnTo>
                    <a:pt x="260797" y="154677"/>
                  </a:lnTo>
                  <a:lnTo>
                    <a:pt x="270796" y="154677"/>
                  </a:lnTo>
                  <a:lnTo>
                    <a:pt x="350118" y="152789"/>
                  </a:lnTo>
                  <a:lnTo>
                    <a:pt x="397612" y="152002"/>
                  </a:lnTo>
                  <a:lnTo>
                    <a:pt x="424441" y="152002"/>
                  </a:lnTo>
                  <a:lnTo>
                    <a:pt x="434940" y="152789"/>
                  </a:lnTo>
                  <a:lnTo>
                    <a:pt x="458937" y="156565"/>
                  </a:lnTo>
                  <a:lnTo>
                    <a:pt x="478934" y="160342"/>
                  </a:lnTo>
                  <a:lnTo>
                    <a:pt x="499264" y="163331"/>
                  </a:lnTo>
                  <a:lnTo>
                    <a:pt x="535259" y="179224"/>
                  </a:lnTo>
                  <a:lnTo>
                    <a:pt x="537259" y="178437"/>
                  </a:lnTo>
                  <a:lnTo>
                    <a:pt x="536593" y="176549"/>
                  </a:lnTo>
                  <a:lnTo>
                    <a:pt x="531260" y="171671"/>
                  </a:lnTo>
                  <a:lnTo>
                    <a:pt x="525261" y="168996"/>
                  </a:lnTo>
                  <a:lnTo>
                    <a:pt x="519262" y="165220"/>
                  </a:lnTo>
                  <a:lnTo>
                    <a:pt x="513262" y="163331"/>
                  </a:lnTo>
                  <a:lnTo>
                    <a:pt x="490932" y="159555"/>
                  </a:lnTo>
                  <a:lnTo>
                    <a:pt x="470935" y="156565"/>
                  </a:lnTo>
                  <a:lnTo>
                    <a:pt x="432940" y="149012"/>
                  </a:lnTo>
                  <a:lnTo>
                    <a:pt x="423608" y="147911"/>
                  </a:lnTo>
                  <a:lnTo>
                    <a:pt x="414443" y="147911"/>
                  </a:lnTo>
                  <a:lnTo>
                    <a:pt x="397612" y="149012"/>
                  </a:lnTo>
                  <a:lnTo>
                    <a:pt x="362450" y="150114"/>
                  </a:lnTo>
                  <a:lnTo>
                    <a:pt x="324122" y="150901"/>
                  </a:lnTo>
                  <a:lnTo>
                    <a:pt x="260797" y="150901"/>
                  </a:lnTo>
                  <a:lnTo>
                    <a:pt x="239633" y="153890"/>
                  </a:lnTo>
                  <a:lnTo>
                    <a:pt x="239633" y="152002"/>
                  </a:lnTo>
                  <a:lnTo>
                    <a:pt x="248465" y="150901"/>
                  </a:lnTo>
                  <a:lnTo>
                    <a:pt x="247632" y="147911"/>
                  </a:lnTo>
                  <a:lnTo>
                    <a:pt x="245632" y="143348"/>
                  </a:lnTo>
                  <a:lnTo>
                    <a:pt x="240466" y="138470"/>
                  </a:lnTo>
                  <a:lnTo>
                    <a:pt x="237634" y="137683"/>
                  </a:lnTo>
                  <a:lnTo>
                    <a:pt x="232468" y="137683"/>
                  </a:lnTo>
                  <a:lnTo>
                    <a:pt x="223635" y="132805"/>
                  </a:lnTo>
                  <a:lnTo>
                    <a:pt x="179975" y="115024"/>
                  </a:lnTo>
                  <a:lnTo>
                    <a:pt x="165977" y="104324"/>
                  </a:lnTo>
                  <a:lnTo>
                    <a:pt x="149979" y="92995"/>
                  </a:lnTo>
                  <a:lnTo>
                    <a:pt x="140814" y="89218"/>
                  </a:lnTo>
                  <a:lnTo>
                    <a:pt x="134814" y="85442"/>
                  </a:lnTo>
                  <a:lnTo>
                    <a:pt x="128815" y="82452"/>
                  </a:lnTo>
                  <a:lnTo>
                    <a:pt x="95653" y="52241"/>
                  </a:lnTo>
                  <a:lnTo>
                    <a:pt x="68323" y="46576"/>
                  </a:lnTo>
                  <a:lnTo>
                    <a:pt x="57492" y="45317"/>
                  </a:lnTo>
                  <a:lnTo>
                    <a:pt x="52326" y="45317"/>
                  </a:lnTo>
                  <a:lnTo>
                    <a:pt x="42327" y="33201"/>
                  </a:lnTo>
                  <a:lnTo>
                    <a:pt x="35161" y="25333"/>
                  </a:lnTo>
                  <a:lnTo>
                    <a:pt x="30329" y="20770"/>
                  </a:lnTo>
                  <a:lnTo>
                    <a:pt x="17164" y="12116"/>
                  </a:lnTo>
                  <a:lnTo>
                    <a:pt x="9998" y="8339"/>
                  </a:lnTo>
                  <a:lnTo>
                    <a:pt x="9998" y="7552"/>
                  </a:lnTo>
                  <a:lnTo>
                    <a:pt x="11165" y="6451"/>
                  </a:lnTo>
                  <a:lnTo>
                    <a:pt x="22330" y="1888"/>
                  </a:lnTo>
                  <a:lnTo>
                    <a:pt x="21163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2629180" y="1710485"/>
              <a:ext cx="537845" cy="179705"/>
            </a:xfrm>
            <a:custGeom>
              <a:avLst/>
              <a:gdLst/>
              <a:ahLst/>
              <a:cxnLst/>
              <a:rect l="l" t="t" r="r" b="b"/>
              <a:pathLst>
                <a:path w="537844" h="179705">
                  <a:moveTo>
                    <a:pt x="0" y="5664"/>
                  </a:moveTo>
                  <a:lnTo>
                    <a:pt x="9165" y="12116"/>
                  </a:lnTo>
                  <a:lnTo>
                    <a:pt x="17164" y="16994"/>
                  </a:lnTo>
                  <a:lnTo>
                    <a:pt x="33162" y="31313"/>
                  </a:lnTo>
                  <a:lnTo>
                    <a:pt x="74323" y="50982"/>
                  </a:lnTo>
                  <a:lnTo>
                    <a:pt x="80322" y="52241"/>
                  </a:lnTo>
                  <a:lnTo>
                    <a:pt x="115650" y="76788"/>
                  </a:lnTo>
                  <a:lnTo>
                    <a:pt x="121983" y="82452"/>
                  </a:lnTo>
                  <a:lnTo>
                    <a:pt x="125982" y="86229"/>
                  </a:lnTo>
                  <a:lnTo>
                    <a:pt x="131981" y="89218"/>
                  </a:lnTo>
                  <a:lnTo>
                    <a:pt x="141980" y="93782"/>
                  </a:lnTo>
                  <a:lnTo>
                    <a:pt x="155145" y="103223"/>
                  </a:lnTo>
                  <a:lnTo>
                    <a:pt x="196473" y="130917"/>
                  </a:lnTo>
                  <a:lnTo>
                    <a:pt x="210471" y="135795"/>
                  </a:lnTo>
                  <a:lnTo>
                    <a:pt x="215303" y="136581"/>
                  </a:lnTo>
                  <a:lnTo>
                    <a:pt x="223635" y="138470"/>
                  </a:lnTo>
                  <a:lnTo>
                    <a:pt x="227635" y="141459"/>
                  </a:lnTo>
                  <a:lnTo>
                    <a:pt x="231634" y="144134"/>
                  </a:lnTo>
                  <a:lnTo>
                    <a:pt x="234467" y="153890"/>
                  </a:lnTo>
                  <a:lnTo>
                    <a:pt x="237634" y="157667"/>
                  </a:lnTo>
                  <a:lnTo>
                    <a:pt x="239633" y="157667"/>
                  </a:lnTo>
                  <a:lnTo>
                    <a:pt x="246466" y="157667"/>
                  </a:lnTo>
                  <a:lnTo>
                    <a:pt x="253631" y="155778"/>
                  </a:lnTo>
                  <a:lnTo>
                    <a:pt x="260797" y="154677"/>
                  </a:lnTo>
                  <a:lnTo>
                    <a:pt x="270796" y="154677"/>
                  </a:lnTo>
                  <a:lnTo>
                    <a:pt x="300125" y="153890"/>
                  </a:lnTo>
                  <a:lnTo>
                    <a:pt x="350118" y="152789"/>
                  </a:lnTo>
                  <a:lnTo>
                    <a:pt x="397612" y="152002"/>
                  </a:lnTo>
                  <a:lnTo>
                    <a:pt x="424441" y="152002"/>
                  </a:lnTo>
                  <a:lnTo>
                    <a:pt x="434940" y="152789"/>
                  </a:lnTo>
                  <a:lnTo>
                    <a:pt x="458937" y="156565"/>
                  </a:lnTo>
                  <a:lnTo>
                    <a:pt x="478934" y="160342"/>
                  </a:lnTo>
                  <a:lnTo>
                    <a:pt x="499264" y="163331"/>
                  </a:lnTo>
                  <a:lnTo>
                    <a:pt x="535259" y="179224"/>
                  </a:lnTo>
                  <a:lnTo>
                    <a:pt x="537259" y="178437"/>
                  </a:lnTo>
                  <a:lnTo>
                    <a:pt x="536593" y="176549"/>
                  </a:lnTo>
                  <a:lnTo>
                    <a:pt x="531260" y="171671"/>
                  </a:lnTo>
                  <a:lnTo>
                    <a:pt x="525261" y="168996"/>
                  </a:lnTo>
                  <a:lnTo>
                    <a:pt x="519262" y="165220"/>
                  </a:lnTo>
                  <a:lnTo>
                    <a:pt x="513262" y="163331"/>
                  </a:lnTo>
                  <a:lnTo>
                    <a:pt x="502097" y="161443"/>
                  </a:lnTo>
                  <a:lnTo>
                    <a:pt x="490932" y="159555"/>
                  </a:lnTo>
                  <a:lnTo>
                    <a:pt x="470935" y="156565"/>
                  </a:lnTo>
                  <a:lnTo>
                    <a:pt x="442939" y="150901"/>
                  </a:lnTo>
                  <a:lnTo>
                    <a:pt x="432940" y="149012"/>
                  </a:lnTo>
                  <a:lnTo>
                    <a:pt x="423608" y="147911"/>
                  </a:lnTo>
                  <a:lnTo>
                    <a:pt x="414443" y="147911"/>
                  </a:lnTo>
                  <a:lnTo>
                    <a:pt x="397612" y="149012"/>
                  </a:lnTo>
                  <a:lnTo>
                    <a:pt x="362450" y="150114"/>
                  </a:lnTo>
                  <a:lnTo>
                    <a:pt x="324122" y="150901"/>
                  </a:lnTo>
                  <a:lnTo>
                    <a:pt x="278795" y="150901"/>
                  </a:lnTo>
                  <a:lnTo>
                    <a:pt x="260797" y="150901"/>
                  </a:lnTo>
                  <a:lnTo>
                    <a:pt x="251632" y="152002"/>
                  </a:lnTo>
                  <a:lnTo>
                    <a:pt x="246466" y="152789"/>
                  </a:lnTo>
                  <a:lnTo>
                    <a:pt x="239633" y="153890"/>
                  </a:lnTo>
                  <a:lnTo>
                    <a:pt x="239633" y="152002"/>
                  </a:lnTo>
                  <a:lnTo>
                    <a:pt x="248465" y="150901"/>
                  </a:lnTo>
                  <a:lnTo>
                    <a:pt x="247632" y="147911"/>
                  </a:lnTo>
                  <a:lnTo>
                    <a:pt x="245632" y="143348"/>
                  </a:lnTo>
                  <a:lnTo>
                    <a:pt x="240466" y="138470"/>
                  </a:lnTo>
                  <a:lnTo>
                    <a:pt x="237634" y="137683"/>
                  </a:lnTo>
                  <a:lnTo>
                    <a:pt x="232468" y="137683"/>
                  </a:lnTo>
                  <a:lnTo>
                    <a:pt x="223635" y="132805"/>
                  </a:lnTo>
                  <a:lnTo>
                    <a:pt x="218470" y="132018"/>
                  </a:lnTo>
                  <a:lnTo>
                    <a:pt x="210471" y="130917"/>
                  </a:lnTo>
                  <a:lnTo>
                    <a:pt x="203138" y="129029"/>
                  </a:lnTo>
                  <a:lnTo>
                    <a:pt x="194473" y="124465"/>
                  </a:lnTo>
                  <a:lnTo>
                    <a:pt x="179975" y="115024"/>
                  </a:lnTo>
                  <a:lnTo>
                    <a:pt x="165977" y="104324"/>
                  </a:lnTo>
                  <a:lnTo>
                    <a:pt x="149979" y="92995"/>
                  </a:lnTo>
                  <a:lnTo>
                    <a:pt x="140814" y="89218"/>
                  </a:lnTo>
                  <a:lnTo>
                    <a:pt x="134814" y="85442"/>
                  </a:lnTo>
                  <a:lnTo>
                    <a:pt x="128815" y="82452"/>
                  </a:lnTo>
                  <a:lnTo>
                    <a:pt x="95653" y="52241"/>
                  </a:lnTo>
                  <a:lnTo>
                    <a:pt x="68323" y="46576"/>
                  </a:lnTo>
                  <a:lnTo>
                    <a:pt x="57492" y="45317"/>
                  </a:lnTo>
                  <a:lnTo>
                    <a:pt x="52326" y="45317"/>
                  </a:lnTo>
                  <a:lnTo>
                    <a:pt x="50326" y="42642"/>
                  </a:lnTo>
                  <a:lnTo>
                    <a:pt x="42327" y="33201"/>
                  </a:lnTo>
                  <a:lnTo>
                    <a:pt x="35161" y="25333"/>
                  </a:lnTo>
                  <a:lnTo>
                    <a:pt x="30329" y="20770"/>
                  </a:lnTo>
                  <a:lnTo>
                    <a:pt x="17164" y="12116"/>
                  </a:lnTo>
                  <a:lnTo>
                    <a:pt x="9998" y="8339"/>
                  </a:lnTo>
                  <a:lnTo>
                    <a:pt x="9998" y="7552"/>
                  </a:lnTo>
                  <a:lnTo>
                    <a:pt x="11165" y="6451"/>
                  </a:lnTo>
                  <a:lnTo>
                    <a:pt x="20330" y="2674"/>
                  </a:lnTo>
                  <a:lnTo>
                    <a:pt x="22330" y="1888"/>
                  </a:lnTo>
                  <a:lnTo>
                    <a:pt x="21163" y="0"/>
                  </a:lnTo>
                  <a:lnTo>
                    <a:pt x="20330" y="0"/>
                  </a:lnTo>
                  <a:lnTo>
                    <a:pt x="7998" y="2674"/>
                  </a:lnTo>
                  <a:lnTo>
                    <a:pt x="7165" y="2674"/>
                  </a:lnTo>
                  <a:lnTo>
                    <a:pt x="5999" y="3776"/>
                  </a:lnTo>
                  <a:lnTo>
                    <a:pt x="5165" y="3776"/>
                  </a:lnTo>
                  <a:lnTo>
                    <a:pt x="1166" y="786"/>
                  </a:lnTo>
                  <a:lnTo>
                    <a:pt x="0" y="5664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5" name="object 3635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6042378" y="1670517"/>
              <a:ext cx="238467" cy="114237"/>
            </a:xfrm>
            <a:prstGeom prst="rect">
              <a:avLst/>
            </a:prstGeom>
          </p:spPr>
        </p:pic>
        <p:sp>
          <p:nvSpPr>
            <p:cNvPr id="3636" name="object 3636"/>
            <p:cNvSpPr/>
            <p:nvPr/>
          </p:nvSpPr>
          <p:spPr>
            <a:xfrm>
              <a:off x="6064364" y="1767458"/>
              <a:ext cx="944244" cy="185420"/>
            </a:xfrm>
            <a:custGeom>
              <a:avLst/>
              <a:gdLst/>
              <a:ahLst/>
              <a:cxnLst/>
              <a:rect l="l" t="t" r="r" b="b"/>
              <a:pathLst>
                <a:path w="944245" h="185419">
                  <a:moveTo>
                    <a:pt x="200482" y="15532"/>
                  </a:moveTo>
                  <a:lnTo>
                    <a:pt x="193306" y="15532"/>
                  </a:lnTo>
                  <a:lnTo>
                    <a:pt x="194475" y="16294"/>
                  </a:lnTo>
                  <a:lnTo>
                    <a:pt x="196481" y="17310"/>
                  </a:lnTo>
                  <a:lnTo>
                    <a:pt x="200482" y="15532"/>
                  </a:lnTo>
                  <a:close/>
                </a:path>
                <a:path w="944245" h="185419">
                  <a:moveTo>
                    <a:pt x="292963" y="90335"/>
                  </a:moveTo>
                  <a:lnTo>
                    <a:pt x="288963" y="88430"/>
                  </a:lnTo>
                  <a:lnTo>
                    <a:pt x="284962" y="87414"/>
                  </a:lnTo>
                  <a:lnTo>
                    <a:pt x="280962" y="85509"/>
                  </a:lnTo>
                  <a:lnTo>
                    <a:pt x="275628" y="83604"/>
                  </a:lnTo>
                  <a:lnTo>
                    <a:pt x="272961" y="82842"/>
                  </a:lnTo>
                  <a:lnTo>
                    <a:pt x="268973" y="82842"/>
                  </a:lnTo>
                  <a:lnTo>
                    <a:pt x="269633" y="83604"/>
                  </a:lnTo>
                  <a:lnTo>
                    <a:pt x="271640" y="83604"/>
                  </a:lnTo>
                  <a:lnTo>
                    <a:pt x="271640" y="85509"/>
                  </a:lnTo>
                  <a:lnTo>
                    <a:pt x="266052" y="83604"/>
                  </a:lnTo>
                  <a:lnTo>
                    <a:pt x="260464" y="81699"/>
                  </a:lnTo>
                  <a:lnTo>
                    <a:pt x="257632" y="80937"/>
                  </a:lnTo>
                  <a:lnTo>
                    <a:pt x="255638" y="79794"/>
                  </a:lnTo>
                  <a:lnTo>
                    <a:pt x="252476" y="81699"/>
                  </a:lnTo>
                  <a:lnTo>
                    <a:pt x="247637" y="79794"/>
                  </a:lnTo>
                  <a:lnTo>
                    <a:pt x="237642" y="79794"/>
                  </a:lnTo>
                  <a:lnTo>
                    <a:pt x="235635" y="82842"/>
                  </a:lnTo>
                  <a:lnTo>
                    <a:pt x="234467" y="87414"/>
                  </a:lnTo>
                  <a:lnTo>
                    <a:pt x="233641" y="93383"/>
                  </a:lnTo>
                  <a:lnTo>
                    <a:pt x="236474" y="93383"/>
                  </a:lnTo>
                  <a:lnTo>
                    <a:pt x="238467" y="94145"/>
                  </a:lnTo>
                  <a:lnTo>
                    <a:pt x="238467" y="96050"/>
                  </a:lnTo>
                  <a:lnTo>
                    <a:pt x="237642" y="97955"/>
                  </a:lnTo>
                  <a:lnTo>
                    <a:pt x="235635" y="99860"/>
                  </a:lnTo>
                  <a:lnTo>
                    <a:pt x="230466" y="101765"/>
                  </a:lnTo>
                  <a:lnTo>
                    <a:pt x="227634" y="102781"/>
                  </a:lnTo>
                  <a:lnTo>
                    <a:pt x="225310" y="102781"/>
                  </a:lnTo>
                  <a:lnTo>
                    <a:pt x="219303" y="99860"/>
                  </a:lnTo>
                  <a:lnTo>
                    <a:pt x="215303" y="97955"/>
                  </a:lnTo>
                  <a:lnTo>
                    <a:pt x="208470" y="97193"/>
                  </a:lnTo>
                  <a:lnTo>
                    <a:pt x="204482" y="97193"/>
                  </a:lnTo>
                  <a:lnTo>
                    <a:pt x="201307" y="96050"/>
                  </a:lnTo>
                  <a:lnTo>
                    <a:pt x="199313" y="95288"/>
                  </a:lnTo>
                  <a:lnTo>
                    <a:pt x="198475" y="93383"/>
                  </a:lnTo>
                  <a:lnTo>
                    <a:pt x="198475" y="92240"/>
                  </a:lnTo>
                  <a:lnTo>
                    <a:pt x="201307" y="89573"/>
                  </a:lnTo>
                  <a:lnTo>
                    <a:pt x="211315" y="79794"/>
                  </a:lnTo>
                  <a:lnTo>
                    <a:pt x="219303" y="73444"/>
                  </a:lnTo>
                  <a:lnTo>
                    <a:pt x="219303" y="60109"/>
                  </a:lnTo>
                  <a:lnTo>
                    <a:pt x="217309" y="56426"/>
                  </a:lnTo>
                  <a:lnTo>
                    <a:pt x="214477" y="54521"/>
                  </a:lnTo>
                  <a:lnTo>
                    <a:pt x="205308" y="50711"/>
                  </a:lnTo>
                  <a:lnTo>
                    <a:pt x="203314" y="50711"/>
                  </a:lnTo>
                  <a:lnTo>
                    <a:pt x="199313" y="53378"/>
                  </a:lnTo>
                  <a:lnTo>
                    <a:pt x="198475" y="57188"/>
                  </a:lnTo>
                  <a:lnTo>
                    <a:pt x="197307" y="58331"/>
                  </a:lnTo>
                  <a:lnTo>
                    <a:pt x="196481" y="60109"/>
                  </a:lnTo>
                  <a:lnTo>
                    <a:pt x="194475" y="60998"/>
                  </a:lnTo>
                  <a:lnTo>
                    <a:pt x="188150" y="62014"/>
                  </a:lnTo>
                  <a:lnTo>
                    <a:pt x="179984" y="62903"/>
                  </a:lnTo>
                  <a:lnTo>
                    <a:pt x="169976" y="64681"/>
                  </a:lnTo>
                  <a:lnTo>
                    <a:pt x="159321" y="67729"/>
                  </a:lnTo>
                  <a:lnTo>
                    <a:pt x="149987" y="67729"/>
                  </a:lnTo>
                  <a:lnTo>
                    <a:pt x="146812" y="65824"/>
                  </a:lnTo>
                  <a:lnTo>
                    <a:pt x="142824" y="60998"/>
                  </a:lnTo>
                  <a:lnTo>
                    <a:pt x="138823" y="58331"/>
                  </a:lnTo>
                  <a:lnTo>
                    <a:pt x="137985" y="56426"/>
                  </a:lnTo>
                  <a:lnTo>
                    <a:pt x="137985" y="52616"/>
                  </a:lnTo>
                  <a:lnTo>
                    <a:pt x="138823" y="47536"/>
                  </a:lnTo>
                  <a:lnTo>
                    <a:pt x="138823" y="43853"/>
                  </a:lnTo>
                  <a:lnTo>
                    <a:pt x="136817" y="38138"/>
                  </a:lnTo>
                  <a:lnTo>
                    <a:pt x="135991" y="35090"/>
                  </a:lnTo>
                  <a:lnTo>
                    <a:pt x="136817" y="33312"/>
                  </a:lnTo>
                  <a:lnTo>
                    <a:pt x="137985" y="32423"/>
                  </a:lnTo>
                  <a:lnTo>
                    <a:pt x="138823" y="31407"/>
                  </a:lnTo>
                  <a:lnTo>
                    <a:pt x="140817" y="31407"/>
                  </a:lnTo>
                  <a:lnTo>
                    <a:pt x="144818" y="35090"/>
                  </a:lnTo>
                  <a:lnTo>
                    <a:pt x="146812" y="36233"/>
                  </a:lnTo>
                  <a:lnTo>
                    <a:pt x="150812" y="36233"/>
                  </a:lnTo>
                  <a:lnTo>
                    <a:pt x="152819" y="35090"/>
                  </a:lnTo>
                  <a:lnTo>
                    <a:pt x="152819" y="34328"/>
                  </a:lnTo>
                  <a:lnTo>
                    <a:pt x="152819" y="32423"/>
                  </a:lnTo>
                  <a:lnTo>
                    <a:pt x="151980" y="27597"/>
                  </a:lnTo>
                  <a:lnTo>
                    <a:pt x="153987" y="26835"/>
                  </a:lnTo>
                  <a:lnTo>
                    <a:pt x="159321" y="24930"/>
                  </a:lnTo>
                  <a:lnTo>
                    <a:pt x="163322" y="23787"/>
                  </a:lnTo>
                  <a:lnTo>
                    <a:pt x="163982" y="23025"/>
                  </a:lnTo>
                  <a:lnTo>
                    <a:pt x="165976" y="16294"/>
                  </a:lnTo>
                  <a:lnTo>
                    <a:pt x="165976" y="15532"/>
                  </a:lnTo>
                  <a:lnTo>
                    <a:pt x="163982" y="15532"/>
                  </a:lnTo>
                  <a:lnTo>
                    <a:pt x="163322" y="20104"/>
                  </a:lnTo>
                  <a:lnTo>
                    <a:pt x="163322" y="21882"/>
                  </a:lnTo>
                  <a:lnTo>
                    <a:pt x="159981" y="23025"/>
                  </a:lnTo>
                  <a:lnTo>
                    <a:pt x="152819" y="23787"/>
                  </a:lnTo>
                  <a:lnTo>
                    <a:pt x="150812" y="24930"/>
                  </a:lnTo>
                  <a:lnTo>
                    <a:pt x="149987" y="27597"/>
                  </a:lnTo>
                  <a:lnTo>
                    <a:pt x="150812" y="30645"/>
                  </a:lnTo>
                  <a:lnTo>
                    <a:pt x="150812" y="33312"/>
                  </a:lnTo>
                  <a:lnTo>
                    <a:pt x="149987" y="34328"/>
                  </a:lnTo>
                  <a:lnTo>
                    <a:pt x="148818" y="34328"/>
                  </a:lnTo>
                  <a:lnTo>
                    <a:pt x="145986" y="33312"/>
                  </a:lnTo>
                  <a:lnTo>
                    <a:pt x="143725" y="31407"/>
                  </a:lnTo>
                  <a:lnTo>
                    <a:pt x="142824" y="30645"/>
                  </a:lnTo>
                  <a:lnTo>
                    <a:pt x="139979" y="29502"/>
                  </a:lnTo>
                  <a:lnTo>
                    <a:pt x="132816" y="29502"/>
                  </a:lnTo>
                  <a:lnTo>
                    <a:pt x="121653" y="28740"/>
                  </a:lnTo>
                  <a:lnTo>
                    <a:pt x="113652" y="28740"/>
                  </a:lnTo>
                  <a:lnTo>
                    <a:pt x="105651" y="29502"/>
                  </a:lnTo>
                  <a:lnTo>
                    <a:pt x="101663" y="30645"/>
                  </a:lnTo>
                  <a:lnTo>
                    <a:pt x="98818" y="34328"/>
                  </a:lnTo>
                  <a:lnTo>
                    <a:pt x="96824" y="38138"/>
                  </a:lnTo>
                  <a:lnTo>
                    <a:pt x="96824" y="50711"/>
                  </a:lnTo>
                  <a:lnTo>
                    <a:pt x="90830" y="58331"/>
                  </a:lnTo>
                  <a:lnTo>
                    <a:pt x="85661" y="63919"/>
                  </a:lnTo>
                  <a:lnTo>
                    <a:pt x="76492" y="73444"/>
                  </a:lnTo>
                  <a:lnTo>
                    <a:pt x="74498" y="79032"/>
                  </a:lnTo>
                  <a:lnTo>
                    <a:pt x="72491" y="82842"/>
                  </a:lnTo>
                  <a:lnTo>
                    <a:pt x="71767" y="90335"/>
                  </a:lnTo>
                  <a:lnTo>
                    <a:pt x="71666" y="97955"/>
                  </a:lnTo>
                  <a:lnTo>
                    <a:pt x="69659" y="103543"/>
                  </a:lnTo>
                  <a:lnTo>
                    <a:pt x="68491" y="109258"/>
                  </a:lnTo>
                  <a:lnTo>
                    <a:pt x="65659" y="114973"/>
                  </a:lnTo>
                  <a:lnTo>
                    <a:pt x="64490" y="118656"/>
                  </a:lnTo>
                  <a:lnTo>
                    <a:pt x="63779" y="129336"/>
                  </a:lnTo>
                  <a:lnTo>
                    <a:pt x="62496" y="139877"/>
                  </a:lnTo>
                  <a:lnTo>
                    <a:pt x="59664" y="153885"/>
                  </a:lnTo>
                  <a:lnTo>
                    <a:pt x="58496" y="161442"/>
                  </a:lnTo>
                  <a:lnTo>
                    <a:pt x="55664" y="168198"/>
                  </a:lnTo>
                  <a:lnTo>
                    <a:pt x="52501" y="173863"/>
                  </a:lnTo>
                  <a:lnTo>
                    <a:pt x="48501" y="177647"/>
                  </a:lnTo>
                  <a:lnTo>
                    <a:pt x="44500" y="180797"/>
                  </a:lnTo>
                  <a:lnTo>
                    <a:pt x="39166" y="182676"/>
                  </a:lnTo>
                  <a:lnTo>
                    <a:pt x="36499" y="182676"/>
                  </a:lnTo>
                  <a:lnTo>
                    <a:pt x="32334" y="180797"/>
                  </a:lnTo>
                  <a:lnTo>
                    <a:pt x="23164" y="171196"/>
                  </a:lnTo>
                  <a:lnTo>
                    <a:pt x="14008" y="148221"/>
                  </a:lnTo>
                  <a:lnTo>
                    <a:pt x="8001" y="129336"/>
                  </a:lnTo>
                  <a:lnTo>
                    <a:pt x="7493" y="129336"/>
                  </a:lnTo>
                  <a:lnTo>
                    <a:pt x="5168" y="120561"/>
                  </a:lnTo>
                  <a:lnTo>
                    <a:pt x="3175" y="109258"/>
                  </a:lnTo>
                  <a:lnTo>
                    <a:pt x="2133" y="93383"/>
                  </a:lnTo>
                  <a:lnTo>
                    <a:pt x="2006" y="87414"/>
                  </a:lnTo>
                  <a:lnTo>
                    <a:pt x="3175" y="85509"/>
                  </a:lnTo>
                  <a:lnTo>
                    <a:pt x="5168" y="82842"/>
                  </a:lnTo>
                  <a:lnTo>
                    <a:pt x="9169" y="79794"/>
                  </a:lnTo>
                  <a:lnTo>
                    <a:pt x="12001" y="79032"/>
                  </a:lnTo>
                  <a:lnTo>
                    <a:pt x="14008" y="79794"/>
                  </a:lnTo>
                  <a:lnTo>
                    <a:pt x="16002" y="81699"/>
                  </a:lnTo>
                  <a:lnTo>
                    <a:pt x="19164" y="83604"/>
                  </a:lnTo>
                  <a:lnTo>
                    <a:pt x="25171" y="83604"/>
                  </a:lnTo>
                  <a:lnTo>
                    <a:pt x="31165" y="82842"/>
                  </a:lnTo>
                  <a:lnTo>
                    <a:pt x="67665" y="53378"/>
                  </a:lnTo>
                  <a:lnTo>
                    <a:pt x="70497" y="35090"/>
                  </a:lnTo>
                  <a:lnTo>
                    <a:pt x="68491" y="23787"/>
                  </a:lnTo>
                  <a:lnTo>
                    <a:pt x="66497" y="15532"/>
                  </a:lnTo>
                  <a:lnTo>
                    <a:pt x="63665" y="15532"/>
                  </a:lnTo>
                  <a:lnTo>
                    <a:pt x="63665" y="17310"/>
                  </a:lnTo>
                  <a:lnTo>
                    <a:pt x="66497" y="29502"/>
                  </a:lnTo>
                  <a:lnTo>
                    <a:pt x="66497" y="47536"/>
                  </a:lnTo>
                  <a:lnTo>
                    <a:pt x="39166" y="79032"/>
                  </a:lnTo>
                  <a:lnTo>
                    <a:pt x="32334" y="79794"/>
                  </a:lnTo>
                  <a:lnTo>
                    <a:pt x="24333" y="81699"/>
                  </a:lnTo>
                  <a:lnTo>
                    <a:pt x="22339" y="81699"/>
                  </a:lnTo>
                  <a:lnTo>
                    <a:pt x="18008" y="79794"/>
                  </a:lnTo>
                  <a:lnTo>
                    <a:pt x="16865" y="79032"/>
                  </a:lnTo>
                  <a:lnTo>
                    <a:pt x="14008" y="77127"/>
                  </a:lnTo>
                  <a:lnTo>
                    <a:pt x="12001" y="76111"/>
                  </a:lnTo>
                  <a:lnTo>
                    <a:pt x="9169" y="76111"/>
                  </a:lnTo>
                  <a:lnTo>
                    <a:pt x="5168" y="77127"/>
                  </a:lnTo>
                  <a:lnTo>
                    <a:pt x="2006" y="79794"/>
                  </a:lnTo>
                  <a:lnTo>
                    <a:pt x="1168" y="83604"/>
                  </a:lnTo>
                  <a:lnTo>
                    <a:pt x="0" y="88430"/>
                  </a:lnTo>
                  <a:lnTo>
                    <a:pt x="1168" y="109258"/>
                  </a:lnTo>
                  <a:lnTo>
                    <a:pt x="4000" y="125641"/>
                  </a:lnTo>
                  <a:lnTo>
                    <a:pt x="5321" y="129336"/>
                  </a:lnTo>
                  <a:lnTo>
                    <a:pt x="5168" y="129336"/>
                  </a:lnTo>
                  <a:lnTo>
                    <a:pt x="21170" y="171983"/>
                  </a:lnTo>
                  <a:lnTo>
                    <a:pt x="36499" y="185204"/>
                  </a:lnTo>
                  <a:lnTo>
                    <a:pt x="39166" y="185204"/>
                  </a:lnTo>
                  <a:lnTo>
                    <a:pt x="41160" y="184569"/>
                  </a:lnTo>
                  <a:lnTo>
                    <a:pt x="44361" y="182676"/>
                  </a:lnTo>
                  <a:lnTo>
                    <a:pt x="46494" y="181419"/>
                  </a:lnTo>
                  <a:lnTo>
                    <a:pt x="47167" y="181419"/>
                  </a:lnTo>
                  <a:lnTo>
                    <a:pt x="51168" y="178904"/>
                  </a:lnTo>
                  <a:lnTo>
                    <a:pt x="56502" y="171983"/>
                  </a:lnTo>
                  <a:lnTo>
                    <a:pt x="60502" y="160655"/>
                  </a:lnTo>
                  <a:lnTo>
                    <a:pt x="63665" y="142557"/>
                  </a:lnTo>
                  <a:lnTo>
                    <a:pt x="65366" y="131229"/>
                  </a:lnTo>
                  <a:lnTo>
                    <a:pt x="65659" y="131229"/>
                  </a:lnTo>
                  <a:lnTo>
                    <a:pt x="65786" y="126276"/>
                  </a:lnTo>
                  <a:lnTo>
                    <a:pt x="66497" y="118656"/>
                  </a:lnTo>
                  <a:lnTo>
                    <a:pt x="68491" y="114338"/>
                  </a:lnTo>
                  <a:lnTo>
                    <a:pt x="69659" y="109258"/>
                  </a:lnTo>
                  <a:lnTo>
                    <a:pt x="72491" y="100876"/>
                  </a:lnTo>
                  <a:lnTo>
                    <a:pt x="73660" y="94145"/>
                  </a:lnTo>
                  <a:lnTo>
                    <a:pt x="74498" y="86652"/>
                  </a:lnTo>
                  <a:lnTo>
                    <a:pt x="75666" y="80937"/>
                  </a:lnTo>
                  <a:lnTo>
                    <a:pt x="76492" y="77127"/>
                  </a:lnTo>
                  <a:lnTo>
                    <a:pt x="81661" y="71539"/>
                  </a:lnTo>
                  <a:lnTo>
                    <a:pt x="87655" y="63919"/>
                  </a:lnTo>
                  <a:lnTo>
                    <a:pt x="93662" y="58331"/>
                  </a:lnTo>
                  <a:lnTo>
                    <a:pt x="97663" y="51473"/>
                  </a:lnTo>
                  <a:lnTo>
                    <a:pt x="98818" y="47536"/>
                  </a:lnTo>
                  <a:lnTo>
                    <a:pt x="98818" y="41948"/>
                  </a:lnTo>
                  <a:lnTo>
                    <a:pt x="99656" y="36233"/>
                  </a:lnTo>
                  <a:lnTo>
                    <a:pt x="100825" y="33312"/>
                  </a:lnTo>
                  <a:lnTo>
                    <a:pt x="103657" y="31407"/>
                  </a:lnTo>
                  <a:lnTo>
                    <a:pt x="108826" y="30645"/>
                  </a:lnTo>
                  <a:lnTo>
                    <a:pt x="128816" y="30645"/>
                  </a:lnTo>
                  <a:lnTo>
                    <a:pt x="131991" y="32423"/>
                  </a:lnTo>
                  <a:lnTo>
                    <a:pt x="132816" y="34328"/>
                  </a:lnTo>
                  <a:lnTo>
                    <a:pt x="134823" y="38138"/>
                  </a:lnTo>
                  <a:lnTo>
                    <a:pt x="136817" y="43853"/>
                  </a:lnTo>
                  <a:lnTo>
                    <a:pt x="136817" y="47536"/>
                  </a:lnTo>
                  <a:lnTo>
                    <a:pt x="135991" y="49441"/>
                  </a:lnTo>
                  <a:lnTo>
                    <a:pt x="134823" y="52616"/>
                  </a:lnTo>
                  <a:lnTo>
                    <a:pt x="134823" y="56426"/>
                  </a:lnTo>
                  <a:lnTo>
                    <a:pt x="135991" y="58331"/>
                  </a:lnTo>
                  <a:lnTo>
                    <a:pt x="137985" y="60109"/>
                  </a:lnTo>
                  <a:lnTo>
                    <a:pt x="140817" y="62014"/>
                  </a:lnTo>
                  <a:lnTo>
                    <a:pt x="144818" y="66586"/>
                  </a:lnTo>
                  <a:lnTo>
                    <a:pt x="147980" y="68491"/>
                  </a:lnTo>
                  <a:lnTo>
                    <a:pt x="152819" y="70396"/>
                  </a:lnTo>
                  <a:lnTo>
                    <a:pt x="159321" y="69634"/>
                  </a:lnTo>
                  <a:lnTo>
                    <a:pt x="171983" y="68491"/>
                  </a:lnTo>
                  <a:lnTo>
                    <a:pt x="175221" y="67729"/>
                  </a:lnTo>
                  <a:lnTo>
                    <a:pt x="183311" y="65824"/>
                  </a:lnTo>
                  <a:lnTo>
                    <a:pt x="193306" y="63919"/>
                  </a:lnTo>
                  <a:lnTo>
                    <a:pt x="196481" y="62903"/>
                  </a:lnTo>
                  <a:lnTo>
                    <a:pt x="200482" y="60109"/>
                  </a:lnTo>
                  <a:lnTo>
                    <a:pt x="202476" y="56426"/>
                  </a:lnTo>
                  <a:lnTo>
                    <a:pt x="204482" y="54521"/>
                  </a:lnTo>
                  <a:lnTo>
                    <a:pt x="209308" y="54521"/>
                  </a:lnTo>
                  <a:lnTo>
                    <a:pt x="212471" y="55283"/>
                  </a:lnTo>
                  <a:lnTo>
                    <a:pt x="216471" y="59093"/>
                  </a:lnTo>
                  <a:lnTo>
                    <a:pt x="217309" y="60998"/>
                  </a:lnTo>
                  <a:lnTo>
                    <a:pt x="217309" y="72301"/>
                  </a:lnTo>
                  <a:lnTo>
                    <a:pt x="216471" y="74206"/>
                  </a:lnTo>
                  <a:lnTo>
                    <a:pt x="210477" y="79794"/>
                  </a:lnTo>
                  <a:lnTo>
                    <a:pt x="205308" y="82842"/>
                  </a:lnTo>
                  <a:lnTo>
                    <a:pt x="200482" y="84747"/>
                  </a:lnTo>
                  <a:lnTo>
                    <a:pt x="196481" y="86652"/>
                  </a:lnTo>
                  <a:lnTo>
                    <a:pt x="193306" y="91478"/>
                  </a:lnTo>
                  <a:lnTo>
                    <a:pt x="192151" y="93383"/>
                  </a:lnTo>
                  <a:lnTo>
                    <a:pt x="193306" y="96050"/>
                  </a:lnTo>
                  <a:lnTo>
                    <a:pt x="197307" y="99098"/>
                  </a:lnTo>
                  <a:lnTo>
                    <a:pt x="200482" y="99098"/>
                  </a:lnTo>
                  <a:lnTo>
                    <a:pt x="212471" y="99860"/>
                  </a:lnTo>
                  <a:lnTo>
                    <a:pt x="216471" y="101765"/>
                  </a:lnTo>
                  <a:lnTo>
                    <a:pt x="221310" y="105448"/>
                  </a:lnTo>
                  <a:lnTo>
                    <a:pt x="225310" y="106591"/>
                  </a:lnTo>
                  <a:lnTo>
                    <a:pt x="228473" y="106591"/>
                  </a:lnTo>
                  <a:lnTo>
                    <a:pt x="235635" y="104686"/>
                  </a:lnTo>
                  <a:lnTo>
                    <a:pt x="238252" y="102781"/>
                  </a:lnTo>
                  <a:lnTo>
                    <a:pt x="239636" y="101765"/>
                  </a:lnTo>
                  <a:lnTo>
                    <a:pt x="241642" y="99098"/>
                  </a:lnTo>
                  <a:lnTo>
                    <a:pt x="241642" y="94145"/>
                  </a:lnTo>
                  <a:lnTo>
                    <a:pt x="239636" y="92240"/>
                  </a:lnTo>
                  <a:lnTo>
                    <a:pt x="238467" y="88430"/>
                  </a:lnTo>
                  <a:lnTo>
                    <a:pt x="239636" y="86652"/>
                  </a:lnTo>
                  <a:lnTo>
                    <a:pt x="241642" y="84747"/>
                  </a:lnTo>
                  <a:lnTo>
                    <a:pt x="243636" y="83604"/>
                  </a:lnTo>
                  <a:lnTo>
                    <a:pt x="261632" y="83604"/>
                  </a:lnTo>
                  <a:lnTo>
                    <a:pt x="274967" y="87414"/>
                  </a:lnTo>
                  <a:lnTo>
                    <a:pt x="284962" y="89573"/>
                  </a:lnTo>
                  <a:lnTo>
                    <a:pt x="287629" y="90335"/>
                  </a:lnTo>
                  <a:lnTo>
                    <a:pt x="288963" y="92240"/>
                  </a:lnTo>
                  <a:lnTo>
                    <a:pt x="289636" y="95288"/>
                  </a:lnTo>
                  <a:lnTo>
                    <a:pt x="287629" y="110401"/>
                  </a:lnTo>
                  <a:lnTo>
                    <a:pt x="287147" y="112306"/>
                  </a:lnTo>
                  <a:lnTo>
                    <a:pt x="289433" y="112306"/>
                  </a:lnTo>
                  <a:lnTo>
                    <a:pt x="289750" y="110401"/>
                  </a:lnTo>
                  <a:lnTo>
                    <a:pt x="291630" y="97955"/>
                  </a:lnTo>
                  <a:lnTo>
                    <a:pt x="292963" y="95288"/>
                  </a:lnTo>
                  <a:lnTo>
                    <a:pt x="292963" y="90335"/>
                  </a:lnTo>
                  <a:close/>
                </a:path>
                <a:path w="944245" h="185419">
                  <a:moveTo>
                    <a:pt x="467944" y="82842"/>
                  </a:moveTo>
                  <a:lnTo>
                    <a:pt x="461772" y="82842"/>
                  </a:lnTo>
                  <a:lnTo>
                    <a:pt x="457771" y="82842"/>
                  </a:lnTo>
                  <a:lnTo>
                    <a:pt x="451777" y="82842"/>
                  </a:lnTo>
                  <a:lnTo>
                    <a:pt x="451777" y="85509"/>
                  </a:lnTo>
                  <a:lnTo>
                    <a:pt x="449770" y="88430"/>
                  </a:lnTo>
                  <a:lnTo>
                    <a:pt x="448945" y="89573"/>
                  </a:lnTo>
                  <a:lnTo>
                    <a:pt x="449770" y="90335"/>
                  </a:lnTo>
                  <a:lnTo>
                    <a:pt x="451777" y="90335"/>
                  </a:lnTo>
                  <a:lnTo>
                    <a:pt x="451777" y="91478"/>
                  </a:lnTo>
                  <a:lnTo>
                    <a:pt x="448945" y="92240"/>
                  </a:lnTo>
                  <a:lnTo>
                    <a:pt x="443776" y="94145"/>
                  </a:lnTo>
                  <a:lnTo>
                    <a:pt x="442937" y="93383"/>
                  </a:lnTo>
                  <a:lnTo>
                    <a:pt x="439775" y="92240"/>
                  </a:lnTo>
                  <a:lnTo>
                    <a:pt x="436943" y="90335"/>
                  </a:lnTo>
                  <a:lnTo>
                    <a:pt x="435775" y="87414"/>
                  </a:lnTo>
                  <a:lnTo>
                    <a:pt x="435775" y="83604"/>
                  </a:lnTo>
                  <a:lnTo>
                    <a:pt x="436943" y="80937"/>
                  </a:lnTo>
                  <a:lnTo>
                    <a:pt x="436943" y="77127"/>
                  </a:lnTo>
                  <a:lnTo>
                    <a:pt x="434949" y="74206"/>
                  </a:lnTo>
                  <a:lnTo>
                    <a:pt x="429933" y="71539"/>
                  </a:lnTo>
                  <a:lnTo>
                    <a:pt x="427774" y="70396"/>
                  </a:lnTo>
                  <a:lnTo>
                    <a:pt x="421779" y="68491"/>
                  </a:lnTo>
                  <a:lnTo>
                    <a:pt x="419785" y="68491"/>
                  </a:lnTo>
                  <a:lnTo>
                    <a:pt x="415785" y="71539"/>
                  </a:lnTo>
                  <a:lnTo>
                    <a:pt x="411784" y="77127"/>
                  </a:lnTo>
                  <a:lnTo>
                    <a:pt x="406450" y="82842"/>
                  </a:lnTo>
                  <a:lnTo>
                    <a:pt x="404444" y="90335"/>
                  </a:lnTo>
                  <a:lnTo>
                    <a:pt x="405777" y="94145"/>
                  </a:lnTo>
                  <a:lnTo>
                    <a:pt x="407784" y="96050"/>
                  </a:lnTo>
                  <a:lnTo>
                    <a:pt x="406450" y="99098"/>
                  </a:lnTo>
                  <a:lnTo>
                    <a:pt x="404444" y="101765"/>
                  </a:lnTo>
                  <a:lnTo>
                    <a:pt x="401777" y="107353"/>
                  </a:lnTo>
                  <a:lnTo>
                    <a:pt x="399288" y="109258"/>
                  </a:lnTo>
                  <a:lnTo>
                    <a:pt x="396455" y="108496"/>
                  </a:lnTo>
                  <a:lnTo>
                    <a:pt x="394449" y="107353"/>
                  </a:lnTo>
                  <a:lnTo>
                    <a:pt x="388454" y="103543"/>
                  </a:lnTo>
                  <a:lnTo>
                    <a:pt x="381292" y="99860"/>
                  </a:lnTo>
                  <a:lnTo>
                    <a:pt x="370459" y="88430"/>
                  </a:lnTo>
                  <a:lnTo>
                    <a:pt x="367284" y="86652"/>
                  </a:lnTo>
                  <a:lnTo>
                    <a:pt x="365290" y="84747"/>
                  </a:lnTo>
                  <a:lnTo>
                    <a:pt x="364121" y="82842"/>
                  </a:lnTo>
                  <a:lnTo>
                    <a:pt x="362648" y="77889"/>
                  </a:lnTo>
                  <a:lnTo>
                    <a:pt x="362127" y="76111"/>
                  </a:lnTo>
                  <a:lnTo>
                    <a:pt x="362127" y="75222"/>
                  </a:lnTo>
                  <a:lnTo>
                    <a:pt x="360121" y="74206"/>
                  </a:lnTo>
                  <a:lnTo>
                    <a:pt x="342125" y="89573"/>
                  </a:lnTo>
                  <a:lnTo>
                    <a:pt x="340118" y="99098"/>
                  </a:lnTo>
                  <a:lnTo>
                    <a:pt x="341287" y="99860"/>
                  </a:lnTo>
                  <a:lnTo>
                    <a:pt x="343293" y="100876"/>
                  </a:lnTo>
                  <a:lnTo>
                    <a:pt x="343293" y="103543"/>
                  </a:lnTo>
                  <a:lnTo>
                    <a:pt x="340118" y="106591"/>
                  </a:lnTo>
                  <a:lnTo>
                    <a:pt x="338124" y="107353"/>
                  </a:lnTo>
                  <a:lnTo>
                    <a:pt x="331292" y="110401"/>
                  </a:lnTo>
                  <a:lnTo>
                    <a:pt x="328129" y="111163"/>
                  </a:lnTo>
                  <a:lnTo>
                    <a:pt x="318122" y="112306"/>
                  </a:lnTo>
                  <a:lnTo>
                    <a:pt x="312127" y="114338"/>
                  </a:lnTo>
                  <a:lnTo>
                    <a:pt x="304126" y="118656"/>
                  </a:lnTo>
                  <a:lnTo>
                    <a:pt x="300126" y="119926"/>
                  </a:lnTo>
                  <a:lnTo>
                    <a:pt x="298132" y="120561"/>
                  </a:lnTo>
                  <a:lnTo>
                    <a:pt x="294970" y="121831"/>
                  </a:lnTo>
                  <a:lnTo>
                    <a:pt x="290969" y="124371"/>
                  </a:lnTo>
                  <a:lnTo>
                    <a:pt x="287629" y="126276"/>
                  </a:lnTo>
                  <a:lnTo>
                    <a:pt x="285635" y="126276"/>
                  </a:lnTo>
                  <a:lnTo>
                    <a:pt x="284962" y="125641"/>
                  </a:lnTo>
                  <a:lnTo>
                    <a:pt x="283629" y="123736"/>
                  </a:lnTo>
                  <a:lnTo>
                    <a:pt x="285635" y="120561"/>
                  </a:lnTo>
                  <a:lnTo>
                    <a:pt x="288963" y="114973"/>
                  </a:lnTo>
                  <a:lnTo>
                    <a:pt x="289293" y="113068"/>
                  </a:lnTo>
                  <a:lnTo>
                    <a:pt x="286969" y="113068"/>
                  </a:lnTo>
                  <a:lnTo>
                    <a:pt x="285635" y="113068"/>
                  </a:lnTo>
                  <a:lnTo>
                    <a:pt x="283629" y="113068"/>
                  </a:lnTo>
                  <a:lnTo>
                    <a:pt x="282968" y="116243"/>
                  </a:lnTo>
                  <a:lnTo>
                    <a:pt x="282968" y="118656"/>
                  </a:lnTo>
                  <a:lnTo>
                    <a:pt x="281635" y="121831"/>
                  </a:lnTo>
                  <a:lnTo>
                    <a:pt x="280962" y="124371"/>
                  </a:lnTo>
                  <a:lnTo>
                    <a:pt x="279628" y="126276"/>
                  </a:lnTo>
                  <a:lnTo>
                    <a:pt x="278968" y="128181"/>
                  </a:lnTo>
                  <a:lnTo>
                    <a:pt x="280962" y="129451"/>
                  </a:lnTo>
                  <a:lnTo>
                    <a:pt x="281635" y="130467"/>
                  </a:lnTo>
                  <a:lnTo>
                    <a:pt x="286969" y="129451"/>
                  </a:lnTo>
                  <a:lnTo>
                    <a:pt x="290969" y="129451"/>
                  </a:lnTo>
                  <a:lnTo>
                    <a:pt x="292963" y="127546"/>
                  </a:lnTo>
                  <a:lnTo>
                    <a:pt x="293763" y="126276"/>
                  </a:lnTo>
                  <a:lnTo>
                    <a:pt x="294970" y="124371"/>
                  </a:lnTo>
                  <a:lnTo>
                    <a:pt x="298132" y="123215"/>
                  </a:lnTo>
                  <a:lnTo>
                    <a:pt x="298132" y="123736"/>
                  </a:lnTo>
                  <a:lnTo>
                    <a:pt x="304126" y="120561"/>
                  </a:lnTo>
                  <a:lnTo>
                    <a:pt x="312966" y="116878"/>
                  </a:lnTo>
                  <a:lnTo>
                    <a:pt x="320128" y="114338"/>
                  </a:lnTo>
                  <a:lnTo>
                    <a:pt x="324129" y="116243"/>
                  </a:lnTo>
                  <a:lnTo>
                    <a:pt x="330123" y="114973"/>
                  </a:lnTo>
                  <a:lnTo>
                    <a:pt x="346125" y="101765"/>
                  </a:lnTo>
                  <a:lnTo>
                    <a:pt x="344119" y="97955"/>
                  </a:lnTo>
                  <a:lnTo>
                    <a:pt x="344119" y="87414"/>
                  </a:lnTo>
                  <a:lnTo>
                    <a:pt x="345287" y="83604"/>
                  </a:lnTo>
                  <a:lnTo>
                    <a:pt x="348119" y="80937"/>
                  </a:lnTo>
                  <a:lnTo>
                    <a:pt x="351294" y="79032"/>
                  </a:lnTo>
                  <a:lnTo>
                    <a:pt x="356120" y="77889"/>
                  </a:lnTo>
                  <a:lnTo>
                    <a:pt x="357289" y="77889"/>
                  </a:lnTo>
                  <a:lnTo>
                    <a:pt x="360121" y="79794"/>
                  </a:lnTo>
                  <a:lnTo>
                    <a:pt x="362127" y="82842"/>
                  </a:lnTo>
                  <a:lnTo>
                    <a:pt x="364121" y="86652"/>
                  </a:lnTo>
                  <a:lnTo>
                    <a:pt x="366458" y="89573"/>
                  </a:lnTo>
                  <a:lnTo>
                    <a:pt x="367284" y="91478"/>
                  </a:lnTo>
                  <a:lnTo>
                    <a:pt x="370459" y="96050"/>
                  </a:lnTo>
                  <a:lnTo>
                    <a:pt x="374459" y="97955"/>
                  </a:lnTo>
                  <a:lnTo>
                    <a:pt x="380453" y="102781"/>
                  </a:lnTo>
                  <a:lnTo>
                    <a:pt x="389280" y="108496"/>
                  </a:lnTo>
                  <a:lnTo>
                    <a:pt x="395287" y="111163"/>
                  </a:lnTo>
                  <a:lnTo>
                    <a:pt x="402450" y="111163"/>
                  </a:lnTo>
                  <a:lnTo>
                    <a:pt x="404825" y="109258"/>
                  </a:lnTo>
                  <a:lnTo>
                    <a:pt x="405777" y="108496"/>
                  </a:lnTo>
                  <a:lnTo>
                    <a:pt x="405777" y="105448"/>
                  </a:lnTo>
                  <a:lnTo>
                    <a:pt x="407784" y="100876"/>
                  </a:lnTo>
                  <a:lnTo>
                    <a:pt x="408444" y="99860"/>
                  </a:lnTo>
                  <a:lnTo>
                    <a:pt x="408343" y="95288"/>
                  </a:lnTo>
                  <a:lnTo>
                    <a:pt x="407898" y="92240"/>
                  </a:lnTo>
                  <a:lnTo>
                    <a:pt x="407784" y="87414"/>
                  </a:lnTo>
                  <a:lnTo>
                    <a:pt x="408444" y="85509"/>
                  </a:lnTo>
                  <a:lnTo>
                    <a:pt x="411784" y="82842"/>
                  </a:lnTo>
                  <a:lnTo>
                    <a:pt x="415785" y="77889"/>
                  </a:lnTo>
                  <a:lnTo>
                    <a:pt x="418617" y="73444"/>
                  </a:lnTo>
                  <a:lnTo>
                    <a:pt x="422617" y="71539"/>
                  </a:lnTo>
                  <a:lnTo>
                    <a:pt x="424611" y="71539"/>
                  </a:lnTo>
                  <a:lnTo>
                    <a:pt x="427774" y="73444"/>
                  </a:lnTo>
                  <a:lnTo>
                    <a:pt x="430606" y="76111"/>
                  </a:lnTo>
                  <a:lnTo>
                    <a:pt x="433781" y="77127"/>
                  </a:lnTo>
                  <a:lnTo>
                    <a:pt x="434949" y="77889"/>
                  </a:lnTo>
                  <a:lnTo>
                    <a:pt x="434949" y="81699"/>
                  </a:lnTo>
                  <a:lnTo>
                    <a:pt x="433781" y="82842"/>
                  </a:lnTo>
                  <a:lnTo>
                    <a:pt x="432612" y="83604"/>
                  </a:lnTo>
                  <a:lnTo>
                    <a:pt x="431774" y="85509"/>
                  </a:lnTo>
                  <a:lnTo>
                    <a:pt x="432612" y="87414"/>
                  </a:lnTo>
                  <a:lnTo>
                    <a:pt x="434949" y="92240"/>
                  </a:lnTo>
                  <a:lnTo>
                    <a:pt x="437781" y="95288"/>
                  </a:lnTo>
                  <a:lnTo>
                    <a:pt x="442937" y="97193"/>
                  </a:lnTo>
                  <a:lnTo>
                    <a:pt x="447776" y="95288"/>
                  </a:lnTo>
                  <a:lnTo>
                    <a:pt x="451777" y="94145"/>
                  </a:lnTo>
                  <a:lnTo>
                    <a:pt x="453771" y="92240"/>
                  </a:lnTo>
                  <a:lnTo>
                    <a:pt x="454939" y="91478"/>
                  </a:lnTo>
                  <a:lnTo>
                    <a:pt x="453771" y="90335"/>
                  </a:lnTo>
                  <a:lnTo>
                    <a:pt x="453771" y="87414"/>
                  </a:lnTo>
                  <a:lnTo>
                    <a:pt x="456946" y="85509"/>
                  </a:lnTo>
                  <a:lnTo>
                    <a:pt x="461772" y="84747"/>
                  </a:lnTo>
                  <a:lnTo>
                    <a:pt x="466940" y="83604"/>
                  </a:lnTo>
                  <a:lnTo>
                    <a:pt x="467944" y="82842"/>
                  </a:lnTo>
                  <a:close/>
                </a:path>
                <a:path w="944245" h="185419">
                  <a:moveTo>
                    <a:pt x="679411" y="6756"/>
                  </a:moveTo>
                  <a:lnTo>
                    <a:pt x="677418" y="3771"/>
                  </a:lnTo>
                  <a:lnTo>
                    <a:pt x="677418" y="1879"/>
                  </a:lnTo>
                  <a:lnTo>
                    <a:pt x="676249" y="0"/>
                  </a:lnTo>
                  <a:lnTo>
                    <a:pt x="673074" y="1092"/>
                  </a:lnTo>
                  <a:lnTo>
                    <a:pt x="666242" y="1092"/>
                  </a:lnTo>
                  <a:lnTo>
                    <a:pt x="660247" y="1879"/>
                  </a:lnTo>
                  <a:lnTo>
                    <a:pt x="654253" y="4876"/>
                  </a:lnTo>
                  <a:lnTo>
                    <a:pt x="649084" y="7861"/>
                  </a:lnTo>
                  <a:lnTo>
                    <a:pt x="642251" y="10541"/>
                  </a:lnTo>
                  <a:lnTo>
                    <a:pt x="638911" y="10541"/>
                  </a:lnTo>
                  <a:lnTo>
                    <a:pt x="635749" y="13525"/>
                  </a:lnTo>
                  <a:lnTo>
                    <a:pt x="635749" y="15417"/>
                  </a:lnTo>
                  <a:lnTo>
                    <a:pt x="635749" y="17297"/>
                  </a:lnTo>
                  <a:lnTo>
                    <a:pt x="635749" y="21082"/>
                  </a:lnTo>
                  <a:lnTo>
                    <a:pt x="636917" y="22961"/>
                  </a:lnTo>
                  <a:lnTo>
                    <a:pt x="637755" y="24853"/>
                  </a:lnTo>
                  <a:lnTo>
                    <a:pt x="637755" y="26746"/>
                  </a:lnTo>
                  <a:lnTo>
                    <a:pt x="636917" y="28638"/>
                  </a:lnTo>
                  <a:lnTo>
                    <a:pt x="635749" y="33197"/>
                  </a:lnTo>
                  <a:lnTo>
                    <a:pt x="634923" y="39966"/>
                  </a:lnTo>
                  <a:lnTo>
                    <a:pt x="632917" y="42633"/>
                  </a:lnTo>
                  <a:lnTo>
                    <a:pt x="629754" y="43738"/>
                  </a:lnTo>
                  <a:lnTo>
                    <a:pt x="626922" y="43738"/>
                  </a:lnTo>
                  <a:lnTo>
                    <a:pt x="622922" y="42633"/>
                  </a:lnTo>
                  <a:lnTo>
                    <a:pt x="619747" y="41846"/>
                  </a:lnTo>
                  <a:lnTo>
                    <a:pt x="616915" y="40805"/>
                  </a:lnTo>
                  <a:lnTo>
                    <a:pt x="606920" y="40043"/>
                  </a:lnTo>
                  <a:lnTo>
                    <a:pt x="603758" y="40043"/>
                  </a:lnTo>
                  <a:lnTo>
                    <a:pt x="598830" y="36995"/>
                  </a:lnTo>
                  <a:lnTo>
                    <a:pt x="595757" y="35090"/>
                  </a:lnTo>
                  <a:lnTo>
                    <a:pt x="588594" y="32423"/>
                  </a:lnTo>
                  <a:lnTo>
                    <a:pt x="584593" y="32423"/>
                  </a:lnTo>
                  <a:lnTo>
                    <a:pt x="582587" y="34328"/>
                  </a:lnTo>
                  <a:lnTo>
                    <a:pt x="579755" y="36233"/>
                  </a:lnTo>
                  <a:lnTo>
                    <a:pt x="577761" y="38138"/>
                  </a:lnTo>
                  <a:lnTo>
                    <a:pt x="576592" y="40805"/>
                  </a:lnTo>
                  <a:lnTo>
                    <a:pt x="578586" y="44615"/>
                  </a:lnTo>
                  <a:lnTo>
                    <a:pt x="580593" y="46520"/>
                  </a:lnTo>
                  <a:lnTo>
                    <a:pt x="582587" y="47536"/>
                  </a:lnTo>
                  <a:lnTo>
                    <a:pt x="589762" y="48806"/>
                  </a:lnTo>
                  <a:lnTo>
                    <a:pt x="594588" y="48806"/>
                  </a:lnTo>
                  <a:lnTo>
                    <a:pt x="597750" y="52616"/>
                  </a:lnTo>
                  <a:lnTo>
                    <a:pt x="598589" y="55283"/>
                  </a:lnTo>
                  <a:lnTo>
                    <a:pt x="599757" y="58331"/>
                  </a:lnTo>
                  <a:lnTo>
                    <a:pt x="598589" y="60998"/>
                  </a:lnTo>
                  <a:lnTo>
                    <a:pt x="597750" y="63919"/>
                  </a:lnTo>
                  <a:lnTo>
                    <a:pt x="593750" y="68491"/>
                  </a:lnTo>
                  <a:lnTo>
                    <a:pt x="587756" y="73444"/>
                  </a:lnTo>
                  <a:lnTo>
                    <a:pt x="584593" y="76111"/>
                  </a:lnTo>
                  <a:lnTo>
                    <a:pt x="577761" y="77127"/>
                  </a:lnTo>
                  <a:lnTo>
                    <a:pt x="570598" y="77889"/>
                  </a:lnTo>
                  <a:lnTo>
                    <a:pt x="562597" y="79032"/>
                  </a:lnTo>
                  <a:lnTo>
                    <a:pt x="554596" y="74206"/>
                  </a:lnTo>
                  <a:lnTo>
                    <a:pt x="549135" y="63919"/>
                  </a:lnTo>
                  <a:lnTo>
                    <a:pt x="548601" y="62903"/>
                  </a:lnTo>
                  <a:lnTo>
                    <a:pt x="544601" y="60998"/>
                  </a:lnTo>
                  <a:lnTo>
                    <a:pt x="541426" y="60109"/>
                  </a:lnTo>
                  <a:lnTo>
                    <a:pt x="535432" y="62014"/>
                  </a:lnTo>
                  <a:lnTo>
                    <a:pt x="530098" y="64681"/>
                  </a:lnTo>
                  <a:lnTo>
                    <a:pt x="528104" y="68491"/>
                  </a:lnTo>
                  <a:lnTo>
                    <a:pt x="528193" y="79794"/>
                  </a:lnTo>
                  <a:lnTo>
                    <a:pt x="529437" y="90335"/>
                  </a:lnTo>
                  <a:lnTo>
                    <a:pt x="531431" y="105448"/>
                  </a:lnTo>
                  <a:lnTo>
                    <a:pt x="533425" y="111163"/>
                  </a:lnTo>
                  <a:lnTo>
                    <a:pt x="534098" y="111163"/>
                  </a:lnTo>
                  <a:lnTo>
                    <a:pt x="535432" y="110401"/>
                  </a:lnTo>
                  <a:lnTo>
                    <a:pt x="536092" y="112306"/>
                  </a:lnTo>
                  <a:lnTo>
                    <a:pt x="508101" y="134213"/>
                  </a:lnTo>
                  <a:lnTo>
                    <a:pt x="500100" y="132321"/>
                  </a:lnTo>
                  <a:lnTo>
                    <a:pt x="494931" y="131229"/>
                  </a:lnTo>
                  <a:lnTo>
                    <a:pt x="494106" y="128181"/>
                  </a:lnTo>
                  <a:lnTo>
                    <a:pt x="494106" y="123736"/>
                  </a:lnTo>
                  <a:lnTo>
                    <a:pt x="494931" y="119926"/>
                  </a:lnTo>
                  <a:lnTo>
                    <a:pt x="500100" y="110401"/>
                  </a:lnTo>
                  <a:lnTo>
                    <a:pt x="502107" y="103543"/>
                  </a:lnTo>
                  <a:lnTo>
                    <a:pt x="521436" y="79794"/>
                  </a:lnTo>
                  <a:lnTo>
                    <a:pt x="521436" y="74206"/>
                  </a:lnTo>
                  <a:lnTo>
                    <a:pt x="519430" y="69634"/>
                  </a:lnTo>
                  <a:lnTo>
                    <a:pt x="515429" y="65824"/>
                  </a:lnTo>
                  <a:lnTo>
                    <a:pt x="512102" y="64681"/>
                  </a:lnTo>
                  <a:lnTo>
                    <a:pt x="507441" y="62903"/>
                  </a:lnTo>
                  <a:lnTo>
                    <a:pt x="505434" y="62014"/>
                  </a:lnTo>
                  <a:lnTo>
                    <a:pt x="503440" y="60109"/>
                  </a:lnTo>
                  <a:lnTo>
                    <a:pt x="500100" y="60998"/>
                  </a:lnTo>
                  <a:lnTo>
                    <a:pt x="494106" y="62014"/>
                  </a:lnTo>
                  <a:lnTo>
                    <a:pt x="490105" y="64681"/>
                  </a:lnTo>
                  <a:lnTo>
                    <a:pt x="484936" y="67729"/>
                  </a:lnTo>
                  <a:lnTo>
                    <a:pt x="478942" y="70396"/>
                  </a:lnTo>
                  <a:lnTo>
                    <a:pt x="474941" y="73444"/>
                  </a:lnTo>
                  <a:lnTo>
                    <a:pt x="470103" y="76111"/>
                  </a:lnTo>
                  <a:lnTo>
                    <a:pt x="464947" y="79794"/>
                  </a:lnTo>
                  <a:lnTo>
                    <a:pt x="462953" y="81699"/>
                  </a:lnTo>
                  <a:lnTo>
                    <a:pt x="469442" y="81699"/>
                  </a:lnTo>
                  <a:lnTo>
                    <a:pt x="472935" y="79032"/>
                  </a:lnTo>
                  <a:lnTo>
                    <a:pt x="476110" y="76111"/>
                  </a:lnTo>
                  <a:lnTo>
                    <a:pt x="480936" y="73444"/>
                  </a:lnTo>
                  <a:lnTo>
                    <a:pt x="486105" y="71539"/>
                  </a:lnTo>
                  <a:lnTo>
                    <a:pt x="492099" y="66586"/>
                  </a:lnTo>
                  <a:lnTo>
                    <a:pt x="494931" y="63919"/>
                  </a:lnTo>
                  <a:lnTo>
                    <a:pt x="498932" y="62903"/>
                  </a:lnTo>
                  <a:lnTo>
                    <a:pt x="519430" y="75222"/>
                  </a:lnTo>
                  <a:lnTo>
                    <a:pt x="519430" y="77889"/>
                  </a:lnTo>
                  <a:lnTo>
                    <a:pt x="516102" y="85509"/>
                  </a:lnTo>
                  <a:lnTo>
                    <a:pt x="511429" y="91478"/>
                  </a:lnTo>
                  <a:lnTo>
                    <a:pt x="508101" y="96050"/>
                  </a:lnTo>
                  <a:lnTo>
                    <a:pt x="492099" y="125641"/>
                  </a:lnTo>
                  <a:lnTo>
                    <a:pt x="492099" y="128181"/>
                  </a:lnTo>
                  <a:lnTo>
                    <a:pt x="494106" y="131229"/>
                  </a:lnTo>
                  <a:lnTo>
                    <a:pt x="498106" y="133108"/>
                  </a:lnTo>
                  <a:lnTo>
                    <a:pt x="503440" y="135001"/>
                  </a:lnTo>
                  <a:lnTo>
                    <a:pt x="510095" y="135001"/>
                  </a:lnTo>
                  <a:lnTo>
                    <a:pt x="520103" y="134213"/>
                  </a:lnTo>
                  <a:lnTo>
                    <a:pt x="527227" y="130543"/>
                  </a:lnTo>
                  <a:lnTo>
                    <a:pt x="527431" y="130467"/>
                  </a:lnTo>
                  <a:lnTo>
                    <a:pt x="527748" y="130263"/>
                  </a:lnTo>
                  <a:lnTo>
                    <a:pt x="529437" y="129336"/>
                  </a:lnTo>
                  <a:lnTo>
                    <a:pt x="529221" y="129336"/>
                  </a:lnTo>
                  <a:lnTo>
                    <a:pt x="534098" y="126276"/>
                  </a:lnTo>
                  <a:lnTo>
                    <a:pt x="536092" y="123736"/>
                  </a:lnTo>
                  <a:lnTo>
                    <a:pt x="537425" y="119926"/>
                  </a:lnTo>
                  <a:lnTo>
                    <a:pt x="537425" y="110401"/>
                  </a:lnTo>
                  <a:lnTo>
                    <a:pt x="537425" y="108496"/>
                  </a:lnTo>
                  <a:lnTo>
                    <a:pt x="534098" y="95288"/>
                  </a:lnTo>
                  <a:lnTo>
                    <a:pt x="531431" y="82842"/>
                  </a:lnTo>
                  <a:lnTo>
                    <a:pt x="530098" y="75222"/>
                  </a:lnTo>
                  <a:lnTo>
                    <a:pt x="531431" y="71539"/>
                  </a:lnTo>
                  <a:lnTo>
                    <a:pt x="533425" y="67729"/>
                  </a:lnTo>
                  <a:lnTo>
                    <a:pt x="538594" y="64681"/>
                  </a:lnTo>
                  <a:lnTo>
                    <a:pt x="542594" y="63919"/>
                  </a:lnTo>
                  <a:lnTo>
                    <a:pt x="544601" y="63919"/>
                  </a:lnTo>
                  <a:lnTo>
                    <a:pt x="546595" y="64681"/>
                  </a:lnTo>
                  <a:lnTo>
                    <a:pt x="547433" y="66586"/>
                  </a:lnTo>
                  <a:lnTo>
                    <a:pt x="546595" y="67729"/>
                  </a:lnTo>
                  <a:lnTo>
                    <a:pt x="546595" y="69634"/>
                  </a:lnTo>
                  <a:lnTo>
                    <a:pt x="551434" y="75222"/>
                  </a:lnTo>
                  <a:lnTo>
                    <a:pt x="558596" y="80937"/>
                  </a:lnTo>
                  <a:lnTo>
                    <a:pt x="565429" y="80937"/>
                  </a:lnTo>
                  <a:lnTo>
                    <a:pt x="577761" y="79032"/>
                  </a:lnTo>
                  <a:lnTo>
                    <a:pt x="585762" y="79032"/>
                  </a:lnTo>
                  <a:lnTo>
                    <a:pt x="590588" y="76111"/>
                  </a:lnTo>
                  <a:lnTo>
                    <a:pt x="593750" y="72301"/>
                  </a:lnTo>
                  <a:lnTo>
                    <a:pt x="597750" y="67729"/>
                  </a:lnTo>
                  <a:lnTo>
                    <a:pt x="600583" y="62014"/>
                  </a:lnTo>
                  <a:lnTo>
                    <a:pt x="601751" y="58331"/>
                  </a:lnTo>
                  <a:lnTo>
                    <a:pt x="600583" y="52616"/>
                  </a:lnTo>
                  <a:lnTo>
                    <a:pt x="597750" y="47536"/>
                  </a:lnTo>
                  <a:lnTo>
                    <a:pt x="592594" y="46520"/>
                  </a:lnTo>
                  <a:lnTo>
                    <a:pt x="585762" y="45631"/>
                  </a:lnTo>
                  <a:lnTo>
                    <a:pt x="583755" y="44615"/>
                  </a:lnTo>
                  <a:lnTo>
                    <a:pt x="582587" y="42710"/>
                  </a:lnTo>
                  <a:lnTo>
                    <a:pt x="582587" y="38900"/>
                  </a:lnTo>
                  <a:lnTo>
                    <a:pt x="583755" y="38900"/>
                  </a:lnTo>
                  <a:lnTo>
                    <a:pt x="587756" y="36995"/>
                  </a:lnTo>
                  <a:lnTo>
                    <a:pt x="589762" y="38138"/>
                  </a:lnTo>
                  <a:lnTo>
                    <a:pt x="594588" y="38138"/>
                  </a:lnTo>
                  <a:lnTo>
                    <a:pt x="604583" y="41948"/>
                  </a:lnTo>
                  <a:lnTo>
                    <a:pt x="606920" y="42710"/>
                  </a:lnTo>
                  <a:lnTo>
                    <a:pt x="609752" y="42710"/>
                  </a:lnTo>
                  <a:lnTo>
                    <a:pt x="613752" y="43853"/>
                  </a:lnTo>
                  <a:lnTo>
                    <a:pt x="621753" y="45631"/>
                  </a:lnTo>
                  <a:lnTo>
                    <a:pt x="621753" y="45085"/>
                  </a:lnTo>
                  <a:lnTo>
                    <a:pt x="623747" y="45631"/>
                  </a:lnTo>
                  <a:lnTo>
                    <a:pt x="630923" y="46418"/>
                  </a:lnTo>
                  <a:lnTo>
                    <a:pt x="634923" y="45631"/>
                  </a:lnTo>
                  <a:lnTo>
                    <a:pt x="636181" y="43738"/>
                  </a:lnTo>
                  <a:lnTo>
                    <a:pt x="636917" y="42633"/>
                  </a:lnTo>
                  <a:lnTo>
                    <a:pt x="638911" y="36969"/>
                  </a:lnTo>
                  <a:lnTo>
                    <a:pt x="639749" y="32410"/>
                  </a:lnTo>
                  <a:lnTo>
                    <a:pt x="641083" y="25641"/>
                  </a:lnTo>
                  <a:lnTo>
                    <a:pt x="639749" y="17297"/>
                  </a:lnTo>
                  <a:lnTo>
                    <a:pt x="641083" y="15417"/>
                  </a:lnTo>
                  <a:lnTo>
                    <a:pt x="640410" y="15417"/>
                  </a:lnTo>
                  <a:lnTo>
                    <a:pt x="641083" y="13525"/>
                  </a:lnTo>
                  <a:lnTo>
                    <a:pt x="643077" y="12420"/>
                  </a:lnTo>
                  <a:lnTo>
                    <a:pt x="652246" y="9753"/>
                  </a:lnTo>
                  <a:lnTo>
                    <a:pt x="655078" y="8648"/>
                  </a:lnTo>
                  <a:lnTo>
                    <a:pt x="656247" y="6756"/>
                  </a:lnTo>
                  <a:lnTo>
                    <a:pt x="658253" y="5664"/>
                  </a:lnTo>
                  <a:lnTo>
                    <a:pt x="664248" y="3771"/>
                  </a:lnTo>
                  <a:lnTo>
                    <a:pt x="667080" y="2984"/>
                  </a:lnTo>
                  <a:lnTo>
                    <a:pt x="670242" y="1879"/>
                  </a:lnTo>
                  <a:lnTo>
                    <a:pt x="673074" y="5664"/>
                  </a:lnTo>
                  <a:lnTo>
                    <a:pt x="674243" y="7861"/>
                  </a:lnTo>
                  <a:lnTo>
                    <a:pt x="674243" y="10541"/>
                  </a:lnTo>
                  <a:lnTo>
                    <a:pt x="672515" y="15417"/>
                  </a:lnTo>
                  <a:lnTo>
                    <a:pt x="672249" y="15417"/>
                  </a:lnTo>
                  <a:lnTo>
                    <a:pt x="672249" y="16205"/>
                  </a:lnTo>
                  <a:lnTo>
                    <a:pt x="671080" y="17297"/>
                  </a:lnTo>
                  <a:lnTo>
                    <a:pt x="671614" y="17297"/>
                  </a:lnTo>
                  <a:lnTo>
                    <a:pt x="665086" y="28638"/>
                  </a:lnTo>
                  <a:lnTo>
                    <a:pt x="662241" y="35090"/>
                  </a:lnTo>
                  <a:lnTo>
                    <a:pt x="662241" y="38074"/>
                  </a:lnTo>
                  <a:lnTo>
                    <a:pt x="659079" y="41846"/>
                  </a:lnTo>
                  <a:lnTo>
                    <a:pt x="657085" y="49403"/>
                  </a:lnTo>
                  <a:lnTo>
                    <a:pt x="651078" y="56324"/>
                  </a:lnTo>
                  <a:lnTo>
                    <a:pt x="647077" y="59004"/>
                  </a:lnTo>
                  <a:lnTo>
                    <a:pt x="642251" y="61988"/>
                  </a:lnTo>
                  <a:lnTo>
                    <a:pt x="636917" y="65773"/>
                  </a:lnTo>
                  <a:lnTo>
                    <a:pt x="629754" y="71437"/>
                  </a:lnTo>
                  <a:lnTo>
                    <a:pt x="627748" y="75996"/>
                  </a:lnTo>
                  <a:lnTo>
                    <a:pt x="627748" y="79768"/>
                  </a:lnTo>
                  <a:lnTo>
                    <a:pt x="630923" y="85432"/>
                  </a:lnTo>
                  <a:lnTo>
                    <a:pt x="629754" y="85432"/>
                  </a:lnTo>
                  <a:lnTo>
                    <a:pt x="628916" y="83553"/>
                  </a:lnTo>
                  <a:lnTo>
                    <a:pt x="627748" y="83553"/>
                  </a:lnTo>
                  <a:lnTo>
                    <a:pt x="629754" y="92202"/>
                  </a:lnTo>
                  <a:lnTo>
                    <a:pt x="630923" y="97078"/>
                  </a:lnTo>
                  <a:lnTo>
                    <a:pt x="637755" y="99758"/>
                  </a:lnTo>
                  <a:lnTo>
                    <a:pt x="636917" y="101638"/>
                  </a:lnTo>
                  <a:lnTo>
                    <a:pt x="635749" y="104635"/>
                  </a:lnTo>
                  <a:lnTo>
                    <a:pt x="632917" y="108407"/>
                  </a:lnTo>
                  <a:lnTo>
                    <a:pt x="624916" y="119900"/>
                  </a:lnTo>
                  <a:lnTo>
                    <a:pt x="622922" y="123672"/>
                  </a:lnTo>
                  <a:lnTo>
                    <a:pt x="621753" y="124307"/>
                  </a:lnTo>
                  <a:lnTo>
                    <a:pt x="619747" y="124307"/>
                  </a:lnTo>
                  <a:lnTo>
                    <a:pt x="617753" y="125641"/>
                  </a:lnTo>
                  <a:lnTo>
                    <a:pt x="617194" y="129336"/>
                  </a:lnTo>
                  <a:lnTo>
                    <a:pt x="616915" y="129336"/>
                  </a:lnTo>
                  <a:lnTo>
                    <a:pt x="616915" y="131229"/>
                  </a:lnTo>
                  <a:lnTo>
                    <a:pt x="616915" y="132321"/>
                  </a:lnTo>
                  <a:lnTo>
                    <a:pt x="614921" y="140665"/>
                  </a:lnTo>
                  <a:lnTo>
                    <a:pt x="614921" y="144449"/>
                  </a:lnTo>
                  <a:lnTo>
                    <a:pt x="615759" y="148221"/>
                  </a:lnTo>
                  <a:lnTo>
                    <a:pt x="618921" y="153098"/>
                  </a:lnTo>
                  <a:lnTo>
                    <a:pt x="621753" y="159550"/>
                  </a:lnTo>
                  <a:lnTo>
                    <a:pt x="621753" y="151206"/>
                  </a:lnTo>
                  <a:lnTo>
                    <a:pt x="619556" y="147434"/>
                  </a:lnTo>
                  <a:lnTo>
                    <a:pt x="618921" y="146329"/>
                  </a:lnTo>
                  <a:lnTo>
                    <a:pt x="617753" y="146329"/>
                  </a:lnTo>
                  <a:lnTo>
                    <a:pt x="616915" y="147434"/>
                  </a:lnTo>
                  <a:lnTo>
                    <a:pt x="616915" y="143662"/>
                  </a:lnTo>
                  <a:lnTo>
                    <a:pt x="617753" y="139877"/>
                  </a:lnTo>
                  <a:lnTo>
                    <a:pt x="618921" y="137998"/>
                  </a:lnTo>
                  <a:lnTo>
                    <a:pt x="619747" y="131229"/>
                  </a:lnTo>
                  <a:lnTo>
                    <a:pt x="620915" y="129336"/>
                  </a:lnTo>
                  <a:lnTo>
                    <a:pt x="620471" y="129336"/>
                  </a:lnTo>
                  <a:lnTo>
                    <a:pt x="620915" y="128181"/>
                  </a:lnTo>
                  <a:lnTo>
                    <a:pt x="621753" y="127546"/>
                  </a:lnTo>
                  <a:lnTo>
                    <a:pt x="621753" y="127165"/>
                  </a:lnTo>
                  <a:lnTo>
                    <a:pt x="624916" y="123672"/>
                  </a:lnTo>
                  <a:lnTo>
                    <a:pt x="626922" y="119900"/>
                  </a:lnTo>
                  <a:lnTo>
                    <a:pt x="633755" y="111086"/>
                  </a:lnTo>
                  <a:lnTo>
                    <a:pt x="641083" y="104635"/>
                  </a:lnTo>
                  <a:lnTo>
                    <a:pt x="642251" y="101638"/>
                  </a:lnTo>
                  <a:lnTo>
                    <a:pt x="639749" y="98971"/>
                  </a:lnTo>
                  <a:lnTo>
                    <a:pt x="637755" y="94094"/>
                  </a:lnTo>
                  <a:lnTo>
                    <a:pt x="637755" y="91414"/>
                  </a:lnTo>
                  <a:lnTo>
                    <a:pt x="636917" y="88430"/>
                  </a:lnTo>
                  <a:lnTo>
                    <a:pt x="633755" y="85432"/>
                  </a:lnTo>
                  <a:lnTo>
                    <a:pt x="632917" y="84645"/>
                  </a:lnTo>
                  <a:lnTo>
                    <a:pt x="630923" y="78981"/>
                  </a:lnTo>
                  <a:lnTo>
                    <a:pt x="630923" y="75209"/>
                  </a:lnTo>
                  <a:lnTo>
                    <a:pt x="631748" y="71437"/>
                  </a:lnTo>
                  <a:lnTo>
                    <a:pt x="639749" y="64668"/>
                  </a:lnTo>
                  <a:lnTo>
                    <a:pt x="642251" y="63881"/>
                  </a:lnTo>
                  <a:lnTo>
                    <a:pt x="646252" y="61988"/>
                  </a:lnTo>
                  <a:lnTo>
                    <a:pt x="667080" y="31305"/>
                  </a:lnTo>
                  <a:lnTo>
                    <a:pt x="671080" y="21869"/>
                  </a:lnTo>
                  <a:lnTo>
                    <a:pt x="674243" y="15417"/>
                  </a:lnTo>
                  <a:lnTo>
                    <a:pt x="673862" y="15417"/>
                  </a:lnTo>
                  <a:lnTo>
                    <a:pt x="676249" y="9753"/>
                  </a:lnTo>
                  <a:lnTo>
                    <a:pt x="679411" y="6756"/>
                  </a:lnTo>
                  <a:close/>
                </a:path>
                <a:path w="944245" h="185419">
                  <a:moveTo>
                    <a:pt x="943876" y="126187"/>
                  </a:moveTo>
                  <a:lnTo>
                    <a:pt x="941870" y="126187"/>
                  </a:lnTo>
                  <a:lnTo>
                    <a:pt x="937882" y="129336"/>
                  </a:lnTo>
                  <a:lnTo>
                    <a:pt x="931875" y="131229"/>
                  </a:lnTo>
                  <a:lnTo>
                    <a:pt x="939876" y="131229"/>
                  </a:lnTo>
                  <a:lnTo>
                    <a:pt x="943876" y="129336"/>
                  </a:lnTo>
                  <a:lnTo>
                    <a:pt x="943876" y="12618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7" name="object 3637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7006246" y="1742742"/>
              <a:ext cx="322955" cy="155936"/>
            </a:xfrm>
            <a:prstGeom prst="rect">
              <a:avLst/>
            </a:prstGeom>
          </p:spPr>
        </p:pic>
        <p:sp>
          <p:nvSpPr>
            <p:cNvPr id="3638" name="object 3638"/>
            <p:cNvSpPr/>
            <p:nvPr/>
          </p:nvSpPr>
          <p:spPr>
            <a:xfrm>
              <a:off x="6684111" y="1896795"/>
              <a:ext cx="324485" cy="229235"/>
            </a:xfrm>
            <a:custGeom>
              <a:avLst/>
              <a:gdLst/>
              <a:ahLst/>
              <a:cxnLst/>
              <a:rect l="l" t="t" r="r" b="b"/>
              <a:pathLst>
                <a:path w="324484" h="229235">
                  <a:moveTo>
                    <a:pt x="1168" y="0"/>
                  </a:moveTo>
                  <a:lnTo>
                    <a:pt x="0" y="0"/>
                  </a:lnTo>
                  <a:lnTo>
                    <a:pt x="0" y="1892"/>
                  </a:lnTo>
                  <a:lnTo>
                    <a:pt x="1168" y="0"/>
                  </a:lnTo>
                  <a:close/>
                </a:path>
                <a:path w="324484" h="229235">
                  <a:moveTo>
                    <a:pt x="90830" y="119430"/>
                  </a:moveTo>
                  <a:lnTo>
                    <a:pt x="86499" y="119430"/>
                  </a:lnTo>
                  <a:lnTo>
                    <a:pt x="81661" y="120535"/>
                  </a:lnTo>
                  <a:lnTo>
                    <a:pt x="78498" y="121323"/>
                  </a:lnTo>
                  <a:lnTo>
                    <a:pt x="81661" y="124307"/>
                  </a:lnTo>
                  <a:lnTo>
                    <a:pt x="81661" y="126199"/>
                  </a:lnTo>
                  <a:lnTo>
                    <a:pt x="80492" y="128092"/>
                  </a:lnTo>
                  <a:lnTo>
                    <a:pt x="76492" y="133121"/>
                  </a:lnTo>
                  <a:lnTo>
                    <a:pt x="72491" y="135013"/>
                  </a:lnTo>
                  <a:lnTo>
                    <a:pt x="67665" y="135013"/>
                  </a:lnTo>
                  <a:lnTo>
                    <a:pt x="58496" y="133121"/>
                  </a:lnTo>
                  <a:lnTo>
                    <a:pt x="55664" y="131229"/>
                  </a:lnTo>
                  <a:lnTo>
                    <a:pt x="54495" y="129349"/>
                  </a:lnTo>
                  <a:lnTo>
                    <a:pt x="55664" y="125564"/>
                  </a:lnTo>
                  <a:lnTo>
                    <a:pt x="58496" y="118643"/>
                  </a:lnTo>
                  <a:lnTo>
                    <a:pt x="59207" y="115658"/>
                  </a:lnTo>
                  <a:lnTo>
                    <a:pt x="59664" y="115658"/>
                  </a:lnTo>
                  <a:lnTo>
                    <a:pt x="59664" y="113766"/>
                  </a:lnTo>
                  <a:lnTo>
                    <a:pt x="59664" y="111874"/>
                  </a:lnTo>
                  <a:lnTo>
                    <a:pt x="55664" y="107315"/>
                  </a:lnTo>
                  <a:lnTo>
                    <a:pt x="55664" y="100545"/>
                  </a:lnTo>
                  <a:lnTo>
                    <a:pt x="53327" y="85445"/>
                  </a:lnTo>
                  <a:lnTo>
                    <a:pt x="53327" y="67348"/>
                  </a:lnTo>
                  <a:lnTo>
                    <a:pt x="52501" y="64668"/>
                  </a:lnTo>
                  <a:lnTo>
                    <a:pt x="50495" y="62788"/>
                  </a:lnTo>
                  <a:lnTo>
                    <a:pt x="48501" y="60896"/>
                  </a:lnTo>
                  <a:lnTo>
                    <a:pt x="45339" y="60896"/>
                  </a:lnTo>
                  <a:lnTo>
                    <a:pt x="45339" y="61531"/>
                  </a:lnTo>
                  <a:lnTo>
                    <a:pt x="44500" y="62788"/>
                  </a:lnTo>
                  <a:lnTo>
                    <a:pt x="40500" y="59004"/>
                  </a:lnTo>
                  <a:lnTo>
                    <a:pt x="32499" y="55867"/>
                  </a:lnTo>
                  <a:lnTo>
                    <a:pt x="27330" y="55867"/>
                  </a:lnTo>
                  <a:lnTo>
                    <a:pt x="22504" y="57746"/>
                  </a:lnTo>
                  <a:lnTo>
                    <a:pt x="21336" y="59004"/>
                  </a:lnTo>
                  <a:lnTo>
                    <a:pt x="22504" y="59639"/>
                  </a:lnTo>
                  <a:lnTo>
                    <a:pt x="24498" y="59004"/>
                  </a:lnTo>
                  <a:lnTo>
                    <a:pt x="24498" y="61531"/>
                  </a:lnTo>
                  <a:lnTo>
                    <a:pt x="23329" y="61531"/>
                  </a:lnTo>
                  <a:lnTo>
                    <a:pt x="19164" y="62788"/>
                  </a:lnTo>
                  <a:lnTo>
                    <a:pt x="12001" y="62788"/>
                  </a:lnTo>
                  <a:lnTo>
                    <a:pt x="8001" y="59004"/>
                  </a:lnTo>
                  <a:lnTo>
                    <a:pt x="6007" y="55867"/>
                  </a:lnTo>
                  <a:lnTo>
                    <a:pt x="6007" y="53340"/>
                  </a:lnTo>
                  <a:lnTo>
                    <a:pt x="10007" y="48310"/>
                  </a:lnTo>
                  <a:lnTo>
                    <a:pt x="12001" y="45631"/>
                  </a:lnTo>
                  <a:lnTo>
                    <a:pt x="12001" y="41859"/>
                  </a:lnTo>
                  <a:lnTo>
                    <a:pt x="11176" y="40754"/>
                  </a:lnTo>
                  <a:lnTo>
                    <a:pt x="7175" y="36982"/>
                  </a:lnTo>
                  <a:lnTo>
                    <a:pt x="6007" y="31318"/>
                  </a:lnTo>
                  <a:lnTo>
                    <a:pt x="2006" y="21869"/>
                  </a:lnTo>
                  <a:lnTo>
                    <a:pt x="0" y="18884"/>
                  </a:lnTo>
                  <a:lnTo>
                    <a:pt x="0" y="26441"/>
                  </a:lnTo>
                  <a:lnTo>
                    <a:pt x="1168" y="28321"/>
                  </a:lnTo>
                  <a:lnTo>
                    <a:pt x="4000" y="33985"/>
                  </a:lnTo>
                  <a:lnTo>
                    <a:pt x="4000" y="35877"/>
                  </a:lnTo>
                  <a:lnTo>
                    <a:pt x="6007" y="40754"/>
                  </a:lnTo>
                  <a:lnTo>
                    <a:pt x="8001" y="41859"/>
                  </a:lnTo>
                  <a:lnTo>
                    <a:pt x="9169" y="42646"/>
                  </a:lnTo>
                  <a:lnTo>
                    <a:pt x="9169" y="45631"/>
                  </a:lnTo>
                  <a:lnTo>
                    <a:pt x="5168" y="50190"/>
                  </a:lnTo>
                  <a:lnTo>
                    <a:pt x="4000" y="53975"/>
                  </a:lnTo>
                  <a:lnTo>
                    <a:pt x="5168" y="57746"/>
                  </a:lnTo>
                  <a:lnTo>
                    <a:pt x="8001" y="61531"/>
                  </a:lnTo>
                  <a:lnTo>
                    <a:pt x="13169" y="64668"/>
                  </a:lnTo>
                  <a:lnTo>
                    <a:pt x="17170" y="64668"/>
                  </a:lnTo>
                  <a:lnTo>
                    <a:pt x="21336" y="65303"/>
                  </a:lnTo>
                  <a:lnTo>
                    <a:pt x="24498" y="63411"/>
                  </a:lnTo>
                  <a:lnTo>
                    <a:pt x="25006" y="62788"/>
                  </a:lnTo>
                  <a:lnTo>
                    <a:pt x="26504" y="60896"/>
                  </a:lnTo>
                  <a:lnTo>
                    <a:pt x="29337" y="59004"/>
                  </a:lnTo>
                  <a:lnTo>
                    <a:pt x="33337" y="59639"/>
                  </a:lnTo>
                  <a:lnTo>
                    <a:pt x="39331" y="62788"/>
                  </a:lnTo>
                  <a:lnTo>
                    <a:pt x="47332" y="64668"/>
                  </a:lnTo>
                  <a:lnTo>
                    <a:pt x="49326" y="65303"/>
                  </a:lnTo>
                  <a:lnTo>
                    <a:pt x="50495" y="68453"/>
                  </a:lnTo>
                  <a:lnTo>
                    <a:pt x="49326" y="72224"/>
                  </a:lnTo>
                  <a:lnTo>
                    <a:pt x="49326" y="74904"/>
                  </a:lnTo>
                  <a:lnTo>
                    <a:pt x="51333" y="79781"/>
                  </a:lnTo>
                  <a:lnTo>
                    <a:pt x="51333" y="107315"/>
                  </a:lnTo>
                  <a:lnTo>
                    <a:pt x="55664" y="111874"/>
                  </a:lnTo>
                  <a:lnTo>
                    <a:pt x="56502" y="114871"/>
                  </a:lnTo>
                  <a:lnTo>
                    <a:pt x="55664" y="115658"/>
                  </a:lnTo>
                  <a:lnTo>
                    <a:pt x="56146" y="115658"/>
                  </a:lnTo>
                  <a:lnTo>
                    <a:pt x="55664" y="116751"/>
                  </a:lnTo>
                  <a:lnTo>
                    <a:pt x="53327" y="124307"/>
                  </a:lnTo>
                  <a:lnTo>
                    <a:pt x="52501" y="128092"/>
                  </a:lnTo>
                  <a:lnTo>
                    <a:pt x="52501" y="130136"/>
                  </a:lnTo>
                  <a:lnTo>
                    <a:pt x="53327" y="133121"/>
                  </a:lnTo>
                  <a:lnTo>
                    <a:pt x="59664" y="136893"/>
                  </a:lnTo>
                  <a:lnTo>
                    <a:pt x="70497" y="136893"/>
                  </a:lnTo>
                  <a:lnTo>
                    <a:pt x="84493" y="121323"/>
                  </a:lnTo>
                  <a:lnTo>
                    <a:pt x="86499" y="120535"/>
                  </a:lnTo>
                  <a:lnTo>
                    <a:pt x="90830" y="119430"/>
                  </a:lnTo>
                  <a:close/>
                </a:path>
                <a:path w="324484" h="229235">
                  <a:moveTo>
                    <a:pt x="324129" y="0"/>
                  </a:moveTo>
                  <a:lnTo>
                    <a:pt x="318135" y="0"/>
                  </a:lnTo>
                  <a:lnTo>
                    <a:pt x="312127" y="1892"/>
                  </a:lnTo>
                  <a:lnTo>
                    <a:pt x="306133" y="4876"/>
                  </a:lnTo>
                  <a:lnTo>
                    <a:pt x="300964" y="8661"/>
                  </a:lnTo>
                  <a:lnTo>
                    <a:pt x="295795" y="13220"/>
                  </a:lnTo>
                  <a:lnTo>
                    <a:pt x="290969" y="14325"/>
                  </a:lnTo>
                  <a:lnTo>
                    <a:pt x="283794" y="15113"/>
                  </a:lnTo>
                  <a:lnTo>
                    <a:pt x="279806" y="16992"/>
                  </a:lnTo>
                  <a:lnTo>
                    <a:pt x="276961" y="16992"/>
                  </a:lnTo>
                  <a:lnTo>
                    <a:pt x="273799" y="19989"/>
                  </a:lnTo>
                  <a:lnTo>
                    <a:pt x="269798" y="25654"/>
                  </a:lnTo>
                  <a:lnTo>
                    <a:pt x="265798" y="29425"/>
                  </a:lnTo>
                  <a:lnTo>
                    <a:pt x="260464" y="33985"/>
                  </a:lnTo>
                  <a:lnTo>
                    <a:pt x="257810" y="35877"/>
                  </a:lnTo>
                  <a:lnTo>
                    <a:pt x="252476" y="40754"/>
                  </a:lnTo>
                  <a:lnTo>
                    <a:pt x="249809" y="44526"/>
                  </a:lnTo>
                  <a:lnTo>
                    <a:pt x="248475" y="49568"/>
                  </a:lnTo>
                  <a:lnTo>
                    <a:pt x="250469" y="55232"/>
                  </a:lnTo>
                  <a:lnTo>
                    <a:pt x="256476" y="59004"/>
                  </a:lnTo>
                  <a:lnTo>
                    <a:pt x="263804" y="62788"/>
                  </a:lnTo>
                  <a:lnTo>
                    <a:pt x="263804" y="65303"/>
                  </a:lnTo>
                  <a:lnTo>
                    <a:pt x="264972" y="69240"/>
                  </a:lnTo>
                  <a:lnTo>
                    <a:pt x="264972" y="72224"/>
                  </a:lnTo>
                  <a:lnTo>
                    <a:pt x="262966" y="73012"/>
                  </a:lnTo>
                  <a:lnTo>
                    <a:pt x="260464" y="74904"/>
                  </a:lnTo>
                  <a:lnTo>
                    <a:pt x="260464" y="75996"/>
                  </a:lnTo>
                  <a:lnTo>
                    <a:pt x="253809" y="73012"/>
                  </a:lnTo>
                  <a:lnTo>
                    <a:pt x="251396" y="72224"/>
                  </a:lnTo>
                  <a:lnTo>
                    <a:pt x="245643" y="70332"/>
                  </a:lnTo>
                  <a:lnTo>
                    <a:pt x="238467" y="69240"/>
                  </a:lnTo>
                  <a:lnTo>
                    <a:pt x="235635" y="70332"/>
                  </a:lnTo>
                  <a:lnTo>
                    <a:pt x="231635" y="72224"/>
                  </a:lnTo>
                  <a:lnTo>
                    <a:pt x="232473" y="73012"/>
                  </a:lnTo>
                  <a:lnTo>
                    <a:pt x="228473" y="76784"/>
                  </a:lnTo>
                  <a:lnTo>
                    <a:pt x="228473" y="91109"/>
                  </a:lnTo>
                  <a:lnTo>
                    <a:pt x="229641" y="96774"/>
                  </a:lnTo>
                  <a:lnTo>
                    <a:pt x="232473" y="102438"/>
                  </a:lnTo>
                  <a:lnTo>
                    <a:pt x="234467" y="105422"/>
                  </a:lnTo>
                  <a:lnTo>
                    <a:pt x="235635" y="107315"/>
                  </a:lnTo>
                  <a:lnTo>
                    <a:pt x="236474" y="111086"/>
                  </a:lnTo>
                  <a:lnTo>
                    <a:pt x="235635" y="113766"/>
                  </a:lnTo>
                  <a:lnTo>
                    <a:pt x="234467" y="114871"/>
                  </a:lnTo>
                  <a:lnTo>
                    <a:pt x="223304" y="114871"/>
                  </a:lnTo>
                  <a:lnTo>
                    <a:pt x="221310" y="115658"/>
                  </a:lnTo>
                  <a:lnTo>
                    <a:pt x="222110" y="115658"/>
                  </a:lnTo>
                  <a:lnTo>
                    <a:pt x="220472" y="116751"/>
                  </a:lnTo>
                  <a:lnTo>
                    <a:pt x="215315" y="120535"/>
                  </a:lnTo>
                  <a:lnTo>
                    <a:pt x="207314" y="127457"/>
                  </a:lnTo>
                  <a:lnTo>
                    <a:pt x="201307" y="133908"/>
                  </a:lnTo>
                  <a:lnTo>
                    <a:pt x="196481" y="137680"/>
                  </a:lnTo>
                  <a:lnTo>
                    <a:pt x="174142" y="130136"/>
                  </a:lnTo>
                  <a:lnTo>
                    <a:pt x="170154" y="130136"/>
                  </a:lnTo>
                  <a:lnTo>
                    <a:pt x="163322" y="133121"/>
                  </a:lnTo>
                  <a:lnTo>
                    <a:pt x="159321" y="136893"/>
                  </a:lnTo>
                  <a:lnTo>
                    <a:pt x="159321" y="139573"/>
                  </a:lnTo>
                  <a:lnTo>
                    <a:pt x="160147" y="141465"/>
                  </a:lnTo>
                  <a:lnTo>
                    <a:pt x="160147" y="144449"/>
                  </a:lnTo>
                  <a:lnTo>
                    <a:pt x="158153" y="148221"/>
                  </a:lnTo>
                  <a:lnTo>
                    <a:pt x="154813" y="152006"/>
                  </a:lnTo>
                  <a:lnTo>
                    <a:pt x="152146" y="153885"/>
                  </a:lnTo>
                  <a:lnTo>
                    <a:pt x="140817" y="157670"/>
                  </a:lnTo>
                  <a:lnTo>
                    <a:pt x="136817" y="156565"/>
                  </a:lnTo>
                  <a:lnTo>
                    <a:pt x="134823" y="154673"/>
                  </a:lnTo>
                  <a:lnTo>
                    <a:pt x="132816" y="150114"/>
                  </a:lnTo>
                  <a:lnTo>
                    <a:pt x="130822" y="148221"/>
                  </a:lnTo>
                  <a:lnTo>
                    <a:pt x="124815" y="143344"/>
                  </a:lnTo>
                  <a:lnTo>
                    <a:pt x="120827" y="140677"/>
                  </a:lnTo>
                  <a:lnTo>
                    <a:pt x="111658" y="135801"/>
                  </a:lnTo>
                  <a:lnTo>
                    <a:pt x="105664" y="130136"/>
                  </a:lnTo>
                  <a:lnTo>
                    <a:pt x="98831" y="121323"/>
                  </a:lnTo>
                  <a:lnTo>
                    <a:pt x="95656" y="119430"/>
                  </a:lnTo>
                  <a:lnTo>
                    <a:pt x="90830" y="119430"/>
                  </a:lnTo>
                  <a:lnTo>
                    <a:pt x="93662" y="120535"/>
                  </a:lnTo>
                  <a:lnTo>
                    <a:pt x="97663" y="124307"/>
                  </a:lnTo>
                  <a:lnTo>
                    <a:pt x="102819" y="129349"/>
                  </a:lnTo>
                  <a:lnTo>
                    <a:pt x="107657" y="135013"/>
                  </a:lnTo>
                  <a:lnTo>
                    <a:pt x="113652" y="139573"/>
                  </a:lnTo>
                  <a:lnTo>
                    <a:pt x="126149" y="148221"/>
                  </a:lnTo>
                  <a:lnTo>
                    <a:pt x="130822" y="152793"/>
                  </a:lnTo>
                  <a:lnTo>
                    <a:pt x="134823" y="158457"/>
                  </a:lnTo>
                  <a:lnTo>
                    <a:pt x="138150" y="162229"/>
                  </a:lnTo>
                  <a:lnTo>
                    <a:pt x="140817" y="162229"/>
                  </a:lnTo>
                  <a:lnTo>
                    <a:pt x="142824" y="161442"/>
                  </a:lnTo>
                  <a:lnTo>
                    <a:pt x="146824" y="157670"/>
                  </a:lnTo>
                  <a:lnTo>
                    <a:pt x="152146" y="154673"/>
                  </a:lnTo>
                  <a:lnTo>
                    <a:pt x="156819" y="154673"/>
                  </a:lnTo>
                  <a:lnTo>
                    <a:pt x="162153" y="155778"/>
                  </a:lnTo>
                  <a:lnTo>
                    <a:pt x="163322" y="156565"/>
                  </a:lnTo>
                  <a:lnTo>
                    <a:pt x="168148" y="156565"/>
                  </a:lnTo>
                  <a:lnTo>
                    <a:pt x="175310" y="159562"/>
                  </a:lnTo>
                  <a:lnTo>
                    <a:pt x="183311" y="162229"/>
                  </a:lnTo>
                  <a:lnTo>
                    <a:pt x="187312" y="165227"/>
                  </a:lnTo>
                  <a:lnTo>
                    <a:pt x="187312" y="168211"/>
                  </a:lnTo>
                  <a:lnTo>
                    <a:pt x="186143" y="176555"/>
                  </a:lnTo>
                  <a:lnTo>
                    <a:pt x="183311" y="184099"/>
                  </a:lnTo>
                  <a:lnTo>
                    <a:pt x="182143" y="188976"/>
                  </a:lnTo>
                  <a:lnTo>
                    <a:pt x="184150" y="190868"/>
                  </a:lnTo>
                  <a:lnTo>
                    <a:pt x="185318" y="192913"/>
                  </a:lnTo>
                  <a:lnTo>
                    <a:pt x="188150" y="193548"/>
                  </a:lnTo>
                  <a:lnTo>
                    <a:pt x="196481" y="193548"/>
                  </a:lnTo>
                  <a:lnTo>
                    <a:pt x="198475" y="192913"/>
                  </a:lnTo>
                  <a:lnTo>
                    <a:pt x="199313" y="193548"/>
                  </a:lnTo>
                  <a:lnTo>
                    <a:pt x="200482" y="194805"/>
                  </a:lnTo>
                  <a:lnTo>
                    <a:pt x="200482" y="198577"/>
                  </a:lnTo>
                  <a:lnTo>
                    <a:pt x="204482" y="198577"/>
                  </a:lnTo>
                  <a:lnTo>
                    <a:pt x="211315" y="200469"/>
                  </a:lnTo>
                  <a:lnTo>
                    <a:pt x="217309" y="201091"/>
                  </a:lnTo>
                  <a:lnTo>
                    <a:pt x="224472" y="202984"/>
                  </a:lnTo>
                  <a:lnTo>
                    <a:pt x="232473" y="205346"/>
                  </a:lnTo>
                  <a:lnTo>
                    <a:pt x="241642" y="207238"/>
                  </a:lnTo>
                  <a:lnTo>
                    <a:pt x="249809" y="211797"/>
                  </a:lnTo>
                  <a:lnTo>
                    <a:pt x="252476" y="214782"/>
                  </a:lnTo>
                  <a:lnTo>
                    <a:pt x="257810" y="215569"/>
                  </a:lnTo>
                  <a:lnTo>
                    <a:pt x="261797" y="214782"/>
                  </a:lnTo>
                  <a:lnTo>
                    <a:pt x="262966" y="213690"/>
                  </a:lnTo>
                  <a:lnTo>
                    <a:pt x="265798" y="211010"/>
                  </a:lnTo>
                  <a:lnTo>
                    <a:pt x="265798" y="209118"/>
                  </a:lnTo>
                  <a:lnTo>
                    <a:pt x="264972" y="202984"/>
                  </a:lnTo>
                  <a:lnTo>
                    <a:pt x="265798" y="201091"/>
                  </a:lnTo>
                  <a:lnTo>
                    <a:pt x="267804" y="199212"/>
                  </a:lnTo>
                  <a:lnTo>
                    <a:pt x="269798" y="198577"/>
                  </a:lnTo>
                  <a:lnTo>
                    <a:pt x="272973" y="198577"/>
                  </a:lnTo>
                  <a:lnTo>
                    <a:pt x="275805" y="200469"/>
                  </a:lnTo>
                  <a:lnTo>
                    <a:pt x="276961" y="204241"/>
                  </a:lnTo>
                  <a:lnTo>
                    <a:pt x="277050" y="209905"/>
                  </a:lnTo>
                  <a:lnTo>
                    <a:pt x="277799" y="216674"/>
                  </a:lnTo>
                  <a:lnTo>
                    <a:pt x="280962" y="222338"/>
                  </a:lnTo>
                  <a:lnTo>
                    <a:pt x="282968" y="226110"/>
                  </a:lnTo>
                  <a:lnTo>
                    <a:pt x="285800" y="226898"/>
                  </a:lnTo>
                  <a:lnTo>
                    <a:pt x="288963" y="228003"/>
                  </a:lnTo>
                  <a:lnTo>
                    <a:pt x="289801" y="228790"/>
                  </a:lnTo>
                  <a:lnTo>
                    <a:pt x="293801" y="225018"/>
                  </a:lnTo>
                  <a:lnTo>
                    <a:pt x="294970" y="221234"/>
                  </a:lnTo>
                  <a:lnTo>
                    <a:pt x="294970" y="217462"/>
                  </a:lnTo>
                  <a:lnTo>
                    <a:pt x="292963" y="213690"/>
                  </a:lnTo>
                  <a:lnTo>
                    <a:pt x="288963" y="209905"/>
                  </a:lnTo>
                  <a:lnTo>
                    <a:pt x="288963" y="209118"/>
                  </a:lnTo>
                  <a:lnTo>
                    <a:pt x="289801" y="207238"/>
                  </a:lnTo>
                  <a:lnTo>
                    <a:pt x="295795" y="202361"/>
                  </a:lnTo>
                  <a:lnTo>
                    <a:pt x="304126" y="197319"/>
                  </a:lnTo>
                  <a:lnTo>
                    <a:pt x="306133" y="195427"/>
                  </a:lnTo>
                  <a:lnTo>
                    <a:pt x="308127" y="191655"/>
                  </a:lnTo>
                  <a:lnTo>
                    <a:pt x="308965" y="185991"/>
                  </a:lnTo>
                  <a:lnTo>
                    <a:pt x="310959" y="177647"/>
                  </a:lnTo>
                  <a:lnTo>
                    <a:pt x="310959" y="162229"/>
                  </a:lnTo>
                  <a:lnTo>
                    <a:pt x="312966" y="160337"/>
                  </a:lnTo>
                  <a:lnTo>
                    <a:pt x="314960" y="159562"/>
                  </a:lnTo>
                  <a:lnTo>
                    <a:pt x="318135" y="158457"/>
                  </a:lnTo>
                  <a:lnTo>
                    <a:pt x="322961" y="159562"/>
                  </a:lnTo>
                  <a:lnTo>
                    <a:pt x="324129" y="159562"/>
                  </a:lnTo>
                  <a:lnTo>
                    <a:pt x="324129" y="158457"/>
                  </a:lnTo>
                  <a:lnTo>
                    <a:pt x="324129" y="156565"/>
                  </a:lnTo>
                  <a:lnTo>
                    <a:pt x="316128" y="157670"/>
                  </a:lnTo>
                  <a:lnTo>
                    <a:pt x="312127" y="158457"/>
                  </a:lnTo>
                  <a:lnTo>
                    <a:pt x="310134" y="162229"/>
                  </a:lnTo>
                  <a:lnTo>
                    <a:pt x="308965" y="166319"/>
                  </a:lnTo>
                  <a:lnTo>
                    <a:pt x="308127" y="170891"/>
                  </a:lnTo>
                  <a:lnTo>
                    <a:pt x="308127" y="179539"/>
                  </a:lnTo>
                  <a:lnTo>
                    <a:pt x="306959" y="189763"/>
                  </a:lnTo>
                  <a:lnTo>
                    <a:pt x="304965" y="193548"/>
                  </a:lnTo>
                  <a:lnTo>
                    <a:pt x="300126" y="198577"/>
                  </a:lnTo>
                  <a:lnTo>
                    <a:pt x="289801" y="202984"/>
                  </a:lnTo>
                  <a:lnTo>
                    <a:pt x="287794" y="207238"/>
                  </a:lnTo>
                  <a:lnTo>
                    <a:pt x="286969" y="211010"/>
                  </a:lnTo>
                  <a:lnTo>
                    <a:pt x="288963" y="214782"/>
                  </a:lnTo>
                  <a:lnTo>
                    <a:pt x="292963" y="218567"/>
                  </a:lnTo>
                  <a:lnTo>
                    <a:pt x="292963" y="220446"/>
                  </a:lnTo>
                  <a:lnTo>
                    <a:pt x="290969" y="223126"/>
                  </a:lnTo>
                  <a:lnTo>
                    <a:pt x="288963" y="225018"/>
                  </a:lnTo>
                  <a:lnTo>
                    <a:pt x="286969" y="225018"/>
                  </a:lnTo>
                  <a:lnTo>
                    <a:pt x="282968" y="222338"/>
                  </a:lnTo>
                  <a:lnTo>
                    <a:pt x="280962" y="216674"/>
                  </a:lnTo>
                  <a:lnTo>
                    <a:pt x="279806" y="211797"/>
                  </a:lnTo>
                  <a:lnTo>
                    <a:pt x="278968" y="201091"/>
                  </a:lnTo>
                  <a:lnTo>
                    <a:pt x="277799" y="198577"/>
                  </a:lnTo>
                  <a:lnTo>
                    <a:pt x="275805" y="196697"/>
                  </a:lnTo>
                  <a:lnTo>
                    <a:pt x="271805" y="195427"/>
                  </a:lnTo>
                  <a:lnTo>
                    <a:pt x="266966" y="196697"/>
                  </a:lnTo>
                  <a:lnTo>
                    <a:pt x="264972" y="198577"/>
                  </a:lnTo>
                  <a:lnTo>
                    <a:pt x="262966" y="202361"/>
                  </a:lnTo>
                  <a:lnTo>
                    <a:pt x="262966" y="211797"/>
                  </a:lnTo>
                  <a:lnTo>
                    <a:pt x="260464" y="212902"/>
                  </a:lnTo>
                  <a:lnTo>
                    <a:pt x="258470" y="213690"/>
                  </a:lnTo>
                  <a:lnTo>
                    <a:pt x="254469" y="213690"/>
                  </a:lnTo>
                  <a:lnTo>
                    <a:pt x="251802" y="209905"/>
                  </a:lnTo>
                  <a:lnTo>
                    <a:pt x="246468" y="207238"/>
                  </a:lnTo>
                  <a:lnTo>
                    <a:pt x="236474" y="202984"/>
                  </a:lnTo>
                  <a:lnTo>
                    <a:pt x="204482" y="196697"/>
                  </a:lnTo>
                  <a:lnTo>
                    <a:pt x="202476" y="195427"/>
                  </a:lnTo>
                  <a:lnTo>
                    <a:pt x="201701" y="192913"/>
                  </a:lnTo>
                  <a:lnTo>
                    <a:pt x="201307" y="191655"/>
                  </a:lnTo>
                  <a:lnTo>
                    <a:pt x="197891" y="188976"/>
                  </a:lnTo>
                  <a:lnTo>
                    <a:pt x="196481" y="187883"/>
                  </a:lnTo>
                  <a:lnTo>
                    <a:pt x="191312" y="188976"/>
                  </a:lnTo>
                  <a:lnTo>
                    <a:pt x="186143" y="187883"/>
                  </a:lnTo>
                  <a:lnTo>
                    <a:pt x="186143" y="184099"/>
                  </a:lnTo>
                  <a:lnTo>
                    <a:pt x="187312" y="175768"/>
                  </a:lnTo>
                  <a:lnTo>
                    <a:pt x="189318" y="166319"/>
                  </a:lnTo>
                  <a:lnTo>
                    <a:pt x="189318" y="164439"/>
                  </a:lnTo>
                  <a:lnTo>
                    <a:pt x="187312" y="161442"/>
                  </a:lnTo>
                  <a:lnTo>
                    <a:pt x="184150" y="159562"/>
                  </a:lnTo>
                  <a:lnTo>
                    <a:pt x="180149" y="158457"/>
                  </a:lnTo>
                  <a:lnTo>
                    <a:pt x="169316" y="154673"/>
                  </a:lnTo>
                  <a:lnTo>
                    <a:pt x="162153" y="154673"/>
                  </a:lnTo>
                  <a:lnTo>
                    <a:pt x="159321" y="153885"/>
                  </a:lnTo>
                  <a:lnTo>
                    <a:pt x="159321" y="152006"/>
                  </a:lnTo>
                  <a:lnTo>
                    <a:pt x="160147" y="149009"/>
                  </a:lnTo>
                  <a:lnTo>
                    <a:pt x="162153" y="145237"/>
                  </a:lnTo>
                  <a:lnTo>
                    <a:pt x="163322" y="142557"/>
                  </a:lnTo>
                  <a:lnTo>
                    <a:pt x="163322" y="138785"/>
                  </a:lnTo>
                  <a:lnTo>
                    <a:pt x="164147" y="135801"/>
                  </a:lnTo>
                  <a:lnTo>
                    <a:pt x="168148" y="133121"/>
                  </a:lnTo>
                  <a:lnTo>
                    <a:pt x="171310" y="133121"/>
                  </a:lnTo>
                  <a:lnTo>
                    <a:pt x="181317" y="136893"/>
                  </a:lnTo>
                  <a:lnTo>
                    <a:pt x="190144" y="139573"/>
                  </a:lnTo>
                  <a:lnTo>
                    <a:pt x="195313" y="139573"/>
                  </a:lnTo>
                  <a:lnTo>
                    <a:pt x="196837" y="138785"/>
                  </a:lnTo>
                  <a:lnTo>
                    <a:pt x="200482" y="136893"/>
                  </a:lnTo>
                  <a:lnTo>
                    <a:pt x="209308" y="128092"/>
                  </a:lnTo>
                  <a:lnTo>
                    <a:pt x="217309" y="119430"/>
                  </a:lnTo>
                  <a:lnTo>
                    <a:pt x="222478" y="116751"/>
                  </a:lnTo>
                  <a:lnTo>
                    <a:pt x="225310" y="116751"/>
                  </a:lnTo>
                  <a:lnTo>
                    <a:pt x="226479" y="115658"/>
                  </a:lnTo>
                  <a:lnTo>
                    <a:pt x="232473" y="116751"/>
                  </a:lnTo>
                  <a:lnTo>
                    <a:pt x="234810" y="115658"/>
                  </a:lnTo>
                  <a:lnTo>
                    <a:pt x="236474" y="114871"/>
                  </a:lnTo>
                  <a:lnTo>
                    <a:pt x="237642" y="113766"/>
                  </a:lnTo>
                  <a:lnTo>
                    <a:pt x="237197" y="113766"/>
                  </a:lnTo>
                  <a:lnTo>
                    <a:pt x="238467" y="111874"/>
                  </a:lnTo>
                  <a:lnTo>
                    <a:pt x="240474" y="107315"/>
                  </a:lnTo>
                  <a:lnTo>
                    <a:pt x="233641" y="96774"/>
                  </a:lnTo>
                  <a:lnTo>
                    <a:pt x="231635" y="93002"/>
                  </a:lnTo>
                  <a:lnTo>
                    <a:pt x="232473" y="81661"/>
                  </a:lnTo>
                  <a:lnTo>
                    <a:pt x="233641" y="74904"/>
                  </a:lnTo>
                  <a:lnTo>
                    <a:pt x="235635" y="72224"/>
                  </a:lnTo>
                  <a:lnTo>
                    <a:pt x="237642" y="72224"/>
                  </a:lnTo>
                  <a:lnTo>
                    <a:pt x="245643" y="73012"/>
                  </a:lnTo>
                  <a:lnTo>
                    <a:pt x="248475" y="73012"/>
                  </a:lnTo>
                  <a:lnTo>
                    <a:pt x="256476" y="76784"/>
                  </a:lnTo>
                  <a:lnTo>
                    <a:pt x="259803" y="77889"/>
                  </a:lnTo>
                  <a:lnTo>
                    <a:pt x="261797" y="77889"/>
                  </a:lnTo>
                  <a:lnTo>
                    <a:pt x="263804" y="75996"/>
                  </a:lnTo>
                  <a:lnTo>
                    <a:pt x="264972" y="74904"/>
                  </a:lnTo>
                  <a:lnTo>
                    <a:pt x="265798" y="73012"/>
                  </a:lnTo>
                  <a:lnTo>
                    <a:pt x="266966" y="71120"/>
                  </a:lnTo>
                  <a:lnTo>
                    <a:pt x="267804" y="67348"/>
                  </a:lnTo>
                  <a:lnTo>
                    <a:pt x="262966" y="60896"/>
                  </a:lnTo>
                  <a:lnTo>
                    <a:pt x="254469" y="55867"/>
                  </a:lnTo>
                  <a:lnTo>
                    <a:pt x="252476" y="53340"/>
                  </a:lnTo>
                  <a:lnTo>
                    <a:pt x="251802" y="50190"/>
                  </a:lnTo>
                  <a:lnTo>
                    <a:pt x="252476" y="45631"/>
                  </a:lnTo>
                  <a:lnTo>
                    <a:pt x="257810" y="38862"/>
                  </a:lnTo>
                  <a:lnTo>
                    <a:pt x="266966" y="31318"/>
                  </a:lnTo>
                  <a:lnTo>
                    <a:pt x="271805" y="26441"/>
                  </a:lnTo>
                  <a:lnTo>
                    <a:pt x="275805" y="20777"/>
                  </a:lnTo>
                  <a:lnTo>
                    <a:pt x="277799" y="18884"/>
                  </a:lnTo>
                  <a:lnTo>
                    <a:pt x="281800" y="18097"/>
                  </a:lnTo>
                  <a:lnTo>
                    <a:pt x="293801" y="15113"/>
                  </a:lnTo>
                  <a:lnTo>
                    <a:pt x="306133" y="8661"/>
                  </a:lnTo>
                  <a:lnTo>
                    <a:pt x="318135" y="2984"/>
                  </a:lnTo>
                  <a:lnTo>
                    <a:pt x="32412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9" name="object 3639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7006246" y="1896790"/>
              <a:ext cx="77156" cy="159555"/>
            </a:xfrm>
            <a:prstGeom prst="rect">
              <a:avLst/>
            </a:prstGeom>
          </p:spPr>
        </p:pic>
        <p:sp>
          <p:nvSpPr>
            <p:cNvPr id="3640" name="object 3640"/>
            <p:cNvSpPr/>
            <p:nvPr/>
          </p:nvSpPr>
          <p:spPr>
            <a:xfrm>
              <a:off x="6046211" y="1674136"/>
              <a:ext cx="1287145" cy="455295"/>
            </a:xfrm>
            <a:custGeom>
              <a:avLst/>
              <a:gdLst/>
              <a:ahLst/>
              <a:cxnLst/>
              <a:rect l="l" t="t" r="r" b="b"/>
              <a:pathLst>
                <a:path w="1287145" h="455294">
                  <a:moveTo>
                    <a:pt x="880212" y="338150"/>
                  </a:moveTo>
                  <a:lnTo>
                    <a:pt x="878212" y="341140"/>
                  </a:lnTo>
                  <a:lnTo>
                    <a:pt x="874213" y="343028"/>
                  </a:lnTo>
                  <a:lnTo>
                    <a:pt x="868214" y="341927"/>
                  </a:lnTo>
                  <a:lnTo>
                    <a:pt x="867047" y="343028"/>
                  </a:lnTo>
                  <a:lnTo>
                    <a:pt x="864214" y="343028"/>
                  </a:lnTo>
                  <a:lnTo>
                    <a:pt x="859048" y="345703"/>
                  </a:lnTo>
                  <a:lnTo>
                    <a:pt x="851049" y="354357"/>
                  </a:lnTo>
                  <a:lnTo>
                    <a:pt x="842217" y="363169"/>
                  </a:lnTo>
                  <a:lnTo>
                    <a:pt x="837051" y="365687"/>
                  </a:lnTo>
                  <a:lnTo>
                    <a:pt x="831885" y="365687"/>
                  </a:lnTo>
                  <a:lnTo>
                    <a:pt x="823053" y="363169"/>
                  </a:lnTo>
                  <a:lnTo>
                    <a:pt x="813055" y="359393"/>
                  </a:lnTo>
                  <a:lnTo>
                    <a:pt x="809722" y="359393"/>
                  </a:lnTo>
                  <a:lnTo>
                    <a:pt x="805722" y="361910"/>
                  </a:lnTo>
                  <a:lnTo>
                    <a:pt x="805056" y="365057"/>
                  </a:lnTo>
                  <a:lnTo>
                    <a:pt x="805056" y="368834"/>
                  </a:lnTo>
                  <a:lnTo>
                    <a:pt x="803723" y="371351"/>
                  </a:lnTo>
                  <a:lnTo>
                    <a:pt x="801723" y="375285"/>
                  </a:lnTo>
                  <a:lnTo>
                    <a:pt x="801056" y="378275"/>
                  </a:lnTo>
                  <a:lnTo>
                    <a:pt x="801056" y="380163"/>
                  </a:lnTo>
                  <a:lnTo>
                    <a:pt x="803723" y="380950"/>
                  </a:lnTo>
                  <a:lnTo>
                    <a:pt x="811055" y="380950"/>
                  </a:lnTo>
                  <a:lnTo>
                    <a:pt x="821887" y="384726"/>
                  </a:lnTo>
                  <a:lnTo>
                    <a:pt x="825886" y="385828"/>
                  </a:lnTo>
                  <a:lnTo>
                    <a:pt x="829052" y="387716"/>
                  </a:lnTo>
                  <a:lnTo>
                    <a:pt x="831052" y="390706"/>
                  </a:lnTo>
                  <a:lnTo>
                    <a:pt x="831052" y="392594"/>
                  </a:lnTo>
                  <a:lnTo>
                    <a:pt x="829052" y="402035"/>
                  </a:lnTo>
                  <a:lnTo>
                    <a:pt x="827886" y="410375"/>
                  </a:lnTo>
                  <a:lnTo>
                    <a:pt x="827886" y="414151"/>
                  </a:lnTo>
                  <a:lnTo>
                    <a:pt x="833052" y="415253"/>
                  </a:lnTo>
                  <a:lnTo>
                    <a:pt x="838218" y="414151"/>
                  </a:lnTo>
                  <a:lnTo>
                    <a:pt x="843050" y="417928"/>
                  </a:lnTo>
                  <a:lnTo>
                    <a:pt x="844217" y="421704"/>
                  </a:lnTo>
                  <a:lnTo>
                    <a:pt x="846217" y="422806"/>
                  </a:lnTo>
                  <a:lnTo>
                    <a:pt x="859048" y="425481"/>
                  </a:lnTo>
                  <a:lnTo>
                    <a:pt x="878212" y="429257"/>
                  </a:lnTo>
                  <a:lnTo>
                    <a:pt x="888211" y="433506"/>
                  </a:lnTo>
                  <a:lnTo>
                    <a:pt x="893377" y="436181"/>
                  </a:lnTo>
                  <a:lnTo>
                    <a:pt x="896210" y="439957"/>
                  </a:lnTo>
                  <a:lnTo>
                    <a:pt x="900209" y="439957"/>
                  </a:lnTo>
                  <a:lnTo>
                    <a:pt x="902209" y="439170"/>
                  </a:lnTo>
                  <a:lnTo>
                    <a:pt x="904709" y="438069"/>
                  </a:lnTo>
                  <a:lnTo>
                    <a:pt x="904709" y="435394"/>
                  </a:lnTo>
                  <a:lnTo>
                    <a:pt x="904709" y="434135"/>
                  </a:lnTo>
                  <a:lnTo>
                    <a:pt x="904709" y="431617"/>
                  </a:lnTo>
                  <a:lnTo>
                    <a:pt x="904709" y="428470"/>
                  </a:lnTo>
                  <a:lnTo>
                    <a:pt x="906708" y="424694"/>
                  </a:lnTo>
                  <a:lnTo>
                    <a:pt x="908708" y="422806"/>
                  </a:lnTo>
                  <a:lnTo>
                    <a:pt x="913374" y="421704"/>
                  </a:lnTo>
                  <a:lnTo>
                    <a:pt x="917374" y="422806"/>
                  </a:lnTo>
                  <a:lnTo>
                    <a:pt x="919373" y="424694"/>
                  </a:lnTo>
                  <a:lnTo>
                    <a:pt x="920706" y="427369"/>
                  </a:lnTo>
                  <a:lnTo>
                    <a:pt x="921373" y="438069"/>
                  </a:lnTo>
                  <a:lnTo>
                    <a:pt x="922706" y="442947"/>
                  </a:lnTo>
                  <a:lnTo>
                    <a:pt x="924706" y="448612"/>
                  </a:lnTo>
                  <a:lnTo>
                    <a:pt x="928705" y="451287"/>
                  </a:lnTo>
                  <a:lnTo>
                    <a:pt x="930705" y="451287"/>
                  </a:lnTo>
                  <a:lnTo>
                    <a:pt x="932705" y="449398"/>
                  </a:lnTo>
                  <a:lnTo>
                    <a:pt x="934705" y="446723"/>
                  </a:lnTo>
                  <a:lnTo>
                    <a:pt x="934705" y="444835"/>
                  </a:lnTo>
                  <a:lnTo>
                    <a:pt x="930705" y="441059"/>
                  </a:lnTo>
                  <a:lnTo>
                    <a:pt x="928705" y="437282"/>
                  </a:lnTo>
                  <a:lnTo>
                    <a:pt x="929372" y="433506"/>
                  </a:lnTo>
                  <a:lnTo>
                    <a:pt x="931372" y="429257"/>
                  </a:lnTo>
                  <a:lnTo>
                    <a:pt x="941870" y="424694"/>
                  </a:lnTo>
                  <a:lnTo>
                    <a:pt x="946703" y="419816"/>
                  </a:lnTo>
                  <a:lnTo>
                    <a:pt x="948703" y="416040"/>
                  </a:lnTo>
                  <a:lnTo>
                    <a:pt x="949869" y="405812"/>
                  </a:lnTo>
                  <a:lnTo>
                    <a:pt x="949869" y="397157"/>
                  </a:lnTo>
                  <a:lnTo>
                    <a:pt x="950702" y="392594"/>
                  </a:lnTo>
                  <a:lnTo>
                    <a:pt x="951869" y="388503"/>
                  </a:lnTo>
                  <a:lnTo>
                    <a:pt x="953869" y="384726"/>
                  </a:lnTo>
                  <a:lnTo>
                    <a:pt x="957868" y="383940"/>
                  </a:lnTo>
                  <a:lnTo>
                    <a:pt x="966700" y="382838"/>
                  </a:lnTo>
                  <a:lnTo>
                    <a:pt x="968700" y="380950"/>
                  </a:lnTo>
                  <a:lnTo>
                    <a:pt x="968700" y="379062"/>
                  </a:lnTo>
                  <a:lnTo>
                    <a:pt x="967867" y="374498"/>
                  </a:lnTo>
                  <a:lnTo>
                    <a:pt x="966700" y="369463"/>
                  </a:lnTo>
                  <a:lnTo>
                    <a:pt x="968700" y="367575"/>
                  </a:lnTo>
                  <a:lnTo>
                    <a:pt x="975032" y="366946"/>
                  </a:lnTo>
                  <a:lnTo>
                    <a:pt x="981865" y="366946"/>
                  </a:lnTo>
                  <a:lnTo>
                    <a:pt x="989030" y="365057"/>
                  </a:lnTo>
                  <a:lnTo>
                    <a:pt x="993863" y="361281"/>
                  </a:lnTo>
                  <a:lnTo>
                    <a:pt x="999029" y="354357"/>
                  </a:lnTo>
                  <a:lnTo>
                    <a:pt x="1003028" y="345703"/>
                  </a:lnTo>
                  <a:lnTo>
                    <a:pt x="1005028" y="343028"/>
                  </a:lnTo>
                  <a:lnTo>
                    <a:pt x="1013027" y="339252"/>
                  </a:lnTo>
                  <a:lnTo>
                    <a:pt x="1023026" y="337363"/>
                  </a:lnTo>
                  <a:lnTo>
                    <a:pt x="1027025" y="335475"/>
                  </a:lnTo>
                  <a:lnTo>
                    <a:pt x="1032191" y="332485"/>
                  </a:lnTo>
                  <a:lnTo>
                    <a:pt x="1036191" y="328709"/>
                  </a:lnTo>
                  <a:lnTo>
                    <a:pt x="1037024" y="326034"/>
                  </a:lnTo>
                  <a:lnTo>
                    <a:pt x="1037024" y="324146"/>
                  </a:lnTo>
                  <a:lnTo>
                    <a:pt x="1035024" y="323044"/>
                  </a:lnTo>
                  <a:lnTo>
                    <a:pt x="1031025" y="321156"/>
                  </a:lnTo>
                  <a:lnTo>
                    <a:pt x="1027025" y="319268"/>
                  </a:lnTo>
                  <a:lnTo>
                    <a:pt x="1025025" y="315491"/>
                  </a:lnTo>
                  <a:lnTo>
                    <a:pt x="1023026" y="310928"/>
                  </a:lnTo>
                  <a:lnTo>
                    <a:pt x="1024192" y="307938"/>
                  </a:lnTo>
                  <a:lnTo>
                    <a:pt x="1026192" y="309040"/>
                  </a:lnTo>
                  <a:lnTo>
                    <a:pt x="1027025" y="313603"/>
                  </a:lnTo>
                  <a:lnTo>
                    <a:pt x="1029025" y="316593"/>
                  </a:lnTo>
                  <a:lnTo>
                    <a:pt x="1033024" y="319268"/>
                  </a:lnTo>
                  <a:lnTo>
                    <a:pt x="1038357" y="322257"/>
                  </a:lnTo>
                  <a:lnTo>
                    <a:pt x="1040357" y="324932"/>
                  </a:lnTo>
                  <a:lnTo>
                    <a:pt x="1041023" y="327922"/>
                  </a:lnTo>
                  <a:lnTo>
                    <a:pt x="1040357" y="331699"/>
                  </a:lnTo>
                  <a:lnTo>
                    <a:pt x="1034191" y="335475"/>
                  </a:lnTo>
                  <a:lnTo>
                    <a:pt x="1029025" y="336262"/>
                  </a:lnTo>
                  <a:lnTo>
                    <a:pt x="1024192" y="339252"/>
                  </a:lnTo>
                  <a:lnTo>
                    <a:pt x="1013027" y="341927"/>
                  </a:lnTo>
                  <a:lnTo>
                    <a:pt x="1008194" y="343815"/>
                  </a:lnTo>
                  <a:lnTo>
                    <a:pt x="1005028" y="346804"/>
                  </a:lnTo>
                  <a:lnTo>
                    <a:pt x="999862" y="355616"/>
                  </a:lnTo>
                  <a:lnTo>
                    <a:pt x="995030" y="361910"/>
                  </a:lnTo>
                  <a:lnTo>
                    <a:pt x="989030" y="366946"/>
                  </a:lnTo>
                  <a:lnTo>
                    <a:pt x="983864" y="367575"/>
                  </a:lnTo>
                  <a:lnTo>
                    <a:pt x="979032" y="368834"/>
                  </a:lnTo>
                  <a:lnTo>
                    <a:pt x="973033" y="368834"/>
                  </a:lnTo>
                  <a:lnTo>
                    <a:pt x="970700" y="370722"/>
                  </a:lnTo>
                  <a:lnTo>
                    <a:pt x="969866" y="372610"/>
                  </a:lnTo>
                  <a:lnTo>
                    <a:pt x="971866" y="377173"/>
                  </a:lnTo>
                  <a:lnTo>
                    <a:pt x="973033" y="379062"/>
                  </a:lnTo>
                  <a:lnTo>
                    <a:pt x="973033" y="380950"/>
                  </a:lnTo>
                  <a:lnTo>
                    <a:pt x="971866" y="383940"/>
                  </a:lnTo>
                  <a:lnTo>
                    <a:pt x="968700" y="385828"/>
                  </a:lnTo>
                  <a:lnTo>
                    <a:pt x="964700" y="385828"/>
                  </a:lnTo>
                  <a:lnTo>
                    <a:pt x="959868" y="384726"/>
                  </a:lnTo>
                  <a:lnTo>
                    <a:pt x="956702" y="385828"/>
                  </a:lnTo>
                  <a:lnTo>
                    <a:pt x="954702" y="386615"/>
                  </a:lnTo>
                  <a:lnTo>
                    <a:pt x="952702" y="388503"/>
                  </a:lnTo>
                  <a:lnTo>
                    <a:pt x="952702" y="392594"/>
                  </a:lnTo>
                  <a:lnTo>
                    <a:pt x="952702" y="398259"/>
                  </a:lnTo>
                  <a:lnTo>
                    <a:pt x="952702" y="403923"/>
                  </a:lnTo>
                  <a:lnTo>
                    <a:pt x="950702" y="412263"/>
                  </a:lnTo>
                  <a:lnTo>
                    <a:pt x="949869" y="417928"/>
                  </a:lnTo>
                  <a:lnTo>
                    <a:pt x="947869" y="421704"/>
                  </a:lnTo>
                  <a:lnTo>
                    <a:pt x="945870" y="423592"/>
                  </a:lnTo>
                  <a:lnTo>
                    <a:pt x="937371" y="428470"/>
                  </a:lnTo>
                  <a:lnTo>
                    <a:pt x="931372" y="433506"/>
                  </a:lnTo>
                  <a:lnTo>
                    <a:pt x="930705" y="435394"/>
                  </a:lnTo>
                  <a:lnTo>
                    <a:pt x="930705" y="436181"/>
                  </a:lnTo>
                  <a:lnTo>
                    <a:pt x="934705" y="439957"/>
                  </a:lnTo>
                  <a:lnTo>
                    <a:pt x="936704" y="443734"/>
                  </a:lnTo>
                  <a:lnTo>
                    <a:pt x="936704" y="447510"/>
                  </a:lnTo>
                  <a:lnTo>
                    <a:pt x="935371" y="451287"/>
                  </a:lnTo>
                  <a:lnTo>
                    <a:pt x="931372" y="455063"/>
                  </a:lnTo>
                  <a:lnTo>
                    <a:pt x="930705" y="454276"/>
                  </a:lnTo>
                  <a:lnTo>
                    <a:pt x="927372" y="453175"/>
                  </a:lnTo>
                  <a:lnTo>
                    <a:pt x="924706" y="452388"/>
                  </a:lnTo>
                  <a:lnTo>
                    <a:pt x="922706" y="448612"/>
                  </a:lnTo>
                  <a:lnTo>
                    <a:pt x="919373" y="442947"/>
                  </a:lnTo>
                  <a:lnTo>
                    <a:pt x="918707" y="435394"/>
                  </a:lnTo>
                  <a:lnTo>
                    <a:pt x="918707" y="430359"/>
                  </a:lnTo>
                  <a:lnTo>
                    <a:pt x="917374" y="426582"/>
                  </a:lnTo>
                  <a:lnTo>
                    <a:pt x="914707" y="424694"/>
                  </a:lnTo>
                  <a:lnTo>
                    <a:pt x="911374" y="424694"/>
                  </a:lnTo>
                  <a:lnTo>
                    <a:pt x="909375" y="425481"/>
                  </a:lnTo>
                  <a:lnTo>
                    <a:pt x="907375" y="427369"/>
                  </a:lnTo>
                  <a:lnTo>
                    <a:pt x="906708" y="429257"/>
                  </a:lnTo>
                  <a:lnTo>
                    <a:pt x="907375" y="435394"/>
                  </a:lnTo>
                  <a:lnTo>
                    <a:pt x="907375" y="437282"/>
                  </a:lnTo>
                  <a:lnTo>
                    <a:pt x="903375" y="441059"/>
                  </a:lnTo>
                  <a:lnTo>
                    <a:pt x="899376" y="441845"/>
                  </a:lnTo>
                  <a:lnTo>
                    <a:pt x="894210" y="441059"/>
                  </a:lnTo>
                  <a:lnTo>
                    <a:pt x="891377" y="438069"/>
                  </a:lnTo>
                  <a:lnTo>
                    <a:pt x="883378" y="433506"/>
                  </a:lnTo>
                  <a:lnTo>
                    <a:pt x="874213" y="431617"/>
                  </a:lnTo>
                  <a:lnTo>
                    <a:pt x="866214" y="429257"/>
                  </a:lnTo>
                  <a:lnTo>
                    <a:pt x="859048" y="427369"/>
                  </a:lnTo>
                  <a:lnTo>
                    <a:pt x="853049" y="426582"/>
                  </a:lnTo>
                  <a:lnTo>
                    <a:pt x="846217" y="424694"/>
                  </a:lnTo>
                  <a:lnTo>
                    <a:pt x="842217" y="424694"/>
                  </a:lnTo>
                  <a:lnTo>
                    <a:pt x="842217" y="420917"/>
                  </a:lnTo>
                  <a:lnTo>
                    <a:pt x="841051" y="419816"/>
                  </a:lnTo>
                  <a:lnTo>
                    <a:pt x="840217" y="419029"/>
                  </a:lnTo>
                  <a:lnTo>
                    <a:pt x="838218" y="419816"/>
                  </a:lnTo>
                  <a:lnTo>
                    <a:pt x="835052" y="419816"/>
                  </a:lnTo>
                  <a:lnTo>
                    <a:pt x="829886" y="419816"/>
                  </a:lnTo>
                  <a:lnTo>
                    <a:pt x="827053" y="419029"/>
                  </a:lnTo>
                  <a:lnTo>
                    <a:pt x="825886" y="417141"/>
                  </a:lnTo>
                  <a:lnTo>
                    <a:pt x="823886" y="415253"/>
                  </a:lnTo>
                  <a:lnTo>
                    <a:pt x="825053" y="410375"/>
                  </a:lnTo>
                  <a:lnTo>
                    <a:pt x="827886" y="402822"/>
                  </a:lnTo>
                  <a:lnTo>
                    <a:pt x="829052" y="394482"/>
                  </a:lnTo>
                  <a:lnTo>
                    <a:pt x="829052" y="391493"/>
                  </a:lnTo>
                  <a:lnTo>
                    <a:pt x="825053" y="388503"/>
                  </a:lnTo>
                  <a:lnTo>
                    <a:pt x="817054" y="385828"/>
                  </a:lnTo>
                  <a:lnTo>
                    <a:pt x="809722" y="382838"/>
                  </a:lnTo>
                  <a:lnTo>
                    <a:pt x="805056" y="382838"/>
                  </a:lnTo>
                  <a:lnTo>
                    <a:pt x="803723" y="382051"/>
                  </a:lnTo>
                  <a:lnTo>
                    <a:pt x="798557" y="380950"/>
                  </a:lnTo>
                  <a:lnTo>
                    <a:pt x="793724" y="380950"/>
                  </a:lnTo>
                  <a:lnTo>
                    <a:pt x="788558" y="383940"/>
                  </a:lnTo>
                  <a:lnTo>
                    <a:pt x="784558" y="387716"/>
                  </a:lnTo>
                  <a:lnTo>
                    <a:pt x="782559" y="388503"/>
                  </a:lnTo>
                  <a:lnTo>
                    <a:pt x="779726" y="388503"/>
                  </a:lnTo>
                  <a:lnTo>
                    <a:pt x="776560" y="384726"/>
                  </a:lnTo>
                  <a:lnTo>
                    <a:pt x="772560" y="379062"/>
                  </a:lnTo>
                  <a:lnTo>
                    <a:pt x="767727" y="374498"/>
                  </a:lnTo>
                  <a:lnTo>
                    <a:pt x="755396" y="365687"/>
                  </a:lnTo>
                  <a:lnTo>
                    <a:pt x="749397" y="361281"/>
                  </a:lnTo>
                  <a:lnTo>
                    <a:pt x="744564" y="355616"/>
                  </a:lnTo>
                  <a:lnTo>
                    <a:pt x="739398" y="350581"/>
                  </a:lnTo>
                  <a:lnTo>
                    <a:pt x="735399" y="346804"/>
                  </a:lnTo>
                  <a:lnTo>
                    <a:pt x="732566" y="345703"/>
                  </a:lnTo>
                  <a:lnTo>
                    <a:pt x="728233" y="346804"/>
                  </a:lnTo>
                  <a:lnTo>
                    <a:pt x="726233" y="347591"/>
                  </a:lnTo>
                  <a:lnTo>
                    <a:pt x="725400" y="350581"/>
                  </a:lnTo>
                  <a:lnTo>
                    <a:pt x="724233" y="353728"/>
                  </a:lnTo>
                  <a:lnTo>
                    <a:pt x="722234" y="357504"/>
                  </a:lnTo>
                  <a:lnTo>
                    <a:pt x="719401" y="361281"/>
                  </a:lnTo>
                  <a:lnTo>
                    <a:pt x="712235" y="363169"/>
                  </a:lnTo>
                  <a:lnTo>
                    <a:pt x="706236" y="363169"/>
                  </a:lnTo>
                  <a:lnTo>
                    <a:pt x="701403" y="363169"/>
                  </a:lnTo>
                  <a:lnTo>
                    <a:pt x="694904" y="359393"/>
                  </a:lnTo>
                  <a:lnTo>
                    <a:pt x="694238" y="356246"/>
                  </a:lnTo>
                  <a:lnTo>
                    <a:pt x="694238" y="354357"/>
                  </a:lnTo>
                  <a:lnTo>
                    <a:pt x="694904" y="350581"/>
                  </a:lnTo>
                  <a:lnTo>
                    <a:pt x="697404" y="343028"/>
                  </a:lnTo>
                  <a:lnTo>
                    <a:pt x="698237" y="341140"/>
                  </a:lnTo>
                  <a:lnTo>
                    <a:pt x="697404" y="338150"/>
                  </a:lnTo>
                  <a:lnTo>
                    <a:pt x="692904" y="333587"/>
                  </a:lnTo>
                  <a:lnTo>
                    <a:pt x="692904" y="330597"/>
                  </a:lnTo>
                  <a:lnTo>
                    <a:pt x="692904" y="312816"/>
                  </a:lnTo>
                  <a:lnTo>
                    <a:pt x="692904" y="306050"/>
                  </a:lnTo>
                  <a:lnTo>
                    <a:pt x="690905" y="301015"/>
                  </a:lnTo>
                  <a:lnTo>
                    <a:pt x="690905" y="298497"/>
                  </a:lnTo>
                  <a:lnTo>
                    <a:pt x="692238" y="294721"/>
                  </a:lnTo>
                  <a:lnTo>
                    <a:pt x="690905" y="291574"/>
                  </a:lnTo>
                  <a:lnTo>
                    <a:pt x="688905" y="290944"/>
                  </a:lnTo>
                  <a:lnTo>
                    <a:pt x="680906" y="288899"/>
                  </a:lnTo>
                  <a:lnTo>
                    <a:pt x="674907" y="285909"/>
                  </a:lnTo>
                  <a:lnTo>
                    <a:pt x="670907" y="285122"/>
                  </a:lnTo>
                  <a:lnTo>
                    <a:pt x="668241" y="287010"/>
                  </a:lnTo>
                  <a:lnTo>
                    <a:pt x="666241" y="289685"/>
                  </a:lnTo>
                  <a:lnTo>
                    <a:pt x="662909" y="291574"/>
                  </a:lnTo>
                  <a:lnTo>
                    <a:pt x="658909" y="290944"/>
                  </a:lnTo>
                  <a:lnTo>
                    <a:pt x="654910" y="290944"/>
                  </a:lnTo>
                  <a:lnTo>
                    <a:pt x="649744" y="287797"/>
                  </a:lnTo>
                  <a:lnTo>
                    <a:pt x="646911" y="284021"/>
                  </a:lnTo>
                  <a:lnTo>
                    <a:pt x="645744" y="280244"/>
                  </a:lnTo>
                  <a:lnTo>
                    <a:pt x="646911" y="276468"/>
                  </a:lnTo>
                  <a:lnTo>
                    <a:pt x="650910" y="271905"/>
                  </a:lnTo>
                  <a:lnTo>
                    <a:pt x="650910" y="268915"/>
                  </a:lnTo>
                  <a:lnTo>
                    <a:pt x="649744" y="268128"/>
                  </a:lnTo>
                  <a:lnTo>
                    <a:pt x="647744" y="267027"/>
                  </a:lnTo>
                  <a:lnTo>
                    <a:pt x="645744" y="262149"/>
                  </a:lnTo>
                  <a:lnTo>
                    <a:pt x="645744" y="260261"/>
                  </a:lnTo>
                  <a:lnTo>
                    <a:pt x="642911" y="254596"/>
                  </a:lnTo>
                  <a:lnTo>
                    <a:pt x="640912" y="250033"/>
                  </a:lnTo>
                  <a:lnTo>
                    <a:pt x="637745" y="245155"/>
                  </a:lnTo>
                  <a:lnTo>
                    <a:pt x="636912" y="241378"/>
                  </a:lnTo>
                  <a:lnTo>
                    <a:pt x="636912" y="237602"/>
                  </a:lnTo>
                  <a:lnTo>
                    <a:pt x="638912" y="229262"/>
                  </a:lnTo>
                  <a:lnTo>
                    <a:pt x="639745" y="222339"/>
                  </a:lnTo>
                  <a:lnTo>
                    <a:pt x="641745" y="221237"/>
                  </a:lnTo>
                  <a:lnTo>
                    <a:pt x="643744" y="221237"/>
                  </a:lnTo>
                  <a:lnTo>
                    <a:pt x="644911" y="220450"/>
                  </a:lnTo>
                  <a:lnTo>
                    <a:pt x="646911" y="216674"/>
                  </a:lnTo>
                  <a:lnTo>
                    <a:pt x="654910" y="205345"/>
                  </a:lnTo>
                  <a:lnTo>
                    <a:pt x="657743" y="201568"/>
                  </a:lnTo>
                  <a:lnTo>
                    <a:pt x="658909" y="198578"/>
                  </a:lnTo>
                  <a:lnTo>
                    <a:pt x="659742" y="196690"/>
                  </a:lnTo>
                  <a:lnTo>
                    <a:pt x="657743" y="195903"/>
                  </a:lnTo>
                  <a:lnTo>
                    <a:pt x="654910" y="194802"/>
                  </a:lnTo>
                  <a:lnTo>
                    <a:pt x="652910" y="194015"/>
                  </a:lnTo>
                  <a:lnTo>
                    <a:pt x="651743" y="189137"/>
                  </a:lnTo>
                  <a:lnTo>
                    <a:pt x="649744" y="180483"/>
                  </a:lnTo>
                  <a:lnTo>
                    <a:pt x="650910" y="180483"/>
                  </a:lnTo>
                  <a:lnTo>
                    <a:pt x="651743" y="182371"/>
                  </a:lnTo>
                  <a:lnTo>
                    <a:pt x="652910" y="182371"/>
                  </a:lnTo>
                  <a:lnTo>
                    <a:pt x="649744" y="176706"/>
                  </a:lnTo>
                  <a:lnTo>
                    <a:pt x="649744" y="172930"/>
                  </a:lnTo>
                  <a:lnTo>
                    <a:pt x="672907" y="153261"/>
                  </a:lnTo>
                  <a:lnTo>
                    <a:pt x="678906" y="146337"/>
                  </a:lnTo>
                  <a:lnTo>
                    <a:pt x="680906" y="138784"/>
                  </a:lnTo>
                  <a:lnTo>
                    <a:pt x="684239" y="135008"/>
                  </a:lnTo>
                  <a:lnTo>
                    <a:pt x="684239" y="132018"/>
                  </a:lnTo>
                  <a:lnTo>
                    <a:pt x="686905" y="125567"/>
                  </a:lnTo>
                  <a:lnTo>
                    <a:pt x="694238" y="113136"/>
                  </a:lnTo>
                  <a:lnTo>
                    <a:pt x="696237" y="107471"/>
                  </a:lnTo>
                  <a:lnTo>
                    <a:pt x="696237" y="104796"/>
                  </a:lnTo>
                  <a:lnTo>
                    <a:pt x="694904" y="102436"/>
                  </a:lnTo>
                  <a:lnTo>
                    <a:pt x="692904" y="99918"/>
                  </a:lnTo>
                  <a:lnTo>
                    <a:pt x="692238" y="98660"/>
                  </a:lnTo>
                  <a:lnTo>
                    <a:pt x="688905" y="99918"/>
                  </a:lnTo>
                  <a:lnTo>
                    <a:pt x="686239" y="100548"/>
                  </a:lnTo>
                  <a:lnTo>
                    <a:pt x="680239" y="102436"/>
                  </a:lnTo>
                  <a:lnTo>
                    <a:pt x="678240" y="103695"/>
                  </a:lnTo>
                  <a:lnTo>
                    <a:pt x="676907" y="105583"/>
                  </a:lnTo>
                  <a:lnTo>
                    <a:pt x="674240" y="106685"/>
                  </a:lnTo>
                  <a:lnTo>
                    <a:pt x="664908" y="109360"/>
                  </a:lnTo>
                  <a:lnTo>
                    <a:pt x="662909" y="110461"/>
                  </a:lnTo>
                  <a:lnTo>
                    <a:pt x="661742" y="114237"/>
                  </a:lnTo>
                  <a:lnTo>
                    <a:pt x="662909" y="122577"/>
                  </a:lnTo>
                  <a:lnTo>
                    <a:pt x="661742" y="129343"/>
                  </a:lnTo>
                  <a:lnTo>
                    <a:pt x="660909" y="133907"/>
                  </a:lnTo>
                  <a:lnTo>
                    <a:pt x="658909" y="139571"/>
                  </a:lnTo>
                  <a:lnTo>
                    <a:pt x="656909" y="142561"/>
                  </a:lnTo>
                  <a:lnTo>
                    <a:pt x="652910" y="143348"/>
                  </a:lnTo>
                  <a:lnTo>
                    <a:pt x="645744" y="142561"/>
                  </a:lnTo>
                  <a:lnTo>
                    <a:pt x="635746" y="140673"/>
                  </a:lnTo>
                  <a:lnTo>
                    <a:pt x="631746" y="139571"/>
                  </a:lnTo>
                  <a:lnTo>
                    <a:pt x="628913" y="139571"/>
                  </a:lnTo>
                  <a:lnTo>
                    <a:pt x="626580" y="138784"/>
                  </a:lnTo>
                  <a:lnTo>
                    <a:pt x="616582" y="135008"/>
                  </a:lnTo>
                  <a:lnTo>
                    <a:pt x="611749" y="135008"/>
                  </a:lnTo>
                  <a:lnTo>
                    <a:pt x="609749" y="133907"/>
                  </a:lnTo>
                  <a:lnTo>
                    <a:pt x="605750" y="135795"/>
                  </a:lnTo>
                  <a:lnTo>
                    <a:pt x="604583" y="135795"/>
                  </a:lnTo>
                  <a:lnTo>
                    <a:pt x="604583" y="139571"/>
                  </a:lnTo>
                  <a:lnTo>
                    <a:pt x="605750" y="141459"/>
                  </a:lnTo>
                  <a:lnTo>
                    <a:pt x="607749" y="142561"/>
                  </a:lnTo>
                  <a:lnTo>
                    <a:pt x="614582" y="143348"/>
                  </a:lnTo>
                  <a:lnTo>
                    <a:pt x="619748" y="144449"/>
                  </a:lnTo>
                  <a:lnTo>
                    <a:pt x="622581" y="149484"/>
                  </a:lnTo>
                  <a:lnTo>
                    <a:pt x="623747" y="155149"/>
                  </a:lnTo>
                  <a:lnTo>
                    <a:pt x="622581" y="158926"/>
                  </a:lnTo>
                  <a:lnTo>
                    <a:pt x="619748" y="164590"/>
                  </a:lnTo>
                  <a:lnTo>
                    <a:pt x="615748" y="169153"/>
                  </a:lnTo>
                  <a:lnTo>
                    <a:pt x="612582" y="172930"/>
                  </a:lnTo>
                  <a:lnTo>
                    <a:pt x="607749" y="175920"/>
                  </a:lnTo>
                  <a:lnTo>
                    <a:pt x="604583" y="175920"/>
                  </a:lnTo>
                  <a:lnTo>
                    <a:pt x="602583" y="175920"/>
                  </a:lnTo>
                  <a:lnTo>
                    <a:pt x="599751" y="175920"/>
                  </a:lnTo>
                  <a:lnTo>
                    <a:pt x="587419" y="177808"/>
                  </a:lnTo>
                  <a:lnTo>
                    <a:pt x="583419" y="177808"/>
                  </a:lnTo>
                  <a:lnTo>
                    <a:pt x="580586" y="177808"/>
                  </a:lnTo>
                  <a:lnTo>
                    <a:pt x="573254" y="172143"/>
                  </a:lnTo>
                  <a:lnTo>
                    <a:pt x="568588" y="166478"/>
                  </a:lnTo>
                  <a:lnTo>
                    <a:pt x="568588" y="164590"/>
                  </a:lnTo>
                  <a:lnTo>
                    <a:pt x="569255" y="163331"/>
                  </a:lnTo>
                  <a:lnTo>
                    <a:pt x="568588" y="161443"/>
                  </a:lnTo>
                  <a:lnTo>
                    <a:pt x="566588" y="160814"/>
                  </a:lnTo>
                  <a:lnTo>
                    <a:pt x="564589" y="160814"/>
                  </a:lnTo>
                  <a:lnTo>
                    <a:pt x="560589" y="161443"/>
                  </a:lnTo>
                  <a:lnTo>
                    <a:pt x="555257" y="164590"/>
                  </a:lnTo>
                  <a:lnTo>
                    <a:pt x="553257" y="168367"/>
                  </a:lnTo>
                  <a:lnTo>
                    <a:pt x="552090" y="172143"/>
                  </a:lnTo>
                  <a:lnTo>
                    <a:pt x="553257" y="179696"/>
                  </a:lnTo>
                  <a:lnTo>
                    <a:pt x="556090" y="192127"/>
                  </a:lnTo>
                  <a:lnTo>
                    <a:pt x="559256" y="205345"/>
                  </a:lnTo>
                  <a:lnTo>
                    <a:pt x="559256" y="211009"/>
                  </a:lnTo>
                  <a:lnTo>
                    <a:pt x="559256" y="216674"/>
                  </a:lnTo>
                  <a:lnTo>
                    <a:pt x="558090" y="220450"/>
                  </a:lnTo>
                  <a:lnTo>
                    <a:pt x="556090" y="223125"/>
                  </a:lnTo>
                  <a:lnTo>
                    <a:pt x="549257" y="227374"/>
                  </a:lnTo>
                  <a:lnTo>
                    <a:pt x="542092" y="231150"/>
                  </a:lnTo>
                  <a:lnTo>
                    <a:pt x="532093" y="231937"/>
                  </a:lnTo>
                  <a:lnTo>
                    <a:pt x="525261" y="231937"/>
                  </a:lnTo>
                  <a:lnTo>
                    <a:pt x="520095" y="230049"/>
                  </a:lnTo>
                  <a:lnTo>
                    <a:pt x="516095" y="228161"/>
                  </a:lnTo>
                  <a:lnTo>
                    <a:pt x="514096" y="225014"/>
                  </a:lnTo>
                  <a:lnTo>
                    <a:pt x="514096" y="222339"/>
                  </a:lnTo>
                  <a:lnTo>
                    <a:pt x="530093" y="192914"/>
                  </a:lnTo>
                  <a:lnTo>
                    <a:pt x="533260" y="188350"/>
                  </a:lnTo>
                  <a:lnTo>
                    <a:pt x="538092" y="182371"/>
                  </a:lnTo>
                  <a:lnTo>
                    <a:pt x="540092" y="177808"/>
                  </a:lnTo>
                  <a:lnTo>
                    <a:pt x="541259" y="174818"/>
                  </a:lnTo>
                  <a:lnTo>
                    <a:pt x="541259" y="172143"/>
                  </a:lnTo>
                  <a:lnTo>
                    <a:pt x="520928" y="159555"/>
                  </a:lnTo>
                  <a:lnTo>
                    <a:pt x="516929" y="160814"/>
                  </a:lnTo>
                  <a:lnTo>
                    <a:pt x="514096" y="163331"/>
                  </a:lnTo>
                  <a:lnTo>
                    <a:pt x="508096" y="168367"/>
                  </a:lnTo>
                  <a:lnTo>
                    <a:pt x="502930" y="170255"/>
                  </a:lnTo>
                  <a:lnTo>
                    <a:pt x="498098" y="172930"/>
                  </a:lnTo>
                  <a:lnTo>
                    <a:pt x="494932" y="175920"/>
                  </a:lnTo>
                  <a:lnTo>
                    <a:pt x="488932" y="180483"/>
                  </a:lnTo>
                  <a:lnTo>
                    <a:pt x="483766" y="181584"/>
                  </a:lnTo>
                  <a:lnTo>
                    <a:pt x="478934" y="182371"/>
                  </a:lnTo>
                  <a:lnTo>
                    <a:pt x="475768" y="184259"/>
                  </a:lnTo>
                  <a:lnTo>
                    <a:pt x="475768" y="187249"/>
                  </a:lnTo>
                  <a:lnTo>
                    <a:pt x="476934" y="188350"/>
                  </a:lnTo>
                  <a:lnTo>
                    <a:pt x="475768" y="189137"/>
                  </a:lnTo>
                  <a:lnTo>
                    <a:pt x="473768" y="191025"/>
                  </a:lnTo>
                  <a:lnTo>
                    <a:pt x="469768" y="192127"/>
                  </a:lnTo>
                  <a:lnTo>
                    <a:pt x="464936" y="194015"/>
                  </a:lnTo>
                  <a:lnTo>
                    <a:pt x="459770" y="192127"/>
                  </a:lnTo>
                  <a:lnTo>
                    <a:pt x="456937" y="189137"/>
                  </a:lnTo>
                  <a:lnTo>
                    <a:pt x="454437" y="184259"/>
                  </a:lnTo>
                  <a:lnTo>
                    <a:pt x="453771" y="182371"/>
                  </a:lnTo>
                  <a:lnTo>
                    <a:pt x="454437" y="180483"/>
                  </a:lnTo>
                  <a:lnTo>
                    <a:pt x="455770" y="179696"/>
                  </a:lnTo>
                  <a:lnTo>
                    <a:pt x="456937" y="178595"/>
                  </a:lnTo>
                  <a:lnTo>
                    <a:pt x="456937" y="174818"/>
                  </a:lnTo>
                  <a:lnTo>
                    <a:pt x="455770" y="174031"/>
                  </a:lnTo>
                  <a:lnTo>
                    <a:pt x="452437" y="172930"/>
                  </a:lnTo>
                  <a:lnTo>
                    <a:pt x="449771" y="170255"/>
                  </a:lnTo>
                  <a:lnTo>
                    <a:pt x="446438" y="168367"/>
                  </a:lnTo>
                  <a:lnTo>
                    <a:pt x="444438" y="168367"/>
                  </a:lnTo>
                  <a:lnTo>
                    <a:pt x="440439" y="170255"/>
                  </a:lnTo>
                  <a:lnTo>
                    <a:pt x="437773" y="174818"/>
                  </a:lnTo>
                  <a:lnTo>
                    <a:pt x="433773" y="179696"/>
                  </a:lnTo>
                  <a:lnTo>
                    <a:pt x="430440" y="182371"/>
                  </a:lnTo>
                  <a:lnTo>
                    <a:pt x="429607" y="184259"/>
                  </a:lnTo>
                  <a:lnTo>
                    <a:pt x="429607" y="188350"/>
                  </a:lnTo>
                  <a:lnTo>
                    <a:pt x="430440" y="192914"/>
                  </a:lnTo>
                  <a:lnTo>
                    <a:pt x="430440" y="196690"/>
                  </a:lnTo>
                  <a:lnTo>
                    <a:pt x="429607" y="197792"/>
                  </a:lnTo>
                  <a:lnTo>
                    <a:pt x="427607" y="202355"/>
                  </a:lnTo>
                  <a:lnTo>
                    <a:pt x="427607" y="205345"/>
                  </a:lnTo>
                  <a:lnTo>
                    <a:pt x="424441" y="208020"/>
                  </a:lnTo>
                  <a:lnTo>
                    <a:pt x="396445" y="194802"/>
                  </a:lnTo>
                  <a:lnTo>
                    <a:pt x="392446" y="192914"/>
                  </a:lnTo>
                  <a:lnTo>
                    <a:pt x="389279" y="188350"/>
                  </a:lnTo>
                  <a:lnTo>
                    <a:pt x="388446" y="186462"/>
                  </a:lnTo>
                  <a:lnTo>
                    <a:pt x="386113" y="183473"/>
                  </a:lnTo>
                  <a:lnTo>
                    <a:pt x="384113" y="179696"/>
                  </a:lnTo>
                  <a:lnTo>
                    <a:pt x="382114" y="176706"/>
                  </a:lnTo>
                  <a:lnTo>
                    <a:pt x="379281" y="174818"/>
                  </a:lnTo>
                  <a:lnTo>
                    <a:pt x="378114" y="174818"/>
                  </a:lnTo>
                  <a:lnTo>
                    <a:pt x="373282" y="175920"/>
                  </a:lnTo>
                  <a:lnTo>
                    <a:pt x="370115" y="177808"/>
                  </a:lnTo>
                  <a:lnTo>
                    <a:pt x="367282" y="180483"/>
                  </a:lnTo>
                  <a:lnTo>
                    <a:pt x="366116" y="184259"/>
                  </a:lnTo>
                  <a:lnTo>
                    <a:pt x="366116" y="194802"/>
                  </a:lnTo>
                  <a:lnTo>
                    <a:pt x="368116" y="198578"/>
                  </a:lnTo>
                  <a:lnTo>
                    <a:pt x="367282" y="200467"/>
                  </a:lnTo>
                  <a:lnTo>
                    <a:pt x="364116" y="203456"/>
                  </a:lnTo>
                  <a:lnTo>
                    <a:pt x="358117" y="208020"/>
                  </a:lnTo>
                  <a:lnTo>
                    <a:pt x="352118" y="211796"/>
                  </a:lnTo>
                  <a:lnTo>
                    <a:pt x="346119" y="212897"/>
                  </a:lnTo>
                  <a:lnTo>
                    <a:pt x="342119" y="211009"/>
                  </a:lnTo>
                  <a:lnTo>
                    <a:pt x="334787" y="213684"/>
                  </a:lnTo>
                  <a:lnTo>
                    <a:pt x="326121" y="217461"/>
                  </a:lnTo>
                  <a:lnTo>
                    <a:pt x="316789" y="221237"/>
                  </a:lnTo>
                  <a:lnTo>
                    <a:pt x="314790" y="224227"/>
                  </a:lnTo>
                  <a:lnTo>
                    <a:pt x="312790" y="226115"/>
                  </a:lnTo>
                  <a:lnTo>
                    <a:pt x="308790" y="226115"/>
                  </a:lnTo>
                  <a:lnTo>
                    <a:pt x="303624" y="227374"/>
                  </a:lnTo>
                  <a:lnTo>
                    <a:pt x="302791" y="226115"/>
                  </a:lnTo>
                  <a:lnTo>
                    <a:pt x="300792" y="225014"/>
                  </a:lnTo>
                  <a:lnTo>
                    <a:pt x="301625" y="223125"/>
                  </a:lnTo>
                  <a:lnTo>
                    <a:pt x="302791" y="221237"/>
                  </a:lnTo>
                  <a:lnTo>
                    <a:pt x="303624" y="218562"/>
                  </a:lnTo>
                  <a:lnTo>
                    <a:pt x="304791" y="215572"/>
                  </a:lnTo>
                  <a:lnTo>
                    <a:pt x="304791" y="212897"/>
                  </a:lnTo>
                  <a:lnTo>
                    <a:pt x="305624" y="209908"/>
                  </a:lnTo>
                  <a:lnTo>
                    <a:pt x="306791" y="209121"/>
                  </a:lnTo>
                  <a:lnTo>
                    <a:pt x="307624" y="209908"/>
                  </a:lnTo>
                  <a:lnTo>
                    <a:pt x="308790" y="209908"/>
                  </a:lnTo>
                  <a:lnTo>
                    <a:pt x="309624" y="207233"/>
                  </a:lnTo>
                  <a:lnTo>
                    <a:pt x="311623" y="192127"/>
                  </a:lnTo>
                  <a:lnTo>
                    <a:pt x="310790" y="189137"/>
                  </a:lnTo>
                  <a:lnTo>
                    <a:pt x="309624" y="187249"/>
                  </a:lnTo>
                  <a:lnTo>
                    <a:pt x="306791" y="186462"/>
                  </a:lnTo>
                  <a:lnTo>
                    <a:pt x="301625" y="185361"/>
                  </a:lnTo>
                  <a:lnTo>
                    <a:pt x="296792" y="184259"/>
                  </a:lnTo>
                  <a:lnTo>
                    <a:pt x="283627" y="180483"/>
                  </a:lnTo>
                  <a:lnTo>
                    <a:pt x="279628" y="180483"/>
                  </a:lnTo>
                  <a:lnTo>
                    <a:pt x="274462" y="180483"/>
                  </a:lnTo>
                  <a:lnTo>
                    <a:pt x="270462" y="180483"/>
                  </a:lnTo>
                  <a:lnTo>
                    <a:pt x="265630" y="180483"/>
                  </a:lnTo>
                  <a:lnTo>
                    <a:pt x="263630" y="181584"/>
                  </a:lnTo>
                  <a:lnTo>
                    <a:pt x="261630" y="183473"/>
                  </a:lnTo>
                  <a:lnTo>
                    <a:pt x="260464" y="185361"/>
                  </a:lnTo>
                  <a:lnTo>
                    <a:pt x="261630" y="189137"/>
                  </a:lnTo>
                  <a:lnTo>
                    <a:pt x="263630" y="191025"/>
                  </a:lnTo>
                  <a:lnTo>
                    <a:pt x="263630" y="194015"/>
                  </a:lnTo>
                  <a:lnTo>
                    <a:pt x="263630" y="195903"/>
                  </a:lnTo>
                  <a:lnTo>
                    <a:pt x="261630" y="198578"/>
                  </a:lnTo>
                  <a:lnTo>
                    <a:pt x="257631" y="201568"/>
                  </a:lnTo>
                  <a:lnTo>
                    <a:pt x="250465" y="203456"/>
                  </a:lnTo>
                  <a:lnTo>
                    <a:pt x="247299" y="203456"/>
                  </a:lnTo>
                  <a:lnTo>
                    <a:pt x="243299" y="202355"/>
                  </a:lnTo>
                  <a:lnTo>
                    <a:pt x="238467" y="198578"/>
                  </a:lnTo>
                  <a:lnTo>
                    <a:pt x="234467" y="196690"/>
                  </a:lnTo>
                  <a:lnTo>
                    <a:pt x="222469" y="195903"/>
                  </a:lnTo>
                  <a:lnTo>
                    <a:pt x="219303" y="195903"/>
                  </a:lnTo>
                  <a:lnTo>
                    <a:pt x="215303" y="192914"/>
                  </a:lnTo>
                  <a:lnTo>
                    <a:pt x="213970" y="190239"/>
                  </a:lnTo>
                  <a:lnTo>
                    <a:pt x="215303" y="188350"/>
                  </a:lnTo>
                  <a:lnTo>
                    <a:pt x="218470" y="183473"/>
                  </a:lnTo>
                  <a:lnTo>
                    <a:pt x="222469" y="181584"/>
                  </a:lnTo>
                  <a:lnTo>
                    <a:pt x="227302" y="179696"/>
                  </a:lnTo>
                  <a:lnTo>
                    <a:pt x="232468" y="176706"/>
                  </a:lnTo>
                  <a:lnTo>
                    <a:pt x="238467" y="171042"/>
                  </a:lnTo>
                  <a:lnTo>
                    <a:pt x="239300" y="169153"/>
                  </a:lnTo>
                  <a:lnTo>
                    <a:pt x="239300" y="165377"/>
                  </a:lnTo>
                  <a:lnTo>
                    <a:pt x="239300" y="157667"/>
                  </a:lnTo>
                  <a:lnTo>
                    <a:pt x="226468" y="151373"/>
                  </a:lnTo>
                  <a:lnTo>
                    <a:pt x="224469" y="153261"/>
                  </a:lnTo>
                  <a:lnTo>
                    <a:pt x="222469" y="157037"/>
                  </a:lnTo>
                  <a:lnTo>
                    <a:pt x="218470" y="159555"/>
                  </a:lnTo>
                  <a:lnTo>
                    <a:pt x="215303" y="160814"/>
                  </a:lnTo>
                  <a:lnTo>
                    <a:pt x="211304" y="161443"/>
                  </a:lnTo>
                  <a:lnTo>
                    <a:pt x="205305" y="162702"/>
                  </a:lnTo>
                  <a:lnTo>
                    <a:pt x="193973" y="165377"/>
                  </a:lnTo>
                  <a:lnTo>
                    <a:pt x="181141" y="166478"/>
                  </a:lnTo>
                  <a:lnTo>
                    <a:pt x="174809" y="167265"/>
                  </a:lnTo>
                  <a:lnTo>
                    <a:pt x="169976" y="165377"/>
                  </a:lnTo>
                  <a:lnTo>
                    <a:pt x="166810" y="163331"/>
                  </a:lnTo>
                  <a:lnTo>
                    <a:pt x="162810" y="158926"/>
                  </a:lnTo>
                  <a:lnTo>
                    <a:pt x="159978" y="157037"/>
                  </a:lnTo>
                  <a:lnTo>
                    <a:pt x="157978" y="155149"/>
                  </a:lnTo>
                  <a:lnTo>
                    <a:pt x="156811" y="153261"/>
                  </a:lnTo>
                  <a:lnTo>
                    <a:pt x="156811" y="149484"/>
                  </a:lnTo>
                  <a:lnTo>
                    <a:pt x="157978" y="146337"/>
                  </a:lnTo>
                  <a:lnTo>
                    <a:pt x="158811" y="144449"/>
                  </a:lnTo>
                  <a:lnTo>
                    <a:pt x="158811" y="140673"/>
                  </a:lnTo>
                  <a:lnTo>
                    <a:pt x="156811" y="135008"/>
                  </a:lnTo>
                  <a:lnTo>
                    <a:pt x="154812" y="131231"/>
                  </a:lnTo>
                  <a:lnTo>
                    <a:pt x="153978" y="129343"/>
                  </a:lnTo>
                  <a:lnTo>
                    <a:pt x="150812" y="127455"/>
                  </a:lnTo>
                  <a:lnTo>
                    <a:pt x="148812" y="127455"/>
                  </a:lnTo>
                  <a:lnTo>
                    <a:pt x="141647" y="127455"/>
                  </a:lnTo>
                  <a:lnTo>
                    <a:pt x="135648" y="127455"/>
                  </a:lnTo>
                  <a:lnTo>
                    <a:pt x="130815" y="127455"/>
                  </a:lnTo>
                  <a:lnTo>
                    <a:pt x="125649" y="128242"/>
                  </a:lnTo>
                  <a:lnTo>
                    <a:pt x="122816" y="130130"/>
                  </a:lnTo>
                  <a:lnTo>
                    <a:pt x="121649" y="133120"/>
                  </a:lnTo>
                  <a:lnTo>
                    <a:pt x="120816" y="138784"/>
                  </a:lnTo>
                  <a:lnTo>
                    <a:pt x="120816" y="144449"/>
                  </a:lnTo>
                  <a:lnTo>
                    <a:pt x="119650" y="148226"/>
                  </a:lnTo>
                  <a:lnTo>
                    <a:pt x="115650" y="155149"/>
                  </a:lnTo>
                  <a:lnTo>
                    <a:pt x="109651" y="160814"/>
                  </a:lnTo>
                  <a:lnTo>
                    <a:pt x="103652" y="168367"/>
                  </a:lnTo>
                  <a:lnTo>
                    <a:pt x="98319" y="174031"/>
                  </a:lnTo>
                  <a:lnTo>
                    <a:pt x="97653" y="177808"/>
                  </a:lnTo>
                  <a:lnTo>
                    <a:pt x="96320" y="183473"/>
                  </a:lnTo>
                  <a:lnTo>
                    <a:pt x="95653" y="191025"/>
                  </a:lnTo>
                  <a:lnTo>
                    <a:pt x="94320" y="197792"/>
                  </a:lnTo>
                  <a:lnTo>
                    <a:pt x="91654" y="206131"/>
                  </a:lnTo>
                  <a:lnTo>
                    <a:pt x="90320" y="211009"/>
                  </a:lnTo>
                  <a:lnTo>
                    <a:pt x="88321" y="215572"/>
                  </a:lnTo>
                  <a:lnTo>
                    <a:pt x="87654" y="224227"/>
                  </a:lnTo>
                  <a:lnTo>
                    <a:pt x="85654" y="239490"/>
                  </a:lnTo>
                  <a:lnTo>
                    <a:pt x="82322" y="257586"/>
                  </a:lnTo>
                  <a:lnTo>
                    <a:pt x="78322" y="268915"/>
                  </a:lnTo>
                  <a:lnTo>
                    <a:pt x="73156" y="275681"/>
                  </a:lnTo>
                  <a:lnTo>
                    <a:pt x="69157" y="278356"/>
                  </a:lnTo>
                  <a:lnTo>
                    <a:pt x="68323" y="278356"/>
                  </a:lnTo>
                  <a:lnTo>
                    <a:pt x="63157" y="281346"/>
                  </a:lnTo>
                  <a:lnTo>
                    <a:pt x="61158" y="282133"/>
                  </a:lnTo>
                  <a:lnTo>
                    <a:pt x="58325" y="282133"/>
                  </a:lnTo>
                  <a:lnTo>
                    <a:pt x="54325" y="280244"/>
                  </a:lnTo>
                  <a:lnTo>
                    <a:pt x="31162" y="241378"/>
                  </a:lnTo>
                  <a:lnTo>
                    <a:pt x="21996" y="185361"/>
                  </a:lnTo>
                  <a:lnTo>
                    <a:pt x="23163" y="180483"/>
                  </a:lnTo>
                  <a:lnTo>
                    <a:pt x="23996" y="176706"/>
                  </a:lnTo>
                  <a:lnTo>
                    <a:pt x="27162" y="174031"/>
                  </a:lnTo>
                  <a:lnTo>
                    <a:pt x="31162" y="172930"/>
                  </a:lnTo>
                  <a:lnTo>
                    <a:pt x="33995" y="172930"/>
                  </a:lnTo>
                  <a:lnTo>
                    <a:pt x="35995" y="174031"/>
                  </a:lnTo>
                  <a:lnTo>
                    <a:pt x="39994" y="176706"/>
                  </a:lnTo>
                  <a:lnTo>
                    <a:pt x="44327" y="178595"/>
                  </a:lnTo>
                  <a:lnTo>
                    <a:pt x="46326" y="178595"/>
                  </a:lnTo>
                  <a:lnTo>
                    <a:pt x="54325" y="176706"/>
                  </a:lnTo>
                  <a:lnTo>
                    <a:pt x="61158" y="175920"/>
                  </a:lnTo>
                  <a:lnTo>
                    <a:pt x="69157" y="172143"/>
                  </a:lnTo>
                  <a:lnTo>
                    <a:pt x="80322" y="160814"/>
                  </a:lnTo>
                  <a:lnTo>
                    <a:pt x="86321" y="150114"/>
                  </a:lnTo>
                  <a:lnTo>
                    <a:pt x="88321" y="144449"/>
                  </a:lnTo>
                  <a:lnTo>
                    <a:pt x="88321" y="139571"/>
                  </a:lnTo>
                  <a:lnTo>
                    <a:pt x="88321" y="133120"/>
                  </a:lnTo>
                  <a:lnTo>
                    <a:pt x="88321" y="126354"/>
                  </a:lnTo>
                  <a:lnTo>
                    <a:pt x="85654" y="114237"/>
                  </a:lnTo>
                  <a:lnTo>
                    <a:pt x="82322" y="102436"/>
                  </a:lnTo>
                  <a:lnTo>
                    <a:pt x="81655" y="98660"/>
                  </a:lnTo>
                  <a:lnTo>
                    <a:pt x="78322" y="85442"/>
                  </a:lnTo>
                  <a:lnTo>
                    <a:pt x="76322" y="73326"/>
                  </a:lnTo>
                  <a:lnTo>
                    <a:pt x="72323" y="64671"/>
                  </a:lnTo>
                  <a:lnTo>
                    <a:pt x="68323" y="57118"/>
                  </a:lnTo>
                  <a:lnTo>
                    <a:pt x="62324" y="48464"/>
                  </a:lnTo>
                  <a:lnTo>
                    <a:pt x="55159" y="40124"/>
                  </a:lnTo>
                  <a:lnTo>
                    <a:pt x="48326" y="34460"/>
                  </a:lnTo>
                  <a:lnTo>
                    <a:pt x="35161" y="22029"/>
                  </a:lnTo>
                  <a:lnTo>
                    <a:pt x="19997" y="11329"/>
                  </a:lnTo>
                  <a:lnTo>
                    <a:pt x="6832" y="4877"/>
                  </a:lnTo>
                  <a:lnTo>
                    <a:pt x="0" y="1888"/>
                  </a:lnTo>
                  <a:lnTo>
                    <a:pt x="0" y="0"/>
                  </a:lnTo>
                </a:path>
                <a:path w="1287145" h="455294">
                  <a:moveTo>
                    <a:pt x="255631" y="190239"/>
                  </a:moveTo>
                  <a:lnTo>
                    <a:pt x="256464" y="184259"/>
                  </a:lnTo>
                  <a:lnTo>
                    <a:pt x="257631" y="179696"/>
                  </a:lnTo>
                  <a:lnTo>
                    <a:pt x="259631" y="176706"/>
                  </a:lnTo>
                  <a:lnTo>
                    <a:pt x="264463" y="176706"/>
                  </a:lnTo>
                  <a:lnTo>
                    <a:pt x="269629" y="176706"/>
                  </a:lnTo>
                  <a:lnTo>
                    <a:pt x="274462" y="178595"/>
                  </a:lnTo>
                  <a:lnTo>
                    <a:pt x="277628" y="176706"/>
                  </a:lnTo>
                  <a:lnTo>
                    <a:pt x="279628" y="177808"/>
                  </a:lnTo>
                  <a:lnTo>
                    <a:pt x="282461" y="178595"/>
                  </a:lnTo>
                  <a:lnTo>
                    <a:pt x="293626" y="182371"/>
                  </a:lnTo>
                  <a:lnTo>
                    <a:pt x="293626" y="181584"/>
                  </a:lnTo>
                  <a:lnTo>
                    <a:pt x="293626" y="180483"/>
                  </a:lnTo>
                  <a:lnTo>
                    <a:pt x="291626" y="180483"/>
                  </a:lnTo>
                  <a:lnTo>
                    <a:pt x="290793" y="179696"/>
                  </a:lnTo>
                  <a:lnTo>
                    <a:pt x="294792" y="179696"/>
                  </a:lnTo>
                  <a:lnTo>
                    <a:pt x="297625" y="180483"/>
                  </a:lnTo>
                  <a:lnTo>
                    <a:pt x="302791" y="182371"/>
                  </a:lnTo>
                  <a:lnTo>
                    <a:pt x="306791" y="184259"/>
                  </a:lnTo>
                  <a:lnTo>
                    <a:pt x="310790" y="185361"/>
                  </a:lnTo>
                  <a:lnTo>
                    <a:pt x="314790" y="187249"/>
                  </a:lnTo>
                  <a:lnTo>
                    <a:pt x="314790" y="189137"/>
                  </a:lnTo>
                  <a:lnTo>
                    <a:pt x="314790" y="192127"/>
                  </a:lnTo>
                  <a:lnTo>
                    <a:pt x="313623" y="194802"/>
                  </a:lnTo>
                  <a:lnTo>
                    <a:pt x="311623" y="208020"/>
                  </a:lnTo>
                  <a:lnTo>
                    <a:pt x="310790" y="211796"/>
                  </a:lnTo>
                  <a:lnTo>
                    <a:pt x="307624" y="217461"/>
                  </a:lnTo>
                  <a:lnTo>
                    <a:pt x="305624" y="220450"/>
                  </a:lnTo>
                  <a:lnTo>
                    <a:pt x="306791" y="222339"/>
                  </a:lnTo>
                  <a:lnTo>
                    <a:pt x="307624" y="223125"/>
                  </a:lnTo>
                  <a:lnTo>
                    <a:pt x="309624" y="223125"/>
                  </a:lnTo>
                  <a:lnTo>
                    <a:pt x="312790" y="221237"/>
                  </a:lnTo>
                  <a:lnTo>
                    <a:pt x="316789" y="218562"/>
                  </a:lnTo>
                  <a:lnTo>
                    <a:pt x="326121" y="215572"/>
                  </a:lnTo>
                  <a:lnTo>
                    <a:pt x="334120" y="211009"/>
                  </a:lnTo>
                  <a:lnTo>
                    <a:pt x="340119" y="209121"/>
                  </a:lnTo>
                  <a:lnTo>
                    <a:pt x="350118" y="208020"/>
                  </a:lnTo>
                  <a:lnTo>
                    <a:pt x="353284" y="207233"/>
                  </a:lnTo>
                  <a:lnTo>
                    <a:pt x="360117" y="204243"/>
                  </a:lnTo>
                  <a:lnTo>
                    <a:pt x="362116" y="203456"/>
                  </a:lnTo>
                  <a:lnTo>
                    <a:pt x="365283" y="200467"/>
                  </a:lnTo>
                  <a:lnTo>
                    <a:pt x="365283" y="197792"/>
                  </a:lnTo>
                  <a:lnTo>
                    <a:pt x="363283" y="196690"/>
                  </a:lnTo>
                  <a:lnTo>
                    <a:pt x="362116" y="195903"/>
                  </a:lnTo>
                  <a:lnTo>
                    <a:pt x="364116" y="186462"/>
                  </a:lnTo>
                  <a:lnTo>
                    <a:pt x="365283" y="180483"/>
                  </a:lnTo>
                  <a:lnTo>
                    <a:pt x="368116" y="176706"/>
                  </a:lnTo>
                  <a:lnTo>
                    <a:pt x="371282" y="174031"/>
                  </a:lnTo>
                  <a:lnTo>
                    <a:pt x="377281" y="172143"/>
                  </a:lnTo>
                  <a:lnTo>
                    <a:pt x="382114" y="171042"/>
                  </a:lnTo>
                  <a:lnTo>
                    <a:pt x="384113" y="172143"/>
                  </a:lnTo>
                  <a:lnTo>
                    <a:pt x="384113" y="172930"/>
                  </a:lnTo>
                  <a:lnTo>
                    <a:pt x="386113" y="179696"/>
                  </a:lnTo>
                  <a:lnTo>
                    <a:pt x="387280" y="181584"/>
                  </a:lnTo>
                  <a:lnTo>
                    <a:pt x="389279" y="183473"/>
                  </a:lnTo>
                  <a:lnTo>
                    <a:pt x="392446" y="185361"/>
                  </a:lnTo>
                  <a:lnTo>
                    <a:pt x="393279" y="188350"/>
                  </a:lnTo>
                  <a:lnTo>
                    <a:pt x="394445" y="191025"/>
                  </a:lnTo>
                  <a:lnTo>
                    <a:pt x="397278" y="194015"/>
                  </a:lnTo>
                  <a:lnTo>
                    <a:pt x="400445" y="195903"/>
                  </a:lnTo>
                  <a:lnTo>
                    <a:pt x="403277" y="196690"/>
                  </a:lnTo>
                  <a:lnTo>
                    <a:pt x="405277" y="197792"/>
                  </a:lnTo>
                  <a:lnTo>
                    <a:pt x="410443" y="200467"/>
                  </a:lnTo>
                  <a:lnTo>
                    <a:pt x="416442" y="204243"/>
                  </a:lnTo>
                  <a:lnTo>
                    <a:pt x="418442" y="205345"/>
                  </a:lnTo>
                  <a:lnTo>
                    <a:pt x="421275" y="206131"/>
                  </a:lnTo>
                  <a:lnTo>
                    <a:pt x="423608" y="204243"/>
                  </a:lnTo>
                  <a:lnTo>
                    <a:pt x="426441" y="198578"/>
                  </a:lnTo>
                  <a:lnTo>
                    <a:pt x="428441" y="195903"/>
                  </a:lnTo>
                  <a:lnTo>
                    <a:pt x="429607" y="192914"/>
                  </a:lnTo>
                  <a:lnTo>
                    <a:pt x="427607" y="191025"/>
                  </a:lnTo>
                  <a:lnTo>
                    <a:pt x="426441" y="187249"/>
                  </a:lnTo>
                  <a:lnTo>
                    <a:pt x="428441" y="179696"/>
                  </a:lnTo>
                  <a:lnTo>
                    <a:pt x="433773" y="174031"/>
                  </a:lnTo>
                  <a:lnTo>
                    <a:pt x="437773" y="168367"/>
                  </a:lnTo>
                  <a:lnTo>
                    <a:pt x="441772" y="165377"/>
                  </a:lnTo>
                  <a:lnTo>
                    <a:pt x="443772" y="165377"/>
                  </a:lnTo>
                  <a:lnTo>
                    <a:pt x="449771" y="167265"/>
                  </a:lnTo>
                  <a:lnTo>
                    <a:pt x="456937" y="171042"/>
                  </a:lnTo>
                  <a:lnTo>
                    <a:pt x="458937" y="174031"/>
                  </a:lnTo>
                  <a:lnTo>
                    <a:pt x="458937" y="175920"/>
                  </a:lnTo>
                  <a:lnTo>
                    <a:pt x="458937" y="177808"/>
                  </a:lnTo>
                  <a:lnTo>
                    <a:pt x="457770" y="180483"/>
                  </a:lnTo>
                  <a:lnTo>
                    <a:pt x="457770" y="184259"/>
                  </a:lnTo>
                  <a:lnTo>
                    <a:pt x="458937" y="187249"/>
                  </a:lnTo>
                  <a:lnTo>
                    <a:pt x="461769" y="189137"/>
                  </a:lnTo>
                  <a:lnTo>
                    <a:pt x="464936" y="190239"/>
                  </a:lnTo>
                  <a:lnTo>
                    <a:pt x="465769" y="191025"/>
                  </a:lnTo>
                  <a:lnTo>
                    <a:pt x="470935" y="189137"/>
                  </a:lnTo>
                  <a:lnTo>
                    <a:pt x="473768" y="188350"/>
                  </a:lnTo>
                  <a:lnTo>
                    <a:pt x="473768" y="187249"/>
                  </a:lnTo>
                  <a:lnTo>
                    <a:pt x="471768" y="187249"/>
                  </a:lnTo>
                  <a:lnTo>
                    <a:pt x="470935" y="186462"/>
                  </a:lnTo>
                  <a:lnTo>
                    <a:pt x="471768" y="185361"/>
                  </a:lnTo>
                  <a:lnTo>
                    <a:pt x="473768" y="182371"/>
                  </a:lnTo>
                  <a:lnTo>
                    <a:pt x="473768" y="179696"/>
                  </a:lnTo>
                  <a:lnTo>
                    <a:pt x="476934" y="178595"/>
                  </a:lnTo>
                  <a:lnTo>
                    <a:pt x="479767" y="179696"/>
                  </a:lnTo>
                  <a:lnTo>
                    <a:pt x="483766" y="179696"/>
                  </a:lnTo>
                  <a:lnTo>
                    <a:pt x="486933" y="176706"/>
                  </a:lnTo>
                  <a:lnTo>
                    <a:pt x="492099" y="172930"/>
                  </a:lnTo>
                  <a:lnTo>
                    <a:pt x="496931" y="170255"/>
                  </a:lnTo>
                  <a:lnTo>
                    <a:pt x="500931" y="167265"/>
                  </a:lnTo>
                  <a:lnTo>
                    <a:pt x="506930" y="164590"/>
                  </a:lnTo>
                  <a:lnTo>
                    <a:pt x="512096" y="161443"/>
                  </a:lnTo>
                  <a:lnTo>
                    <a:pt x="516095" y="158926"/>
                  </a:lnTo>
                  <a:lnTo>
                    <a:pt x="522095" y="157667"/>
                  </a:lnTo>
                  <a:lnTo>
                    <a:pt x="525261" y="157037"/>
                  </a:lnTo>
                  <a:lnTo>
                    <a:pt x="527260" y="158926"/>
                  </a:lnTo>
                  <a:lnTo>
                    <a:pt x="529260" y="159555"/>
                  </a:lnTo>
                  <a:lnTo>
                    <a:pt x="534093" y="161443"/>
                  </a:lnTo>
                  <a:lnTo>
                    <a:pt x="537259" y="162702"/>
                  </a:lnTo>
                  <a:lnTo>
                    <a:pt x="541259" y="166478"/>
                  </a:lnTo>
                  <a:lnTo>
                    <a:pt x="543258" y="171042"/>
                  </a:lnTo>
                  <a:lnTo>
                    <a:pt x="543258" y="176706"/>
                  </a:lnTo>
                  <a:lnTo>
                    <a:pt x="524094" y="200467"/>
                  </a:lnTo>
                  <a:lnTo>
                    <a:pt x="522095" y="207233"/>
                  </a:lnTo>
                  <a:lnTo>
                    <a:pt x="516929" y="216674"/>
                  </a:lnTo>
                  <a:lnTo>
                    <a:pt x="516095" y="220450"/>
                  </a:lnTo>
                  <a:lnTo>
                    <a:pt x="516095" y="225014"/>
                  </a:lnTo>
                  <a:lnTo>
                    <a:pt x="516929" y="228161"/>
                  </a:lnTo>
                  <a:lnTo>
                    <a:pt x="522095" y="229262"/>
                  </a:lnTo>
                  <a:lnTo>
                    <a:pt x="525261" y="230049"/>
                  </a:lnTo>
                  <a:lnTo>
                    <a:pt x="530093" y="231150"/>
                  </a:lnTo>
                  <a:lnTo>
                    <a:pt x="536093" y="230049"/>
                  </a:lnTo>
                  <a:lnTo>
                    <a:pt x="543258" y="228161"/>
                  </a:lnTo>
                  <a:lnTo>
                    <a:pt x="558090" y="209121"/>
                  </a:lnTo>
                  <a:lnTo>
                    <a:pt x="557256" y="207233"/>
                  </a:lnTo>
                  <a:lnTo>
                    <a:pt x="556090" y="208020"/>
                  </a:lnTo>
                  <a:lnTo>
                    <a:pt x="555257" y="208020"/>
                  </a:lnTo>
                  <a:lnTo>
                    <a:pt x="553257" y="202355"/>
                  </a:lnTo>
                  <a:lnTo>
                    <a:pt x="551257" y="187249"/>
                  </a:lnTo>
                  <a:lnTo>
                    <a:pt x="550091" y="175920"/>
                  </a:lnTo>
                  <a:lnTo>
                    <a:pt x="550091" y="165377"/>
                  </a:lnTo>
                  <a:lnTo>
                    <a:pt x="552090" y="161443"/>
                  </a:lnTo>
                  <a:lnTo>
                    <a:pt x="557256" y="158926"/>
                  </a:lnTo>
                  <a:lnTo>
                    <a:pt x="563256" y="157037"/>
                  </a:lnTo>
                  <a:lnTo>
                    <a:pt x="566588" y="157667"/>
                  </a:lnTo>
                  <a:lnTo>
                    <a:pt x="570588" y="159555"/>
                  </a:lnTo>
                  <a:lnTo>
                    <a:pt x="572588" y="163331"/>
                  </a:lnTo>
                  <a:lnTo>
                    <a:pt x="576587" y="171042"/>
                  </a:lnTo>
                  <a:lnTo>
                    <a:pt x="581253" y="174031"/>
                  </a:lnTo>
                  <a:lnTo>
                    <a:pt x="584586" y="175920"/>
                  </a:lnTo>
                  <a:lnTo>
                    <a:pt x="592585" y="174818"/>
                  </a:lnTo>
                  <a:lnTo>
                    <a:pt x="599751" y="174031"/>
                  </a:lnTo>
                  <a:lnTo>
                    <a:pt x="606583" y="172930"/>
                  </a:lnTo>
                  <a:lnTo>
                    <a:pt x="609749" y="170255"/>
                  </a:lnTo>
                  <a:lnTo>
                    <a:pt x="615748" y="165377"/>
                  </a:lnTo>
                  <a:lnTo>
                    <a:pt x="619748" y="160814"/>
                  </a:lnTo>
                  <a:lnTo>
                    <a:pt x="620581" y="157667"/>
                  </a:lnTo>
                  <a:lnTo>
                    <a:pt x="621747" y="155149"/>
                  </a:lnTo>
                  <a:lnTo>
                    <a:pt x="620581" y="152002"/>
                  </a:lnTo>
                  <a:lnTo>
                    <a:pt x="619748" y="149484"/>
                  </a:lnTo>
                  <a:lnTo>
                    <a:pt x="616582" y="145708"/>
                  </a:lnTo>
                  <a:lnTo>
                    <a:pt x="614582" y="145708"/>
                  </a:lnTo>
                  <a:lnTo>
                    <a:pt x="611749" y="145708"/>
                  </a:lnTo>
                  <a:lnTo>
                    <a:pt x="604583" y="144449"/>
                  </a:lnTo>
                  <a:lnTo>
                    <a:pt x="602583" y="143348"/>
                  </a:lnTo>
                  <a:lnTo>
                    <a:pt x="600584" y="141459"/>
                  </a:lnTo>
                  <a:lnTo>
                    <a:pt x="598584" y="137683"/>
                  </a:lnTo>
                  <a:lnTo>
                    <a:pt x="599751" y="135008"/>
                  </a:lnTo>
                  <a:lnTo>
                    <a:pt x="601750" y="133120"/>
                  </a:lnTo>
                  <a:lnTo>
                    <a:pt x="604583" y="131232"/>
                  </a:lnTo>
                  <a:lnTo>
                    <a:pt x="606583" y="129343"/>
                  </a:lnTo>
                  <a:lnTo>
                    <a:pt x="610582" y="129343"/>
                  </a:lnTo>
                  <a:lnTo>
                    <a:pt x="617748" y="132018"/>
                  </a:lnTo>
                  <a:lnTo>
                    <a:pt x="625747" y="136896"/>
                  </a:lnTo>
                  <a:lnTo>
                    <a:pt x="628913" y="136896"/>
                  </a:lnTo>
                  <a:lnTo>
                    <a:pt x="638912" y="137683"/>
                  </a:lnTo>
                  <a:lnTo>
                    <a:pt x="644911" y="139571"/>
                  </a:lnTo>
                  <a:lnTo>
                    <a:pt x="648910" y="140673"/>
                  </a:lnTo>
                  <a:lnTo>
                    <a:pt x="651743" y="140673"/>
                  </a:lnTo>
                  <a:lnTo>
                    <a:pt x="654910" y="139571"/>
                  </a:lnTo>
                  <a:lnTo>
                    <a:pt x="656909" y="136896"/>
                  </a:lnTo>
                  <a:lnTo>
                    <a:pt x="657743" y="130130"/>
                  </a:lnTo>
                  <a:lnTo>
                    <a:pt x="658909" y="125567"/>
                  </a:lnTo>
                  <a:lnTo>
                    <a:pt x="659742" y="123679"/>
                  </a:lnTo>
                  <a:lnTo>
                    <a:pt x="659742" y="121790"/>
                  </a:lnTo>
                  <a:lnTo>
                    <a:pt x="658909" y="119902"/>
                  </a:lnTo>
                  <a:lnTo>
                    <a:pt x="657743" y="118014"/>
                  </a:lnTo>
                  <a:lnTo>
                    <a:pt x="657743" y="112349"/>
                  </a:lnTo>
                  <a:lnTo>
                    <a:pt x="657743" y="110461"/>
                  </a:lnTo>
                  <a:lnTo>
                    <a:pt x="660909" y="107471"/>
                  </a:lnTo>
                  <a:lnTo>
                    <a:pt x="664242" y="107471"/>
                  </a:lnTo>
                  <a:lnTo>
                    <a:pt x="670907" y="104796"/>
                  </a:lnTo>
                  <a:lnTo>
                    <a:pt x="676240" y="101807"/>
                  </a:lnTo>
                  <a:lnTo>
                    <a:pt x="682239" y="98660"/>
                  </a:lnTo>
                  <a:lnTo>
                    <a:pt x="688238" y="98030"/>
                  </a:lnTo>
                  <a:lnTo>
                    <a:pt x="694904" y="98030"/>
                  </a:lnTo>
                  <a:lnTo>
                    <a:pt x="698237" y="96771"/>
                  </a:lnTo>
                  <a:lnTo>
                    <a:pt x="699403" y="98660"/>
                  </a:lnTo>
                  <a:lnTo>
                    <a:pt x="699403" y="100548"/>
                  </a:lnTo>
                  <a:lnTo>
                    <a:pt x="701403" y="103695"/>
                  </a:lnTo>
                  <a:lnTo>
                    <a:pt x="698237" y="106685"/>
                  </a:lnTo>
                  <a:lnTo>
                    <a:pt x="692904" y="118801"/>
                  </a:lnTo>
                  <a:lnTo>
                    <a:pt x="688905" y="128242"/>
                  </a:lnTo>
                  <a:lnTo>
                    <a:pt x="688238" y="131232"/>
                  </a:lnTo>
                  <a:lnTo>
                    <a:pt x="686905" y="135008"/>
                  </a:lnTo>
                  <a:lnTo>
                    <a:pt x="661742" y="161443"/>
                  </a:lnTo>
                  <a:lnTo>
                    <a:pt x="653743" y="168367"/>
                  </a:lnTo>
                  <a:lnTo>
                    <a:pt x="652910" y="172143"/>
                  </a:lnTo>
                  <a:lnTo>
                    <a:pt x="652910" y="175920"/>
                  </a:lnTo>
                  <a:lnTo>
                    <a:pt x="654910" y="181584"/>
                  </a:lnTo>
                  <a:lnTo>
                    <a:pt x="658909" y="185361"/>
                  </a:lnTo>
                  <a:lnTo>
                    <a:pt x="659742" y="188350"/>
                  </a:lnTo>
                  <a:lnTo>
                    <a:pt x="659742" y="191025"/>
                  </a:lnTo>
                  <a:lnTo>
                    <a:pt x="661742" y="195903"/>
                  </a:lnTo>
                  <a:lnTo>
                    <a:pt x="664242" y="198578"/>
                  </a:lnTo>
                  <a:lnTo>
                    <a:pt x="662909" y="201568"/>
                  </a:lnTo>
                  <a:lnTo>
                    <a:pt x="655743" y="208020"/>
                  </a:lnTo>
                  <a:lnTo>
                    <a:pt x="648910" y="216674"/>
                  </a:lnTo>
                  <a:lnTo>
                    <a:pt x="646911" y="220450"/>
                  </a:lnTo>
                  <a:lnTo>
                    <a:pt x="642911" y="225014"/>
                  </a:lnTo>
                  <a:lnTo>
                    <a:pt x="641745" y="228161"/>
                  </a:lnTo>
                  <a:lnTo>
                    <a:pt x="640912" y="234927"/>
                  </a:lnTo>
                  <a:lnTo>
                    <a:pt x="639745" y="236815"/>
                  </a:lnTo>
                  <a:lnTo>
                    <a:pt x="638912" y="240592"/>
                  </a:lnTo>
                  <a:lnTo>
                    <a:pt x="638912" y="241378"/>
                  </a:lnTo>
                  <a:lnTo>
                    <a:pt x="638912" y="244368"/>
                  </a:lnTo>
                  <a:lnTo>
                    <a:pt x="639745" y="243266"/>
                  </a:lnTo>
                  <a:lnTo>
                    <a:pt x="640912" y="243266"/>
                  </a:lnTo>
                  <a:lnTo>
                    <a:pt x="643744" y="248144"/>
                  </a:lnTo>
                  <a:lnTo>
                    <a:pt x="647744" y="257586"/>
                  </a:lnTo>
                  <a:lnTo>
                    <a:pt x="648910" y="263250"/>
                  </a:lnTo>
                  <a:lnTo>
                    <a:pt x="651743" y="265925"/>
                  </a:lnTo>
                  <a:lnTo>
                    <a:pt x="652910" y="267027"/>
                  </a:lnTo>
                  <a:lnTo>
                    <a:pt x="653743" y="268128"/>
                  </a:lnTo>
                  <a:lnTo>
                    <a:pt x="653743" y="271905"/>
                  </a:lnTo>
                  <a:lnTo>
                    <a:pt x="651743" y="274580"/>
                  </a:lnTo>
                  <a:lnTo>
                    <a:pt x="647744" y="279458"/>
                  </a:lnTo>
                  <a:lnTo>
                    <a:pt x="647744" y="282133"/>
                  </a:lnTo>
                  <a:lnTo>
                    <a:pt x="649744" y="285122"/>
                  </a:lnTo>
                  <a:lnTo>
                    <a:pt x="653743" y="288899"/>
                  </a:lnTo>
                  <a:lnTo>
                    <a:pt x="655743" y="288899"/>
                  </a:lnTo>
                  <a:lnTo>
                    <a:pt x="660909" y="288899"/>
                  </a:lnTo>
                  <a:lnTo>
                    <a:pt x="664908" y="287797"/>
                  </a:lnTo>
                  <a:lnTo>
                    <a:pt x="666241" y="287797"/>
                  </a:lnTo>
                  <a:lnTo>
                    <a:pt x="666241" y="285909"/>
                  </a:lnTo>
                  <a:lnTo>
                    <a:pt x="666241" y="285122"/>
                  </a:lnTo>
                  <a:lnTo>
                    <a:pt x="664242" y="285909"/>
                  </a:lnTo>
                  <a:lnTo>
                    <a:pt x="662909" y="285122"/>
                  </a:lnTo>
                  <a:lnTo>
                    <a:pt x="664242" y="284021"/>
                  </a:lnTo>
                  <a:lnTo>
                    <a:pt x="668908" y="282133"/>
                  </a:lnTo>
                  <a:lnTo>
                    <a:pt x="674240" y="282133"/>
                  </a:lnTo>
                  <a:lnTo>
                    <a:pt x="682239" y="285122"/>
                  </a:lnTo>
                  <a:lnTo>
                    <a:pt x="686239" y="288899"/>
                  </a:lnTo>
                  <a:lnTo>
                    <a:pt x="686905" y="287797"/>
                  </a:lnTo>
                  <a:lnTo>
                    <a:pt x="686905" y="287010"/>
                  </a:lnTo>
                  <a:lnTo>
                    <a:pt x="690238" y="287010"/>
                  </a:lnTo>
                  <a:lnTo>
                    <a:pt x="694238" y="290944"/>
                  </a:lnTo>
                  <a:lnTo>
                    <a:pt x="694904" y="293462"/>
                  </a:lnTo>
                  <a:lnTo>
                    <a:pt x="694904" y="298497"/>
                  </a:lnTo>
                  <a:lnTo>
                    <a:pt x="694904" y="306680"/>
                  </a:lnTo>
                  <a:lnTo>
                    <a:pt x="694904" y="311715"/>
                  </a:lnTo>
                  <a:lnTo>
                    <a:pt x="697404" y="326821"/>
                  </a:lnTo>
                  <a:lnTo>
                    <a:pt x="697404" y="333587"/>
                  </a:lnTo>
                  <a:lnTo>
                    <a:pt x="701403" y="338150"/>
                  </a:lnTo>
                  <a:lnTo>
                    <a:pt x="701403" y="340038"/>
                  </a:lnTo>
                  <a:lnTo>
                    <a:pt x="700237" y="344916"/>
                  </a:lnTo>
                  <a:lnTo>
                    <a:pt x="697404" y="351840"/>
                  </a:lnTo>
                  <a:lnTo>
                    <a:pt x="696237" y="355616"/>
                  </a:lnTo>
                  <a:lnTo>
                    <a:pt x="697404" y="357504"/>
                  </a:lnTo>
                  <a:lnTo>
                    <a:pt x="700237" y="359393"/>
                  </a:lnTo>
                  <a:lnTo>
                    <a:pt x="709402" y="361281"/>
                  </a:lnTo>
                  <a:lnTo>
                    <a:pt x="714235" y="361281"/>
                  </a:lnTo>
                  <a:lnTo>
                    <a:pt x="718234" y="359393"/>
                  </a:lnTo>
                  <a:lnTo>
                    <a:pt x="722234" y="354357"/>
                  </a:lnTo>
                  <a:lnTo>
                    <a:pt x="723400" y="352469"/>
                  </a:lnTo>
                  <a:lnTo>
                    <a:pt x="723400" y="350581"/>
                  </a:lnTo>
                  <a:lnTo>
                    <a:pt x="721400" y="348693"/>
                  </a:lnTo>
                  <a:lnTo>
                    <a:pt x="720234" y="347591"/>
                  </a:lnTo>
                  <a:lnTo>
                    <a:pt x="723400" y="346804"/>
                  </a:lnTo>
                  <a:lnTo>
                    <a:pt x="728233" y="345703"/>
                  </a:lnTo>
                  <a:lnTo>
                    <a:pt x="733399" y="345703"/>
                  </a:lnTo>
                  <a:lnTo>
                    <a:pt x="737398" y="345703"/>
                  </a:lnTo>
                  <a:lnTo>
                    <a:pt x="740565" y="347591"/>
                  </a:lnTo>
                  <a:lnTo>
                    <a:pt x="747397" y="356246"/>
                  </a:lnTo>
                  <a:lnTo>
                    <a:pt x="753396" y="361910"/>
                  </a:lnTo>
                  <a:lnTo>
                    <a:pt x="762561" y="366946"/>
                  </a:lnTo>
                  <a:lnTo>
                    <a:pt x="765394" y="368834"/>
                  </a:lnTo>
                  <a:lnTo>
                    <a:pt x="766561" y="369463"/>
                  </a:lnTo>
                  <a:lnTo>
                    <a:pt x="772560" y="374498"/>
                  </a:lnTo>
                  <a:lnTo>
                    <a:pt x="774560" y="376387"/>
                  </a:lnTo>
                  <a:lnTo>
                    <a:pt x="776560" y="380950"/>
                  </a:lnTo>
                  <a:lnTo>
                    <a:pt x="778559" y="382838"/>
                  </a:lnTo>
                  <a:lnTo>
                    <a:pt x="782559" y="383940"/>
                  </a:lnTo>
                  <a:lnTo>
                    <a:pt x="785725" y="382838"/>
                  </a:lnTo>
                  <a:lnTo>
                    <a:pt x="793724" y="380163"/>
                  </a:lnTo>
                  <a:lnTo>
                    <a:pt x="796557" y="378275"/>
                  </a:lnTo>
                  <a:lnTo>
                    <a:pt x="799723" y="374498"/>
                  </a:lnTo>
                  <a:lnTo>
                    <a:pt x="801723" y="370722"/>
                  </a:lnTo>
                  <a:lnTo>
                    <a:pt x="801723" y="367575"/>
                  </a:lnTo>
                  <a:lnTo>
                    <a:pt x="801056" y="365687"/>
                  </a:lnTo>
                  <a:lnTo>
                    <a:pt x="801056" y="363169"/>
                  </a:lnTo>
                  <a:lnTo>
                    <a:pt x="805056" y="359393"/>
                  </a:lnTo>
                  <a:lnTo>
                    <a:pt x="811888" y="356246"/>
                  </a:lnTo>
                  <a:lnTo>
                    <a:pt x="815888" y="356246"/>
                  </a:lnTo>
                  <a:lnTo>
                    <a:pt x="821887" y="360022"/>
                  </a:lnTo>
                  <a:lnTo>
                    <a:pt x="829052" y="363169"/>
                  </a:lnTo>
                  <a:lnTo>
                    <a:pt x="835052" y="365057"/>
                  </a:lnTo>
                  <a:lnTo>
                    <a:pt x="838218" y="363799"/>
                  </a:lnTo>
                  <a:lnTo>
                    <a:pt x="843050" y="360022"/>
                  </a:lnTo>
                  <a:lnTo>
                    <a:pt x="849050" y="353728"/>
                  </a:lnTo>
                  <a:lnTo>
                    <a:pt x="857049" y="346804"/>
                  </a:lnTo>
                  <a:lnTo>
                    <a:pt x="862214" y="343028"/>
                  </a:lnTo>
                  <a:lnTo>
                    <a:pt x="865047" y="341140"/>
                  </a:lnTo>
                  <a:lnTo>
                    <a:pt x="871380" y="341140"/>
                  </a:lnTo>
                  <a:lnTo>
                    <a:pt x="876213" y="341140"/>
                  </a:lnTo>
                  <a:lnTo>
                    <a:pt x="877379" y="340038"/>
                  </a:lnTo>
                  <a:lnTo>
                    <a:pt x="878212" y="337363"/>
                  </a:lnTo>
                  <a:lnTo>
                    <a:pt x="877379" y="333587"/>
                  </a:lnTo>
                  <a:lnTo>
                    <a:pt x="876213" y="331699"/>
                  </a:lnTo>
                  <a:lnTo>
                    <a:pt x="874213" y="328709"/>
                  </a:lnTo>
                  <a:lnTo>
                    <a:pt x="871380" y="323044"/>
                  </a:lnTo>
                  <a:lnTo>
                    <a:pt x="870213" y="317380"/>
                  </a:lnTo>
                  <a:lnTo>
                    <a:pt x="870213" y="307938"/>
                  </a:lnTo>
                  <a:lnTo>
                    <a:pt x="870213" y="302903"/>
                  </a:lnTo>
                  <a:lnTo>
                    <a:pt x="874213" y="299127"/>
                  </a:lnTo>
                  <a:lnTo>
                    <a:pt x="873380" y="298497"/>
                  </a:lnTo>
                  <a:lnTo>
                    <a:pt x="877379" y="296609"/>
                  </a:lnTo>
                  <a:lnTo>
                    <a:pt x="880212" y="295350"/>
                  </a:lnTo>
                  <a:lnTo>
                    <a:pt x="887378" y="296609"/>
                  </a:lnTo>
                  <a:lnTo>
                    <a:pt x="895377" y="299127"/>
                  </a:lnTo>
                  <a:lnTo>
                    <a:pt x="902209" y="302274"/>
                  </a:lnTo>
                  <a:lnTo>
                    <a:pt x="902209" y="301015"/>
                  </a:lnTo>
                  <a:lnTo>
                    <a:pt x="904709" y="299127"/>
                  </a:lnTo>
                  <a:lnTo>
                    <a:pt x="906708" y="298497"/>
                  </a:lnTo>
                  <a:lnTo>
                    <a:pt x="906708" y="295350"/>
                  </a:lnTo>
                  <a:lnTo>
                    <a:pt x="905375" y="291574"/>
                  </a:lnTo>
                  <a:lnTo>
                    <a:pt x="905375" y="288899"/>
                  </a:lnTo>
                  <a:lnTo>
                    <a:pt x="898210" y="285122"/>
                  </a:lnTo>
                  <a:lnTo>
                    <a:pt x="892210" y="281346"/>
                  </a:lnTo>
                  <a:lnTo>
                    <a:pt x="890211" y="275681"/>
                  </a:lnTo>
                  <a:lnTo>
                    <a:pt x="891377" y="270803"/>
                  </a:lnTo>
                  <a:lnTo>
                    <a:pt x="894210" y="267027"/>
                  </a:lnTo>
                  <a:lnTo>
                    <a:pt x="899376" y="262149"/>
                  </a:lnTo>
                  <a:lnTo>
                    <a:pt x="902209" y="260261"/>
                  </a:lnTo>
                  <a:lnTo>
                    <a:pt x="907375" y="255697"/>
                  </a:lnTo>
                  <a:lnTo>
                    <a:pt x="911374" y="251921"/>
                  </a:lnTo>
                  <a:lnTo>
                    <a:pt x="915374" y="246256"/>
                  </a:lnTo>
                  <a:lnTo>
                    <a:pt x="918707" y="243267"/>
                  </a:lnTo>
                  <a:lnTo>
                    <a:pt x="921373" y="243267"/>
                  </a:lnTo>
                  <a:lnTo>
                    <a:pt x="925372" y="241378"/>
                  </a:lnTo>
                  <a:lnTo>
                    <a:pt x="932705" y="240592"/>
                  </a:lnTo>
                  <a:lnTo>
                    <a:pt x="937371" y="239490"/>
                  </a:lnTo>
                  <a:lnTo>
                    <a:pt x="942703" y="234927"/>
                  </a:lnTo>
                  <a:lnTo>
                    <a:pt x="947869" y="231150"/>
                  </a:lnTo>
                  <a:lnTo>
                    <a:pt x="953869" y="228161"/>
                  </a:lnTo>
                  <a:lnTo>
                    <a:pt x="959868" y="226115"/>
                  </a:lnTo>
                  <a:lnTo>
                    <a:pt x="963867" y="223125"/>
                  </a:lnTo>
                  <a:lnTo>
                    <a:pt x="967867" y="222339"/>
                  </a:lnTo>
                  <a:lnTo>
                    <a:pt x="973866" y="223125"/>
                  </a:lnTo>
                  <a:lnTo>
                    <a:pt x="981032" y="227374"/>
                  </a:lnTo>
                  <a:lnTo>
                    <a:pt x="987864" y="229262"/>
                  </a:lnTo>
                  <a:lnTo>
                    <a:pt x="991030" y="229262"/>
                  </a:lnTo>
                  <a:lnTo>
                    <a:pt x="993863" y="228161"/>
                  </a:lnTo>
                  <a:lnTo>
                    <a:pt x="997029" y="226115"/>
                  </a:lnTo>
                  <a:lnTo>
                    <a:pt x="999029" y="223125"/>
                  </a:lnTo>
                  <a:lnTo>
                    <a:pt x="999029" y="219349"/>
                  </a:lnTo>
                  <a:lnTo>
                    <a:pt x="997029" y="209908"/>
                  </a:lnTo>
                  <a:lnTo>
                    <a:pt x="995863" y="200467"/>
                  </a:lnTo>
                  <a:lnTo>
                    <a:pt x="997863" y="192914"/>
                  </a:lnTo>
                  <a:lnTo>
                    <a:pt x="1001029" y="183473"/>
                  </a:lnTo>
                  <a:lnTo>
                    <a:pt x="1005861" y="179696"/>
                  </a:lnTo>
                  <a:lnTo>
                    <a:pt x="1009028" y="178595"/>
                  </a:lnTo>
                  <a:lnTo>
                    <a:pt x="1019026" y="179696"/>
                  </a:lnTo>
                  <a:lnTo>
                    <a:pt x="1025025" y="179696"/>
                  </a:lnTo>
                  <a:lnTo>
                    <a:pt x="1029025" y="177808"/>
                  </a:lnTo>
                  <a:lnTo>
                    <a:pt x="1032191" y="174818"/>
                  </a:lnTo>
                  <a:lnTo>
                    <a:pt x="1034191" y="170255"/>
                  </a:lnTo>
                  <a:lnTo>
                    <a:pt x="1034191" y="162702"/>
                  </a:lnTo>
                  <a:lnTo>
                    <a:pt x="1032191" y="155779"/>
                  </a:lnTo>
                  <a:lnTo>
                    <a:pt x="1028192" y="151373"/>
                  </a:lnTo>
                  <a:lnTo>
                    <a:pt x="1021026" y="148226"/>
                  </a:lnTo>
                  <a:lnTo>
                    <a:pt x="1011027" y="141459"/>
                  </a:lnTo>
                  <a:lnTo>
                    <a:pt x="1008194" y="138784"/>
                  </a:lnTo>
                  <a:lnTo>
                    <a:pt x="1009028" y="133120"/>
                  </a:lnTo>
                  <a:lnTo>
                    <a:pt x="1010194" y="125567"/>
                  </a:lnTo>
                  <a:lnTo>
                    <a:pt x="1014194" y="119902"/>
                  </a:lnTo>
                  <a:lnTo>
                    <a:pt x="1017027" y="118801"/>
                  </a:lnTo>
                  <a:lnTo>
                    <a:pt x="1019026" y="118014"/>
                  </a:lnTo>
                  <a:lnTo>
                    <a:pt x="1036191" y="115024"/>
                  </a:lnTo>
                  <a:lnTo>
                    <a:pt x="1052355" y="114237"/>
                  </a:lnTo>
                  <a:lnTo>
                    <a:pt x="1065520" y="113136"/>
                  </a:lnTo>
                  <a:lnTo>
                    <a:pt x="1072352" y="114237"/>
                  </a:lnTo>
                  <a:lnTo>
                    <a:pt x="1086684" y="119902"/>
                  </a:lnTo>
                  <a:lnTo>
                    <a:pt x="1092683" y="120689"/>
                  </a:lnTo>
                  <a:lnTo>
                    <a:pt x="1100682" y="121790"/>
                  </a:lnTo>
                  <a:lnTo>
                    <a:pt x="1104681" y="121790"/>
                  </a:lnTo>
                  <a:lnTo>
                    <a:pt x="1105514" y="122577"/>
                  </a:lnTo>
                  <a:lnTo>
                    <a:pt x="1107514" y="123679"/>
                  </a:lnTo>
                  <a:lnTo>
                    <a:pt x="1107514" y="130130"/>
                  </a:lnTo>
                  <a:lnTo>
                    <a:pt x="1107514" y="135008"/>
                  </a:lnTo>
                  <a:lnTo>
                    <a:pt x="1108681" y="137683"/>
                  </a:lnTo>
                  <a:lnTo>
                    <a:pt x="1111847" y="139571"/>
                  </a:lnTo>
                  <a:lnTo>
                    <a:pt x="1114680" y="140673"/>
                  </a:lnTo>
                  <a:lnTo>
                    <a:pt x="1118679" y="139571"/>
                  </a:lnTo>
                  <a:lnTo>
                    <a:pt x="1120679" y="136896"/>
                  </a:lnTo>
                  <a:lnTo>
                    <a:pt x="1125845" y="131232"/>
                  </a:lnTo>
                  <a:lnTo>
                    <a:pt x="1130678" y="125567"/>
                  </a:lnTo>
                  <a:lnTo>
                    <a:pt x="1135844" y="121790"/>
                  </a:lnTo>
                  <a:lnTo>
                    <a:pt x="1140676" y="120689"/>
                  </a:lnTo>
                  <a:lnTo>
                    <a:pt x="1143842" y="121790"/>
                  </a:lnTo>
                  <a:lnTo>
                    <a:pt x="1147842" y="127455"/>
                  </a:lnTo>
                  <a:lnTo>
                    <a:pt x="1147842" y="133120"/>
                  </a:lnTo>
                  <a:lnTo>
                    <a:pt x="1149842" y="135795"/>
                  </a:lnTo>
                  <a:lnTo>
                    <a:pt x="1151841" y="139571"/>
                  </a:lnTo>
                  <a:lnTo>
                    <a:pt x="1153841" y="139571"/>
                  </a:lnTo>
                  <a:lnTo>
                    <a:pt x="1159174" y="139571"/>
                  </a:lnTo>
                  <a:lnTo>
                    <a:pt x="1163840" y="138784"/>
                  </a:lnTo>
                  <a:lnTo>
                    <a:pt x="1167173" y="138784"/>
                  </a:lnTo>
                  <a:lnTo>
                    <a:pt x="1169839" y="139571"/>
                  </a:lnTo>
                  <a:lnTo>
                    <a:pt x="1171839" y="139571"/>
                  </a:lnTo>
                  <a:lnTo>
                    <a:pt x="1173838" y="138784"/>
                  </a:lnTo>
                  <a:lnTo>
                    <a:pt x="1173838" y="137683"/>
                  </a:lnTo>
                  <a:lnTo>
                    <a:pt x="1169172" y="126354"/>
                  </a:lnTo>
                  <a:lnTo>
                    <a:pt x="1167173" y="121790"/>
                  </a:lnTo>
                  <a:lnTo>
                    <a:pt x="1167173" y="116126"/>
                  </a:lnTo>
                  <a:lnTo>
                    <a:pt x="1165839" y="114237"/>
                  </a:lnTo>
                  <a:lnTo>
                    <a:pt x="1165173" y="112349"/>
                  </a:lnTo>
                  <a:lnTo>
                    <a:pt x="1161840" y="111248"/>
                  </a:lnTo>
                  <a:lnTo>
                    <a:pt x="1157841" y="107471"/>
                  </a:lnTo>
                  <a:lnTo>
                    <a:pt x="1157174" y="103695"/>
                  </a:lnTo>
                  <a:lnTo>
                    <a:pt x="1157841" y="99918"/>
                  </a:lnTo>
                  <a:lnTo>
                    <a:pt x="1161840" y="96142"/>
                  </a:lnTo>
                  <a:lnTo>
                    <a:pt x="1165839" y="94883"/>
                  </a:lnTo>
                  <a:lnTo>
                    <a:pt x="1171839" y="96142"/>
                  </a:lnTo>
                  <a:lnTo>
                    <a:pt x="1177838" y="96771"/>
                  </a:lnTo>
                  <a:lnTo>
                    <a:pt x="1183170" y="96771"/>
                  </a:lnTo>
                  <a:lnTo>
                    <a:pt x="1187170" y="99918"/>
                  </a:lnTo>
                  <a:lnTo>
                    <a:pt x="1191169" y="104796"/>
                  </a:lnTo>
                  <a:lnTo>
                    <a:pt x="1192336" y="105583"/>
                  </a:lnTo>
                  <a:lnTo>
                    <a:pt x="1195169" y="105583"/>
                  </a:lnTo>
                  <a:lnTo>
                    <a:pt x="1197169" y="99918"/>
                  </a:lnTo>
                  <a:lnTo>
                    <a:pt x="1200335" y="94883"/>
                  </a:lnTo>
                  <a:lnTo>
                    <a:pt x="1205167" y="91107"/>
                  </a:lnTo>
                  <a:lnTo>
                    <a:pt x="1211167" y="89218"/>
                  </a:lnTo>
                  <a:lnTo>
                    <a:pt x="1220332" y="89218"/>
                  </a:lnTo>
                  <a:lnTo>
                    <a:pt x="1228331" y="86701"/>
                  </a:lnTo>
                  <a:lnTo>
                    <a:pt x="1239496" y="81666"/>
                  </a:lnTo>
                  <a:lnTo>
                    <a:pt x="1246328" y="77889"/>
                  </a:lnTo>
                  <a:lnTo>
                    <a:pt x="1250661" y="77889"/>
                  </a:lnTo>
                  <a:lnTo>
                    <a:pt x="1258660" y="78991"/>
                  </a:lnTo>
                  <a:lnTo>
                    <a:pt x="1264659" y="79777"/>
                  </a:lnTo>
                  <a:lnTo>
                    <a:pt x="1269492" y="77102"/>
                  </a:lnTo>
                  <a:lnTo>
                    <a:pt x="1278824" y="73326"/>
                  </a:lnTo>
                  <a:lnTo>
                    <a:pt x="1284823" y="72224"/>
                  </a:lnTo>
                  <a:lnTo>
                    <a:pt x="1286823" y="72224"/>
                  </a:lnTo>
                  <a:lnTo>
                    <a:pt x="1283990" y="74113"/>
                  </a:lnTo>
                  <a:lnTo>
                    <a:pt x="1276824" y="76001"/>
                  </a:lnTo>
                  <a:lnTo>
                    <a:pt x="1267492" y="79777"/>
                  </a:lnTo>
                  <a:lnTo>
                    <a:pt x="1263493" y="81666"/>
                  </a:lnTo>
                  <a:lnTo>
                    <a:pt x="1257494" y="81666"/>
                  </a:lnTo>
                  <a:lnTo>
                    <a:pt x="1253494" y="80879"/>
                  </a:lnTo>
                  <a:lnTo>
                    <a:pt x="1250661" y="80879"/>
                  </a:lnTo>
                  <a:lnTo>
                    <a:pt x="1246328" y="81666"/>
                  </a:lnTo>
                  <a:lnTo>
                    <a:pt x="1235497" y="85442"/>
                  </a:lnTo>
                  <a:lnTo>
                    <a:pt x="1227498" y="90477"/>
                  </a:lnTo>
                  <a:lnTo>
                    <a:pt x="1220332" y="91107"/>
                  </a:lnTo>
                  <a:lnTo>
                    <a:pt x="1213166" y="92995"/>
                  </a:lnTo>
                  <a:lnTo>
                    <a:pt x="1209167" y="92995"/>
                  </a:lnTo>
                  <a:lnTo>
                    <a:pt x="1205167" y="94254"/>
                  </a:lnTo>
                  <a:lnTo>
                    <a:pt x="1202334" y="96142"/>
                  </a:lnTo>
                  <a:lnTo>
                    <a:pt x="1198335" y="104796"/>
                  </a:lnTo>
                  <a:lnTo>
                    <a:pt x="1194336" y="107471"/>
                  </a:lnTo>
                  <a:lnTo>
                    <a:pt x="1191169" y="107471"/>
                  </a:lnTo>
                  <a:lnTo>
                    <a:pt x="1188336" y="106685"/>
                  </a:lnTo>
                  <a:lnTo>
                    <a:pt x="1185170" y="101807"/>
                  </a:lnTo>
                  <a:lnTo>
                    <a:pt x="1181171" y="99918"/>
                  </a:lnTo>
                  <a:lnTo>
                    <a:pt x="1177171" y="98030"/>
                  </a:lnTo>
                  <a:lnTo>
                    <a:pt x="1171172" y="98030"/>
                  </a:lnTo>
                  <a:lnTo>
                    <a:pt x="1165173" y="98030"/>
                  </a:lnTo>
                  <a:lnTo>
                    <a:pt x="1161840" y="98660"/>
                  </a:lnTo>
                  <a:lnTo>
                    <a:pt x="1159840" y="101807"/>
                  </a:lnTo>
                  <a:lnTo>
                    <a:pt x="1159840" y="106685"/>
                  </a:lnTo>
                  <a:lnTo>
                    <a:pt x="1161173" y="108573"/>
                  </a:lnTo>
                  <a:lnTo>
                    <a:pt x="1165839" y="111248"/>
                  </a:lnTo>
                  <a:lnTo>
                    <a:pt x="1167173" y="113136"/>
                  </a:lnTo>
                  <a:lnTo>
                    <a:pt x="1169172" y="116912"/>
                  </a:lnTo>
                  <a:lnTo>
                    <a:pt x="1169172" y="120689"/>
                  </a:lnTo>
                  <a:lnTo>
                    <a:pt x="1171839" y="128242"/>
                  </a:lnTo>
                  <a:lnTo>
                    <a:pt x="1175838" y="137683"/>
                  </a:lnTo>
                  <a:lnTo>
                    <a:pt x="1175838" y="139571"/>
                  </a:lnTo>
                  <a:lnTo>
                    <a:pt x="1175172" y="140673"/>
                  </a:lnTo>
                  <a:lnTo>
                    <a:pt x="1171839" y="141459"/>
                  </a:lnTo>
                  <a:lnTo>
                    <a:pt x="1167839" y="141459"/>
                  </a:lnTo>
                  <a:lnTo>
                    <a:pt x="1163173" y="140673"/>
                  </a:lnTo>
                  <a:lnTo>
                    <a:pt x="1159174" y="141459"/>
                  </a:lnTo>
                  <a:lnTo>
                    <a:pt x="1157174" y="142561"/>
                  </a:lnTo>
                  <a:lnTo>
                    <a:pt x="1153841" y="142561"/>
                  </a:lnTo>
                  <a:lnTo>
                    <a:pt x="1151175" y="140673"/>
                  </a:lnTo>
                  <a:lnTo>
                    <a:pt x="1147842" y="137683"/>
                  </a:lnTo>
                  <a:lnTo>
                    <a:pt x="1145176" y="127455"/>
                  </a:lnTo>
                  <a:lnTo>
                    <a:pt x="1145176" y="125567"/>
                  </a:lnTo>
                  <a:lnTo>
                    <a:pt x="1141843" y="123679"/>
                  </a:lnTo>
                  <a:lnTo>
                    <a:pt x="1138677" y="122577"/>
                  </a:lnTo>
                  <a:lnTo>
                    <a:pt x="1134677" y="123679"/>
                  </a:lnTo>
                  <a:lnTo>
                    <a:pt x="1130678" y="126354"/>
                  </a:lnTo>
                  <a:lnTo>
                    <a:pt x="1128678" y="130130"/>
                  </a:lnTo>
                  <a:lnTo>
                    <a:pt x="1122679" y="138784"/>
                  </a:lnTo>
                  <a:lnTo>
                    <a:pt x="1118679" y="141459"/>
                  </a:lnTo>
                  <a:lnTo>
                    <a:pt x="1113847" y="142561"/>
                  </a:lnTo>
                  <a:lnTo>
                    <a:pt x="1110680" y="141459"/>
                  </a:lnTo>
                  <a:lnTo>
                    <a:pt x="1107514" y="138784"/>
                  </a:lnTo>
                  <a:lnTo>
                    <a:pt x="1105514" y="135795"/>
                  </a:lnTo>
                  <a:lnTo>
                    <a:pt x="1105514" y="131232"/>
                  </a:lnTo>
                  <a:lnTo>
                    <a:pt x="1105514" y="126354"/>
                  </a:lnTo>
                  <a:lnTo>
                    <a:pt x="1104681" y="123679"/>
                  </a:lnTo>
                  <a:lnTo>
                    <a:pt x="1103515" y="123679"/>
                  </a:lnTo>
                  <a:lnTo>
                    <a:pt x="1100682" y="123679"/>
                  </a:lnTo>
                  <a:lnTo>
                    <a:pt x="1091516" y="122577"/>
                  </a:lnTo>
                  <a:lnTo>
                    <a:pt x="1089517" y="122577"/>
                  </a:lnTo>
                  <a:lnTo>
                    <a:pt x="1080684" y="118801"/>
                  </a:lnTo>
                  <a:lnTo>
                    <a:pt x="1073519" y="116126"/>
                  </a:lnTo>
                  <a:lnTo>
                    <a:pt x="1066353" y="115024"/>
                  </a:lnTo>
                  <a:lnTo>
                    <a:pt x="1058354" y="115024"/>
                  </a:lnTo>
                  <a:lnTo>
                    <a:pt x="1043523" y="116126"/>
                  </a:lnTo>
                  <a:lnTo>
                    <a:pt x="1032191" y="116912"/>
                  </a:lnTo>
                  <a:lnTo>
                    <a:pt x="1022193" y="118801"/>
                  </a:lnTo>
                  <a:lnTo>
                    <a:pt x="1019026" y="119902"/>
                  </a:lnTo>
                  <a:lnTo>
                    <a:pt x="1016193" y="120689"/>
                  </a:lnTo>
                  <a:lnTo>
                    <a:pt x="1014194" y="123679"/>
                  </a:lnTo>
                  <a:lnTo>
                    <a:pt x="1013027" y="131232"/>
                  </a:lnTo>
                  <a:lnTo>
                    <a:pt x="1011027" y="135795"/>
                  </a:lnTo>
                  <a:lnTo>
                    <a:pt x="1013027" y="139571"/>
                  </a:lnTo>
                  <a:lnTo>
                    <a:pt x="1018193" y="142561"/>
                  </a:lnTo>
                  <a:lnTo>
                    <a:pt x="1031025" y="152002"/>
                  </a:lnTo>
                  <a:lnTo>
                    <a:pt x="1034191" y="155779"/>
                  </a:lnTo>
                  <a:lnTo>
                    <a:pt x="1037024" y="168367"/>
                  </a:lnTo>
                  <a:lnTo>
                    <a:pt x="1037024" y="174031"/>
                  </a:lnTo>
                  <a:lnTo>
                    <a:pt x="1034191" y="177808"/>
                  </a:lnTo>
                  <a:lnTo>
                    <a:pt x="1027025" y="181584"/>
                  </a:lnTo>
                  <a:lnTo>
                    <a:pt x="1021026" y="181584"/>
                  </a:lnTo>
                  <a:lnTo>
                    <a:pt x="1012194" y="180483"/>
                  </a:lnTo>
                  <a:lnTo>
                    <a:pt x="1007028" y="181584"/>
                  </a:lnTo>
                  <a:lnTo>
                    <a:pt x="1005861" y="183473"/>
                  </a:lnTo>
                  <a:lnTo>
                    <a:pt x="1003862" y="186462"/>
                  </a:lnTo>
                  <a:lnTo>
                    <a:pt x="1001029" y="192127"/>
                  </a:lnTo>
                  <a:lnTo>
                    <a:pt x="999029" y="199680"/>
                  </a:lnTo>
                  <a:lnTo>
                    <a:pt x="999029" y="205345"/>
                  </a:lnTo>
                  <a:lnTo>
                    <a:pt x="1001862" y="219349"/>
                  </a:lnTo>
                  <a:lnTo>
                    <a:pt x="1001029" y="223125"/>
                  </a:lnTo>
                  <a:lnTo>
                    <a:pt x="999862" y="226115"/>
                  </a:lnTo>
                  <a:lnTo>
                    <a:pt x="997863" y="228161"/>
                  </a:lnTo>
                  <a:lnTo>
                    <a:pt x="995030" y="230049"/>
                  </a:lnTo>
                  <a:lnTo>
                    <a:pt x="991030" y="231150"/>
                  </a:lnTo>
                  <a:lnTo>
                    <a:pt x="985031" y="231150"/>
                  </a:lnTo>
                  <a:lnTo>
                    <a:pt x="977865" y="229262"/>
                  </a:lnTo>
                  <a:lnTo>
                    <a:pt x="970700" y="227374"/>
                  </a:lnTo>
                  <a:lnTo>
                    <a:pt x="966700" y="226115"/>
                  </a:lnTo>
                  <a:lnTo>
                    <a:pt x="959868" y="229262"/>
                  </a:lnTo>
                  <a:lnTo>
                    <a:pt x="947869" y="234927"/>
                  </a:lnTo>
                  <a:lnTo>
                    <a:pt x="940704" y="238703"/>
                  </a:lnTo>
                  <a:lnTo>
                    <a:pt x="935371" y="241378"/>
                  </a:lnTo>
                  <a:lnTo>
                    <a:pt x="923373" y="244368"/>
                  </a:lnTo>
                  <a:lnTo>
                    <a:pt x="919373" y="245155"/>
                  </a:lnTo>
                  <a:lnTo>
                    <a:pt x="917374" y="247043"/>
                  </a:lnTo>
                  <a:lnTo>
                    <a:pt x="913374" y="252708"/>
                  </a:lnTo>
                  <a:lnTo>
                    <a:pt x="908708" y="257586"/>
                  </a:lnTo>
                  <a:lnTo>
                    <a:pt x="899376" y="265139"/>
                  </a:lnTo>
                  <a:lnTo>
                    <a:pt x="894210" y="271905"/>
                  </a:lnTo>
                  <a:lnTo>
                    <a:pt x="893377" y="276468"/>
                  </a:lnTo>
                  <a:lnTo>
                    <a:pt x="894210" y="279458"/>
                  </a:lnTo>
                  <a:lnTo>
                    <a:pt x="896210" y="282133"/>
                  </a:lnTo>
                  <a:lnTo>
                    <a:pt x="904709" y="287011"/>
                  </a:lnTo>
                  <a:lnTo>
                    <a:pt x="907375" y="290944"/>
                  </a:lnTo>
                  <a:lnTo>
                    <a:pt x="909375" y="293462"/>
                  </a:lnTo>
                  <a:lnTo>
                    <a:pt x="908708" y="297238"/>
                  </a:lnTo>
                  <a:lnTo>
                    <a:pt x="907375" y="299127"/>
                  </a:lnTo>
                  <a:lnTo>
                    <a:pt x="906708" y="301015"/>
                  </a:lnTo>
                  <a:lnTo>
                    <a:pt x="905375" y="302274"/>
                  </a:lnTo>
                  <a:lnTo>
                    <a:pt x="903375" y="304162"/>
                  </a:lnTo>
                  <a:lnTo>
                    <a:pt x="901376" y="304162"/>
                  </a:lnTo>
                  <a:lnTo>
                    <a:pt x="898210" y="302903"/>
                  </a:lnTo>
                  <a:lnTo>
                    <a:pt x="890211" y="299127"/>
                  </a:lnTo>
                  <a:lnTo>
                    <a:pt x="887378" y="299127"/>
                  </a:lnTo>
                  <a:lnTo>
                    <a:pt x="879379" y="298497"/>
                  </a:lnTo>
                  <a:lnTo>
                    <a:pt x="877379" y="298497"/>
                  </a:lnTo>
                  <a:lnTo>
                    <a:pt x="875379" y="301015"/>
                  </a:lnTo>
                  <a:lnTo>
                    <a:pt x="874213" y="307938"/>
                  </a:lnTo>
                  <a:lnTo>
                    <a:pt x="873380" y="319268"/>
                  </a:lnTo>
                  <a:lnTo>
                    <a:pt x="875379" y="323044"/>
                  </a:lnTo>
                  <a:lnTo>
                    <a:pt x="882212" y="333587"/>
                  </a:lnTo>
                  <a:lnTo>
                    <a:pt x="881379" y="335475"/>
                  </a:lnTo>
                  <a:lnTo>
                    <a:pt x="880212" y="338150"/>
                  </a:lnTo>
                </a:path>
                <a:path w="1287145" h="455294">
                  <a:moveTo>
                    <a:pt x="0" y="0"/>
                  </a:moveTo>
                  <a:lnTo>
                    <a:pt x="47160" y="29582"/>
                  </a:lnTo>
                  <a:lnTo>
                    <a:pt x="74323" y="63885"/>
                  </a:lnTo>
                  <a:lnTo>
                    <a:pt x="84321" y="98030"/>
                  </a:lnTo>
                  <a:lnTo>
                    <a:pt x="90320" y="120689"/>
                  </a:lnTo>
                  <a:lnTo>
                    <a:pt x="92320" y="132018"/>
                  </a:lnTo>
                  <a:lnTo>
                    <a:pt x="91654" y="141459"/>
                  </a:lnTo>
                  <a:lnTo>
                    <a:pt x="89654" y="150114"/>
                  </a:lnTo>
                  <a:lnTo>
                    <a:pt x="60325" y="177808"/>
                  </a:lnTo>
                  <a:lnTo>
                    <a:pt x="47160" y="180483"/>
                  </a:lnTo>
                  <a:lnTo>
                    <a:pt x="43160" y="180483"/>
                  </a:lnTo>
                  <a:lnTo>
                    <a:pt x="41161" y="180483"/>
                  </a:lnTo>
                  <a:lnTo>
                    <a:pt x="37994" y="178595"/>
                  </a:lnTo>
                  <a:lnTo>
                    <a:pt x="35995" y="176706"/>
                  </a:lnTo>
                  <a:lnTo>
                    <a:pt x="33995" y="175920"/>
                  </a:lnTo>
                  <a:lnTo>
                    <a:pt x="31162" y="176706"/>
                  </a:lnTo>
                  <a:lnTo>
                    <a:pt x="27162" y="179696"/>
                  </a:lnTo>
                  <a:lnTo>
                    <a:pt x="25163" y="182371"/>
                  </a:lnTo>
                  <a:lnTo>
                    <a:pt x="23996" y="184259"/>
                  </a:lnTo>
                  <a:lnTo>
                    <a:pt x="23996" y="188350"/>
                  </a:lnTo>
                  <a:lnTo>
                    <a:pt x="35995" y="245155"/>
                  </a:lnTo>
                  <a:lnTo>
                    <a:pt x="58325" y="279458"/>
                  </a:lnTo>
                  <a:lnTo>
                    <a:pt x="61158" y="279458"/>
                  </a:lnTo>
                  <a:lnTo>
                    <a:pt x="66324" y="277569"/>
                  </a:lnTo>
                  <a:lnTo>
                    <a:pt x="81655" y="250819"/>
                  </a:lnTo>
                  <a:lnTo>
                    <a:pt x="84321" y="236815"/>
                  </a:lnTo>
                  <a:lnTo>
                    <a:pt x="86321" y="215572"/>
                  </a:lnTo>
                  <a:lnTo>
                    <a:pt x="87654" y="211796"/>
                  </a:lnTo>
                  <a:lnTo>
                    <a:pt x="90320" y="206131"/>
                  </a:lnTo>
                  <a:lnTo>
                    <a:pt x="91654" y="200467"/>
                  </a:lnTo>
                  <a:lnTo>
                    <a:pt x="93653" y="194802"/>
                  </a:lnTo>
                  <a:lnTo>
                    <a:pt x="93653" y="188350"/>
                  </a:lnTo>
                  <a:lnTo>
                    <a:pt x="94320" y="179696"/>
                  </a:lnTo>
                  <a:lnTo>
                    <a:pt x="96320" y="175920"/>
                  </a:lnTo>
                  <a:lnTo>
                    <a:pt x="98319" y="170255"/>
                  </a:lnTo>
                  <a:lnTo>
                    <a:pt x="107651" y="160814"/>
                  </a:lnTo>
                  <a:lnTo>
                    <a:pt x="112817" y="155149"/>
                  </a:lnTo>
                  <a:lnTo>
                    <a:pt x="118817" y="147596"/>
                  </a:lnTo>
                  <a:lnTo>
                    <a:pt x="118817" y="142561"/>
                  </a:lnTo>
                  <a:lnTo>
                    <a:pt x="118817" y="135008"/>
                  </a:lnTo>
                  <a:lnTo>
                    <a:pt x="120816" y="131231"/>
                  </a:lnTo>
                  <a:lnTo>
                    <a:pt x="123649" y="127455"/>
                  </a:lnTo>
                  <a:lnTo>
                    <a:pt x="127649" y="126354"/>
                  </a:lnTo>
                  <a:lnTo>
                    <a:pt x="135648" y="125567"/>
                  </a:lnTo>
                  <a:lnTo>
                    <a:pt x="143646" y="125567"/>
                  </a:lnTo>
                  <a:lnTo>
                    <a:pt x="154812" y="126354"/>
                  </a:lnTo>
                  <a:lnTo>
                    <a:pt x="158811" y="126354"/>
                  </a:lnTo>
                  <a:lnTo>
                    <a:pt x="161977" y="126354"/>
                  </a:lnTo>
                  <a:lnTo>
                    <a:pt x="164810" y="127455"/>
                  </a:lnTo>
                  <a:lnTo>
                    <a:pt x="167976" y="130130"/>
                  </a:lnTo>
                  <a:lnTo>
                    <a:pt x="170809" y="131231"/>
                  </a:lnTo>
                  <a:lnTo>
                    <a:pt x="171976" y="131231"/>
                  </a:lnTo>
                  <a:lnTo>
                    <a:pt x="172809" y="130130"/>
                  </a:lnTo>
                  <a:lnTo>
                    <a:pt x="172809" y="127455"/>
                  </a:lnTo>
                  <a:lnTo>
                    <a:pt x="171976" y="124465"/>
                  </a:lnTo>
                  <a:lnTo>
                    <a:pt x="172809" y="121790"/>
                  </a:lnTo>
                  <a:lnTo>
                    <a:pt x="174809" y="120689"/>
                  </a:lnTo>
                  <a:lnTo>
                    <a:pt x="181975" y="119902"/>
                  </a:lnTo>
                  <a:lnTo>
                    <a:pt x="185141" y="118801"/>
                  </a:lnTo>
                  <a:lnTo>
                    <a:pt x="185141" y="116912"/>
                  </a:lnTo>
                  <a:lnTo>
                    <a:pt x="185974" y="110461"/>
                  </a:lnTo>
                  <a:lnTo>
                    <a:pt x="189140" y="103695"/>
                  </a:lnTo>
                  <a:lnTo>
                    <a:pt x="193140" y="98660"/>
                  </a:lnTo>
                  <a:lnTo>
                    <a:pt x="195973" y="98660"/>
                  </a:lnTo>
                  <a:lnTo>
                    <a:pt x="199139" y="98660"/>
                  </a:lnTo>
                  <a:lnTo>
                    <a:pt x="203972" y="99918"/>
                  </a:lnTo>
                  <a:lnTo>
                    <a:pt x="207304" y="99918"/>
                  </a:lnTo>
                  <a:lnTo>
                    <a:pt x="211304" y="96142"/>
                  </a:lnTo>
                  <a:lnTo>
                    <a:pt x="213970" y="91107"/>
                  </a:lnTo>
                  <a:lnTo>
                    <a:pt x="217303" y="90477"/>
                  </a:lnTo>
                  <a:lnTo>
                    <a:pt x="218470" y="91107"/>
                  </a:lnTo>
                  <a:lnTo>
                    <a:pt x="218470" y="94254"/>
                  </a:lnTo>
                  <a:lnTo>
                    <a:pt x="217303" y="98660"/>
                  </a:lnTo>
                  <a:lnTo>
                    <a:pt x="216470" y="101807"/>
                  </a:lnTo>
                  <a:lnTo>
                    <a:pt x="216470" y="106685"/>
                  </a:lnTo>
                  <a:lnTo>
                    <a:pt x="215303" y="108573"/>
                  </a:lnTo>
                  <a:lnTo>
                    <a:pt x="216470" y="110461"/>
                  </a:lnTo>
                  <a:lnTo>
                    <a:pt x="217303" y="111248"/>
                  </a:lnTo>
                  <a:lnTo>
                    <a:pt x="218470" y="112349"/>
                  </a:lnTo>
                  <a:lnTo>
                    <a:pt x="224469" y="110461"/>
                  </a:lnTo>
                  <a:lnTo>
                    <a:pt x="229301" y="108573"/>
                  </a:lnTo>
                  <a:lnTo>
                    <a:pt x="235301" y="107471"/>
                  </a:lnTo>
                  <a:lnTo>
                    <a:pt x="237300" y="107471"/>
                  </a:lnTo>
                  <a:lnTo>
                    <a:pt x="238467" y="108573"/>
                  </a:lnTo>
                  <a:lnTo>
                    <a:pt x="238467" y="109359"/>
                  </a:lnTo>
                  <a:lnTo>
                    <a:pt x="232468" y="109359"/>
                  </a:lnTo>
                  <a:lnTo>
                    <a:pt x="228468" y="110461"/>
                  </a:lnTo>
                  <a:lnTo>
                    <a:pt x="222469" y="112349"/>
                  </a:lnTo>
                  <a:lnTo>
                    <a:pt x="218470" y="114237"/>
                  </a:lnTo>
                  <a:lnTo>
                    <a:pt x="216470" y="113136"/>
                  </a:lnTo>
                  <a:lnTo>
                    <a:pt x="213970" y="111248"/>
                  </a:lnTo>
                  <a:lnTo>
                    <a:pt x="213970" y="108573"/>
                  </a:lnTo>
                  <a:lnTo>
                    <a:pt x="215303" y="104796"/>
                  </a:lnTo>
                  <a:lnTo>
                    <a:pt x="213970" y="98660"/>
                  </a:lnTo>
                  <a:lnTo>
                    <a:pt x="215303" y="96771"/>
                  </a:lnTo>
                  <a:lnTo>
                    <a:pt x="217303" y="94254"/>
                  </a:lnTo>
                  <a:lnTo>
                    <a:pt x="217303" y="92995"/>
                  </a:lnTo>
                  <a:lnTo>
                    <a:pt x="215303" y="92995"/>
                  </a:lnTo>
                  <a:lnTo>
                    <a:pt x="213970" y="92995"/>
                  </a:lnTo>
                  <a:lnTo>
                    <a:pt x="211304" y="98030"/>
                  </a:lnTo>
                  <a:lnTo>
                    <a:pt x="209304" y="100548"/>
                  </a:lnTo>
                  <a:lnTo>
                    <a:pt x="205971" y="101807"/>
                  </a:lnTo>
                  <a:lnTo>
                    <a:pt x="203972" y="102436"/>
                  </a:lnTo>
                  <a:lnTo>
                    <a:pt x="197139" y="100548"/>
                  </a:lnTo>
                  <a:lnTo>
                    <a:pt x="195139" y="101807"/>
                  </a:lnTo>
                  <a:lnTo>
                    <a:pt x="189973" y="107471"/>
                  </a:lnTo>
                  <a:lnTo>
                    <a:pt x="187974" y="113136"/>
                  </a:lnTo>
                  <a:lnTo>
                    <a:pt x="185974" y="119902"/>
                  </a:lnTo>
                  <a:lnTo>
                    <a:pt x="185141" y="120689"/>
                  </a:lnTo>
                  <a:lnTo>
                    <a:pt x="181141" y="121790"/>
                  </a:lnTo>
                  <a:lnTo>
                    <a:pt x="175975" y="123679"/>
                  </a:lnTo>
                  <a:lnTo>
                    <a:pt x="173976" y="124465"/>
                  </a:lnTo>
                  <a:lnTo>
                    <a:pt x="174809" y="129343"/>
                  </a:lnTo>
                  <a:lnTo>
                    <a:pt x="174809" y="132018"/>
                  </a:lnTo>
                  <a:lnTo>
                    <a:pt x="172809" y="133120"/>
                  </a:lnTo>
                  <a:lnTo>
                    <a:pt x="168810" y="133120"/>
                  </a:lnTo>
                  <a:lnTo>
                    <a:pt x="166810" y="132018"/>
                  </a:lnTo>
                  <a:lnTo>
                    <a:pt x="164810" y="130130"/>
                  </a:lnTo>
                  <a:lnTo>
                    <a:pt x="162810" y="128242"/>
                  </a:lnTo>
                  <a:lnTo>
                    <a:pt x="160811" y="128242"/>
                  </a:lnTo>
                  <a:lnTo>
                    <a:pt x="159978" y="129343"/>
                  </a:lnTo>
                  <a:lnTo>
                    <a:pt x="158811" y="130130"/>
                  </a:lnTo>
                  <a:lnTo>
                    <a:pt x="157978" y="132018"/>
                  </a:lnTo>
                  <a:lnTo>
                    <a:pt x="158811" y="135008"/>
                  </a:lnTo>
                  <a:lnTo>
                    <a:pt x="160811" y="140673"/>
                  </a:lnTo>
                  <a:lnTo>
                    <a:pt x="160811" y="144449"/>
                  </a:lnTo>
                  <a:lnTo>
                    <a:pt x="159978" y="149484"/>
                  </a:lnTo>
                  <a:lnTo>
                    <a:pt x="159978" y="153261"/>
                  </a:lnTo>
                  <a:lnTo>
                    <a:pt x="160811" y="155149"/>
                  </a:lnTo>
                  <a:lnTo>
                    <a:pt x="164810" y="157667"/>
                  </a:lnTo>
                  <a:lnTo>
                    <a:pt x="168810" y="162702"/>
                  </a:lnTo>
                  <a:lnTo>
                    <a:pt x="171976" y="164590"/>
                  </a:lnTo>
                  <a:lnTo>
                    <a:pt x="181141" y="164590"/>
                  </a:lnTo>
                  <a:lnTo>
                    <a:pt x="191973" y="161443"/>
                  </a:lnTo>
                  <a:lnTo>
                    <a:pt x="201972" y="159555"/>
                  </a:lnTo>
                  <a:lnTo>
                    <a:pt x="209971" y="158926"/>
                  </a:lnTo>
                  <a:lnTo>
                    <a:pt x="216470" y="157667"/>
                  </a:lnTo>
                  <a:lnTo>
                    <a:pt x="218470" y="157037"/>
                  </a:lnTo>
                  <a:lnTo>
                    <a:pt x="219303" y="155149"/>
                  </a:lnTo>
                  <a:lnTo>
                    <a:pt x="220469" y="153890"/>
                  </a:lnTo>
                  <a:lnTo>
                    <a:pt x="221302" y="150114"/>
                  </a:lnTo>
                  <a:lnTo>
                    <a:pt x="225302" y="147596"/>
                  </a:lnTo>
                  <a:lnTo>
                    <a:pt x="227302" y="147596"/>
                  </a:lnTo>
                  <a:lnTo>
                    <a:pt x="236467" y="151373"/>
                  </a:lnTo>
                  <a:lnTo>
                    <a:pt x="239300" y="153261"/>
                  </a:lnTo>
                  <a:lnTo>
                    <a:pt x="241300" y="157037"/>
                  </a:lnTo>
                  <a:lnTo>
                    <a:pt x="241300" y="163331"/>
                  </a:lnTo>
                  <a:lnTo>
                    <a:pt x="241300" y="168367"/>
                  </a:lnTo>
                  <a:lnTo>
                    <a:pt x="241300" y="170255"/>
                  </a:lnTo>
                  <a:lnTo>
                    <a:pt x="233301" y="176706"/>
                  </a:lnTo>
                  <a:lnTo>
                    <a:pt x="223302" y="186462"/>
                  </a:lnTo>
                  <a:lnTo>
                    <a:pt x="220469" y="189137"/>
                  </a:lnTo>
                  <a:lnTo>
                    <a:pt x="220469" y="190239"/>
                  </a:lnTo>
                  <a:lnTo>
                    <a:pt x="221302" y="192127"/>
                  </a:lnTo>
                  <a:lnTo>
                    <a:pt x="223302" y="192914"/>
                  </a:lnTo>
                  <a:lnTo>
                    <a:pt x="226468" y="194015"/>
                  </a:lnTo>
                  <a:lnTo>
                    <a:pt x="230468" y="194015"/>
                  </a:lnTo>
                  <a:lnTo>
                    <a:pt x="237300" y="194802"/>
                  </a:lnTo>
                  <a:lnTo>
                    <a:pt x="241300" y="196690"/>
                  </a:lnTo>
                  <a:lnTo>
                    <a:pt x="247299" y="199680"/>
                  </a:lnTo>
                  <a:lnTo>
                    <a:pt x="249632" y="199680"/>
                  </a:lnTo>
                  <a:lnTo>
                    <a:pt x="252465" y="198578"/>
                  </a:lnTo>
                  <a:lnTo>
                    <a:pt x="257631" y="196690"/>
                  </a:lnTo>
                  <a:lnTo>
                    <a:pt x="259631" y="194802"/>
                  </a:lnTo>
                  <a:lnTo>
                    <a:pt x="260464" y="192914"/>
                  </a:lnTo>
                  <a:lnTo>
                    <a:pt x="260464" y="192127"/>
                  </a:lnTo>
                  <a:lnTo>
                    <a:pt x="260464" y="191025"/>
                  </a:lnTo>
                  <a:lnTo>
                    <a:pt x="258464" y="190239"/>
                  </a:lnTo>
                  <a:lnTo>
                    <a:pt x="255631" y="19023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1" name="object 3641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5280482" y="1773111"/>
              <a:ext cx="420609" cy="394482"/>
            </a:xfrm>
            <a:prstGeom prst="rect">
              <a:avLst/>
            </a:prstGeom>
          </p:spPr>
        </p:pic>
        <p:sp>
          <p:nvSpPr>
            <p:cNvPr id="3642" name="object 3642"/>
            <p:cNvSpPr/>
            <p:nvPr/>
          </p:nvSpPr>
          <p:spPr>
            <a:xfrm>
              <a:off x="5284315" y="1825509"/>
              <a:ext cx="421005" cy="346075"/>
            </a:xfrm>
            <a:custGeom>
              <a:avLst/>
              <a:gdLst/>
              <a:ahLst/>
              <a:cxnLst/>
              <a:rect l="l" t="t" r="r" b="b"/>
              <a:pathLst>
                <a:path w="421004" h="346075">
                  <a:moveTo>
                    <a:pt x="142147" y="88117"/>
                  </a:moveTo>
                  <a:lnTo>
                    <a:pt x="146146" y="86229"/>
                  </a:lnTo>
                  <a:lnTo>
                    <a:pt x="151312" y="82452"/>
                  </a:lnTo>
                  <a:lnTo>
                    <a:pt x="156145" y="76788"/>
                  </a:lnTo>
                  <a:lnTo>
                    <a:pt x="159311" y="78676"/>
                  </a:lnTo>
                  <a:lnTo>
                    <a:pt x="163310" y="79777"/>
                  </a:lnTo>
                  <a:lnTo>
                    <a:pt x="167310" y="79777"/>
                  </a:lnTo>
                  <a:lnTo>
                    <a:pt x="174142" y="78676"/>
                  </a:lnTo>
                  <a:lnTo>
                    <a:pt x="179308" y="72854"/>
                  </a:lnTo>
                  <a:lnTo>
                    <a:pt x="181308" y="69077"/>
                  </a:lnTo>
                  <a:lnTo>
                    <a:pt x="184141" y="65301"/>
                  </a:lnTo>
                  <a:lnTo>
                    <a:pt x="187307" y="69077"/>
                  </a:lnTo>
                  <a:lnTo>
                    <a:pt x="187307" y="71752"/>
                  </a:lnTo>
                  <a:lnTo>
                    <a:pt x="183308" y="76788"/>
                  </a:lnTo>
                  <a:lnTo>
                    <a:pt x="177308" y="80564"/>
                  </a:lnTo>
                  <a:lnTo>
                    <a:pt x="173309" y="84340"/>
                  </a:lnTo>
                  <a:lnTo>
                    <a:pt x="165310" y="86229"/>
                  </a:lnTo>
                  <a:lnTo>
                    <a:pt x="161311" y="89218"/>
                  </a:lnTo>
                  <a:lnTo>
                    <a:pt x="153312" y="90005"/>
                  </a:lnTo>
                  <a:lnTo>
                    <a:pt x="150146" y="94883"/>
                  </a:lnTo>
                  <a:lnTo>
                    <a:pt x="146146" y="97558"/>
                  </a:lnTo>
                  <a:lnTo>
                    <a:pt x="144146" y="99446"/>
                  </a:lnTo>
                  <a:lnTo>
                    <a:pt x="144146" y="102436"/>
                  </a:lnTo>
                  <a:lnTo>
                    <a:pt x="146813" y="103223"/>
                  </a:lnTo>
                  <a:lnTo>
                    <a:pt x="146813" y="106999"/>
                  </a:lnTo>
                  <a:lnTo>
                    <a:pt x="144146" y="109989"/>
                  </a:lnTo>
                  <a:lnTo>
                    <a:pt x="144813" y="115654"/>
                  </a:lnTo>
                  <a:lnTo>
                    <a:pt x="148812" y="115654"/>
                  </a:lnTo>
                  <a:lnTo>
                    <a:pt x="154145" y="113765"/>
                  </a:lnTo>
                  <a:lnTo>
                    <a:pt x="159311" y="112664"/>
                  </a:lnTo>
                  <a:lnTo>
                    <a:pt x="163310" y="108887"/>
                  </a:lnTo>
                  <a:lnTo>
                    <a:pt x="166143" y="108887"/>
                  </a:lnTo>
                  <a:lnTo>
                    <a:pt x="165310" y="111877"/>
                  </a:lnTo>
                  <a:lnTo>
                    <a:pt x="163310" y="116755"/>
                  </a:lnTo>
                  <a:lnTo>
                    <a:pt x="164144" y="119430"/>
                  </a:lnTo>
                  <a:lnTo>
                    <a:pt x="168143" y="119430"/>
                  </a:lnTo>
                  <a:lnTo>
                    <a:pt x="172143" y="116755"/>
                  </a:lnTo>
                  <a:lnTo>
                    <a:pt x="178142" y="116755"/>
                  </a:lnTo>
                  <a:lnTo>
                    <a:pt x="181308" y="114552"/>
                  </a:lnTo>
                  <a:lnTo>
                    <a:pt x="183308" y="112664"/>
                  </a:lnTo>
                  <a:lnTo>
                    <a:pt x="187307" y="112664"/>
                  </a:lnTo>
                  <a:lnTo>
                    <a:pt x="191307" y="113765"/>
                  </a:lnTo>
                  <a:lnTo>
                    <a:pt x="193306" y="111877"/>
                  </a:lnTo>
                  <a:lnTo>
                    <a:pt x="193306" y="106212"/>
                  </a:lnTo>
                  <a:lnTo>
                    <a:pt x="194473" y="102436"/>
                  </a:lnTo>
                  <a:lnTo>
                    <a:pt x="199305" y="99446"/>
                  </a:lnTo>
                  <a:lnTo>
                    <a:pt x="202472" y="94883"/>
                  </a:lnTo>
                  <a:lnTo>
                    <a:pt x="203305" y="91107"/>
                  </a:lnTo>
                  <a:lnTo>
                    <a:pt x="208471" y="87330"/>
                  </a:lnTo>
                  <a:lnTo>
                    <a:pt x="209304" y="81665"/>
                  </a:lnTo>
                  <a:lnTo>
                    <a:pt x="210471" y="72854"/>
                  </a:lnTo>
                  <a:lnTo>
                    <a:pt x="214470" y="69077"/>
                  </a:lnTo>
                  <a:lnTo>
                    <a:pt x="217303" y="65301"/>
                  </a:lnTo>
                  <a:lnTo>
                    <a:pt x="223635" y="62311"/>
                  </a:lnTo>
                  <a:lnTo>
                    <a:pt x="227635" y="60423"/>
                  </a:lnTo>
                  <a:lnTo>
                    <a:pt x="227635" y="62311"/>
                  </a:lnTo>
                  <a:lnTo>
                    <a:pt x="223635" y="67189"/>
                  </a:lnTo>
                  <a:lnTo>
                    <a:pt x="217303" y="71752"/>
                  </a:lnTo>
                  <a:lnTo>
                    <a:pt x="215303" y="74742"/>
                  </a:lnTo>
                  <a:lnTo>
                    <a:pt x="216470" y="79777"/>
                  </a:lnTo>
                  <a:lnTo>
                    <a:pt x="219636" y="80564"/>
                  </a:lnTo>
                  <a:lnTo>
                    <a:pt x="229635" y="76788"/>
                  </a:lnTo>
                  <a:lnTo>
                    <a:pt x="240466" y="70965"/>
                  </a:lnTo>
                  <a:lnTo>
                    <a:pt x="245632" y="65301"/>
                  </a:lnTo>
                  <a:lnTo>
                    <a:pt x="246466" y="59636"/>
                  </a:lnTo>
                  <a:lnTo>
                    <a:pt x="246466" y="52083"/>
                  </a:lnTo>
                  <a:lnTo>
                    <a:pt x="248465" y="52083"/>
                  </a:lnTo>
                  <a:lnTo>
                    <a:pt x="251632" y="56646"/>
                  </a:lnTo>
                  <a:lnTo>
                    <a:pt x="255631" y="53971"/>
                  </a:lnTo>
                  <a:lnTo>
                    <a:pt x="258964" y="53971"/>
                  </a:lnTo>
                  <a:lnTo>
                    <a:pt x="258964" y="57748"/>
                  </a:lnTo>
                  <a:lnTo>
                    <a:pt x="255631" y="64199"/>
                  </a:lnTo>
                  <a:lnTo>
                    <a:pt x="248465" y="70965"/>
                  </a:lnTo>
                  <a:lnTo>
                    <a:pt x="241633" y="74742"/>
                  </a:lnTo>
                  <a:lnTo>
                    <a:pt x="240466" y="79777"/>
                  </a:lnTo>
                  <a:lnTo>
                    <a:pt x="236467" y="80564"/>
                  </a:lnTo>
                  <a:lnTo>
                    <a:pt x="230468" y="82452"/>
                  </a:lnTo>
                  <a:lnTo>
                    <a:pt x="225635" y="88117"/>
                  </a:lnTo>
                  <a:lnTo>
                    <a:pt x="219636" y="88117"/>
                  </a:lnTo>
                  <a:lnTo>
                    <a:pt x="214470" y="91893"/>
                  </a:lnTo>
                  <a:lnTo>
                    <a:pt x="209304" y="94883"/>
                  </a:lnTo>
                  <a:lnTo>
                    <a:pt x="204471" y="101335"/>
                  </a:lnTo>
                  <a:lnTo>
                    <a:pt x="200472" y="103223"/>
                  </a:lnTo>
                  <a:lnTo>
                    <a:pt x="200472" y="108887"/>
                  </a:lnTo>
                  <a:lnTo>
                    <a:pt x="200472" y="115654"/>
                  </a:lnTo>
                  <a:lnTo>
                    <a:pt x="203305" y="114552"/>
                  </a:lnTo>
                  <a:lnTo>
                    <a:pt x="209304" y="110776"/>
                  </a:lnTo>
                  <a:lnTo>
                    <a:pt x="213304" y="110776"/>
                  </a:lnTo>
                  <a:lnTo>
                    <a:pt x="217303" y="110776"/>
                  </a:lnTo>
                  <a:lnTo>
                    <a:pt x="221636" y="110776"/>
                  </a:lnTo>
                  <a:lnTo>
                    <a:pt x="228468" y="109989"/>
                  </a:lnTo>
                  <a:lnTo>
                    <a:pt x="232468" y="110776"/>
                  </a:lnTo>
                  <a:lnTo>
                    <a:pt x="238467" y="114552"/>
                  </a:lnTo>
                  <a:lnTo>
                    <a:pt x="244466" y="115654"/>
                  </a:lnTo>
                  <a:lnTo>
                    <a:pt x="250465" y="114552"/>
                  </a:lnTo>
                  <a:lnTo>
                    <a:pt x="256964" y="115654"/>
                  </a:lnTo>
                  <a:lnTo>
                    <a:pt x="261630" y="112664"/>
                  </a:lnTo>
                  <a:lnTo>
                    <a:pt x="265630" y="108101"/>
                  </a:lnTo>
                  <a:lnTo>
                    <a:pt x="265630" y="101335"/>
                  </a:lnTo>
                  <a:lnTo>
                    <a:pt x="271629" y="91107"/>
                  </a:lnTo>
                  <a:lnTo>
                    <a:pt x="277628" y="86229"/>
                  </a:lnTo>
                  <a:lnTo>
                    <a:pt x="285627" y="81665"/>
                  </a:lnTo>
                  <a:lnTo>
                    <a:pt x="288960" y="80564"/>
                  </a:lnTo>
                  <a:lnTo>
                    <a:pt x="290960" y="81665"/>
                  </a:lnTo>
                  <a:lnTo>
                    <a:pt x="288960" y="84340"/>
                  </a:lnTo>
                  <a:lnTo>
                    <a:pt x="279628" y="90005"/>
                  </a:lnTo>
                  <a:lnTo>
                    <a:pt x="274962" y="96771"/>
                  </a:lnTo>
                  <a:lnTo>
                    <a:pt x="270962" y="103223"/>
                  </a:lnTo>
                  <a:lnTo>
                    <a:pt x="269629" y="109989"/>
                  </a:lnTo>
                  <a:lnTo>
                    <a:pt x="271629" y="114552"/>
                  </a:lnTo>
                  <a:lnTo>
                    <a:pt x="275628" y="115654"/>
                  </a:lnTo>
                  <a:lnTo>
                    <a:pt x="279628" y="116755"/>
                  </a:lnTo>
                  <a:lnTo>
                    <a:pt x="283627" y="118643"/>
                  </a:lnTo>
                  <a:lnTo>
                    <a:pt x="287793" y="119430"/>
                  </a:lnTo>
                  <a:lnTo>
                    <a:pt x="290960" y="113765"/>
                  </a:lnTo>
                  <a:lnTo>
                    <a:pt x="300958" y="95670"/>
                  </a:lnTo>
                  <a:lnTo>
                    <a:pt x="304124" y="94883"/>
                  </a:lnTo>
                  <a:lnTo>
                    <a:pt x="306124" y="96771"/>
                  </a:lnTo>
                  <a:lnTo>
                    <a:pt x="304124" y="102436"/>
                  </a:lnTo>
                  <a:lnTo>
                    <a:pt x="302125" y="106212"/>
                  </a:lnTo>
                  <a:lnTo>
                    <a:pt x="300958" y="108887"/>
                  </a:lnTo>
                  <a:lnTo>
                    <a:pt x="300958" y="111877"/>
                  </a:lnTo>
                  <a:lnTo>
                    <a:pt x="302958" y="113765"/>
                  </a:lnTo>
                  <a:lnTo>
                    <a:pt x="300958" y="117542"/>
                  </a:lnTo>
                  <a:lnTo>
                    <a:pt x="296126" y="120532"/>
                  </a:lnTo>
                  <a:lnTo>
                    <a:pt x="294959" y="124308"/>
                  </a:lnTo>
                  <a:lnTo>
                    <a:pt x="296959" y="125095"/>
                  </a:lnTo>
                  <a:lnTo>
                    <a:pt x="304124" y="126196"/>
                  </a:lnTo>
                  <a:lnTo>
                    <a:pt x="306957" y="128084"/>
                  </a:lnTo>
                  <a:lnTo>
                    <a:pt x="310124" y="131861"/>
                  </a:lnTo>
                  <a:lnTo>
                    <a:pt x="314123" y="131861"/>
                  </a:lnTo>
                  <a:lnTo>
                    <a:pt x="318122" y="130759"/>
                  </a:lnTo>
                  <a:lnTo>
                    <a:pt x="325288" y="132648"/>
                  </a:lnTo>
                  <a:lnTo>
                    <a:pt x="332121" y="135637"/>
                  </a:lnTo>
                  <a:lnTo>
                    <a:pt x="337287" y="134536"/>
                  </a:lnTo>
                  <a:lnTo>
                    <a:pt x="344119" y="135637"/>
                  </a:lnTo>
                  <a:lnTo>
                    <a:pt x="352118" y="138312"/>
                  </a:lnTo>
                  <a:lnTo>
                    <a:pt x="361283" y="136424"/>
                  </a:lnTo>
                  <a:lnTo>
                    <a:pt x="369282" y="133749"/>
                  </a:lnTo>
                  <a:lnTo>
                    <a:pt x="382614" y="130759"/>
                  </a:lnTo>
                  <a:lnTo>
                    <a:pt x="398611" y="126983"/>
                  </a:lnTo>
                  <a:lnTo>
                    <a:pt x="411776" y="126196"/>
                  </a:lnTo>
                  <a:lnTo>
                    <a:pt x="419775" y="126983"/>
                  </a:lnTo>
                  <a:lnTo>
                    <a:pt x="420608" y="128084"/>
                  </a:lnTo>
                  <a:lnTo>
                    <a:pt x="418609" y="129973"/>
                  </a:lnTo>
                  <a:lnTo>
                    <a:pt x="410610" y="132648"/>
                  </a:lnTo>
                  <a:lnTo>
                    <a:pt x="402611" y="133749"/>
                  </a:lnTo>
                  <a:lnTo>
                    <a:pt x="391779" y="133749"/>
                  </a:lnTo>
                  <a:lnTo>
                    <a:pt x="374615" y="137526"/>
                  </a:lnTo>
                  <a:lnTo>
                    <a:pt x="369282" y="140201"/>
                  </a:lnTo>
                  <a:lnTo>
                    <a:pt x="367282" y="143977"/>
                  </a:lnTo>
                  <a:lnTo>
                    <a:pt x="369282" y="147754"/>
                  </a:lnTo>
                  <a:lnTo>
                    <a:pt x="372615" y="147754"/>
                  </a:lnTo>
                  <a:lnTo>
                    <a:pt x="375281" y="149642"/>
                  </a:lnTo>
                  <a:lnTo>
                    <a:pt x="378614" y="151530"/>
                  </a:lnTo>
                  <a:lnTo>
                    <a:pt x="383280" y="151530"/>
                  </a:lnTo>
                  <a:lnTo>
                    <a:pt x="383280" y="154677"/>
                  </a:lnTo>
                  <a:lnTo>
                    <a:pt x="380614" y="158453"/>
                  </a:lnTo>
                  <a:lnTo>
                    <a:pt x="377281" y="158453"/>
                  </a:lnTo>
                  <a:lnTo>
                    <a:pt x="368616" y="153418"/>
                  </a:lnTo>
                  <a:lnTo>
                    <a:pt x="365283" y="150901"/>
                  </a:lnTo>
                  <a:lnTo>
                    <a:pt x="361283" y="145865"/>
                  </a:lnTo>
                  <a:lnTo>
                    <a:pt x="358450" y="147124"/>
                  </a:lnTo>
                  <a:lnTo>
                    <a:pt x="356117" y="147124"/>
                  </a:lnTo>
                  <a:lnTo>
                    <a:pt x="350118" y="143977"/>
                  </a:lnTo>
                  <a:lnTo>
                    <a:pt x="347285" y="143977"/>
                  </a:lnTo>
                  <a:lnTo>
                    <a:pt x="344119" y="147124"/>
                  </a:lnTo>
                  <a:lnTo>
                    <a:pt x="340119" y="147124"/>
                  </a:lnTo>
                  <a:lnTo>
                    <a:pt x="339286" y="142089"/>
                  </a:lnTo>
                  <a:lnTo>
                    <a:pt x="335287" y="141459"/>
                  </a:lnTo>
                  <a:lnTo>
                    <a:pt x="325288" y="140201"/>
                  </a:lnTo>
                  <a:lnTo>
                    <a:pt x="320122" y="141459"/>
                  </a:lnTo>
                  <a:lnTo>
                    <a:pt x="318122" y="143348"/>
                  </a:lnTo>
                  <a:lnTo>
                    <a:pt x="314956" y="139571"/>
                  </a:lnTo>
                  <a:lnTo>
                    <a:pt x="308957" y="137526"/>
                  </a:lnTo>
                  <a:lnTo>
                    <a:pt x="304124" y="135637"/>
                  </a:lnTo>
                  <a:lnTo>
                    <a:pt x="298958" y="130759"/>
                  </a:lnTo>
                  <a:lnTo>
                    <a:pt x="298958" y="138312"/>
                  </a:lnTo>
                  <a:lnTo>
                    <a:pt x="296959" y="142089"/>
                  </a:lnTo>
                  <a:lnTo>
                    <a:pt x="292959" y="142089"/>
                  </a:lnTo>
                  <a:lnTo>
                    <a:pt x="292959" y="139571"/>
                  </a:lnTo>
                  <a:lnTo>
                    <a:pt x="292126" y="131861"/>
                  </a:lnTo>
                  <a:lnTo>
                    <a:pt x="286960" y="128084"/>
                  </a:lnTo>
                  <a:lnTo>
                    <a:pt x="281628" y="126196"/>
                  </a:lnTo>
                  <a:lnTo>
                    <a:pt x="272962" y="126196"/>
                  </a:lnTo>
                  <a:lnTo>
                    <a:pt x="270962" y="122420"/>
                  </a:lnTo>
                  <a:lnTo>
                    <a:pt x="267629" y="119430"/>
                  </a:lnTo>
                  <a:lnTo>
                    <a:pt x="263630" y="119430"/>
                  </a:lnTo>
                  <a:lnTo>
                    <a:pt x="261630" y="123207"/>
                  </a:lnTo>
                  <a:lnTo>
                    <a:pt x="258964" y="125095"/>
                  </a:lnTo>
                  <a:lnTo>
                    <a:pt x="254965" y="126983"/>
                  </a:lnTo>
                  <a:lnTo>
                    <a:pt x="254965" y="129973"/>
                  </a:lnTo>
                  <a:lnTo>
                    <a:pt x="258964" y="131861"/>
                  </a:lnTo>
                  <a:lnTo>
                    <a:pt x="260964" y="133749"/>
                  </a:lnTo>
                  <a:lnTo>
                    <a:pt x="260964" y="137526"/>
                  </a:lnTo>
                  <a:lnTo>
                    <a:pt x="259631" y="138312"/>
                  </a:lnTo>
                  <a:lnTo>
                    <a:pt x="256964" y="137526"/>
                  </a:lnTo>
                  <a:lnTo>
                    <a:pt x="251632" y="137526"/>
                  </a:lnTo>
                  <a:lnTo>
                    <a:pt x="248465" y="134536"/>
                  </a:lnTo>
                  <a:lnTo>
                    <a:pt x="247632" y="130759"/>
                  </a:lnTo>
                  <a:lnTo>
                    <a:pt x="247632" y="124308"/>
                  </a:lnTo>
                  <a:lnTo>
                    <a:pt x="244466" y="123207"/>
                  </a:lnTo>
                  <a:lnTo>
                    <a:pt x="240466" y="123207"/>
                  </a:lnTo>
                  <a:lnTo>
                    <a:pt x="236467" y="121318"/>
                  </a:lnTo>
                  <a:lnTo>
                    <a:pt x="228468" y="120532"/>
                  </a:lnTo>
                  <a:lnTo>
                    <a:pt x="225635" y="122420"/>
                  </a:lnTo>
                  <a:lnTo>
                    <a:pt x="221636" y="125095"/>
                  </a:lnTo>
                  <a:lnTo>
                    <a:pt x="219636" y="123207"/>
                  </a:lnTo>
                  <a:lnTo>
                    <a:pt x="215303" y="118643"/>
                  </a:lnTo>
                  <a:lnTo>
                    <a:pt x="211304" y="120532"/>
                  </a:lnTo>
                  <a:lnTo>
                    <a:pt x="207304" y="122420"/>
                  </a:lnTo>
                  <a:lnTo>
                    <a:pt x="202472" y="122420"/>
                  </a:lnTo>
                  <a:lnTo>
                    <a:pt x="195306" y="123207"/>
                  </a:lnTo>
                  <a:lnTo>
                    <a:pt x="191307" y="125095"/>
                  </a:lnTo>
                  <a:lnTo>
                    <a:pt x="181308" y="125095"/>
                  </a:lnTo>
                  <a:lnTo>
                    <a:pt x="179308" y="126983"/>
                  </a:lnTo>
                  <a:lnTo>
                    <a:pt x="182141" y="131861"/>
                  </a:lnTo>
                  <a:lnTo>
                    <a:pt x="185307" y="137526"/>
                  </a:lnTo>
                  <a:lnTo>
                    <a:pt x="187307" y="143977"/>
                  </a:lnTo>
                  <a:lnTo>
                    <a:pt x="190473" y="145236"/>
                  </a:lnTo>
                  <a:lnTo>
                    <a:pt x="195306" y="142089"/>
                  </a:lnTo>
                  <a:lnTo>
                    <a:pt x="198472" y="145236"/>
                  </a:lnTo>
                  <a:lnTo>
                    <a:pt x="204471" y="145236"/>
                  </a:lnTo>
                  <a:lnTo>
                    <a:pt x="211304" y="143977"/>
                  </a:lnTo>
                  <a:lnTo>
                    <a:pt x="219636" y="143348"/>
                  </a:lnTo>
                  <a:lnTo>
                    <a:pt x="221636" y="143348"/>
                  </a:lnTo>
                  <a:lnTo>
                    <a:pt x="222469" y="145236"/>
                  </a:lnTo>
                  <a:lnTo>
                    <a:pt x="219636" y="145865"/>
                  </a:lnTo>
                  <a:lnTo>
                    <a:pt x="214470" y="147754"/>
                  </a:lnTo>
                  <a:lnTo>
                    <a:pt x="215303" y="150901"/>
                  </a:lnTo>
                  <a:lnTo>
                    <a:pt x="216470" y="156565"/>
                  </a:lnTo>
                  <a:lnTo>
                    <a:pt x="215303" y="159555"/>
                  </a:lnTo>
                  <a:lnTo>
                    <a:pt x="211304" y="157667"/>
                  </a:lnTo>
                  <a:lnTo>
                    <a:pt x="205305" y="151530"/>
                  </a:lnTo>
                  <a:lnTo>
                    <a:pt x="200472" y="150901"/>
                  </a:lnTo>
                  <a:lnTo>
                    <a:pt x="192473" y="149012"/>
                  </a:lnTo>
                  <a:lnTo>
                    <a:pt x="184141" y="147124"/>
                  </a:lnTo>
                  <a:lnTo>
                    <a:pt x="182141" y="142089"/>
                  </a:lnTo>
                  <a:lnTo>
                    <a:pt x="180141" y="136424"/>
                  </a:lnTo>
                  <a:lnTo>
                    <a:pt x="176142" y="133749"/>
                  </a:lnTo>
                  <a:lnTo>
                    <a:pt x="174142" y="132648"/>
                  </a:lnTo>
                  <a:lnTo>
                    <a:pt x="172143" y="131861"/>
                  </a:lnTo>
                  <a:lnTo>
                    <a:pt x="170143" y="134536"/>
                  </a:lnTo>
                  <a:lnTo>
                    <a:pt x="169310" y="137526"/>
                  </a:lnTo>
                  <a:lnTo>
                    <a:pt x="167310" y="135637"/>
                  </a:lnTo>
                  <a:lnTo>
                    <a:pt x="166143" y="129973"/>
                  </a:lnTo>
                  <a:lnTo>
                    <a:pt x="162144" y="128871"/>
                  </a:lnTo>
                  <a:lnTo>
                    <a:pt x="156145" y="126983"/>
                  </a:lnTo>
                  <a:lnTo>
                    <a:pt x="146813" y="128871"/>
                  </a:lnTo>
                  <a:lnTo>
                    <a:pt x="144146" y="129973"/>
                  </a:lnTo>
                  <a:lnTo>
                    <a:pt x="136814" y="130759"/>
                  </a:lnTo>
                  <a:lnTo>
                    <a:pt x="110818" y="145236"/>
                  </a:lnTo>
                  <a:lnTo>
                    <a:pt x="111651" y="147124"/>
                  </a:lnTo>
                  <a:lnTo>
                    <a:pt x="114817" y="147124"/>
                  </a:lnTo>
                  <a:lnTo>
                    <a:pt x="120816" y="143348"/>
                  </a:lnTo>
                  <a:lnTo>
                    <a:pt x="128815" y="142089"/>
                  </a:lnTo>
                  <a:lnTo>
                    <a:pt x="130815" y="143977"/>
                  </a:lnTo>
                  <a:lnTo>
                    <a:pt x="128815" y="145865"/>
                  </a:lnTo>
                  <a:lnTo>
                    <a:pt x="124816" y="149642"/>
                  </a:lnTo>
                  <a:lnTo>
                    <a:pt x="124816" y="152789"/>
                  </a:lnTo>
                  <a:lnTo>
                    <a:pt x="128815" y="154677"/>
                  </a:lnTo>
                  <a:lnTo>
                    <a:pt x="132815" y="155306"/>
                  </a:lnTo>
                  <a:lnTo>
                    <a:pt x="132815" y="158453"/>
                  </a:lnTo>
                  <a:lnTo>
                    <a:pt x="129982" y="159555"/>
                  </a:lnTo>
                  <a:lnTo>
                    <a:pt x="122816" y="159555"/>
                  </a:lnTo>
                  <a:lnTo>
                    <a:pt x="113651" y="156565"/>
                  </a:lnTo>
                  <a:lnTo>
                    <a:pt x="110818" y="156565"/>
                  </a:lnTo>
                  <a:lnTo>
                    <a:pt x="111651" y="159555"/>
                  </a:lnTo>
                  <a:lnTo>
                    <a:pt x="117983" y="163331"/>
                  </a:lnTo>
                  <a:lnTo>
                    <a:pt x="116817" y="165220"/>
                  </a:lnTo>
                  <a:lnTo>
                    <a:pt x="113651" y="167895"/>
                  </a:lnTo>
                  <a:lnTo>
                    <a:pt x="110818" y="167108"/>
                  </a:lnTo>
                  <a:lnTo>
                    <a:pt x="106818" y="167108"/>
                  </a:lnTo>
                  <a:lnTo>
                    <a:pt x="103652" y="167895"/>
                  </a:lnTo>
                  <a:lnTo>
                    <a:pt x="101652" y="166006"/>
                  </a:lnTo>
                  <a:lnTo>
                    <a:pt x="96820" y="166006"/>
                  </a:lnTo>
                  <a:lnTo>
                    <a:pt x="94820" y="165220"/>
                  </a:lnTo>
                  <a:lnTo>
                    <a:pt x="87654" y="165220"/>
                  </a:lnTo>
                  <a:lnTo>
                    <a:pt x="82821" y="168996"/>
                  </a:lnTo>
                  <a:lnTo>
                    <a:pt x="77656" y="174661"/>
                  </a:lnTo>
                  <a:lnTo>
                    <a:pt x="75656" y="179224"/>
                  </a:lnTo>
                  <a:lnTo>
                    <a:pt x="78489" y="179224"/>
                  </a:lnTo>
                  <a:lnTo>
                    <a:pt x="82821" y="176549"/>
                  </a:lnTo>
                  <a:lnTo>
                    <a:pt x="89654" y="174661"/>
                  </a:lnTo>
                  <a:lnTo>
                    <a:pt x="99652" y="175448"/>
                  </a:lnTo>
                  <a:lnTo>
                    <a:pt x="101652" y="177336"/>
                  </a:lnTo>
                  <a:lnTo>
                    <a:pt x="99652" y="181112"/>
                  </a:lnTo>
                  <a:lnTo>
                    <a:pt x="95653" y="184102"/>
                  </a:lnTo>
                  <a:lnTo>
                    <a:pt x="93653" y="183000"/>
                  </a:lnTo>
                  <a:lnTo>
                    <a:pt x="89654" y="181112"/>
                  </a:lnTo>
                  <a:lnTo>
                    <a:pt x="85654" y="181112"/>
                  </a:lnTo>
                  <a:lnTo>
                    <a:pt x="81655" y="184102"/>
                  </a:lnTo>
                  <a:lnTo>
                    <a:pt x="80488" y="185990"/>
                  </a:lnTo>
                  <a:lnTo>
                    <a:pt x="82821" y="188665"/>
                  </a:lnTo>
                  <a:lnTo>
                    <a:pt x="83655" y="190553"/>
                  </a:lnTo>
                  <a:lnTo>
                    <a:pt x="82821" y="193543"/>
                  </a:lnTo>
                  <a:lnTo>
                    <a:pt x="84821" y="197320"/>
                  </a:lnTo>
                  <a:lnTo>
                    <a:pt x="85654" y="200467"/>
                  </a:lnTo>
                  <a:lnTo>
                    <a:pt x="88821" y="201096"/>
                  </a:lnTo>
                  <a:lnTo>
                    <a:pt x="90820" y="197320"/>
                  </a:lnTo>
                  <a:lnTo>
                    <a:pt x="93653" y="192442"/>
                  </a:lnTo>
                  <a:lnTo>
                    <a:pt x="96820" y="191655"/>
                  </a:lnTo>
                  <a:lnTo>
                    <a:pt x="96820" y="194330"/>
                  </a:lnTo>
                  <a:lnTo>
                    <a:pt x="95653" y="200467"/>
                  </a:lnTo>
                  <a:lnTo>
                    <a:pt x="93653" y="202984"/>
                  </a:lnTo>
                  <a:lnTo>
                    <a:pt x="89654" y="204872"/>
                  </a:lnTo>
                  <a:lnTo>
                    <a:pt x="90820" y="208649"/>
                  </a:lnTo>
                  <a:lnTo>
                    <a:pt x="94820" y="214314"/>
                  </a:lnTo>
                  <a:lnTo>
                    <a:pt x="99652" y="219349"/>
                  </a:lnTo>
                  <a:lnTo>
                    <a:pt x="101652" y="221237"/>
                  </a:lnTo>
                  <a:lnTo>
                    <a:pt x="103652" y="218090"/>
                  </a:lnTo>
                  <a:lnTo>
                    <a:pt x="106818" y="215572"/>
                  </a:lnTo>
                  <a:lnTo>
                    <a:pt x="109651" y="217461"/>
                  </a:lnTo>
                  <a:lnTo>
                    <a:pt x="114817" y="218090"/>
                  </a:lnTo>
                  <a:lnTo>
                    <a:pt x="117983" y="216202"/>
                  </a:lnTo>
                  <a:lnTo>
                    <a:pt x="123982" y="215572"/>
                  </a:lnTo>
                  <a:lnTo>
                    <a:pt x="128815" y="214314"/>
                  </a:lnTo>
                  <a:lnTo>
                    <a:pt x="132815" y="210537"/>
                  </a:lnTo>
                  <a:lnTo>
                    <a:pt x="134814" y="206761"/>
                  </a:lnTo>
                  <a:lnTo>
                    <a:pt x="138814" y="206131"/>
                  </a:lnTo>
                  <a:lnTo>
                    <a:pt x="144813" y="206131"/>
                  </a:lnTo>
                  <a:lnTo>
                    <a:pt x="148812" y="204243"/>
                  </a:lnTo>
                  <a:lnTo>
                    <a:pt x="153312" y="204243"/>
                  </a:lnTo>
                  <a:lnTo>
                    <a:pt x="154145" y="206131"/>
                  </a:lnTo>
                  <a:lnTo>
                    <a:pt x="153312" y="208020"/>
                  </a:lnTo>
                  <a:lnTo>
                    <a:pt x="148146" y="208020"/>
                  </a:lnTo>
                  <a:lnTo>
                    <a:pt x="144146" y="209908"/>
                  </a:lnTo>
                  <a:lnTo>
                    <a:pt x="142147" y="212425"/>
                  </a:lnTo>
                  <a:lnTo>
                    <a:pt x="136814" y="213684"/>
                  </a:lnTo>
                  <a:lnTo>
                    <a:pt x="134814" y="215572"/>
                  </a:lnTo>
                  <a:lnTo>
                    <a:pt x="136147" y="219349"/>
                  </a:lnTo>
                  <a:lnTo>
                    <a:pt x="136147" y="222024"/>
                  </a:lnTo>
                  <a:lnTo>
                    <a:pt x="131981" y="223912"/>
                  </a:lnTo>
                  <a:lnTo>
                    <a:pt x="124816" y="223912"/>
                  </a:lnTo>
                  <a:lnTo>
                    <a:pt x="119983" y="223912"/>
                  </a:lnTo>
                  <a:lnTo>
                    <a:pt x="117983" y="225014"/>
                  </a:lnTo>
                  <a:lnTo>
                    <a:pt x="118817" y="227689"/>
                  </a:lnTo>
                  <a:lnTo>
                    <a:pt x="119983" y="231465"/>
                  </a:lnTo>
                  <a:lnTo>
                    <a:pt x="117983" y="232566"/>
                  </a:lnTo>
                  <a:lnTo>
                    <a:pt x="113651" y="234455"/>
                  </a:lnTo>
                  <a:lnTo>
                    <a:pt x="114817" y="237130"/>
                  </a:lnTo>
                  <a:lnTo>
                    <a:pt x="118817" y="240119"/>
                  </a:lnTo>
                  <a:lnTo>
                    <a:pt x="120816" y="243109"/>
                  </a:lnTo>
                  <a:lnTo>
                    <a:pt x="117983" y="243896"/>
                  </a:lnTo>
                  <a:lnTo>
                    <a:pt x="115984" y="243109"/>
                  </a:lnTo>
                  <a:lnTo>
                    <a:pt x="111651" y="238231"/>
                  </a:lnTo>
                  <a:lnTo>
                    <a:pt x="106818" y="232566"/>
                  </a:lnTo>
                  <a:lnTo>
                    <a:pt x="103652" y="232566"/>
                  </a:lnTo>
                  <a:lnTo>
                    <a:pt x="101652" y="234455"/>
                  </a:lnTo>
                  <a:lnTo>
                    <a:pt x="101652" y="237130"/>
                  </a:lnTo>
                  <a:lnTo>
                    <a:pt x="104818" y="243896"/>
                  </a:lnTo>
                  <a:lnTo>
                    <a:pt x="111651" y="247672"/>
                  </a:lnTo>
                  <a:lnTo>
                    <a:pt x="120816" y="251449"/>
                  </a:lnTo>
                  <a:lnTo>
                    <a:pt x="125982" y="256327"/>
                  </a:lnTo>
                  <a:lnTo>
                    <a:pt x="127982" y="259002"/>
                  </a:lnTo>
                  <a:lnTo>
                    <a:pt x="126815" y="261991"/>
                  </a:lnTo>
                  <a:lnTo>
                    <a:pt x="122816" y="260890"/>
                  </a:lnTo>
                  <a:lnTo>
                    <a:pt x="116817" y="258215"/>
                  </a:lnTo>
                  <a:lnTo>
                    <a:pt x="111651" y="259002"/>
                  </a:lnTo>
                  <a:lnTo>
                    <a:pt x="108818" y="260103"/>
                  </a:lnTo>
                  <a:lnTo>
                    <a:pt x="109651" y="264666"/>
                  </a:lnTo>
                  <a:lnTo>
                    <a:pt x="115984" y="268443"/>
                  </a:lnTo>
                  <a:lnTo>
                    <a:pt x="115984" y="270331"/>
                  </a:lnTo>
                  <a:lnTo>
                    <a:pt x="111651" y="271433"/>
                  </a:lnTo>
                  <a:lnTo>
                    <a:pt x="106818" y="270331"/>
                  </a:lnTo>
                  <a:lnTo>
                    <a:pt x="106818" y="272219"/>
                  </a:lnTo>
                  <a:lnTo>
                    <a:pt x="111651" y="277097"/>
                  </a:lnTo>
                  <a:lnTo>
                    <a:pt x="114817" y="282762"/>
                  </a:lnTo>
                  <a:lnTo>
                    <a:pt x="115984" y="288584"/>
                  </a:lnTo>
                  <a:lnTo>
                    <a:pt x="119983" y="292360"/>
                  </a:lnTo>
                  <a:lnTo>
                    <a:pt x="124816" y="296137"/>
                  </a:lnTo>
                  <a:lnTo>
                    <a:pt x="126815" y="298025"/>
                  </a:lnTo>
                  <a:lnTo>
                    <a:pt x="127982" y="299913"/>
                  </a:lnTo>
                  <a:lnTo>
                    <a:pt x="131981" y="301802"/>
                  </a:lnTo>
                  <a:lnTo>
                    <a:pt x="130815" y="306680"/>
                  </a:lnTo>
                  <a:lnTo>
                    <a:pt x="126815" y="308568"/>
                  </a:lnTo>
                  <a:lnTo>
                    <a:pt x="123982" y="306680"/>
                  </a:lnTo>
                  <a:lnTo>
                    <a:pt x="119983" y="301802"/>
                  </a:lnTo>
                  <a:lnTo>
                    <a:pt x="116817" y="303690"/>
                  </a:lnTo>
                  <a:lnTo>
                    <a:pt x="112817" y="309355"/>
                  </a:lnTo>
                  <a:lnTo>
                    <a:pt x="112817" y="316907"/>
                  </a:lnTo>
                  <a:lnTo>
                    <a:pt x="113651" y="324775"/>
                  </a:lnTo>
                  <a:lnTo>
                    <a:pt x="112817" y="326663"/>
                  </a:lnTo>
                  <a:lnTo>
                    <a:pt x="109651" y="329338"/>
                  </a:lnTo>
                  <a:lnTo>
                    <a:pt x="108818" y="332328"/>
                  </a:lnTo>
                  <a:lnTo>
                    <a:pt x="110818" y="336104"/>
                  </a:lnTo>
                  <a:lnTo>
                    <a:pt x="116817" y="342556"/>
                  </a:lnTo>
                  <a:lnTo>
                    <a:pt x="116817" y="345703"/>
                  </a:lnTo>
                  <a:lnTo>
                    <a:pt x="114817" y="345703"/>
                  </a:lnTo>
                  <a:lnTo>
                    <a:pt x="101652" y="334216"/>
                  </a:lnTo>
                  <a:lnTo>
                    <a:pt x="99652" y="331227"/>
                  </a:lnTo>
                  <a:lnTo>
                    <a:pt x="99652" y="326663"/>
                  </a:lnTo>
                  <a:lnTo>
                    <a:pt x="104818" y="322887"/>
                  </a:lnTo>
                  <a:lnTo>
                    <a:pt x="107651" y="319897"/>
                  </a:lnTo>
                  <a:lnTo>
                    <a:pt x="109651" y="299913"/>
                  </a:lnTo>
                  <a:lnTo>
                    <a:pt x="109651" y="292360"/>
                  </a:lnTo>
                  <a:lnTo>
                    <a:pt x="107651" y="288584"/>
                  </a:lnTo>
                  <a:lnTo>
                    <a:pt x="105652" y="278985"/>
                  </a:lnTo>
                  <a:lnTo>
                    <a:pt x="100819" y="273321"/>
                  </a:lnTo>
                  <a:lnTo>
                    <a:pt x="96820" y="270331"/>
                  </a:lnTo>
                  <a:lnTo>
                    <a:pt x="90820" y="271433"/>
                  </a:lnTo>
                  <a:lnTo>
                    <a:pt x="87654" y="274108"/>
                  </a:lnTo>
                  <a:lnTo>
                    <a:pt x="83655" y="275209"/>
                  </a:lnTo>
                  <a:lnTo>
                    <a:pt x="78489" y="277097"/>
                  </a:lnTo>
                  <a:lnTo>
                    <a:pt x="78489" y="282133"/>
                  </a:lnTo>
                  <a:lnTo>
                    <a:pt x="77656" y="295350"/>
                  </a:lnTo>
                  <a:lnTo>
                    <a:pt x="76489" y="301015"/>
                  </a:lnTo>
                  <a:lnTo>
                    <a:pt x="76489" y="304791"/>
                  </a:lnTo>
                  <a:lnTo>
                    <a:pt x="74489" y="304791"/>
                  </a:lnTo>
                  <a:lnTo>
                    <a:pt x="72490" y="302903"/>
                  </a:lnTo>
                  <a:lnTo>
                    <a:pt x="72490" y="294249"/>
                  </a:lnTo>
                  <a:lnTo>
                    <a:pt x="73656" y="287797"/>
                  </a:lnTo>
                  <a:lnTo>
                    <a:pt x="72490" y="280874"/>
                  </a:lnTo>
                  <a:lnTo>
                    <a:pt x="72490" y="275209"/>
                  </a:lnTo>
                  <a:lnTo>
                    <a:pt x="71656" y="273321"/>
                  </a:lnTo>
                  <a:lnTo>
                    <a:pt x="69657" y="275209"/>
                  </a:lnTo>
                  <a:lnTo>
                    <a:pt x="69657" y="280244"/>
                  </a:lnTo>
                  <a:lnTo>
                    <a:pt x="67657" y="284021"/>
                  </a:lnTo>
                  <a:lnTo>
                    <a:pt x="66490" y="282762"/>
                  </a:lnTo>
                  <a:lnTo>
                    <a:pt x="64491" y="278985"/>
                  </a:lnTo>
                  <a:lnTo>
                    <a:pt x="61658" y="277097"/>
                  </a:lnTo>
                  <a:lnTo>
                    <a:pt x="57658" y="275209"/>
                  </a:lnTo>
                  <a:lnTo>
                    <a:pt x="58491" y="271433"/>
                  </a:lnTo>
                  <a:lnTo>
                    <a:pt x="64491" y="268443"/>
                  </a:lnTo>
                  <a:lnTo>
                    <a:pt x="72490" y="267656"/>
                  </a:lnTo>
                  <a:lnTo>
                    <a:pt x="82821" y="264666"/>
                  </a:lnTo>
                  <a:lnTo>
                    <a:pt x="90820" y="263880"/>
                  </a:lnTo>
                  <a:lnTo>
                    <a:pt x="96820" y="261991"/>
                  </a:lnTo>
                  <a:lnTo>
                    <a:pt x="99652" y="257113"/>
                  </a:lnTo>
                  <a:lnTo>
                    <a:pt x="99652" y="250662"/>
                  </a:lnTo>
                  <a:lnTo>
                    <a:pt x="96820" y="246886"/>
                  </a:lnTo>
                  <a:lnTo>
                    <a:pt x="90820" y="241221"/>
                  </a:lnTo>
                  <a:lnTo>
                    <a:pt x="91654" y="234455"/>
                  </a:lnTo>
                  <a:lnTo>
                    <a:pt x="89654" y="229577"/>
                  </a:lnTo>
                  <a:lnTo>
                    <a:pt x="83655" y="223912"/>
                  </a:lnTo>
                  <a:lnTo>
                    <a:pt x="81655" y="222024"/>
                  </a:lnTo>
                  <a:lnTo>
                    <a:pt x="80488" y="216202"/>
                  </a:lnTo>
                  <a:lnTo>
                    <a:pt x="78489" y="214314"/>
                  </a:lnTo>
                  <a:lnTo>
                    <a:pt x="74489" y="214314"/>
                  </a:lnTo>
                  <a:lnTo>
                    <a:pt x="71656" y="213684"/>
                  </a:lnTo>
                  <a:lnTo>
                    <a:pt x="70490" y="206131"/>
                  </a:lnTo>
                  <a:lnTo>
                    <a:pt x="68490" y="199208"/>
                  </a:lnTo>
                  <a:lnTo>
                    <a:pt x="68490" y="191655"/>
                  </a:lnTo>
                  <a:lnTo>
                    <a:pt x="66490" y="187878"/>
                  </a:lnTo>
                  <a:lnTo>
                    <a:pt x="64491" y="187878"/>
                  </a:lnTo>
                  <a:lnTo>
                    <a:pt x="62491" y="191655"/>
                  </a:lnTo>
                  <a:lnTo>
                    <a:pt x="62491" y="200467"/>
                  </a:lnTo>
                  <a:lnTo>
                    <a:pt x="60491" y="206761"/>
                  </a:lnTo>
                  <a:lnTo>
                    <a:pt x="56492" y="212425"/>
                  </a:lnTo>
                  <a:lnTo>
                    <a:pt x="56492" y="216202"/>
                  </a:lnTo>
                  <a:lnTo>
                    <a:pt x="57658" y="219978"/>
                  </a:lnTo>
                  <a:lnTo>
                    <a:pt x="60491" y="225014"/>
                  </a:lnTo>
                  <a:lnTo>
                    <a:pt x="61658" y="227689"/>
                  </a:lnTo>
                  <a:lnTo>
                    <a:pt x="61658" y="229577"/>
                  </a:lnTo>
                  <a:lnTo>
                    <a:pt x="58491" y="232566"/>
                  </a:lnTo>
                  <a:lnTo>
                    <a:pt x="55659" y="236343"/>
                  </a:lnTo>
                  <a:lnTo>
                    <a:pt x="53659" y="241221"/>
                  </a:lnTo>
                  <a:lnTo>
                    <a:pt x="54492" y="243896"/>
                  </a:lnTo>
                  <a:lnTo>
                    <a:pt x="55659" y="249561"/>
                  </a:lnTo>
                  <a:lnTo>
                    <a:pt x="55659" y="252550"/>
                  </a:lnTo>
                  <a:lnTo>
                    <a:pt x="51659" y="252550"/>
                  </a:lnTo>
                  <a:lnTo>
                    <a:pt x="48493" y="247672"/>
                  </a:lnTo>
                  <a:lnTo>
                    <a:pt x="45160" y="249561"/>
                  </a:lnTo>
                  <a:lnTo>
                    <a:pt x="41161" y="254438"/>
                  </a:lnTo>
                  <a:lnTo>
                    <a:pt x="37161" y="258215"/>
                  </a:lnTo>
                  <a:lnTo>
                    <a:pt x="30495" y="262778"/>
                  </a:lnTo>
                  <a:lnTo>
                    <a:pt x="23163" y="267656"/>
                  </a:lnTo>
                  <a:lnTo>
                    <a:pt x="21163" y="270331"/>
                  </a:lnTo>
                  <a:lnTo>
                    <a:pt x="22496" y="273321"/>
                  </a:lnTo>
                  <a:lnTo>
                    <a:pt x="27162" y="274108"/>
                  </a:lnTo>
                  <a:lnTo>
                    <a:pt x="37161" y="273321"/>
                  </a:lnTo>
                  <a:lnTo>
                    <a:pt x="49659" y="273321"/>
                  </a:lnTo>
                  <a:lnTo>
                    <a:pt x="49659" y="274108"/>
                  </a:lnTo>
                  <a:lnTo>
                    <a:pt x="48493" y="275996"/>
                  </a:lnTo>
                  <a:lnTo>
                    <a:pt x="40494" y="278985"/>
                  </a:lnTo>
                  <a:lnTo>
                    <a:pt x="32495" y="278985"/>
                  </a:lnTo>
                  <a:lnTo>
                    <a:pt x="22496" y="277097"/>
                  </a:lnTo>
                  <a:lnTo>
                    <a:pt x="16497" y="275996"/>
                  </a:lnTo>
                  <a:lnTo>
                    <a:pt x="13164" y="274108"/>
                  </a:lnTo>
                  <a:lnTo>
                    <a:pt x="15164" y="268443"/>
                  </a:lnTo>
                  <a:lnTo>
                    <a:pt x="19164" y="262778"/>
                  </a:lnTo>
                  <a:lnTo>
                    <a:pt x="27162" y="259002"/>
                  </a:lnTo>
                  <a:lnTo>
                    <a:pt x="34495" y="254438"/>
                  </a:lnTo>
                  <a:lnTo>
                    <a:pt x="35161" y="248774"/>
                  </a:lnTo>
                  <a:lnTo>
                    <a:pt x="39161" y="245784"/>
                  </a:lnTo>
                  <a:lnTo>
                    <a:pt x="44493" y="242008"/>
                  </a:lnTo>
                  <a:lnTo>
                    <a:pt x="47660" y="234455"/>
                  </a:lnTo>
                  <a:lnTo>
                    <a:pt x="50493" y="225014"/>
                  </a:lnTo>
                  <a:lnTo>
                    <a:pt x="50493" y="217461"/>
                  </a:lnTo>
                  <a:lnTo>
                    <a:pt x="50493" y="208649"/>
                  </a:lnTo>
                  <a:lnTo>
                    <a:pt x="53659" y="201096"/>
                  </a:lnTo>
                  <a:lnTo>
                    <a:pt x="53659" y="187878"/>
                  </a:lnTo>
                  <a:lnTo>
                    <a:pt x="48493" y="183000"/>
                  </a:lnTo>
                  <a:lnTo>
                    <a:pt x="44493" y="183000"/>
                  </a:lnTo>
                  <a:lnTo>
                    <a:pt x="39161" y="184102"/>
                  </a:lnTo>
                  <a:lnTo>
                    <a:pt x="39161" y="185990"/>
                  </a:lnTo>
                  <a:lnTo>
                    <a:pt x="42494" y="191655"/>
                  </a:lnTo>
                  <a:lnTo>
                    <a:pt x="41161" y="199208"/>
                  </a:lnTo>
                  <a:lnTo>
                    <a:pt x="39161" y="202984"/>
                  </a:lnTo>
                  <a:lnTo>
                    <a:pt x="36494" y="206131"/>
                  </a:lnTo>
                  <a:lnTo>
                    <a:pt x="34495" y="214314"/>
                  </a:lnTo>
                  <a:lnTo>
                    <a:pt x="32495" y="217461"/>
                  </a:lnTo>
                  <a:lnTo>
                    <a:pt x="29162" y="216202"/>
                  </a:lnTo>
                  <a:lnTo>
                    <a:pt x="29162" y="210537"/>
                  </a:lnTo>
                  <a:lnTo>
                    <a:pt x="30495" y="198421"/>
                  </a:lnTo>
                  <a:lnTo>
                    <a:pt x="30495" y="195431"/>
                  </a:lnTo>
                  <a:lnTo>
                    <a:pt x="29162" y="195431"/>
                  </a:lnTo>
                  <a:lnTo>
                    <a:pt x="26496" y="199208"/>
                  </a:lnTo>
                  <a:lnTo>
                    <a:pt x="22496" y="208019"/>
                  </a:lnTo>
                  <a:lnTo>
                    <a:pt x="20497" y="221237"/>
                  </a:lnTo>
                  <a:lnTo>
                    <a:pt x="19164" y="227689"/>
                  </a:lnTo>
                  <a:lnTo>
                    <a:pt x="17164" y="226902"/>
                  </a:lnTo>
                  <a:lnTo>
                    <a:pt x="16497" y="223125"/>
                  </a:lnTo>
                  <a:lnTo>
                    <a:pt x="17164" y="198421"/>
                  </a:lnTo>
                  <a:lnTo>
                    <a:pt x="13164" y="189767"/>
                  </a:lnTo>
                  <a:lnTo>
                    <a:pt x="11998" y="184102"/>
                  </a:lnTo>
                  <a:lnTo>
                    <a:pt x="11998" y="173559"/>
                  </a:lnTo>
                  <a:lnTo>
                    <a:pt x="14498" y="167108"/>
                  </a:lnTo>
                  <a:lnTo>
                    <a:pt x="20497" y="161443"/>
                  </a:lnTo>
                  <a:lnTo>
                    <a:pt x="20497" y="157667"/>
                  </a:lnTo>
                  <a:lnTo>
                    <a:pt x="19164" y="152789"/>
                  </a:lnTo>
                  <a:lnTo>
                    <a:pt x="18497" y="147124"/>
                  </a:lnTo>
                  <a:lnTo>
                    <a:pt x="19164" y="140201"/>
                  </a:lnTo>
                  <a:lnTo>
                    <a:pt x="21163" y="134536"/>
                  </a:lnTo>
                  <a:lnTo>
                    <a:pt x="23163" y="130759"/>
                  </a:lnTo>
                  <a:lnTo>
                    <a:pt x="25163" y="131861"/>
                  </a:lnTo>
                  <a:lnTo>
                    <a:pt x="26496" y="134536"/>
                  </a:lnTo>
                  <a:lnTo>
                    <a:pt x="28496" y="143977"/>
                  </a:lnTo>
                  <a:lnTo>
                    <a:pt x="29162" y="169783"/>
                  </a:lnTo>
                  <a:lnTo>
                    <a:pt x="30495" y="172773"/>
                  </a:lnTo>
                  <a:lnTo>
                    <a:pt x="34495" y="172773"/>
                  </a:lnTo>
                  <a:lnTo>
                    <a:pt x="39161" y="169783"/>
                  </a:lnTo>
                  <a:lnTo>
                    <a:pt x="43160" y="166006"/>
                  </a:lnTo>
                  <a:lnTo>
                    <a:pt x="46493" y="159555"/>
                  </a:lnTo>
                  <a:lnTo>
                    <a:pt x="46493" y="156565"/>
                  </a:lnTo>
                  <a:lnTo>
                    <a:pt x="45160" y="154677"/>
                  </a:lnTo>
                  <a:lnTo>
                    <a:pt x="42494" y="151530"/>
                  </a:lnTo>
                  <a:lnTo>
                    <a:pt x="45160" y="149642"/>
                  </a:lnTo>
                  <a:lnTo>
                    <a:pt x="48493" y="147124"/>
                  </a:lnTo>
                  <a:lnTo>
                    <a:pt x="48493" y="145236"/>
                  </a:lnTo>
                  <a:lnTo>
                    <a:pt x="46493" y="141459"/>
                  </a:lnTo>
                  <a:lnTo>
                    <a:pt x="47660" y="136424"/>
                  </a:lnTo>
                  <a:lnTo>
                    <a:pt x="46493" y="135637"/>
                  </a:lnTo>
                  <a:lnTo>
                    <a:pt x="40494" y="133749"/>
                  </a:lnTo>
                  <a:lnTo>
                    <a:pt x="38494" y="128871"/>
                  </a:lnTo>
                  <a:lnTo>
                    <a:pt x="37161" y="118643"/>
                  </a:lnTo>
                  <a:lnTo>
                    <a:pt x="36494" y="108887"/>
                  </a:lnTo>
                  <a:lnTo>
                    <a:pt x="34495" y="100548"/>
                  </a:lnTo>
                  <a:lnTo>
                    <a:pt x="35161" y="98660"/>
                  </a:lnTo>
                  <a:lnTo>
                    <a:pt x="39161" y="96771"/>
                  </a:lnTo>
                  <a:lnTo>
                    <a:pt x="39161" y="91893"/>
                  </a:lnTo>
                  <a:lnTo>
                    <a:pt x="36494" y="85442"/>
                  </a:lnTo>
                  <a:lnTo>
                    <a:pt x="30495" y="76001"/>
                  </a:lnTo>
                  <a:lnTo>
                    <a:pt x="33162" y="72854"/>
                  </a:lnTo>
                  <a:lnTo>
                    <a:pt x="34495" y="69077"/>
                  </a:lnTo>
                  <a:lnTo>
                    <a:pt x="26496" y="60423"/>
                  </a:lnTo>
                  <a:lnTo>
                    <a:pt x="25163" y="55860"/>
                  </a:lnTo>
                  <a:lnTo>
                    <a:pt x="27162" y="46418"/>
                  </a:lnTo>
                  <a:lnTo>
                    <a:pt x="26496" y="42642"/>
                  </a:lnTo>
                  <a:lnTo>
                    <a:pt x="23163" y="42642"/>
                  </a:lnTo>
                  <a:lnTo>
                    <a:pt x="20497" y="41541"/>
                  </a:lnTo>
                  <a:lnTo>
                    <a:pt x="17164" y="37764"/>
                  </a:lnTo>
                  <a:lnTo>
                    <a:pt x="14498" y="37764"/>
                  </a:lnTo>
                  <a:lnTo>
                    <a:pt x="7165" y="38866"/>
                  </a:lnTo>
                  <a:lnTo>
                    <a:pt x="3166" y="37764"/>
                  </a:lnTo>
                  <a:lnTo>
                    <a:pt x="0" y="35089"/>
                  </a:lnTo>
                  <a:lnTo>
                    <a:pt x="0" y="32099"/>
                  </a:lnTo>
                  <a:lnTo>
                    <a:pt x="3999" y="30998"/>
                  </a:lnTo>
                  <a:lnTo>
                    <a:pt x="11165" y="30998"/>
                  </a:lnTo>
                  <a:lnTo>
                    <a:pt x="15164" y="30211"/>
                  </a:lnTo>
                  <a:lnTo>
                    <a:pt x="22496" y="30211"/>
                  </a:lnTo>
                  <a:lnTo>
                    <a:pt x="27162" y="29110"/>
                  </a:lnTo>
                  <a:lnTo>
                    <a:pt x="31162" y="28323"/>
                  </a:lnTo>
                  <a:lnTo>
                    <a:pt x="33162" y="30998"/>
                  </a:lnTo>
                  <a:lnTo>
                    <a:pt x="33162" y="33988"/>
                  </a:lnTo>
                  <a:lnTo>
                    <a:pt x="35161" y="35089"/>
                  </a:lnTo>
                  <a:lnTo>
                    <a:pt x="39161" y="32099"/>
                  </a:lnTo>
                  <a:lnTo>
                    <a:pt x="39161" y="28323"/>
                  </a:lnTo>
                  <a:lnTo>
                    <a:pt x="38494" y="24546"/>
                  </a:lnTo>
                  <a:lnTo>
                    <a:pt x="41161" y="21557"/>
                  </a:lnTo>
                  <a:lnTo>
                    <a:pt x="42494" y="18882"/>
                  </a:lnTo>
                  <a:lnTo>
                    <a:pt x="40494" y="15105"/>
                  </a:lnTo>
                  <a:lnTo>
                    <a:pt x="41161" y="11958"/>
                  </a:lnTo>
                  <a:lnTo>
                    <a:pt x="45160" y="11958"/>
                  </a:lnTo>
                  <a:lnTo>
                    <a:pt x="47660" y="15892"/>
                  </a:lnTo>
                  <a:lnTo>
                    <a:pt x="49659" y="20770"/>
                  </a:lnTo>
                  <a:lnTo>
                    <a:pt x="52492" y="22658"/>
                  </a:lnTo>
                  <a:lnTo>
                    <a:pt x="58491" y="23445"/>
                  </a:lnTo>
                  <a:lnTo>
                    <a:pt x="63657" y="21557"/>
                  </a:lnTo>
                  <a:lnTo>
                    <a:pt x="66490" y="14004"/>
                  </a:lnTo>
                  <a:lnTo>
                    <a:pt x="66490" y="9441"/>
                  </a:lnTo>
                  <a:lnTo>
                    <a:pt x="66490" y="5664"/>
                  </a:lnTo>
                  <a:lnTo>
                    <a:pt x="69657" y="2517"/>
                  </a:lnTo>
                  <a:lnTo>
                    <a:pt x="73656" y="0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3" name="object 3643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5323663" y="1775417"/>
              <a:ext cx="103954" cy="212691"/>
            </a:xfrm>
            <a:prstGeom prst="rect">
              <a:avLst/>
            </a:prstGeom>
          </p:spPr>
        </p:pic>
        <p:pic>
          <p:nvPicPr>
            <p:cNvPr id="3644" name="object 3644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6068375" y="1955120"/>
              <a:ext cx="235433" cy="256877"/>
            </a:xfrm>
            <a:prstGeom prst="rect">
              <a:avLst/>
            </a:prstGeom>
          </p:spPr>
        </p:pic>
        <p:sp>
          <p:nvSpPr>
            <p:cNvPr id="3645" name="object 3645"/>
            <p:cNvSpPr/>
            <p:nvPr/>
          </p:nvSpPr>
          <p:spPr>
            <a:xfrm>
              <a:off x="1598218" y="3034766"/>
              <a:ext cx="4315460" cy="1837055"/>
            </a:xfrm>
            <a:custGeom>
              <a:avLst/>
              <a:gdLst/>
              <a:ahLst/>
              <a:cxnLst/>
              <a:rect l="l" t="t" r="r" b="b"/>
              <a:pathLst>
                <a:path w="4315460" h="1837054">
                  <a:moveTo>
                    <a:pt x="4086872" y="1007999"/>
                  </a:moveTo>
                  <a:lnTo>
                    <a:pt x="4060875" y="984872"/>
                  </a:lnTo>
                  <a:lnTo>
                    <a:pt x="4055707" y="982357"/>
                  </a:lnTo>
                  <a:lnTo>
                    <a:pt x="4051706" y="980313"/>
                  </a:lnTo>
                  <a:lnTo>
                    <a:pt x="4039539" y="971651"/>
                  </a:lnTo>
                  <a:lnTo>
                    <a:pt x="4034371" y="965987"/>
                  </a:lnTo>
                  <a:lnTo>
                    <a:pt x="4028376" y="962215"/>
                  </a:lnTo>
                  <a:lnTo>
                    <a:pt x="4025544" y="959535"/>
                  </a:lnTo>
                  <a:lnTo>
                    <a:pt x="4016375" y="950099"/>
                  </a:lnTo>
                  <a:lnTo>
                    <a:pt x="4010380" y="946010"/>
                  </a:lnTo>
                  <a:lnTo>
                    <a:pt x="4009542" y="944118"/>
                  </a:lnTo>
                  <a:lnTo>
                    <a:pt x="4008374" y="942225"/>
                  </a:lnTo>
                  <a:lnTo>
                    <a:pt x="4007548" y="940346"/>
                  </a:lnTo>
                  <a:lnTo>
                    <a:pt x="4002379" y="937666"/>
                  </a:lnTo>
                  <a:lnTo>
                    <a:pt x="4000385" y="933894"/>
                  </a:lnTo>
                  <a:lnTo>
                    <a:pt x="3997210" y="929017"/>
                  </a:lnTo>
                  <a:lnTo>
                    <a:pt x="3995216" y="923353"/>
                  </a:lnTo>
                  <a:lnTo>
                    <a:pt x="3992384" y="921461"/>
                  </a:lnTo>
                  <a:lnTo>
                    <a:pt x="3990378" y="919416"/>
                  </a:lnTo>
                  <a:lnTo>
                    <a:pt x="3981221" y="911860"/>
                  </a:lnTo>
                  <a:lnTo>
                    <a:pt x="3975214" y="907453"/>
                  </a:lnTo>
                  <a:lnTo>
                    <a:pt x="3966057" y="901319"/>
                  </a:lnTo>
                  <a:lnTo>
                    <a:pt x="3954056" y="891095"/>
                  </a:lnTo>
                  <a:lnTo>
                    <a:pt x="3948049" y="885431"/>
                  </a:lnTo>
                  <a:lnTo>
                    <a:pt x="3939222" y="878662"/>
                  </a:lnTo>
                  <a:lnTo>
                    <a:pt x="3934053" y="872998"/>
                  </a:lnTo>
                  <a:lnTo>
                    <a:pt x="3930726" y="872210"/>
                  </a:lnTo>
                  <a:lnTo>
                    <a:pt x="3926725" y="870318"/>
                  </a:lnTo>
                  <a:lnTo>
                    <a:pt x="3924719" y="867333"/>
                  </a:lnTo>
                  <a:lnTo>
                    <a:pt x="3918724" y="862457"/>
                  </a:lnTo>
                  <a:lnTo>
                    <a:pt x="3914724" y="862457"/>
                  </a:lnTo>
                  <a:lnTo>
                    <a:pt x="3912730" y="860564"/>
                  </a:lnTo>
                  <a:lnTo>
                    <a:pt x="3908729" y="854748"/>
                  </a:lnTo>
                  <a:lnTo>
                    <a:pt x="3908056" y="854113"/>
                  </a:lnTo>
                  <a:lnTo>
                    <a:pt x="3898722" y="845299"/>
                  </a:lnTo>
                  <a:lnTo>
                    <a:pt x="3891559" y="839012"/>
                  </a:lnTo>
                  <a:lnTo>
                    <a:pt x="3887559" y="833183"/>
                  </a:lnTo>
                  <a:lnTo>
                    <a:pt x="3881564" y="828306"/>
                  </a:lnTo>
                  <a:lnTo>
                    <a:pt x="3873563" y="824534"/>
                  </a:lnTo>
                  <a:lnTo>
                    <a:pt x="3867569" y="822642"/>
                  </a:lnTo>
                  <a:lnTo>
                    <a:pt x="3867569" y="820750"/>
                  </a:lnTo>
                  <a:lnTo>
                    <a:pt x="3871569" y="815086"/>
                  </a:lnTo>
                  <a:lnTo>
                    <a:pt x="3871569" y="813993"/>
                  </a:lnTo>
                  <a:lnTo>
                    <a:pt x="3868978" y="808329"/>
                  </a:lnTo>
                  <a:lnTo>
                    <a:pt x="3866400" y="802652"/>
                  </a:lnTo>
                  <a:lnTo>
                    <a:pt x="3861562" y="793216"/>
                  </a:lnTo>
                  <a:lnTo>
                    <a:pt x="3857561" y="790536"/>
                  </a:lnTo>
                  <a:lnTo>
                    <a:pt x="3852405" y="787552"/>
                  </a:lnTo>
                  <a:lnTo>
                    <a:pt x="3849573" y="786765"/>
                  </a:lnTo>
                  <a:lnTo>
                    <a:pt x="3846398" y="785660"/>
                  </a:lnTo>
                  <a:lnTo>
                    <a:pt x="3842397" y="782523"/>
                  </a:lnTo>
                  <a:lnTo>
                    <a:pt x="3841572" y="778738"/>
                  </a:lnTo>
                  <a:lnTo>
                    <a:pt x="3837571" y="772287"/>
                  </a:lnTo>
                  <a:lnTo>
                    <a:pt x="3835565" y="769302"/>
                  </a:lnTo>
                  <a:lnTo>
                    <a:pt x="3827234" y="762850"/>
                  </a:lnTo>
                  <a:lnTo>
                    <a:pt x="3820401" y="757974"/>
                  </a:lnTo>
                  <a:lnTo>
                    <a:pt x="3818407" y="754189"/>
                  </a:lnTo>
                  <a:lnTo>
                    <a:pt x="3813073" y="744753"/>
                  </a:lnTo>
                  <a:lnTo>
                    <a:pt x="3805072" y="728548"/>
                  </a:lnTo>
                  <a:lnTo>
                    <a:pt x="3802405" y="716432"/>
                  </a:lnTo>
                  <a:lnTo>
                    <a:pt x="3798405" y="703846"/>
                  </a:lnTo>
                  <a:lnTo>
                    <a:pt x="3793909" y="692505"/>
                  </a:lnTo>
                  <a:lnTo>
                    <a:pt x="3789908" y="677405"/>
                  </a:lnTo>
                  <a:lnTo>
                    <a:pt x="3789070" y="671741"/>
                  </a:lnTo>
                  <a:lnTo>
                    <a:pt x="3789070" y="670636"/>
                  </a:lnTo>
                  <a:lnTo>
                    <a:pt x="3789070" y="662305"/>
                  </a:lnTo>
                  <a:lnTo>
                    <a:pt x="3785082" y="657428"/>
                  </a:lnTo>
                  <a:lnTo>
                    <a:pt x="3785082" y="655535"/>
                  </a:lnTo>
                  <a:lnTo>
                    <a:pt x="3785908" y="651751"/>
                  </a:lnTo>
                  <a:lnTo>
                    <a:pt x="3785908" y="650659"/>
                  </a:lnTo>
                  <a:lnTo>
                    <a:pt x="3785082" y="649871"/>
                  </a:lnTo>
                  <a:lnTo>
                    <a:pt x="3785082" y="648614"/>
                  </a:lnTo>
                  <a:lnTo>
                    <a:pt x="3781907" y="646087"/>
                  </a:lnTo>
                  <a:lnTo>
                    <a:pt x="3779075" y="642950"/>
                  </a:lnTo>
                  <a:lnTo>
                    <a:pt x="3779075" y="641057"/>
                  </a:lnTo>
                  <a:lnTo>
                    <a:pt x="3787076" y="644829"/>
                  </a:lnTo>
                  <a:lnTo>
                    <a:pt x="3787076" y="642950"/>
                  </a:lnTo>
                  <a:lnTo>
                    <a:pt x="3789070" y="639165"/>
                  </a:lnTo>
                  <a:lnTo>
                    <a:pt x="3785908" y="635393"/>
                  </a:lnTo>
                  <a:lnTo>
                    <a:pt x="3785082" y="624065"/>
                  </a:lnTo>
                  <a:lnTo>
                    <a:pt x="3785082" y="615403"/>
                  </a:lnTo>
                  <a:lnTo>
                    <a:pt x="3785908" y="609739"/>
                  </a:lnTo>
                  <a:lnTo>
                    <a:pt x="3789070" y="605180"/>
                  </a:lnTo>
                  <a:lnTo>
                    <a:pt x="3801072" y="592747"/>
                  </a:lnTo>
                  <a:lnTo>
                    <a:pt x="3814407" y="587082"/>
                  </a:lnTo>
                  <a:lnTo>
                    <a:pt x="3836403" y="572604"/>
                  </a:lnTo>
                  <a:lnTo>
                    <a:pt x="3843566" y="570725"/>
                  </a:lnTo>
                  <a:lnTo>
                    <a:pt x="3850398" y="566153"/>
                  </a:lnTo>
                  <a:lnTo>
                    <a:pt x="3864394" y="562381"/>
                  </a:lnTo>
                  <a:lnTo>
                    <a:pt x="3878732" y="555612"/>
                  </a:lnTo>
                  <a:lnTo>
                    <a:pt x="3888727" y="549160"/>
                  </a:lnTo>
                  <a:lnTo>
                    <a:pt x="3902062" y="529971"/>
                  </a:lnTo>
                  <a:lnTo>
                    <a:pt x="3904056" y="516750"/>
                  </a:lnTo>
                  <a:lnTo>
                    <a:pt x="3906062" y="509193"/>
                  </a:lnTo>
                  <a:lnTo>
                    <a:pt x="3906723" y="505421"/>
                  </a:lnTo>
                  <a:lnTo>
                    <a:pt x="3906723" y="503377"/>
                  </a:lnTo>
                  <a:lnTo>
                    <a:pt x="3908056" y="501484"/>
                  </a:lnTo>
                  <a:lnTo>
                    <a:pt x="3906723" y="499592"/>
                  </a:lnTo>
                  <a:lnTo>
                    <a:pt x="3902722" y="495820"/>
                  </a:lnTo>
                  <a:lnTo>
                    <a:pt x="3904056" y="493928"/>
                  </a:lnTo>
                  <a:lnTo>
                    <a:pt x="3904729" y="494715"/>
                  </a:lnTo>
                  <a:lnTo>
                    <a:pt x="3906062" y="494715"/>
                  </a:lnTo>
                  <a:lnTo>
                    <a:pt x="3906723" y="493928"/>
                  </a:lnTo>
                  <a:lnTo>
                    <a:pt x="3908056" y="488264"/>
                  </a:lnTo>
                  <a:lnTo>
                    <a:pt x="3908056" y="483387"/>
                  </a:lnTo>
                  <a:lnTo>
                    <a:pt x="3904056" y="478828"/>
                  </a:lnTo>
                  <a:lnTo>
                    <a:pt x="3902722" y="475843"/>
                  </a:lnTo>
                  <a:lnTo>
                    <a:pt x="3904056" y="475056"/>
                  </a:lnTo>
                  <a:lnTo>
                    <a:pt x="3904729" y="477723"/>
                  </a:lnTo>
                  <a:lnTo>
                    <a:pt x="3906723" y="480720"/>
                  </a:lnTo>
                  <a:lnTo>
                    <a:pt x="3908056" y="481507"/>
                  </a:lnTo>
                  <a:lnTo>
                    <a:pt x="3910723" y="480720"/>
                  </a:lnTo>
                  <a:lnTo>
                    <a:pt x="3904729" y="455066"/>
                  </a:lnTo>
                  <a:lnTo>
                    <a:pt x="3896728" y="438696"/>
                  </a:lnTo>
                  <a:lnTo>
                    <a:pt x="3886733" y="423595"/>
                  </a:lnTo>
                  <a:lnTo>
                    <a:pt x="3878732" y="413054"/>
                  </a:lnTo>
                  <a:lnTo>
                    <a:pt x="3864394" y="403618"/>
                  </a:lnTo>
                  <a:lnTo>
                    <a:pt x="3847566" y="390398"/>
                  </a:lnTo>
                  <a:lnTo>
                    <a:pt x="3835565" y="383946"/>
                  </a:lnTo>
                  <a:lnTo>
                    <a:pt x="3823233" y="376389"/>
                  </a:lnTo>
                  <a:lnTo>
                    <a:pt x="3805072" y="368363"/>
                  </a:lnTo>
                  <a:lnTo>
                    <a:pt x="3785908" y="362699"/>
                  </a:lnTo>
                  <a:lnTo>
                    <a:pt x="3781907" y="362077"/>
                  </a:lnTo>
                  <a:lnTo>
                    <a:pt x="3775913" y="358140"/>
                  </a:lnTo>
                  <a:lnTo>
                    <a:pt x="3771074" y="356247"/>
                  </a:lnTo>
                  <a:lnTo>
                    <a:pt x="3767912" y="357035"/>
                  </a:lnTo>
                  <a:lnTo>
                    <a:pt x="3765080" y="357035"/>
                  </a:lnTo>
                  <a:lnTo>
                    <a:pt x="3760749" y="356247"/>
                  </a:lnTo>
                  <a:lnTo>
                    <a:pt x="3757917" y="354355"/>
                  </a:lnTo>
                  <a:lnTo>
                    <a:pt x="3754742" y="351370"/>
                  </a:lnTo>
                  <a:lnTo>
                    <a:pt x="3748748" y="349478"/>
                  </a:lnTo>
                  <a:lnTo>
                    <a:pt x="3741915" y="348691"/>
                  </a:lnTo>
                  <a:lnTo>
                    <a:pt x="3738753" y="347599"/>
                  </a:lnTo>
                  <a:lnTo>
                    <a:pt x="3729913" y="347599"/>
                  </a:lnTo>
                  <a:lnTo>
                    <a:pt x="3723589" y="344919"/>
                  </a:lnTo>
                  <a:lnTo>
                    <a:pt x="3718750" y="341934"/>
                  </a:lnTo>
                  <a:lnTo>
                    <a:pt x="3718750" y="344919"/>
                  </a:lnTo>
                  <a:lnTo>
                    <a:pt x="3722751" y="349478"/>
                  </a:lnTo>
                  <a:lnTo>
                    <a:pt x="3721582" y="350583"/>
                  </a:lnTo>
                  <a:lnTo>
                    <a:pt x="3718750" y="349478"/>
                  </a:lnTo>
                  <a:lnTo>
                    <a:pt x="3717582" y="348691"/>
                  </a:lnTo>
                  <a:lnTo>
                    <a:pt x="3716756" y="345706"/>
                  </a:lnTo>
                  <a:lnTo>
                    <a:pt x="3712756" y="343814"/>
                  </a:lnTo>
                  <a:lnTo>
                    <a:pt x="3704755" y="341934"/>
                  </a:lnTo>
                  <a:lnTo>
                    <a:pt x="3694252" y="334378"/>
                  </a:lnTo>
                  <a:lnTo>
                    <a:pt x="3687584" y="329501"/>
                  </a:lnTo>
                  <a:lnTo>
                    <a:pt x="3682263" y="327609"/>
                  </a:lnTo>
                  <a:lnTo>
                    <a:pt x="3679596" y="325716"/>
                  </a:lnTo>
                  <a:lnTo>
                    <a:pt x="3675596" y="321945"/>
                  </a:lnTo>
                  <a:lnTo>
                    <a:pt x="3671595" y="321945"/>
                  </a:lnTo>
                  <a:lnTo>
                    <a:pt x="3661422" y="317385"/>
                  </a:lnTo>
                  <a:lnTo>
                    <a:pt x="3654260" y="310616"/>
                  </a:lnTo>
                  <a:lnTo>
                    <a:pt x="3654260" y="307936"/>
                  </a:lnTo>
                  <a:lnTo>
                    <a:pt x="3651097" y="306844"/>
                  </a:lnTo>
                  <a:lnTo>
                    <a:pt x="3650259" y="307936"/>
                  </a:lnTo>
                  <a:lnTo>
                    <a:pt x="3651097" y="309829"/>
                  </a:lnTo>
                  <a:lnTo>
                    <a:pt x="3650259" y="310616"/>
                  </a:lnTo>
                  <a:lnTo>
                    <a:pt x="3644265" y="307936"/>
                  </a:lnTo>
                  <a:lnTo>
                    <a:pt x="3644265" y="306057"/>
                  </a:lnTo>
                  <a:lnTo>
                    <a:pt x="3648265" y="306844"/>
                  </a:lnTo>
                  <a:lnTo>
                    <a:pt x="3647097" y="306057"/>
                  </a:lnTo>
                  <a:lnTo>
                    <a:pt x="3646259" y="304165"/>
                  </a:lnTo>
                  <a:lnTo>
                    <a:pt x="3640264" y="299288"/>
                  </a:lnTo>
                  <a:lnTo>
                    <a:pt x="3636264" y="294728"/>
                  </a:lnTo>
                  <a:lnTo>
                    <a:pt x="3627094" y="288582"/>
                  </a:lnTo>
                  <a:lnTo>
                    <a:pt x="3621100" y="285915"/>
                  </a:lnTo>
                  <a:lnTo>
                    <a:pt x="3615105" y="284022"/>
                  </a:lnTo>
                  <a:lnTo>
                    <a:pt x="3607104" y="284810"/>
                  </a:lnTo>
                  <a:lnTo>
                    <a:pt x="3601936" y="284810"/>
                  </a:lnTo>
                  <a:lnTo>
                    <a:pt x="3599942" y="284022"/>
                  </a:lnTo>
                  <a:lnTo>
                    <a:pt x="3595941" y="280250"/>
                  </a:lnTo>
                  <a:lnTo>
                    <a:pt x="3581933" y="271589"/>
                  </a:lnTo>
                  <a:lnTo>
                    <a:pt x="3572611" y="267030"/>
                  </a:lnTo>
                  <a:lnTo>
                    <a:pt x="3561943" y="261366"/>
                  </a:lnTo>
                  <a:lnTo>
                    <a:pt x="3558603" y="261366"/>
                  </a:lnTo>
                  <a:lnTo>
                    <a:pt x="3550615" y="257594"/>
                  </a:lnTo>
                  <a:lnTo>
                    <a:pt x="3533444" y="245160"/>
                  </a:lnTo>
                  <a:lnTo>
                    <a:pt x="3523450" y="241376"/>
                  </a:lnTo>
                  <a:lnTo>
                    <a:pt x="3519449" y="240284"/>
                  </a:lnTo>
                  <a:lnTo>
                    <a:pt x="3518281" y="241376"/>
                  </a:lnTo>
                  <a:lnTo>
                    <a:pt x="3517442" y="243268"/>
                  </a:lnTo>
                  <a:lnTo>
                    <a:pt x="3514280" y="242163"/>
                  </a:lnTo>
                  <a:lnTo>
                    <a:pt x="3514280" y="235712"/>
                  </a:lnTo>
                  <a:lnTo>
                    <a:pt x="3513442" y="232575"/>
                  </a:lnTo>
                  <a:lnTo>
                    <a:pt x="3511448" y="228168"/>
                  </a:lnTo>
                  <a:lnTo>
                    <a:pt x="3507448" y="224383"/>
                  </a:lnTo>
                  <a:lnTo>
                    <a:pt x="3498278" y="220611"/>
                  </a:lnTo>
                  <a:lnTo>
                    <a:pt x="3495446" y="218719"/>
                  </a:lnTo>
                  <a:lnTo>
                    <a:pt x="3494278" y="215582"/>
                  </a:lnTo>
                  <a:lnTo>
                    <a:pt x="3491446" y="212902"/>
                  </a:lnTo>
                  <a:lnTo>
                    <a:pt x="3486289" y="209905"/>
                  </a:lnTo>
                  <a:lnTo>
                    <a:pt x="3483114" y="209905"/>
                  </a:lnTo>
                  <a:lnTo>
                    <a:pt x="3476282" y="206133"/>
                  </a:lnTo>
                  <a:lnTo>
                    <a:pt x="3471126" y="201256"/>
                  </a:lnTo>
                  <a:lnTo>
                    <a:pt x="3463125" y="194805"/>
                  </a:lnTo>
                  <a:lnTo>
                    <a:pt x="3454285" y="185369"/>
                  </a:lnTo>
                  <a:lnTo>
                    <a:pt x="3454285" y="182372"/>
                  </a:lnTo>
                  <a:lnTo>
                    <a:pt x="3456292" y="179705"/>
                  </a:lnTo>
                  <a:lnTo>
                    <a:pt x="3454285" y="175920"/>
                  </a:lnTo>
                  <a:lnTo>
                    <a:pt x="3445789" y="166014"/>
                  </a:lnTo>
                  <a:lnTo>
                    <a:pt x="3440963" y="156565"/>
                  </a:lnTo>
                  <a:lnTo>
                    <a:pt x="3424961" y="143357"/>
                  </a:lnTo>
                  <a:lnTo>
                    <a:pt x="3408629" y="131229"/>
                  </a:lnTo>
                  <a:lnTo>
                    <a:pt x="3400628" y="123367"/>
                  </a:lnTo>
                  <a:lnTo>
                    <a:pt x="3391801" y="113931"/>
                  </a:lnTo>
                  <a:lnTo>
                    <a:pt x="3379470" y="103695"/>
                  </a:lnTo>
                  <a:lnTo>
                    <a:pt x="3370630" y="91262"/>
                  </a:lnTo>
                  <a:lnTo>
                    <a:pt x="3349472" y="73012"/>
                  </a:lnTo>
                  <a:lnTo>
                    <a:pt x="3339477" y="66560"/>
                  </a:lnTo>
                  <a:lnTo>
                    <a:pt x="3334143" y="62788"/>
                  </a:lnTo>
                  <a:lnTo>
                    <a:pt x="3320135" y="57124"/>
                  </a:lnTo>
                  <a:lnTo>
                    <a:pt x="3308972" y="51460"/>
                  </a:lnTo>
                  <a:lnTo>
                    <a:pt x="3294977" y="41706"/>
                  </a:lnTo>
                  <a:lnTo>
                    <a:pt x="3290151" y="40919"/>
                  </a:lnTo>
                  <a:lnTo>
                    <a:pt x="3286976" y="40919"/>
                  </a:lnTo>
                  <a:lnTo>
                    <a:pt x="3276981" y="37134"/>
                  </a:lnTo>
                  <a:lnTo>
                    <a:pt x="3272980" y="35255"/>
                  </a:lnTo>
                  <a:lnTo>
                    <a:pt x="3264979" y="34150"/>
                  </a:lnTo>
                  <a:lnTo>
                    <a:pt x="3261817" y="34150"/>
                  </a:lnTo>
                  <a:lnTo>
                    <a:pt x="3242653" y="31470"/>
                  </a:lnTo>
                  <a:lnTo>
                    <a:pt x="3234652" y="29591"/>
                  </a:lnTo>
                  <a:lnTo>
                    <a:pt x="3229826" y="26441"/>
                  </a:lnTo>
                  <a:lnTo>
                    <a:pt x="3217824" y="22656"/>
                  </a:lnTo>
                  <a:lnTo>
                    <a:pt x="3206496" y="16992"/>
                  </a:lnTo>
                  <a:lnTo>
                    <a:pt x="3195320" y="16370"/>
                  </a:lnTo>
                  <a:lnTo>
                    <a:pt x="3173323" y="13220"/>
                  </a:lnTo>
                  <a:lnTo>
                    <a:pt x="3163328" y="10706"/>
                  </a:lnTo>
                  <a:lnTo>
                    <a:pt x="3154159" y="8813"/>
                  </a:lnTo>
                  <a:lnTo>
                    <a:pt x="3138170" y="7556"/>
                  </a:lnTo>
                  <a:lnTo>
                    <a:pt x="3130169" y="6451"/>
                  </a:lnTo>
                  <a:lnTo>
                    <a:pt x="3125000" y="4572"/>
                  </a:lnTo>
                  <a:lnTo>
                    <a:pt x="3091002" y="4572"/>
                  </a:lnTo>
                  <a:lnTo>
                    <a:pt x="3085007" y="3784"/>
                  </a:lnTo>
                  <a:lnTo>
                    <a:pt x="3083001" y="3784"/>
                  </a:lnTo>
                  <a:lnTo>
                    <a:pt x="3077006" y="6451"/>
                  </a:lnTo>
                  <a:lnTo>
                    <a:pt x="3070504" y="8813"/>
                  </a:lnTo>
                  <a:lnTo>
                    <a:pt x="3064510" y="9448"/>
                  </a:lnTo>
                  <a:lnTo>
                    <a:pt x="3044507" y="3784"/>
                  </a:lnTo>
                  <a:lnTo>
                    <a:pt x="3038513" y="787"/>
                  </a:lnTo>
                  <a:lnTo>
                    <a:pt x="3033344" y="0"/>
                  </a:lnTo>
                  <a:lnTo>
                    <a:pt x="3022511" y="2679"/>
                  </a:lnTo>
                  <a:lnTo>
                    <a:pt x="3011347" y="4572"/>
                  </a:lnTo>
                  <a:lnTo>
                    <a:pt x="2986024" y="7556"/>
                  </a:lnTo>
                  <a:lnTo>
                    <a:pt x="2960852" y="12585"/>
                  </a:lnTo>
                  <a:lnTo>
                    <a:pt x="2940024" y="18262"/>
                  </a:lnTo>
                  <a:lnTo>
                    <a:pt x="2913697" y="25806"/>
                  </a:lnTo>
                  <a:lnTo>
                    <a:pt x="2893695" y="34150"/>
                  </a:lnTo>
                  <a:lnTo>
                    <a:pt x="2877705" y="44221"/>
                  </a:lnTo>
                  <a:lnTo>
                    <a:pt x="2877705" y="43586"/>
                  </a:lnTo>
                  <a:lnTo>
                    <a:pt x="2853207" y="59016"/>
                  </a:lnTo>
                  <a:lnTo>
                    <a:pt x="2846540" y="62788"/>
                  </a:lnTo>
                  <a:lnTo>
                    <a:pt x="2834373" y="68453"/>
                  </a:lnTo>
                  <a:lnTo>
                    <a:pt x="2823210" y="76796"/>
                  </a:lnTo>
                  <a:lnTo>
                    <a:pt x="2812046" y="87337"/>
                  </a:lnTo>
                  <a:lnTo>
                    <a:pt x="2784043" y="111252"/>
                  </a:lnTo>
                  <a:lnTo>
                    <a:pt x="2762885" y="127139"/>
                  </a:lnTo>
                  <a:lnTo>
                    <a:pt x="2739555" y="145237"/>
                  </a:lnTo>
                  <a:lnTo>
                    <a:pt x="2714396" y="169786"/>
                  </a:lnTo>
                  <a:lnTo>
                    <a:pt x="2702395" y="176707"/>
                  </a:lnTo>
                  <a:lnTo>
                    <a:pt x="2687231" y="189141"/>
                  </a:lnTo>
                  <a:lnTo>
                    <a:pt x="2673235" y="198577"/>
                  </a:lnTo>
                  <a:lnTo>
                    <a:pt x="2665234" y="209905"/>
                  </a:lnTo>
                  <a:lnTo>
                    <a:pt x="2656065" y="217462"/>
                  </a:lnTo>
                  <a:lnTo>
                    <a:pt x="2648064" y="226910"/>
                  </a:lnTo>
                  <a:lnTo>
                    <a:pt x="2642070" y="235712"/>
                  </a:lnTo>
                  <a:lnTo>
                    <a:pt x="2635237" y="242163"/>
                  </a:lnTo>
                  <a:lnTo>
                    <a:pt x="2630068" y="249720"/>
                  </a:lnTo>
                  <a:lnTo>
                    <a:pt x="2624074" y="257594"/>
                  </a:lnTo>
                  <a:lnTo>
                    <a:pt x="2618740" y="264045"/>
                  </a:lnTo>
                  <a:lnTo>
                    <a:pt x="2616733" y="269709"/>
                  </a:lnTo>
                  <a:lnTo>
                    <a:pt x="2612733" y="278358"/>
                  </a:lnTo>
                  <a:lnTo>
                    <a:pt x="2610739" y="285915"/>
                  </a:lnTo>
                  <a:lnTo>
                    <a:pt x="2608732" y="290474"/>
                  </a:lnTo>
                  <a:lnTo>
                    <a:pt x="2608732" y="293471"/>
                  </a:lnTo>
                  <a:lnTo>
                    <a:pt x="2606738" y="297243"/>
                  </a:lnTo>
                  <a:lnTo>
                    <a:pt x="2604744" y="321945"/>
                  </a:lnTo>
                  <a:lnTo>
                    <a:pt x="2601912" y="336270"/>
                  </a:lnTo>
                  <a:lnTo>
                    <a:pt x="2601912" y="363956"/>
                  </a:lnTo>
                  <a:lnTo>
                    <a:pt x="2602738" y="372148"/>
                  </a:lnTo>
                  <a:lnTo>
                    <a:pt x="2604744" y="376389"/>
                  </a:lnTo>
                  <a:lnTo>
                    <a:pt x="2604744" y="386613"/>
                  </a:lnTo>
                  <a:lnTo>
                    <a:pt x="2606738" y="390398"/>
                  </a:lnTo>
                  <a:lnTo>
                    <a:pt x="2605900" y="393382"/>
                  </a:lnTo>
                  <a:lnTo>
                    <a:pt x="2602738" y="397167"/>
                  </a:lnTo>
                  <a:lnTo>
                    <a:pt x="2602738" y="405498"/>
                  </a:lnTo>
                  <a:lnTo>
                    <a:pt x="2603906" y="414947"/>
                  </a:lnTo>
                  <a:lnTo>
                    <a:pt x="2602738" y="420916"/>
                  </a:lnTo>
                  <a:lnTo>
                    <a:pt x="2602738" y="431152"/>
                  </a:lnTo>
                  <a:lnTo>
                    <a:pt x="2604744" y="440588"/>
                  </a:lnTo>
                  <a:lnTo>
                    <a:pt x="2604744" y="443738"/>
                  </a:lnTo>
                  <a:lnTo>
                    <a:pt x="2603906" y="447509"/>
                  </a:lnTo>
                  <a:lnTo>
                    <a:pt x="2605900" y="451294"/>
                  </a:lnTo>
                  <a:lnTo>
                    <a:pt x="2602738" y="458050"/>
                  </a:lnTo>
                  <a:lnTo>
                    <a:pt x="2602738" y="462622"/>
                  </a:lnTo>
                  <a:lnTo>
                    <a:pt x="2605900" y="467499"/>
                  </a:lnTo>
                  <a:lnTo>
                    <a:pt x="2608732" y="475056"/>
                  </a:lnTo>
                  <a:lnTo>
                    <a:pt x="2610739" y="478828"/>
                  </a:lnTo>
                  <a:lnTo>
                    <a:pt x="2610739" y="492048"/>
                  </a:lnTo>
                  <a:lnTo>
                    <a:pt x="2610066" y="498970"/>
                  </a:lnTo>
                  <a:lnTo>
                    <a:pt x="2610066" y="509193"/>
                  </a:lnTo>
                  <a:lnTo>
                    <a:pt x="2605900" y="522414"/>
                  </a:lnTo>
                  <a:lnTo>
                    <a:pt x="2601912" y="529971"/>
                  </a:lnTo>
                  <a:lnTo>
                    <a:pt x="2598737" y="534847"/>
                  </a:lnTo>
                  <a:lnTo>
                    <a:pt x="2596743" y="540512"/>
                  </a:lnTo>
                  <a:lnTo>
                    <a:pt x="2597912" y="545388"/>
                  </a:lnTo>
                  <a:lnTo>
                    <a:pt x="2595905" y="547281"/>
                  </a:lnTo>
                  <a:lnTo>
                    <a:pt x="2550414" y="627837"/>
                  </a:lnTo>
                  <a:lnTo>
                    <a:pt x="2533586" y="654431"/>
                  </a:lnTo>
                  <a:lnTo>
                    <a:pt x="2522423" y="666076"/>
                  </a:lnTo>
                  <a:lnTo>
                    <a:pt x="2518422" y="667969"/>
                  </a:lnTo>
                  <a:lnTo>
                    <a:pt x="2511399" y="670636"/>
                  </a:lnTo>
                  <a:lnTo>
                    <a:pt x="2510421" y="670636"/>
                  </a:lnTo>
                  <a:lnTo>
                    <a:pt x="2508415" y="671741"/>
                  </a:lnTo>
                  <a:lnTo>
                    <a:pt x="2507970" y="671944"/>
                  </a:lnTo>
                  <a:lnTo>
                    <a:pt x="2506421" y="672528"/>
                  </a:lnTo>
                  <a:lnTo>
                    <a:pt x="2506649" y="672528"/>
                  </a:lnTo>
                  <a:lnTo>
                    <a:pt x="2483091" y="683069"/>
                  </a:lnTo>
                  <a:lnTo>
                    <a:pt x="2467089" y="692505"/>
                  </a:lnTo>
                  <a:lnTo>
                    <a:pt x="2457920" y="695185"/>
                  </a:lnTo>
                  <a:lnTo>
                    <a:pt x="2448763" y="700062"/>
                  </a:lnTo>
                  <a:lnTo>
                    <a:pt x="2442756" y="705104"/>
                  </a:lnTo>
                  <a:lnTo>
                    <a:pt x="2433929" y="708875"/>
                  </a:lnTo>
                  <a:lnTo>
                    <a:pt x="2398763" y="722884"/>
                  </a:lnTo>
                  <a:lnTo>
                    <a:pt x="2393607" y="725868"/>
                  </a:lnTo>
                  <a:lnTo>
                    <a:pt x="2387600" y="728548"/>
                  </a:lnTo>
                  <a:lnTo>
                    <a:pt x="2381440" y="729653"/>
                  </a:lnTo>
                  <a:lnTo>
                    <a:pt x="2358275" y="737196"/>
                  </a:lnTo>
                  <a:lnTo>
                    <a:pt x="2339111" y="740981"/>
                  </a:lnTo>
                  <a:lnTo>
                    <a:pt x="2323109" y="741768"/>
                  </a:lnTo>
                  <a:lnTo>
                    <a:pt x="2313940" y="742861"/>
                  </a:lnTo>
                  <a:lnTo>
                    <a:pt x="2303945" y="742861"/>
                  </a:lnTo>
                  <a:lnTo>
                    <a:pt x="2297950" y="744753"/>
                  </a:lnTo>
                  <a:lnTo>
                    <a:pt x="2291118" y="751522"/>
                  </a:lnTo>
                  <a:lnTo>
                    <a:pt x="2281948" y="757186"/>
                  </a:lnTo>
                  <a:lnTo>
                    <a:pt x="2263952" y="774179"/>
                  </a:lnTo>
                  <a:lnTo>
                    <a:pt x="2258618" y="781888"/>
                  </a:lnTo>
                  <a:lnTo>
                    <a:pt x="2251951" y="787552"/>
                  </a:lnTo>
                  <a:lnTo>
                    <a:pt x="2231453" y="801878"/>
                  </a:lnTo>
                  <a:lnTo>
                    <a:pt x="2222627" y="807542"/>
                  </a:lnTo>
                  <a:lnTo>
                    <a:pt x="2201456" y="822642"/>
                  </a:lnTo>
                  <a:lnTo>
                    <a:pt x="2197455" y="826414"/>
                  </a:lnTo>
                  <a:lnTo>
                    <a:pt x="2190292" y="833970"/>
                  </a:lnTo>
                  <a:lnTo>
                    <a:pt x="2180298" y="842784"/>
                  </a:lnTo>
                  <a:lnTo>
                    <a:pt x="2157133" y="860564"/>
                  </a:lnTo>
                  <a:lnTo>
                    <a:pt x="2150973" y="863549"/>
                  </a:lnTo>
                  <a:lnTo>
                    <a:pt x="2148306" y="865441"/>
                  </a:lnTo>
                  <a:lnTo>
                    <a:pt x="2142972" y="868426"/>
                  </a:lnTo>
                  <a:lnTo>
                    <a:pt x="2135809" y="874877"/>
                  </a:lnTo>
                  <a:lnTo>
                    <a:pt x="2128977" y="879767"/>
                  </a:lnTo>
                  <a:lnTo>
                    <a:pt x="2117801" y="885431"/>
                  </a:lnTo>
                  <a:lnTo>
                    <a:pt x="2108644" y="888098"/>
                  </a:lnTo>
                  <a:lnTo>
                    <a:pt x="2091804" y="897547"/>
                  </a:lnTo>
                  <a:lnTo>
                    <a:pt x="2083816" y="902423"/>
                  </a:lnTo>
                  <a:lnTo>
                    <a:pt x="2075484" y="908088"/>
                  </a:lnTo>
                  <a:lnTo>
                    <a:pt x="2067483" y="911237"/>
                  </a:lnTo>
                  <a:lnTo>
                    <a:pt x="2009482" y="947102"/>
                  </a:lnTo>
                  <a:lnTo>
                    <a:pt x="1992985" y="956551"/>
                  </a:lnTo>
                  <a:lnTo>
                    <a:pt x="1978164" y="965987"/>
                  </a:lnTo>
                  <a:lnTo>
                    <a:pt x="1970989" y="968984"/>
                  </a:lnTo>
                  <a:lnTo>
                    <a:pt x="1967826" y="971651"/>
                  </a:lnTo>
                  <a:lnTo>
                    <a:pt x="1950999" y="980313"/>
                  </a:lnTo>
                  <a:lnTo>
                    <a:pt x="1947824" y="981100"/>
                  </a:lnTo>
                  <a:lnTo>
                    <a:pt x="1943823" y="984872"/>
                  </a:lnTo>
                  <a:lnTo>
                    <a:pt x="1933829" y="991006"/>
                  </a:lnTo>
                  <a:lnTo>
                    <a:pt x="1921827" y="999350"/>
                  </a:lnTo>
                  <a:lnTo>
                    <a:pt x="1911832" y="1004227"/>
                  </a:lnTo>
                  <a:lnTo>
                    <a:pt x="1896503" y="1012571"/>
                  </a:lnTo>
                  <a:lnTo>
                    <a:pt x="1871345" y="1027671"/>
                  </a:lnTo>
                  <a:lnTo>
                    <a:pt x="1860169" y="1032548"/>
                  </a:lnTo>
                  <a:lnTo>
                    <a:pt x="1842173" y="1041996"/>
                  </a:lnTo>
                  <a:lnTo>
                    <a:pt x="1822183" y="1054582"/>
                  </a:lnTo>
                  <a:lnTo>
                    <a:pt x="1791677" y="1074559"/>
                  </a:lnTo>
                  <a:lnTo>
                    <a:pt x="1779689" y="1081011"/>
                  </a:lnTo>
                  <a:lnTo>
                    <a:pt x="1759686" y="1089672"/>
                  </a:lnTo>
                  <a:lnTo>
                    <a:pt x="1746529" y="1096124"/>
                  </a:lnTo>
                  <a:lnTo>
                    <a:pt x="1725358" y="1103668"/>
                  </a:lnTo>
                  <a:lnTo>
                    <a:pt x="1696034" y="1113586"/>
                  </a:lnTo>
                  <a:lnTo>
                    <a:pt x="1692033" y="1116101"/>
                  </a:lnTo>
                  <a:lnTo>
                    <a:pt x="1689366" y="1123022"/>
                  </a:lnTo>
                  <a:lnTo>
                    <a:pt x="1686026" y="1127594"/>
                  </a:lnTo>
                  <a:lnTo>
                    <a:pt x="1681365" y="1131366"/>
                  </a:lnTo>
                  <a:lnTo>
                    <a:pt x="1671370" y="1134351"/>
                  </a:lnTo>
                  <a:lnTo>
                    <a:pt x="1648866" y="1144587"/>
                  </a:lnTo>
                  <a:lnTo>
                    <a:pt x="1646872" y="1147572"/>
                  </a:lnTo>
                  <a:lnTo>
                    <a:pt x="1646034" y="1150251"/>
                  </a:lnTo>
                  <a:lnTo>
                    <a:pt x="1642033" y="1154341"/>
                  </a:lnTo>
                  <a:lnTo>
                    <a:pt x="1592541" y="1179677"/>
                  </a:lnTo>
                  <a:lnTo>
                    <a:pt x="1552549" y="1190371"/>
                  </a:lnTo>
                  <a:lnTo>
                    <a:pt x="1511223" y="1196035"/>
                  </a:lnTo>
                  <a:lnTo>
                    <a:pt x="1501228" y="1197140"/>
                  </a:lnTo>
                  <a:lnTo>
                    <a:pt x="1486890" y="1197927"/>
                  </a:lnTo>
                  <a:lnTo>
                    <a:pt x="1478064" y="1197927"/>
                  </a:lnTo>
                  <a:lnTo>
                    <a:pt x="1474063" y="1197140"/>
                  </a:lnTo>
                  <a:lnTo>
                    <a:pt x="1470888" y="1197140"/>
                  </a:lnTo>
                  <a:lnTo>
                    <a:pt x="1466900" y="1199032"/>
                  </a:lnTo>
                  <a:lnTo>
                    <a:pt x="1460893" y="1199819"/>
                  </a:lnTo>
                  <a:lnTo>
                    <a:pt x="1444904" y="1199819"/>
                  </a:lnTo>
                  <a:lnTo>
                    <a:pt x="1436903" y="1200912"/>
                  </a:lnTo>
                  <a:lnTo>
                    <a:pt x="1430896" y="1200912"/>
                  </a:lnTo>
                  <a:lnTo>
                    <a:pt x="1424901" y="1203591"/>
                  </a:lnTo>
                  <a:lnTo>
                    <a:pt x="1419567" y="1204696"/>
                  </a:lnTo>
                  <a:lnTo>
                    <a:pt x="1414399" y="1206576"/>
                  </a:lnTo>
                  <a:lnTo>
                    <a:pt x="1407566" y="1206576"/>
                  </a:lnTo>
                  <a:lnTo>
                    <a:pt x="1398409" y="1208468"/>
                  </a:lnTo>
                  <a:lnTo>
                    <a:pt x="1377238" y="1210360"/>
                  </a:lnTo>
                  <a:lnTo>
                    <a:pt x="1361249" y="1212253"/>
                  </a:lnTo>
                  <a:lnTo>
                    <a:pt x="1330083" y="1214132"/>
                  </a:lnTo>
                  <a:lnTo>
                    <a:pt x="1277581" y="1217917"/>
                  </a:lnTo>
                  <a:lnTo>
                    <a:pt x="1253591" y="1220584"/>
                  </a:lnTo>
                  <a:lnTo>
                    <a:pt x="1169098" y="1228140"/>
                  </a:lnTo>
                  <a:lnTo>
                    <a:pt x="1130769" y="1233017"/>
                  </a:lnTo>
                  <a:lnTo>
                    <a:pt x="1092784" y="1239786"/>
                  </a:lnTo>
                  <a:lnTo>
                    <a:pt x="1081443" y="1242453"/>
                  </a:lnTo>
                  <a:lnTo>
                    <a:pt x="1072286" y="1241666"/>
                  </a:lnTo>
                  <a:lnTo>
                    <a:pt x="1061453" y="1242453"/>
                  </a:lnTo>
                  <a:lnTo>
                    <a:pt x="1032294" y="1242453"/>
                  </a:lnTo>
                  <a:lnTo>
                    <a:pt x="1017117" y="1241666"/>
                  </a:lnTo>
                  <a:lnTo>
                    <a:pt x="1001128" y="1237894"/>
                  </a:lnTo>
                  <a:lnTo>
                    <a:pt x="985964" y="1233805"/>
                  </a:lnTo>
                  <a:lnTo>
                    <a:pt x="970635" y="1231125"/>
                  </a:lnTo>
                  <a:lnTo>
                    <a:pt x="954633" y="1230033"/>
                  </a:lnTo>
                  <a:lnTo>
                    <a:pt x="950633" y="1228140"/>
                  </a:lnTo>
                  <a:lnTo>
                    <a:pt x="947966" y="1226248"/>
                  </a:lnTo>
                  <a:lnTo>
                    <a:pt x="945972" y="1223581"/>
                  </a:lnTo>
                  <a:lnTo>
                    <a:pt x="943965" y="1223581"/>
                  </a:lnTo>
                  <a:lnTo>
                    <a:pt x="943965" y="1225461"/>
                  </a:lnTo>
                  <a:lnTo>
                    <a:pt x="944638" y="1227353"/>
                  </a:lnTo>
                  <a:lnTo>
                    <a:pt x="943965" y="1229245"/>
                  </a:lnTo>
                  <a:lnTo>
                    <a:pt x="911466" y="1223581"/>
                  </a:lnTo>
                  <a:lnTo>
                    <a:pt x="905471" y="1219796"/>
                  </a:lnTo>
                  <a:lnTo>
                    <a:pt x="897470" y="1216812"/>
                  </a:lnTo>
                  <a:lnTo>
                    <a:pt x="888314" y="1214920"/>
                  </a:lnTo>
                  <a:lnTo>
                    <a:pt x="874306" y="1216025"/>
                  </a:lnTo>
                  <a:lnTo>
                    <a:pt x="848982" y="1213027"/>
                  </a:lnTo>
                  <a:lnTo>
                    <a:pt x="846315" y="1210360"/>
                  </a:lnTo>
                  <a:lnTo>
                    <a:pt x="842975" y="1213027"/>
                  </a:lnTo>
                  <a:lnTo>
                    <a:pt x="840320" y="1213027"/>
                  </a:lnTo>
                  <a:lnTo>
                    <a:pt x="816978" y="1211148"/>
                  </a:lnTo>
                  <a:lnTo>
                    <a:pt x="801814" y="1214920"/>
                  </a:lnTo>
                  <a:lnTo>
                    <a:pt x="785825" y="1213027"/>
                  </a:lnTo>
                  <a:lnTo>
                    <a:pt x="776655" y="1213027"/>
                  </a:lnTo>
                  <a:lnTo>
                    <a:pt x="764654" y="1214132"/>
                  </a:lnTo>
                  <a:lnTo>
                    <a:pt x="747496" y="1214920"/>
                  </a:lnTo>
                  <a:lnTo>
                    <a:pt x="727494" y="1216812"/>
                  </a:lnTo>
                  <a:lnTo>
                    <a:pt x="711327" y="1220584"/>
                  </a:lnTo>
                  <a:lnTo>
                    <a:pt x="704164" y="1220584"/>
                  </a:lnTo>
                  <a:lnTo>
                    <a:pt x="701332" y="1219796"/>
                  </a:lnTo>
                  <a:lnTo>
                    <a:pt x="688174" y="1221689"/>
                  </a:lnTo>
                  <a:lnTo>
                    <a:pt x="678205" y="1223581"/>
                  </a:lnTo>
                  <a:lnTo>
                    <a:pt x="666203" y="1223581"/>
                  </a:lnTo>
                  <a:lnTo>
                    <a:pt x="643788" y="1228140"/>
                  </a:lnTo>
                  <a:lnTo>
                    <a:pt x="628599" y="1233017"/>
                  </a:lnTo>
                  <a:lnTo>
                    <a:pt x="602576" y="1237894"/>
                  </a:lnTo>
                  <a:lnTo>
                    <a:pt x="553377" y="1253083"/>
                  </a:lnTo>
                  <a:lnTo>
                    <a:pt x="512165" y="1272743"/>
                  </a:lnTo>
                  <a:lnTo>
                    <a:pt x="471754" y="1318501"/>
                  </a:lnTo>
                  <a:lnTo>
                    <a:pt x="451739" y="1344231"/>
                  </a:lnTo>
                  <a:lnTo>
                    <a:pt x="452069" y="1344231"/>
                  </a:lnTo>
                  <a:lnTo>
                    <a:pt x="449732" y="1346873"/>
                  </a:lnTo>
                  <a:lnTo>
                    <a:pt x="437730" y="1358595"/>
                  </a:lnTo>
                  <a:lnTo>
                    <a:pt x="430517" y="1364284"/>
                  </a:lnTo>
                  <a:lnTo>
                    <a:pt x="428523" y="1376375"/>
                  </a:lnTo>
                  <a:lnTo>
                    <a:pt x="411327" y="1420253"/>
                  </a:lnTo>
                  <a:lnTo>
                    <a:pt x="369316" y="1466786"/>
                  </a:lnTo>
                  <a:lnTo>
                    <a:pt x="312889" y="1513293"/>
                  </a:lnTo>
                  <a:lnTo>
                    <a:pt x="296887" y="1525778"/>
                  </a:lnTo>
                  <a:lnTo>
                    <a:pt x="285686" y="1535988"/>
                  </a:lnTo>
                  <a:lnTo>
                    <a:pt x="273672" y="1544688"/>
                  </a:lnTo>
                  <a:lnTo>
                    <a:pt x="269671" y="1552257"/>
                  </a:lnTo>
                  <a:lnTo>
                    <a:pt x="266471" y="1559826"/>
                  </a:lnTo>
                  <a:lnTo>
                    <a:pt x="263677" y="1563598"/>
                  </a:lnTo>
                  <a:lnTo>
                    <a:pt x="260477" y="1565490"/>
                  </a:lnTo>
                  <a:lnTo>
                    <a:pt x="257683" y="1566621"/>
                  </a:lnTo>
                  <a:lnTo>
                    <a:pt x="253682" y="1566621"/>
                  </a:lnTo>
                  <a:lnTo>
                    <a:pt x="249275" y="1569275"/>
                  </a:lnTo>
                  <a:lnTo>
                    <a:pt x="236461" y="1582508"/>
                  </a:lnTo>
                  <a:lnTo>
                    <a:pt x="230466" y="1588173"/>
                  </a:lnTo>
                  <a:lnTo>
                    <a:pt x="228460" y="1587423"/>
                  </a:lnTo>
                  <a:lnTo>
                    <a:pt x="216471" y="1576082"/>
                  </a:lnTo>
                  <a:lnTo>
                    <a:pt x="202057" y="1559826"/>
                  </a:lnTo>
                  <a:lnTo>
                    <a:pt x="201256" y="1557934"/>
                  </a:lnTo>
                  <a:lnTo>
                    <a:pt x="198056" y="1556029"/>
                  </a:lnTo>
                  <a:lnTo>
                    <a:pt x="222465" y="1583651"/>
                  </a:lnTo>
                  <a:lnTo>
                    <a:pt x="226466" y="1588173"/>
                  </a:lnTo>
                  <a:lnTo>
                    <a:pt x="226466" y="1590078"/>
                  </a:lnTo>
                  <a:lnTo>
                    <a:pt x="221272" y="1593862"/>
                  </a:lnTo>
                  <a:lnTo>
                    <a:pt x="200050" y="1605584"/>
                  </a:lnTo>
                  <a:lnTo>
                    <a:pt x="166039" y="1640382"/>
                  </a:lnTo>
                  <a:lnTo>
                    <a:pt x="154838" y="1649069"/>
                  </a:lnTo>
                  <a:lnTo>
                    <a:pt x="148043" y="1652866"/>
                  </a:lnTo>
                  <a:lnTo>
                    <a:pt x="148043" y="1656638"/>
                  </a:lnTo>
                  <a:lnTo>
                    <a:pt x="109626" y="1692960"/>
                  </a:lnTo>
                  <a:lnTo>
                    <a:pt x="87617" y="1703171"/>
                  </a:lnTo>
                  <a:lnTo>
                    <a:pt x="76415" y="1714512"/>
                  </a:lnTo>
                  <a:lnTo>
                    <a:pt x="74422" y="1723199"/>
                  </a:lnTo>
                  <a:lnTo>
                    <a:pt x="74422" y="1728876"/>
                  </a:lnTo>
                  <a:lnTo>
                    <a:pt x="70421" y="1733804"/>
                  </a:lnTo>
                  <a:lnTo>
                    <a:pt x="55219" y="1742109"/>
                  </a:lnTo>
                  <a:lnTo>
                    <a:pt x="50406" y="1748929"/>
                  </a:lnTo>
                  <a:lnTo>
                    <a:pt x="36004" y="1761032"/>
                  </a:lnTo>
                  <a:lnTo>
                    <a:pt x="20015" y="1767840"/>
                  </a:lnTo>
                  <a:lnTo>
                    <a:pt x="11201" y="1773504"/>
                  </a:lnTo>
                  <a:lnTo>
                    <a:pt x="6794" y="1774634"/>
                  </a:lnTo>
                  <a:lnTo>
                    <a:pt x="0" y="1774634"/>
                  </a:lnTo>
                  <a:lnTo>
                    <a:pt x="0" y="1777301"/>
                  </a:lnTo>
                  <a:lnTo>
                    <a:pt x="1993" y="1778431"/>
                  </a:lnTo>
                  <a:lnTo>
                    <a:pt x="8001" y="1777301"/>
                  </a:lnTo>
                  <a:lnTo>
                    <a:pt x="13195" y="1775409"/>
                  </a:lnTo>
                  <a:lnTo>
                    <a:pt x="46405" y="1759140"/>
                  </a:lnTo>
                  <a:lnTo>
                    <a:pt x="62420" y="1745157"/>
                  </a:lnTo>
                  <a:lnTo>
                    <a:pt x="66421" y="1744014"/>
                  </a:lnTo>
                  <a:lnTo>
                    <a:pt x="69215" y="1744014"/>
                  </a:lnTo>
                  <a:lnTo>
                    <a:pt x="71221" y="1745907"/>
                  </a:lnTo>
                  <a:lnTo>
                    <a:pt x="71221" y="1748929"/>
                  </a:lnTo>
                  <a:lnTo>
                    <a:pt x="74422" y="1752701"/>
                  </a:lnTo>
                  <a:lnTo>
                    <a:pt x="75222" y="1754606"/>
                  </a:lnTo>
                  <a:lnTo>
                    <a:pt x="73215" y="1757248"/>
                  </a:lnTo>
                  <a:lnTo>
                    <a:pt x="64427" y="1761032"/>
                  </a:lnTo>
                  <a:lnTo>
                    <a:pt x="39204" y="1779193"/>
                  </a:lnTo>
                  <a:lnTo>
                    <a:pt x="20015" y="1837042"/>
                  </a:lnTo>
                  <a:lnTo>
                    <a:pt x="103632" y="1816239"/>
                  </a:lnTo>
                  <a:lnTo>
                    <a:pt x="105625" y="1799983"/>
                  </a:lnTo>
                  <a:lnTo>
                    <a:pt x="111633" y="1788642"/>
                  </a:lnTo>
                  <a:lnTo>
                    <a:pt x="130848" y="1777301"/>
                  </a:lnTo>
                  <a:lnTo>
                    <a:pt x="150837" y="1748929"/>
                  </a:lnTo>
                  <a:lnTo>
                    <a:pt x="170853" y="1721319"/>
                  </a:lnTo>
                  <a:lnTo>
                    <a:pt x="184061" y="1693710"/>
                  </a:lnTo>
                  <a:lnTo>
                    <a:pt x="194056" y="1680464"/>
                  </a:lnTo>
                  <a:lnTo>
                    <a:pt x="211264" y="1660423"/>
                  </a:lnTo>
                  <a:lnTo>
                    <a:pt x="215265" y="1652866"/>
                  </a:lnTo>
                  <a:lnTo>
                    <a:pt x="224459" y="1642275"/>
                  </a:lnTo>
                  <a:lnTo>
                    <a:pt x="234467" y="1632813"/>
                  </a:lnTo>
                  <a:lnTo>
                    <a:pt x="244475" y="1625244"/>
                  </a:lnTo>
                  <a:lnTo>
                    <a:pt x="266471" y="1603692"/>
                  </a:lnTo>
                  <a:lnTo>
                    <a:pt x="338099" y="1535988"/>
                  </a:lnTo>
                  <a:lnTo>
                    <a:pt x="375310" y="1501952"/>
                  </a:lnTo>
                  <a:lnTo>
                    <a:pt x="397319" y="1484934"/>
                  </a:lnTo>
                  <a:lnTo>
                    <a:pt x="421322" y="1462989"/>
                  </a:lnTo>
                  <a:lnTo>
                    <a:pt x="446532" y="1434261"/>
                  </a:lnTo>
                  <a:lnTo>
                    <a:pt x="456539" y="1420253"/>
                  </a:lnTo>
                  <a:lnTo>
                    <a:pt x="465734" y="1401343"/>
                  </a:lnTo>
                  <a:lnTo>
                    <a:pt x="480949" y="1372603"/>
                  </a:lnTo>
                  <a:lnTo>
                    <a:pt x="496951" y="1348016"/>
                  </a:lnTo>
                  <a:lnTo>
                    <a:pt x="500138" y="1342351"/>
                  </a:lnTo>
                  <a:lnTo>
                    <a:pt x="499795" y="1342351"/>
                  </a:lnTo>
                  <a:lnTo>
                    <a:pt x="504139" y="1332890"/>
                  </a:lnTo>
                  <a:lnTo>
                    <a:pt x="506145" y="1325321"/>
                  </a:lnTo>
                  <a:lnTo>
                    <a:pt x="508165" y="1315491"/>
                  </a:lnTo>
                  <a:lnTo>
                    <a:pt x="512965" y="1306029"/>
                  </a:lnTo>
                  <a:lnTo>
                    <a:pt x="520954" y="1299603"/>
                  </a:lnTo>
                  <a:lnTo>
                    <a:pt x="533361" y="1292034"/>
                  </a:lnTo>
                  <a:lnTo>
                    <a:pt x="536155" y="1290904"/>
                  </a:lnTo>
                  <a:lnTo>
                    <a:pt x="541350" y="1286357"/>
                  </a:lnTo>
                  <a:lnTo>
                    <a:pt x="550176" y="1279563"/>
                  </a:lnTo>
                  <a:lnTo>
                    <a:pt x="554164" y="1278801"/>
                  </a:lnTo>
                  <a:lnTo>
                    <a:pt x="574573" y="1270863"/>
                  </a:lnTo>
                  <a:lnTo>
                    <a:pt x="585381" y="1266317"/>
                  </a:lnTo>
                  <a:lnTo>
                    <a:pt x="596582" y="1263294"/>
                  </a:lnTo>
                  <a:lnTo>
                    <a:pt x="604583" y="1262532"/>
                  </a:lnTo>
                  <a:lnTo>
                    <a:pt x="664210" y="1251191"/>
                  </a:lnTo>
                  <a:lnTo>
                    <a:pt x="666203" y="1251953"/>
                  </a:lnTo>
                  <a:lnTo>
                    <a:pt x="687006" y="1250061"/>
                  </a:lnTo>
                  <a:lnTo>
                    <a:pt x="691007" y="1249299"/>
                  </a:lnTo>
                  <a:lnTo>
                    <a:pt x="697001" y="1251191"/>
                  </a:lnTo>
                  <a:lnTo>
                    <a:pt x="701332" y="1249299"/>
                  </a:lnTo>
                  <a:lnTo>
                    <a:pt x="706170" y="1248168"/>
                  </a:lnTo>
                  <a:lnTo>
                    <a:pt x="745490" y="1245514"/>
                  </a:lnTo>
                  <a:lnTo>
                    <a:pt x="780656" y="1243558"/>
                  </a:lnTo>
                  <a:lnTo>
                    <a:pt x="789825" y="1242453"/>
                  </a:lnTo>
                  <a:lnTo>
                    <a:pt x="796658" y="1244384"/>
                  </a:lnTo>
                  <a:lnTo>
                    <a:pt x="834986" y="1251191"/>
                  </a:lnTo>
                  <a:lnTo>
                    <a:pt x="835812" y="1253083"/>
                  </a:lnTo>
                  <a:lnTo>
                    <a:pt x="833818" y="1254963"/>
                  </a:lnTo>
                  <a:lnTo>
                    <a:pt x="831811" y="1253832"/>
                  </a:lnTo>
                  <a:lnTo>
                    <a:pt x="830986" y="1254963"/>
                  </a:lnTo>
                  <a:lnTo>
                    <a:pt x="831811" y="1255725"/>
                  </a:lnTo>
                  <a:lnTo>
                    <a:pt x="834986" y="1256868"/>
                  </a:lnTo>
                  <a:lnTo>
                    <a:pt x="836980" y="1255725"/>
                  </a:lnTo>
                  <a:lnTo>
                    <a:pt x="838987" y="1253083"/>
                  </a:lnTo>
                  <a:lnTo>
                    <a:pt x="838314" y="1250061"/>
                  </a:lnTo>
                  <a:lnTo>
                    <a:pt x="858977" y="1251191"/>
                  </a:lnTo>
                  <a:lnTo>
                    <a:pt x="862977" y="1253083"/>
                  </a:lnTo>
                  <a:lnTo>
                    <a:pt x="864984" y="1254963"/>
                  </a:lnTo>
                  <a:lnTo>
                    <a:pt x="866978" y="1253083"/>
                  </a:lnTo>
                  <a:lnTo>
                    <a:pt x="872312" y="1253083"/>
                  </a:lnTo>
                  <a:lnTo>
                    <a:pt x="878306" y="1255725"/>
                  </a:lnTo>
                  <a:lnTo>
                    <a:pt x="882307" y="1254963"/>
                  </a:lnTo>
                  <a:lnTo>
                    <a:pt x="908634" y="1256868"/>
                  </a:lnTo>
                  <a:lnTo>
                    <a:pt x="1011123" y="1256868"/>
                  </a:lnTo>
                  <a:lnTo>
                    <a:pt x="1037120" y="1259509"/>
                  </a:lnTo>
                  <a:lnTo>
                    <a:pt x="1063447" y="1261402"/>
                  </a:lnTo>
                  <a:lnTo>
                    <a:pt x="1089444" y="1261402"/>
                  </a:lnTo>
                  <a:lnTo>
                    <a:pt x="1105611" y="1262532"/>
                  </a:lnTo>
                  <a:lnTo>
                    <a:pt x="1120775" y="1261402"/>
                  </a:lnTo>
                  <a:lnTo>
                    <a:pt x="1135938" y="1257630"/>
                  </a:lnTo>
                  <a:lnTo>
                    <a:pt x="1145933" y="1255725"/>
                  </a:lnTo>
                  <a:lnTo>
                    <a:pt x="1151940" y="1254963"/>
                  </a:lnTo>
                  <a:lnTo>
                    <a:pt x="1155941" y="1256868"/>
                  </a:lnTo>
                  <a:lnTo>
                    <a:pt x="1159941" y="1257630"/>
                  </a:lnTo>
                  <a:lnTo>
                    <a:pt x="1157109" y="1256868"/>
                  </a:lnTo>
                  <a:lnTo>
                    <a:pt x="1157109" y="1255725"/>
                  </a:lnTo>
                  <a:lnTo>
                    <a:pt x="1157935" y="1253832"/>
                  </a:lnTo>
                  <a:lnTo>
                    <a:pt x="1167104" y="1253083"/>
                  </a:lnTo>
                  <a:lnTo>
                    <a:pt x="1213091" y="1246263"/>
                  </a:lnTo>
                  <a:lnTo>
                    <a:pt x="1239596" y="1241666"/>
                  </a:lnTo>
                  <a:lnTo>
                    <a:pt x="1241590" y="1241666"/>
                  </a:lnTo>
                  <a:lnTo>
                    <a:pt x="1242428" y="1242453"/>
                  </a:lnTo>
                  <a:lnTo>
                    <a:pt x="1244422" y="1242453"/>
                  </a:lnTo>
                  <a:lnTo>
                    <a:pt x="1299921" y="1233805"/>
                  </a:lnTo>
                  <a:lnTo>
                    <a:pt x="1342085" y="1231912"/>
                  </a:lnTo>
                  <a:lnTo>
                    <a:pt x="1344079" y="1233805"/>
                  </a:lnTo>
                  <a:lnTo>
                    <a:pt x="1346073" y="1233017"/>
                  </a:lnTo>
                  <a:lnTo>
                    <a:pt x="1348079" y="1231125"/>
                  </a:lnTo>
                  <a:lnTo>
                    <a:pt x="1360411" y="1230033"/>
                  </a:lnTo>
                  <a:lnTo>
                    <a:pt x="1399565" y="1227353"/>
                  </a:lnTo>
                  <a:lnTo>
                    <a:pt x="1427568" y="1223581"/>
                  </a:lnTo>
                  <a:lnTo>
                    <a:pt x="1438897" y="1221689"/>
                  </a:lnTo>
                  <a:lnTo>
                    <a:pt x="1438897" y="1221333"/>
                  </a:lnTo>
                  <a:lnTo>
                    <a:pt x="1442897" y="1220584"/>
                  </a:lnTo>
                  <a:lnTo>
                    <a:pt x="1464894" y="1220584"/>
                  </a:lnTo>
                  <a:lnTo>
                    <a:pt x="1474063" y="1219796"/>
                  </a:lnTo>
                  <a:lnTo>
                    <a:pt x="1486890" y="1217917"/>
                  </a:lnTo>
                  <a:lnTo>
                    <a:pt x="1506054" y="1213027"/>
                  </a:lnTo>
                  <a:lnTo>
                    <a:pt x="1523225" y="1212253"/>
                  </a:lnTo>
                  <a:lnTo>
                    <a:pt x="1552549" y="1206576"/>
                  </a:lnTo>
                  <a:lnTo>
                    <a:pt x="1559712" y="1205484"/>
                  </a:lnTo>
                  <a:lnTo>
                    <a:pt x="1567713" y="1204696"/>
                  </a:lnTo>
                  <a:lnTo>
                    <a:pt x="1571713" y="1202804"/>
                  </a:lnTo>
                  <a:lnTo>
                    <a:pt x="1574546" y="1202804"/>
                  </a:lnTo>
                  <a:lnTo>
                    <a:pt x="1575714" y="1201699"/>
                  </a:lnTo>
                  <a:lnTo>
                    <a:pt x="1577708" y="1201699"/>
                  </a:lnTo>
                  <a:lnTo>
                    <a:pt x="1577708" y="1202804"/>
                  </a:lnTo>
                  <a:lnTo>
                    <a:pt x="1573707" y="1203591"/>
                  </a:lnTo>
                  <a:lnTo>
                    <a:pt x="1573707" y="1205484"/>
                  </a:lnTo>
                  <a:lnTo>
                    <a:pt x="1574546" y="1205484"/>
                  </a:lnTo>
                  <a:lnTo>
                    <a:pt x="1582547" y="1201699"/>
                  </a:lnTo>
                  <a:lnTo>
                    <a:pt x="1584540" y="1199819"/>
                  </a:lnTo>
                  <a:lnTo>
                    <a:pt x="1592541" y="1199819"/>
                  </a:lnTo>
                  <a:lnTo>
                    <a:pt x="1597710" y="1199032"/>
                  </a:lnTo>
                  <a:lnTo>
                    <a:pt x="1607705" y="1194155"/>
                  </a:lnTo>
                  <a:lnTo>
                    <a:pt x="1638033" y="1181557"/>
                  </a:lnTo>
                  <a:lnTo>
                    <a:pt x="1656041" y="1171333"/>
                  </a:lnTo>
                  <a:lnTo>
                    <a:pt x="1681365" y="1156233"/>
                  </a:lnTo>
                  <a:lnTo>
                    <a:pt x="1680032" y="1156233"/>
                  </a:lnTo>
                  <a:lnTo>
                    <a:pt x="1680032" y="1154341"/>
                  </a:lnTo>
                  <a:lnTo>
                    <a:pt x="1681365" y="1153236"/>
                  </a:lnTo>
                  <a:lnTo>
                    <a:pt x="1683359" y="1153236"/>
                  </a:lnTo>
                  <a:lnTo>
                    <a:pt x="1686026" y="1152144"/>
                  </a:lnTo>
                  <a:lnTo>
                    <a:pt x="1686026" y="1153236"/>
                  </a:lnTo>
                  <a:lnTo>
                    <a:pt x="1684032" y="1155128"/>
                  </a:lnTo>
                  <a:lnTo>
                    <a:pt x="1685366" y="1156233"/>
                  </a:lnTo>
                  <a:lnTo>
                    <a:pt x="1691360" y="1153236"/>
                  </a:lnTo>
                  <a:lnTo>
                    <a:pt x="1691360" y="1151356"/>
                  </a:lnTo>
                  <a:lnTo>
                    <a:pt x="1688033" y="1152144"/>
                  </a:lnTo>
                  <a:lnTo>
                    <a:pt x="1687360" y="1150251"/>
                  </a:lnTo>
                  <a:lnTo>
                    <a:pt x="1690027" y="1148359"/>
                  </a:lnTo>
                  <a:lnTo>
                    <a:pt x="1699361" y="1143800"/>
                  </a:lnTo>
                  <a:lnTo>
                    <a:pt x="1708531" y="1138923"/>
                  </a:lnTo>
                  <a:lnTo>
                    <a:pt x="1720532" y="1130579"/>
                  </a:lnTo>
                  <a:lnTo>
                    <a:pt x="1726526" y="1126807"/>
                  </a:lnTo>
                  <a:lnTo>
                    <a:pt x="1747685" y="1119251"/>
                  </a:lnTo>
                  <a:lnTo>
                    <a:pt x="1759686" y="1112329"/>
                  </a:lnTo>
                  <a:lnTo>
                    <a:pt x="1774850" y="1104773"/>
                  </a:lnTo>
                  <a:lnTo>
                    <a:pt x="1791017" y="1096124"/>
                  </a:lnTo>
                  <a:lnTo>
                    <a:pt x="1811020" y="1084795"/>
                  </a:lnTo>
                  <a:lnTo>
                    <a:pt x="1825015" y="1074559"/>
                  </a:lnTo>
                  <a:lnTo>
                    <a:pt x="1834172" y="1068578"/>
                  </a:lnTo>
                  <a:lnTo>
                    <a:pt x="1866176" y="1054582"/>
                  </a:lnTo>
                  <a:lnTo>
                    <a:pt x="1882508" y="1045133"/>
                  </a:lnTo>
                  <a:lnTo>
                    <a:pt x="1899335" y="1031760"/>
                  </a:lnTo>
                  <a:lnTo>
                    <a:pt x="1906498" y="1028776"/>
                  </a:lnTo>
                  <a:lnTo>
                    <a:pt x="1932660" y="1012571"/>
                  </a:lnTo>
                  <a:lnTo>
                    <a:pt x="1949831" y="1002334"/>
                  </a:lnTo>
                  <a:lnTo>
                    <a:pt x="2008149" y="969772"/>
                  </a:lnTo>
                  <a:lnTo>
                    <a:pt x="2032152" y="955763"/>
                  </a:lnTo>
                  <a:lnTo>
                    <a:pt x="2046643" y="946010"/>
                  </a:lnTo>
                  <a:lnTo>
                    <a:pt x="2067483" y="932789"/>
                  </a:lnTo>
                  <a:lnTo>
                    <a:pt x="2085809" y="917524"/>
                  </a:lnTo>
                  <a:lnTo>
                    <a:pt x="2091804" y="913752"/>
                  </a:lnTo>
                  <a:lnTo>
                    <a:pt x="2095804" y="911860"/>
                  </a:lnTo>
                  <a:lnTo>
                    <a:pt x="2100643" y="906195"/>
                  </a:lnTo>
                  <a:lnTo>
                    <a:pt x="2105812" y="902423"/>
                  </a:lnTo>
                  <a:lnTo>
                    <a:pt x="2125802" y="895654"/>
                  </a:lnTo>
                  <a:lnTo>
                    <a:pt x="2133803" y="891882"/>
                  </a:lnTo>
                  <a:lnTo>
                    <a:pt x="2141804" y="887310"/>
                  </a:lnTo>
                  <a:lnTo>
                    <a:pt x="2162302" y="872998"/>
                  </a:lnTo>
                  <a:lnTo>
                    <a:pt x="2198293" y="844677"/>
                  </a:lnTo>
                  <a:lnTo>
                    <a:pt x="2203462" y="839012"/>
                  </a:lnTo>
                  <a:lnTo>
                    <a:pt x="2210295" y="833183"/>
                  </a:lnTo>
                  <a:lnTo>
                    <a:pt x="2213457" y="831291"/>
                  </a:lnTo>
                  <a:lnTo>
                    <a:pt x="2235454" y="815086"/>
                  </a:lnTo>
                  <a:lnTo>
                    <a:pt x="2257958" y="796201"/>
                  </a:lnTo>
                  <a:lnTo>
                    <a:pt x="2269947" y="786765"/>
                  </a:lnTo>
                  <a:lnTo>
                    <a:pt x="2274620" y="778738"/>
                  </a:lnTo>
                  <a:lnTo>
                    <a:pt x="2273947" y="774179"/>
                  </a:lnTo>
                  <a:lnTo>
                    <a:pt x="2285949" y="764730"/>
                  </a:lnTo>
                  <a:lnTo>
                    <a:pt x="2293950" y="760958"/>
                  </a:lnTo>
                  <a:lnTo>
                    <a:pt x="2303119" y="759066"/>
                  </a:lnTo>
                  <a:lnTo>
                    <a:pt x="2307945" y="760958"/>
                  </a:lnTo>
                  <a:lnTo>
                    <a:pt x="2311946" y="760958"/>
                  </a:lnTo>
                  <a:lnTo>
                    <a:pt x="2317115" y="759853"/>
                  </a:lnTo>
                  <a:lnTo>
                    <a:pt x="2322284" y="757974"/>
                  </a:lnTo>
                  <a:lnTo>
                    <a:pt x="2333104" y="755294"/>
                  </a:lnTo>
                  <a:lnTo>
                    <a:pt x="2348280" y="753402"/>
                  </a:lnTo>
                  <a:lnTo>
                    <a:pt x="2360269" y="751522"/>
                  </a:lnTo>
                  <a:lnTo>
                    <a:pt x="2372271" y="748525"/>
                  </a:lnTo>
                  <a:lnTo>
                    <a:pt x="2378265" y="745858"/>
                  </a:lnTo>
                  <a:lnTo>
                    <a:pt x="2397595" y="740981"/>
                  </a:lnTo>
                  <a:lnTo>
                    <a:pt x="2441930" y="720991"/>
                  </a:lnTo>
                  <a:lnTo>
                    <a:pt x="2449931" y="718312"/>
                  </a:lnTo>
                  <a:lnTo>
                    <a:pt x="2457094" y="713435"/>
                  </a:lnTo>
                  <a:lnTo>
                    <a:pt x="2461920" y="709510"/>
                  </a:lnTo>
                  <a:lnTo>
                    <a:pt x="2479929" y="698957"/>
                  </a:lnTo>
                  <a:lnTo>
                    <a:pt x="2495092" y="687628"/>
                  </a:lnTo>
                  <a:lnTo>
                    <a:pt x="2516416" y="677405"/>
                  </a:lnTo>
                  <a:lnTo>
                    <a:pt x="2524417" y="676300"/>
                  </a:lnTo>
                  <a:lnTo>
                    <a:pt x="2527579" y="675513"/>
                  </a:lnTo>
                  <a:lnTo>
                    <a:pt x="2531402" y="672528"/>
                  </a:lnTo>
                  <a:lnTo>
                    <a:pt x="2531580" y="672528"/>
                  </a:lnTo>
                  <a:lnTo>
                    <a:pt x="2532418" y="671741"/>
                  </a:lnTo>
                  <a:lnTo>
                    <a:pt x="2534412" y="670636"/>
                  </a:lnTo>
                  <a:lnTo>
                    <a:pt x="2537587" y="668756"/>
                  </a:lnTo>
                  <a:lnTo>
                    <a:pt x="2564739" y="629729"/>
                  </a:lnTo>
                  <a:lnTo>
                    <a:pt x="2570746" y="609739"/>
                  </a:lnTo>
                  <a:lnTo>
                    <a:pt x="2574747" y="605967"/>
                  </a:lnTo>
                  <a:lnTo>
                    <a:pt x="2584742" y="591959"/>
                  </a:lnTo>
                  <a:lnTo>
                    <a:pt x="2585580" y="588975"/>
                  </a:lnTo>
                  <a:lnTo>
                    <a:pt x="2587574" y="587082"/>
                  </a:lnTo>
                  <a:lnTo>
                    <a:pt x="2590736" y="583311"/>
                  </a:lnTo>
                  <a:lnTo>
                    <a:pt x="2589580" y="580631"/>
                  </a:lnTo>
                  <a:lnTo>
                    <a:pt x="2589580" y="578269"/>
                  </a:lnTo>
                  <a:lnTo>
                    <a:pt x="2591574" y="577646"/>
                  </a:lnTo>
                  <a:lnTo>
                    <a:pt x="2606738" y="545388"/>
                  </a:lnTo>
                  <a:lnTo>
                    <a:pt x="2607907" y="539724"/>
                  </a:lnTo>
                  <a:lnTo>
                    <a:pt x="2610739" y="531063"/>
                  </a:lnTo>
                  <a:lnTo>
                    <a:pt x="2616073" y="520522"/>
                  </a:lnTo>
                  <a:lnTo>
                    <a:pt x="2618740" y="516750"/>
                  </a:lnTo>
                  <a:lnTo>
                    <a:pt x="2620073" y="514070"/>
                  </a:lnTo>
                  <a:lnTo>
                    <a:pt x="2620734" y="509193"/>
                  </a:lnTo>
                  <a:lnTo>
                    <a:pt x="2620734" y="473951"/>
                  </a:lnTo>
                  <a:lnTo>
                    <a:pt x="2620073" y="467499"/>
                  </a:lnTo>
                  <a:lnTo>
                    <a:pt x="2618067" y="462622"/>
                  </a:lnTo>
                  <a:lnTo>
                    <a:pt x="2616733" y="458050"/>
                  </a:lnTo>
                  <a:lnTo>
                    <a:pt x="2614739" y="441845"/>
                  </a:lnTo>
                  <a:lnTo>
                    <a:pt x="2614739" y="421703"/>
                  </a:lnTo>
                  <a:lnTo>
                    <a:pt x="2614066" y="416039"/>
                  </a:lnTo>
                  <a:lnTo>
                    <a:pt x="2612733" y="411162"/>
                  </a:lnTo>
                  <a:lnTo>
                    <a:pt x="2612733" y="407390"/>
                  </a:lnTo>
                  <a:lnTo>
                    <a:pt x="2614066" y="405498"/>
                  </a:lnTo>
                  <a:lnTo>
                    <a:pt x="2614066" y="400939"/>
                  </a:lnTo>
                  <a:lnTo>
                    <a:pt x="2612072" y="376389"/>
                  </a:lnTo>
                  <a:lnTo>
                    <a:pt x="2610739" y="365848"/>
                  </a:lnTo>
                  <a:lnTo>
                    <a:pt x="2610739" y="351370"/>
                  </a:lnTo>
                  <a:lnTo>
                    <a:pt x="2612733" y="341934"/>
                  </a:lnTo>
                  <a:lnTo>
                    <a:pt x="2612733" y="301180"/>
                  </a:lnTo>
                  <a:lnTo>
                    <a:pt x="2616073" y="288582"/>
                  </a:lnTo>
                  <a:lnTo>
                    <a:pt x="2620073" y="282917"/>
                  </a:lnTo>
                  <a:lnTo>
                    <a:pt x="2624074" y="278358"/>
                  </a:lnTo>
                  <a:lnTo>
                    <a:pt x="2626068" y="271589"/>
                  </a:lnTo>
                  <a:lnTo>
                    <a:pt x="2630068" y="265925"/>
                  </a:lnTo>
                  <a:lnTo>
                    <a:pt x="2635237" y="256489"/>
                  </a:lnTo>
                  <a:lnTo>
                    <a:pt x="2643238" y="247827"/>
                  </a:lnTo>
                  <a:lnTo>
                    <a:pt x="2647238" y="242163"/>
                  </a:lnTo>
                  <a:lnTo>
                    <a:pt x="2653233" y="236499"/>
                  </a:lnTo>
                  <a:lnTo>
                    <a:pt x="2657233" y="230047"/>
                  </a:lnTo>
                  <a:lnTo>
                    <a:pt x="2661234" y="222504"/>
                  </a:lnTo>
                  <a:lnTo>
                    <a:pt x="2669235" y="216839"/>
                  </a:lnTo>
                  <a:lnTo>
                    <a:pt x="2677223" y="210693"/>
                  </a:lnTo>
                  <a:lnTo>
                    <a:pt x="2683230" y="203149"/>
                  </a:lnTo>
                  <a:lnTo>
                    <a:pt x="2702395" y="185369"/>
                  </a:lnTo>
                  <a:lnTo>
                    <a:pt x="2720390" y="174040"/>
                  </a:lnTo>
                  <a:lnTo>
                    <a:pt x="2738882" y="161607"/>
                  </a:lnTo>
                  <a:lnTo>
                    <a:pt x="2744889" y="154051"/>
                  </a:lnTo>
                  <a:lnTo>
                    <a:pt x="2772880" y="130136"/>
                  </a:lnTo>
                  <a:lnTo>
                    <a:pt x="2790050" y="115811"/>
                  </a:lnTo>
                  <a:lnTo>
                    <a:pt x="2805214" y="102603"/>
                  </a:lnTo>
                  <a:lnTo>
                    <a:pt x="2826042" y="87337"/>
                  </a:lnTo>
                  <a:lnTo>
                    <a:pt x="2832036" y="80568"/>
                  </a:lnTo>
                  <a:lnTo>
                    <a:pt x="2877705" y="54127"/>
                  </a:lnTo>
                  <a:lnTo>
                    <a:pt x="2890532" y="46583"/>
                  </a:lnTo>
                  <a:lnTo>
                    <a:pt x="2916859" y="29591"/>
                  </a:lnTo>
                  <a:lnTo>
                    <a:pt x="2928861" y="25806"/>
                  </a:lnTo>
                  <a:lnTo>
                    <a:pt x="2993352" y="12585"/>
                  </a:lnTo>
                  <a:lnTo>
                    <a:pt x="3008515" y="11328"/>
                  </a:lnTo>
                  <a:lnTo>
                    <a:pt x="3021342" y="8813"/>
                  </a:lnTo>
                  <a:lnTo>
                    <a:pt x="3031350" y="8813"/>
                  </a:lnTo>
                  <a:lnTo>
                    <a:pt x="3039351" y="6451"/>
                  </a:lnTo>
                  <a:lnTo>
                    <a:pt x="3072511" y="12585"/>
                  </a:lnTo>
                  <a:lnTo>
                    <a:pt x="3079673" y="12585"/>
                  </a:lnTo>
                  <a:lnTo>
                    <a:pt x="3093008" y="9448"/>
                  </a:lnTo>
                  <a:lnTo>
                    <a:pt x="3101009" y="10706"/>
                  </a:lnTo>
                  <a:lnTo>
                    <a:pt x="3107664" y="11328"/>
                  </a:lnTo>
                  <a:lnTo>
                    <a:pt x="3114167" y="12585"/>
                  </a:lnTo>
                  <a:lnTo>
                    <a:pt x="3130169" y="12585"/>
                  </a:lnTo>
                  <a:lnTo>
                    <a:pt x="3140164" y="13220"/>
                  </a:lnTo>
                  <a:lnTo>
                    <a:pt x="3147326" y="13220"/>
                  </a:lnTo>
                  <a:lnTo>
                    <a:pt x="3163328" y="16370"/>
                  </a:lnTo>
                  <a:lnTo>
                    <a:pt x="3168167" y="18262"/>
                  </a:lnTo>
                  <a:lnTo>
                    <a:pt x="3188487" y="20142"/>
                  </a:lnTo>
                  <a:lnTo>
                    <a:pt x="3203321" y="22034"/>
                  </a:lnTo>
                  <a:lnTo>
                    <a:pt x="3209328" y="24549"/>
                  </a:lnTo>
                  <a:lnTo>
                    <a:pt x="3214649" y="26441"/>
                  </a:lnTo>
                  <a:lnTo>
                    <a:pt x="3220656" y="30378"/>
                  </a:lnTo>
                  <a:lnTo>
                    <a:pt x="3243821" y="37922"/>
                  </a:lnTo>
                  <a:lnTo>
                    <a:pt x="3252978" y="37922"/>
                  </a:lnTo>
                  <a:lnTo>
                    <a:pt x="3265817" y="39027"/>
                  </a:lnTo>
                  <a:lnTo>
                    <a:pt x="3284982" y="43586"/>
                  </a:lnTo>
                  <a:lnTo>
                    <a:pt x="3298977" y="52247"/>
                  </a:lnTo>
                  <a:lnTo>
                    <a:pt x="3312147" y="59016"/>
                  </a:lnTo>
                  <a:lnTo>
                    <a:pt x="3318141" y="61683"/>
                  </a:lnTo>
                  <a:lnTo>
                    <a:pt x="3327476" y="67348"/>
                  </a:lnTo>
                  <a:lnTo>
                    <a:pt x="3338144" y="73012"/>
                  </a:lnTo>
                  <a:lnTo>
                    <a:pt x="3347466" y="78676"/>
                  </a:lnTo>
                  <a:lnTo>
                    <a:pt x="3360636" y="91262"/>
                  </a:lnTo>
                  <a:lnTo>
                    <a:pt x="3369462" y="96926"/>
                  </a:lnTo>
                  <a:lnTo>
                    <a:pt x="3372637" y="101815"/>
                  </a:lnTo>
                  <a:lnTo>
                    <a:pt x="3374631" y="111252"/>
                  </a:lnTo>
                  <a:lnTo>
                    <a:pt x="3379470" y="116916"/>
                  </a:lnTo>
                  <a:lnTo>
                    <a:pt x="3399802" y="135013"/>
                  </a:lnTo>
                  <a:lnTo>
                    <a:pt x="3405797" y="141465"/>
                  </a:lnTo>
                  <a:lnTo>
                    <a:pt x="3423793" y="152793"/>
                  </a:lnTo>
                  <a:lnTo>
                    <a:pt x="3433788" y="162229"/>
                  </a:lnTo>
                  <a:lnTo>
                    <a:pt x="3441789" y="171043"/>
                  </a:lnTo>
                  <a:lnTo>
                    <a:pt x="3447123" y="179705"/>
                  </a:lnTo>
                  <a:lnTo>
                    <a:pt x="3447796" y="187248"/>
                  </a:lnTo>
                  <a:lnTo>
                    <a:pt x="3451783" y="192913"/>
                  </a:lnTo>
                  <a:lnTo>
                    <a:pt x="3461118" y="202361"/>
                  </a:lnTo>
                  <a:lnTo>
                    <a:pt x="3466287" y="204241"/>
                  </a:lnTo>
                  <a:lnTo>
                    <a:pt x="3472281" y="208026"/>
                  </a:lnTo>
                  <a:lnTo>
                    <a:pt x="3483114" y="212902"/>
                  </a:lnTo>
                  <a:lnTo>
                    <a:pt x="3489452" y="222504"/>
                  </a:lnTo>
                  <a:lnTo>
                    <a:pt x="3495446" y="225018"/>
                  </a:lnTo>
                  <a:lnTo>
                    <a:pt x="3500285" y="231940"/>
                  </a:lnTo>
                  <a:lnTo>
                    <a:pt x="3502279" y="233832"/>
                  </a:lnTo>
                  <a:lnTo>
                    <a:pt x="3501453" y="235712"/>
                  </a:lnTo>
                  <a:lnTo>
                    <a:pt x="3503447" y="237604"/>
                  </a:lnTo>
                  <a:lnTo>
                    <a:pt x="3504285" y="235712"/>
                  </a:lnTo>
                  <a:lnTo>
                    <a:pt x="3507448" y="235712"/>
                  </a:lnTo>
                  <a:lnTo>
                    <a:pt x="3507448" y="236499"/>
                  </a:lnTo>
                  <a:lnTo>
                    <a:pt x="3506279" y="238391"/>
                  </a:lnTo>
                  <a:lnTo>
                    <a:pt x="3506279" y="240284"/>
                  </a:lnTo>
                  <a:lnTo>
                    <a:pt x="3510280" y="244055"/>
                  </a:lnTo>
                  <a:lnTo>
                    <a:pt x="3514280" y="245160"/>
                  </a:lnTo>
                  <a:lnTo>
                    <a:pt x="3522281" y="245948"/>
                  </a:lnTo>
                  <a:lnTo>
                    <a:pt x="3524618" y="248932"/>
                  </a:lnTo>
                  <a:lnTo>
                    <a:pt x="3533444" y="255701"/>
                  </a:lnTo>
                  <a:lnTo>
                    <a:pt x="3550615" y="264045"/>
                  </a:lnTo>
                  <a:lnTo>
                    <a:pt x="3554603" y="267030"/>
                  </a:lnTo>
                  <a:lnTo>
                    <a:pt x="3560610" y="272694"/>
                  </a:lnTo>
                  <a:lnTo>
                    <a:pt x="3574605" y="277253"/>
                  </a:lnTo>
                  <a:lnTo>
                    <a:pt x="3579939" y="280250"/>
                  </a:lnTo>
                  <a:lnTo>
                    <a:pt x="3595941" y="287807"/>
                  </a:lnTo>
                  <a:lnTo>
                    <a:pt x="3595941" y="287540"/>
                  </a:lnTo>
                  <a:lnTo>
                    <a:pt x="3601097" y="289687"/>
                  </a:lnTo>
                  <a:lnTo>
                    <a:pt x="3607104" y="293471"/>
                  </a:lnTo>
                  <a:lnTo>
                    <a:pt x="3609937" y="292366"/>
                  </a:lnTo>
                  <a:lnTo>
                    <a:pt x="3611105" y="292366"/>
                  </a:lnTo>
                  <a:lnTo>
                    <a:pt x="3613937" y="291579"/>
                  </a:lnTo>
                  <a:lnTo>
                    <a:pt x="3617938" y="292366"/>
                  </a:lnTo>
                  <a:lnTo>
                    <a:pt x="3621938" y="295351"/>
                  </a:lnTo>
                  <a:lnTo>
                    <a:pt x="3625100" y="295351"/>
                  </a:lnTo>
                  <a:lnTo>
                    <a:pt x="3628263" y="297243"/>
                  </a:lnTo>
                  <a:lnTo>
                    <a:pt x="3631095" y="296608"/>
                  </a:lnTo>
                  <a:lnTo>
                    <a:pt x="3632263" y="297243"/>
                  </a:lnTo>
                  <a:lnTo>
                    <a:pt x="3636264" y="300393"/>
                  </a:lnTo>
                  <a:lnTo>
                    <a:pt x="3639096" y="302272"/>
                  </a:lnTo>
                  <a:lnTo>
                    <a:pt x="3639096" y="304165"/>
                  </a:lnTo>
                  <a:lnTo>
                    <a:pt x="3637102" y="304165"/>
                  </a:lnTo>
                  <a:lnTo>
                    <a:pt x="3636264" y="304952"/>
                  </a:lnTo>
                  <a:lnTo>
                    <a:pt x="3635095" y="306844"/>
                  </a:lnTo>
                  <a:lnTo>
                    <a:pt x="3629101" y="306844"/>
                  </a:lnTo>
                  <a:lnTo>
                    <a:pt x="3628263" y="308724"/>
                  </a:lnTo>
                  <a:lnTo>
                    <a:pt x="3629101" y="309829"/>
                  </a:lnTo>
                  <a:lnTo>
                    <a:pt x="3635095" y="309829"/>
                  </a:lnTo>
                  <a:lnTo>
                    <a:pt x="3639096" y="312508"/>
                  </a:lnTo>
                  <a:lnTo>
                    <a:pt x="3642258" y="314388"/>
                  </a:lnTo>
                  <a:lnTo>
                    <a:pt x="3655098" y="321157"/>
                  </a:lnTo>
                  <a:lnTo>
                    <a:pt x="3668255" y="326821"/>
                  </a:lnTo>
                  <a:lnTo>
                    <a:pt x="3685590" y="336270"/>
                  </a:lnTo>
                  <a:lnTo>
                    <a:pt x="3687584" y="337362"/>
                  </a:lnTo>
                  <a:lnTo>
                    <a:pt x="3703586" y="344919"/>
                  </a:lnTo>
                  <a:lnTo>
                    <a:pt x="3712756" y="350583"/>
                  </a:lnTo>
                  <a:lnTo>
                    <a:pt x="3724757" y="354355"/>
                  </a:lnTo>
                  <a:lnTo>
                    <a:pt x="3732746" y="356247"/>
                  </a:lnTo>
                  <a:lnTo>
                    <a:pt x="3752748" y="362077"/>
                  </a:lnTo>
                  <a:lnTo>
                    <a:pt x="3767074" y="366471"/>
                  </a:lnTo>
                  <a:lnTo>
                    <a:pt x="3781082" y="369620"/>
                  </a:lnTo>
                  <a:lnTo>
                    <a:pt x="3789070" y="372148"/>
                  </a:lnTo>
                  <a:lnTo>
                    <a:pt x="3799078" y="377177"/>
                  </a:lnTo>
                  <a:lnTo>
                    <a:pt x="3829240" y="391490"/>
                  </a:lnTo>
                  <a:lnTo>
                    <a:pt x="3844404" y="399046"/>
                  </a:lnTo>
                  <a:lnTo>
                    <a:pt x="3859568" y="408495"/>
                  </a:lnTo>
                  <a:lnTo>
                    <a:pt x="3869563" y="421703"/>
                  </a:lnTo>
                  <a:lnTo>
                    <a:pt x="3883558" y="434924"/>
                  </a:lnTo>
                  <a:lnTo>
                    <a:pt x="3895560" y="453174"/>
                  </a:lnTo>
                  <a:lnTo>
                    <a:pt x="3899560" y="464502"/>
                  </a:lnTo>
                  <a:lnTo>
                    <a:pt x="3899560" y="469392"/>
                  </a:lnTo>
                  <a:lnTo>
                    <a:pt x="3898722" y="478828"/>
                  </a:lnTo>
                  <a:lnTo>
                    <a:pt x="3899560" y="488264"/>
                  </a:lnTo>
                  <a:lnTo>
                    <a:pt x="3899560" y="503377"/>
                  </a:lnTo>
                  <a:lnTo>
                    <a:pt x="3897566" y="521627"/>
                  </a:lnTo>
                  <a:lnTo>
                    <a:pt x="3895560" y="531063"/>
                  </a:lnTo>
                  <a:lnTo>
                    <a:pt x="3890734" y="538619"/>
                  </a:lnTo>
                  <a:lnTo>
                    <a:pt x="3885565" y="545388"/>
                  </a:lnTo>
                  <a:lnTo>
                    <a:pt x="3871569" y="551840"/>
                  </a:lnTo>
                  <a:lnTo>
                    <a:pt x="3862400" y="556717"/>
                  </a:lnTo>
                  <a:lnTo>
                    <a:pt x="3860406" y="557504"/>
                  </a:lnTo>
                  <a:lnTo>
                    <a:pt x="3846398" y="560489"/>
                  </a:lnTo>
                  <a:lnTo>
                    <a:pt x="3833571" y="566153"/>
                  </a:lnTo>
                  <a:lnTo>
                    <a:pt x="3825240" y="571982"/>
                  </a:lnTo>
                  <a:lnTo>
                    <a:pt x="3812413" y="579526"/>
                  </a:lnTo>
                  <a:lnTo>
                    <a:pt x="3807079" y="583311"/>
                  </a:lnTo>
                  <a:lnTo>
                    <a:pt x="3789908" y="593852"/>
                  </a:lnTo>
                  <a:lnTo>
                    <a:pt x="3787076" y="598411"/>
                  </a:lnTo>
                  <a:lnTo>
                    <a:pt x="3783076" y="602195"/>
                  </a:lnTo>
                  <a:lnTo>
                    <a:pt x="3783076" y="605180"/>
                  </a:lnTo>
                  <a:lnTo>
                    <a:pt x="3769918" y="610844"/>
                  </a:lnTo>
                  <a:lnTo>
                    <a:pt x="3761917" y="617296"/>
                  </a:lnTo>
                  <a:lnTo>
                    <a:pt x="3758742" y="621385"/>
                  </a:lnTo>
                  <a:lnTo>
                    <a:pt x="3756749" y="625170"/>
                  </a:lnTo>
                  <a:lnTo>
                    <a:pt x="3754742" y="625957"/>
                  </a:lnTo>
                  <a:lnTo>
                    <a:pt x="3748748" y="631621"/>
                  </a:lnTo>
                  <a:lnTo>
                    <a:pt x="3744747" y="639165"/>
                  </a:lnTo>
                  <a:lnTo>
                    <a:pt x="3744747" y="640422"/>
                  </a:lnTo>
                  <a:lnTo>
                    <a:pt x="3746754" y="647979"/>
                  </a:lnTo>
                  <a:lnTo>
                    <a:pt x="3747909" y="650659"/>
                  </a:lnTo>
                  <a:lnTo>
                    <a:pt x="3748748" y="649871"/>
                  </a:lnTo>
                  <a:lnTo>
                    <a:pt x="3748748" y="644829"/>
                  </a:lnTo>
                  <a:lnTo>
                    <a:pt x="3747909" y="640422"/>
                  </a:lnTo>
                  <a:lnTo>
                    <a:pt x="3746754" y="638543"/>
                  </a:lnTo>
                  <a:lnTo>
                    <a:pt x="3749916" y="632879"/>
                  </a:lnTo>
                  <a:lnTo>
                    <a:pt x="3753916" y="629729"/>
                  </a:lnTo>
                  <a:lnTo>
                    <a:pt x="3753916" y="628942"/>
                  </a:lnTo>
                  <a:lnTo>
                    <a:pt x="3759911" y="625957"/>
                  </a:lnTo>
                  <a:lnTo>
                    <a:pt x="3781082" y="608952"/>
                  </a:lnTo>
                  <a:lnTo>
                    <a:pt x="3781082" y="609739"/>
                  </a:lnTo>
                  <a:lnTo>
                    <a:pt x="3779913" y="612736"/>
                  </a:lnTo>
                  <a:lnTo>
                    <a:pt x="3777081" y="615403"/>
                  </a:lnTo>
                  <a:lnTo>
                    <a:pt x="3779075" y="618401"/>
                  </a:lnTo>
                  <a:lnTo>
                    <a:pt x="3779075" y="621385"/>
                  </a:lnTo>
                  <a:lnTo>
                    <a:pt x="3775075" y="627837"/>
                  </a:lnTo>
                  <a:lnTo>
                    <a:pt x="3775075" y="642950"/>
                  </a:lnTo>
                  <a:lnTo>
                    <a:pt x="3777907" y="648614"/>
                  </a:lnTo>
                  <a:lnTo>
                    <a:pt x="3777907" y="655535"/>
                  </a:lnTo>
                  <a:lnTo>
                    <a:pt x="3779075" y="657428"/>
                  </a:lnTo>
                  <a:lnTo>
                    <a:pt x="3779075" y="658202"/>
                  </a:lnTo>
                  <a:lnTo>
                    <a:pt x="3781082" y="659307"/>
                  </a:lnTo>
                  <a:lnTo>
                    <a:pt x="3781907" y="660095"/>
                  </a:lnTo>
                  <a:lnTo>
                    <a:pt x="3781907" y="670636"/>
                  </a:lnTo>
                  <a:lnTo>
                    <a:pt x="3781907" y="672528"/>
                  </a:lnTo>
                  <a:lnTo>
                    <a:pt x="3782161" y="672528"/>
                  </a:lnTo>
                  <a:lnTo>
                    <a:pt x="3783076" y="679297"/>
                  </a:lnTo>
                  <a:lnTo>
                    <a:pt x="3785908" y="687628"/>
                  </a:lnTo>
                  <a:lnTo>
                    <a:pt x="3791077" y="705104"/>
                  </a:lnTo>
                  <a:lnTo>
                    <a:pt x="3793071" y="705726"/>
                  </a:lnTo>
                  <a:lnTo>
                    <a:pt x="3793909" y="707618"/>
                  </a:lnTo>
                  <a:lnTo>
                    <a:pt x="3793909" y="714540"/>
                  </a:lnTo>
                  <a:lnTo>
                    <a:pt x="3801072" y="726655"/>
                  </a:lnTo>
                  <a:lnTo>
                    <a:pt x="3806406" y="736104"/>
                  </a:lnTo>
                  <a:lnTo>
                    <a:pt x="3812413" y="750417"/>
                  </a:lnTo>
                  <a:lnTo>
                    <a:pt x="3816400" y="757974"/>
                  </a:lnTo>
                  <a:lnTo>
                    <a:pt x="3821239" y="764730"/>
                  </a:lnTo>
                  <a:lnTo>
                    <a:pt x="3827234" y="769302"/>
                  </a:lnTo>
                  <a:lnTo>
                    <a:pt x="3833571" y="773074"/>
                  </a:lnTo>
                  <a:lnTo>
                    <a:pt x="3836403" y="774966"/>
                  </a:lnTo>
                  <a:lnTo>
                    <a:pt x="3837571" y="778738"/>
                  </a:lnTo>
                  <a:lnTo>
                    <a:pt x="3835565" y="781888"/>
                  </a:lnTo>
                  <a:lnTo>
                    <a:pt x="3837571" y="784872"/>
                  </a:lnTo>
                  <a:lnTo>
                    <a:pt x="3838397" y="786765"/>
                  </a:lnTo>
                  <a:lnTo>
                    <a:pt x="3837571" y="788657"/>
                  </a:lnTo>
                  <a:lnTo>
                    <a:pt x="3838397" y="791324"/>
                  </a:lnTo>
                  <a:lnTo>
                    <a:pt x="3842397" y="796988"/>
                  </a:lnTo>
                  <a:lnTo>
                    <a:pt x="3843566" y="798880"/>
                  </a:lnTo>
                  <a:lnTo>
                    <a:pt x="3851567" y="806437"/>
                  </a:lnTo>
                  <a:lnTo>
                    <a:pt x="3853573" y="810209"/>
                  </a:lnTo>
                  <a:lnTo>
                    <a:pt x="3854399" y="810209"/>
                  </a:lnTo>
                  <a:lnTo>
                    <a:pt x="3856405" y="808329"/>
                  </a:lnTo>
                  <a:lnTo>
                    <a:pt x="3859568" y="808329"/>
                  </a:lnTo>
                  <a:lnTo>
                    <a:pt x="3860406" y="809421"/>
                  </a:lnTo>
                  <a:lnTo>
                    <a:pt x="3861562" y="815873"/>
                  </a:lnTo>
                  <a:lnTo>
                    <a:pt x="3862400" y="817765"/>
                  </a:lnTo>
                  <a:lnTo>
                    <a:pt x="3864394" y="820750"/>
                  </a:lnTo>
                  <a:lnTo>
                    <a:pt x="3864394" y="826414"/>
                  </a:lnTo>
                  <a:lnTo>
                    <a:pt x="3870731" y="833183"/>
                  </a:lnTo>
                  <a:lnTo>
                    <a:pt x="3879558" y="841527"/>
                  </a:lnTo>
                  <a:lnTo>
                    <a:pt x="3882733" y="843407"/>
                  </a:lnTo>
                  <a:lnTo>
                    <a:pt x="3895560" y="849083"/>
                  </a:lnTo>
                  <a:lnTo>
                    <a:pt x="3898722" y="852220"/>
                  </a:lnTo>
                  <a:lnTo>
                    <a:pt x="3899560" y="854113"/>
                  </a:lnTo>
                  <a:lnTo>
                    <a:pt x="3897566" y="854113"/>
                  </a:lnTo>
                  <a:lnTo>
                    <a:pt x="3886733" y="847191"/>
                  </a:lnTo>
                  <a:lnTo>
                    <a:pt x="3884726" y="846556"/>
                  </a:lnTo>
                  <a:lnTo>
                    <a:pt x="3884726" y="847191"/>
                  </a:lnTo>
                  <a:lnTo>
                    <a:pt x="3890734" y="852855"/>
                  </a:lnTo>
                  <a:lnTo>
                    <a:pt x="3899560" y="861669"/>
                  </a:lnTo>
                  <a:lnTo>
                    <a:pt x="3912730" y="872210"/>
                  </a:lnTo>
                  <a:lnTo>
                    <a:pt x="3920731" y="880541"/>
                  </a:lnTo>
                  <a:lnTo>
                    <a:pt x="3926052" y="883539"/>
                  </a:lnTo>
                  <a:lnTo>
                    <a:pt x="3928719" y="887310"/>
                  </a:lnTo>
                  <a:lnTo>
                    <a:pt x="3934053" y="891882"/>
                  </a:lnTo>
                  <a:lnTo>
                    <a:pt x="3940060" y="898639"/>
                  </a:lnTo>
                  <a:lnTo>
                    <a:pt x="3946055" y="904303"/>
                  </a:lnTo>
                  <a:lnTo>
                    <a:pt x="3957218" y="913752"/>
                  </a:lnTo>
                  <a:lnTo>
                    <a:pt x="3962057" y="917524"/>
                  </a:lnTo>
                  <a:lnTo>
                    <a:pt x="3964051" y="919416"/>
                  </a:lnTo>
                  <a:lnTo>
                    <a:pt x="3967213" y="920673"/>
                  </a:lnTo>
                  <a:lnTo>
                    <a:pt x="3972382" y="928230"/>
                  </a:lnTo>
                  <a:lnTo>
                    <a:pt x="3992384" y="945222"/>
                  </a:lnTo>
                  <a:lnTo>
                    <a:pt x="3992384" y="948207"/>
                  </a:lnTo>
                  <a:lnTo>
                    <a:pt x="3993210" y="950887"/>
                  </a:lnTo>
                  <a:lnTo>
                    <a:pt x="3996385" y="953871"/>
                  </a:lnTo>
                  <a:lnTo>
                    <a:pt x="4001211" y="955763"/>
                  </a:lnTo>
                  <a:lnTo>
                    <a:pt x="4008374" y="960323"/>
                  </a:lnTo>
                  <a:lnTo>
                    <a:pt x="4012374" y="962215"/>
                  </a:lnTo>
                  <a:lnTo>
                    <a:pt x="4017543" y="967879"/>
                  </a:lnTo>
                  <a:lnTo>
                    <a:pt x="4021544" y="972756"/>
                  </a:lnTo>
                  <a:lnTo>
                    <a:pt x="4031538" y="977315"/>
                  </a:lnTo>
                  <a:lnTo>
                    <a:pt x="4049712" y="988021"/>
                  </a:lnTo>
                  <a:lnTo>
                    <a:pt x="4061701" y="995578"/>
                  </a:lnTo>
                  <a:lnTo>
                    <a:pt x="4067708" y="1001242"/>
                  </a:lnTo>
                  <a:lnTo>
                    <a:pt x="4076865" y="1007999"/>
                  </a:lnTo>
                  <a:lnTo>
                    <a:pt x="4086872" y="1007999"/>
                  </a:lnTo>
                  <a:close/>
                </a:path>
                <a:path w="4315460" h="1837054">
                  <a:moveTo>
                    <a:pt x="4315333" y="694397"/>
                  </a:moveTo>
                  <a:lnTo>
                    <a:pt x="4313339" y="696290"/>
                  </a:lnTo>
                  <a:lnTo>
                    <a:pt x="4306176" y="701954"/>
                  </a:lnTo>
                  <a:lnTo>
                    <a:pt x="4303344" y="708875"/>
                  </a:lnTo>
                  <a:lnTo>
                    <a:pt x="4302176" y="718312"/>
                  </a:lnTo>
                  <a:lnTo>
                    <a:pt x="4304169" y="737196"/>
                  </a:lnTo>
                  <a:lnTo>
                    <a:pt x="4310177" y="754189"/>
                  </a:lnTo>
                  <a:lnTo>
                    <a:pt x="4312170" y="760958"/>
                  </a:lnTo>
                  <a:lnTo>
                    <a:pt x="4315333" y="768515"/>
                  </a:lnTo>
                  <a:lnTo>
                    <a:pt x="4315333" y="753402"/>
                  </a:lnTo>
                  <a:lnTo>
                    <a:pt x="4312170" y="746645"/>
                  </a:lnTo>
                  <a:lnTo>
                    <a:pt x="4312170" y="737984"/>
                  </a:lnTo>
                  <a:lnTo>
                    <a:pt x="4308170" y="730427"/>
                  </a:lnTo>
                  <a:lnTo>
                    <a:pt x="4306176" y="723976"/>
                  </a:lnTo>
                  <a:lnTo>
                    <a:pt x="4306176" y="718312"/>
                  </a:lnTo>
                  <a:lnTo>
                    <a:pt x="4307344" y="716432"/>
                  </a:lnTo>
                  <a:lnTo>
                    <a:pt x="4309338" y="712647"/>
                  </a:lnTo>
                  <a:lnTo>
                    <a:pt x="4309338" y="710768"/>
                  </a:lnTo>
                  <a:lnTo>
                    <a:pt x="4307344" y="709510"/>
                  </a:lnTo>
                  <a:lnTo>
                    <a:pt x="4308170" y="706983"/>
                  </a:lnTo>
                  <a:lnTo>
                    <a:pt x="4314177" y="700849"/>
                  </a:lnTo>
                  <a:lnTo>
                    <a:pt x="4315333" y="700062"/>
                  </a:lnTo>
                  <a:lnTo>
                    <a:pt x="4315333" y="69439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6" name="object 3646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5672262" y="4040875"/>
              <a:ext cx="241300" cy="250756"/>
            </a:xfrm>
            <a:prstGeom prst="rect">
              <a:avLst/>
            </a:prstGeom>
          </p:spPr>
        </p:pic>
        <p:sp>
          <p:nvSpPr>
            <p:cNvPr id="3647" name="object 3647"/>
            <p:cNvSpPr/>
            <p:nvPr/>
          </p:nvSpPr>
          <p:spPr>
            <a:xfrm>
              <a:off x="5964720" y="3130918"/>
              <a:ext cx="668655" cy="576580"/>
            </a:xfrm>
            <a:custGeom>
              <a:avLst/>
              <a:gdLst/>
              <a:ahLst/>
              <a:cxnLst/>
              <a:rect l="l" t="t" r="r" b="b"/>
              <a:pathLst>
                <a:path w="668654" h="576579">
                  <a:moveTo>
                    <a:pt x="138137" y="575589"/>
                  </a:moveTo>
                  <a:lnTo>
                    <a:pt x="133972" y="570712"/>
                  </a:lnTo>
                  <a:lnTo>
                    <a:pt x="130352" y="566153"/>
                  </a:lnTo>
                  <a:lnTo>
                    <a:pt x="127977" y="563156"/>
                  </a:lnTo>
                  <a:lnTo>
                    <a:pt x="117652" y="554507"/>
                  </a:lnTo>
                  <a:lnTo>
                    <a:pt x="105651" y="550570"/>
                  </a:lnTo>
                  <a:lnTo>
                    <a:pt x="92811" y="548055"/>
                  </a:lnTo>
                  <a:lnTo>
                    <a:pt x="86817" y="546163"/>
                  </a:lnTo>
                  <a:lnTo>
                    <a:pt x="82486" y="544271"/>
                  </a:lnTo>
                  <a:lnTo>
                    <a:pt x="81648" y="544906"/>
                  </a:lnTo>
                  <a:lnTo>
                    <a:pt x="79654" y="546163"/>
                  </a:lnTo>
                  <a:lnTo>
                    <a:pt x="77647" y="550570"/>
                  </a:lnTo>
                  <a:lnTo>
                    <a:pt x="75653" y="552462"/>
                  </a:lnTo>
                  <a:lnTo>
                    <a:pt x="65659" y="552462"/>
                  </a:lnTo>
                  <a:lnTo>
                    <a:pt x="60490" y="553720"/>
                  </a:lnTo>
                  <a:lnTo>
                    <a:pt x="59651" y="555599"/>
                  </a:lnTo>
                  <a:lnTo>
                    <a:pt x="59651" y="557491"/>
                  </a:lnTo>
                  <a:lnTo>
                    <a:pt x="58483" y="558279"/>
                  </a:lnTo>
                  <a:lnTo>
                    <a:pt x="56489" y="558279"/>
                  </a:lnTo>
                  <a:lnTo>
                    <a:pt x="54483" y="557491"/>
                  </a:lnTo>
                  <a:lnTo>
                    <a:pt x="50495" y="556387"/>
                  </a:lnTo>
                  <a:lnTo>
                    <a:pt x="44488" y="555599"/>
                  </a:lnTo>
                  <a:lnTo>
                    <a:pt x="35153" y="556387"/>
                  </a:lnTo>
                  <a:lnTo>
                    <a:pt x="31153" y="560171"/>
                  </a:lnTo>
                  <a:lnTo>
                    <a:pt x="26492" y="560171"/>
                  </a:lnTo>
                  <a:lnTo>
                    <a:pt x="22491" y="563943"/>
                  </a:lnTo>
                  <a:lnTo>
                    <a:pt x="17157" y="568032"/>
                  </a:lnTo>
                  <a:lnTo>
                    <a:pt x="11163" y="569925"/>
                  </a:lnTo>
                  <a:lnTo>
                    <a:pt x="0" y="576376"/>
                  </a:lnTo>
                  <a:lnTo>
                    <a:pt x="15163" y="576376"/>
                  </a:lnTo>
                  <a:lnTo>
                    <a:pt x="19164" y="575589"/>
                  </a:lnTo>
                  <a:lnTo>
                    <a:pt x="24498" y="572604"/>
                  </a:lnTo>
                  <a:lnTo>
                    <a:pt x="27152" y="570712"/>
                  </a:lnTo>
                  <a:lnTo>
                    <a:pt x="29514" y="568820"/>
                  </a:lnTo>
                  <a:lnTo>
                    <a:pt x="30492" y="568032"/>
                  </a:lnTo>
                  <a:lnTo>
                    <a:pt x="29159" y="566153"/>
                  </a:lnTo>
                  <a:lnTo>
                    <a:pt x="26492" y="568820"/>
                  </a:lnTo>
                  <a:lnTo>
                    <a:pt x="23164" y="568820"/>
                  </a:lnTo>
                  <a:lnTo>
                    <a:pt x="22491" y="568032"/>
                  </a:lnTo>
                  <a:lnTo>
                    <a:pt x="24498" y="566940"/>
                  </a:lnTo>
                  <a:lnTo>
                    <a:pt x="41160" y="560171"/>
                  </a:lnTo>
                  <a:lnTo>
                    <a:pt x="48488" y="560171"/>
                  </a:lnTo>
                  <a:lnTo>
                    <a:pt x="60490" y="562051"/>
                  </a:lnTo>
                  <a:lnTo>
                    <a:pt x="64490" y="562051"/>
                  </a:lnTo>
                  <a:lnTo>
                    <a:pt x="69646" y="563156"/>
                  </a:lnTo>
                  <a:lnTo>
                    <a:pt x="76479" y="562051"/>
                  </a:lnTo>
                  <a:lnTo>
                    <a:pt x="81648" y="558279"/>
                  </a:lnTo>
                  <a:lnTo>
                    <a:pt x="85648" y="554507"/>
                  </a:lnTo>
                  <a:lnTo>
                    <a:pt x="90817" y="554507"/>
                  </a:lnTo>
                  <a:lnTo>
                    <a:pt x="96812" y="555599"/>
                  </a:lnTo>
                  <a:lnTo>
                    <a:pt x="106819" y="558279"/>
                  </a:lnTo>
                  <a:lnTo>
                    <a:pt x="111645" y="559384"/>
                  </a:lnTo>
                  <a:lnTo>
                    <a:pt x="116814" y="561276"/>
                  </a:lnTo>
                  <a:lnTo>
                    <a:pt x="117652" y="562051"/>
                  </a:lnTo>
                  <a:lnTo>
                    <a:pt x="118808" y="569925"/>
                  </a:lnTo>
                  <a:lnTo>
                    <a:pt x="120815" y="573697"/>
                  </a:lnTo>
                  <a:lnTo>
                    <a:pt x="121983" y="574484"/>
                  </a:lnTo>
                  <a:lnTo>
                    <a:pt x="125984" y="574484"/>
                  </a:lnTo>
                  <a:lnTo>
                    <a:pt x="125984" y="572604"/>
                  </a:lnTo>
                  <a:lnTo>
                    <a:pt x="123977" y="569925"/>
                  </a:lnTo>
                  <a:lnTo>
                    <a:pt x="120815" y="568032"/>
                  </a:lnTo>
                  <a:lnTo>
                    <a:pt x="121983" y="566153"/>
                  </a:lnTo>
                  <a:lnTo>
                    <a:pt x="122809" y="566153"/>
                  </a:lnTo>
                  <a:lnTo>
                    <a:pt x="125984" y="568032"/>
                  </a:lnTo>
                  <a:lnTo>
                    <a:pt x="132816" y="573697"/>
                  </a:lnTo>
                  <a:lnTo>
                    <a:pt x="134810" y="576376"/>
                  </a:lnTo>
                  <a:lnTo>
                    <a:pt x="138137" y="576376"/>
                  </a:lnTo>
                  <a:lnTo>
                    <a:pt x="138137" y="575589"/>
                  </a:lnTo>
                  <a:close/>
                </a:path>
                <a:path w="668654" h="576579">
                  <a:moveTo>
                    <a:pt x="635736" y="30200"/>
                  </a:moveTo>
                  <a:lnTo>
                    <a:pt x="627748" y="30200"/>
                  </a:lnTo>
                  <a:lnTo>
                    <a:pt x="621080" y="29108"/>
                  </a:lnTo>
                  <a:lnTo>
                    <a:pt x="619074" y="27216"/>
                  </a:lnTo>
                  <a:lnTo>
                    <a:pt x="617740" y="25323"/>
                  </a:lnTo>
                  <a:lnTo>
                    <a:pt x="621080" y="20764"/>
                  </a:lnTo>
                  <a:lnTo>
                    <a:pt x="621741" y="18872"/>
                  </a:lnTo>
                  <a:lnTo>
                    <a:pt x="617740" y="15887"/>
                  </a:lnTo>
                  <a:lnTo>
                    <a:pt x="615746" y="15100"/>
                  </a:lnTo>
                  <a:lnTo>
                    <a:pt x="609739" y="15100"/>
                  </a:lnTo>
                  <a:lnTo>
                    <a:pt x="600583" y="15887"/>
                  </a:lnTo>
                  <a:lnTo>
                    <a:pt x="588581" y="15887"/>
                  </a:lnTo>
                  <a:lnTo>
                    <a:pt x="581748" y="13208"/>
                  </a:lnTo>
                  <a:lnTo>
                    <a:pt x="578586" y="8331"/>
                  </a:lnTo>
                  <a:lnTo>
                    <a:pt x="579755" y="4559"/>
                  </a:lnTo>
                  <a:lnTo>
                    <a:pt x="579755" y="1879"/>
                  </a:lnTo>
                  <a:lnTo>
                    <a:pt x="576580" y="774"/>
                  </a:lnTo>
                  <a:lnTo>
                    <a:pt x="569747" y="2667"/>
                  </a:lnTo>
                  <a:lnTo>
                    <a:pt x="563422" y="774"/>
                  </a:lnTo>
                  <a:lnTo>
                    <a:pt x="559422" y="0"/>
                  </a:lnTo>
                  <a:lnTo>
                    <a:pt x="555421" y="774"/>
                  </a:lnTo>
                  <a:lnTo>
                    <a:pt x="550583" y="774"/>
                  </a:lnTo>
                  <a:lnTo>
                    <a:pt x="552589" y="2667"/>
                  </a:lnTo>
                  <a:lnTo>
                    <a:pt x="554583" y="10223"/>
                  </a:lnTo>
                  <a:lnTo>
                    <a:pt x="552589" y="13208"/>
                  </a:lnTo>
                  <a:lnTo>
                    <a:pt x="546582" y="16992"/>
                  </a:lnTo>
                  <a:lnTo>
                    <a:pt x="539419" y="16992"/>
                  </a:lnTo>
                  <a:lnTo>
                    <a:pt x="534593" y="12115"/>
                  </a:lnTo>
                  <a:lnTo>
                    <a:pt x="530250" y="8331"/>
                  </a:lnTo>
                  <a:lnTo>
                    <a:pt x="523430" y="8331"/>
                  </a:lnTo>
                  <a:lnTo>
                    <a:pt x="517423" y="10223"/>
                  </a:lnTo>
                  <a:lnTo>
                    <a:pt x="515429" y="13995"/>
                  </a:lnTo>
                  <a:lnTo>
                    <a:pt x="516255" y="18872"/>
                  </a:lnTo>
                  <a:lnTo>
                    <a:pt x="516255" y="22656"/>
                  </a:lnTo>
                  <a:lnTo>
                    <a:pt x="507428" y="26428"/>
                  </a:lnTo>
                  <a:lnTo>
                    <a:pt x="505421" y="28321"/>
                  </a:lnTo>
                  <a:lnTo>
                    <a:pt x="507428" y="32092"/>
                  </a:lnTo>
                  <a:lnTo>
                    <a:pt x="508088" y="33985"/>
                  </a:lnTo>
                  <a:lnTo>
                    <a:pt x="508088" y="35864"/>
                  </a:lnTo>
                  <a:lnTo>
                    <a:pt x="505421" y="36969"/>
                  </a:lnTo>
                  <a:lnTo>
                    <a:pt x="494931" y="29108"/>
                  </a:lnTo>
                  <a:lnTo>
                    <a:pt x="490093" y="30200"/>
                  </a:lnTo>
                  <a:lnTo>
                    <a:pt x="486930" y="32880"/>
                  </a:lnTo>
                  <a:lnTo>
                    <a:pt x="486092" y="37757"/>
                  </a:lnTo>
                  <a:lnTo>
                    <a:pt x="490093" y="46418"/>
                  </a:lnTo>
                  <a:lnTo>
                    <a:pt x="492925" y="50977"/>
                  </a:lnTo>
                  <a:lnTo>
                    <a:pt x="496100" y="52870"/>
                  </a:lnTo>
                  <a:lnTo>
                    <a:pt x="498932" y="53962"/>
                  </a:lnTo>
                  <a:lnTo>
                    <a:pt x="506095" y="53962"/>
                  </a:lnTo>
                  <a:lnTo>
                    <a:pt x="508088" y="54749"/>
                  </a:lnTo>
                  <a:lnTo>
                    <a:pt x="502094" y="58534"/>
                  </a:lnTo>
                  <a:lnTo>
                    <a:pt x="501421" y="60413"/>
                  </a:lnTo>
                  <a:lnTo>
                    <a:pt x="498094" y="63563"/>
                  </a:lnTo>
                  <a:lnTo>
                    <a:pt x="494931" y="63563"/>
                  </a:lnTo>
                  <a:lnTo>
                    <a:pt x="488099" y="60413"/>
                  </a:lnTo>
                  <a:lnTo>
                    <a:pt x="484098" y="59791"/>
                  </a:lnTo>
                  <a:lnTo>
                    <a:pt x="478091" y="60413"/>
                  </a:lnTo>
                  <a:lnTo>
                    <a:pt x="476935" y="64198"/>
                  </a:lnTo>
                  <a:lnTo>
                    <a:pt x="478091" y="67335"/>
                  </a:lnTo>
                  <a:lnTo>
                    <a:pt x="482092" y="71742"/>
                  </a:lnTo>
                  <a:lnTo>
                    <a:pt x="482930" y="72999"/>
                  </a:lnTo>
                  <a:lnTo>
                    <a:pt x="488099" y="76784"/>
                  </a:lnTo>
                  <a:lnTo>
                    <a:pt x="492099" y="78676"/>
                  </a:lnTo>
                  <a:lnTo>
                    <a:pt x="496925" y="81661"/>
                  </a:lnTo>
                  <a:lnTo>
                    <a:pt x="500087" y="83553"/>
                  </a:lnTo>
                  <a:lnTo>
                    <a:pt x="504088" y="87325"/>
                  </a:lnTo>
                  <a:lnTo>
                    <a:pt x="505421" y="89217"/>
                  </a:lnTo>
                  <a:lnTo>
                    <a:pt x="505421" y="91097"/>
                  </a:lnTo>
                  <a:lnTo>
                    <a:pt x="498932" y="91097"/>
                  </a:lnTo>
                  <a:lnTo>
                    <a:pt x="494093" y="88112"/>
                  </a:lnTo>
                  <a:lnTo>
                    <a:pt x="488924" y="89217"/>
                  </a:lnTo>
                  <a:lnTo>
                    <a:pt x="494093" y="89217"/>
                  </a:lnTo>
                  <a:lnTo>
                    <a:pt x="498094" y="91884"/>
                  </a:lnTo>
                  <a:lnTo>
                    <a:pt x="505421" y="93776"/>
                  </a:lnTo>
                  <a:lnTo>
                    <a:pt x="507428" y="91884"/>
                  </a:lnTo>
                  <a:lnTo>
                    <a:pt x="507428" y="91097"/>
                  </a:lnTo>
                  <a:lnTo>
                    <a:pt x="507428" y="89217"/>
                  </a:lnTo>
                  <a:lnTo>
                    <a:pt x="501421" y="82448"/>
                  </a:lnTo>
                  <a:lnTo>
                    <a:pt x="490093" y="75996"/>
                  </a:lnTo>
                  <a:lnTo>
                    <a:pt x="482930" y="69862"/>
                  </a:lnTo>
                  <a:lnTo>
                    <a:pt x="480098" y="65455"/>
                  </a:lnTo>
                  <a:lnTo>
                    <a:pt x="480098" y="62306"/>
                  </a:lnTo>
                  <a:lnTo>
                    <a:pt x="480936" y="61671"/>
                  </a:lnTo>
                  <a:lnTo>
                    <a:pt x="486930" y="61671"/>
                  </a:lnTo>
                  <a:lnTo>
                    <a:pt x="494931" y="65455"/>
                  </a:lnTo>
                  <a:lnTo>
                    <a:pt x="498932" y="64198"/>
                  </a:lnTo>
                  <a:lnTo>
                    <a:pt x="504088" y="60413"/>
                  </a:lnTo>
                  <a:lnTo>
                    <a:pt x="508088" y="56642"/>
                  </a:lnTo>
                  <a:lnTo>
                    <a:pt x="509422" y="54749"/>
                  </a:lnTo>
                  <a:lnTo>
                    <a:pt x="508088" y="52870"/>
                  </a:lnTo>
                  <a:lnTo>
                    <a:pt x="504088" y="50977"/>
                  </a:lnTo>
                  <a:lnTo>
                    <a:pt x="498932" y="50977"/>
                  </a:lnTo>
                  <a:lnTo>
                    <a:pt x="496100" y="50190"/>
                  </a:lnTo>
                  <a:lnTo>
                    <a:pt x="492099" y="44526"/>
                  </a:lnTo>
                  <a:lnTo>
                    <a:pt x="488099" y="35090"/>
                  </a:lnTo>
                  <a:lnTo>
                    <a:pt x="492099" y="32092"/>
                  </a:lnTo>
                  <a:lnTo>
                    <a:pt x="494931" y="32092"/>
                  </a:lnTo>
                  <a:lnTo>
                    <a:pt x="502094" y="36969"/>
                  </a:lnTo>
                  <a:lnTo>
                    <a:pt x="507428" y="38862"/>
                  </a:lnTo>
                  <a:lnTo>
                    <a:pt x="509422" y="36969"/>
                  </a:lnTo>
                  <a:lnTo>
                    <a:pt x="509422" y="33985"/>
                  </a:lnTo>
                  <a:lnTo>
                    <a:pt x="507428" y="29108"/>
                  </a:lnTo>
                  <a:lnTo>
                    <a:pt x="508088" y="27216"/>
                  </a:lnTo>
                  <a:lnTo>
                    <a:pt x="512089" y="26428"/>
                  </a:lnTo>
                  <a:lnTo>
                    <a:pt x="516255" y="23444"/>
                  </a:lnTo>
                  <a:lnTo>
                    <a:pt x="518261" y="20764"/>
                  </a:lnTo>
                  <a:lnTo>
                    <a:pt x="518261" y="15100"/>
                  </a:lnTo>
                  <a:lnTo>
                    <a:pt x="519430" y="13208"/>
                  </a:lnTo>
                  <a:lnTo>
                    <a:pt x="522262" y="10223"/>
                  </a:lnTo>
                  <a:lnTo>
                    <a:pt x="526262" y="10223"/>
                  </a:lnTo>
                  <a:lnTo>
                    <a:pt x="529424" y="11328"/>
                  </a:lnTo>
                  <a:lnTo>
                    <a:pt x="536587" y="15887"/>
                  </a:lnTo>
                  <a:lnTo>
                    <a:pt x="539419" y="18872"/>
                  </a:lnTo>
                  <a:lnTo>
                    <a:pt x="546582" y="18872"/>
                  </a:lnTo>
                  <a:lnTo>
                    <a:pt x="550583" y="16992"/>
                  </a:lnTo>
                  <a:lnTo>
                    <a:pt x="554583" y="13995"/>
                  </a:lnTo>
                  <a:lnTo>
                    <a:pt x="555421" y="9436"/>
                  </a:lnTo>
                  <a:lnTo>
                    <a:pt x="554583" y="5664"/>
                  </a:lnTo>
                  <a:lnTo>
                    <a:pt x="554583" y="2667"/>
                  </a:lnTo>
                  <a:lnTo>
                    <a:pt x="557415" y="1879"/>
                  </a:lnTo>
                  <a:lnTo>
                    <a:pt x="564591" y="2667"/>
                  </a:lnTo>
                  <a:lnTo>
                    <a:pt x="567423" y="3771"/>
                  </a:lnTo>
                  <a:lnTo>
                    <a:pt x="569747" y="3771"/>
                  </a:lnTo>
                  <a:lnTo>
                    <a:pt x="574586" y="2667"/>
                  </a:lnTo>
                  <a:lnTo>
                    <a:pt x="577748" y="2667"/>
                  </a:lnTo>
                  <a:lnTo>
                    <a:pt x="576580" y="8331"/>
                  </a:lnTo>
                  <a:lnTo>
                    <a:pt x="577748" y="11328"/>
                  </a:lnTo>
                  <a:lnTo>
                    <a:pt x="579755" y="13995"/>
                  </a:lnTo>
                  <a:lnTo>
                    <a:pt x="582587" y="15887"/>
                  </a:lnTo>
                  <a:lnTo>
                    <a:pt x="586587" y="16992"/>
                  </a:lnTo>
                  <a:lnTo>
                    <a:pt x="600583" y="17780"/>
                  </a:lnTo>
                  <a:lnTo>
                    <a:pt x="611073" y="15887"/>
                  </a:lnTo>
                  <a:lnTo>
                    <a:pt x="615073" y="15887"/>
                  </a:lnTo>
                  <a:lnTo>
                    <a:pt x="617740" y="16992"/>
                  </a:lnTo>
                  <a:lnTo>
                    <a:pt x="619747" y="18872"/>
                  </a:lnTo>
                  <a:lnTo>
                    <a:pt x="617080" y="22656"/>
                  </a:lnTo>
                  <a:lnTo>
                    <a:pt x="615746" y="25323"/>
                  </a:lnTo>
                  <a:lnTo>
                    <a:pt x="617080" y="28321"/>
                  </a:lnTo>
                  <a:lnTo>
                    <a:pt x="619074" y="29108"/>
                  </a:lnTo>
                  <a:lnTo>
                    <a:pt x="623747" y="30200"/>
                  </a:lnTo>
                  <a:lnTo>
                    <a:pt x="625081" y="32092"/>
                  </a:lnTo>
                  <a:lnTo>
                    <a:pt x="623747" y="35090"/>
                  </a:lnTo>
                  <a:lnTo>
                    <a:pt x="623747" y="36969"/>
                  </a:lnTo>
                  <a:lnTo>
                    <a:pt x="625741" y="37757"/>
                  </a:lnTo>
                  <a:lnTo>
                    <a:pt x="629081" y="37757"/>
                  </a:lnTo>
                  <a:lnTo>
                    <a:pt x="633082" y="32092"/>
                  </a:lnTo>
                  <a:lnTo>
                    <a:pt x="635736" y="30200"/>
                  </a:lnTo>
                  <a:close/>
                </a:path>
                <a:path w="668654" h="576579">
                  <a:moveTo>
                    <a:pt x="668235" y="499592"/>
                  </a:moveTo>
                  <a:lnTo>
                    <a:pt x="663067" y="500380"/>
                  </a:lnTo>
                  <a:lnTo>
                    <a:pt x="658241" y="502259"/>
                  </a:lnTo>
                  <a:lnTo>
                    <a:pt x="657072" y="505256"/>
                  </a:lnTo>
                  <a:lnTo>
                    <a:pt x="650240" y="502259"/>
                  </a:lnTo>
                  <a:lnTo>
                    <a:pt x="641070" y="497700"/>
                  </a:lnTo>
                  <a:lnTo>
                    <a:pt x="627748" y="488264"/>
                  </a:lnTo>
                  <a:lnTo>
                    <a:pt x="625741" y="487159"/>
                  </a:lnTo>
                  <a:lnTo>
                    <a:pt x="620737" y="485267"/>
                  </a:lnTo>
                  <a:lnTo>
                    <a:pt x="615746" y="483387"/>
                  </a:lnTo>
                  <a:lnTo>
                    <a:pt x="609739" y="485267"/>
                  </a:lnTo>
                  <a:lnTo>
                    <a:pt x="609079" y="484479"/>
                  </a:lnTo>
                  <a:lnTo>
                    <a:pt x="609739" y="483387"/>
                  </a:lnTo>
                  <a:lnTo>
                    <a:pt x="613079" y="482117"/>
                  </a:lnTo>
                  <a:lnTo>
                    <a:pt x="613079" y="481495"/>
                  </a:lnTo>
                  <a:lnTo>
                    <a:pt x="611073" y="480237"/>
                  </a:lnTo>
                  <a:lnTo>
                    <a:pt x="607745" y="481495"/>
                  </a:lnTo>
                  <a:lnTo>
                    <a:pt x="601751" y="481495"/>
                  </a:lnTo>
                  <a:lnTo>
                    <a:pt x="599744" y="479602"/>
                  </a:lnTo>
                  <a:lnTo>
                    <a:pt x="581748" y="474573"/>
                  </a:lnTo>
                  <a:lnTo>
                    <a:pt x="573747" y="472681"/>
                  </a:lnTo>
                  <a:lnTo>
                    <a:pt x="569747" y="476453"/>
                  </a:lnTo>
                  <a:lnTo>
                    <a:pt x="569747" y="477710"/>
                  </a:lnTo>
                  <a:lnTo>
                    <a:pt x="568579" y="475830"/>
                  </a:lnTo>
                  <a:lnTo>
                    <a:pt x="566585" y="475830"/>
                  </a:lnTo>
                  <a:lnTo>
                    <a:pt x="565416" y="476453"/>
                  </a:lnTo>
                  <a:lnTo>
                    <a:pt x="563422" y="476453"/>
                  </a:lnTo>
                  <a:lnTo>
                    <a:pt x="558584" y="479602"/>
                  </a:lnTo>
                  <a:lnTo>
                    <a:pt x="544588" y="483387"/>
                  </a:lnTo>
                  <a:lnTo>
                    <a:pt x="534593" y="488264"/>
                  </a:lnTo>
                  <a:lnTo>
                    <a:pt x="492099" y="502259"/>
                  </a:lnTo>
                  <a:lnTo>
                    <a:pt x="455764" y="531685"/>
                  </a:lnTo>
                  <a:lnTo>
                    <a:pt x="454939" y="532790"/>
                  </a:lnTo>
                  <a:lnTo>
                    <a:pt x="454939" y="538607"/>
                  </a:lnTo>
                  <a:lnTo>
                    <a:pt x="453771" y="539242"/>
                  </a:lnTo>
                  <a:lnTo>
                    <a:pt x="450938" y="540499"/>
                  </a:lnTo>
                  <a:lnTo>
                    <a:pt x="445770" y="541134"/>
                  </a:lnTo>
                  <a:lnTo>
                    <a:pt x="432930" y="542391"/>
                  </a:lnTo>
                  <a:lnTo>
                    <a:pt x="424599" y="542391"/>
                  </a:lnTo>
                  <a:lnTo>
                    <a:pt x="422605" y="541134"/>
                  </a:lnTo>
                  <a:lnTo>
                    <a:pt x="418604" y="540499"/>
                  </a:lnTo>
                  <a:lnTo>
                    <a:pt x="408609" y="540499"/>
                  </a:lnTo>
                  <a:lnTo>
                    <a:pt x="400608" y="538607"/>
                  </a:lnTo>
                  <a:lnTo>
                    <a:pt x="390613" y="521144"/>
                  </a:lnTo>
                  <a:lnTo>
                    <a:pt x="391198" y="512800"/>
                  </a:lnTo>
                  <a:lnTo>
                    <a:pt x="391274" y="507136"/>
                  </a:lnTo>
                  <a:lnTo>
                    <a:pt x="392607" y="505256"/>
                  </a:lnTo>
                  <a:lnTo>
                    <a:pt x="395274" y="501472"/>
                  </a:lnTo>
                  <a:lnTo>
                    <a:pt x="401777" y="494715"/>
                  </a:lnTo>
                  <a:lnTo>
                    <a:pt x="407771" y="484479"/>
                  </a:lnTo>
                  <a:lnTo>
                    <a:pt x="410603" y="477710"/>
                  </a:lnTo>
                  <a:lnTo>
                    <a:pt x="413778" y="468122"/>
                  </a:lnTo>
                  <a:lnTo>
                    <a:pt x="416610" y="462457"/>
                  </a:lnTo>
                  <a:lnTo>
                    <a:pt x="416610" y="459460"/>
                  </a:lnTo>
                  <a:lnTo>
                    <a:pt x="414604" y="456793"/>
                  </a:lnTo>
                  <a:lnTo>
                    <a:pt x="411772" y="454901"/>
                  </a:lnTo>
                  <a:lnTo>
                    <a:pt x="409778" y="448132"/>
                  </a:lnTo>
                  <a:lnTo>
                    <a:pt x="408609" y="442468"/>
                  </a:lnTo>
                  <a:lnTo>
                    <a:pt x="404609" y="436803"/>
                  </a:lnTo>
                  <a:lnTo>
                    <a:pt x="403771" y="431927"/>
                  </a:lnTo>
                  <a:lnTo>
                    <a:pt x="402602" y="428155"/>
                  </a:lnTo>
                  <a:lnTo>
                    <a:pt x="402602" y="423583"/>
                  </a:lnTo>
                  <a:lnTo>
                    <a:pt x="403771" y="420598"/>
                  </a:lnTo>
                  <a:lnTo>
                    <a:pt x="404609" y="416826"/>
                  </a:lnTo>
                  <a:lnTo>
                    <a:pt x="405777" y="411162"/>
                  </a:lnTo>
                  <a:lnTo>
                    <a:pt x="404596" y="408482"/>
                  </a:lnTo>
                  <a:lnTo>
                    <a:pt x="403771" y="406590"/>
                  </a:lnTo>
                  <a:lnTo>
                    <a:pt x="403402" y="406590"/>
                  </a:lnTo>
                  <a:lnTo>
                    <a:pt x="402602" y="405333"/>
                  </a:lnTo>
                  <a:lnTo>
                    <a:pt x="401942" y="404710"/>
                  </a:lnTo>
                  <a:lnTo>
                    <a:pt x="400608" y="403440"/>
                  </a:lnTo>
                  <a:lnTo>
                    <a:pt x="393280" y="401561"/>
                  </a:lnTo>
                  <a:lnTo>
                    <a:pt x="386613" y="400456"/>
                  </a:lnTo>
                  <a:lnTo>
                    <a:pt x="382612" y="398564"/>
                  </a:lnTo>
                  <a:lnTo>
                    <a:pt x="363283" y="392899"/>
                  </a:lnTo>
                  <a:lnTo>
                    <a:pt x="347281" y="388340"/>
                  </a:lnTo>
                  <a:lnTo>
                    <a:pt x="341287" y="388340"/>
                  </a:lnTo>
                  <a:lnTo>
                    <a:pt x="339280" y="386448"/>
                  </a:lnTo>
                  <a:lnTo>
                    <a:pt x="336118" y="381571"/>
                  </a:lnTo>
                  <a:lnTo>
                    <a:pt x="335280" y="375907"/>
                  </a:lnTo>
                  <a:lnTo>
                    <a:pt x="335280" y="373240"/>
                  </a:lnTo>
                  <a:lnTo>
                    <a:pt x="338112" y="370243"/>
                  </a:lnTo>
                  <a:lnTo>
                    <a:pt x="342112" y="369455"/>
                  </a:lnTo>
                  <a:lnTo>
                    <a:pt x="348119" y="367563"/>
                  </a:lnTo>
                  <a:lnTo>
                    <a:pt x="353275" y="365683"/>
                  </a:lnTo>
                  <a:lnTo>
                    <a:pt x="354114" y="362686"/>
                  </a:lnTo>
                  <a:lnTo>
                    <a:pt x="353275" y="359702"/>
                  </a:lnTo>
                  <a:lnTo>
                    <a:pt x="350113" y="357022"/>
                  </a:lnTo>
                  <a:lnTo>
                    <a:pt x="348119" y="355930"/>
                  </a:lnTo>
                  <a:lnTo>
                    <a:pt x="343281" y="352145"/>
                  </a:lnTo>
                  <a:lnTo>
                    <a:pt x="339280" y="346329"/>
                  </a:lnTo>
                  <a:lnTo>
                    <a:pt x="338112" y="342544"/>
                  </a:lnTo>
                  <a:lnTo>
                    <a:pt x="342112" y="338150"/>
                  </a:lnTo>
                  <a:lnTo>
                    <a:pt x="348119" y="330593"/>
                  </a:lnTo>
                  <a:lnTo>
                    <a:pt x="352120" y="326809"/>
                  </a:lnTo>
                  <a:lnTo>
                    <a:pt x="354114" y="321779"/>
                  </a:lnTo>
                  <a:lnTo>
                    <a:pt x="359283" y="316903"/>
                  </a:lnTo>
                  <a:lnTo>
                    <a:pt x="364617" y="312343"/>
                  </a:lnTo>
                  <a:lnTo>
                    <a:pt x="368617" y="310451"/>
                  </a:lnTo>
                  <a:lnTo>
                    <a:pt x="372605" y="310451"/>
                  </a:lnTo>
                  <a:lnTo>
                    <a:pt x="374611" y="311238"/>
                  </a:lnTo>
                  <a:lnTo>
                    <a:pt x="376605" y="314223"/>
                  </a:lnTo>
                  <a:lnTo>
                    <a:pt x="378612" y="318795"/>
                  </a:lnTo>
                  <a:lnTo>
                    <a:pt x="383273" y="323672"/>
                  </a:lnTo>
                  <a:lnTo>
                    <a:pt x="392607" y="331216"/>
                  </a:lnTo>
                  <a:lnTo>
                    <a:pt x="397776" y="334365"/>
                  </a:lnTo>
                  <a:lnTo>
                    <a:pt x="408609" y="338772"/>
                  </a:lnTo>
                  <a:lnTo>
                    <a:pt x="416610" y="340664"/>
                  </a:lnTo>
                  <a:lnTo>
                    <a:pt x="426605" y="343814"/>
                  </a:lnTo>
                  <a:lnTo>
                    <a:pt x="432930" y="343814"/>
                  </a:lnTo>
                  <a:lnTo>
                    <a:pt x="434632" y="341922"/>
                  </a:lnTo>
                  <a:lnTo>
                    <a:pt x="435775" y="340664"/>
                  </a:lnTo>
                  <a:lnTo>
                    <a:pt x="438937" y="334365"/>
                  </a:lnTo>
                  <a:lnTo>
                    <a:pt x="443763" y="328701"/>
                  </a:lnTo>
                  <a:lnTo>
                    <a:pt x="451764" y="323672"/>
                  </a:lnTo>
                  <a:lnTo>
                    <a:pt x="459765" y="323672"/>
                  </a:lnTo>
                  <a:lnTo>
                    <a:pt x="464934" y="328701"/>
                  </a:lnTo>
                  <a:lnTo>
                    <a:pt x="466102" y="335000"/>
                  </a:lnTo>
                  <a:lnTo>
                    <a:pt x="463765" y="342544"/>
                  </a:lnTo>
                  <a:lnTo>
                    <a:pt x="462927" y="349478"/>
                  </a:lnTo>
                  <a:lnTo>
                    <a:pt x="464934" y="354037"/>
                  </a:lnTo>
                  <a:lnTo>
                    <a:pt x="470103" y="357809"/>
                  </a:lnTo>
                  <a:lnTo>
                    <a:pt x="472935" y="359702"/>
                  </a:lnTo>
                  <a:lnTo>
                    <a:pt x="470928" y="357022"/>
                  </a:lnTo>
                  <a:lnTo>
                    <a:pt x="468096" y="355142"/>
                  </a:lnTo>
                  <a:lnTo>
                    <a:pt x="466928" y="349478"/>
                  </a:lnTo>
                  <a:lnTo>
                    <a:pt x="468096" y="341922"/>
                  </a:lnTo>
                  <a:lnTo>
                    <a:pt x="468934" y="338150"/>
                  </a:lnTo>
                  <a:lnTo>
                    <a:pt x="468934" y="333108"/>
                  </a:lnTo>
                  <a:lnTo>
                    <a:pt x="468096" y="328701"/>
                  </a:lnTo>
                  <a:lnTo>
                    <a:pt x="464350" y="323672"/>
                  </a:lnTo>
                  <a:lnTo>
                    <a:pt x="463765" y="322884"/>
                  </a:lnTo>
                  <a:lnTo>
                    <a:pt x="435775" y="338150"/>
                  </a:lnTo>
                  <a:lnTo>
                    <a:pt x="431774" y="341922"/>
                  </a:lnTo>
                  <a:lnTo>
                    <a:pt x="423773" y="341922"/>
                  </a:lnTo>
                  <a:lnTo>
                    <a:pt x="418604" y="338772"/>
                  </a:lnTo>
                  <a:lnTo>
                    <a:pt x="413778" y="338150"/>
                  </a:lnTo>
                  <a:lnTo>
                    <a:pt x="407771" y="336880"/>
                  </a:lnTo>
                  <a:lnTo>
                    <a:pt x="397776" y="333108"/>
                  </a:lnTo>
                  <a:lnTo>
                    <a:pt x="390613" y="326809"/>
                  </a:lnTo>
                  <a:lnTo>
                    <a:pt x="385279" y="322884"/>
                  </a:lnTo>
                  <a:lnTo>
                    <a:pt x="380606" y="319887"/>
                  </a:lnTo>
                  <a:lnTo>
                    <a:pt x="379272" y="315010"/>
                  </a:lnTo>
                  <a:lnTo>
                    <a:pt x="380606" y="311238"/>
                  </a:lnTo>
                  <a:lnTo>
                    <a:pt x="381279" y="310451"/>
                  </a:lnTo>
                  <a:lnTo>
                    <a:pt x="385279" y="308559"/>
                  </a:lnTo>
                  <a:lnTo>
                    <a:pt x="386613" y="305574"/>
                  </a:lnTo>
                  <a:lnTo>
                    <a:pt x="385279" y="302895"/>
                  </a:lnTo>
                  <a:lnTo>
                    <a:pt x="381279" y="301015"/>
                  </a:lnTo>
                  <a:lnTo>
                    <a:pt x="373278" y="298018"/>
                  </a:lnTo>
                  <a:lnTo>
                    <a:pt x="366610" y="292354"/>
                  </a:lnTo>
                  <a:lnTo>
                    <a:pt x="364617" y="289674"/>
                  </a:lnTo>
                  <a:lnTo>
                    <a:pt x="364617" y="287794"/>
                  </a:lnTo>
                  <a:lnTo>
                    <a:pt x="366610" y="285902"/>
                  </a:lnTo>
                  <a:lnTo>
                    <a:pt x="372605" y="284010"/>
                  </a:lnTo>
                  <a:lnTo>
                    <a:pt x="375272" y="282917"/>
                  </a:lnTo>
                  <a:lnTo>
                    <a:pt x="378612" y="282130"/>
                  </a:lnTo>
                  <a:lnTo>
                    <a:pt x="380606" y="280238"/>
                  </a:lnTo>
                  <a:lnTo>
                    <a:pt x="381279" y="277876"/>
                  </a:lnTo>
                  <a:lnTo>
                    <a:pt x="384606" y="271589"/>
                  </a:lnTo>
                  <a:lnTo>
                    <a:pt x="383273" y="266547"/>
                  </a:lnTo>
                  <a:lnTo>
                    <a:pt x="380606" y="264655"/>
                  </a:lnTo>
                  <a:lnTo>
                    <a:pt x="375272" y="262775"/>
                  </a:lnTo>
                  <a:lnTo>
                    <a:pt x="372605" y="262775"/>
                  </a:lnTo>
                  <a:lnTo>
                    <a:pt x="370611" y="264655"/>
                  </a:lnTo>
                  <a:lnTo>
                    <a:pt x="369277" y="266547"/>
                  </a:lnTo>
                  <a:lnTo>
                    <a:pt x="366610" y="266547"/>
                  </a:lnTo>
                  <a:lnTo>
                    <a:pt x="364617" y="264655"/>
                  </a:lnTo>
                  <a:lnTo>
                    <a:pt x="363283" y="260883"/>
                  </a:lnTo>
                  <a:lnTo>
                    <a:pt x="363283" y="257111"/>
                  </a:lnTo>
                  <a:lnTo>
                    <a:pt x="366610" y="254431"/>
                  </a:lnTo>
                  <a:lnTo>
                    <a:pt x="367284" y="253326"/>
                  </a:lnTo>
                  <a:lnTo>
                    <a:pt x="369277" y="254431"/>
                  </a:lnTo>
                  <a:lnTo>
                    <a:pt x="371284" y="255219"/>
                  </a:lnTo>
                  <a:lnTo>
                    <a:pt x="374611" y="256324"/>
                  </a:lnTo>
                  <a:lnTo>
                    <a:pt x="378612" y="256324"/>
                  </a:lnTo>
                  <a:lnTo>
                    <a:pt x="395274" y="243103"/>
                  </a:lnTo>
                  <a:lnTo>
                    <a:pt x="395274" y="240118"/>
                  </a:lnTo>
                  <a:lnTo>
                    <a:pt x="395274" y="238226"/>
                  </a:lnTo>
                  <a:lnTo>
                    <a:pt x="395274" y="237121"/>
                  </a:lnTo>
                  <a:lnTo>
                    <a:pt x="394614" y="233349"/>
                  </a:lnTo>
                  <a:lnTo>
                    <a:pt x="395274" y="231457"/>
                  </a:lnTo>
                  <a:lnTo>
                    <a:pt x="399770" y="229565"/>
                  </a:lnTo>
                  <a:lnTo>
                    <a:pt x="402602" y="230670"/>
                  </a:lnTo>
                  <a:lnTo>
                    <a:pt x="405777" y="230670"/>
                  </a:lnTo>
                  <a:lnTo>
                    <a:pt x="407771" y="231457"/>
                  </a:lnTo>
                  <a:lnTo>
                    <a:pt x="411772" y="230670"/>
                  </a:lnTo>
                  <a:lnTo>
                    <a:pt x="413778" y="228790"/>
                  </a:lnTo>
                  <a:lnTo>
                    <a:pt x="414604" y="226898"/>
                  </a:lnTo>
                  <a:lnTo>
                    <a:pt x="413778" y="223901"/>
                  </a:lnTo>
                  <a:lnTo>
                    <a:pt x="409778" y="222021"/>
                  </a:lnTo>
                  <a:lnTo>
                    <a:pt x="406603" y="219341"/>
                  </a:lnTo>
                  <a:lnTo>
                    <a:pt x="406603" y="212572"/>
                  </a:lnTo>
                  <a:lnTo>
                    <a:pt x="403771" y="209905"/>
                  </a:lnTo>
                  <a:lnTo>
                    <a:pt x="398602" y="208800"/>
                  </a:lnTo>
                  <a:lnTo>
                    <a:pt x="395274" y="208013"/>
                  </a:lnTo>
                  <a:lnTo>
                    <a:pt x="385279" y="195427"/>
                  </a:lnTo>
                  <a:lnTo>
                    <a:pt x="381279" y="193535"/>
                  </a:lnTo>
                  <a:lnTo>
                    <a:pt x="381279" y="188658"/>
                  </a:lnTo>
                  <a:lnTo>
                    <a:pt x="383273" y="187871"/>
                  </a:lnTo>
                  <a:lnTo>
                    <a:pt x="385279" y="185978"/>
                  </a:lnTo>
                  <a:lnTo>
                    <a:pt x="388607" y="187871"/>
                  </a:lnTo>
                  <a:lnTo>
                    <a:pt x="392607" y="191655"/>
                  </a:lnTo>
                  <a:lnTo>
                    <a:pt x="394614" y="192430"/>
                  </a:lnTo>
                  <a:lnTo>
                    <a:pt x="396608" y="194322"/>
                  </a:lnTo>
                  <a:lnTo>
                    <a:pt x="401777" y="196215"/>
                  </a:lnTo>
                  <a:lnTo>
                    <a:pt x="406603" y="199199"/>
                  </a:lnTo>
                  <a:lnTo>
                    <a:pt x="412610" y="203136"/>
                  </a:lnTo>
                  <a:lnTo>
                    <a:pt x="417766" y="205028"/>
                  </a:lnTo>
                  <a:lnTo>
                    <a:pt x="422605" y="204241"/>
                  </a:lnTo>
                  <a:lnTo>
                    <a:pt x="426783" y="203136"/>
                  </a:lnTo>
                  <a:lnTo>
                    <a:pt x="429768" y="202349"/>
                  </a:lnTo>
                  <a:lnTo>
                    <a:pt x="432930" y="200456"/>
                  </a:lnTo>
                  <a:lnTo>
                    <a:pt x="433768" y="197319"/>
                  </a:lnTo>
                  <a:lnTo>
                    <a:pt x="432930" y="193535"/>
                  </a:lnTo>
                  <a:lnTo>
                    <a:pt x="429768" y="190550"/>
                  </a:lnTo>
                  <a:lnTo>
                    <a:pt x="427774" y="187871"/>
                  </a:lnTo>
                  <a:lnTo>
                    <a:pt x="428599" y="182994"/>
                  </a:lnTo>
                  <a:lnTo>
                    <a:pt x="430936" y="179222"/>
                  </a:lnTo>
                  <a:lnTo>
                    <a:pt x="436930" y="179222"/>
                  </a:lnTo>
                  <a:lnTo>
                    <a:pt x="439762" y="180314"/>
                  </a:lnTo>
                  <a:lnTo>
                    <a:pt x="441667" y="179222"/>
                  </a:lnTo>
                  <a:lnTo>
                    <a:pt x="444931" y="177330"/>
                  </a:lnTo>
                  <a:lnTo>
                    <a:pt x="450938" y="171665"/>
                  </a:lnTo>
                  <a:lnTo>
                    <a:pt x="457771" y="170878"/>
                  </a:lnTo>
                  <a:lnTo>
                    <a:pt x="461772" y="169773"/>
                  </a:lnTo>
                  <a:lnTo>
                    <a:pt x="464934" y="166001"/>
                  </a:lnTo>
                  <a:lnTo>
                    <a:pt x="463765" y="161442"/>
                  </a:lnTo>
                  <a:lnTo>
                    <a:pt x="461772" y="156565"/>
                  </a:lnTo>
                  <a:lnTo>
                    <a:pt x="463765" y="154673"/>
                  </a:lnTo>
                  <a:lnTo>
                    <a:pt x="466928" y="155460"/>
                  </a:lnTo>
                  <a:lnTo>
                    <a:pt x="472097" y="158445"/>
                  </a:lnTo>
                  <a:lnTo>
                    <a:pt x="482092" y="162229"/>
                  </a:lnTo>
                  <a:lnTo>
                    <a:pt x="486930" y="163322"/>
                  </a:lnTo>
                  <a:lnTo>
                    <a:pt x="492925" y="162229"/>
                  </a:lnTo>
                  <a:lnTo>
                    <a:pt x="494093" y="161442"/>
                  </a:lnTo>
                  <a:lnTo>
                    <a:pt x="494093" y="155460"/>
                  </a:lnTo>
                  <a:lnTo>
                    <a:pt x="492099" y="151676"/>
                  </a:lnTo>
                  <a:lnTo>
                    <a:pt x="488924" y="149009"/>
                  </a:lnTo>
                  <a:lnTo>
                    <a:pt x="490093" y="147116"/>
                  </a:lnTo>
                  <a:lnTo>
                    <a:pt x="494093" y="145224"/>
                  </a:lnTo>
                  <a:lnTo>
                    <a:pt x="496925" y="142240"/>
                  </a:lnTo>
                  <a:lnTo>
                    <a:pt x="498932" y="141452"/>
                  </a:lnTo>
                  <a:lnTo>
                    <a:pt x="498932" y="139560"/>
                  </a:lnTo>
                  <a:lnTo>
                    <a:pt x="496100" y="136423"/>
                  </a:lnTo>
                  <a:lnTo>
                    <a:pt x="494093" y="137680"/>
                  </a:lnTo>
                  <a:lnTo>
                    <a:pt x="492925" y="137680"/>
                  </a:lnTo>
                  <a:lnTo>
                    <a:pt x="490093" y="138303"/>
                  </a:lnTo>
                  <a:lnTo>
                    <a:pt x="486092" y="134531"/>
                  </a:lnTo>
                  <a:lnTo>
                    <a:pt x="484924" y="132016"/>
                  </a:lnTo>
                  <a:lnTo>
                    <a:pt x="482930" y="130759"/>
                  </a:lnTo>
                  <a:lnTo>
                    <a:pt x="480936" y="132016"/>
                  </a:lnTo>
                  <a:lnTo>
                    <a:pt x="480098" y="132638"/>
                  </a:lnTo>
                  <a:lnTo>
                    <a:pt x="476097" y="132638"/>
                  </a:lnTo>
                  <a:lnTo>
                    <a:pt x="472097" y="132016"/>
                  </a:lnTo>
                  <a:lnTo>
                    <a:pt x="468934" y="130124"/>
                  </a:lnTo>
                  <a:lnTo>
                    <a:pt x="466928" y="128866"/>
                  </a:lnTo>
                  <a:lnTo>
                    <a:pt x="464934" y="126352"/>
                  </a:lnTo>
                  <a:lnTo>
                    <a:pt x="464934" y="124460"/>
                  </a:lnTo>
                  <a:lnTo>
                    <a:pt x="466928" y="122567"/>
                  </a:lnTo>
                  <a:lnTo>
                    <a:pt x="468096" y="123202"/>
                  </a:lnTo>
                  <a:lnTo>
                    <a:pt x="468934" y="124460"/>
                  </a:lnTo>
                  <a:lnTo>
                    <a:pt x="470928" y="125095"/>
                  </a:lnTo>
                  <a:lnTo>
                    <a:pt x="472935" y="126352"/>
                  </a:lnTo>
                  <a:lnTo>
                    <a:pt x="476935" y="126352"/>
                  </a:lnTo>
                  <a:lnTo>
                    <a:pt x="479602" y="125095"/>
                  </a:lnTo>
                  <a:lnTo>
                    <a:pt x="480936" y="124460"/>
                  </a:lnTo>
                  <a:lnTo>
                    <a:pt x="486092" y="121310"/>
                  </a:lnTo>
                  <a:lnTo>
                    <a:pt x="488924" y="117538"/>
                  </a:lnTo>
                  <a:lnTo>
                    <a:pt x="490093" y="116751"/>
                  </a:lnTo>
                  <a:lnTo>
                    <a:pt x="488924" y="114541"/>
                  </a:lnTo>
                  <a:lnTo>
                    <a:pt x="488099" y="112661"/>
                  </a:lnTo>
                  <a:lnTo>
                    <a:pt x="486930" y="111874"/>
                  </a:lnTo>
                  <a:lnTo>
                    <a:pt x="482930" y="108089"/>
                  </a:lnTo>
                  <a:lnTo>
                    <a:pt x="478929" y="105105"/>
                  </a:lnTo>
                  <a:lnTo>
                    <a:pt x="476935" y="102425"/>
                  </a:lnTo>
                  <a:lnTo>
                    <a:pt x="478091" y="101333"/>
                  </a:lnTo>
                  <a:lnTo>
                    <a:pt x="480098" y="100545"/>
                  </a:lnTo>
                  <a:lnTo>
                    <a:pt x="484924" y="102425"/>
                  </a:lnTo>
                  <a:lnTo>
                    <a:pt x="488924" y="102425"/>
                  </a:lnTo>
                  <a:lnTo>
                    <a:pt x="489610" y="101333"/>
                  </a:lnTo>
                  <a:lnTo>
                    <a:pt x="490093" y="100545"/>
                  </a:lnTo>
                  <a:lnTo>
                    <a:pt x="488924" y="97548"/>
                  </a:lnTo>
                  <a:lnTo>
                    <a:pt x="488924" y="93776"/>
                  </a:lnTo>
                  <a:lnTo>
                    <a:pt x="488099" y="91884"/>
                  </a:lnTo>
                  <a:lnTo>
                    <a:pt x="488924" y="89217"/>
                  </a:lnTo>
                  <a:lnTo>
                    <a:pt x="486092" y="92989"/>
                  </a:lnTo>
                  <a:lnTo>
                    <a:pt x="488099" y="95669"/>
                  </a:lnTo>
                  <a:lnTo>
                    <a:pt x="486930" y="98653"/>
                  </a:lnTo>
                  <a:lnTo>
                    <a:pt x="486930" y="99441"/>
                  </a:lnTo>
                  <a:lnTo>
                    <a:pt x="486092" y="101333"/>
                  </a:lnTo>
                  <a:lnTo>
                    <a:pt x="484847" y="100545"/>
                  </a:lnTo>
                  <a:lnTo>
                    <a:pt x="480098" y="97548"/>
                  </a:lnTo>
                  <a:lnTo>
                    <a:pt x="476935" y="98653"/>
                  </a:lnTo>
                  <a:lnTo>
                    <a:pt x="474929" y="99441"/>
                  </a:lnTo>
                  <a:lnTo>
                    <a:pt x="474929" y="102425"/>
                  </a:lnTo>
                  <a:lnTo>
                    <a:pt x="476935" y="105105"/>
                  </a:lnTo>
                  <a:lnTo>
                    <a:pt x="480936" y="108089"/>
                  </a:lnTo>
                  <a:lnTo>
                    <a:pt x="486930" y="112661"/>
                  </a:lnTo>
                  <a:lnTo>
                    <a:pt x="488924" y="115646"/>
                  </a:lnTo>
                  <a:lnTo>
                    <a:pt x="486092" y="118795"/>
                  </a:lnTo>
                  <a:lnTo>
                    <a:pt x="478929" y="123202"/>
                  </a:lnTo>
                  <a:lnTo>
                    <a:pt x="476935" y="125095"/>
                  </a:lnTo>
                  <a:lnTo>
                    <a:pt x="470928" y="124460"/>
                  </a:lnTo>
                  <a:lnTo>
                    <a:pt x="468934" y="122567"/>
                  </a:lnTo>
                  <a:lnTo>
                    <a:pt x="466928" y="120688"/>
                  </a:lnTo>
                  <a:lnTo>
                    <a:pt x="464934" y="121310"/>
                  </a:lnTo>
                  <a:lnTo>
                    <a:pt x="462927" y="124460"/>
                  </a:lnTo>
                  <a:lnTo>
                    <a:pt x="464934" y="128231"/>
                  </a:lnTo>
                  <a:lnTo>
                    <a:pt x="468096" y="130759"/>
                  </a:lnTo>
                  <a:lnTo>
                    <a:pt x="470103" y="132638"/>
                  </a:lnTo>
                  <a:lnTo>
                    <a:pt x="474929" y="133896"/>
                  </a:lnTo>
                  <a:lnTo>
                    <a:pt x="480098" y="133896"/>
                  </a:lnTo>
                  <a:lnTo>
                    <a:pt x="482092" y="132638"/>
                  </a:lnTo>
                  <a:lnTo>
                    <a:pt x="484924" y="133896"/>
                  </a:lnTo>
                  <a:lnTo>
                    <a:pt x="484924" y="135788"/>
                  </a:lnTo>
                  <a:lnTo>
                    <a:pt x="486092" y="138303"/>
                  </a:lnTo>
                  <a:lnTo>
                    <a:pt x="486930" y="138303"/>
                  </a:lnTo>
                  <a:lnTo>
                    <a:pt x="490093" y="139560"/>
                  </a:lnTo>
                  <a:lnTo>
                    <a:pt x="494931" y="138303"/>
                  </a:lnTo>
                  <a:lnTo>
                    <a:pt x="496100" y="139560"/>
                  </a:lnTo>
                  <a:lnTo>
                    <a:pt x="496100" y="142240"/>
                  </a:lnTo>
                  <a:lnTo>
                    <a:pt x="494093" y="143344"/>
                  </a:lnTo>
                  <a:lnTo>
                    <a:pt x="488924" y="145224"/>
                  </a:lnTo>
                  <a:lnTo>
                    <a:pt x="488099" y="147116"/>
                  </a:lnTo>
                  <a:lnTo>
                    <a:pt x="488099" y="149009"/>
                  </a:lnTo>
                  <a:lnTo>
                    <a:pt x="488924" y="151676"/>
                  </a:lnTo>
                  <a:lnTo>
                    <a:pt x="490931" y="154673"/>
                  </a:lnTo>
                  <a:lnTo>
                    <a:pt x="490931" y="156565"/>
                  </a:lnTo>
                  <a:lnTo>
                    <a:pt x="492099" y="158445"/>
                  </a:lnTo>
                  <a:lnTo>
                    <a:pt x="492099" y="160337"/>
                  </a:lnTo>
                  <a:lnTo>
                    <a:pt x="490093" y="161442"/>
                  </a:lnTo>
                  <a:lnTo>
                    <a:pt x="482092" y="161442"/>
                  </a:lnTo>
                  <a:lnTo>
                    <a:pt x="472935" y="156565"/>
                  </a:lnTo>
                  <a:lnTo>
                    <a:pt x="468350" y="154673"/>
                  </a:lnTo>
                  <a:lnTo>
                    <a:pt x="463765" y="152781"/>
                  </a:lnTo>
                  <a:lnTo>
                    <a:pt x="459765" y="153568"/>
                  </a:lnTo>
                  <a:lnTo>
                    <a:pt x="459765" y="158445"/>
                  </a:lnTo>
                  <a:lnTo>
                    <a:pt x="460933" y="161442"/>
                  </a:lnTo>
                  <a:lnTo>
                    <a:pt x="461772" y="164109"/>
                  </a:lnTo>
                  <a:lnTo>
                    <a:pt x="460933" y="166001"/>
                  </a:lnTo>
                  <a:lnTo>
                    <a:pt x="457771" y="168986"/>
                  </a:lnTo>
                  <a:lnTo>
                    <a:pt x="450938" y="170878"/>
                  </a:lnTo>
                  <a:lnTo>
                    <a:pt x="444931" y="173558"/>
                  </a:lnTo>
                  <a:lnTo>
                    <a:pt x="440931" y="176542"/>
                  </a:lnTo>
                  <a:lnTo>
                    <a:pt x="435775" y="177330"/>
                  </a:lnTo>
                  <a:lnTo>
                    <a:pt x="429768" y="178435"/>
                  </a:lnTo>
                  <a:lnTo>
                    <a:pt x="425767" y="180314"/>
                  </a:lnTo>
                  <a:lnTo>
                    <a:pt x="425767" y="187871"/>
                  </a:lnTo>
                  <a:lnTo>
                    <a:pt x="428599" y="190550"/>
                  </a:lnTo>
                  <a:lnTo>
                    <a:pt x="431774" y="196215"/>
                  </a:lnTo>
                  <a:lnTo>
                    <a:pt x="431774" y="198577"/>
                  </a:lnTo>
                  <a:lnTo>
                    <a:pt x="428599" y="201091"/>
                  </a:lnTo>
                  <a:lnTo>
                    <a:pt x="424599" y="202349"/>
                  </a:lnTo>
                  <a:lnTo>
                    <a:pt x="421767" y="203136"/>
                  </a:lnTo>
                  <a:lnTo>
                    <a:pt x="414604" y="203136"/>
                  </a:lnTo>
                  <a:lnTo>
                    <a:pt x="403771" y="194322"/>
                  </a:lnTo>
                  <a:lnTo>
                    <a:pt x="401777" y="193535"/>
                  </a:lnTo>
                  <a:lnTo>
                    <a:pt x="394614" y="190550"/>
                  </a:lnTo>
                  <a:lnTo>
                    <a:pt x="389280" y="185978"/>
                  </a:lnTo>
                  <a:lnTo>
                    <a:pt x="384606" y="184886"/>
                  </a:lnTo>
                  <a:lnTo>
                    <a:pt x="381279" y="185978"/>
                  </a:lnTo>
                  <a:lnTo>
                    <a:pt x="378612" y="189763"/>
                  </a:lnTo>
                  <a:lnTo>
                    <a:pt x="378612" y="192430"/>
                  </a:lnTo>
                  <a:lnTo>
                    <a:pt x="379272" y="194322"/>
                  </a:lnTo>
                  <a:lnTo>
                    <a:pt x="384606" y="199199"/>
                  </a:lnTo>
                  <a:lnTo>
                    <a:pt x="388607" y="202349"/>
                  </a:lnTo>
                  <a:lnTo>
                    <a:pt x="392607" y="208800"/>
                  </a:lnTo>
                  <a:lnTo>
                    <a:pt x="398602" y="211785"/>
                  </a:lnTo>
                  <a:lnTo>
                    <a:pt x="402602" y="213677"/>
                  </a:lnTo>
                  <a:lnTo>
                    <a:pt x="403771" y="216357"/>
                  </a:lnTo>
                  <a:lnTo>
                    <a:pt x="406603" y="221234"/>
                  </a:lnTo>
                  <a:lnTo>
                    <a:pt x="408609" y="223126"/>
                  </a:lnTo>
                  <a:lnTo>
                    <a:pt x="409778" y="225793"/>
                  </a:lnTo>
                  <a:lnTo>
                    <a:pt x="409778" y="227685"/>
                  </a:lnTo>
                  <a:lnTo>
                    <a:pt x="406603" y="229565"/>
                  </a:lnTo>
                  <a:lnTo>
                    <a:pt x="396608" y="228790"/>
                  </a:lnTo>
                  <a:lnTo>
                    <a:pt x="393280" y="230670"/>
                  </a:lnTo>
                  <a:lnTo>
                    <a:pt x="392607" y="235242"/>
                  </a:lnTo>
                  <a:lnTo>
                    <a:pt x="393014" y="238226"/>
                  </a:lnTo>
                  <a:lnTo>
                    <a:pt x="392607" y="238226"/>
                  </a:lnTo>
                  <a:lnTo>
                    <a:pt x="378612" y="254431"/>
                  </a:lnTo>
                  <a:lnTo>
                    <a:pt x="373278" y="254431"/>
                  </a:lnTo>
                  <a:lnTo>
                    <a:pt x="372300" y="253326"/>
                  </a:lnTo>
                  <a:lnTo>
                    <a:pt x="370611" y="251447"/>
                  </a:lnTo>
                  <a:lnTo>
                    <a:pt x="367284" y="251447"/>
                  </a:lnTo>
                  <a:lnTo>
                    <a:pt x="363283" y="255219"/>
                  </a:lnTo>
                  <a:lnTo>
                    <a:pt x="361276" y="260883"/>
                  </a:lnTo>
                  <a:lnTo>
                    <a:pt x="361276" y="264033"/>
                  </a:lnTo>
                  <a:lnTo>
                    <a:pt x="363283" y="265925"/>
                  </a:lnTo>
                  <a:lnTo>
                    <a:pt x="364617" y="267804"/>
                  </a:lnTo>
                  <a:lnTo>
                    <a:pt x="367284" y="268439"/>
                  </a:lnTo>
                  <a:lnTo>
                    <a:pt x="368617" y="268439"/>
                  </a:lnTo>
                  <a:lnTo>
                    <a:pt x="370611" y="267804"/>
                  </a:lnTo>
                  <a:lnTo>
                    <a:pt x="371944" y="266547"/>
                  </a:lnTo>
                  <a:lnTo>
                    <a:pt x="372605" y="265925"/>
                  </a:lnTo>
                  <a:lnTo>
                    <a:pt x="374611" y="264655"/>
                  </a:lnTo>
                  <a:lnTo>
                    <a:pt x="376605" y="264655"/>
                  </a:lnTo>
                  <a:lnTo>
                    <a:pt x="381279" y="266547"/>
                  </a:lnTo>
                  <a:lnTo>
                    <a:pt x="381279" y="273469"/>
                  </a:lnTo>
                  <a:lnTo>
                    <a:pt x="380606" y="275361"/>
                  </a:lnTo>
                  <a:lnTo>
                    <a:pt x="378612" y="277876"/>
                  </a:lnTo>
                  <a:lnTo>
                    <a:pt x="374611" y="281025"/>
                  </a:lnTo>
                  <a:lnTo>
                    <a:pt x="367284" y="282917"/>
                  </a:lnTo>
                  <a:lnTo>
                    <a:pt x="362610" y="285902"/>
                  </a:lnTo>
                  <a:lnTo>
                    <a:pt x="362610" y="288582"/>
                  </a:lnTo>
                  <a:lnTo>
                    <a:pt x="364617" y="292354"/>
                  </a:lnTo>
                  <a:lnTo>
                    <a:pt x="366610" y="295351"/>
                  </a:lnTo>
                  <a:lnTo>
                    <a:pt x="369277" y="297230"/>
                  </a:lnTo>
                  <a:lnTo>
                    <a:pt x="374611" y="299910"/>
                  </a:lnTo>
                  <a:lnTo>
                    <a:pt x="379272" y="302895"/>
                  </a:lnTo>
                  <a:lnTo>
                    <a:pt x="383273" y="304787"/>
                  </a:lnTo>
                  <a:lnTo>
                    <a:pt x="382612" y="307467"/>
                  </a:lnTo>
                  <a:lnTo>
                    <a:pt x="380606" y="308559"/>
                  </a:lnTo>
                  <a:lnTo>
                    <a:pt x="374611" y="307467"/>
                  </a:lnTo>
                  <a:lnTo>
                    <a:pt x="367284" y="309346"/>
                  </a:lnTo>
                  <a:lnTo>
                    <a:pt x="358114" y="314223"/>
                  </a:lnTo>
                  <a:lnTo>
                    <a:pt x="353275" y="319887"/>
                  </a:lnTo>
                  <a:lnTo>
                    <a:pt x="350113" y="323672"/>
                  </a:lnTo>
                  <a:lnTo>
                    <a:pt x="347281" y="326809"/>
                  </a:lnTo>
                  <a:lnTo>
                    <a:pt x="345287" y="331216"/>
                  </a:lnTo>
                  <a:lnTo>
                    <a:pt x="339280" y="338150"/>
                  </a:lnTo>
                  <a:lnTo>
                    <a:pt x="336118" y="342544"/>
                  </a:lnTo>
                  <a:lnTo>
                    <a:pt x="351282" y="360807"/>
                  </a:lnTo>
                  <a:lnTo>
                    <a:pt x="352120" y="362686"/>
                  </a:lnTo>
                  <a:lnTo>
                    <a:pt x="352120" y="363791"/>
                  </a:lnTo>
                  <a:lnTo>
                    <a:pt x="349275" y="364578"/>
                  </a:lnTo>
                  <a:lnTo>
                    <a:pt x="348119" y="365683"/>
                  </a:lnTo>
                  <a:lnTo>
                    <a:pt x="344119" y="367563"/>
                  </a:lnTo>
                  <a:lnTo>
                    <a:pt x="339280" y="367563"/>
                  </a:lnTo>
                  <a:lnTo>
                    <a:pt x="333286" y="368350"/>
                  </a:lnTo>
                  <a:lnTo>
                    <a:pt x="331279" y="371348"/>
                  </a:lnTo>
                  <a:lnTo>
                    <a:pt x="331279" y="375119"/>
                  </a:lnTo>
                  <a:lnTo>
                    <a:pt x="334111" y="379691"/>
                  </a:lnTo>
                  <a:lnTo>
                    <a:pt x="335280" y="386448"/>
                  </a:lnTo>
                  <a:lnTo>
                    <a:pt x="335280" y="389128"/>
                  </a:lnTo>
                  <a:lnTo>
                    <a:pt x="333286" y="391020"/>
                  </a:lnTo>
                  <a:lnTo>
                    <a:pt x="327279" y="394004"/>
                  </a:lnTo>
                  <a:lnTo>
                    <a:pt x="316953" y="394004"/>
                  </a:lnTo>
                  <a:lnTo>
                    <a:pt x="314134" y="392899"/>
                  </a:lnTo>
                  <a:lnTo>
                    <a:pt x="312115" y="392112"/>
                  </a:lnTo>
                  <a:lnTo>
                    <a:pt x="310121" y="392112"/>
                  </a:lnTo>
                  <a:lnTo>
                    <a:pt x="308114" y="392899"/>
                  </a:lnTo>
                  <a:lnTo>
                    <a:pt x="304126" y="391020"/>
                  </a:lnTo>
                  <a:lnTo>
                    <a:pt x="278955" y="384568"/>
                  </a:lnTo>
                  <a:lnTo>
                    <a:pt x="263626" y="384568"/>
                  </a:lnTo>
                  <a:lnTo>
                    <a:pt x="259626" y="383463"/>
                  </a:lnTo>
                  <a:lnTo>
                    <a:pt x="254457" y="381571"/>
                  </a:lnTo>
                  <a:lnTo>
                    <a:pt x="246456" y="382676"/>
                  </a:lnTo>
                  <a:lnTo>
                    <a:pt x="246456" y="380784"/>
                  </a:lnTo>
                  <a:lnTo>
                    <a:pt x="244462" y="379691"/>
                  </a:lnTo>
                  <a:lnTo>
                    <a:pt x="242468" y="380784"/>
                  </a:lnTo>
                  <a:lnTo>
                    <a:pt x="239636" y="381571"/>
                  </a:lnTo>
                  <a:lnTo>
                    <a:pt x="234467" y="380784"/>
                  </a:lnTo>
                  <a:lnTo>
                    <a:pt x="231635" y="382676"/>
                  </a:lnTo>
                  <a:lnTo>
                    <a:pt x="225628" y="382676"/>
                  </a:lnTo>
                  <a:lnTo>
                    <a:pt x="222465" y="384568"/>
                  </a:lnTo>
                  <a:lnTo>
                    <a:pt x="218465" y="385356"/>
                  </a:lnTo>
                  <a:lnTo>
                    <a:pt x="211302" y="388340"/>
                  </a:lnTo>
                  <a:lnTo>
                    <a:pt x="207302" y="392112"/>
                  </a:lnTo>
                  <a:lnTo>
                    <a:pt x="206463" y="392112"/>
                  </a:lnTo>
                  <a:lnTo>
                    <a:pt x="205295" y="392899"/>
                  </a:lnTo>
                  <a:lnTo>
                    <a:pt x="204470" y="396684"/>
                  </a:lnTo>
                  <a:lnTo>
                    <a:pt x="202463" y="401561"/>
                  </a:lnTo>
                  <a:lnTo>
                    <a:pt x="201002" y="406590"/>
                  </a:lnTo>
                  <a:lnTo>
                    <a:pt x="200469" y="406590"/>
                  </a:lnTo>
                  <a:lnTo>
                    <a:pt x="199301" y="410375"/>
                  </a:lnTo>
                  <a:lnTo>
                    <a:pt x="196469" y="418706"/>
                  </a:lnTo>
                  <a:lnTo>
                    <a:pt x="195300" y="429247"/>
                  </a:lnTo>
                  <a:lnTo>
                    <a:pt x="196469" y="433031"/>
                  </a:lnTo>
                  <a:lnTo>
                    <a:pt x="196469" y="438696"/>
                  </a:lnTo>
                  <a:lnTo>
                    <a:pt x="197307" y="449237"/>
                  </a:lnTo>
                  <a:lnTo>
                    <a:pt x="198462" y="455688"/>
                  </a:lnTo>
                  <a:lnTo>
                    <a:pt x="203301" y="470001"/>
                  </a:lnTo>
                  <a:lnTo>
                    <a:pt x="206463" y="473938"/>
                  </a:lnTo>
                  <a:lnTo>
                    <a:pt x="209296" y="477710"/>
                  </a:lnTo>
                  <a:lnTo>
                    <a:pt x="211302" y="481495"/>
                  </a:lnTo>
                  <a:lnTo>
                    <a:pt x="212471" y="494715"/>
                  </a:lnTo>
                  <a:lnTo>
                    <a:pt x="214464" y="507136"/>
                  </a:lnTo>
                  <a:lnTo>
                    <a:pt x="212471" y="511708"/>
                  </a:lnTo>
                  <a:lnTo>
                    <a:pt x="212471" y="518464"/>
                  </a:lnTo>
                  <a:lnTo>
                    <a:pt x="215303" y="531685"/>
                  </a:lnTo>
                  <a:lnTo>
                    <a:pt x="222465" y="544271"/>
                  </a:lnTo>
                  <a:lnTo>
                    <a:pt x="225628" y="548055"/>
                  </a:lnTo>
                  <a:lnTo>
                    <a:pt x="229628" y="552462"/>
                  </a:lnTo>
                  <a:lnTo>
                    <a:pt x="233629" y="566940"/>
                  </a:lnTo>
                  <a:lnTo>
                    <a:pt x="234467" y="576376"/>
                  </a:lnTo>
                  <a:lnTo>
                    <a:pt x="240461" y="576376"/>
                  </a:lnTo>
                  <a:lnTo>
                    <a:pt x="240461" y="574484"/>
                  </a:lnTo>
                  <a:lnTo>
                    <a:pt x="241630" y="569925"/>
                  </a:lnTo>
                  <a:lnTo>
                    <a:pt x="241630" y="566153"/>
                  </a:lnTo>
                  <a:lnTo>
                    <a:pt x="239623" y="558279"/>
                  </a:lnTo>
                  <a:lnTo>
                    <a:pt x="234467" y="548678"/>
                  </a:lnTo>
                  <a:lnTo>
                    <a:pt x="231635" y="544271"/>
                  </a:lnTo>
                  <a:lnTo>
                    <a:pt x="228460" y="538607"/>
                  </a:lnTo>
                  <a:lnTo>
                    <a:pt x="224459" y="532790"/>
                  </a:lnTo>
                  <a:lnTo>
                    <a:pt x="221297" y="527126"/>
                  </a:lnTo>
                  <a:lnTo>
                    <a:pt x="220472" y="516585"/>
                  </a:lnTo>
                  <a:lnTo>
                    <a:pt x="218465" y="501472"/>
                  </a:lnTo>
                  <a:lnTo>
                    <a:pt x="217297" y="481495"/>
                  </a:lnTo>
                  <a:lnTo>
                    <a:pt x="216471" y="474573"/>
                  </a:lnTo>
                  <a:lnTo>
                    <a:pt x="214464" y="472681"/>
                  </a:lnTo>
                  <a:lnTo>
                    <a:pt x="209296" y="470789"/>
                  </a:lnTo>
                  <a:lnTo>
                    <a:pt x="210464" y="470001"/>
                  </a:lnTo>
                  <a:lnTo>
                    <a:pt x="211302" y="468122"/>
                  </a:lnTo>
                  <a:lnTo>
                    <a:pt x="211302" y="465124"/>
                  </a:lnTo>
                  <a:lnTo>
                    <a:pt x="208470" y="458673"/>
                  </a:lnTo>
                  <a:lnTo>
                    <a:pt x="204470" y="449237"/>
                  </a:lnTo>
                  <a:lnTo>
                    <a:pt x="204520" y="429247"/>
                  </a:lnTo>
                  <a:lnTo>
                    <a:pt x="205295" y="416039"/>
                  </a:lnTo>
                  <a:lnTo>
                    <a:pt x="206463" y="410375"/>
                  </a:lnTo>
                  <a:lnTo>
                    <a:pt x="206883" y="408482"/>
                  </a:lnTo>
                  <a:lnTo>
                    <a:pt x="207302" y="408482"/>
                  </a:lnTo>
                  <a:lnTo>
                    <a:pt x="207302" y="406590"/>
                  </a:lnTo>
                  <a:lnTo>
                    <a:pt x="210464" y="404710"/>
                  </a:lnTo>
                  <a:lnTo>
                    <a:pt x="210464" y="398564"/>
                  </a:lnTo>
                  <a:lnTo>
                    <a:pt x="212471" y="399669"/>
                  </a:lnTo>
                  <a:lnTo>
                    <a:pt x="214464" y="399669"/>
                  </a:lnTo>
                  <a:lnTo>
                    <a:pt x="216471" y="400456"/>
                  </a:lnTo>
                  <a:lnTo>
                    <a:pt x="217297" y="399669"/>
                  </a:lnTo>
                  <a:lnTo>
                    <a:pt x="216471" y="397776"/>
                  </a:lnTo>
                  <a:lnTo>
                    <a:pt x="212471" y="396684"/>
                  </a:lnTo>
                  <a:lnTo>
                    <a:pt x="209296" y="394792"/>
                  </a:lnTo>
                  <a:lnTo>
                    <a:pt x="211302" y="392112"/>
                  </a:lnTo>
                  <a:lnTo>
                    <a:pt x="221297" y="386448"/>
                  </a:lnTo>
                  <a:lnTo>
                    <a:pt x="227634" y="385356"/>
                  </a:lnTo>
                  <a:lnTo>
                    <a:pt x="231635" y="385356"/>
                  </a:lnTo>
                  <a:lnTo>
                    <a:pt x="234467" y="384568"/>
                  </a:lnTo>
                  <a:lnTo>
                    <a:pt x="240461" y="384568"/>
                  </a:lnTo>
                  <a:lnTo>
                    <a:pt x="239636" y="385356"/>
                  </a:lnTo>
                  <a:lnTo>
                    <a:pt x="237629" y="386448"/>
                  </a:lnTo>
                  <a:lnTo>
                    <a:pt x="235635" y="386448"/>
                  </a:lnTo>
                  <a:lnTo>
                    <a:pt x="234467" y="387235"/>
                  </a:lnTo>
                  <a:lnTo>
                    <a:pt x="237629" y="388340"/>
                  </a:lnTo>
                  <a:lnTo>
                    <a:pt x="235635" y="390232"/>
                  </a:lnTo>
                  <a:lnTo>
                    <a:pt x="236461" y="392112"/>
                  </a:lnTo>
                  <a:lnTo>
                    <a:pt x="249631" y="384568"/>
                  </a:lnTo>
                  <a:lnTo>
                    <a:pt x="252463" y="384568"/>
                  </a:lnTo>
                  <a:lnTo>
                    <a:pt x="252463" y="385356"/>
                  </a:lnTo>
                  <a:lnTo>
                    <a:pt x="249631" y="387235"/>
                  </a:lnTo>
                  <a:lnTo>
                    <a:pt x="248462" y="389128"/>
                  </a:lnTo>
                  <a:lnTo>
                    <a:pt x="250456" y="390232"/>
                  </a:lnTo>
                  <a:lnTo>
                    <a:pt x="252463" y="390232"/>
                  </a:lnTo>
                  <a:lnTo>
                    <a:pt x="258965" y="388340"/>
                  </a:lnTo>
                  <a:lnTo>
                    <a:pt x="261632" y="389128"/>
                  </a:lnTo>
                  <a:lnTo>
                    <a:pt x="262966" y="391020"/>
                  </a:lnTo>
                  <a:lnTo>
                    <a:pt x="286956" y="391020"/>
                  </a:lnTo>
                  <a:lnTo>
                    <a:pt x="296125" y="392112"/>
                  </a:lnTo>
                  <a:lnTo>
                    <a:pt x="308114" y="394792"/>
                  </a:lnTo>
                  <a:lnTo>
                    <a:pt x="308114" y="394360"/>
                  </a:lnTo>
                  <a:lnTo>
                    <a:pt x="316953" y="395897"/>
                  </a:lnTo>
                  <a:lnTo>
                    <a:pt x="322948" y="395897"/>
                  </a:lnTo>
                  <a:lnTo>
                    <a:pt x="329285" y="396684"/>
                  </a:lnTo>
                  <a:lnTo>
                    <a:pt x="334111" y="394004"/>
                  </a:lnTo>
                  <a:lnTo>
                    <a:pt x="338112" y="392899"/>
                  </a:lnTo>
                  <a:lnTo>
                    <a:pt x="341287" y="392899"/>
                  </a:lnTo>
                  <a:lnTo>
                    <a:pt x="347281" y="394792"/>
                  </a:lnTo>
                  <a:lnTo>
                    <a:pt x="354114" y="396684"/>
                  </a:lnTo>
                  <a:lnTo>
                    <a:pt x="361276" y="400456"/>
                  </a:lnTo>
                  <a:lnTo>
                    <a:pt x="364617" y="400456"/>
                  </a:lnTo>
                  <a:lnTo>
                    <a:pt x="371284" y="401561"/>
                  </a:lnTo>
                  <a:lnTo>
                    <a:pt x="374611" y="401561"/>
                  </a:lnTo>
                  <a:lnTo>
                    <a:pt x="378612" y="403440"/>
                  </a:lnTo>
                  <a:lnTo>
                    <a:pt x="380606" y="403440"/>
                  </a:lnTo>
                  <a:lnTo>
                    <a:pt x="383273" y="404710"/>
                  </a:lnTo>
                  <a:lnTo>
                    <a:pt x="382612" y="405333"/>
                  </a:lnTo>
                  <a:lnTo>
                    <a:pt x="383273" y="406590"/>
                  </a:lnTo>
                  <a:lnTo>
                    <a:pt x="385279" y="407225"/>
                  </a:lnTo>
                  <a:lnTo>
                    <a:pt x="386613" y="407225"/>
                  </a:lnTo>
                  <a:lnTo>
                    <a:pt x="387273" y="406590"/>
                  </a:lnTo>
                  <a:lnTo>
                    <a:pt x="388607" y="405333"/>
                  </a:lnTo>
                  <a:lnTo>
                    <a:pt x="390613" y="406590"/>
                  </a:lnTo>
                  <a:lnTo>
                    <a:pt x="392607" y="406590"/>
                  </a:lnTo>
                  <a:lnTo>
                    <a:pt x="392607" y="405333"/>
                  </a:lnTo>
                  <a:lnTo>
                    <a:pt x="392607" y="404710"/>
                  </a:lnTo>
                  <a:lnTo>
                    <a:pt x="394614" y="404710"/>
                  </a:lnTo>
                  <a:lnTo>
                    <a:pt x="396608" y="405333"/>
                  </a:lnTo>
                  <a:lnTo>
                    <a:pt x="398602" y="408482"/>
                  </a:lnTo>
                  <a:lnTo>
                    <a:pt x="399173" y="408482"/>
                  </a:lnTo>
                  <a:lnTo>
                    <a:pt x="399770" y="409270"/>
                  </a:lnTo>
                  <a:lnTo>
                    <a:pt x="400608" y="411162"/>
                  </a:lnTo>
                  <a:lnTo>
                    <a:pt x="401777" y="416039"/>
                  </a:lnTo>
                  <a:lnTo>
                    <a:pt x="399770" y="420598"/>
                  </a:lnTo>
                  <a:lnTo>
                    <a:pt x="398602" y="424370"/>
                  </a:lnTo>
                  <a:lnTo>
                    <a:pt x="400608" y="427367"/>
                  </a:lnTo>
                  <a:lnTo>
                    <a:pt x="397776" y="431139"/>
                  </a:lnTo>
                  <a:lnTo>
                    <a:pt x="400608" y="434911"/>
                  </a:lnTo>
                  <a:lnTo>
                    <a:pt x="402602" y="442468"/>
                  </a:lnTo>
                  <a:lnTo>
                    <a:pt x="403771" y="451916"/>
                  </a:lnTo>
                  <a:lnTo>
                    <a:pt x="409778" y="463245"/>
                  </a:lnTo>
                  <a:lnTo>
                    <a:pt x="409778" y="468909"/>
                  </a:lnTo>
                  <a:lnTo>
                    <a:pt x="403771" y="483387"/>
                  </a:lnTo>
                  <a:lnTo>
                    <a:pt x="395274" y="497700"/>
                  </a:lnTo>
                  <a:lnTo>
                    <a:pt x="391274" y="503364"/>
                  </a:lnTo>
                  <a:lnTo>
                    <a:pt x="390613" y="505256"/>
                  </a:lnTo>
                  <a:lnTo>
                    <a:pt x="388607" y="503364"/>
                  </a:lnTo>
                  <a:lnTo>
                    <a:pt x="387273" y="501472"/>
                  </a:lnTo>
                  <a:lnTo>
                    <a:pt x="388607" y="499592"/>
                  </a:lnTo>
                  <a:lnTo>
                    <a:pt x="385279" y="499592"/>
                  </a:lnTo>
                  <a:lnTo>
                    <a:pt x="384810" y="502259"/>
                  </a:lnTo>
                  <a:lnTo>
                    <a:pt x="384733" y="515480"/>
                  </a:lnTo>
                  <a:lnTo>
                    <a:pt x="385279" y="527126"/>
                  </a:lnTo>
                  <a:lnTo>
                    <a:pt x="389280" y="533577"/>
                  </a:lnTo>
                  <a:lnTo>
                    <a:pt x="396608" y="539242"/>
                  </a:lnTo>
                  <a:lnTo>
                    <a:pt x="404609" y="542391"/>
                  </a:lnTo>
                  <a:lnTo>
                    <a:pt x="414604" y="543013"/>
                  </a:lnTo>
                  <a:lnTo>
                    <a:pt x="429768" y="543013"/>
                  </a:lnTo>
                  <a:lnTo>
                    <a:pt x="434936" y="544271"/>
                  </a:lnTo>
                  <a:lnTo>
                    <a:pt x="449770" y="544271"/>
                  </a:lnTo>
                  <a:lnTo>
                    <a:pt x="452170" y="542391"/>
                  </a:lnTo>
                  <a:lnTo>
                    <a:pt x="453771" y="541134"/>
                  </a:lnTo>
                  <a:lnTo>
                    <a:pt x="458927" y="533577"/>
                  </a:lnTo>
                  <a:lnTo>
                    <a:pt x="466102" y="527913"/>
                  </a:lnTo>
                  <a:lnTo>
                    <a:pt x="478929" y="519252"/>
                  </a:lnTo>
                  <a:lnTo>
                    <a:pt x="492099" y="507136"/>
                  </a:lnTo>
                  <a:lnTo>
                    <a:pt x="494093" y="505256"/>
                  </a:lnTo>
                  <a:lnTo>
                    <a:pt x="513422" y="501472"/>
                  </a:lnTo>
                  <a:lnTo>
                    <a:pt x="524256" y="500380"/>
                  </a:lnTo>
                  <a:lnTo>
                    <a:pt x="533425" y="497700"/>
                  </a:lnTo>
                  <a:lnTo>
                    <a:pt x="544588" y="490931"/>
                  </a:lnTo>
                  <a:lnTo>
                    <a:pt x="554583" y="486371"/>
                  </a:lnTo>
                  <a:lnTo>
                    <a:pt x="563422" y="484479"/>
                  </a:lnTo>
                  <a:lnTo>
                    <a:pt x="567423" y="483387"/>
                  </a:lnTo>
                  <a:lnTo>
                    <a:pt x="571754" y="480237"/>
                  </a:lnTo>
                  <a:lnTo>
                    <a:pt x="577748" y="478345"/>
                  </a:lnTo>
                  <a:lnTo>
                    <a:pt x="580580" y="477710"/>
                  </a:lnTo>
                  <a:lnTo>
                    <a:pt x="589749" y="481495"/>
                  </a:lnTo>
                  <a:lnTo>
                    <a:pt x="598576" y="486371"/>
                  </a:lnTo>
                  <a:lnTo>
                    <a:pt x="603745" y="488264"/>
                  </a:lnTo>
                  <a:lnTo>
                    <a:pt x="609079" y="489051"/>
                  </a:lnTo>
                  <a:lnTo>
                    <a:pt x="617740" y="492823"/>
                  </a:lnTo>
                  <a:lnTo>
                    <a:pt x="623747" y="494715"/>
                  </a:lnTo>
                  <a:lnTo>
                    <a:pt x="625741" y="496595"/>
                  </a:lnTo>
                  <a:lnTo>
                    <a:pt x="631748" y="501472"/>
                  </a:lnTo>
                  <a:lnTo>
                    <a:pt x="635076" y="503364"/>
                  </a:lnTo>
                  <a:lnTo>
                    <a:pt x="646239" y="507923"/>
                  </a:lnTo>
                  <a:lnTo>
                    <a:pt x="650240" y="510921"/>
                  </a:lnTo>
                  <a:lnTo>
                    <a:pt x="657072" y="515480"/>
                  </a:lnTo>
                  <a:lnTo>
                    <a:pt x="662241" y="519252"/>
                  </a:lnTo>
                  <a:lnTo>
                    <a:pt x="664235" y="519252"/>
                  </a:lnTo>
                  <a:lnTo>
                    <a:pt x="666242" y="521144"/>
                  </a:lnTo>
                  <a:lnTo>
                    <a:pt x="667067" y="522249"/>
                  </a:lnTo>
                  <a:lnTo>
                    <a:pt x="668235" y="521144"/>
                  </a:lnTo>
                  <a:lnTo>
                    <a:pt x="668235" y="509028"/>
                  </a:lnTo>
                  <a:lnTo>
                    <a:pt x="665073" y="507136"/>
                  </a:lnTo>
                  <a:lnTo>
                    <a:pt x="659066" y="507136"/>
                  </a:lnTo>
                  <a:lnTo>
                    <a:pt x="659066" y="505256"/>
                  </a:lnTo>
                  <a:lnTo>
                    <a:pt x="660234" y="503364"/>
                  </a:lnTo>
                  <a:lnTo>
                    <a:pt x="667067" y="501472"/>
                  </a:lnTo>
                  <a:lnTo>
                    <a:pt x="668235" y="501472"/>
                  </a:lnTo>
                  <a:lnTo>
                    <a:pt x="668235" y="49959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8" name="object 3648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6630964" y="3569605"/>
              <a:ext cx="84488" cy="137683"/>
            </a:xfrm>
            <a:prstGeom prst="rect">
              <a:avLst/>
            </a:prstGeom>
          </p:spPr>
        </p:pic>
        <p:sp>
          <p:nvSpPr>
            <p:cNvPr id="3649" name="object 3649"/>
            <p:cNvSpPr/>
            <p:nvPr/>
          </p:nvSpPr>
          <p:spPr>
            <a:xfrm>
              <a:off x="5911558" y="3705402"/>
              <a:ext cx="901700" cy="1177290"/>
            </a:xfrm>
            <a:custGeom>
              <a:avLst/>
              <a:gdLst/>
              <a:ahLst/>
              <a:cxnLst/>
              <a:rect l="l" t="t" r="r" b="b"/>
              <a:pathLst>
                <a:path w="901700" h="1177289">
                  <a:moveTo>
                    <a:pt x="74320" y="0"/>
                  </a:moveTo>
                  <a:lnTo>
                    <a:pt x="56324" y="0"/>
                  </a:lnTo>
                  <a:lnTo>
                    <a:pt x="51155" y="2997"/>
                  </a:lnTo>
                  <a:lnTo>
                    <a:pt x="38328" y="7556"/>
                  </a:lnTo>
                  <a:lnTo>
                    <a:pt x="25996" y="11328"/>
                  </a:lnTo>
                  <a:lnTo>
                    <a:pt x="8001" y="18884"/>
                  </a:lnTo>
                  <a:lnTo>
                    <a:pt x="0" y="25654"/>
                  </a:lnTo>
                  <a:lnTo>
                    <a:pt x="0" y="31318"/>
                  </a:lnTo>
                  <a:lnTo>
                    <a:pt x="838" y="30213"/>
                  </a:lnTo>
                  <a:lnTo>
                    <a:pt x="9169" y="23761"/>
                  </a:lnTo>
                  <a:lnTo>
                    <a:pt x="44323" y="10541"/>
                  </a:lnTo>
                  <a:lnTo>
                    <a:pt x="56324" y="4876"/>
                  </a:lnTo>
                  <a:lnTo>
                    <a:pt x="72326" y="1104"/>
                  </a:lnTo>
                  <a:lnTo>
                    <a:pt x="74320" y="0"/>
                  </a:lnTo>
                  <a:close/>
                </a:path>
                <a:path w="901700" h="1177289">
                  <a:moveTo>
                    <a:pt x="120815" y="314236"/>
                  </a:moveTo>
                  <a:lnTo>
                    <a:pt x="117652" y="296456"/>
                  </a:lnTo>
                  <a:lnTo>
                    <a:pt x="114820" y="285127"/>
                  </a:lnTo>
                  <a:lnTo>
                    <a:pt x="113652" y="274586"/>
                  </a:lnTo>
                  <a:lnTo>
                    <a:pt x="111645" y="268922"/>
                  </a:lnTo>
                  <a:lnTo>
                    <a:pt x="109651" y="256489"/>
                  </a:lnTo>
                  <a:lnTo>
                    <a:pt x="109651" y="250037"/>
                  </a:lnTo>
                  <a:lnTo>
                    <a:pt x="106819" y="241223"/>
                  </a:lnTo>
                  <a:lnTo>
                    <a:pt x="93649" y="225018"/>
                  </a:lnTo>
                  <a:lnTo>
                    <a:pt x="89649" y="222338"/>
                  </a:lnTo>
                  <a:lnTo>
                    <a:pt x="87655" y="217462"/>
                  </a:lnTo>
                  <a:lnTo>
                    <a:pt x="85648" y="215582"/>
                  </a:lnTo>
                  <a:lnTo>
                    <a:pt x="82321" y="213690"/>
                  </a:lnTo>
                  <a:lnTo>
                    <a:pt x="80327" y="209130"/>
                  </a:lnTo>
                  <a:lnTo>
                    <a:pt x="74320" y="203466"/>
                  </a:lnTo>
                  <a:lnTo>
                    <a:pt x="67157" y="193700"/>
                  </a:lnTo>
                  <a:lnTo>
                    <a:pt x="65151" y="189928"/>
                  </a:lnTo>
                  <a:lnTo>
                    <a:pt x="65151" y="187248"/>
                  </a:lnTo>
                  <a:lnTo>
                    <a:pt x="59156" y="177812"/>
                  </a:lnTo>
                  <a:lnTo>
                    <a:pt x="52324" y="170256"/>
                  </a:lnTo>
                  <a:lnTo>
                    <a:pt x="50723" y="168998"/>
                  </a:lnTo>
                  <a:lnTo>
                    <a:pt x="51155" y="168998"/>
                  </a:lnTo>
                  <a:lnTo>
                    <a:pt x="42329" y="162547"/>
                  </a:lnTo>
                  <a:lnTo>
                    <a:pt x="33997" y="152793"/>
                  </a:lnTo>
                  <a:lnTo>
                    <a:pt x="27990" y="142570"/>
                  </a:lnTo>
                  <a:lnTo>
                    <a:pt x="27165" y="135013"/>
                  </a:lnTo>
                  <a:lnTo>
                    <a:pt x="21996" y="127457"/>
                  </a:lnTo>
                  <a:lnTo>
                    <a:pt x="21158" y="120688"/>
                  </a:lnTo>
                  <a:lnTo>
                    <a:pt x="17157" y="113144"/>
                  </a:lnTo>
                  <a:lnTo>
                    <a:pt x="16002" y="108102"/>
                  </a:lnTo>
                  <a:lnTo>
                    <a:pt x="13169" y="103543"/>
                  </a:lnTo>
                  <a:lnTo>
                    <a:pt x="5994" y="90322"/>
                  </a:lnTo>
                  <a:lnTo>
                    <a:pt x="1993" y="82765"/>
                  </a:lnTo>
                  <a:lnTo>
                    <a:pt x="0" y="77889"/>
                  </a:lnTo>
                  <a:lnTo>
                    <a:pt x="0" y="93002"/>
                  </a:lnTo>
                  <a:lnTo>
                    <a:pt x="3162" y="99771"/>
                  </a:lnTo>
                  <a:lnTo>
                    <a:pt x="7162" y="104330"/>
                  </a:lnTo>
                  <a:lnTo>
                    <a:pt x="11163" y="113144"/>
                  </a:lnTo>
                  <a:lnTo>
                    <a:pt x="11163" y="116128"/>
                  </a:lnTo>
                  <a:lnTo>
                    <a:pt x="12001" y="123685"/>
                  </a:lnTo>
                  <a:lnTo>
                    <a:pt x="13995" y="133121"/>
                  </a:lnTo>
                  <a:lnTo>
                    <a:pt x="21996" y="143357"/>
                  </a:lnTo>
                  <a:lnTo>
                    <a:pt x="29159" y="155778"/>
                  </a:lnTo>
                  <a:lnTo>
                    <a:pt x="36322" y="164439"/>
                  </a:lnTo>
                  <a:lnTo>
                    <a:pt x="40322" y="168998"/>
                  </a:lnTo>
                  <a:lnTo>
                    <a:pt x="40868" y="168998"/>
                  </a:lnTo>
                  <a:lnTo>
                    <a:pt x="44323" y="172770"/>
                  </a:lnTo>
                  <a:lnTo>
                    <a:pt x="52324" y="179705"/>
                  </a:lnTo>
                  <a:lnTo>
                    <a:pt x="55156" y="183476"/>
                  </a:lnTo>
                  <a:lnTo>
                    <a:pt x="60325" y="185991"/>
                  </a:lnTo>
                  <a:lnTo>
                    <a:pt x="64325" y="196697"/>
                  </a:lnTo>
                  <a:lnTo>
                    <a:pt x="64325" y="198577"/>
                  </a:lnTo>
                  <a:lnTo>
                    <a:pt x="67157" y="201574"/>
                  </a:lnTo>
                  <a:lnTo>
                    <a:pt x="69151" y="205346"/>
                  </a:lnTo>
                  <a:lnTo>
                    <a:pt x="72326" y="208026"/>
                  </a:lnTo>
                  <a:lnTo>
                    <a:pt x="75653" y="212902"/>
                  </a:lnTo>
                  <a:lnTo>
                    <a:pt x="76327" y="217462"/>
                  </a:lnTo>
                  <a:lnTo>
                    <a:pt x="77660" y="218567"/>
                  </a:lnTo>
                  <a:lnTo>
                    <a:pt x="81648" y="220459"/>
                  </a:lnTo>
                  <a:lnTo>
                    <a:pt x="82321" y="223126"/>
                  </a:lnTo>
                  <a:lnTo>
                    <a:pt x="86321" y="223126"/>
                  </a:lnTo>
                  <a:lnTo>
                    <a:pt x="86321" y="225018"/>
                  </a:lnTo>
                  <a:lnTo>
                    <a:pt x="87655" y="226910"/>
                  </a:lnTo>
                  <a:lnTo>
                    <a:pt x="91655" y="228003"/>
                  </a:lnTo>
                  <a:lnTo>
                    <a:pt x="91655" y="231787"/>
                  </a:lnTo>
                  <a:lnTo>
                    <a:pt x="95656" y="235559"/>
                  </a:lnTo>
                  <a:lnTo>
                    <a:pt x="101650" y="244995"/>
                  </a:lnTo>
                  <a:lnTo>
                    <a:pt x="103657" y="251929"/>
                  </a:lnTo>
                  <a:lnTo>
                    <a:pt x="103657" y="265137"/>
                  </a:lnTo>
                  <a:lnTo>
                    <a:pt x="105651" y="267030"/>
                  </a:lnTo>
                  <a:lnTo>
                    <a:pt x="105651" y="267817"/>
                  </a:lnTo>
                  <a:lnTo>
                    <a:pt x="104317" y="268922"/>
                  </a:lnTo>
                  <a:lnTo>
                    <a:pt x="103657" y="267817"/>
                  </a:lnTo>
                  <a:lnTo>
                    <a:pt x="102323" y="267817"/>
                  </a:lnTo>
                  <a:lnTo>
                    <a:pt x="102323" y="267030"/>
                  </a:lnTo>
                  <a:lnTo>
                    <a:pt x="100317" y="265925"/>
                  </a:lnTo>
                  <a:lnTo>
                    <a:pt x="99656" y="265925"/>
                  </a:lnTo>
                  <a:lnTo>
                    <a:pt x="99656" y="267817"/>
                  </a:lnTo>
                  <a:lnTo>
                    <a:pt x="101650" y="271589"/>
                  </a:lnTo>
                  <a:lnTo>
                    <a:pt x="107645" y="280250"/>
                  </a:lnTo>
                  <a:lnTo>
                    <a:pt x="107645" y="284022"/>
                  </a:lnTo>
                  <a:lnTo>
                    <a:pt x="111645" y="306679"/>
                  </a:lnTo>
                  <a:lnTo>
                    <a:pt x="114820" y="314236"/>
                  </a:lnTo>
                  <a:lnTo>
                    <a:pt x="114820" y="320370"/>
                  </a:lnTo>
                  <a:lnTo>
                    <a:pt x="113652" y="329819"/>
                  </a:lnTo>
                  <a:lnTo>
                    <a:pt x="111518" y="335483"/>
                  </a:lnTo>
                  <a:lnTo>
                    <a:pt x="110820" y="335483"/>
                  </a:lnTo>
                  <a:lnTo>
                    <a:pt x="107645" y="343027"/>
                  </a:lnTo>
                  <a:lnTo>
                    <a:pt x="104317" y="352475"/>
                  </a:lnTo>
                  <a:lnTo>
                    <a:pt x="101650" y="359244"/>
                  </a:lnTo>
                  <a:lnTo>
                    <a:pt x="95656" y="366788"/>
                  </a:lnTo>
                  <a:lnTo>
                    <a:pt x="88315" y="372452"/>
                  </a:lnTo>
                  <a:lnTo>
                    <a:pt x="79654" y="382054"/>
                  </a:lnTo>
                  <a:lnTo>
                    <a:pt x="73660" y="386461"/>
                  </a:lnTo>
                  <a:lnTo>
                    <a:pt x="70319" y="387718"/>
                  </a:lnTo>
                  <a:lnTo>
                    <a:pt x="63157" y="385826"/>
                  </a:lnTo>
                  <a:lnTo>
                    <a:pt x="57162" y="380796"/>
                  </a:lnTo>
                  <a:lnTo>
                    <a:pt x="54330" y="380161"/>
                  </a:lnTo>
                  <a:lnTo>
                    <a:pt x="47155" y="380161"/>
                  </a:lnTo>
                  <a:lnTo>
                    <a:pt x="43154" y="380796"/>
                  </a:lnTo>
                  <a:lnTo>
                    <a:pt x="23164" y="382689"/>
                  </a:lnTo>
                  <a:lnTo>
                    <a:pt x="5994" y="384568"/>
                  </a:lnTo>
                  <a:lnTo>
                    <a:pt x="0" y="386461"/>
                  </a:lnTo>
                  <a:lnTo>
                    <a:pt x="0" y="393382"/>
                  </a:lnTo>
                  <a:lnTo>
                    <a:pt x="7162" y="393382"/>
                  </a:lnTo>
                  <a:lnTo>
                    <a:pt x="15163" y="391502"/>
                  </a:lnTo>
                  <a:lnTo>
                    <a:pt x="41160" y="389610"/>
                  </a:lnTo>
                  <a:lnTo>
                    <a:pt x="41160" y="390232"/>
                  </a:lnTo>
                  <a:lnTo>
                    <a:pt x="40322" y="393382"/>
                  </a:lnTo>
                  <a:lnTo>
                    <a:pt x="43154" y="394017"/>
                  </a:lnTo>
                  <a:lnTo>
                    <a:pt x="46329" y="394017"/>
                  </a:lnTo>
                  <a:lnTo>
                    <a:pt x="51155" y="391502"/>
                  </a:lnTo>
                  <a:lnTo>
                    <a:pt x="54330" y="389610"/>
                  </a:lnTo>
                  <a:lnTo>
                    <a:pt x="60325" y="390232"/>
                  </a:lnTo>
                  <a:lnTo>
                    <a:pt x="65151" y="392125"/>
                  </a:lnTo>
                  <a:lnTo>
                    <a:pt x="67157" y="391502"/>
                  </a:lnTo>
                  <a:lnTo>
                    <a:pt x="70319" y="389610"/>
                  </a:lnTo>
                  <a:lnTo>
                    <a:pt x="74320" y="388353"/>
                  </a:lnTo>
                  <a:lnTo>
                    <a:pt x="78320" y="387718"/>
                  </a:lnTo>
                  <a:lnTo>
                    <a:pt x="83654" y="384568"/>
                  </a:lnTo>
                  <a:lnTo>
                    <a:pt x="87655" y="380796"/>
                  </a:lnTo>
                  <a:lnTo>
                    <a:pt x="88315" y="378904"/>
                  </a:lnTo>
                  <a:lnTo>
                    <a:pt x="93649" y="374497"/>
                  </a:lnTo>
                  <a:lnTo>
                    <a:pt x="97650" y="369468"/>
                  </a:lnTo>
                  <a:lnTo>
                    <a:pt x="100317" y="366788"/>
                  </a:lnTo>
                  <a:lnTo>
                    <a:pt x="102323" y="364909"/>
                  </a:lnTo>
                  <a:lnTo>
                    <a:pt x="108813" y="353263"/>
                  </a:lnTo>
                  <a:lnTo>
                    <a:pt x="115646" y="341934"/>
                  </a:lnTo>
                  <a:lnTo>
                    <a:pt x="115646" y="339255"/>
                  </a:lnTo>
                  <a:lnTo>
                    <a:pt x="116814" y="338150"/>
                  </a:lnTo>
                  <a:lnTo>
                    <a:pt x="118821" y="338150"/>
                  </a:lnTo>
                  <a:lnTo>
                    <a:pt x="119646" y="337362"/>
                  </a:lnTo>
                  <a:lnTo>
                    <a:pt x="118821" y="336270"/>
                  </a:lnTo>
                  <a:lnTo>
                    <a:pt x="115646" y="335483"/>
                  </a:lnTo>
                  <a:lnTo>
                    <a:pt x="118821" y="330606"/>
                  </a:lnTo>
                  <a:lnTo>
                    <a:pt x="119646" y="327926"/>
                  </a:lnTo>
                  <a:lnTo>
                    <a:pt x="120815" y="314236"/>
                  </a:lnTo>
                  <a:close/>
                </a:path>
                <a:path w="901700" h="1177289">
                  <a:moveTo>
                    <a:pt x="154813" y="434924"/>
                  </a:moveTo>
                  <a:lnTo>
                    <a:pt x="151980" y="436029"/>
                  </a:lnTo>
                  <a:lnTo>
                    <a:pt x="148805" y="437921"/>
                  </a:lnTo>
                  <a:lnTo>
                    <a:pt x="148805" y="446722"/>
                  </a:lnTo>
                  <a:lnTo>
                    <a:pt x="147980" y="447357"/>
                  </a:lnTo>
                  <a:lnTo>
                    <a:pt x="143979" y="448614"/>
                  </a:lnTo>
                  <a:lnTo>
                    <a:pt x="141973" y="448614"/>
                  </a:lnTo>
                  <a:lnTo>
                    <a:pt x="139979" y="451129"/>
                  </a:lnTo>
                  <a:lnTo>
                    <a:pt x="140817" y="454279"/>
                  </a:lnTo>
                  <a:lnTo>
                    <a:pt x="141973" y="461835"/>
                  </a:lnTo>
                  <a:lnTo>
                    <a:pt x="141973" y="464502"/>
                  </a:lnTo>
                  <a:lnTo>
                    <a:pt x="137642" y="471271"/>
                  </a:lnTo>
                  <a:lnTo>
                    <a:pt x="132816" y="475843"/>
                  </a:lnTo>
                  <a:lnTo>
                    <a:pt x="122809" y="475056"/>
                  </a:lnTo>
                  <a:lnTo>
                    <a:pt x="120815" y="473163"/>
                  </a:lnTo>
                  <a:lnTo>
                    <a:pt x="120815" y="463727"/>
                  </a:lnTo>
                  <a:lnTo>
                    <a:pt x="117652" y="458050"/>
                  </a:lnTo>
                  <a:lnTo>
                    <a:pt x="113652" y="453021"/>
                  </a:lnTo>
                  <a:lnTo>
                    <a:pt x="101650" y="449249"/>
                  </a:lnTo>
                  <a:lnTo>
                    <a:pt x="99656" y="448614"/>
                  </a:lnTo>
                  <a:lnTo>
                    <a:pt x="92316" y="447357"/>
                  </a:lnTo>
                  <a:lnTo>
                    <a:pt x="86321" y="448614"/>
                  </a:lnTo>
                  <a:lnTo>
                    <a:pt x="78320" y="451129"/>
                  </a:lnTo>
                  <a:lnTo>
                    <a:pt x="75653" y="454279"/>
                  </a:lnTo>
                  <a:lnTo>
                    <a:pt x="70319" y="456171"/>
                  </a:lnTo>
                  <a:lnTo>
                    <a:pt x="66319" y="456958"/>
                  </a:lnTo>
                  <a:lnTo>
                    <a:pt x="62318" y="453021"/>
                  </a:lnTo>
                  <a:lnTo>
                    <a:pt x="52324" y="447357"/>
                  </a:lnTo>
                  <a:lnTo>
                    <a:pt x="43154" y="441693"/>
                  </a:lnTo>
                  <a:lnTo>
                    <a:pt x="37160" y="437921"/>
                  </a:lnTo>
                  <a:lnTo>
                    <a:pt x="27990" y="430364"/>
                  </a:lnTo>
                  <a:lnTo>
                    <a:pt x="23164" y="425488"/>
                  </a:lnTo>
                  <a:lnTo>
                    <a:pt x="17157" y="423595"/>
                  </a:lnTo>
                  <a:lnTo>
                    <a:pt x="11163" y="423595"/>
                  </a:lnTo>
                  <a:lnTo>
                    <a:pt x="5168" y="425488"/>
                  </a:lnTo>
                  <a:lnTo>
                    <a:pt x="838" y="426580"/>
                  </a:lnTo>
                  <a:lnTo>
                    <a:pt x="0" y="426580"/>
                  </a:lnTo>
                  <a:lnTo>
                    <a:pt x="0" y="428472"/>
                  </a:lnTo>
                  <a:lnTo>
                    <a:pt x="8001" y="426580"/>
                  </a:lnTo>
                  <a:lnTo>
                    <a:pt x="12001" y="425488"/>
                  </a:lnTo>
                  <a:lnTo>
                    <a:pt x="19989" y="425488"/>
                  </a:lnTo>
                  <a:lnTo>
                    <a:pt x="23990" y="428472"/>
                  </a:lnTo>
                  <a:lnTo>
                    <a:pt x="33997" y="437921"/>
                  </a:lnTo>
                  <a:lnTo>
                    <a:pt x="39154" y="441693"/>
                  </a:lnTo>
                  <a:lnTo>
                    <a:pt x="45161" y="445465"/>
                  </a:lnTo>
                  <a:lnTo>
                    <a:pt x="50330" y="451129"/>
                  </a:lnTo>
                  <a:lnTo>
                    <a:pt x="58318" y="454914"/>
                  </a:lnTo>
                  <a:lnTo>
                    <a:pt x="62318" y="458838"/>
                  </a:lnTo>
                  <a:lnTo>
                    <a:pt x="66319" y="462622"/>
                  </a:lnTo>
                  <a:lnTo>
                    <a:pt x="68326" y="461835"/>
                  </a:lnTo>
                  <a:lnTo>
                    <a:pt x="75361" y="456958"/>
                  </a:lnTo>
                  <a:lnTo>
                    <a:pt x="78320" y="454914"/>
                  </a:lnTo>
                  <a:lnTo>
                    <a:pt x="84315" y="451129"/>
                  </a:lnTo>
                  <a:lnTo>
                    <a:pt x="91655" y="450507"/>
                  </a:lnTo>
                  <a:lnTo>
                    <a:pt x="96316" y="449249"/>
                  </a:lnTo>
                  <a:lnTo>
                    <a:pt x="113652" y="454914"/>
                  </a:lnTo>
                  <a:lnTo>
                    <a:pt x="116814" y="458050"/>
                  </a:lnTo>
                  <a:lnTo>
                    <a:pt x="117652" y="460730"/>
                  </a:lnTo>
                  <a:lnTo>
                    <a:pt x="118821" y="473951"/>
                  </a:lnTo>
                  <a:lnTo>
                    <a:pt x="119646" y="475843"/>
                  </a:lnTo>
                  <a:lnTo>
                    <a:pt x="123647" y="477723"/>
                  </a:lnTo>
                  <a:lnTo>
                    <a:pt x="132816" y="476935"/>
                  </a:lnTo>
                  <a:lnTo>
                    <a:pt x="134899" y="475843"/>
                  </a:lnTo>
                  <a:lnTo>
                    <a:pt x="139979" y="473163"/>
                  </a:lnTo>
                  <a:lnTo>
                    <a:pt x="143979" y="468287"/>
                  </a:lnTo>
                  <a:lnTo>
                    <a:pt x="144818" y="463727"/>
                  </a:lnTo>
                  <a:lnTo>
                    <a:pt x="143979" y="458050"/>
                  </a:lnTo>
                  <a:lnTo>
                    <a:pt x="142811" y="454914"/>
                  </a:lnTo>
                  <a:lnTo>
                    <a:pt x="142811" y="451129"/>
                  </a:lnTo>
                  <a:lnTo>
                    <a:pt x="144818" y="449249"/>
                  </a:lnTo>
                  <a:lnTo>
                    <a:pt x="150812" y="449249"/>
                  </a:lnTo>
                  <a:lnTo>
                    <a:pt x="152806" y="447357"/>
                  </a:lnTo>
                  <a:lnTo>
                    <a:pt x="151980" y="444842"/>
                  </a:lnTo>
                  <a:lnTo>
                    <a:pt x="150812" y="438708"/>
                  </a:lnTo>
                  <a:lnTo>
                    <a:pt x="154813" y="434924"/>
                  </a:lnTo>
                  <a:close/>
                </a:path>
                <a:path w="901700" h="1177289">
                  <a:moveTo>
                    <a:pt x="204317" y="16205"/>
                  </a:moveTo>
                  <a:lnTo>
                    <a:pt x="201968" y="14325"/>
                  </a:lnTo>
                  <a:lnTo>
                    <a:pt x="199301" y="9448"/>
                  </a:lnTo>
                  <a:lnTo>
                    <a:pt x="193967" y="8661"/>
                  </a:lnTo>
                  <a:lnTo>
                    <a:pt x="193306" y="6769"/>
                  </a:lnTo>
                  <a:lnTo>
                    <a:pt x="191973" y="3784"/>
                  </a:lnTo>
                  <a:lnTo>
                    <a:pt x="191300" y="1104"/>
                  </a:lnTo>
                  <a:lnTo>
                    <a:pt x="189966" y="0"/>
                  </a:lnTo>
                  <a:lnTo>
                    <a:pt x="187134" y="0"/>
                  </a:lnTo>
                  <a:lnTo>
                    <a:pt x="189306" y="2997"/>
                  </a:lnTo>
                  <a:lnTo>
                    <a:pt x="189966" y="5664"/>
                  </a:lnTo>
                  <a:lnTo>
                    <a:pt x="191300" y="6769"/>
                  </a:lnTo>
                  <a:lnTo>
                    <a:pt x="191300" y="10541"/>
                  </a:lnTo>
                  <a:lnTo>
                    <a:pt x="193306" y="11328"/>
                  </a:lnTo>
                  <a:lnTo>
                    <a:pt x="195973" y="13220"/>
                  </a:lnTo>
                  <a:lnTo>
                    <a:pt x="199974" y="16205"/>
                  </a:lnTo>
                  <a:lnTo>
                    <a:pt x="204317" y="16205"/>
                  </a:lnTo>
                  <a:close/>
                </a:path>
                <a:path w="901700" h="1177289">
                  <a:moveTo>
                    <a:pt x="373278" y="98666"/>
                  </a:moveTo>
                  <a:lnTo>
                    <a:pt x="372110" y="95986"/>
                  </a:lnTo>
                  <a:lnTo>
                    <a:pt x="369785" y="94881"/>
                  </a:lnTo>
                  <a:lnTo>
                    <a:pt x="368109" y="94094"/>
                  </a:lnTo>
                  <a:lnTo>
                    <a:pt x="364121" y="94881"/>
                  </a:lnTo>
                  <a:lnTo>
                    <a:pt x="359283" y="95986"/>
                  </a:lnTo>
                  <a:lnTo>
                    <a:pt x="355282" y="95986"/>
                  </a:lnTo>
                  <a:lnTo>
                    <a:pt x="354114" y="94094"/>
                  </a:lnTo>
                  <a:lnTo>
                    <a:pt x="353288" y="91109"/>
                  </a:lnTo>
                  <a:lnTo>
                    <a:pt x="357289" y="89217"/>
                  </a:lnTo>
                  <a:lnTo>
                    <a:pt x="358114" y="87337"/>
                  </a:lnTo>
                  <a:lnTo>
                    <a:pt x="358114" y="85445"/>
                  </a:lnTo>
                  <a:lnTo>
                    <a:pt x="355282" y="81673"/>
                  </a:lnTo>
                  <a:lnTo>
                    <a:pt x="353288" y="77889"/>
                  </a:lnTo>
                  <a:lnTo>
                    <a:pt x="355282" y="71132"/>
                  </a:lnTo>
                  <a:lnTo>
                    <a:pt x="354114" y="66560"/>
                  </a:lnTo>
                  <a:lnTo>
                    <a:pt x="357289" y="65468"/>
                  </a:lnTo>
                  <a:lnTo>
                    <a:pt x="358457" y="64681"/>
                  </a:lnTo>
                  <a:lnTo>
                    <a:pt x="359283" y="64135"/>
                  </a:lnTo>
                  <a:lnTo>
                    <a:pt x="359283" y="64681"/>
                  </a:lnTo>
                  <a:lnTo>
                    <a:pt x="360121" y="63576"/>
                  </a:lnTo>
                  <a:lnTo>
                    <a:pt x="361276" y="63576"/>
                  </a:lnTo>
                  <a:lnTo>
                    <a:pt x="364121" y="63576"/>
                  </a:lnTo>
                  <a:lnTo>
                    <a:pt x="366115" y="62788"/>
                  </a:lnTo>
                  <a:lnTo>
                    <a:pt x="361276" y="62788"/>
                  </a:lnTo>
                  <a:lnTo>
                    <a:pt x="359283" y="62788"/>
                  </a:lnTo>
                  <a:lnTo>
                    <a:pt x="356120" y="63576"/>
                  </a:lnTo>
                  <a:lnTo>
                    <a:pt x="354114" y="64681"/>
                  </a:lnTo>
                  <a:lnTo>
                    <a:pt x="351790" y="63576"/>
                  </a:lnTo>
                  <a:lnTo>
                    <a:pt x="350113" y="62788"/>
                  </a:lnTo>
                  <a:lnTo>
                    <a:pt x="347281" y="62788"/>
                  </a:lnTo>
                  <a:lnTo>
                    <a:pt x="344119" y="64681"/>
                  </a:lnTo>
                  <a:lnTo>
                    <a:pt x="340956" y="67348"/>
                  </a:lnTo>
                  <a:lnTo>
                    <a:pt x="340956" y="69240"/>
                  </a:lnTo>
                  <a:lnTo>
                    <a:pt x="338124" y="70345"/>
                  </a:lnTo>
                  <a:lnTo>
                    <a:pt x="336118" y="70345"/>
                  </a:lnTo>
                  <a:lnTo>
                    <a:pt x="334124" y="69240"/>
                  </a:lnTo>
                  <a:lnTo>
                    <a:pt x="330784" y="64681"/>
                  </a:lnTo>
                  <a:lnTo>
                    <a:pt x="328790" y="62788"/>
                  </a:lnTo>
                  <a:lnTo>
                    <a:pt x="326783" y="63576"/>
                  </a:lnTo>
                  <a:lnTo>
                    <a:pt x="324116" y="65468"/>
                  </a:lnTo>
                  <a:lnTo>
                    <a:pt x="320789" y="67348"/>
                  </a:lnTo>
                  <a:lnTo>
                    <a:pt x="316788" y="68453"/>
                  </a:lnTo>
                  <a:lnTo>
                    <a:pt x="302793" y="68453"/>
                  </a:lnTo>
                  <a:lnTo>
                    <a:pt x="294792" y="69240"/>
                  </a:lnTo>
                  <a:lnTo>
                    <a:pt x="288798" y="71132"/>
                  </a:lnTo>
                  <a:lnTo>
                    <a:pt x="286791" y="71132"/>
                  </a:lnTo>
                  <a:lnTo>
                    <a:pt x="281622" y="70345"/>
                  </a:lnTo>
                  <a:lnTo>
                    <a:pt x="278790" y="69240"/>
                  </a:lnTo>
                  <a:lnTo>
                    <a:pt x="276466" y="67348"/>
                  </a:lnTo>
                  <a:lnTo>
                    <a:pt x="275628" y="62788"/>
                  </a:lnTo>
                  <a:lnTo>
                    <a:pt x="273634" y="57124"/>
                  </a:lnTo>
                  <a:lnTo>
                    <a:pt x="270459" y="56019"/>
                  </a:lnTo>
                  <a:lnTo>
                    <a:pt x="269633" y="53340"/>
                  </a:lnTo>
                  <a:lnTo>
                    <a:pt x="270459" y="52247"/>
                  </a:lnTo>
                  <a:lnTo>
                    <a:pt x="272465" y="51460"/>
                  </a:lnTo>
                  <a:lnTo>
                    <a:pt x="275628" y="50355"/>
                  </a:lnTo>
                  <a:lnTo>
                    <a:pt x="277622" y="50355"/>
                  </a:lnTo>
                  <a:lnTo>
                    <a:pt x="277622" y="51460"/>
                  </a:lnTo>
                  <a:lnTo>
                    <a:pt x="274459" y="52247"/>
                  </a:lnTo>
                  <a:lnTo>
                    <a:pt x="273634" y="54127"/>
                  </a:lnTo>
                  <a:lnTo>
                    <a:pt x="275628" y="55232"/>
                  </a:lnTo>
                  <a:lnTo>
                    <a:pt x="280797" y="50355"/>
                  </a:lnTo>
                  <a:lnTo>
                    <a:pt x="284797" y="44691"/>
                  </a:lnTo>
                  <a:lnTo>
                    <a:pt x="286791" y="43903"/>
                  </a:lnTo>
                  <a:lnTo>
                    <a:pt x="288798" y="42799"/>
                  </a:lnTo>
                  <a:lnTo>
                    <a:pt x="290791" y="36347"/>
                  </a:lnTo>
                  <a:lnTo>
                    <a:pt x="292785" y="19989"/>
                  </a:lnTo>
                  <a:lnTo>
                    <a:pt x="293624" y="0"/>
                  </a:lnTo>
                  <a:lnTo>
                    <a:pt x="287629" y="0"/>
                  </a:lnTo>
                  <a:lnTo>
                    <a:pt x="287629" y="14325"/>
                  </a:lnTo>
                  <a:lnTo>
                    <a:pt x="284797" y="30213"/>
                  </a:lnTo>
                  <a:lnTo>
                    <a:pt x="281622" y="40132"/>
                  </a:lnTo>
                  <a:lnTo>
                    <a:pt x="279628" y="43903"/>
                  </a:lnTo>
                  <a:lnTo>
                    <a:pt x="275628" y="44691"/>
                  </a:lnTo>
                  <a:lnTo>
                    <a:pt x="269633" y="45796"/>
                  </a:lnTo>
                  <a:lnTo>
                    <a:pt x="264464" y="45796"/>
                  </a:lnTo>
                  <a:lnTo>
                    <a:pt x="258457" y="48463"/>
                  </a:lnTo>
                  <a:lnTo>
                    <a:pt x="255625" y="51460"/>
                  </a:lnTo>
                  <a:lnTo>
                    <a:pt x="251625" y="54127"/>
                  </a:lnTo>
                  <a:lnTo>
                    <a:pt x="247637" y="56019"/>
                  </a:lnTo>
                  <a:lnTo>
                    <a:pt x="243636" y="59791"/>
                  </a:lnTo>
                  <a:lnTo>
                    <a:pt x="241300" y="63576"/>
                  </a:lnTo>
                  <a:lnTo>
                    <a:pt x="237299" y="64681"/>
                  </a:lnTo>
                  <a:lnTo>
                    <a:pt x="235305" y="67348"/>
                  </a:lnTo>
                  <a:lnTo>
                    <a:pt x="232460" y="69240"/>
                  </a:lnTo>
                  <a:lnTo>
                    <a:pt x="230466" y="69240"/>
                  </a:lnTo>
                  <a:lnTo>
                    <a:pt x="227304" y="68453"/>
                  </a:lnTo>
                  <a:lnTo>
                    <a:pt x="226466" y="67348"/>
                  </a:lnTo>
                  <a:lnTo>
                    <a:pt x="226466" y="65468"/>
                  </a:lnTo>
                  <a:lnTo>
                    <a:pt x="225298" y="62788"/>
                  </a:lnTo>
                  <a:lnTo>
                    <a:pt x="226466" y="59791"/>
                  </a:lnTo>
                  <a:lnTo>
                    <a:pt x="231305" y="59016"/>
                  </a:lnTo>
                  <a:lnTo>
                    <a:pt x="230466" y="57912"/>
                  </a:lnTo>
                  <a:lnTo>
                    <a:pt x="228473" y="57912"/>
                  </a:lnTo>
                  <a:lnTo>
                    <a:pt x="226466" y="56019"/>
                  </a:lnTo>
                  <a:lnTo>
                    <a:pt x="228473" y="52247"/>
                  </a:lnTo>
                  <a:lnTo>
                    <a:pt x="232460" y="49568"/>
                  </a:lnTo>
                  <a:lnTo>
                    <a:pt x="231305" y="46583"/>
                  </a:lnTo>
                  <a:lnTo>
                    <a:pt x="228473" y="46583"/>
                  </a:lnTo>
                  <a:lnTo>
                    <a:pt x="227634" y="45796"/>
                  </a:lnTo>
                  <a:lnTo>
                    <a:pt x="226466" y="44691"/>
                  </a:lnTo>
                  <a:lnTo>
                    <a:pt x="223304" y="40132"/>
                  </a:lnTo>
                  <a:lnTo>
                    <a:pt x="223304" y="33210"/>
                  </a:lnTo>
                  <a:lnTo>
                    <a:pt x="222465" y="31318"/>
                  </a:lnTo>
                  <a:lnTo>
                    <a:pt x="219303" y="29425"/>
                  </a:lnTo>
                  <a:lnTo>
                    <a:pt x="219303" y="27546"/>
                  </a:lnTo>
                  <a:lnTo>
                    <a:pt x="216471" y="24549"/>
                  </a:lnTo>
                  <a:lnTo>
                    <a:pt x="214464" y="22656"/>
                  </a:lnTo>
                  <a:lnTo>
                    <a:pt x="209308" y="19989"/>
                  </a:lnTo>
                  <a:lnTo>
                    <a:pt x="207835" y="18884"/>
                  </a:lnTo>
                  <a:lnTo>
                    <a:pt x="205308" y="16992"/>
                  </a:lnTo>
                  <a:lnTo>
                    <a:pt x="199974" y="16992"/>
                  </a:lnTo>
                  <a:lnTo>
                    <a:pt x="193967" y="16992"/>
                  </a:lnTo>
                  <a:lnTo>
                    <a:pt x="195300" y="18097"/>
                  </a:lnTo>
                  <a:lnTo>
                    <a:pt x="197307" y="18884"/>
                  </a:lnTo>
                  <a:lnTo>
                    <a:pt x="197967" y="19989"/>
                  </a:lnTo>
                  <a:lnTo>
                    <a:pt x="199974" y="18884"/>
                  </a:lnTo>
                  <a:lnTo>
                    <a:pt x="203301" y="18884"/>
                  </a:lnTo>
                  <a:lnTo>
                    <a:pt x="201307" y="21869"/>
                  </a:lnTo>
                  <a:lnTo>
                    <a:pt x="203301" y="21869"/>
                  </a:lnTo>
                  <a:lnTo>
                    <a:pt x="203974" y="22656"/>
                  </a:lnTo>
                  <a:lnTo>
                    <a:pt x="203301" y="23761"/>
                  </a:lnTo>
                  <a:lnTo>
                    <a:pt x="203301" y="24549"/>
                  </a:lnTo>
                  <a:lnTo>
                    <a:pt x="208470" y="27546"/>
                  </a:lnTo>
                  <a:lnTo>
                    <a:pt x="211302" y="33210"/>
                  </a:lnTo>
                  <a:lnTo>
                    <a:pt x="213309" y="36982"/>
                  </a:lnTo>
                  <a:lnTo>
                    <a:pt x="214464" y="40132"/>
                  </a:lnTo>
                  <a:lnTo>
                    <a:pt x="215303" y="42011"/>
                  </a:lnTo>
                  <a:lnTo>
                    <a:pt x="212471" y="43903"/>
                  </a:lnTo>
                  <a:lnTo>
                    <a:pt x="213309" y="45796"/>
                  </a:lnTo>
                  <a:lnTo>
                    <a:pt x="215303" y="46583"/>
                  </a:lnTo>
                  <a:lnTo>
                    <a:pt x="217297" y="45796"/>
                  </a:lnTo>
                  <a:lnTo>
                    <a:pt x="220472" y="46583"/>
                  </a:lnTo>
                  <a:lnTo>
                    <a:pt x="220472" y="51460"/>
                  </a:lnTo>
                  <a:lnTo>
                    <a:pt x="218465" y="63576"/>
                  </a:lnTo>
                  <a:lnTo>
                    <a:pt x="219189" y="68453"/>
                  </a:lnTo>
                  <a:lnTo>
                    <a:pt x="219303" y="74117"/>
                  </a:lnTo>
                  <a:lnTo>
                    <a:pt x="220472" y="76009"/>
                  </a:lnTo>
                  <a:lnTo>
                    <a:pt x="224472" y="76009"/>
                  </a:lnTo>
                  <a:lnTo>
                    <a:pt x="232460" y="73329"/>
                  </a:lnTo>
                  <a:lnTo>
                    <a:pt x="237502" y="69240"/>
                  </a:lnTo>
                  <a:lnTo>
                    <a:pt x="238467" y="68453"/>
                  </a:lnTo>
                  <a:lnTo>
                    <a:pt x="242468" y="68453"/>
                  </a:lnTo>
                  <a:lnTo>
                    <a:pt x="243636" y="67348"/>
                  </a:lnTo>
                  <a:lnTo>
                    <a:pt x="243636" y="66560"/>
                  </a:lnTo>
                  <a:lnTo>
                    <a:pt x="242468" y="64681"/>
                  </a:lnTo>
                  <a:lnTo>
                    <a:pt x="245630" y="61683"/>
                  </a:lnTo>
                  <a:lnTo>
                    <a:pt x="247637" y="60896"/>
                  </a:lnTo>
                  <a:lnTo>
                    <a:pt x="248462" y="61683"/>
                  </a:lnTo>
                  <a:lnTo>
                    <a:pt x="250469" y="62788"/>
                  </a:lnTo>
                  <a:lnTo>
                    <a:pt x="251688" y="60896"/>
                  </a:lnTo>
                  <a:lnTo>
                    <a:pt x="253631" y="57912"/>
                  </a:lnTo>
                  <a:lnTo>
                    <a:pt x="255625" y="55232"/>
                  </a:lnTo>
                  <a:lnTo>
                    <a:pt x="260464" y="53340"/>
                  </a:lnTo>
                  <a:lnTo>
                    <a:pt x="258457" y="51460"/>
                  </a:lnTo>
                  <a:lnTo>
                    <a:pt x="259626" y="50355"/>
                  </a:lnTo>
                  <a:lnTo>
                    <a:pt x="264464" y="50355"/>
                  </a:lnTo>
                  <a:lnTo>
                    <a:pt x="265633" y="52247"/>
                  </a:lnTo>
                  <a:lnTo>
                    <a:pt x="266458" y="55232"/>
                  </a:lnTo>
                  <a:lnTo>
                    <a:pt x="268465" y="57912"/>
                  </a:lnTo>
                  <a:lnTo>
                    <a:pt x="271627" y="59791"/>
                  </a:lnTo>
                  <a:lnTo>
                    <a:pt x="272465" y="62788"/>
                  </a:lnTo>
                  <a:lnTo>
                    <a:pt x="276466" y="70345"/>
                  </a:lnTo>
                  <a:lnTo>
                    <a:pt x="278790" y="72224"/>
                  </a:lnTo>
                  <a:lnTo>
                    <a:pt x="280797" y="72224"/>
                  </a:lnTo>
                  <a:lnTo>
                    <a:pt x="286791" y="73329"/>
                  </a:lnTo>
                  <a:lnTo>
                    <a:pt x="295630" y="71132"/>
                  </a:lnTo>
                  <a:lnTo>
                    <a:pt x="298792" y="70345"/>
                  </a:lnTo>
                  <a:lnTo>
                    <a:pt x="303618" y="69240"/>
                  </a:lnTo>
                  <a:lnTo>
                    <a:pt x="310794" y="70345"/>
                  </a:lnTo>
                  <a:lnTo>
                    <a:pt x="318782" y="70345"/>
                  </a:lnTo>
                  <a:lnTo>
                    <a:pt x="320255" y="69240"/>
                  </a:lnTo>
                  <a:lnTo>
                    <a:pt x="322783" y="67348"/>
                  </a:lnTo>
                  <a:lnTo>
                    <a:pt x="326783" y="64681"/>
                  </a:lnTo>
                  <a:lnTo>
                    <a:pt x="328790" y="65468"/>
                  </a:lnTo>
                  <a:lnTo>
                    <a:pt x="328790" y="66560"/>
                  </a:lnTo>
                  <a:lnTo>
                    <a:pt x="330784" y="70345"/>
                  </a:lnTo>
                  <a:lnTo>
                    <a:pt x="334124" y="71132"/>
                  </a:lnTo>
                  <a:lnTo>
                    <a:pt x="336791" y="72224"/>
                  </a:lnTo>
                  <a:lnTo>
                    <a:pt x="340118" y="71132"/>
                  </a:lnTo>
                  <a:lnTo>
                    <a:pt x="340956" y="70345"/>
                  </a:lnTo>
                  <a:lnTo>
                    <a:pt x="344119" y="67348"/>
                  </a:lnTo>
                  <a:lnTo>
                    <a:pt x="344119" y="66560"/>
                  </a:lnTo>
                  <a:lnTo>
                    <a:pt x="346113" y="64681"/>
                  </a:lnTo>
                  <a:lnTo>
                    <a:pt x="348119" y="64681"/>
                  </a:lnTo>
                  <a:lnTo>
                    <a:pt x="350113" y="63576"/>
                  </a:lnTo>
                  <a:lnTo>
                    <a:pt x="351282" y="65468"/>
                  </a:lnTo>
                  <a:lnTo>
                    <a:pt x="352120" y="67348"/>
                  </a:lnTo>
                  <a:lnTo>
                    <a:pt x="353288" y="68453"/>
                  </a:lnTo>
                  <a:lnTo>
                    <a:pt x="353288" y="72224"/>
                  </a:lnTo>
                  <a:lnTo>
                    <a:pt x="351282" y="76009"/>
                  </a:lnTo>
                  <a:lnTo>
                    <a:pt x="350113" y="78994"/>
                  </a:lnTo>
                  <a:lnTo>
                    <a:pt x="351282" y="80886"/>
                  </a:lnTo>
                  <a:lnTo>
                    <a:pt x="355282" y="82765"/>
                  </a:lnTo>
                  <a:lnTo>
                    <a:pt x="356120" y="83553"/>
                  </a:lnTo>
                  <a:lnTo>
                    <a:pt x="355282" y="87337"/>
                  </a:lnTo>
                  <a:lnTo>
                    <a:pt x="352120" y="91109"/>
                  </a:lnTo>
                  <a:lnTo>
                    <a:pt x="351282" y="94094"/>
                  </a:lnTo>
                  <a:lnTo>
                    <a:pt x="352120" y="95986"/>
                  </a:lnTo>
                  <a:lnTo>
                    <a:pt x="355282" y="96774"/>
                  </a:lnTo>
                  <a:lnTo>
                    <a:pt x="358114" y="97878"/>
                  </a:lnTo>
                  <a:lnTo>
                    <a:pt x="359283" y="97472"/>
                  </a:lnTo>
                  <a:lnTo>
                    <a:pt x="359283" y="97878"/>
                  </a:lnTo>
                  <a:lnTo>
                    <a:pt x="363283" y="95986"/>
                  </a:lnTo>
                  <a:lnTo>
                    <a:pt x="368109" y="94881"/>
                  </a:lnTo>
                  <a:lnTo>
                    <a:pt x="370116" y="95986"/>
                  </a:lnTo>
                  <a:lnTo>
                    <a:pt x="370116" y="98666"/>
                  </a:lnTo>
                  <a:lnTo>
                    <a:pt x="368109" y="104330"/>
                  </a:lnTo>
                  <a:lnTo>
                    <a:pt x="368109" y="107480"/>
                  </a:lnTo>
                  <a:lnTo>
                    <a:pt x="370116" y="105587"/>
                  </a:lnTo>
                  <a:lnTo>
                    <a:pt x="371284" y="102438"/>
                  </a:lnTo>
                  <a:lnTo>
                    <a:pt x="373278" y="99771"/>
                  </a:lnTo>
                  <a:lnTo>
                    <a:pt x="373278" y="98666"/>
                  </a:lnTo>
                  <a:close/>
                </a:path>
                <a:path w="901700" h="1177289">
                  <a:moveTo>
                    <a:pt x="579424" y="793102"/>
                  </a:moveTo>
                  <a:lnTo>
                    <a:pt x="576580" y="791222"/>
                  </a:lnTo>
                  <a:lnTo>
                    <a:pt x="573417" y="788581"/>
                  </a:lnTo>
                  <a:lnTo>
                    <a:pt x="573417" y="785558"/>
                  </a:lnTo>
                  <a:lnTo>
                    <a:pt x="576580" y="781011"/>
                  </a:lnTo>
                  <a:lnTo>
                    <a:pt x="577418" y="779119"/>
                  </a:lnTo>
                  <a:lnTo>
                    <a:pt x="577418" y="775347"/>
                  </a:lnTo>
                  <a:lnTo>
                    <a:pt x="576580" y="770420"/>
                  </a:lnTo>
                  <a:lnTo>
                    <a:pt x="575335" y="768527"/>
                  </a:lnTo>
                  <a:lnTo>
                    <a:pt x="574586" y="767397"/>
                  </a:lnTo>
                  <a:lnTo>
                    <a:pt x="571423" y="766635"/>
                  </a:lnTo>
                  <a:lnTo>
                    <a:pt x="563257" y="769658"/>
                  </a:lnTo>
                  <a:lnTo>
                    <a:pt x="559257" y="770420"/>
                  </a:lnTo>
                  <a:lnTo>
                    <a:pt x="557250" y="769658"/>
                  </a:lnTo>
                  <a:lnTo>
                    <a:pt x="553250" y="766635"/>
                  </a:lnTo>
                  <a:lnTo>
                    <a:pt x="552094" y="764755"/>
                  </a:lnTo>
                  <a:lnTo>
                    <a:pt x="553250" y="761720"/>
                  </a:lnTo>
                  <a:lnTo>
                    <a:pt x="556590" y="760958"/>
                  </a:lnTo>
                  <a:lnTo>
                    <a:pt x="559257" y="759828"/>
                  </a:lnTo>
                  <a:lnTo>
                    <a:pt x="564591" y="759066"/>
                  </a:lnTo>
                  <a:lnTo>
                    <a:pt x="567423" y="757186"/>
                  </a:lnTo>
                  <a:lnTo>
                    <a:pt x="568591" y="756056"/>
                  </a:lnTo>
                  <a:lnTo>
                    <a:pt x="569417" y="755294"/>
                  </a:lnTo>
                  <a:lnTo>
                    <a:pt x="568921" y="755294"/>
                  </a:lnTo>
                  <a:lnTo>
                    <a:pt x="569417" y="754164"/>
                  </a:lnTo>
                  <a:lnTo>
                    <a:pt x="570585" y="750366"/>
                  </a:lnTo>
                  <a:lnTo>
                    <a:pt x="563257" y="747725"/>
                  </a:lnTo>
                  <a:lnTo>
                    <a:pt x="561251" y="745832"/>
                  </a:lnTo>
                  <a:lnTo>
                    <a:pt x="560590" y="743953"/>
                  </a:lnTo>
                  <a:lnTo>
                    <a:pt x="560590" y="742823"/>
                  </a:lnTo>
                  <a:lnTo>
                    <a:pt x="562584" y="740156"/>
                  </a:lnTo>
                  <a:lnTo>
                    <a:pt x="561251" y="737133"/>
                  </a:lnTo>
                  <a:lnTo>
                    <a:pt x="560590" y="728814"/>
                  </a:lnTo>
                  <a:lnTo>
                    <a:pt x="557250" y="726541"/>
                  </a:lnTo>
                  <a:lnTo>
                    <a:pt x="549262" y="726541"/>
                  </a:lnTo>
                  <a:lnTo>
                    <a:pt x="544093" y="725792"/>
                  </a:lnTo>
                  <a:lnTo>
                    <a:pt x="541261" y="722922"/>
                  </a:lnTo>
                  <a:lnTo>
                    <a:pt x="541261" y="722769"/>
                  </a:lnTo>
                  <a:lnTo>
                    <a:pt x="539254" y="720877"/>
                  </a:lnTo>
                  <a:lnTo>
                    <a:pt x="537260" y="718985"/>
                  </a:lnTo>
                  <a:lnTo>
                    <a:pt x="536092" y="717092"/>
                  </a:lnTo>
                  <a:lnTo>
                    <a:pt x="536092" y="716330"/>
                  </a:lnTo>
                  <a:lnTo>
                    <a:pt x="537260" y="716330"/>
                  </a:lnTo>
                  <a:lnTo>
                    <a:pt x="539254" y="714451"/>
                  </a:lnTo>
                  <a:lnTo>
                    <a:pt x="540092" y="713308"/>
                  </a:lnTo>
                  <a:lnTo>
                    <a:pt x="536092" y="709523"/>
                  </a:lnTo>
                  <a:lnTo>
                    <a:pt x="533260" y="707631"/>
                  </a:lnTo>
                  <a:lnTo>
                    <a:pt x="531253" y="706882"/>
                  </a:lnTo>
                  <a:lnTo>
                    <a:pt x="530098" y="704989"/>
                  </a:lnTo>
                  <a:lnTo>
                    <a:pt x="529259" y="703097"/>
                  </a:lnTo>
                  <a:lnTo>
                    <a:pt x="529259" y="697420"/>
                  </a:lnTo>
                  <a:lnTo>
                    <a:pt x="528091" y="695528"/>
                  </a:lnTo>
                  <a:lnTo>
                    <a:pt x="527265" y="693648"/>
                  </a:lnTo>
                  <a:lnTo>
                    <a:pt x="525259" y="692518"/>
                  </a:lnTo>
                  <a:lnTo>
                    <a:pt x="521258" y="689864"/>
                  </a:lnTo>
                  <a:lnTo>
                    <a:pt x="516089" y="688721"/>
                  </a:lnTo>
                  <a:lnTo>
                    <a:pt x="512089" y="686828"/>
                  </a:lnTo>
                  <a:lnTo>
                    <a:pt x="512089" y="683806"/>
                  </a:lnTo>
                  <a:lnTo>
                    <a:pt x="514934" y="681926"/>
                  </a:lnTo>
                  <a:lnTo>
                    <a:pt x="510095" y="683806"/>
                  </a:lnTo>
                  <a:lnTo>
                    <a:pt x="510933" y="685698"/>
                  </a:lnTo>
                  <a:lnTo>
                    <a:pt x="512089" y="687959"/>
                  </a:lnTo>
                  <a:lnTo>
                    <a:pt x="512927" y="689864"/>
                  </a:lnTo>
                  <a:lnTo>
                    <a:pt x="527265" y="698182"/>
                  </a:lnTo>
                  <a:lnTo>
                    <a:pt x="527265" y="699312"/>
                  </a:lnTo>
                  <a:lnTo>
                    <a:pt x="528091" y="701217"/>
                  </a:lnTo>
                  <a:lnTo>
                    <a:pt x="528091" y="703859"/>
                  </a:lnTo>
                  <a:lnTo>
                    <a:pt x="529259" y="705751"/>
                  </a:lnTo>
                  <a:lnTo>
                    <a:pt x="531253" y="708761"/>
                  </a:lnTo>
                  <a:lnTo>
                    <a:pt x="535254" y="712558"/>
                  </a:lnTo>
                  <a:lnTo>
                    <a:pt x="535254" y="713308"/>
                  </a:lnTo>
                  <a:lnTo>
                    <a:pt x="534098" y="716330"/>
                  </a:lnTo>
                  <a:lnTo>
                    <a:pt x="535254" y="718223"/>
                  </a:lnTo>
                  <a:lnTo>
                    <a:pt x="539254" y="722007"/>
                  </a:lnTo>
                  <a:lnTo>
                    <a:pt x="540600" y="723290"/>
                  </a:lnTo>
                  <a:lnTo>
                    <a:pt x="541261" y="723900"/>
                  </a:lnTo>
                  <a:lnTo>
                    <a:pt x="542086" y="724662"/>
                  </a:lnTo>
                  <a:lnTo>
                    <a:pt x="546087" y="727684"/>
                  </a:lnTo>
                  <a:lnTo>
                    <a:pt x="552094" y="728814"/>
                  </a:lnTo>
                  <a:lnTo>
                    <a:pt x="556590" y="729564"/>
                  </a:lnTo>
                  <a:lnTo>
                    <a:pt x="558584" y="731469"/>
                  </a:lnTo>
                  <a:lnTo>
                    <a:pt x="559257" y="737133"/>
                  </a:lnTo>
                  <a:lnTo>
                    <a:pt x="558584" y="740918"/>
                  </a:lnTo>
                  <a:lnTo>
                    <a:pt x="558584" y="744702"/>
                  </a:lnTo>
                  <a:lnTo>
                    <a:pt x="559257" y="745832"/>
                  </a:lnTo>
                  <a:lnTo>
                    <a:pt x="560590" y="748487"/>
                  </a:lnTo>
                  <a:lnTo>
                    <a:pt x="563257" y="749617"/>
                  </a:lnTo>
                  <a:lnTo>
                    <a:pt x="567423" y="751509"/>
                  </a:lnTo>
                  <a:lnTo>
                    <a:pt x="567423" y="754164"/>
                  </a:lnTo>
                  <a:lnTo>
                    <a:pt x="565251" y="756056"/>
                  </a:lnTo>
                  <a:lnTo>
                    <a:pt x="556590" y="757936"/>
                  </a:lnTo>
                  <a:lnTo>
                    <a:pt x="552094" y="759066"/>
                  </a:lnTo>
                  <a:lnTo>
                    <a:pt x="548093" y="762863"/>
                  </a:lnTo>
                  <a:lnTo>
                    <a:pt x="549262" y="765505"/>
                  </a:lnTo>
                  <a:lnTo>
                    <a:pt x="552094" y="766635"/>
                  </a:lnTo>
                  <a:lnTo>
                    <a:pt x="554583" y="769658"/>
                  </a:lnTo>
                  <a:lnTo>
                    <a:pt x="555256" y="771550"/>
                  </a:lnTo>
                  <a:lnTo>
                    <a:pt x="558584" y="772299"/>
                  </a:lnTo>
                  <a:lnTo>
                    <a:pt x="563257" y="771550"/>
                  </a:lnTo>
                  <a:lnTo>
                    <a:pt x="565569" y="770420"/>
                  </a:lnTo>
                  <a:lnTo>
                    <a:pt x="569417" y="768527"/>
                  </a:lnTo>
                  <a:lnTo>
                    <a:pt x="571423" y="768527"/>
                  </a:lnTo>
                  <a:lnTo>
                    <a:pt x="573417" y="770420"/>
                  </a:lnTo>
                  <a:lnTo>
                    <a:pt x="574586" y="772299"/>
                  </a:lnTo>
                  <a:lnTo>
                    <a:pt x="575424" y="775347"/>
                  </a:lnTo>
                  <a:lnTo>
                    <a:pt x="574586" y="779868"/>
                  </a:lnTo>
                  <a:lnTo>
                    <a:pt x="572592" y="783666"/>
                  </a:lnTo>
                  <a:lnTo>
                    <a:pt x="571423" y="789330"/>
                  </a:lnTo>
                  <a:lnTo>
                    <a:pt x="573417" y="791222"/>
                  </a:lnTo>
                  <a:lnTo>
                    <a:pt x="576580" y="793102"/>
                  </a:lnTo>
                  <a:lnTo>
                    <a:pt x="576580" y="795007"/>
                  </a:lnTo>
                  <a:lnTo>
                    <a:pt x="575424" y="796899"/>
                  </a:lnTo>
                  <a:lnTo>
                    <a:pt x="572592" y="798029"/>
                  </a:lnTo>
                  <a:lnTo>
                    <a:pt x="566585" y="798791"/>
                  </a:lnTo>
                  <a:lnTo>
                    <a:pt x="561251" y="798791"/>
                  </a:lnTo>
                  <a:lnTo>
                    <a:pt x="556590" y="800671"/>
                  </a:lnTo>
                  <a:lnTo>
                    <a:pt x="552094" y="804468"/>
                  </a:lnTo>
                  <a:lnTo>
                    <a:pt x="552094" y="810514"/>
                  </a:lnTo>
                  <a:lnTo>
                    <a:pt x="555256" y="816190"/>
                  </a:lnTo>
                  <a:lnTo>
                    <a:pt x="557250" y="818832"/>
                  </a:lnTo>
                  <a:lnTo>
                    <a:pt x="562584" y="820724"/>
                  </a:lnTo>
                  <a:lnTo>
                    <a:pt x="563257" y="821855"/>
                  </a:lnTo>
                  <a:lnTo>
                    <a:pt x="563257" y="823747"/>
                  </a:lnTo>
                  <a:lnTo>
                    <a:pt x="556590" y="823747"/>
                  </a:lnTo>
                  <a:lnTo>
                    <a:pt x="555256" y="821855"/>
                  </a:lnTo>
                  <a:lnTo>
                    <a:pt x="554583" y="816940"/>
                  </a:lnTo>
                  <a:lnTo>
                    <a:pt x="552094" y="816190"/>
                  </a:lnTo>
                  <a:lnTo>
                    <a:pt x="550087" y="814298"/>
                  </a:lnTo>
                  <a:lnTo>
                    <a:pt x="542086" y="812393"/>
                  </a:lnTo>
                  <a:lnTo>
                    <a:pt x="541261" y="812393"/>
                  </a:lnTo>
                  <a:lnTo>
                    <a:pt x="539254" y="812393"/>
                  </a:lnTo>
                  <a:lnTo>
                    <a:pt x="536092" y="813155"/>
                  </a:lnTo>
                  <a:lnTo>
                    <a:pt x="535254" y="813155"/>
                  </a:lnTo>
                  <a:lnTo>
                    <a:pt x="535254" y="809383"/>
                  </a:lnTo>
                  <a:lnTo>
                    <a:pt x="534098" y="806361"/>
                  </a:lnTo>
                  <a:lnTo>
                    <a:pt x="532955" y="805599"/>
                  </a:lnTo>
                  <a:lnTo>
                    <a:pt x="531253" y="804468"/>
                  </a:lnTo>
                  <a:lnTo>
                    <a:pt x="527265" y="804468"/>
                  </a:lnTo>
                  <a:lnTo>
                    <a:pt x="525259" y="805599"/>
                  </a:lnTo>
                  <a:lnTo>
                    <a:pt x="522097" y="809383"/>
                  </a:lnTo>
                  <a:lnTo>
                    <a:pt x="519264" y="814298"/>
                  </a:lnTo>
                  <a:lnTo>
                    <a:pt x="516928" y="818083"/>
                  </a:lnTo>
                  <a:lnTo>
                    <a:pt x="518096" y="831316"/>
                  </a:lnTo>
                  <a:lnTo>
                    <a:pt x="520090" y="833196"/>
                  </a:lnTo>
                  <a:lnTo>
                    <a:pt x="521258" y="835101"/>
                  </a:lnTo>
                  <a:lnTo>
                    <a:pt x="528091" y="833958"/>
                  </a:lnTo>
                  <a:lnTo>
                    <a:pt x="532091" y="835101"/>
                  </a:lnTo>
                  <a:lnTo>
                    <a:pt x="533260" y="836993"/>
                  </a:lnTo>
                  <a:lnTo>
                    <a:pt x="533679" y="838885"/>
                  </a:lnTo>
                  <a:lnTo>
                    <a:pt x="533260" y="838885"/>
                  </a:lnTo>
                  <a:lnTo>
                    <a:pt x="534098" y="841527"/>
                  </a:lnTo>
                  <a:lnTo>
                    <a:pt x="532091" y="848334"/>
                  </a:lnTo>
                  <a:lnTo>
                    <a:pt x="529259" y="857034"/>
                  </a:lnTo>
                  <a:lnTo>
                    <a:pt x="529259" y="862698"/>
                  </a:lnTo>
                  <a:lnTo>
                    <a:pt x="528091" y="864590"/>
                  </a:lnTo>
                  <a:lnTo>
                    <a:pt x="525259" y="864590"/>
                  </a:lnTo>
                  <a:lnTo>
                    <a:pt x="524090" y="863460"/>
                  </a:lnTo>
                  <a:lnTo>
                    <a:pt x="523265" y="859688"/>
                  </a:lnTo>
                  <a:lnTo>
                    <a:pt x="520090" y="853998"/>
                  </a:lnTo>
                  <a:lnTo>
                    <a:pt x="518096" y="852119"/>
                  </a:lnTo>
                  <a:lnTo>
                    <a:pt x="512927" y="851357"/>
                  </a:lnTo>
                  <a:lnTo>
                    <a:pt x="510806" y="849096"/>
                  </a:lnTo>
                  <a:lnTo>
                    <a:pt x="510095" y="848334"/>
                  </a:lnTo>
                  <a:lnTo>
                    <a:pt x="506933" y="847204"/>
                  </a:lnTo>
                  <a:lnTo>
                    <a:pt x="500926" y="847204"/>
                  </a:lnTo>
                  <a:lnTo>
                    <a:pt x="496925" y="850226"/>
                  </a:lnTo>
                  <a:lnTo>
                    <a:pt x="494093" y="853249"/>
                  </a:lnTo>
                  <a:lnTo>
                    <a:pt x="494093" y="858926"/>
                  </a:lnTo>
                  <a:lnTo>
                    <a:pt x="494931" y="858926"/>
                  </a:lnTo>
                  <a:lnTo>
                    <a:pt x="496100" y="859688"/>
                  </a:lnTo>
                  <a:lnTo>
                    <a:pt x="500100" y="861568"/>
                  </a:lnTo>
                  <a:lnTo>
                    <a:pt x="500926" y="863460"/>
                  </a:lnTo>
                  <a:lnTo>
                    <a:pt x="500100" y="865352"/>
                  </a:lnTo>
                  <a:lnTo>
                    <a:pt x="500100" y="874052"/>
                  </a:lnTo>
                  <a:lnTo>
                    <a:pt x="498094" y="875931"/>
                  </a:lnTo>
                  <a:lnTo>
                    <a:pt x="494931" y="878598"/>
                  </a:lnTo>
                  <a:lnTo>
                    <a:pt x="492099" y="879729"/>
                  </a:lnTo>
                  <a:lnTo>
                    <a:pt x="486092" y="879729"/>
                  </a:lnTo>
                  <a:lnTo>
                    <a:pt x="482930" y="881621"/>
                  </a:lnTo>
                  <a:lnTo>
                    <a:pt x="479767" y="881621"/>
                  </a:lnTo>
                  <a:lnTo>
                    <a:pt x="477761" y="880491"/>
                  </a:lnTo>
                  <a:lnTo>
                    <a:pt x="472935" y="876706"/>
                  </a:lnTo>
                  <a:lnTo>
                    <a:pt x="471881" y="875931"/>
                  </a:lnTo>
                  <a:lnTo>
                    <a:pt x="467766" y="872921"/>
                  </a:lnTo>
                  <a:lnTo>
                    <a:pt x="460933" y="872921"/>
                  </a:lnTo>
                  <a:lnTo>
                    <a:pt x="460933" y="869137"/>
                  </a:lnTo>
                  <a:lnTo>
                    <a:pt x="461772" y="864590"/>
                  </a:lnTo>
                  <a:lnTo>
                    <a:pt x="461772" y="862698"/>
                  </a:lnTo>
                  <a:lnTo>
                    <a:pt x="461772" y="861568"/>
                  </a:lnTo>
                  <a:lnTo>
                    <a:pt x="457771" y="859688"/>
                  </a:lnTo>
                  <a:lnTo>
                    <a:pt x="454939" y="860818"/>
                  </a:lnTo>
                  <a:lnTo>
                    <a:pt x="449770" y="861568"/>
                  </a:lnTo>
                  <a:lnTo>
                    <a:pt x="447776" y="861568"/>
                  </a:lnTo>
                  <a:lnTo>
                    <a:pt x="443776" y="860818"/>
                  </a:lnTo>
                  <a:lnTo>
                    <a:pt x="441769" y="861568"/>
                  </a:lnTo>
                  <a:lnTo>
                    <a:pt x="438442" y="861568"/>
                  </a:lnTo>
                  <a:lnTo>
                    <a:pt x="435775" y="860818"/>
                  </a:lnTo>
                  <a:lnTo>
                    <a:pt x="431774" y="860818"/>
                  </a:lnTo>
                  <a:lnTo>
                    <a:pt x="429768" y="861568"/>
                  </a:lnTo>
                  <a:lnTo>
                    <a:pt x="429882" y="867257"/>
                  </a:lnTo>
                  <a:lnTo>
                    <a:pt x="430441" y="871029"/>
                  </a:lnTo>
                  <a:lnTo>
                    <a:pt x="429768" y="872159"/>
                  </a:lnTo>
                  <a:lnTo>
                    <a:pt x="427774" y="872159"/>
                  </a:lnTo>
                  <a:lnTo>
                    <a:pt x="420446" y="871029"/>
                  </a:lnTo>
                  <a:lnTo>
                    <a:pt x="413270" y="869137"/>
                  </a:lnTo>
                  <a:lnTo>
                    <a:pt x="411276" y="867257"/>
                  </a:lnTo>
                  <a:lnTo>
                    <a:pt x="410438" y="862698"/>
                  </a:lnTo>
                  <a:lnTo>
                    <a:pt x="409270" y="857796"/>
                  </a:lnTo>
                  <a:lnTo>
                    <a:pt x="407276" y="857034"/>
                  </a:lnTo>
                  <a:lnTo>
                    <a:pt x="404444" y="855903"/>
                  </a:lnTo>
                  <a:lnTo>
                    <a:pt x="401281" y="857034"/>
                  </a:lnTo>
                  <a:lnTo>
                    <a:pt x="399275" y="858926"/>
                  </a:lnTo>
                  <a:lnTo>
                    <a:pt x="398449" y="863460"/>
                  </a:lnTo>
                  <a:lnTo>
                    <a:pt x="398449" y="867257"/>
                  </a:lnTo>
                  <a:lnTo>
                    <a:pt x="400443" y="872921"/>
                  </a:lnTo>
                  <a:lnTo>
                    <a:pt x="407276" y="884262"/>
                  </a:lnTo>
                  <a:lnTo>
                    <a:pt x="411276" y="887298"/>
                  </a:lnTo>
                  <a:lnTo>
                    <a:pt x="412445" y="889190"/>
                  </a:lnTo>
                  <a:lnTo>
                    <a:pt x="413270" y="891070"/>
                  </a:lnTo>
                  <a:lnTo>
                    <a:pt x="412445" y="894854"/>
                  </a:lnTo>
                  <a:lnTo>
                    <a:pt x="408444" y="897890"/>
                  </a:lnTo>
                  <a:lnTo>
                    <a:pt x="405282" y="902423"/>
                  </a:lnTo>
                  <a:lnTo>
                    <a:pt x="402437" y="905446"/>
                  </a:lnTo>
                  <a:lnTo>
                    <a:pt x="399275" y="911123"/>
                  </a:lnTo>
                  <a:lnTo>
                    <a:pt x="396443" y="913015"/>
                  </a:lnTo>
                  <a:lnTo>
                    <a:pt x="394449" y="913765"/>
                  </a:lnTo>
                  <a:lnTo>
                    <a:pt x="393280" y="913765"/>
                  </a:lnTo>
                  <a:lnTo>
                    <a:pt x="393280" y="913015"/>
                  </a:lnTo>
                  <a:lnTo>
                    <a:pt x="391274" y="909993"/>
                  </a:lnTo>
                  <a:lnTo>
                    <a:pt x="387299" y="908100"/>
                  </a:lnTo>
                  <a:lnTo>
                    <a:pt x="383273" y="906195"/>
                  </a:lnTo>
                  <a:lnTo>
                    <a:pt x="378117" y="906195"/>
                  </a:lnTo>
                  <a:lnTo>
                    <a:pt x="375285" y="909231"/>
                  </a:lnTo>
                  <a:lnTo>
                    <a:pt x="372110" y="914895"/>
                  </a:lnTo>
                  <a:lnTo>
                    <a:pt x="371284" y="918692"/>
                  </a:lnTo>
                  <a:lnTo>
                    <a:pt x="368109" y="924356"/>
                  </a:lnTo>
                  <a:lnTo>
                    <a:pt x="365277" y="926249"/>
                  </a:lnTo>
                  <a:lnTo>
                    <a:pt x="359283" y="926998"/>
                  </a:lnTo>
                  <a:lnTo>
                    <a:pt x="359283" y="927442"/>
                  </a:lnTo>
                  <a:lnTo>
                    <a:pt x="356120" y="928141"/>
                  </a:lnTo>
                  <a:lnTo>
                    <a:pt x="352120" y="930033"/>
                  </a:lnTo>
                  <a:lnTo>
                    <a:pt x="349288" y="933056"/>
                  </a:lnTo>
                  <a:lnTo>
                    <a:pt x="348119" y="937590"/>
                  </a:lnTo>
                  <a:lnTo>
                    <a:pt x="349288" y="940625"/>
                  </a:lnTo>
                  <a:lnTo>
                    <a:pt x="349288" y="947051"/>
                  </a:lnTo>
                  <a:lnTo>
                    <a:pt x="348119" y="948931"/>
                  </a:lnTo>
                  <a:lnTo>
                    <a:pt x="346113" y="950087"/>
                  </a:lnTo>
                  <a:lnTo>
                    <a:pt x="340956" y="950087"/>
                  </a:lnTo>
                  <a:lnTo>
                    <a:pt x="338124" y="950836"/>
                  </a:lnTo>
                  <a:lnTo>
                    <a:pt x="336118" y="953858"/>
                  </a:lnTo>
                  <a:lnTo>
                    <a:pt x="332790" y="958392"/>
                  </a:lnTo>
                  <a:lnTo>
                    <a:pt x="330784" y="959535"/>
                  </a:lnTo>
                  <a:lnTo>
                    <a:pt x="328117" y="959535"/>
                  </a:lnTo>
                  <a:lnTo>
                    <a:pt x="326123" y="957630"/>
                  </a:lnTo>
                  <a:lnTo>
                    <a:pt x="324116" y="956500"/>
                  </a:lnTo>
                  <a:lnTo>
                    <a:pt x="320789" y="958392"/>
                  </a:lnTo>
                  <a:lnTo>
                    <a:pt x="320116" y="961428"/>
                  </a:lnTo>
                  <a:lnTo>
                    <a:pt x="320116" y="965962"/>
                  </a:lnTo>
                  <a:lnTo>
                    <a:pt x="318782" y="967092"/>
                  </a:lnTo>
                  <a:lnTo>
                    <a:pt x="314121" y="967092"/>
                  </a:lnTo>
                  <a:lnTo>
                    <a:pt x="312127" y="967841"/>
                  </a:lnTo>
                  <a:lnTo>
                    <a:pt x="312127" y="969746"/>
                  </a:lnTo>
                  <a:lnTo>
                    <a:pt x="312788" y="972769"/>
                  </a:lnTo>
                  <a:lnTo>
                    <a:pt x="313575" y="973899"/>
                  </a:lnTo>
                  <a:lnTo>
                    <a:pt x="316128" y="973899"/>
                  </a:lnTo>
                  <a:lnTo>
                    <a:pt x="312788" y="970889"/>
                  </a:lnTo>
                  <a:lnTo>
                    <a:pt x="312788" y="969746"/>
                  </a:lnTo>
                  <a:lnTo>
                    <a:pt x="314794" y="968984"/>
                  </a:lnTo>
                  <a:lnTo>
                    <a:pt x="320789" y="968984"/>
                  </a:lnTo>
                  <a:lnTo>
                    <a:pt x="322122" y="967841"/>
                  </a:lnTo>
                  <a:lnTo>
                    <a:pt x="322122" y="965962"/>
                  </a:lnTo>
                  <a:lnTo>
                    <a:pt x="320789" y="963320"/>
                  </a:lnTo>
                  <a:lnTo>
                    <a:pt x="320789" y="961428"/>
                  </a:lnTo>
                  <a:lnTo>
                    <a:pt x="322783" y="959535"/>
                  </a:lnTo>
                  <a:lnTo>
                    <a:pt x="324789" y="959535"/>
                  </a:lnTo>
                  <a:lnTo>
                    <a:pt x="326783" y="961428"/>
                  </a:lnTo>
                  <a:lnTo>
                    <a:pt x="330123" y="962177"/>
                  </a:lnTo>
                  <a:lnTo>
                    <a:pt x="332790" y="961428"/>
                  </a:lnTo>
                  <a:lnTo>
                    <a:pt x="334784" y="959535"/>
                  </a:lnTo>
                  <a:lnTo>
                    <a:pt x="340118" y="951966"/>
                  </a:lnTo>
                  <a:lnTo>
                    <a:pt x="342950" y="951966"/>
                  </a:lnTo>
                  <a:lnTo>
                    <a:pt x="349288" y="950836"/>
                  </a:lnTo>
                  <a:lnTo>
                    <a:pt x="351282" y="950087"/>
                  </a:lnTo>
                  <a:lnTo>
                    <a:pt x="351282" y="943267"/>
                  </a:lnTo>
                  <a:lnTo>
                    <a:pt x="350113" y="938733"/>
                  </a:lnTo>
                  <a:lnTo>
                    <a:pt x="351282" y="934948"/>
                  </a:lnTo>
                  <a:lnTo>
                    <a:pt x="354114" y="930795"/>
                  </a:lnTo>
                  <a:lnTo>
                    <a:pt x="359283" y="930033"/>
                  </a:lnTo>
                  <a:lnTo>
                    <a:pt x="366115" y="928141"/>
                  </a:lnTo>
                  <a:lnTo>
                    <a:pt x="370103" y="924356"/>
                  </a:lnTo>
                  <a:lnTo>
                    <a:pt x="372110" y="922464"/>
                  </a:lnTo>
                  <a:lnTo>
                    <a:pt x="373278" y="917536"/>
                  </a:lnTo>
                  <a:lnTo>
                    <a:pt x="374116" y="913765"/>
                  </a:lnTo>
                  <a:lnTo>
                    <a:pt x="375285" y="909993"/>
                  </a:lnTo>
                  <a:lnTo>
                    <a:pt x="380441" y="908100"/>
                  </a:lnTo>
                  <a:lnTo>
                    <a:pt x="385279" y="909993"/>
                  </a:lnTo>
                  <a:lnTo>
                    <a:pt x="389280" y="911872"/>
                  </a:lnTo>
                  <a:lnTo>
                    <a:pt x="391274" y="914895"/>
                  </a:lnTo>
                  <a:lnTo>
                    <a:pt x="393280" y="915657"/>
                  </a:lnTo>
                  <a:lnTo>
                    <a:pt x="396443" y="916787"/>
                  </a:lnTo>
                  <a:lnTo>
                    <a:pt x="399415" y="913765"/>
                  </a:lnTo>
                  <a:lnTo>
                    <a:pt x="401281" y="911872"/>
                  </a:lnTo>
                  <a:lnTo>
                    <a:pt x="405282" y="907326"/>
                  </a:lnTo>
                  <a:lnTo>
                    <a:pt x="410438" y="897890"/>
                  </a:lnTo>
                  <a:lnTo>
                    <a:pt x="413270" y="894854"/>
                  </a:lnTo>
                  <a:lnTo>
                    <a:pt x="415772" y="892213"/>
                  </a:lnTo>
                  <a:lnTo>
                    <a:pt x="415772" y="887298"/>
                  </a:lnTo>
                  <a:lnTo>
                    <a:pt x="412445" y="884262"/>
                  </a:lnTo>
                  <a:lnTo>
                    <a:pt x="407276" y="880491"/>
                  </a:lnTo>
                  <a:lnTo>
                    <a:pt x="400443" y="868387"/>
                  </a:lnTo>
                  <a:lnTo>
                    <a:pt x="399275" y="863460"/>
                  </a:lnTo>
                  <a:lnTo>
                    <a:pt x="402437" y="859688"/>
                  </a:lnTo>
                  <a:lnTo>
                    <a:pt x="404444" y="857796"/>
                  </a:lnTo>
                  <a:lnTo>
                    <a:pt x="407276" y="858926"/>
                  </a:lnTo>
                  <a:lnTo>
                    <a:pt x="408444" y="860818"/>
                  </a:lnTo>
                  <a:lnTo>
                    <a:pt x="408444" y="865352"/>
                  </a:lnTo>
                  <a:lnTo>
                    <a:pt x="409270" y="869137"/>
                  </a:lnTo>
                  <a:lnTo>
                    <a:pt x="412445" y="871029"/>
                  </a:lnTo>
                  <a:lnTo>
                    <a:pt x="420446" y="872921"/>
                  </a:lnTo>
                  <a:lnTo>
                    <a:pt x="429768" y="874052"/>
                  </a:lnTo>
                  <a:lnTo>
                    <a:pt x="432435" y="872921"/>
                  </a:lnTo>
                  <a:lnTo>
                    <a:pt x="432435" y="872159"/>
                  </a:lnTo>
                  <a:lnTo>
                    <a:pt x="432435" y="871029"/>
                  </a:lnTo>
                  <a:lnTo>
                    <a:pt x="431774" y="865352"/>
                  </a:lnTo>
                  <a:lnTo>
                    <a:pt x="433768" y="863460"/>
                  </a:lnTo>
                  <a:lnTo>
                    <a:pt x="436435" y="862698"/>
                  </a:lnTo>
                  <a:lnTo>
                    <a:pt x="442442" y="864590"/>
                  </a:lnTo>
                  <a:lnTo>
                    <a:pt x="446443" y="864590"/>
                  </a:lnTo>
                  <a:lnTo>
                    <a:pt x="449770" y="863460"/>
                  </a:lnTo>
                  <a:lnTo>
                    <a:pt x="452932" y="863460"/>
                  </a:lnTo>
                  <a:lnTo>
                    <a:pt x="455764" y="862698"/>
                  </a:lnTo>
                  <a:lnTo>
                    <a:pt x="458939" y="862698"/>
                  </a:lnTo>
                  <a:lnTo>
                    <a:pt x="458939" y="874801"/>
                  </a:lnTo>
                  <a:lnTo>
                    <a:pt x="459765" y="875931"/>
                  </a:lnTo>
                  <a:lnTo>
                    <a:pt x="460933" y="876706"/>
                  </a:lnTo>
                  <a:lnTo>
                    <a:pt x="464934" y="875931"/>
                  </a:lnTo>
                  <a:lnTo>
                    <a:pt x="467766" y="875931"/>
                  </a:lnTo>
                  <a:lnTo>
                    <a:pt x="470928" y="876706"/>
                  </a:lnTo>
                  <a:lnTo>
                    <a:pt x="474929" y="880491"/>
                  </a:lnTo>
                  <a:lnTo>
                    <a:pt x="477761" y="883500"/>
                  </a:lnTo>
                  <a:lnTo>
                    <a:pt x="479767" y="883500"/>
                  </a:lnTo>
                  <a:lnTo>
                    <a:pt x="486930" y="881621"/>
                  </a:lnTo>
                  <a:lnTo>
                    <a:pt x="492925" y="880491"/>
                  </a:lnTo>
                  <a:lnTo>
                    <a:pt x="496100" y="879729"/>
                  </a:lnTo>
                  <a:lnTo>
                    <a:pt x="500100" y="876706"/>
                  </a:lnTo>
                  <a:lnTo>
                    <a:pt x="500926" y="874801"/>
                  </a:lnTo>
                  <a:lnTo>
                    <a:pt x="500926" y="869137"/>
                  </a:lnTo>
                  <a:lnTo>
                    <a:pt x="504101" y="864590"/>
                  </a:lnTo>
                  <a:lnTo>
                    <a:pt x="502932" y="862698"/>
                  </a:lnTo>
                  <a:lnTo>
                    <a:pt x="502094" y="860818"/>
                  </a:lnTo>
                  <a:lnTo>
                    <a:pt x="498094" y="859688"/>
                  </a:lnTo>
                  <a:lnTo>
                    <a:pt x="496100" y="857034"/>
                  </a:lnTo>
                  <a:lnTo>
                    <a:pt x="494931" y="855141"/>
                  </a:lnTo>
                  <a:lnTo>
                    <a:pt x="496925" y="852119"/>
                  </a:lnTo>
                  <a:lnTo>
                    <a:pt x="500926" y="849096"/>
                  </a:lnTo>
                  <a:lnTo>
                    <a:pt x="506933" y="849096"/>
                  </a:lnTo>
                  <a:lnTo>
                    <a:pt x="510095" y="851357"/>
                  </a:lnTo>
                  <a:lnTo>
                    <a:pt x="516928" y="855141"/>
                  </a:lnTo>
                  <a:lnTo>
                    <a:pt x="523265" y="865352"/>
                  </a:lnTo>
                  <a:lnTo>
                    <a:pt x="524090" y="865352"/>
                  </a:lnTo>
                  <a:lnTo>
                    <a:pt x="525259" y="866495"/>
                  </a:lnTo>
                  <a:lnTo>
                    <a:pt x="527265" y="866495"/>
                  </a:lnTo>
                  <a:lnTo>
                    <a:pt x="528662" y="864590"/>
                  </a:lnTo>
                  <a:lnTo>
                    <a:pt x="530098" y="862698"/>
                  </a:lnTo>
                  <a:lnTo>
                    <a:pt x="531253" y="860818"/>
                  </a:lnTo>
                  <a:lnTo>
                    <a:pt x="531253" y="857034"/>
                  </a:lnTo>
                  <a:lnTo>
                    <a:pt x="533260" y="852119"/>
                  </a:lnTo>
                  <a:lnTo>
                    <a:pt x="535254" y="842657"/>
                  </a:lnTo>
                  <a:lnTo>
                    <a:pt x="535254" y="840765"/>
                  </a:lnTo>
                  <a:lnTo>
                    <a:pt x="535254" y="838885"/>
                  </a:lnTo>
                  <a:lnTo>
                    <a:pt x="535254" y="833958"/>
                  </a:lnTo>
                  <a:lnTo>
                    <a:pt x="533260" y="833196"/>
                  </a:lnTo>
                  <a:lnTo>
                    <a:pt x="521258" y="833196"/>
                  </a:lnTo>
                  <a:lnTo>
                    <a:pt x="520090" y="831316"/>
                  </a:lnTo>
                  <a:lnTo>
                    <a:pt x="519264" y="822617"/>
                  </a:lnTo>
                  <a:lnTo>
                    <a:pt x="519264" y="818083"/>
                  </a:lnTo>
                  <a:lnTo>
                    <a:pt x="520090" y="814298"/>
                  </a:lnTo>
                  <a:lnTo>
                    <a:pt x="523265" y="810514"/>
                  </a:lnTo>
                  <a:lnTo>
                    <a:pt x="526097" y="806361"/>
                  </a:lnTo>
                  <a:lnTo>
                    <a:pt x="529259" y="805599"/>
                  </a:lnTo>
                  <a:lnTo>
                    <a:pt x="531253" y="806361"/>
                  </a:lnTo>
                  <a:lnTo>
                    <a:pt x="533260" y="808240"/>
                  </a:lnTo>
                  <a:lnTo>
                    <a:pt x="533260" y="814298"/>
                  </a:lnTo>
                  <a:lnTo>
                    <a:pt x="536092" y="815060"/>
                  </a:lnTo>
                  <a:lnTo>
                    <a:pt x="539254" y="814298"/>
                  </a:lnTo>
                  <a:lnTo>
                    <a:pt x="541261" y="814298"/>
                  </a:lnTo>
                  <a:lnTo>
                    <a:pt x="542086" y="814298"/>
                  </a:lnTo>
                  <a:lnTo>
                    <a:pt x="549262" y="816190"/>
                  </a:lnTo>
                  <a:lnTo>
                    <a:pt x="551256" y="818083"/>
                  </a:lnTo>
                  <a:lnTo>
                    <a:pt x="552094" y="821855"/>
                  </a:lnTo>
                  <a:lnTo>
                    <a:pt x="553250" y="823747"/>
                  </a:lnTo>
                  <a:lnTo>
                    <a:pt x="556590" y="825652"/>
                  </a:lnTo>
                  <a:lnTo>
                    <a:pt x="559257" y="826401"/>
                  </a:lnTo>
                  <a:lnTo>
                    <a:pt x="562584" y="825652"/>
                  </a:lnTo>
                  <a:lnTo>
                    <a:pt x="564261" y="823747"/>
                  </a:lnTo>
                  <a:lnTo>
                    <a:pt x="565251" y="822617"/>
                  </a:lnTo>
                  <a:lnTo>
                    <a:pt x="565251" y="819962"/>
                  </a:lnTo>
                  <a:lnTo>
                    <a:pt x="562584" y="818832"/>
                  </a:lnTo>
                  <a:lnTo>
                    <a:pt x="558584" y="816940"/>
                  </a:lnTo>
                  <a:lnTo>
                    <a:pt x="556590" y="816190"/>
                  </a:lnTo>
                  <a:lnTo>
                    <a:pt x="556590" y="813155"/>
                  </a:lnTo>
                  <a:lnTo>
                    <a:pt x="555256" y="810514"/>
                  </a:lnTo>
                  <a:lnTo>
                    <a:pt x="554583" y="808240"/>
                  </a:lnTo>
                  <a:lnTo>
                    <a:pt x="556590" y="803694"/>
                  </a:lnTo>
                  <a:lnTo>
                    <a:pt x="560590" y="800671"/>
                  </a:lnTo>
                  <a:lnTo>
                    <a:pt x="569417" y="799922"/>
                  </a:lnTo>
                  <a:lnTo>
                    <a:pt x="575424" y="798791"/>
                  </a:lnTo>
                  <a:lnTo>
                    <a:pt x="578586" y="796899"/>
                  </a:lnTo>
                  <a:lnTo>
                    <a:pt x="579424" y="795007"/>
                  </a:lnTo>
                  <a:lnTo>
                    <a:pt x="579424" y="793102"/>
                  </a:lnTo>
                  <a:close/>
                </a:path>
                <a:path w="901700" h="1177289">
                  <a:moveTo>
                    <a:pt x="669404" y="789990"/>
                  </a:moveTo>
                  <a:lnTo>
                    <a:pt x="668235" y="790460"/>
                  </a:lnTo>
                  <a:lnTo>
                    <a:pt x="668909" y="790460"/>
                  </a:lnTo>
                  <a:lnTo>
                    <a:pt x="669404" y="789990"/>
                  </a:lnTo>
                  <a:close/>
                </a:path>
                <a:path w="901700" h="1177289">
                  <a:moveTo>
                    <a:pt x="674903" y="901661"/>
                  </a:moveTo>
                  <a:lnTo>
                    <a:pt x="672236" y="896734"/>
                  </a:lnTo>
                  <a:lnTo>
                    <a:pt x="670242" y="894092"/>
                  </a:lnTo>
                  <a:lnTo>
                    <a:pt x="669036" y="892962"/>
                  </a:lnTo>
                  <a:lnTo>
                    <a:pt x="668235" y="892213"/>
                  </a:lnTo>
                  <a:lnTo>
                    <a:pt x="664908" y="892213"/>
                  </a:lnTo>
                  <a:lnTo>
                    <a:pt x="656247" y="894854"/>
                  </a:lnTo>
                  <a:lnTo>
                    <a:pt x="651738" y="894092"/>
                  </a:lnTo>
                  <a:lnTo>
                    <a:pt x="650913" y="892962"/>
                  </a:lnTo>
                  <a:lnTo>
                    <a:pt x="652907" y="891070"/>
                  </a:lnTo>
                  <a:lnTo>
                    <a:pt x="656247" y="889190"/>
                  </a:lnTo>
                  <a:lnTo>
                    <a:pt x="656907" y="887298"/>
                  </a:lnTo>
                  <a:lnTo>
                    <a:pt x="656907" y="885393"/>
                  </a:lnTo>
                  <a:lnTo>
                    <a:pt x="656247" y="882370"/>
                  </a:lnTo>
                  <a:lnTo>
                    <a:pt x="656907" y="880491"/>
                  </a:lnTo>
                  <a:lnTo>
                    <a:pt x="658914" y="878598"/>
                  </a:lnTo>
                  <a:lnTo>
                    <a:pt x="666242" y="876706"/>
                  </a:lnTo>
                  <a:lnTo>
                    <a:pt x="670242" y="874801"/>
                  </a:lnTo>
                  <a:lnTo>
                    <a:pt x="670902" y="872159"/>
                  </a:lnTo>
                  <a:lnTo>
                    <a:pt x="670902" y="870267"/>
                  </a:lnTo>
                  <a:lnTo>
                    <a:pt x="670242" y="868387"/>
                  </a:lnTo>
                  <a:lnTo>
                    <a:pt x="668235" y="866495"/>
                  </a:lnTo>
                  <a:lnTo>
                    <a:pt x="668235" y="864590"/>
                  </a:lnTo>
                  <a:lnTo>
                    <a:pt x="664235" y="862698"/>
                  </a:lnTo>
                  <a:lnTo>
                    <a:pt x="658914" y="861568"/>
                  </a:lnTo>
                  <a:lnTo>
                    <a:pt x="656247" y="860818"/>
                  </a:lnTo>
                  <a:lnTo>
                    <a:pt x="653745" y="859688"/>
                  </a:lnTo>
                  <a:lnTo>
                    <a:pt x="654913" y="857034"/>
                  </a:lnTo>
                  <a:lnTo>
                    <a:pt x="656247" y="852119"/>
                  </a:lnTo>
                  <a:lnTo>
                    <a:pt x="656247" y="850226"/>
                  </a:lnTo>
                  <a:lnTo>
                    <a:pt x="654913" y="845312"/>
                  </a:lnTo>
                  <a:lnTo>
                    <a:pt x="651738" y="844550"/>
                  </a:lnTo>
                  <a:lnTo>
                    <a:pt x="644906" y="844550"/>
                  </a:lnTo>
                  <a:lnTo>
                    <a:pt x="642912" y="842657"/>
                  </a:lnTo>
                  <a:lnTo>
                    <a:pt x="643420" y="840765"/>
                  </a:lnTo>
                  <a:lnTo>
                    <a:pt x="643737" y="840765"/>
                  </a:lnTo>
                  <a:lnTo>
                    <a:pt x="643737" y="839635"/>
                  </a:lnTo>
                  <a:lnTo>
                    <a:pt x="646912" y="833196"/>
                  </a:lnTo>
                  <a:lnTo>
                    <a:pt x="656907" y="821855"/>
                  </a:lnTo>
                  <a:lnTo>
                    <a:pt x="658241" y="818083"/>
                  </a:lnTo>
                  <a:lnTo>
                    <a:pt x="656907" y="814298"/>
                  </a:lnTo>
                  <a:lnTo>
                    <a:pt x="656907" y="810514"/>
                  </a:lnTo>
                  <a:lnTo>
                    <a:pt x="654913" y="806361"/>
                  </a:lnTo>
                  <a:lnTo>
                    <a:pt x="651738" y="804468"/>
                  </a:lnTo>
                  <a:lnTo>
                    <a:pt x="650913" y="803694"/>
                  </a:lnTo>
                  <a:lnTo>
                    <a:pt x="650913" y="801814"/>
                  </a:lnTo>
                  <a:lnTo>
                    <a:pt x="651738" y="798791"/>
                  </a:lnTo>
                  <a:lnTo>
                    <a:pt x="653745" y="798791"/>
                  </a:lnTo>
                  <a:lnTo>
                    <a:pt x="656907" y="796899"/>
                  </a:lnTo>
                  <a:lnTo>
                    <a:pt x="660908" y="793102"/>
                  </a:lnTo>
                  <a:lnTo>
                    <a:pt x="668235" y="790460"/>
                  </a:lnTo>
                  <a:lnTo>
                    <a:pt x="664235" y="790460"/>
                  </a:lnTo>
                  <a:lnTo>
                    <a:pt x="660247" y="791222"/>
                  </a:lnTo>
                  <a:lnTo>
                    <a:pt x="658241" y="794258"/>
                  </a:lnTo>
                  <a:lnTo>
                    <a:pt x="656907" y="795007"/>
                  </a:lnTo>
                  <a:lnTo>
                    <a:pt x="648906" y="798791"/>
                  </a:lnTo>
                  <a:lnTo>
                    <a:pt x="647738" y="802563"/>
                  </a:lnTo>
                  <a:lnTo>
                    <a:pt x="648906" y="804468"/>
                  </a:lnTo>
                  <a:lnTo>
                    <a:pt x="651738" y="806361"/>
                  </a:lnTo>
                  <a:lnTo>
                    <a:pt x="653745" y="808240"/>
                  </a:lnTo>
                  <a:lnTo>
                    <a:pt x="656247" y="811263"/>
                  </a:lnTo>
                  <a:lnTo>
                    <a:pt x="656247" y="819962"/>
                  </a:lnTo>
                  <a:lnTo>
                    <a:pt x="653745" y="821855"/>
                  </a:lnTo>
                  <a:lnTo>
                    <a:pt x="647738" y="828294"/>
                  </a:lnTo>
                  <a:lnTo>
                    <a:pt x="644906" y="833196"/>
                  </a:lnTo>
                  <a:lnTo>
                    <a:pt x="640905" y="839635"/>
                  </a:lnTo>
                  <a:lnTo>
                    <a:pt x="640905" y="840765"/>
                  </a:lnTo>
                  <a:lnTo>
                    <a:pt x="640905" y="842657"/>
                  </a:lnTo>
                  <a:lnTo>
                    <a:pt x="642912" y="845312"/>
                  </a:lnTo>
                  <a:lnTo>
                    <a:pt x="645744" y="846455"/>
                  </a:lnTo>
                  <a:lnTo>
                    <a:pt x="652907" y="846455"/>
                  </a:lnTo>
                  <a:lnTo>
                    <a:pt x="653745" y="848334"/>
                  </a:lnTo>
                  <a:lnTo>
                    <a:pt x="653745" y="851357"/>
                  </a:lnTo>
                  <a:lnTo>
                    <a:pt x="652907" y="853249"/>
                  </a:lnTo>
                  <a:lnTo>
                    <a:pt x="652907" y="855141"/>
                  </a:lnTo>
                  <a:lnTo>
                    <a:pt x="651738" y="858926"/>
                  </a:lnTo>
                  <a:lnTo>
                    <a:pt x="652907" y="860818"/>
                  </a:lnTo>
                  <a:lnTo>
                    <a:pt x="653745" y="862698"/>
                  </a:lnTo>
                  <a:lnTo>
                    <a:pt x="658241" y="863460"/>
                  </a:lnTo>
                  <a:lnTo>
                    <a:pt x="664235" y="865352"/>
                  </a:lnTo>
                  <a:lnTo>
                    <a:pt x="666902" y="868387"/>
                  </a:lnTo>
                  <a:lnTo>
                    <a:pt x="668909" y="870267"/>
                  </a:lnTo>
                  <a:lnTo>
                    <a:pt x="668235" y="872921"/>
                  </a:lnTo>
                  <a:lnTo>
                    <a:pt x="666902" y="874801"/>
                  </a:lnTo>
                  <a:lnTo>
                    <a:pt x="660908" y="876706"/>
                  </a:lnTo>
                  <a:lnTo>
                    <a:pt x="656907" y="878598"/>
                  </a:lnTo>
                  <a:lnTo>
                    <a:pt x="653745" y="879729"/>
                  </a:lnTo>
                  <a:lnTo>
                    <a:pt x="653745" y="882370"/>
                  </a:lnTo>
                  <a:lnTo>
                    <a:pt x="654913" y="885393"/>
                  </a:lnTo>
                  <a:lnTo>
                    <a:pt x="654913" y="886155"/>
                  </a:lnTo>
                  <a:lnTo>
                    <a:pt x="652907" y="888060"/>
                  </a:lnTo>
                  <a:lnTo>
                    <a:pt x="649744" y="889939"/>
                  </a:lnTo>
                  <a:lnTo>
                    <a:pt x="646912" y="892213"/>
                  </a:lnTo>
                  <a:lnTo>
                    <a:pt x="646912" y="894092"/>
                  </a:lnTo>
                  <a:lnTo>
                    <a:pt x="649744" y="895985"/>
                  </a:lnTo>
                  <a:lnTo>
                    <a:pt x="652907" y="895985"/>
                  </a:lnTo>
                  <a:lnTo>
                    <a:pt x="658914" y="894854"/>
                  </a:lnTo>
                  <a:lnTo>
                    <a:pt x="666242" y="892962"/>
                  </a:lnTo>
                  <a:lnTo>
                    <a:pt x="668909" y="895985"/>
                  </a:lnTo>
                  <a:lnTo>
                    <a:pt x="672909" y="899782"/>
                  </a:lnTo>
                  <a:lnTo>
                    <a:pt x="672909" y="901661"/>
                  </a:lnTo>
                  <a:lnTo>
                    <a:pt x="670902" y="905446"/>
                  </a:lnTo>
                  <a:lnTo>
                    <a:pt x="666902" y="907326"/>
                  </a:lnTo>
                  <a:lnTo>
                    <a:pt x="662241" y="906195"/>
                  </a:lnTo>
                  <a:lnTo>
                    <a:pt x="654913" y="907326"/>
                  </a:lnTo>
                  <a:lnTo>
                    <a:pt x="646912" y="907326"/>
                  </a:lnTo>
                  <a:lnTo>
                    <a:pt x="638911" y="908100"/>
                  </a:lnTo>
                  <a:lnTo>
                    <a:pt x="632917" y="906195"/>
                  </a:lnTo>
                  <a:lnTo>
                    <a:pt x="630910" y="904303"/>
                  </a:lnTo>
                  <a:lnTo>
                    <a:pt x="630910" y="898639"/>
                  </a:lnTo>
                  <a:lnTo>
                    <a:pt x="631748" y="892962"/>
                  </a:lnTo>
                  <a:lnTo>
                    <a:pt x="629742" y="889939"/>
                  </a:lnTo>
                  <a:lnTo>
                    <a:pt x="628611" y="889190"/>
                  </a:lnTo>
                  <a:lnTo>
                    <a:pt x="626910" y="888060"/>
                  </a:lnTo>
                  <a:lnTo>
                    <a:pt x="621741" y="887298"/>
                  </a:lnTo>
                  <a:lnTo>
                    <a:pt x="619747" y="887298"/>
                  </a:lnTo>
                  <a:lnTo>
                    <a:pt x="612584" y="891070"/>
                  </a:lnTo>
                  <a:lnTo>
                    <a:pt x="608584" y="895985"/>
                  </a:lnTo>
                  <a:lnTo>
                    <a:pt x="606577" y="899782"/>
                  </a:lnTo>
                  <a:lnTo>
                    <a:pt x="605751" y="906195"/>
                  </a:lnTo>
                  <a:lnTo>
                    <a:pt x="602576" y="908100"/>
                  </a:lnTo>
                  <a:lnTo>
                    <a:pt x="599744" y="911872"/>
                  </a:lnTo>
                  <a:lnTo>
                    <a:pt x="595744" y="913765"/>
                  </a:lnTo>
                  <a:lnTo>
                    <a:pt x="593750" y="916787"/>
                  </a:lnTo>
                  <a:lnTo>
                    <a:pt x="595744" y="920584"/>
                  </a:lnTo>
                  <a:lnTo>
                    <a:pt x="599744" y="922464"/>
                  </a:lnTo>
                  <a:lnTo>
                    <a:pt x="600583" y="924356"/>
                  </a:lnTo>
                  <a:lnTo>
                    <a:pt x="601179" y="924356"/>
                  </a:lnTo>
                  <a:lnTo>
                    <a:pt x="601751" y="925106"/>
                  </a:lnTo>
                  <a:lnTo>
                    <a:pt x="601751" y="930033"/>
                  </a:lnTo>
                  <a:lnTo>
                    <a:pt x="599744" y="930795"/>
                  </a:lnTo>
                  <a:lnTo>
                    <a:pt x="595744" y="933818"/>
                  </a:lnTo>
                  <a:lnTo>
                    <a:pt x="593750" y="933818"/>
                  </a:lnTo>
                  <a:lnTo>
                    <a:pt x="592582" y="933056"/>
                  </a:lnTo>
                  <a:lnTo>
                    <a:pt x="591756" y="931926"/>
                  </a:lnTo>
                  <a:lnTo>
                    <a:pt x="589749" y="928903"/>
                  </a:lnTo>
                  <a:lnTo>
                    <a:pt x="585266" y="924356"/>
                  </a:lnTo>
                  <a:lnTo>
                    <a:pt x="585419" y="924356"/>
                  </a:lnTo>
                  <a:lnTo>
                    <a:pt x="581418" y="919441"/>
                  </a:lnTo>
                  <a:lnTo>
                    <a:pt x="578904" y="917536"/>
                  </a:lnTo>
                  <a:lnTo>
                    <a:pt x="575424" y="914895"/>
                  </a:lnTo>
                  <a:lnTo>
                    <a:pt x="572592" y="915657"/>
                  </a:lnTo>
                  <a:lnTo>
                    <a:pt x="569417" y="917536"/>
                  </a:lnTo>
                  <a:lnTo>
                    <a:pt x="565251" y="922464"/>
                  </a:lnTo>
                  <a:lnTo>
                    <a:pt x="567423" y="926249"/>
                  </a:lnTo>
                  <a:lnTo>
                    <a:pt x="570585" y="930033"/>
                  </a:lnTo>
                  <a:lnTo>
                    <a:pt x="571423" y="933056"/>
                  </a:lnTo>
                  <a:lnTo>
                    <a:pt x="571423" y="940625"/>
                  </a:lnTo>
                  <a:lnTo>
                    <a:pt x="570585" y="941374"/>
                  </a:lnTo>
                  <a:lnTo>
                    <a:pt x="568591" y="944397"/>
                  </a:lnTo>
                  <a:lnTo>
                    <a:pt x="568591" y="948182"/>
                  </a:lnTo>
                  <a:lnTo>
                    <a:pt x="570585" y="950087"/>
                  </a:lnTo>
                  <a:lnTo>
                    <a:pt x="572592" y="953858"/>
                  </a:lnTo>
                  <a:lnTo>
                    <a:pt x="576580" y="953858"/>
                  </a:lnTo>
                  <a:lnTo>
                    <a:pt x="582587" y="954608"/>
                  </a:lnTo>
                  <a:lnTo>
                    <a:pt x="583412" y="955751"/>
                  </a:lnTo>
                  <a:lnTo>
                    <a:pt x="583412" y="958392"/>
                  </a:lnTo>
                  <a:lnTo>
                    <a:pt x="582587" y="960297"/>
                  </a:lnTo>
                  <a:lnTo>
                    <a:pt x="583412" y="964069"/>
                  </a:lnTo>
                  <a:lnTo>
                    <a:pt x="588581" y="965962"/>
                  </a:lnTo>
                  <a:lnTo>
                    <a:pt x="590588" y="965962"/>
                  </a:lnTo>
                  <a:lnTo>
                    <a:pt x="590588" y="968984"/>
                  </a:lnTo>
                  <a:lnTo>
                    <a:pt x="587756" y="971638"/>
                  </a:lnTo>
                  <a:lnTo>
                    <a:pt x="586587" y="976553"/>
                  </a:lnTo>
                  <a:lnTo>
                    <a:pt x="582587" y="978433"/>
                  </a:lnTo>
                  <a:lnTo>
                    <a:pt x="579424" y="983361"/>
                  </a:lnTo>
                  <a:lnTo>
                    <a:pt x="578586" y="984123"/>
                  </a:lnTo>
                  <a:lnTo>
                    <a:pt x="573417" y="987132"/>
                  </a:lnTo>
                  <a:lnTo>
                    <a:pt x="570585" y="991692"/>
                  </a:lnTo>
                  <a:lnTo>
                    <a:pt x="568591" y="992822"/>
                  </a:lnTo>
                  <a:lnTo>
                    <a:pt x="564591" y="991692"/>
                  </a:lnTo>
                  <a:lnTo>
                    <a:pt x="556590" y="987894"/>
                  </a:lnTo>
                  <a:lnTo>
                    <a:pt x="550087" y="986002"/>
                  </a:lnTo>
                  <a:lnTo>
                    <a:pt x="548093" y="983361"/>
                  </a:lnTo>
                  <a:lnTo>
                    <a:pt x="544093" y="979576"/>
                  </a:lnTo>
                  <a:lnTo>
                    <a:pt x="542086" y="976553"/>
                  </a:lnTo>
                  <a:lnTo>
                    <a:pt x="541261" y="974521"/>
                  </a:lnTo>
                  <a:lnTo>
                    <a:pt x="541261" y="973899"/>
                  </a:lnTo>
                  <a:lnTo>
                    <a:pt x="540092" y="971638"/>
                  </a:lnTo>
                  <a:lnTo>
                    <a:pt x="540092" y="967092"/>
                  </a:lnTo>
                  <a:lnTo>
                    <a:pt x="539254" y="962177"/>
                  </a:lnTo>
                  <a:lnTo>
                    <a:pt x="537260" y="960297"/>
                  </a:lnTo>
                  <a:lnTo>
                    <a:pt x="531253" y="960297"/>
                  </a:lnTo>
                  <a:lnTo>
                    <a:pt x="526097" y="962177"/>
                  </a:lnTo>
                  <a:lnTo>
                    <a:pt x="523265" y="961428"/>
                  </a:lnTo>
                  <a:lnTo>
                    <a:pt x="522097" y="960297"/>
                  </a:lnTo>
                  <a:lnTo>
                    <a:pt x="520090" y="944397"/>
                  </a:lnTo>
                  <a:lnTo>
                    <a:pt x="519366" y="939495"/>
                  </a:lnTo>
                  <a:lnTo>
                    <a:pt x="519264" y="938733"/>
                  </a:lnTo>
                  <a:lnTo>
                    <a:pt x="516089" y="936828"/>
                  </a:lnTo>
                  <a:lnTo>
                    <a:pt x="514096" y="935697"/>
                  </a:lnTo>
                  <a:lnTo>
                    <a:pt x="510933" y="938733"/>
                  </a:lnTo>
                  <a:lnTo>
                    <a:pt x="510095" y="944397"/>
                  </a:lnTo>
                  <a:lnTo>
                    <a:pt x="506933" y="947051"/>
                  </a:lnTo>
                  <a:lnTo>
                    <a:pt x="502932" y="948182"/>
                  </a:lnTo>
                  <a:lnTo>
                    <a:pt x="500100" y="947051"/>
                  </a:lnTo>
                  <a:lnTo>
                    <a:pt x="496100" y="946289"/>
                  </a:lnTo>
                  <a:lnTo>
                    <a:pt x="490931" y="948931"/>
                  </a:lnTo>
                  <a:lnTo>
                    <a:pt x="488937" y="950836"/>
                  </a:lnTo>
                  <a:lnTo>
                    <a:pt x="486092" y="959535"/>
                  </a:lnTo>
                  <a:lnTo>
                    <a:pt x="484098" y="961428"/>
                  </a:lnTo>
                  <a:lnTo>
                    <a:pt x="480936" y="958392"/>
                  </a:lnTo>
                  <a:lnTo>
                    <a:pt x="474929" y="952728"/>
                  </a:lnTo>
                  <a:lnTo>
                    <a:pt x="471766" y="950087"/>
                  </a:lnTo>
                  <a:lnTo>
                    <a:pt x="470928" y="940625"/>
                  </a:lnTo>
                  <a:lnTo>
                    <a:pt x="469747" y="939495"/>
                  </a:lnTo>
                  <a:lnTo>
                    <a:pt x="467766" y="937590"/>
                  </a:lnTo>
                  <a:lnTo>
                    <a:pt x="465772" y="937590"/>
                  </a:lnTo>
                  <a:lnTo>
                    <a:pt x="461772" y="939495"/>
                  </a:lnTo>
                  <a:lnTo>
                    <a:pt x="455764" y="945159"/>
                  </a:lnTo>
                  <a:lnTo>
                    <a:pt x="449770" y="950087"/>
                  </a:lnTo>
                  <a:lnTo>
                    <a:pt x="446443" y="951966"/>
                  </a:lnTo>
                  <a:lnTo>
                    <a:pt x="442442" y="952728"/>
                  </a:lnTo>
                  <a:lnTo>
                    <a:pt x="438442" y="950836"/>
                  </a:lnTo>
                  <a:lnTo>
                    <a:pt x="436435" y="948182"/>
                  </a:lnTo>
                  <a:lnTo>
                    <a:pt x="436435" y="943267"/>
                  </a:lnTo>
                  <a:lnTo>
                    <a:pt x="439775" y="938733"/>
                  </a:lnTo>
                  <a:lnTo>
                    <a:pt x="438442" y="934948"/>
                  </a:lnTo>
                  <a:lnTo>
                    <a:pt x="436435" y="933056"/>
                  </a:lnTo>
                  <a:lnTo>
                    <a:pt x="435102" y="931926"/>
                  </a:lnTo>
                  <a:lnTo>
                    <a:pt x="433768" y="930795"/>
                  </a:lnTo>
                  <a:lnTo>
                    <a:pt x="429768" y="930795"/>
                  </a:lnTo>
                  <a:lnTo>
                    <a:pt x="425767" y="931926"/>
                  </a:lnTo>
                  <a:lnTo>
                    <a:pt x="420446" y="936828"/>
                  </a:lnTo>
                  <a:lnTo>
                    <a:pt x="418439" y="940625"/>
                  </a:lnTo>
                  <a:lnTo>
                    <a:pt x="414439" y="944397"/>
                  </a:lnTo>
                  <a:lnTo>
                    <a:pt x="411276" y="944397"/>
                  </a:lnTo>
                  <a:lnTo>
                    <a:pt x="409270" y="943267"/>
                  </a:lnTo>
                  <a:lnTo>
                    <a:pt x="405282" y="937590"/>
                  </a:lnTo>
                  <a:lnTo>
                    <a:pt x="402437" y="931926"/>
                  </a:lnTo>
                  <a:lnTo>
                    <a:pt x="398449" y="926998"/>
                  </a:lnTo>
                  <a:lnTo>
                    <a:pt x="397649" y="926249"/>
                  </a:lnTo>
                  <a:lnTo>
                    <a:pt x="396443" y="925106"/>
                  </a:lnTo>
                  <a:lnTo>
                    <a:pt x="391274" y="924356"/>
                  </a:lnTo>
                  <a:lnTo>
                    <a:pt x="388442" y="926249"/>
                  </a:lnTo>
                  <a:lnTo>
                    <a:pt x="387273" y="928903"/>
                  </a:lnTo>
                  <a:lnTo>
                    <a:pt x="386448" y="930033"/>
                  </a:lnTo>
                  <a:lnTo>
                    <a:pt x="383273" y="928903"/>
                  </a:lnTo>
                  <a:lnTo>
                    <a:pt x="381279" y="928141"/>
                  </a:lnTo>
                  <a:lnTo>
                    <a:pt x="378117" y="928903"/>
                  </a:lnTo>
                  <a:lnTo>
                    <a:pt x="375285" y="933818"/>
                  </a:lnTo>
                  <a:lnTo>
                    <a:pt x="375285" y="938733"/>
                  </a:lnTo>
                  <a:lnTo>
                    <a:pt x="376110" y="941374"/>
                  </a:lnTo>
                  <a:lnTo>
                    <a:pt x="380441" y="944397"/>
                  </a:lnTo>
                  <a:lnTo>
                    <a:pt x="381279" y="947051"/>
                  </a:lnTo>
                  <a:lnTo>
                    <a:pt x="381279" y="950087"/>
                  </a:lnTo>
                  <a:lnTo>
                    <a:pt x="378117" y="956500"/>
                  </a:lnTo>
                  <a:lnTo>
                    <a:pt x="377278" y="962177"/>
                  </a:lnTo>
                  <a:lnTo>
                    <a:pt x="375285" y="967092"/>
                  </a:lnTo>
                  <a:lnTo>
                    <a:pt x="375285" y="970889"/>
                  </a:lnTo>
                  <a:lnTo>
                    <a:pt x="377278" y="971638"/>
                  </a:lnTo>
                  <a:lnTo>
                    <a:pt x="379285" y="973899"/>
                  </a:lnTo>
                  <a:lnTo>
                    <a:pt x="381279" y="975791"/>
                  </a:lnTo>
                  <a:lnTo>
                    <a:pt x="381279" y="979576"/>
                  </a:lnTo>
                  <a:lnTo>
                    <a:pt x="380441" y="987132"/>
                  </a:lnTo>
                  <a:lnTo>
                    <a:pt x="382447" y="989787"/>
                  </a:lnTo>
                  <a:lnTo>
                    <a:pt x="384441" y="991692"/>
                  </a:lnTo>
                  <a:lnTo>
                    <a:pt x="388442" y="992822"/>
                  </a:lnTo>
                  <a:lnTo>
                    <a:pt x="391274" y="993571"/>
                  </a:lnTo>
                  <a:lnTo>
                    <a:pt x="393280" y="994702"/>
                  </a:lnTo>
                  <a:lnTo>
                    <a:pt x="394449" y="997356"/>
                  </a:lnTo>
                  <a:lnTo>
                    <a:pt x="391274" y="999236"/>
                  </a:lnTo>
                  <a:lnTo>
                    <a:pt x="390448" y="1002271"/>
                  </a:lnTo>
                  <a:lnTo>
                    <a:pt x="392442" y="1004163"/>
                  </a:lnTo>
                  <a:lnTo>
                    <a:pt x="395274" y="1006055"/>
                  </a:lnTo>
                  <a:lnTo>
                    <a:pt x="398449" y="1007935"/>
                  </a:lnTo>
                  <a:lnTo>
                    <a:pt x="400443" y="1010589"/>
                  </a:lnTo>
                  <a:lnTo>
                    <a:pt x="401281" y="1011732"/>
                  </a:lnTo>
                  <a:lnTo>
                    <a:pt x="402437" y="1013625"/>
                  </a:lnTo>
                  <a:lnTo>
                    <a:pt x="402437" y="1017397"/>
                  </a:lnTo>
                  <a:lnTo>
                    <a:pt x="401281" y="1022324"/>
                  </a:lnTo>
                  <a:lnTo>
                    <a:pt x="401281" y="1024966"/>
                  </a:lnTo>
                  <a:lnTo>
                    <a:pt x="403275" y="1027988"/>
                  </a:lnTo>
                  <a:lnTo>
                    <a:pt x="409270" y="1030630"/>
                  </a:lnTo>
                  <a:lnTo>
                    <a:pt x="411276" y="1032535"/>
                  </a:lnTo>
                  <a:lnTo>
                    <a:pt x="410438" y="1035558"/>
                  </a:lnTo>
                  <a:lnTo>
                    <a:pt x="403275" y="1039329"/>
                  </a:lnTo>
                  <a:lnTo>
                    <a:pt x="398449" y="1045768"/>
                  </a:lnTo>
                  <a:lnTo>
                    <a:pt x="393280" y="1052563"/>
                  </a:lnTo>
                  <a:lnTo>
                    <a:pt x="389280" y="1054468"/>
                  </a:lnTo>
                  <a:lnTo>
                    <a:pt x="387273" y="1054468"/>
                  </a:lnTo>
                  <a:lnTo>
                    <a:pt x="382447" y="1055598"/>
                  </a:lnTo>
                  <a:lnTo>
                    <a:pt x="379285" y="1058240"/>
                  </a:lnTo>
                  <a:lnTo>
                    <a:pt x="375285" y="1060132"/>
                  </a:lnTo>
                  <a:lnTo>
                    <a:pt x="372110" y="1063167"/>
                  </a:lnTo>
                  <a:lnTo>
                    <a:pt x="369277" y="1067701"/>
                  </a:lnTo>
                  <a:lnTo>
                    <a:pt x="369277" y="1083970"/>
                  </a:lnTo>
                  <a:lnTo>
                    <a:pt x="367284" y="1087755"/>
                  </a:lnTo>
                  <a:lnTo>
                    <a:pt x="364121" y="1088504"/>
                  </a:lnTo>
                  <a:lnTo>
                    <a:pt x="361276" y="1087755"/>
                  </a:lnTo>
                  <a:lnTo>
                    <a:pt x="358114" y="1085862"/>
                  </a:lnTo>
                  <a:lnTo>
                    <a:pt x="356120" y="1082065"/>
                  </a:lnTo>
                  <a:lnTo>
                    <a:pt x="353288" y="1078293"/>
                  </a:lnTo>
                  <a:lnTo>
                    <a:pt x="353288" y="1074521"/>
                  </a:lnTo>
                  <a:lnTo>
                    <a:pt x="352120" y="1065809"/>
                  </a:lnTo>
                  <a:lnTo>
                    <a:pt x="352120" y="1049540"/>
                  </a:lnTo>
                  <a:lnTo>
                    <a:pt x="350113" y="1047661"/>
                  </a:lnTo>
                  <a:lnTo>
                    <a:pt x="346113" y="1046899"/>
                  </a:lnTo>
                  <a:lnTo>
                    <a:pt x="336791" y="1046899"/>
                  </a:lnTo>
                  <a:lnTo>
                    <a:pt x="332117" y="1047661"/>
                  </a:lnTo>
                  <a:lnTo>
                    <a:pt x="330784" y="1047661"/>
                  </a:lnTo>
                  <a:lnTo>
                    <a:pt x="326783" y="1045006"/>
                  </a:lnTo>
                  <a:lnTo>
                    <a:pt x="324789" y="1041971"/>
                  </a:lnTo>
                  <a:lnTo>
                    <a:pt x="324789" y="1040091"/>
                  </a:lnTo>
                  <a:lnTo>
                    <a:pt x="326783" y="1039329"/>
                  </a:lnTo>
                  <a:lnTo>
                    <a:pt x="330123" y="1036307"/>
                  </a:lnTo>
                  <a:lnTo>
                    <a:pt x="328790" y="1029881"/>
                  </a:lnTo>
                  <a:lnTo>
                    <a:pt x="326783" y="1027988"/>
                  </a:lnTo>
                  <a:lnTo>
                    <a:pt x="326123" y="1026858"/>
                  </a:lnTo>
                  <a:lnTo>
                    <a:pt x="322122" y="1026096"/>
                  </a:lnTo>
                  <a:lnTo>
                    <a:pt x="314794" y="1026096"/>
                  </a:lnTo>
                  <a:lnTo>
                    <a:pt x="314121" y="1024966"/>
                  </a:lnTo>
                  <a:lnTo>
                    <a:pt x="314121" y="1023073"/>
                  </a:lnTo>
                  <a:lnTo>
                    <a:pt x="316788" y="1021168"/>
                  </a:lnTo>
                  <a:lnTo>
                    <a:pt x="318782" y="1020419"/>
                  </a:lnTo>
                  <a:lnTo>
                    <a:pt x="320116" y="1018527"/>
                  </a:lnTo>
                  <a:lnTo>
                    <a:pt x="320116" y="1014755"/>
                  </a:lnTo>
                  <a:lnTo>
                    <a:pt x="320789" y="1011732"/>
                  </a:lnTo>
                  <a:lnTo>
                    <a:pt x="320116" y="1009827"/>
                  </a:lnTo>
                  <a:lnTo>
                    <a:pt x="318122" y="1008697"/>
                  </a:lnTo>
                  <a:lnTo>
                    <a:pt x="314121" y="1009827"/>
                  </a:lnTo>
                  <a:lnTo>
                    <a:pt x="308787" y="1009827"/>
                  </a:lnTo>
                  <a:lnTo>
                    <a:pt x="305625" y="1007935"/>
                  </a:lnTo>
                  <a:lnTo>
                    <a:pt x="301625" y="1006805"/>
                  </a:lnTo>
                  <a:lnTo>
                    <a:pt x="299618" y="1007935"/>
                  </a:lnTo>
                  <a:lnTo>
                    <a:pt x="297624" y="1006805"/>
                  </a:lnTo>
                  <a:lnTo>
                    <a:pt x="297624" y="1006055"/>
                  </a:lnTo>
                  <a:lnTo>
                    <a:pt x="298792" y="1004163"/>
                  </a:lnTo>
                  <a:lnTo>
                    <a:pt x="299618" y="1003033"/>
                  </a:lnTo>
                  <a:lnTo>
                    <a:pt x="299618" y="997356"/>
                  </a:lnTo>
                  <a:lnTo>
                    <a:pt x="301625" y="995464"/>
                  </a:lnTo>
                  <a:lnTo>
                    <a:pt x="306793" y="995464"/>
                  </a:lnTo>
                  <a:lnTo>
                    <a:pt x="309626" y="996594"/>
                  </a:lnTo>
                  <a:lnTo>
                    <a:pt x="314794" y="996594"/>
                  </a:lnTo>
                  <a:lnTo>
                    <a:pt x="316039" y="995464"/>
                  </a:lnTo>
                  <a:lnTo>
                    <a:pt x="316877" y="994702"/>
                  </a:lnTo>
                  <a:lnTo>
                    <a:pt x="318122" y="993571"/>
                  </a:lnTo>
                  <a:lnTo>
                    <a:pt x="320789" y="989787"/>
                  </a:lnTo>
                  <a:lnTo>
                    <a:pt x="320789" y="986002"/>
                  </a:lnTo>
                  <a:lnTo>
                    <a:pt x="320116" y="982230"/>
                  </a:lnTo>
                  <a:lnTo>
                    <a:pt x="319316" y="981468"/>
                  </a:lnTo>
                  <a:lnTo>
                    <a:pt x="318122" y="980338"/>
                  </a:lnTo>
                  <a:lnTo>
                    <a:pt x="314794" y="979576"/>
                  </a:lnTo>
                  <a:lnTo>
                    <a:pt x="312788" y="979576"/>
                  </a:lnTo>
                  <a:lnTo>
                    <a:pt x="312127" y="980338"/>
                  </a:lnTo>
                  <a:lnTo>
                    <a:pt x="308787" y="980338"/>
                  </a:lnTo>
                  <a:lnTo>
                    <a:pt x="307619" y="978433"/>
                  </a:lnTo>
                  <a:lnTo>
                    <a:pt x="308787" y="975791"/>
                  </a:lnTo>
                  <a:lnTo>
                    <a:pt x="310794" y="975791"/>
                  </a:lnTo>
                  <a:lnTo>
                    <a:pt x="314121" y="977684"/>
                  </a:lnTo>
                  <a:lnTo>
                    <a:pt x="316128" y="976553"/>
                  </a:lnTo>
                  <a:lnTo>
                    <a:pt x="316128" y="975791"/>
                  </a:lnTo>
                  <a:lnTo>
                    <a:pt x="316128" y="974661"/>
                  </a:lnTo>
                  <a:lnTo>
                    <a:pt x="314121" y="974661"/>
                  </a:lnTo>
                  <a:lnTo>
                    <a:pt x="312788" y="974661"/>
                  </a:lnTo>
                  <a:lnTo>
                    <a:pt x="306793" y="974661"/>
                  </a:lnTo>
                  <a:lnTo>
                    <a:pt x="305625" y="975791"/>
                  </a:lnTo>
                  <a:lnTo>
                    <a:pt x="306793" y="978433"/>
                  </a:lnTo>
                  <a:lnTo>
                    <a:pt x="309626" y="981468"/>
                  </a:lnTo>
                  <a:lnTo>
                    <a:pt x="310794" y="982230"/>
                  </a:lnTo>
                  <a:lnTo>
                    <a:pt x="314794" y="981468"/>
                  </a:lnTo>
                  <a:lnTo>
                    <a:pt x="316788" y="981468"/>
                  </a:lnTo>
                  <a:lnTo>
                    <a:pt x="318122" y="982230"/>
                  </a:lnTo>
                  <a:lnTo>
                    <a:pt x="318782" y="984123"/>
                  </a:lnTo>
                  <a:lnTo>
                    <a:pt x="318782" y="987132"/>
                  </a:lnTo>
                  <a:lnTo>
                    <a:pt x="314794" y="994702"/>
                  </a:lnTo>
                  <a:lnTo>
                    <a:pt x="309626" y="994702"/>
                  </a:lnTo>
                  <a:lnTo>
                    <a:pt x="305625" y="993571"/>
                  </a:lnTo>
                  <a:lnTo>
                    <a:pt x="302793" y="993571"/>
                  </a:lnTo>
                  <a:lnTo>
                    <a:pt x="299618" y="994702"/>
                  </a:lnTo>
                  <a:lnTo>
                    <a:pt x="298792" y="998486"/>
                  </a:lnTo>
                  <a:lnTo>
                    <a:pt x="298792" y="1002271"/>
                  </a:lnTo>
                  <a:lnTo>
                    <a:pt x="297624" y="1004163"/>
                  </a:lnTo>
                  <a:lnTo>
                    <a:pt x="294792" y="1006055"/>
                  </a:lnTo>
                  <a:lnTo>
                    <a:pt x="294792" y="1006805"/>
                  </a:lnTo>
                  <a:lnTo>
                    <a:pt x="294792" y="1007935"/>
                  </a:lnTo>
                  <a:lnTo>
                    <a:pt x="297624" y="1009827"/>
                  </a:lnTo>
                  <a:lnTo>
                    <a:pt x="301625" y="1009827"/>
                  </a:lnTo>
                  <a:lnTo>
                    <a:pt x="305625" y="1011732"/>
                  </a:lnTo>
                  <a:lnTo>
                    <a:pt x="307619" y="1011732"/>
                  </a:lnTo>
                  <a:lnTo>
                    <a:pt x="310794" y="1012482"/>
                  </a:lnTo>
                  <a:lnTo>
                    <a:pt x="312788" y="1011732"/>
                  </a:lnTo>
                  <a:lnTo>
                    <a:pt x="316788" y="1011732"/>
                  </a:lnTo>
                  <a:lnTo>
                    <a:pt x="318782" y="1013625"/>
                  </a:lnTo>
                  <a:lnTo>
                    <a:pt x="318782" y="1016647"/>
                  </a:lnTo>
                  <a:lnTo>
                    <a:pt x="318122" y="1018527"/>
                  </a:lnTo>
                  <a:lnTo>
                    <a:pt x="314121" y="1021168"/>
                  </a:lnTo>
                  <a:lnTo>
                    <a:pt x="310794" y="1023073"/>
                  </a:lnTo>
                  <a:lnTo>
                    <a:pt x="310794" y="1026096"/>
                  </a:lnTo>
                  <a:lnTo>
                    <a:pt x="312788" y="1027988"/>
                  </a:lnTo>
                  <a:lnTo>
                    <a:pt x="316128" y="1027988"/>
                  </a:lnTo>
                  <a:lnTo>
                    <a:pt x="320789" y="1026858"/>
                  </a:lnTo>
                  <a:lnTo>
                    <a:pt x="322783" y="1026858"/>
                  </a:lnTo>
                  <a:lnTo>
                    <a:pt x="324116" y="1027988"/>
                  </a:lnTo>
                  <a:lnTo>
                    <a:pt x="326123" y="1028738"/>
                  </a:lnTo>
                  <a:lnTo>
                    <a:pt x="326783" y="1032535"/>
                  </a:lnTo>
                  <a:lnTo>
                    <a:pt x="328790" y="1035558"/>
                  </a:lnTo>
                  <a:lnTo>
                    <a:pt x="326783" y="1037450"/>
                  </a:lnTo>
                  <a:lnTo>
                    <a:pt x="324789" y="1038199"/>
                  </a:lnTo>
                  <a:lnTo>
                    <a:pt x="322783" y="1039329"/>
                  </a:lnTo>
                  <a:lnTo>
                    <a:pt x="322122" y="1041222"/>
                  </a:lnTo>
                  <a:lnTo>
                    <a:pt x="326783" y="1046899"/>
                  </a:lnTo>
                  <a:lnTo>
                    <a:pt x="326783" y="1048791"/>
                  </a:lnTo>
                  <a:lnTo>
                    <a:pt x="326123" y="1050683"/>
                  </a:lnTo>
                  <a:lnTo>
                    <a:pt x="322122" y="1053338"/>
                  </a:lnTo>
                  <a:lnTo>
                    <a:pt x="318122" y="1057490"/>
                  </a:lnTo>
                  <a:lnTo>
                    <a:pt x="316128" y="1063167"/>
                  </a:lnTo>
                  <a:lnTo>
                    <a:pt x="314794" y="1068832"/>
                  </a:lnTo>
                  <a:lnTo>
                    <a:pt x="316788" y="1074521"/>
                  </a:lnTo>
                  <a:lnTo>
                    <a:pt x="322122" y="1085862"/>
                  </a:lnTo>
                  <a:lnTo>
                    <a:pt x="326783" y="1097203"/>
                  </a:lnTo>
                  <a:lnTo>
                    <a:pt x="330123" y="1100988"/>
                  </a:lnTo>
                  <a:lnTo>
                    <a:pt x="334124" y="1104773"/>
                  </a:lnTo>
                  <a:lnTo>
                    <a:pt x="334124" y="1107795"/>
                  </a:lnTo>
                  <a:lnTo>
                    <a:pt x="332790" y="1109687"/>
                  </a:lnTo>
                  <a:lnTo>
                    <a:pt x="330123" y="1111567"/>
                  </a:lnTo>
                  <a:lnTo>
                    <a:pt x="324116" y="1118006"/>
                  </a:lnTo>
                  <a:lnTo>
                    <a:pt x="318782" y="1121029"/>
                  </a:lnTo>
                  <a:lnTo>
                    <a:pt x="314121" y="1124800"/>
                  </a:lnTo>
                  <a:lnTo>
                    <a:pt x="310794" y="1126705"/>
                  </a:lnTo>
                  <a:lnTo>
                    <a:pt x="307619" y="1131239"/>
                  </a:lnTo>
                  <a:lnTo>
                    <a:pt x="307619" y="1134262"/>
                  </a:lnTo>
                  <a:lnTo>
                    <a:pt x="308787" y="1141082"/>
                  </a:lnTo>
                  <a:lnTo>
                    <a:pt x="310794" y="1147508"/>
                  </a:lnTo>
                  <a:lnTo>
                    <a:pt x="314121" y="1153172"/>
                  </a:lnTo>
                  <a:lnTo>
                    <a:pt x="314121" y="1156970"/>
                  </a:lnTo>
                  <a:lnTo>
                    <a:pt x="312788" y="1159992"/>
                  </a:lnTo>
                  <a:lnTo>
                    <a:pt x="308787" y="1164526"/>
                  </a:lnTo>
                  <a:lnTo>
                    <a:pt x="298792" y="1166406"/>
                  </a:lnTo>
                  <a:lnTo>
                    <a:pt x="296786" y="1166406"/>
                  </a:lnTo>
                  <a:lnTo>
                    <a:pt x="294792" y="1165656"/>
                  </a:lnTo>
                  <a:lnTo>
                    <a:pt x="291630" y="1161884"/>
                  </a:lnTo>
                  <a:lnTo>
                    <a:pt x="289623" y="1156970"/>
                  </a:lnTo>
                  <a:lnTo>
                    <a:pt x="289623" y="1154315"/>
                  </a:lnTo>
                  <a:lnTo>
                    <a:pt x="287629" y="1150531"/>
                  </a:lnTo>
                  <a:lnTo>
                    <a:pt x="268465" y="1135024"/>
                  </a:lnTo>
                  <a:lnTo>
                    <a:pt x="267627" y="1132370"/>
                  </a:lnTo>
                  <a:lnTo>
                    <a:pt x="267627" y="1129360"/>
                  </a:lnTo>
                  <a:lnTo>
                    <a:pt x="272465" y="1121029"/>
                  </a:lnTo>
                  <a:lnTo>
                    <a:pt x="274459" y="1119898"/>
                  </a:lnTo>
                  <a:lnTo>
                    <a:pt x="277622" y="1111567"/>
                  </a:lnTo>
                  <a:lnTo>
                    <a:pt x="270459" y="1104773"/>
                  </a:lnTo>
                  <a:lnTo>
                    <a:pt x="265633" y="1103998"/>
                  </a:lnTo>
                  <a:lnTo>
                    <a:pt x="253631" y="1103998"/>
                  </a:lnTo>
                  <a:lnTo>
                    <a:pt x="249631" y="1102118"/>
                  </a:lnTo>
                  <a:lnTo>
                    <a:pt x="247637" y="1100226"/>
                  </a:lnTo>
                  <a:lnTo>
                    <a:pt x="246468" y="1095324"/>
                  </a:lnTo>
                  <a:lnTo>
                    <a:pt x="247637" y="1089634"/>
                  </a:lnTo>
                  <a:lnTo>
                    <a:pt x="250469" y="1082827"/>
                  </a:lnTo>
                  <a:lnTo>
                    <a:pt x="253631" y="1080935"/>
                  </a:lnTo>
                  <a:lnTo>
                    <a:pt x="258457" y="1080185"/>
                  </a:lnTo>
                  <a:lnTo>
                    <a:pt x="260464" y="1076401"/>
                  </a:lnTo>
                  <a:lnTo>
                    <a:pt x="263626" y="1072616"/>
                  </a:lnTo>
                  <a:lnTo>
                    <a:pt x="263626" y="1069594"/>
                  </a:lnTo>
                  <a:lnTo>
                    <a:pt x="260464" y="1062024"/>
                  </a:lnTo>
                  <a:lnTo>
                    <a:pt x="256463" y="1057490"/>
                  </a:lnTo>
                  <a:lnTo>
                    <a:pt x="248462" y="1051433"/>
                  </a:lnTo>
                  <a:lnTo>
                    <a:pt x="232460" y="1038199"/>
                  </a:lnTo>
                  <a:lnTo>
                    <a:pt x="228473" y="1033665"/>
                  </a:lnTo>
                  <a:lnTo>
                    <a:pt x="226466" y="1027988"/>
                  </a:lnTo>
                  <a:lnTo>
                    <a:pt x="228473" y="1019289"/>
                  </a:lnTo>
                  <a:lnTo>
                    <a:pt x="234467" y="1009827"/>
                  </a:lnTo>
                  <a:lnTo>
                    <a:pt x="237464" y="1008316"/>
                  </a:lnTo>
                  <a:lnTo>
                    <a:pt x="238467" y="1007935"/>
                  </a:lnTo>
                  <a:lnTo>
                    <a:pt x="239458" y="1007313"/>
                  </a:lnTo>
                  <a:lnTo>
                    <a:pt x="240461" y="1006805"/>
                  </a:lnTo>
                  <a:lnTo>
                    <a:pt x="240258" y="1006805"/>
                  </a:lnTo>
                  <a:lnTo>
                    <a:pt x="244462" y="1004163"/>
                  </a:lnTo>
                  <a:lnTo>
                    <a:pt x="247637" y="1000366"/>
                  </a:lnTo>
                  <a:lnTo>
                    <a:pt x="248462" y="995464"/>
                  </a:lnTo>
                  <a:lnTo>
                    <a:pt x="249631" y="989787"/>
                  </a:lnTo>
                  <a:lnTo>
                    <a:pt x="247637" y="985253"/>
                  </a:lnTo>
                  <a:lnTo>
                    <a:pt x="245630" y="979576"/>
                  </a:lnTo>
                  <a:lnTo>
                    <a:pt x="239293" y="971638"/>
                  </a:lnTo>
                  <a:lnTo>
                    <a:pt x="237299" y="968984"/>
                  </a:lnTo>
                  <a:lnTo>
                    <a:pt x="235305" y="965962"/>
                  </a:lnTo>
                  <a:lnTo>
                    <a:pt x="234467" y="964069"/>
                  </a:lnTo>
                  <a:lnTo>
                    <a:pt x="232460" y="958392"/>
                  </a:lnTo>
                  <a:lnTo>
                    <a:pt x="230466" y="953858"/>
                  </a:lnTo>
                  <a:lnTo>
                    <a:pt x="226466" y="950836"/>
                  </a:lnTo>
                  <a:lnTo>
                    <a:pt x="216471" y="945159"/>
                  </a:lnTo>
                  <a:lnTo>
                    <a:pt x="213601" y="944397"/>
                  </a:lnTo>
                  <a:lnTo>
                    <a:pt x="209308" y="943267"/>
                  </a:lnTo>
                  <a:lnTo>
                    <a:pt x="203974" y="941374"/>
                  </a:lnTo>
                  <a:lnTo>
                    <a:pt x="197307" y="941374"/>
                  </a:lnTo>
                  <a:lnTo>
                    <a:pt x="187972" y="942517"/>
                  </a:lnTo>
                  <a:lnTo>
                    <a:pt x="181978" y="944397"/>
                  </a:lnTo>
                  <a:lnTo>
                    <a:pt x="181140" y="945184"/>
                  </a:lnTo>
                  <a:lnTo>
                    <a:pt x="175971" y="948931"/>
                  </a:lnTo>
                  <a:lnTo>
                    <a:pt x="169976" y="948931"/>
                  </a:lnTo>
                  <a:lnTo>
                    <a:pt x="166814" y="946289"/>
                  </a:lnTo>
                  <a:lnTo>
                    <a:pt x="165976" y="941374"/>
                  </a:lnTo>
                  <a:lnTo>
                    <a:pt x="163982" y="934948"/>
                  </a:lnTo>
                  <a:lnTo>
                    <a:pt x="162814" y="931926"/>
                  </a:lnTo>
                  <a:lnTo>
                    <a:pt x="161975" y="926998"/>
                  </a:lnTo>
                  <a:lnTo>
                    <a:pt x="158813" y="922464"/>
                  </a:lnTo>
                  <a:lnTo>
                    <a:pt x="152806" y="916787"/>
                  </a:lnTo>
                  <a:lnTo>
                    <a:pt x="149059" y="914895"/>
                  </a:lnTo>
                  <a:lnTo>
                    <a:pt x="146812" y="913765"/>
                  </a:lnTo>
                  <a:lnTo>
                    <a:pt x="137642" y="911123"/>
                  </a:lnTo>
                  <a:lnTo>
                    <a:pt x="128816" y="911123"/>
                  </a:lnTo>
                  <a:lnTo>
                    <a:pt x="119646" y="913765"/>
                  </a:lnTo>
                  <a:lnTo>
                    <a:pt x="115646" y="919441"/>
                  </a:lnTo>
                  <a:lnTo>
                    <a:pt x="113652" y="924356"/>
                  </a:lnTo>
                  <a:lnTo>
                    <a:pt x="114096" y="924356"/>
                  </a:lnTo>
                  <a:lnTo>
                    <a:pt x="111645" y="930795"/>
                  </a:lnTo>
                  <a:lnTo>
                    <a:pt x="109651" y="937590"/>
                  </a:lnTo>
                  <a:lnTo>
                    <a:pt x="111645" y="945159"/>
                  </a:lnTo>
                  <a:lnTo>
                    <a:pt x="113652" y="948931"/>
                  </a:lnTo>
                  <a:lnTo>
                    <a:pt x="115646" y="953858"/>
                  </a:lnTo>
                  <a:lnTo>
                    <a:pt x="116814" y="959535"/>
                  </a:lnTo>
                  <a:lnTo>
                    <a:pt x="116814" y="963320"/>
                  </a:lnTo>
                  <a:lnTo>
                    <a:pt x="115646" y="970889"/>
                  </a:lnTo>
                  <a:lnTo>
                    <a:pt x="111645" y="978433"/>
                  </a:lnTo>
                  <a:lnTo>
                    <a:pt x="107645" y="981468"/>
                  </a:lnTo>
                  <a:lnTo>
                    <a:pt x="102323" y="986002"/>
                  </a:lnTo>
                  <a:lnTo>
                    <a:pt x="99656" y="987132"/>
                  </a:lnTo>
                  <a:lnTo>
                    <a:pt x="94322" y="985253"/>
                  </a:lnTo>
                  <a:lnTo>
                    <a:pt x="90322" y="981468"/>
                  </a:lnTo>
                  <a:lnTo>
                    <a:pt x="88315" y="974661"/>
                  </a:lnTo>
                  <a:lnTo>
                    <a:pt x="86182" y="971638"/>
                  </a:lnTo>
                  <a:lnTo>
                    <a:pt x="85648" y="970889"/>
                  </a:lnTo>
                  <a:lnTo>
                    <a:pt x="81648" y="969746"/>
                  </a:lnTo>
                  <a:lnTo>
                    <a:pt x="75653" y="969746"/>
                  </a:lnTo>
                  <a:lnTo>
                    <a:pt x="73660" y="968984"/>
                  </a:lnTo>
                  <a:lnTo>
                    <a:pt x="72326" y="965200"/>
                  </a:lnTo>
                  <a:lnTo>
                    <a:pt x="71653" y="962177"/>
                  </a:lnTo>
                  <a:lnTo>
                    <a:pt x="67157" y="958392"/>
                  </a:lnTo>
                  <a:lnTo>
                    <a:pt x="63157" y="955751"/>
                  </a:lnTo>
                  <a:lnTo>
                    <a:pt x="55156" y="947051"/>
                  </a:lnTo>
                  <a:lnTo>
                    <a:pt x="50330" y="944397"/>
                  </a:lnTo>
                  <a:lnTo>
                    <a:pt x="47155" y="942517"/>
                  </a:lnTo>
                  <a:lnTo>
                    <a:pt x="44323" y="937590"/>
                  </a:lnTo>
                  <a:lnTo>
                    <a:pt x="41160" y="933818"/>
                  </a:lnTo>
                  <a:lnTo>
                    <a:pt x="42329" y="930033"/>
                  </a:lnTo>
                  <a:lnTo>
                    <a:pt x="45161" y="928141"/>
                  </a:lnTo>
                  <a:lnTo>
                    <a:pt x="50330" y="924356"/>
                  </a:lnTo>
                  <a:lnTo>
                    <a:pt x="55156" y="921334"/>
                  </a:lnTo>
                  <a:lnTo>
                    <a:pt x="68326" y="922464"/>
                  </a:lnTo>
                  <a:lnTo>
                    <a:pt x="75653" y="922464"/>
                  </a:lnTo>
                  <a:lnTo>
                    <a:pt x="79654" y="921334"/>
                  </a:lnTo>
                  <a:lnTo>
                    <a:pt x="82321" y="921334"/>
                  </a:lnTo>
                  <a:lnTo>
                    <a:pt x="83870" y="918692"/>
                  </a:lnTo>
                  <a:lnTo>
                    <a:pt x="85648" y="915657"/>
                  </a:lnTo>
                  <a:lnTo>
                    <a:pt x="86321" y="914895"/>
                  </a:lnTo>
                  <a:lnTo>
                    <a:pt x="86321" y="911123"/>
                  </a:lnTo>
                  <a:lnTo>
                    <a:pt x="66319" y="882370"/>
                  </a:lnTo>
                  <a:lnTo>
                    <a:pt x="61163" y="876706"/>
                  </a:lnTo>
                  <a:lnTo>
                    <a:pt x="54330" y="874052"/>
                  </a:lnTo>
                  <a:lnTo>
                    <a:pt x="47155" y="870267"/>
                  </a:lnTo>
                  <a:lnTo>
                    <a:pt x="40322" y="867257"/>
                  </a:lnTo>
                  <a:lnTo>
                    <a:pt x="35166" y="863460"/>
                  </a:lnTo>
                  <a:lnTo>
                    <a:pt x="27990" y="859688"/>
                  </a:lnTo>
                  <a:lnTo>
                    <a:pt x="23990" y="857034"/>
                  </a:lnTo>
                  <a:lnTo>
                    <a:pt x="23990" y="851357"/>
                  </a:lnTo>
                  <a:lnTo>
                    <a:pt x="25996" y="848334"/>
                  </a:lnTo>
                  <a:lnTo>
                    <a:pt x="31165" y="844550"/>
                  </a:lnTo>
                  <a:lnTo>
                    <a:pt x="33997" y="842657"/>
                  </a:lnTo>
                  <a:lnTo>
                    <a:pt x="37160" y="840765"/>
                  </a:lnTo>
                  <a:lnTo>
                    <a:pt x="45161" y="839635"/>
                  </a:lnTo>
                  <a:lnTo>
                    <a:pt x="56324" y="839635"/>
                  </a:lnTo>
                  <a:lnTo>
                    <a:pt x="61163" y="840765"/>
                  </a:lnTo>
                  <a:lnTo>
                    <a:pt x="69151" y="848334"/>
                  </a:lnTo>
                  <a:lnTo>
                    <a:pt x="77660" y="850226"/>
                  </a:lnTo>
                  <a:lnTo>
                    <a:pt x="82321" y="851357"/>
                  </a:lnTo>
                  <a:lnTo>
                    <a:pt x="87655" y="852119"/>
                  </a:lnTo>
                  <a:lnTo>
                    <a:pt x="92316" y="850226"/>
                  </a:lnTo>
                  <a:lnTo>
                    <a:pt x="93548" y="849096"/>
                  </a:lnTo>
                  <a:lnTo>
                    <a:pt x="97650" y="845312"/>
                  </a:lnTo>
                  <a:lnTo>
                    <a:pt x="98120" y="840765"/>
                  </a:lnTo>
                  <a:lnTo>
                    <a:pt x="98323" y="840765"/>
                  </a:lnTo>
                  <a:lnTo>
                    <a:pt x="98323" y="838885"/>
                  </a:lnTo>
                  <a:lnTo>
                    <a:pt x="98323" y="829424"/>
                  </a:lnTo>
                  <a:lnTo>
                    <a:pt x="96316" y="824509"/>
                  </a:lnTo>
                  <a:lnTo>
                    <a:pt x="92316" y="821855"/>
                  </a:lnTo>
                  <a:lnTo>
                    <a:pt x="80314" y="818083"/>
                  </a:lnTo>
                  <a:lnTo>
                    <a:pt x="78320" y="816190"/>
                  </a:lnTo>
                  <a:lnTo>
                    <a:pt x="76327" y="813155"/>
                  </a:lnTo>
                  <a:lnTo>
                    <a:pt x="74320" y="811263"/>
                  </a:lnTo>
                  <a:lnTo>
                    <a:pt x="68326" y="810514"/>
                  </a:lnTo>
                  <a:lnTo>
                    <a:pt x="63957" y="808240"/>
                  </a:lnTo>
                  <a:lnTo>
                    <a:pt x="60325" y="806361"/>
                  </a:lnTo>
                  <a:lnTo>
                    <a:pt x="55156" y="806361"/>
                  </a:lnTo>
                  <a:lnTo>
                    <a:pt x="50330" y="805599"/>
                  </a:lnTo>
                  <a:lnTo>
                    <a:pt x="45161" y="806361"/>
                  </a:lnTo>
                  <a:lnTo>
                    <a:pt x="40322" y="807491"/>
                  </a:lnTo>
                  <a:lnTo>
                    <a:pt x="35166" y="809383"/>
                  </a:lnTo>
                  <a:lnTo>
                    <a:pt x="29159" y="810514"/>
                  </a:lnTo>
                  <a:lnTo>
                    <a:pt x="23990" y="811263"/>
                  </a:lnTo>
                  <a:lnTo>
                    <a:pt x="21158" y="811263"/>
                  </a:lnTo>
                  <a:lnTo>
                    <a:pt x="17157" y="810514"/>
                  </a:lnTo>
                  <a:lnTo>
                    <a:pt x="15163" y="808240"/>
                  </a:lnTo>
                  <a:lnTo>
                    <a:pt x="15163" y="771550"/>
                  </a:lnTo>
                  <a:lnTo>
                    <a:pt x="17157" y="763625"/>
                  </a:lnTo>
                  <a:lnTo>
                    <a:pt x="19164" y="757936"/>
                  </a:lnTo>
                  <a:lnTo>
                    <a:pt x="21158" y="751509"/>
                  </a:lnTo>
                  <a:lnTo>
                    <a:pt x="25158" y="744702"/>
                  </a:lnTo>
                  <a:lnTo>
                    <a:pt x="29159" y="740156"/>
                  </a:lnTo>
                  <a:lnTo>
                    <a:pt x="31991" y="740156"/>
                  </a:lnTo>
                  <a:lnTo>
                    <a:pt x="33997" y="738276"/>
                  </a:lnTo>
                  <a:lnTo>
                    <a:pt x="40322" y="740156"/>
                  </a:lnTo>
                  <a:lnTo>
                    <a:pt x="42329" y="742823"/>
                  </a:lnTo>
                  <a:lnTo>
                    <a:pt x="48323" y="750366"/>
                  </a:lnTo>
                  <a:lnTo>
                    <a:pt x="51155" y="755294"/>
                  </a:lnTo>
                  <a:lnTo>
                    <a:pt x="51155" y="759066"/>
                  </a:lnTo>
                  <a:lnTo>
                    <a:pt x="52324" y="762863"/>
                  </a:lnTo>
                  <a:lnTo>
                    <a:pt x="53162" y="764755"/>
                  </a:lnTo>
                  <a:lnTo>
                    <a:pt x="57162" y="764755"/>
                  </a:lnTo>
                  <a:lnTo>
                    <a:pt x="60325" y="765505"/>
                  </a:lnTo>
                  <a:lnTo>
                    <a:pt x="68326" y="765505"/>
                  </a:lnTo>
                  <a:lnTo>
                    <a:pt x="75653" y="763625"/>
                  </a:lnTo>
                  <a:lnTo>
                    <a:pt x="78663" y="761720"/>
                  </a:lnTo>
                  <a:lnTo>
                    <a:pt x="81648" y="759828"/>
                  </a:lnTo>
                  <a:lnTo>
                    <a:pt x="83654" y="754164"/>
                  </a:lnTo>
                  <a:lnTo>
                    <a:pt x="84315" y="747725"/>
                  </a:lnTo>
                  <a:lnTo>
                    <a:pt x="85648" y="744702"/>
                  </a:lnTo>
                  <a:lnTo>
                    <a:pt x="86207" y="740918"/>
                  </a:lnTo>
                  <a:lnTo>
                    <a:pt x="86321" y="718223"/>
                  </a:lnTo>
                  <a:lnTo>
                    <a:pt x="88315" y="713308"/>
                  </a:lnTo>
                  <a:lnTo>
                    <a:pt x="93649" y="708761"/>
                  </a:lnTo>
                  <a:lnTo>
                    <a:pt x="96316" y="707631"/>
                  </a:lnTo>
                  <a:lnTo>
                    <a:pt x="101650" y="704989"/>
                  </a:lnTo>
                  <a:lnTo>
                    <a:pt x="107645" y="704989"/>
                  </a:lnTo>
                  <a:lnTo>
                    <a:pt x="111645" y="706882"/>
                  </a:lnTo>
                  <a:lnTo>
                    <a:pt x="117652" y="714451"/>
                  </a:lnTo>
                  <a:lnTo>
                    <a:pt x="120815" y="720115"/>
                  </a:lnTo>
                  <a:lnTo>
                    <a:pt x="123647" y="724662"/>
                  </a:lnTo>
                  <a:lnTo>
                    <a:pt x="131648" y="727684"/>
                  </a:lnTo>
                  <a:lnTo>
                    <a:pt x="138811" y="726541"/>
                  </a:lnTo>
                  <a:lnTo>
                    <a:pt x="140246" y="724662"/>
                  </a:lnTo>
                  <a:lnTo>
                    <a:pt x="140817" y="723900"/>
                  </a:lnTo>
                  <a:lnTo>
                    <a:pt x="141973" y="720877"/>
                  </a:lnTo>
                  <a:lnTo>
                    <a:pt x="141973" y="717092"/>
                  </a:lnTo>
                  <a:lnTo>
                    <a:pt x="137642" y="710666"/>
                  </a:lnTo>
                  <a:lnTo>
                    <a:pt x="132816" y="705751"/>
                  </a:lnTo>
                  <a:lnTo>
                    <a:pt x="129641" y="701217"/>
                  </a:lnTo>
                  <a:lnTo>
                    <a:pt x="129641" y="698182"/>
                  </a:lnTo>
                  <a:lnTo>
                    <a:pt x="131648" y="696290"/>
                  </a:lnTo>
                  <a:lnTo>
                    <a:pt x="135648" y="697420"/>
                  </a:lnTo>
                  <a:lnTo>
                    <a:pt x="141973" y="699312"/>
                  </a:lnTo>
                  <a:lnTo>
                    <a:pt x="144818" y="697420"/>
                  </a:lnTo>
                  <a:lnTo>
                    <a:pt x="146812" y="694397"/>
                  </a:lnTo>
                  <a:lnTo>
                    <a:pt x="151980" y="694397"/>
                  </a:lnTo>
                  <a:lnTo>
                    <a:pt x="153974" y="693648"/>
                  </a:lnTo>
                  <a:lnTo>
                    <a:pt x="155981" y="690626"/>
                  </a:lnTo>
                  <a:lnTo>
                    <a:pt x="157975" y="690626"/>
                  </a:lnTo>
                  <a:lnTo>
                    <a:pt x="158813" y="691756"/>
                  </a:lnTo>
                  <a:lnTo>
                    <a:pt x="160807" y="694397"/>
                  </a:lnTo>
                  <a:lnTo>
                    <a:pt x="162814" y="696290"/>
                  </a:lnTo>
                  <a:lnTo>
                    <a:pt x="165976" y="697420"/>
                  </a:lnTo>
                  <a:lnTo>
                    <a:pt x="168808" y="697420"/>
                  </a:lnTo>
                  <a:lnTo>
                    <a:pt x="169240" y="696290"/>
                  </a:lnTo>
                  <a:lnTo>
                    <a:pt x="169976" y="694397"/>
                  </a:lnTo>
                  <a:lnTo>
                    <a:pt x="170815" y="690626"/>
                  </a:lnTo>
                  <a:lnTo>
                    <a:pt x="169976" y="686828"/>
                  </a:lnTo>
                  <a:lnTo>
                    <a:pt x="168808" y="683056"/>
                  </a:lnTo>
                  <a:lnTo>
                    <a:pt x="169976" y="680034"/>
                  </a:lnTo>
                  <a:lnTo>
                    <a:pt x="170815" y="678129"/>
                  </a:lnTo>
                  <a:lnTo>
                    <a:pt x="172808" y="676236"/>
                  </a:lnTo>
                  <a:lnTo>
                    <a:pt x="173977" y="675487"/>
                  </a:lnTo>
                  <a:lnTo>
                    <a:pt x="173977" y="673595"/>
                  </a:lnTo>
                  <a:lnTo>
                    <a:pt x="173977" y="672465"/>
                  </a:lnTo>
                  <a:lnTo>
                    <a:pt x="175971" y="666026"/>
                  </a:lnTo>
                  <a:lnTo>
                    <a:pt x="177139" y="663003"/>
                  </a:lnTo>
                  <a:lnTo>
                    <a:pt x="177977" y="662254"/>
                  </a:lnTo>
                  <a:lnTo>
                    <a:pt x="175145" y="661123"/>
                  </a:lnTo>
                  <a:lnTo>
                    <a:pt x="175145" y="659231"/>
                  </a:lnTo>
                  <a:lnTo>
                    <a:pt x="175971" y="657326"/>
                  </a:lnTo>
                  <a:lnTo>
                    <a:pt x="179146" y="657326"/>
                  </a:lnTo>
                  <a:lnTo>
                    <a:pt x="179971" y="655434"/>
                  </a:lnTo>
                  <a:lnTo>
                    <a:pt x="179146" y="653554"/>
                  </a:lnTo>
                  <a:lnTo>
                    <a:pt x="177139" y="651662"/>
                  </a:lnTo>
                  <a:lnTo>
                    <a:pt x="177139" y="650913"/>
                  </a:lnTo>
                  <a:lnTo>
                    <a:pt x="179146" y="649770"/>
                  </a:lnTo>
                  <a:lnTo>
                    <a:pt x="181140" y="649770"/>
                  </a:lnTo>
                  <a:lnTo>
                    <a:pt x="183146" y="649770"/>
                  </a:lnTo>
                  <a:lnTo>
                    <a:pt x="185140" y="652792"/>
                  </a:lnTo>
                  <a:lnTo>
                    <a:pt x="185140" y="653554"/>
                  </a:lnTo>
                  <a:lnTo>
                    <a:pt x="191973" y="653554"/>
                  </a:lnTo>
                  <a:lnTo>
                    <a:pt x="193967" y="655434"/>
                  </a:lnTo>
                  <a:lnTo>
                    <a:pt x="197307" y="657326"/>
                  </a:lnTo>
                  <a:lnTo>
                    <a:pt x="199301" y="657326"/>
                  </a:lnTo>
                  <a:lnTo>
                    <a:pt x="199974" y="655434"/>
                  </a:lnTo>
                  <a:lnTo>
                    <a:pt x="201307" y="654685"/>
                  </a:lnTo>
                  <a:lnTo>
                    <a:pt x="203974" y="655434"/>
                  </a:lnTo>
                  <a:lnTo>
                    <a:pt x="205968" y="656577"/>
                  </a:lnTo>
                  <a:lnTo>
                    <a:pt x="211302" y="656577"/>
                  </a:lnTo>
                  <a:lnTo>
                    <a:pt x="215303" y="653554"/>
                  </a:lnTo>
                  <a:lnTo>
                    <a:pt x="215303" y="651662"/>
                  </a:lnTo>
                  <a:lnTo>
                    <a:pt x="214464" y="649770"/>
                  </a:lnTo>
                  <a:lnTo>
                    <a:pt x="210464" y="649770"/>
                  </a:lnTo>
                  <a:lnTo>
                    <a:pt x="209308" y="647865"/>
                  </a:lnTo>
                  <a:lnTo>
                    <a:pt x="210464" y="647115"/>
                  </a:lnTo>
                  <a:lnTo>
                    <a:pt x="213309" y="647115"/>
                  </a:lnTo>
                  <a:lnTo>
                    <a:pt x="213309" y="645985"/>
                  </a:lnTo>
                  <a:lnTo>
                    <a:pt x="214464" y="644855"/>
                  </a:lnTo>
                  <a:lnTo>
                    <a:pt x="216471" y="644093"/>
                  </a:lnTo>
                  <a:lnTo>
                    <a:pt x="217297" y="642962"/>
                  </a:lnTo>
                  <a:lnTo>
                    <a:pt x="219303" y="644855"/>
                  </a:lnTo>
                  <a:lnTo>
                    <a:pt x="223304" y="644093"/>
                  </a:lnTo>
                  <a:lnTo>
                    <a:pt x="225298" y="642200"/>
                  </a:lnTo>
                  <a:lnTo>
                    <a:pt x="225298" y="638429"/>
                  </a:lnTo>
                  <a:lnTo>
                    <a:pt x="223304" y="637286"/>
                  </a:lnTo>
                  <a:lnTo>
                    <a:pt x="221297" y="636524"/>
                  </a:lnTo>
                  <a:lnTo>
                    <a:pt x="223304" y="632752"/>
                  </a:lnTo>
                  <a:lnTo>
                    <a:pt x="223304" y="629729"/>
                  </a:lnTo>
                  <a:lnTo>
                    <a:pt x="222465" y="628967"/>
                  </a:lnTo>
                  <a:lnTo>
                    <a:pt x="222465" y="627075"/>
                  </a:lnTo>
                  <a:lnTo>
                    <a:pt x="223304" y="625932"/>
                  </a:lnTo>
                  <a:lnTo>
                    <a:pt x="225298" y="625932"/>
                  </a:lnTo>
                  <a:lnTo>
                    <a:pt x="227304" y="627075"/>
                  </a:lnTo>
                  <a:lnTo>
                    <a:pt x="229298" y="627075"/>
                  </a:lnTo>
                  <a:lnTo>
                    <a:pt x="230466" y="625932"/>
                  </a:lnTo>
                  <a:lnTo>
                    <a:pt x="230466" y="624052"/>
                  </a:lnTo>
                  <a:lnTo>
                    <a:pt x="228473" y="623290"/>
                  </a:lnTo>
                  <a:lnTo>
                    <a:pt x="227304" y="619518"/>
                  </a:lnTo>
                  <a:lnTo>
                    <a:pt x="227304" y="616483"/>
                  </a:lnTo>
                  <a:lnTo>
                    <a:pt x="228473" y="616483"/>
                  </a:lnTo>
                  <a:lnTo>
                    <a:pt x="229298" y="617626"/>
                  </a:lnTo>
                  <a:lnTo>
                    <a:pt x="231305" y="618388"/>
                  </a:lnTo>
                  <a:lnTo>
                    <a:pt x="232460" y="619518"/>
                  </a:lnTo>
                  <a:lnTo>
                    <a:pt x="234467" y="619518"/>
                  </a:lnTo>
                  <a:lnTo>
                    <a:pt x="235305" y="618388"/>
                  </a:lnTo>
                  <a:lnTo>
                    <a:pt x="239293" y="615721"/>
                  </a:lnTo>
                  <a:lnTo>
                    <a:pt x="239293" y="611949"/>
                  </a:lnTo>
                  <a:lnTo>
                    <a:pt x="240461" y="610057"/>
                  </a:lnTo>
                  <a:lnTo>
                    <a:pt x="241300" y="608164"/>
                  </a:lnTo>
                  <a:lnTo>
                    <a:pt x="241300" y="606272"/>
                  </a:lnTo>
                  <a:lnTo>
                    <a:pt x="238467" y="605129"/>
                  </a:lnTo>
                  <a:lnTo>
                    <a:pt x="239293" y="602107"/>
                  </a:lnTo>
                  <a:lnTo>
                    <a:pt x="239293" y="598335"/>
                  </a:lnTo>
                  <a:lnTo>
                    <a:pt x="240461" y="597585"/>
                  </a:lnTo>
                  <a:lnTo>
                    <a:pt x="242468" y="598335"/>
                  </a:lnTo>
                  <a:lnTo>
                    <a:pt x="243636" y="599465"/>
                  </a:lnTo>
                  <a:lnTo>
                    <a:pt x="243636" y="598335"/>
                  </a:lnTo>
                  <a:lnTo>
                    <a:pt x="241300" y="596430"/>
                  </a:lnTo>
                  <a:lnTo>
                    <a:pt x="239293" y="596430"/>
                  </a:lnTo>
                  <a:lnTo>
                    <a:pt x="238467" y="598335"/>
                  </a:lnTo>
                  <a:lnTo>
                    <a:pt x="238467" y="602107"/>
                  </a:lnTo>
                  <a:lnTo>
                    <a:pt x="237299" y="602107"/>
                  </a:lnTo>
                  <a:lnTo>
                    <a:pt x="237299" y="603999"/>
                  </a:lnTo>
                  <a:lnTo>
                    <a:pt x="238467" y="606272"/>
                  </a:lnTo>
                  <a:lnTo>
                    <a:pt x="239293" y="608926"/>
                  </a:lnTo>
                  <a:lnTo>
                    <a:pt x="238467" y="610057"/>
                  </a:lnTo>
                  <a:lnTo>
                    <a:pt x="238467" y="610819"/>
                  </a:lnTo>
                  <a:lnTo>
                    <a:pt x="237299" y="611949"/>
                  </a:lnTo>
                  <a:lnTo>
                    <a:pt x="237299" y="612698"/>
                  </a:lnTo>
                  <a:lnTo>
                    <a:pt x="238467" y="613841"/>
                  </a:lnTo>
                  <a:lnTo>
                    <a:pt x="238467" y="615721"/>
                  </a:lnTo>
                  <a:lnTo>
                    <a:pt x="236461" y="615721"/>
                  </a:lnTo>
                  <a:lnTo>
                    <a:pt x="234467" y="617626"/>
                  </a:lnTo>
                  <a:lnTo>
                    <a:pt x="232460" y="617626"/>
                  </a:lnTo>
                  <a:lnTo>
                    <a:pt x="231305" y="616483"/>
                  </a:lnTo>
                  <a:lnTo>
                    <a:pt x="228473" y="614591"/>
                  </a:lnTo>
                  <a:lnTo>
                    <a:pt x="226466" y="614591"/>
                  </a:lnTo>
                  <a:lnTo>
                    <a:pt x="225298" y="616483"/>
                  </a:lnTo>
                  <a:lnTo>
                    <a:pt x="225298" y="619518"/>
                  </a:lnTo>
                  <a:lnTo>
                    <a:pt x="226466" y="621398"/>
                  </a:lnTo>
                  <a:lnTo>
                    <a:pt x="227304" y="624052"/>
                  </a:lnTo>
                  <a:lnTo>
                    <a:pt x="226466" y="625182"/>
                  </a:lnTo>
                  <a:lnTo>
                    <a:pt x="221297" y="625182"/>
                  </a:lnTo>
                  <a:lnTo>
                    <a:pt x="220472" y="625932"/>
                  </a:lnTo>
                  <a:lnTo>
                    <a:pt x="220472" y="627837"/>
                  </a:lnTo>
                  <a:lnTo>
                    <a:pt x="221297" y="627837"/>
                  </a:lnTo>
                  <a:lnTo>
                    <a:pt x="221297" y="628967"/>
                  </a:lnTo>
                  <a:lnTo>
                    <a:pt x="222465" y="630859"/>
                  </a:lnTo>
                  <a:lnTo>
                    <a:pt x="221297" y="632752"/>
                  </a:lnTo>
                  <a:lnTo>
                    <a:pt x="219303" y="634631"/>
                  </a:lnTo>
                  <a:lnTo>
                    <a:pt x="220472" y="638429"/>
                  </a:lnTo>
                  <a:lnTo>
                    <a:pt x="222465" y="639191"/>
                  </a:lnTo>
                  <a:lnTo>
                    <a:pt x="223304" y="640321"/>
                  </a:lnTo>
                  <a:lnTo>
                    <a:pt x="223304" y="641070"/>
                  </a:lnTo>
                  <a:lnTo>
                    <a:pt x="222465" y="642962"/>
                  </a:lnTo>
                  <a:lnTo>
                    <a:pt x="220472" y="642962"/>
                  </a:lnTo>
                  <a:lnTo>
                    <a:pt x="217297" y="641070"/>
                  </a:lnTo>
                  <a:lnTo>
                    <a:pt x="215303" y="640321"/>
                  </a:lnTo>
                  <a:lnTo>
                    <a:pt x="213309" y="642200"/>
                  </a:lnTo>
                  <a:lnTo>
                    <a:pt x="213309" y="644093"/>
                  </a:lnTo>
                  <a:lnTo>
                    <a:pt x="212471" y="644855"/>
                  </a:lnTo>
                  <a:lnTo>
                    <a:pt x="209308" y="644855"/>
                  </a:lnTo>
                  <a:lnTo>
                    <a:pt x="207302" y="647115"/>
                  </a:lnTo>
                  <a:lnTo>
                    <a:pt x="207302" y="649020"/>
                  </a:lnTo>
                  <a:lnTo>
                    <a:pt x="210464" y="651662"/>
                  </a:lnTo>
                  <a:lnTo>
                    <a:pt x="213309" y="651662"/>
                  </a:lnTo>
                  <a:lnTo>
                    <a:pt x="213309" y="653554"/>
                  </a:lnTo>
                  <a:lnTo>
                    <a:pt x="212471" y="654685"/>
                  </a:lnTo>
                  <a:lnTo>
                    <a:pt x="205308" y="654685"/>
                  </a:lnTo>
                  <a:lnTo>
                    <a:pt x="201968" y="652792"/>
                  </a:lnTo>
                  <a:lnTo>
                    <a:pt x="199301" y="652792"/>
                  </a:lnTo>
                  <a:lnTo>
                    <a:pt x="195973" y="654685"/>
                  </a:lnTo>
                  <a:lnTo>
                    <a:pt x="191973" y="651662"/>
                  </a:lnTo>
                  <a:lnTo>
                    <a:pt x="189966" y="650913"/>
                  </a:lnTo>
                  <a:lnTo>
                    <a:pt x="185978" y="650913"/>
                  </a:lnTo>
                  <a:lnTo>
                    <a:pt x="183972" y="649020"/>
                  </a:lnTo>
                  <a:lnTo>
                    <a:pt x="181140" y="647903"/>
                  </a:lnTo>
                  <a:lnTo>
                    <a:pt x="179146" y="647115"/>
                  </a:lnTo>
                  <a:lnTo>
                    <a:pt x="175971" y="649020"/>
                  </a:lnTo>
                  <a:lnTo>
                    <a:pt x="175145" y="650913"/>
                  </a:lnTo>
                  <a:lnTo>
                    <a:pt x="177139" y="653554"/>
                  </a:lnTo>
                  <a:lnTo>
                    <a:pt x="177139" y="656577"/>
                  </a:lnTo>
                  <a:lnTo>
                    <a:pt x="173977" y="657326"/>
                  </a:lnTo>
                  <a:lnTo>
                    <a:pt x="172808" y="661123"/>
                  </a:lnTo>
                  <a:lnTo>
                    <a:pt x="173977" y="664146"/>
                  </a:lnTo>
                  <a:lnTo>
                    <a:pt x="175145" y="664895"/>
                  </a:lnTo>
                  <a:lnTo>
                    <a:pt x="173977" y="666788"/>
                  </a:lnTo>
                  <a:lnTo>
                    <a:pt x="171970" y="669823"/>
                  </a:lnTo>
                  <a:lnTo>
                    <a:pt x="171970" y="670572"/>
                  </a:lnTo>
                  <a:lnTo>
                    <a:pt x="172275" y="671715"/>
                  </a:lnTo>
                  <a:lnTo>
                    <a:pt x="171970" y="671715"/>
                  </a:lnTo>
                  <a:lnTo>
                    <a:pt x="172808" y="673595"/>
                  </a:lnTo>
                  <a:lnTo>
                    <a:pt x="171970" y="675487"/>
                  </a:lnTo>
                  <a:lnTo>
                    <a:pt x="167970" y="678129"/>
                  </a:lnTo>
                  <a:lnTo>
                    <a:pt x="165976" y="681164"/>
                  </a:lnTo>
                  <a:lnTo>
                    <a:pt x="166814" y="686828"/>
                  </a:lnTo>
                  <a:lnTo>
                    <a:pt x="166814" y="690626"/>
                  </a:lnTo>
                  <a:lnTo>
                    <a:pt x="168808" y="694397"/>
                  </a:lnTo>
                  <a:lnTo>
                    <a:pt x="167970" y="696290"/>
                  </a:lnTo>
                  <a:lnTo>
                    <a:pt x="165976" y="695528"/>
                  </a:lnTo>
                  <a:lnTo>
                    <a:pt x="163982" y="694397"/>
                  </a:lnTo>
                  <a:lnTo>
                    <a:pt x="160807" y="691756"/>
                  </a:lnTo>
                  <a:lnTo>
                    <a:pt x="159969" y="690626"/>
                  </a:lnTo>
                  <a:lnTo>
                    <a:pt x="157975" y="687959"/>
                  </a:lnTo>
                  <a:lnTo>
                    <a:pt x="154813" y="689864"/>
                  </a:lnTo>
                  <a:lnTo>
                    <a:pt x="152806" y="692518"/>
                  </a:lnTo>
                  <a:lnTo>
                    <a:pt x="145973" y="692518"/>
                  </a:lnTo>
                  <a:lnTo>
                    <a:pt x="143979" y="696290"/>
                  </a:lnTo>
                  <a:lnTo>
                    <a:pt x="140817" y="696290"/>
                  </a:lnTo>
                  <a:lnTo>
                    <a:pt x="138811" y="695528"/>
                  </a:lnTo>
                  <a:lnTo>
                    <a:pt x="136817" y="694397"/>
                  </a:lnTo>
                  <a:lnTo>
                    <a:pt x="133642" y="693648"/>
                  </a:lnTo>
                  <a:lnTo>
                    <a:pt x="136817" y="689864"/>
                  </a:lnTo>
                  <a:lnTo>
                    <a:pt x="135648" y="686828"/>
                  </a:lnTo>
                  <a:lnTo>
                    <a:pt x="133642" y="684949"/>
                  </a:lnTo>
                  <a:lnTo>
                    <a:pt x="130810" y="683056"/>
                  </a:lnTo>
                  <a:lnTo>
                    <a:pt x="130810" y="679259"/>
                  </a:lnTo>
                  <a:lnTo>
                    <a:pt x="131648" y="674357"/>
                  </a:lnTo>
                  <a:lnTo>
                    <a:pt x="132816" y="671715"/>
                  </a:lnTo>
                  <a:lnTo>
                    <a:pt x="132372" y="671715"/>
                  </a:lnTo>
                  <a:lnTo>
                    <a:pt x="132816" y="670572"/>
                  </a:lnTo>
                  <a:lnTo>
                    <a:pt x="136817" y="666788"/>
                  </a:lnTo>
                  <a:lnTo>
                    <a:pt x="140817" y="662254"/>
                  </a:lnTo>
                  <a:lnTo>
                    <a:pt x="141973" y="656577"/>
                  </a:lnTo>
                  <a:lnTo>
                    <a:pt x="142100" y="647865"/>
                  </a:lnTo>
                  <a:lnTo>
                    <a:pt x="142735" y="630859"/>
                  </a:lnTo>
                  <a:lnTo>
                    <a:pt x="142811" y="623290"/>
                  </a:lnTo>
                  <a:lnTo>
                    <a:pt x="143979" y="621398"/>
                  </a:lnTo>
                  <a:lnTo>
                    <a:pt x="142811" y="616483"/>
                  </a:lnTo>
                  <a:lnTo>
                    <a:pt x="143979" y="613841"/>
                  </a:lnTo>
                  <a:lnTo>
                    <a:pt x="144818" y="612698"/>
                  </a:lnTo>
                  <a:lnTo>
                    <a:pt x="141973" y="610057"/>
                  </a:lnTo>
                  <a:lnTo>
                    <a:pt x="136817" y="608164"/>
                  </a:lnTo>
                  <a:lnTo>
                    <a:pt x="130810" y="608926"/>
                  </a:lnTo>
                  <a:lnTo>
                    <a:pt x="125653" y="610819"/>
                  </a:lnTo>
                  <a:lnTo>
                    <a:pt x="104317" y="615721"/>
                  </a:lnTo>
                  <a:lnTo>
                    <a:pt x="96316" y="618388"/>
                  </a:lnTo>
                  <a:lnTo>
                    <a:pt x="84315" y="627075"/>
                  </a:lnTo>
                  <a:lnTo>
                    <a:pt x="77660" y="633501"/>
                  </a:lnTo>
                  <a:lnTo>
                    <a:pt x="71653" y="640321"/>
                  </a:lnTo>
                  <a:lnTo>
                    <a:pt x="67157" y="640321"/>
                  </a:lnTo>
                  <a:lnTo>
                    <a:pt x="64325" y="638429"/>
                  </a:lnTo>
                  <a:lnTo>
                    <a:pt x="60325" y="631621"/>
                  </a:lnTo>
                  <a:lnTo>
                    <a:pt x="58318" y="625182"/>
                  </a:lnTo>
                  <a:lnTo>
                    <a:pt x="58318" y="620268"/>
                  </a:lnTo>
                  <a:lnTo>
                    <a:pt x="59156" y="617626"/>
                  </a:lnTo>
                  <a:lnTo>
                    <a:pt x="61163" y="615721"/>
                  </a:lnTo>
                  <a:lnTo>
                    <a:pt x="63157" y="614591"/>
                  </a:lnTo>
                  <a:lnTo>
                    <a:pt x="63157" y="607034"/>
                  </a:lnTo>
                  <a:lnTo>
                    <a:pt x="61163" y="603250"/>
                  </a:lnTo>
                  <a:lnTo>
                    <a:pt x="58318" y="599465"/>
                  </a:lnTo>
                  <a:lnTo>
                    <a:pt x="56324" y="595680"/>
                  </a:lnTo>
                  <a:lnTo>
                    <a:pt x="55156" y="588873"/>
                  </a:lnTo>
                  <a:lnTo>
                    <a:pt x="55156" y="586994"/>
                  </a:lnTo>
                  <a:lnTo>
                    <a:pt x="55156" y="582447"/>
                  </a:lnTo>
                  <a:lnTo>
                    <a:pt x="57162" y="580555"/>
                  </a:lnTo>
                  <a:lnTo>
                    <a:pt x="60325" y="575627"/>
                  </a:lnTo>
                  <a:lnTo>
                    <a:pt x="61163" y="573747"/>
                  </a:lnTo>
                  <a:lnTo>
                    <a:pt x="68326" y="571817"/>
                  </a:lnTo>
                  <a:lnTo>
                    <a:pt x="76327" y="572922"/>
                  </a:lnTo>
                  <a:lnTo>
                    <a:pt x="81648" y="571817"/>
                  </a:lnTo>
                  <a:lnTo>
                    <a:pt x="88315" y="567258"/>
                  </a:lnTo>
                  <a:lnTo>
                    <a:pt x="91655" y="566153"/>
                  </a:lnTo>
                  <a:lnTo>
                    <a:pt x="95656" y="566153"/>
                  </a:lnTo>
                  <a:lnTo>
                    <a:pt x="98323" y="563168"/>
                  </a:lnTo>
                  <a:lnTo>
                    <a:pt x="99656" y="560489"/>
                  </a:lnTo>
                  <a:lnTo>
                    <a:pt x="98323" y="556717"/>
                  </a:lnTo>
                  <a:lnTo>
                    <a:pt x="95656" y="551053"/>
                  </a:lnTo>
                  <a:lnTo>
                    <a:pt x="95656" y="543496"/>
                  </a:lnTo>
                  <a:lnTo>
                    <a:pt x="96316" y="541616"/>
                  </a:lnTo>
                  <a:lnTo>
                    <a:pt x="96316" y="535940"/>
                  </a:lnTo>
                  <a:lnTo>
                    <a:pt x="98323" y="532168"/>
                  </a:lnTo>
                  <a:lnTo>
                    <a:pt x="100317" y="529183"/>
                  </a:lnTo>
                  <a:lnTo>
                    <a:pt x="104317" y="529183"/>
                  </a:lnTo>
                  <a:lnTo>
                    <a:pt x="110820" y="530275"/>
                  </a:lnTo>
                  <a:lnTo>
                    <a:pt x="104317" y="527291"/>
                  </a:lnTo>
                  <a:lnTo>
                    <a:pt x="99656" y="527291"/>
                  </a:lnTo>
                  <a:lnTo>
                    <a:pt x="94322" y="532955"/>
                  </a:lnTo>
                  <a:lnTo>
                    <a:pt x="93649" y="538619"/>
                  </a:lnTo>
                  <a:lnTo>
                    <a:pt x="92316" y="541616"/>
                  </a:lnTo>
                  <a:lnTo>
                    <a:pt x="92316" y="549948"/>
                  </a:lnTo>
                  <a:lnTo>
                    <a:pt x="96316" y="554824"/>
                  </a:lnTo>
                  <a:lnTo>
                    <a:pt x="97650" y="558609"/>
                  </a:lnTo>
                  <a:lnTo>
                    <a:pt x="97650" y="561276"/>
                  </a:lnTo>
                  <a:lnTo>
                    <a:pt x="93649" y="564273"/>
                  </a:lnTo>
                  <a:lnTo>
                    <a:pt x="89649" y="565365"/>
                  </a:lnTo>
                  <a:lnTo>
                    <a:pt x="85648" y="565365"/>
                  </a:lnTo>
                  <a:lnTo>
                    <a:pt x="84315" y="564273"/>
                  </a:lnTo>
                  <a:lnTo>
                    <a:pt x="84315" y="558609"/>
                  </a:lnTo>
                  <a:lnTo>
                    <a:pt x="82321" y="554824"/>
                  </a:lnTo>
                  <a:lnTo>
                    <a:pt x="81648" y="551053"/>
                  </a:lnTo>
                  <a:lnTo>
                    <a:pt x="79654" y="547281"/>
                  </a:lnTo>
                  <a:lnTo>
                    <a:pt x="75653" y="543496"/>
                  </a:lnTo>
                  <a:lnTo>
                    <a:pt x="71653" y="537832"/>
                  </a:lnTo>
                  <a:lnTo>
                    <a:pt x="69151" y="532955"/>
                  </a:lnTo>
                  <a:lnTo>
                    <a:pt x="64325" y="525399"/>
                  </a:lnTo>
                  <a:lnTo>
                    <a:pt x="61163" y="516597"/>
                  </a:lnTo>
                  <a:lnTo>
                    <a:pt x="58318" y="512813"/>
                  </a:lnTo>
                  <a:lnTo>
                    <a:pt x="53162" y="512025"/>
                  </a:lnTo>
                  <a:lnTo>
                    <a:pt x="37160" y="518477"/>
                  </a:lnTo>
                  <a:lnTo>
                    <a:pt x="21158" y="526503"/>
                  </a:lnTo>
                  <a:lnTo>
                    <a:pt x="15163" y="527291"/>
                  </a:lnTo>
                  <a:lnTo>
                    <a:pt x="5168" y="525399"/>
                  </a:lnTo>
                  <a:lnTo>
                    <a:pt x="0" y="523519"/>
                  </a:lnTo>
                  <a:lnTo>
                    <a:pt x="0" y="529183"/>
                  </a:lnTo>
                  <a:lnTo>
                    <a:pt x="17157" y="531063"/>
                  </a:lnTo>
                  <a:lnTo>
                    <a:pt x="27165" y="531063"/>
                  </a:lnTo>
                  <a:lnTo>
                    <a:pt x="33159" y="530275"/>
                  </a:lnTo>
                  <a:lnTo>
                    <a:pt x="39154" y="524611"/>
                  </a:lnTo>
                  <a:lnTo>
                    <a:pt x="48323" y="518477"/>
                  </a:lnTo>
                  <a:lnTo>
                    <a:pt x="54330" y="517690"/>
                  </a:lnTo>
                  <a:lnTo>
                    <a:pt x="58318" y="519734"/>
                  </a:lnTo>
                  <a:lnTo>
                    <a:pt x="61163" y="523519"/>
                  </a:lnTo>
                  <a:lnTo>
                    <a:pt x="64325" y="531063"/>
                  </a:lnTo>
                  <a:lnTo>
                    <a:pt x="63157" y="534847"/>
                  </a:lnTo>
                  <a:lnTo>
                    <a:pt x="65151" y="538619"/>
                  </a:lnTo>
                  <a:lnTo>
                    <a:pt x="68326" y="541616"/>
                  </a:lnTo>
                  <a:lnTo>
                    <a:pt x="75653" y="549948"/>
                  </a:lnTo>
                  <a:lnTo>
                    <a:pt x="79654" y="555612"/>
                  </a:lnTo>
                  <a:lnTo>
                    <a:pt x="80327" y="560489"/>
                  </a:lnTo>
                  <a:lnTo>
                    <a:pt x="80327" y="562381"/>
                  </a:lnTo>
                  <a:lnTo>
                    <a:pt x="79654" y="565365"/>
                  </a:lnTo>
                  <a:lnTo>
                    <a:pt x="78320" y="566153"/>
                  </a:lnTo>
                  <a:lnTo>
                    <a:pt x="74320" y="569150"/>
                  </a:lnTo>
                  <a:lnTo>
                    <a:pt x="70319" y="569150"/>
                  </a:lnTo>
                  <a:lnTo>
                    <a:pt x="61163" y="568045"/>
                  </a:lnTo>
                  <a:lnTo>
                    <a:pt x="56324" y="569937"/>
                  </a:lnTo>
                  <a:lnTo>
                    <a:pt x="54330" y="571030"/>
                  </a:lnTo>
                  <a:lnTo>
                    <a:pt x="52324" y="576783"/>
                  </a:lnTo>
                  <a:lnTo>
                    <a:pt x="50330" y="585089"/>
                  </a:lnTo>
                  <a:lnTo>
                    <a:pt x="50330" y="586994"/>
                  </a:lnTo>
                  <a:lnTo>
                    <a:pt x="50330" y="588873"/>
                  </a:lnTo>
                  <a:lnTo>
                    <a:pt x="50330" y="603250"/>
                  </a:lnTo>
                  <a:lnTo>
                    <a:pt x="51155" y="624052"/>
                  </a:lnTo>
                  <a:lnTo>
                    <a:pt x="52324" y="630859"/>
                  </a:lnTo>
                  <a:lnTo>
                    <a:pt x="54330" y="635393"/>
                  </a:lnTo>
                  <a:lnTo>
                    <a:pt x="56324" y="638429"/>
                  </a:lnTo>
                  <a:lnTo>
                    <a:pt x="58318" y="639191"/>
                  </a:lnTo>
                  <a:lnTo>
                    <a:pt x="65151" y="647865"/>
                  </a:lnTo>
                  <a:lnTo>
                    <a:pt x="69151" y="647115"/>
                  </a:lnTo>
                  <a:lnTo>
                    <a:pt x="72326" y="644855"/>
                  </a:lnTo>
                  <a:lnTo>
                    <a:pt x="77495" y="640321"/>
                  </a:lnTo>
                  <a:lnTo>
                    <a:pt x="79654" y="638429"/>
                  </a:lnTo>
                  <a:lnTo>
                    <a:pt x="112814" y="617626"/>
                  </a:lnTo>
                  <a:lnTo>
                    <a:pt x="121653" y="614591"/>
                  </a:lnTo>
                  <a:lnTo>
                    <a:pt x="130810" y="612698"/>
                  </a:lnTo>
                  <a:lnTo>
                    <a:pt x="136817" y="613841"/>
                  </a:lnTo>
                  <a:lnTo>
                    <a:pt x="139979" y="616483"/>
                  </a:lnTo>
                  <a:lnTo>
                    <a:pt x="140817" y="621398"/>
                  </a:lnTo>
                  <a:lnTo>
                    <a:pt x="137642" y="627837"/>
                  </a:lnTo>
                  <a:lnTo>
                    <a:pt x="137642" y="628967"/>
                  </a:lnTo>
                  <a:lnTo>
                    <a:pt x="136817" y="632752"/>
                  </a:lnTo>
                  <a:lnTo>
                    <a:pt x="136817" y="633501"/>
                  </a:lnTo>
                  <a:lnTo>
                    <a:pt x="137642" y="635393"/>
                  </a:lnTo>
                  <a:lnTo>
                    <a:pt x="136817" y="638429"/>
                  </a:lnTo>
                  <a:lnTo>
                    <a:pt x="136817" y="647865"/>
                  </a:lnTo>
                  <a:lnTo>
                    <a:pt x="137642" y="650913"/>
                  </a:lnTo>
                  <a:lnTo>
                    <a:pt x="138811" y="654685"/>
                  </a:lnTo>
                  <a:lnTo>
                    <a:pt x="138811" y="660361"/>
                  </a:lnTo>
                  <a:lnTo>
                    <a:pt x="135648" y="663003"/>
                  </a:lnTo>
                  <a:lnTo>
                    <a:pt x="130810" y="669823"/>
                  </a:lnTo>
                  <a:lnTo>
                    <a:pt x="129806" y="671715"/>
                  </a:lnTo>
                  <a:lnTo>
                    <a:pt x="129641" y="671715"/>
                  </a:lnTo>
                  <a:lnTo>
                    <a:pt x="128816" y="673595"/>
                  </a:lnTo>
                  <a:lnTo>
                    <a:pt x="128816" y="681926"/>
                  </a:lnTo>
                  <a:lnTo>
                    <a:pt x="130810" y="687959"/>
                  </a:lnTo>
                  <a:lnTo>
                    <a:pt x="131648" y="689864"/>
                  </a:lnTo>
                  <a:lnTo>
                    <a:pt x="124815" y="695528"/>
                  </a:lnTo>
                  <a:lnTo>
                    <a:pt x="123647" y="698182"/>
                  </a:lnTo>
                  <a:lnTo>
                    <a:pt x="126809" y="701967"/>
                  </a:lnTo>
                  <a:lnTo>
                    <a:pt x="127647" y="708761"/>
                  </a:lnTo>
                  <a:lnTo>
                    <a:pt x="133642" y="712558"/>
                  </a:lnTo>
                  <a:lnTo>
                    <a:pt x="135648" y="714451"/>
                  </a:lnTo>
                  <a:lnTo>
                    <a:pt x="137642" y="718223"/>
                  </a:lnTo>
                  <a:lnTo>
                    <a:pt x="137642" y="722020"/>
                  </a:lnTo>
                  <a:lnTo>
                    <a:pt x="136817" y="722769"/>
                  </a:lnTo>
                  <a:lnTo>
                    <a:pt x="134810" y="724662"/>
                  </a:lnTo>
                  <a:lnTo>
                    <a:pt x="130810" y="724662"/>
                  </a:lnTo>
                  <a:lnTo>
                    <a:pt x="127647" y="723900"/>
                  </a:lnTo>
                  <a:lnTo>
                    <a:pt x="125653" y="720115"/>
                  </a:lnTo>
                  <a:lnTo>
                    <a:pt x="116814" y="710666"/>
                  </a:lnTo>
                  <a:lnTo>
                    <a:pt x="111442" y="704989"/>
                  </a:lnTo>
                  <a:lnTo>
                    <a:pt x="109651" y="703097"/>
                  </a:lnTo>
                  <a:lnTo>
                    <a:pt x="104317" y="703097"/>
                  </a:lnTo>
                  <a:lnTo>
                    <a:pt x="98323" y="703859"/>
                  </a:lnTo>
                  <a:lnTo>
                    <a:pt x="89649" y="707631"/>
                  </a:lnTo>
                  <a:lnTo>
                    <a:pt x="84315" y="713308"/>
                  </a:lnTo>
                  <a:lnTo>
                    <a:pt x="82321" y="722020"/>
                  </a:lnTo>
                  <a:lnTo>
                    <a:pt x="83654" y="727684"/>
                  </a:lnTo>
                  <a:lnTo>
                    <a:pt x="82397" y="740156"/>
                  </a:lnTo>
                  <a:lnTo>
                    <a:pt x="82321" y="747725"/>
                  </a:lnTo>
                  <a:lnTo>
                    <a:pt x="80314" y="752271"/>
                  </a:lnTo>
                  <a:lnTo>
                    <a:pt x="77660" y="757936"/>
                  </a:lnTo>
                  <a:lnTo>
                    <a:pt x="74320" y="759066"/>
                  </a:lnTo>
                  <a:lnTo>
                    <a:pt x="69151" y="761720"/>
                  </a:lnTo>
                  <a:lnTo>
                    <a:pt x="65151" y="761720"/>
                  </a:lnTo>
                  <a:lnTo>
                    <a:pt x="61163" y="759066"/>
                  </a:lnTo>
                  <a:lnTo>
                    <a:pt x="59156" y="759066"/>
                  </a:lnTo>
                  <a:lnTo>
                    <a:pt x="58318" y="757186"/>
                  </a:lnTo>
                  <a:lnTo>
                    <a:pt x="57162" y="754164"/>
                  </a:lnTo>
                  <a:lnTo>
                    <a:pt x="53162" y="750366"/>
                  </a:lnTo>
                  <a:lnTo>
                    <a:pt x="45161" y="739025"/>
                  </a:lnTo>
                  <a:lnTo>
                    <a:pt x="44348" y="738276"/>
                  </a:lnTo>
                  <a:lnTo>
                    <a:pt x="42329" y="736384"/>
                  </a:lnTo>
                  <a:lnTo>
                    <a:pt x="39154" y="735253"/>
                  </a:lnTo>
                  <a:lnTo>
                    <a:pt x="31991" y="735253"/>
                  </a:lnTo>
                  <a:lnTo>
                    <a:pt x="11163" y="773455"/>
                  </a:lnTo>
                  <a:lnTo>
                    <a:pt x="9169" y="787438"/>
                  </a:lnTo>
                  <a:lnTo>
                    <a:pt x="9994" y="800671"/>
                  </a:lnTo>
                  <a:lnTo>
                    <a:pt x="11163" y="806361"/>
                  </a:lnTo>
                  <a:lnTo>
                    <a:pt x="11163" y="811263"/>
                  </a:lnTo>
                  <a:lnTo>
                    <a:pt x="15163" y="815060"/>
                  </a:lnTo>
                  <a:lnTo>
                    <a:pt x="17995" y="816940"/>
                  </a:lnTo>
                  <a:lnTo>
                    <a:pt x="21158" y="818083"/>
                  </a:lnTo>
                  <a:lnTo>
                    <a:pt x="27165" y="816940"/>
                  </a:lnTo>
                  <a:lnTo>
                    <a:pt x="29997" y="816190"/>
                  </a:lnTo>
                  <a:lnTo>
                    <a:pt x="36322" y="813155"/>
                  </a:lnTo>
                  <a:lnTo>
                    <a:pt x="41160" y="812393"/>
                  </a:lnTo>
                  <a:lnTo>
                    <a:pt x="42570" y="811263"/>
                  </a:lnTo>
                  <a:lnTo>
                    <a:pt x="46329" y="808240"/>
                  </a:lnTo>
                  <a:lnTo>
                    <a:pt x="52324" y="808240"/>
                  </a:lnTo>
                  <a:lnTo>
                    <a:pt x="60325" y="809383"/>
                  </a:lnTo>
                  <a:lnTo>
                    <a:pt x="66319" y="811263"/>
                  </a:lnTo>
                  <a:lnTo>
                    <a:pt x="68326" y="813155"/>
                  </a:lnTo>
                  <a:lnTo>
                    <a:pt x="72326" y="815060"/>
                  </a:lnTo>
                  <a:lnTo>
                    <a:pt x="84315" y="822617"/>
                  </a:lnTo>
                  <a:lnTo>
                    <a:pt x="90322" y="825652"/>
                  </a:lnTo>
                  <a:lnTo>
                    <a:pt x="94322" y="829424"/>
                  </a:lnTo>
                  <a:lnTo>
                    <a:pt x="95656" y="835863"/>
                  </a:lnTo>
                  <a:lnTo>
                    <a:pt x="94322" y="840765"/>
                  </a:lnTo>
                  <a:lnTo>
                    <a:pt x="95097" y="840765"/>
                  </a:lnTo>
                  <a:lnTo>
                    <a:pt x="94322" y="843407"/>
                  </a:lnTo>
                  <a:lnTo>
                    <a:pt x="91655" y="847204"/>
                  </a:lnTo>
                  <a:lnTo>
                    <a:pt x="87655" y="849096"/>
                  </a:lnTo>
                  <a:lnTo>
                    <a:pt x="83654" y="849096"/>
                  </a:lnTo>
                  <a:lnTo>
                    <a:pt x="75653" y="846455"/>
                  </a:lnTo>
                  <a:lnTo>
                    <a:pt x="63652" y="839635"/>
                  </a:lnTo>
                  <a:lnTo>
                    <a:pt x="62318" y="838885"/>
                  </a:lnTo>
                  <a:lnTo>
                    <a:pt x="62141" y="838885"/>
                  </a:lnTo>
                  <a:lnTo>
                    <a:pt x="60325" y="837742"/>
                  </a:lnTo>
                  <a:lnTo>
                    <a:pt x="54330" y="836993"/>
                  </a:lnTo>
                  <a:lnTo>
                    <a:pt x="39154" y="836993"/>
                  </a:lnTo>
                  <a:lnTo>
                    <a:pt x="33997" y="837742"/>
                  </a:lnTo>
                  <a:lnTo>
                    <a:pt x="29997" y="838885"/>
                  </a:lnTo>
                  <a:lnTo>
                    <a:pt x="27165" y="840765"/>
                  </a:lnTo>
                  <a:lnTo>
                    <a:pt x="21996" y="844550"/>
                  </a:lnTo>
                  <a:lnTo>
                    <a:pt x="19164" y="847204"/>
                  </a:lnTo>
                  <a:lnTo>
                    <a:pt x="19164" y="853249"/>
                  </a:lnTo>
                  <a:lnTo>
                    <a:pt x="21158" y="857034"/>
                  </a:lnTo>
                  <a:lnTo>
                    <a:pt x="23164" y="859688"/>
                  </a:lnTo>
                  <a:lnTo>
                    <a:pt x="23990" y="862698"/>
                  </a:lnTo>
                  <a:lnTo>
                    <a:pt x="33159" y="866495"/>
                  </a:lnTo>
                  <a:lnTo>
                    <a:pt x="46329" y="872921"/>
                  </a:lnTo>
                  <a:lnTo>
                    <a:pt x="51155" y="874801"/>
                  </a:lnTo>
                  <a:lnTo>
                    <a:pt x="55156" y="877836"/>
                  </a:lnTo>
                  <a:lnTo>
                    <a:pt x="60325" y="879729"/>
                  </a:lnTo>
                  <a:lnTo>
                    <a:pt x="72326" y="889939"/>
                  </a:lnTo>
                  <a:lnTo>
                    <a:pt x="77660" y="896734"/>
                  </a:lnTo>
                  <a:lnTo>
                    <a:pt x="80314" y="903554"/>
                  </a:lnTo>
                  <a:lnTo>
                    <a:pt x="81648" y="907326"/>
                  </a:lnTo>
                  <a:lnTo>
                    <a:pt x="82321" y="913015"/>
                  </a:lnTo>
                  <a:lnTo>
                    <a:pt x="81648" y="915657"/>
                  </a:lnTo>
                  <a:lnTo>
                    <a:pt x="77660" y="918692"/>
                  </a:lnTo>
                  <a:lnTo>
                    <a:pt x="72326" y="918692"/>
                  </a:lnTo>
                  <a:lnTo>
                    <a:pt x="68326" y="917536"/>
                  </a:lnTo>
                  <a:lnTo>
                    <a:pt x="56324" y="919441"/>
                  </a:lnTo>
                  <a:lnTo>
                    <a:pt x="52324" y="919441"/>
                  </a:lnTo>
                  <a:lnTo>
                    <a:pt x="49161" y="920584"/>
                  </a:lnTo>
                  <a:lnTo>
                    <a:pt x="46329" y="922464"/>
                  </a:lnTo>
                  <a:lnTo>
                    <a:pt x="45161" y="923226"/>
                  </a:lnTo>
                  <a:lnTo>
                    <a:pt x="43154" y="924356"/>
                  </a:lnTo>
                  <a:lnTo>
                    <a:pt x="43446" y="924356"/>
                  </a:lnTo>
                  <a:lnTo>
                    <a:pt x="42329" y="925106"/>
                  </a:lnTo>
                  <a:lnTo>
                    <a:pt x="40322" y="926998"/>
                  </a:lnTo>
                  <a:lnTo>
                    <a:pt x="38328" y="930033"/>
                  </a:lnTo>
                  <a:lnTo>
                    <a:pt x="37160" y="933056"/>
                  </a:lnTo>
                  <a:lnTo>
                    <a:pt x="38328" y="936828"/>
                  </a:lnTo>
                  <a:lnTo>
                    <a:pt x="40322" y="939495"/>
                  </a:lnTo>
                  <a:lnTo>
                    <a:pt x="47155" y="945159"/>
                  </a:lnTo>
                  <a:lnTo>
                    <a:pt x="55156" y="950836"/>
                  </a:lnTo>
                  <a:lnTo>
                    <a:pt x="61163" y="959535"/>
                  </a:lnTo>
                  <a:lnTo>
                    <a:pt x="65151" y="961428"/>
                  </a:lnTo>
                  <a:lnTo>
                    <a:pt x="67157" y="962177"/>
                  </a:lnTo>
                  <a:lnTo>
                    <a:pt x="69151" y="965200"/>
                  </a:lnTo>
                  <a:lnTo>
                    <a:pt x="69151" y="967092"/>
                  </a:lnTo>
                  <a:lnTo>
                    <a:pt x="68326" y="969746"/>
                  </a:lnTo>
                  <a:lnTo>
                    <a:pt x="71653" y="971638"/>
                  </a:lnTo>
                  <a:lnTo>
                    <a:pt x="75653" y="972769"/>
                  </a:lnTo>
                  <a:lnTo>
                    <a:pt x="81648" y="971638"/>
                  </a:lnTo>
                  <a:lnTo>
                    <a:pt x="82321" y="973899"/>
                  </a:lnTo>
                  <a:lnTo>
                    <a:pt x="85648" y="975791"/>
                  </a:lnTo>
                  <a:lnTo>
                    <a:pt x="89649" y="983361"/>
                  </a:lnTo>
                  <a:lnTo>
                    <a:pt x="93649" y="987894"/>
                  </a:lnTo>
                  <a:lnTo>
                    <a:pt x="96316" y="989787"/>
                  </a:lnTo>
                  <a:lnTo>
                    <a:pt x="98323" y="989787"/>
                  </a:lnTo>
                  <a:lnTo>
                    <a:pt x="102323" y="989025"/>
                  </a:lnTo>
                  <a:lnTo>
                    <a:pt x="106819" y="989787"/>
                  </a:lnTo>
                  <a:lnTo>
                    <a:pt x="109651" y="991692"/>
                  </a:lnTo>
                  <a:lnTo>
                    <a:pt x="110820" y="989025"/>
                  </a:lnTo>
                  <a:lnTo>
                    <a:pt x="111645" y="987132"/>
                  </a:lnTo>
                  <a:lnTo>
                    <a:pt x="113652" y="984123"/>
                  </a:lnTo>
                  <a:lnTo>
                    <a:pt x="117652" y="974661"/>
                  </a:lnTo>
                  <a:lnTo>
                    <a:pt x="119646" y="967841"/>
                  </a:lnTo>
                  <a:lnTo>
                    <a:pt x="120815" y="963320"/>
                  </a:lnTo>
                  <a:lnTo>
                    <a:pt x="119646" y="958392"/>
                  </a:lnTo>
                  <a:lnTo>
                    <a:pt x="118821" y="955751"/>
                  </a:lnTo>
                  <a:lnTo>
                    <a:pt x="116814" y="948931"/>
                  </a:lnTo>
                  <a:lnTo>
                    <a:pt x="114820" y="946289"/>
                  </a:lnTo>
                  <a:lnTo>
                    <a:pt x="113652" y="941374"/>
                  </a:lnTo>
                  <a:lnTo>
                    <a:pt x="113652" y="935697"/>
                  </a:lnTo>
                  <a:lnTo>
                    <a:pt x="114820" y="928903"/>
                  </a:lnTo>
                  <a:lnTo>
                    <a:pt x="117081" y="924356"/>
                  </a:lnTo>
                  <a:lnTo>
                    <a:pt x="117652" y="924356"/>
                  </a:lnTo>
                  <a:lnTo>
                    <a:pt x="117652" y="923226"/>
                  </a:lnTo>
                  <a:lnTo>
                    <a:pt x="118821" y="922464"/>
                  </a:lnTo>
                  <a:lnTo>
                    <a:pt x="118313" y="922464"/>
                  </a:lnTo>
                  <a:lnTo>
                    <a:pt x="121653" y="918692"/>
                  </a:lnTo>
                  <a:lnTo>
                    <a:pt x="126809" y="915657"/>
                  </a:lnTo>
                  <a:lnTo>
                    <a:pt x="132816" y="914895"/>
                  </a:lnTo>
                  <a:lnTo>
                    <a:pt x="141973" y="915657"/>
                  </a:lnTo>
                  <a:lnTo>
                    <a:pt x="148805" y="919441"/>
                  </a:lnTo>
                  <a:lnTo>
                    <a:pt x="154813" y="923226"/>
                  </a:lnTo>
                  <a:lnTo>
                    <a:pt x="158813" y="930795"/>
                  </a:lnTo>
                  <a:lnTo>
                    <a:pt x="161975" y="943267"/>
                  </a:lnTo>
                  <a:lnTo>
                    <a:pt x="165976" y="950836"/>
                  </a:lnTo>
                  <a:lnTo>
                    <a:pt x="168808" y="951966"/>
                  </a:lnTo>
                  <a:lnTo>
                    <a:pt x="172808" y="952728"/>
                  </a:lnTo>
                  <a:lnTo>
                    <a:pt x="175971" y="951966"/>
                  </a:lnTo>
                  <a:lnTo>
                    <a:pt x="181140" y="948931"/>
                  </a:lnTo>
                  <a:lnTo>
                    <a:pt x="181978" y="948931"/>
                  </a:lnTo>
                  <a:lnTo>
                    <a:pt x="185978" y="946289"/>
                  </a:lnTo>
                  <a:lnTo>
                    <a:pt x="191300" y="944397"/>
                  </a:lnTo>
                  <a:lnTo>
                    <a:pt x="199301" y="944397"/>
                  </a:lnTo>
                  <a:lnTo>
                    <a:pt x="210464" y="947051"/>
                  </a:lnTo>
                  <a:lnTo>
                    <a:pt x="218465" y="950087"/>
                  </a:lnTo>
                  <a:lnTo>
                    <a:pt x="225298" y="955751"/>
                  </a:lnTo>
                  <a:lnTo>
                    <a:pt x="228473" y="961428"/>
                  </a:lnTo>
                  <a:lnTo>
                    <a:pt x="230466" y="962177"/>
                  </a:lnTo>
                  <a:lnTo>
                    <a:pt x="232460" y="967092"/>
                  </a:lnTo>
                  <a:lnTo>
                    <a:pt x="233299" y="970889"/>
                  </a:lnTo>
                  <a:lnTo>
                    <a:pt x="235305" y="973899"/>
                  </a:lnTo>
                  <a:lnTo>
                    <a:pt x="240461" y="979576"/>
                  </a:lnTo>
                  <a:lnTo>
                    <a:pt x="243636" y="984123"/>
                  </a:lnTo>
                  <a:lnTo>
                    <a:pt x="246468" y="989025"/>
                  </a:lnTo>
                  <a:lnTo>
                    <a:pt x="246468" y="992822"/>
                  </a:lnTo>
                  <a:lnTo>
                    <a:pt x="244462" y="997356"/>
                  </a:lnTo>
                  <a:lnTo>
                    <a:pt x="240461" y="1002271"/>
                  </a:lnTo>
                  <a:lnTo>
                    <a:pt x="234048" y="1006805"/>
                  </a:lnTo>
                  <a:lnTo>
                    <a:pt x="233299" y="1006805"/>
                  </a:lnTo>
                  <a:lnTo>
                    <a:pt x="232575" y="1007859"/>
                  </a:lnTo>
                  <a:lnTo>
                    <a:pt x="231305" y="1008697"/>
                  </a:lnTo>
                  <a:lnTo>
                    <a:pt x="231990" y="1008697"/>
                  </a:lnTo>
                  <a:lnTo>
                    <a:pt x="227304" y="1015504"/>
                  </a:lnTo>
                  <a:lnTo>
                    <a:pt x="224472" y="1022324"/>
                  </a:lnTo>
                  <a:lnTo>
                    <a:pt x="223304" y="1028738"/>
                  </a:lnTo>
                  <a:lnTo>
                    <a:pt x="226466" y="1037450"/>
                  </a:lnTo>
                  <a:lnTo>
                    <a:pt x="228473" y="1038199"/>
                  </a:lnTo>
                  <a:lnTo>
                    <a:pt x="233299" y="1043127"/>
                  </a:lnTo>
                  <a:lnTo>
                    <a:pt x="250469" y="1055598"/>
                  </a:lnTo>
                  <a:lnTo>
                    <a:pt x="259626" y="1066952"/>
                  </a:lnTo>
                  <a:lnTo>
                    <a:pt x="259626" y="1070724"/>
                  </a:lnTo>
                  <a:lnTo>
                    <a:pt x="258457" y="1073378"/>
                  </a:lnTo>
                  <a:lnTo>
                    <a:pt x="255625" y="1076401"/>
                  </a:lnTo>
                  <a:lnTo>
                    <a:pt x="248462" y="1082827"/>
                  </a:lnTo>
                  <a:lnTo>
                    <a:pt x="245630" y="1087755"/>
                  </a:lnTo>
                  <a:lnTo>
                    <a:pt x="243636" y="1090396"/>
                  </a:lnTo>
                  <a:lnTo>
                    <a:pt x="243636" y="1100226"/>
                  </a:lnTo>
                  <a:lnTo>
                    <a:pt x="245630" y="1103998"/>
                  </a:lnTo>
                  <a:lnTo>
                    <a:pt x="249631" y="1106665"/>
                  </a:lnTo>
                  <a:lnTo>
                    <a:pt x="255625" y="1107795"/>
                  </a:lnTo>
                  <a:lnTo>
                    <a:pt x="262458" y="1106665"/>
                  </a:lnTo>
                  <a:lnTo>
                    <a:pt x="268465" y="1106665"/>
                  </a:lnTo>
                  <a:lnTo>
                    <a:pt x="269633" y="1108557"/>
                  </a:lnTo>
                  <a:lnTo>
                    <a:pt x="271627" y="1110437"/>
                  </a:lnTo>
                  <a:lnTo>
                    <a:pt x="271627" y="1115364"/>
                  </a:lnTo>
                  <a:lnTo>
                    <a:pt x="270459" y="1119898"/>
                  </a:lnTo>
                  <a:lnTo>
                    <a:pt x="267627" y="1126705"/>
                  </a:lnTo>
                  <a:lnTo>
                    <a:pt x="264464" y="1132370"/>
                  </a:lnTo>
                  <a:lnTo>
                    <a:pt x="264464" y="1135024"/>
                  </a:lnTo>
                  <a:lnTo>
                    <a:pt x="266458" y="1137297"/>
                  </a:lnTo>
                  <a:lnTo>
                    <a:pt x="272465" y="1141082"/>
                  </a:lnTo>
                  <a:lnTo>
                    <a:pt x="274459" y="1142961"/>
                  </a:lnTo>
                  <a:lnTo>
                    <a:pt x="276466" y="1145603"/>
                  </a:lnTo>
                  <a:lnTo>
                    <a:pt x="278790" y="1149400"/>
                  </a:lnTo>
                  <a:lnTo>
                    <a:pt x="280797" y="1149400"/>
                  </a:lnTo>
                  <a:lnTo>
                    <a:pt x="284797" y="1150531"/>
                  </a:lnTo>
                  <a:lnTo>
                    <a:pt x="286791" y="1152423"/>
                  </a:lnTo>
                  <a:lnTo>
                    <a:pt x="287629" y="1154315"/>
                  </a:lnTo>
                  <a:lnTo>
                    <a:pt x="285623" y="1156195"/>
                  </a:lnTo>
                  <a:lnTo>
                    <a:pt x="278790" y="1156195"/>
                  </a:lnTo>
                  <a:lnTo>
                    <a:pt x="276466" y="1158862"/>
                  </a:lnTo>
                  <a:lnTo>
                    <a:pt x="280797" y="1158100"/>
                  </a:lnTo>
                  <a:lnTo>
                    <a:pt x="284797" y="1158100"/>
                  </a:lnTo>
                  <a:lnTo>
                    <a:pt x="285623" y="1159992"/>
                  </a:lnTo>
                  <a:lnTo>
                    <a:pt x="285623" y="1162634"/>
                  </a:lnTo>
                  <a:lnTo>
                    <a:pt x="287629" y="1165656"/>
                  </a:lnTo>
                  <a:lnTo>
                    <a:pt x="291630" y="1167561"/>
                  </a:lnTo>
                  <a:lnTo>
                    <a:pt x="295630" y="1168311"/>
                  </a:lnTo>
                  <a:lnTo>
                    <a:pt x="299618" y="1168311"/>
                  </a:lnTo>
                  <a:lnTo>
                    <a:pt x="316788" y="1154315"/>
                  </a:lnTo>
                  <a:lnTo>
                    <a:pt x="316128" y="1151293"/>
                  </a:lnTo>
                  <a:lnTo>
                    <a:pt x="312788" y="1139939"/>
                  </a:lnTo>
                  <a:lnTo>
                    <a:pt x="310794" y="1135024"/>
                  </a:lnTo>
                  <a:lnTo>
                    <a:pt x="312127" y="1132370"/>
                  </a:lnTo>
                  <a:lnTo>
                    <a:pt x="312788" y="1129360"/>
                  </a:lnTo>
                  <a:lnTo>
                    <a:pt x="318122" y="1125575"/>
                  </a:lnTo>
                  <a:lnTo>
                    <a:pt x="320116" y="1123670"/>
                  </a:lnTo>
                  <a:lnTo>
                    <a:pt x="324116" y="1121029"/>
                  </a:lnTo>
                  <a:lnTo>
                    <a:pt x="326123" y="1119136"/>
                  </a:lnTo>
                  <a:lnTo>
                    <a:pt x="330784" y="1117257"/>
                  </a:lnTo>
                  <a:lnTo>
                    <a:pt x="334124" y="1112329"/>
                  </a:lnTo>
                  <a:lnTo>
                    <a:pt x="334784" y="1110437"/>
                  </a:lnTo>
                  <a:lnTo>
                    <a:pt x="336118" y="1108557"/>
                  </a:lnTo>
                  <a:lnTo>
                    <a:pt x="336118" y="1105903"/>
                  </a:lnTo>
                  <a:lnTo>
                    <a:pt x="334784" y="1102868"/>
                  </a:lnTo>
                  <a:lnTo>
                    <a:pt x="334124" y="1100226"/>
                  </a:lnTo>
                  <a:lnTo>
                    <a:pt x="328790" y="1095324"/>
                  </a:lnTo>
                  <a:lnTo>
                    <a:pt x="326123" y="1090396"/>
                  </a:lnTo>
                  <a:lnTo>
                    <a:pt x="322783" y="1082827"/>
                  </a:lnTo>
                  <a:lnTo>
                    <a:pt x="318122" y="1068832"/>
                  </a:lnTo>
                  <a:lnTo>
                    <a:pt x="318122" y="1065060"/>
                  </a:lnTo>
                  <a:lnTo>
                    <a:pt x="318782" y="1059383"/>
                  </a:lnTo>
                  <a:lnTo>
                    <a:pt x="328790" y="1052563"/>
                  </a:lnTo>
                  <a:lnTo>
                    <a:pt x="336118" y="1049540"/>
                  </a:lnTo>
                  <a:lnTo>
                    <a:pt x="347281" y="1049540"/>
                  </a:lnTo>
                  <a:lnTo>
                    <a:pt x="349288" y="1051433"/>
                  </a:lnTo>
                  <a:lnTo>
                    <a:pt x="350113" y="1054468"/>
                  </a:lnTo>
                  <a:lnTo>
                    <a:pt x="348119" y="1061262"/>
                  </a:lnTo>
                  <a:lnTo>
                    <a:pt x="347281" y="1065060"/>
                  </a:lnTo>
                  <a:lnTo>
                    <a:pt x="348119" y="1069594"/>
                  </a:lnTo>
                  <a:lnTo>
                    <a:pt x="348119" y="1073378"/>
                  </a:lnTo>
                  <a:lnTo>
                    <a:pt x="351282" y="1077163"/>
                  </a:lnTo>
                  <a:lnTo>
                    <a:pt x="354114" y="1082827"/>
                  </a:lnTo>
                  <a:lnTo>
                    <a:pt x="355282" y="1085862"/>
                  </a:lnTo>
                  <a:lnTo>
                    <a:pt x="357289" y="1089634"/>
                  </a:lnTo>
                  <a:lnTo>
                    <a:pt x="361276" y="1091526"/>
                  </a:lnTo>
                  <a:lnTo>
                    <a:pt x="366115" y="1092276"/>
                  </a:lnTo>
                  <a:lnTo>
                    <a:pt x="371284" y="1090396"/>
                  </a:lnTo>
                  <a:lnTo>
                    <a:pt x="371703" y="1088504"/>
                  </a:lnTo>
                  <a:lnTo>
                    <a:pt x="372110" y="1086612"/>
                  </a:lnTo>
                  <a:lnTo>
                    <a:pt x="373278" y="1084732"/>
                  </a:lnTo>
                  <a:lnTo>
                    <a:pt x="372110" y="1073378"/>
                  </a:lnTo>
                  <a:lnTo>
                    <a:pt x="375285" y="1063167"/>
                  </a:lnTo>
                  <a:lnTo>
                    <a:pt x="379285" y="1059383"/>
                  </a:lnTo>
                  <a:lnTo>
                    <a:pt x="386448" y="1059383"/>
                  </a:lnTo>
                  <a:lnTo>
                    <a:pt x="390448" y="1057490"/>
                  </a:lnTo>
                  <a:lnTo>
                    <a:pt x="392442" y="1055598"/>
                  </a:lnTo>
                  <a:lnTo>
                    <a:pt x="397281" y="1052563"/>
                  </a:lnTo>
                  <a:lnTo>
                    <a:pt x="398449" y="1048791"/>
                  </a:lnTo>
                  <a:lnTo>
                    <a:pt x="417779" y="1039329"/>
                  </a:lnTo>
                  <a:lnTo>
                    <a:pt x="422440" y="1039329"/>
                  </a:lnTo>
                  <a:lnTo>
                    <a:pt x="425767" y="1041222"/>
                  </a:lnTo>
                  <a:lnTo>
                    <a:pt x="428434" y="1043127"/>
                  </a:lnTo>
                  <a:lnTo>
                    <a:pt x="432435" y="1045006"/>
                  </a:lnTo>
                  <a:lnTo>
                    <a:pt x="432435" y="1052563"/>
                  </a:lnTo>
                  <a:lnTo>
                    <a:pt x="431774" y="1054468"/>
                  </a:lnTo>
                  <a:lnTo>
                    <a:pt x="427774" y="1055598"/>
                  </a:lnTo>
                  <a:lnTo>
                    <a:pt x="424446" y="1057490"/>
                  </a:lnTo>
                  <a:lnTo>
                    <a:pt x="423773" y="1059383"/>
                  </a:lnTo>
                  <a:lnTo>
                    <a:pt x="422440" y="1066952"/>
                  </a:lnTo>
                  <a:lnTo>
                    <a:pt x="422440" y="1069594"/>
                  </a:lnTo>
                  <a:lnTo>
                    <a:pt x="424446" y="1073378"/>
                  </a:lnTo>
                  <a:lnTo>
                    <a:pt x="427774" y="1075270"/>
                  </a:lnTo>
                  <a:lnTo>
                    <a:pt x="430441" y="1078293"/>
                  </a:lnTo>
                  <a:lnTo>
                    <a:pt x="433768" y="1080935"/>
                  </a:lnTo>
                  <a:lnTo>
                    <a:pt x="434441" y="1084732"/>
                  </a:lnTo>
                  <a:lnTo>
                    <a:pt x="435775" y="1089634"/>
                  </a:lnTo>
                  <a:lnTo>
                    <a:pt x="437769" y="1091526"/>
                  </a:lnTo>
                  <a:lnTo>
                    <a:pt x="441769" y="1093419"/>
                  </a:lnTo>
                  <a:lnTo>
                    <a:pt x="443776" y="1095324"/>
                  </a:lnTo>
                  <a:lnTo>
                    <a:pt x="444436" y="1098334"/>
                  </a:lnTo>
                  <a:lnTo>
                    <a:pt x="444436" y="1102118"/>
                  </a:lnTo>
                  <a:lnTo>
                    <a:pt x="443776" y="1103998"/>
                  </a:lnTo>
                  <a:lnTo>
                    <a:pt x="441769" y="1105903"/>
                  </a:lnTo>
                  <a:lnTo>
                    <a:pt x="438442" y="1106665"/>
                  </a:lnTo>
                  <a:lnTo>
                    <a:pt x="434441" y="1111567"/>
                  </a:lnTo>
                  <a:lnTo>
                    <a:pt x="430441" y="1116126"/>
                  </a:lnTo>
                  <a:lnTo>
                    <a:pt x="424446" y="1127467"/>
                  </a:lnTo>
                  <a:lnTo>
                    <a:pt x="423773" y="1131239"/>
                  </a:lnTo>
                  <a:lnTo>
                    <a:pt x="424446" y="1135024"/>
                  </a:lnTo>
                  <a:lnTo>
                    <a:pt x="424446" y="1138059"/>
                  </a:lnTo>
                  <a:lnTo>
                    <a:pt x="422440" y="1141831"/>
                  </a:lnTo>
                  <a:lnTo>
                    <a:pt x="422440" y="1143723"/>
                  </a:lnTo>
                  <a:lnTo>
                    <a:pt x="427774" y="1146759"/>
                  </a:lnTo>
                  <a:lnTo>
                    <a:pt x="434441" y="1146759"/>
                  </a:lnTo>
                  <a:lnTo>
                    <a:pt x="439775" y="1144854"/>
                  </a:lnTo>
                  <a:lnTo>
                    <a:pt x="443941" y="1142961"/>
                  </a:lnTo>
                  <a:lnTo>
                    <a:pt x="446443" y="1141831"/>
                  </a:lnTo>
                  <a:lnTo>
                    <a:pt x="450938" y="1141082"/>
                  </a:lnTo>
                  <a:lnTo>
                    <a:pt x="456933" y="1141082"/>
                  </a:lnTo>
                  <a:lnTo>
                    <a:pt x="462940" y="1139939"/>
                  </a:lnTo>
                  <a:lnTo>
                    <a:pt x="468934" y="1139939"/>
                  </a:lnTo>
                  <a:lnTo>
                    <a:pt x="472935" y="1141082"/>
                  </a:lnTo>
                  <a:lnTo>
                    <a:pt x="484936" y="1164526"/>
                  </a:lnTo>
                  <a:lnTo>
                    <a:pt x="484936" y="1176997"/>
                  </a:lnTo>
                  <a:lnTo>
                    <a:pt x="488099" y="1176997"/>
                  </a:lnTo>
                  <a:lnTo>
                    <a:pt x="487984" y="1165656"/>
                  </a:lnTo>
                  <a:lnTo>
                    <a:pt x="486930" y="1158862"/>
                  </a:lnTo>
                  <a:lnTo>
                    <a:pt x="486930" y="1154315"/>
                  </a:lnTo>
                  <a:lnTo>
                    <a:pt x="486092" y="1150531"/>
                  </a:lnTo>
                  <a:lnTo>
                    <a:pt x="486092" y="1147508"/>
                  </a:lnTo>
                  <a:lnTo>
                    <a:pt x="484098" y="1144854"/>
                  </a:lnTo>
                  <a:lnTo>
                    <a:pt x="479767" y="1141082"/>
                  </a:lnTo>
                  <a:lnTo>
                    <a:pt x="478320" y="1139939"/>
                  </a:lnTo>
                  <a:lnTo>
                    <a:pt x="474929" y="1137297"/>
                  </a:lnTo>
                  <a:lnTo>
                    <a:pt x="469773" y="1135024"/>
                  </a:lnTo>
                  <a:lnTo>
                    <a:pt x="461772" y="1135024"/>
                  </a:lnTo>
                  <a:lnTo>
                    <a:pt x="454939" y="1137297"/>
                  </a:lnTo>
                  <a:lnTo>
                    <a:pt x="439775" y="1141082"/>
                  </a:lnTo>
                  <a:lnTo>
                    <a:pt x="436435" y="1142961"/>
                  </a:lnTo>
                  <a:lnTo>
                    <a:pt x="431774" y="1142961"/>
                  </a:lnTo>
                  <a:lnTo>
                    <a:pt x="428434" y="1141831"/>
                  </a:lnTo>
                  <a:lnTo>
                    <a:pt x="425767" y="1138059"/>
                  </a:lnTo>
                  <a:lnTo>
                    <a:pt x="425767" y="1134262"/>
                  </a:lnTo>
                  <a:lnTo>
                    <a:pt x="429768" y="1127467"/>
                  </a:lnTo>
                  <a:lnTo>
                    <a:pt x="437769" y="1112329"/>
                  </a:lnTo>
                  <a:lnTo>
                    <a:pt x="440436" y="1110437"/>
                  </a:lnTo>
                  <a:lnTo>
                    <a:pt x="443776" y="1108557"/>
                  </a:lnTo>
                  <a:lnTo>
                    <a:pt x="446443" y="1106665"/>
                  </a:lnTo>
                  <a:lnTo>
                    <a:pt x="447776" y="1105903"/>
                  </a:lnTo>
                  <a:lnTo>
                    <a:pt x="449770" y="1102868"/>
                  </a:lnTo>
                  <a:lnTo>
                    <a:pt x="449770" y="1100988"/>
                  </a:lnTo>
                  <a:lnTo>
                    <a:pt x="448437" y="1098334"/>
                  </a:lnTo>
                  <a:lnTo>
                    <a:pt x="446443" y="1094181"/>
                  </a:lnTo>
                  <a:lnTo>
                    <a:pt x="444436" y="1091526"/>
                  </a:lnTo>
                  <a:lnTo>
                    <a:pt x="441769" y="1090396"/>
                  </a:lnTo>
                  <a:lnTo>
                    <a:pt x="439775" y="1089634"/>
                  </a:lnTo>
                  <a:lnTo>
                    <a:pt x="437769" y="1087755"/>
                  </a:lnTo>
                  <a:lnTo>
                    <a:pt x="436435" y="1084732"/>
                  </a:lnTo>
                  <a:lnTo>
                    <a:pt x="436435" y="1082065"/>
                  </a:lnTo>
                  <a:lnTo>
                    <a:pt x="434441" y="1078293"/>
                  </a:lnTo>
                  <a:lnTo>
                    <a:pt x="430441" y="1074521"/>
                  </a:lnTo>
                  <a:lnTo>
                    <a:pt x="428434" y="1070724"/>
                  </a:lnTo>
                  <a:lnTo>
                    <a:pt x="425767" y="1067701"/>
                  </a:lnTo>
                  <a:lnTo>
                    <a:pt x="424446" y="1065060"/>
                  </a:lnTo>
                  <a:lnTo>
                    <a:pt x="426440" y="1061262"/>
                  </a:lnTo>
                  <a:lnTo>
                    <a:pt x="431774" y="1055598"/>
                  </a:lnTo>
                  <a:lnTo>
                    <a:pt x="434441" y="1054468"/>
                  </a:lnTo>
                  <a:lnTo>
                    <a:pt x="435775" y="1050683"/>
                  </a:lnTo>
                  <a:lnTo>
                    <a:pt x="434441" y="1045006"/>
                  </a:lnTo>
                  <a:lnTo>
                    <a:pt x="432435" y="1041971"/>
                  </a:lnTo>
                  <a:lnTo>
                    <a:pt x="429768" y="1039329"/>
                  </a:lnTo>
                  <a:lnTo>
                    <a:pt x="425767" y="1037450"/>
                  </a:lnTo>
                  <a:lnTo>
                    <a:pt x="421779" y="1037450"/>
                  </a:lnTo>
                  <a:lnTo>
                    <a:pt x="417779" y="1035558"/>
                  </a:lnTo>
                  <a:lnTo>
                    <a:pt x="414439" y="1032535"/>
                  </a:lnTo>
                  <a:lnTo>
                    <a:pt x="411276" y="1028738"/>
                  </a:lnTo>
                  <a:lnTo>
                    <a:pt x="409270" y="1026096"/>
                  </a:lnTo>
                  <a:lnTo>
                    <a:pt x="405282" y="1024966"/>
                  </a:lnTo>
                  <a:lnTo>
                    <a:pt x="404444" y="1022324"/>
                  </a:lnTo>
                  <a:lnTo>
                    <a:pt x="405282" y="1017397"/>
                  </a:lnTo>
                  <a:lnTo>
                    <a:pt x="405282" y="1013625"/>
                  </a:lnTo>
                  <a:lnTo>
                    <a:pt x="403275" y="1008697"/>
                  </a:lnTo>
                  <a:lnTo>
                    <a:pt x="401281" y="1006805"/>
                  </a:lnTo>
                  <a:lnTo>
                    <a:pt x="400443" y="1006055"/>
                  </a:lnTo>
                  <a:lnTo>
                    <a:pt x="395274" y="1004163"/>
                  </a:lnTo>
                  <a:lnTo>
                    <a:pt x="392442" y="1003033"/>
                  </a:lnTo>
                  <a:lnTo>
                    <a:pt x="392442" y="1001141"/>
                  </a:lnTo>
                  <a:lnTo>
                    <a:pt x="395274" y="998486"/>
                  </a:lnTo>
                  <a:lnTo>
                    <a:pt x="395274" y="996594"/>
                  </a:lnTo>
                  <a:lnTo>
                    <a:pt x="394449" y="992822"/>
                  </a:lnTo>
                  <a:lnTo>
                    <a:pt x="391274" y="990930"/>
                  </a:lnTo>
                  <a:lnTo>
                    <a:pt x="387273" y="989787"/>
                  </a:lnTo>
                  <a:lnTo>
                    <a:pt x="384441" y="989025"/>
                  </a:lnTo>
                  <a:lnTo>
                    <a:pt x="382447" y="987894"/>
                  </a:lnTo>
                  <a:lnTo>
                    <a:pt x="382447" y="983361"/>
                  </a:lnTo>
                  <a:lnTo>
                    <a:pt x="384441" y="977684"/>
                  </a:lnTo>
                  <a:lnTo>
                    <a:pt x="384441" y="972769"/>
                  </a:lnTo>
                  <a:lnTo>
                    <a:pt x="381279" y="971638"/>
                  </a:lnTo>
                  <a:lnTo>
                    <a:pt x="377278" y="967841"/>
                  </a:lnTo>
                  <a:lnTo>
                    <a:pt x="378117" y="963320"/>
                  </a:lnTo>
                  <a:lnTo>
                    <a:pt x="381279" y="952728"/>
                  </a:lnTo>
                  <a:lnTo>
                    <a:pt x="383273" y="948931"/>
                  </a:lnTo>
                  <a:lnTo>
                    <a:pt x="384441" y="946289"/>
                  </a:lnTo>
                  <a:lnTo>
                    <a:pt x="383273" y="942517"/>
                  </a:lnTo>
                  <a:lnTo>
                    <a:pt x="381279" y="941374"/>
                  </a:lnTo>
                  <a:lnTo>
                    <a:pt x="379285" y="940625"/>
                  </a:lnTo>
                  <a:lnTo>
                    <a:pt x="377278" y="937590"/>
                  </a:lnTo>
                  <a:lnTo>
                    <a:pt x="377278" y="934948"/>
                  </a:lnTo>
                  <a:lnTo>
                    <a:pt x="378117" y="931926"/>
                  </a:lnTo>
                  <a:lnTo>
                    <a:pt x="381279" y="930033"/>
                  </a:lnTo>
                  <a:lnTo>
                    <a:pt x="386448" y="931926"/>
                  </a:lnTo>
                  <a:lnTo>
                    <a:pt x="389280" y="931926"/>
                  </a:lnTo>
                  <a:lnTo>
                    <a:pt x="389280" y="930033"/>
                  </a:lnTo>
                  <a:lnTo>
                    <a:pt x="390448" y="928141"/>
                  </a:lnTo>
                  <a:lnTo>
                    <a:pt x="390448" y="926998"/>
                  </a:lnTo>
                  <a:lnTo>
                    <a:pt x="392442" y="926249"/>
                  </a:lnTo>
                  <a:lnTo>
                    <a:pt x="395274" y="926249"/>
                  </a:lnTo>
                  <a:lnTo>
                    <a:pt x="399275" y="928903"/>
                  </a:lnTo>
                  <a:lnTo>
                    <a:pt x="401281" y="935697"/>
                  </a:lnTo>
                  <a:lnTo>
                    <a:pt x="404444" y="939495"/>
                  </a:lnTo>
                  <a:lnTo>
                    <a:pt x="407276" y="943267"/>
                  </a:lnTo>
                  <a:lnTo>
                    <a:pt x="410438" y="946289"/>
                  </a:lnTo>
                  <a:lnTo>
                    <a:pt x="414439" y="946289"/>
                  </a:lnTo>
                  <a:lnTo>
                    <a:pt x="416521" y="944397"/>
                  </a:lnTo>
                  <a:lnTo>
                    <a:pt x="417779" y="943267"/>
                  </a:lnTo>
                  <a:lnTo>
                    <a:pt x="421779" y="939495"/>
                  </a:lnTo>
                  <a:lnTo>
                    <a:pt x="424446" y="935697"/>
                  </a:lnTo>
                  <a:lnTo>
                    <a:pt x="428434" y="933056"/>
                  </a:lnTo>
                  <a:lnTo>
                    <a:pt x="431774" y="931926"/>
                  </a:lnTo>
                  <a:lnTo>
                    <a:pt x="435775" y="933818"/>
                  </a:lnTo>
                  <a:lnTo>
                    <a:pt x="438442" y="936828"/>
                  </a:lnTo>
                  <a:lnTo>
                    <a:pt x="436435" y="941374"/>
                  </a:lnTo>
                  <a:lnTo>
                    <a:pt x="434441" y="945159"/>
                  </a:lnTo>
                  <a:lnTo>
                    <a:pt x="435775" y="950087"/>
                  </a:lnTo>
                  <a:lnTo>
                    <a:pt x="439775" y="953858"/>
                  </a:lnTo>
                  <a:lnTo>
                    <a:pt x="444436" y="954608"/>
                  </a:lnTo>
                  <a:lnTo>
                    <a:pt x="449770" y="953858"/>
                  </a:lnTo>
                  <a:lnTo>
                    <a:pt x="450938" y="952728"/>
                  </a:lnTo>
                  <a:lnTo>
                    <a:pt x="454939" y="948931"/>
                  </a:lnTo>
                  <a:lnTo>
                    <a:pt x="457771" y="945159"/>
                  </a:lnTo>
                  <a:lnTo>
                    <a:pt x="461772" y="941374"/>
                  </a:lnTo>
                  <a:lnTo>
                    <a:pt x="464934" y="939495"/>
                  </a:lnTo>
                  <a:lnTo>
                    <a:pt x="466940" y="940625"/>
                  </a:lnTo>
                  <a:lnTo>
                    <a:pt x="468934" y="941374"/>
                  </a:lnTo>
                  <a:lnTo>
                    <a:pt x="484098" y="963320"/>
                  </a:lnTo>
                  <a:lnTo>
                    <a:pt x="486092" y="962177"/>
                  </a:lnTo>
                  <a:lnTo>
                    <a:pt x="486765" y="961428"/>
                  </a:lnTo>
                  <a:lnTo>
                    <a:pt x="490093" y="957630"/>
                  </a:lnTo>
                  <a:lnTo>
                    <a:pt x="492099" y="950836"/>
                  </a:lnTo>
                  <a:lnTo>
                    <a:pt x="494931" y="948931"/>
                  </a:lnTo>
                  <a:lnTo>
                    <a:pt x="506095" y="948931"/>
                  </a:lnTo>
                  <a:lnTo>
                    <a:pt x="507695" y="948182"/>
                  </a:lnTo>
                  <a:lnTo>
                    <a:pt x="510095" y="947051"/>
                  </a:lnTo>
                  <a:lnTo>
                    <a:pt x="510933" y="945159"/>
                  </a:lnTo>
                  <a:lnTo>
                    <a:pt x="512089" y="941374"/>
                  </a:lnTo>
                  <a:lnTo>
                    <a:pt x="514934" y="939495"/>
                  </a:lnTo>
                  <a:lnTo>
                    <a:pt x="518096" y="939495"/>
                  </a:lnTo>
                  <a:lnTo>
                    <a:pt x="520014" y="957630"/>
                  </a:lnTo>
                  <a:lnTo>
                    <a:pt x="520090" y="961428"/>
                  </a:lnTo>
                  <a:lnTo>
                    <a:pt x="523265" y="964069"/>
                  </a:lnTo>
                  <a:lnTo>
                    <a:pt x="526097" y="965200"/>
                  </a:lnTo>
                  <a:lnTo>
                    <a:pt x="529259" y="964069"/>
                  </a:lnTo>
                  <a:lnTo>
                    <a:pt x="532091" y="962177"/>
                  </a:lnTo>
                  <a:lnTo>
                    <a:pt x="536092" y="962177"/>
                  </a:lnTo>
                  <a:lnTo>
                    <a:pt x="537260" y="963320"/>
                  </a:lnTo>
                  <a:lnTo>
                    <a:pt x="539254" y="965200"/>
                  </a:lnTo>
                  <a:lnTo>
                    <a:pt x="539254" y="973899"/>
                  </a:lnTo>
                  <a:lnTo>
                    <a:pt x="541261" y="978433"/>
                  </a:lnTo>
                  <a:lnTo>
                    <a:pt x="545261" y="981468"/>
                  </a:lnTo>
                  <a:lnTo>
                    <a:pt x="549262" y="987132"/>
                  </a:lnTo>
                  <a:lnTo>
                    <a:pt x="551256" y="989025"/>
                  </a:lnTo>
                  <a:lnTo>
                    <a:pt x="555256" y="989787"/>
                  </a:lnTo>
                  <a:lnTo>
                    <a:pt x="558584" y="989787"/>
                  </a:lnTo>
                  <a:lnTo>
                    <a:pt x="563257" y="992822"/>
                  </a:lnTo>
                  <a:lnTo>
                    <a:pt x="569417" y="995464"/>
                  </a:lnTo>
                  <a:lnTo>
                    <a:pt x="571423" y="994702"/>
                  </a:lnTo>
                  <a:lnTo>
                    <a:pt x="572744" y="992822"/>
                  </a:lnTo>
                  <a:lnTo>
                    <a:pt x="575424" y="989025"/>
                  </a:lnTo>
                  <a:lnTo>
                    <a:pt x="577418" y="987132"/>
                  </a:lnTo>
                  <a:lnTo>
                    <a:pt x="579424" y="987132"/>
                  </a:lnTo>
                  <a:lnTo>
                    <a:pt x="582587" y="985253"/>
                  </a:lnTo>
                  <a:lnTo>
                    <a:pt x="583412" y="983361"/>
                  </a:lnTo>
                  <a:lnTo>
                    <a:pt x="583412" y="981468"/>
                  </a:lnTo>
                  <a:lnTo>
                    <a:pt x="587756" y="977684"/>
                  </a:lnTo>
                  <a:lnTo>
                    <a:pt x="589749" y="975791"/>
                  </a:lnTo>
                  <a:lnTo>
                    <a:pt x="590588" y="970889"/>
                  </a:lnTo>
                  <a:lnTo>
                    <a:pt x="592582" y="968984"/>
                  </a:lnTo>
                  <a:lnTo>
                    <a:pt x="593750" y="965962"/>
                  </a:lnTo>
                  <a:lnTo>
                    <a:pt x="591756" y="964069"/>
                  </a:lnTo>
                  <a:lnTo>
                    <a:pt x="588581" y="964069"/>
                  </a:lnTo>
                  <a:lnTo>
                    <a:pt x="585419" y="962177"/>
                  </a:lnTo>
                  <a:lnTo>
                    <a:pt x="585419" y="959535"/>
                  </a:lnTo>
                  <a:lnTo>
                    <a:pt x="586587" y="955751"/>
                  </a:lnTo>
                  <a:lnTo>
                    <a:pt x="584581" y="953858"/>
                  </a:lnTo>
                  <a:lnTo>
                    <a:pt x="574586" y="951966"/>
                  </a:lnTo>
                  <a:lnTo>
                    <a:pt x="571423" y="948182"/>
                  </a:lnTo>
                  <a:lnTo>
                    <a:pt x="570585" y="945159"/>
                  </a:lnTo>
                  <a:lnTo>
                    <a:pt x="572592" y="940625"/>
                  </a:lnTo>
                  <a:lnTo>
                    <a:pt x="573417" y="936828"/>
                  </a:lnTo>
                  <a:lnTo>
                    <a:pt x="573417" y="933056"/>
                  </a:lnTo>
                  <a:lnTo>
                    <a:pt x="571423" y="928141"/>
                  </a:lnTo>
                  <a:lnTo>
                    <a:pt x="569417" y="925106"/>
                  </a:lnTo>
                  <a:lnTo>
                    <a:pt x="569175" y="924356"/>
                  </a:lnTo>
                  <a:lnTo>
                    <a:pt x="569417" y="924356"/>
                  </a:lnTo>
                  <a:lnTo>
                    <a:pt x="568591" y="922464"/>
                  </a:lnTo>
                  <a:lnTo>
                    <a:pt x="569417" y="920584"/>
                  </a:lnTo>
                  <a:lnTo>
                    <a:pt x="571423" y="917536"/>
                  </a:lnTo>
                  <a:lnTo>
                    <a:pt x="576580" y="917536"/>
                  </a:lnTo>
                  <a:lnTo>
                    <a:pt x="579424" y="920584"/>
                  </a:lnTo>
                  <a:lnTo>
                    <a:pt x="583412" y="924356"/>
                  </a:lnTo>
                  <a:lnTo>
                    <a:pt x="583679" y="924356"/>
                  </a:lnTo>
                  <a:lnTo>
                    <a:pt x="584581" y="925106"/>
                  </a:lnTo>
                  <a:lnTo>
                    <a:pt x="585419" y="930033"/>
                  </a:lnTo>
                  <a:lnTo>
                    <a:pt x="589749" y="933056"/>
                  </a:lnTo>
                  <a:lnTo>
                    <a:pt x="593750" y="935697"/>
                  </a:lnTo>
                  <a:lnTo>
                    <a:pt x="597750" y="935697"/>
                  </a:lnTo>
                  <a:lnTo>
                    <a:pt x="600608" y="933818"/>
                  </a:lnTo>
                  <a:lnTo>
                    <a:pt x="601751" y="933056"/>
                  </a:lnTo>
                  <a:lnTo>
                    <a:pt x="603745" y="930033"/>
                  </a:lnTo>
                  <a:lnTo>
                    <a:pt x="603745" y="925106"/>
                  </a:lnTo>
                  <a:lnTo>
                    <a:pt x="601751" y="922464"/>
                  </a:lnTo>
                  <a:lnTo>
                    <a:pt x="598589" y="919441"/>
                  </a:lnTo>
                  <a:lnTo>
                    <a:pt x="596582" y="918692"/>
                  </a:lnTo>
                  <a:lnTo>
                    <a:pt x="596582" y="915657"/>
                  </a:lnTo>
                  <a:lnTo>
                    <a:pt x="598589" y="913765"/>
                  </a:lnTo>
                  <a:lnTo>
                    <a:pt x="603745" y="911123"/>
                  </a:lnTo>
                  <a:lnTo>
                    <a:pt x="605751" y="909231"/>
                  </a:lnTo>
                  <a:lnTo>
                    <a:pt x="607745" y="906195"/>
                  </a:lnTo>
                  <a:lnTo>
                    <a:pt x="609752" y="899782"/>
                  </a:lnTo>
                  <a:lnTo>
                    <a:pt x="611746" y="894854"/>
                  </a:lnTo>
                  <a:lnTo>
                    <a:pt x="614578" y="892213"/>
                  </a:lnTo>
                  <a:lnTo>
                    <a:pt x="617753" y="889939"/>
                  </a:lnTo>
                  <a:lnTo>
                    <a:pt x="621741" y="889190"/>
                  </a:lnTo>
                  <a:lnTo>
                    <a:pt x="625741" y="889939"/>
                  </a:lnTo>
                  <a:lnTo>
                    <a:pt x="628916" y="892962"/>
                  </a:lnTo>
                  <a:lnTo>
                    <a:pt x="629742" y="896734"/>
                  </a:lnTo>
                  <a:lnTo>
                    <a:pt x="628916" y="900531"/>
                  </a:lnTo>
                  <a:lnTo>
                    <a:pt x="628916" y="904303"/>
                  </a:lnTo>
                  <a:lnTo>
                    <a:pt x="632917" y="909993"/>
                  </a:lnTo>
                  <a:lnTo>
                    <a:pt x="644906" y="909993"/>
                  </a:lnTo>
                  <a:lnTo>
                    <a:pt x="650913" y="909231"/>
                  </a:lnTo>
                  <a:lnTo>
                    <a:pt x="654913" y="909231"/>
                  </a:lnTo>
                  <a:lnTo>
                    <a:pt x="666902" y="908100"/>
                  </a:lnTo>
                  <a:lnTo>
                    <a:pt x="672909" y="906195"/>
                  </a:lnTo>
                  <a:lnTo>
                    <a:pt x="674903" y="903554"/>
                  </a:lnTo>
                  <a:lnTo>
                    <a:pt x="674903" y="901661"/>
                  </a:lnTo>
                  <a:close/>
                </a:path>
                <a:path w="901700" h="1177289">
                  <a:moveTo>
                    <a:pt x="721398" y="1169441"/>
                  </a:moveTo>
                  <a:lnTo>
                    <a:pt x="720229" y="1167561"/>
                  </a:lnTo>
                  <a:lnTo>
                    <a:pt x="719137" y="1165656"/>
                  </a:lnTo>
                  <a:lnTo>
                    <a:pt x="717397" y="1162634"/>
                  </a:lnTo>
                  <a:lnTo>
                    <a:pt x="716127" y="1161884"/>
                  </a:lnTo>
                  <a:lnTo>
                    <a:pt x="714235" y="1160741"/>
                  </a:lnTo>
                  <a:lnTo>
                    <a:pt x="710234" y="1161884"/>
                  </a:lnTo>
                  <a:lnTo>
                    <a:pt x="708240" y="1160741"/>
                  </a:lnTo>
                  <a:lnTo>
                    <a:pt x="707402" y="1158862"/>
                  </a:lnTo>
                  <a:lnTo>
                    <a:pt x="702233" y="1158100"/>
                  </a:lnTo>
                  <a:lnTo>
                    <a:pt x="698233" y="1156970"/>
                  </a:lnTo>
                  <a:lnTo>
                    <a:pt x="695401" y="1158100"/>
                  </a:lnTo>
                  <a:lnTo>
                    <a:pt x="692238" y="1160741"/>
                  </a:lnTo>
                  <a:lnTo>
                    <a:pt x="688238" y="1166406"/>
                  </a:lnTo>
                  <a:lnTo>
                    <a:pt x="686904" y="1169441"/>
                  </a:lnTo>
                  <a:lnTo>
                    <a:pt x="682904" y="1171333"/>
                  </a:lnTo>
                  <a:lnTo>
                    <a:pt x="680237" y="1172095"/>
                  </a:lnTo>
                  <a:lnTo>
                    <a:pt x="676910" y="1171333"/>
                  </a:lnTo>
                  <a:lnTo>
                    <a:pt x="667905" y="1164526"/>
                  </a:lnTo>
                  <a:lnTo>
                    <a:pt x="662901" y="1160741"/>
                  </a:lnTo>
                  <a:lnTo>
                    <a:pt x="658241" y="1160741"/>
                  </a:lnTo>
                  <a:lnTo>
                    <a:pt x="653745" y="1162634"/>
                  </a:lnTo>
                  <a:lnTo>
                    <a:pt x="650913" y="1164526"/>
                  </a:lnTo>
                  <a:lnTo>
                    <a:pt x="650913" y="1171333"/>
                  </a:lnTo>
                  <a:lnTo>
                    <a:pt x="649744" y="1176997"/>
                  </a:lnTo>
                  <a:lnTo>
                    <a:pt x="656247" y="1176997"/>
                  </a:lnTo>
                  <a:lnTo>
                    <a:pt x="654913" y="1173226"/>
                  </a:lnTo>
                  <a:lnTo>
                    <a:pt x="653745" y="1170203"/>
                  </a:lnTo>
                  <a:lnTo>
                    <a:pt x="654913" y="1166406"/>
                  </a:lnTo>
                  <a:lnTo>
                    <a:pt x="658914" y="1164526"/>
                  </a:lnTo>
                  <a:lnTo>
                    <a:pt x="662901" y="1164526"/>
                  </a:lnTo>
                  <a:lnTo>
                    <a:pt x="666902" y="1166406"/>
                  </a:lnTo>
                  <a:lnTo>
                    <a:pt x="668235" y="1168311"/>
                  </a:lnTo>
                  <a:lnTo>
                    <a:pt x="670902" y="1170203"/>
                  </a:lnTo>
                  <a:lnTo>
                    <a:pt x="672236" y="1170203"/>
                  </a:lnTo>
                  <a:lnTo>
                    <a:pt x="672236" y="1171333"/>
                  </a:lnTo>
                  <a:lnTo>
                    <a:pt x="672909" y="1173226"/>
                  </a:lnTo>
                  <a:lnTo>
                    <a:pt x="674243" y="1175118"/>
                  </a:lnTo>
                  <a:lnTo>
                    <a:pt x="678243" y="1175867"/>
                  </a:lnTo>
                  <a:lnTo>
                    <a:pt x="680237" y="1176997"/>
                  </a:lnTo>
                  <a:lnTo>
                    <a:pt x="682904" y="1176997"/>
                  </a:lnTo>
                  <a:lnTo>
                    <a:pt x="686904" y="1173975"/>
                  </a:lnTo>
                  <a:lnTo>
                    <a:pt x="688327" y="1172095"/>
                  </a:lnTo>
                  <a:lnTo>
                    <a:pt x="688898" y="1171333"/>
                  </a:lnTo>
                  <a:lnTo>
                    <a:pt x="692238" y="1167561"/>
                  </a:lnTo>
                  <a:lnTo>
                    <a:pt x="695401" y="1165656"/>
                  </a:lnTo>
                  <a:lnTo>
                    <a:pt x="699401" y="1165656"/>
                  </a:lnTo>
                  <a:lnTo>
                    <a:pt x="707402" y="1168311"/>
                  </a:lnTo>
                  <a:lnTo>
                    <a:pt x="711403" y="1169441"/>
                  </a:lnTo>
                  <a:lnTo>
                    <a:pt x="714235" y="1170203"/>
                  </a:lnTo>
                  <a:lnTo>
                    <a:pt x="714235" y="1172095"/>
                  </a:lnTo>
                  <a:lnTo>
                    <a:pt x="717397" y="1172095"/>
                  </a:lnTo>
                  <a:lnTo>
                    <a:pt x="720229" y="1173975"/>
                  </a:lnTo>
                  <a:lnTo>
                    <a:pt x="721398" y="1175118"/>
                  </a:lnTo>
                  <a:lnTo>
                    <a:pt x="721398" y="1169441"/>
                  </a:lnTo>
                  <a:close/>
                </a:path>
                <a:path w="901700" h="1177289">
                  <a:moveTo>
                    <a:pt x="721398" y="735253"/>
                  </a:moveTo>
                  <a:lnTo>
                    <a:pt x="720229" y="736384"/>
                  </a:lnTo>
                  <a:lnTo>
                    <a:pt x="717397" y="737133"/>
                  </a:lnTo>
                  <a:lnTo>
                    <a:pt x="709396" y="737133"/>
                  </a:lnTo>
                  <a:lnTo>
                    <a:pt x="706234" y="739025"/>
                  </a:lnTo>
                  <a:lnTo>
                    <a:pt x="706234" y="746594"/>
                  </a:lnTo>
                  <a:lnTo>
                    <a:pt x="705396" y="747725"/>
                  </a:lnTo>
                  <a:lnTo>
                    <a:pt x="702233" y="747725"/>
                  </a:lnTo>
                  <a:lnTo>
                    <a:pt x="698233" y="744702"/>
                  </a:lnTo>
                  <a:lnTo>
                    <a:pt x="697407" y="742061"/>
                  </a:lnTo>
                  <a:lnTo>
                    <a:pt x="696239" y="742061"/>
                  </a:lnTo>
                  <a:lnTo>
                    <a:pt x="694232" y="740156"/>
                  </a:lnTo>
                  <a:lnTo>
                    <a:pt x="692238" y="740156"/>
                  </a:lnTo>
                  <a:lnTo>
                    <a:pt x="688898" y="740918"/>
                  </a:lnTo>
                  <a:lnTo>
                    <a:pt x="688238" y="743953"/>
                  </a:lnTo>
                  <a:lnTo>
                    <a:pt x="686904" y="745832"/>
                  </a:lnTo>
                  <a:lnTo>
                    <a:pt x="686231" y="747725"/>
                  </a:lnTo>
                  <a:lnTo>
                    <a:pt x="682904" y="747725"/>
                  </a:lnTo>
                  <a:lnTo>
                    <a:pt x="680237" y="746594"/>
                  </a:lnTo>
                  <a:lnTo>
                    <a:pt x="678243" y="745832"/>
                  </a:lnTo>
                  <a:lnTo>
                    <a:pt x="676236" y="746594"/>
                  </a:lnTo>
                  <a:lnTo>
                    <a:pt x="674243" y="746594"/>
                  </a:lnTo>
                  <a:lnTo>
                    <a:pt x="672236" y="752271"/>
                  </a:lnTo>
                  <a:lnTo>
                    <a:pt x="672236" y="755294"/>
                  </a:lnTo>
                  <a:lnTo>
                    <a:pt x="672909" y="757186"/>
                  </a:lnTo>
                  <a:lnTo>
                    <a:pt x="676910" y="760958"/>
                  </a:lnTo>
                  <a:lnTo>
                    <a:pt x="680237" y="763625"/>
                  </a:lnTo>
                  <a:lnTo>
                    <a:pt x="682244" y="767397"/>
                  </a:lnTo>
                  <a:lnTo>
                    <a:pt x="682904" y="770420"/>
                  </a:lnTo>
                  <a:lnTo>
                    <a:pt x="680910" y="774204"/>
                  </a:lnTo>
                  <a:lnTo>
                    <a:pt x="678903" y="775347"/>
                  </a:lnTo>
                  <a:lnTo>
                    <a:pt x="676236" y="774204"/>
                  </a:lnTo>
                  <a:lnTo>
                    <a:pt x="674243" y="771550"/>
                  </a:lnTo>
                  <a:lnTo>
                    <a:pt x="672236" y="768527"/>
                  </a:lnTo>
                  <a:lnTo>
                    <a:pt x="670242" y="767397"/>
                  </a:lnTo>
                  <a:lnTo>
                    <a:pt x="664235" y="765505"/>
                  </a:lnTo>
                  <a:lnTo>
                    <a:pt x="660908" y="765505"/>
                  </a:lnTo>
                  <a:lnTo>
                    <a:pt x="658241" y="767397"/>
                  </a:lnTo>
                  <a:lnTo>
                    <a:pt x="656907" y="773455"/>
                  </a:lnTo>
                  <a:lnTo>
                    <a:pt x="658241" y="777227"/>
                  </a:lnTo>
                  <a:lnTo>
                    <a:pt x="660247" y="781761"/>
                  </a:lnTo>
                  <a:lnTo>
                    <a:pt x="664235" y="785558"/>
                  </a:lnTo>
                  <a:lnTo>
                    <a:pt x="666902" y="786688"/>
                  </a:lnTo>
                  <a:lnTo>
                    <a:pt x="670902" y="787438"/>
                  </a:lnTo>
                  <a:lnTo>
                    <a:pt x="670902" y="788581"/>
                  </a:lnTo>
                  <a:lnTo>
                    <a:pt x="669404" y="789990"/>
                  </a:lnTo>
                  <a:lnTo>
                    <a:pt x="672909" y="788581"/>
                  </a:lnTo>
                  <a:lnTo>
                    <a:pt x="672909" y="785558"/>
                  </a:lnTo>
                  <a:lnTo>
                    <a:pt x="670902" y="784796"/>
                  </a:lnTo>
                  <a:lnTo>
                    <a:pt x="664908" y="784796"/>
                  </a:lnTo>
                  <a:lnTo>
                    <a:pt x="662901" y="781761"/>
                  </a:lnTo>
                  <a:lnTo>
                    <a:pt x="660247" y="774204"/>
                  </a:lnTo>
                  <a:lnTo>
                    <a:pt x="660247" y="771550"/>
                  </a:lnTo>
                  <a:lnTo>
                    <a:pt x="660908" y="768527"/>
                  </a:lnTo>
                  <a:lnTo>
                    <a:pt x="662241" y="767397"/>
                  </a:lnTo>
                  <a:lnTo>
                    <a:pt x="666902" y="768527"/>
                  </a:lnTo>
                  <a:lnTo>
                    <a:pt x="670902" y="770420"/>
                  </a:lnTo>
                  <a:lnTo>
                    <a:pt x="676236" y="776097"/>
                  </a:lnTo>
                  <a:lnTo>
                    <a:pt x="680237" y="777227"/>
                  </a:lnTo>
                  <a:lnTo>
                    <a:pt x="682244" y="776097"/>
                  </a:lnTo>
                  <a:lnTo>
                    <a:pt x="682764" y="775347"/>
                  </a:lnTo>
                  <a:lnTo>
                    <a:pt x="684911" y="772299"/>
                  </a:lnTo>
                  <a:lnTo>
                    <a:pt x="684911" y="768527"/>
                  </a:lnTo>
                  <a:lnTo>
                    <a:pt x="682244" y="762863"/>
                  </a:lnTo>
                  <a:lnTo>
                    <a:pt x="676236" y="757186"/>
                  </a:lnTo>
                  <a:lnTo>
                    <a:pt x="672909" y="755294"/>
                  </a:lnTo>
                  <a:lnTo>
                    <a:pt x="672909" y="753402"/>
                  </a:lnTo>
                  <a:lnTo>
                    <a:pt x="674243" y="749617"/>
                  </a:lnTo>
                  <a:lnTo>
                    <a:pt x="676910" y="748487"/>
                  </a:lnTo>
                  <a:lnTo>
                    <a:pt x="684237" y="748487"/>
                  </a:lnTo>
                  <a:lnTo>
                    <a:pt x="686231" y="749617"/>
                  </a:lnTo>
                  <a:lnTo>
                    <a:pt x="688238" y="748487"/>
                  </a:lnTo>
                  <a:lnTo>
                    <a:pt x="688505" y="747725"/>
                  </a:lnTo>
                  <a:lnTo>
                    <a:pt x="690232" y="742823"/>
                  </a:lnTo>
                  <a:lnTo>
                    <a:pt x="692238" y="742061"/>
                  </a:lnTo>
                  <a:lnTo>
                    <a:pt x="693407" y="742061"/>
                  </a:lnTo>
                  <a:lnTo>
                    <a:pt x="696239" y="743953"/>
                  </a:lnTo>
                  <a:lnTo>
                    <a:pt x="696239" y="745832"/>
                  </a:lnTo>
                  <a:lnTo>
                    <a:pt x="699401" y="748487"/>
                  </a:lnTo>
                  <a:lnTo>
                    <a:pt x="703402" y="749617"/>
                  </a:lnTo>
                  <a:lnTo>
                    <a:pt x="705396" y="749617"/>
                  </a:lnTo>
                  <a:lnTo>
                    <a:pt x="707402" y="748487"/>
                  </a:lnTo>
                  <a:lnTo>
                    <a:pt x="707402" y="747725"/>
                  </a:lnTo>
                  <a:lnTo>
                    <a:pt x="707402" y="743953"/>
                  </a:lnTo>
                  <a:lnTo>
                    <a:pt x="708240" y="740156"/>
                  </a:lnTo>
                  <a:lnTo>
                    <a:pt x="710234" y="739025"/>
                  </a:lnTo>
                  <a:lnTo>
                    <a:pt x="714235" y="738276"/>
                  </a:lnTo>
                  <a:lnTo>
                    <a:pt x="718235" y="738276"/>
                  </a:lnTo>
                  <a:lnTo>
                    <a:pt x="721398" y="737133"/>
                  </a:lnTo>
                  <a:lnTo>
                    <a:pt x="721398" y="735253"/>
                  </a:lnTo>
                  <a:close/>
                </a:path>
                <a:path w="901700" h="1177289">
                  <a:moveTo>
                    <a:pt x="721398" y="705751"/>
                  </a:moveTo>
                  <a:lnTo>
                    <a:pt x="716229" y="704989"/>
                  </a:lnTo>
                  <a:lnTo>
                    <a:pt x="714235" y="703859"/>
                  </a:lnTo>
                  <a:lnTo>
                    <a:pt x="712228" y="703859"/>
                  </a:lnTo>
                  <a:lnTo>
                    <a:pt x="708240" y="707631"/>
                  </a:lnTo>
                  <a:lnTo>
                    <a:pt x="706234" y="707631"/>
                  </a:lnTo>
                  <a:lnTo>
                    <a:pt x="706234" y="718223"/>
                  </a:lnTo>
                  <a:lnTo>
                    <a:pt x="708240" y="722769"/>
                  </a:lnTo>
                  <a:lnTo>
                    <a:pt x="711403" y="724662"/>
                  </a:lnTo>
                  <a:lnTo>
                    <a:pt x="714235" y="724662"/>
                  </a:lnTo>
                  <a:lnTo>
                    <a:pt x="717397" y="723900"/>
                  </a:lnTo>
                  <a:lnTo>
                    <a:pt x="719404" y="724662"/>
                  </a:lnTo>
                  <a:lnTo>
                    <a:pt x="721398" y="726541"/>
                  </a:lnTo>
                  <a:lnTo>
                    <a:pt x="721398" y="723900"/>
                  </a:lnTo>
                  <a:lnTo>
                    <a:pt x="719404" y="722769"/>
                  </a:lnTo>
                  <a:lnTo>
                    <a:pt x="717397" y="722769"/>
                  </a:lnTo>
                  <a:lnTo>
                    <a:pt x="715403" y="723900"/>
                  </a:lnTo>
                  <a:lnTo>
                    <a:pt x="712228" y="723900"/>
                  </a:lnTo>
                  <a:lnTo>
                    <a:pt x="710234" y="722769"/>
                  </a:lnTo>
                  <a:lnTo>
                    <a:pt x="710234" y="720877"/>
                  </a:lnTo>
                  <a:lnTo>
                    <a:pt x="708240" y="713308"/>
                  </a:lnTo>
                  <a:lnTo>
                    <a:pt x="708240" y="709523"/>
                  </a:lnTo>
                  <a:lnTo>
                    <a:pt x="710234" y="707631"/>
                  </a:lnTo>
                  <a:lnTo>
                    <a:pt x="711403" y="707631"/>
                  </a:lnTo>
                  <a:lnTo>
                    <a:pt x="713397" y="705751"/>
                  </a:lnTo>
                  <a:lnTo>
                    <a:pt x="716229" y="706882"/>
                  </a:lnTo>
                  <a:lnTo>
                    <a:pt x="720229" y="707631"/>
                  </a:lnTo>
                  <a:lnTo>
                    <a:pt x="721398" y="708761"/>
                  </a:lnTo>
                  <a:lnTo>
                    <a:pt x="721398" y="705751"/>
                  </a:lnTo>
                  <a:close/>
                </a:path>
                <a:path w="901700" h="1177289">
                  <a:moveTo>
                    <a:pt x="901369" y="183476"/>
                  </a:moveTo>
                  <a:lnTo>
                    <a:pt x="898702" y="183476"/>
                  </a:lnTo>
                  <a:lnTo>
                    <a:pt x="894207" y="185369"/>
                  </a:lnTo>
                  <a:lnTo>
                    <a:pt x="893381" y="187248"/>
                  </a:lnTo>
                  <a:lnTo>
                    <a:pt x="888212" y="187248"/>
                  </a:lnTo>
                  <a:lnTo>
                    <a:pt x="883373" y="189928"/>
                  </a:lnTo>
                  <a:lnTo>
                    <a:pt x="876211" y="191033"/>
                  </a:lnTo>
                  <a:lnTo>
                    <a:pt x="868210" y="191820"/>
                  </a:lnTo>
                  <a:lnTo>
                    <a:pt x="859053" y="191820"/>
                  </a:lnTo>
                  <a:lnTo>
                    <a:pt x="848220" y="195910"/>
                  </a:lnTo>
                  <a:lnTo>
                    <a:pt x="815886" y="221246"/>
                  </a:lnTo>
                  <a:lnTo>
                    <a:pt x="813054" y="228003"/>
                  </a:lnTo>
                  <a:lnTo>
                    <a:pt x="809891" y="228790"/>
                  </a:lnTo>
                  <a:lnTo>
                    <a:pt x="807059" y="228790"/>
                  </a:lnTo>
                  <a:lnTo>
                    <a:pt x="797890" y="237451"/>
                  </a:lnTo>
                  <a:lnTo>
                    <a:pt x="795058" y="239331"/>
                  </a:lnTo>
                  <a:lnTo>
                    <a:pt x="792556" y="239331"/>
                  </a:lnTo>
                  <a:lnTo>
                    <a:pt x="787730" y="238709"/>
                  </a:lnTo>
                  <a:lnTo>
                    <a:pt x="781723" y="238709"/>
                  </a:lnTo>
                  <a:lnTo>
                    <a:pt x="779056" y="237451"/>
                  </a:lnTo>
                  <a:lnTo>
                    <a:pt x="777722" y="236816"/>
                  </a:lnTo>
                  <a:lnTo>
                    <a:pt x="767727" y="235559"/>
                  </a:lnTo>
                  <a:lnTo>
                    <a:pt x="755396" y="236816"/>
                  </a:lnTo>
                  <a:lnTo>
                    <a:pt x="747395" y="237451"/>
                  </a:lnTo>
                  <a:lnTo>
                    <a:pt x="740562" y="235559"/>
                  </a:lnTo>
                  <a:lnTo>
                    <a:pt x="725398" y="231787"/>
                  </a:lnTo>
                  <a:lnTo>
                    <a:pt x="721398" y="231051"/>
                  </a:lnTo>
                  <a:lnTo>
                    <a:pt x="721398" y="230682"/>
                  </a:lnTo>
                  <a:lnTo>
                    <a:pt x="710234" y="228790"/>
                  </a:lnTo>
                  <a:lnTo>
                    <a:pt x="706234" y="224231"/>
                  </a:lnTo>
                  <a:lnTo>
                    <a:pt x="704240" y="220459"/>
                  </a:lnTo>
                  <a:lnTo>
                    <a:pt x="703402" y="215582"/>
                  </a:lnTo>
                  <a:lnTo>
                    <a:pt x="704240" y="212902"/>
                  </a:lnTo>
                  <a:lnTo>
                    <a:pt x="705396" y="212902"/>
                  </a:lnTo>
                  <a:lnTo>
                    <a:pt x="706234" y="213690"/>
                  </a:lnTo>
                  <a:lnTo>
                    <a:pt x="708240" y="213690"/>
                  </a:lnTo>
                  <a:lnTo>
                    <a:pt x="708240" y="212902"/>
                  </a:lnTo>
                  <a:lnTo>
                    <a:pt x="708240" y="208026"/>
                  </a:lnTo>
                  <a:lnTo>
                    <a:pt x="711403" y="204241"/>
                  </a:lnTo>
                  <a:lnTo>
                    <a:pt x="721398" y="197789"/>
                  </a:lnTo>
                  <a:lnTo>
                    <a:pt x="721398" y="197269"/>
                  </a:lnTo>
                  <a:lnTo>
                    <a:pt x="732561" y="189928"/>
                  </a:lnTo>
                  <a:lnTo>
                    <a:pt x="741400" y="183476"/>
                  </a:lnTo>
                  <a:lnTo>
                    <a:pt x="748563" y="176555"/>
                  </a:lnTo>
                  <a:lnTo>
                    <a:pt x="750557" y="174040"/>
                  </a:lnTo>
                  <a:lnTo>
                    <a:pt x="755396" y="170891"/>
                  </a:lnTo>
                  <a:lnTo>
                    <a:pt x="760564" y="167106"/>
                  </a:lnTo>
                  <a:lnTo>
                    <a:pt x="760564" y="164439"/>
                  </a:lnTo>
                  <a:lnTo>
                    <a:pt x="761733" y="162547"/>
                  </a:lnTo>
                  <a:lnTo>
                    <a:pt x="762558" y="162547"/>
                  </a:lnTo>
                  <a:lnTo>
                    <a:pt x="763727" y="163334"/>
                  </a:lnTo>
                  <a:lnTo>
                    <a:pt x="763727" y="165227"/>
                  </a:lnTo>
                  <a:lnTo>
                    <a:pt x="764565" y="166484"/>
                  </a:lnTo>
                  <a:lnTo>
                    <a:pt x="766559" y="164439"/>
                  </a:lnTo>
                  <a:lnTo>
                    <a:pt x="766953" y="162547"/>
                  </a:lnTo>
                  <a:lnTo>
                    <a:pt x="767727" y="158775"/>
                  </a:lnTo>
                  <a:lnTo>
                    <a:pt x="770559" y="153898"/>
                  </a:lnTo>
                  <a:lnTo>
                    <a:pt x="773722" y="149021"/>
                  </a:lnTo>
                  <a:lnTo>
                    <a:pt x="778560" y="139573"/>
                  </a:lnTo>
                  <a:lnTo>
                    <a:pt x="782561" y="135801"/>
                  </a:lnTo>
                  <a:lnTo>
                    <a:pt x="784555" y="132016"/>
                  </a:lnTo>
                  <a:lnTo>
                    <a:pt x="785723" y="126352"/>
                  </a:lnTo>
                  <a:lnTo>
                    <a:pt x="786561" y="121793"/>
                  </a:lnTo>
                  <a:lnTo>
                    <a:pt x="787730" y="116128"/>
                  </a:lnTo>
                  <a:lnTo>
                    <a:pt x="785723" y="106222"/>
                  </a:lnTo>
                  <a:lnTo>
                    <a:pt x="783729" y="100545"/>
                  </a:lnTo>
                  <a:lnTo>
                    <a:pt x="782561" y="98666"/>
                  </a:lnTo>
                  <a:lnTo>
                    <a:pt x="778560" y="95986"/>
                  </a:lnTo>
                  <a:lnTo>
                    <a:pt x="775728" y="93002"/>
                  </a:lnTo>
                  <a:lnTo>
                    <a:pt x="774560" y="88430"/>
                  </a:lnTo>
                  <a:lnTo>
                    <a:pt x="775538" y="82765"/>
                  </a:lnTo>
                  <a:lnTo>
                    <a:pt x="775728" y="81673"/>
                  </a:lnTo>
                  <a:lnTo>
                    <a:pt x="776554" y="79781"/>
                  </a:lnTo>
                  <a:lnTo>
                    <a:pt x="774560" y="78994"/>
                  </a:lnTo>
                  <a:lnTo>
                    <a:pt x="771728" y="81673"/>
                  </a:lnTo>
                  <a:lnTo>
                    <a:pt x="769721" y="82765"/>
                  </a:lnTo>
                  <a:lnTo>
                    <a:pt x="769721" y="80886"/>
                  </a:lnTo>
                  <a:lnTo>
                    <a:pt x="770559" y="78994"/>
                  </a:lnTo>
                  <a:lnTo>
                    <a:pt x="769721" y="77101"/>
                  </a:lnTo>
                  <a:lnTo>
                    <a:pt x="769721" y="63576"/>
                  </a:lnTo>
                  <a:lnTo>
                    <a:pt x="772553" y="57124"/>
                  </a:lnTo>
                  <a:lnTo>
                    <a:pt x="779729" y="49568"/>
                  </a:lnTo>
                  <a:lnTo>
                    <a:pt x="780554" y="45796"/>
                  </a:lnTo>
                  <a:lnTo>
                    <a:pt x="781723" y="38874"/>
                  </a:lnTo>
                  <a:lnTo>
                    <a:pt x="783729" y="27546"/>
                  </a:lnTo>
                  <a:lnTo>
                    <a:pt x="783729" y="19989"/>
                  </a:lnTo>
                  <a:lnTo>
                    <a:pt x="782561" y="14325"/>
                  </a:lnTo>
                  <a:lnTo>
                    <a:pt x="783729" y="11328"/>
                  </a:lnTo>
                  <a:lnTo>
                    <a:pt x="784555" y="3784"/>
                  </a:lnTo>
                  <a:lnTo>
                    <a:pt x="783729" y="0"/>
                  </a:lnTo>
                  <a:lnTo>
                    <a:pt x="777722" y="0"/>
                  </a:lnTo>
                  <a:lnTo>
                    <a:pt x="777722" y="7556"/>
                  </a:lnTo>
                  <a:lnTo>
                    <a:pt x="775728" y="14325"/>
                  </a:lnTo>
                  <a:lnTo>
                    <a:pt x="775728" y="32575"/>
                  </a:lnTo>
                  <a:lnTo>
                    <a:pt x="773722" y="47675"/>
                  </a:lnTo>
                  <a:lnTo>
                    <a:pt x="768565" y="59016"/>
                  </a:lnTo>
                  <a:lnTo>
                    <a:pt x="764565" y="74117"/>
                  </a:lnTo>
                  <a:lnTo>
                    <a:pt x="764565" y="80886"/>
                  </a:lnTo>
                  <a:lnTo>
                    <a:pt x="765721" y="86550"/>
                  </a:lnTo>
                  <a:lnTo>
                    <a:pt x="768565" y="90322"/>
                  </a:lnTo>
                  <a:lnTo>
                    <a:pt x="769721" y="94094"/>
                  </a:lnTo>
                  <a:lnTo>
                    <a:pt x="767727" y="97878"/>
                  </a:lnTo>
                  <a:lnTo>
                    <a:pt x="769721" y="99771"/>
                  </a:lnTo>
                  <a:lnTo>
                    <a:pt x="773722" y="100545"/>
                  </a:lnTo>
                  <a:lnTo>
                    <a:pt x="778560" y="103543"/>
                  </a:lnTo>
                  <a:lnTo>
                    <a:pt x="780554" y="106222"/>
                  </a:lnTo>
                  <a:lnTo>
                    <a:pt x="781723" y="111887"/>
                  </a:lnTo>
                  <a:lnTo>
                    <a:pt x="781723" y="116128"/>
                  </a:lnTo>
                  <a:lnTo>
                    <a:pt x="782561" y="118808"/>
                  </a:lnTo>
                  <a:lnTo>
                    <a:pt x="782561" y="122580"/>
                  </a:lnTo>
                  <a:lnTo>
                    <a:pt x="777722" y="135013"/>
                  </a:lnTo>
                  <a:lnTo>
                    <a:pt x="768565" y="148234"/>
                  </a:lnTo>
                  <a:lnTo>
                    <a:pt x="765721" y="152793"/>
                  </a:lnTo>
                  <a:lnTo>
                    <a:pt x="759726" y="154990"/>
                  </a:lnTo>
                  <a:lnTo>
                    <a:pt x="757389" y="157670"/>
                  </a:lnTo>
                  <a:lnTo>
                    <a:pt x="755396" y="160655"/>
                  </a:lnTo>
                  <a:lnTo>
                    <a:pt x="751395" y="165227"/>
                  </a:lnTo>
                  <a:lnTo>
                    <a:pt x="746556" y="168998"/>
                  </a:lnTo>
                  <a:lnTo>
                    <a:pt x="736561" y="174663"/>
                  </a:lnTo>
                  <a:lnTo>
                    <a:pt x="730567" y="178447"/>
                  </a:lnTo>
                  <a:lnTo>
                    <a:pt x="729399" y="179705"/>
                  </a:lnTo>
                  <a:lnTo>
                    <a:pt x="731393" y="180327"/>
                  </a:lnTo>
                  <a:lnTo>
                    <a:pt x="730567" y="183476"/>
                  </a:lnTo>
                  <a:lnTo>
                    <a:pt x="721398" y="190334"/>
                  </a:lnTo>
                  <a:lnTo>
                    <a:pt x="721398" y="189928"/>
                  </a:lnTo>
                  <a:lnTo>
                    <a:pt x="719404" y="191820"/>
                  </a:lnTo>
                  <a:lnTo>
                    <a:pt x="711403" y="196697"/>
                  </a:lnTo>
                  <a:lnTo>
                    <a:pt x="701408" y="206133"/>
                  </a:lnTo>
                  <a:lnTo>
                    <a:pt x="698233" y="212902"/>
                  </a:lnTo>
                  <a:lnTo>
                    <a:pt x="700239" y="217462"/>
                  </a:lnTo>
                  <a:lnTo>
                    <a:pt x="703402" y="226123"/>
                  </a:lnTo>
                  <a:lnTo>
                    <a:pt x="704240" y="228790"/>
                  </a:lnTo>
                  <a:lnTo>
                    <a:pt x="708240" y="230682"/>
                  </a:lnTo>
                  <a:lnTo>
                    <a:pt x="714235" y="233667"/>
                  </a:lnTo>
                  <a:lnTo>
                    <a:pt x="719404" y="238709"/>
                  </a:lnTo>
                  <a:lnTo>
                    <a:pt x="727405" y="239331"/>
                  </a:lnTo>
                  <a:lnTo>
                    <a:pt x="750557" y="243116"/>
                  </a:lnTo>
                  <a:lnTo>
                    <a:pt x="759726" y="244995"/>
                  </a:lnTo>
                  <a:lnTo>
                    <a:pt x="767727" y="244995"/>
                  </a:lnTo>
                  <a:lnTo>
                    <a:pt x="775728" y="242481"/>
                  </a:lnTo>
                  <a:lnTo>
                    <a:pt x="776554" y="244995"/>
                  </a:lnTo>
                  <a:lnTo>
                    <a:pt x="782561" y="246265"/>
                  </a:lnTo>
                  <a:lnTo>
                    <a:pt x="787730" y="248145"/>
                  </a:lnTo>
                  <a:lnTo>
                    <a:pt x="791718" y="248145"/>
                  </a:lnTo>
                  <a:lnTo>
                    <a:pt x="795058" y="246888"/>
                  </a:lnTo>
                  <a:lnTo>
                    <a:pt x="797890" y="248780"/>
                  </a:lnTo>
                  <a:lnTo>
                    <a:pt x="805891" y="248780"/>
                  </a:lnTo>
                  <a:lnTo>
                    <a:pt x="805891" y="246888"/>
                  </a:lnTo>
                  <a:lnTo>
                    <a:pt x="805891" y="246265"/>
                  </a:lnTo>
                  <a:lnTo>
                    <a:pt x="809891" y="246888"/>
                  </a:lnTo>
                  <a:lnTo>
                    <a:pt x="813054" y="248145"/>
                  </a:lnTo>
                  <a:lnTo>
                    <a:pt x="817054" y="248145"/>
                  </a:lnTo>
                  <a:lnTo>
                    <a:pt x="817054" y="250037"/>
                  </a:lnTo>
                  <a:lnTo>
                    <a:pt x="817892" y="250825"/>
                  </a:lnTo>
                  <a:lnTo>
                    <a:pt x="821880" y="250825"/>
                  </a:lnTo>
                  <a:lnTo>
                    <a:pt x="828217" y="250037"/>
                  </a:lnTo>
                  <a:lnTo>
                    <a:pt x="835050" y="250037"/>
                  </a:lnTo>
                  <a:lnTo>
                    <a:pt x="842213" y="246888"/>
                  </a:lnTo>
                  <a:lnTo>
                    <a:pt x="842886" y="246265"/>
                  </a:lnTo>
                  <a:lnTo>
                    <a:pt x="846213" y="243116"/>
                  </a:lnTo>
                  <a:lnTo>
                    <a:pt x="847026" y="242481"/>
                  </a:lnTo>
                  <a:lnTo>
                    <a:pt x="851052" y="239331"/>
                  </a:lnTo>
                  <a:lnTo>
                    <a:pt x="853046" y="234454"/>
                  </a:lnTo>
                  <a:lnTo>
                    <a:pt x="852220" y="229895"/>
                  </a:lnTo>
                  <a:lnTo>
                    <a:pt x="849045" y="228003"/>
                  </a:lnTo>
                  <a:lnTo>
                    <a:pt x="846213" y="225018"/>
                  </a:lnTo>
                  <a:lnTo>
                    <a:pt x="836218" y="220459"/>
                  </a:lnTo>
                  <a:lnTo>
                    <a:pt x="834212" y="220459"/>
                  </a:lnTo>
                  <a:lnTo>
                    <a:pt x="832218" y="218567"/>
                  </a:lnTo>
                  <a:lnTo>
                    <a:pt x="834212" y="215582"/>
                  </a:lnTo>
                  <a:lnTo>
                    <a:pt x="835050" y="212902"/>
                  </a:lnTo>
                  <a:lnTo>
                    <a:pt x="835050" y="209918"/>
                  </a:lnTo>
                  <a:lnTo>
                    <a:pt x="836218" y="207238"/>
                  </a:lnTo>
                  <a:lnTo>
                    <a:pt x="838212" y="205346"/>
                  </a:lnTo>
                  <a:lnTo>
                    <a:pt x="834212" y="206133"/>
                  </a:lnTo>
                  <a:lnTo>
                    <a:pt x="831049" y="207238"/>
                  </a:lnTo>
                  <a:lnTo>
                    <a:pt x="829056" y="207238"/>
                  </a:lnTo>
                  <a:lnTo>
                    <a:pt x="830224" y="205346"/>
                  </a:lnTo>
                  <a:lnTo>
                    <a:pt x="836218" y="203466"/>
                  </a:lnTo>
                  <a:lnTo>
                    <a:pt x="837044" y="202361"/>
                  </a:lnTo>
                  <a:lnTo>
                    <a:pt x="835050" y="201574"/>
                  </a:lnTo>
                  <a:lnTo>
                    <a:pt x="838212" y="200469"/>
                  </a:lnTo>
                  <a:lnTo>
                    <a:pt x="856208" y="195910"/>
                  </a:lnTo>
                  <a:lnTo>
                    <a:pt x="864209" y="194805"/>
                  </a:lnTo>
                  <a:lnTo>
                    <a:pt x="869378" y="194805"/>
                  </a:lnTo>
                  <a:lnTo>
                    <a:pt x="871385" y="195910"/>
                  </a:lnTo>
                  <a:lnTo>
                    <a:pt x="869378" y="195910"/>
                  </a:lnTo>
                  <a:lnTo>
                    <a:pt x="857046" y="199682"/>
                  </a:lnTo>
                  <a:lnTo>
                    <a:pt x="850214" y="201574"/>
                  </a:lnTo>
                  <a:lnTo>
                    <a:pt x="843051" y="204241"/>
                  </a:lnTo>
                  <a:lnTo>
                    <a:pt x="843051" y="205346"/>
                  </a:lnTo>
                  <a:lnTo>
                    <a:pt x="845045" y="206133"/>
                  </a:lnTo>
                  <a:lnTo>
                    <a:pt x="852220" y="203466"/>
                  </a:lnTo>
                  <a:lnTo>
                    <a:pt x="870216" y="198577"/>
                  </a:lnTo>
                  <a:lnTo>
                    <a:pt x="879373" y="194805"/>
                  </a:lnTo>
                  <a:lnTo>
                    <a:pt x="888212" y="193700"/>
                  </a:lnTo>
                  <a:lnTo>
                    <a:pt x="899375" y="189141"/>
                  </a:lnTo>
                  <a:lnTo>
                    <a:pt x="899375" y="187248"/>
                  </a:lnTo>
                  <a:lnTo>
                    <a:pt x="901369" y="184111"/>
                  </a:lnTo>
                  <a:lnTo>
                    <a:pt x="901369" y="183476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0" name="object 3650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6296010" y="4880508"/>
              <a:ext cx="301791" cy="170208"/>
            </a:xfrm>
            <a:prstGeom prst="rect">
              <a:avLst/>
            </a:prstGeom>
          </p:spPr>
        </p:pic>
        <p:sp>
          <p:nvSpPr>
            <p:cNvPr id="3651" name="object 3651"/>
            <p:cNvSpPr/>
            <p:nvPr/>
          </p:nvSpPr>
          <p:spPr>
            <a:xfrm>
              <a:off x="6630964" y="4411142"/>
              <a:ext cx="345440" cy="135255"/>
            </a:xfrm>
            <a:custGeom>
              <a:avLst/>
              <a:gdLst/>
              <a:ahLst/>
              <a:cxnLst/>
              <a:rect l="l" t="t" r="r" b="b"/>
              <a:pathLst>
                <a:path w="345440" h="135254">
                  <a:moveTo>
                    <a:pt x="340119" y="52193"/>
                  </a:moveTo>
                  <a:lnTo>
                    <a:pt x="340119" y="68464"/>
                  </a:lnTo>
                  <a:lnTo>
                    <a:pt x="342119" y="71485"/>
                  </a:lnTo>
                  <a:lnTo>
                    <a:pt x="342952" y="73373"/>
                  </a:lnTo>
                  <a:lnTo>
                    <a:pt x="342952" y="76017"/>
                  </a:lnTo>
                  <a:lnTo>
                    <a:pt x="340953" y="80942"/>
                  </a:lnTo>
                  <a:lnTo>
                    <a:pt x="340953" y="91154"/>
                  </a:lnTo>
                  <a:lnTo>
                    <a:pt x="338120" y="92287"/>
                  </a:lnTo>
                  <a:lnTo>
                    <a:pt x="336120" y="93042"/>
                  </a:lnTo>
                  <a:lnTo>
                    <a:pt x="332954" y="94930"/>
                  </a:lnTo>
                  <a:lnTo>
                    <a:pt x="330121" y="97951"/>
                  </a:lnTo>
                  <a:lnTo>
                    <a:pt x="328121" y="103632"/>
                  </a:lnTo>
                  <a:lnTo>
                    <a:pt x="328121" y="106653"/>
                  </a:lnTo>
                  <a:lnTo>
                    <a:pt x="326121" y="109312"/>
                  </a:lnTo>
                  <a:lnTo>
                    <a:pt x="322122" y="110445"/>
                  </a:lnTo>
                  <a:lnTo>
                    <a:pt x="318956" y="112333"/>
                  </a:lnTo>
                  <a:lnTo>
                    <a:pt x="316956" y="114222"/>
                  </a:lnTo>
                  <a:lnTo>
                    <a:pt x="313623" y="118769"/>
                  </a:lnTo>
                  <a:lnTo>
                    <a:pt x="309624" y="120657"/>
                  </a:lnTo>
                  <a:lnTo>
                    <a:pt x="306957" y="121790"/>
                  </a:lnTo>
                  <a:lnTo>
                    <a:pt x="303624" y="122546"/>
                  </a:lnTo>
                  <a:lnTo>
                    <a:pt x="301625" y="126322"/>
                  </a:lnTo>
                  <a:lnTo>
                    <a:pt x="303624" y="127455"/>
                  </a:lnTo>
                  <a:lnTo>
                    <a:pt x="304958" y="132003"/>
                  </a:lnTo>
                  <a:lnTo>
                    <a:pt x="302958" y="133891"/>
                  </a:lnTo>
                  <a:lnTo>
                    <a:pt x="297625" y="133891"/>
                  </a:lnTo>
                  <a:lnTo>
                    <a:pt x="297625" y="135024"/>
                  </a:lnTo>
                  <a:lnTo>
                    <a:pt x="301625" y="135024"/>
                  </a:lnTo>
                  <a:lnTo>
                    <a:pt x="305624" y="133891"/>
                  </a:lnTo>
                  <a:lnTo>
                    <a:pt x="306957" y="132003"/>
                  </a:lnTo>
                  <a:lnTo>
                    <a:pt x="304958" y="127455"/>
                  </a:lnTo>
                  <a:lnTo>
                    <a:pt x="305624" y="125567"/>
                  </a:lnTo>
                  <a:lnTo>
                    <a:pt x="308957" y="122546"/>
                  </a:lnTo>
                  <a:lnTo>
                    <a:pt x="310957" y="122546"/>
                  </a:lnTo>
                  <a:lnTo>
                    <a:pt x="314956" y="119902"/>
                  </a:lnTo>
                  <a:lnTo>
                    <a:pt x="318956" y="114977"/>
                  </a:lnTo>
                  <a:lnTo>
                    <a:pt x="322122" y="112333"/>
                  </a:lnTo>
                  <a:lnTo>
                    <a:pt x="326121" y="111201"/>
                  </a:lnTo>
                  <a:lnTo>
                    <a:pt x="328121" y="109312"/>
                  </a:lnTo>
                  <a:lnTo>
                    <a:pt x="330954" y="104765"/>
                  </a:lnTo>
                  <a:lnTo>
                    <a:pt x="330121" y="101744"/>
                  </a:lnTo>
                  <a:lnTo>
                    <a:pt x="334120" y="96819"/>
                  </a:lnTo>
                  <a:lnTo>
                    <a:pt x="336120" y="94930"/>
                  </a:lnTo>
                  <a:lnTo>
                    <a:pt x="338120" y="94930"/>
                  </a:lnTo>
                  <a:lnTo>
                    <a:pt x="340119" y="94175"/>
                  </a:lnTo>
                  <a:lnTo>
                    <a:pt x="340953" y="93042"/>
                  </a:lnTo>
                  <a:lnTo>
                    <a:pt x="342952" y="89266"/>
                  </a:lnTo>
                  <a:lnTo>
                    <a:pt x="342952" y="86606"/>
                  </a:lnTo>
                  <a:lnTo>
                    <a:pt x="342119" y="83585"/>
                  </a:lnTo>
                  <a:lnTo>
                    <a:pt x="344119" y="79053"/>
                  </a:lnTo>
                  <a:lnTo>
                    <a:pt x="344952" y="75261"/>
                  </a:lnTo>
                  <a:lnTo>
                    <a:pt x="344952" y="72240"/>
                  </a:lnTo>
                  <a:lnTo>
                    <a:pt x="342952" y="69597"/>
                  </a:lnTo>
                  <a:lnTo>
                    <a:pt x="340953" y="65804"/>
                  </a:lnTo>
                  <a:lnTo>
                    <a:pt x="342119" y="61650"/>
                  </a:lnTo>
                  <a:lnTo>
                    <a:pt x="342119" y="57874"/>
                  </a:lnTo>
                  <a:lnTo>
                    <a:pt x="340953" y="54082"/>
                  </a:lnTo>
                  <a:lnTo>
                    <a:pt x="340119" y="52193"/>
                  </a:lnTo>
                  <a:close/>
                </a:path>
                <a:path w="345440" h="135254">
                  <a:moveTo>
                    <a:pt x="0" y="17025"/>
                  </a:moveTo>
                  <a:lnTo>
                    <a:pt x="0" y="18913"/>
                  </a:lnTo>
                  <a:lnTo>
                    <a:pt x="3999" y="21934"/>
                  </a:lnTo>
                  <a:lnTo>
                    <a:pt x="3999" y="25727"/>
                  </a:lnTo>
                  <a:lnTo>
                    <a:pt x="2832" y="27615"/>
                  </a:lnTo>
                  <a:lnTo>
                    <a:pt x="833" y="30636"/>
                  </a:lnTo>
                  <a:lnTo>
                    <a:pt x="0" y="30636"/>
                  </a:lnTo>
                  <a:lnTo>
                    <a:pt x="0" y="32524"/>
                  </a:lnTo>
                  <a:lnTo>
                    <a:pt x="3999" y="31391"/>
                  </a:lnTo>
                  <a:lnTo>
                    <a:pt x="4832" y="27615"/>
                  </a:lnTo>
                  <a:lnTo>
                    <a:pt x="4832" y="23067"/>
                  </a:lnTo>
                  <a:lnTo>
                    <a:pt x="2832" y="18913"/>
                  </a:lnTo>
                  <a:lnTo>
                    <a:pt x="0" y="17025"/>
                  </a:lnTo>
                  <a:close/>
                </a:path>
                <a:path w="345440" h="135254">
                  <a:moveTo>
                    <a:pt x="1999" y="0"/>
                  </a:moveTo>
                  <a:lnTo>
                    <a:pt x="0" y="0"/>
                  </a:lnTo>
                  <a:lnTo>
                    <a:pt x="0" y="1888"/>
                  </a:lnTo>
                  <a:lnTo>
                    <a:pt x="833" y="1888"/>
                  </a:lnTo>
                  <a:lnTo>
                    <a:pt x="2832" y="3021"/>
                  </a:lnTo>
                  <a:lnTo>
                    <a:pt x="7998" y="5680"/>
                  </a:lnTo>
                  <a:lnTo>
                    <a:pt x="11165" y="7568"/>
                  </a:lnTo>
                  <a:lnTo>
                    <a:pt x="7998" y="4925"/>
                  </a:lnTo>
                  <a:lnTo>
                    <a:pt x="5999" y="3776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2" name="object 3652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6681290" y="4622183"/>
              <a:ext cx="107651" cy="91909"/>
            </a:xfrm>
            <a:prstGeom prst="rect">
              <a:avLst/>
            </a:prstGeom>
          </p:spPr>
        </p:pic>
        <p:pic>
          <p:nvPicPr>
            <p:cNvPr id="3653" name="object 3653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6820271" y="4544277"/>
              <a:ext cx="171976" cy="169814"/>
            </a:xfrm>
            <a:prstGeom prst="rect">
              <a:avLst/>
            </a:prstGeom>
          </p:spPr>
        </p:pic>
        <p:sp>
          <p:nvSpPr>
            <p:cNvPr id="3654" name="object 3654"/>
            <p:cNvSpPr/>
            <p:nvPr/>
          </p:nvSpPr>
          <p:spPr>
            <a:xfrm>
              <a:off x="6361328" y="4545037"/>
              <a:ext cx="989965" cy="1177290"/>
            </a:xfrm>
            <a:custGeom>
              <a:avLst/>
              <a:gdLst/>
              <a:ahLst/>
              <a:cxnLst/>
              <a:rect l="l" t="t" r="r" b="b"/>
              <a:pathLst>
                <a:path w="989965" h="1177289">
                  <a:moveTo>
                    <a:pt x="455599" y="976566"/>
                  </a:moveTo>
                  <a:lnTo>
                    <a:pt x="451599" y="974674"/>
                  </a:lnTo>
                  <a:lnTo>
                    <a:pt x="450938" y="974217"/>
                  </a:lnTo>
                  <a:lnTo>
                    <a:pt x="450938" y="973924"/>
                  </a:lnTo>
                  <a:lnTo>
                    <a:pt x="450164" y="973670"/>
                  </a:lnTo>
                  <a:lnTo>
                    <a:pt x="448932" y="972781"/>
                  </a:lnTo>
                  <a:lnTo>
                    <a:pt x="448932" y="973239"/>
                  </a:lnTo>
                  <a:lnTo>
                    <a:pt x="447598" y="972781"/>
                  </a:lnTo>
                  <a:lnTo>
                    <a:pt x="443611" y="970902"/>
                  </a:lnTo>
                  <a:lnTo>
                    <a:pt x="442442" y="968997"/>
                  </a:lnTo>
                  <a:lnTo>
                    <a:pt x="442442" y="967105"/>
                  </a:lnTo>
                  <a:lnTo>
                    <a:pt x="442442" y="965212"/>
                  </a:lnTo>
                  <a:lnTo>
                    <a:pt x="442442" y="963333"/>
                  </a:lnTo>
                  <a:lnTo>
                    <a:pt x="441604" y="962571"/>
                  </a:lnTo>
                  <a:lnTo>
                    <a:pt x="440436" y="961440"/>
                  </a:lnTo>
                  <a:lnTo>
                    <a:pt x="437603" y="961440"/>
                  </a:lnTo>
                  <a:lnTo>
                    <a:pt x="434441" y="962571"/>
                  </a:lnTo>
                  <a:lnTo>
                    <a:pt x="432435" y="963333"/>
                  </a:lnTo>
                  <a:lnTo>
                    <a:pt x="430441" y="963333"/>
                  </a:lnTo>
                  <a:lnTo>
                    <a:pt x="428447" y="964463"/>
                  </a:lnTo>
                  <a:lnTo>
                    <a:pt x="426859" y="965212"/>
                  </a:lnTo>
                  <a:lnTo>
                    <a:pt x="426440" y="965212"/>
                  </a:lnTo>
                  <a:lnTo>
                    <a:pt x="424446" y="966355"/>
                  </a:lnTo>
                  <a:lnTo>
                    <a:pt x="423608" y="967105"/>
                  </a:lnTo>
                  <a:lnTo>
                    <a:pt x="419608" y="967105"/>
                  </a:lnTo>
                  <a:lnTo>
                    <a:pt x="417614" y="965212"/>
                  </a:lnTo>
                  <a:lnTo>
                    <a:pt x="414439" y="963333"/>
                  </a:lnTo>
                  <a:lnTo>
                    <a:pt x="412445" y="962571"/>
                  </a:lnTo>
                  <a:lnTo>
                    <a:pt x="409282" y="965212"/>
                  </a:lnTo>
                  <a:lnTo>
                    <a:pt x="407276" y="967105"/>
                  </a:lnTo>
                  <a:lnTo>
                    <a:pt x="407860" y="967105"/>
                  </a:lnTo>
                  <a:lnTo>
                    <a:pt x="406438" y="968997"/>
                  </a:lnTo>
                  <a:lnTo>
                    <a:pt x="401281" y="974674"/>
                  </a:lnTo>
                  <a:lnTo>
                    <a:pt x="400443" y="977696"/>
                  </a:lnTo>
                  <a:lnTo>
                    <a:pt x="400443" y="980351"/>
                  </a:lnTo>
                  <a:lnTo>
                    <a:pt x="401281" y="982243"/>
                  </a:lnTo>
                  <a:lnTo>
                    <a:pt x="402450" y="984135"/>
                  </a:lnTo>
                  <a:lnTo>
                    <a:pt x="403275" y="985266"/>
                  </a:lnTo>
                  <a:lnTo>
                    <a:pt x="405282" y="989037"/>
                  </a:lnTo>
                  <a:lnTo>
                    <a:pt x="405282" y="989799"/>
                  </a:lnTo>
                  <a:lnTo>
                    <a:pt x="404444" y="991704"/>
                  </a:lnTo>
                  <a:lnTo>
                    <a:pt x="403275" y="993965"/>
                  </a:lnTo>
                  <a:lnTo>
                    <a:pt x="400443" y="995857"/>
                  </a:lnTo>
                  <a:lnTo>
                    <a:pt x="397281" y="996607"/>
                  </a:lnTo>
                  <a:lnTo>
                    <a:pt x="395274" y="995857"/>
                  </a:lnTo>
                  <a:lnTo>
                    <a:pt x="392442" y="995857"/>
                  </a:lnTo>
                  <a:lnTo>
                    <a:pt x="390448" y="993965"/>
                  </a:lnTo>
                  <a:lnTo>
                    <a:pt x="383946" y="989037"/>
                  </a:lnTo>
                  <a:lnTo>
                    <a:pt x="382447" y="987907"/>
                  </a:lnTo>
                  <a:lnTo>
                    <a:pt x="381279" y="987158"/>
                  </a:lnTo>
                  <a:lnTo>
                    <a:pt x="376110" y="987158"/>
                  </a:lnTo>
                  <a:lnTo>
                    <a:pt x="374116" y="989037"/>
                  </a:lnTo>
                  <a:lnTo>
                    <a:pt x="372110" y="989799"/>
                  </a:lnTo>
                  <a:lnTo>
                    <a:pt x="371284" y="990942"/>
                  </a:lnTo>
                  <a:lnTo>
                    <a:pt x="370116" y="989799"/>
                  </a:lnTo>
                  <a:lnTo>
                    <a:pt x="369277" y="989799"/>
                  </a:lnTo>
                  <a:lnTo>
                    <a:pt x="369277" y="985266"/>
                  </a:lnTo>
                  <a:lnTo>
                    <a:pt x="368122" y="980351"/>
                  </a:lnTo>
                  <a:lnTo>
                    <a:pt x="368122" y="977696"/>
                  </a:lnTo>
                  <a:lnTo>
                    <a:pt x="367614" y="976566"/>
                  </a:lnTo>
                  <a:lnTo>
                    <a:pt x="367284" y="975804"/>
                  </a:lnTo>
                  <a:lnTo>
                    <a:pt x="365277" y="974674"/>
                  </a:lnTo>
                  <a:lnTo>
                    <a:pt x="364121" y="974674"/>
                  </a:lnTo>
                  <a:lnTo>
                    <a:pt x="362115" y="975804"/>
                  </a:lnTo>
                  <a:lnTo>
                    <a:pt x="362115" y="976566"/>
                  </a:lnTo>
                  <a:lnTo>
                    <a:pt x="361289" y="979589"/>
                  </a:lnTo>
                  <a:lnTo>
                    <a:pt x="361289" y="981494"/>
                  </a:lnTo>
                  <a:lnTo>
                    <a:pt x="359283" y="984135"/>
                  </a:lnTo>
                  <a:lnTo>
                    <a:pt x="358114" y="986015"/>
                  </a:lnTo>
                  <a:lnTo>
                    <a:pt x="356120" y="987907"/>
                  </a:lnTo>
                  <a:lnTo>
                    <a:pt x="350113" y="987907"/>
                  </a:lnTo>
                  <a:lnTo>
                    <a:pt x="347281" y="986015"/>
                  </a:lnTo>
                  <a:lnTo>
                    <a:pt x="342785" y="983373"/>
                  </a:lnTo>
                  <a:lnTo>
                    <a:pt x="338785" y="980351"/>
                  </a:lnTo>
                  <a:lnTo>
                    <a:pt x="336791" y="979589"/>
                  </a:lnTo>
                  <a:lnTo>
                    <a:pt x="336791" y="974674"/>
                  </a:lnTo>
                  <a:lnTo>
                    <a:pt x="339953" y="974674"/>
                  </a:lnTo>
                  <a:lnTo>
                    <a:pt x="341947" y="975804"/>
                  </a:lnTo>
                  <a:lnTo>
                    <a:pt x="345287" y="976566"/>
                  </a:lnTo>
                  <a:lnTo>
                    <a:pt x="346113" y="976566"/>
                  </a:lnTo>
                  <a:lnTo>
                    <a:pt x="347281" y="977696"/>
                  </a:lnTo>
                  <a:lnTo>
                    <a:pt x="349288" y="977696"/>
                  </a:lnTo>
                  <a:lnTo>
                    <a:pt x="351282" y="976566"/>
                  </a:lnTo>
                  <a:lnTo>
                    <a:pt x="352082" y="975804"/>
                  </a:lnTo>
                  <a:lnTo>
                    <a:pt x="353288" y="974674"/>
                  </a:lnTo>
                  <a:lnTo>
                    <a:pt x="355282" y="970140"/>
                  </a:lnTo>
                  <a:lnTo>
                    <a:pt x="356120" y="968997"/>
                  </a:lnTo>
                  <a:lnTo>
                    <a:pt x="358114" y="966355"/>
                  </a:lnTo>
                  <a:lnTo>
                    <a:pt x="359283" y="965212"/>
                  </a:lnTo>
                  <a:lnTo>
                    <a:pt x="358863" y="965212"/>
                  </a:lnTo>
                  <a:lnTo>
                    <a:pt x="360121" y="963333"/>
                  </a:lnTo>
                  <a:lnTo>
                    <a:pt x="361289" y="962571"/>
                  </a:lnTo>
                  <a:lnTo>
                    <a:pt x="361289" y="962228"/>
                  </a:lnTo>
                  <a:lnTo>
                    <a:pt x="362115" y="961440"/>
                  </a:lnTo>
                  <a:lnTo>
                    <a:pt x="365277" y="961440"/>
                  </a:lnTo>
                  <a:lnTo>
                    <a:pt x="366115" y="962571"/>
                  </a:lnTo>
                  <a:lnTo>
                    <a:pt x="366115" y="963333"/>
                  </a:lnTo>
                  <a:lnTo>
                    <a:pt x="367284" y="965212"/>
                  </a:lnTo>
                  <a:lnTo>
                    <a:pt x="371284" y="967105"/>
                  </a:lnTo>
                  <a:lnTo>
                    <a:pt x="373278" y="967105"/>
                  </a:lnTo>
                  <a:lnTo>
                    <a:pt x="374116" y="968235"/>
                  </a:lnTo>
                  <a:lnTo>
                    <a:pt x="377278" y="968235"/>
                  </a:lnTo>
                  <a:lnTo>
                    <a:pt x="378028" y="967105"/>
                  </a:lnTo>
                  <a:lnTo>
                    <a:pt x="378447" y="967105"/>
                  </a:lnTo>
                  <a:lnTo>
                    <a:pt x="379285" y="965212"/>
                  </a:lnTo>
                  <a:lnTo>
                    <a:pt x="381279" y="964463"/>
                  </a:lnTo>
                  <a:lnTo>
                    <a:pt x="381279" y="961440"/>
                  </a:lnTo>
                  <a:lnTo>
                    <a:pt x="378447" y="956894"/>
                  </a:lnTo>
                  <a:lnTo>
                    <a:pt x="378447" y="955001"/>
                  </a:lnTo>
                  <a:lnTo>
                    <a:pt x="379285" y="953871"/>
                  </a:lnTo>
                  <a:lnTo>
                    <a:pt x="381279" y="955001"/>
                  </a:lnTo>
                  <a:lnTo>
                    <a:pt x="384441" y="955001"/>
                  </a:lnTo>
                  <a:lnTo>
                    <a:pt x="385279" y="953871"/>
                  </a:lnTo>
                  <a:lnTo>
                    <a:pt x="385279" y="950849"/>
                  </a:lnTo>
                  <a:lnTo>
                    <a:pt x="383286" y="946302"/>
                  </a:lnTo>
                  <a:lnTo>
                    <a:pt x="382447" y="943279"/>
                  </a:lnTo>
                  <a:lnTo>
                    <a:pt x="382447" y="941400"/>
                  </a:lnTo>
                  <a:lnTo>
                    <a:pt x="383286" y="939507"/>
                  </a:lnTo>
                  <a:lnTo>
                    <a:pt x="385279" y="938745"/>
                  </a:lnTo>
                  <a:lnTo>
                    <a:pt x="389280" y="937602"/>
                  </a:lnTo>
                  <a:lnTo>
                    <a:pt x="391274" y="937602"/>
                  </a:lnTo>
                  <a:lnTo>
                    <a:pt x="393280" y="938745"/>
                  </a:lnTo>
                  <a:lnTo>
                    <a:pt x="398449" y="938745"/>
                  </a:lnTo>
                  <a:lnTo>
                    <a:pt x="399275" y="937602"/>
                  </a:lnTo>
                  <a:lnTo>
                    <a:pt x="401281" y="936840"/>
                  </a:lnTo>
                  <a:lnTo>
                    <a:pt x="402450" y="935710"/>
                  </a:lnTo>
                  <a:lnTo>
                    <a:pt x="402450" y="933831"/>
                  </a:lnTo>
                  <a:lnTo>
                    <a:pt x="403275" y="933069"/>
                  </a:lnTo>
                  <a:lnTo>
                    <a:pt x="403275" y="931176"/>
                  </a:lnTo>
                  <a:lnTo>
                    <a:pt x="401281" y="931176"/>
                  </a:lnTo>
                  <a:lnTo>
                    <a:pt x="398449" y="930046"/>
                  </a:lnTo>
                  <a:lnTo>
                    <a:pt x="396443" y="929297"/>
                  </a:lnTo>
                  <a:lnTo>
                    <a:pt x="398449" y="931176"/>
                  </a:lnTo>
                  <a:lnTo>
                    <a:pt x="400443" y="931938"/>
                  </a:lnTo>
                  <a:lnTo>
                    <a:pt x="401281" y="931938"/>
                  </a:lnTo>
                  <a:lnTo>
                    <a:pt x="401281" y="933831"/>
                  </a:lnTo>
                  <a:lnTo>
                    <a:pt x="400443" y="934961"/>
                  </a:lnTo>
                  <a:lnTo>
                    <a:pt x="399275" y="935710"/>
                  </a:lnTo>
                  <a:lnTo>
                    <a:pt x="388442" y="935710"/>
                  </a:lnTo>
                  <a:lnTo>
                    <a:pt x="385279" y="936840"/>
                  </a:lnTo>
                  <a:lnTo>
                    <a:pt x="384441" y="937602"/>
                  </a:lnTo>
                  <a:lnTo>
                    <a:pt x="383286" y="938745"/>
                  </a:lnTo>
                  <a:lnTo>
                    <a:pt x="382447" y="939507"/>
                  </a:lnTo>
                  <a:lnTo>
                    <a:pt x="381279" y="941400"/>
                  </a:lnTo>
                  <a:lnTo>
                    <a:pt x="381279" y="943279"/>
                  </a:lnTo>
                  <a:lnTo>
                    <a:pt x="380453" y="943279"/>
                  </a:lnTo>
                  <a:lnTo>
                    <a:pt x="381279" y="945172"/>
                  </a:lnTo>
                  <a:lnTo>
                    <a:pt x="382447" y="948194"/>
                  </a:lnTo>
                  <a:lnTo>
                    <a:pt x="383286" y="950849"/>
                  </a:lnTo>
                  <a:lnTo>
                    <a:pt x="384441" y="951979"/>
                  </a:lnTo>
                  <a:lnTo>
                    <a:pt x="384441" y="953122"/>
                  </a:lnTo>
                  <a:lnTo>
                    <a:pt x="383286" y="953871"/>
                  </a:lnTo>
                  <a:lnTo>
                    <a:pt x="382447" y="953122"/>
                  </a:lnTo>
                  <a:lnTo>
                    <a:pt x="380453" y="953122"/>
                  </a:lnTo>
                  <a:lnTo>
                    <a:pt x="379285" y="951979"/>
                  </a:lnTo>
                  <a:lnTo>
                    <a:pt x="377278" y="951979"/>
                  </a:lnTo>
                  <a:lnTo>
                    <a:pt x="376110" y="953122"/>
                  </a:lnTo>
                  <a:lnTo>
                    <a:pt x="376110" y="955763"/>
                  </a:lnTo>
                  <a:lnTo>
                    <a:pt x="378447" y="959535"/>
                  </a:lnTo>
                  <a:lnTo>
                    <a:pt x="379285" y="961440"/>
                  </a:lnTo>
                  <a:lnTo>
                    <a:pt x="379285" y="964463"/>
                  </a:lnTo>
                  <a:lnTo>
                    <a:pt x="378447" y="965212"/>
                  </a:lnTo>
                  <a:lnTo>
                    <a:pt x="375285" y="967105"/>
                  </a:lnTo>
                  <a:lnTo>
                    <a:pt x="373278" y="966355"/>
                  </a:lnTo>
                  <a:lnTo>
                    <a:pt x="370116" y="965212"/>
                  </a:lnTo>
                  <a:lnTo>
                    <a:pt x="368122" y="963333"/>
                  </a:lnTo>
                  <a:lnTo>
                    <a:pt x="367284" y="962571"/>
                  </a:lnTo>
                  <a:lnTo>
                    <a:pt x="367284" y="961440"/>
                  </a:lnTo>
                  <a:lnTo>
                    <a:pt x="367284" y="959535"/>
                  </a:lnTo>
                  <a:lnTo>
                    <a:pt x="366115" y="958786"/>
                  </a:lnTo>
                  <a:lnTo>
                    <a:pt x="362115" y="958786"/>
                  </a:lnTo>
                  <a:lnTo>
                    <a:pt x="361289" y="956894"/>
                  </a:lnTo>
                  <a:lnTo>
                    <a:pt x="360121" y="953122"/>
                  </a:lnTo>
                  <a:lnTo>
                    <a:pt x="359283" y="948944"/>
                  </a:lnTo>
                  <a:lnTo>
                    <a:pt x="356120" y="946302"/>
                  </a:lnTo>
                  <a:lnTo>
                    <a:pt x="353288" y="944410"/>
                  </a:lnTo>
                  <a:lnTo>
                    <a:pt x="351282" y="945172"/>
                  </a:lnTo>
                  <a:lnTo>
                    <a:pt x="347281" y="947064"/>
                  </a:lnTo>
                  <a:lnTo>
                    <a:pt x="340791" y="950849"/>
                  </a:lnTo>
                  <a:lnTo>
                    <a:pt x="336791" y="955001"/>
                  </a:lnTo>
                  <a:lnTo>
                    <a:pt x="332790" y="956894"/>
                  </a:lnTo>
                  <a:lnTo>
                    <a:pt x="329958" y="956894"/>
                  </a:lnTo>
                  <a:lnTo>
                    <a:pt x="327952" y="955763"/>
                  </a:lnTo>
                  <a:lnTo>
                    <a:pt x="325958" y="953122"/>
                  </a:lnTo>
                  <a:lnTo>
                    <a:pt x="324789" y="950849"/>
                  </a:lnTo>
                  <a:lnTo>
                    <a:pt x="322783" y="950099"/>
                  </a:lnTo>
                  <a:lnTo>
                    <a:pt x="320789" y="950099"/>
                  </a:lnTo>
                  <a:lnTo>
                    <a:pt x="318795" y="950849"/>
                  </a:lnTo>
                  <a:lnTo>
                    <a:pt x="316788" y="953122"/>
                  </a:lnTo>
                  <a:lnTo>
                    <a:pt x="313956" y="956894"/>
                  </a:lnTo>
                  <a:lnTo>
                    <a:pt x="312788" y="958786"/>
                  </a:lnTo>
                  <a:lnTo>
                    <a:pt x="310794" y="960691"/>
                  </a:lnTo>
                  <a:lnTo>
                    <a:pt x="308787" y="960691"/>
                  </a:lnTo>
                  <a:lnTo>
                    <a:pt x="306793" y="959535"/>
                  </a:lnTo>
                  <a:lnTo>
                    <a:pt x="304787" y="958786"/>
                  </a:lnTo>
                  <a:lnTo>
                    <a:pt x="315950" y="935710"/>
                  </a:lnTo>
                  <a:lnTo>
                    <a:pt x="317957" y="933831"/>
                  </a:lnTo>
                  <a:lnTo>
                    <a:pt x="319951" y="931176"/>
                  </a:lnTo>
                  <a:lnTo>
                    <a:pt x="319951" y="927392"/>
                  </a:lnTo>
                  <a:lnTo>
                    <a:pt x="318693" y="925499"/>
                  </a:lnTo>
                  <a:lnTo>
                    <a:pt x="317957" y="924369"/>
                  </a:lnTo>
                  <a:lnTo>
                    <a:pt x="315950" y="923607"/>
                  </a:lnTo>
                  <a:lnTo>
                    <a:pt x="313956" y="923607"/>
                  </a:lnTo>
                  <a:lnTo>
                    <a:pt x="312788" y="924369"/>
                  </a:lnTo>
                  <a:lnTo>
                    <a:pt x="308787" y="926261"/>
                  </a:lnTo>
                  <a:lnTo>
                    <a:pt x="306793" y="927392"/>
                  </a:lnTo>
                  <a:lnTo>
                    <a:pt x="305625" y="927392"/>
                  </a:lnTo>
                  <a:lnTo>
                    <a:pt x="303618" y="925499"/>
                  </a:lnTo>
                  <a:lnTo>
                    <a:pt x="304787" y="923607"/>
                  </a:lnTo>
                  <a:lnTo>
                    <a:pt x="304380" y="923607"/>
                  </a:lnTo>
                  <a:lnTo>
                    <a:pt x="305625" y="920597"/>
                  </a:lnTo>
                  <a:lnTo>
                    <a:pt x="308787" y="914908"/>
                  </a:lnTo>
                  <a:lnTo>
                    <a:pt x="310794" y="911136"/>
                  </a:lnTo>
                  <a:lnTo>
                    <a:pt x="313956" y="906208"/>
                  </a:lnTo>
                  <a:lnTo>
                    <a:pt x="315950" y="902436"/>
                  </a:lnTo>
                  <a:lnTo>
                    <a:pt x="316788" y="898652"/>
                  </a:lnTo>
                  <a:lnTo>
                    <a:pt x="317957" y="895997"/>
                  </a:lnTo>
                  <a:lnTo>
                    <a:pt x="318795" y="892975"/>
                  </a:lnTo>
                  <a:lnTo>
                    <a:pt x="318795" y="891082"/>
                  </a:lnTo>
                  <a:lnTo>
                    <a:pt x="317957" y="888441"/>
                  </a:lnTo>
                  <a:lnTo>
                    <a:pt x="315950" y="886536"/>
                  </a:lnTo>
                  <a:lnTo>
                    <a:pt x="315950" y="879741"/>
                  </a:lnTo>
                  <a:lnTo>
                    <a:pt x="316788" y="877100"/>
                  </a:lnTo>
                  <a:lnTo>
                    <a:pt x="320789" y="877100"/>
                  </a:lnTo>
                  <a:lnTo>
                    <a:pt x="326783" y="877849"/>
                  </a:lnTo>
                  <a:lnTo>
                    <a:pt x="331952" y="878992"/>
                  </a:lnTo>
                  <a:lnTo>
                    <a:pt x="336791" y="879741"/>
                  </a:lnTo>
                  <a:lnTo>
                    <a:pt x="338785" y="877849"/>
                  </a:lnTo>
                  <a:lnTo>
                    <a:pt x="339953" y="875957"/>
                  </a:lnTo>
                  <a:lnTo>
                    <a:pt x="340791" y="874064"/>
                  </a:lnTo>
                  <a:lnTo>
                    <a:pt x="338785" y="869149"/>
                  </a:lnTo>
                  <a:lnTo>
                    <a:pt x="334784" y="865365"/>
                  </a:lnTo>
                  <a:lnTo>
                    <a:pt x="330784" y="859701"/>
                  </a:lnTo>
                  <a:lnTo>
                    <a:pt x="329958" y="857808"/>
                  </a:lnTo>
                  <a:lnTo>
                    <a:pt x="331952" y="855903"/>
                  </a:lnTo>
                  <a:lnTo>
                    <a:pt x="335953" y="854011"/>
                  </a:lnTo>
                  <a:lnTo>
                    <a:pt x="338785" y="855154"/>
                  </a:lnTo>
                  <a:lnTo>
                    <a:pt x="342785" y="855154"/>
                  </a:lnTo>
                  <a:lnTo>
                    <a:pt x="347281" y="854011"/>
                  </a:lnTo>
                  <a:lnTo>
                    <a:pt x="349313" y="852131"/>
                  </a:lnTo>
                  <a:lnTo>
                    <a:pt x="342785" y="852131"/>
                  </a:lnTo>
                  <a:lnTo>
                    <a:pt x="332790" y="852131"/>
                  </a:lnTo>
                  <a:lnTo>
                    <a:pt x="328790" y="855154"/>
                  </a:lnTo>
                  <a:lnTo>
                    <a:pt x="326783" y="857059"/>
                  </a:lnTo>
                  <a:lnTo>
                    <a:pt x="326783" y="858939"/>
                  </a:lnTo>
                  <a:lnTo>
                    <a:pt x="331952" y="865365"/>
                  </a:lnTo>
                  <a:lnTo>
                    <a:pt x="335953" y="871423"/>
                  </a:lnTo>
                  <a:lnTo>
                    <a:pt x="336791" y="873302"/>
                  </a:lnTo>
                  <a:lnTo>
                    <a:pt x="336791" y="875195"/>
                  </a:lnTo>
                  <a:lnTo>
                    <a:pt x="334784" y="875957"/>
                  </a:lnTo>
                  <a:lnTo>
                    <a:pt x="332790" y="877100"/>
                  </a:lnTo>
                  <a:lnTo>
                    <a:pt x="329958" y="877100"/>
                  </a:lnTo>
                  <a:lnTo>
                    <a:pt x="324789" y="875195"/>
                  </a:lnTo>
                  <a:lnTo>
                    <a:pt x="319951" y="875195"/>
                  </a:lnTo>
                  <a:lnTo>
                    <a:pt x="313956" y="877100"/>
                  </a:lnTo>
                  <a:lnTo>
                    <a:pt x="312788" y="878992"/>
                  </a:lnTo>
                  <a:lnTo>
                    <a:pt x="311962" y="882764"/>
                  </a:lnTo>
                  <a:lnTo>
                    <a:pt x="315950" y="894105"/>
                  </a:lnTo>
                  <a:lnTo>
                    <a:pt x="314794" y="899795"/>
                  </a:lnTo>
                  <a:lnTo>
                    <a:pt x="312788" y="902436"/>
                  </a:lnTo>
                  <a:lnTo>
                    <a:pt x="311962" y="906208"/>
                  </a:lnTo>
                  <a:lnTo>
                    <a:pt x="308787" y="910005"/>
                  </a:lnTo>
                  <a:lnTo>
                    <a:pt x="305625" y="914158"/>
                  </a:lnTo>
                  <a:lnTo>
                    <a:pt x="303618" y="918705"/>
                  </a:lnTo>
                  <a:lnTo>
                    <a:pt x="302907" y="923607"/>
                  </a:lnTo>
                  <a:lnTo>
                    <a:pt x="302793" y="925499"/>
                  </a:lnTo>
                  <a:lnTo>
                    <a:pt x="302793" y="928141"/>
                  </a:lnTo>
                  <a:lnTo>
                    <a:pt x="303618" y="929297"/>
                  </a:lnTo>
                  <a:lnTo>
                    <a:pt x="305625" y="930046"/>
                  </a:lnTo>
                  <a:lnTo>
                    <a:pt x="308787" y="929297"/>
                  </a:lnTo>
                  <a:lnTo>
                    <a:pt x="311962" y="927392"/>
                  </a:lnTo>
                  <a:lnTo>
                    <a:pt x="315950" y="927392"/>
                  </a:lnTo>
                  <a:lnTo>
                    <a:pt x="316788" y="928141"/>
                  </a:lnTo>
                  <a:lnTo>
                    <a:pt x="316788" y="931176"/>
                  </a:lnTo>
                  <a:lnTo>
                    <a:pt x="315950" y="933069"/>
                  </a:lnTo>
                  <a:lnTo>
                    <a:pt x="311962" y="933831"/>
                  </a:lnTo>
                  <a:lnTo>
                    <a:pt x="307619" y="937602"/>
                  </a:lnTo>
                  <a:lnTo>
                    <a:pt x="304787" y="941400"/>
                  </a:lnTo>
                  <a:lnTo>
                    <a:pt x="302793" y="946302"/>
                  </a:lnTo>
                  <a:lnTo>
                    <a:pt x="301625" y="953871"/>
                  </a:lnTo>
                  <a:lnTo>
                    <a:pt x="301625" y="957643"/>
                  </a:lnTo>
                  <a:lnTo>
                    <a:pt x="303618" y="960691"/>
                  </a:lnTo>
                  <a:lnTo>
                    <a:pt x="306793" y="962571"/>
                  </a:lnTo>
                  <a:lnTo>
                    <a:pt x="309956" y="962571"/>
                  </a:lnTo>
                  <a:lnTo>
                    <a:pt x="312788" y="960691"/>
                  </a:lnTo>
                  <a:lnTo>
                    <a:pt x="314794" y="959535"/>
                  </a:lnTo>
                  <a:lnTo>
                    <a:pt x="316788" y="955763"/>
                  </a:lnTo>
                  <a:lnTo>
                    <a:pt x="318795" y="953122"/>
                  </a:lnTo>
                  <a:lnTo>
                    <a:pt x="322783" y="953122"/>
                  </a:lnTo>
                  <a:lnTo>
                    <a:pt x="323951" y="955001"/>
                  </a:lnTo>
                  <a:lnTo>
                    <a:pt x="325958" y="957643"/>
                  </a:lnTo>
                  <a:lnTo>
                    <a:pt x="328790" y="958786"/>
                  </a:lnTo>
                  <a:lnTo>
                    <a:pt x="334784" y="958786"/>
                  </a:lnTo>
                  <a:lnTo>
                    <a:pt x="337959" y="956894"/>
                  </a:lnTo>
                  <a:lnTo>
                    <a:pt x="348119" y="948944"/>
                  </a:lnTo>
                  <a:lnTo>
                    <a:pt x="351282" y="947064"/>
                  </a:lnTo>
                  <a:lnTo>
                    <a:pt x="353288" y="947064"/>
                  </a:lnTo>
                  <a:lnTo>
                    <a:pt x="356120" y="948194"/>
                  </a:lnTo>
                  <a:lnTo>
                    <a:pt x="358114" y="951979"/>
                  </a:lnTo>
                  <a:lnTo>
                    <a:pt x="359283" y="955763"/>
                  </a:lnTo>
                  <a:lnTo>
                    <a:pt x="359283" y="959535"/>
                  </a:lnTo>
                  <a:lnTo>
                    <a:pt x="358114" y="961440"/>
                  </a:lnTo>
                  <a:lnTo>
                    <a:pt x="357289" y="964463"/>
                  </a:lnTo>
                  <a:lnTo>
                    <a:pt x="356120" y="965212"/>
                  </a:lnTo>
                  <a:lnTo>
                    <a:pt x="354114" y="968235"/>
                  </a:lnTo>
                  <a:lnTo>
                    <a:pt x="351282" y="974674"/>
                  </a:lnTo>
                  <a:lnTo>
                    <a:pt x="349288" y="975804"/>
                  </a:lnTo>
                  <a:lnTo>
                    <a:pt x="345287" y="975804"/>
                  </a:lnTo>
                  <a:lnTo>
                    <a:pt x="343281" y="974674"/>
                  </a:lnTo>
                  <a:lnTo>
                    <a:pt x="341947" y="973924"/>
                  </a:lnTo>
                  <a:lnTo>
                    <a:pt x="337159" y="970902"/>
                  </a:lnTo>
                  <a:lnTo>
                    <a:pt x="335953" y="970140"/>
                  </a:lnTo>
                  <a:lnTo>
                    <a:pt x="331952" y="968997"/>
                  </a:lnTo>
                  <a:lnTo>
                    <a:pt x="329958" y="968997"/>
                  </a:lnTo>
                  <a:lnTo>
                    <a:pt x="328790" y="970140"/>
                  </a:lnTo>
                  <a:lnTo>
                    <a:pt x="327952" y="972032"/>
                  </a:lnTo>
                  <a:lnTo>
                    <a:pt x="327952" y="977696"/>
                  </a:lnTo>
                  <a:lnTo>
                    <a:pt x="328790" y="979589"/>
                  </a:lnTo>
                  <a:lnTo>
                    <a:pt x="328790" y="982243"/>
                  </a:lnTo>
                  <a:lnTo>
                    <a:pt x="327952" y="983373"/>
                  </a:lnTo>
                  <a:lnTo>
                    <a:pt x="326783" y="985266"/>
                  </a:lnTo>
                  <a:lnTo>
                    <a:pt x="323951" y="987158"/>
                  </a:lnTo>
                  <a:lnTo>
                    <a:pt x="316788" y="990942"/>
                  </a:lnTo>
                  <a:lnTo>
                    <a:pt x="311962" y="993965"/>
                  </a:lnTo>
                  <a:lnTo>
                    <a:pt x="307619" y="994714"/>
                  </a:lnTo>
                  <a:lnTo>
                    <a:pt x="303618" y="995857"/>
                  </a:lnTo>
                  <a:lnTo>
                    <a:pt x="297624" y="995857"/>
                  </a:lnTo>
                  <a:lnTo>
                    <a:pt x="293624" y="994714"/>
                  </a:lnTo>
                  <a:lnTo>
                    <a:pt x="287629" y="995857"/>
                  </a:lnTo>
                  <a:lnTo>
                    <a:pt x="284797" y="995857"/>
                  </a:lnTo>
                  <a:lnTo>
                    <a:pt x="282790" y="996607"/>
                  </a:lnTo>
                  <a:lnTo>
                    <a:pt x="281622" y="997737"/>
                  </a:lnTo>
                  <a:lnTo>
                    <a:pt x="281622" y="1002284"/>
                  </a:lnTo>
                  <a:lnTo>
                    <a:pt x="282790" y="1004176"/>
                  </a:lnTo>
                  <a:lnTo>
                    <a:pt x="284797" y="1007198"/>
                  </a:lnTo>
                  <a:lnTo>
                    <a:pt x="285927" y="1007948"/>
                  </a:lnTo>
                  <a:lnTo>
                    <a:pt x="285623" y="1007948"/>
                  </a:lnTo>
                  <a:lnTo>
                    <a:pt x="288798" y="1009840"/>
                  </a:lnTo>
                  <a:lnTo>
                    <a:pt x="294792" y="1014768"/>
                  </a:lnTo>
                  <a:lnTo>
                    <a:pt x="298792" y="1018540"/>
                  </a:lnTo>
                  <a:lnTo>
                    <a:pt x="302793" y="1023086"/>
                  </a:lnTo>
                  <a:lnTo>
                    <a:pt x="302793" y="1026871"/>
                  </a:lnTo>
                  <a:lnTo>
                    <a:pt x="301625" y="1028001"/>
                  </a:lnTo>
                  <a:lnTo>
                    <a:pt x="299631" y="1028001"/>
                  </a:lnTo>
                  <a:lnTo>
                    <a:pt x="295630" y="1028750"/>
                  </a:lnTo>
                  <a:lnTo>
                    <a:pt x="292798" y="1028750"/>
                  </a:lnTo>
                  <a:lnTo>
                    <a:pt x="289623" y="1029893"/>
                  </a:lnTo>
                  <a:lnTo>
                    <a:pt x="290791" y="1030643"/>
                  </a:lnTo>
                  <a:lnTo>
                    <a:pt x="290791" y="1031773"/>
                  </a:lnTo>
                  <a:lnTo>
                    <a:pt x="293624" y="1034808"/>
                  </a:lnTo>
                  <a:lnTo>
                    <a:pt x="295630" y="1038593"/>
                  </a:lnTo>
                  <a:lnTo>
                    <a:pt x="296799" y="1040472"/>
                  </a:lnTo>
                  <a:lnTo>
                    <a:pt x="297624" y="1042365"/>
                  </a:lnTo>
                  <a:lnTo>
                    <a:pt x="297624" y="1048804"/>
                  </a:lnTo>
                  <a:lnTo>
                    <a:pt x="299631" y="1049934"/>
                  </a:lnTo>
                  <a:lnTo>
                    <a:pt x="301625" y="1050696"/>
                  </a:lnTo>
                  <a:lnTo>
                    <a:pt x="306793" y="1053731"/>
                  </a:lnTo>
                  <a:lnTo>
                    <a:pt x="307619" y="1054481"/>
                  </a:lnTo>
                  <a:lnTo>
                    <a:pt x="306793" y="1055611"/>
                  </a:lnTo>
                  <a:lnTo>
                    <a:pt x="305625" y="1056373"/>
                  </a:lnTo>
                  <a:lnTo>
                    <a:pt x="299631" y="1055611"/>
                  </a:lnTo>
                  <a:lnTo>
                    <a:pt x="295630" y="1056373"/>
                  </a:lnTo>
                  <a:lnTo>
                    <a:pt x="293624" y="1057503"/>
                  </a:lnTo>
                  <a:lnTo>
                    <a:pt x="292798" y="1058265"/>
                  </a:lnTo>
                  <a:lnTo>
                    <a:pt x="290791" y="1061275"/>
                  </a:lnTo>
                  <a:lnTo>
                    <a:pt x="290791" y="1065072"/>
                  </a:lnTo>
                  <a:lnTo>
                    <a:pt x="295630" y="1069606"/>
                  </a:lnTo>
                  <a:lnTo>
                    <a:pt x="296799" y="1071499"/>
                  </a:lnTo>
                  <a:lnTo>
                    <a:pt x="296799" y="1074534"/>
                  </a:lnTo>
                  <a:lnTo>
                    <a:pt x="295630" y="1075664"/>
                  </a:lnTo>
                  <a:lnTo>
                    <a:pt x="290791" y="1077556"/>
                  </a:lnTo>
                  <a:lnTo>
                    <a:pt x="286791" y="1079436"/>
                  </a:lnTo>
                  <a:lnTo>
                    <a:pt x="282790" y="1082078"/>
                  </a:lnTo>
                  <a:lnTo>
                    <a:pt x="280797" y="1083983"/>
                  </a:lnTo>
                  <a:lnTo>
                    <a:pt x="278790" y="1087005"/>
                  </a:lnTo>
                  <a:lnTo>
                    <a:pt x="276796" y="1090790"/>
                  </a:lnTo>
                  <a:lnTo>
                    <a:pt x="276796" y="1091539"/>
                  </a:lnTo>
                  <a:lnTo>
                    <a:pt x="276796" y="1092669"/>
                  </a:lnTo>
                  <a:lnTo>
                    <a:pt x="277634" y="1093431"/>
                  </a:lnTo>
                  <a:lnTo>
                    <a:pt x="279628" y="1094574"/>
                  </a:lnTo>
                  <a:lnTo>
                    <a:pt x="281622" y="1094574"/>
                  </a:lnTo>
                  <a:lnTo>
                    <a:pt x="283527" y="1093431"/>
                  </a:lnTo>
                  <a:lnTo>
                    <a:pt x="284797" y="1092669"/>
                  </a:lnTo>
                  <a:lnTo>
                    <a:pt x="286791" y="1090790"/>
                  </a:lnTo>
                  <a:lnTo>
                    <a:pt x="288798" y="1089647"/>
                  </a:lnTo>
                  <a:lnTo>
                    <a:pt x="295630" y="1090790"/>
                  </a:lnTo>
                  <a:lnTo>
                    <a:pt x="296799" y="1090790"/>
                  </a:lnTo>
                  <a:lnTo>
                    <a:pt x="296799" y="1091539"/>
                  </a:lnTo>
                  <a:lnTo>
                    <a:pt x="296786" y="1092669"/>
                  </a:lnTo>
                  <a:lnTo>
                    <a:pt x="295630" y="1093431"/>
                  </a:lnTo>
                  <a:lnTo>
                    <a:pt x="293624" y="1094574"/>
                  </a:lnTo>
                  <a:lnTo>
                    <a:pt x="291630" y="1095336"/>
                  </a:lnTo>
                  <a:lnTo>
                    <a:pt x="289623" y="1097216"/>
                  </a:lnTo>
                  <a:lnTo>
                    <a:pt x="288798" y="1100239"/>
                  </a:lnTo>
                  <a:lnTo>
                    <a:pt x="288798" y="1102880"/>
                  </a:lnTo>
                  <a:lnTo>
                    <a:pt x="292798" y="1102880"/>
                  </a:lnTo>
                  <a:lnTo>
                    <a:pt x="296786" y="1101001"/>
                  </a:lnTo>
                  <a:lnTo>
                    <a:pt x="304787" y="1101001"/>
                  </a:lnTo>
                  <a:lnTo>
                    <a:pt x="305625" y="1102131"/>
                  </a:lnTo>
                  <a:lnTo>
                    <a:pt x="305625" y="1102880"/>
                  </a:lnTo>
                  <a:lnTo>
                    <a:pt x="304787" y="1104023"/>
                  </a:lnTo>
                  <a:lnTo>
                    <a:pt x="302793" y="1104785"/>
                  </a:lnTo>
                  <a:lnTo>
                    <a:pt x="300786" y="1105916"/>
                  </a:lnTo>
                  <a:lnTo>
                    <a:pt x="298792" y="1106678"/>
                  </a:lnTo>
                  <a:lnTo>
                    <a:pt x="296786" y="1107808"/>
                  </a:lnTo>
                  <a:lnTo>
                    <a:pt x="292798" y="1110449"/>
                  </a:lnTo>
                  <a:lnTo>
                    <a:pt x="289623" y="1111592"/>
                  </a:lnTo>
                  <a:lnTo>
                    <a:pt x="287629" y="1112342"/>
                  </a:lnTo>
                  <a:lnTo>
                    <a:pt x="286791" y="1114234"/>
                  </a:lnTo>
                  <a:lnTo>
                    <a:pt x="285623" y="1115377"/>
                  </a:lnTo>
                  <a:lnTo>
                    <a:pt x="285623" y="1117269"/>
                  </a:lnTo>
                  <a:lnTo>
                    <a:pt x="286791" y="1118400"/>
                  </a:lnTo>
                  <a:lnTo>
                    <a:pt x="288798" y="1118400"/>
                  </a:lnTo>
                  <a:lnTo>
                    <a:pt x="290791" y="1116507"/>
                  </a:lnTo>
                  <a:lnTo>
                    <a:pt x="291630" y="1116507"/>
                  </a:lnTo>
                  <a:lnTo>
                    <a:pt x="292798" y="1115377"/>
                  </a:lnTo>
                  <a:lnTo>
                    <a:pt x="294792" y="1115377"/>
                  </a:lnTo>
                  <a:lnTo>
                    <a:pt x="295630" y="1116507"/>
                  </a:lnTo>
                  <a:lnTo>
                    <a:pt x="297624" y="1118400"/>
                  </a:lnTo>
                  <a:lnTo>
                    <a:pt x="298792" y="1119149"/>
                  </a:lnTo>
                  <a:lnTo>
                    <a:pt x="299631" y="1119149"/>
                  </a:lnTo>
                  <a:lnTo>
                    <a:pt x="300786" y="1118400"/>
                  </a:lnTo>
                  <a:lnTo>
                    <a:pt x="300786" y="1117269"/>
                  </a:lnTo>
                  <a:lnTo>
                    <a:pt x="301129" y="1116507"/>
                  </a:lnTo>
                  <a:lnTo>
                    <a:pt x="301625" y="1115377"/>
                  </a:lnTo>
                  <a:lnTo>
                    <a:pt x="304787" y="1115377"/>
                  </a:lnTo>
                  <a:lnTo>
                    <a:pt x="305625" y="1116507"/>
                  </a:lnTo>
                  <a:lnTo>
                    <a:pt x="307619" y="1117269"/>
                  </a:lnTo>
                  <a:lnTo>
                    <a:pt x="309956" y="1120292"/>
                  </a:lnTo>
                  <a:lnTo>
                    <a:pt x="310794" y="1124064"/>
                  </a:lnTo>
                  <a:lnTo>
                    <a:pt x="310794" y="1124826"/>
                  </a:lnTo>
                  <a:lnTo>
                    <a:pt x="309956" y="1125969"/>
                  </a:lnTo>
                  <a:lnTo>
                    <a:pt x="305625" y="1125969"/>
                  </a:lnTo>
                  <a:lnTo>
                    <a:pt x="303618" y="1124826"/>
                  </a:lnTo>
                  <a:lnTo>
                    <a:pt x="302793" y="1124826"/>
                  </a:lnTo>
                  <a:lnTo>
                    <a:pt x="301523" y="1124064"/>
                  </a:lnTo>
                  <a:lnTo>
                    <a:pt x="299631" y="1122934"/>
                  </a:lnTo>
                  <a:lnTo>
                    <a:pt x="297624" y="1122934"/>
                  </a:lnTo>
                  <a:lnTo>
                    <a:pt x="295630" y="1122172"/>
                  </a:lnTo>
                  <a:lnTo>
                    <a:pt x="294792" y="1122172"/>
                  </a:lnTo>
                  <a:lnTo>
                    <a:pt x="293624" y="1122934"/>
                  </a:lnTo>
                  <a:lnTo>
                    <a:pt x="293624" y="1124826"/>
                  </a:lnTo>
                  <a:lnTo>
                    <a:pt x="294792" y="1125969"/>
                  </a:lnTo>
                  <a:lnTo>
                    <a:pt x="295630" y="1127861"/>
                  </a:lnTo>
                  <a:lnTo>
                    <a:pt x="296786" y="1129741"/>
                  </a:lnTo>
                  <a:lnTo>
                    <a:pt x="297624" y="1132382"/>
                  </a:lnTo>
                  <a:lnTo>
                    <a:pt x="297624" y="1134275"/>
                  </a:lnTo>
                  <a:lnTo>
                    <a:pt x="296786" y="1136180"/>
                  </a:lnTo>
                  <a:lnTo>
                    <a:pt x="292798" y="1136180"/>
                  </a:lnTo>
                  <a:lnTo>
                    <a:pt x="291630" y="1135405"/>
                  </a:lnTo>
                  <a:lnTo>
                    <a:pt x="288798" y="1134275"/>
                  </a:lnTo>
                  <a:lnTo>
                    <a:pt x="284797" y="1134275"/>
                  </a:lnTo>
                  <a:lnTo>
                    <a:pt x="284797" y="1138072"/>
                  </a:lnTo>
                  <a:lnTo>
                    <a:pt x="285623" y="1139952"/>
                  </a:lnTo>
                  <a:lnTo>
                    <a:pt x="287629" y="1143736"/>
                  </a:lnTo>
                  <a:lnTo>
                    <a:pt x="292798" y="1147521"/>
                  </a:lnTo>
                  <a:lnTo>
                    <a:pt x="292798" y="1150543"/>
                  </a:lnTo>
                  <a:lnTo>
                    <a:pt x="291630" y="1150543"/>
                  </a:lnTo>
                  <a:lnTo>
                    <a:pt x="291630" y="1151305"/>
                  </a:lnTo>
                  <a:lnTo>
                    <a:pt x="288798" y="1151305"/>
                  </a:lnTo>
                  <a:lnTo>
                    <a:pt x="287629" y="1152436"/>
                  </a:lnTo>
                  <a:lnTo>
                    <a:pt x="286791" y="1152436"/>
                  </a:lnTo>
                  <a:lnTo>
                    <a:pt x="285623" y="1153198"/>
                  </a:lnTo>
                  <a:lnTo>
                    <a:pt x="286791" y="1156220"/>
                  </a:lnTo>
                  <a:lnTo>
                    <a:pt x="286791" y="1159243"/>
                  </a:lnTo>
                  <a:lnTo>
                    <a:pt x="284797" y="1160005"/>
                  </a:lnTo>
                  <a:lnTo>
                    <a:pt x="281622" y="1160005"/>
                  </a:lnTo>
                  <a:lnTo>
                    <a:pt x="279628" y="1159243"/>
                  </a:lnTo>
                  <a:lnTo>
                    <a:pt x="276796" y="1161135"/>
                  </a:lnTo>
                  <a:lnTo>
                    <a:pt x="276796" y="1161897"/>
                  </a:lnTo>
                  <a:lnTo>
                    <a:pt x="277634" y="1163027"/>
                  </a:lnTo>
                  <a:lnTo>
                    <a:pt x="279628" y="1164920"/>
                  </a:lnTo>
                  <a:lnTo>
                    <a:pt x="282790" y="1165669"/>
                  </a:lnTo>
                  <a:lnTo>
                    <a:pt x="285623" y="1167561"/>
                  </a:lnTo>
                  <a:lnTo>
                    <a:pt x="287629" y="1167561"/>
                  </a:lnTo>
                  <a:lnTo>
                    <a:pt x="287629" y="1174369"/>
                  </a:lnTo>
                  <a:lnTo>
                    <a:pt x="288798" y="1177023"/>
                  </a:lnTo>
                  <a:lnTo>
                    <a:pt x="288798" y="1170597"/>
                  </a:lnTo>
                  <a:lnTo>
                    <a:pt x="289623" y="1168704"/>
                  </a:lnTo>
                  <a:lnTo>
                    <a:pt x="289623" y="1166812"/>
                  </a:lnTo>
                  <a:lnTo>
                    <a:pt x="288798" y="1165669"/>
                  </a:lnTo>
                  <a:lnTo>
                    <a:pt x="287629" y="1165669"/>
                  </a:lnTo>
                  <a:lnTo>
                    <a:pt x="285623" y="1164920"/>
                  </a:lnTo>
                  <a:lnTo>
                    <a:pt x="282790" y="1164920"/>
                  </a:lnTo>
                  <a:lnTo>
                    <a:pt x="280797" y="1163789"/>
                  </a:lnTo>
                  <a:lnTo>
                    <a:pt x="280797" y="1163027"/>
                  </a:lnTo>
                  <a:lnTo>
                    <a:pt x="279628" y="1163027"/>
                  </a:lnTo>
                  <a:lnTo>
                    <a:pt x="280797" y="1161897"/>
                  </a:lnTo>
                  <a:lnTo>
                    <a:pt x="285623" y="1161897"/>
                  </a:lnTo>
                  <a:lnTo>
                    <a:pt x="287629" y="1161135"/>
                  </a:lnTo>
                  <a:lnTo>
                    <a:pt x="287629" y="1160005"/>
                  </a:lnTo>
                  <a:lnTo>
                    <a:pt x="287629" y="1154328"/>
                  </a:lnTo>
                  <a:lnTo>
                    <a:pt x="288798" y="1153198"/>
                  </a:lnTo>
                  <a:lnTo>
                    <a:pt x="289623" y="1152436"/>
                  </a:lnTo>
                  <a:lnTo>
                    <a:pt x="291630" y="1152436"/>
                  </a:lnTo>
                  <a:lnTo>
                    <a:pt x="293624" y="1151305"/>
                  </a:lnTo>
                  <a:lnTo>
                    <a:pt x="294792" y="1149413"/>
                  </a:lnTo>
                  <a:lnTo>
                    <a:pt x="294792" y="1147521"/>
                  </a:lnTo>
                  <a:lnTo>
                    <a:pt x="292798" y="1145616"/>
                  </a:lnTo>
                  <a:lnTo>
                    <a:pt x="291630" y="1144866"/>
                  </a:lnTo>
                  <a:lnTo>
                    <a:pt x="287629" y="1141095"/>
                  </a:lnTo>
                  <a:lnTo>
                    <a:pt x="286791" y="1139202"/>
                  </a:lnTo>
                  <a:lnTo>
                    <a:pt x="285623" y="1137310"/>
                  </a:lnTo>
                  <a:lnTo>
                    <a:pt x="286791" y="1135405"/>
                  </a:lnTo>
                  <a:lnTo>
                    <a:pt x="287629" y="1135405"/>
                  </a:lnTo>
                  <a:lnTo>
                    <a:pt x="288798" y="1136180"/>
                  </a:lnTo>
                  <a:lnTo>
                    <a:pt x="290791" y="1137310"/>
                  </a:lnTo>
                  <a:lnTo>
                    <a:pt x="292798" y="1137310"/>
                  </a:lnTo>
                  <a:lnTo>
                    <a:pt x="293624" y="1138072"/>
                  </a:lnTo>
                  <a:lnTo>
                    <a:pt x="294792" y="1137310"/>
                  </a:lnTo>
                  <a:lnTo>
                    <a:pt x="296786" y="1137310"/>
                  </a:lnTo>
                  <a:lnTo>
                    <a:pt x="297980" y="1136180"/>
                  </a:lnTo>
                  <a:lnTo>
                    <a:pt x="298792" y="1135405"/>
                  </a:lnTo>
                  <a:lnTo>
                    <a:pt x="298792" y="1129741"/>
                  </a:lnTo>
                  <a:lnTo>
                    <a:pt x="296786" y="1127861"/>
                  </a:lnTo>
                  <a:lnTo>
                    <a:pt x="296786" y="1126718"/>
                  </a:lnTo>
                  <a:lnTo>
                    <a:pt x="295630" y="1125969"/>
                  </a:lnTo>
                  <a:lnTo>
                    <a:pt x="295630" y="1124064"/>
                  </a:lnTo>
                  <a:lnTo>
                    <a:pt x="296786" y="1124826"/>
                  </a:lnTo>
                  <a:lnTo>
                    <a:pt x="299631" y="1124826"/>
                  </a:lnTo>
                  <a:lnTo>
                    <a:pt x="300786" y="1125969"/>
                  </a:lnTo>
                  <a:lnTo>
                    <a:pt x="303618" y="1125969"/>
                  </a:lnTo>
                  <a:lnTo>
                    <a:pt x="305625" y="1126718"/>
                  </a:lnTo>
                  <a:lnTo>
                    <a:pt x="308787" y="1127861"/>
                  </a:lnTo>
                  <a:lnTo>
                    <a:pt x="309956" y="1126718"/>
                  </a:lnTo>
                  <a:lnTo>
                    <a:pt x="310794" y="1126718"/>
                  </a:lnTo>
                  <a:lnTo>
                    <a:pt x="311962" y="1124826"/>
                  </a:lnTo>
                  <a:lnTo>
                    <a:pt x="311962" y="1124064"/>
                  </a:lnTo>
                  <a:lnTo>
                    <a:pt x="310794" y="1120292"/>
                  </a:lnTo>
                  <a:lnTo>
                    <a:pt x="308787" y="1117269"/>
                  </a:lnTo>
                  <a:lnTo>
                    <a:pt x="306793" y="1115377"/>
                  </a:lnTo>
                  <a:lnTo>
                    <a:pt x="305625" y="1114234"/>
                  </a:lnTo>
                  <a:lnTo>
                    <a:pt x="301625" y="1114234"/>
                  </a:lnTo>
                  <a:lnTo>
                    <a:pt x="300786" y="1115377"/>
                  </a:lnTo>
                  <a:lnTo>
                    <a:pt x="299631" y="1116507"/>
                  </a:lnTo>
                  <a:lnTo>
                    <a:pt x="297624" y="1116507"/>
                  </a:lnTo>
                  <a:lnTo>
                    <a:pt x="296786" y="1115377"/>
                  </a:lnTo>
                  <a:lnTo>
                    <a:pt x="295630" y="1114234"/>
                  </a:lnTo>
                  <a:lnTo>
                    <a:pt x="294792" y="1113472"/>
                  </a:lnTo>
                  <a:lnTo>
                    <a:pt x="292798" y="1113472"/>
                  </a:lnTo>
                  <a:lnTo>
                    <a:pt x="291630" y="1114234"/>
                  </a:lnTo>
                  <a:lnTo>
                    <a:pt x="289623" y="1114234"/>
                  </a:lnTo>
                  <a:lnTo>
                    <a:pt x="289623" y="1115377"/>
                  </a:lnTo>
                  <a:lnTo>
                    <a:pt x="287629" y="1115377"/>
                  </a:lnTo>
                  <a:lnTo>
                    <a:pt x="287629" y="1114234"/>
                  </a:lnTo>
                  <a:lnTo>
                    <a:pt x="289623" y="1112342"/>
                  </a:lnTo>
                  <a:lnTo>
                    <a:pt x="292798" y="1111592"/>
                  </a:lnTo>
                  <a:lnTo>
                    <a:pt x="293624" y="1110449"/>
                  </a:lnTo>
                  <a:lnTo>
                    <a:pt x="296786" y="1109700"/>
                  </a:lnTo>
                  <a:lnTo>
                    <a:pt x="299631" y="1107808"/>
                  </a:lnTo>
                  <a:lnTo>
                    <a:pt x="301625" y="1107808"/>
                  </a:lnTo>
                  <a:lnTo>
                    <a:pt x="303618" y="1106678"/>
                  </a:lnTo>
                  <a:lnTo>
                    <a:pt x="304787" y="1105916"/>
                  </a:lnTo>
                  <a:lnTo>
                    <a:pt x="307619" y="1104023"/>
                  </a:lnTo>
                  <a:lnTo>
                    <a:pt x="307619" y="1102131"/>
                  </a:lnTo>
                  <a:lnTo>
                    <a:pt x="306793" y="1101001"/>
                  </a:lnTo>
                  <a:lnTo>
                    <a:pt x="304787" y="1100239"/>
                  </a:lnTo>
                  <a:lnTo>
                    <a:pt x="302793" y="1100239"/>
                  </a:lnTo>
                  <a:lnTo>
                    <a:pt x="299631" y="1099108"/>
                  </a:lnTo>
                  <a:lnTo>
                    <a:pt x="297624" y="1100239"/>
                  </a:lnTo>
                  <a:lnTo>
                    <a:pt x="295630" y="1100239"/>
                  </a:lnTo>
                  <a:lnTo>
                    <a:pt x="291630" y="1101001"/>
                  </a:lnTo>
                  <a:lnTo>
                    <a:pt x="291630" y="1098359"/>
                  </a:lnTo>
                  <a:lnTo>
                    <a:pt x="292798" y="1096467"/>
                  </a:lnTo>
                  <a:lnTo>
                    <a:pt x="296786" y="1093431"/>
                  </a:lnTo>
                  <a:lnTo>
                    <a:pt x="298792" y="1092669"/>
                  </a:lnTo>
                  <a:lnTo>
                    <a:pt x="299631" y="1091539"/>
                  </a:lnTo>
                  <a:lnTo>
                    <a:pt x="298792" y="1090790"/>
                  </a:lnTo>
                  <a:lnTo>
                    <a:pt x="298792" y="1089647"/>
                  </a:lnTo>
                  <a:lnTo>
                    <a:pt x="297624" y="1088898"/>
                  </a:lnTo>
                  <a:lnTo>
                    <a:pt x="287629" y="1088898"/>
                  </a:lnTo>
                  <a:lnTo>
                    <a:pt x="283629" y="1091539"/>
                  </a:lnTo>
                  <a:lnTo>
                    <a:pt x="281622" y="1092669"/>
                  </a:lnTo>
                  <a:lnTo>
                    <a:pt x="278790" y="1092669"/>
                  </a:lnTo>
                  <a:lnTo>
                    <a:pt x="278790" y="1091539"/>
                  </a:lnTo>
                  <a:lnTo>
                    <a:pt x="278790" y="1090790"/>
                  </a:lnTo>
                  <a:lnTo>
                    <a:pt x="280797" y="1085875"/>
                  </a:lnTo>
                  <a:lnTo>
                    <a:pt x="283629" y="1082078"/>
                  </a:lnTo>
                  <a:lnTo>
                    <a:pt x="285623" y="1081328"/>
                  </a:lnTo>
                  <a:lnTo>
                    <a:pt x="288798" y="1079436"/>
                  </a:lnTo>
                  <a:lnTo>
                    <a:pt x="291630" y="1079436"/>
                  </a:lnTo>
                  <a:lnTo>
                    <a:pt x="295630" y="1078306"/>
                  </a:lnTo>
                  <a:lnTo>
                    <a:pt x="297624" y="1077556"/>
                  </a:lnTo>
                  <a:lnTo>
                    <a:pt x="300786" y="1077556"/>
                  </a:lnTo>
                  <a:lnTo>
                    <a:pt x="299631" y="1076413"/>
                  </a:lnTo>
                  <a:lnTo>
                    <a:pt x="299631" y="1072629"/>
                  </a:lnTo>
                  <a:lnTo>
                    <a:pt x="298792" y="1071499"/>
                  </a:lnTo>
                  <a:lnTo>
                    <a:pt x="297624" y="1070737"/>
                  </a:lnTo>
                  <a:lnTo>
                    <a:pt x="295630" y="1067714"/>
                  </a:lnTo>
                  <a:lnTo>
                    <a:pt x="294792" y="1065834"/>
                  </a:lnTo>
                  <a:lnTo>
                    <a:pt x="293624" y="1065072"/>
                  </a:lnTo>
                  <a:lnTo>
                    <a:pt x="292798" y="1063942"/>
                  </a:lnTo>
                  <a:lnTo>
                    <a:pt x="292798" y="1060145"/>
                  </a:lnTo>
                  <a:lnTo>
                    <a:pt x="293624" y="1059395"/>
                  </a:lnTo>
                  <a:lnTo>
                    <a:pt x="296799" y="1057503"/>
                  </a:lnTo>
                  <a:lnTo>
                    <a:pt x="308787" y="1057503"/>
                  </a:lnTo>
                  <a:lnTo>
                    <a:pt x="309956" y="1056373"/>
                  </a:lnTo>
                  <a:lnTo>
                    <a:pt x="309956" y="1055611"/>
                  </a:lnTo>
                  <a:lnTo>
                    <a:pt x="308787" y="1053731"/>
                  </a:lnTo>
                  <a:lnTo>
                    <a:pt x="307619" y="1052576"/>
                  </a:lnTo>
                  <a:lnTo>
                    <a:pt x="304787" y="1050696"/>
                  </a:lnTo>
                  <a:lnTo>
                    <a:pt x="301625" y="1049934"/>
                  </a:lnTo>
                  <a:lnTo>
                    <a:pt x="300786" y="1049934"/>
                  </a:lnTo>
                  <a:lnTo>
                    <a:pt x="298792" y="1048042"/>
                  </a:lnTo>
                  <a:lnTo>
                    <a:pt x="298792" y="1043139"/>
                  </a:lnTo>
                  <a:lnTo>
                    <a:pt x="299631" y="1041234"/>
                  </a:lnTo>
                  <a:lnTo>
                    <a:pt x="298792" y="1039342"/>
                  </a:lnTo>
                  <a:lnTo>
                    <a:pt x="298792" y="1038593"/>
                  </a:lnTo>
                  <a:lnTo>
                    <a:pt x="295630" y="1035570"/>
                  </a:lnTo>
                  <a:lnTo>
                    <a:pt x="294792" y="1033678"/>
                  </a:lnTo>
                  <a:lnTo>
                    <a:pt x="293624" y="1032548"/>
                  </a:lnTo>
                  <a:lnTo>
                    <a:pt x="294792" y="1030643"/>
                  </a:lnTo>
                  <a:lnTo>
                    <a:pt x="295630" y="1029893"/>
                  </a:lnTo>
                  <a:lnTo>
                    <a:pt x="297624" y="1029893"/>
                  </a:lnTo>
                  <a:lnTo>
                    <a:pt x="301625" y="1028750"/>
                  </a:lnTo>
                  <a:lnTo>
                    <a:pt x="303618" y="1028001"/>
                  </a:lnTo>
                  <a:lnTo>
                    <a:pt x="304787" y="1026871"/>
                  </a:lnTo>
                  <a:lnTo>
                    <a:pt x="304787" y="1024229"/>
                  </a:lnTo>
                  <a:lnTo>
                    <a:pt x="302793" y="1021181"/>
                  </a:lnTo>
                  <a:lnTo>
                    <a:pt x="298792" y="1016660"/>
                  </a:lnTo>
                  <a:lnTo>
                    <a:pt x="287629" y="1007948"/>
                  </a:lnTo>
                  <a:lnTo>
                    <a:pt x="285623" y="1006068"/>
                  </a:lnTo>
                  <a:lnTo>
                    <a:pt x="284797" y="1004176"/>
                  </a:lnTo>
                  <a:lnTo>
                    <a:pt x="283629" y="1002284"/>
                  </a:lnTo>
                  <a:lnTo>
                    <a:pt x="283629" y="997737"/>
                  </a:lnTo>
                  <a:lnTo>
                    <a:pt x="285623" y="996607"/>
                  </a:lnTo>
                  <a:lnTo>
                    <a:pt x="304787" y="996607"/>
                  </a:lnTo>
                  <a:lnTo>
                    <a:pt x="307619" y="995857"/>
                  </a:lnTo>
                  <a:lnTo>
                    <a:pt x="312788" y="994714"/>
                  </a:lnTo>
                  <a:lnTo>
                    <a:pt x="318795" y="990942"/>
                  </a:lnTo>
                  <a:lnTo>
                    <a:pt x="322783" y="989799"/>
                  </a:lnTo>
                  <a:lnTo>
                    <a:pt x="325958" y="987158"/>
                  </a:lnTo>
                  <a:lnTo>
                    <a:pt x="328790" y="985266"/>
                  </a:lnTo>
                  <a:lnTo>
                    <a:pt x="329958" y="983373"/>
                  </a:lnTo>
                  <a:lnTo>
                    <a:pt x="329958" y="978446"/>
                  </a:lnTo>
                  <a:lnTo>
                    <a:pt x="328790" y="973924"/>
                  </a:lnTo>
                  <a:lnTo>
                    <a:pt x="328790" y="970902"/>
                  </a:lnTo>
                  <a:lnTo>
                    <a:pt x="331952" y="970902"/>
                  </a:lnTo>
                  <a:lnTo>
                    <a:pt x="332790" y="972032"/>
                  </a:lnTo>
                  <a:lnTo>
                    <a:pt x="333959" y="972032"/>
                  </a:lnTo>
                  <a:lnTo>
                    <a:pt x="333959" y="974674"/>
                  </a:lnTo>
                  <a:lnTo>
                    <a:pt x="334784" y="979589"/>
                  </a:lnTo>
                  <a:lnTo>
                    <a:pt x="336791" y="980351"/>
                  </a:lnTo>
                  <a:lnTo>
                    <a:pt x="340791" y="983373"/>
                  </a:lnTo>
                  <a:lnTo>
                    <a:pt x="345287" y="987158"/>
                  </a:lnTo>
                  <a:lnTo>
                    <a:pt x="346113" y="987907"/>
                  </a:lnTo>
                  <a:lnTo>
                    <a:pt x="348119" y="989037"/>
                  </a:lnTo>
                  <a:lnTo>
                    <a:pt x="351282" y="989799"/>
                  </a:lnTo>
                  <a:lnTo>
                    <a:pt x="356120" y="989799"/>
                  </a:lnTo>
                  <a:lnTo>
                    <a:pt x="358114" y="987907"/>
                  </a:lnTo>
                  <a:lnTo>
                    <a:pt x="360121" y="987158"/>
                  </a:lnTo>
                  <a:lnTo>
                    <a:pt x="361289" y="984135"/>
                  </a:lnTo>
                  <a:lnTo>
                    <a:pt x="362115" y="980351"/>
                  </a:lnTo>
                  <a:lnTo>
                    <a:pt x="363283" y="978446"/>
                  </a:lnTo>
                  <a:lnTo>
                    <a:pt x="364121" y="977696"/>
                  </a:lnTo>
                  <a:lnTo>
                    <a:pt x="364121" y="976566"/>
                  </a:lnTo>
                  <a:lnTo>
                    <a:pt x="365277" y="976566"/>
                  </a:lnTo>
                  <a:lnTo>
                    <a:pt x="366115" y="977696"/>
                  </a:lnTo>
                  <a:lnTo>
                    <a:pt x="367284" y="980351"/>
                  </a:lnTo>
                  <a:lnTo>
                    <a:pt x="368007" y="985266"/>
                  </a:lnTo>
                  <a:lnTo>
                    <a:pt x="368122" y="989799"/>
                  </a:lnTo>
                  <a:lnTo>
                    <a:pt x="369277" y="990942"/>
                  </a:lnTo>
                  <a:lnTo>
                    <a:pt x="370116" y="991704"/>
                  </a:lnTo>
                  <a:lnTo>
                    <a:pt x="372110" y="991704"/>
                  </a:lnTo>
                  <a:lnTo>
                    <a:pt x="373367" y="990942"/>
                  </a:lnTo>
                  <a:lnTo>
                    <a:pt x="375285" y="989799"/>
                  </a:lnTo>
                  <a:lnTo>
                    <a:pt x="377278" y="989037"/>
                  </a:lnTo>
                  <a:lnTo>
                    <a:pt x="381279" y="989037"/>
                  </a:lnTo>
                  <a:lnTo>
                    <a:pt x="385279" y="991704"/>
                  </a:lnTo>
                  <a:lnTo>
                    <a:pt x="391274" y="995857"/>
                  </a:lnTo>
                  <a:lnTo>
                    <a:pt x="394449" y="996607"/>
                  </a:lnTo>
                  <a:lnTo>
                    <a:pt x="395274" y="997737"/>
                  </a:lnTo>
                  <a:lnTo>
                    <a:pt x="397281" y="997737"/>
                  </a:lnTo>
                  <a:lnTo>
                    <a:pt x="402450" y="996607"/>
                  </a:lnTo>
                  <a:lnTo>
                    <a:pt x="404444" y="995857"/>
                  </a:lnTo>
                  <a:lnTo>
                    <a:pt x="406438" y="993965"/>
                  </a:lnTo>
                  <a:lnTo>
                    <a:pt x="407276" y="991704"/>
                  </a:lnTo>
                  <a:lnTo>
                    <a:pt x="407276" y="989037"/>
                  </a:lnTo>
                  <a:lnTo>
                    <a:pt x="406438" y="987158"/>
                  </a:lnTo>
                  <a:lnTo>
                    <a:pt x="404444" y="984135"/>
                  </a:lnTo>
                  <a:lnTo>
                    <a:pt x="402450" y="981494"/>
                  </a:lnTo>
                  <a:lnTo>
                    <a:pt x="402450" y="977696"/>
                  </a:lnTo>
                  <a:lnTo>
                    <a:pt x="403275" y="975804"/>
                  </a:lnTo>
                  <a:lnTo>
                    <a:pt x="406438" y="972032"/>
                  </a:lnTo>
                  <a:lnTo>
                    <a:pt x="408444" y="970140"/>
                  </a:lnTo>
                  <a:lnTo>
                    <a:pt x="409282" y="967105"/>
                  </a:lnTo>
                  <a:lnTo>
                    <a:pt x="411276" y="966355"/>
                  </a:lnTo>
                  <a:lnTo>
                    <a:pt x="412445" y="965212"/>
                  </a:lnTo>
                  <a:lnTo>
                    <a:pt x="413613" y="965212"/>
                  </a:lnTo>
                  <a:lnTo>
                    <a:pt x="415607" y="966355"/>
                  </a:lnTo>
                  <a:lnTo>
                    <a:pt x="418439" y="968235"/>
                  </a:lnTo>
                  <a:lnTo>
                    <a:pt x="419608" y="968997"/>
                  </a:lnTo>
                  <a:lnTo>
                    <a:pt x="422440" y="968997"/>
                  </a:lnTo>
                  <a:lnTo>
                    <a:pt x="424446" y="968235"/>
                  </a:lnTo>
                  <a:lnTo>
                    <a:pt x="426847" y="967105"/>
                  </a:lnTo>
                  <a:lnTo>
                    <a:pt x="428447" y="966355"/>
                  </a:lnTo>
                  <a:lnTo>
                    <a:pt x="430441" y="965212"/>
                  </a:lnTo>
                  <a:lnTo>
                    <a:pt x="431609" y="964463"/>
                  </a:lnTo>
                  <a:lnTo>
                    <a:pt x="434441" y="963333"/>
                  </a:lnTo>
                  <a:lnTo>
                    <a:pt x="436435" y="962571"/>
                  </a:lnTo>
                  <a:lnTo>
                    <a:pt x="440436" y="962571"/>
                  </a:lnTo>
                  <a:lnTo>
                    <a:pt x="440436" y="964463"/>
                  </a:lnTo>
                  <a:lnTo>
                    <a:pt x="441604" y="965212"/>
                  </a:lnTo>
                  <a:lnTo>
                    <a:pt x="441604" y="967105"/>
                  </a:lnTo>
                  <a:lnTo>
                    <a:pt x="441604" y="970902"/>
                  </a:lnTo>
                  <a:lnTo>
                    <a:pt x="446443" y="974674"/>
                  </a:lnTo>
                  <a:lnTo>
                    <a:pt x="448932" y="975575"/>
                  </a:lnTo>
                  <a:lnTo>
                    <a:pt x="448932" y="975804"/>
                  </a:lnTo>
                  <a:lnTo>
                    <a:pt x="449605" y="975804"/>
                  </a:lnTo>
                  <a:lnTo>
                    <a:pt x="455599" y="976566"/>
                  </a:lnTo>
                  <a:close/>
                </a:path>
                <a:path w="989965" h="1177289">
                  <a:moveTo>
                    <a:pt x="466940" y="758329"/>
                  </a:moveTo>
                  <a:lnTo>
                    <a:pt x="464934" y="757199"/>
                  </a:lnTo>
                  <a:lnTo>
                    <a:pt x="454939" y="757199"/>
                  </a:lnTo>
                  <a:lnTo>
                    <a:pt x="452932" y="755307"/>
                  </a:lnTo>
                  <a:lnTo>
                    <a:pt x="450938" y="754557"/>
                  </a:lnTo>
                  <a:lnTo>
                    <a:pt x="447598" y="755307"/>
                  </a:lnTo>
                  <a:lnTo>
                    <a:pt x="446443" y="755307"/>
                  </a:lnTo>
                  <a:lnTo>
                    <a:pt x="444436" y="753414"/>
                  </a:lnTo>
                  <a:lnTo>
                    <a:pt x="443611" y="752665"/>
                  </a:lnTo>
                  <a:lnTo>
                    <a:pt x="441604" y="751522"/>
                  </a:lnTo>
                  <a:lnTo>
                    <a:pt x="434441" y="751522"/>
                  </a:lnTo>
                  <a:lnTo>
                    <a:pt x="432435" y="753414"/>
                  </a:lnTo>
                  <a:lnTo>
                    <a:pt x="432435" y="755307"/>
                  </a:lnTo>
                  <a:lnTo>
                    <a:pt x="432511" y="755434"/>
                  </a:lnTo>
                  <a:lnTo>
                    <a:pt x="433209" y="756564"/>
                  </a:lnTo>
                  <a:lnTo>
                    <a:pt x="433603" y="757199"/>
                  </a:lnTo>
                  <a:lnTo>
                    <a:pt x="434441" y="758355"/>
                  </a:lnTo>
                  <a:lnTo>
                    <a:pt x="433603" y="760260"/>
                  </a:lnTo>
                  <a:lnTo>
                    <a:pt x="431609" y="761022"/>
                  </a:lnTo>
                  <a:lnTo>
                    <a:pt x="427609" y="761022"/>
                  </a:lnTo>
                  <a:lnTo>
                    <a:pt x="428447" y="764070"/>
                  </a:lnTo>
                  <a:lnTo>
                    <a:pt x="428447" y="765975"/>
                  </a:lnTo>
                  <a:lnTo>
                    <a:pt x="426440" y="765975"/>
                  </a:lnTo>
                  <a:lnTo>
                    <a:pt x="425602" y="764832"/>
                  </a:lnTo>
                  <a:lnTo>
                    <a:pt x="422440" y="762927"/>
                  </a:lnTo>
                  <a:lnTo>
                    <a:pt x="422440" y="762165"/>
                  </a:lnTo>
                  <a:lnTo>
                    <a:pt x="424446" y="759117"/>
                  </a:lnTo>
                  <a:lnTo>
                    <a:pt x="424446" y="758355"/>
                  </a:lnTo>
                  <a:lnTo>
                    <a:pt x="423608" y="758355"/>
                  </a:lnTo>
                  <a:lnTo>
                    <a:pt x="421614" y="757212"/>
                  </a:lnTo>
                  <a:lnTo>
                    <a:pt x="419608" y="757212"/>
                  </a:lnTo>
                  <a:lnTo>
                    <a:pt x="415607" y="759117"/>
                  </a:lnTo>
                  <a:lnTo>
                    <a:pt x="413613" y="760260"/>
                  </a:lnTo>
                  <a:lnTo>
                    <a:pt x="413613" y="759117"/>
                  </a:lnTo>
                  <a:lnTo>
                    <a:pt x="414439" y="757212"/>
                  </a:lnTo>
                  <a:lnTo>
                    <a:pt x="414439" y="755434"/>
                  </a:lnTo>
                  <a:lnTo>
                    <a:pt x="414439" y="755307"/>
                  </a:lnTo>
                  <a:lnTo>
                    <a:pt x="413613" y="754557"/>
                  </a:lnTo>
                  <a:lnTo>
                    <a:pt x="412445" y="753414"/>
                  </a:lnTo>
                  <a:lnTo>
                    <a:pt x="410438" y="752665"/>
                  </a:lnTo>
                  <a:lnTo>
                    <a:pt x="407276" y="752665"/>
                  </a:lnTo>
                  <a:lnTo>
                    <a:pt x="405282" y="753414"/>
                  </a:lnTo>
                  <a:lnTo>
                    <a:pt x="404444" y="755307"/>
                  </a:lnTo>
                  <a:lnTo>
                    <a:pt x="403275" y="757199"/>
                  </a:lnTo>
                  <a:lnTo>
                    <a:pt x="403733" y="757199"/>
                  </a:lnTo>
                  <a:lnTo>
                    <a:pt x="403275" y="758355"/>
                  </a:lnTo>
                  <a:lnTo>
                    <a:pt x="404444" y="760260"/>
                  </a:lnTo>
                  <a:lnTo>
                    <a:pt x="405282" y="761022"/>
                  </a:lnTo>
                  <a:lnTo>
                    <a:pt x="405282" y="762927"/>
                  </a:lnTo>
                  <a:lnTo>
                    <a:pt x="403275" y="765975"/>
                  </a:lnTo>
                  <a:lnTo>
                    <a:pt x="401281" y="768642"/>
                  </a:lnTo>
                  <a:lnTo>
                    <a:pt x="401281" y="770547"/>
                  </a:lnTo>
                  <a:lnTo>
                    <a:pt x="402450" y="772325"/>
                  </a:lnTo>
                  <a:lnTo>
                    <a:pt x="403275" y="774230"/>
                  </a:lnTo>
                  <a:lnTo>
                    <a:pt x="401281" y="775373"/>
                  </a:lnTo>
                  <a:lnTo>
                    <a:pt x="400443" y="777278"/>
                  </a:lnTo>
                  <a:lnTo>
                    <a:pt x="400443" y="781850"/>
                  </a:lnTo>
                  <a:lnTo>
                    <a:pt x="403275" y="782993"/>
                  </a:lnTo>
                  <a:lnTo>
                    <a:pt x="403275" y="784898"/>
                  </a:lnTo>
                  <a:lnTo>
                    <a:pt x="402450" y="785660"/>
                  </a:lnTo>
                  <a:lnTo>
                    <a:pt x="397281" y="785660"/>
                  </a:lnTo>
                  <a:lnTo>
                    <a:pt x="395274" y="784898"/>
                  </a:lnTo>
                  <a:lnTo>
                    <a:pt x="394754" y="782993"/>
                  </a:lnTo>
                  <a:lnTo>
                    <a:pt x="394449" y="781850"/>
                  </a:lnTo>
                  <a:lnTo>
                    <a:pt x="392442" y="781088"/>
                  </a:lnTo>
                  <a:lnTo>
                    <a:pt x="388442" y="782993"/>
                  </a:lnTo>
                  <a:lnTo>
                    <a:pt x="383286" y="783755"/>
                  </a:lnTo>
                  <a:lnTo>
                    <a:pt x="381279" y="784898"/>
                  </a:lnTo>
                  <a:lnTo>
                    <a:pt x="381279" y="788708"/>
                  </a:lnTo>
                  <a:lnTo>
                    <a:pt x="379285" y="788708"/>
                  </a:lnTo>
                  <a:lnTo>
                    <a:pt x="377278" y="787946"/>
                  </a:lnTo>
                  <a:lnTo>
                    <a:pt x="372110" y="785660"/>
                  </a:lnTo>
                  <a:lnTo>
                    <a:pt x="368122" y="783755"/>
                  </a:lnTo>
                  <a:lnTo>
                    <a:pt x="366115" y="781850"/>
                  </a:lnTo>
                  <a:lnTo>
                    <a:pt x="366115" y="781088"/>
                  </a:lnTo>
                  <a:lnTo>
                    <a:pt x="368122" y="777278"/>
                  </a:lnTo>
                  <a:lnTo>
                    <a:pt x="368122" y="775373"/>
                  </a:lnTo>
                  <a:lnTo>
                    <a:pt x="367284" y="774230"/>
                  </a:lnTo>
                  <a:lnTo>
                    <a:pt x="365277" y="772325"/>
                  </a:lnTo>
                  <a:lnTo>
                    <a:pt x="361289" y="773595"/>
                  </a:lnTo>
                  <a:lnTo>
                    <a:pt x="358114" y="773595"/>
                  </a:lnTo>
                  <a:lnTo>
                    <a:pt x="353288" y="774230"/>
                  </a:lnTo>
                  <a:lnTo>
                    <a:pt x="348119" y="776135"/>
                  </a:lnTo>
                  <a:lnTo>
                    <a:pt x="348119" y="786803"/>
                  </a:lnTo>
                  <a:lnTo>
                    <a:pt x="346113" y="789851"/>
                  </a:lnTo>
                  <a:lnTo>
                    <a:pt x="341947" y="792391"/>
                  </a:lnTo>
                  <a:lnTo>
                    <a:pt x="336791" y="793534"/>
                  </a:lnTo>
                  <a:lnTo>
                    <a:pt x="332790" y="793534"/>
                  </a:lnTo>
                  <a:lnTo>
                    <a:pt x="328790" y="796201"/>
                  </a:lnTo>
                  <a:lnTo>
                    <a:pt x="326783" y="801916"/>
                  </a:lnTo>
                  <a:lnTo>
                    <a:pt x="324789" y="803821"/>
                  </a:lnTo>
                  <a:lnTo>
                    <a:pt x="323951" y="803821"/>
                  </a:lnTo>
                  <a:lnTo>
                    <a:pt x="323126" y="801154"/>
                  </a:lnTo>
                  <a:lnTo>
                    <a:pt x="321957" y="797344"/>
                  </a:lnTo>
                  <a:lnTo>
                    <a:pt x="317957" y="797344"/>
                  </a:lnTo>
                  <a:lnTo>
                    <a:pt x="312788" y="798106"/>
                  </a:lnTo>
                  <a:lnTo>
                    <a:pt x="303618" y="803821"/>
                  </a:lnTo>
                  <a:lnTo>
                    <a:pt x="297624" y="812457"/>
                  </a:lnTo>
                  <a:lnTo>
                    <a:pt x="296786" y="817029"/>
                  </a:lnTo>
                  <a:lnTo>
                    <a:pt x="297624" y="820839"/>
                  </a:lnTo>
                  <a:lnTo>
                    <a:pt x="302793" y="826427"/>
                  </a:lnTo>
                  <a:lnTo>
                    <a:pt x="307619" y="830618"/>
                  </a:lnTo>
                  <a:lnTo>
                    <a:pt x="309956" y="832523"/>
                  </a:lnTo>
                  <a:lnTo>
                    <a:pt x="309956" y="834428"/>
                  </a:lnTo>
                  <a:lnTo>
                    <a:pt x="310794" y="836333"/>
                  </a:lnTo>
                  <a:lnTo>
                    <a:pt x="308787" y="839000"/>
                  </a:lnTo>
                  <a:lnTo>
                    <a:pt x="305181" y="840028"/>
                  </a:lnTo>
                  <a:lnTo>
                    <a:pt x="304558" y="840028"/>
                  </a:lnTo>
                  <a:lnTo>
                    <a:pt x="298792" y="837095"/>
                  </a:lnTo>
                  <a:lnTo>
                    <a:pt x="288798" y="835190"/>
                  </a:lnTo>
                  <a:lnTo>
                    <a:pt x="275628" y="828713"/>
                  </a:lnTo>
                  <a:lnTo>
                    <a:pt x="271627" y="825919"/>
                  </a:lnTo>
                  <a:lnTo>
                    <a:pt x="271627" y="825665"/>
                  </a:lnTo>
                  <a:lnTo>
                    <a:pt x="269633" y="824522"/>
                  </a:lnTo>
                  <a:lnTo>
                    <a:pt x="264464" y="821867"/>
                  </a:lnTo>
                  <a:lnTo>
                    <a:pt x="260464" y="818095"/>
                  </a:lnTo>
                  <a:lnTo>
                    <a:pt x="260464" y="811276"/>
                  </a:lnTo>
                  <a:lnTo>
                    <a:pt x="261632" y="806742"/>
                  </a:lnTo>
                  <a:lnTo>
                    <a:pt x="260096" y="802957"/>
                  </a:lnTo>
                  <a:lnTo>
                    <a:pt x="259626" y="801827"/>
                  </a:lnTo>
                  <a:lnTo>
                    <a:pt x="254469" y="799934"/>
                  </a:lnTo>
                  <a:lnTo>
                    <a:pt x="252463" y="799172"/>
                  </a:lnTo>
                  <a:lnTo>
                    <a:pt x="243636" y="801065"/>
                  </a:lnTo>
                  <a:lnTo>
                    <a:pt x="234467" y="806742"/>
                  </a:lnTo>
                  <a:lnTo>
                    <a:pt x="226466" y="815073"/>
                  </a:lnTo>
                  <a:lnTo>
                    <a:pt x="220472" y="816203"/>
                  </a:lnTo>
                  <a:lnTo>
                    <a:pt x="218465" y="815073"/>
                  </a:lnTo>
                  <a:lnTo>
                    <a:pt x="214464" y="813168"/>
                  </a:lnTo>
                  <a:lnTo>
                    <a:pt x="214464" y="811276"/>
                  </a:lnTo>
                  <a:lnTo>
                    <a:pt x="216471" y="808634"/>
                  </a:lnTo>
                  <a:lnTo>
                    <a:pt x="222465" y="801827"/>
                  </a:lnTo>
                  <a:lnTo>
                    <a:pt x="227139" y="796163"/>
                  </a:lnTo>
                  <a:lnTo>
                    <a:pt x="228473" y="793496"/>
                  </a:lnTo>
                  <a:lnTo>
                    <a:pt x="228473" y="791616"/>
                  </a:lnTo>
                  <a:lnTo>
                    <a:pt x="226466" y="788593"/>
                  </a:lnTo>
                  <a:lnTo>
                    <a:pt x="222465" y="786701"/>
                  </a:lnTo>
                  <a:lnTo>
                    <a:pt x="214464" y="784809"/>
                  </a:lnTo>
                  <a:lnTo>
                    <a:pt x="201968" y="782904"/>
                  </a:lnTo>
                  <a:lnTo>
                    <a:pt x="193141" y="781024"/>
                  </a:lnTo>
                  <a:lnTo>
                    <a:pt x="189141" y="779881"/>
                  </a:lnTo>
                  <a:lnTo>
                    <a:pt x="187972" y="778002"/>
                  </a:lnTo>
                  <a:lnTo>
                    <a:pt x="189141" y="777240"/>
                  </a:lnTo>
                  <a:lnTo>
                    <a:pt x="191973" y="772325"/>
                  </a:lnTo>
                  <a:lnTo>
                    <a:pt x="197142" y="765898"/>
                  </a:lnTo>
                  <a:lnTo>
                    <a:pt x="203136" y="760222"/>
                  </a:lnTo>
                  <a:lnTo>
                    <a:pt x="206413" y="757199"/>
                  </a:lnTo>
                  <a:lnTo>
                    <a:pt x="208470" y="755307"/>
                  </a:lnTo>
                  <a:lnTo>
                    <a:pt x="209143" y="752665"/>
                  </a:lnTo>
                  <a:lnTo>
                    <a:pt x="209143" y="750760"/>
                  </a:lnTo>
                  <a:lnTo>
                    <a:pt x="206476" y="746988"/>
                  </a:lnTo>
                  <a:lnTo>
                    <a:pt x="199974" y="742073"/>
                  </a:lnTo>
                  <a:lnTo>
                    <a:pt x="189979" y="740168"/>
                  </a:lnTo>
                  <a:lnTo>
                    <a:pt x="183146" y="739038"/>
                  </a:lnTo>
                  <a:lnTo>
                    <a:pt x="177139" y="740168"/>
                  </a:lnTo>
                  <a:lnTo>
                    <a:pt x="175145" y="739038"/>
                  </a:lnTo>
                  <a:lnTo>
                    <a:pt x="173977" y="738289"/>
                  </a:lnTo>
                  <a:lnTo>
                    <a:pt x="175971" y="735266"/>
                  </a:lnTo>
                  <a:lnTo>
                    <a:pt x="187972" y="729576"/>
                  </a:lnTo>
                  <a:lnTo>
                    <a:pt x="189141" y="727697"/>
                  </a:lnTo>
                  <a:lnTo>
                    <a:pt x="189141" y="723912"/>
                  </a:lnTo>
                  <a:lnTo>
                    <a:pt x="185978" y="721271"/>
                  </a:lnTo>
                  <a:lnTo>
                    <a:pt x="179146" y="714463"/>
                  </a:lnTo>
                  <a:lnTo>
                    <a:pt x="169976" y="709917"/>
                  </a:lnTo>
                  <a:lnTo>
                    <a:pt x="161975" y="705002"/>
                  </a:lnTo>
                  <a:lnTo>
                    <a:pt x="158813" y="700074"/>
                  </a:lnTo>
                  <a:lnTo>
                    <a:pt x="158813" y="698195"/>
                  </a:lnTo>
                  <a:lnTo>
                    <a:pt x="159981" y="696302"/>
                  </a:lnTo>
                  <a:lnTo>
                    <a:pt x="164807" y="694410"/>
                  </a:lnTo>
                  <a:lnTo>
                    <a:pt x="175971" y="692531"/>
                  </a:lnTo>
                  <a:lnTo>
                    <a:pt x="181978" y="691769"/>
                  </a:lnTo>
                  <a:lnTo>
                    <a:pt x="187972" y="689864"/>
                  </a:lnTo>
                  <a:lnTo>
                    <a:pt x="193141" y="688733"/>
                  </a:lnTo>
                  <a:lnTo>
                    <a:pt x="199974" y="682307"/>
                  </a:lnTo>
                  <a:lnTo>
                    <a:pt x="201968" y="681177"/>
                  </a:lnTo>
                  <a:lnTo>
                    <a:pt x="203136" y="681177"/>
                  </a:lnTo>
                  <a:lnTo>
                    <a:pt x="206476" y="683069"/>
                  </a:lnTo>
                  <a:lnTo>
                    <a:pt x="209143" y="683069"/>
                  </a:lnTo>
                  <a:lnTo>
                    <a:pt x="212471" y="680427"/>
                  </a:lnTo>
                  <a:lnTo>
                    <a:pt x="212585" y="677392"/>
                  </a:lnTo>
                  <a:lnTo>
                    <a:pt x="212940" y="673608"/>
                  </a:lnTo>
                  <a:lnTo>
                    <a:pt x="213131" y="673608"/>
                  </a:lnTo>
                  <a:lnTo>
                    <a:pt x="213131" y="671728"/>
                  </a:lnTo>
                  <a:lnTo>
                    <a:pt x="213131" y="669836"/>
                  </a:lnTo>
                  <a:lnTo>
                    <a:pt x="215138" y="669061"/>
                  </a:lnTo>
                  <a:lnTo>
                    <a:pt x="219138" y="669836"/>
                  </a:lnTo>
                  <a:lnTo>
                    <a:pt x="222465" y="673608"/>
                  </a:lnTo>
                  <a:lnTo>
                    <a:pt x="222796" y="673608"/>
                  </a:lnTo>
                  <a:lnTo>
                    <a:pt x="224472" y="675500"/>
                  </a:lnTo>
                  <a:lnTo>
                    <a:pt x="227139" y="676630"/>
                  </a:lnTo>
                  <a:lnTo>
                    <a:pt x="231140" y="676630"/>
                  </a:lnTo>
                  <a:lnTo>
                    <a:pt x="237134" y="673608"/>
                  </a:lnTo>
                  <a:lnTo>
                    <a:pt x="241630" y="671728"/>
                  </a:lnTo>
                  <a:lnTo>
                    <a:pt x="240779" y="671728"/>
                  </a:lnTo>
                  <a:lnTo>
                    <a:pt x="244462" y="669836"/>
                  </a:lnTo>
                  <a:lnTo>
                    <a:pt x="247637" y="667931"/>
                  </a:lnTo>
                  <a:lnTo>
                    <a:pt x="251637" y="667181"/>
                  </a:lnTo>
                  <a:lnTo>
                    <a:pt x="254469" y="666038"/>
                  </a:lnTo>
                  <a:lnTo>
                    <a:pt x="261632" y="664159"/>
                  </a:lnTo>
                  <a:lnTo>
                    <a:pt x="263626" y="662266"/>
                  </a:lnTo>
                  <a:lnTo>
                    <a:pt x="265633" y="661136"/>
                  </a:lnTo>
                  <a:lnTo>
                    <a:pt x="265633" y="657339"/>
                  </a:lnTo>
                  <a:lnTo>
                    <a:pt x="266458" y="652805"/>
                  </a:lnTo>
                  <a:lnTo>
                    <a:pt x="267627" y="650925"/>
                  </a:lnTo>
                  <a:lnTo>
                    <a:pt x="269633" y="649986"/>
                  </a:lnTo>
                  <a:lnTo>
                    <a:pt x="270560" y="649541"/>
                  </a:lnTo>
                  <a:lnTo>
                    <a:pt x="272465" y="649033"/>
                  </a:lnTo>
                  <a:lnTo>
                    <a:pt x="277634" y="647128"/>
                  </a:lnTo>
                  <a:lnTo>
                    <a:pt x="282790" y="647128"/>
                  </a:lnTo>
                  <a:lnTo>
                    <a:pt x="287629" y="645998"/>
                  </a:lnTo>
                  <a:lnTo>
                    <a:pt x="292798" y="644105"/>
                  </a:lnTo>
                  <a:lnTo>
                    <a:pt x="294792" y="644105"/>
                  </a:lnTo>
                  <a:lnTo>
                    <a:pt x="296799" y="645236"/>
                  </a:lnTo>
                  <a:lnTo>
                    <a:pt x="296799" y="647128"/>
                  </a:lnTo>
                  <a:lnTo>
                    <a:pt x="297624" y="649782"/>
                  </a:lnTo>
                  <a:lnTo>
                    <a:pt x="299631" y="651675"/>
                  </a:lnTo>
                  <a:lnTo>
                    <a:pt x="302793" y="651675"/>
                  </a:lnTo>
                  <a:lnTo>
                    <a:pt x="305625" y="650925"/>
                  </a:lnTo>
                  <a:lnTo>
                    <a:pt x="309956" y="645998"/>
                  </a:lnTo>
                  <a:lnTo>
                    <a:pt x="312788" y="645236"/>
                  </a:lnTo>
                  <a:lnTo>
                    <a:pt x="315950" y="645236"/>
                  </a:lnTo>
                  <a:lnTo>
                    <a:pt x="322783" y="645998"/>
                  </a:lnTo>
                  <a:lnTo>
                    <a:pt x="327952" y="647128"/>
                  </a:lnTo>
                  <a:lnTo>
                    <a:pt x="329958" y="647890"/>
                  </a:lnTo>
                  <a:lnTo>
                    <a:pt x="328790" y="650925"/>
                  </a:lnTo>
                  <a:lnTo>
                    <a:pt x="329958" y="654697"/>
                  </a:lnTo>
                  <a:lnTo>
                    <a:pt x="332790" y="655459"/>
                  </a:lnTo>
                  <a:lnTo>
                    <a:pt x="334784" y="653567"/>
                  </a:lnTo>
                  <a:lnTo>
                    <a:pt x="338785" y="653567"/>
                  </a:lnTo>
                  <a:lnTo>
                    <a:pt x="340791" y="655459"/>
                  </a:lnTo>
                  <a:lnTo>
                    <a:pt x="342785" y="655459"/>
                  </a:lnTo>
                  <a:lnTo>
                    <a:pt x="346113" y="656590"/>
                  </a:lnTo>
                  <a:lnTo>
                    <a:pt x="346113" y="658469"/>
                  </a:lnTo>
                  <a:lnTo>
                    <a:pt x="347281" y="662266"/>
                  </a:lnTo>
                  <a:lnTo>
                    <a:pt x="349288" y="666038"/>
                  </a:lnTo>
                  <a:lnTo>
                    <a:pt x="349288" y="663016"/>
                  </a:lnTo>
                  <a:lnTo>
                    <a:pt x="348119" y="659244"/>
                  </a:lnTo>
                  <a:lnTo>
                    <a:pt x="348119" y="656590"/>
                  </a:lnTo>
                  <a:lnTo>
                    <a:pt x="347281" y="654697"/>
                  </a:lnTo>
                  <a:lnTo>
                    <a:pt x="344119" y="654697"/>
                  </a:lnTo>
                  <a:lnTo>
                    <a:pt x="338785" y="651675"/>
                  </a:lnTo>
                  <a:lnTo>
                    <a:pt x="331952" y="651675"/>
                  </a:lnTo>
                  <a:lnTo>
                    <a:pt x="331952" y="649033"/>
                  </a:lnTo>
                  <a:lnTo>
                    <a:pt x="330784" y="645998"/>
                  </a:lnTo>
                  <a:lnTo>
                    <a:pt x="323951" y="644105"/>
                  </a:lnTo>
                  <a:lnTo>
                    <a:pt x="317957" y="643356"/>
                  </a:lnTo>
                  <a:lnTo>
                    <a:pt x="312788" y="643356"/>
                  </a:lnTo>
                  <a:lnTo>
                    <a:pt x="307619" y="645998"/>
                  </a:lnTo>
                  <a:lnTo>
                    <a:pt x="304787" y="649033"/>
                  </a:lnTo>
                  <a:lnTo>
                    <a:pt x="302793" y="649782"/>
                  </a:lnTo>
                  <a:lnTo>
                    <a:pt x="299631" y="649033"/>
                  </a:lnTo>
                  <a:lnTo>
                    <a:pt x="298792" y="645998"/>
                  </a:lnTo>
                  <a:lnTo>
                    <a:pt x="296799" y="643356"/>
                  </a:lnTo>
                  <a:lnTo>
                    <a:pt x="295630" y="642226"/>
                  </a:lnTo>
                  <a:lnTo>
                    <a:pt x="292798" y="643356"/>
                  </a:lnTo>
                  <a:lnTo>
                    <a:pt x="287629" y="644105"/>
                  </a:lnTo>
                  <a:lnTo>
                    <a:pt x="281622" y="645998"/>
                  </a:lnTo>
                  <a:lnTo>
                    <a:pt x="275628" y="645998"/>
                  </a:lnTo>
                  <a:lnTo>
                    <a:pt x="271627" y="647268"/>
                  </a:lnTo>
                  <a:lnTo>
                    <a:pt x="271627" y="647128"/>
                  </a:lnTo>
                  <a:lnTo>
                    <a:pt x="269633" y="647509"/>
                  </a:lnTo>
                  <a:lnTo>
                    <a:pt x="267627" y="647890"/>
                  </a:lnTo>
                  <a:lnTo>
                    <a:pt x="265633" y="649782"/>
                  </a:lnTo>
                  <a:lnTo>
                    <a:pt x="264464" y="653567"/>
                  </a:lnTo>
                  <a:lnTo>
                    <a:pt x="263626" y="659244"/>
                  </a:lnTo>
                  <a:lnTo>
                    <a:pt x="262458" y="661136"/>
                  </a:lnTo>
                  <a:lnTo>
                    <a:pt x="259626" y="663016"/>
                  </a:lnTo>
                  <a:lnTo>
                    <a:pt x="254469" y="664159"/>
                  </a:lnTo>
                  <a:lnTo>
                    <a:pt x="250469" y="666038"/>
                  </a:lnTo>
                  <a:lnTo>
                    <a:pt x="244462" y="667931"/>
                  </a:lnTo>
                  <a:lnTo>
                    <a:pt x="238467" y="670966"/>
                  </a:lnTo>
                  <a:lnTo>
                    <a:pt x="236728" y="671728"/>
                  </a:lnTo>
                  <a:lnTo>
                    <a:pt x="236461" y="671728"/>
                  </a:lnTo>
                  <a:lnTo>
                    <a:pt x="232473" y="673608"/>
                  </a:lnTo>
                  <a:lnTo>
                    <a:pt x="225132" y="673608"/>
                  </a:lnTo>
                  <a:lnTo>
                    <a:pt x="224472" y="672858"/>
                  </a:lnTo>
                  <a:lnTo>
                    <a:pt x="223139" y="671728"/>
                  </a:lnTo>
                  <a:lnTo>
                    <a:pt x="219849" y="669061"/>
                  </a:lnTo>
                  <a:lnTo>
                    <a:pt x="218465" y="667931"/>
                  </a:lnTo>
                  <a:lnTo>
                    <a:pt x="214464" y="667181"/>
                  </a:lnTo>
                  <a:lnTo>
                    <a:pt x="213131" y="667931"/>
                  </a:lnTo>
                  <a:lnTo>
                    <a:pt x="211137" y="669836"/>
                  </a:lnTo>
                  <a:lnTo>
                    <a:pt x="210718" y="671728"/>
                  </a:lnTo>
                  <a:lnTo>
                    <a:pt x="210477" y="671728"/>
                  </a:lnTo>
                  <a:lnTo>
                    <a:pt x="210477" y="672858"/>
                  </a:lnTo>
                  <a:lnTo>
                    <a:pt x="210477" y="673608"/>
                  </a:lnTo>
                  <a:lnTo>
                    <a:pt x="210477" y="676630"/>
                  </a:lnTo>
                  <a:lnTo>
                    <a:pt x="211137" y="679272"/>
                  </a:lnTo>
                  <a:lnTo>
                    <a:pt x="208470" y="681177"/>
                  </a:lnTo>
                  <a:lnTo>
                    <a:pt x="203136" y="680427"/>
                  </a:lnTo>
                  <a:lnTo>
                    <a:pt x="199136" y="680427"/>
                  </a:lnTo>
                  <a:lnTo>
                    <a:pt x="193141" y="686092"/>
                  </a:lnTo>
                  <a:lnTo>
                    <a:pt x="187972" y="688733"/>
                  </a:lnTo>
                  <a:lnTo>
                    <a:pt x="181978" y="689864"/>
                  </a:lnTo>
                  <a:lnTo>
                    <a:pt x="177977" y="689864"/>
                  </a:lnTo>
                  <a:lnTo>
                    <a:pt x="177139" y="686092"/>
                  </a:lnTo>
                  <a:lnTo>
                    <a:pt x="175145" y="683069"/>
                  </a:lnTo>
                  <a:lnTo>
                    <a:pt x="171970" y="680427"/>
                  </a:lnTo>
                  <a:lnTo>
                    <a:pt x="166814" y="678522"/>
                  </a:lnTo>
                  <a:lnTo>
                    <a:pt x="148818" y="678522"/>
                  </a:lnTo>
                  <a:lnTo>
                    <a:pt x="146392" y="676630"/>
                  </a:lnTo>
                  <a:lnTo>
                    <a:pt x="143979" y="674751"/>
                  </a:lnTo>
                  <a:lnTo>
                    <a:pt x="134810" y="673608"/>
                  </a:lnTo>
                  <a:lnTo>
                    <a:pt x="126809" y="673608"/>
                  </a:lnTo>
                  <a:lnTo>
                    <a:pt x="117652" y="674751"/>
                  </a:lnTo>
                  <a:lnTo>
                    <a:pt x="110820" y="676630"/>
                  </a:lnTo>
                  <a:lnTo>
                    <a:pt x="105486" y="680427"/>
                  </a:lnTo>
                  <a:lnTo>
                    <a:pt x="101485" y="681177"/>
                  </a:lnTo>
                  <a:lnTo>
                    <a:pt x="97485" y="678522"/>
                  </a:lnTo>
                  <a:lnTo>
                    <a:pt x="97485" y="674751"/>
                  </a:lnTo>
                  <a:lnTo>
                    <a:pt x="96316" y="673608"/>
                  </a:lnTo>
                  <a:lnTo>
                    <a:pt x="96316" y="671728"/>
                  </a:lnTo>
                  <a:lnTo>
                    <a:pt x="96316" y="669836"/>
                  </a:lnTo>
                  <a:lnTo>
                    <a:pt x="93484" y="665289"/>
                  </a:lnTo>
                  <a:lnTo>
                    <a:pt x="89484" y="663016"/>
                  </a:lnTo>
                  <a:lnTo>
                    <a:pt x="84328" y="663016"/>
                  </a:lnTo>
                  <a:lnTo>
                    <a:pt x="78320" y="665289"/>
                  </a:lnTo>
                  <a:lnTo>
                    <a:pt x="70319" y="666038"/>
                  </a:lnTo>
                  <a:lnTo>
                    <a:pt x="67157" y="665289"/>
                  </a:lnTo>
                  <a:lnTo>
                    <a:pt x="65163" y="661136"/>
                  </a:lnTo>
                  <a:lnTo>
                    <a:pt x="66319" y="654697"/>
                  </a:lnTo>
                  <a:lnTo>
                    <a:pt x="66852" y="653567"/>
                  </a:lnTo>
                  <a:lnTo>
                    <a:pt x="67195" y="652805"/>
                  </a:lnTo>
                  <a:lnTo>
                    <a:pt x="69494" y="647890"/>
                  </a:lnTo>
                  <a:lnTo>
                    <a:pt x="72326" y="643356"/>
                  </a:lnTo>
                  <a:lnTo>
                    <a:pt x="74320" y="639572"/>
                  </a:lnTo>
                  <a:lnTo>
                    <a:pt x="77495" y="639572"/>
                  </a:lnTo>
                  <a:lnTo>
                    <a:pt x="75488" y="637667"/>
                  </a:lnTo>
                  <a:lnTo>
                    <a:pt x="74320" y="634657"/>
                  </a:lnTo>
                  <a:lnTo>
                    <a:pt x="72326" y="630123"/>
                  </a:lnTo>
                  <a:lnTo>
                    <a:pt x="70319" y="625195"/>
                  </a:lnTo>
                  <a:lnTo>
                    <a:pt x="64325" y="624433"/>
                  </a:lnTo>
                  <a:lnTo>
                    <a:pt x="60325" y="622173"/>
                  </a:lnTo>
                  <a:lnTo>
                    <a:pt x="55156" y="621423"/>
                  </a:lnTo>
                  <a:lnTo>
                    <a:pt x="51155" y="621423"/>
                  </a:lnTo>
                  <a:lnTo>
                    <a:pt x="47155" y="617639"/>
                  </a:lnTo>
                  <a:lnTo>
                    <a:pt x="47155" y="613854"/>
                  </a:lnTo>
                  <a:lnTo>
                    <a:pt x="48323" y="610831"/>
                  </a:lnTo>
                  <a:lnTo>
                    <a:pt x="49161" y="608190"/>
                  </a:lnTo>
                  <a:lnTo>
                    <a:pt x="49161" y="605142"/>
                  </a:lnTo>
                  <a:lnTo>
                    <a:pt x="46329" y="600621"/>
                  </a:lnTo>
                  <a:lnTo>
                    <a:pt x="44323" y="598728"/>
                  </a:lnTo>
                  <a:lnTo>
                    <a:pt x="43154" y="595693"/>
                  </a:lnTo>
                  <a:lnTo>
                    <a:pt x="44323" y="595693"/>
                  </a:lnTo>
                  <a:lnTo>
                    <a:pt x="45161" y="593051"/>
                  </a:lnTo>
                  <a:lnTo>
                    <a:pt x="58331" y="593051"/>
                  </a:lnTo>
                  <a:lnTo>
                    <a:pt x="61163" y="593801"/>
                  </a:lnTo>
                  <a:lnTo>
                    <a:pt x="63157" y="594931"/>
                  </a:lnTo>
                  <a:lnTo>
                    <a:pt x="68326" y="593051"/>
                  </a:lnTo>
                  <a:lnTo>
                    <a:pt x="69049" y="591159"/>
                  </a:lnTo>
                  <a:lnTo>
                    <a:pt x="69494" y="590029"/>
                  </a:lnTo>
                  <a:lnTo>
                    <a:pt x="70319" y="588137"/>
                  </a:lnTo>
                  <a:lnTo>
                    <a:pt x="68326" y="585482"/>
                  </a:lnTo>
                  <a:lnTo>
                    <a:pt x="61163" y="580567"/>
                  </a:lnTo>
                  <a:lnTo>
                    <a:pt x="55156" y="577545"/>
                  </a:lnTo>
                  <a:lnTo>
                    <a:pt x="50330" y="572998"/>
                  </a:lnTo>
                  <a:lnTo>
                    <a:pt x="48374" y="569976"/>
                  </a:lnTo>
                  <a:lnTo>
                    <a:pt x="47155" y="568096"/>
                  </a:lnTo>
                  <a:lnTo>
                    <a:pt x="43154" y="567334"/>
                  </a:lnTo>
                  <a:lnTo>
                    <a:pt x="39166" y="568096"/>
                  </a:lnTo>
                  <a:lnTo>
                    <a:pt x="31991" y="571868"/>
                  </a:lnTo>
                  <a:lnTo>
                    <a:pt x="27165" y="575640"/>
                  </a:lnTo>
                  <a:lnTo>
                    <a:pt x="23164" y="582460"/>
                  </a:lnTo>
                  <a:lnTo>
                    <a:pt x="20002" y="584339"/>
                  </a:lnTo>
                  <a:lnTo>
                    <a:pt x="17995" y="583590"/>
                  </a:lnTo>
                  <a:lnTo>
                    <a:pt x="13169" y="580567"/>
                  </a:lnTo>
                  <a:lnTo>
                    <a:pt x="9994" y="572998"/>
                  </a:lnTo>
                  <a:lnTo>
                    <a:pt x="11163" y="568096"/>
                  </a:lnTo>
                  <a:lnTo>
                    <a:pt x="13995" y="563549"/>
                  </a:lnTo>
                  <a:lnTo>
                    <a:pt x="19164" y="559765"/>
                  </a:lnTo>
                  <a:lnTo>
                    <a:pt x="23164" y="560527"/>
                  </a:lnTo>
                  <a:lnTo>
                    <a:pt x="24295" y="559765"/>
                  </a:lnTo>
                  <a:lnTo>
                    <a:pt x="25996" y="558634"/>
                  </a:lnTo>
                  <a:lnTo>
                    <a:pt x="31165" y="554088"/>
                  </a:lnTo>
                  <a:lnTo>
                    <a:pt x="35166" y="548424"/>
                  </a:lnTo>
                  <a:lnTo>
                    <a:pt x="38328" y="539724"/>
                  </a:lnTo>
                  <a:lnTo>
                    <a:pt x="38328" y="529132"/>
                  </a:lnTo>
                  <a:lnTo>
                    <a:pt x="35166" y="527240"/>
                  </a:lnTo>
                  <a:lnTo>
                    <a:pt x="34328" y="524598"/>
                  </a:lnTo>
                  <a:lnTo>
                    <a:pt x="34328" y="518922"/>
                  </a:lnTo>
                  <a:lnTo>
                    <a:pt x="36322" y="518922"/>
                  </a:lnTo>
                  <a:lnTo>
                    <a:pt x="41160" y="517791"/>
                  </a:lnTo>
                  <a:lnTo>
                    <a:pt x="46329" y="517791"/>
                  </a:lnTo>
                  <a:lnTo>
                    <a:pt x="50330" y="515137"/>
                  </a:lnTo>
                  <a:lnTo>
                    <a:pt x="52324" y="512102"/>
                  </a:lnTo>
                  <a:lnTo>
                    <a:pt x="52324" y="508330"/>
                  </a:lnTo>
                  <a:lnTo>
                    <a:pt x="54330" y="507568"/>
                  </a:lnTo>
                  <a:lnTo>
                    <a:pt x="58331" y="507568"/>
                  </a:lnTo>
                  <a:lnTo>
                    <a:pt x="64325" y="509460"/>
                  </a:lnTo>
                  <a:lnTo>
                    <a:pt x="67157" y="510222"/>
                  </a:lnTo>
                  <a:lnTo>
                    <a:pt x="71488" y="510222"/>
                  </a:lnTo>
                  <a:lnTo>
                    <a:pt x="73494" y="508330"/>
                  </a:lnTo>
                  <a:lnTo>
                    <a:pt x="74320" y="504558"/>
                  </a:lnTo>
                  <a:lnTo>
                    <a:pt x="73494" y="503796"/>
                  </a:lnTo>
                  <a:lnTo>
                    <a:pt x="70319" y="503796"/>
                  </a:lnTo>
                  <a:lnTo>
                    <a:pt x="70319" y="507568"/>
                  </a:lnTo>
                  <a:lnTo>
                    <a:pt x="67157" y="507568"/>
                  </a:lnTo>
                  <a:lnTo>
                    <a:pt x="64325" y="504558"/>
                  </a:lnTo>
                  <a:lnTo>
                    <a:pt x="60325" y="503796"/>
                  </a:lnTo>
                  <a:lnTo>
                    <a:pt x="48323" y="503796"/>
                  </a:lnTo>
                  <a:lnTo>
                    <a:pt x="47155" y="506437"/>
                  </a:lnTo>
                  <a:lnTo>
                    <a:pt x="47155" y="512102"/>
                  </a:lnTo>
                  <a:lnTo>
                    <a:pt x="45161" y="515137"/>
                  </a:lnTo>
                  <a:lnTo>
                    <a:pt x="41160" y="515137"/>
                  </a:lnTo>
                  <a:lnTo>
                    <a:pt x="34328" y="515899"/>
                  </a:lnTo>
                  <a:lnTo>
                    <a:pt x="29997" y="518922"/>
                  </a:lnTo>
                  <a:lnTo>
                    <a:pt x="29159" y="520801"/>
                  </a:lnTo>
                  <a:lnTo>
                    <a:pt x="29159" y="524598"/>
                  </a:lnTo>
                  <a:lnTo>
                    <a:pt x="34328" y="531025"/>
                  </a:lnTo>
                  <a:lnTo>
                    <a:pt x="36322" y="534809"/>
                  </a:lnTo>
                  <a:lnTo>
                    <a:pt x="36322" y="539724"/>
                  </a:lnTo>
                  <a:lnTo>
                    <a:pt x="33159" y="547293"/>
                  </a:lnTo>
                  <a:lnTo>
                    <a:pt x="27990" y="552958"/>
                  </a:lnTo>
                  <a:lnTo>
                    <a:pt x="25158" y="555993"/>
                  </a:lnTo>
                  <a:lnTo>
                    <a:pt x="20002" y="555993"/>
                  </a:lnTo>
                  <a:lnTo>
                    <a:pt x="16002" y="556742"/>
                  </a:lnTo>
                  <a:lnTo>
                    <a:pt x="13169" y="560527"/>
                  </a:lnTo>
                  <a:lnTo>
                    <a:pt x="8001" y="562406"/>
                  </a:lnTo>
                  <a:lnTo>
                    <a:pt x="7162" y="569226"/>
                  </a:lnTo>
                  <a:lnTo>
                    <a:pt x="7162" y="572998"/>
                  </a:lnTo>
                  <a:lnTo>
                    <a:pt x="9169" y="577545"/>
                  </a:lnTo>
                  <a:lnTo>
                    <a:pt x="13995" y="583590"/>
                  </a:lnTo>
                  <a:lnTo>
                    <a:pt x="17170" y="585482"/>
                  </a:lnTo>
                  <a:lnTo>
                    <a:pt x="20002" y="586232"/>
                  </a:lnTo>
                  <a:lnTo>
                    <a:pt x="23990" y="584339"/>
                  </a:lnTo>
                  <a:lnTo>
                    <a:pt x="31991" y="576795"/>
                  </a:lnTo>
                  <a:lnTo>
                    <a:pt x="37160" y="571106"/>
                  </a:lnTo>
                  <a:lnTo>
                    <a:pt x="43154" y="569976"/>
                  </a:lnTo>
                  <a:lnTo>
                    <a:pt x="45161" y="569976"/>
                  </a:lnTo>
                  <a:lnTo>
                    <a:pt x="46329" y="571106"/>
                  </a:lnTo>
                  <a:lnTo>
                    <a:pt x="47155" y="573760"/>
                  </a:lnTo>
                  <a:lnTo>
                    <a:pt x="51155" y="577545"/>
                  </a:lnTo>
                  <a:lnTo>
                    <a:pt x="58331" y="582460"/>
                  </a:lnTo>
                  <a:lnTo>
                    <a:pt x="64325" y="586232"/>
                  </a:lnTo>
                  <a:lnTo>
                    <a:pt x="66319" y="587387"/>
                  </a:lnTo>
                  <a:lnTo>
                    <a:pt x="66319" y="589267"/>
                  </a:lnTo>
                  <a:lnTo>
                    <a:pt x="65163" y="590029"/>
                  </a:lnTo>
                  <a:lnTo>
                    <a:pt x="61163" y="591159"/>
                  </a:lnTo>
                  <a:lnTo>
                    <a:pt x="58331" y="591159"/>
                  </a:lnTo>
                  <a:lnTo>
                    <a:pt x="53162" y="590029"/>
                  </a:lnTo>
                  <a:lnTo>
                    <a:pt x="47155" y="590029"/>
                  </a:lnTo>
                  <a:lnTo>
                    <a:pt x="41160" y="591159"/>
                  </a:lnTo>
                  <a:lnTo>
                    <a:pt x="40322" y="593801"/>
                  </a:lnTo>
                  <a:lnTo>
                    <a:pt x="38328" y="595693"/>
                  </a:lnTo>
                  <a:lnTo>
                    <a:pt x="41160" y="598728"/>
                  </a:lnTo>
                  <a:lnTo>
                    <a:pt x="46329" y="604393"/>
                  </a:lnTo>
                  <a:lnTo>
                    <a:pt x="47155" y="607047"/>
                  </a:lnTo>
                  <a:lnTo>
                    <a:pt x="46329" y="608939"/>
                  </a:lnTo>
                  <a:lnTo>
                    <a:pt x="45161" y="612711"/>
                  </a:lnTo>
                  <a:lnTo>
                    <a:pt x="44323" y="616496"/>
                  </a:lnTo>
                  <a:lnTo>
                    <a:pt x="46329" y="619531"/>
                  </a:lnTo>
                  <a:lnTo>
                    <a:pt x="49161" y="622173"/>
                  </a:lnTo>
                  <a:lnTo>
                    <a:pt x="54330" y="624433"/>
                  </a:lnTo>
                  <a:lnTo>
                    <a:pt x="59156" y="624433"/>
                  </a:lnTo>
                  <a:lnTo>
                    <a:pt x="62318" y="625195"/>
                  </a:lnTo>
                  <a:lnTo>
                    <a:pt x="67157" y="628992"/>
                  </a:lnTo>
                  <a:lnTo>
                    <a:pt x="70319" y="632764"/>
                  </a:lnTo>
                  <a:lnTo>
                    <a:pt x="70319" y="640334"/>
                  </a:lnTo>
                  <a:lnTo>
                    <a:pt x="69494" y="643356"/>
                  </a:lnTo>
                  <a:lnTo>
                    <a:pt x="64325" y="651675"/>
                  </a:lnTo>
                  <a:lnTo>
                    <a:pt x="62318" y="652805"/>
                  </a:lnTo>
                  <a:lnTo>
                    <a:pt x="60325" y="652805"/>
                  </a:lnTo>
                  <a:lnTo>
                    <a:pt x="55156" y="650925"/>
                  </a:lnTo>
                  <a:lnTo>
                    <a:pt x="53162" y="651675"/>
                  </a:lnTo>
                  <a:lnTo>
                    <a:pt x="52324" y="654697"/>
                  </a:lnTo>
                  <a:lnTo>
                    <a:pt x="53162" y="657339"/>
                  </a:lnTo>
                  <a:lnTo>
                    <a:pt x="54330" y="654697"/>
                  </a:lnTo>
                  <a:lnTo>
                    <a:pt x="55156" y="653567"/>
                  </a:lnTo>
                  <a:lnTo>
                    <a:pt x="57162" y="653567"/>
                  </a:lnTo>
                  <a:lnTo>
                    <a:pt x="60325" y="654697"/>
                  </a:lnTo>
                  <a:lnTo>
                    <a:pt x="62318" y="655459"/>
                  </a:lnTo>
                  <a:lnTo>
                    <a:pt x="63157" y="660374"/>
                  </a:lnTo>
                  <a:lnTo>
                    <a:pt x="63157" y="663016"/>
                  </a:lnTo>
                  <a:lnTo>
                    <a:pt x="67157" y="667181"/>
                  </a:lnTo>
                  <a:lnTo>
                    <a:pt x="71488" y="669061"/>
                  </a:lnTo>
                  <a:lnTo>
                    <a:pt x="77495" y="669061"/>
                  </a:lnTo>
                  <a:lnTo>
                    <a:pt x="81483" y="666038"/>
                  </a:lnTo>
                  <a:lnTo>
                    <a:pt x="85483" y="665289"/>
                  </a:lnTo>
                  <a:lnTo>
                    <a:pt x="88315" y="665289"/>
                  </a:lnTo>
                  <a:lnTo>
                    <a:pt x="90322" y="667181"/>
                  </a:lnTo>
                  <a:lnTo>
                    <a:pt x="92316" y="671728"/>
                  </a:lnTo>
                  <a:lnTo>
                    <a:pt x="92316" y="673608"/>
                  </a:lnTo>
                  <a:lnTo>
                    <a:pt x="92760" y="673608"/>
                  </a:lnTo>
                  <a:lnTo>
                    <a:pt x="93484" y="676630"/>
                  </a:lnTo>
                  <a:lnTo>
                    <a:pt x="91490" y="677824"/>
                  </a:lnTo>
                  <a:lnTo>
                    <a:pt x="91490" y="677392"/>
                  </a:lnTo>
                  <a:lnTo>
                    <a:pt x="90322" y="678522"/>
                  </a:lnTo>
                  <a:lnTo>
                    <a:pt x="89484" y="679272"/>
                  </a:lnTo>
                  <a:lnTo>
                    <a:pt x="89484" y="679653"/>
                  </a:lnTo>
                  <a:lnTo>
                    <a:pt x="87490" y="682307"/>
                  </a:lnTo>
                  <a:lnTo>
                    <a:pt x="87490" y="686092"/>
                  </a:lnTo>
                  <a:lnTo>
                    <a:pt x="86321" y="692531"/>
                  </a:lnTo>
                  <a:lnTo>
                    <a:pt x="85483" y="698195"/>
                  </a:lnTo>
                  <a:lnTo>
                    <a:pt x="87490" y="700074"/>
                  </a:lnTo>
                  <a:lnTo>
                    <a:pt x="89484" y="700074"/>
                  </a:lnTo>
                  <a:lnTo>
                    <a:pt x="95491" y="698195"/>
                  </a:lnTo>
                  <a:lnTo>
                    <a:pt x="97485" y="699325"/>
                  </a:lnTo>
                  <a:lnTo>
                    <a:pt x="100317" y="703110"/>
                  </a:lnTo>
                  <a:lnTo>
                    <a:pt x="100317" y="706132"/>
                  </a:lnTo>
                  <a:lnTo>
                    <a:pt x="97485" y="708774"/>
                  </a:lnTo>
                  <a:lnTo>
                    <a:pt x="96316" y="711822"/>
                  </a:lnTo>
                  <a:lnTo>
                    <a:pt x="95491" y="715594"/>
                  </a:lnTo>
                  <a:lnTo>
                    <a:pt x="93484" y="716343"/>
                  </a:lnTo>
                  <a:lnTo>
                    <a:pt x="93484" y="719366"/>
                  </a:lnTo>
                  <a:lnTo>
                    <a:pt x="94322" y="723163"/>
                  </a:lnTo>
                  <a:lnTo>
                    <a:pt x="97485" y="725805"/>
                  </a:lnTo>
                  <a:lnTo>
                    <a:pt x="99491" y="726935"/>
                  </a:lnTo>
                  <a:lnTo>
                    <a:pt x="104813" y="726935"/>
                  </a:lnTo>
                  <a:lnTo>
                    <a:pt x="109486" y="725805"/>
                  </a:lnTo>
                  <a:lnTo>
                    <a:pt x="113487" y="725805"/>
                  </a:lnTo>
                  <a:lnTo>
                    <a:pt x="115481" y="726935"/>
                  </a:lnTo>
                  <a:lnTo>
                    <a:pt x="118821" y="729576"/>
                  </a:lnTo>
                  <a:lnTo>
                    <a:pt x="119646" y="732624"/>
                  </a:lnTo>
                  <a:lnTo>
                    <a:pt x="119646" y="738289"/>
                  </a:lnTo>
                  <a:lnTo>
                    <a:pt x="116814" y="743966"/>
                  </a:lnTo>
                  <a:lnTo>
                    <a:pt x="112814" y="746988"/>
                  </a:lnTo>
                  <a:lnTo>
                    <a:pt x="105486" y="751522"/>
                  </a:lnTo>
                  <a:lnTo>
                    <a:pt x="102323" y="754557"/>
                  </a:lnTo>
                  <a:lnTo>
                    <a:pt x="101485" y="757199"/>
                  </a:lnTo>
                  <a:lnTo>
                    <a:pt x="103479" y="764768"/>
                  </a:lnTo>
                  <a:lnTo>
                    <a:pt x="106819" y="772325"/>
                  </a:lnTo>
                  <a:lnTo>
                    <a:pt x="108813" y="777240"/>
                  </a:lnTo>
                  <a:lnTo>
                    <a:pt x="110820" y="783678"/>
                  </a:lnTo>
                  <a:lnTo>
                    <a:pt x="109486" y="787831"/>
                  </a:lnTo>
                  <a:lnTo>
                    <a:pt x="108813" y="790473"/>
                  </a:lnTo>
                  <a:lnTo>
                    <a:pt x="106819" y="793496"/>
                  </a:lnTo>
                  <a:lnTo>
                    <a:pt x="104813" y="796163"/>
                  </a:lnTo>
                  <a:lnTo>
                    <a:pt x="100317" y="797293"/>
                  </a:lnTo>
                  <a:lnTo>
                    <a:pt x="96316" y="798042"/>
                  </a:lnTo>
                  <a:lnTo>
                    <a:pt x="91490" y="798042"/>
                  </a:lnTo>
                  <a:lnTo>
                    <a:pt x="89484" y="798042"/>
                  </a:lnTo>
                  <a:lnTo>
                    <a:pt x="85483" y="798042"/>
                  </a:lnTo>
                  <a:lnTo>
                    <a:pt x="83489" y="801065"/>
                  </a:lnTo>
                  <a:lnTo>
                    <a:pt x="83489" y="804862"/>
                  </a:lnTo>
                  <a:lnTo>
                    <a:pt x="84328" y="809396"/>
                  </a:lnTo>
                  <a:lnTo>
                    <a:pt x="83489" y="810526"/>
                  </a:lnTo>
                  <a:lnTo>
                    <a:pt x="79489" y="810526"/>
                  </a:lnTo>
                  <a:lnTo>
                    <a:pt x="76327" y="809396"/>
                  </a:lnTo>
                  <a:lnTo>
                    <a:pt x="74320" y="809396"/>
                  </a:lnTo>
                  <a:lnTo>
                    <a:pt x="68326" y="811276"/>
                  </a:lnTo>
                  <a:lnTo>
                    <a:pt x="66319" y="816203"/>
                  </a:lnTo>
                  <a:lnTo>
                    <a:pt x="62318" y="818095"/>
                  </a:lnTo>
                  <a:lnTo>
                    <a:pt x="61163" y="819975"/>
                  </a:lnTo>
                  <a:lnTo>
                    <a:pt x="58331" y="820737"/>
                  </a:lnTo>
                  <a:lnTo>
                    <a:pt x="56324" y="822629"/>
                  </a:lnTo>
                  <a:lnTo>
                    <a:pt x="55156" y="824509"/>
                  </a:lnTo>
                  <a:lnTo>
                    <a:pt x="54330" y="827544"/>
                  </a:lnTo>
                  <a:lnTo>
                    <a:pt x="58331" y="835113"/>
                  </a:lnTo>
                  <a:lnTo>
                    <a:pt x="59156" y="838898"/>
                  </a:lnTo>
                  <a:lnTo>
                    <a:pt x="59156" y="840028"/>
                  </a:lnTo>
                  <a:lnTo>
                    <a:pt x="59156" y="840778"/>
                  </a:lnTo>
                  <a:lnTo>
                    <a:pt x="58331" y="841921"/>
                  </a:lnTo>
                  <a:lnTo>
                    <a:pt x="58483" y="841921"/>
                  </a:lnTo>
                  <a:lnTo>
                    <a:pt x="55156" y="847598"/>
                  </a:lnTo>
                  <a:lnTo>
                    <a:pt x="54330" y="851369"/>
                  </a:lnTo>
                  <a:lnTo>
                    <a:pt x="54330" y="853262"/>
                  </a:lnTo>
                  <a:lnTo>
                    <a:pt x="52324" y="855903"/>
                  </a:lnTo>
                  <a:lnTo>
                    <a:pt x="48323" y="858939"/>
                  </a:lnTo>
                  <a:lnTo>
                    <a:pt x="45161" y="863473"/>
                  </a:lnTo>
                  <a:lnTo>
                    <a:pt x="44323" y="866508"/>
                  </a:lnTo>
                  <a:lnTo>
                    <a:pt x="45161" y="870292"/>
                  </a:lnTo>
                  <a:lnTo>
                    <a:pt x="47155" y="871423"/>
                  </a:lnTo>
                  <a:lnTo>
                    <a:pt x="53162" y="872172"/>
                  </a:lnTo>
                  <a:lnTo>
                    <a:pt x="62318" y="872172"/>
                  </a:lnTo>
                  <a:lnTo>
                    <a:pt x="64325" y="873302"/>
                  </a:lnTo>
                  <a:lnTo>
                    <a:pt x="66319" y="877849"/>
                  </a:lnTo>
                  <a:lnTo>
                    <a:pt x="64325" y="879741"/>
                  </a:lnTo>
                  <a:lnTo>
                    <a:pt x="62318" y="878992"/>
                  </a:lnTo>
                  <a:lnTo>
                    <a:pt x="60325" y="877849"/>
                  </a:lnTo>
                  <a:lnTo>
                    <a:pt x="58331" y="877100"/>
                  </a:lnTo>
                  <a:lnTo>
                    <a:pt x="51155" y="877849"/>
                  </a:lnTo>
                  <a:lnTo>
                    <a:pt x="43154" y="877849"/>
                  </a:lnTo>
                  <a:lnTo>
                    <a:pt x="40322" y="880872"/>
                  </a:lnTo>
                  <a:lnTo>
                    <a:pt x="39166" y="881634"/>
                  </a:lnTo>
                  <a:lnTo>
                    <a:pt x="39166" y="883526"/>
                  </a:lnTo>
                  <a:lnTo>
                    <a:pt x="41160" y="887310"/>
                  </a:lnTo>
                  <a:lnTo>
                    <a:pt x="44323" y="889203"/>
                  </a:lnTo>
                  <a:lnTo>
                    <a:pt x="45161" y="890333"/>
                  </a:lnTo>
                  <a:lnTo>
                    <a:pt x="48323" y="892975"/>
                  </a:lnTo>
                  <a:lnTo>
                    <a:pt x="49161" y="894867"/>
                  </a:lnTo>
                  <a:lnTo>
                    <a:pt x="49161" y="896759"/>
                  </a:lnTo>
                  <a:lnTo>
                    <a:pt x="48323" y="897902"/>
                  </a:lnTo>
                  <a:lnTo>
                    <a:pt x="46329" y="898652"/>
                  </a:lnTo>
                  <a:lnTo>
                    <a:pt x="45161" y="899795"/>
                  </a:lnTo>
                  <a:lnTo>
                    <a:pt x="43154" y="900544"/>
                  </a:lnTo>
                  <a:lnTo>
                    <a:pt x="40322" y="900544"/>
                  </a:lnTo>
                  <a:lnTo>
                    <a:pt x="38328" y="901674"/>
                  </a:lnTo>
                  <a:lnTo>
                    <a:pt x="36334" y="901674"/>
                  </a:lnTo>
                  <a:lnTo>
                    <a:pt x="34328" y="902436"/>
                  </a:lnTo>
                  <a:lnTo>
                    <a:pt x="33159" y="904316"/>
                  </a:lnTo>
                  <a:lnTo>
                    <a:pt x="33159" y="909243"/>
                  </a:lnTo>
                  <a:lnTo>
                    <a:pt x="34328" y="911136"/>
                  </a:lnTo>
                  <a:lnTo>
                    <a:pt x="37160" y="914158"/>
                  </a:lnTo>
                  <a:lnTo>
                    <a:pt x="40322" y="917930"/>
                  </a:lnTo>
                  <a:lnTo>
                    <a:pt x="41160" y="919835"/>
                  </a:lnTo>
                  <a:lnTo>
                    <a:pt x="41160" y="922477"/>
                  </a:lnTo>
                  <a:lnTo>
                    <a:pt x="42329" y="924369"/>
                  </a:lnTo>
                  <a:lnTo>
                    <a:pt x="42329" y="925499"/>
                  </a:lnTo>
                  <a:lnTo>
                    <a:pt x="42329" y="941400"/>
                  </a:lnTo>
                  <a:lnTo>
                    <a:pt x="40322" y="943279"/>
                  </a:lnTo>
                  <a:lnTo>
                    <a:pt x="36334" y="943279"/>
                  </a:lnTo>
                  <a:lnTo>
                    <a:pt x="35166" y="942530"/>
                  </a:lnTo>
                  <a:lnTo>
                    <a:pt x="33159" y="942530"/>
                  </a:lnTo>
                  <a:lnTo>
                    <a:pt x="31165" y="941400"/>
                  </a:lnTo>
                  <a:lnTo>
                    <a:pt x="25996" y="939507"/>
                  </a:lnTo>
                  <a:lnTo>
                    <a:pt x="25158" y="938745"/>
                  </a:lnTo>
                  <a:lnTo>
                    <a:pt x="21996" y="938745"/>
                  </a:lnTo>
                  <a:lnTo>
                    <a:pt x="20002" y="939507"/>
                  </a:lnTo>
                  <a:lnTo>
                    <a:pt x="17995" y="941400"/>
                  </a:lnTo>
                  <a:lnTo>
                    <a:pt x="17170" y="943279"/>
                  </a:lnTo>
                  <a:lnTo>
                    <a:pt x="15163" y="946302"/>
                  </a:lnTo>
                  <a:lnTo>
                    <a:pt x="13995" y="950099"/>
                  </a:lnTo>
                  <a:lnTo>
                    <a:pt x="12001" y="953122"/>
                  </a:lnTo>
                  <a:lnTo>
                    <a:pt x="12001" y="958786"/>
                  </a:lnTo>
                  <a:lnTo>
                    <a:pt x="13169" y="959535"/>
                  </a:lnTo>
                  <a:lnTo>
                    <a:pt x="13995" y="960691"/>
                  </a:lnTo>
                  <a:lnTo>
                    <a:pt x="17995" y="963333"/>
                  </a:lnTo>
                  <a:lnTo>
                    <a:pt x="19164" y="964463"/>
                  </a:lnTo>
                  <a:lnTo>
                    <a:pt x="23164" y="964463"/>
                  </a:lnTo>
                  <a:lnTo>
                    <a:pt x="24003" y="963333"/>
                  </a:lnTo>
                  <a:lnTo>
                    <a:pt x="31991" y="963333"/>
                  </a:lnTo>
                  <a:lnTo>
                    <a:pt x="34328" y="964463"/>
                  </a:lnTo>
                  <a:lnTo>
                    <a:pt x="36334" y="966355"/>
                  </a:lnTo>
                  <a:lnTo>
                    <a:pt x="38328" y="967105"/>
                  </a:lnTo>
                  <a:lnTo>
                    <a:pt x="40322" y="968235"/>
                  </a:lnTo>
                  <a:lnTo>
                    <a:pt x="43154" y="968997"/>
                  </a:lnTo>
                  <a:lnTo>
                    <a:pt x="45161" y="968997"/>
                  </a:lnTo>
                  <a:lnTo>
                    <a:pt x="47155" y="970140"/>
                  </a:lnTo>
                  <a:lnTo>
                    <a:pt x="51155" y="968997"/>
                  </a:lnTo>
                  <a:lnTo>
                    <a:pt x="53162" y="970140"/>
                  </a:lnTo>
                  <a:lnTo>
                    <a:pt x="54330" y="970140"/>
                  </a:lnTo>
                  <a:lnTo>
                    <a:pt x="55156" y="970902"/>
                  </a:lnTo>
                  <a:lnTo>
                    <a:pt x="55156" y="980351"/>
                  </a:lnTo>
                  <a:lnTo>
                    <a:pt x="54330" y="983373"/>
                  </a:lnTo>
                  <a:lnTo>
                    <a:pt x="53162" y="986015"/>
                  </a:lnTo>
                  <a:lnTo>
                    <a:pt x="53162" y="987158"/>
                  </a:lnTo>
                  <a:lnTo>
                    <a:pt x="52324" y="989037"/>
                  </a:lnTo>
                  <a:lnTo>
                    <a:pt x="51155" y="989037"/>
                  </a:lnTo>
                  <a:lnTo>
                    <a:pt x="50330" y="989799"/>
                  </a:lnTo>
                  <a:lnTo>
                    <a:pt x="50330" y="990942"/>
                  </a:lnTo>
                  <a:lnTo>
                    <a:pt x="49161" y="991704"/>
                  </a:lnTo>
                  <a:lnTo>
                    <a:pt x="48323" y="992835"/>
                  </a:lnTo>
                  <a:lnTo>
                    <a:pt x="48323" y="994714"/>
                  </a:lnTo>
                  <a:lnTo>
                    <a:pt x="49161" y="996607"/>
                  </a:lnTo>
                  <a:lnTo>
                    <a:pt x="49161" y="1001534"/>
                  </a:lnTo>
                  <a:lnTo>
                    <a:pt x="48323" y="1002284"/>
                  </a:lnTo>
                  <a:lnTo>
                    <a:pt x="45161" y="1007198"/>
                  </a:lnTo>
                  <a:lnTo>
                    <a:pt x="44323" y="1007948"/>
                  </a:lnTo>
                  <a:lnTo>
                    <a:pt x="44323" y="1009840"/>
                  </a:lnTo>
                  <a:lnTo>
                    <a:pt x="44323" y="1012875"/>
                  </a:lnTo>
                  <a:lnTo>
                    <a:pt x="45161" y="1015517"/>
                  </a:lnTo>
                  <a:lnTo>
                    <a:pt x="43154" y="1017409"/>
                  </a:lnTo>
                  <a:lnTo>
                    <a:pt x="42329" y="1021181"/>
                  </a:lnTo>
                  <a:lnTo>
                    <a:pt x="44323" y="1024229"/>
                  </a:lnTo>
                  <a:lnTo>
                    <a:pt x="45161" y="1026871"/>
                  </a:lnTo>
                  <a:lnTo>
                    <a:pt x="46329" y="1028750"/>
                  </a:lnTo>
                  <a:lnTo>
                    <a:pt x="45161" y="1031773"/>
                  </a:lnTo>
                  <a:lnTo>
                    <a:pt x="44323" y="1032548"/>
                  </a:lnTo>
                  <a:lnTo>
                    <a:pt x="40322" y="1034808"/>
                  </a:lnTo>
                  <a:lnTo>
                    <a:pt x="35166" y="1038593"/>
                  </a:lnTo>
                  <a:lnTo>
                    <a:pt x="31991" y="1039342"/>
                  </a:lnTo>
                  <a:lnTo>
                    <a:pt x="31165" y="1040472"/>
                  </a:lnTo>
                  <a:lnTo>
                    <a:pt x="31165" y="1044270"/>
                  </a:lnTo>
                  <a:lnTo>
                    <a:pt x="31991" y="1045032"/>
                  </a:lnTo>
                  <a:lnTo>
                    <a:pt x="34328" y="1048042"/>
                  </a:lnTo>
                  <a:lnTo>
                    <a:pt x="34328" y="1050696"/>
                  </a:lnTo>
                  <a:lnTo>
                    <a:pt x="35166" y="1054481"/>
                  </a:lnTo>
                  <a:lnTo>
                    <a:pt x="35166" y="1057503"/>
                  </a:lnTo>
                  <a:lnTo>
                    <a:pt x="34328" y="1059395"/>
                  </a:lnTo>
                  <a:lnTo>
                    <a:pt x="31991" y="1059395"/>
                  </a:lnTo>
                  <a:lnTo>
                    <a:pt x="31165" y="1058265"/>
                  </a:lnTo>
                  <a:lnTo>
                    <a:pt x="29997" y="1057503"/>
                  </a:lnTo>
                  <a:lnTo>
                    <a:pt x="29159" y="1056373"/>
                  </a:lnTo>
                  <a:lnTo>
                    <a:pt x="29159" y="1052576"/>
                  </a:lnTo>
                  <a:lnTo>
                    <a:pt x="27495" y="1048804"/>
                  </a:lnTo>
                  <a:lnTo>
                    <a:pt x="27165" y="1048042"/>
                  </a:lnTo>
                  <a:lnTo>
                    <a:pt x="25996" y="1048042"/>
                  </a:lnTo>
                  <a:lnTo>
                    <a:pt x="23164" y="1046911"/>
                  </a:lnTo>
                  <a:lnTo>
                    <a:pt x="21158" y="1048042"/>
                  </a:lnTo>
                  <a:lnTo>
                    <a:pt x="20002" y="1048804"/>
                  </a:lnTo>
                  <a:lnTo>
                    <a:pt x="19164" y="1050696"/>
                  </a:lnTo>
                  <a:lnTo>
                    <a:pt x="17170" y="1053731"/>
                  </a:lnTo>
                  <a:lnTo>
                    <a:pt x="15163" y="1055611"/>
                  </a:lnTo>
                  <a:lnTo>
                    <a:pt x="15163" y="1057503"/>
                  </a:lnTo>
                  <a:lnTo>
                    <a:pt x="13995" y="1060145"/>
                  </a:lnTo>
                  <a:lnTo>
                    <a:pt x="15163" y="1062037"/>
                  </a:lnTo>
                  <a:lnTo>
                    <a:pt x="16002" y="1063167"/>
                  </a:lnTo>
                  <a:lnTo>
                    <a:pt x="17170" y="1063942"/>
                  </a:lnTo>
                  <a:lnTo>
                    <a:pt x="19164" y="1066965"/>
                  </a:lnTo>
                  <a:lnTo>
                    <a:pt x="23164" y="1072629"/>
                  </a:lnTo>
                  <a:lnTo>
                    <a:pt x="23990" y="1073378"/>
                  </a:lnTo>
                  <a:lnTo>
                    <a:pt x="23990" y="1076413"/>
                  </a:lnTo>
                  <a:lnTo>
                    <a:pt x="23164" y="1077556"/>
                  </a:lnTo>
                  <a:lnTo>
                    <a:pt x="21996" y="1078306"/>
                  </a:lnTo>
                  <a:lnTo>
                    <a:pt x="21158" y="1079436"/>
                  </a:lnTo>
                  <a:lnTo>
                    <a:pt x="19164" y="1081328"/>
                  </a:lnTo>
                  <a:lnTo>
                    <a:pt x="15163" y="1083221"/>
                  </a:lnTo>
                  <a:lnTo>
                    <a:pt x="5168" y="1090790"/>
                  </a:lnTo>
                  <a:lnTo>
                    <a:pt x="5168" y="1091539"/>
                  </a:lnTo>
                  <a:lnTo>
                    <a:pt x="4000" y="1092669"/>
                  </a:lnTo>
                  <a:lnTo>
                    <a:pt x="4000" y="1093431"/>
                  </a:lnTo>
                  <a:lnTo>
                    <a:pt x="7162" y="1096467"/>
                  </a:lnTo>
                  <a:lnTo>
                    <a:pt x="9994" y="1097216"/>
                  </a:lnTo>
                  <a:lnTo>
                    <a:pt x="12001" y="1098359"/>
                  </a:lnTo>
                  <a:lnTo>
                    <a:pt x="12001" y="1099108"/>
                  </a:lnTo>
                  <a:lnTo>
                    <a:pt x="11163" y="1100239"/>
                  </a:lnTo>
                  <a:lnTo>
                    <a:pt x="9994" y="1101001"/>
                  </a:lnTo>
                  <a:lnTo>
                    <a:pt x="7162" y="1102131"/>
                  </a:lnTo>
                  <a:lnTo>
                    <a:pt x="4000" y="1104023"/>
                  </a:lnTo>
                  <a:lnTo>
                    <a:pt x="1168" y="1107808"/>
                  </a:lnTo>
                  <a:lnTo>
                    <a:pt x="0" y="1110449"/>
                  </a:lnTo>
                  <a:lnTo>
                    <a:pt x="1168" y="1117269"/>
                  </a:lnTo>
                  <a:lnTo>
                    <a:pt x="1993" y="1121041"/>
                  </a:lnTo>
                  <a:lnTo>
                    <a:pt x="3162" y="1122172"/>
                  </a:lnTo>
                  <a:lnTo>
                    <a:pt x="7162" y="1122172"/>
                  </a:lnTo>
                  <a:lnTo>
                    <a:pt x="8572" y="1120292"/>
                  </a:lnTo>
                  <a:lnTo>
                    <a:pt x="9994" y="1118400"/>
                  </a:lnTo>
                  <a:lnTo>
                    <a:pt x="12001" y="1115377"/>
                  </a:lnTo>
                  <a:lnTo>
                    <a:pt x="13169" y="1115377"/>
                  </a:lnTo>
                  <a:lnTo>
                    <a:pt x="15163" y="1114234"/>
                  </a:lnTo>
                  <a:lnTo>
                    <a:pt x="17995" y="1114234"/>
                  </a:lnTo>
                  <a:lnTo>
                    <a:pt x="20002" y="1115377"/>
                  </a:lnTo>
                  <a:lnTo>
                    <a:pt x="23990" y="1115377"/>
                  </a:lnTo>
                  <a:lnTo>
                    <a:pt x="29997" y="1109700"/>
                  </a:lnTo>
                  <a:lnTo>
                    <a:pt x="33159" y="1107808"/>
                  </a:lnTo>
                  <a:lnTo>
                    <a:pt x="37160" y="1106678"/>
                  </a:lnTo>
                  <a:lnTo>
                    <a:pt x="41160" y="1105916"/>
                  </a:lnTo>
                  <a:lnTo>
                    <a:pt x="45161" y="1104785"/>
                  </a:lnTo>
                  <a:lnTo>
                    <a:pt x="49161" y="1104785"/>
                  </a:lnTo>
                  <a:lnTo>
                    <a:pt x="51155" y="1105916"/>
                  </a:lnTo>
                  <a:lnTo>
                    <a:pt x="52324" y="1105916"/>
                  </a:lnTo>
                  <a:lnTo>
                    <a:pt x="53162" y="1107808"/>
                  </a:lnTo>
                  <a:lnTo>
                    <a:pt x="53162" y="1111592"/>
                  </a:lnTo>
                  <a:lnTo>
                    <a:pt x="52514" y="1115377"/>
                  </a:lnTo>
                  <a:lnTo>
                    <a:pt x="52400" y="1117269"/>
                  </a:lnTo>
                  <a:lnTo>
                    <a:pt x="53162" y="1124826"/>
                  </a:lnTo>
                  <a:lnTo>
                    <a:pt x="53162" y="1116507"/>
                  </a:lnTo>
                  <a:lnTo>
                    <a:pt x="54330" y="1111592"/>
                  </a:lnTo>
                  <a:lnTo>
                    <a:pt x="55156" y="1109700"/>
                  </a:lnTo>
                  <a:lnTo>
                    <a:pt x="55156" y="1105916"/>
                  </a:lnTo>
                  <a:lnTo>
                    <a:pt x="54660" y="1104785"/>
                  </a:lnTo>
                  <a:lnTo>
                    <a:pt x="54330" y="1104023"/>
                  </a:lnTo>
                  <a:lnTo>
                    <a:pt x="53162" y="1102880"/>
                  </a:lnTo>
                  <a:lnTo>
                    <a:pt x="52324" y="1102880"/>
                  </a:lnTo>
                  <a:lnTo>
                    <a:pt x="48323" y="1102131"/>
                  </a:lnTo>
                  <a:lnTo>
                    <a:pt x="45161" y="1102880"/>
                  </a:lnTo>
                  <a:lnTo>
                    <a:pt x="41160" y="1104785"/>
                  </a:lnTo>
                  <a:lnTo>
                    <a:pt x="34328" y="1106678"/>
                  </a:lnTo>
                  <a:lnTo>
                    <a:pt x="31991" y="1107808"/>
                  </a:lnTo>
                  <a:lnTo>
                    <a:pt x="29997" y="1107808"/>
                  </a:lnTo>
                  <a:lnTo>
                    <a:pt x="25996" y="1111592"/>
                  </a:lnTo>
                  <a:lnTo>
                    <a:pt x="25996" y="1112342"/>
                  </a:lnTo>
                  <a:lnTo>
                    <a:pt x="23990" y="1114234"/>
                  </a:lnTo>
                  <a:lnTo>
                    <a:pt x="20002" y="1114234"/>
                  </a:lnTo>
                  <a:lnTo>
                    <a:pt x="16002" y="1113472"/>
                  </a:lnTo>
                  <a:lnTo>
                    <a:pt x="12001" y="1113472"/>
                  </a:lnTo>
                  <a:lnTo>
                    <a:pt x="9994" y="1115377"/>
                  </a:lnTo>
                  <a:lnTo>
                    <a:pt x="9169" y="1118400"/>
                  </a:lnTo>
                  <a:lnTo>
                    <a:pt x="7162" y="1119149"/>
                  </a:lnTo>
                  <a:lnTo>
                    <a:pt x="5994" y="1120292"/>
                  </a:lnTo>
                  <a:lnTo>
                    <a:pt x="4000" y="1120292"/>
                  </a:lnTo>
                  <a:lnTo>
                    <a:pt x="3162" y="1119149"/>
                  </a:lnTo>
                  <a:lnTo>
                    <a:pt x="1993" y="1117269"/>
                  </a:lnTo>
                  <a:lnTo>
                    <a:pt x="1168" y="1113472"/>
                  </a:lnTo>
                  <a:lnTo>
                    <a:pt x="1168" y="1110449"/>
                  </a:lnTo>
                  <a:lnTo>
                    <a:pt x="1993" y="1109700"/>
                  </a:lnTo>
                  <a:lnTo>
                    <a:pt x="4000" y="1106678"/>
                  </a:lnTo>
                  <a:lnTo>
                    <a:pt x="8001" y="1104023"/>
                  </a:lnTo>
                  <a:lnTo>
                    <a:pt x="12001" y="1101001"/>
                  </a:lnTo>
                  <a:lnTo>
                    <a:pt x="13169" y="1100239"/>
                  </a:lnTo>
                  <a:lnTo>
                    <a:pt x="13169" y="1096467"/>
                  </a:lnTo>
                  <a:lnTo>
                    <a:pt x="9169" y="1095336"/>
                  </a:lnTo>
                  <a:lnTo>
                    <a:pt x="7162" y="1094574"/>
                  </a:lnTo>
                  <a:lnTo>
                    <a:pt x="5994" y="1092669"/>
                  </a:lnTo>
                  <a:lnTo>
                    <a:pt x="5994" y="1091539"/>
                  </a:lnTo>
                  <a:lnTo>
                    <a:pt x="8001" y="1089647"/>
                  </a:lnTo>
                  <a:lnTo>
                    <a:pt x="15163" y="1085126"/>
                  </a:lnTo>
                  <a:lnTo>
                    <a:pt x="20002" y="1081328"/>
                  </a:lnTo>
                  <a:lnTo>
                    <a:pt x="23164" y="1080198"/>
                  </a:lnTo>
                  <a:lnTo>
                    <a:pt x="23990" y="1078306"/>
                  </a:lnTo>
                  <a:lnTo>
                    <a:pt x="25158" y="1076413"/>
                  </a:lnTo>
                  <a:lnTo>
                    <a:pt x="25158" y="1073378"/>
                  </a:lnTo>
                  <a:lnTo>
                    <a:pt x="20002" y="1067714"/>
                  </a:lnTo>
                  <a:lnTo>
                    <a:pt x="17995" y="1063942"/>
                  </a:lnTo>
                  <a:lnTo>
                    <a:pt x="17170" y="1061275"/>
                  </a:lnTo>
                  <a:lnTo>
                    <a:pt x="16002" y="1060145"/>
                  </a:lnTo>
                  <a:lnTo>
                    <a:pt x="16002" y="1056373"/>
                  </a:lnTo>
                  <a:lnTo>
                    <a:pt x="17170" y="1055611"/>
                  </a:lnTo>
                  <a:lnTo>
                    <a:pt x="19164" y="1053731"/>
                  </a:lnTo>
                  <a:lnTo>
                    <a:pt x="21158" y="1050696"/>
                  </a:lnTo>
                  <a:lnTo>
                    <a:pt x="23164" y="1048804"/>
                  </a:lnTo>
                  <a:lnTo>
                    <a:pt x="25996" y="1048804"/>
                  </a:lnTo>
                  <a:lnTo>
                    <a:pt x="27165" y="1049934"/>
                  </a:lnTo>
                  <a:lnTo>
                    <a:pt x="27990" y="1051826"/>
                  </a:lnTo>
                  <a:lnTo>
                    <a:pt x="27990" y="1058265"/>
                  </a:lnTo>
                  <a:lnTo>
                    <a:pt x="31165" y="1061275"/>
                  </a:lnTo>
                  <a:lnTo>
                    <a:pt x="33159" y="1062037"/>
                  </a:lnTo>
                  <a:lnTo>
                    <a:pt x="34328" y="1061275"/>
                  </a:lnTo>
                  <a:lnTo>
                    <a:pt x="35166" y="1061275"/>
                  </a:lnTo>
                  <a:lnTo>
                    <a:pt x="36322" y="1060145"/>
                  </a:lnTo>
                  <a:lnTo>
                    <a:pt x="37160" y="1059395"/>
                  </a:lnTo>
                  <a:lnTo>
                    <a:pt x="37160" y="1053731"/>
                  </a:lnTo>
                  <a:lnTo>
                    <a:pt x="35166" y="1048804"/>
                  </a:lnTo>
                  <a:lnTo>
                    <a:pt x="35166" y="1046911"/>
                  </a:lnTo>
                  <a:lnTo>
                    <a:pt x="34328" y="1045032"/>
                  </a:lnTo>
                  <a:lnTo>
                    <a:pt x="33159" y="1044270"/>
                  </a:lnTo>
                  <a:lnTo>
                    <a:pt x="33159" y="1041234"/>
                  </a:lnTo>
                  <a:lnTo>
                    <a:pt x="36322" y="1039342"/>
                  </a:lnTo>
                  <a:lnTo>
                    <a:pt x="40322" y="1035570"/>
                  </a:lnTo>
                  <a:lnTo>
                    <a:pt x="42329" y="1034808"/>
                  </a:lnTo>
                  <a:lnTo>
                    <a:pt x="46329" y="1032548"/>
                  </a:lnTo>
                  <a:lnTo>
                    <a:pt x="47155" y="1030643"/>
                  </a:lnTo>
                  <a:lnTo>
                    <a:pt x="47155" y="1028001"/>
                  </a:lnTo>
                  <a:lnTo>
                    <a:pt x="45161" y="1023086"/>
                  </a:lnTo>
                  <a:lnTo>
                    <a:pt x="45161" y="1017409"/>
                  </a:lnTo>
                  <a:lnTo>
                    <a:pt x="46329" y="1016660"/>
                  </a:lnTo>
                  <a:lnTo>
                    <a:pt x="46329" y="1009840"/>
                  </a:lnTo>
                  <a:lnTo>
                    <a:pt x="46329" y="1009091"/>
                  </a:lnTo>
                  <a:lnTo>
                    <a:pt x="47155" y="1007948"/>
                  </a:lnTo>
                  <a:lnTo>
                    <a:pt x="46824" y="1007948"/>
                  </a:lnTo>
                  <a:lnTo>
                    <a:pt x="47155" y="1007198"/>
                  </a:lnTo>
                  <a:lnTo>
                    <a:pt x="51155" y="1003427"/>
                  </a:lnTo>
                  <a:lnTo>
                    <a:pt x="51155" y="1000391"/>
                  </a:lnTo>
                  <a:lnTo>
                    <a:pt x="50330" y="999629"/>
                  </a:lnTo>
                  <a:lnTo>
                    <a:pt x="49161" y="994714"/>
                  </a:lnTo>
                  <a:lnTo>
                    <a:pt x="50330" y="993965"/>
                  </a:lnTo>
                  <a:lnTo>
                    <a:pt x="50330" y="992835"/>
                  </a:lnTo>
                  <a:lnTo>
                    <a:pt x="52324" y="989799"/>
                  </a:lnTo>
                  <a:lnTo>
                    <a:pt x="53162" y="989037"/>
                  </a:lnTo>
                  <a:lnTo>
                    <a:pt x="53162" y="987907"/>
                  </a:lnTo>
                  <a:lnTo>
                    <a:pt x="55156" y="985266"/>
                  </a:lnTo>
                  <a:lnTo>
                    <a:pt x="55156" y="982243"/>
                  </a:lnTo>
                  <a:lnTo>
                    <a:pt x="56324" y="979589"/>
                  </a:lnTo>
                  <a:lnTo>
                    <a:pt x="56324" y="975804"/>
                  </a:lnTo>
                  <a:lnTo>
                    <a:pt x="57162" y="972781"/>
                  </a:lnTo>
                  <a:lnTo>
                    <a:pt x="57162" y="972032"/>
                  </a:lnTo>
                  <a:lnTo>
                    <a:pt x="56324" y="970140"/>
                  </a:lnTo>
                  <a:lnTo>
                    <a:pt x="54330" y="968997"/>
                  </a:lnTo>
                  <a:lnTo>
                    <a:pt x="52324" y="968997"/>
                  </a:lnTo>
                  <a:lnTo>
                    <a:pt x="47155" y="968235"/>
                  </a:lnTo>
                  <a:lnTo>
                    <a:pt x="44323" y="968235"/>
                  </a:lnTo>
                  <a:lnTo>
                    <a:pt x="41160" y="967105"/>
                  </a:lnTo>
                  <a:lnTo>
                    <a:pt x="38328" y="965212"/>
                  </a:lnTo>
                  <a:lnTo>
                    <a:pt x="35166" y="963333"/>
                  </a:lnTo>
                  <a:lnTo>
                    <a:pt x="31991" y="962571"/>
                  </a:lnTo>
                  <a:lnTo>
                    <a:pt x="31165" y="962571"/>
                  </a:lnTo>
                  <a:lnTo>
                    <a:pt x="29159" y="961440"/>
                  </a:lnTo>
                  <a:lnTo>
                    <a:pt x="25996" y="961440"/>
                  </a:lnTo>
                  <a:lnTo>
                    <a:pt x="24003" y="962571"/>
                  </a:lnTo>
                  <a:lnTo>
                    <a:pt x="21996" y="963333"/>
                  </a:lnTo>
                  <a:lnTo>
                    <a:pt x="20002" y="963333"/>
                  </a:lnTo>
                  <a:lnTo>
                    <a:pt x="19164" y="962571"/>
                  </a:lnTo>
                  <a:lnTo>
                    <a:pt x="13995" y="959535"/>
                  </a:lnTo>
                  <a:lnTo>
                    <a:pt x="13995" y="958786"/>
                  </a:lnTo>
                  <a:lnTo>
                    <a:pt x="13169" y="957643"/>
                  </a:lnTo>
                  <a:lnTo>
                    <a:pt x="13169" y="955001"/>
                  </a:lnTo>
                  <a:lnTo>
                    <a:pt x="15163" y="950099"/>
                  </a:lnTo>
                  <a:lnTo>
                    <a:pt x="16002" y="947064"/>
                  </a:lnTo>
                  <a:lnTo>
                    <a:pt x="17995" y="945172"/>
                  </a:lnTo>
                  <a:lnTo>
                    <a:pt x="20002" y="942530"/>
                  </a:lnTo>
                  <a:lnTo>
                    <a:pt x="21158" y="940638"/>
                  </a:lnTo>
                  <a:lnTo>
                    <a:pt x="27165" y="940638"/>
                  </a:lnTo>
                  <a:lnTo>
                    <a:pt x="29159" y="941400"/>
                  </a:lnTo>
                  <a:lnTo>
                    <a:pt x="31165" y="943279"/>
                  </a:lnTo>
                  <a:lnTo>
                    <a:pt x="33159" y="943279"/>
                  </a:lnTo>
                  <a:lnTo>
                    <a:pt x="35166" y="944410"/>
                  </a:lnTo>
                  <a:lnTo>
                    <a:pt x="41160" y="944410"/>
                  </a:lnTo>
                  <a:lnTo>
                    <a:pt x="41160" y="943279"/>
                  </a:lnTo>
                  <a:lnTo>
                    <a:pt x="42329" y="943279"/>
                  </a:lnTo>
                  <a:lnTo>
                    <a:pt x="42329" y="942530"/>
                  </a:lnTo>
                  <a:lnTo>
                    <a:pt x="43154" y="940638"/>
                  </a:lnTo>
                  <a:lnTo>
                    <a:pt x="43154" y="925499"/>
                  </a:lnTo>
                  <a:lnTo>
                    <a:pt x="43154" y="923607"/>
                  </a:lnTo>
                  <a:lnTo>
                    <a:pt x="43154" y="921727"/>
                  </a:lnTo>
                  <a:lnTo>
                    <a:pt x="41160" y="918705"/>
                  </a:lnTo>
                  <a:lnTo>
                    <a:pt x="40322" y="916051"/>
                  </a:lnTo>
                  <a:lnTo>
                    <a:pt x="36334" y="910005"/>
                  </a:lnTo>
                  <a:lnTo>
                    <a:pt x="35166" y="909243"/>
                  </a:lnTo>
                  <a:lnTo>
                    <a:pt x="34328" y="907338"/>
                  </a:lnTo>
                  <a:lnTo>
                    <a:pt x="34328" y="906208"/>
                  </a:lnTo>
                  <a:lnTo>
                    <a:pt x="35166" y="904316"/>
                  </a:lnTo>
                  <a:lnTo>
                    <a:pt x="36334" y="903566"/>
                  </a:lnTo>
                  <a:lnTo>
                    <a:pt x="37160" y="902436"/>
                  </a:lnTo>
                  <a:lnTo>
                    <a:pt x="39166" y="902436"/>
                  </a:lnTo>
                  <a:lnTo>
                    <a:pt x="41160" y="901674"/>
                  </a:lnTo>
                  <a:lnTo>
                    <a:pt x="44323" y="901674"/>
                  </a:lnTo>
                  <a:lnTo>
                    <a:pt x="45161" y="900544"/>
                  </a:lnTo>
                  <a:lnTo>
                    <a:pt x="47155" y="900544"/>
                  </a:lnTo>
                  <a:lnTo>
                    <a:pt x="48323" y="899795"/>
                  </a:lnTo>
                  <a:lnTo>
                    <a:pt x="49161" y="898652"/>
                  </a:lnTo>
                  <a:lnTo>
                    <a:pt x="50330" y="897902"/>
                  </a:lnTo>
                  <a:lnTo>
                    <a:pt x="50330" y="894105"/>
                  </a:lnTo>
                  <a:lnTo>
                    <a:pt x="49161" y="892975"/>
                  </a:lnTo>
                  <a:lnTo>
                    <a:pt x="47155" y="890333"/>
                  </a:lnTo>
                  <a:lnTo>
                    <a:pt x="45161" y="888441"/>
                  </a:lnTo>
                  <a:lnTo>
                    <a:pt x="44323" y="887310"/>
                  </a:lnTo>
                  <a:lnTo>
                    <a:pt x="42329" y="885405"/>
                  </a:lnTo>
                  <a:lnTo>
                    <a:pt x="43154" y="882764"/>
                  </a:lnTo>
                  <a:lnTo>
                    <a:pt x="45161" y="880872"/>
                  </a:lnTo>
                  <a:lnTo>
                    <a:pt x="51155" y="878992"/>
                  </a:lnTo>
                  <a:lnTo>
                    <a:pt x="57162" y="879741"/>
                  </a:lnTo>
                  <a:lnTo>
                    <a:pt x="61163" y="880872"/>
                  </a:lnTo>
                  <a:lnTo>
                    <a:pt x="63157" y="881634"/>
                  </a:lnTo>
                  <a:lnTo>
                    <a:pt x="67157" y="881634"/>
                  </a:lnTo>
                  <a:lnTo>
                    <a:pt x="67157" y="879741"/>
                  </a:lnTo>
                  <a:lnTo>
                    <a:pt x="68326" y="877849"/>
                  </a:lnTo>
                  <a:lnTo>
                    <a:pt x="67157" y="875195"/>
                  </a:lnTo>
                  <a:lnTo>
                    <a:pt x="66319" y="872172"/>
                  </a:lnTo>
                  <a:lnTo>
                    <a:pt x="61163" y="870292"/>
                  </a:lnTo>
                  <a:lnTo>
                    <a:pt x="54330" y="870292"/>
                  </a:lnTo>
                  <a:lnTo>
                    <a:pt x="50330" y="869149"/>
                  </a:lnTo>
                  <a:lnTo>
                    <a:pt x="48323" y="868400"/>
                  </a:lnTo>
                  <a:lnTo>
                    <a:pt x="47155" y="865365"/>
                  </a:lnTo>
                  <a:lnTo>
                    <a:pt x="48323" y="863473"/>
                  </a:lnTo>
                  <a:lnTo>
                    <a:pt x="54330" y="857059"/>
                  </a:lnTo>
                  <a:lnTo>
                    <a:pt x="56324" y="854011"/>
                  </a:lnTo>
                  <a:lnTo>
                    <a:pt x="57162" y="851369"/>
                  </a:lnTo>
                  <a:lnTo>
                    <a:pt x="57162" y="849490"/>
                  </a:lnTo>
                  <a:lnTo>
                    <a:pt x="58331" y="846467"/>
                  </a:lnTo>
                  <a:lnTo>
                    <a:pt x="60325" y="843800"/>
                  </a:lnTo>
                  <a:lnTo>
                    <a:pt x="61163" y="841921"/>
                  </a:lnTo>
                  <a:lnTo>
                    <a:pt x="62318" y="840028"/>
                  </a:lnTo>
                  <a:lnTo>
                    <a:pt x="59156" y="833208"/>
                  </a:lnTo>
                  <a:lnTo>
                    <a:pt x="58331" y="829437"/>
                  </a:lnTo>
                  <a:lnTo>
                    <a:pt x="57162" y="826414"/>
                  </a:lnTo>
                  <a:lnTo>
                    <a:pt x="57162" y="825665"/>
                  </a:lnTo>
                  <a:lnTo>
                    <a:pt x="58331" y="823760"/>
                  </a:lnTo>
                  <a:lnTo>
                    <a:pt x="58331" y="822629"/>
                  </a:lnTo>
                  <a:lnTo>
                    <a:pt x="64325" y="820737"/>
                  </a:lnTo>
                  <a:lnTo>
                    <a:pt x="66319" y="818845"/>
                  </a:lnTo>
                  <a:lnTo>
                    <a:pt x="68326" y="816203"/>
                  </a:lnTo>
                  <a:lnTo>
                    <a:pt x="71488" y="813168"/>
                  </a:lnTo>
                  <a:lnTo>
                    <a:pt x="75488" y="812406"/>
                  </a:lnTo>
                  <a:lnTo>
                    <a:pt x="81483" y="812406"/>
                  </a:lnTo>
                  <a:lnTo>
                    <a:pt x="83489" y="813168"/>
                  </a:lnTo>
                  <a:lnTo>
                    <a:pt x="85483" y="812406"/>
                  </a:lnTo>
                  <a:lnTo>
                    <a:pt x="86321" y="810526"/>
                  </a:lnTo>
                  <a:lnTo>
                    <a:pt x="87490" y="808634"/>
                  </a:lnTo>
                  <a:lnTo>
                    <a:pt x="87490" y="805611"/>
                  </a:lnTo>
                  <a:lnTo>
                    <a:pt x="86321" y="803706"/>
                  </a:lnTo>
                  <a:lnTo>
                    <a:pt x="86321" y="799934"/>
                  </a:lnTo>
                  <a:lnTo>
                    <a:pt x="87490" y="799172"/>
                  </a:lnTo>
                  <a:lnTo>
                    <a:pt x="89484" y="799172"/>
                  </a:lnTo>
                  <a:lnTo>
                    <a:pt x="90322" y="799172"/>
                  </a:lnTo>
                  <a:lnTo>
                    <a:pt x="95491" y="799934"/>
                  </a:lnTo>
                  <a:lnTo>
                    <a:pt x="99491" y="799934"/>
                  </a:lnTo>
                  <a:lnTo>
                    <a:pt x="105486" y="797293"/>
                  </a:lnTo>
                  <a:lnTo>
                    <a:pt x="110820" y="792365"/>
                  </a:lnTo>
                  <a:lnTo>
                    <a:pt x="112814" y="789724"/>
                  </a:lnTo>
                  <a:lnTo>
                    <a:pt x="112814" y="786701"/>
                  </a:lnTo>
                  <a:lnTo>
                    <a:pt x="110820" y="776109"/>
                  </a:lnTo>
                  <a:lnTo>
                    <a:pt x="107480" y="767791"/>
                  </a:lnTo>
                  <a:lnTo>
                    <a:pt x="105486" y="758329"/>
                  </a:lnTo>
                  <a:lnTo>
                    <a:pt x="105486" y="757199"/>
                  </a:lnTo>
                  <a:lnTo>
                    <a:pt x="105486" y="755307"/>
                  </a:lnTo>
                  <a:lnTo>
                    <a:pt x="105486" y="754557"/>
                  </a:lnTo>
                  <a:lnTo>
                    <a:pt x="109486" y="752665"/>
                  </a:lnTo>
                  <a:lnTo>
                    <a:pt x="118821" y="746988"/>
                  </a:lnTo>
                  <a:lnTo>
                    <a:pt x="121653" y="740168"/>
                  </a:lnTo>
                  <a:lnTo>
                    <a:pt x="121653" y="736396"/>
                  </a:lnTo>
                  <a:lnTo>
                    <a:pt x="119646" y="727697"/>
                  </a:lnTo>
                  <a:lnTo>
                    <a:pt x="116674" y="725805"/>
                  </a:lnTo>
                  <a:lnTo>
                    <a:pt x="115481" y="725055"/>
                  </a:lnTo>
                  <a:lnTo>
                    <a:pt x="110820" y="723912"/>
                  </a:lnTo>
                  <a:lnTo>
                    <a:pt x="104813" y="725055"/>
                  </a:lnTo>
                  <a:lnTo>
                    <a:pt x="97485" y="723912"/>
                  </a:lnTo>
                  <a:lnTo>
                    <a:pt x="95491" y="721271"/>
                  </a:lnTo>
                  <a:lnTo>
                    <a:pt x="95491" y="717486"/>
                  </a:lnTo>
                  <a:lnTo>
                    <a:pt x="98323" y="713701"/>
                  </a:lnTo>
                  <a:lnTo>
                    <a:pt x="100317" y="711822"/>
                  </a:lnTo>
                  <a:lnTo>
                    <a:pt x="103479" y="708025"/>
                  </a:lnTo>
                  <a:lnTo>
                    <a:pt x="102323" y="703872"/>
                  </a:lnTo>
                  <a:lnTo>
                    <a:pt x="100317" y="698195"/>
                  </a:lnTo>
                  <a:lnTo>
                    <a:pt x="97485" y="696302"/>
                  </a:lnTo>
                  <a:lnTo>
                    <a:pt x="93484" y="695540"/>
                  </a:lnTo>
                  <a:lnTo>
                    <a:pt x="91490" y="696734"/>
                  </a:lnTo>
                  <a:lnTo>
                    <a:pt x="91490" y="696302"/>
                  </a:lnTo>
                  <a:lnTo>
                    <a:pt x="90322" y="697433"/>
                  </a:lnTo>
                  <a:lnTo>
                    <a:pt x="89484" y="698195"/>
                  </a:lnTo>
                  <a:lnTo>
                    <a:pt x="87490" y="697433"/>
                  </a:lnTo>
                  <a:lnTo>
                    <a:pt x="88315" y="692531"/>
                  </a:lnTo>
                  <a:lnTo>
                    <a:pt x="88315" y="686092"/>
                  </a:lnTo>
                  <a:lnTo>
                    <a:pt x="89484" y="684707"/>
                  </a:lnTo>
                  <a:lnTo>
                    <a:pt x="89484" y="684961"/>
                  </a:lnTo>
                  <a:lnTo>
                    <a:pt x="91490" y="682307"/>
                  </a:lnTo>
                  <a:lnTo>
                    <a:pt x="93484" y="681177"/>
                  </a:lnTo>
                  <a:lnTo>
                    <a:pt x="97485" y="683069"/>
                  </a:lnTo>
                  <a:lnTo>
                    <a:pt x="100317" y="684199"/>
                  </a:lnTo>
                  <a:lnTo>
                    <a:pt x="102323" y="684199"/>
                  </a:lnTo>
                  <a:lnTo>
                    <a:pt x="107480" y="683069"/>
                  </a:lnTo>
                  <a:lnTo>
                    <a:pt x="113487" y="679272"/>
                  </a:lnTo>
                  <a:lnTo>
                    <a:pt x="115481" y="677392"/>
                  </a:lnTo>
                  <a:lnTo>
                    <a:pt x="119646" y="676630"/>
                  </a:lnTo>
                  <a:lnTo>
                    <a:pt x="131648" y="677392"/>
                  </a:lnTo>
                  <a:lnTo>
                    <a:pt x="137985" y="677392"/>
                  </a:lnTo>
                  <a:lnTo>
                    <a:pt x="146812" y="680427"/>
                  </a:lnTo>
                  <a:lnTo>
                    <a:pt x="152806" y="681177"/>
                  </a:lnTo>
                  <a:lnTo>
                    <a:pt x="162814" y="680427"/>
                  </a:lnTo>
                  <a:lnTo>
                    <a:pt x="166814" y="680427"/>
                  </a:lnTo>
                  <a:lnTo>
                    <a:pt x="173139" y="684199"/>
                  </a:lnTo>
                  <a:lnTo>
                    <a:pt x="173139" y="688733"/>
                  </a:lnTo>
                  <a:lnTo>
                    <a:pt x="169976" y="690638"/>
                  </a:lnTo>
                  <a:lnTo>
                    <a:pt x="159981" y="694410"/>
                  </a:lnTo>
                  <a:lnTo>
                    <a:pt x="155981" y="698195"/>
                  </a:lnTo>
                  <a:lnTo>
                    <a:pt x="154813" y="701979"/>
                  </a:lnTo>
                  <a:lnTo>
                    <a:pt x="156806" y="706132"/>
                  </a:lnTo>
                  <a:lnTo>
                    <a:pt x="162814" y="708774"/>
                  </a:lnTo>
                  <a:lnTo>
                    <a:pt x="169976" y="714463"/>
                  </a:lnTo>
                  <a:lnTo>
                    <a:pt x="177139" y="717486"/>
                  </a:lnTo>
                  <a:lnTo>
                    <a:pt x="183972" y="723163"/>
                  </a:lnTo>
                  <a:lnTo>
                    <a:pt x="185140" y="727697"/>
                  </a:lnTo>
                  <a:lnTo>
                    <a:pt x="183146" y="728827"/>
                  </a:lnTo>
                  <a:lnTo>
                    <a:pt x="175145" y="732624"/>
                  </a:lnTo>
                  <a:lnTo>
                    <a:pt x="173139" y="734504"/>
                  </a:lnTo>
                  <a:lnTo>
                    <a:pt x="171970" y="738289"/>
                  </a:lnTo>
                  <a:lnTo>
                    <a:pt x="171970" y="740930"/>
                  </a:lnTo>
                  <a:lnTo>
                    <a:pt x="173139" y="742073"/>
                  </a:lnTo>
                  <a:lnTo>
                    <a:pt x="175971" y="742835"/>
                  </a:lnTo>
                  <a:lnTo>
                    <a:pt x="179971" y="742073"/>
                  </a:lnTo>
                  <a:lnTo>
                    <a:pt x="195135" y="742073"/>
                  </a:lnTo>
                  <a:lnTo>
                    <a:pt x="199974" y="744715"/>
                  </a:lnTo>
                  <a:lnTo>
                    <a:pt x="203974" y="749630"/>
                  </a:lnTo>
                  <a:lnTo>
                    <a:pt x="205143" y="752665"/>
                  </a:lnTo>
                  <a:lnTo>
                    <a:pt x="205143" y="755307"/>
                  </a:lnTo>
                  <a:lnTo>
                    <a:pt x="201968" y="757199"/>
                  </a:lnTo>
                  <a:lnTo>
                    <a:pt x="202552" y="757199"/>
                  </a:lnTo>
                  <a:lnTo>
                    <a:pt x="199974" y="759091"/>
                  </a:lnTo>
                  <a:lnTo>
                    <a:pt x="195135" y="762101"/>
                  </a:lnTo>
                  <a:lnTo>
                    <a:pt x="191135" y="764768"/>
                  </a:lnTo>
                  <a:lnTo>
                    <a:pt x="187972" y="767791"/>
                  </a:lnTo>
                  <a:lnTo>
                    <a:pt x="185978" y="771563"/>
                  </a:lnTo>
                  <a:lnTo>
                    <a:pt x="185140" y="774217"/>
                  </a:lnTo>
                  <a:lnTo>
                    <a:pt x="185140" y="781024"/>
                  </a:lnTo>
                  <a:lnTo>
                    <a:pt x="187147" y="783678"/>
                  </a:lnTo>
                  <a:lnTo>
                    <a:pt x="189979" y="784809"/>
                  </a:lnTo>
                  <a:lnTo>
                    <a:pt x="195973" y="784809"/>
                  </a:lnTo>
                  <a:lnTo>
                    <a:pt x="203136" y="785571"/>
                  </a:lnTo>
                  <a:lnTo>
                    <a:pt x="217131" y="788593"/>
                  </a:lnTo>
                  <a:lnTo>
                    <a:pt x="220472" y="789724"/>
                  </a:lnTo>
                  <a:lnTo>
                    <a:pt x="224472" y="791616"/>
                  </a:lnTo>
                  <a:lnTo>
                    <a:pt x="225132" y="793496"/>
                  </a:lnTo>
                  <a:lnTo>
                    <a:pt x="225132" y="796163"/>
                  </a:lnTo>
                  <a:lnTo>
                    <a:pt x="222465" y="799172"/>
                  </a:lnTo>
                  <a:lnTo>
                    <a:pt x="218465" y="804862"/>
                  </a:lnTo>
                  <a:lnTo>
                    <a:pt x="212471" y="810526"/>
                  </a:lnTo>
                  <a:lnTo>
                    <a:pt x="211137" y="813168"/>
                  </a:lnTo>
                  <a:lnTo>
                    <a:pt x="212471" y="815073"/>
                  </a:lnTo>
                  <a:lnTo>
                    <a:pt x="216471" y="816203"/>
                  </a:lnTo>
                  <a:lnTo>
                    <a:pt x="223139" y="819975"/>
                  </a:lnTo>
                  <a:lnTo>
                    <a:pt x="250469" y="802957"/>
                  </a:lnTo>
                  <a:lnTo>
                    <a:pt x="252463" y="802957"/>
                  </a:lnTo>
                  <a:lnTo>
                    <a:pt x="253631" y="803706"/>
                  </a:lnTo>
                  <a:lnTo>
                    <a:pt x="255625" y="804862"/>
                  </a:lnTo>
                  <a:lnTo>
                    <a:pt x="256463" y="806742"/>
                  </a:lnTo>
                  <a:lnTo>
                    <a:pt x="257632" y="816203"/>
                  </a:lnTo>
                  <a:lnTo>
                    <a:pt x="260464" y="822629"/>
                  </a:lnTo>
                  <a:lnTo>
                    <a:pt x="264464" y="826414"/>
                  </a:lnTo>
                  <a:lnTo>
                    <a:pt x="269633" y="828598"/>
                  </a:lnTo>
                  <a:lnTo>
                    <a:pt x="270395" y="828929"/>
                  </a:lnTo>
                  <a:lnTo>
                    <a:pt x="271627" y="829437"/>
                  </a:lnTo>
                  <a:lnTo>
                    <a:pt x="271627" y="829259"/>
                  </a:lnTo>
                  <a:lnTo>
                    <a:pt x="272465" y="829475"/>
                  </a:lnTo>
                  <a:lnTo>
                    <a:pt x="278790" y="832523"/>
                  </a:lnTo>
                  <a:lnTo>
                    <a:pt x="285623" y="837095"/>
                  </a:lnTo>
                  <a:lnTo>
                    <a:pt x="286791" y="839000"/>
                  </a:lnTo>
                  <a:lnTo>
                    <a:pt x="285623" y="841921"/>
                  </a:lnTo>
                  <a:lnTo>
                    <a:pt x="282790" y="840778"/>
                  </a:lnTo>
                  <a:lnTo>
                    <a:pt x="278790" y="840028"/>
                  </a:lnTo>
                  <a:lnTo>
                    <a:pt x="278523" y="840028"/>
                  </a:lnTo>
                  <a:lnTo>
                    <a:pt x="274459" y="838238"/>
                  </a:lnTo>
                  <a:lnTo>
                    <a:pt x="271627" y="837577"/>
                  </a:lnTo>
                  <a:lnTo>
                    <a:pt x="271627" y="837006"/>
                  </a:lnTo>
                  <a:lnTo>
                    <a:pt x="268465" y="837006"/>
                  </a:lnTo>
                  <a:lnTo>
                    <a:pt x="265633" y="838898"/>
                  </a:lnTo>
                  <a:lnTo>
                    <a:pt x="264871" y="840028"/>
                  </a:lnTo>
                  <a:lnTo>
                    <a:pt x="264464" y="840028"/>
                  </a:lnTo>
                  <a:lnTo>
                    <a:pt x="263626" y="841921"/>
                  </a:lnTo>
                  <a:lnTo>
                    <a:pt x="263626" y="847598"/>
                  </a:lnTo>
                  <a:lnTo>
                    <a:pt x="267627" y="850239"/>
                  </a:lnTo>
                  <a:lnTo>
                    <a:pt x="269633" y="851369"/>
                  </a:lnTo>
                  <a:lnTo>
                    <a:pt x="266458" y="853262"/>
                  </a:lnTo>
                  <a:lnTo>
                    <a:pt x="264464" y="855903"/>
                  </a:lnTo>
                  <a:lnTo>
                    <a:pt x="264464" y="858939"/>
                  </a:lnTo>
                  <a:lnTo>
                    <a:pt x="263626" y="861580"/>
                  </a:lnTo>
                  <a:lnTo>
                    <a:pt x="263626" y="865365"/>
                  </a:lnTo>
                  <a:lnTo>
                    <a:pt x="260464" y="867270"/>
                  </a:lnTo>
                  <a:lnTo>
                    <a:pt x="258470" y="866508"/>
                  </a:lnTo>
                  <a:lnTo>
                    <a:pt x="255625" y="864603"/>
                  </a:lnTo>
                  <a:lnTo>
                    <a:pt x="251637" y="861580"/>
                  </a:lnTo>
                  <a:lnTo>
                    <a:pt x="246468" y="860831"/>
                  </a:lnTo>
                  <a:lnTo>
                    <a:pt x="243636" y="860831"/>
                  </a:lnTo>
                  <a:lnTo>
                    <a:pt x="241630" y="862723"/>
                  </a:lnTo>
                  <a:lnTo>
                    <a:pt x="238467" y="862723"/>
                  </a:lnTo>
                  <a:lnTo>
                    <a:pt x="235140" y="857808"/>
                  </a:lnTo>
                  <a:lnTo>
                    <a:pt x="233133" y="857059"/>
                  </a:lnTo>
                  <a:lnTo>
                    <a:pt x="231140" y="855903"/>
                  </a:lnTo>
                  <a:lnTo>
                    <a:pt x="226466" y="855903"/>
                  </a:lnTo>
                  <a:lnTo>
                    <a:pt x="220472" y="859701"/>
                  </a:lnTo>
                  <a:lnTo>
                    <a:pt x="219138" y="861580"/>
                  </a:lnTo>
                  <a:lnTo>
                    <a:pt x="219138" y="864603"/>
                  </a:lnTo>
                  <a:lnTo>
                    <a:pt x="220472" y="867270"/>
                  </a:lnTo>
                  <a:lnTo>
                    <a:pt x="222465" y="869149"/>
                  </a:lnTo>
                  <a:lnTo>
                    <a:pt x="220472" y="870292"/>
                  </a:lnTo>
                  <a:lnTo>
                    <a:pt x="216471" y="871423"/>
                  </a:lnTo>
                  <a:lnTo>
                    <a:pt x="215138" y="872172"/>
                  </a:lnTo>
                  <a:lnTo>
                    <a:pt x="216471" y="874064"/>
                  </a:lnTo>
                  <a:lnTo>
                    <a:pt x="220472" y="877849"/>
                  </a:lnTo>
                  <a:lnTo>
                    <a:pt x="224472" y="880872"/>
                  </a:lnTo>
                  <a:lnTo>
                    <a:pt x="224472" y="883526"/>
                  </a:lnTo>
                  <a:lnTo>
                    <a:pt x="219138" y="883526"/>
                  </a:lnTo>
                  <a:lnTo>
                    <a:pt x="214464" y="885405"/>
                  </a:lnTo>
                  <a:lnTo>
                    <a:pt x="212471" y="887310"/>
                  </a:lnTo>
                  <a:lnTo>
                    <a:pt x="213131" y="889203"/>
                  </a:lnTo>
                  <a:lnTo>
                    <a:pt x="215138" y="892225"/>
                  </a:lnTo>
                  <a:lnTo>
                    <a:pt x="217131" y="894105"/>
                  </a:lnTo>
                  <a:lnTo>
                    <a:pt x="218465" y="894867"/>
                  </a:lnTo>
                  <a:lnTo>
                    <a:pt x="218465" y="895997"/>
                  </a:lnTo>
                  <a:lnTo>
                    <a:pt x="217131" y="896759"/>
                  </a:lnTo>
                  <a:lnTo>
                    <a:pt x="216471" y="897902"/>
                  </a:lnTo>
                  <a:lnTo>
                    <a:pt x="214464" y="898652"/>
                  </a:lnTo>
                  <a:lnTo>
                    <a:pt x="212471" y="899795"/>
                  </a:lnTo>
                  <a:lnTo>
                    <a:pt x="209143" y="900544"/>
                  </a:lnTo>
                  <a:lnTo>
                    <a:pt x="203974" y="900544"/>
                  </a:lnTo>
                  <a:lnTo>
                    <a:pt x="203136" y="901674"/>
                  </a:lnTo>
                  <a:lnTo>
                    <a:pt x="203136" y="904316"/>
                  </a:lnTo>
                  <a:lnTo>
                    <a:pt x="206476" y="906208"/>
                  </a:lnTo>
                  <a:lnTo>
                    <a:pt x="209143" y="906208"/>
                  </a:lnTo>
                  <a:lnTo>
                    <a:pt x="211137" y="907338"/>
                  </a:lnTo>
                  <a:lnTo>
                    <a:pt x="212471" y="909243"/>
                  </a:lnTo>
                  <a:lnTo>
                    <a:pt x="212471" y="910005"/>
                  </a:lnTo>
                  <a:lnTo>
                    <a:pt x="211137" y="911136"/>
                  </a:lnTo>
                  <a:lnTo>
                    <a:pt x="211137" y="913028"/>
                  </a:lnTo>
                  <a:lnTo>
                    <a:pt x="212471" y="914158"/>
                  </a:lnTo>
                  <a:lnTo>
                    <a:pt x="214464" y="914908"/>
                  </a:lnTo>
                  <a:lnTo>
                    <a:pt x="217131" y="916800"/>
                  </a:lnTo>
                  <a:lnTo>
                    <a:pt x="220472" y="918705"/>
                  </a:lnTo>
                  <a:lnTo>
                    <a:pt x="221132" y="919835"/>
                  </a:lnTo>
                  <a:lnTo>
                    <a:pt x="223139" y="921727"/>
                  </a:lnTo>
                  <a:lnTo>
                    <a:pt x="223139" y="923607"/>
                  </a:lnTo>
                  <a:lnTo>
                    <a:pt x="223139" y="925499"/>
                  </a:lnTo>
                  <a:lnTo>
                    <a:pt x="223139" y="928141"/>
                  </a:lnTo>
                  <a:lnTo>
                    <a:pt x="224472" y="927392"/>
                  </a:lnTo>
                  <a:lnTo>
                    <a:pt x="224472" y="925499"/>
                  </a:lnTo>
                  <a:lnTo>
                    <a:pt x="224472" y="923607"/>
                  </a:lnTo>
                  <a:lnTo>
                    <a:pt x="224472" y="920597"/>
                  </a:lnTo>
                  <a:lnTo>
                    <a:pt x="222465" y="918705"/>
                  </a:lnTo>
                  <a:lnTo>
                    <a:pt x="219138" y="916800"/>
                  </a:lnTo>
                  <a:lnTo>
                    <a:pt x="217131" y="914908"/>
                  </a:lnTo>
                  <a:lnTo>
                    <a:pt x="215138" y="914158"/>
                  </a:lnTo>
                  <a:lnTo>
                    <a:pt x="215138" y="913028"/>
                  </a:lnTo>
                  <a:lnTo>
                    <a:pt x="214464" y="912266"/>
                  </a:lnTo>
                  <a:lnTo>
                    <a:pt x="214464" y="910005"/>
                  </a:lnTo>
                  <a:lnTo>
                    <a:pt x="213131" y="908113"/>
                  </a:lnTo>
                  <a:lnTo>
                    <a:pt x="212471" y="906208"/>
                  </a:lnTo>
                  <a:lnTo>
                    <a:pt x="210477" y="906208"/>
                  </a:lnTo>
                  <a:lnTo>
                    <a:pt x="205143" y="904316"/>
                  </a:lnTo>
                  <a:lnTo>
                    <a:pt x="205143" y="903566"/>
                  </a:lnTo>
                  <a:lnTo>
                    <a:pt x="206476" y="902436"/>
                  </a:lnTo>
                  <a:lnTo>
                    <a:pt x="208470" y="901674"/>
                  </a:lnTo>
                  <a:lnTo>
                    <a:pt x="218465" y="898652"/>
                  </a:lnTo>
                  <a:lnTo>
                    <a:pt x="219138" y="897902"/>
                  </a:lnTo>
                  <a:lnTo>
                    <a:pt x="219138" y="894105"/>
                  </a:lnTo>
                  <a:lnTo>
                    <a:pt x="218465" y="892975"/>
                  </a:lnTo>
                  <a:lnTo>
                    <a:pt x="216471" y="891082"/>
                  </a:lnTo>
                  <a:lnTo>
                    <a:pt x="215138" y="890333"/>
                  </a:lnTo>
                  <a:lnTo>
                    <a:pt x="215138" y="888441"/>
                  </a:lnTo>
                  <a:lnTo>
                    <a:pt x="216471" y="886536"/>
                  </a:lnTo>
                  <a:lnTo>
                    <a:pt x="221132" y="885405"/>
                  </a:lnTo>
                  <a:lnTo>
                    <a:pt x="225132" y="886536"/>
                  </a:lnTo>
                  <a:lnTo>
                    <a:pt x="227139" y="886536"/>
                  </a:lnTo>
                  <a:lnTo>
                    <a:pt x="228473" y="884656"/>
                  </a:lnTo>
                  <a:lnTo>
                    <a:pt x="228473" y="882764"/>
                  </a:lnTo>
                  <a:lnTo>
                    <a:pt x="226466" y="879741"/>
                  </a:lnTo>
                  <a:lnTo>
                    <a:pt x="221132" y="877100"/>
                  </a:lnTo>
                  <a:lnTo>
                    <a:pt x="219138" y="874064"/>
                  </a:lnTo>
                  <a:lnTo>
                    <a:pt x="219138" y="872172"/>
                  </a:lnTo>
                  <a:lnTo>
                    <a:pt x="222465" y="870292"/>
                  </a:lnTo>
                  <a:lnTo>
                    <a:pt x="224472" y="870292"/>
                  </a:lnTo>
                  <a:lnTo>
                    <a:pt x="226466" y="868400"/>
                  </a:lnTo>
                  <a:lnTo>
                    <a:pt x="225132" y="866508"/>
                  </a:lnTo>
                  <a:lnTo>
                    <a:pt x="223139" y="865365"/>
                  </a:lnTo>
                  <a:lnTo>
                    <a:pt x="221132" y="863473"/>
                  </a:lnTo>
                  <a:lnTo>
                    <a:pt x="221132" y="862723"/>
                  </a:lnTo>
                  <a:lnTo>
                    <a:pt x="223139" y="859701"/>
                  </a:lnTo>
                  <a:lnTo>
                    <a:pt x="229133" y="857808"/>
                  </a:lnTo>
                  <a:lnTo>
                    <a:pt x="232473" y="857808"/>
                  </a:lnTo>
                  <a:lnTo>
                    <a:pt x="233133" y="858939"/>
                  </a:lnTo>
                  <a:lnTo>
                    <a:pt x="236474" y="861580"/>
                  </a:lnTo>
                  <a:lnTo>
                    <a:pt x="238467" y="864603"/>
                  </a:lnTo>
                  <a:lnTo>
                    <a:pt x="239128" y="865365"/>
                  </a:lnTo>
                  <a:lnTo>
                    <a:pt x="241630" y="865365"/>
                  </a:lnTo>
                  <a:lnTo>
                    <a:pt x="245630" y="862723"/>
                  </a:lnTo>
                  <a:lnTo>
                    <a:pt x="248462" y="862723"/>
                  </a:lnTo>
                  <a:lnTo>
                    <a:pt x="252463" y="865365"/>
                  </a:lnTo>
                  <a:lnTo>
                    <a:pt x="256463" y="867270"/>
                  </a:lnTo>
                  <a:lnTo>
                    <a:pt x="259626" y="869149"/>
                  </a:lnTo>
                  <a:lnTo>
                    <a:pt x="265633" y="869149"/>
                  </a:lnTo>
                  <a:lnTo>
                    <a:pt x="266458" y="867270"/>
                  </a:lnTo>
                  <a:lnTo>
                    <a:pt x="266458" y="857808"/>
                  </a:lnTo>
                  <a:lnTo>
                    <a:pt x="269633" y="855713"/>
                  </a:lnTo>
                  <a:lnTo>
                    <a:pt x="269633" y="855903"/>
                  </a:lnTo>
                  <a:lnTo>
                    <a:pt x="270459" y="855154"/>
                  </a:lnTo>
                  <a:lnTo>
                    <a:pt x="271627" y="852131"/>
                  </a:lnTo>
                  <a:lnTo>
                    <a:pt x="270459" y="848347"/>
                  </a:lnTo>
                  <a:lnTo>
                    <a:pt x="269633" y="847598"/>
                  </a:lnTo>
                  <a:lnTo>
                    <a:pt x="267627" y="845705"/>
                  </a:lnTo>
                  <a:lnTo>
                    <a:pt x="268465" y="842670"/>
                  </a:lnTo>
                  <a:lnTo>
                    <a:pt x="270459" y="841921"/>
                  </a:lnTo>
                  <a:lnTo>
                    <a:pt x="271627" y="841921"/>
                  </a:lnTo>
                  <a:lnTo>
                    <a:pt x="272465" y="841921"/>
                  </a:lnTo>
                  <a:lnTo>
                    <a:pt x="276796" y="843800"/>
                  </a:lnTo>
                  <a:lnTo>
                    <a:pt x="279628" y="845705"/>
                  </a:lnTo>
                  <a:lnTo>
                    <a:pt x="282790" y="845705"/>
                  </a:lnTo>
                  <a:lnTo>
                    <a:pt x="287629" y="842670"/>
                  </a:lnTo>
                  <a:lnTo>
                    <a:pt x="288759" y="841921"/>
                  </a:lnTo>
                  <a:lnTo>
                    <a:pt x="291630" y="840143"/>
                  </a:lnTo>
                  <a:lnTo>
                    <a:pt x="297624" y="840905"/>
                  </a:lnTo>
                  <a:lnTo>
                    <a:pt x="301625" y="840905"/>
                  </a:lnTo>
                  <a:lnTo>
                    <a:pt x="305625" y="841921"/>
                  </a:lnTo>
                  <a:lnTo>
                    <a:pt x="307619" y="841921"/>
                  </a:lnTo>
                  <a:lnTo>
                    <a:pt x="310794" y="840143"/>
                  </a:lnTo>
                  <a:lnTo>
                    <a:pt x="312788" y="838238"/>
                  </a:lnTo>
                  <a:lnTo>
                    <a:pt x="313956" y="835190"/>
                  </a:lnTo>
                  <a:lnTo>
                    <a:pt x="313956" y="833285"/>
                  </a:lnTo>
                  <a:lnTo>
                    <a:pt x="308787" y="826427"/>
                  </a:lnTo>
                  <a:lnTo>
                    <a:pt x="302793" y="820839"/>
                  </a:lnTo>
                  <a:lnTo>
                    <a:pt x="299631" y="817029"/>
                  </a:lnTo>
                  <a:lnTo>
                    <a:pt x="299631" y="814362"/>
                  </a:lnTo>
                  <a:lnTo>
                    <a:pt x="300786" y="811314"/>
                  </a:lnTo>
                  <a:lnTo>
                    <a:pt x="314794" y="801154"/>
                  </a:lnTo>
                  <a:lnTo>
                    <a:pt x="317957" y="801154"/>
                  </a:lnTo>
                  <a:lnTo>
                    <a:pt x="319951" y="803059"/>
                  </a:lnTo>
                  <a:lnTo>
                    <a:pt x="319951" y="812457"/>
                  </a:lnTo>
                  <a:lnTo>
                    <a:pt x="317957" y="820839"/>
                  </a:lnTo>
                  <a:lnTo>
                    <a:pt x="317957" y="822744"/>
                  </a:lnTo>
                  <a:lnTo>
                    <a:pt x="318795" y="825792"/>
                  </a:lnTo>
                  <a:lnTo>
                    <a:pt x="319951" y="826427"/>
                  </a:lnTo>
                  <a:lnTo>
                    <a:pt x="329958" y="832523"/>
                  </a:lnTo>
                  <a:lnTo>
                    <a:pt x="335953" y="836333"/>
                  </a:lnTo>
                  <a:lnTo>
                    <a:pt x="340791" y="840143"/>
                  </a:lnTo>
                  <a:lnTo>
                    <a:pt x="341109" y="840651"/>
                  </a:lnTo>
                  <a:lnTo>
                    <a:pt x="342785" y="843800"/>
                  </a:lnTo>
                  <a:lnTo>
                    <a:pt x="346113" y="846467"/>
                  </a:lnTo>
                  <a:lnTo>
                    <a:pt x="347281" y="848347"/>
                  </a:lnTo>
                  <a:lnTo>
                    <a:pt x="347281" y="850239"/>
                  </a:lnTo>
                  <a:lnTo>
                    <a:pt x="346113" y="851369"/>
                  </a:lnTo>
                  <a:lnTo>
                    <a:pt x="350113" y="851369"/>
                  </a:lnTo>
                  <a:lnTo>
                    <a:pt x="350113" y="845705"/>
                  </a:lnTo>
                  <a:lnTo>
                    <a:pt x="347281" y="841921"/>
                  </a:lnTo>
                  <a:lnTo>
                    <a:pt x="344119" y="840028"/>
                  </a:lnTo>
                  <a:lnTo>
                    <a:pt x="341947" y="837095"/>
                  </a:lnTo>
                  <a:lnTo>
                    <a:pt x="338785" y="834428"/>
                  </a:lnTo>
                  <a:lnTo>
                    <a:pt x="331952" y="831380"/>
                  </a:lnTo>
                  <a:lnTo>
                    <a:pt x="324789" y="827570"/>
                  </a:lnTo>
                  <a:lnTo>
                    <a:pt x="321957" y="823887"/>
                  </a:lnTo>
                  <a:lnTo>
                    <a:pt x="321957" y="820839"/>
                  </a:lnTo>
                  <a:lnTo>
                    <a:pt x="322783" y="815124"/>
                  </a:lnTo>
                  <a:lnTo>
                    <a:pt x="322783" y="809409"/>
                  </a:lnTo>
                  <a:lnTo>
                    <a:pt x="323951" y="807631"/>
                  </a:lnTo>
                  <a:lnTo>
                    <a:pt x="325958" y="804964"/>
                  </a:lnTo>
                  <a:lnTo>
                    <a:pt x="327952" y="803821"/>
                  </a:lnTo>
                  <a:lnTo>
                    <a:pt x="329958" y="800011"/>
                  </a:lnTo>
                  <a:lnTo>
                    <a:pt x="330784" y="797344"/>
                  </a:lnTo>
                  <a:lnTo>
                    <a:pt x="331952" y="795439"/>
                  </a:lnTo>
                  <a:lnTo>
                    <a:pt x="333959" y="794296"/>
                  </a:lnTo>
                  <a:lnTo>
                    <a:pt x="335953" y="795439"/>
                  </a:lnTo>
                  <a:lnTo>
                    <a:pt x="338785" y="795439"/>
                  </a:lnTo>
                  <a:lnTo>
                    <a:pt x="341947" y="794296"/>
                  </a:lnTo>
                  <a:lnTo>
                    <a:pt x="347281" y="791629"/>
                  </a:lnTo>
                  <a:lnTo>
                    <a:pt x="350113" y="787946"/>
                  </a:lnTo>
                  <a:lnTo>
                    <a:pt x="351282" y="786803"/>
                  </a:lnTo>
                  <a:lnTo>
                    <a:pt x="351282" y="785660"/>
                  </a:lnTo>
                  <a:lnTo>
                    <a:pt x="350113" y="781850"/>
                  </a:lnTo>
                  <a:lnTo>
                    <a:pt x="350113" y="779183"/>
                  </a:lnTo>
                  <a:lnTo>
                    <a:pt x="349288" y="778040"/>
                  </a:lnTo>
                  <a:lnTo>
                    <a:pt x="351282" y="776135"/>
                  </a:lnTo>
                  <a:lnTo>
                    <a:pt x="358114" y="775373"/>
                  </a:lnTo>
                  <a:lnTo>
                    <a:pt x="362115" y="775373"/>
                  </a:lnTo>
                  <a:lnTo>
                    <a:pt x="365277" y="776135"/>
                  </a:lnTo>
                  <a:lnTo>
                    <a:pt x="367284" y="777278"/>
                  </a:lnTo>
                  <a:lnTo>
                    <a:pt x="365277" y="779183"/>
                  </a:lnTo>
                  <a:lnTo>
                    <a:pt x="364121" y="781850"/>
                  </a:lnTo>
                  <a:lnTo>
                    <a:pt x="365277" y="783755"/>
                  </a:lnTo>
                  <a:lnTo>
                    <a:pt x="370116" y="786803"/>
                  </a:lnTo>
                  <a:lnTo>
                    <a:pt x="374116" y="788708"/>
                  </a:lnTo>
                  <a:lnTo>
                    <a:pt x="377278" y="790486"/>
                  </a:lnTo>
                  <a:lnTo>
                    <a:pt x="382447" y="790486"/>
                  </a:lnTo>
                  <a:lnTo>
                    <a:pt x="383286" y="788708"/>
                  </a:lnTo>
                  <a:lnTo>
                    <a:pt x="383286" y="785660"/>
                  </a:lnTo>
                  <a:lnTo>
                    <a:pt x="387273" y="785660"/>
                  </a:lnTo>
                  <a:lnTo>
                    <a:pt x="389280" y="783755"/>
                  </a:lnTo>
                  <a:lnTo>
                    <a:pt x="390448" y="782993"/>
                  </a:lnTo>
                  <a:lnTo>
                    <a:pt x="393280" y="782993"/>
                  </a:lnTo>
                  <a:lnTo>
                    <a:pt x="394449" y="785660"/>
                  </a:lnTo>
                  <a:lnTo>
                    <a:pt x="395274" y="787946"/>
                  </a:lnTo>
                  <a:lnTo>
                    <a:pt x="397281" y="788708"/>
                  </a:lnTo>
                  <a:lnTo>
                    <a:pt x="400443" y="787946"/>
                  </a:lnTo>
                  <a:lnTo>
                    <a:pt x="403275" y="786803"/>
                  </a:lnTo>
                  <a:lnTo>
                    <a:pt x="405282" y="787946"/>
                  </a:lnTo>
                  <a:lnTo>
                    <a:pt x="407276" y="788708"/>
                  </a:lnTo>
                  <a:lnTo>
                    <a:pt x="409282" y="788708"/>
                  </a:lnTo>
                  <a:lnTo>
                    <a:pt x="410438" y="789851"/>
                  </a:lnTo>
                  <a:lnTo>
                    <a:pt x="410438" y="794296"/>
                  </a:lnTo>
                  <a:lnTo>
                    <a:pt x="408444" y="795439"/>
                  </a:lnTo>
                  <a:lnTo>
                    <a:pt x="407276" y="796201"/>
                  </a:lnTo>
                  <a:lnTo>
                    <a:pt x="408444" y="797344"/>
                  </a:lnTo>
                  <a:lnTo>
                    <a:pt x="409282" y="798106"/>
                  </a:lnTo>
                  <a:lnTo>
                    <a:pt x="411276" y="801154"/>
                  </a:lnTo>
                  <a:lnTo>
                    <a:pt x="415607" y="800011"/>
                  </a:lnTo>
                  <a:lnTo>
                    <a:pt x="417614" y="801154"/>
                  </a:lnTo>
                  <a:lnTo>
                    <a:pt x="418439" y="801916"/>
                  </a:lnTo>
                  <a:lnTo>
                    <a:pt x="418439" y="803821"/>
                  </a:lnTo>
                  <a:lnTo>
                    <a:pt x="419608" y="803059"/>
                  </a:lnTo>
                  <a:lnTo>
                    <a:pt x="420446" y="801154"/>
                  </a:lnTo>
                  <a:lnTo>
                    <a:pt x="418439" y="800011"/>
                  </a:lnTo>
                  <a:lnTo>
                    <a:pt x="414439" y="798106"/>
                  </a:lnTo>
                  <a:lnTo>
                    <a:pt x="411276" y="798106"/>
                  </a:lnTo>
                  <a:lnTo>
                    <a:pt x="410438" y="797344"/>
                  </a:lnTo>
                  <a:lnTo>
                    <a:pt x="410438" y="796201"/>
                  </a:lnTo>
                  <a:lnTo>
                    <a:pt x="412445" y="794296"/>
                  </a:lnTo>
                  <a:lnTo>
                    <a:pt x="412445" y="790486"/>
                  </a:lnTo>
                  <a:lnTo>
                    <a:pt x="413613" y="789851"/>
                  </a:lnTo>
                  <a:lnTo>
                    <a:pt x="414439" y="787946"/>
                  </a:lnTo>
                  <a:lnTo>
                    <a:pt x="417614" y="787946"/>
                  </a:lnTo>
                  <a:lnTo>
                    <a:pt x="417614" y="788708"/>
                  </a:lnTo>
                  <a:lnTo>
                    <a:pt x="420446" y="788708"/>
                  </a:lnTo>
                  <a:lnTo>
                    <a:pt x="422440" y="787946"/>
                  </a:lnTo>
                  <a:lnTo>
                    <a:pt x="425602" y="787946"/>
                  </a:lnTo>
                  <a:lnTo>
                    <a:pt x="425602" y="786803"/>
                  </a:lnTo>
                  <a:lnTo>
                    <a:pt x="423608" y="785660"/>
                  </a:lnTo>
                  <a:lnTo>
                    <a:pt x="420446" y="786803"/>
                  </a:lnTo>
                  <a:lnTo>
                    <a:pt x="419608" y="786803"/>
                  </a:lnTo>
                  <a:lnTo>
                    <a:pt x="417614" y="785660"/>
                  </a:lnTo>
                  <a:lnTo>
                    <a:pt x="415607" y="785660"/>
                  </a:lnTo>
                  <a:lnTo>
                    <a:pt x="413613" y="786803"/>
                  </a:lnTo>
                  <a:lnTo>
                    <a:pt x="408444" y="786803"/>
                  </a:lnTo>
                  <a:lnTo>
                    <a:pt x="407276" y="785660"/>
                  </a:lnTo>
                  <a:lnTo>
                    <a:pt x="406438" y="783755"/>
                  </a:lnTo>
                  <a:lnTo>
                    <a:pt x="405282" y="782993"/>
                  </a:lnTo>
                  <a:lnTo>
                    <a:pt x="405282" y="781850"/>
                  </a:lnTo>
                  <a:lnTo>
                    <a:pt x="402450" y="781088"/>
                  </a:lnTo>
                  <a:lnTo>
                    <a:pt x="403275" y="779183"/>
                  </a:lnTo>
                  <a:lnTo>
                    <a:pt x="405282" y="775373"/>
                  </a:lnTo>
                  <a:lnTo>
                    <a:pt x="406438" y="773595"/>
                  </a:lnTo>
                  <a:lnTo>
                    <a:pt x="405282" y="771690"/>
                  </a:lnTo>
                  <a:lnTo>
                    <a:pt x="403275" y="769785"/>
                  </a:lnTo>
                  <a:lnTo>
                    <a:pt x="403275" y="768642"/>
                  </a:lnTo>
                  <a:lnTo>
                    <a:pt x="406438" y="766737"/>
                  </a:lnTo>
                  <a:lnTo>
                    <a:pt x="407276" y="764832"/>
                  </a:lnTo>
                  <a:lnTo>
                    <a:pt x="407276" y="762927"/>
                  </a:lnTo>
                  <a:lnTo>
                    <a:pt x="408444" y="761022"/>
                  </a:lnTo>
                  <a:lnTo>
                    <a:pt x="406438" y="759117"/>
                  </a:lnTo>
                  <a:lnTo>
                    <a:pt x="406438" y="757212"/>
                  </a:lnTo>
                  <a:lnTo>
                    <a:pt x="407276" y="755434"/>
                  </a:lnTo>
                  <a:lnTo>
                    <a:pt x="407276" y="755307"/>
                  </a:lnTo>
                  <a:lnTo>
                    <a:pt x="409282" y="754557"/>
                  </a:lnTo>
                  <a:lnTo>
                    <a:pt x="411276" y="755307"/>
                  </a:lnTo>
                  <a:lnTo>
                    <a:pt x="411276" y="755434"/>
                  </a:lnTo>
                  <a:lnTo>
                    <a:pt x="411276" y="756437"/>
                  </a:lnTo>
                  <a:lnTo>
                    <a:pt x="412445" y="756450"/>
                  </a:lnTo>
                  <a:lnTo>
                    <a:pt x="412445" y="757199"/>
                  </a:lnTo>
                  <a:lnTo>
                    <a:pt x="412445" y="758355"/>
                  </a:lnTo>
                  <a:lnTo>
                    <a:pt x="411276" y="760260"/>
                  </a:lnTo>
                  <a:lnTo>
                    <a:pt x="411276" y="762165"/>
                  </a:lnTo>
                  <a:lnTo>
                    <a:pt x="412445" y="762927"/>
                  </a:lnTo>
                  <a:lnTo>
                    <a:pt x="413613" y="762927"/>
                  </a:lnTo>
                  <a:lnTo>
                    <a:pt x="416445" y="762165"/>
                  </a:lnTo>
                  <a:lnTo>
                    <a:pt x="418947" y="760260"/>
                  </a:lnTo>
                  <a:lnTo>
                    <a:pt x="420446" y="759117"/>
                  </a:lnTo>
                  <a:lnTo>
                    <a:pt x="421614" y="759117"/>
                  </a:lnTo>
                  <a:lnTo>
                    <a:pt x="422440" y="760260"/>
                  </a:lnTo>
                  <a:lnTo>
                    <a:pt x="418439" y="761022"/>
                  </a:lnTo>
                  <a:lnTo>
                    <a:pt x="418439" y="762165"/>
                  </a:lnTo>
                  <a:lnTo>
                    <a:pt x="419608" y="764070"/>
                  </a:lnTo>
                  <a:lnTo>
                    <a:pt x="424446" y="766737"/>
                  </a:lnTo>
                  <a:lnTo>
                    <a:pt x="428447" y="767880"/>
                  </a:lnTo>
                  <a:lnTo>
                    <a:pt x="430441" y="767880"/>
                  </a:lnTo>
                  <a:lnTo>
                    <a:pt x="430441" y="765975"/>
                  </a:lnTo>
                  <a:lnTo>
                    <a:pt x="430441" y="762927"/>
                  </a:lnTo>
                  <a:lnTo>
                    <a:pt x="433603" y="762927"/>
                  </a:lnTo>
                  <a:lnTo>
                    <a:pt x="436435" y="762165"/>
                  </a:lnTo>
                  <a:lnTo>
                    <a:pt x="437603" y="760260"/>
                  </a:lnTo>
                  <a:lnTo>
                    <a:pt x="437603" y="759117"/>
                  </a:lnTo>
                  <a:lnTo>
                    <a:pt x="434708" y="755764"/>
                  </a:lnTo>
                  <a:lnTo>
                    <a:pt x="434441" y="755307"/>
                  </a:lnTo>
                  <a:lnTo>
                    <a:pt x="435610" y="754557"/>
                  </a:lnTo>
                  <a:lnTo>
                    <a:pt x="436435" y="752665"/>
                  </a:lnTo>
                  <a:lnTo>
                    <a:pt x="437603" y="753414"/>
                  </a:lnTo>
                  <a:lnTo>
                    <a:pt x="440436" y="753414"/>
                  </a:lnTo>
                  <a:lnTo>
                    <a:pt x="443611" y="754557"/>
                  </a:lnTo>
                  <a:lnTo>
                    <a:pt x="444538" y="755434"/>
                  </a:lnTo>
                  <a:lnTo>
                    <a:pt x="445604" y="756450"/>
                  </a:lnTo>
                  <a:lnTo>
                    <a:pt x="448932" y="758355"/>
                  </a:lnTo>
                  <a:lnTo>
                    <a:pt x="449605" y="757212"/>
                  </a:lnTo>
                  <a:lnTo>
                    <a:pt x="450938" y="757212"/>
                  </a:lnTo>
                  <a:lnTo>
                    <a:pt x="451599" y="757199"/>
                  </a:lnTo>
                  <a:lnTo>
                    <a:pt x="453605" y="759091"/>
                  </a:lnTo>
                  <a:lnTo>
                    <a:pt x="457606" y="760222"/>
                  </a:lnTo>
                  <a:lnTo>
                    <a:pt x="460933" y="759091"/>
                  </a:lnTo>
                  <a:lnTo>
                    <a:pt x="464934" y="759091"/>
                  </a:lnTo>
                  <a:lnTo>
                    <a:pt x="466940" y="760222"/>
                  </a:lnTo>
                  <a:lnTo>
                    <a:pt x="466940" y="759091"/>
                  </a:lnTo>
                  <a:lnTo>
                    <a:pt x="466940" y="758329"/>
                  </a:lnTo>
                  <a:close/>
                </a:path>
                <a:path w="989965" h="1177289">
                  <a:moveTo>
                    <a:pt x="490105" y="847598"/>
                  </a:moveTo>
                  <a:lnTo>
                    <a:pt x="488937" y="845705"/>
                  </a:lnTo>
                  <a:lnTo>
                    <a:pt x="486105" y="847598"/>
                  </a:lnTo>
                  <a:lnTo>
                    <a:pt x="484936" y="847598"/>
                  </a:lnTo>
                  <a:lnTo>
                    <a:pt x="480936" y="846467"/>
                  </a:lnTo>
                  <a:lnTo>
                    <a:pt x="477596" y="846467"/>
                  </a:lnTo>
                  <a:lnTo>
                    <a:pt x="474929" y="848347"/>
                  </a:lnTo>
                  <a:lnTo>
                    <a:pt x="471601" y="850239"/>
                  </a:lnTo>
                  <a:lnTo>
                    <a:pt x="466940" y="850239"/>
                  </a:lnTo>
                  <a:lnTo>
                    <a:pt x="463600" y="853262"/>
                  </a:lnTo>
                  <a:lnTo>
                    <a:pt x="463600" y="858939"/>
                  </a:lnTo>
                  <a:lnTo>
                    <a:pt x="464934" y="860831"/>
                  </a:lnTo>
                  <a:lnTo>
                    <a:pt x="465607" y="865365"/>
                  </a:lnTo>
                  <a:lnTo>
                    <a:pt x="465607" y="866508"/>
                  </a:lnTo>
                  <a:lnTo>
                    <a:pt x="463600" y="867270"/>
                  </a:lnTo>
                  <a:lnTo>
                    <a:pt x="457606" y="869149"/>
                  </a:lnTo>
                  <a:lnTo>
                    <a:pt x="455599" y="871423"/>
                  </a:lnTo>
                  <a:lnTo>
                    <a:pt x="452932" y="875195"/>
                  </a:lnTo>
                  <a:lnTo>
                    <a:pt x="450938" y="877100"/>
                  </a:lnTo>
                  <a:lnTo>
                    <a:pt x="449605" y="877100"/>
                  </a:lnTo>
                  <a:lnTo>
                    <a:pt x="448932" y="875957"/>
                  </a:lnTo>
                  <a:lnTo>
                    <a:pt x="448932" y="876465"/>
                  </a:lnTo>
                  <a:lnTo>
                    <a:pt x="447598" y="875195"/>
                  </a:lnTo>
                  <a:lnTo>
                    <a:pt x="444436" y="874064"/>
                  </a:lnTo>
                  <a:lnTo>
                    <a:pt x="440436" y="875195"/>
                  </a:lnTo>
                  <a:lnTo>
                    <a:pt x="436435" y="877100"/>
                  </a:lnTo>
                  <a:lnTo>
                    <a:pt x="431609" y="879741"/>
                  </a:lnTo>
                  <a:lnTo>
                    <a:pt x="425602" y="882764"/>
                  </a:lnTo>
                  <a:lnTo>
                    <a:pt x="419608" y="884656"/>
                  </a:lnTo>
                  <a:lnTo>
                    <a:pt x="412445" y="884656"/>
                  </a:lnTo>
                  <a:lnTo>
                    <a:pt x="411276" y="886536"/>
                  </a:lnTo>
                  <a:lnTo>
                    <a:pt x="410438" y="888441"/>
                  </a:lnTo>
                  <a:lnTo>
                    <a:pt x="409282" y="890333"/>
                  </a:lnTo>
                  <a:lnTo>
                    <a:pt x="409282" y="892975"/>
                  </a:lnTo>
                  <a:lnTo>
                    <a:pt x="410438" y="894105"/>
                  </a:lnTo>
                  <a:lnTo>
                    <a:pt x="412445" y="895997"/>
                  </a:lnTo>
                  <a:lnTo>
                    <a:pt x="414439" y="896759"/>
                  </a:lnTo>
                  <a:lnTo>
                    <a:pt x="416445" y="897902"/>
                  </a:lnTo>
                  <a:lnTo>
                    <a:pt x="416445" y="898652"/>
                  </a:lnTo>
                  <a:lnTo>
                    <a:pt x="417614" y="900544"/>
                  </a:lnTo>
                  <a:lnTo>
                    <a:pt x="416445" y="901674"/>
                  </a:lnTo>
                  <a:lnTo>
                    <a:pt x="415607" y="902436"/>
                  </a:lnTo>
                  <a:lnTo>
                    <a:pt x="414439" y="903566"/>
                  </a:lnTo>
                  <a:lnTo>
                    <a:pt x="412445" y="903566"/>
                  </a:lnTo>
                  <a:lnTo>
                    <a:pt x="411276" y="902436"/>
                  </a:lnTo>
                  <a:lnTo>
                    <a:pt x="407276" y="902436"/>
                  </a:lnTo>
                  <a:lnTo>
                    <a:pt x="405282" y="903566"/>
                  </a:lnTo>
                  <a:lnTo>
                    <a:pt x="404444" y="904316"/>
                  </a:lnTo>
                  <a:lnTo>
                    <a:pt x="403275" y="905459"/>
                  </a:lnTo>
                  <a:lnTo>
                    <a:pt x="403275" y="908113"/>
                  </a:lnTo>
                  <a:lnTo>
                    <a:pt x="404444" y="909243"/>
                  </a:lnTo>
                  <a:lnTo>
                    <a:pt x="406438" y="910005"/>
                  </a:lnTo>
                  <a:lnTo>
                    <a:pt x="407276" y="911136"/>
                  </a:lnTo>
                  <a:lnTo>
                    <a:pt x="407276" y="913028"/>
                  </a:lnTo>
                  <a:lnTo>
                    <a:pt x="406438" y="914908"/>
                  </a:lnTo>
                  <a:lnTo>
                    <a:pt x="404444" y="916051"/>
                  </a:lnTo>
                  <a:lnTo>
                    <a:pt x="399275" y="916051"/>
                  </a:lnTo>
                  <a:lnTo>
                    <a:pt x="398449" y="916800"/>
                  </a:lnTo>
                  <a:lnTo>
                    <a:pt x="398449" y="919835"/>
                  </a:lnTo>
                  <a:lnTo>
                    <a:pt x="399275" y="920597"/>
                  </a:lnTo>
                  <a:lnTo>
                    <a:pt x="400443" y="921727"/>
                  </a:lnTo>
                  <a:lnTo>
                    <a:pt x="401281" y="922477"/>
                  </a:lnTo>
                  <a:lnTo>
                    <a:pt x="401281" y="923607"/>
                  </a:lnTo>
                  <a:lnTo>
                    <a:pt x="400443" y="924369"/>
                  </a:lnTo>
                  <a:lnTo>
                    <a:pt x="395274" y="924369"/>
                  </a:lnTo>
                  <a:lnTo>
                    <a:pt x="393280" y="925499"/>
                  </a:lnTo>
                  <a:lnTo>
                    <a:pt x="393280" y="928141"/>
                  </a:lnTo>
                  <a:lnTo>
                    <a:pt x="394449" y="928141"/>
                  </a:lnTo>
                  <a:lnTo>
                    <a:pt x="396443" y="929297"/>
                  </a:lnTo>
                  <a:lnTo>
                    <a:pt x="395274" y="928141"/>
                  </a:lnTo>
                  <a:lnTo>
                    <a:pt x="394449" y="927392"/>
                  </a:lnTo>
                  <a:lnTo>
                    <a:pt x="395274" y="926261"/>
                  </a:lnTo>
                  <a:lnTo>
                    <a:pt x="396443" y="925499"/>
                  </a:lnTo>
                  <a:lnTo>
                    <a:pt x="400443" y="925499"/>
                  </a:lnTo>
                  <a:lnTo>
                    <a:pt x="402450" y="924369"/>
                  </a:lnTo>
                  <a:lnTo>
                    <a:pt x="402450" y="923607"/>
                  </a:lnTo>
                  <a:lnTo>
                    <a:pt x="403275" y="922477"/>
                  </a:lnTo>
                  <a:lnTo>
                    <a:pt x="402450" y="921727"/>
                  </a:lnTo>
                  <a:lnTo>
                    <a:pt x="400443" y="920597"/>
                  </a:lnTo>
                  <a:lnTo>
                    <a:pt x="399275" y="919835"/>
                  </a:lnTo>
                  <a:lnTo>
                    <a:pt x="400443" y="919835"/>
                  </a:lnTo>
                  <a:lnTo>
                    <a:pt x="400443" y="917930"/>
                  </a:lnTo>
                  <a:lnTo>
                    <a:pt x="401281" y="916800"/>
                  </a:lnTo>
                  <a:lnTo>
                    <a:pt x="404444" y="916800"/>
                  </a:lnTo>
                  <a:lnTo>
                    <a:pt x="405282" y="916051"/>
                  </a:lnTo>
                  <a:lnTo>
                    <a:pt x="407276" y="914908"/>
                  </a:lnTo>
                  <a:lnTo>
                    <a:pt x="408444" y="913028"/>
                  </a:lnTo>
                  <a:lnTo>
                    <a:pt x="408444" y="911136"/>
                  </a:lnTo>
                  <a:lnTo>
                    <a:pt x="407276" y="910005"/>
                  </a:lnTo>
                  <a:lnTo>
                    <a:pt x="404444" y="907338"/>
                  </a:lnTo>
                  <a:lnTo>
                    <a:pt x="404444" y="906208"/>
                  </a:lnTo>
                  <a:lnTo>
                    <a:pt x="405282" y="905459"/>
                  </a:lnTo>
                  <a:lnTo>
                    <a:pt x="406438" y="904316"/>
                  </a:lnTo>
                  <a:lnTo>
                    <a:pt x="411276" y="904316"/>
                  </a:lnTo>
                  <a:lnTo>
                    <a:pt x="413613" y="905459"/>
                  </a:lnTo>
                  <a:lnTo>
                    <a:pt x="414439" y="905459"/>
                  </a:lnTo>
                  <a:lnTo>
                    <a:pt x="415607" y="904316"/>
                  </a:lnTo>
                  <a:lnTo>
                    <a:pt x="416445" y="903566"/>
                  </a:lnTo>
                  <a:lnTo>
                    <a:pt x="418439" y="901674"/>
                  </a:lnTo>
                  <a:lnTo>
                    <a:pt x="418439" y="900544"/>
                  </a:lnTo>
                  <a:lnTo>
                    <a:pt x="419608" y="898652"/>
                  </a:lnTo>
                  <a:lnTo>
                    <a:pt x="419608" y="897902"/>
                  </a:lnTo>
                  <a:lnTo>
                    <a:pt x="417614" y="896759"/>
                  </a:lnTo>
                  <a:lnTo>
                    <a:pt x="414439" y="895997"/>
                  </a:lnTo>
                  <a:lnTo>
                    <a:pt x="413613" y="894867"/>
                  </a:lnTo>
                  <a:lnTo>
                    <a:pt x="411276" y="892975"/>
                  </a:lnTo>
                  <a:lnTo>
                    <a:pt x="411276" y="892225"/>
                  </a:lnTo>
                  <a:lnTo>
                    <a:pt x="424446" y="885405"/>
                  </a:lnTo>
                  <a:lnTo>
                    <a:pt x="429602" y="883526"/>
                  </a:lnTo>
                  <a:lnTo>
                    <a:pt x="435610" y="880872"/>
                  </a:lnTo>
                  <a:lnTo>
                    <a:pt x="440436" y="877849"/>
                  </a:lnTo>
                  <a:lnTo>
                    <a:pt x="444436" y="877100"/>
                  </a:lnTo>
                  <a:lnTo>
                    <a:pt x="447598" y="877849"/>
                  </a:lnTo>
                  <a:lnTo>
                    <a:pt x="448932" y="878611"/>
                  </a:lnTo>
                  <a:lnTo>
                    <a:pt x="448932" y="878992"/>
                  </a:lnTo>
                  <a:lnTo>
                    <a:pt x="450278" y="879386"/>
                  </a:lnTo>
                  <a:lnTo>
                    <a:pt x="450938" y="879741"/>
                  </a:lnTo>
                  <a:lnTo>
                    <a:pt x="450938" y="879563"/>
                  </a:lnTo>
                  <a:lnTo>
                    <a:pt x="451599" y="879741"/>
                  </a:lnTo>
                  <a:lnTo>
                    <a:pt x="453605" y="878992"/>
                  </a:lnTo>
                  <a:lnTo>
                    <a:pt x="454939" y="875957"/>
                  </a:lnTo>
                  <a:lnTo>
                    <a:pt x="459600" y="872172"/>
                  </a:lnTo>
                  <a:lnTo>
                    <a:pt x="461606" y="870292"/>
                  </a:lnTo>
                  <a:lnTo>
                    <a:pt x="465607" y="869149"/>
                  </a:lnTo>
                  <a:lnTo>
                    <a:pt x="468934" y="866508"/>
                  </a:lnTo>
                  <a:lnTo>
                    <a:pt x="468934" y="864603"/>
                  </a:lnTo>
                  <a:lnTo>
                    <a:pt x="466940" y="861580"/>
                  </a:lnTo>
                  <a:lnTo>
                    <a:pt x="465607" y="858939"/>
                  </a:lnTo>
                  <a:lnTo>
                    <a:pt x="465607" y="855154"/>
                  </a:lnTo>
                  <a:lnTo>
                    <a:pt x="467601" y="853262"/>
                  </a:lnTo>
                  <a:lnTo>
                    <a:pt x="470941" y="853262"/>
                  </a:lnTo>
                  <a:lnTo>
                    <a:pt x="475602" y="852131"/>
                  </a:lnTo>
                  <a:lnTo>
                    <a:pt x="477596" y="850239"/>
                  </a:lnTo>
                  <a:lnTo>
                    <a:pt x="479602" y="849490"/>
                  </a:lnTo>
                  <a:lnTo>
                    <a:pt x="488099" y="849490"/>
                  </a:lnTo>
                  <a:lnTo>
                    <a:pt x="490105" y="847598"/>
                  </a:lnTo>
                  <a:close/>
                </a:path>
                <a:path w="989965" h="1177289">
                  <a:moveTo>
                    <a:pt x="510933" y="167170"/>
                  </a:moveTo>
                  <a:lnTo>
                    <a:pt x="506933" y="167170"/>
                  </a:lnTo>
                  <a:lnTo>
                    <a:pt x="506933" y="170954"/>
                  </a:lnTo>
                  <a:lnTo>
                    <a:pt x="508101" y="173990"/>
                  </a:lnTo>
                  <a:lnTo>
                    <a:pt x="506095" y="175120"/>
                  </a:lnTo>
                  <a:lnTo>
                    <a:pt x="504101" y="175120"/>
                  </a:lnTo>
                  <a:lnTo>
                    <a:pt x="500100" y="170954"/>
                  </a:lnTo>
                  <a:lnTo>
                    <a:pt x="496925" y="167170"/>
                  </a:lnTo>
                  <a:lnTo>
                    <a:pt x="496100" y="167170"/>
                  </a:lnTo>
                  <a:lnTo>
                    <a:pt x="502932" y="177761"/>
                  </a:lnTo>
                  <a:lnTo>
                    <a:pt x="506095" y="178892"/>
                  </a:lnTo>
                  <a:lnTo>
                    <a:pt x="508927" y="175869"/>
                  </a:lnTo>
                  <a:lnTo>
                    <a:pt x="509397" y="175120"/>
                  </a:lnTo>
                  <a:lnTo>
                    <a:pt x="510095" y="173990"/>
                  </a:lnTo>
                  <a:lnTo>
                    <a:pt x="510933" y="169062"/>
                  </a:lnTo>
                  <a:lnTo>
                    <a:pt x="510933" y="167170"/>
                  </a:lnTo>
                  <a:close/>
                </a:path>
                <a:path w="989965" h="1177289">
                  <a:moveTo>
                    <a:pt x="546087" y="711822"/>
                  </a:moveTo>
                  <a:lnTo>
                    <a:pt x="544093" y="709917"/>
                  </a:lnTo>
                  <a:lnTo>
                    <a:pt x="543255" y="708025"/>
                  </a:lnTo>
                  <a:lnTo>
                    <a:pt x="539254" y="708025"/>
                  </a:lnTo>
                  <a:lnTo>
                    <a:pt x="538556" y="706894"/>
                  </a:lnTo>
                  <a:lnTo>
                    <a:pt x="538099" y="706132"/>
                  </a:lnTo>
                  <a:lnTo>
                    <a:pt x="536092" y="705002"/>
                  </a:lnTo>
                  <a:lnTo>
                    <a:pt x="531266" y="705002"/>
                  </a:lnTo>
                  <a:lnTo>
                    <a:pt x="530098" y="706132"/>
                  </a:lnTo>
                  <a:lnTo>
                    <a:pt x="528091" y="708025"/>
                  </a:lnTo>
                  <a:lnTo>
                    <a:pt x="530098" y="708025"/>
                  </a:lnTo>
                  <a:lnTo>
                    <a:pt x="531266" y="708025"/>
                  </a:lnTo>
                  <a:lnTo>
                    <a:pt x="534098" y="706894"/>
                  </a:lnTo>
                  <a:lnTo>
                    <a:pt x="536092" y="706894"/>
                  </a:lnTo>
                  <a:lnTo>
                    <a:pt x="537260" y="708774"/>
                  </a:lnTo>
                  <a:lnTo>
                    <a:pt x="540092" y="708774"/>
                  </a:lnTo>
                  <a:lnTo>
                    <a:pt x="542086" y="709917"/>
                  </a:lnTo>
                  <a:lnTo>
                    <a:pt x="544093" y="710666"/>
                  </a:lnTo>
                  <a:lnTo>
                    <a:pt x="543255" y="712571"/>
                  </a:lnTo>
                  <a:lnTo>
                    <a:pt x="543255" y="715594"/>
                  </a:lnTo>
                  <a:lnTo>
                    <a:pt x="544093" y="717486"/>
                  </a:lnTo>
                  <a:lnTo>
                    <a:pt x="545261" y="718235"/>
                  </a:lnTo>
                  <a:lnTo>
                    <a:pt x="546087" y="720128"/>
                  </a:lnTo>
                  <a:lnTo>
                    <a:pt x="546087" y="715594"/>
                  </a:lnTo>
                  <a:lnTo>
                    <a:pt x="545261" y="714463"/>
                  </a:lnTo>
                  <a:lnTo>
                    <a:pt x="546087" y="713701"/>
                  </a:lnTo>
                  <a:lnTo>
                    <a:pt x="546087" y="711822"/>
                  </a:lnTo>
                  <a:close/>
                </a:path>
                <a:path w="989965" h="1177289">
                  <a:moveTo>
                    <a:pt x="601751" y="664159"/>
                  </a:moveTo>
                  <a:lnTo>
                    <a:pt x="599744" y="662266"/>
                  </a:lnTo>
                  <a:lnTo>
                    <a:pt x="599744" y="660374"/>
                  </a:lnTo>
                  <a:lnTo>
                    <a:pt x="598589" y="658469"/>
                  </a:lnTo>
                  <a:lnTo>
                    <a:pt x="597750" y="657339"/>
                  </a:lnTo>
                  <a:lnTo>
                    <a:pt x="597750" y="654697"/>
                  </a:lnTo>
                  <a:lnTo>
                    <a:pt x="595757" y="653567"/>
                  </a:lnTo>
                  <a:lnTo>
                    <a:pt x="596582" y="652805"/>
                  </a:lnTo>
                  <a:lnTo>
                    <a:pt x="597750" y="649782"/>
                  </a:lnTo>
                  <a:lnTo>
                    <a:pt x="594588" y="649033"/>
                  </a:lnTo>
                  <a:lnTo>
                    <a:pt x="591756" y="649033"/>
                  </a:lnTo>
                  <a:lnTo>
                    <a:pt x="588581" y="650925"/>
                  </a:lnTo>
                  <a:lnTo>
                    <a:pt x="586587" y="650925"/>
                  </a:lnTo>
                  <a:lnTo>
                    <a:pt x="586587" y="647890"/>
                  </a:lnTo>
                  <a:lnTo>
                    <a:pt x="587756" y="647128"/>
                  </a:lnTo>
                  <a:lnTo>
                    <a:pt x="587756" y="645998"/>
                  </a:lnTo>
                  <a:lnTo>
                    <a:pt x="584581" y="643356"/>
                  </a:lnTo>
                  <a:lnTo>
                    <a:pt x="580593" y="637667"/>
                  </a:lnTo>
                  <a:lnTo>
                    <a:pt x="575259" y="630872"/>
                  </a:lnTo>
                  <a:lnTo>
                    <a:pt x="574192" y="630123"/>
                  </a:lnTo>
                  <a:lnTo>
                    <a:pt x="572592" y="628992"/>
                  </a:lnTo>
                  <a:lnTo>
                    <a:pt x="571804" y="628992"/>
                  </a:lnTo>
                  <a:lnTo>
                    <a:pt x="570420" y="628230"/>
                  </a:lnTo>
                  <a:lnTo>
                    <a:pt x="568426" y="628230"/>
                  </a:lnTo>
                  <a:lnTo>
                    <a:pt x="567258" y="628992"/>
                  </a:lnTo>
                  <a:lnTo>
                    <a:pt x="565251" y="628992"/>
                  </a:lnTo>
                  <a:lnTo>
                    <a:pt x="562419" y="627087"/>
                  </a:lnTo>
                  <a:lnTo>
                    <a:pt x="560425" y="628230"/>
                  </a:lnTo>
                  <a:lnTo>
                    <a:pt x="559841" y="628992"/>
                  </a:lnTo>
                  <a:lnTo>
                    <a:pt x="559257" y="628992"/>
                  </a:lnTo>
                  <a:lnTo>
                    <a:pt x="557250" y="632002"/>
                  </a:lnTo>
                  <a:lnTo>
                    <a:pt x="555256" y="634657"/>
                  </a:lnTo>
                  <a:lnTo>
                    <a:pt x="552424" y="636536"/>
                  </a:lnTo>
                  <a:lnTo>
                    <a:pt x="550087" y="637667"/>
                  </a:lnTo>
                  <a:lnTo>
                    <a:pt x="551256" y="639572"/>
                  </a:lnTo>
                  <a:lnTo>
                    <a:pt x="551256" y="641464"/>
                  </a:lnTo>
                  <a:lnTo>
                    <a:pt x="549262" y="640334"/>
                  </a:lnTo>
                  <a:lnTo>
                    <a:pt x="545261" y="637667"/>
                  </a:lnTo>
                  <a:lnTo>
                    <a:pt x="543255" y="635787"/>
                  </a:lnTo>
                  <a:lnTo>
                    <a:pt x="544093" y="632764"/>
                  </a:lnTo>
                  <a:lnTo>
                    <a:pt x="545261" y="630872"/>
                  </a:lnTo>
                  <a:lnTo>
                    <a:pt x="545261" y="628992"/>
                  </a:lnTo>
                  <a:lnTo>
                    <a:pt x="540092" y="628992"/>
                  </a:lnTo>
                  <a:lnTo>
                    <a:pt x="538099" y="628230"/>
                  </a:lnTo>
                  <a:lnTo>
                    <a:pt x="538099" y="627087"/>
                  </a:lnTo>
                  <a:lnTo>
                    <a:pt x="540092" y="623303"/>
                  </a:lnTo>
                  <a:lnTo>
                    <a:pt x="542086" y="622173"/>
                  </a:lnTo>
                  <a:lnTo>
                    <a:pt x="545261" y="619531"/>
                  </a:lnTo>
                  <a:lnTo>
                    <a:pt x="545261" y="618401"/>
                  </a:lnTo>
                  <a:lnTo>
                    <a:pt x="544093" y="616496"/>
                  </a:lnTo>
                  <a:lnTo>
                    <a:pt x="544093" y="615734"/>
                  </a:lnTo>
                  <a:lnTo>
                    <a:pt x="546087" y="615734"/>
                  </a:lnTo>
                  <a:lnTo>
                    <a:pt x="548093" y="612711"/>
                  </a:lnTo>
                  <a:lnTo>
                    <a:pt x="548093" y="610069"/>
                  </a:lnTo>
                  <a:lnTo>
                    <a:pt x="554418" y="610069"/>
                  </a:lnTo>
                  <a:lnTo>
                    <a:pt x="555256" y="608939"/>
                  </a:lnTo>
                  <a:lnTo>
                    <a:pt x="555256" y="607047"/>
                  </a:lnTo>
                  <a:lnTo>
                    <a:pt x="558419" y="607047"/>
                  </a:lnTo>
                  <a:lnTo>
                    <a:pt x="560425" y="606285"/>
                  </a:lnTo>
                  <a:lnTo>
                    <a:pt x="561251" y="605142"/>
                  </a:lnTo>
                  <a:lnTo>
                    <a:pt x="560425" y="604393"/>
                  </a:lnTo>
                  <a:lnTo>
                    <a:pt x="560425" y="602500"/>
                  </a:lnTo>
                  <a:lnTo>
                    <a:pt x="563257" y="600621"/>
                  </a:lnTo>
                  <a:lnTo>
                    <a:pt x="563257" y="594931"/>
                  </a:lnTo>
                  <a:lnTo>
                    <a:pt x="564426" y="591908"/>
                  </a:lnTo>
                  <a:lnTo>
                    <a:pt x="567258" y="588137"/>
                  </a:lnTo>
                  <a:lnTo>
                    <a:pt x="564426" y="591159"/>
                  </a:lnTo>
                  <a:lnTo>
                    <a:pt x="562419" y="593801"/>
                  </a:lnTo>
                  <a:lnTo>
                    <a:pt x="561251" y="598728"/>
                  </a:lnTo>
                  <a:lnTo>
                    <a:pt x="560425" y="601370"/>
                  </a:lnTo>
                  <a:lnTo>
                    <a:pt x="559257" y="604393"/>
                  </a:lnTo>
                  <a:lnTo>
                    <a:pt x="558419" y="605142"/>
                  </a:lnTo>
                  <a:lnTo>
                    <a:pt x="555256" y="605142"/>
                  </a:lnTo>
                  <a:lnTo>
                    <a:pt x="554418" y="607047"/>
                  </a:lnTo>
                  <a:lnTo>
                    <a:pt x="554418" y="608190"/>
                  </a:lnTo>
                  <a:lnTo>
                    <a:pt x="549262" y="608190"/>
                  </a:lnTo>
                  <a:lnTo>
                    <a:pt x="547255" y="608939"/>
                  </a:lnTo>
                  <a:lnTo>
                    <a:pt x="546087" y="611962"/>
                  </a:lnTo>
                  <a:lnTo>
                    <a:pt x="545261" y="612711"/>
                  </a:lnTo>
                  <a:lnTo>
                    <a:pt x="543255" y="612711"/>
                  </a:lnTo>
                  <a:lnTo>
                    <a:pt x="542086" y="614603"/>
                  </a:lnTo>
                  <a:lnTo>
                    <a:pt x="542086" y="617639"/>
                  </a:lnTo>
                  <a:lnTo>
                    <a:pt x="543255" y="618401"/>
                  </a:lnTo>
                  <a:lnTo>
                    <a:pt x="542086" y="620280"/>
                  </a:lnTo>
                  <a:lnTo>
                    <a:pt x="538099" y="622173"/>
                  </a:lnTo>
                  <a:lnTo>
                    <a:pt x="533260" y="622173"/>
                  </a:lnTo>
                  <a:lnTo>
                    <a:pt x="536092" y="623303"/>
                  </a:lnTo>
                  <a:lnTo>
                    <a:pt x="537260" y="624433"/>
                  </a:lnTo>
                  <a:lnTo>
                    <a:pt x="537260" y="625195"/>
                  </a:lnTo>
                  <a:lnTo>
                    <a:pt x="536092" y="627087"/>
                  </a:lnTo>
                  <a:lnTo>
                    <a:pt x="535254" y="628230"/>
                  </a:lnTo>
                  <a:lnTo>
                    <a:pt x="536092" y="630123"/>
                  </a:lnTo>
                  <a:lnTo>
                    <a:pt x="540092" y="630872"/>
                  </a:lnTo>
                  <a:lnTo>
                    <a:pt x="540092" y="630605"/>
                  </a:lnTo>
                  <a:lnTo>
                    <a:pt x="541261" y="630872"/>
                  </a:lnTo>
                  <a:lnTo>
                    <a:pt x="543255" y="632002"/>
                  </a:lnTo>
                  <a:lnTo>
                    <a:pt x="542086" y="633895"/>
                  </a:lnTo>
                  <a:lnTo>
                    <a:pt x="540092" y="634657"/>
                  </a:lnTo>
                  <a:lnTo>
                    <a:pt x="540092" y="636536"/>
                  </a:lnTo>
                  <a:lnTo>
                    <a:pt x="543255" y="638441"/>
                  </a:lnTo>
                  <a:lnTo>
                    <a:pt x="546087" y="641464"/>
                  </a:lnTo>
                  <a:lnTo>
                    <a:pt x="546087" y="642226"/>
                  </a:lnTo>
                  <a:lnTo>
                    <a:pt x="545261" y="645236"/>
                  </a:lnTo>
                  <a:lnTo>
                    <a:pt x="543255" y="647890"/>
                  </a:lnTo>
                  <a:lnTo>
                    <a:pt x="540092" y="647293"/>
                  </a:lnTo>
                  <a:lnTo>
                    <a:pt x="540092" y="647128"/>
                  </a:lnTo>
                  <a:lnTo>
                    <a:pt x="539254" y="647128"/>
                  </a:lnTo>
                  <a:lnTo>
                    <a:pt x="537260" y="649782"/>
                  </a:lnTo>
                  <a:lnTo>
                    <a:pt x="538099" y="651675"/>
                  </a:lnTo>
                  <a:lnTo>
                    <a:pt x="539254" y="652805"/>
                  </a:lnTo>
                  <a:lnTo>
                    <a:pt x="540092" y="653567"/>
                  </a:lnTo>
                  <a:lnTo>
                    <a:pt x="540092" y="656590"/>
                  </a:lnTo>
                  <a:lnTo>
                    <a:pt x="539254" y="658469"/>
                  </a:lnTo>
                  <a:lnTo>
                    <a:pt x="539254" y="660374"/>
                  </a:lnTo>
                  <a:lnTo>
                    <a:pt x="541261" y="662266"/>
                  </a:lnTo>
                  <a:lnTo>
                    <a:pt x="539254" y="663016"/>
                  </a:lnTo>
                  <a:lnTo>
                    <a:pt x="538099" y="663016"/>
                  </a:lnTo>
                  <a:lnTo>
                    <a:pt x="536092" y="663016"/>
                  </a:lnTo>
                  <a:lnTo>
                    <a:pt x="533260" y="662266"/>
                  </a:lnTo>
                  <a:lnTo>
                    <a:pt x="532091" y="660374"/>
                  </a:lnTo>
                  <a:lnTo>
                    <a:pt x="530098" y="660374"/>
                  </a:lnTo>
                  <a:lnTo>
                    <a:pt x="529259" y="662266"/>
                  </a:lnTo>
                  <a:lnTo>
                    <a:pt x="527265" y="665289"/>
                  </a:lnTo>
                  <a:lnTo>
                    <a:pt x="525259" y="667181"/>
                  </a:lnTo>
                  <a:lnTo>
                    <a:pt x="523265" y="667181"/>
                  </a:lnTo>
                  <a:lnTo>
                    <a:pt x="517258" y="666038"/>
                  </a:lnTo>
                  <a:lnTo>
                    <a:pt x="512927" y="664159"/>
                  </a:lnTo>
                  <a:lnTo>
                    <a:pt x="510095" y="661136"/>
                  </a:lnTo>
                  <a:lnTo>
                    <a:pt x="506095" y="660374"/>
                  </a:lnTo>
                  <a:lnTo>
                    <a:pt x="502094" y="661136"/>
                  </a:lnTo>
                  <a:lnTo>
                    <a:pt x="498932" y="660374"/>
                  </a:lnTo>
                  <a:lnTo>
                    <a:pt x="497878" y="659244"/>
                  </a:lnTo>
                  <a:lnTo>
                    <a:pt x="496100" y="657339"/>
                  </a:lnTo>
                  <a:lnTo>
                    <a:pt x="494931" y="657339"/>
                  </a:lnTo>
                  <a:lnTo>
                    <a:pt x="492937" y="659244"/>
                  </a:lnTo>
                  <a:lnTo>
                    <a:pt x="490093" y="661136"/>
                  </a:lnTo>
                  <a:lnTo>
                    <a:pt x="486105" y="661136"/>
                  </a:lnTo>
                  <a:lnTo>
                    <a:pt x="482930" y="662266"/>
                  </a:lnTo>
                  <a:lnTo>
                    <a:pt x="482930" y="665289"/>
                  </a:lnTo>
                  <a:lnTo>
                    <a:pt x="484098" y="667181"/>
                  </a:lnTo>
                  <a:lnTo>
                    <a:pt x="484098" y="667931"/>
                  </a:lnTo>
                  <a:lnTo>
                    <a:pt x="486105" y="669061"/>
                  </a:lnTo>
                  <a:lnTo>
                    <a:pt x="486105" y="671728"/>
                  </a:lnTo>
                  <a:lnTo>
                    <a:pt x="486105" y="673608"/>
                  </a:lnTo>
                  <a:lnTo>
                    <a:pt x="486105" y="676630"/>
                  </a:lnTo>
                  <a:lnTo>
                    <a:pt x="488099" y="677392"/>
                  </a:lnTo>
                  <a:lnTo>
                    <a:pt x="488099" y="678522"/>
                  </a:lnTo>
                  <a:lnTo>
                    <a:pt x="486930" y="680427"/>
                  </a:lnTo>
                  <a:lnTo>
                    <a:pt x="484936" y="680427"/>
                  </a:lnTo>
                  <a:lnTo>
                    <a:pt x="484098" y="679272"/>
                  </a:lnTo>
                  <a:lnTo>
                    <a:pt x="482104" y="678522"/>
                  </a:lnTo>
                  <a:lnTo>
                    <a:pt x="480936" y="677392"/>
                  </a:lnTo>
                  <a:lnTo>
                    <a:pt x="479602" y="677392"/>
                  </a:lnTo>
                  <a:lnTo>
                    <a:pt x="478929" y="678522"/>
                  </a:lnTo>
                  <a:lnTo>
                    <a:pt x="478929" y="684199"/>
                  </a:lnTo>
                  <a:lnTo>
                    <a:pt x="479602" y="686092"/>
                  </a:lnTo>
                  <a:lnTo>
                    <a:pt x="480936" y="686841"/>
                  </a:lnTo>
                  <a:lnTo>
                    <a:pt x="484098" y="688733"/>
                  </a:lnTo>
                  <a:lnTo>
                    <a:pt x="484936" y="689864"/>
                  </a:lnTo>
                  <a:lnTo>
                    <a:pt x="484936" y="700074"/>
                  </a:lnTo>
                  <a:lnTo>
                    <a:pt x="486930" y="700074"/>
                  </a:lnTo>
                  <a:lnTo>
                    <a:pt x="488937" y="699325"/>
                  </a:lnTo>
                  <a:lnTo>
                    <a:pt x="490931" y="700074"/>
                  </a:lnTo>
                  <a:lnTo>
                    <a:pt x="492099" y="700074"/>
                  </a:lnTo>
                  <a:lnTo>
                    <a:pt x="492937" y="703110"/>
                  </a:lnTo>
                  <a:lnTo>
                    <a:pt x="494931" y="705002"/>
                  </a:lnTo>
                  <a:lnTo>
                    <a:pt x="496100" y="705002"/>
                  </a:lnTo>
                  <a:lnTo>
                    <a:pt x="496925" y="706132"/>
                  </a:lnTo>
                  <a:lnTo>
                    <a:pt x="498094" y="708025"/>
                  </a:lnTo>
                  <a:lnTo>
                    <a:pt x="500100" y="708774"/>
                  </a:lnTo>
                  <a:lnTo>
                    <a:pt x="500100" y="709917"/>
                  </a:lnTo>
                  <a:lnTo>
                    <a:pt x="502094" y="711822"/>
                  </a:lnTo>
                  <a:lnTo>
                    <a:pt x="504926" y="710666"/>
                  </a:lnTo>
                  <a:lnTo>
                    <a:pt x="506095" y="711822"/>
                  </a:lnTo>
                  <a:lnTo>
                    <a:pt x="506095" y="713701"/>
                  </a:lnTo>
                  <a:lnTo>
                    <a:pt x="506933" y="716343"/>
                  </a:lnTo>
                  <a:lnTo>
                    <a:pt x="506933" y="719366"/>
                  </a:lnTo>
                  <a:lnTo>
                    <a:pt x="510095" y="720128"/>
                  </a:lnTo>
                  <a:lnTo>
                    <a:pt x="510933" y="719366"/>
                  </a:lnTo>
                  <a:lnTo>
                    <a:pt x="512102" y="717486"/>
                  </a:lnTo>
                  <a:lnTo>
                    <a:pt x="514096" y="715594"/>
                  </a:lnTo>
                  <a:lnTo>
                    <a:pt x="514096" y="713701"/>
                  </a:lnTo>
                  <a:lnTo>
                    <a:pt x="516089" y="712571"/>
                  </a:lnTo>
                  <a:lnTo>
                    <a:pt x="519264" y="710666"/>
                  </a:lnTo>
                  <a:lnTo>
                    <a:pt x="520090" y="709917"/>
                  </a:lnTo>
                  <a:lnTo>
                    <a:pt x="521258" y="709917"/>
                  </a:lnTo>
                  <a:lnTo>
                    <a:pt x="522097" y="710666"/>
                  </a:lnTo>
                  <a:lnTo>
                    <a:pt x="524090" y="710666"/>
                  </a:lnTo>
                  <a:lnTo>
                    <a:pt x="526097" y="709917"/>
                  </a:lnTo>
                  <a:lnTo>
                    <a:pt x="529259" y="708774"/>
                  </a:lnTo>
                  <a:lnTo>
                    <a:pt x="524090" y="708774"/>
                  </a:lnTo>
                  <a:lnTo>
                    <a:pt x="521258" y="708774"/>
                  </a:lnTo>
                  <a:lnTo>
                    <a:pt x="518096" y="708774"/>
                  </a:lnTo>
                  <a:lnTo>
                    <a:pt x="514096" y="710666"/>
                  </a:lnTo>
                  <a:lnTo>
                    <a:pt x="512102" y="712571"/>
                  </a:lnTo>
                  <a:lnTo>
                    <a:pt x="510933" y="714463"/>
                  </a:lnTo>
                  <a:lnTo>
                    <a:pt x="510933" y="715594"/>
                  </a:lnTo>
                  <a:lnTo>
                    <a:pt x="510095" y="716343"/>
                  </a:lnTo>
                  <a:lnTo>
                    <a:pt x="508927" y="717486"/>
                  </a:lnTo>
                  <a:lnTo>
                    <a:pt x="508101" y="716343"/>
                  </a:lnTo>
                  <a:lnTo>
                    <a:pt x="508101" y="715594"/>
                  </a:lnTo>
                  <a:lnTo>
                    <a:pt x="508927" y="713701"/>
                  </a:lnTo>
                  <a:lnTo>
                    <a:pt x="508101" y="711822"/>
                  </a:lnTo>
                  <a:lnTo>
                    <a:pt x="508101" y="710666"/>
                  </a:lnTo>
                  <a:lnTo>
                    <a:pt x="508101" y="709917"/>
                  </a:lnTo>
                  <a:lnTo>
                    <a:pt x="506933" y="708774"/>
                  </a:lnTo>
                  <a:lnTo>
                    <a:pt x="502094" y="708774"/>
                  </a:lnTo>
                  <a:lnTo>
                    <a:pt x="500926" y="708025"/>
                  </a:lnTo>
                  <a:lnTo>
                    <a:pt x="500100" y="708025"/>
                  </a:lnTo>
                  <a:lnTo>
                    <a:pt x="500100" y="705002"/>
                  </a:lnTo>
                  <a:lnTo>
                    <a:pt x="498932" y="703872"/>
                  </a:lnTo>
                  <a:lnTo>
                    <a:pt x="496925" y="703110"/>
                  </a:lnTo>
                  <a:lnTo>
                    <a:pt x="494931" y="703110"/>
                  </a:lnTo>
                  <a:lnTo>
                    <a:pt x="494931" y="700074"/>
                  </a:lnTo>
                  <a:lnTo>
                    <a:pt x="494601" y="699325"/>
                  </a:lnTo>
                  <a:lnTo>
                    <a:pt x="494093" y="698195"/>
                  </a:lnTo>
                  <a:lnTo>
                    <a:pt x="492099" y="697433"/>
                  </a:lnTo>
                  <a:lnTo>
                    <a:pt x="488937" y="697433"/>
                  </a:lnTo>
                  <a:lnTo>
                    <a:pt x="488099" y="698195"/>
                  </a:lnTo>
                  <a:lnTo>
                    <a:pt x="486930" y="697433"/>
                  </a:lnTo>
                  <a:lnTo>
                    <a:pt x="486105" y="695540"/>
                  </a:lnTo>
                  <a:lnTo>
                    <a:pt x="486105" y="692531"/>
                  </a:lnTo>
                  <a:lnTo>
                    <a:pt x="486930" y="690638"/>
                  </a:lnTo>
                  <a:lnTo>
                    <a:pt x="486930" y="688733"/>
                  </a:lnTo>
                  <a:lnTo>
                    <a:pt x="486105" y="687984"/>
                  </a:lnTo>
                  <a:lnTo>
                    <a:pt x="484936" y="686841"/>
                  </a:lnTo>
                  <a:lnTo>
                    <a:pt x="482104" y="686092"/>
                  </a:lnTo>
                  <a:lnTo>
                    <a:pt x="480936" y="684199"/>
                  </a:lnTo>
                  <a:lnTo>
                    <a:pt x="479602" y="682307"/>
                  </a:lnTo>
                  <a:lnTo>
                    <a:pt x="480936" y="680427"/>
                  </a:lnTo>
                  <a:lnTo>
                    <a:pt x="482104" y="680427"/>
                  </a:lnTo>
                  <a:lnTo>
                    <a:pt x="484098" y="681177"/>
                  </a:lnTo>
                  <a:lnTo>
                    <a:pt x="486930" y="681177"/>
                  </a:lnTo>
                  <a:lnTo>
                    <a:pt x="488937" y="680427"/>
                  </a:lnTo>
                  <a:lnTo>
                    <a:pt x="490093" y="678522"/>
                  </a:lnTo>
                  <a:lnTo>
                    <a:pt x="490093" y="676630"/>
                  </a:lnTo>
                  <a:lnTo>
                    <a:pt x="488099" y="674751"/>
                  </a:lnTo>
                  <a:lnTo>
                    <a:pt x="488099" y="673608"/>
                  </a:lnTo>
                  <a:lnTo>
                    <a:pt x="488099" y="671728"/>
                  </a:lnTo>
                  <a:lnTo>
                    <a:pt x="488099" y="669061"/>
                  </a:lnTo>
                  <a:lnTo>
                    <a:pt x="484936" y="666038"/>
                  </a:lnTo>
                  <a:lnTo>
                    <a:pt x="484936" y="665289"/>
                  </a:lnTo>
                  <a:lnTo>
                    <a:pt x="486105" y="663016"/>
                  </a:lnTo>
                  <a:lnTo>
                    <a:pt x="488099" y="664159"/>
                  </a:lnTo>
                  <a:lnTo>
                    <a:pt x="490931" y="663016"/>
                  </a:lnTo>
                  <a:lnTo>
                    <a:pt x="492937" y="662266"/>
                  </a:lnTo>
                  <a:lnTo>
                    <a:pt x="494093" y="660374"/>
                  </a:lnTo>
                  <a:lnTo>
                    <a:pt x="494931" y="659244"/>
                  </a:lnTo>
                  <a:lnTo>
                    <a:pt x="496925" y="659244"/>
                  </a:lnTo>
                  <a:lnTo>
                    <a:pt x="498932" y="661136"/>
                  </a:lnTo>
                  <a:lnTo>
                    <a:pt x="500926" y="662266"/>
                  </a:lnTo>
                  <a:lnTo>
                    <a:pt x="502932" y="662266"/>
                  </a:lnTo>
                  <a:lnTo>
                    <a:pt x="504926" y="661136"/>
                  </a:lnTo>
                  <a:lnTo>
                    <a:pt x="506933" y="662266"/>
                  </a:lnTo>
                  <a:lnTo>
                    <a:pt x="508101" y="663016"/>
                  </a:lnTo>
                  <a:lnTo>
                    <a:pt x="508927" y="663016"/>
                  </a:lnTo>
                  <a:lnTo>
                    <a:pt x="510933" y="665289"/>
                  </a:lnTo>
                  <a:lnTo>
                    <a:pt x="512927" y="665289"/>
                  </a:lnTo>
                  <a:lnTo>
                    <a:pt x="520090" y="667931"/>
                  </a:lnTo>
                  <a:lnTo>
                    <a:pt x="522097" y="669061"/>
                  </a:lnTo>
                  <a:lnTo>
                    <a:pt x="526097" y="669061"/>
                  </a:lnTo>
                  <a:lnTo>
                    <a:pt x="528091" y="667181"/>
                  </a:lnTo>
                  <a:lnTo>
                    <a:pt x="529259" y="664159"/>
                  </a:lnTo>
                  <a:lnTo>
                    <a:pt x="530098" y="663016"/>
                  </a:lnTo>
                  <a:lnTo>
                    <a:pt x="532091" y="663016"/>
                  </a:lnTo>
                  <a:lnTo>
                    <a:pt x="533260" y="664159"/>
                  </a:lnTo>
                  <a:lnTo>
                    <a:pt x="535254" y="665289"/>
                  </a:lnTo>
                  <a:lnTo>
                    <a:pt x="538099" y="665289"/>
                  </a:lnTo>
                  <a:lnTo>
                    <a:pt x="540092" y="665289"/>
                  </a:lnTo>
                  <a:lnTo>
                    <a:pt x="542086" y="666038"/>
                  </a:lnTo>
                  <a:lnTo>
                    <a:pt x="543255" y="667181"/>
                  </a:lnTo>
                  <a:lnTo>
                    <a:pt x="544093" y="667931"/>
                  </a:lnTo>
                  <a:lnTo>
                    <a:pt x="543255" y="669061"/>
                  </a:lnTo>
                  <a:lnTo>
                    <a:pt x="544093" y="669836"/>
                  </a:lnTo>
                  <a:lnTo>
                    <a:pt x="545261" y="670966"/>
                  </a:lnTo>
                  <a:lnTo>
                    <a:pt x="546087" y="672858"/>
                  </a:lnTo>
                  <a:lnTo>
                    <a:pt x="546087" y="673608"/>
                  </a:lnTo>
                  <a:lnTo>
                    <a:pt x="546087" y="674751"/>
                  </a:lnTo>
                  <a:lnTo>
                    <a:pt x="549262" y="674751"/>
                  </a:lnTo>
                  <a:lnTo>
                    <a:pt x="549262" y="673608"/>
                  </a:lnTo>
                  <a:lnTo>
                    <a:pt x="549262" y="672858"/>
                  </a:lnTo>
                  <a:lnTo>
                    <a:pt x="548093" y="671728"/>
                  </a:lnTo>
                  <a:lnTo>
                    <a:pt x="547255" y="669836"/>
                  </a:lnTo>
                  <a:lnTo>
                    <a:pt x="546087" y="669836"/>
                  </a:lnTo>
                  <a:lnTo>
                    <a:pt x="546087" y="667931"/>
                  </a:lnTo>
                  <a:lnTo>
                    <a:pt x="544093" y="667181"/>
                  </a:lnTo>
                  <a:lnTo>
                    <a:pt x="544093" y="663016"/>
                  </a:lnTo>
                  <a:lnTo>
                    <a:pt x="542086" y="660374"/>
                  </a:lnTo>
                  <a:lnTo>
                    <a:pt x="541261" y="659244"/>
                  </a:lnTo>
                  <a:lnTo>
                    <a:pt x="542086" y="658469"/>
                  </a:lnTo>
                  <a:lnTo>
                    <a:pt x="543255" y="656590"/>
                  </a:lnTo>
                  <a:lnTo>
                    <a:pt x="544093" y="655459"/>
                  </a:lnTo>
                  <a:lnTo>
                    <a:pt x="543255" y="652805"/>
                  </a:lnTo>
                  <a:lnTo>
                    <a:pt x="540092" y="650925"/>
                  </a:lnTo>
                  <a:lnTo>
                    <a:pt x="540092" y="649782"/>
                  </a:lnTo>
                  <a:lnTo>
                    <a:pt x="545261" y="649782"/>
                  </a:lnTo>
                  <a:lnTo>
                    <a:pt x="546684" y="647890"/>
                  </a:lnTo>
                  <a:lnTo>
                    <a:pt x="547255" y="647128"/>
                  </a:lnTo>
                  <a:lnTo>
                    <a:pt x="548093" y="644105"/>
                  </a:lnTo>
                  <a:lnTo>
                    <a:pt x="551256" y="643356"/>
                  </a:lnTo>
                  <a:lnTo>
                    <a:pt x="553262" y="642226"/>
                  </a:lnTo>
                  <a:lnTo>
                    <a:pt x="553262" y="641464"/>
                  </a:lnTo>
                  <a:lnTo>
                    <a:pt x="553262" y="640334"/>
                  </a:lnTo>
                  <a:lnTo>
                    <a:pt x="552424" y="639572"/>
                  </a:lnTo>
                  <a:lnTo>
                    <a:pt x="554418" y="637667"/>
                  </a:lnTo>
                  <a:lnTo>
                    <a:pt x="558419" y="632764"/>
                  </a:lnTo>
                  <a:lnTo>
                    <a:pt x="561251" y="630123"/>
                  </a:lnTo>
                  <a:lnTo>
                    <a:pt x="562419" y="630123"/>
                  </a:lnTo>
                  <a:lnTo>
                    <a:pt x="564426" y="630872"/>
                  </a:lnTo>
                  <a:lnTo>
                    <a:pt x="567258" y="630872"/>
                  </a:lnTo>
                  <a:lnTo>
                    <a:pt x="569252" y="630123"/>
                  </a:lnTo>
                  <a:lnTo>
                    <a:pt x="570420" y="630872"/>
                  </a:lnTo>
                  <a:lnTo>
                    <a:pt x="575259" y="633895"/>
                  </a:lnTo>
                  <a:lnTo>
                    <a:pt x="578586" y="638441"/>
                  </a:lnTo>
                  <a:lnTo>
                    <a:pt x="581253" y="641464"/>
                  </a:lnTo>
                  <a:lnTo>
                    <a:pt x="582587" y="644105"/>
                  </a:lnTo>
                  <a:lnTo>
                    <a:pt x="584581" y="645236"/>
                  </a:lnTo>
                  <a:lnTo>
                    <a:pt x="584581" y="647128"/>
                  </a:lnTo>
                  <a:lnTo>
                    <a:pt x="583247" y="649033"/>
                  </a:lnTo>
                  <a:lnTo>
                    <a:pt x="584581" y="649782"/>
                  </a:lnTo>
                  <a:lnTo>
                    <a:pt x="585749" y="651675"/>
                  </a:lnTo>
                  <a:lnTo>
                    <a:pt x="586587" y="652805"/>
                  </a:lnTo>
                  <a:lnTo>
                    <a:pt x="587756" y="652805"/>
                  </a:lnTo>
                  <a:lnTo>
                    <a:pt x="591756" y="650925"/>
                  </a:lnTo>
                  <a:lnTo>
                    <a:pt x="593750" y="650925"/>
                  </a:lnTo>
                  <a:lnTo>
                    <a:pt x="594588" y="651675"/>
                  </a:lnTo>
                  <a:lnTo>
                    <a:pt x="593750" y="652805"/>
                  </a:lnTo>
                  <a:lnTo>
                    <a:pt x="593750" y="654697"/>
                  </a:lnTo>
                  <a:lnTo>
                    <a:pt x="594588" y="655459"/>
                  </a:lnTo>
                  <a:lnTo>
                    <a:pt x="595757" y="658469"/>
                  </a:lnTo>
                  <a:lnTo>
                    <a:pt x="597750" y="659244"/>
                  </a:lnTo>
                  <a:lnTo>
                    <a:pt x="597750" y="660374"/>
                  </a:lnTo>
                  <a:lnTo>
                    <a:pt x="598589" y="662266"/>
                  </a:lnTo>
                  <a:lnTo>
                    <a:pt x="599744" y="664159"/>
                  </a:lnTo>
                  <a:lnTo>
                    <a:pt x="599744" y="667931"/>
                  </a:lnTo>
                  <a:lnTo>
                    <a:pt x="600583" y="669061"/>
                  </a:lnTo>
                  <a:lnTo>
                    <a:pt x="601751" y="667181"/>
                  </a:lnTo>
                  <a:lnTo>
                    <a:pt x="601751" y="664159"/>
                  </a:lnTo>
                  <a:close/>
                </a:path>
                <a:path w="989965" h="1177289">
                  <a:moveTo>
                    <a:pt x="720064" y="42062"/>
                  </a:moveTo>
                  <a:lnTo>
                    <a:pt x="712063" y="34442"/>
                  </a:lnTo>
                  <a:lnTo>
                    <a:pt x="710069" y="29362"/>
                  </a:lnTo>
                  <a:lnTo>
                    <a:pt x="703402" y="15392"/>
                  </a:lnTo>
                  <a:lnTo>
                    <a:pt x="701408" y="12852"/>
                  </a:lnTo>
                  <a:lnTo>
                    <a:pt x="695401" y="10312"/>
                  </a:lnTo>
                  <a:lnTo>
                    <a:pt x="682904" y="9042"/>
                  </a:lnTo>
                  <a:lnTo>
                    <a:pt x="678903" y="7772"/>
                  </a:lnTo>
                  <a:lnTo>
                    <a:pt x="678078" y="11582"/>
                  </a:lnTo>
                  <a:lnTo>
                    <a:pt x="678903" y="14122"/>
                  </a:lnTo>
                  <a:lnTo>
                    <a:pt x="682904" y="20472"/>
                  </a:lnTo>
                  <a:lnTo>
                    <a:pt x="682904" y="25552"/>
                  </a:lnTo>
                  <a:lnTo>
                    <a:pt x="684072" y="34442"/>
                  </a:lnTo>
                  <a:lnTo>
                    <a:pt x="682904" y="35712"/>
                  </a:lnTo>
                  <a:lnTo>
                    <a:pt x="680072" y="36982"/>
                  </a:lnTo>
                  <a:lnTo>
                    <a:pt x="674077" y="36982"/>
                  </a:lnTo>
                  <a:lnTo>
                    <a:pt x="668909" y="33172"/>
                  </a:lnTo>
                  <a:lnTo>
                    <a:pt x="667486" y="31902"/>
                  </a:lnTo>
                  <a:lnTo>
                    <a:pt x="666076" y="30632"/>
                  </a:lnTo>
                  <a:lnTo>
                    <a:pt x="662076" y="29362"/>
                  </a:lnTo>
                  <a:lnTo>
                    <a:pt x="660069" y="29362"/>
                  </a:lnTo>
                  <a:lnTo>
                    <a:pt x="656907" y="34442"/>
                  </a:lnTo>
                  <a:lnTo>
                    <a:pt x="654913" y="40792"/>
                  </a:lnTo>
                  <a:lnTo>
                    <a:pt x="652907" y="43332"/>
                  </a:lnTo>
                  <a:lnTo>
                    <a:pt x="644906" y="45872"/>
                  </a:lnTo>
                  <a:lnTo>
                    <a:pt x="640918" y="49682"/>
                  </a:lnTo>
                  <a:lnTo>
                    <a:pt x="638911" y="53492"/>
                  </a:lnTo>
                  <a:lnTo>
                    <a:pt x="637743" y="56032"/>
                  </a:lnTo>
                  <a:lnTo>
                    <a:pt x="638911" y="57302"/>
                  </a:lnTo>
                  <a:lnTo>
                    <a:pt x="642912" y="67462"/>
                  </a:lnTo>
                  <a:lnTo>
                    <a:pt x="642912" y="73812"/>
                  </a:lnTo>
                  <a:lnTo>
                    <a:pt x="640918" y="76352"/>
                  </a:lnTo>
                  <a:lnTo>
                    <a:pt x="638911" y="76352"/>
                  </a:lnTo>
                  <a:lnTo>
                    <a:pt x="635749" y="75082"/>
                  </a:lnTo>
                  <a:lnTo>
                    <a:pt x="629742" y="72542"/>
                  </a:lnTo>
                  <a:lnTo>
                    <a:pt x="628916" y="71272"/>
                  </a:lnTo>
                  <a:lnTo>
                    <a:pt x="628916" y="73812"/>
                  </a:lnTo>
                  <a:lnTo>
                    <a:pt x="632917" y="76352"/>
                  </a:lnTo>
                  <a:lnTo>
                    <a:pt x="636917" y="77622"/>
                  </a:lnTo>
                  <a:lnTo>
                    <a:pt x="638911" y="78892"/>
                  </a:lnTo>
                  <a:lnTo>
                    <a:pt x="640918" y="77622"/>
                  </a:lnTo>
                  <a:lnTo>
                    <a:pt x="642327" y="76352"/>
                  </a:lnTo>
                  <a:lnTo>
                    <a:pt x="643750" y="75082"/>
                  </a:lnTo>
                  <a:lnTo>
                    <a:pt x="644906" y="72542"/>
                  </a:lnTo>
                  <a:lnTo>
                    <a:pt x="643750" y="66192"/>
                  </a:lnTo>
                  <a:lnTo>
                    <a:pt x="641743" y="59842"/>
                  </a:lnTo>
                  <a:lnTo>
                    <a:pt x="640918" y="57302"/>
                  </a:lnTo>
                  <a:lnTo>
                    <a:pt x="641743" y="52222"/>
                  </a:lnTo>
                  <a:lnTo>
                    <a:pt x="645744" y="48412"/>
                  </a:lnTo>
                  <a:lnTo>
                    <a:pt x="648906" y="47142"/>
                  </a:lnTo>
                  <a:lnTo>
                    <a:pt x="654913" y="45872"/>
                  </a:lnTo>
                  <a:lnTo>
                    <a:pt x="656082" y="43332"/>
                  </a:lnTo>
                  <a:lnTo>
                    <a:pt x="658914" y="39522"/>
                  </a:lnTo>
                  <a:lnTo>
                    <a:pt x="658914" y="34442"/>
                  </a:lnTo>
                  <a:lnTo>
                    <a:pt x="662076" y="31902"/>
                  </a:lnTo>
                  <a:lnTo>
                    <a:pt x="664908" y="31902"/>
                  </a:lnTo>
                  <a:lnTo>
                    <a:pt x="670077" y="35712"/>
                  </a:lnTo>
                  <a:lnTo>
                    <a:pt x="674903" y="38252"/>
                  </a:lnTo>
                  <a:lnTo>
                    <a:pt x="682904" y="38252"/>
                  </a:lnTo>
                  <a:lnTo>
                    <a:pt x="684911" y="36982"/>
                  </a:lnTo>
                  <a:lnTo>
                    <a:pt x="686066" y="34442"/>
                  </a:lnTo>
                  <a:lnTo>
                    <a:pt x="686066" y="26822"/>
                  </a:lnTo>
                  <a:lnTo>
                    <a:pt x="682078" y="14122"/>
                  </a:lnTo>
                  <a:lnTo>
                    <a:pt x="680910" y="12852"/>
                  </a:lnTo>
                  <a:lnTo>
                    <a:pt x="682904" y="10312"/>
                  </a:lnTo>
                  <a:lnTo>
                    <a:pt x="691400" y="11582"/>
                  </a:lnTo>
                  <a:lnTo>
                    <a:pt x="698068" y="12852"/>
                  </a:lnTo>
                  <a:lnTo>
                    <a:pt x="699401" y="12852"/>
                  </a:lnTo>
                  <a:lnTo>
                    <a:pt x="702068" y="16662"/>
                  </a:lnTo>
                  <a:lnTo>
                    <a:pt x="708063" y="31902"/>
                  </a:lnTo>
                  <a:lnTo>
                    <a:pt x="709396" y="34442"/>
                  </a:lnTo>
                  <a:lnTo>
                    <a:pt x="714070" y="39522"/>
                  </a:lnTo>
                  <a:lnTo>
                    <a:pt x="719404" y="42062"/>
                  </a:lnTo>
                  <a:lnTo>
                    <a:pt x="720064" y="42062"/>
                  </a:lnTo>
                  <a:close/>
                </a:path>
                <a:path w="989965" h="1177289">
                  <a:moveTo>
                    <a:pt x="745794" y="229958"/>
                  </a:moveTo>
                  <a:lnTo>
                    <a:pt x="725398" y="229958"/>
                  </a:lnTo>
                  <a:lnTo>
                    <a:pt x="723404" y="229958"/>
                  </a:lnTo>
                  <a:lnTo>
                    <a:pt x="714070" y="229958"/>
                  </a:lnTo>
                  <a:lnTo>
                    <a:pt x="711403" y="231089"/>
                  </a:lnTo>
                  <a:lnTo>
                    <a:pt x="698068" y="231089"/>
                  </a:lnTo>
                  <a:lnTo>
                    <a:pt x="694067" y="229196"/>
                  </a:lnTo>
                  <a:lnTo>
                    <a:pt x="689406" y="225425"/>
                  </a:lnTo>
                  <a:lnTo>
                    <a:pt x="686066" y="222389"/>
                  </a:lnTo>
                  <a:lnTo>
                    <a:pt x="682904" y="222389"/>
                  </a:lnTo>
                  <a:lnTo>
                    <a:pt x="682663" y="221627"/>
                  </a:lnTo>
                  <a:lnTo>
                    <a:pt x="682078" y="219748"/>
                  </a:lnTo>
                  <a:lnTo>
                    <a:pt x="678903" y="218605"/>
                  </a:lnTo>
                  <a:lnTo>
                    <a:pt x="674903" y="217855"/>
                  </a:lnTo>
                  <a:lnTo>
                    <a:pt x="672909" y="219748"/>
                  </a:lnTo>
                  <a:lnTo>
                    <a:pt x="668909" y="221627"/>
                  </a:lnTo>
                  <a:lnTo>
                    <a:pt x="664908" y="224294"/>
                  </a:lnTo>
                  <a:lnTo>
                    <a:pt x="662419" y="226174"/>
                  </a:lnTo>
                  <a:lnTo>
                    <a:pt x="668007" y="226174"/>
                  </a:lnTo>
                  <a:lnTo>
                    <a:pt x="670077" y="225425"/>
                  </a:lnTo>
                  <a:lnTo>
                    <a:pt x="674903" y="222389"/>
                  </a:lnTo>
                  <a:lnTo>
                    <a:pt x="676910" y="221627"/>
                  </a:lnTo>
                  <a:lnTo>
                    <a:pt x="680072" y="223532"/>
                  </a:lnTo>
                  <a:lnTo>
                    <a:pt x="684911" y="227317"/>
                  </a:lnTo>
                  <a:lnTo>
                    <a:pt x="691400" y="231838"/>
                  </a:lnTo>
                  <a:lnTo>
                    <a:pt x="696074" y="233743"/>
                  </a:lnTo>
                  <a:lnTo>
                    <a:pt x="710069" y="233743"/>
                  </a:lnTo>
                  <a:lnTo>
                    <a:pt x="716064" y="232981"/>
                  </a:lnTo>
                  <a:lnTo>
                    <a:pt x="721398" y="233743"/>
                  </a:lnTo>
                  <a:lnTo>
                    <a:pt x="725398" y="234886"/>
                  </a:lnTo>
                  <a:lnTo>
                    <a:pt x="729399" y="235635"/>
                  </a:lnTo>
                  <a:lnTo>
                    <a:pt x="734568" y="235635"/>
                  </a:lnTo>
                  <a:lnTo>
                    <a:pt x="739394" y="233743"/>
                  </a:lnTo>
                  <a:lnTo>
                    <a:pt x="740562" y="232981"/>
                  </a:lnTo>
                  <a:lnTo>
                    <a:pt x="743394" y="231089"/>
                  </a:lnTo>
                  <a:lnTo>
                    <a:pt x="745794" y="229958"/>
                  </a:lnTo>
                  <a:close/>
                </a:path>
                <a:path w="989965" h="1177289">
                  <a:moveTo>
                    <a:pt x="801052" y="12852"/>
                  </a:moveTo>
                  <a:lnTo>
                    <a:pt x="799058" y="12852"/>
                  </a:lnTo>
                  <a:lnTo>
                    <a:pt x="795718" y="15392"/>
                  </a:lnTo>
                  <a:lnTo>
                    <a:pt x="791730" y="15392"/>
                  </a:lnTo>
                  <a:lnTo>
                    <a:pt x="788390" y="9042"/>
                  </a:lnTo>
                  <a:lnTo>
                    <a:pt x="787730" y="7772"/>
                  </a:lnTo>
                  <a:lnTo>
                    <a:pt x="777722" y="6502"/>
                  </a:lnTo>
                  <a:lnTo>
                    <a:pt x="772566" y="7772"/>
                  </a:lnTo>
                  <a:lnTo>
                    <a:pt x="771728" y="9042"/>
                  </a:lnTo>
                  <a:lnTo>
                    <a:pt x="772566" y="12852"/>
                  </a:lnTo>
                  <a:lnTo>
                    <a:pt x="777722" y="16662"/>
                  </a:lnTo>
                  <a:lnTo>
                    <a:pt x="781723" y="19202"/>
                  </a:lnTo>
                  <a:lnTo>
                    <a:pt x="782561" y="20472"/>
                  </a:lnTo>
                  <a:lnTo>
                    <a:pt x="782561" y="24282"/>
                  </a:lnTo>
                  <a:lnTo>
                    <a:pt x="764565" y="24282"/>
                  </a:lnTo>
                  <a:lnTo>
                    <a:pt x="749134" y="16662"/>
                  </a:lnTo>
                  <a:lnTo>
                    <a:pt x="746569" y="15392"/>
                  </a:lnTo>
                  <a:lnTo>
                    <a:pt x="741400" y="14122"/>
                  </a:lnTo>
                  <a:lnTo>
                    <a:pt x="738568" y="15392"/>
                  </a:lnTo>
                  <a:lnTo>
                    <a:pt x="736561" y="20472"/>
                  </a:lnTo>
                  <a:lnTo>
                    <a:pt x="735393" y="23012"/>
                  </a:lnTo>
                  <a:lnTo>
                    <a:pt x="734568" y="21742"/>
                  </a:lnTo>
                  <a:lnTo>
                    <a:pt x="732561" y="20472"/>
                  </a:lnTo>
                  <a:lnTo>
                    <a:pt x="732561" y="16662"/>
                  </a:lnTo>
                  <a:lnTo>
                    <a:pt x="733399" y="10312"/>
                  </a:lnTo>
                  <a:lnTo>
                    <a:pt x="736561" y="3962"/>
                  </a:lnTo>
                  <a:lnTo>
                    <a:pt x="734568" y="1422"/>
                  </a:lnTo>
                  <a:lnTo>
                    <a:pt x="733831" y="1130"/>
                  </a:lnTo>
                  <a:lnTo>
                    <a:pt x="734568" y="1130"/>
                  </a:lnTo>
                  <a:lnTo>
                    <a:pt x="731405" y="0"/>
                  </a:lnTo>
                  <a:lnTo>
                    <a:pt x="728560" y="1130"/>
                  </a:lnTo>
                  <a:lnTo>
                    <a:pt x="729208" y="1130"/>
                  </a:lnTo>
                  <a:lnTo>
                    <a:pt x="728560" y="1422"/>
                  </a:lnTo>
                  <a:lnTo>
                    <a:pt x="725398" y="3962"/>
                  </a:lnTo>
                  <a:lnTo>
                    <a:pt x="721398" y="7772"/>
                  </a:lnTo>
                  <a:lnTo>
                    <a:pt x="718070" y="14122"/>
                  </a:lnTo>
                  <a:lnTo>
                    <a:pt x="716064" y="19202"/>
                  </a:lnTo>
                  <a:lnTo>
                    <a:pt x="717397" y="23012"/>
                  </a:lnTo>
                  <a:lnTo>
                    <a:pt x="720064" y="28092"/>
                  </a:lnTo>
                  <a:lnTo>
                    <a:pt x="723404" y="33172"/>
                  </a:lnTo>
                  <a:lnTo>
                    <a:pt x="723404" y="35712"/>
                  </a:lnTo>
                  <a:lnTo>
                    <a:pt x="720064" y="42062"/>
                  </a:lnTo>
                  <a:lnTo>
                    <a:pt x="723404" y="42062"/>
                  </a:lnTo>
                  <a:lnTo>
                    <a:pt x="724573" y="38252"/>
                  </a:lnTo>
                  <a:lnTo>
                    <a:pt x="724573" y="30632"/>
                  </a:lnTo>
                  <a:lnTo>
                    <a:pt x="721398" y="24282"/>
                  </a:lnTo>
                  <a:lnTo>
                    <a:pt x="719404" y="23012"/>
                  </a:lnTo>
                  <a:lnTo>
                    <a:pt x="718070" y="17932"/>
                  </a:lnTo>
                  <a:lnTo>
                    <a:pt x="721398" y="12852"/>
                  </a:lnTo>
                  <a:lnTo>
                    <a:pt x="727405" y="5232"/>
                  </a:lnTo>
                  <a:lnTo>
                    <a:pt x="730567" y="3962"/>
                  </a:lnTo>
                  <a:lnTo>
                    <a:pt x="733399" y="3962"/>
                  </a:lnTo>
                  <a:lnTo>
                    <a:pt x="732561" y="5232"/>
                  </a:lnTo>
                  <a:lnTo>
                    <a:pt x="730567" y="14122"/>
                  </a:lnTo>
                  <a:lnTo>
                    <a:pt x="729399" y="21742"/>
                  </a:lnTo>
                  <a:lnTo>
                    <a:pt x="733399" y="25552"/>
                  </a:lnTo>
                  <a:lnTo>
                    <a:pt x="736561" y="24282"/>
                  </a:lnTo>
                  <a:lnTo>
                    <a:pt x="738568" y="24282"/>
                  </a:lnTo>
                  <a:lnTo>
                    <a:pt x="738733" y="23012"/>
                  </a:lnTo>
                  <a:lnTo>
                    <a:pt x="739394" y="17932"/>
                  </a:lnTo>
                  <a:lnTo>
                    <a:pt x="741400" y="16662"/>
                  </a:lnTo>
                  <a:lnTo>
                    <a:pt x="746569" y="16662"/>
                  </a:lnTo>
                  <a:lnTo>
                    <a:pt x="758558" y="23012"/>
                  </a:lnTo>
                  <a:lnTo>
                    <a:pt x="768565" y="26822"/>
                  </a:lnTo>
                  <a:lnTo>
                    <a:pt x="783729" y="26822"/>
                  </a:lnTo>
                  <a:lnTo>
                    <a:pt x="784555" y="24282"/>
                  </a:lnTo>
                  <a:lnTo>
                    <a:pt x="784555" y="19202"/>
                  </a:lnTo>
                  <a:lnTo>
                    <a:pt x="782561" y="16662"/>
                  </a:lnTo>
                  <a:lnTo>
                    <a:pt x="774560" y="11582"/>
                  </a:lnTo>
                  <a:lnTo>
                    <a:pt x="774560" y="9042"/>
                  </a:lnTo>
                  <a:lnTo>
                    <a:pt x="782561" y="9042"/>
                  </a:lnTo>
                  <a:lnTo>
                    <a:pt x="786561" y="10312"/>
                  </a:lnTo>
                  <a:lnTo>
                    <a:pt x="789724" y="16662"/>
                  </a:lnTo>
                  <a:lnTo>
                    <a:pt x="791730" y="17932"/>
                  </a:lnTo>
                  <a:lnTo>
                    <a:pt x="795718" y="16662"/>
                  </a:lnTo>
                  <a:lnTo>
                    <a:pt x="799058" y="15392"/>
                  </a:lnTo>
                  <a:lnTo>
                    <a:pt x="801052" y="12852"/>
                  </a:lnTo>
                  <a:close/>
                </a:path>
                <a:path w="989965" h="1177289">
                  <a:moveTo>
                    <a:pt x="815060" y="40792"/>
                  </a:moveTo>
                  <a:lnTo>
                    <a:pt x="813054" y="30632"/>
                  </a:lnTo>
                  <a:lnTo>
                    <a:pt x="809726" y="28092"/>
                  </a:lnTo>
                  <a:lnTo>
                    <a:pt x="805726" y="25552"/>
                  </a:lnTo>
                  <a:lnTo>
                    <a:pt x="796886" y="24282"/>
                  </a:lnTo>
                  <a:lnTo>
                    <a:pt x="794893" y="24282"/>
                  </a:lnTo>
                  <a:lnTo>
                    <a:pt x="795718" y="23012"/>
                  </a:lnTo>
                  <a:lnTo>
                    <a:pt x="801052" y="23012"/>
                  </a:lnTo>
                  <a:lnTo>
                    <a:pt x="805053" y="21742"/>
                  </a:lnTo>
                  <a:lnTo>
                    <a:pt x="807059" y="17932"/>
                  </a:lnTo>
                  <a:lnTo>
                    <a:pt x="807720" y="15392"/>
                  </a:lnTo>
                  <a:lnTo>
                    <a:pt x="805726" y="12852"/>
                  </a:lnTo>
                  <a:lnTo>
                    <a:pt x="801052" y="12852"/>
                  </a:lnTo>
                  <a:lnTo>
                    <a:pt x="803059" y="14122"/>
                  </a:lnTo>
                  <a:lnTo>
                    <a:pt x="805053" y="16662"/>
                  </a:lnTo>
                  <a:lnTo>
                    <a:pt x="803719" y="17932"/>
                  </a:lnTo>
                  <a:lnTo>
                    <a:pt x="801725" y="20472"/>
                  </a:lnTo>
                  <a:lnTo>
                    <a:pt x="797725" y="21742"/>
                  </a:lnTo>
                  <a:lnTo>
                    <a:pt x="794893" y="21742"/>
                  </a:lnTo>
                  <a:lnTo>
                    <a:pt x="791730" y="23012"/>
                  </a:lnTo>
                  <a:lnTo>
                    <a:pt x="791730" y="24282"/>
                  </a:lnTo>
                  <a:lnTo>
                    <a:pt x="793724" y="25552"/>
                  </a:lnTo>
                  <a:lnTo>
                    <a:pt x="797725" y="26822"/>
                  </a:lnTo>
                  <a:lnTo>
                    <a:pt x="803059" y="28092"/>
                  </a:lnTo>
                  <a:lnTo>
                    <a:pt x="807059" y="28092"/>
                  </a:lnTo>
                  <a:lnTo>
                    <a:pt x="809726" y="30632"/>
                  </a:lnTo>
                  <a:lnTo>
                    <a:pt x="811060" y="34442"/>
                  </a:lnTo>
                  <a:lnTo>
                    <a:pt x="813054" y="42062"/>
                  </a:lnTo>
                  <a:lnTo>
                    <a:pt x="811060" y="45872"/>
                  </a:lnTo>
                  <a:lnTo>
                    <a:pt x="815060" y="44602"/>
                  </a:lnTo>
                  <a:lnTo>
                    <a:pt x="815060" y="40792"/>
                  </a:lnTo>
                  <a:close/>
                </a:path>
                <a:path w="989965" h="1177289">
                  <a:moveTo>
                    <a:pt x="911377" y="326771"/>
                  </a:moveTo>
                  <a:lnTo>
                    <a:pt x="907376" y="333590"/>
                  </a:lnTo>
                  <a:lnTo>
                    <a:pt x="904544" y="336232"/>
                  </a:lnTo>
                  <a:lnTo>
                    <a:pt x="895375" y="336232"/>
                  </a:lnTo>
                  <a:lnTo>
                    <a:pt x="886206" y="339267"/>
                  </a:lnTo>
                  <a:lnTo>
                    <a:pt x="873379" y="341160"/>
                  </a:lnTo>
                  <a:lnTo>
                    <a:pt x="868210" y="342290"/>
                  </a:lnTo>
                  <a:lnTo>
                    <a:pt x="865378" y="341160"/>
                  </a:lnTo>
                  <a:lnTo>
                    <a:pt x="863384" y="340398"/>
                  </a:lnTo>
                  <a:lnTo>
                    <a:pt x="861377" y="336232"/>
                  </a:lnTo>
                  <a:lnTo>
                    <a:pt x="858215" y="335483"/>
                  </a:lnTo>
                  <a:lnTo>
                    <a:pt x="854214" y="335483"/>
                  </a:lnTo>
                  <a:lnTo>
                    <a:pt x="853046" y="337362"/>
                  </a:lnTo>
                  <a:lnTo>
                    <a:pt x="853224" y="337362"/>
                  </a:lnTo>
                  <a:lnTo>
                    <a:pt x="852220" y="339267"/>
                  </a:lnTo>
                  <a:lnTo>
                    <a:pt x="850214" y="346062"/>
                  </a:lnTo>
                  <a:lnTo>
                    <a:pt x="846213" y="350608"/>
                  </a:lnTo>
                  <a:lnTo>
                    <a:pt x="843051" y="351751"/>
                  </a:lnTo>
                  <a:lnTo>
                    <a:pt x="841044" y="350608"/>
                  </a:lnTo>
                  <a:lnTo>
                    <a:pt x="838212" y="346062"/>
                  </a:lnTo>
                  <a:lnTo>
                    <a:pt x="833056" y="342290"/>
                  </a:lnTo>
                  <a:lnTo>
                    <a:pt x="830224" y="340398"/>
                  </a:lnTo>
                  <a:lnTo>
                    <a:pt x="827049" y="338518"/>
                  </a:lnTo>
                  <a:lnTo>
                    <a:pt x="827049" y="337362"/>
                  </a:lnTo>
                  <a:lnTo>
                    <a:pt x="827049" y="336232"/>
                  </a:lnTo>
                  <a:lnTo>
                    <a:pt x="828217" y="335483"/>
                  </a:lnTo>
                  <a:lnTo>
                    <a:pt x="838212" y="333590"/>
                  </a:lnTo>
                  <a:lnTo>
                    <a:pt x="842213" y="333590"/>
                  </a:lnTo>
                  <a:lnTo>
                    <a:pt x="843051" y="331698"/>
                  </a:lnTo>
                  <a:lnTo>
                    <a:pt x="843051" y="329806"/>
                  </a:lnTo>
                  <a:lnTo>
                    <a:pt x="836218" y="322999"/>
                  </a:lnTo>
                  <a:lnTo>
                    <a:pt x="832218" y="320357"/>
                  </a:lnTo>
                  <a:lnTo>
                    <a:pt x="831037" y="319227"/>
                  </a:lnTo>
                  <a:lnTo>
                    <a:pt x="829056" y="317334"/>
                  </a:lnTo>
                  <a:lnTo>
                    <a:pt x="826223" y="316560"/>
                  </a:lnTo>
                  <a:lnTo>
                    <a:pt x="821715" y="316560"/>
                  </a:lnTo>
                  <a:lnTo>
                    <a:pt x="821055" y="317334"/>
                  </a:lnTo>
                  <a:lnTo>
                    <a:pt x="817054" y="321106"/>
                  </a:lnTo>
                  <a:lnTo>
                    <a:pt x="813727" y="324891"/>
                  </a:lnTo>
                  <a:lnTo>
                    <a:pt x="811060" y="328676"/>
                  </a:lnTo>
                  <a:lnTo>
                    <a:pt x="809053" y="329806"/>
                  </a:lnTo>
                  <a:lnTo>
                    <a:pt x="803719" y="326771"/>
                  </a:lnTo>
                  <a:lnTo>
                    <a:pt x="803249" y="324891"/>
                  </a:lnTo>
                  <a:lnTo>
                    <a:pt x="803059" y="324129"/>
                  </a:lnTo>
                  <a:lnTo>
                    <a:pt x="801052" y="322999"/>
                  </a:lnTo>
                  <a:lnTo>
                    <a:pt x="799058" y="322999"/>
                  </a:lnTo>
                  <a:lnTo>
                    <a:pt x="794893" y="326021"/>
                  </a:lnTo>
                  <a:lnTo>
                    <a:pt x="791730" y="328676"/>
                  </a:lnTo>
                  <a:lnTo>
                    <a:pt x="787730" y="331698"/>
                  </a:lnTo>
                  <a:lnTo>
                    <a:pt x="782561" y="334340"/>
                  </a:lnTo>
                  <a:lnTo>
                    <a:pt x="780554" y="335483"/>
                  </a:lnTo>
                  <a:lnTo>
                    <a:pt x="777722" y="334340"/>
                  </a:lnTo>
                  <a:lnTo>
                    <a:pt x="774560" y="332460"/>
                  </a:lnTo>
                  <a:lnTo>
                    <a:pt x="772566" y="331698"/>
                  </a:lnTo>
                  <a:lnTo>
                    <a:pt x="769721" y="331698"/>
                  </a:lnTo>
                  <a:lnTo>
                    <a:pt x="768565" y="330568"/>
                  </a:lnTo>
                  <a:lnTo>
                    <a:pt x="767727" y="329806"/>
                  </a:lnTo>
                  <a:lnTo>
                    <a:pt x="764628" y="328676"/>
                  </a:lnTo>
                  <a:lnTo>
                    <a:pt x="762558" y="327926"/>
                  </a:lnTo>
                  <a:lnTo>
                    <a:pt x="759726" y="327926"/>
                  </a:lnTo>
                  <a:lnTo>
                    <a:pt x="756564" y="328676"/>
                  </a:lnTo>
                  <a:lnTo>
                    <a:pt x="756564" y="332460"/>
                  </a:lnTo>
                  <a:lnTo>
                    <a:pt x="758558" y="335483"/>
                  </a:lnTo>
                  <a:lnTo>
                    <a:pt x="759726" y="337362"/>
                  </a:lnTo>
                  <a:lnTo>
                    <a:pt x="760564" y="338518"/>
                  </a:lnTo>
                  <a:lnTo>
                    <a:pt x="759726" y="339267"/>
                  </a:lnTo>
                  <a:lnTo>
                    <a:pt x="759726" y="340398"/>
                  </a:lnTo>
                  <a:lnTo>
                    <a:pt x="757732" y="339267"/>
                  </a:lnTo>
                  <a:lnTo>
                    <a:pt x="752563" y="335483"/>
                  </a:lnTo>
                  <a:lnTo>
                    <a:pt x="751395" y="333590"/>
                  </a:lnTo>
                  <a:lnTo>
                    <a:pt x="752563" y="329806"/>
                  </a:lnTo>
                  <a:lnTo>
                    <a:pt x="751395" y="326771"/>
                  </a:lnTo>
                  <a:lnTo>
                    <a:pt x="750557" y="324129"/>
                  </a:lnTo>
                  <a:lnTo>
                    <a:pt x="748563" y="322999"/>
                  </a:lnTo>
                  <a:lnTo>
                    <a:pt x="748563" y="320357"/>
                  </a:lnTo>
                  <a:lnTo>
                    <a:pt x="749401" y="318465"/>
                  </a:lnTo>
                  <a:lnTo>
                    <a:pt x="748563" y="315429"/>
                  </a:lnTo>
                  <a:lnTo>
                    <a:pt x="744562" y="314680"/>
                  </a:lnTo>
                  <a:lnTo>
                    <a:pt x="740562" y="313537"/>
                  </a:lnTo>
                  <a:lnTo>
                    <a:pt x="737400" y="314680"/>
                  </a:lnTo>
                  <a:lnTo>
                    <a:pt x="733399" y="316560"/>
                  </a:lnTo>
                  <a:lnTo>
                    <a:pt x="731405" y="317334"/>
                  </a:lnTo>
                  <a:lnTo>
                    <a:pt x="729399" y="320357"/>
                  </a:lnTo>
                  <a:lnTo>
                    <a:pt x="728560" y="324129"/>
                  </a:lnTo>
                  <a:lnTo>
                    <a:pt x="726567" y="324891"/>
                  </a:lnTo>
                  <a:lnTo>
                    <a:pt x="725398" y="326021"/>
                  </a:lnTo>
                  <a:lnTo>
                    <a:pt x="723404" y="324891"/>
                  </a:lnTo>
                  <a:lnTo>
                    <a:pt x="722071" y="322999"/>
                  </a:lnTo>
                  <a:lnTo>
                    <a:pt x="721309" y="322249"/>
                  </a:lnTo>
                  <a:lnTo>
                    <a:pt x="719404" y="320357"/>
                  </a:lnTo>
                  <a:lnTo>
                    <a:pt x="716064" y="320357"/>
                  </a:lnTo>
                  <a:lnTo>
                    <a:pt x="714070" y="321106"/>
                  </a:lnTo>
                  <a:lnTo>
                    <a:pt x="713397" y="324891"/>
                  </a:lnTo>
                  <a:lnTo>
                    <a:pt x="712063" y="329806"/>
                  </a:lnTo>
                  <a:lnTo>
                    <a:pt x="711403" y="330568"/>
                  </a:lnTo>
                  <a:lnTo>
                    <a:pt x="709396" y="330568"/>
                  </a:lnTo>
                  <a:lnTo>
                    <a:pt x="707402" y="329806"/>
                  </a:lnTo>
                  <a:lnTo>
                    <a:pt x="703135" y="326771"/>
                  </a:lnTo>
                  <a:lnTo>
                    <a:pt x="702068" y="326021"/>
                  </a:lnTo>
                  <a:lnTo>
                    <a:pt x="698068" y="324891"/>
                  </a:lnTo>
                  <a:lnTo>
                    <a:pt x="691400" y="328676"/>
                  </a:lnTo>
                  <a:lnTo>
                    <a:pt x="686904" y="329806"/>
                  </a:lnTo>
                  <a:lnTo>
                    <a:pt x="684072" y="329806"/>
                  </a:lnTo>
                  <a:lnTo>
                    <a:pt x="682904" y="326771"/>
                  </a:lnTo>
                  <a:lnTo>
                    <a:pt x="680910" y="322999"/>
                  </a:lnTo>
                  <a:lnTo>
                    <a:pt x="680910" y="320357"/>
                  </a:lnTo>
                  <a:lnTo>
                    <a:pt x="678903" y="317334"/>
                  </a:lnTo>
                  <a:lnTo>
                    <a:pt x="678078" y="315429"/>
                  </a:lnTo>
                  <a:lnTo>
                    <a:pt x="670902" y="311658"/>
                  </a:lnTo>
                  <a:lnTo>
                    <a:pt x="668909" y="310896"/>
                  </a:lnTo>
                  <a:lnTo>
                    <a:pt x="668909" y="305968"/>
                  </a:lnTo>
                  <a:lnTo>
                    <a:pt x="668578" y="305219"/>
                  </a:lnTo>
                  <a:lnTo>
                    <a:pt x="668070" y="304088"/>
                  </a:lnTo>
                  <a:lnTo>
                    <a:pt x="664908" y="303326"/>
                  </a:lnTo>
                  <a:lnTo>
                    <a:pt x="664070" y="304088"/>
                  </a:lnTo>
                  <a:lnTo>
                    <a:pt x="662076" y="305968"/>
                  </a:lnTo>
                  <a:lnTo>
                    <a:pt x="660908" y="309016"/>
                  </a:lnTo>
                  <a:lnTo>
                    <a:pt x="660069" y="312788"/>
                  </a:lnTo>
                  <a:lnTo>
                    <a:pt x="660069" y="313537"/>
                  </a:lnTo>
                  <a:lnTo>
                    <a:pt x="656907" y="315429"/>
                  </a:lnTo>
                  <a:lnTo>
                    <a:pt x="654075" y="314680"/>
                  </a:lnTo>
                  <a:lnTo>
                    <a:pt x="650913" y="312788"/>
                  </a:lnTo>
                  <a:lnTo>
                    <a:pt x="648906" y="310896"/>
                  </a:lnTo>
                  <a:lnTo>
                    <a:pt x="648906" y="307873"/>
                  </a:lnTo>
                  <a:lnTo>
                    <a:pt x="645744" y="305968"/>
                  </a:lnTo>
                  <a:lnTo>
                    <a:pt x="639749" y="304088"/>
                  </a:lnTo>
                  <a:lnTo>
                    <a:pt x="634911" y="304088"/>
                  </a:lnTo>
                  <a:lnTo>
                    <a:pt x="632917" y="303326"/>
                  </a:lnTo>
                  <a:lnTo>
                    <a:pt x="631748" y="302196"/>
                  </a:lnTo>
                  <a:lnTo>
                    <a:pt x="632917" y="300304"/>
                  </a:lnTo>
                  <a:lnTo>
                    <a:pt x="635749" y="297662"/>
                  </a:lnTo>
                  <a:lnTo>
                    <a:pt x="638911" y="294627"/>
                  </a:lnTo>
                  <a:lnTo>
                    <a:pt x="639749" y="291604"/>
                  </a:lnTo>
                  <a:lnTo>
                    <a:pt x="640918" y="289725"/>
                  </a:lnTo>
                  <a:lnTo>
                    <a:pt x="638911" y="287832"/>
                  </a:lnTo>
                  <a:lnTo>
                    <a:pt x="632917" y="285940"/>
                  </a:lnTo>
                  <a:lnTo>
                    <a:pt x="630910" y="285559"/>
                  </a:lnTo>
                  <a:lnTo>
                    <a:pt x="630910" y="285165"/>
                  </a:lnTo>
                  <a:lnTo>
                    <a:pt x="626910" y="284035"/>
                  </a:lnTo>
                  <a:lnTo>
                    <a:pt x="622909" y="285165"/>
                  </a:lnTo>
                  <a:lnTo>
                    <a:pt x="619747" y="285165"/>
                  </a:lnTo>
                  <a:lnTo>
                    <a:pt x="617753" y="284035"/>
                  </a:lnTo>
                  <a:lnTo>
                    <a:pt x="618578" y="278371"/>
                  </a:lnTo>
                  <a:lnTo>
                    <a:pt x="618578" y="277622"/>
                  </a:lnTo>
                  <a:lnTo>
                    <a:pt x="618578" y="276491"/>
                  </a:lnTo>
                  <a:lnTo>
                    <a:pt x="617753" y="275729"/>
                  </a:lnTo>
                  <a:lnTo>
                    <a:pt x="616585" y="274586"/>
                  </a:lnTo>
                  <a:lnTo>
                    <a:pt x="615746" y="268922"/>
                  </a:lnTo>
                  <a:lnTo>
                    <a:pt x="616585" y="263232"/>
                  </a:lnTo>
                  <a:lnTo>
                    <a:pt x="618578" y="261353"/>
                  </a:lnTo>
                  <a:lnTo>
                    <a:pt x="621753" y="261353"/>
                  </a:lnTo>
                  <a:lnTo>
                    <a:pt x="622909" y="262483"/>
                  </a:lnTo>
                  <a:lnTo>
                    <a:pt x="626910" y="267030"/>
                  </a:lnTo>
                  <a:lnTo>
                    <a:pt x="628916" y="267030"/>
                  </a:lnTo>
                  <a:lnTo>
                    <a:pt x="630910" y="267030"/>
                  </a:lnTo>
                  <a:lnTo>
                    <a:pt x="631748" y="267030"/>
                  </a:lnTo>
                  <a:lnTo>
                    <a:pt x="632561" y="264363"/>
                  </a:lnTo>
                  <a:lnTo>
                    <a:pt x="632917" y="263232"/>
                  </a:lnTo>
                  <a:lnTo>
                    <a:pt x="632917" y="252641"/>
                  </a:lnTo>
                  <a:lnTo>
                    <a:pt x="632917" y="250761"/>
                  </a:lnTo>
                  <a:lnTo>
                    <a:pt x="635749" y="246976"/>
                  </a:lnTo>
                  <a:lnTo>
                    <a:pt x="637743" y="248119"/>
                  </a:lnTo>
                  <a:lnTo>
                    <a:pt x="639749" y="249999"/>
                  </a:lnTo>
                  <a:lnTo>
                    <a:pt x="640918" y="251891"/>
                  </a:lnTo>
                  <a:lnTo>
                    <a:pt x="644906" y="255689"/>
                  </a:lnTo>
                  <a:lnTo>
                    <a:pt x="649744" y="256819"/>
                  </a:lnTo>
                  <a:lnTo>
                    <a:pt x="656082" y="256819"/>
                  </a:lnTo>
                  <a:lnTo>
                    <a:pt x="658075" y="254546"/>
                  </a:lnTo>
                  <a:lnTo>
                    <a:pt x="658075" y="252641"/>
                  </a:lnTo>
                  <a:lnTo>
                    <a:pt x="658075" y="250761"/>
                  </a:lnTo>
                  <a:lnTo>
                    <a:pt x="658075" y="241300"/>
                  </a:lnTo>
                  <a:lnTo>
                    <a:pt x="656907" y="236766"/>
                  </a:lnTo>
                  <a:lnTo>
                    <a:pt x="654913" y="236766"/>
                  </a:lnTo>
                  <a:lnTo>
                    <a:pt x="649744" y="231838"/>
                  </a:lnTo>
                  <a:lnTo>
                    <a:pt x="648906" y="229958"/>
                  </a:lnTo>
                  <a:lnTo>
                    <a:pt x="649744" y="229196"/>
                  </a:lnTo>
                  <a:lnTo>
                    <a:pt x="660069" y="229196"/>
                  </a:lnTo>
                  <a:lnTo>
                    <a:pt x="664908" y="227317"/>
                  </a:lnTo>
                  <a:lnTo>
                    <a:pt x="660908" y="227317"/>
                  </a:lnTo>
                  <a:lnTo>
                    <a:pt x="654913" y="227317"/>
                  </a:lnTo>
                  <a:lnTo>
                    <a:pt x="646912" y="227317"/>
                  </a:lnTo>
                  <a:lnTo>
                    <a:pt x="645744" y="229196"/>
                  </a:lnTo>
                  <a:lnTo>
                    <a:pt x="645744" y="231838"/>
                  </a:lnTo>
                  <a:lnTo>
                    <a:pt x="649744" y="234886"/>
                  </a:lnTo>
                  <a:lnTo>
                    <a:pt x="654075" y="237528"/>
                  </a:lnTo>
                  <a:lnTo>
                    <a:pt x="654913" y="241300"/>
                  </a:lnTo>
                  <a:lnTo>
                    <a:pt x="654812" y="245097"/>
                  </a:lnTo>
                  <a:lnTo>
                    <a:pt x="654075" y="250761"/>
                  </a:lnTo>
                  <a:lnTo>
                    <a:pt x="652907" y="252641"/>
                  </a:lnTo>
                  <a:lnTo>
                    <a:pt x="651738" y="254546"/>
                  </a:lnTo>
                  <a:lnTo>
                    <a:pt x="648906" y="252641"/>
                  </a:lnTo>
                  <a:lnTo>
                    <a:pt x="647738" y="252641"/>
                  </a:lnTo>
                  <a:lnTo>
                    <a:pt x="645744" y="251891"/>
                  </a:lnTo>
                  <a:lnTo>
                    <a:pt x="644906" y="250761"/>
                  </a:lnTo>
                  <a:lnTo>
                    <a:pt x="644537" y="250761"/>
                  </a:lnTo>
                  <a:lnTo>
                    <a:pt x="640549" y="246976"/>
                  </a:lnTo>
                  <a:lnTo>
                    <a:pt x="637743" y="244335"/>
                  </a:lnTo>
                  <a:lnTo>
                    <a:pt x="635749" y="245097"/>
                  </a:lnTo>
                  <a:lnTo>
                    <a:pt x="632917" y="246227"/>
                  </a:lnTo>
                  <a:lnTo>
                    <a:pt x="630910" y="252641"/>
                  </a:lnTo>
                  <a:lnTo>
                    <a:pt x="631215" y="252641"/>
                  </a:lnTo>
                  <a:lnTo>
                    <a:pt x="630910" y="253784"/>
                  </a:lnTo>
                  <a:lnTo>
                    <a:pt x="631748" y="258699"/>
                  </a:lnTo>
                  <a:lnTo>
                    <a:pt x="631748" y="261353"/>
                  </a:lnTo>
                  <a:lnTo>
                    <a:pt x="629742" y="264363"/>
                  </a:lnTo>
                  <a:lnTo>
                    <a:pt x="628916" y="263232"/>
                  </a:lnTo>
                  <a:lnTo>
                    <a:pt x="626910" y="262483"/>
                  </a:lnTo>
                  <a:lnTo>
                    <a:pt x="626160" y="261353"/>
                  </a:lnTo>
                  <a:lnTo>
                    <a:pt x="624916" y="259461"/>
                  </a:lnTo>
                  <a:lnTo>
                    <a:pt x="621753" y="257568"/>
                  </a:lnTo>
                  <a:lnTo>
                    <a:pt x="616585" y="257568"/>
                  </a:lnTo>
                  <a:lnTo>
                    <a:pt x="615746" y="260591"/>
                  </a:lnTo>
                  <a:lnTo>
                    <a:pt x="614578" y="264363"/>
                  </a:lnTo>
                  <a:lnTo>
                    <a:pt x="613752" y="270052"/>
                  </a:lnTo>
                  <a:lnTo>
                    <a:pt x="611746" y="276491"/>
                  </a:lnTo>
                  <a:lnTo>
                    <a:pt x="610577" y="278371"/>
                  </a:lnTo>
                  <a:lnTo>
                    <a:pt x="607745" y="279501"/>
                  </a:lnTo>
                  <a:lnTo>
                    <a:pt x="605751" y="277622"/>
                  </a:lnTo>
                  <a:lnTo>
                    <a:pt x="602589" y="274586"/>
                  </a:lnTo>
                  <a:lnTo>
                    <a:pt x="599744" y="271932"/>
                  </a:lnTo>
                  <a:lnTo>
                    <a:pt x="597852" y="270802"/>
                  </a:lnTo>
                  <a:lnTo>
                    <a:pt x="596582" y="270052"/>
                  </a:lnTo>
                  <a:lnTo>
                    <a:pt x="592582" y="268922"/>
                  </a:lnTo>
                  <a:lnTo>
                    <a:pt x="587756" y="270052"/>
                  </a:lnTo>
                  <a:lnTo>
                    <a:pt x="584581" y="271932"/>
                  </a:lnTo>
                  <a:lnTo>
                    <a:pt x="582587" y="275729"/>
                  </a:lnTo>
                  <a:lnTo>
                    <a:pt x="580593" y="282155"/>
                  </a:lnTo>
                  <a:lnTo>
                    <a:pt x="580593" y="299554"/>
                  </a:lnTo>
                  <a:lnTo>
                    <a:pt x="575259" y="304088"/>
                  </a:lnTo>
                  <a:lnTo>
                    <a:pt x="571258" y="305968"/>
                  </a:lnTo>
                  <a:lnTo>
                    <a:pt x="567258" y="309016"/>
                  </a:lnTo>
                  <a:lnTo>
                    <a:pt x="563257" y="313537"/>
                  </a:lnTo>
                  <a:lnTo>
                    <a:pt x="563257" y="314680"/>
                  </a:lnTo>
                  <a:lnTo>
                    <a:pt x="565251" y="318465"/>
                  </a:lnTo>
                  <a:lnTo>
                    <a:pt x="564426" y="322249"/>
                  </a:lnTo>
                  <a:lnTo>
                    <a:pt x="562419" y="322999"/>
                  </a:lnTo>
                  <a:lnTo>
                    <a:pt x="560425" y="322999"/>
                  </a:lnTo>
                  <a:lnTo>
                    <a:pt x="555256" y="321106"/>
                  </a:lnTo>
                  <a:lnTo>
                    <a:pt x="553262" y="318465"/>
                  </a:lnTo>
                  <a:lnTo>
                    <a:pt x="548093" y="314680"/>
                  </a:lnTo>
                  <a:lnTo>
                    <a:pt x="547255" y="314680"/>
                  </a:lnTo>
                  <a:lnTo>
                    <a:pt x="544093" y="311658"/>
                  </a:lnTo>
                  <a:lnTo>
                    <a:pt x="540092" y="309016"/>
                  </a:lnTo>
                  <a:lnTo>
                    <a:pt x="539000" y="307124"/>
                  </a:lnTo>
                  <a:lnTo>
                    <a:pt x="537260" y="304088"/>
                  </a:lnTo>
                  <a:lnTo>
                    <a:pt x="534098" y="303326"/>
                  </a:lnTo>
                  <a:lnTo>
                    <a:pt x="531266" y="304088"/>
                  </a:lnTo>
                  <a:lnTo>
                    <a:pt x="528091" y="305219"/>
                  </a:lnTo>
                  <a:lnTo>
                    <a:pt x="527265" y="305968"/>
                  </a:lnTo>
                  <a:lnTo>
                    <a:pt x="523265" y="307873"/>
                  </a:lnTo>
                  <a:lnTo>
                    <a:pt x="519264" y="309016"/>
                  </a:lnTo>
                  <a:lnTo>
                    <a:pt x="516089" y="309016"/>
                  </a:lnTo>
                  <a:lnTo>
                    <a:pt x="512927" y="307873"/>
                  </a:lnTo>
                  <a:lnTo>
                    <a:pt x="512102" y="303326"/>
                  </a:lnTo>
                  <a:lnTo>
                    <a:pt x="512927" y="300304"/>
                  </a:lnTo>
                  <a:lnTo>
                    <a:pt x="512927" y="294627"/>
                  </a:lnTo>
                  <a:lnTo>
                    <a:pt x="512102" y="290855"/>
                  </a:lnTo>
                  <a:lnTo>
                    <a:pt x="508101" y="288963"/>
                  </a:lnTo>
                  <a:lnTo>
                    <a:pt x="506095" y="288963"/>
                  </a:lnTo>
                  <a:lnTo>
                    <a:pt x="502094" y="289725"/>
                  </a:lnTo>
                  <a:lnTo>
                    <a:pt x="488099" y="292735"/>
                  </a:lnTo>
                  <a:lnTo>
                    <a:pt x="484098" y="295389"/>
                  </a:lnTo>
                  <a:lnTo>
                    <a:pt x="482930" y="298424"/>
                  </a:lnTo>
                  <a:lnTo>
                    <a:pt x="482104" y="300304"/>
                  </a:lnTo>
                  <a:lnTo>
                    <a:pt x="479602" y="302196"/>
                  </a:lnTo>
                  <a:lnTo>
                    <a:pt x="478929" y="302196"/>
                  </a:lnTo>
                  <a:lnTo>
                    <a:pt x="476935" y="299554"/>
                  </a:lnTo>
                  <a:lnTo>
                    <a:pt x="474929" y="294627"/>
                  </a:lnTo>
                  <a:lnTo>
                    <a:pt x="471601" y="287832"/>
                  </a:lnTo>
                  <a:lnTo>
                    <a:pt x="467601" y="283286"/>
                  </a:lnTo>
                  <a:lnTo>
                    <a:pt x="464934" y="276491"/>
                  </a:lnTo>
                  <a:lnTo>
                    <a:pt x="466940" y="275729"/>
                  </a:lnTo>
                  <a:lnTo>
                    <a:pt x="469607" y="274586"/>
                  </a:lnTo>
                  <a:lnTo>
                    <a:pt x="476935" y="274586"/>
                  </a:lnTo>
                  <a:lnTo>
                    <a:pt x="478929" y="273824"/>
                  </a:lnTo>
                  <a:lnTo>
                    <a:pt x="482930" y="268922"/>
                  </a:lnTo>
                  <a:lnTo>
                    <a:pt x="484098" y="264363"/>
                  </a:lnTo>
                  <a:lnTo>
                    <a:pt x="484098" y="259461"/>
                  </a:lnTo>
                  <a:lnTo>
                    <a:pt x="480936" y="254546"/>
                  </a:lnTo>
                  <a:lnTo>
                    <a:pt x="477596" y="250761"/>
                  </a:lnTo>
                  <a:lnTo>
                    <a:pt x="476935" y="249999"/>
                  </a:lnTo>
                  <a:lnTo>
                    <a:pt x="477189" y="248869"/>
                  </a:lnTo>
                  <a:lnTo>
                    <a:pt x="477354" y="248119"/>
                  </a:lnTo>
                  <a:lnTo>
                    <a:pt x="477596" y="246976"/>
                  </a:lnTo>
                  <a:lnTo>
                    <a:pt x="482104" y="243192"/>
                  </a:lnTo>
                  <a:lnTo>
                    <a:pt x="482930" y="237528"/>
                  </a:lnTo>
                  <a:lnTo>
                    <a:pt x="482930" y="233743"/>
                  </a:lnTo>
                  <a:lnTo>
                    <a:pt x="482358" y="232981"/>
                  </a:lnTo>
                  <a:lnTo>
                    <a:pt x="480936" y="231089"/>
                  </a:lnTo>
                  <a:lnTo>
                    <a:pt x="477596" y="229958"/>
                  </a:lnTo>
                  <a:lnTo>
                    <a:pt x="472935" y="229958"/>
                  </a:lnTo>
                  <a:lnTo>
                    <a:pt x="461606" y="233743"/>
                  </a:lnTo>
                  <a:lnTo>
                    <a:pt x="458939" y="233743"/>
                  </a:lnTo>
                  <a:lnTo>
                    <a:pt x="458939" y="231838"/>
                  </a:lnTo>
                  <a:lnTo>
                    <a:pt x="471601" y="216725"/>
                  </a:lnTo>
                  <a:lnTo>
                    <a:pt x="474929" y="211797"/>
                  </a:lnTo>
                  <a:lnTo>
                    <a:pt x="475602" y="207264"/>
                  </a:lnTo>
                  <a:lnTo>
                    <a:pt x="474929" y="207264"/>
                  </a:lnTo>
                  <a:lnTo>
                    <a:pt x="474129" y="206133"/>
                  </a:lnTo>
                  <a:lnTo>
                    <a:pt x="473595" y="205384"/>
                  </a:lnTo>
                  <a:lnTo>
                    <a:pt x="468934" y="204241"/>
                  </a:lnTo>
                  <a:lnTo>
                    <a:pt x="464934" y="204241"/>
                  </a:lnTo>
                  <a:lnTo>
                    <a:pt x="463600" y="202336"/>
                  </a:lnTo>
                  <a:lnTo>
                    <a:pt x="462940" y="200456"/>
                  </a:lnTo>
                  <a:lnTo>
                    <a:pt x="463600" y="192900"/>
                  </a:lnTo>
                  <a:lnTo>
                    <a:pt x="463600" y="184581"/>
                  </a:lnTo>
                  <a:lnTo>
                    <a:pt x="462940" y="180784"/>
                  </a:lnTo>
                  <a:lnTo>
                    <a:pt x="460933" y="175869"/>
                  </a:lnTo>
                  <a:lnTo>
                    <a:pt x="460933" y="175120"/>
                  </a:lnTo>
                  <a:lnTo>
                    <a:pt x="459600" y="170954"/>
                  </a:lnTo>
                  <a:lnTo>
                    <a:pt x="461606" y="170192"/>
                  </a:lnTo>
                  <a:lnTo>
                    <a:pt x="464934" y="170192"/>
                  </a:lnTo>
                  <a:lnTo>
                    <a:pt x="467601" y="170954"/>
                  </a:lnTo>
                  <a:lnTo>
                    <a:pt x="473595" y="177012"/>
                  </a:lnTo>
                  <a:lnTo>
                    <a:pt x="475602" y="177012"/>
                  </a:lnTo>
                  <a:lnTo>
                    <a:pt x="477596" y="175869"/>
                  </a:lnTo>
                  <a:lnTo>
                    <a:pt x="478497" y="175120"/>
                  </a:lnTo>
                  <a:lnTo>
                    <a:pt x="482104" y="172097"/>
                  </a:lnTo>
                  <a:lnTo>
                    <a:pt x="486105" y="167170"/>
                  </a:lnTo>
                  <a:lnTo>
                    <a:pt x="480936" y="167170"/>
                  </a:lnTo>
                  <a:lnTo>
                    <a:pt x="478929" y="172847"/>
                  </a:lnTo>
                  <a:lnTo>
                    <a:pt x="475602" y="175120"/>
                  </a:lnTo>
                  <a:lnTo>
                    <a:pt x="472935" y="173990"/>
                  </a:lnTo>
                  <a:lnTo>
                    <a:pt x="471601" y="172847"/>
                  </a:lnTo>
                  <a:lnTo>
                    <a:pt x="469607" y="170192"/>
                  </a:lnTo>
                  <a:lnTo>
                    <a:pt x="465607" y="168300"/>
                  </a:lnTo>
                  <a:lnTo>
                    <a:pt x="463600" y="167170"/>
                  </a:lnTo>
                  <a:lnTo>
                    <a:pt x="460933" y="167170"/>
                  </a:lnTo>
                  <a:lnTo>
                    <a:pt x="458939" y="169062"/>
                  </a:lnTo>
                  <a:lnTo>
                    <a:pt x="458939" y="172847"/>
                  </a:lnTo>
                  <a:lnTo>
                    <a:pt x="459600" y="177761"/>
                  </a:lnTo>
                  <a:lnTo>
                    <a:pt x="462940" y="183438"/>
                  </a:lnTo>
                  <a:lnTo>
                    <a:pt x="461606" y="190246"/>
                  </a:lnTo>
                  <a:lnTo>
                    <a:pt x="459600" y="194792"/>
                  </a:lnTo>
                  <a:lnTo>
                    <a:pt x="458939" y="199694"/>
                  </a:lnTo>
                  <a:lnTo>
                    <a:pt x="458939" y="204241"/>
                  </a:lnTo>
                  <a:lnTo>
                    <a:pt x="460933" y="206133"/>
                  </a:lnTo>
                  <a:lnTo>
                    <a:pt x="463600" y="207264"/>
                  </a:lnTo>
                  <a:lnTo>
                    <a:pt x="469607" y="206133"/>
                  </a:lnTo>
                  <a:lnTo>
                    <a:pt x="471601" y="207264"/>
                  </a:lnTo>
                  <a:lnTo>
                    <a:pt x="472935" y="209156"/>
                  </a:lnTo>
                  <a:lnTo>
                    <a:pt x="471601" y="211048"/>
                  </a:lnTo>
                  <a:lnTo>
                    <a:pt x="470941" y="213702"/>
                  </a:lnTo>
                  <a:lnTo>
                    <a:pt x="467601" y="216725"/>
                  </a:lnTo>
                  <a:lnTo>
                    <a:pt x="462940" y="222389"/>
                  </a:lnTo>
                  <a:lnTo>
                    <a:pt x="456933" y="225425"/>
                  </a:lnTo>
                  <a:lnTo>
                    <a:pt x="454939" y="228066"/>
                  </a:lnTo>
                  <a:lnTo>
                    <a:pt x="453605" y="231089"/>
                  </a:lnTo>
                  <a:lnTo>
                    <a:pt x="454939" y="233743"/>
                  </a:lnTo>
                  <a:lnTo>
                    <a:pt x="457606" y="235635"/>
                  </a:lnTo>
                  <a:lnTo>
                    <a:pt x="467601" y="235635"/>
                  </a:lnTo>
                  <a:lnTo>
                    <a:pt x="470941" y="234886"/>
                  </a:lnTo>
                  <a:lnTo>
                    <a:pt x="475602" y="233743"/>
                  </a:lnTo>
                  <a:lnTo>
                    <a:pt x="478929" y="232981"/>
                  </a:lnTo>
                  <a:lnTo>
                    <a:pt x="479602" y="232981"/>
                  </a:lnTo>
                  <a:lnTo>
                    <a:pt x="482104" y="233743"/>
                  </a:lnTo>
                  <a:lnTo>
                    <a:pt x="482104" y="235635"/>
                  </a:lnTo>
                  <a:lnTo>
                    <a:pt x="479602" y="238658"/>
                  </a:lnTo>
                  <a:lnTo>
                    <a:pt x="476935" y="244335"/>
                  </a:lnTo>
                  <a:lnTo>
                    <a:pt x="472935" y="246976"/>
                  </a:lnTo>
                  <a:lnTo>
                    <a:pt x="468934" y="248119"/>
                  </a:lnTo>
                  <a:lnTo>
                    <a:pt x="466940" y="248119"/>
                  </a:lnTo>
                  <a:lnTo>
                    <a:pt x="461606" y="246976"/>
                  </a:lnTo>
                  <a:lnTo>
                    <a:pt x="454939" y="246227"/>
                  </a:lnTo>
                  <a:lnTo>
                    <a:pt x="450938" y="246227"/>
                  </a:lnTo>
                  <a:lnTo>
                    <a:pt x="448932" y="246976"/>
                  </a:lnTo>
                  <a:lnTo>
                    <a:pt x="448932" y="247370"/>
                  </a:lnTo>
                  <a:lnTo>
                    <a:pt x="447598" y="248119"/>
                  </a:lnTo>
                  <a:lnTo>
                    <a:pt x="444436" y="250761"/>
                  </a:lnTo>
                  <a:lnTo>
                    <a:pt x="442442" y="252641"/>
                  </a:lnTo>
                  <a:lnTo>
                    <a:pt x="442899" y="252641"/>
                  </a:lnTo>
                  <a:lnTo>
                    <a:pt x="440436" y="255689"/>
                  </a:lnTo>
                  <a:lnTo>
                    <a:pt x="437603" y="259461"/>
                  </a:lnTo>
                  <a:lnTo>
                    <a:pt x="432435" y="261353"/>
                  </a:lnTo>
                  <a:lnTo>
                    <a:pt x="428447" y="262483"/>
                  </a:lnTo>
                  <a:lnTo>
                    <a:pt x="425602" y="261353"/>
                  </a:lnTo>
                  <a:lnTo>
                    <a:pt x="420446" y="261353"/>
                  </a:lnTo>
                  <a:lnTo>
                    <a:pt x="415607" y="260591"/>
                  </a:lnTo>
                  <a:lnTo>
                    <a:pt x="410438" y="258699"/>
                  </a:lnTo>
                  <a:lnTo>
                    <a:pt x="408444" y="261353"/>
                  </a:lnTo>
                  <a:lnTo>
                    <a:pt x="407276" y="266268"/>
                  </a:lnTo>
                  <a:lnTo>
                    <a:pt x="404444" y="268922"/>
                  </a:lnTo>
                  <a:lnTo>
                    <a:pt x="403275" y="270052"/>
                  </a:lnTo>
                  <a:lnTo>
                    <a:pt x="403174" y="265137"/>
                  </a:lnTo>
                  <a:lnTo>
                    <a:pt x="402551" y="258699"/>
                  </a:lnTo>
                  <a:lnTo>
                    <a:pt x="402450" y="253784"/>
                  </a:lnTo>
                  <a:lnTo>
                    <a:pt x="402005" y="252641"/>
                  </a:lnTo>
                  <a:lnTo>
                    <a:pt x="402450" y="252641"/>
                  </a:lnTo>
                  <a:lnTo>
                    <a:pt x="400443" y="248869"/>
                  </a:lnTo>
                  <a:lnTo>
                    <a:pt x="398449" y="243192"/>
                  </a:lnTo>
                  <a:lnTo>
                    <a:pt x="393280" y="240550"/>
                  </a:lnTo>
                  <a:lnTo>
                    <a:pt x="388442" y="237528"/>
                  </a:lnTo>
                  <a:lnTo>
                    <a:pt x="378447" y="233743"/>
                  </a:lnTo>
                  <a:lnTo>
                    <a:pt x="369277" y="232981"/>
                  </a:lnTo>
                  <a:lnTo>
                    <a:pt x="362115" y="229196"/>
                  </a:lnTo>
                  <a:lnTo>
                    <a:pt x="357289" y="224294"/>
                  </a:lnTo>
                  <a:lnTo>
                    <a:pt x="351282" y="217855"/>
                  </a:lnTo>
                  <a:lnTo>
                    <a:pt x="347281" y="214833"/>
                  </a:lnTo>
                  <a:lnTo>
                    <a:pt x="338785" y="214833"/>
                  </a:lnTo>
                  <a:lnTo>
                    <a:pt x="338785" y="213702"/>
                  </a:lnTo>
                  <a:lnTo>
                    <a:pt x="340791" y="212928"/>
                  </a:lnTo>
                  <a:lnTo>
                    <a:pt x="342785" y="209156"/>
                  </a:lnTo>
                  <a:lnTo>
                    <a:pt x="345287" y="205384"/>
                  </a:lnTo>
                  <a:lnTo>
                    <a:pt x="346113" y="202336"/>
                  </a:lnTo>
                  <a:lnTo>
                    <a:pt x="346113" y="200456"/>
                  </a:lnTo>
                  <a:lnTo>
                    <a:pt x="342785" y="199694"/>
                  </a:lnTo>
                  <a:lnTo>
                    <a:pt x="338785" y="198564"/>
                  </a:lnTo>
                  <a:lnTo>
                    <a:pt x="330784" y="198564"/>
                  </a:lnTo>
                  <a:lnTo>
                    <a:pt x="328790" y="196672"/>
                  </a:lnTo>
                  <a:lnTo>
                    <a:pt x="328790" y="189103"/>
                  </a:lnTo>
                  <a:lnTo>
                    <a:pt x="326783" y="182689"/>
                  </a:lnTo>
                  <a:lnTo>
                    <a:pt x="326783" y="181533"/>
                  </a:lnTo>
                  <a:lnTo>
                    <a:pt x="321957" y="179654"/>
                  </a:lnTo>
                  <a:lnTo>
                    <a:pt x="319951" y="179654"/>
                  </a:lnTo>
                  <a:lnTo>
                    <a:pt x="319951" y="177012"/>
                  </a:lnTo>
                  <a:lnTo>
                    <a:pt x="323951" y="170954"/>
                  </a:lnTo>
                  <a:lnTo>
                    <a:pt x="324789" y="169062"/>
                  </a:lnTo>
                  <a:lnTo>
                    <a:pt x="324789" y="167170"/>
                  </a:lnTo>
                  <a:lnTo>
                    <a:pt x="320789" y="167170"/>
                  </a:lnTo>
                  <a:lnTo>
                    <a:pt x="321957" y="169062"/>
                  </a:lnTo>
                  <a:lnTo>
                    <a:pt x="321957" y="172097"/>
                  </a:lnTo>
                  <a:lnTo>
                    <a:pt x="318795" y="175120"/>
                  </a:lnTo>
                  <a:lnTo>
                    <a:pt x="315950" y="177761"/>
                  </a:lnTo>
                  <a:lnTo>
                    <a:pt x="316788" y="180784"/>
                  </a:lnTo>
                  <a:lnTo>
                    <a:pt x="318795" y="181533"/>
                  </a:lnTo>
                  <a:lnTo>
                    <a:pt x="323951" y="181533"/>
                  </a:lnTo>
                  <a:lnTo>
                    <a:pt x="324789" y="183438"/>
                  </a:lnTo>
                  <a:lnTo>
                    <a:pt x="325958" y="184581"/>
                  </a:lnTo>
                  <a:lnTo>
                    <a:pt x="325958" y="189103"/>
                  </a:lnTo>
                  <a:lnTo>
                    <a:pt x="326783" y="196672"/>
                  </a:lnTo>
                  <a:lnTo>
                    <a:pt x="326783" y="200456"/>
                  </a:lnTo>
                  <a:lnTo>
                    <a:pt x="329958" y="201587"/>
                  </a:lnTo>
                  <a:lnTo>
                    <a:pt x="340791" y="201587"/>
                  </a:lnTo>
                  <a:lnTo>
                    <a:pt x="341947" y="203492"/>
                  </a:lnTo>
                  <a:lnTo>
                    <a:pt x="340791" y="206133"/>
                  </a:lnTo>
                  <a:lnTo>
                    <a:pt x="339953" y="207264"/>
                  </a:lnTo>
                  <a:lnTo>
                    <a:pt x="333959" y="212928"/>
                  </a:lnTo>
                  <a:lnTo>
                    <a:pt x="330784" y="218605"/>
                  </a:lnTo>
                  <a:lnTo>
                    <a:pt x="326783" y="229958"/>
                  </a:lnTo>
                  <a:lnTo>
                    <a:pt x="323951" y="241300"/>
                  </a:lnTo>
                  <a:lnTo>
                    <a:pt x="317957" y="244335"/>
                  </a:lnTo>
                  <a:lnTo>
                    <a:pt x="316788" y="246227"/>
                  </a:lnTo>
                  <a:lnTo>
                    <a:pt x="317957" y="248869"/>
                  </a:lnTo>
                  <a:lnTo>
                    <a:pt x="317957" y="250761"/>
                  </a:lnTo>
                  <a:lnTo>
                    <a:pt x="320789" y="253784"/>
                  </a:lnTo>
                  <a:lnTo>
                    <a:pt x="323951" y="254546"/>
                  </a:lnTo>
                  <a:lnTo>
                    <a:pt x="325958" y="256819"/>
                  </a:lnTo>
                  <a:lnTo>
                    <a:pt x="325958" y="258699"/>
                  </a:lnTo>
                  <a:lnTo>
                    <a:pt x="327952" y="259461"/>
                  </a:lnTo>
                  <a:lnTo>
                    <a:pt x="330784" y="259461"/>
                  </a:lnTo>
                  <a:lnTo>
                    <a:pt x="332790" y="262483"/>
                  </a:lnTo>
                  <a:lnTo>
                    <a:pt x="334784" y="266268"/>
                  </a:lnTo>
                  <a:lnTo>
                    <a:pt x="336791" y="271932"/>
                  </a:lnTo>
                  <a:lnTo>
                    <a:pt x="339953" y="274586"/>
                  </a:lnTo>
                  <a:lnTo>
                    <a:pt x="341947" y="277622"/>
                  </a:lnTo>
                  <a:lnTo>
                    <a:pt x="346113" y="279501"/>
                  </a:lnTo>
                  <a:lnTo>
                    <a:pt x="349288" y="282155"/>
                  </a:lnTo>
                  <a:lnTo>
                    <a:pt x="350113" y="285165"/>
                  </a:lnTo>
                  <a:lnTo>
                    <a:pt x="350113" y="289725"/>
                  </a:lnTo>
                  <a:lnTo>
                    <a:pt x="341947" y="296532"/>
                  </a:lnTo>
                  <a:lnTo>
                    <a:pt x="336791" y="305219"/>
                  </a:lnTo>
                  <a:lnTo>
                    <a:pt x="331952" y="317334"/>
                  </a:lnTo>
                  <a:lnTo>
                    <a:pt x="328790" y="324891"/>
                  </a:lnTo>
                  <a:lnTo>
                    <a:pt x="324789" y="334340"/>
                  </a:lnTo>
                  <a:lnTo>
                    <a:pt x="324027" y="335483"/>
                  </a:lnTo>
                  <a:lnTo>
                    <a:pt x="322783" y="337362"/>
                  </a:lnTo>
                  <a:lnTo>
                    <a:pt x="318795" y="339267"/>
                  </a:lnTo>
                  <a:lnTo>
                    <a:pt x="314794" y="339267"/>
                  </a:lnTo>
                  <a:lnTo>
                    <a:pt x="309956" y="338518"/>
                  </a:lnTo>
                  <a:lnTo>
                    <a:pt x="306349" y="337362"/>
                  </a:lnTo>
                  <a:lnTo>
                    <a:pt x="302793" y="336232"/>
                  </a:lnTo>
                  <a:lnTo>
                    <a:pt x="292798" y="337362"/>
                  </a:lnTo>
                  <a:lnTo>
                    <a:pt x="281622" y="337362"/>
                  </a:lnTo>
                  <a:lnTo>
                    <a:pt x="277634" y="335483"/>
                  </a:lnTo>
                  <a:lnTo>
                    <a:pt x="272465" y="331698"/>
                  </a:lnTo>
                  <a:lnTo>
                    <a:pt x="270459" y="327926"/>
                  </a:lnTo>
                  <a:lnTo>
                    <a:pt x="269633" y="326021"/>
                  </a:lnTo>
                  <a:lnTo>
                    <a:pt x="269633" y="333590"/>
                  </a:lnTo>
                  <a:lnTo>
                    <a:pt x="270459" y="334340"/>
                  </a:lnTo>
                  <a:lnTo>
                    <a:pt x="275628" y="337362"/>
                  </a:lnTo>
                  <a:lnTo>
                    <a:pt x="279628" y="339267"/>
                  </a:lnTo>
                  <a:lnTo>
                    <a:pt x="286791" y="341160"/>
                  </a:lnTo>
                  <a:lnTo>
                    <a:pt x="293624" y="340398"/>
                  </a:lnTo>
                  <a:lnTo>
                    <a:pt x="307619" y="341160"/>
                  </a:lnTo>
                  <a:lnTo>
                    <a:pt x="316788" y="344182"/>
                  </a:lnTo>
                  <a:lnTo>
                    <a:pt x="321957" y="344182"/>
                  </a:lnTo>
                  <a:lnTo>
                    <a:pt x="325958" y="342290"/>
                  </a:lnTo>
                  <a:lnTo>
                    <a:pt x="327367" y="340398"/>
                  </a:lnTo>
                  <a:lnTo>
                    <a:pt x="328218" y="339267"/>
                  </a:lnTo>
                  <a:lnTo>
                    <a:pt x="328790" y="338518"/>
                  </a:lnTo>
                  <a:lnTo>
                    <a:pt x="329958" y="335483"/>
                  </a:lnTo>
                  <a:lnTo>
                    <a:pt x="329780" y="335483"/>
                  </a:lnTo>
                  <a:lnTo>
                    <a:pt x="330784" y="333590"/>
                  </a:lnTo>
                  <a:lnTo>
                    <a:pt x="332790" y="324891"/>
                  </a:lnTo>
                  <a:lnTo>
                    <a:pt x="335953" y="319227"/>
                  </a:lnTo>
                  <a:lnTo>
                    <a:pt x="336791" y="315429"/>
                  </a:lnTo>
                  <a:lnTo>
                    <a:pt x="339953" y="307873"/>
                  </a:lnTo>
                  <a:lnTo>
                    <a:pt x="345287" y="303326"/>
                  </a:lnTo>
                  <a:lnTo>
                    <a:pt x="349288" y="299554"/>
                  </a:lnTo>
                  <a:lnTo>
                    <a:pt x="374116" y="282155"/>
                  </a:lnTo>
                  <a:lnTo>
                    <a:pt x="381279" y="282155"/>
                  </a:lnTo>
                  <a:lnTo>
                    <a:pt x="388442" y="283286"/>
                  </a:lnTo>
                  <a:lnTo>
                    <a:pt x="393280" y="285940"/>
                  </a:lnTo>
                  <a:lnTo>
                    <a:pt x="396443" y="287070"/>
                  </a:lnTo>
                  <a:lnTo>
                    <a:pt x="397281" y="290855"/>
                  </a:lnTo>
                  <a:lnTo>
                    <a:pt x="398449" y="292735"/>
                  </a:lnTo>
                  <a:lnTo>
                    <a:pt x="398449" y="294627"/>
                  </a:lnTo>
                  <a:lnTo>
                    <a:pt x="396443" y="296532"/>
                  </a:lnTo>
                  <a:lnTo>
                    <a:pt x="393280" y="301447"/>
                  </a:lnTo>
                  <a:lnTo>
                    <a:pt x="392442" y="307873"/>
                  </a:lnTo>
                  <a:lnTo>
                    <a:pt x="392442" y="317334"/>
                  </a:lnTo>
                  <a:lnTo>
                    <a:pt x="393280" y="320357"/>
                  </a:lnTo>
                  <a:lnTo>
                    <a:pt x="396443" y="322999"/>
                  </a:lnTo>
                  <a:lnTo>
                    <a:pt x="402450" y="322999"/>
                  </a:lnTo>
                  <a:lnTo>
                    <a:pt x="403872" y="321106"/>
                  </a:lnTo>
                  <a:lnTo>
                    <a:pt x="404444" y="320357"/>
                  </a:lnTo>
                  <a:lnTo>
                    <a:pt x="409282" y="315429"/>
                  </a:lnTo>
                  <a:lnTo>
                    <a:pt x="411276" y="314680"/>
                  </a:lnTo>
                  <a:lnTo>
                    <a:pt x="416445" y="314680"/>
                  </a:lnTo>
                  <a:lnTo>
                    <a:pt x="425602" y="316560"/>
                  </a:lnTo>
                  <a:lnTo>
                    <a:pt x="433603" y="321106"/>
                  </a:lnTo>
                  <a:lnTo>
                    <a:pt x="439610" y="322249"/>
                  </a:lnTo>
                  <a:lnTo>
                    <a:pt x="448932" y="326021"/>
                  </a:lnTo>
                  <a:lnTo>
                    <a:pt x="454939" y="328676"/>
                  </a:lnTo>
                  <a:lnTo>
                    <a:pt x="459600" y="330568"/>
                  </a:lnTo>
                  <a:lnTo>
                    <a:pt x="461606" y="336232"/>
                  </a:lnTo>
                  <a:lnTo>
                    <a:pt x="461606" y="337362"/>
                  </a:lnTo>
                  <a:lnTo>
                    <a:pt x="461606" y="338518"/>
                  </a:lnTo>
                  <a:lnTo>
                    <a:pt x="463600" y="343039"/>
                  </a:lnTo>
                  <a:lnTo>
                    <a:pt x="463600" y="344932"/>
                  </a:lnTo>
                  <a:lnTo>
                    <a:pt x="462940" y="346824"/>
                  </a:lnTo>
                  <a:lnTo>
                    <a:pt x="460933" y="347967"/>
                  </a:lnTo>
                  <a:lnTo>
                    <a:pt x="459600" y="347967"/>
                  </a:lnTo>
                  <a:lnTo>
                    <a:pt x="458939" y="349859"/>
                  </a:lnTo>
                  <a:lnTo>
                    <a:pt x="458939" y="351751"/>
                  </a:lnTo>
                  <a:lnTo>
                    <a:pt x="457606" y="353631"/>
                  </a:lnTo>
                  <a:lnTo>
                    <a:pt x="454939" y="354393"/>
                  </a:lnTo>
                  <a:lnTo>
                    <a:pt x="449605" y="351751"/>
                  </a:lnTo>
                  <a:lnTo>
                    <a:pt x="448932" y="350608"/>
                  </a:lnTo>
                  <a:lnTo>
                    <a:pt x="448932" y="350926"/>
                  </a:lnTo>
                  <a:lnTo>
                    <a:pt x="445604" y="346824"/>
                  </a:lnTo>
                  <a:lnTo>
                    <a:pt x="442442" y="341160"/>
                  </a:lnTo>
                  <a:lnTo>
                    <a:pt x="440436" y="337362"/>
                  </a:lnTo>
                  <a:lnTo>
                    <a:pt x="437603" y="337362"/>
                  </a:lnTo>
                  <a:lnTo>
                    <a:pt x="430441" y="338518"/>
                  </a:lnTo>
                  <a:lnTo>
                    <a:pt x="422440" y="344932"/>
                  </a:lnTo>
                  <a:lnTo>
                    <a:pt x="415607" y="356273"/>
                  </a:lnTo>
                  <a:lnTo>
                    <a:pt x="414439" y="361200"/>
                  </a:lnTo>
                  <a:lnTo>
                    <a:pt x="415607" y="365734"/>
                  </a:lnTo>
                  <a:lnTo>
                    <a:pt x="417614" y="366864"/>
                  </a:lnTo>
                  <a:lnTo>
                    <a:pt x="421614" y="365734"/>
                  </a:lnTo>
                  <a:lnTo>
                    <a:pt x="428447" y="364985"/>
                  </a:lnTo>
                  <a:lnTo>
                    <a:pt x="434441" y="365734"/>
                  </a:lnTo>
                  <a:lnTo>
                    <a:pt x="436435" y="367626"/>
                  </a:lnTo>
                  <a:lnTo>
                    <a:pt x="437603" y="371411"/>
                  </a:lnTo>
                  <a:lnTo>
                    <a:pt x="436435" y="376326"/>
                  </a:lnTo>
                  <a:lnTo>
                    <a:pt x="438442" y="382003"/>
                  </a:lnTo>
                  <a:lnTo>
                    <a:pt x="440436" y="391464"/>
                  </a:lnTo>
                  <a:lnTo>
                    <a:pt x="443611" y="396367"/>
                  </a:lnTo>
                  <a:lnTo>
                    <a:pt x="450938" y="400926"/>
                  </a:lnTo>
                  <a:lnTo>
                    <a:pt x="450938" y="400507"/>
                  </a:lnTo>
                  <a:lnTo>
                    <a:pt x="455599" y="403936"/>
                  </a:lnTo>
                  <a:lnTo>
                    <a:pt x="459600" y="408470"/>
                  </a:lnTo>
                  <a:lnTo>
                    <a:pt x="461606" y="416039"/>
                  </a:lnTo>
                  <a:lnTo>
                    <a:pt x="461606" y="419061"/>
                  </a:lnTo>
                  <a:lnTo>
                    <a:pt x="461606" y="420966"/>
                  </a:lnTo>
                  <a:lnTo>
                    <a:pt x="461606" y="427761"/>
                  </a:lnTo>
                  <a:lnTo>
                    <a:pt x="465607" y="434200"/>
                  </a:lnTo>
                  <a:lnTo>
                    <a:pt x="466940" y="440994"/>
                  </a:lnTo>
                  <a:lnTo>
                    <a:pt x="469607" y="443661"/>
                  </a:lnTo>
                  <a:lnTo>
                    <a:pt x="476935" y="443661"/>
                  </a:lnTo>
                  <a:lnTo>
                    <a:pt x="478929" y="445541"/>
                  </a:lnTo>
                  <a:lnTo>
                    <a:pt x="478929" y="448564"/>
                  </a:lnTo>
                  <a:lnTo>
                    <a:pt x="476935" y="449326"/>
                  </a:lnTo>
                  <a:lnTo>
                    <a:pt x="473595" y="448564"/>
                  </a:lnTo>
                  <a:lnTo>
                    <a:pt x="469607" y="445541"/>
                  </a:lnTo>
                  <a:lnTo>
                    <a:pt x="466940" y="446684"/>
                  </a:lnTo>
                  <a:lnTo>
                    <a:pt x="464934" y="447433"/>
                  </a:lnTo>
                  <a:lnTo>
                    <a:pt x="463600" y="452361"/>
                  </a:lnTo>
                  <a:lnTo>
                    <a:pt x="460933" y="458025"/>
                  </a:lnTo>
                  <a:lnTo>
                    <a:pt x="459600" y="462953"/>
                  </a:lnTo>
                  <a:lnTo>
                    <a:pt x="460933" y="465594"/>
                  </a:lnTo>
                  <a:lnTo>
                    <a:pt x="462940" y="467474"/>
                  </a:lnTo>
                  <a:lnTo>
                    <a:pt x="462940" y="470496"/>
                  </a:lnTo>
                  <a:lnTo>
                    <a:pt x="461606" y="472401"/>
                  </a:lnTo>
                  <a:lnTo>
                    <a:pt x="460933" y="475043"/>
                  </a:lnTo>
                  <a:lnTo>
                    <a:pt x="459600" y="478066"/>
                  </a:lnTo>
                  <a:lnTo>
                    <a:pt x="457606" y="481850"/>
                  </a:lnTo>
                  <a:lnTo>
                    <a:pt x="455599" y="482600"/>
                  </a:lnTo>
                  <a:lnTo>
                    <a:pt x="450938" y="481850"/>
                  </a:lnTo>
                  <a:lnTo>
                    <a:pt x="445604" y="480707"/>
                  </a:lnTo>
                  <a:lnTo>
                    <a:pt x="443611" y="482600"/>
                  </a:lnTo>
                  <a:lnTo>
                    <a:pt x="442442" y="483755"/>
                  </a:lnTo>
                  <a:lnTo>
                    <a:pt x="442442" y="485635"/>
                  </a:lnTo>
                  <a:lnTo>
                    <a:pt x="441604" y="490169"/>
                  </a:lnTo>
                  <a:lnTo>
                    <a:pt x="440436" y="493966"/>
                  </a:lnTo>
                  <a:lnTo>
                    <a:pt x="441604" y="495846"/>
                  </a:lnTo>
                  <a:lnTo>
                    <a:pt x="445604" y="497738"/>
                  </a:lnTo>
                  <a:lnTo>
                    <a:pt x="445604" y="498868"/>
                  </a:lnTo>
                  <a:lnTo>
                    <a:pt x="446443" y="499630"/>
                  </a:lnTo>
                  <a:lnTo>
                    <a:pt x="446443" y="501891"/>
                  </a:lnTo>
                  <a:lnTo>
                    <a:pt x="444436" y="502653"/>
                  </a:lnTo>
                  <a:lnTo>
                    <a:pt x="442607" y="503796"/>
                  </a:lnTo>
                  <a:lnTo>
                    <a:pt x="442442" y="503796"/>
                  </a:lnTo>
                  <a:lnTo>
                    <a:pt x="439610" y="505688"/>
                  </a:lnTo>
                  <a:lnTo>
                    <a:pt x="436435" y="508330"/>
                  </a:lnTo>
                  <a:lnTo>
                    <a:pt x="433603" y="509460"/>
                  </a:lnTo>
                  <a:lnTo>
                    <a:pt x="432435" y="509460"/>
                  </a:lnTo>
                  <a:lnTo>
                    <a:pt x="430441" y="505688"/>
                  </a:lnTo>
                  <a:lnTo>
                    <a:pt x="428447" y="503796"/>
                  </a:lnTo>
                  <a:lnTo>
                    <a:pt x="426440" y="501891"/>
                  </a:lnTo>
                  <a:lnTo>
                    <a:pt x="423608" y="501891"/>
                  </a:lnTo>
                  <a:lnTo>
                    <a:pt x="421614" y="504558"/>
                  </a:lnTo>
                  <a:lnTo>
                    <a:pt x="421614" y="505688"/>
                  </a:lnTo>
                  <a:lnTo>
                    <a:pt x="421614" y="508330"/>
                  </a:lnTo>
                  <a:lnTo>
                    <a:pt x="420446" y="509460"/>
                  </a:lnTo>
                  <a:lnTo>
                    <a:pt x="420446" y="511352"/>
                  </a:lnTo>
                  <a:lnTo>
                    <a:pt x="421614" y="512102"/>
                  </a:lnTo>
                  <a:lnTo>
                    <a:pt x="422440" y="514007"/>
                  </a:lnTo>
                  <a:lnTo>
                    <a:pt x="424446" y="515137"/>
                  </a:lnTo>
                  <a:lnTo>
                    <a:pt x="424446" y="515899"/>
                  </a:lnTo>
                  <a:lnTo>
                    <a:pt x="423608" y="517791"/>
                  </a:lnTo>
                  <a:lnTo>
                    <a:pt x="421614" y="521563"/>
                  </a:lnTo>
                  <a:lnTo>
                    <a:pt x="418439" y="526491"/>
                  </a:lnTo>
                  <a:lnTo>
                    <a:pt x="415607" y="528370"/>
                  </a:lnTo>
                  <a:lnTo>
                    <a:pt x="411276" y="532155"/>
                  </a:lnTo>
                  <a:lnTo>
                    <a:pt x="405282" y="534809"/>
                  </a:lnTo>
                  <a:lnTo>
                    <a:pt x="401281" y="538581"/>
                  </a:lnTo>
                  <a:lnTo>
                    <a:pt x="400443" y="539724"/>
                  </a:lnTo>
                  <a:lnTo>
                    <a:pt x="402450" y="541604"/>
                  </a:lnTo>
                  <a:lnTo>
                    <a:pt x="405282" y="543496"/>
                  </a:lnTo>
                  <a:lnTo>
                    <a:pt x="406438" y="546531"/>
                  </a:lnTo>
                  <a:lnTo>
                    <a:pt x="406438" y="548424"/>
                  </a:lnTo>
                  <a:lnTo>
                    <a:pt x="404444" y="550316"/>
                  </a:lnTo>
                  <a:lnTo>
                    <a:pt x="400443" y="551065"/>
                  </a:lnTo>
                  <a:lnTo>
                    <a:pt x="399275" y="552196"/>
                  </a:lnTo>
                  <a:lnTo>
                    <a:pt x="398449" y="554088"/>
                  </a:lnTo>
                  <a:lnTo>
                    <a:pt x="399275" y="554837"/>
                  </a:lnTo>
                  <a:lnTo>
                    <a:pt x="402450" y="555993"/>
                  </a:lnTo>
                  <a:lnTo>
                    <a:pt x="408444" y="557872"/>
                  </a:lnTo>
                  <a:lnTo>
                    <a:pt x="412445" y="558634"/>
                  </a:lnTo>
                  <a:lnTo>
                    <a:pt x="414439" y="560527"/>
                  </a:lnTo>
                  <a:lnTo>
                    <a:pt x="413613" y="562406"/>
                  </a:lnTo>
                  <a:lnTo>
                    <a:pt x="410438" y="563549"/>
                  </a:lnTo>
                  <a:lnTo>
                    <a:pt x="408444" y="566204"/>
                  </a:lnTo>
                  <a:lnTo>
                    <a:pt x="408444" y="568096"/>
                  </a:lnTo>
                  <a:lnTo>
                    <a:pt x="409282" y="571106"/>
                  </a:lnTo>
                  <a:lnTo>
                    <a:pt x="411276" y="573760"/>
                  </a:lnTo>
                  <a:lnTo>
                    <a:pt x="415607" y="577545"/>
                  </a:lnTo>
                  <a:lnTo>
                    <a:pt x="416445" y="578675"/>
                  </a:lnTo>
                  <a:lnTo>
                    <a:pt x="418439" y="578675"/>
                  </a:lnTo>
                  <a:lnTo>
                    <a:pt x="418439" y="580567"/>
                  </a:lnTo>
                  <a:lnTo>
                    <a:pt x="420446" y="579437"/>
                  </a:lnTo>
                  <a:lnTo>
                    <a:pt x="420446" y="577545"/>
                  </a:lnTo>
                  <a:lnTo>
                    <a:pt x="418439" y="576795"/>
                  </a:lnTo>
                  <a:lnTo>
                    <a:pt x="416445" y="576795"/>
                  </a:lnTo>
                  <a:lnTo>
                    <a:pt x="416445" y="573760"/>
                  </a:lnTo>
                  <a:lnTo>
                    <a:pt x="414439" y="572998"/>
                  </a:lnTo>
                  <a:lnTo>
                    <a:pt x="411276" y="571868"/>
                  </a:lnTo>
                  <a:lnTo>
                    <a:pt x="410438" y="569226"/>
                  </a:lnTo>
                  <a:lnTo>
                    <a:pt x="411276" y="567334"/>
                  </a:lnTo>
                  <a:lnTo>
                    <a:pt x="413613" y="563549"/>
                  </a:lnTo>
                  <a:lnTo>
                    <a:pt x="414439" y="562406"/>
                  </a:lnTo>
                  <a:lnTo>
                    <a:pt x="415607" y="560527"/>
                  </a:lnTo>
                  <a:lnTo>
                    <a:pt x="415607" y="558634"/>
                  </a:lnTo>
                  <a:lnTo>
                    <a:pt x="413613" y="556742"/>
                  </a:lnTo>
                  <a:lnTo>
                    <a:pt x="409282" y="555993"/>
                  </a:lnTo>
                  <a:lnTo>
                    <a:pt x="402450" y="554088"/>
                  </a:lnTo>
                  <a:lnTo>
                    <a:pt x="401281" y="554088"/>
                  </a:lnTo>
                  <a:lnTo>
                    <a:pt x="402450" y="552958"/>
                  </a:lnTo>
                  <a:lnTo>
                    <a:pt x="403275" y="551065"/>
                  </a:lnTo>
                  <a:lnTo>
                    <a:pt x="407276" y="550316"/>
                  </a:lnTo>
                  <a:lnTo>
                    <a:pt x="408444" y="547293"/>
                  </a:lnTo>
                  <a:lnTo>
                    <a:pt x="408444" y="545401"/>
                  </a:lnTo>
                  <a:lnTo>
                    <a:pt x="407276" y="542747"/>
                  </a:lnTo>
                  <a:lnTo>
                    <a:pt x="404444" y="540473"/>
                  </a:lnTo>
                  <a:lnTo>
                    <a:pt x="404444" y="538581"/>
                  </a:lnTo>
                  <a:lnTo>
                    <a:pt x="407276" y="536702"/>
                  </a:lnTo>
                  <a:lnTo>
                    <a:pt x="414439" y="532155"/>
                  </a:lnTo>
                  <a:lnTo>
                    <a:pt x="417614" y="529132"/>
                  </a:lnTo>
                  <a:lnTo>
                    <a:pt x="422440" y="525348"/>
                  </a:lnTo>
                  <a:lnTo>
                    <a:pt x="423608" y="522693"/>
                  </a:lnTo>
                  <a:lnTo>
                    <a:pt x="425602" y="519671"/>
                  </a:lnTo>
                  <a:lnTo>
                    <a:pt x="426440" y="517029"/>
                  </a:lnTo>
                  <a:lnTo>
                    <a:pt x="426440" y="515137"/>
                  </a:lnTo>
                  <a:lnTo>
                    <a:pt x="425602" y="513232"/>
                  </a:lnTo>
                  <a:lnTo>
                    <a:pt x="423608" y="512102"/>
                  </a:lnTo>
                  <a:lnTo>
                    <a:pt x="422440" y="510222"/>
                  </a:lnTo>
                  <a:lnTo>
                    <a:pt x="423608" y="508330"/>
                  </a:lnTo>
                  <a:lnTo>
                    <a:pt x="423608" y="505688"/>
                  </a:lnTo>
                  <a:lnTo>
                    <a:pt x="423608" y="504558"/>
                  </a:lnTo>
                  <a:lnTo>
                    <a:pt x="425602" y="503796"/>
                  </a:lnTo>
                  <a:lnTo>
                    <a:pt x="428447" y="505688"/>
                  </a:lnTo>
                  <a:lnTo>
                    <a:pt x="430441" y="509460"/>
                  </a:lnTo>
                  <a:lnTo>
                    <a:pt x="431609" y="511352"/>
                  </a:lnTo>
                  <a:lnTo>
                    <a:pt x="434441" y="513232"/>
                  </a:lnTo>
                  <a:lnTo>
                    <a:pt x="436435" y="517029"/>
                  </a:lnTo>
                  <a:lnTo>
                    <a:pt x="441604" y="518922"/>
                  </a:lnTo>
                  <a:lnTo>
                    <a:pt x="444436" y="518922"/>
                  </a:lnTo>
                  <a:lnTo>
                    <a:pt x="450938" y="517791"/>
                  </a:lnTo>
                  <a:lnTo>
                    <a:pt x="454939" y="517029"/>
                  </a:lnTo>
                  <a:lnTo>
                    <a:pt x="457606" y="518922"/>
                  </a:lnTo>
                  <a:lnTo>
                    <a:pt x="457606" y="524598"/>
                  </a:lnTo>
                  <a:lnTo>
                    <a:pt x="456933" y="525348"/>
                  </a:lnTo>
                  <a:lnTo>
                    <a:pt x="453605" y="527240"/>
                  </a:lnTo>
                  <a:lnTo>
                    <a:pt x="451599" y="530263"/>
                  </a:lnTo>
                  <a:lnTo>
                    <a:pt x="450938" y="532155"/>
                  </a:lnTo>
                  <a:lnTo>
                    <a:pt x="451599" y="534809"/>
                  </a:lnTo>
                  <a:lnTo>
                    <a:pt x="453605" y="537832"/>
                  </a:lnTo>
                  <a:lnTo>
                    <a:pt x="455599" y="538581"/>
                  </a:lnTo>
                  <a:lnTo>
                    <a:pt x="458939" y="537832"/>
                  </a:lnTo>
                  <a:lnTo>
                    <a:pt x="459270" y="535940"/>
                  </a:lnTo>
                  <a:lnTo>
                    <a:pt x="459600" y="534035"/>
                  </a:lnTo>
                  <a:lnTo>
                    <a:pt x="461606" y="531025"/>
                  </a:lnTo>
                  <a:lnTo>
                    <a:pt x="465607" y="529132"/>
                  </a:lnTo>
                  <a:lnTo>
                    <a:pt x="468934" y="529132"/>
                  </a:lnTo>
                  <a:lnTo>
                    <a:pt x="470941" y="530263"/>
                  </a:lnTo>
                  <a:lnTo>
                    <a:pt x="470941" y="534809"/>
                  </a:lnTo>
                  <a:lnTo>
                    <a:pt x="472935" y="536702"/>
                  </a:lnTo>
                  <a:lnTo>
                    <a:pt x="473595" y="538581"/>
                  </a:lnTo>
                  <a:lnTo>
                    <a:pt x="476935" y="538581"/>
                  </a:lnTo>
                  <a:lnTo>
                    <a:pt x="479602" y="540473"/>
                  </a:lnTo>
                  <a:lnTo>
                    <a:pt x="479602" y="542747"/>
                  </a:lnTo>
                  <a:lnTo>
                    <a:pt x="478929" y="543496"/>
                  </a:lnTo>
                  <a:lnTo>
                    <a:pt x="478929" y="545401"/>
                  </a:lnTo>
                  <a:lnTo>
                    <a:pt x="479602" y="547293"/>
                  </a:lnTo>
                  <a:lnTo>
                    <a:pt x="482930" y="551065"/>
                  </a:lnTo>
                  <a:lnTo>
                    <a:pt x="484936" y="554837"/>
                  </a:lnTo>
                  <a:lnTo>
                    <a:pt x="484936" y="556742"/>
                  </a:lnTo>
                  <a:lnTo>
                    <a:pt x="479602" y="556742"/>
                  </a:lnTo>
                  <a:lnTo>
                    <a:pt x="471601" y="552958"/>
                  </a:lnTo>
                  <a:lnTo>
                    <a:pt x="466940" y="552196"/>
                  </a:lnTo>
                  <a:lnTo>
                    <a:pt x="463600" y="552196"/>
                  </a:lnTo>
                  <a:lnTo>
                    <a:pt x="461606" y="552958"/>
                  </a:lnTo>
                  <a:lnTo>
                    <a:pt x="461606" y="554837"/>
                  </a:lnTo>
                  <a:lnTo>
                    <a:pt x="463600" y="556742"/>
                  </a:lnTo>
                  <a:lnTo>
                    <a:pt x="463600" y="560527"/>
                  </a:lnTo>
                  <a:lnTo>
                    <a:pt x="462940" y="563549"/>
                  </a:lnTo>
                  <a:lnTo>
                    <a:pt x="461606" y="565442"/>
                  </a:lnTo>
                  <a:lnTo>
                    <a:pt x="463600" y="568096"/>
                  </a:lnTo>
                  <a:lnTo>
                    <a:pt x="465607" y="569976"/>
                  </a:lnTo>
                  <a:lnTo>
                    <a:pt x="467601" y="569976"/>
                  </a:lnTo>
                  <a:lnTo>
                    <a:pt x="469607" y="569226"/>
                  </a:lnTo>
                  <a:lnTo>
                    <a:pt x="471601" y="568096"/>
                  </a:lnTo>
                  <a:lnTo>
                    <a:pt x="472935" y="568096"/>
                  </a:lnTo>
                  <a:lnTo>
                    <a:pt x="475602" y="569976"/>
                  </a:lnTo>
                  <a:lnTo>
                    <a:pt x="482104" y="569976"/>
                  </a:lnTo>
                  <a:lnTo>
                    <a:pt x="484098" y="571868"/>
                  </a:lnTo>
                  <a:lnTo>
                    <a:pt x="484936" y="573760"/>
                  </a:lnTo>
                  <a:lnTo>
                    <a:pt x="484936" y="576795"/>
                  </a:lnTo>
                  <a:lnTo>
                    <a:pt x="486105" y="579437"/>
                  </a:lnTo>
                  <a:lnTo>
                    <a:pt x="488937" y="580567"/>
                  </a:lnTo>
                  <a:lnTo>
                    <a:pt x="490931" y="581329"/>
                  </a:lnTo>
                  <a:lnTo>
                    <a:pt x="494093" y="583590"/>
                  </a:lnTo>
                  <a:lnTo>
                    <a:pt x="492937" y="584339"/>
                  </a:lnTo>
                  <a:lnTo>
                    <a:pt x="490093" y="586232"/>
                  </a:lnTo>
                  <a:lnTo>
                    <a:pt x="484098" y="586232"/>
                  </a:lnTo>
                  <a:lnTo>
                    <a:pt x="479602" y="588137"/>
                  </a:lnTo>
                  <a:lnTo>
                    <a:pt x="479602" y="589267"/>
                  </a:lnTo>
                  <a:lnTo>
                    <a:pt x="479602" y="591159"/>
                  </a:lnTo>
                  <a:lnTo>
                    <a:pt x="484936" y="593051"/>
                  </a:lnTo>
                  <a:lnTo>
                    <a:pt x="484098" y="595693"/>
                  </a:lnTo>
                  <a:lnTo>
                    <a:pt x="484098" y="602500"/>
                  </a:lnTo>
                  <a:lnTo>
                    <a:pt x="486105" y="608190"/>
                  </a:lnTo>
                  <a:lnTo>
                    <a:pt x="488099" y="608939"/>
                  </a:lnTo>
                  <a:lnTo>
                    <a:pt x="490093" y="608939"/>
                  </a:lnTo>
                  <a:lnTo>
                    <a:pt x="490931" y="608190"/>
                  </a:lnTo>
                  <a:lnTo>
                    <a:pt x="492937" y="608939"/>
                  </a:lnTo>
                  <a:lnTo>
                    <a:pt x="494931" y="608939"/>
                  </a:lnTo>
                  <a:lnTo>
                    <a:pt x="496925" y="611962"/>
                  </a:lnTo>
                  <a:lnTo>
                    <a:pt x="498094" y="613854"/>
                  </a:lnTo>
                  <a:lnTo>
                    <a:pt x="500926" y="614603"/>
                  </a:lnTo>
                  <a:lnTo>
                    <a:pt x="504101" y="614603"/>
                  </a:lnTo>
                  <a:lnTo>
                    <a:pt x="510095" y="612711"/>
                  </a:lnTo>
                  <a:lnTo>
                    <a:pt x="512102" y="613854"/>
                  </a:lnTo>
                  <a:lnTo>
                    <a:pt x="514096" y="618401"/>
                  </a:lnTo>
                  <a:lnTo>
                    <a:pt x="518096" y="619531"/>
                  </a:lnTo>
                  <a:lnTo>
                    <a:pt x="521258" y="620280"/>
                  </a:lnTo>
                  <a:lnTo>
                    <a:pt x="524090" y="618401"/>
                  </a:lnTo>
                  <a:lnTo>
                    <a:pt x="524725" y="617639"/>
                  </a:lnTo>
                  <a:lnTo>
                    <a:pt x="527265" y="614603"/>
                  </a:lnTo>
                  <a:lnTo>
                    <a:pt x="529259" y="614603"/>
                  </a:lnTo>
                  <a:lnTo>
                    <a:pt x="530098" y="616496"/>
                  </a:lnTo>
                  <a:lnTo>
                    <a:pt x="530098" y="618401"/>
                  </a:lnTo>
                  <a:lnTo>
                    <a:pt x="529259" y="621423"/>
                  </a:lnTo>
                  <a:lnTo>
                    <a:pt x="531266" y="623303"/>
                  </a:lnTo>
                  <a:lnTo>
                    <a:pt x="533260" y="622173"/>
                  </a:lnTo>
                  <a:lnTo>
                    <a:pt x="532091" y="619531"/>
                  </a:lnTo>
                  <a:lnTo>
                    <a:pt x="533260" y="615734"/>
                  </a:lnTo>
                  <a:lnTo>
                    <a:pt x="532561" y="614603"/>
                  </a:lnTo>
                  <a:lnTo>
                    <a:pt x="532091" y="613854"/>
                  </a:lnTo>
                  <a:lnTo>
                    <a:pt x="530098" y="611962"/>
                  </a:lnTo>
                  <a:lnTo>
                    <a:pt x="528091" y="612711"/>
                  </a:lnTo>
                  <a:lnTo>
                    <a:pt x="525259" y="615734"/>
                  </a:lnTo>
                  <a:lnTo>
                    <a:pt x="522097" y="616496"/>
                  </a:lnTo>
                  <a:lnTo>
                    <a:pt x="518096" y="617639"/>
                  </a:lnTo>
                  <a:lnTo>
                    <a:pt x="514934" y="616496"/>
                  </a:lnTo>
                  <a:lnTo>
                    <a:pt x="512927" y="611962"/>
                  </a:lnTo>
                  <a:lnTo>
                    <a:pt x="508101" y="611962"/>
                  </a:lnTo>
                  <a:lnTo>
                    <a:pt x="502932" y="612711"/>
                  </a:lnTo>
                  <a:lnTo>
                    <a:pt x="500926" y="612711"/>
                  </a:lnTo>
                  <a:lnTo>
                    <a:pt x="498932" y="611962"/>
                  </a:lnTo>
                  <a:lnTo>
                    <a:pt x="494931" y="608190"/>
                  </a:lnTo>
                  <a:lnTo>
                    <a:pt x="494436" y="607047"/>
                  </a:lnTo>
                  <a:lnTo>
                    <a:pt x="494093" y="606285"/>
                  </a:lnTo>
                  <a:lnTo>
                    <a:pt x="492937" y="606285"/>
                  </a:lnTo>
                  <a:lnTo>
                    <a:pt x="490931" y="607047"/>
                  </a:lnTo>
                  <a:lnTo>
                    <a:pt x="486930" y="607047"/>
                  </a:lnTo>
                  <a:lnTo>
                    <a:pt x="486105" y="598728"/>
                  </a:lnTo>
                  <a:lnTo>
                    <a:pt x="486105" y="591908"/>
                  </a:lnTo>
                  <a:lnTo>
                    <a:pt x="484098" y="591159"/>
                  </a:lnTo>
                  <a:lnTo>
                    <a:pt x="482930" y="589267"/>
                  </a:lnTo>
                  <a:lnTo>
                    <a:pt x="484098" y="588137"/>
                  </a:lnTo>
                  <a:lnTo>
                    <a:pt x="486930" y="588137"/>
                  </a:lnTo>
                  <a:lnTo>
                    <a:pt x="490093" y="587387"/>
                  </a:lnTo>
                  <a:lnTo>
                    <a:pt x="488962" y="587387"/>
                  </a:lnTo>
                  <a:lnTo>
                    <a:pt x="492099" y="586232"/>
                  </a:lnTo>
                  <a:lnTo>
                    <a:pt x="494931" y="585482"/>
                  </a:lnTo>
                  <a:lnTo>
                    <a:pt x="496100" y="583590"/>
                  </a:lnTo>
                  <a:lnTo>
                    <a:pt x="496100" y="582460"/>
                  </a:lnTo>
                  <a:lnTo>
                    <a:pt x="494093" y="580567"/>
                  </a:lnTo>
                  <a:lnTo>
                    <a:pt x="492937" y="579437"/>
                  </a:lnTo>
                  <a:lnTo>
                    <a:pt x="488937" y="579437"/>
                  </a:lnTo>
                  <a:lnTo>
                    <a:pt x="486930" y="577545"/>
                  </a:lnTo>
                  <a:lnTo>
                    <a:pt x="486105" y="575640"/>
                  </a:lnTo>
                  <a:lnTo>
                    <a:pt x="486930" y="572998"/>
                  </a:lnTo>
                  <a:lnTo>
                    <a:pt x="486105" y="569976"/>
                  </a:lnTo>
                  <a:lnTo>
                    <a:pt x="484098" y="568096"/>
                  </a:lnTo>
                  <a:lnTo>
                    <a:pt x="475602" y="568096"/>
                  </a:lnTo>
                  <a:lnTo>
                    <a:pt x="472935" y="566204"/>
                  </a:lnTo>
                  <a:lnTo>
                    <a:pt x="470941" y="566204"/>
                  </a:lnTo>
                  <a:lnTo>
                    <a:pt x="466940" y="568096"/>
                  </a:lnTo>
                  <a:lnTo>
                    <a:pt x="464934" y="566204"/>
                  </a:lnTo>
                  <a:lnTo>
                    <a:pt x="465607" y="562406"/>
                  </a:lnTo>
                  <a:lnTo>
                    <a:pt x="465607" y="557872"/>
                  </a:lnTo>
                  <a:lnTo>
                    <a:pt x="463600" y="554837"/>
                  </a:lnTo>
                  <a:lnTo>
                    <a:pt x="463600" y="554088"/>
                  </a:lnTo>
                  <a:lnTo>
                    <a:pt x="466940" y="552958"/>
                  </a:lnTo>
                  <a:lnTo>
                    <a:pt x="475602" y="556742"/>
                  </a:lnTo>
                  <a:lnTo>
                    <a:pt x="482104" y="558634"/>
                  </a:lnTo>
                  <a:lnTo>
                    <a:pt x="486105" y="558634"/>
                  </a:lnTo>
                  <a:lnTo>
                    <a:pt x="488099" y="556742"/>
                  </a:lnTo>
                  <a:lnTo>
                    <a:pt x="488099" y="554837"/>
                  </a:lnTo>
                  <a:lnTo>
                    <a:pt x="482930" y="549173"/>
                  </a:lnTo>
                  <a:lnTo>
                    <a:pt x="482104" y="547293"/>
                  </a:lnTo>
                  <a:lnTo>
                    <a:pt x="482104" y="539724"/>
                  </a:lnTo>
                  <a:lnTo>
                    <a:pt x="477596" y="538581"/>
                  </a:lnTo>
                  <a:lnTo>
                    <a:pt x="473595" y="536702"/>
                  </a:lnTo>
                  <a:lnTo>
                    <a:pt x="472935" y="532904"/>
                  </a:lnTo>
                  <a:lnTo>
                    <a:pt x="472935" y="529132"/>
                  </a:lnTo>
                  <a:lnTo>
                    <a:pt x="472935" y="528370"/>
                  </a:lnTo>
                  <a:lnTo>
                    <a:pt x="467601" y="526491"/>
                  </a:lnTo>
                  <a:lnTo>
                    <a:pt x="462940" y="528370"/>
                  </a:lnTo>
                  <a:lnTo>
                    <a:pt x="458939" y="532155"/>
                  </a:lnTo>
                  <a:lnTo>
                    <a:pt x="456933" y="535940"/>
                  </a:lnTo>
                  <a:lnTo>
                    <a:pt x="453605" y="535940"/>
                  </a:lnTo>
                  <a:lnTo>
                    <a:pt x="452932" y="532904"/>
                  </a:lnTo>
                  <a:lnTo>
                    <a:pt x="453605" y="530263"/>
                  </a:lnTo>
                  <a:lnTo>
                    <a:pt x="455599" y="528370"/>
                  </a:lnTo>
                  <a:lnTo>
                    <a:pt x="457606" y="527240"/>
                  </a:lnTo>
                  <a:lnTo>
                    <a:pt x="459600" y="523455"/>
                  </a:lnTo>
                  <a:lnTo>
                    <a:pt x="459600" y="520801"/>
                  </a:lnTo>
                  <a:lnTo>
                    <a:pt x="460933" y="518922"/>
                  </a:lnTo>
                  <a:lnTo>
                    <a:pt x="459600" y="517029"/>
                  </a:lnTo>
                  <a:lnTo>
                    <a:pt x="453605" y="515899"/>
                  </a:lnTo>
                  <a:lnTo>
                    <a:pt x="450938" y="515899"/>
                  </a:lnTo>
                  <a:lnTo>
                    <a:pt x="448932" y="515899"/>
                  </a:lnTo>
                  <a:lnTo>
                    <a:pt x="445604" y="515899"/>
                  </a:lnTo>
                  <a:lnTo>
                    <a:pt x="442442" y="517029"/>
                  </a:lnTo>
                  <a:lnTo>
                    <a:pt x="440436" y="517029"/>
                  </a:lnTo>
                  <a:lnTo>
                    <a:pt x="438442" y="515899"/>
                  </a:lnTo>
                  <a:lnTo>
                    <a:pt x="436435" y="513232"/>
                  </a:lnTo>
                  <a:lnTo>
                    <a:pt x="436435" y="511352"/>
                  </a:lnTo>
                  <a:lnTo>
                    <a:pt x="437603" y="509460"/>
                  </a:lnTo>
                  <a:lnTo>
                    <a:pt x="439610" y="507568"/>
                  </a:lnTo>
                  <a:lnTo>
                    <a:pt x="443611" y="505688"/>
                  </a:lnTo>
                  <a:lnTo>
                    <a:pt x="446443" y="503796"/>
                  </a:lnTo>
                  <a:lnTo>
                    <a:pt x="448932" y="501408"/>
                  </a:lnTo>
                  <a:lnTo>
                    <a:pt x="448932" y="501891"/>
                  </a:lnTo>
                  <a:lnTo>
                    <a:pt x="449605" y="500761"/>
                  </a:lnTo>
                  <a:lnTo>
                    <a:pt x="449605" y="499630"/>
                  </a:lnTo>
                  <a:lnTo>
                    <a:pt x="448932" y="496989"/>
                  </a:lnTo>
                  <a:lnTo>
                    <a:pt x="446443" y="495846"/>
                  </a:lnTo>
                  <a:lnTo>
                    <a:pt x="443611" y="495096"/>
                  </a:lnTo>
                  <a:lnTo>
                    <a:pt x="442442" y="493966"/>
                  </a:lnTo>
                  <a:lnTo>
                    <a:pt x="443611" y="490169"/>
                  </a:lnTo>
                  <a:lnTo>
                    <a:pt x="444436" y="484505"/>
                  </a:lnTo>
                  <a:lnTo>
                    <a:pt x="446443" y="484505"/>
                  </a:lnTo>
                  <a:lnTo>
                    <a:pt x="448932" y="483755"/>
                  </a:lnTo>
                  <a:lnTo>
                    <a:pt x="450938" y="484505"/>
                  </a:lnTo>
                  <a:lnTo>
                    <a:pt x="450938" y="484136"/>
                  </a:lnTo>
                  <a:lnTo>
                    <a:pt x="452932" y="484505"/>
                  </a:lnTo>
                  <a:lnTo>
                    <a:pt x="456933" y="484505"/>
                  </a:lnTo>
                  <a:lnTo>
                    <a:pt x="459803" y="482600"/>
                  </a:lnTo>
                  <a:lnTo>
                    <a:pt x="460933" y="481850"/>
                  </a:lnTo>
                  <a:lnTo>
                    <a:pt x="461606" y="478066"/>
                  </a:lnTo>
                  <a:lnTo>
                    <a:pt x="464934" y="473163"/>
                  </a:lnTo>
                  <a:lnTo>
                    <a:pt x="464934" y="468617"/>
                  </a:lnTo>
                  <a:lnTo>
                    <a:pt x="462940" y="465594"/>
                  </a:lnTo>
                  <a:lnTo>
                    <a:pt x="461606" y="462953"/>
                  </a:lnTo>
                  <a:lnTo>
                    <a:pt x="462940" y="461048"/>
                  </a:lnTo>
                  <a:lnTo>
                    <a:pt x="462940" y="456895"/>
                  </a:lnTo>
                  <a:lnTo>
                    <a:pt x="466940" y="451205"/>
                  </a:lnTo>
                  <a:lnTo>
                    <a:pt x="468934" y="448564"/>
                  </a:lnTo>
                  <a:lnTo>
                    <a:pt x="471601" y="448564"/>
                  </a:lnTo>
                  <a:lnTo>
                    <a:pt x="474929" y="450456"/>
                  </a:lnTo>
                  <a:lnTo>
                    <a:pt x="477596" y="451205"/>
                  </a:lnTo>
                  <a:lnTo>
                    <a:pt x="479602" y="449326"/>
                  </a:lnTo>
                  <a:lnTo>
                    <a:pt x="480936" y="444792"/>
                  </a:lnTo>
                  <a:lnTo>
                    <a:pt x="480936" y="442899"/>
                  </a:lnTo>
                  <a:lnTo>
                    <a:pt x="486105" y="441769"/>
                  </a:lnTo>
                  <a:lnTo>
                    <a:pt x="488099" y="439864"/>
                  </a:lnTo>
                  <a:lnTo>
                    <a:pt x="488099" y="436092"/>
                  </a:lnTo>
                  <a:lnTo>
                    <a:pt x="490093" y="436092"/>
                  </a:lnTo>
                  <a:lnTo>
                    <a:pt x="492099" y="435330"/>
                  </a:lnTo>
                  <a:lnTo>
                    <a:pt x="492937" y="436092"/>
                  </a:lnTo>
                  <a:lnTo>
                    <a:pt x="494931" y="442899"/>
                  </a:lnTo>
                  <a:lnTo>
                    <a:pt x="494931" y="444792"/>
                  </a:lnTo>
                  <a:lnTo>
                    <a:pt x="498932" y="446684"/>
                  </a:lnTo>
                  <a:lnTo>
                    <a:pt x="498932" y="450456"/>
                  </a:lnTo>
                  <a:lnTo>
                    <a:pt x="500100" y="452361"/>
                  </a:lnTo>
                  <a:lnTo>
                    <a:pt x="502932" y="455002"/>
                  </a:lnTo>
                  <a:lnTo>
                    <a:pt x="502094" y="456895"/>
                  </a:lnTo>
                  <a:lnTo>
                    <a:pt x="498094" y="458774"/>
                  </a:lnTo>
                  <a:lnTo>
                    <a:pt x="502932" y="458774"/>
                  </a:lnTo>
                  <a:lnTo>
                    <a:pt x="504926" y="458025"/>
                  </a:lnTo>
                  <a:lnTo>
                    <a:pt x="504926" y="455002"/>
                  </a:lnTo>
                  <a:lnTo>
                    <a:pt x="504101" y="452361"/>
                  </a:lnTo>
                  <a:lnTo>
                    <a:pt x="502094" y="450456"/>
                  </a:lnTo>
                  <a:lnTo>
                    <a:pt x="502094" y="446684"/>
                  </a:lnTo>
                  <a:lnTo>
                    <a:pt x="500100" y="444792"/>
                  </a:lnTo>
                  <a:lnTo>
                    <a:pt x="496925" y="442899"/>
                  </a:lnTo>
                  <a:lnTo>
                    <a:pt x="496100" y="439115"/>
                  </a:lnTo>
                  <a:lnTo>
                    <a:pt x="495198" y="435330"/>
                  </a:lnTo>
                  <a:lnTo>
                    <a:pt x="494931" y="434200"/>
                  </a:lnTo>
                  <a:lnTo>
                    <a:pt x="494093" y="433451"/>
                  </a:lnTo>
                  <a:lnTo>
                    <a:pt x="492099" y="432308"/>
                  </a:lnTo>
                  <a:lnTo>
                    <a:pt x="488937" y="434200"/>
                  </a:lnTo>
                  <a:lnTo>
                    <a:pt x="486930" y="436092"/>
                  </a:lnTo>
                  <a:lnTo>
                    <a:pt x="486105" y="439115"/>
                  </a:lnTo>
                  <a:lnTo>
                    <a:pt x="484936" y="439864"/>
                  </a:lnTo>
                  <a:lnTo>
                    <a:pt x="480936" y="440994"/>
                  </a:lnTo>
                  <a:lnTo>
                    <a:pt x="477596" y="441769"/>
                  </a:lnTo>
                  <a:lnTo>
                    <a:pt x="474929" y="441769"/>
                  </a:lnTo>
                  <a:lnTo>
                    <a:pt x="468934" y="440994"/>
                  </a:lnTo>
                  <a:lnTo>
                    <a:pt x="467601" y="437972"/>
                  </a:lnTo>
                  <a:lnTo>
                    <a:pt x="468934" y="435330"/>
                  </a:lnTo>
                  <a:lnTo>
                    <a:pt x="469607" y="434200"/>
                  </a:lnTo>
                  <a:lnTo>
                    <a:pt x="476935" y="432308"/>
                  </a:lnTo>
                  <a:lnTo>
                    <a:pt x="482104" y="429653"/>
                  </a:lnTo>
                  <a:lnTo>
                    <a:pt x="488937" y="423989"/>
                  </a:lnTo>
                  <a:lnTo>
                    <a:pt x="490867" y="420966"/>
                  </a:lnTo>
                  <a:lnTo>
                    <a:pt x="491020" y="420738"/>
                  </a:lnTo>
                  <a:lnTo>
                    <a:pt x="492099" y="419061"/>
                  </a:lnTo>
                  <a:lnTo>
                    <a:pt x="491705" y="419061"/>
                  </a:lnTo>
                  <a:lnTo>
                    <a:pt x="492937" y="416039"/>
                  </a:lnTo>
                  <a:lnTo>
                    <a:pt x="496925" y="414159"/>
                  </a:lnTo>
                  <a:lnTo>
                    <a:pt x="500100" y="414159"/>
                  </a:lnTo>
                  <a:lnTo>
                    <a:pt x="504926" y="419061"/>
                  </a:lnTo>
                  <a:lnTo>
                    <a:pt x="514934" y="422097"/>
                  </a:lnTo>
                  <a:lnTo>
                    <a:pt x="518096" y="422097"/>
                  </a:lnTo>
                  <a:lnTo>
                    <a:pt x="527265" y="420192"/>
                  </a:lnTo>
                  <a:lnTo>
                    <a:pt x="528840" y="419061"/>
                  </a:lnTo>
                  <a:lnTo>
                    <a:pt x="534098" y="415290"/>
                  </a:lnTo>
                  <a:lnTo>
                    <a:pt x="536092" y="409600"/>
                  </a:lnTo>
                  <a:lnTo>
                    <a:pt x="538099" y="405828"/>
                  </a:lnTo>
                  <a:lnTo>
                    <a:pt x="541261" y="405828"/>
                  </a:lnTo>
                  <a:lnTo>
                    <a:pt x="548093" y="407720"/>
                  </a:lnTo>
                  <a:lnTo>
                    <a:pt x="553262" y="413397"/>
                  </a:lnTo>
                  <a:lnTo>
                    <a:pt x="560425" y="415290"/>
                  </a:lnTo>
                  <a:lnTo>
                    <a:pt x="564426" y="417169"/>
                  </a:lnTo>
                  <a:lnTo>
                    <a:pt x="565251" y="417931"/>
                  </a:lnTo>
                  <a:lnTo>
                    <a:pt x="565251" y="419061"/>
                  </a:lnTo>
                  <a:lnTo>
                    <a:pt x="565251" y="420192"/>
                  </a:lnTo>
                  <a:lnTo>
                    <a:pt x="563257" y="425881"/>
                  </a:lnTo>
                  <a:lnTo>
                    <a:pt x="563257" y="431558"/>
                  </a:lnTo>
                  <a:lnTo>
                    <a:pt x="566420" y="434200"/>
                  </a:lnTo>
                  <a:lnTo>
                    <a:pt x="569252" y="436092"/>
                  </a:lnTo>
                  <a:lnTo>
                    <a:pt x="583247" y="439115"/>
                  </a:lnTo>
                  <a:lnTo>
                    <a:pt x="597750" y="439864"/>
                  </a:lnTo>
                  <a:lnTo>
                    <a:pt x="601751" y="441769"/>
                  </a:lnTo>
                  <a:lnTo>
                    <a:pt x="630656" y="469049"/>
                  </a:lnTo>
                  <a:lnTo>
                    <a:pt x="633742" y="473163"/>
                  </a:lnTo>
                  <a:lnTo>
                    <a:pt x="637743" y="478066"/>
                  </a:lnTo>
                  <a:lnTo>
                    <a:pt x="637743" y="481850"/>
                  </a:lnTo>
                  <a:lnTo>
                    <a:pt x="636917" y="483755"/>
                  </a:lnTo>
                  <a:lnTo>
                    <a:pt x="634911" y="484505"/>
                  </a:lnTo>
                  <a:lnTo>
                    <a:pt x="630910" y="484505"/>
                  </a:lnTo>
                  <a:lnTo>
                    <a:pt x="628916" y="484505"/>
                  </a:lnTo>
                  <a:lnTo>
                    <a:pt x="626910" y="485635"/>
                  </a:lnTo>
                  <a:lnTo>
                    <a:pt x="626910" y="486397"/>
                  </a:lnTo>
                  <a:lnTo>
                    <a:pt x="628916" y="490169"/>
                  </a:lnTo>
                  <a:lnTo>
                    <a:pt x="632917" y="493966"/>
                  </a:lnTo>
                  <a:lnTo>
                    <a:pt x="632917" y="500761"/>
                  </a:lnTo>
                  <a:lnTo>
                    <a:pt x="631748" y="504558"/>
                  </a:lnTo>
                  <a:lnTo>
                    <a:pt x="629742" y="505688"/>
                  </a:lnTo>
                  <a:lnTo>
                    <a:pt x="630643" y="505688"/>
                  </a:lnTo>
                  <a:lnTo>
                    <a:pt x="627748" y="506437"/>
                  </a:lnTo>
                  <a:lnTo>
                    <a:pt x="621753" y="509460"/>
                  </a:lnTo>
                  <a:lnTo>
                    <a:pt x="618578" y="511352"/>
                  </a:lnTo>
                  <a:lnTo>
                    <a:pt x="617753" y="513232"/>
                  </a:lnTo>
                  <a:lnTo>
                    <a:pt x="618578" y="515899"/>
                  </a:lnTo>
                  <a:lnTo>
                    <a:pt x="622909" y="518922"/>
                  </a:lnTo>
                  <a:lnTo>
                    <a:pt x="625741" y="518922"/>
                  </a:lnTo>
                  <a:lnTo>
                    <a:pt x="628916" y="518033"/>
                  </a:lnTo>
                  <a:lnTo>
                    <a:pt x="628916" y="518668"/>
                  </a:lnTo>
                  <a:lnTo>
                    <a:pt x="629742" y="518668"/>
                  </a:lnTo>
                  <a:lnTo>
                    <a:pt x="630910" y="519938"/>
                  </a:lnTo>
                  <a:lnTo>
                    <a:pt x="631748" y="523748"/>
                  </a:lnTo>
                  <a:lnTo>
                    <a:pt x="632917" y="527558"/>
                  </a:lnTo>
                  <a:lnTo>
                    <a:pt x="631748" y="530098"/>
                  </a:lnTo>
                  <a:lnTo>
                    <a:pt x="630910" y="532638"/>
                  </a:lnTo>
                  <a:lnTo>
                    <a:pt x="630910" y="535178"/>
                  </a:lnTo>
                  <a:lnTo>
                    <a:pt x="632917" y="537718"/>
                  </a:lnTo>
                  <a:lnTo>
                    <a:pt x="636917" y="538988"/>
                  </a:lnTo>
                  <a:lnTo>
                    <a:pt x="638911" y="538988"/>
                  </a:lnTo>
                  <a:lnTo>
                    <a:pt x="637743" y="542798"/>
                  </a:lnTo>
                  <a:lnTo>
                    <a:pt x="637743" y="556768"/>
                  </a:lnTo>
                  <a:lnTo>
                    <a:pt x="638911" y="559308"/>
                  </a:lnTo>
                  <a:lnTo>
                    <a:pt x="638911" y="560578"/>
                  </a:lnTo>
                  <a:lnTo>
                    <a:pt x="637743" y="564388"/>
                  </a:lnTo>
                  <a:lnTo>
                    <a:pt x="637743" y="568198"/>
                  </a:lnTo>
                  <a:lnTo>
                    <a:pt x="638911" y="569468"/>
                  </a:lnTo>
                  <a:lnTo>
                    <a:pt x="639749" y="564388"/>
                  </a:lnTo>
                  <a:lnTo>
                    <a:pt x="640918" y="560578"/>
                  </a:lnTo>
                  <a:lnTo>
                    <a:pt x="640918" y="559308"/>
                  </a:lnTo>
                  <a:lnTo>
                    <a:pt x="638911" y="556768"/>
                  </a:lnTo>
                  <a:lnTo>
                    <a:pt x="638911" y="554228"/>
                  </a:lnTo>
                  <a:lnTo>
                    <a:pt x="639749" y="549148"/>
                  </a:lnTo>
                  <a:lnTo>
                    <a:pt x="639749" y="542798"/>
                  </a:lnTo>
                  <a:lnTo>
                    <a:pt x="640918" y="540258"/>
                  </a:lnTo>
                  <a:lnTo>
                    <a:pt x="640918" y="538988"/>
                  </a:lnTo>
                  <a:lnTo>
                    <a:pt x="637743" y="537718"/>
                  </a:lnTo>
                  <a:lnTo>
                    <a:pt x="633742" y="535178"/>
                  </a:lnTo>
                  <a:lnTo>
                    <a:pt x="632917" y="535178"/>
                  </a:lnTo>
                  <a:lnTo>
                    <a:pt x="634911" y="530098"/>
                  </a:lnTo>
                  <a:lnTo>
                    <a:pt x="634911" y="527558"/>
                  </a:lnTo>
                  <a:lnTo>
                    <a:pt x="633742" y="523748"/>
                  </a:lnTo>
                  <a:lnTo>
                    <a:pt x="632917" y="519938"/>
                  </a:lnTo>
                  <a:lnTo>
                    <a:pt x="633742" y="518668"/>
                  </a:lnTo>
                  <a:lnTo>
                    <a:pt x="637743" y="514858"/>
                  </a:lnTo>
                  <a:lnTo>
                    <a:pt x="644906" y="508508"/>
                  </a:lnTo>
                  <a:lnTo>
                    <a:pt x="645744" y="508508"/>
                  </a:lnTo>
                  <a:lnTo>
                    <a:pt x="647738" y="509778"/>
                  </a:lnTo>
                  <a:lnTo>
                    <a:pt x="649744" y="512318"/>
                  </a:lnTo>
                  <a:lnTo>
                    <a:pt x="654913" y="519938"/>
                  </a:lnTo>
                  <a:lnTo>
                    <a:pt x="662076" y="527558"/>
                  </a:lnTo>
                  <a:lnTo>
                    <a:pt x="668070" y="530098"/>
                  </a:lnTo>
                  <a:lnTo>
                    <a:pt x="674077" y="530098"/>
                  </a:lnTo>
                  <a:lnTo>
                    <a:pt x="674903" y="531368"/>
                  </a:lnTo>
                  <a:lnTo>
                    <a:pt x="674903" y="532638"/>
                  </a:lnTo>
                  <a:lnTo>
                    <a:pt x="668909" y="540258"/>
                  </a:lnTo>
                  <a:lnTo>
                    <a:pt x="670902" y="544068"/>
                  </a:lnTo>
                  <a:lnTo>
                    <a:pt x="680072" y="549148"/>
                  </a:lnTo>
                  <a:lnTo>
                    <a:pt x="682078" y="550418"/>
                  </a:lnTo>
                  <a:lnTo>
                    <a:pt x="684911" y="552958"/>
                  </a:lnTo>
                  <a:lnTo>
                    <a:pt x="686904" y="552958"/>
                  </a:lnTo>
                  <a:lnTo>
                    <a:pt x="691400" y="550418"/>
                  </a:lnTo>
                  <a:lnTo>
                    <a:pt x="694067" y="547878"/>
                  </a:lnTo>
                  <a:lnTo>
                    <a:pt x="699401" y="550418"/>
                  </a:lnTo>
                  <a:lnTo>
                    <a:pt x="706069" y="556768"/>
                  </a:lnTo>
                  <a:lnTo>
                    <a:pt x="711403" y="559308"/>
                  </a:lnTo>
                  <a:lnTo>
                    <a:pt x="718070" y="559308"/>
                  </a:lnTo>
                  <a:lnTo>
                    <a:pt x="721398" y="558038"/>
                  </a:lnTo>
                  <a:lnTo>
                    <a:pt x="724573" y="559308"/>
                  </a:lnTo>
                  <a:lnTo>
                    <a:pt x="726567" y="563118"/>
                  </a:lnTo>
                  <a:lnTo>
                    <a:pt x="726567" y="564388"/>
                  </a:lnTo>
                  <a:lnTo>
                    <a:pt x="724573" y="566928"/>
                  </a:lnTo>
                  <a:lnTo>
                    <a:pt x="722071" y="565658"/>
                  </a:lnTo>
                  <a:lnTo>
                    <a:pt x="719404" y="564388"/>
                  </a:lnTo>
                  <a:lnTo>
                    <a:pt x="716064" y="565658"/>
                  </a:lnTo>
                  <a:lnTo>
                    <a:pt x="712063" y="569468"/>
                  </a:lnTo>
                  <a:lnTo>
                    <a:pt x="712063" y="575818"/>
                  </a:lnTo>
                  <a:lnTo>
                    <a:pt x="714070" y="579628"/>
                  </a:lnTo>
                  <a:lnTo>
                    <a:pt x="718070" y="582168"/>
                  </a:lnTo>
                  <a:lnTo>
                    <a:pt x="722071" y="580898"/>
                  </a:lnTo>
                  <a:lnTo>
                    <a:pt x="726313" y="579628"/>
                  </a:lnTo>
                  <a:lnTo>
                    <a:pt x="730567" y="578358"/>
                  </a:lnTo>
                  <a:lnTo>
                    <a:pt x="733399" y="577088"/>
                  </a:lnTo>
                  <a:lnTo>
                    <a:pt x="736561" y="579628"/>
                  </a:lnTo>
                  <a:lnTo>
                    <a:pt x="739394" y="583438"/>
                  </a:lnTo>
                  <a:lnTo>
                    <a:pt x="741400" y="588518"/>
                  </a:lnTo>
                  <a:lnTo>
                    <a:pt x="742569" y="592328"/>
                  </a:lnTo>
                  <a:lnTo>
                    <a:pt x="749401" y="596138"/>
                  </a:lnTo>
                  <a:lnTo>
                    <a:pt x="752563" y="598678"/>
                  </a:lnTo>
                  <a:lnTo>
                    <a:pt x="752563" y="599948"/>
                  </a:lnTo>
                  <a:lnTo>
                    <a:pt x="751395" y="602488"/>
                  </a:lnTo>
                  <a:lnTo>
                    <a:pt x="750557" y="602488"/>
                  </a:lnTo>
                  <a:lnTo>
                    <a:pt x="746569" y="601218"/>
                  </a:lnTo>
                  <a:lnTo>
                    <a:pt x="743394" y="599948"/>
                  </a:lnTo>
                  <a:lnTo>
                    <a:pt x="737400" y="598678"/>
                  </a:lnTo>
                  <a:lnTo>
                    <a:pt x="732561" y="598678"/>
                  </a:lnTo>
                  <a:lnTo>
                    <a:pt x="731405" y="599948"/>
                  </a:lnTo>
                  <a:lnTo>
                    <a:pt x="731405" y="603758"/>
                  </a:lnTo>
                  <a:lnTo>
                    <a:pt x="733399" y="608838"/>
                  </a:lnTo>
                  <a:lnTo>
                    <a:pt x="734568" y="612648"/>
                  </a:lnTo>
                  <a:lnTo>
                    <a:pt x="733399" y="615188"/>
                  </a:lnTo>
                  <a:lnTo>
                    <a:pt x="732561" y="616458"/>
                  </a:lnTo>
                  <a:lnTo>
                    <a:pt x="731405" y="616458"/>
                  </a:lnTo>
                  <a:lnTo>
                    <a:pt x="726567" y="617728"/>
                  </a:lnTo>
                  <a:lnTo>
                    <a:pt x="721398" y="617728"/>
                  </a:lnTo>
                  <a:lnTo>
                    <a:pt x="713397" y="620268"/>
                  </a:lnTo>
                  <a:lnTo>
                    <a:pt x="708063" y="625348"/>
                  </a:lnTo>
                  <a:lnTo>
                    <a:pt x="707402" y="630428"/>
                  </a:lnTo>
                  <a:lnTo>
                    <a:pt x="707402" y="632968"/>
                  </a:lnTo>
                  <a:lnTo>
                    <a:pt x="709396" y="636778"/>
                  </a:lnTo>
                  <a:lnTo>
                    <a:pt x="719404" y="638048"/>
                  </a:lnTo>
                  <a:lnTo>
                    <a:pt x="721398" y="638048"/>
                  </a:lnTo>
                  <a:lnTo>
                    <a:pt x="721398" y="640588"/>
                  </a:lnTo>
                  <a:lnTo>
                    <a:pt x="719404" y="641858"/>
                  </a:lnTo>
                  <a:lnTo>
                    <a:pt x="720064" y="644398"/>
                  </a:lnTo>
                  <a:lnTo>
                    <a:pt x="726567" y="649478"/>
                  </a:lnTo>
                  <a:lnTo>
                    <a:pt x="727405" y="652018"/>
                  </a:lnTo>
                  <a:lnTo>
                    <a:pt x="726567" y="654558"/>
                  </a:lnTo>
                  <a:lnTo>
                    <a:pt x="723404" y="655828"/>
                  </a:lnTo>
                  <a:lnTo>
                    <a:pt x="716064" y="657098"/>
                  </a:lnTo>
                  <a:lnTo>
                    <a:pt x="715403" y="659638"/>
                  </a:lnTo>
                  <a:lnTo>
                    <a:pt x="716064" y="662178"/>
                  </a:lnTo>
                  <a:lnTo>
                    <a:pt x="717397" y="663448"/>
                  </a:lnTo>
                  <a:lnTo>
                    <a:pt x="713397" y="671068"/>
                  </a:lnTo>
                  <a:lnTo>
                    <a:pt x="715403" y="673608"/>
                  </a:lnTo>
                  <a:lnTo>
                    <a:pt x="715530" y="673608"/>
                  </a:lnTo>
                  <a:lnTo>
                    <a:pt x="716064" y="676630"/>
                  </a:lnTo>
                  <a:lnTo>
                    <a:pt x="715403" y="678522"/>
                  </a:lnTo>
                  <a:lnTo>
                    <a:pt x="712063" y="678522"/>
                  </a:lnTo>
                  <a:lnTo>
                    <a:pt x="707402" y="681177"/>
                  </a:lnTo>
                  <a:lnTo>
                    <a:pt x="705408" y="684199"/>
                  </a:lnTo>
                  <a:lnTo>
                    <a:pt x="702068" y="684961"/>
                  </a:lnTo>
                  <a:lnTo>
                    <a:pt x="699401" y="686092"/>
                  </a:lnTo>
                  <a:lnTo>
                    <a:pt x="698068" y="687984"/>
                  </a:lnTo>
                  <a:lnTo>
                    <a:pt x="699401" y="689864"/>
                  </a:lnTo>
                  <a:lnTo>
                    <a:pt x="698068" y="692531"/>
                  </a:lnTo>
                  <a:lnTo>
                    <a:pt x="697407" y="695540"/>
                  </a:lnTo>
                  <a:lnTo>
                    <a:pt x="697407" y="700074"/>
                  </a:lnTo>
                  <a:lnTo>
                    <a:pt x="695401" y="703872"/>
                  </a:lnTo>
                  <a:lnTo>
                    <a:pt x="688073" y="708025"/>
                  </a:lnTo>
                  <a:lnTo>
                    <a:pt x="686904" y="709917"/>
                  </a:lnTo>
                  <a:lnTo>
                    <a:pt x="686904" y="711822"/>
                  </a:lnTo>
                  <a:lnTo>
                    <a:pt x="688073" y="712571"/>
                  </a:lnTo>
                  <a:lnTo>
                    <a:pt x="690067" y="717486"/>
                  </a:lnTo>
                  <a:lnTo>
                    <a:pt x="694067" y="721271"/>
                  </a:lnTo>
                  <a:lnTo>
                    <a:pt x="697407" y="727697"/>
                  </a:lnTo>
                  <a:lnTo>
                    <a:pt x="698068" y="731481"/>
                  </a:lnTo>
                  <a:lnTo>
                    <a:pt x="697407" y="732624"/>
                  </a:lnTo>
                  <a:lnTo>
                    <a:pt x="696074" y="733374"/>
                  </a:lnTo>
                  <a:lnTo>
                    <a:pt x="693407" y="733374"/>
                  </a:lnTo>
                  <a:lnTo>
                    <a:pt x="691400" y="734504"/>
                  </a:lnTo>
                  <a:lnTo>
                    <a:pt x="691400" y="742073"/>
                  </a:lnTo>
                  <a:lnTo>
                    <a:pt x="692073" y="744715"/>
                  </a:lnTo>
                  <a:lnTo>
                    <a:pt x="693407" y="745858"/>
                  </a:lnTo>
                  <a:lnTo>
                    <a:pt x="693407" y="746988"/>
                  </a:lnTo>
                  <a:lnTo>
                    <a:pt x="692073" y="747737"/>
                  </a:lnTo>
                  <a:lnTo>
                    <a:pt x="690067" y="747737"/>
                  </a:lnTo>
                  <a:lnTo>
                    <a:pt x="686066" y="748868"/>
                  </a:lnTo>
                  <a:lnTo>
                    <a:pt x="680072" y="748868"/>
                  </a:lnTo>
                  <a:lnTo>
                    <a:pt x="674077" y="752665"/>
                  </a:lnTo>
                  <a:lnTo>
                    <a:pt x="670902" y="753414"/>
                  </a:lnTo>
                  <a:lnTo>
                    <a:pt x="664908" y="755307"/>
                  </a:lnTo>
                  <a:lnTo>
                    <a:pt x="656907" y="759091"/>
                  </a:lnTo>
                  <a:lnTo>
                    <a:pt x="654913" y="760222"/>
                  </a:lnTo>
                  <a:lnTo>
                    <a:pt x="656082" y="762101"/>
                  </a:lnTo>
                  <a:lnTo>
                    <a:pt x="658914" y="764768"/>
                  </a:lnTo>
                  <a:lnTo>
                    <a:pt x="658914" y="766648"/>
                  </a:lnTo>
                  <a:lnTo>
                    <a:pt x="656907" y="767791"/>
                  </a:lnTo>
                  <a:lnTo>
                    <a:pt x="654913" y="768540"/>
                  </a:lnTo>
                  <a:lnTo>
                    <a:pt x="650913" y="768540"/>
                  </a:lnTo>
                  <a:lnTo>
                    <a:pt x="650913" y="769670"/>
                  </a:lnTo>
                  <a:lnTo>
                    <a:pt x="649744" y="771563"/>
                  </a:lnTo>
                  <a:lnTo>
                    <a:pt x="651738" y="773468"/>
                  </a:lnTo>
                  <a:lnTo>
                    <a:pt x="650913" y="774217"/>
                  </a:lnTo>
                  <a:lnTo>
                    <a:pt x="649744" y="776109"/>
                  </a:lnTo>
                  <a:lnTo>
                    <a:pt x="647750" y="778002"/>
                  </a:lnTo>
                  <a:lnTo>
                    <a:pt x="642912" y="779881"/>
                  </a:lnTo>
                  <a:lnTo>
                    <a:pt x="642912" y="782904"/>
                  </a:lnTo>
                  <a:lnTo>
                    <a:pt x="643750" y="784809"/>
                  </a:lnTo>
                  <a:lnTo>
                    <a:pt x="642912" y="785571"/>
                  </a:lnTo>
                  <a:lnTo>
                    <a:pt x="642912" y="786701"/>
                  </a:lnTo>
                  <a:lnTo>
                    <a:pt x="641743" y="787831"/>
                  </a:lnTo>
                  <a:lnTo>
                    <a:pt x="639749" y="788593"/>
                  </a:lnTo>
                  <a:lnTo>
                    <a:pt x="638911" y="789724"/>
                  </a:lnTo>
                  <a:lnTo>
                    <a:pt x="639749" y="791616"/>
                  </a:lnTo>
                  <a:lnTo>
                    <a:pt x="639749" y="793496"/>
                  </a:lnTo>
                  <a:lnTo>
                    <a:pt x="637743" y="793496"/>
                  </a:lnTo>
                  <a:lnTo>
                    <a:pt x="636917" y="795401"/>
                  </a:lnTo>
                  <a:lnTo>
                    <a:pt x="636917" y="796163"/>
                  </a:lnTo>
                  <a:lnTo>
                    <a:pt x="638911" y="797293"/>
                  </a:lnTo>
                  <a:lnTo>
                    <a:pt x="639749" y="799172"/>
                  </a:lnTo>
                  <a:lnTo>
                    <a:pt x="639749" y="803706"/>
                  </a:lnTo>
                  <a:lnTo>
                    <a:pt x="638911" y="804862"/>
                  </a:lnTo>
                  <a:lnTo>
                    <a:pt x="634911" y="804862"/>
                  </a:lnTo>
                  <a:lnTo>
                    <a:pt x="633742" y="803706"/>
                  </a:lnTo>
                  <a:lnTo>
                    <a:pt x="633742" y="801065"/>
                  </a:lnTo>
                  <a:lnTo>
                    <a:pt x="630910" y="801065"/>
                  </a:lnTo>
                  <a:lnTo>
                    <a:pt x="628916" y="801065"/>
                  </a:lnTo>
                  <a:lnTo>
                    <a:pt x="628916" y="801827"/>
                  </a:lnTo>
                  <a:lnTo>
                    <a:pt x="627748" y="803706"/>
                  </a:lnTo>
                  <a:lnTo>
                    <a:pt x="626910" y="804862"/>
                  </a:lnTo>
                  <a:lnTo>
                    <a:pt x="624916" y="805611"/>
                  </a:lnTo>
                  <a:lnTo>
                    <a:pt x="621753" y="806742"/>
                  </a:lnTo>
                  <a:lnTo>
                    <a:pt x="620915" y="806742"/>
                  </a:lnTo>
                  <a:lnTo>
                    <a:pt x="618578" y="805611"/>
                  </a:lnTo>
                  <a:lnTo>
                    <a:pt x="616585" y="803706"/>
                  </a:lnTo>
                  <a:lnTo>
                    <a:pt x="616585" y="802957"/>
                  </a:lnTo>
                  <a:lnTo>
                    <a:pt x="615746" y="801827"/>
                  </a:lnTo>
                  <a:lnTo>
                    <a:pt x="614578" y="801065"/>
                  </a:lnTo>
                  <a:lnTo>
                    <a:pt x="614578" y="797293"/>
                  </a:lnTo>
                  <a:lnTo>
                    <a:pt x="615746" y="795401"/>
                  </a:lnTo>
                  <a:lnTo>
                    <a:pt x="616585" y="793496"/>
                  </a:lnTo>
                  <a:lnTo>
                    <a:pt x="616585" y="788593"/>
                  </a:lnTo>
                  <a:lnTo>
                    <a:pt x="614578" y="787831"/>
                  </a:lnTo>
                  <a:lnTo>
                    <a:pt x="612584" y="786701"/>
                  </a:lnTo>
                  <a:lnTo>
                    <a:pt x="614578" y="788593"/>
                  </a:lnTo>
                  <a:lnTo>
                    <a:pt x="614578" y="794270"/>
                  </a:lnTo>
                  <a:lnTo>
                    <a:pt x="613752" y="797293"/>
                  </a:lnTo>
                  <a:lnTo>
                    <a:pt x="613752" y="801065"/>
                  </a:lnTo>
                  <a:lnTo>
                    <a:pt x="614578" y="802957"/>
                  </a:lnTo>
                  <a:lnTo>
                    <a:pt x="615746" y="803706"/>
                  </a:lnTo>
                  <a:lnTo>
                    <a:pt x="616585" y="806742"/>
                  </a:lnTo>
                  <a:lnTo>
                    <a:pt x="617753" y="807504"/>
                  </a:lnTo>
                  <a:lnTo>
                    <a:pt x="625741" y="807504"/>
                  </a:lnTo>
                  <a:lnTo>
                    <a:pt x="626910" y="806742"/>
                  </a:lnTo>
                  <a:lnTo>
                    <a:pt x="627748" y="805611"/>
                  </a:lnTo>
                  <a:lnTo>
                    <a:pt x="629742" y="804862"/>
                  </a:lnTo>
                  <a:lnTo>
                    <a:pt x="629742" y="802957"/>
                  </a:lnTo>
                  <a:lnTo>
                    <a:pt x="630910" y="802957"/>
                  </a:lnTo>
                  <a:lnTo>
                    <a:pt x="630910" y="801827"/>
                  </a:lnTo>
                  <a:lnTo>
                    <a:pt x="631748" y="802957"/>
                  </a:lnTo>
                  <a:lnTo>
                    <a:pt x="631748" y="804862"/>
                  </a:lnTo>
                  <a:lnTo>
                    <a:pt x="632917" y="805611"/>
                  </a:lnTo>
                  <a:lnTo>
                    <a:pt x="638911" y="805611"/>
                  </a:lnTo>
                  <a:lnTo>
                    <a:pt x="639749" y="804862"/>
                  </a:lnTo>
                  <a:lnTo>
                    <a:pt x="640918" y="804862"/>
                  </a:lnTo>
                  <a:lnTo>
                    <a:pt x="641743" y="802957"/>
                  </a:lnTo>
                  <a:lnTo>
                    <a:pt x="641743" y="799172"/>
                  </a:lnTo>
                  <a:lnTo>
                    <a:pt x="640918" y="796163"/>
                  </a:lnTo>
                  <a:lnTo>
                    <a:pt x="640918" y="795401"/>
                  </a:lnTo>
                  <a:lnTo>
                    <a:pt x="641743" y="795401"/>
                  </a:lnTo>
                  <a:lnTo>
                    <a:pt x="642912" y="794270"/>
                  </a:lnTo>
                  <a:lnTo>
                    <a:pt x="642912" y="793496"/>
                  </a:lnTo>
                  <a:lnTo>
                    <a:pt x="641743" y="791616"/>
                  </a:lnTo>
                  <a:lnTo>
                    <a:pt x="641743" y="789724"/>
                  </a:lnTo>
                  <a:lnTo>
                    <a:pt x="644906" y="786701"/>
                  </a:lnTo>
                  <a:lnTo>
                    <a:pt x="645744" y="785571"/>
                  </a:lnTo>
                  <a:lnTo>
                    <a:pt x="643750" y="781773"/>
                  </a:lnTo>
                  <a:lnTo>
                    <a:pt x="643750" y="781024"/>
                  </a:lnTo>
                  <a:lnTo>
                    <a:pt x="644906" y="779881"/>
                  </a:lnTo>
                  <a:lnTo>
                    <a:pt x="645744" y="779881"/>
                  </a:lnTo>
                  <a:lnTo>
                    <a:pt x="647750" y="779132"/>
                  </a:lnTo>
                  <a:lnTo>
                    <a:pt x="649744" y="779132"/>
                  </a:lnTo>
                  <a:lnTo>
                    <a:pt x="650913" y="778002"/>
                  </a:lnTo>
                  <a:lnTo>
                    <a:pt x="651738" y="775360"/>
                  </a:lnTo>
                  <a:lnTo>
                    <a:pt x="654075" y="773468"/>
                  </a:lnTo>
                  <a:lnTo>
                    <a:pt x="652907" y="771563"/>
                  </a:lnTo>
                  <a:lnTo>
                    <a:pt x="652907" y="769670"/>
                  </a:lnTo>
                  <a:lnTo>
                    <a:pt x="658075" y="769670"/>
                  </a:lnTo>
                  <a:lnTo>
                    <a:pt x="658914" y="767791"/>
                  </a:lnTo>
                  <a:lnTo>
                    <a:pt x="660082" y="767791"/>
                  </a:lnTo>
                  <a:lnTo>
                    <a:pt x="660908" y="765898"/>
                  </a:lnTo>
                  <a:lnTo>
                    <a:pt x="660908" y="764768"/>
                  </a:lnTo>
                  <a:lnTo>
                    <a:pt x="660082" y="762876"/>
                  </a:lnTo>
                  <a:lnTo>
                    <a:pt x="656907" y="762101"/>
                  </a:lnTo>
                  <a:lnTo>
                    <a:pt x="656082" y="760222"/>
                  </a:lnTo>
                  <a:lnTo>
                    <a:pt x="662076" y="758329"/>
                  </a:lnTo>
                  <a:lnTo>
                    <a:pt x="666902" y="755307"/>
                  </a:lnTo>
                  <a:lnTo>
                    <a:pt x="672909" y="754557"/>
                  </a:lnTo>
                  <a:lnTo>
                    <a:pt x="678903" y="752665"/>
                  </a:lnTo>
                  <a:lnTo>
                    <a:pt x="680910" y="750760"/>
                  </a:lnTo>
                  <a:lnTo>
                    <a:pt x="684911" y="750760"/>
                  </a:lnTo>
                  <a:lnTo>
                    <a:pt x="694067" y="748868"/>
                  </a:lnTo>
                  <a:lnTo>
                    <a:pt x="695401" y="747737"/>
                  </a:lnTo>
                  <a:lnTo>
                    <a:pt x="695401" y="744715"/>
                  </a:lnTo>
                  <a:lnTo>
                    <a:pt x="693407" y="742835"/>
                  </a:lnTo>
                  <a:lnTo>
                    <a:pt x="692073" y="740930"/>
                  </a:lnTo>
                  <a:lnTo>
                    <a:pt x="692073" y="736396"/>
                  </a:lnTo>
                  <a:lnTo>
                    <a:pt x="693407" y="735266"/>
                  </a:lnTo>
                  <a:lnTo>
                    <a:pt x="696074" y="734504"/>
                  </a:lnTo>
                  <a:lnTo>
                    <a:pt x="698068" y="735266"/>
                  </a:lnTo>
                  <a:lnTo>
                    <a:pt x="700074" y="733374"/>
                  </a:lnTo>
                  <a:lnTo>
                    <a:pt x="700074" y="730719"/>
                  </a:lnTo>
                  <a:lnTo>
                    <a:pt x="699401" y="725805"/>
                  </a:lnTo>
                  <a:lnTo>
                    <a:pt x="695401" y="720128"/>
                  </a:lnTo>
                  <a:lnTo>
                    <a:pt x="692073" y="716343"/>
                  </a:lnTo>
                  <a:lnTo>
                    <a:pt x="689406" y="712571"/>
                  </a:lnTo>
                  <a:lnTo>
                    <a:pt x="690067" y="710666"/>
                  </a:lnTo>
                  <a:lnTo>
                    <a:pt x="691400" y="708025"/>
                  </a:lnTo>
                  <a:lnTo>
                    <a:pt x="698068" y="703872"/>
                  </a:lnTo>
                  <a:lnTo>
                    <a:pt x="699401" y="701979"/>
                  </a:lnTo>
                  <a:lnTo>
                    <a:pt x="699401" y="691769"/>
                  </a:lnTo>
                  <a:lnTo>
                    <a:pt x="701408" y="687984"/>
                  </a:lnTo>
                  <a:lnTo>
                    <a:pt x="703402" y="686092"/>
                  </a:lnTo>
                  <a:lnTo>
                    <a:pt x="706069" y="686841"/>
                  </a:lnTo>
                  <a:lnTo>
                    <a:pt x="709396" y="683069"/>
                  </a:lnTo>
                  <a:lnTo>
                    <a:pt x="711403" y="681177"/>
                  </a:lnTo>
                  <a:lnTo>
                    <a:pt x="716064" y="679272"/>
                  </a:lnTo>
                  <a:lnTo>
                    <a:pt x="718070" y="677392"/>
                  </a:lnTo>
                  <a:lnTo>
                    <a:pt x="717397" y="674751"/>
                  </a:lnTo>
                  <a:lnTo>
                    <a:pt x="717397" y="673608"/>
                  </a:lnTo>
                  <a:lnTo>
                    <a:pt x="717397" y="671728"/>
                  </a:lnTo>
                  <a:lnTo>
                    <a:pt x="717397" y="671068"/>
                  </a:lnTo>
                  <a:lnTo>
                    <a:pt x="718070" y="667258"/>
                  </a:lnTo>
                  <a:lnTo>
                    <a:pt x="720064" y="665988"/>
                  </a:lnTo>
                  <a:lnTo>
                    <a:pt x="721398" y="663448"/>
                  </a:lnTo>
                  <a:lnTo>
                    <a:pt x="718070" y="659638"/>
                  </a:lnTo>
                  <a:lnTo>
                    <a:pt x="719404" y="659638"/>
                  </a:lnTo>
                  <a:lnTo>
                    <a:pt x="724573" y="658368"/>
                  </a:lnTo>
                  <a:lnTo>
                    <a:pt x="730567" y="654558"/>
                  </a:lnTo>
                  <a:lnTo>
                    <a:pt x="730567" y="650748"/>
                  </a:lnTo>
                  <a:lnTo>
                    <a:pt x="727405" y="648208"/>
                  </a:lnTo>
                  <a:lnTo>
                    <a:pt x="723404" y="644398"/>
                  </a:lnTo>
                  <a:lnTo>
                    <a:pt x="725398" y="640588"/>
                  </a:lnTo>
                  <a:lnTo>
                    <a:pt x="725398" y="638048"/>
                  </a:lnTo>
                  <a:lnTo>
                    <a:pt x="720064" y="635508"/>
                  </a:lnTo>
                  <a:lnTo>
                    <a:pt x="713397" y="634238"/>
                  </a:lnTo>
                  <a:lnTo>
                    <a:pt x="710069" y="632968"/>
                  </a:lnTo>
                  <a:lnTo>
                    <a:pt x="709396" y="630428"/>
                  </a:lnTo>
                  <a:lnTo>
                    <a:pt x="710069" y="627888"/>
                  </a:lnTo>
                  <a:lnTo>
                    <a:pt x="712063" y="624078"/>
                  </a:lnTo>
                  <a:lnTo>
                    <a:pt x="716064" y="621538"/>
                  </a:lnTo>
                  <a:lnTo>
                    <a:pt x="724573" y="618998"/>
                  </a:lnTo>
                  <a:lnTo>
                    <a:pt x="730567" y="618998"/>
                  </a:lnTo>
                  <a:lnTo>
                    <a:pt x="733399" y="620268"/>
                  </a:lnTo>
                  <a:lnTo>
                    <a:pt x="734402" y="618998"/>
                  </a:lnTo>
                  <a:lnTo>
                    <a:pt x="735393" y="617728"/>
                  </a:lnTo>
                  <a:lnTo>
                    <a:pt x="736561" y="617728"/>
                  </a:lnTo>
                  <a:lnTo>
                    <a:pt x="736561" y="613918"/>
                  </a:lnTo>
                  <a:lnTo>
                    <a:pt x="735393" y="607568"/>
                  </a:lnTo>
                  <a:lnTo>
                    <a:pt x="734568" y="602488"/>
                  </a:lnTo>
                  <a:lnTo>
                    <a:pt x="734568" y="601218"/>
                  </a:lnTo>
                  <a:lnTo>
                    <a:pt x="735393" y="599948"/>
                  </a:lnTo>
                  <a:lnTo>
                    <a:pt x="738568" y="601218"/>
                  </a:lnTo>
                  <a:lnTo>
                    <a:pt x="750557" y="603758"/>
                  </a:lnTo>
                  <a:lnTo>
                    <a:pt x="754557" y="603758"/>
                  </a:lnTo>
                  <a:lnTo>
                    <a:pt x="754976" y="602488"/>
                  </a:lnTo>
                  <a:lnTo>
                    <a:pt x="755396" y="601218"/>
                  </a:lnTo>
                  <a:lnTo>
                    <a:pt x="755396" y="599948"/>
                  </a:lnTo>
                  <a:lnTo>
                    <a:pt x="753402" y="597408"/>
                  </a:lnTo>
                  <a:lnTo>
                    <a:pt x="753402" y="596138"/>
                  </a:lnTo>
                  <a:lnTo>
                    <a:pt x="749401" y="593598"/>
                  </a:lnTo>
                  <a:lnTo>
                    <a:pt x="744562" y="591058"/>
                  </a:lnTo>
                  <a:lnTo>
                    <a:pt x="742569" y="587248"/>
                  </a:lnTo>
                  <a:lnTo>
                    <a:pt x="741400" y="580898"/>
                  </a:lnTo>
                  <a:lnTo>
                    <a:pt x="737768" y="577088"/>
                  </a:lnTo>
                  <a:lnTo>
                    <a:pt x="736561" y="575818"/>
                  </a:lnTo>
                  <a:lnTo>
                    <a:pt x="727405" y="575818"/>
                  </a:lnTo>
                  <a:lnTo>
                    <a:pt x="721398" y="579628"/>
                  </a:lnTo>
                  <a:lnTo>
                    <a:pt x="716064" y="578358"/>
                  </a:lnTo>
                  <a:lnTo>
                    <a:pt x="714070" y="575818"/>
                  </a:lnTo>
                  <a:lnTo>
                    <a:pt x="715403" y="572008"/>
                  </a:lnTo>
                  <a:lnTo>
                    <a:pt x="716064" y="568198"/>
                  </a:lnTo>
                  <a:lnTo>
                    <a:pt x="722071" y="568198"/>
                  </a:lnTo>
                  <a:lnTo>
                    <a:pt x="726567" y="569468"/>
                  </a:lnTo>
                  <a:lnTo>
                    <a:pt x="728560" y="568198"/>
                  </a:lnTo>
                  <a:lnTo>
                    <a:pt x="728980" y="566928"/>
                  </a:lnTo>
                  <a:lnTo>
                    <a:pt x="729399" y="565658"/>
                  </a:lnTo>
                  <a:lnTo>
                    <a:pt x="727405" y="563118"/>
                  </a:lnTo>
                  <a:lnTo>
                    <a:pt x="724573" y="556768"/>
                  </a:lnTo>
                  <a:lnTo>
                    <a:pt x="720064" y="556768"/>
                  </a:lnTo>
                  <a:lnTo>
                    <a:pt x="715403" y="558038"/>
                  </a:lnTo>
                  <a:lnTo>
                    <a:pt x="712063" y="556768"/>
                  </a:lnTo>
                  <a:lnTo>
                    <a:pt x="703402" y="550418"/>
                  </a:lnTo>
                  <a:lnTo>
                    <a:pt x="699731" y="547878"/>
                  </a:lnTo>
                  <a:lnTo>
                    <a:pt x="696074" y="545338"/>
                  </a:lnTo>
                  <a:lnTo>
                    <a:pt x="693407" y="545338"/>
                  </a:lnTo>
                  <a:lnTo>
                    <a:pt x="690067" y="547878"/>
                  </a:lnTo>
                  <a:lnTo>
                    <a:pt x="688073" y="550418"/>
                  </a:lnTo>
                  <a:lnTo>
                    <a:pt x="684072" y="550418"/>
                  </a:lnTo>
                  <a:lnTo>
                    <a:pt x="676071" y="545338"/>
                  </a:lnTo>
                  <a:lnTo>
                    <a:pt x="672909" y="541528"/>
                  </a:lnTo>
                  <a:lnTo>
                    <a:pt x="672909" y="538988"/>
                  </a:lnTo>
                  <a:lnTo>
                    <a:pt x="674903" y="537718"/>
                  </a:lnTo>
                  <a:lnTo>
                    <a:pt x="678078" y="535178"/>
                  </a:lnTo>
                  <a:lnTo>
                    <a:pt x="678903" y="533908"/>
                  </a:lnTo>
                  <a:lnTo>
                    <a:pt x="680072" y="531368"/>
                  </a:lnTo>
                  <a:lnTo>
                    <a:pt x="674903" y="527558"/>
                  </a:lnTo>
                  <a:lnTo>
                    <a:pt x="662914" y="525018"/>
                  </a:lnTo>
                  <a:lnTo>
                    <a:pt x="660069" y="523748"/>
                  </a:lnTo>
                  <a:lnTo>
                    <a:pt x="654075" y="516128"/>
                  </a:lnTo>
                  <a:lnTo>
                    <a:pt x="650913" y="509778"/>
                  </a:lnTo>
                  <a:lnTo>
                    <a:pt x="649325" y="508508"/>
                  </a:lnTo>
                  <a:lnTo>
                    <a:pt x="647738" y="507238"/>
                  </a:lnTo>
                  <a:lnTo>
                    <a:pt x="643750" y="507238"/>
                  </a:lnTo>
                  <a:lnTo>
                    <a:pt x="636917" y="511048"/>
                  </a:lnTo>
                  <a:lnTo>
                    <a:pt x="632917" y="514858"/>
                  </a:lnTo>
                  <a:lnTo>
                    <a:pt x="630910" y="515670"/>
                  </a:lnTo>
                  <a:lnTo>
                    <a:pt x="630910" y="515137"/>
                  </a:lnTo>
                  <a:lnTo>
                    <a:pt x="622909" y="515137"/>
                  </a:lnTo>
                  <a:lnTo>
                    <a:pt x="621753" y="514007"/>
                  </a:lnTo>
                  <a:lnTo>
                    <a:pt x="621753" y="511352"/>
                  </a:lnTo>
                  <a:lnTo>
                    <a:pt x="626910" y="509460"/>
                  </a:lnTo>
                  <a:lnTo>
                    <a:pt x="628916" y="508508"/>
                  </a:lnTo>
                  <a:lnTo>
                    <a:pt x="630910" y="507568"/>
                  </a:lnTo>
                  <a:lnTo>
                    <a:pt x="633742" y="505968"/>
                  </a:lnTo>
                  <a:lnTo>
                    <a:pt x="634911" y="504698"/>
                  </a:lnTo>
                  <a:lnTo>
                    <a:pt x="634136" y="504698"/>
                  </a:lnTo>
                  <a:lnTo>
                    <a:pt x="635749" y="500761"/>
                  </a:lnTo>
                  <a:lnTo>
                    <a:pt x="635749" y="495846"/>
                  </a:lnTo>
                  <a:lnTo>
                    <a:pt x="633742" y="492061"/>
                  </a:lnTo>
                  <a:lnTo>
                    <a:pt x="630910" y="490194"/>
                  </a:lnTo>
                  <a:lnTo>
                    <a:pt x="629742" y="489419"/>
                  </a:lnTo>
                  <a:lnTo>
                    <a:pt x="629742" y="486397"/>
                  </a:lnTo>
                  <a:lnTo>
                    <a:pt x="630910" y="486397"/>
                  </a:lnTo>
                  <a:lnTo>
                    <a:pt x="632917" y="486397"/>
                  </a:lnTo>
                  <a:lnTo>
                    <a:pt x="638911" y="485635"/>
                  </a:lnTo>
                  <a:lnTo>
                    <a:pt x="640918" y="483755"/>
                  </a:lnTo>
                  <a:lnTo>
                    <a:pt x="640918" y="481850"/>
                  </a:lnTo>
                  <a:lnTo>
                    <a:pt x="638911" y="476186"/>
                  </a:lnTo>
                  <a:lnTo>
                    <a:pt x="636917" y="472401"/>
                  </a:lnTo>
                  <a:lnTo>
                    <a:pt x="631748" y="466725"/>
                  </a:lnTo>
                  <a:lnTo>
                    <a:pt x="630910" y="465277"/>
                  </a:lnTo>
                  <a:lnTo>
                    <a:pt x="630910" y="464832"/>
                  </a:lnTo>
                  <a:lnTo>
                    <a:pt x="630097" y="463867"/>
                  </a:lnTo>
                  <a:lnTo>
                    <a:pt x="628916" y="461810"/>
                  </a:lnTo>
                  <a:lnTo>
                    <a:pt x="628916" y="462457"/>
                  </a:lnTo>
                  <a:lnTo>
                    <a:pt x="627748" y="461048"/>
                  </a:lnTo>
                  <a:lnTo>
                    <a:pt x="623747" y="456133"/>
                  </a:lnTo>
                  <a:lnTo>
                    <a:pt x="621753" y="454240"/>
                  </a:lnTo>
                  <a:lnTo>
                    <a:pt x="622909" y="453110"/>
                  </a:lnTo>
                  <a:lnTo>
                    <a:pt x="625741" y="453110"/>
                  </a:lnTo>
                  <a:lnTo>
                    <a:pt x="626910" y="452361"/>
                  </a:lnTo>
                  <a:lnTo>
                    <a:pt x="628916" y="448564"/>
                  </a:lnTo>
                  <a:lnTo>
                    <a:pt x="627748" y="443661"/>
                  </a:lnTo>
                  <a:lnTo>
                    <a:pt x="625741" y="439864"/>
                  </a:lnTo>
                  <a:lnTo>
                    <a:pt x="622909" y="434200"/>
                  </a:lnTo>
                  <a:lnTo>
                    <a:pt x="622909" y="432308"/>
                  </a:lnTo>
                  <a:lnTo>
                    <a:pt x="626910" y="428523"/>
                  </a:lnTo>
                  <a:lnTo>
                    <a:pt x="628916" y="428523"/>
                  </a:lnTo>
                  <a:lnTo>
                    <a:pt x="630910" y="428523"/>
                  </a:lnTo>
                  <a:lnTo>
                    <a:pt x="643750" y="428523"/>
                  </a:lnTo>
                  <a:lnTo>
                    <a:pt x="650913" y="426631"/>
                  </a:lnTo>
                  <a:lnTo>
                    <a:pt x="654913" y="422097"/>
                  </a:lnTo>
                  <a:lnTo>
                    <a:pt x="656082" y="419061"/>
                  </a:lnTo>
                  <a:lnTo>
                    <a:pt x="655675" y="419061"/>
                  </a:lnTo>
                  <a:lnTo>
                    <a:pt x="656907" y="416039"/>
                  </a:lnTo>
                  <a:lnTo>
                    <a:pt x="660069" y="415290"/>
                  </a:lnTo>
                  <a:lnTo>
                    <a:pt x="662076" y="417169"/>
                  </a:lnTo>
                  <a:lnTo>
                    <a:pt x="664908" y="420966"/>
                  </a:lnTo>
                  <a:lnTo>
                    <a:pt x="665327" y="420966"/>
                  </a:lnTo>
                  <a:lnTo>
                    <a:pt x="666076" y="422097"/>
                  </a:lnTo>
                  <a:lnTo>
                    <a:pt x="668909" y="422859"/>
                  </a:lnTo>
                  <a:lnTo>
                    <a:pt x="672071" y="422097"/>
                  </a:lnTo>
                  <a:lnTo>
                    <a:pt x="672807" y="420966"/>
                  </a:lnTo>
                  <a:lnTo>
                    <a:pt x="673557" y="420192"/>
                  </a:lnTo>
                  <a:lnTo>
                    <a:pt x="676071" y="417169"/>
                  </a:lnTo>
                  <a:lnTo>
                    <a:pt x="678078" y="412267"/>
                  </a:lnTo>
                  <a:lnTo>
                    <a:pt x="680072" y="411505"/>
                  </a:lnTo>
                  <a:lnTo>
                    <a:pt x="682078" y="413397"/>
                  </a:lnTo>
                  <a:lnTo>
                    <a:pt x="682078" y="415290"/>
                  </a:lnTo>
                  <a:lnTo>
                    <a:pt x="684911" y="417931"/>
                  </a:lnTo>
                  <a:lnTo>
                    <a:pt x="688073" y="420192"/>
                  </a:lnTo>
                  <a:lnTo>
                    <a:pt x="688073" y="420966"/>
                  </a:lnTo>
                  <a:lnTo>
                    <a:pt x="688454" y="420966"/>
                  </a:lnTo>
                  <a:lnTo>
                    <a:pt x="689406" y="422859"/>
                  </a:lnTo>
                  <a:lnTo>
                    <a:pt x="689406" y="425881"/>
                  </a:lnTo>
                  <a:lnTo>
                    <a:pt x="688073" y="427761"/>
                  </a:lnTo>
                  <a:lnTo>
                    <a:pt x="684911" y="430403"/>
                  </a:lnTo>
                  <a:lnTo>
                    <a:pt x="678903" y="432308"/>
                  </a:lnTo>
                  <a:lnTo>
                    <a:pt x="676910" y="436092"/>
                  </a:lnTo>
                  <a:lnTo>
                    <a:pt x="676910" y="437972"/>
                  </a:lnTo>
                  <a:lnTo>
                    <a:pt x="684072" y="437972"/>
                  </a:lnTo>
                  <a:lnTo>
                    <a:pt x="684911" y="439115"/>
                  </a:lnTo>
                  <a:lnTo>
                    <a:pt x="686904" y="439864"/>
                  </a:lnTo>
                  <a:lnTo>
                    <a:pt x="694067" y="447433"/>
                  </a:lnTo>
                  <a:lnTo>
                    <a:pt x="700074" y="450456"/>
                  </a:lnTo>
                  <a:lnTo>
                    <a:pt x="703402" y="450456"/>
                  </a:lnTo>
                  <a:lnTo>
                    <a:pt x="704634" y="447433"/>
                  </a:lnTo>
                  <a:lnTo>
                    <a:pt x="705408" y="445541"/>
                  </a:lnTo>
                  <a:lnTo>
                    <a:pt x="705408" y="439864"/>
                  </a:lnTo>
                  <a:lnTo>
                    <a:pt x="710069" y="437972"/>
                  </a:lnTo>
                  <a:lnTo>
                    <a:pt x="711403" y="439115"/>
                  </a:lnTo>
                  <a:lnTo>
                    <a:pt x="713397" y="439864"/>
                  </a:lnTo>
                  <a:lnTo>
                    <a:pt x="713397" y="441769"/>
                  </a:lnTo>
                  <a:lnTo>
                    <a:pt x="715403" y="449326"/>
                  </a:lnTo>
                  <a:lnTo>
                    <a:pt x="715403" y="456133"/>
                  </a:lnTo>
                  <a:lnTo>
                    <a:pt x="716064" y="465594"/>
                  </a:lnTo>
                  <a:lnTo>
                    <a:pt x="717397" y="469366"/>
                  </a:lnTo>
                  <a:lnTo>
                    <a:pt x="721398" y="470496"/>
                  </a:lnTo>
                  <a:lnTo>
                    <a:pt x="724598" y="467474"/>
                  </a:lnTo>
                  <a:lnTo>
                    <a:pt x="725398" y="466725"/>
                  </a:lnTo>
                  <a:lnTo>
                    <a:pt x="730567" y="462953"/>
                  </a:lnTo>
                  <a:lnTo>
                    <a:pt x="732561" y="463702"/>
                  </a:lnTo>
                  <a:lnTo>
                    <a:pt x="732561" y="465594"/>
                  </a:lnTo>
                  <a:lnTo>
                    <a:pt x="730567" y="468617"/>
                  </a:lnTo>
                  <a:lnTo>
                    <a:pt x="730567" y="475043"/>
                  </a:lnTo>
                  <a:lnTo>
                    <a:pt x="732561" y="476935"/>
                  </a:lnTo>
                  <a:lnTo>
                    <a:pt x="737400" y="478828"/>
                  </a:lnTo>
                  <a:lnTo>
                    <a:pt x="741400" y="478066"/>
                  </a:lnTo>
                  <a:lnTo>
                    <a:pt x="746569" y="476935"/>
                  </a:lnTo>
                  <a:lnTo>
                    <a:pt x="749401" y="476186"/>
                  </a:lnTo>
                  <a:lnTo>
                    <a:pt x="751395" y="476186"/>
                  </a:lnTo>
                  <a:lnTo>
                    <a:pt x="754557" y="476935"/>
                  </a:lnTo>
                  <a:lnTo>
                    <a:pt x="756564" y="478828"/>
                  </a:lnTo>
                  <a:lnTo>
                    <a:pt x="756564" y="479958"/>
                  </a:lnTo>
                  <a:lnTo>
                    <a:pt x="751395" y="483755"/>
                  </a:lnTo>
                  <a:lnTo>
                    <a:pt x="749401" y="487527"/>
                  </a:lnTo>
                  <a:lnTo>
                    <a:pt x="749401" y="490169"/>
                  </a:lnTo>
                  <a:lnTo>
                    <a:pt x="752563" y="493204"/>
                  </a:lnTo>
                  <a:lnTo>
                    <a:pt x="756564" y="495096"/>
                  </a:lnTo>
                  <a:lnTo>
                    <a:pt x="762558" y="495096"/>
                  </a:lnTo>
                  <a:lnTo>
                    <a:pt x="764565" y="493966"/>
                  </a:lnTo>
                  <a:lnTo>
                    <a:pt x="765733" y="495096"/>
                  </a:lnTo>
                  <a:lnTo>
                    <a:pt x="766559" y="496989"/>
                  </a:lnTo>
                  <a:lnTo>
                    <a:pt x="768565" y="497738"/>
                  </a:lnTo>
                  <a:lnTo>
                    <a:pt x="772566" y="496989"/>
                  </a:lnTo>
                  <a:lnTo>
                    <a:pt x="774560" y="496989"/>
                  </a:lnTo>
                  <a:lnTo>
                    <a:pt x="776554" y="499630"/>
                  </a:lnTo>
                  <a:lnTo>
                    <a:pt x="778560" y="500761"/>
                  </a:lnTo>
                  <a:lnTo>
                    <a:pt x="784555" y="503796"/>
                  </a:lnTo>
                  <a:lnTo>
                    <a:pt x="789724" y="503796"/>
                  </a:lnTo>
                  <a:lnTo>
                    <a:pt x="792175" y="504698"/>
                  </a:lnTo>
                  <a:lnTo>
                    <a:pt x="789724" y="504698"/>
                  </a:lnTo>
                  <a:lnTo>
                    <a:pt x="794893" y="505968"/>
                  </a:lnTo>
                  <a:lnTo>
                    <a:pt x="796886" y="508508"/>
                  </a:lnTo>
                  <a:lnTo>
                    <a:pt x="796886" y="516128"/>
                  </a:lnTo>
                  <a:lnTo>
                    <a:pt x="799058" y="518668"/>
                  </a:lnTo>
                  <a:lnTo>
                    <a:pt x="801052" y="519938"/>
                  </a:lnTo>
                  <a:lnTo>
                    <a:pt x="799719" y="521208"/>
                  </a:lnTo>
                  <a:lnTo>
                    <a:pt x="799058" y="523748"/>
                  </a:lnTo>
                  <a:lnTo>
                    <a:pt x="799058" y="525018"/>
                  </a:lnTo>
                  <a:lnTo>
                    <a:pt x="799719" y="527558"/>
                  </a:lnTo>
                  <a:lnTo>
                    <a:pt x="799058" y="527558"/>
                  </a:lnTo>
                  <a:lnTo>
                    <a:pt x="797725" y="530098"/>
                  </a:lnTo>
                  <a:lnTo>
                    <a:pt x="797725" y="532638"/>
                  </a:lnTo>
                  <a:lnTo>
                    <a:pt x="799719" y="535178"/>
                  </a:lnTo>
                  <a:lnTo>
                    <a:pt x="803719" y="537718"/>
                  </a:lnTo>
                  <a:lnTo>
                    <a:pt x="809726" y="540258"/>
                  </a:lnTo>
                  <a:lnTo>
                    <a:pt x="813054" y="541528"/>
                  </a:lnTo>
                  <a:lnTo>
                    <a:pt x="815721" y="542798"/>
                  </a:lnTo>
                  <a:lnTo>
                    <a:pt x="815721" y="546608"/>
                  </a:lnTo>
                  <a:lnTo>
                    <a:pt x="817054" y="550418"/>
                  </a:lnTo>
                  <a:lnTo>
                    <a:pt x="817714" y="544068"/>
                  </a:lnTo>
                  <a:lnTo>
                    <a:pt x="815721" y="540258"/>
                  </a:lnTo>
                  <a:lnTo>
                    <a:pt x="811720" y="538988"/>
                  </a:lnTo>
                  <a:lnTo>
                    <a:pt x="805726" y="536448"/>
                  </a:lnTo>
                  <a:lnTo>
                    <a:pt x="801052" y="532638"/>
                  </a:lnTo>
                  <a:lnTo>
                    <a:pt x="801052" y="530098"/>
                  </a:lnTo>
                  <a:lnTo>
                    <a:pt x="801725" y="527558"/>
                  </a:lnTo>
                  <a:lnTo>
                    <a:pt x="799719" y="526288"/>
                  </a:lnTo>
                  <a:lnTo>
                    <a:pt x="801052" y="525018"/>
                  </a:lnTo>
                  <a:lnTo>
                    <a:pt x="803719" y="519938"/>
                  </a:lnTo>
                  <a:lnTo>
                    <a:pt x="801725" y="517398"/>
                  </a:lnTo>
                  <a:lnTo>
                    <a:pt x="799058" y="516128"/>
                  </a:lnTo>
                  <a:lnTo>
                    <a:pt x="797725" y="513588"/>
                  </a:lnTo>
                  <a:lnTo>
                    <a:pt x="799058" y="512318"/>
                  </a:lnTo>
                  <a:lnTo>
                    <a:pt x="799058" y="507238"/>
                  </a:lnTo>
                  <a:lnTo>
                    <a:pt x="796391" y="505218"/>
                  </a:lnTo>
                  <a:lnTo>
                    <a:pt x="795718" y="504558"/>
                  </a:lnTo>
                  <a:lnTo>
                    <a:pt x="788555" y="501891"/>
                  </a:lnTo>
                  <a:lnTo>
                    <a:pt x="782561" y="500761"/>
                  </a:lnTo>
                  <a:lnTo>
                    <a:pt x="777722" y="496989"/>
                  </a:lnTo>
                  <a:lnTo>
                    <a:pt x="776528" y="495846"/>
                  </a:lnTo>
                  <a:lnTo>
                    <a:pt x="775728" y="495096"/>
                  </a:lnTo>
                  <a:lnTo>
                    <a:pt x="772566" y="495096"/>
                  </a:lnTo>
                  <a:lnTo>
                    <a:pt x="770559" y="495846"/>
                  </a:lnTo>
                  <a:lnTo>
                    <a:pt x="767727" y="492061"/>
                  </a:lnTo>
                  <a:lnTo>
                    <a:pt x="774560" y="488276"/>
                  </a:lnTo>
                  <a:lnTo>
                    <a:pt x="775728" y="486397"/>
                  </a:lnTo>
                  <a:lnTo>
                    <a:pt x="777722" y="487527"/>
                  </a:lnTo>
                  <a:lnTo>
                    <a:pt x="781723" y="488276"/>
                  </a:lnTo>
                  <a:lnTo>
                    <a:pt x="782561" y="490169"/>
                  </a:lnTo>
                  <a:lnTo>
                    <a:pt x="785723" y="490169"/>
                  </a:lnTo>
                  <a:lnTo>
                    <a:pt x="788555" y="489419"/>
                  </a:lnTo>
                  <a:lnTo>
                    <a:pt x="788555" y="488276"/>
                  </a:lnTo>
                  <a:lnTo>
                    <a:pt x="788555" y="487527"/>
                  </a:lnTo>
                  <a:lnTo>
                    <a:pt x="787730" y="483755"/>
                  </a:lnTo>
                  <a:lnTo>
                    <a:pt x="788555" y="480707"/>
                  </a:lnTo>
                  <a:lnTo>
                    <a:pt x="791730" y="479958"/>
                  </a:lnTo>
                  <a:lnTo>
                    <a:pt x="801725" y="479958"/>
                  </a:lnTo>
                  <a:lnTo>
                    <a:pt x="809053" y="478828"/>
                  </a:lnTo>
                  <a:lnTo>
                    <a:pt x="813054" y="478066"/>
                  </a:lnTo>
                  <a:lnTo>
                    <a:pt x="817714" y="476935"/>
                  </a:lnTo>
                  <a:lnTo>
                    <a:pt x="827049" y="478828"/>
                  </a:lnTo>
                  <a:lnTo>
                    <a:pt x="833056" y="481850"/>
                  </a:lnTo>
                  <a:lnTo>
                    <a:pt x="837057" y="484505"/>
                  </a:lnTo>
                  <a:lnTo>
                    <a:pt x="840219" y="484505"/>
                  </a:lnTo>
                  <a:lnTo>
                    <a:pt x="842213" y="485635"/>
                  </a:lnTo>
                  <a:lnTo>
                    <a:pt x="845045" y="484505"/>
                  </a:lnTo>
                  <a:lnTo>
                    <a:pt x="848220" y="482600"/>
                  </a:lnTo>
                  <a:lnTo>
                    <a:pt x="850214" y="479958"/>
                  </a:lnTo>
                  <a:lnTo>
                    <a:pt x="853046" y="474294"/>
                  </a:lnTo>
                  <a:lnTo>
                    <a:pt x="855052" y="467474"/>
                  </a:lnTo>
                  <a:lnTo>
                    <a:pt x="860209" y="462953"/>
                  </a:lnTo>
                  <a:lnTo>
                    <a:pt x="865378" y="458774"/>
                  </a:lnTo>
                  <a:lnTo>
                    <a:pt x="868210" y="458774"/>
                  </a:lnTo>
                  <a:lnTo>
                    <a:pt x="871385" y="458025"/>
                  </a:lnTo>
                  <a:lnTo>
                    <a:pt x="872210" y="458025"/>
                  </a:lnTo>
                  <a:lnTo>
                    <a:pt x="874217" y="458774"/>
                  </a:lnTo>
                  <a:lnTo>
                    <a:pt x="876211" y="458774"/>
                  </a:lnTo>
                  <a:lnTo>
                    <a:pt x="879373" y="458025"/>
                  </a:lnTo>
                  <a:lnTo>
                    <a:pt x="884212" y="458025"/>
                  </a:lnTo>
                  <a:lnTo>
                    <a:pt x="887374" y="456133"/>
                  </a:lnTo>
                  <a:lnTo>
                    <a:pt x="888212" y="455002"/>
                  </a:lnTo>
                  <a:lnTo>
                    <a:pt x="888212" y="448564"/>
                  </a:lnTo>
                  <a:lnTo>
                    <a:pt x="890206" y="447433"/>
                  </a:lnTo>
                  <a:lnTo>
                    <a:pt x="894207" y="447433"/>
                  </a:lnTo>
                  <a:lnTo>
                    <a:pt x="897382" y="449326"/>
                  </a:lnTo>
                  <a:lnTo>
                    <a:pt x="901382" y="450456"/>
                  </a:lnTo>
                  <a:lnTo>
                    <a:pt x="904544" y="450456"/>
                  </a:lnTo>
                  <a:lnTo>
                    <a:pt x="905370" y="449326"/>
                  </a:lnTo>
                  <a:lnTo>
                    <a:pt x="905370" y="445541"/>
                  </a:lnTo>
                  <a:lnTo>
                    <a:pt x="904544" y="442899"/>
                  </a:lnTo>
                  <a:lnTo>
                    <a:pt x="905370" y="437972"/>
                  </a:lnTo>
                  <a:lnTo>
                    <a:pt x="907376" y="435330"/>
                  </a:lnTo>
                  <a:lnTo>
                    <a:pt x="908545" y="435330"/>
                  </a:lnTo>
                  <a:lnTo>
                    <a:pt x="911377" y="434200"/>
                  </a:lnTo>
                  <a:lnTo>
                    <a:pt x="908545" y="433451"/>
                  </a:lnTo>
                  <a:lnTo>
                    <a:pt x="906538" y="434200"/>
                  </a:lnTo>
                  <a:lnTo>
                    <a:pt x="904544" y="437972"/>
                  </a:lnTo>
                  <a:lnTo>
                    <a:pt x="903376" y="442899"/>
                  </a:lnTo>
                  <a:lnTo>
                    <a:pt x="903376" y="446684"/>
                  </a:lnTo>
                  <a:lnTo>
                    <a:pt x="902538" y="448564"/>
                  </a:lnTo>
                  <a:lnTo>
                    <a:pt x="900544" y="448564"/>
                  </a:lnTo>
                  <a:lnTo>
                    <a:pt x="895375" y="446684"/>
                  </a:lnTo>
                  <a:lnTo>
                    <a:pt x="889381" y="445541"/>
                  </a:lnTo>
                  <a:lnTo>
                    <a:pt x="886206" y="447433"/>
                  </a:lnTo>
                  <a:lnTo>
                    <a:pt x="885380" y="450456"/>
                  </a:lnTo>
                  <a:lnTo>
                    <a:pt x="885380" y="454240"/>
                  </a:lnTo>
                  <a:lnTo>
                    <a:pt x="884212" y="455002"/>
                  </a:lnTo>
                  <a:lnTo>
                    <a:pt x="881380" y="456133"/>
                  </a:lnTo>
                  <a:lnTo>
                    <a:pt x="878217" y="456895"/>
                  </a:lnTo>
                  <a:lnTo>
                    <a:pt x="874217" y="456895"/>
                  </a:lnTo>
                  <a:lnTo>
                    <a:pt x="872210" y="456133"/>
                  </a:lnTo>
                  <a:lnTo>
                    <a:pt x="868210" y="456133"/>
                  </a:lnTo>
                  <a:lnTo>
                    <a:pt x="861377" y="459917"/>
                  </a:lnTo>
                  <a:lnTo>
                    <a:pt x="853046" y="465594"/>
                  </a:lnTo>
                  <a:lnTo>
                    <a:pt x="850214" y="473163"/>
                  </a:lnTo>
                  <a:lnTo>
                    <a:pt x="849045" y="476935"/>
                  </a:lnTo>
                  <a:lnTo>
                    <a:pt x="846213" y="480707"/>
                  </a:lnTo>
                  <a:lnTo>
                    <a:pt x="841057" y="482600"/>
                  </a:lnTo>
                  <a:lnTo>
                    <a:pt x="838212" y="482600"/>
                  </a:lnTo>
                  <a:lnTo>
                    <a:pt x="832218" y="478828"/>
                  </a:lnTo>
                  <a:lnTo>
                    <a:pt x="827049" y="478066"/>
                  </a:lnTo>
                  <a:lnTo>
                    <a:pt x="819721" y="476186"/>
                  </a:lnTo>
                  <a:lnTo>
                    <a:pt x="813727" y="476186"/>
                  </a:lnTo>
                  <a:lnTo>
                    <a:pt x="809053" y="476935"/>
                  </a:lnTo>
                  <a:lnTo>
                    <a:pt x="809053" y="477507"/>
                  </a:lnTo>
                  <a:lnTo>
                    <a:pt x="807059" y="478066"/>
                  </a:lnTo>
                  <a:lnTo>
                    <a:pt x="799058" y="478828"/>
                  </a:lnTo>
                  <a:lnTo>
                    <a:pt x="793724" y="476935"/>
                  </a:lnTo>
                  <a:lnTo>
                    <a:pt x="789724" y="478066"/>
                  </a:lnTo>
                  <a:lnTo>
                    <a:pt x="785723" y="480707"/>
                  </a:lnTo>
                  <a:lnTo>
                    <a:pt x="785723" y="483755"/>
                  </a:lnTo>
                  <a:lnTo>
                    <a:pt x="786561" y="488276"/>
                  </a:lnTo>
                  <a:lnTo>
                    <a:pt x="785723" y="488276"/>
                  </a:lnTo>
                  <a:lnTo>
                    <a:pt x="782561" y="487527"/>
                  </a:lnTo>
                  <a:lnTo>
                    <a:pt x="780161" y="486397"/>
                  </a:lnTo>
                  <a:lnTo>
                    <a:pt x="778560" y="485635"/>
                  </a:lnTo>
                  <a:lnTo>
                    <a:pt x="775728" y="483755"/>
                  </a:lnTo>
                  <a:lnTo>
                    <a:pt x="770559" y="489419"/>
                  </a:lnTo>
                  <a:lnTo>
                    <a:pt x="763727" y="492061"/>
                  </a:lnTo>
                  <a:lnTo>
                    <a:pt x="758558" y="493966"/>
                  </a:lnTo>
                  <a:lnTo>
                    <a:pt x="755396" y="492061"/>
                  </a:lnTo>
                  <a:lnTo>
                    <a:pt x="752563" y="490169"/>
                  </a:lnTo>
                  <a:lnTo>
                    <a:pt x="752563" y="486397"/>
                  </a:lnTo>
                  <a:lnTo>
                    <a:pt x="756564" y="483755"/>
                  </a:lnTo>
                  <a:lnTo>
                    <a:pt x="758558" y="479958"/>
                  </a:lnTo>
                  <a:lnTo>
                    <a:pt x="757732" y="476935"/>
                  </a:lnTo>
                  <a:lnTo>
                    <a:pt x="756793" y="476186"/>
                  </a:lnTo>
                  <a:lnTo>
                    <a:pt x="755396" y="475043"/>
                  </a:lnTo>
                  <a:lnTo>
                    <a:pt x="752563" y="473163"/>
                  </a:lnTo>
                  <a:lnTo>
                    <a:pt x="749401" y="473163"/>
                  </a:lnTo>
                  <a:lnTo>
                    <a:pt x="737400" y="476935"/>
                  </a:lnTo>
                  <a:lnTo>
                    <a:pt x="735393" y="476186"/>
                  </a:lnTo>
                  <a:lnTo>
                    <a:pt x="733399" y="474294"/>
                  </a:lnTo>
                  <a:lnTo>
                    <a:pt x="732561" y="474294"/>
                  </a:lnTo>
                  <a:lnTo>
                    <a:pt x="733399" y="469366"/>
                  </a:lnTo>
                  <a:lnTo>
                    <a:pt x="733399" y="467474"/>
                  </a:lnTo>
                  <a:lnTo>
                    <a:pt x="734568" y="463702"/>
                  </a:lnTo>
                  <a:lnTo>
                    <a:pt x="734161" y="462953"/>
                  </a:lnTo>
                  <a:lnTo>
                    <a:pt x="732561" y="459917"/>
                  </a:lnTo>
                  <a:lnTo>
                    <a:pt x="727405" y="461048"/>
                  </a:lnTo>
                  <a:lnTo>
                    <a:pt x="722071" y="466725"/>
                  </a:lnTo>
                  <a:lnTo>
                    <a:pt x="722071" y="467474"/>
                  </a:lnTo>
                  <a:lnTo>
                    <a:pt x="720064" y="467474"/>
                  </a:lnTo>
                  <a:lnTo>
                    <a:pt x="718070" y="464832"/>
                  </a:lnTo>
                  <a:lnTo>
                    <a:pt x="717397" y="451205"/>
                  </a:lnTo>
                  <a:lnTo>
                    <a:pt x="716064" y="444792"/>
                  </a:lnTo>
                  <a:lnTo>
                    <a:pt x="714070" y="439864"/>
                  </a:lnTo>
                  <a:lnTo>
                    <a:pt x="711212" y="437972"/>
                  </a:lnTo>
                  <a:lnTo>
                    <a:pt x="710069" y="437222"/>
                  </a:lnTo>
                  <a:lnTo>
                    <a:pt x="704075" y="437222"/>
                  </a:lnTo>
                  <a:lnTo>
                    <a:pt x="703402" y="442899"/>
                  </a:lnTo>
                  <a:lnTo>
                    <a:pt x="703402" y="446684"/>
                  </a:lnTo>
                  <a:lnTo>
                    <a:pt x="701408" y="447433"/>
                  </a:lnTo>
                  <a:lnTo>
                    <a:pt x="699401" y="447433"/>
                  </a:lnTo>
                  <a:lnTo>
                    <a:pt x="694067" y="444792"/>
                  </a:lnTo>
                  <a:lnTo>
                    <a:pt x="690067" y="439864"/>
                  </a:lnTo>
                  <a:lnTo>
                    <a:pt x="689610" y="437222"/>
                  </a:lnTo>
                  <a:lnTo>
                    <a:pt x="689406" y="436092"/>
                  </a:lnTo>
                  <a:lnTo>
                    <a:pt x="686904" y="436092"/>
                  </a:lnTo>
                  <a:lnTo>
                    <a:pt x="682904" y="437222"/>
                  </a:lnTo>
                  <a:lnTo>
                    <a:pt x="680072" y="437222"/>
                  </a:lnTo>
                  <a:lnTo>
                    <a:pt x="680910" y="435330"/>
                  </a:lnTo>
                  <a:lnTo>
                    <a:pt x="684911" y="431558"/>
                  </a:lnTo>
                  <a:lnTo>
                    <a:pt x="690067" y="427761"/>
                  </a:lnTo>
                  <a:lnTo>
                    <a:pt x="691400" y="423989"/>
                  </a:lnTo>
                  <a:lnTo>
                    <a:pt x="690067" y="420192"/>
                  </a:lnTo>
                  <a:lnTo>
                    <a:pt x="689406" y="419061"/>
                  </a:lnTo>
                  <a:lnTo>
                    <a:pt x="688657" y="419061"/>
                  </a:lnTo>
                  <a:lnTo>
                    <a:pt x="684911" y="416039"/>
                  </a:lnTo>
                  <a:lnTo>
                    <a:pt x="682637" y="411505"/>
                  </a:lnTo>
                  <a:lnTo>
                    <a:pt x="682078" y="410375"/>
                  </a:lnTo>
                  <a:lnTo>
                    <a:pt x="680072" y="409600"/>
                  </a:lnTo>
                  <a:lnTo>
                    <a:pt x="678078" y="410375"/>
                  </a:lnTo>
                  <a:lnTo>
                    <a:pt x="674903" y="413397"/>
                  </a:lnTo>
                  <a:lnTo>
                    <a:pt x="672071" y="417931"/>
                  </a:lnTo>
                  <a:lnTo>
                    <a:pt x="671068" y="419061"/>
                  </a:lnTo>
                  <a:lnTo>
                    <a:pt x="670902" y="419061"/>
                  </a:lnTo>
                  <a:lnTo>
                    <a:pt x="670077" y="420192"/>
                  </a:lnTo>
                  <a:lnTo>
                    <a:pt x="666902" y="419061"/>
                  </a:lnTo>
                  <a:lnTo>
                    <a:pt x="663194" y="415290"/>
                  </a:lnTo>
                  <a:lnTo>
                    <a:pt x="662076" y="414159"/>
                  </a:lnTo>
                  <a:lnTo>
                    <a:pt x="658075" y="413397"/>
                  </a:lnTo>
                  <a:lnTo>
                    <a:pt x="656082" y="414159"/>
                  </a:lnTo>
                  <a:lnTo>
                    <a:pt x="654075" y="417931"/>
                  </a:lnTo>
                  <a:lnTo>
                    <a:pt x="652907" y="420966"/>
                  </a:lnTo>
                  <a:lnTo>
                    <a:pt x="653161" y="420966"/>
                  </a:lnTo>
                  <a:lnTo>
                    <a:pt x="651738" y="423989"/>
                  </a:lnTo>
                  <a:lnTo>
                    <a:pt x="648906" y="425881"/>
                  </a:lnTo>
                  <a:lnTo>
                    <a:pt x="644906" y="426631"/>
                  </a:lnTo>
                  <a:lnTo>
                    <a:pt x="630910" y="426631"/>
                  </a:lnTo>
                  <a:lnTo>
                    <a:pt x="628916" y="426631"/>
                  </a:lnTo>
                  <a:lnTo>
                    <a:pt x="626910" y="426631"/>
                  </a:lnTo>
                  <a:lnTo>
                    <a:pt x="622909" y="428523"/>
                  </a:lnTo>
                  <a:lnTo>
                    <a:pt x="619747" y="431558"/>
                  </a:lnTo>
                  <a:lnTo>
                    <a:pt x="618578" y="433451"/>
                  </a:lnTo>
                  <a:lnTo>
                    <a:pt x="619747" y="437222"/>
                  </a:lnTo>
                  <a:lnTo>
                    <a:pt x="626910" y="444792"/>
                  </a:lnTo>
                  <a:lnTo>
                    <a:pt x="626910" y="450456"/>
                  </a:lnTo>
                  <a:lnTo>
                    <a:pt x="624916" y="451205"/>
                  </a:lnTo>
                  <a:lnTo>
                    <a:pt x="621753" y="452361"/>
                  </a:lnTo>
                  <a:lnTo>
                    <a:pt x="619747" y="451205"/>
                  </a:lnTo>
                  <a:lnTo>
                    <a:pt x="612584" y="446684"/>
                  </a:lnTo>
                  <a:lnTo>
                    <a:pt x="604583" y="439864"/>
                  </a:lnTo>
                  <a:lnTo>
                    <a:pt x="598589" y="437222"/>
                  </a:lnTo>
                  <a:lnTo>
                    <a:pt x="581253" y="437222"/>
                  </a:lnTo>
                  <a:lnTo>
                    <a:pt x="577253" y="436092"/>
                  </a:lnTo>
                  <a:lnTo>
                    <a:pt x="569252" y="433451"/>
                  </a:lnTo>
                  <a:lnTo>
                    <a:pt x="566420" y="430403"/>
                  </a:lnTo>
                  <a:lnTo>
                    <a:pt x="565251" y="426631"/>
                  </a:lnTo>
                  <a:lnTo>
                    <a:pt x="568426" y="420966"/>
                  </a:lnTo>
                  <a:lnTo>
                    <a:pt x="569252" y="419061"/>
                  </a:lnTo>
                  <a:lnTo>
                    <a:pt x="568934" y="419061"/>
                  </a:lnTo>
                  <a:lnTo>
                    <a:pt x="569252" y="417931"/>
                  </a:lnTo>
                  <a:lnTo>
                    <a:pt x="568426" y="416039"/>
                  </a:lnTo>
                  <a:lnTo>
                    <a:pt x="563257" y="414159"/>
                  </a:lnTo>
                  <a:lnTo>
                    <a:pt x="555256" y="408470"/>
                  </a:lnTo>
                  <a:lnTo>
                    <a:pt x="548182" y="405828"/>
                  </a:lnTo>
                  <a:lnTo>
                    <a:pt x="540092" y="402805"/>
                  </a:lnTo>
                  <a:lnTo>
                    <a:pt x="537260" y="402805"/>
                  </a:lnTo>
                  <a:lnTo>
                    <a:pt x="534098" y="405828"/>
                  </a:lnTo>
                  <a:lnTo>
                    <a:pt x="532091" y="409600"/>
                  </a:lnTo>
                  <a:lnTo>
                    <a:pt x="529259" y="414159"/>
                  </a:lnTo>
                  <a:lnTo>
                    <a:pt x="525259" y="417169"/>
                  </a:lnTo>
                  <a:lnTo>
                    <a:pt x="521258" y="417169"/>
                  </a:lnTo>
                  <a:lnTo>
                    <a:pt x="516089" y="419061"/>
                  </a:lnTo>
                  <a:lnTo>
                    <a:pt x="512102" y="417931"/>
                  </a:lnTo>
                  <a:lnTo>
                    <a:pt x="505434" y="414159"/>
                  </a:lnTo>
                  <a:lnTo>
                    <a:pt x="504101" y="413397"/>
                  </a:lnTo>
                  <a:lnTo>
                    <a:pt x="498094" y="411505"/>
                  </a:lnTo>
                  <a:lnTo>
                    <a:pt x="492099" y="412267"/>
                  </a:lnTo>
                  <a:lnTo>
                    <a:pt x="488099" y="419061"/>
                  </a:lnTo>
                  <a:lnTo>
                    <a:pt x="486105" y="420966"/>
                  </a:lnTo>
                  <a:lnTo>
                    <a:pt x="480936" y="425881"/>
                  </a:lnTo>
                  <a:lnTo>
                    <a:pt x="475602" y="428523"/>
                  </a:lnTo>
                  <a:lnTo>
                    <a:pt x="471601" y="429653"/>
                  </a:lnTo>
                  <a:lnTo>
                    <a:pt x="466940" y="427761"/>
                  </a:lnTo>
                  <a:lnTo>
                    <a:pt x="464934" y="422859"/>
                  </a:lnTo>
                  <a:lnTo>
                    <a:pt x="464934" y="420966"/>
                  </a:lnTo>
                  <a:lnTo>
                    <a:pt x="465607" y="413397"/>
                  </a:lnTo>
                  <a:lnTo>
                    <a:pt x="463600" y="405828"/>
                  </a:lnTo>
                  <a:lnTo>
                    <a:pt x="455599" y="400164"/>
                  </a:lnTo>
                  <a:lnTo>
                    <a:pt x="450938" y="397510"/>
                  </a:lnTo>
                  <a:lnTo>
                    <a:pt x="450938" y="397129"/>
                  </a:lnTo>
                  <a:lnTo>
                    <a:pt x="447598" y="395236"/>
                  </a:lnTo>
                  <a:lnTo>
                    <a:pt x="442442" y="391464"/>
                  </a:lnTo>
                  <a:lnTo>
                    <a:pt x="442442" y="388797"/>
                  </a:lnTo>
                  <a:lnTo>
                    <a:pt x="441604" y="383895"/>
                  </a:lnTo>
                  <a:lnTo>
                    <a:pt x="439610" y="379361"/>
                  </a:lnTo>
                  <a:lnTo>
                    <a:pt x="439610" y="374434"/>
                  </a:lnTo>
                  <a:lnTo>
                    <a:pt x="438442" y="367626"/>
                  </a:lnTo>
                  <a:lnTo>
                    <a:pt x="437273" y="364985"/>
                  </a:lnTo>
                  <a:lnTo>
                    <a:pt x="436435" y="363093"/>
                  </a:lnTo>
                  <a:lnTo>
                    <a:pt x="430441" y="361962"/>
                  </a:lnTo>
                  <a:lnTo>
                    <a:pt x="425602" y="363093"/>
                  </a:lnTo>
                  <a:lnTo>
                    <a:pt x="421614" y="361962"/>
                  </a:lnTo>
                  <a:lnTo>
                    <a:pt x="421614" y="357416"/>
                  </a:lnTo>
                  <a:lnTo>
                    <a:pt x="422440" y="351751"/>
                  </a:lnTo>
                  <a:lnTo>
                    <a:pt x="427609" y="343039"/>
                  </a:lnTo>
                  <a:lnTo>
                    <a:pt x="434441" y="341160"/>
                  </a:lnTo>
                  <a:lnTo>
                    <a:pt x="437603" y="342290"/>
                  </a:lnTo>
                  <a:lnTo>
                    <a:pt x="440436" y="344932"/>
                  </a:lnTo>
                  <a:lnTo>
                    <a:pt x="446443" y="351751"/>
                  </a:lnTo>
                  <a:lnTo>
                    <a:pt x="450938" y="355523"/>
                  </a:lnTo>
                  <a:lnTo>
                    <a:pt x="454939" y="357416"/>
                  </a:lnTo>
                  <a:lnTo>
                    <a:pt x="455599" y="358178"/>
                  </a:lnTo>
                  <a:lnTo>
                    <a:pt x="458939" y="354393"/>
                  </a:lnTo>
                  <a:lnTo>
                    <a:pt x="459600" y="353631"/>
                  </a:lnTo>
                  <a:lnTo>
                    <a:pt x="465607" y="348729"/>
                  </a:lnTo>
                  <a:lnTo>
                    <a:pt x="465607" y="340398"/>
                  </a:lnTo>
                  <a:lnTo>
                    <a:pt x="464362" y="337362"/>
                  </a:lnTo>
                  <a:lnTo>
                    <a:pt x="464934" y="337362"/>
                  </a:lnTo>
                  <a:lnTo>
                    <a:pt x="463600" y="335483"/>
                  </a:lnTo>
                  <a:lnTo>
                    <a:pt x="461606" y="330568"/>
                  </a:lnTo>
                  <a:lnTo>
                    <a:pt x="459600" y="327926"/>
                  </a:lnTo>
                  <a:lnTo>
                    <a:pt x="451599" y="324891"/>
                  </a:lnTo>
                  <a:lnTo>
                    <a:pt x="450938" y="324434"/>
                  </a:lnTo>
                  <a:lnTo>
                    <a:pt x="450938" y="324129"/>
                  </a:lnTo>
                  <a:lnTo>
                    <a:pt x="449427" y="323354"/>
                  </a:lnTo>
                  <a:lnTo>
                    <a:pt x="448932" y="322999"/>
                  </a:lnTo>
                  <a:lnTo>
                    <a:pt x="443611" y="320357"/>
                  </a:lnTo>
                  <a:lnTo>
                    <a:pt x="425589" y="314680"/>
                  </a:lnTo>
                  <a:lnTo>
                    <a:pt x="419608" y="312788"/>
                  </a:lnTo>
                  <a:lnTo>
                    <a:pt x="415607" y="311658"/>
                  </a:lnTo>
                  <a:lnTo>
                    <a:pt x="412445" y="310896"/>
                  </a:lnTo>
                  <a:lnTo>
                    <a:pt x="409282" y="310896"/>
                  </a:lnTo>
                  <a:lnTo>
                    <a:pt x="404444" y="316560"/>
                  </a:lnTo>
                  <a:lnTo>
                    <a:pt x="401281" y="320357"/>
                  </a:lnTo>
                  <a:lnTo>
                    <a:pt x="399275" y="321106"/>
                  </a:lnTo>
                  <a:lnTo>
                    <a:pt x="397281" y="321106"/>
                  </a:lnTo>
                  <a:lnTo>
                    <a:pt x="395274" y="319227"/>
                  </a:lnTo>
                  <a:lnTo>
                    <a:pt x="394449" y="316560"/>
                  </a:lnTo>
                  <a:lnTo>
                    <a:pt x="396443" y="303326"/>
                  </a:lnTo>
                  <a:lnTo>
                    <a:pt x="398449" y="298424"/>
                  </a:lnTo>
                  <a:lnTo>
                    <a:pt x="400443" y="295389"/>
                  </a:lnTo>
                  <a:lnTo>
                    <a:pt x="400443" y="291604"/>
                  </a:lnTo>
                  <a:lnTo>
                    <a:pt x="380453" y="279501"/>
                  </a:lnTo>
                  <a:lnTo>
                    <a:pt x="374116" y="279501"/>
                  </a:lnTo>
                  <a:lnTo>
                    <a:pt x="364121" y="283286"/>
                  </a:lnTo>
                  <a:lnTo>
                    <a:pt x="358114" y="285940"/>
                  </a:lnTo>
                  <a:lnTo>
                    <a:pt x="354114" y="287070"/>
                  </a:lnTo>
                  <a:lnTo>
                    <a:pt x="355282" y="283286"/>
                  </a:lnTo>
                  <a:lnTo>
                    <a:pt x="352120" y="278371"/>
                  </a:lnTo>
                  <a:lnTo>
                    <a:pt x="346113" y="273824"/>
                  </a:lnTo>
                  <a:lnTo>
                    <a:pt x="341947" y="271932"/>
                  </a:lnTo>
                  <a:lnTo>
                    <a:pt x="338785" y="268160"/>
                  </a:lnTo>
                  <a:lnTo>
                    <a:pt x="337959" y="262483"/>
                  </a:lnTo>
                  <a:lnTo>
                    <a:pt x="335953" y="258699"/>
                  </a:lnTo>
                  <a:lnTo>
                    <a:pt x="332790" y="256819"/>
                  </a:lnTo>
                  <a:lnTo>
                    <a:pt x="326783" y="255689"/>
                  </a:lnTo>
                  <a:lnTo>
                    <a:pt x="324510" y="252641"/>
                  </a:lnTo>
                  <a:lnTo>
                    <a:pt x="324789" y="252641"/>
                  </a:lnTo>
                  <a:lnTo>
                    <a:pt x="323951" y="251891"/>
                  </a:lnTo>
                  <a:lnTo>
                    <a:pt x="320789" y="249999"/>
                  </a:lnTo>
                  <a:lnTo>
                    <a:pt x="321957" y="246227"/>
                  </a:lnTo>
                  <a:lnTo>
                    <a:pt x="326783" y="241300"/>
                  </a:lnTo>
                  <a:lnTo>
                    <a:pt x="328790" y="238658"/>
                  </a:lnTo>
                  <a:lnTo>
                    <a:pt x="330784" y="231089"/>
                  </a:lnTo>
                  <a:lnTo>
                    <a:pt x="332790" y="225425"/>
                  </a:lnTo>
                  <a:lnTo>
                    <a:pt x="334784" y="222389"/>
                  </a:lnTo>
                  <a:lnTo>
                    <a:pt x="337959" y="217855"/>
                  </a:lnTo>
                  <a:lnTo>
                    <a:pt x="345287" y="217855"/>
                  </a:lnTo>
                  <a:lnTo>
                    <a:pt x="350113" y="220497"/>
                  </a:lnTo>
                  <a:lnTo>
                    <a:pt x="355282" y="227317"/>
                  </a:lnTo>
                  <a:lnTo>
                    <a:pt x="358114" y="231838"/>
                  </a:lnTo>
                  <a:lnTo>
                    <a:pt x="364121" y="234886"/>
                  </a:lnTo>
                  <a:lnTo>
                    <a:pt x="372110" y="238658"/>
                  </a:lnTo>
                  <a:lnTo>
                    <a:pt x="381279" y="239407"/>
                  </a:lnTo>
                  <a:lnTo>
                    <a:pt x="389280" y="240550"/>
                  </a:lnTo>
                  <a:lnTo>
                    <a:pt x="393280" y="243192"/>
                  </a:lnTo>
                  <a:lnTo>
                    <a:pt x="397281" y="248119"/>
                  </a:lnTo>
                  <a:lnTo>
                    <a:pt x="397954" y="250761"/>
                  </a:lnTo>
                  <a:lnTo>
                    <a:pt x="397281" y="250761"/>
                  </a:lnTo>
                  <a:lnTo>
                    <a:pt x="398449" y="257568"/>
                  </a:lnTo>
                  <a:lnTo>
                    <a:pt x="400443" y="268160"/>
                  </a:lnTo>
                  <a:lnTo>
                    <a:pt x="402450" y="272694"/>
                  </a:lnTo>
                  <a:lnTo>
                    <a:pt x="406438" y="274586"/>
                  </a:lnTo>
                  <a:lnTo>
                    <a:pt x="408444" y="273824"/>
                  </a:lnTo>
                  <a:lnTo>
                    <a:pt x="410438" y="272694"/>
                  </a:lnTo>
                  <a:lnTo>
                    <a:pt x="410730" y="270052"/>
                  </a:lnTo>
                  <a:lnTo>
                    <a:pt x="411276" y="265137"/>
                  </a:lnTo>
                  <a:lnTo>
                    <a:pt x="415607" y="264363"/>
                  </a:lnTo>
                  <a:lnTo>
                    <a:pt x="421614" y="264363"/>
                  </a:lnTo>
                  <a:lnTo>
                    <a:pt x="425602" y="265137"/>
                  </a:lnTo>
                  <a:lnTo>
                    <a:pt x="428447" y="266268"/>
                  </a:lnTo>
                  <a:lnTo>
                    <a:pt x="431609" y="267030"/>
                  </a:lnTo>
                  <a:lnTo>
                    <a:pt x="435000" y="264363"/>
                  </a:lnTo>
                  <a:lnTo>
                    <a:pt x="436435" y="263232"/>
                  </a:lnTo>
                  <a:lnTo>
                    <a:pt x="437921" y="262483"/>
                  </a:lnTo>
                  <a:lnTo>
                    <a:pt x="441604" y="260591"/>
                  </a:lnTo>
                  <a:lnTo>
                    <a:pt x="445604" y="255689"/>
                  </a:lnTo>
                  <a:lnTo>
                    <a:pt x="447205" y="252641"/>
                  </a:lnTo>
                  <a:lnTo>
                    <a:pt x="447598" y="252641"/>
                  </a:lnTo>
                  <a:lnTo>
                    <a:pt x="447598" y="251891"/>
                  </a:lnTo>
                  <a:lnTo>
                    <a:pt x="449605" y="250761"/>
                  </a:lnTo>
                  <a:lnTo>
                    <a:pt x="450938" y="249999"/>
                  </a:lnTo>
                  <a:lnTo>
                    <a:pt x="450938" y="249821"/>
                  </a:lnTo>
                  <a:lnTo>
                    <a:pt x="452932" y="248869"/>
                  </a:lnTo>
                  <a:lnTo>
                    <a:pt x="456933" y="248869"/>
                  </a:lnTo>
                  <a:lnTo>
                    <a:pt x="461606" y="249999"/>
                  </a:lnTo>
                  <a:lnTo>
                    <a:pt x="466940" y="250761"/>
                  </a:lnTo>
                  <a:lnTo>
                    <a:pt x="472935" y="251891"/>
                  </a:lnTo>
                  <a:lnTo>
                    <a:pt x="476935" y="253784"/>
                  </a:lnTo>
                  <a:lnTo>
                    <a:pt x="478929" y="255689"/>
                  </a:lnTo>
                  <a:lnTo>
                    <a:pt x="479602" y="259461"/>
                  </a:lnTo>
                  <a:lnTo>
                    <a:pt x="480936" y="264363"/>
                  </a:lnTo>
                  <a:lnTo>
                    <a:pt x="478929" y="267030"/>
                  </a:lnTo>
                  <a:lnTo>
                    <a:pt x="474929" y="268922"/>
                  </a:lnTo>
                  <a:lnTo>
                    <a:pt x="469607" y="271932"/>
                  </a:lnTo>
                  <a:lnTo>
                    <a:pt x="466940" y="271932"/>
                  </a:lnTo>
                  <a:lnTo>
                    <a:pt x="462940" y="272694"/>
                  </a:lnTo>
                  <a:lnTo>
                    <a:pt x="461606" y="276491"/>
                  </a:lnTo>
                  <a:lnTo>
                    <a:pt x="465607" y="285165"/>
                  </a:lnTo>
                  <a:lnTo>
                    <a:pt x="471601" y="296532"/>
                  </a:lnTo>
                  <a:lnTo>
                    <a:pt x="474929" y="300304"/>
                  </a:lnTo>
                  <a:lnTo>
                    <a:pt x="475602" y="301447"/>
                  </a:lnTo>
                  <a:lnTo>
                    <a:pt x="480936" y="305968"/>
                  </a:lnTo>
                  <a:lnTo>
                    <a:pt x="482930" y="305219"/>
                  </a:lnTo>
                  <a:lnTo>
                    <a:pt x="484098" y="302196"/>
                  </a:lnTo>
                  <a:lnTo>
                    <a:pt x="486105" y="298424"/>
                  </a:lnTo>
                  <a:lnTo>
                    <a:pt x="488099" y="296532"/>
                  </a:lnTo>
                  <a:lnTo>
                    <a:pt x="492937" y="294627"/>
                  </a:lnTo>
                  <a:lnTo>
                    <a:pt x="500100" y="293497"/>
                  </a:lnTo>
                  <a:lnTo>
                    <a:pt x="504101" y="291604"/>
                  </a:lnTo>
                  <a:lnTo>
                    <a:pt x="506095" y="290855"/>
                  </a:lnTo>
                  <a:lnTo>
                    <a:pt x="508101" y="292735"/>
                  </a:lnTo>
                  <a:lnTo>
                    <a:pt x="508927" y="295389"/>
                  </a:lnTo>
                  <a:lnTo>
                    <a:pt x="510095" y="301447"/>
                  </a:lnTo>
                  <a:lnTo>
                    <a:pt x="510095" y="307124"/>
                  </a:lnTo>
                  <a:lnTo>
                    <a:pt x="512102" y="309016"/>
                  </a:lnTo>
                  <a:lnTo>
                    <a:pt x="514934" y="310896"/>
                  </a:lnTo>
                  <a:lnTo>
                    <a:pt x="519264" y="311658"/>
                  </a:lnTo>
                  <a:lnTo>
                    <a:pt x="522097" y="311658"/>
                  </a:lnTo>
                  <a:lnTo>
                    <a:pt x="526097" y="310896"/>
                  </a:lnTo>
                  <a:lnTo>
                    <a:pt x="529323" y="309016"/>
                  </a:lnTo>
                  <a:lnTo>
                    <a:pt x="531266" y="307873"/>
                  </a:lnTo>
                  <a:lnTo>
                    <a:pt x="534098" y="307124"/>
                  </a:lnTo>
                  <a:lnTo>
                    <a:pt x="536092" y="307873"/>
                  </a:lnTo>
                  <a:lnTo>
                    <a:pt x="538099" y="309016"/>
                  </a:lnTo>
                  <a:lnTo>
                    <a:pt x="541261" y="314680"/>
                  </a:lnTo>
                  <a:lnTo>
                    <a:pt x="546087" y="319227"/>
                  </a:lnTo>
                  <a:lnTo>
                    <a:pt x="549262" y="322249"/>
                  </a:lnTo>
                  <a:lnTo>
                    <a:pt x="555256" y="324129"/>
                  </a:lnTo>
                  <a:lnTo>
                    <a:pt x="559257" y="326771"/>
                  </a:lnTo>
                  <a:lnTo>
                    <a:pt x="564426" y="327926"/>
                  </a:lnTo>
                  <a:lnTo>
                    <a:pt x="565251" y="327926"/>
                  </a:lnTo>
                  <a:lnTo>
                    <a:pt x="567258" y="324891"/>
                  </a:lnTo>
                  <a:lnTo>
                    <a:pt x="567258" y="322999"/>
                  </a:lnTo>
                  <a:lnTo>
                    <a:pt x="567258" y="322249"/>
                  </a:lnTo>
                  <a:lnTo>
                    <a:pt x="566420" y="317334"/>
                  </a:lnTo>
                  <a:lnTo>
                    <a:pt x="567258" y="313537"/>
                  </a:lnTo>
                  <a:lnTo>
                    <a:pt x="573252" y="309765"/>
                  </a:lnTo>
                  <a:lnTo>
                    <a:pt x="578586" y="305968"/>
                  </a:lnTo>
                  <a:lnTo>
                    <a:pt x="586587" y="279501"/>
                  </a:lnTo>
                  <a:lnTo>
                    <a:pt x="586587" y="275729"/>
                  </a:lnTo>
                  <a:lnTo>
                    <a:pt x="588581" y="272694"/>
                  </a:lnTo>
                  <a:lnTo>
                    <a:pt x="591756" y="270802"/>
                  </a:lnTo>
                  <a:lnTo>
                    <a:pt x="594588" y="271932"/>
                  </a:lnTo>
                  <a:lnTo>
                    <a:pt x="600583" y="276491"/>
                  </a:lnTo>
                  <a:lnTo>
                    <a:pt x="606577" y="284035"/>
                  </a:lnTo>
                  <a:lnTo>
                    <a:pt x="611746" y="284035"/>
                  </a:lnTo>
                  <a:lnTo>
                    <a:pt x="613752" y="282155"/>
                  </a:lnTo>
                  <a:lnTo>
                    <a:pt x="614337" y="279501"/>
                  </a:lnTo>
                  <a:lnTo>
                    <a:pt x="614578" y="278371"/>
                  </a:lnTo>
                  <a:lnTo>
                    <a:pt x="616585" y="277622"/>
                  </a:lnTo>
                  <a:lnTo>
                    <a:pt x="617753" y="278371"/>
                  </a:lnTo>
                  <a:lnTo>
                    <a:pt x="616585" y="285165"/>
                  </a:lnTo>
                  <a:lnTo>
                    <a:pt x="616585" y="287070"/>
                  </a:lnTo>
                  <a:lnTo>
                    <a:pt x="619747" y="287832"/>
                  </a:lnTo>
                  <a:lnTo>
                    <a:pt x="621753" y="285940"/>
                  </a:lnTo>
                  <a:lnTo>
                    <a:pt x="625741" y="285940"/>
                  </a:lnTo>
                  <a:lnTo>
                    <a:pt x="628916" y="286639"/>
                  </a:lnTo>
                  <a:lnTo>
                    <a:pt x="628916" y="287070"/>
                  </a:lnTo>
                  <a:lnTo>
                    <a:pt x="630910" y="287070"/>
                  </a:lnTo>
                  <a:lnTo>
                    <a:pt x="636917" y="288963"/>
                  </a:lnTo>
                  <a:lnTo>
                    <a:pt x="637743" y="291604"/>
                  </a:lnTo>
                  <a:lnTo>
                    <a:pt x="636917" y="294627"/>
                  </a:lnTo>
                  <a:lnTo>
                    <a:pt x="632917" y="297662"/>
                  </a:lnTo>
                  <a:lnTo>
                    <a:pt x="630910" y="300304"/>
                  </a:lnTo>
                  <a:lnTo>
                    <a:pt x="630910" y="305219"/>
                  </a:lnTo>
                  <a:lnTo>
                    <a:pt x="633742" y="305968"/>
                  </a:lnTo>
                  <a:lnTo>
                    <a:pt x="638911" y="305968"/>
                  </a:lnTo>
                  <a:lnTo>
                    <a:pt x="643750" y="307873"/>
                  </a:lnTo>
                  <a:lnTo>
                    <a:pt x="646912" y="309765"/>
                  </a:lnTo>
                  <a:lnTo>
                    <a:pt x="647738" y="313537"/>
                  </a:lnTo>
                  <a:lnTo>
                    <a:pt x="649744" y="315429"/>
                  </a:lnTo>
                  <a:lnTo>
                    <a:pt x="654075" y="317334"/>
                  </a:lnTo>
                  <a:lnTo>
                    <a:pt x="656907" y="317334"/>
                  </a:lnTo>
                  <a:lnTo>
                    <a:pt x="660908" y="315429"/>
                  </a:lnTo>
                  <a:lnTo>
                    <a:pt x="662076" y="312788"/>
                  </a:lnTo>
                  <a:lnTo>
                    <a:pt x="662914" y="309016"/>
                  </a:lnTo>
                  <a:lnTo>
                    <a:pt x="664070" y="305968"/>
                  </a:lnTo>
                  <a:lnTo>
                    <a:pt x="666076" y="305219"/>
                  </a:lnTo>
                  <a:lnTo>
                    <a:pt x="668070" y="311658"/>
                  </a:lnTo>
                  <a:lnTo>
                    <a:pt x="668909" y="313537"/>
                  </a:lnTo>
                  <a:lnTo>
                    <a:pt x="672071" y="315429"/>
                  </a:lnTo>
                  <a:lnTo>
                    <a:pt x="676071" y="318465"/>
                  </a:lnTo>
                  <a:lnTo>
                    <a:pt x="678903" y="321106"/>
                  </a:lnTo>
                  <a:lnTo>
                    <a:pt x="680910" y="328676"/>
                  </a:lnTo>
                  <a:lnTo>
                    <a:pt x="682904" y="331698"/>
                  </a:lnTo>
                  <a:lnTo>
                    <a:pt x="686904" y="332460"/>
                  </a:lnTo>
                  <a:lnTo>
                    <a:pt x="691400" y="331698"/>
                  </a:lnTo>
                  <a:lnTo>
                    <a:pt x="694067" y="329806"/>
                  </a:lnTo>
                  <a:lnTo>
                    <a:pt x="697407" y="328676"/>
                  </a:lnTo>
                  <a:lnTo>
                    <a:pt x="699401" y="326771"/>
                  </a:lnTo>
                  <a:lnTo>
                    <a:pt x="703402" y="328676"/>
                  </a:lnTo>
                  <a:lnTo>
                    <a:pt x="706069" y="331698"/>
                  </a:lnTo>
                  <a:lnTo>
                    <a:pt x="708063" y="332460"/>
                  </a:lnTo>
                  <a:lnTo>
                    <a:pt x="710069" y="333590"/>
                  </a:lnTo>
                  <a:lnTo>
                    <a:pt x="713397" y="332460"/>
                  </a:lnTo>
                  <a:lnTo>
                    <a:pt x="715403" y="330568"/>
                  </a:lnTo>
                  <a:lnTo>
                    <a:pt x="714070" y="327926"/>
                  </a:lnTo>
                  <a:lnTo>
                    <a:pt x="715403" y="326021"/>
                  </a:lnTo>
                  <a:lnTo>
                    <a:pt x="716064" y="322999"/>
                  </a:lnTo>
                  <a:lnTo>
                    <a:pt x="717397" y="322249"/>
                  </a:lnTo>
                  <a:lnTo>
                    <a:pt x="718070" y="322249"/>
                  </a:lnTo>
                  <a:lnTo>
                    <a:pt x="720064" y="324129"/>
                  </a:lnTo>
                  <a:lnTo>
                    <a:pt x="721398" y="326771"/>
                  </a:lnTo>
                  <a:lnTo>
                    <a:pt x="725398" y="328676"/>
                  </a:lnTo>
                  <a:lnTo>
                    <a:pt x="727405" y="327926"/>
                  </a:lnTo>
                  <a:lnTo>
                    <a:pt x="729399" y="326021"/>
                  </a:lnTo>
                  <a:lnTo>
                    <a:pt x="730567" y="324129"/>
                  </a:lnTo>
                  <a:lnTo>
                    <a:pt x="731405" y="321106"/>
                  </a:lnTo>
                  <a:lnTo>
                    <a:pt x="732561" y="318465"/>
                  </a:lnTo>
                  <a:lnTo>
                    <a:pt x="735393" y="317334"/>
                  </a:lnTo>
                  <a:lnTo>
                    <a:pt x="738568" y="316560"/>
                  </a:lnTo>
                  <a:lnTo>
                    <a:pt x="744562" y="315429"/>
                  </a:lnTo>
                  <a:lnTo>
                    <a:pt x="747395" y="317334"/>
                  </a:lnTo>
                  <a:lnTo>
                    <a:pt x="747395" y="324129"/>
                  </a:lnTo>
                  <a:lnTo>
                    <a:pt x="748563" y="326771"/>
                  </a:lnTo>
                  <a:lnTo>
                    <a:pt x="750557" y="328676"/>
                  </a:lnTo>
                  <a:lnTo>
                    <a:pt x="750557" y="335483"/>
                  </a:lnTo>
                  <a:lnTo>
                    <a:pt x="752563" y="337362"/>
                  </a:lnTo>
                  <a:lnTo>
                    <a:pt x="759726" y="342290"/>
                  </a:lnTo>
                  <a:lnTo>
                    <a:pt x="760564" y="342290"/>
                  </a:lnTo>
                  <a:lnTo>
                    <a:pt x="762558" y="341160"/>
                  </a:lnTo>
                  <a:lnTo>
                    <a:pt x="762558" y="340398"/>
                  </a:lnTo>
                  <a:lnTo>
                    <a:pt x="762558" y="339267"/>
                  </a:lnTo>
                  <a:lnTo>
                    <a:pt x="761542" y="337362"/>
                  </a:lnTo>
                  <a:lnTo>
                    <a:pt x="761733" y="337362"/>
                  </a:lnTo>
                  <a:lnTo>
                    <a:pt x="759726" y="333590"/>
                  </a:lnTo>
                  <a:lnTo>
                    <a:pt x="758558" y="330568"/>
                  </a:lnTo>
                  <a:lnTo>
                    <a:pt x="759726" y="329806"/>
                  </a:lnTo>
                  <a:lnTo>
                    <a:pt x="761733" y="328676"/>
                  </a:lnTo>
                  <a:lnTo>
                    <a:pt x="766559" y="330568"/>
                  </a:lnTo>
                  <a:lnTo>
                    <a:pt x="768565" y="333590"/>
                  </a:lnTo>
                  <a:lnTo>
                    <a:pt x="771728" y="334340"/>
                  </a:lnTo>
                  <a:lnTo>
                    <a:pt x="773722" y="334340"/>
                  </a:lnTo>
                  <a:lnTo>
                    <a:pt x="775982" y="335483"/>
                  </a:lnTo>
                  <a:lnTo>
                    <a:pt x="775728" y="335483"/>
                  </a:lnTo>
                  <a:lnTo>
                    <a:pt x="779729" y="337362"/>
                  </a:lnTo>
                  <a:lnTo>
                    <a:pt x="782561" y="337362"/>
                  </a:lnTo>
                  <a:lnTo>
                    <a:pt x="784555" y="335483"/>
                  </a:lnTo>
                  <a:lnTo>
                    <a:pt x="787730" y="332460"/>
                  </a:lnTo>
                  <a:lnTo>
                    <a:pt x="791730" y="330568"/>
                  </a:lnTo>
                  <a:lnTo>
                    <a:pt x="794893" y="328676"/>
                  </a:lnTo>
                  <a:lnTo>
                    <a:pt x="795718" y="326771"/>
                  </a:lnTo>
                  <a:lnTo>
                    <a:pt x="799058" y="324891"/>
                  </a:lnTo>
                  <a:lnTo>
                    <a:pt x="801052" y="324891"/>
                  </a:lnTo>
                  <a:lnTo>
                    <a:pt x="805726" y="329806"/>
                  </a:lnTo>
                  <a:lnTo>
                    <a:pt x="807720" y="331698"/>
                  </a:lnTo>
                  <a:lnTo>
                    <a:pt x="810387" y="330187"/>
                  </a:lnTo>
                  <a:lnTo>
                    <a:pt x="811720" y="329806"/>
                  </a:lnTo>
                  <a:lnTo>
                    <a:pt x="813727" y="327926"/>
                  </a:lnTo>
                  <a:lnTo>
                    <a:pt x="819048" y="322249"/>
                  </a:lnTo>
                  <a:lnTo>
                    <a:pt x="821715" y="319227"/>
                  </a:lnTo>
                  <a:lnTo>
                    <a:pt x="828217" y="319227"/>
                  </a:lnTo>
                  <a:lnTo>
                    <a:pt x="832218" y="322999"/>
                  </a:lnTo>
                  <a:lnTo>
                    <a:pt x="839050" y="327926"/>
                  </a:lnTo>
                  <a:lnTo>
                    <a:pt x="840219" y="330568"/>
                  </a:lnTo>
                  <a:lnTo>
                    <a:pt x="838212" y="331698"/>
                  </a:lnTo>
                  <a:lnTo>
                    <a:pt x="836218" y="332460"/>
                  </a:lnTo>
                  <a:lnTo>
                    <a:pt x="829056" y="332460"/>
                  </a:lnTo>
                  <a:lnTo>
                    <a:pt x="823722" y="336232"/>
                  </a:lnTo>
                  <a:lnTo>
                    <a:pt x="823722" y="337362"/>
                  </a:lnTo>
                  <a:lnTo>
                    <a:pt x="823722" y="339267"/>
                  </a:lnTo>
                  <a:lnTo>
                    <a:pt x="829056" y="341160"/>
                  </a:lnTo>
                  <a:lnTo>
                    <a:pt x="835050" y="344932"/>
                  </a:lnTo>
                  <a:lnTo>
                    <a:pt x="838212" y="350608"/>
                  </a:lnTo>
                  <a:lnTo>
                    <a:pt x="841044" y="353631"/>
                  </a:lnTo>
                  <a:lnTo>
                    <a:pt x="843051" y="354393"/>
                  </a:lnTo>
                  <a:lnTo>
                    <a:pt x="845045" y="354393"/>
                  </a:lnTo>
                  <a:lnTo>
                    <a:pt x="847051" y="352501"/>
                  </a:lnTo>
                  <a:lnTo>
                    <a:pt x="847572" y="351751"/>
                  </a:lnTo>
                  <a:lnTo>
                    <a:pt x="850214" y="347967"/>
                  </a:lnTo>
                  <a:lnTo>
                    <a:pt x="854214" y="338518"/>
                  </a:lnTo>
                  <a:lnTo>
                    <a:pt x="856221" y="336232"/>
                  </a:lnTo>
                  <a:lnTo>
                    <a:pt x="858215" y="336232"/>
                  </a:lnTo>
                  <a:lnTo>
                    <a:pt x="859053" y="337362"/>
                  </a:lnTo>
                  <a:lnTo>
                    <a:pt x="859193" y="337362"/>
                  </a:lnTo>
                  <a:lnTo>
                    <a:pt x="860209" y="338518"/>
                  </a:lnTo>
                  <a:lnTo>
                    <a:pt x="862215" y="342290"/>
                  </a:lnTo>
                  <a:lnTo>
                    <a:pt x="863384" y="343039"/>
                  </a:lnTo>
                  <a:lnTo>
                    <a:pt x="863384" y="344182"/>
                  </a:lnTo>
                  <a:lnTo>
                    <a:pt x="867384" y="344932"/>
                  </a:lnTo>
                  <a:lnTo>
                    <a:pt x="878217" y="343039"/>
                  </a:lnTo>
                  <a:lnTo>
                    <a:pt x="881976" y="342290"/>
                  </a:lnTo>
                  <a:lnTo>
                    <a:pt x="891374" y="340398"/>
                  </a:lnTo>
                  <a:lnTo>
                    <a:pt x="896543" y="338518"/>
                  </a:lnTo>
                  <a:lnTo>
                    <a:pt x="900544" y="338518"/>
                  </a:lnTo>
                  <a:lnTo>
                    <a:pt x="903376" y="339267"/>
                  </a:lnTo>
                  <a:lnTo>
                    <a:pt x="905370" y="338518"/>
                  </a:lnTo>
                  <a:lnTo>
                    <a:pt x="906373" y="337362"/>
                  </a:lnTo>
                  <a:lnTo>
                    <a:pt x="906538" y="337362"/>
                  </a:lnTo>
                  <a:lnTo>
                    <a:pt x="907376" y="336232"/>
                  </a:lnTo>
                  <a:lnTo>
                    <a:pt x="908545" y="335483"/>
                  </a:lnTo>
                  <a:lnTo>
                    <a:pt x="908164" y="335483"/>
                  </a:lnTo>
                  <a:lnTo>
                    <a:pt x="909370" y="334340"/>
                  </a:lnTo>
                  <a:lnTo>
                    <a:pt x="910539" y="328676"/>
                  </a:lnTo>
                  <a:lnTo>
                    <a:pt x="911377" y="326771"/>
                  </a:lnTo>
                  <a:close/>
                </a:path>
                <a:path w="989965" h="1177289">
                  <a:moveTo>
                    <a:pt x="955865" y="38252"/>
                  </a:moveTo>
                  <a:lnTo>
                    <a:pt x="952703" y="39522"/>
                  </a:lnTo>
                  <a:lnTo>
                    <a:pt x="945870" y="39522"/>
                  </a:lnTo>
                  <a:lnTo>
                    <a:pt x="937869" y="44602"/>
                  </a:lnTo>
                  <a:lnTo>
                    <a:pt x="936536" y="43332"/>
                  </a:lnTo>
                  <a:lnTo>
                    <a:pt x="936536" y="39522"/>
                  </a:lnTo>
                  <a:lnTo>
                    <a:pt x="939876" y="38252"/>
                  </a:lnTo>
                  <a:lnTo>
                    <a:pt x="938542" y="34442"/>
                  </a:lnTo>
                  <a:lnTo>
                    <a:pt x="934542" y="31902"/>
                  </a:lnTo>
                  <a:lnTo>
                    <a:pt x="932535" y="30632"/>
                  </a:lnTo>
                  <a:lnTo>
                    <a:pt x="929868" y="30632"/>
                  </a:lnTo>
                  <a:lnTo>
                    <a:pt x="926541" y="29362"/>
                  </a:lnTo>
                  <a:lnTo>
                    <a:pt x="923378" y="30632"/>
                  </a:lnTo>
                  <a:lnTo>
                    <a:pt x="918540" y="31902"/>
                  </a:lnTo>
                  <a:lnTo>
                    <a:pt x="914539" y="34442"/>
                  </a:lnTo>
                  <a:lnTo>
                    <a:pt x="908545" y="42062"/>
                  </a:lnTo>
                  <a:lnTo>
                    <a:pt x="906538" y="42062"/>
                  </a:lnTo>
                  <a:lnTo>
                    <a:pt x="904544" y="40792"/>
                  </a:lnTo>
                  <a:lnTo>
                    <a:pt x="902538" y="38252"/>
                  </a:lnTo>
                  <a:lnTo>
                    <a:pt x="900544" y="26822"/>
                  </a:lnTo>
                  <a:lnTo>
                    <a:pt x="899375" y="21742"/>
                  </a:lnTo>
                  <a:lnTo>
                    <a:pt x="897382" y="21742"/>
                  </a:lnTo>
                  <a:lnTo>
                    <a:pt x="894207" y="20472"/>
                  </a:lnTo>
                  <a:lnTo>
                    <a:pt x="891374" y="21742"/>
                  </a:lnTo>
                  <a:lnTo>
                    <a:pt x="888212" y="24282"/>
                  </a:lnTo>
                  <a:lnTo>
                    <a:pt x="887374" y="30632"/>
                  </a:lnTo>
                  <a:lnTo>
                    <a:pt x="883373" y="35712"/>
                  </a:lnTo>
                  <a:lnTo>
                    <a:pt x="880211" y="40792"/>
                  </a:lnTo>
                  <a:lnTo>
                    <a:pt x="875385" y="43332"/>
                  </a:lnTo>
                  <a:lnTo>
                    <a:pt x="860209" y="43332"/>
                  </a:lnTo>
                  <a:lnTo>
                    <a:pt x="855052" y="48412"/>
                  </a:lnTo>
                  <a:lnTo>
                    <a:pt x="854214" y="53492"/>
                  </a:lnTo>
                  <a:lnTo>
                    <a:pt x="852220" y="54762"/>
                  </a:lnTo>
                  <a:lnTo>
                    <a:pt x="849045" y="50952"/>
                  </a:lnTo>
                  <a:lnTo>
                    <a:pt x="839050" y="45872"/>
                  </a:lnTo>
                  <a:lnTo>
                    <a:pt x="835050" y="44602"/>
                  </a:lnTo>
                  <a:lnTo>
                    <a:pt x="832218" y="45872"/>
                  </a:lnTo>
                  <a:lnTo>
                    <a:pt x="830224" y="48412"/>
                  </a:lnTo>
                  <a:lnTo>
                    <a:pt x="829056" y="50952"/>
                  </a:lnTo>
                  <a:lnTo>
                    <a:pt x="826223" y="53492"/>
                  </a:lnTo>
                  <a:lnTo>
                    <a:pt x="819721" y="58572"/>
                  </a:lnTo>
                  <a:lnTo>
                    <a:pt x="817054" y="59842"/>
                  </a:lnTo>
                  <a:lnTo>
                    <a:pt x="813727" y="58572"/>
                  </a:lnTo>
                  <a:lnTo>
                    <a:pt x="811060" y="54762"/>
                  </a:lnTo>
                  <a:lnTo>
                    <a:pt x="809726" y="52222"/>
                  </a:lnTo>
                  <a:lnTo>
                    <a:pt x="811060" y="45872"/>
                  </a:lnTo>
                  <a:lnTo>
                    <a:pt x="809726" y="48412"/>
                  </a:lnTo>
                  <a:lnTo>
                    <a:pt x="809053" y="50952"/>
                  </a:lnTo>
                  <a:lnTo>
                    <a:pt x="809726" y="56032"/>
                  </a:lnTo>
                  <a:lnTo>
                    <a:pt x="813054" y="61112"/>
                  </a:lnTo>
                  <a:lnTo>
                    <a:pt x="821055" y="61112"/>
                  </a:lnTo>
                  <a:lnTo>
                    <a:pt x="821944" y="59842"/>
                  </a:lnTo>
                  <a:lnTo>
                    <a:pt x="823722" y="57302"/>
                  </a:lnTo>
                  <a:lnTo>
                    <a:pt x="828217" y="53492"/>
                  </a:lnTo>
                  <a:lnTo>
                    <a:pt x="831049" y="50952"/>
                  </a:lnTo>
                  <a:lnTo>
                    <a:pt x="831049" y="49682"/>
                  </a:lnTo>
                  <a:lnTo>
                    <a:pt x="834224" y="45872"/>
                  </a:lnTo>
                  <a:lnTo>
                    <a:pt x="838212" y="45872"/>
                  </a:lnTo>
                  <a:lnTo>
                    <a:pt x="851052" y="56032"/>
                  </a:lnTo>
                  <a:lnTo>
                    <a:pt x="854214" y="56032"/>
                  </a:lnTo>
                  <a:lnTo>
                    <a:pt x="854633" y="54762"/>
                  </a:lnTo>
                  <a:lnTo>
                    <a:pt x="855052" y="53492"/>
                  </a:lnTo>
                  <a:lnTo>
                    <a:pt x="857046" y="49682"/>
                  </a:lnTo>
                  <a:lnTo>
                    <a:pt x="862215" y="45872"/>
                  </a:lnTo>
                  <a:lnTo>
                    <a:pt x="874217" y="45872"/>
                  </a:lnTo>
                  <a:lnTo>
                    <a:pt x="879373" y="43332"/>
                  </a:lnTo>
                  <a:lnTo>
                    <a:pt x="883373" y="39522"/>
                  </a:lnTo>
                  <a:lnTo>
                    <a:pt x="886206" y="34442"/>
                  </a:lnTo>
                  <a:lnTo>
                    <a:pt x="892213" y="25552"/>
                  </a:lnTo>
                  <a:lnTo>
                    <a:pt x="893381" y="24282"/>
                  </a:lnTo>
                  <a:lnTo>
                    <a:pt x="895375" y="21742"/>
                  </a:lnTo>
                  <a:lnTo>
                    <a:pt x="897382" y="23012"/>
                  </a:lnTo>
                  <a:lnTo>
                    <a:pt x="899375" y="25552"/>
                  </a:lnTo>
                  <a:lnTo>
                    <a:pt x="899375" y="34442"/>
                  </a:lnTo>
                  <a:lnTo>
                    <a:pt x="901382" y="42062"/>
                  </a:lnTo>
                  <a:lnTo>
                    <a:pt x="904544" y="44602"/>
                  </a:lnTo>
                  <a:lnTo>
                    <a:pt x="907376" y="44602"/>
                  </a:lnTo>
                  <a:lnTo>
                    <a:pt x="911377" y="42062"/>
                  </a:lnTo>
                  <a:lnTo>
                    <a:pt x="916546" y="35712"/>
                  </a:lnTo>
                  <a:lnTo>
                    <a:pt x="921372" y="33172"/>
                  </a:lnTo>
                  <a:lnTo>
                    <a:pt x="925372" y="31902"/>
                  </a:lnTo>
                  <a:lnTo>
                    <a:pt x="929868" y="31902"/>
                  </a:lnTo>
                  <a:lnTo>
                    <a:pt x="933869" y="33172"/>
                  </a:lnTo>
                  <a:lnTo>
                    <a:pt x="935875" y="34442"/>
                  </a:lnTo>
                  <a:lnTo>
                    <a:pt x="936536" y="38252"/>
                  </a:lnTo>
                  <a:lnTo>
                    <a:pt x="934542" y="42062"/>
                  </a:lnTo>
                  <a:lnTo>
                    <a:pt x="935875" y="45872"/>
                  </a:lnTo>
                  <a:lnTo>
                    <a:pt x="939876" y="45872"/>
                  </a:lnTo>
                  <a:lnTo>
                    <a:pt x="941870" y="44602"/>
                  </a:lnTo>
                  <a:lnTo>
                    <a:pt x="943876" y="42062"/>
                  </a:lnTo>
                  <a:lnTo>
                    <a:pt x="944537" y="40792"/>
                  </a:lnTo>
                  <a:lnTo>
                    <a:pt x="946531" y="42062"/>
                  </a:lnTo>
                  <a:lnTo>
                    <a:pt x="952703" y="42062"/>
                  </a:lnTo>
                  <a:lnTo>
                    <a:pt x="953757" y="40792"/>
                  </a:lnTo>
                  <a:lnTo>
                    <a:pt x="955865" y="38252"/>
                  </a:lnTo>
                  <a:close/>
                </a:path>
                <a:path w="989965" h="1177289">
                  <a:moveTo>
                    <a:pt x="989863" y="261353"/>
                  </a:moveTo>
                  <a:lnTo>
                    <a:pt x="985862" y="260591"/>
                  </a:lnTo>
                  <a:lnTo>
                    <a:pt x="977861" y="260591"/>
                  </a:lnTo>
                  <a:lnTo>
                    <a:pt x="965034" y="259461"/>
                  </a:lnTo>
                  <a:lnTo>
                    <a:pt x="961872" y="258699"/>
                  </a:lnTo>
                  <a:lnTo>
                    <a:pt x="959866" y="255689"/>
                  </a:lnTo>
                  <a:lnTo>
                    <a:pt x="960374" y="252641"/>
                  </a:lnTo>
                  <a:lnTo>
                    <a:pt x="960704" y="252641"/>
                  </a:lnTo>
                  <a:lnTo>
                    <a:pt x="960704" y="250761"/>
                  </a:lnTo>
                  <a:lnTo>
                    <a:pt x="961872" y="246227"/>
                  </a:lnTo>
                  <a:lnTo>
                    <a:pt x="960704" y="242430"/>
                  </a:lnTo>
                  <a:lnTo>
                    <a:pt x="958697" y="240550"/>
                  </a:lnTo>
                  <a:lnTo>
                    <a:pt x="954697" y="240550"/>
                  </a:lnTo>
                  <a:lnTo>
                    <a:pt x="950696" y="241300"/>
                  </a:lnTo>
                  <a:lnTo>
                    <a:pt x="946531" y="243192"/>
                  </a:lnTo>
                  <a:lnTo>
                    <a:pt x="941870" y="243192"/>
                  </a:lnTo>
                  <a:lnTo>
                    <a:pt x="936536" y="242430"/>
                  </a:lnTo>
                  <a:lnTo>
                    <a:pt x="928535" y="239407"/>
                  </a:lnTo>
                  <a:lnTo>
                    <a:pt x="926541" y="240550"/>
                  </a:lnTo>
                  <a:lnTo>
                    <a:pt x="925372" y="242430"/>
                  </a:lnTo>
                  <a:lnTo>
                    <a:pt x="924534" y="246227"/>
                  </a:lnTo>
                  <a:lnTo>
                    <a:pt x="921372" y="248869"/>
                  </a:lnTo>
                  <a:lnTo>
                    <a:pt x="919378" y="250761"/>
                  </a:lnTo>
                  <a:lnTo>
                    <a:pt x="917371" y="252641"/>
                  </a:lnTo>
                  <a:lnTo>
                    <a:pt x="917524" y="252641"/>
                  </a:lnTo>
                  <a:lnTo>
                    <a:pt x="914539" y="255689"/>
                  </a:lnTo>
                  <a:lnTo>
                    <a:pt x="911377" y="258699"/>
                  </a:lnTo>
                  <a:lnTo>
                    <a:pt x="905370" y="258699"/>
                  </a:lnTo>
                  <a:lnTo>
                    <a:pt x="903376" y="257568"/>
                  </a:lnTo>
                  <a:lnTo>
                    <a:pt x="900544" y="255689"/>
                  </a:lnTo>
                  <a:lnTo>
                    <a:pt x="898537" y="254546"/>
                  </a:lnTo>
                  <a:lnTo>
                    <a:pt x="890206" y="254546"/>
                  </a:lnTo>
                  <a:lnTo>
                    <a:pt x="887374" y="252641"/>
                  </a:lnTo>
                  <a:lnTo>
                    <a:pt x="884212" y="251891"/>
                  </a:lnTo>
                  <a:lnTo>
                    <a:pt x="881380" y="250761"/>
                  </a:lnTo>
                  <a:lnTo>
                    <a:pt x="879373" y="249999"/>
                  </a:lnTo>
                  <a:lnTo>
                    <a:pt x="877379" y="246976"/>
                  </a:lnTo>
                  <a:lnTo>
                    <a:pt x="874217" y="246227"/>
                  </a:lnTo>
                  <a:lnTo>
                    <a:pt x="870216" y="244335"/>
                  </a:lnTo>
                  <a:lnTo>
                    <a:pt x="868210" y="243192"/>
                  </a:lnTo>
                  <a:lnTo>
                    <a:pt x="866216" y="241300"/>
                  </a:lnTo>
                  <a:lnTo>
                    <a:pt x="865378" y="240550"/>
                  </a:lnTo>
                  <a:lnTo>
                    <a:pt x="864209" y="238658"/>
                  </a:lnTo>
                  <a:lnTo>
                    <a:pt x="863384" y="235635"/>
                  </a:lnTo>
                  <a:lnTo>
                    <a:pt x="863384" y="231089"/>
                  </a:lnTo>
                  <a:lnTo>
                    <a:pt x="865378" y="229958"/>
                  </a:lnTo>
                  <a:lnTo>
                    <a:pt x="867384" y="229958"/>
                  </a:lnTo>
                  <a:lnTo>
                    <a:pt x="871385" y="229196"/>
                  </a:lnTo>
                  <a:lnTo>
                    <a:pt x="874217" y="228066"/>
                  </a:lnTo>
                  <a:lnTo>
                    <a:pt x="874217" y="225425"/>
                  </a:lnTo>
                  <a:lnTo>
                    <a:pt x="871385" y="223532"/>
                  </a:lnTo>
                  <a:lnTo>
                    <a:pt x="869378" y="223532"/>
                  </a:lnTo>
                  <a:lnTo>
                    <a:pt x="865378" y="222389"/>
                  </a:lnTo>
                  <a:lnTo>
                    <a:pt x="863384" y="220497"/>
                  </a:lnTo>
                  <a:lnTo>
                    <a:pt x="860209" y="218605"/>
                  </a:lnTo>
                  <a:lnTo>
                    <a:pt x="857046" y="217855"/>
                  </a:lnTo>
                  <a:lnTo>
                    <a:pt x="854214" y="217855"/>
                  </a:lnTo>
                  <a:lnTo>
                    <a:pt x="851052" y="215963"/>
                  </a:lnTo>
                  <a:lnTo>
                    <a:pt x="845045" y="215963"/>
                  </a:lnTo>
                  <a:lnTo>
                    <a:pt x="841044" y="214833"/>
                  </a:lnTo>
                  <a:lnTo>
                    <a:pt x="836218" y="212928"/>
                  </a:lnTo>
                  <a:lnTo>
                    <a:pt x="833056" y="209156"/>
                  </a:lnTo>
                  <a:lnTo>
                    <a:pt x="832218" y="206133"/>
                  </a:lnTo>
                  <a:lnTo>
                    <a:pt x="832218" y="201587"/>
                  </a:lnTo>
                  <a:lnTo>
                    <a:pt x="831049" y="196672"/>
                  </a:lnTo>
                  <a:lnTo>
                    <a:pt x="831049" y="192900"/>
                  </a:lnTo>
                  <a:lnTo>
                    <a:pt x="828217" y="190995"/>
                  </a:lnTo>
                  <a:lnTo>
                    <a:pt x="823722" y="189103"/>
                  </a:lnTo>
                  <a:lnTo>
                    <a:pt x="815721" y="190995"/>
                  </a:lnTo>
                  <a:lnTo>
                    <a:pt x="813054" y="192125"/>
                  </a:lnTo>
                  <a:lnTo>
                    <a:pt x="811060" y="192519"/>
                  </a:lnTo>
                  <a:lnTo>
                    <a:pt x="811060" y="192125"/>
                  </a:lnTo>
                  <a:lnTo>
                    <a:pt x="807059" y="192900"/>
                  </a:lnTo>
                  <a:lnTo>
                    <a:pt x="803059" y="192125"/>
                  </a:lnTo>
                  <a:lnTo>
                    <a:pt x="793724" y="192125"/>
                  </a:lnTo>
                  <a:lnTo>
                    <a:pt x="788555" y="194030"/>
                  </a:lnTo>
                  <a:lnTo>
                    <a:pt x="784555" y="195922"/>
                  </a:lnTo>
                  <a:lnTo>
                    <a:pt x="778560" y="194792"/>
                  </a:lnTo>
                  <a:lnTo>
                    <a:pt x="774560" y="194792"/>
                  </a:lnTo>
                  <a:lnTo>
                    <a:pt x="770559" y="196672"/>
                  </a:lnTo>
                  <a:lnTo>
                    <a:pt x="764565" y="199694"/>
                  </a:lnTo>
                  <a:lnTo>
                    <a:pt x="759726" y="200456"/>
                  </a:lnTo>
                  <a:lnTo>
                    <a:pt x="757732" y="204241"/>
                  </a:lnTo>
                  <a:lnTo>
                    <a:pt x="756564" y="206133"/>
                  </a:lnTo>
                  <a:lnTo>
                    <a:pt x="754557" y="211048"/>
                  </a:lnTo>
                  <a:lnTo>
                    <a:pt x="753402" y="212928"/>
                  </a:lnTo>
                  <a:lnTo>
                    <a:pt x="750557" y="215963"/>
                  </a:lnTo>
                  <a:lnTo>
                    <a:pt x="747395" y="217855"/>
                  </a:lnTo>
                  <a:lnTo>
                    <a:pt x="744562" y="220497"/>
                  </a:lnTo>
                  <a:lnTo>
                    <a:pt x="740562" y="225425"/>
                  </a:lnTo>
                  <a:lnTo>
                    <a:pt x="735393" y="227317"/>
                  </a:lnTo>
                  <a:lnTo>
                    <a:pt x="733399" y="227317"/>
                  </a:lnTo>
                  <a:lnTo>
                    <a:pt x="728560" y="228066"/>
                  </a:lnTo>
                  <a:lnTo>
                    <a:pt x="726668" y="229196"/>
                  </a:lnTo>
                  <a:lnTo>
                    <a:pt x="747395" y="229196"/>
                  </a:lnTo>
                  <a:lnTo>
                    <a:pt x="750557" y="226174"/>
                  </a:lnTo>
                  <a:lnTo>
                    <a:pt x="753402" y="223532"/>
                  </a:lnTo>
                  <a:lnTo>
                    <a:pt x="758558" y="217855"/>
                  </a:lnTo>
                  <a:lnTo>
                    <a:pt x="760564" y="213702"/>
                  </a:lnTo>
                  <a:lnTo>
                    <a:pt x="762558" y="212928"/>
                  </a:lnTo>
                  <a:lnTo>
                    <a:pt x="765733" y="211048"/>
                  </a:lnTo>
                  <a:lnTo>
                    <a:pt x="767727" y="208026"/>
                  </a:lnTo>
                  <a:lnTo>
                    <a:pt x="770559" y="204241"/>
                  </a:lnTo>
                  <a:lnTo>
                    <a:pt x="778560" y="202336"/>
                  </a:lnTo>
                  <a:lnTo>
                    <a:pt x="782561" y="203492"/>
                  </a:lnTo>
                  <a:lnTo>
                    <a:pt x="784466" y="202336"/>
                  </a:lnTo>
                  <a:lnTo>
                    <a:pt x="785723" y="201587"/>
                  </a:lnTo>
                  <a:lnTo>
                    <a:pt x="788555" y="200456"/>
                  </a:lnTo>
                  <a:lnTo>
                    <a:pt x="792886" y="199694"/>
                  </a:lnTo>
                  <a:lnTo>
                    <a:pt x="796886" y="198564"/>
                  </a:lnTo>
                  <a:lnTo>
                    <a:pt x="807059" y="198564"/>
                  </a:lnTo>
                  <a:lnTo>
                    <a:pt x="809726" y="197815"/>
                  </a:lnTo>
                  <a:lnTo>
                    <a:pt x="811720" y="196672"/>
                  </a:lnTo>
                  <a:lnTo>
                    <a:pt x="813727" y="196672"/>
                  </a:lnTo>
                  <a:lnTo>
                    <a:pt x="815721" y="197815"/>
                  </a:lnTo>
                  <a:lnTo>
                    <a:pt x="827049" y="197815"/>
                  </a:lnTo>
                  <a:lnTo>
                    <a:pt x="828217" y="200456"/>
                  </a:lnTo>
                  <a:lnTo>
                    <a:pt x="830224" y="204241"/>
                  </a:lnTo>
                  <a:lnTo>
                    <a:pt x="833056" y="211048"/>
                  </a:lnTo>
                  <a:lnTo>
                    <a:pt x="834224" y="214833"/>
                  </a:lnTo>
                  <a:lnTo>
                    <a:pt x="836218" y="215963"/>
                  </a:lnTo>
                  <a:lnTo>
                    <a:pt x="841044" y="216725"/>
                  </a:lnTo>
                  <a:lnTo>
                    <a:pt x="847051" y="218605"/>
                  </a:lnTo>
                  <a:lnTo>
                    <a:pt x="856221" y="219748"/>
                  </a:lnTo>
                  <a:lnTo>
                    <a:pt x="858215" y="220497"/>
                  </a:lnTo>
                  <a:lnTo>
                    <a:pt x="859053" y="221627"/>
                  </a:lnTo>
                  <a:lnTo>
                    <a:pt x="861377" y="223532"/>
                  </a:lnTo>
                  <a:lnTo>
                    <a:pt x="865378" y="224294"/>
                  </a:lnTo>
                  <a:lnTo>
                    <a:pt x="870216" y="225425"/>
                  </a:lnTo>
                  <a:lnTo>
                    <a:pt x="871385" y="226174"/>
                  </a:lnTo>
                  <a:lnTo>
                    <a:pt x="869378" y="227317"/>
                  </a:lnTo>
                  <a:lnTo>
                    <a:pt x="864209" y="229196"/>
                  </a:lnTo>
                  <a:lnTo>
                    <a:pt x="861377" y="229958"/>
                  </a:lnTo>
                  <a:lnTo>
                    <a:pt x="861377" y="237528"/>
                  </a:lnTo>
                  <a:lnTo>
                    <a:pt x="864209" y="243192"/>
                  </a:lnTo>
                  <a:lnTo>
                    <a:pt x="868210" y="245097"/>
                  </a:lnTo>
                  <a:lnTo>
                    <a:pt x="872210" y="246227"/>
                  </a:lnTo>
                  <a:lnTo>
                    <a:pt x="875385" y="248119"/>
                  </a:lnTo>
                  <a:lnTo>
                    <a:pt x="879373" y="250761"/>
                  </a:lnTo>
                  <a:lnTo>
                    <a:pt x="881380" y="251891"/>
                  </a:lnTo>
                  <a:lnTo>
                    <a:pt x="884212" y="252641"/>
                  </a:lnTo>
                  <a:lnTo>
                    <a:pt x="886206" y="253784"/>
                  </a:lnTo>
                  <a:lnTo>
                    <a:pt x="889381" y="254546"/>
                  </a:lnTo>
                  <a:lnTo>
                    <a:pt x="891374" y="255689"/>
                  </a:lnTo>
                  <a:lnTo>
                    <a:pt x="896543" y="255689"/>
                  </a:lnTo>
                  <a:lnTo>
                    <a:pt x="898537" y="256819"/>
                  </a:lnTo>
                  <a:lnTo>
                    <a:pt x="901382" y="257568"/>
                  </a:lnTo>
                  <a:lnTo>
                    <a:pt x="903376" y="259461"/>
                  </a:lnTo>
                  <a:lnTo>
                    <a:pt x="906538" y="260591"/>
                  </a:lnTo>
                  <a:lnTo>
                    <a:pt x="908545" y="261353"/>
                  </a:lnTo>
                  <a:lnTo>
                    <a:pt x="910539" y="260591"/>
                  </a:lnTo>
                  <a:lnTo>
                    <a:pt x="912545" y="259461"/>
                  </a:lnTo>
                  <a:lnTo>
                    <a:pt x="915377" y="258699"/>
                  </a:lnTo>
                  <a:lnTo>
                    <a:pt x="917371" y="255689"/>
                  </a:lnTo>
                  <a:lnTo>
                    <a:pt x="918540" y="254546"/>
                  </a:lnTo>
                  <a:lnTo>
                    <a:pt x="922540" y="250761"/>
                  </a:lnTo>
                  <a:lnTo>
                    <a:pt x="926541" y="246227"/>
                  </a:lnTo>
                  <a:lnTo>
                    <a:pt x="927366" y="243192"/>
                  </a:lnTo>
                  <a:lnTo>
                    <a:pt x="928535" y="242430"/>
                  </a:lnTo>
                  <a:lnTo>
                    <a:pt x="930541" y="242430"/>
                  </a:lnTo>
                  <a:lnTo>
                    <a:pt x="935875" y="244335"/>
                  </a:lnTo>
                  <a:lnTo>
                    <a:pt x="939876" y="245097"/>
                  </a:lnTo>
                  <a:lnTo>
                    <a:pt x="941870" y="246227"/>
                  </a:lnTo>
                  <a:lnTo>
                    <a:pt x="945870" y="245097"/>
                  </a:lnTo>
                  <a:lnTo>
                    <a:pt x="950696" y="243192"/>
                  </a:lnTo>
                  <a:lnTo>
                    <a:pt x="953871" y="242430"/>
                  </a:lnTo>
                  <a:lnTo>
                    <a:pt x="956703" y="242430"/>
                  </a:lnTo>
                  <a:lnTo>
                    <a:pt x="958697" y="243192"/>
                  </a:lnTo>
                  <a:lnTo>
                    <a:pt x="958697" y="250761"/>
                  </a:lnTo>
                  <a:lnTo>
                    <a:pt x="958697" y="252641"/>
                  </a:lnTo>
                  <a:lnTo>
                    <a:pt x="958697" y="258699"/>
                  </a:lnTo>
                  <a:lnTo>
                    <a:pt x="960704" y="259461"/>
                  </a:lnTo>
                  <a:lnTo>
                    <a:pt x="967028" y="261353"/>
                  </a:lnTo>
                  <a:lnTo>
                    <a:pt x="971029" y="262483"/>
                  </a:lnTo>
                  <a:lnTo>
                    <a:pt x="985862" y="262483"/>
                  </a:lnTo>
                  <a:lnTo>
                    <a:pt x="989863" y="26135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1602021" y="3038382"/>
              <a:ext cx="5253355" cy="2687320"/>
            </a:xfrm>
            <a:custGeom>
              <a:avLst/>
              <a:gdLst/>
              <a:ahLst/>
              <a:cxnLst/>
              <a:rect l="l" t="t" r="r" b="b"/>
              <a:pathLst>
                <a:path w="5253355" h="2687320">
                  <a:moveTo>
                    <a:pt x="4950287" y="110146"/>
                  </a:moveTo>
                  <a:lnTo>
                    <a:pt x="4955119" y="112035"/>
                  </a:lnTo>
                  <a:lnTo>
                    <a:pt x="4967118" y="112035"/>
                  </a:lnTo>
                  <a:lnTo>
                    <a:pt x="4976283" y="111248"/>
                  </a:lnTo>
                  <a:lnTo>
                    <a:pt x="4982282" y="111248"/>
                  </a:lnTo>
                  <a:lnTo>
                    <a:pt x="4984282" y="112035"/>
                  </a:lnTo>
                  <a:lnTo>
                    <a:pt x="4988281" y="115024"/>
                  </a:lnTo>
                  <a:lnTo>
                    <a:pt x="4987448" y="116913"/>
                  </a:lnTo>
                  <a:lnTo>
                    <a:pt x="4984282" y="121476"/>
                  </a:lnTo>
                  <a:lnTo>
                    <a:pt x="4985448" y="123364"/>
                  </a:lnTo>
                  <a:lnTo>
                    <a:pt x="4987448" y="125252"/>
                  </a:lnTo>
                  <a:lnTo>
                    <a:pt x="4994281" y="126354"/>
                  </a:lnTo>
                  <a:lnTo>
                    <a:pt x="4998280" y="126354"/>
                  </a:lnTo>
                  <a:lnTo>
                    <a:pt x="5002280" y="126354"/>
                  </a:lnTo>
                  <a:lnTo>
                    <a:pt x="4999447" y="128242"/>
                  </a:lnTo>
                  <a:lnTo>
                    <a:pt x="4997447" y="131232"/>
                  </a:lnTo>
                  <a:lnTo>
                    <a:pt x="4995447" y="133907"/>
                  </a:lnTo>
                  <a:lnTo>
                    <a:pt x="4993447" y="133907"/>
                  </a:lnTo>
                  <a:lnTo>
                    <a:pt x="4992281" y="133907"/>
                  </a:lnTo>
                  <a:lnTo>
                    <a:pt x="4990281" y="133120"/>
                  </a:lnTo>
                  <a:lnTo>
                    <a:pt x="4990281" y="131232"/>
                  </a:lnTo>
                  <a:lnTo>
                    <a:pt x="4991448" y="128242"/>
                  </a:lnTo>
                  <a:lnTo>
                    <a:pt x="4990281" y="126354"/>
                  </a:lnTo>
                  <a:lnTo>
                    <a:pt x="4985448" y="125252"/>
                  </a:lnTo>
                  <a:lnTo>
                    <a:pt x="4983449" y="124465"/>
                  </a:lnTo>
                  <a:lnTo>
                    <a:pt x="4982282" y="121476"/>
                  </a:lnTo>
                  <a:lnTo>
                    <a:pt x="4983449" y="118801"/>
                  </a:lnTo>
                  <a:lnTo>
                    <a:pt x="4985448" y="115811"/>
                  </a:lnTo>
                  <a:lnTo>
                    <a:pt x="4986282" y="115024"/>
                  </a:lnTo>
                  <a:lnTo>
                    <a:pt x="4984282" y="113136"/>
                  </a:lnTo>
                  <a:lnTo>
                    <a:pt x="4981449" y="112035"/>
                  </a:lnTo>
                  <a:lnTo>
                    <a:pt x="4977450" y="112035"/>
                  </a:lnTo>
                  <a:lnTo>
                    <a:pt x="4967118" y="113923"/>
                  </a:lnTo>
                  <a:lnTo>
                    <a:pt x="4953120" y="113136"/>
                  </a:lnTo>
                  <a:lnTo>
                    <a:pt x="4949120" y="112035"/>
                  </a:lnTo>
                  <a:lnTo>
                    <a:pt x="4946287" y="110146"/>
                  </a:lnTo>
                  <a:lnTo>
                    <a:pt x="4944287" y="107471"/>
                  </a:lnTo>
                  <a:lnTo>
                    <a:pt x="4943121" y="104324"/>
                  </a:lnTo>
                  <a:lnTo>
                    <a:pt x="4944287" y="98660"/>
                  </a:lnTo>
                  <a:lnTo>
                    <a:pt x="4943121" y="98660"/>
                  </a:lnTo>
                  <a:lnTo>
                    <a:pt x="4941121" y="98660"/>
                  </a:lnTo>
                  <a:lnTo>
                    <a:pt x="4936289" y="99918"/>
                  </a:lnTo>
                  <a:lnTo>
                    <a:pt x="4933956" y="99918"/>
                  </a:lnTo>
                  <a:lnTo>
                    <a:pt x="4931123" y="98660"/>
                  </a:lnTo>
                  <a:lnTo>
                    <a:pt x="4923957" y="98030"/>
                  </a:lnTo>
                  <a:lnTo>
                    <a:pt x="4921124" y="98660"/>
                  </a:lnTo>
                  <a:lnTo>
                    <a:pt x="4921124" y="101807"/>
                  </a:lnTo>
                  <a:lnTo>
                    <a:pt x="4921957" y="105583"/>
                  </a:lnTo>
                  <a:lnTo>
                    <a:pt x="4921124" y="110146"/>
                  </a:lnTo>
                  <a:lnTo>
                    <a:pt x="4917125" y="113136"/>
                  </a:lnTo>
                  <a:lnTo>
                    <a:pt x="4913125" y="115024"/>
                  </a:lnTo>
                  <a:lnTo>
                    <a:pt x="4905959" y="115024"/>
                  </a:lnTo>
                  <a:lnTo>
                    <a:pt x="4903126" y="112035"/>
                  </a:lnTo>
                  <a:lnTo>
                    <a:pt x="4895961" y="107471"/>
                  </a:lnTo>
                  <a:lnTo>
                    <a:pt x="4892628" y="106213"/>
                  </a:lnTo>
                  <a:lnTo>
                    <a:pt x="4888628" y="106213"/>
                  </a:lnTo>
                  <a:lnTo>
                    <a:pt x="4885962" y="109360"/>
                  </a:lnTo>
                  <a:lnTo>
                    <a:pt x="4884629" y="111248"/>
                  </a:lnTo>
                  <a:lnTo>
                    <a:pt x="4884629" y="116913"/>
                  </a:lnTo>
                  <a:lnTo>
                    <a:pt x="4882629" y="119587"/>
                  </a:lnTo>
                  <a:lnTo>
                    <a:pt x="4878630" y="122577"/>
                  </a:lnTo>
                  <a:lnTo>
                    <a:pt x="4874630" y="123364"/>
                  </a:lnTo>
                  <a:lnTo>
                    <a:pt x="4873797" y="125252"/>
                  </a:lnTo>
                  <a:lnTo>
                    <a:pt x="4875797" y="130130"/>
                  </a:lnTo>
                  <a:lnTo>
                    <a:pt x="4875797" y="133120"/>
                  </a:lnTo>
                  <a:lnTo>
                    <a:pt x="4873797" y="135008"/>
                  </a:lnTo>
                  <a:lnTo>
                    <a:pt x="4868631" y="133120"/>
                  </a:lnTo>
                  <a:lnTo>
                    <a:pt x="4861466" y="128242"/>
                  </a:lnTo>
                  <a:lnTo>
                    <a:pt x="4858633" y="128242"/>
                  </a:lnTo>
                  <a:lnTo>
                    <a:pt x="4854633" y="131232"/>
                  </a:lnTo>
                  <a:lnTo>
                    <a:pt x="4855466" y="133120"/>
                  </a:lnTo>
                  <a:lnTo>
                    <a:pt x="4858633" y="140673"/>
                  </a:lnTo>
                  <a:lnTo>
                    <a:pt x="4862632" y="146337"/>
                  </a:lnTo>
                  <a:lnTo>
                    <a:pt x="4865465" y="147124"/>
                  </a:lnTo>
                  <a:lnTo>
                    <a:pt x="4870631" y="147124"/>
                  </a:lnTo>
                  <a:lnTo>
                    <a:pt x="4874630" y="149012"/>
                  </a:lnTo>
                  <a:lnTo>
                    <a:pt x="4875797" y="150901"/>
                  </a:lnTo>
                  <a:lnTo>
                    <a:pt x="4874630" y="152789"/>
                  </a:lnTo>
                  <a:lnTo>
                    <a:pt x="4870631" y="156565"/>
                  </a:lnTo>
                  <a:lnTo>
                    <a:pt x="4865465" y="160342"/>
                  </a:lnTo>
                  <a:lnTo>
                    <a:pt x="4861466" y="161443"/>
                  </a:lnTo>
                  <a:lnTo>
                    <a:pt x="4853467" y="157667"/>
                  </a:lnTo>
                  <a:lnTo>
                    <a:pt x="4850634" y="157667"/>
                  </a:lnTo>
                  <a:lnTo>
                    <a:pt x="4847467" y="157667"/>
                  </a:lnTo>
                  <a:lnTo>
                    <a:pt x="4846634" y="158454"/>
                  </a:lnTo>
                  <a:lnTo>
                    <a:pt x="4846634" y="161443"/>
                  </a:lnTo>
                  <a:lnTo>
                    <a:pt x="4849467" y="166006"/>
                  </a:lnTo>
                  <a:lnTo>
                    <a:pt x="4856633" y="172143"/>
                  </a:lnTo>
                  <a:lnTo>
                    <a:pt x="4867798" y="178595"/>
                  </a:lnTo>
                  <a:lnTo>
                    <a:pt x="4870631" y="181584"/>
                  </a:lnTo>
                  <a:lnTo>
                    <a:pt x="4873797" y="185361"/>
                  </a:lnTo>
                  <a:lnTo>
                    <a:pt x="4873797" y="188036"/>
                  </a:lnTo>
                  <a:lnTo>
                    <a:pt x="4871797" y="189924"/>
                  </a:lnTo>
                  <a:lnTo>
                    <a:pt x="4864632" y="188036"/>
                  </a:lnTo>
                  <a:lnTo>
                    <a:pt x="4860632" y="185361"/>
                  </a:lnTo>
                  <a:lnTo>
                    <a:pt x="4855466" y="185361"/>
                  </a:lnTo>
                  <a:lnTo>
                    <a:pt x="4854633" y="188036"/>
                  </a:lnTo>
                  <a:lnTo>
                    <a:pt x="4855466" y="189924"/>
                  </a:lnTo>
                  <a:lnTo>
                    <a:pt x="4855466" y="193701"/>
                  </a:lnTo>
                  <a:lnTo>
                    <a:pt x="4856633" y="196690"/>
                  </a:lnTo>
                  <a:lnTo>
                    <a:pt x="4855466" y="198578"/>
                  </a:lnTo>
                  <a:lnTo>
                    <a:pt x="4851467" y="198578"/>
                  </a:lnTo>
                  <a:lnTo>
                    <a:pt x="4846634" y="196690"/>
                  </a:lnTo>
                  <a:lnTo>
                    <a:pt x="4844634" y="197477"/>
                  </a:lnTo>
                  <a:lnTo>
                    <a:pt x="4843468" y="198578"/>
                  </a:lnTo>
                  <a:lnTo>
                    <a:pt x="4845468" y="201253"/>
                  </a:lnTo>
                  <a:lnTo>
                    <a:pt x="4849467" y="204243"/>
                  </a:lnTo>
                  <a:lnTo>
                    <a:pt x="4853467" y="208020"/>
                  </a:lnTo>
                  <a:lnTo>
                    <a:pt x="4854633" y="208806"/>
                  </a:lnTo>
                  <a:lnTo>
                    <a:pt x="4855466" y="210695"/>
                  </a:lnTo>
                  <a:lnTo>
                    <a:pt x="4856633" y="212898"/>
                  </a:lnTo>
                  <a:lnTo>
                    <a:pt x="4855466" y="213684"/>
                  </a:lnTo>
                  <a:lnTo>
                    <a:pt x="4852633" y="217461"/>
                  </a:lnTo>
                  <a:lnTo>
                    <a:pt x="4847467" y="220450"/>
                  </a:lnTo>
                  <a:lnTo>
                    <a:pt x="4843468" y="222339"/>
                  </a:lnTo>
                  <a:lnTo>
                    <a:pt x="4841468" y="222339"/>
                  </a:lnTo>
                  <a:lnTo>
                    <a:pt x="4839469" y="222339"/>
                  </a:lnTo>
                  <a:lnTo>
                    <a:pt x="4837469" y="221237"/>
                  </a:lnTo>
                  <a:lnTo>
                    <a:pt x="4835469" y="220450"/>
                  </a:lnTo>
                  <a:lnTo>
                    <a:pt x="4834636" y="219349"/>
                  </a:lnTo>
                  <a:lnTo>
                    <a:pt x="4833469" y="218562"/>
                  </a:lnTo>
                  <a:lnTo>
                    <a:pt x="4831470" y="220450"/>
                  </a:lnTo>
                  <a:lnTo>
                    <a:pt x="4831470" y="222339"/>
                  </a:lnTo>
                  <a:lnTo>
                    <a:pt x="4833469" y="225014"/>
                  </a:lnTo>
                  <a:lnTo>
                    <a:pt x="4835469" y="226115"/>
                  </a:lnTo>
                  <a:lnTo>
                    <a:pt x="4838635" y="228003"/>
                  </a:lnTo>
                  <a:lnTo>
                    <a:pt x="4842635" y="228790"/>
                  </a:lnTo>
                  <a:lnTo>
                    <a:pt x="4846634" y="228790"/>
                  </a:lnTo>
                  <a:lnTo>
                    <a:pt x="4847467" y="228003"/>
                  </a:lnTo>
                  <a:lnTo>
                    <a:pt x="4849467" y="226902"/>
                  </a:lnTo>
                  <a:lnTo>
                    <a:pt x="4851467" y="228003"/>
                  </a:lnTo>
                  <a:lnTo>
                    <a:pt x="4852633" y="230678"/>
                  </a:lnTo>
                  <a:lnTo>
                    <a:pt x="4854633" y="232567"/>
                  </a:lnTo>
                  <a:lnTo>
                    <a:pt x="4856633" y="234455"/>
                  </a:lnTo>
                  <a:lnTo>
                    <a:pt x="4859466" y="233825"/>
                  </a:lnTo>
                  <a:lnTo>
                    <a:pt x="4860632" y="233825"/>
                  </a:lnTo>
                  <a:lnTo>
                    <a:pt x="4862632" y="232567"/>
                  </a:lnTo>
                  <a:lnTo>
                    <a:pt x="4865465" y="235714"/>
                  </a:lnTo>
                  <a:lnTo>
                    <a:pt x="4865465" y="237602"/>
                  </a:lnTo>
                  <a:lnTo>
                    <a:pt x="4863465" y="238231"/>
                  </a:lnTo>
                  <a:lnTo>
                    <a:pt x="4860632" y="241378"/>
                  </a:lnTo>
                  <a:lnTo>
                    <a:pt x="4856633" y="243267"/>
                  </a:lnTo>
                  <a:lnTo>
                    <a:pt x="4855466" y="245155"/>
                  </a:lnTo>
                  <a:lnTo>
                    <a:pt x="4858633" y="247672"/>
                  </a:lnTo>
                  <a:lnTo>
                    <a:pt x="4860632" y="251449"/>
                  </a:lnTo>
                  <a:lnTo>
                    <a:pt x="4860632" y="255697"/>
                  </a:lnTo>
                  <a:lnTo>
                    <a:pt x="4860632" y="257586"/>
                  </a:lnTo>
                  <a:lnTo>
                    <a:pt x="4859466" y="258372"/>
                  </a:lnTo>
                  <a:lnTo>
                    <a:pt x="4853467" y="259474"/>
                  </a:lnTo>
                  <a:lnTo>
                    <a:pt x="4848634" y="258372"/>
                  </a:lnTo>
                  <a:lnTo>
                    <a:pt x="4838635" y="254596"/>
                  </a:lnTo>
                  <a:lnTo>
                    <a:pt x="4833469" y="251449"/>
                  </a:lnTo>
                  <a:lnTo>
                    <a:pt x="4830303" y="250819"/>
                  </a:lnTo>
                  <a:lnTo>
                    <a:pt x="4828303" y="252708"/>
                  </a:lnTo>
                  <a:lnTo>
                    <a:pt x="4830303" y="257586"/>
                  </a:lnTo>
                  <a:lnTo>
                    <a:pt x="4831470" y="262149"/>
                  </a:lnTo>
                  <a:lnTo>
                    <a:pt x="4828303" y="265925"/>
                  </a:lnTo>
                  <a:lnTo>
                    <a:pt x="4824304" y="267027"/>
                  </a:lnTo>
                  <a:lnTo>
                    <a:pt x="4817472" y="267814"/>
                  </a:lnTo>
                  <a:lnTo>
                    <a:pt x="4815472" y="269702"/>
                  </a:lnTo>
                  <a:lnTo>
                    <a:pt x="4811472" y="273478"/>
                  </a:lnTo>
                  <a:lnTo>
                    <a:pt x="4806306" y="276468"/>
                  </a:lnTo>
                  <a:lnTo>
                    <a:pt x="4803473" y="275366"/>
                  </a:lnTo>
                  <a:lnTo>
                    <a:pt x="4797474" y="275366"/>
                  </a:lnTo>
                  <a:lnTo>
                    <a:pt x="4796308" y="277255"/>
                  </a:lnTo>
                  <a:lnTo>
                    <a:pt x="4794975" y="279143"/>
                  </a:lnTo>
                  <a:lnTo>
                    <a:pt x="4794308" y="284021"/>
                  </a:lnTo>
                  <a:lnTo>
                    <a:pt x="4796308" y="286696"/>
                  </a:lnTo>
                  <a:lnTo>
                    <a:pt x="4799474" y="289686"/>
                  </a:lnTo>
                  <a:lnTo>
                    <a:pt x="4800307" y="293462"/>
                  </a:lnTo>
                  <a:lnTo>
                    <a:pt x="4799474" y="296609"/>
                  </a:lnTo>
                  <a:lnTo>
                    <a:pt x="4796308" y="298497"/>
                  </a:lnTo>
                  <a:lnTo>
                    <a:pt x="4788975" y="300386"/>
                  </a:lnTo>
                  <a:lnTo>
                    <a:pt x="4784309" y="301015"/>
                  </a:lnTo>
                  <a:lnTo>
                    <a:pt x="4778977" y="299127"/>
                  </a:lnTo>
                  <a:lnTo>
                    <a:pt x="4772978" y="295350"/>
                  </a:lnTo>
                  <a:lnTo>
                    <a:pt x="4768312" y="292361"/>
                  </a:lnTo>
                  <a:lnTo>
                    <a:pt x="4762979" y="290472"/>
                  </a:lnTo>
                  <a:lnTo>
                    <a:pt x="4760979" y="288584"/>
                  </a:lnTo>
                  <a:lnTo>
                    <a:pt x="4758980" y="287797"/>
                  </a:lnTo>
                  <a:lnTo>
                    <a:pt x="4754980" y="284021"/>
                  </a:lnTo>
                  <a:lnTo>
                    <a:pt x="4751814" y="282133"/>
                  </a:lnTo>
                  <a:lnTo>
                    <a:pt x="4749814" y="284021"/>
                  </a:lnTo>
                  <a:lnTo>
                    <a:pt x="4747814" y="284808"/>
                  </a:lnTo>
                  <a:lnTo>
                    <a:pt x="4747814" y="289686"/>
                  </a:lnTo>
                  <a:lnTo>
                    <a:pt x="4751814" y="291574"/>
                  </a:lnTo>
                  <a:lnTo>
                    <a:pt x="4755813" y="296609"/>
                  </a:lnTo>
                  <a:lnTo>
                    <a:pt x="4761813" y="304162"/>
                  </a:lnTo>
                  <a:lnTo>
                    <a:pt x="4764979" y="304791"/>
                  </a:lnTo>
                  <a:lnTo>
                    <a:pt x="4770311" y="306050"/>
                  </a:lnTo>
                  <a:lnTo>
                    <a:pt x="4772978" y="308568"/>
                  </a:lnTo>
                  <a:lnTo>
                    <a:pt x="4772978" y="315491"/>
                  </a:lnTo>
                  <a:lnTo>
                    <a:pt x="4776311" y="318166"/>
                  </a:lnTo>
                  <a:lnTo>
                    <a:pt x="4780310" y="320055"/>
                  </a:lnTo>
                  <a:lnTo>
                    <a:pt x="4780977" y="323044"/>
                  </a:lnTo>
                  <a:lnTo>
                    <a:pt x="4780310" y="324932"/>
                  </a:lnTo>
                  <a:lnTo>
                    <a:pt x="4778310" y="326821"/>
                  </a:lnTo>
                  <a:lnTo>
                    <a:pt x="4774311" y="327607"/>
                  </a:lnTo>
                  <a:lnTo>
                    <a:pt x="4772311" y="326821"/>
                  </a:lnTo>
                  <a:lnTo>
                    <a:pt x="4768978" y="326821"/>
                  </a:lnTo>
                  <a:lnTo>
                    <a:pt x="4766312" y="325719"/>
                  </a:lnTo>
                  <a:lnTo>
                    <a:pt x="4761813" y="327607"/>
                  </a:lnTo>
                  <a:lnTo>
                    <a:pt x="4760979" y="329496"/>
                  </a:lnTo>
                  <a:lnTo>
                    <a:pt x="4761813" y="333272"/>
                  </a:lnTo>
                  <a:lnTo>
                    <a:pt x="4761813" y="339252"/>
                  </a:lnTo>
                  <a:lnTo>
                    <a:pt x="4760979" y="343815"/>
                  </a:lnTo>
                  <a:lnTo>
                    <a:pt x="4759813" y="347591"/>
                  </a:lnTo>
                  <a:lnTo>
                    <a:pt x="4754980" y="351368"/>
                  </a:lnTo>
                  <a:lnTo>
                    <a:pt x="4744982" y="352469"/>
                  </a:lnTo>
                  <a:lnTo>
                    <a:pt x="4740982" y="352469"/>
                  </a:lnTo>
                  <a:lnTo>
                    <a:pt x="4737816" y="351368"/>
                  </a:lnTo>
                  <a:lnTo>
                    <a:pt x="4735816" y="350581"/>
                  </a:lnTo>
                  <a:lnTo>
                    <a:pt x="4733816" y="349479"/>
                  </a:lnTo>
                  <a:lnTo>
                    <a:pt x="4732983" y="350581"/>
                  </a:lnTo>
                  <a:lnTo>
                    <a:pt x="4729817" y="353256"/>
                  </a:lnTo>
                  <a:lnTo>
                    <a:pt x="4729817" y="357032"/>
                  </a:lnTo>
                  <a:lnTo>
                    <a:pt x="4730983" y="360809"/>
                  </a:lnTo>
                  <a:lnTo>
                    <a:pt x="4732983" y="362697"/>
                  </a:lnTo>
                  <a:lnTo>
                    <a:pt x="4735816" y="362697"/>
                  </a:lnTo>
                  <a:lnTo>
                    <a:pt x="4736983" y="360809"/>
                  </a:lnTo>
                  <a:lnTo>
                    <a:pt x="4738982" y="358921"/>
                  </a:lnTo>
                  <a:lnTo>
                    <a:pt x="4741815" y="358921"/>
                  </a:lnTo>
                  <a:lnTo>
                    <a:pt x="4746981" y="360809"/>
                  </a:lnTo>
                  <a:lnTo>
                    <a:pt x="4749814" y="362697"/>
                  </a:lnTo>
                  <a:lnTo>
                    <a:pt x="4750981" y="367575"/>
                  </a:lnTo>
                  <a:lnTo>
                    <a:pt x="4747814" y="374026"/>
                  </a:lnTo>
                  <a:lnTo>
                    <a:pt x="4746981" y="376387"/>
                  </a:lnTo>
                  <a:lnTo>
                    <a:pt x="4744982" y="378275"/>
                  </a:lnTo>
                  <a:lnTo>
                    <a:pt x="4741815" y="379062"/>
                  </a:lnTo>
                  <a:lnTo>
                    <a:pt x="4738982" y="380163"/>
                  </a:lnTo>
                  <a:lnTo>
                    <a:pt x="4732983" y="382051"/>
                  </a:lnTo>
                  <a:lnTo>
                    <a:pt x="4730983" y="383940"/>
                  </a:lnTo>
                  <a:lnTo>
                    <a:pt x="4730983" y="385828"/>
                  </a:lnTo>
                  <a:lnTo>
                    <a:pt x="4732983" y="388503"/>
                  </a:lnTo>
                  <a:lnTo>
                    <a:pt x="4739816" y="394168"/>
                  </a:lnTo>
                  <a:lnTo>
                    <a:pt x="4747814" y="397157"/>
                  </a:lnTo>
                  <a:lnTo>
                    <a:pt x="4751814" y="399046"/>
                  </a:lnTo>
                  <a:lnTo>
                    <a:pt x="4752980" y="401721"/>
                  </a:lnTo>
                  <a:lnTo>
                    <a:pt x="4751814" y="404710"/>
                  </a:lnTo>
                  <a:lnTo>
                    <a:pt x="4747814" y="406598"/>
                  </a:lnTo>
                  <a:lnTo>
                    <a:pt x="4746981" y="407385"/>
                  </a:lnTo>
                  <a:lnTo>
                    <a:pt x="4745815" y="411162"/>
                  </a:lnTo>
                  <a:lnTo>
                    <a:pt x="4746981" y="416040"/>
                  </a:lnTo>
                  <a:lnTo>
                    <a:pt x="4751814" y="419029"/>
                  </a:lnTo>
                  <a:lnTo>
                    <a:pt x="4756980" y="422806"/>
                  </a:lnTo>
                  <a:lnTo>
                    <a:pt x="4764312" y="429257"/>
                  </a:lnTo>
                  <a:lnTo>
                    <a:pt x="4774311" y="433034"/>
                  </a:lnTo>
                  <a:lnTo>
                    <a:pt x="4780310" y="434135"/>
                  </a:lnTo>
                  <a:lnTo>
                    <a:pt x="4784976" y="434922"/>
                  </a:lnTo>
                  <a:lnTo>
                    <a:pt x="4790309" y="437912"/>
                  </a:lnTo>
                  <a:lnTo>
                    <a:pt x="4798308" y="437912"/>
                  </a:lnTo>
                  <a:lnTo>
                    <a:pt x="4802307" y="434135"/>
                  </a:lnTo>
                  <a:lnTo>
                    <a:pt x="4803473" y="429257"/>
                  </a:lnTo>
                  <a:lnTo>
                    <a:pt x="4807473" y="424694"/>
                  </a:lnTo>
                  <a:lnTo>
                    <a:pt x="4816305" y="419816"/>
                  </a:lnTo>
                  <a:lnTo>
                    <a:pt x="4825470" y="417928"/>
                  </a:lnTo>
                  <a:lnTo>
                    <a:pt x="4830303" y="419029"/>
                  </a:lnTo>
                  <a:lnTo>
                    <a:pt x="4834636" y="424694"/>
                  </a:lnTo>
                  <a:lnTo>
                    <a:pt x="4835469" y="429257"/>
                  </a:lnTo>
                  <a:lnTo>
                    <a:pt x="4835469" y="434135"/>
                  </a:lnTo>
                  <a:lnTo>
                    <a:pt x="4834636" y="437912"/>
                  </a:lnTo>
                  <a:lnTo>
                    <a:pt x="4833469" y="445622"/>
                  </a:lnTo>
                  <a:lnTo>
                    <a:pt x="4834636" y="451287"/>
                  </a:lnTo>
                  <a:lnTo>
                    <a:pt x="4837469" y="453175"/>
                  </a:lnTo>
                  <a:lnTo>
                    <a:pt x="4839469" y="455692"/>
                  </a:lnTo>
                  <a:lnTo>
                    <a:pt x="4836636" y="453804"/>
                  </a:lnTo>
                  <a:lnTo>
                    <a:pt x="4831470" y="450028"/>
                  </a:lnTo>
                  <a:lnTo>
                    <a:pt x="4829470" y="445622"/>
                  </a:lnTo>
                  <a:lnTo>
                    <a:pt x="4830303" y="438698"/>
                  </a:lnTo>
                  <a:lnTo>
                    <a:pt x="4832636" y="431145"/>
                  </a:lnTo>
                  <a:lnTo>
                    <a:pt x="4831470" y="424694"/>
                  </a:lnTo>
                  <a:lnTo>
                    <a:pt x="4826304" y="419816"/>
                  </a:lnTo>
                  <a:lnTo>
                    <a:pt x="4818305" y="419816"/>
                  </a:lnTo>
                  <a:lnTo>
                    <a:pt x="4810306" y="424694"/>
                  </a:lnTo>
                  <a:lnTo>
                    <a:pt x="4805473" y="430359"/>
                  </a:lnTo>
                  <a:lnTo>
                    <a:pt x="4802307" y="436810"/>
                  </a:lnTo>
                  <a:lnTo>
                    <a:pt x="4799474" y="439957"/>
                  </a:lnTo>
                  <a:lnTo>
                    <a:pt x="4797474" y="439957"/>
                  </a:lnTo>
                  <a:lnTo>
                    <a:pt x="4792975" y="439957"/>
                  </a:lnTo>
                  <a:lnTo>
                    <a:pt x="4788975" y="438698"/>
                  </a:lnTo>
                  <a:lnTo>
                    <a:pt x="4782976" y="436810"/>
                  </a:lnTo>
                  <a:lnTo>
                    <a:pt x="4774977" y="434922"/>
                  </a:lnTo>
                  <a:lnTo>
                    <a:pt x="4742982" y="410375"/>
                  </a:lnTo>
                  <a:lnTo>
                    <a:pt x="4740982" y="407385"/>
                  </a:lnTo>
                  <a:lnTo>
                    <a:pt x="4738982" y="406598"/>
                  </a:lnTo>
                  <a:lnTo>
                    <a:pt x="4734983" y="406598"/>
                  </a:lnTo>
                  <a:lnTo>
                    <a:pt x="4730983" y="408487"/>
                  </a:lnTo>
                  <a:lnTo>
                    <a:pt x="4725817" y="413050"/>
                  </a:lnTo>
                  <a:lnTo>
                    <a:pt x="4720652" y="417928"/>
                  </a:lnTo>
                  <a:lnTo>
                    <a:pt x="4718652" y="422806"/>
                  </a:lnTo>
                  <a:lnTo>
                    <a:pt x="4714652" y="426582"/>
                  </a:lnTo>
                  <a:lnTo>
                    <a:pt x="4708653" y="434135"/>
                  </a:lnTo>
                  <a:lnTo>
                    <a:pt x="4704654" y="438698"/>
                  </a:lnTo>
                  <a:lnTo>
                    <a:pt x="4705820" y="442475"/>
                  </a:lnTo>
                  <a:lnTo>
                    <a:pt x="4709820" y="448139"/>
                  </a:lnTo>
                  <a:lnTo>
                    <a:pt x="4714652" y="451916"/>
                  </a:lnTo>
                  <a:lnTo>
                    <a:pt x="4716652" y="453175"/>
                  </a:lnTo>
                  <a:lnTo>
                    <a:pt x="4719818" y="455692"/>
                  </a:lnTo>
                  <a:lnTo>
                    <a:pt x="4720652" y="458839"/>
                  </a:lnTo>
                  <a:lnTo>
                    <a:pt x="4719818" y="461829"/>
                  </a:lnTo>
                  <a:lnTo>
                    <a:pt x="4714652" y="463717"/>
                  </a:lnTo>
                  <a:lnTo>
                    <a:pt x="4708653" y="465606"/>
                  </a:lnTo>
                  <a:lnTo>
                    <a:pt x="4704654" y="466392"/>
                  </a:lnTo>
                  <a:lnTo>
                    <a:pt x="4701821" y="469382"/>
                  </a:lnTo>
                  <a:lnTo>
                    <a:pt x="4701821" y="472057"/>
                  </a:lnTo>
                  <a:lnTo>
                    <a:pt x="4702654" y="477722"/>
                  </a:lnTo>
                  <a:lnTo>
                    <a:pt x="4705820" y="482600"/>
                  </a:lnTo>
                  <a:lnTo>
                    <a:pt x="4707820" y="484488"/>
                  </a:lnTo>
                  <a:lnTo>
                    <a:pt x="4711819" y="484488"/>
                  </a:lnTo>
                  <a:lnTo>
                    <a:pt x="4713819" y="484488"/>
                  </a:lnTo>
                  <a:lnTo>
                    <a:pt x="4729817" y="489051"/>
                  </a:lnTo>
                  <a:lnTo>
                    <a:pt x="4748981" y="494716"/>
                  </a:lnTo>
                  <a:lnTo>
                    <a:pt x="4752980" y="496604"/>
                  </a:lnTo>
                  <a:lnTo>
                    <a:pt x="4759813" y="497706"/>
                  </a:lnTo>
                  <a:lnTo>
                    <a:pt x="4766978" y="499594"/>
                  </a:lnTo>
                  <a:lnTo>
                    <a:pt x="4768978" y="501482"/>
                  </a:lnTo>
                  <a:lnTo>
                    <a:pt x="4770978" y="504629"/>
                  </a:lnTo>
                  <a:lnTo>
                    <a:pt x="4772311" y="507147"/>
                  </a:lnTo>
                  <a:lnTo>
                    <a:pt x="4770978" y="512811"/>
                  </a:lnTo>
                  <a:lnTo>
                    <a:pt x="4770311" y="516588"/>
                  </a:lnTo>
                  <a:lnTo>
                    <a:pt x="4768978" y="519735"/>
                  </a:lnTo>
                  <a:lnTo>
                    <a:pt x="4768978" y="524298"/>
                  </a:lnTo>
                  <a:lnTo>
                    <a:pt x="4770311" y="528075"/>
                  </a:lnTo>
                  <a:lnTo>
                    <a:pt x="4770978" y="532952"/>
                  </a:lnTo>
                  <a:lnTo>
                    <a:pt x="4774977" y="538617"/>
                  </a:lnTo>
                  <a:lnTo>
                    <a:pt x="4776311" y="544282"/>
                  </a:lnTo>
                  <a:lnTo>
                    <a:pt x="4778310" y="551048"/>
                  </a:lnTo>
                  <a:lnTo>
                    <a:pt x="4780977" y="552936"/>
                  </a:lnTo>
                  <a:lnTo>
                    <a:pt x="4782976" y="555611"/>
                  </a:lnTo>
                  <a:lnTo>
                    <a:pt x="4782976" y="558601"/>
                  </a:lnTo>
                  <a:lnTo>
                    <a:pt x="4780310" y="564266"/>
                  </a:lnTo>
                  <a:lnTo>
                    <a:pt x="4776977" y="573707"/>
                  </a:lnTo>
                  <a:lnTo>
                    <a:pt x="4774311" y="580630"/>
                  </a:lnTo>
                  <a:lnTo>
                    <a:pt x="4768312" y="590858"/>
                  </a:lnTo>
                  <a:lnTo>
                    <a:pt x="4761813" y="597624"/>
                  </a:lnTo>
                  <a:lnTo>
                    <a:pt x="4757813" y="603289"/>
                  </a:lnTo>
                  <a:lnTo>
                    <a:pt x="4757813" y="607852"/>
                  </a:lnTo>
                  <a:lnTo>
                    <a:pt x="4756980" y="617293"/>
                  </a:lnTo>
                  <a:lnTo>
                    <a:pt x="4757813" y="620283"/>
                  </a:lnTo>
                  <a:lnTo>
                    <a:pt x="4784976" y="636490"/>
                  </a:lnTo>
                  <a:lnTo>
                    <a:pt x="4788975" y="637277"/>
                  </a:lnTo>
                  <a:lnTo>
                    <a:pt x="4790975" y="638379"/>
                  </a:lnTo>
                  <a:lnTo>
                    <a:pt x="4799474" y="638379"/>
                  </a:lnTo>
                  <a:lnTo>
                    <a:pt x="4812306" y="637277"/>
                  </a:lnTo>
                  <a:lnTo>
                    <a:pt x="4817472" y="636490"/>
                  </a:lnTo>
                  <a:lnTo>
                    <a:pt x="4820304" y="635389"/>
                  </a:lnTo>
                  <a:lnTo>
                    <a:pt x="4821471" y="634602"/>
                  </a:lnTo>
                  <a:lnTo>
                    <a:pt x="4821471" y="628938"/>
                  </a:lnTo>
                  <a:lnTo>
                    <a:pt x="4822304" y="627836"/>
                  </a:lnTo>
                  <a:lnTo>
                    <a:pt x="4858633" y="598411"/>
                  </a:lnTo>
                  <a:lnTo>
                    <a:pt x="4901127" y="584407"/>
                  </a:lnTo>
                  <a:lnTo>
                    <a:pt x="4911125" y="579371"/>
                  </a:lnTo>
                  <a:lnTo>
                    <a:pt x="4925123" y="575595"/>
                  </a:lnTo>
                  <a:lnTo>
                    <a:pt x="4929956" y="572605"/>
                  </a:lnTo>
                  <a:lnTo>
                    <a:pt x="4931956" y="572605"/>
                  </a:lnTo>
                  <a:lnTo>
                    <a:pt x="4933122" y="571819"/>
                  </a:lnTo>
                  <a:lnTo>
                    <a:pt x="4933956" y="571819"/>
                  </a:lnTo>
                  <a:lnTo>
                    <a:pt x="4935122" y="571819"/>
                  </a:lnTo>
                  <a:lnTo>
                    <a:pt x="4936289" y="573707"/>
                  </a:lnTo>
                  <a:lnTo>
                    <a:pt x="4936289" y="572605"/>
                  </a:lnTo>
                  <a:lnTo>
                    <a:pt x="4938288" y="570717"/>
                  </a:lnTo>
                  <a:lnTo>
                    <a:pt x="4940288" y="568829"/>
                  </a:lnTo>
                  <a:lnTo>
                    <a:pt x="4948287" y="570717"/>
                  </a:lnTo>
                  <a:lnTo>
                    <a:pt x="4966284" y="575595"/>
                  </a:lnTo>
                  <a:lnTo>
                    <a:pt x="4968284" y="577483"/>
                  </a:lnTo>
                  <a:lnTo>
                    <a:pt x="4974283" y="577483"/>
                  </a:lnTo>
                  <a:lnTo>
                    <a:pt x="4977450" y="576382"/>
                  </a:lnTo>
                  <a:lnTo>
                    <a:pt x="4979449" y="577483"/>
                  </a:lnTo>
                  <a:lnTo>
                    <a:pt x="4979449" y="578270"/>
                  </a:lnTo>
                  <a:lnTo>
                    <a:pt x="4976283" y="579371"/>
                  </a:lnTo>
                  <a:lnTo>
                    <a:pt x="4975450" y="580630"/>
                  </a:lnTo>
                  <a:lnTo>
                    <a:pt x="4976283" y="581260"/>
                  </a:lnTo>
                  <a:lnTo>
                    <a:pt x="4982282" y="579371"/>
                  </a:lnTo>
                  <a:lnTo>
                    <a:pt x="4992281" y="583148"/>
                  </a:lnTo>
                  <a:lnTo>
                    <a:pt x="4994281" y="584407"/>
                  </a:lnTo>
                  <a:lnTo>
                    <a:pt x="5002280" y="590071"/>
                  </a:lnTo>
                  <a:lnTo>
                    <a:pt x="5007445" y="593848"/>
                  </a:lnTo>
                  <a:lnTo>
                    <a:pt x="5016778" y="598411"/>
                  </a:lnTo>
                  <a:lnTo>
                    <a:pt x="5023443" y="601401"/>
                  </a:lnTo>
                  <a:lnTo>
                    <a:pt x="5024776" y="598411"/>
                  </a:lnTo>
                  <a:lnTo>
                    <a:pt x="5029609" y="596523"/>
                  </a:lnTo>
                  <a:lnTo>
                    <a:pt x="5036775" y="594635"/>
                  </a:lnTo>
                  <a:lnTo>
                    <a:pt x="5042774" y="593848"/>
                  </a:lnTo>
                  <a:lnTo>
                    <a:pt x="5048773" y="592746"/>
                  </a:lnTo>
                  <a:lnTo>
                    <a:pt x="5055939" y="590858"/>
                  </a:lnTo>
                  <a:lnTo>
                    <a:pt x="5060771" y="588970"/>
                  </a:lnTo>
                  <a:lnTo>
                    <a:pt x="5063938" y="588183"/>
                  </a:lnTo>
                  <a:lnTo>
                    <a:pt x="5065937" y="586295"/>
                  </a:lnTo>
                  <a:lnTo>
                    <a:pt x="5065937" y="583148"/>
                  </a:lnTo>
                  <a:lnTo>
                    <a:pt x="5068770" y="580630"/>
                  </a:lnTo>
                  <a:lnTo>
                    <a:pt x="5071937" y="577483"/>
                  </a:lnTo>
                  <a:lnTo>
                    <a:pt x="5073103" y="576382"/>
                  </a:lnTo>
                  <a:lnTo>
                    <a:pt x="5075103" y="575595"/>
                  </a:lnTo>
                  <a:lnTo>
                    <a:pt x="5077936" y="572605"/>
                  </a:lnTo>
                  <a:lnTo>
                    <a:pt x="5085935" y="571819"/>
                  </a:lnTo>
                  <a:lnTo>
                    <a:pt x="5091101" y="569930"/>
                  </a:lnTo>
                  <a:lnTo>
                    <a:pt x="5095933" y="566154"/>
                  </a:lnTo>
                  <a:lnTo>
                    <a:pt x="5097933" y="563164"/>
                  </a:lnTo>
                  <a:lnTo>
                    <a:pt x="5097933" y="551048"/>
                  </a:lnTo>
                  <a:lnTo>
                    <a:pt x="5099100" y="548058"/>
                  </a:lnTo>
                  <a:lnTo>
                    <a:pt x="5099100" y="546170"/>
                  </a:lnTo>
                  <a:lnTo>
                    <a:pt x="5101099" y="543495"/>
                  </a:lnTo>
                  <a:lnTo>
                    <a:pt x="5103099" y="541607"/>
                  </a:lnTo>
                  <a:lnTo>
                    <a:pt x="5108432" y="540505"/>
                  </a:lnTo>
                  <a:lnTo>
                    <a:pt x="5110431" y="540505"/>
                  </a:lnTo>
                  <a:lnTo>
                    <a:pt x="5112431" y="538617"/>
                  </a:lnTo>
                  <a:lnTo>
                    <a:pt x="5113098" y="536729"/>
                  </a:lnTo>
                  <a:lnTo>
                    <a:pt x="5114431" y="534841"/>
                  </a:lnTo>
                  <a:lnTo>
                    <a:pt x="5116431" y="534841"/>
                  </a:lnTo>
                  <a:lnTo>
                    <a:pt x="5117097" y="534841"/>
                  </a:lnTo>
                  <a:lnTo>
                    <a:pt x="5115097" y="538617"/>
                  </a:lnTo>
                  <a:lnTo>
                    <a:pt x="5113098" y="540505"/>
                  </a:lnTo>
                  <a:lnTo>
                    <a:pt x="5108432" y="542394"/>
                  </a:lnTo>
                  <a:lnTo>
                    <a:pt x="5103099" y="544282"/>
                  </a:lnTo>
                  <a:lnTo>
                    <a:pt x="5101099" y="546170"/>
                  </a:lnTo>
                  <a:lnTo>
                    <a:pt x="5099933" y="549160"/>
                  </a:lnTo>
                  <a:lnTo>
                    <a:pt x="5099933" y="551048"/>
                  </a:lnTo>
                  <a:lnTo>
                    <a:pt x="5099933" y="558601"/>
                  </a:lnTo>
                  <a:lnTo>
                    <a:pt x="5075936" y="576382"/>
                  </a:lnTo>
                  <a:lnTo>
                    <a:pt x="5070770" y="579372"/>
                  </a:lnTo>
                  <a:lnTo>
                    <a:pt x="5054772" y="592746"/>
                  </a:lnTo>
                  <a:lnTo>
                    <a:pt x="5046773" y="594635"/>
                  </a:lnTo>
                  <a:lnTo>
                    <a:pt x="5040774" y="595736"/>
                  </a:lnTo>
                  <a:lnTo>
                    <a:pt x="5033609" y="597624"/>
                  </a:lnTo>
                  <a:lnTo>
                    <a:pt x="5026776" y="599513"/>
                  </a:lnTo>
                  <a:lnTo>
                    <a:pt x="5025443" y="601401"/>
                  </a:lnTo>
                  <a:lnTo>
                    <a:pt x="5025443" y="603289"/>
                  </a:lnTo>
                  <a:lnTo>
                    <a:pt x="5027609" y="603289"/>
                  </a:lnTo>
                  <a:lnTo>
                    <a:pt x="5031609" y="603289"/>
                  </a:lnTo>
                  <a:lnTo>
                    <a:pt x="5035608" y="605964"/>
                  </a:lnTo>
                  <a:lnTo>
                    <a:pt x="5040774" y="607852"/>
                  </a:lnTo>
                  <a:lnTo>
                    <a:pt x="5046773" y="613517"/>
                  </a:lnTo>
                  <a:lnTo>
                    <a:pt x="5051939" y="620283"/>
                  </a:lnTo>
                  <a:lnTo>
                    <a:pt x="5055939" y="623273"/>
                  </a:lnTo>
                  <a:lnTo>
                    <a:pt x="5062771" y="625948"/>
                  </a:lnTo>
                  <a:lnTo>
                    <a:pt x="5068770" y="631613"/>
                  </a:lnTo>
                  <a:lnTo>
                    <a:pt x="5075103" y="637277"/>
                  </a:lnTo>
                  <a:lnTo>
                    <a:pt x="5075936" y="641054"/>
                  </a:lnTo>
                  <a:lnTo>
                    <a:pt x="5079102" y="642942"/>
                  </a:lnTo>
                  <a:lnTo>
                    <a:pt x="5081102" y="644830"/>
                  </a:lnTo>
                  <a:lnTo>
                    <a:pt x="5081935" y="649865"/>
                  </a:lnTo>
                  <a:lnTo>
                    <a:pt x="5085101" y="651754"/>
                  </a:lnTo>
                  <a:lnTo>
                    <a:pt x="5087934" y="650495"/>
                  </a:lnTo>
                  <a:lnTo>
                    <a:pt x="5089934" y="651754"/>
                  </a:lnTo>
                  <a:lnTo>
                    <a:pt x="5091101" y="653642"/>
                  </a:lnTo>
                  <a:lnTo>
                    <a:pt x="5091101" y="655530"/>
                  </a:lnTo>
                  <a:lnTo>
                    <a:pt x="5095100" y="657418"/>
                  </a:lnTo>
                  <a:lnTo>
                    <a:pt x="5095933" y="659307"/>
                  </a:lnTo>
                  <a:lnTo>
                    <a:pt x="5097933" y="661195"/>
                  </a:lnTo>
                  <a:lnTo>
                    <a:pt x="5097100" y="663083"/>
                  </a:lnTo>
                  <a:lnTo>
                    <a:pt x="5093934" y="663083"/>
                  </a:lnTo>
                  <a:lnTo>
                    <a:pt x="5095100" y="664184"/>
                  </a:lnTo>
                  <a:lnTo>
                    <a:pt x="5097100" y="668748"/>
                  </a:lnTo>
                  <a:lnTo>
                    <a:pt x="5097933" y="674412"/>
                  </a:lnTo>
                  <a:lnTo>
                    <a:pt x="5097100" y="681965"/>
                  </a:lnTo>
                  <a:lnTo>
                    <a:pt x="5095933" y="684955"/>
                  </a:lnTo>
                  <a:lnTo>
                    <a:pt x="5097100" y="690620"/>
                  </a:lnTo>
                  <a:lnTo>
                    <a:pt x="5097100" y="698173"/>
                  </a:lnTo>
                  <a:lnTo>
                    <a:pt x="5095100" y="709502"/>
                  </a:lnTo>
                  <a:lnTo>
                    <a:pt x="5093934" y="716426"/>
                  </a:lnTo>
                  <a:lnTo>
                    <a:pt x="5093100" y="720202"/>
                  </a:lnTo>
                  <a:lnTo>
                    <a:pt x="5085935" y="727755"/>
                  </a:lnTo>
                  <a:lnTo>
                    <a:pt x="5083102" y="734206"/>
                  </a:lnTo>
                  <a:lnTo>
                    <a:pt x="5083102" y="740973"/>
                  </a:lnTo>
                  <a:lnTo>
                    <a:pt x="5083102" y="744749"/>
                  </a:lnTo>
                  <a:lnTo>
                    <a:pt x="5083102" y="746637"/>
                  </a:lnTo>
                  <a:lnTo>
                    <a:pt x="5083102" y="747739"/>
                  </a:lnTo>
                  <a:lnTo>
                    <a:pt x="5083935" y="749627"/>
                  </a:lnTo>
                  <a:lnTo>
                    <a:pt x="5083102" y="751515"/>
                  </a:lnTo>
                  <a:lnTo>
                    <a:pt x="5083102" y="753403"/>
                  </a:lnTo>
                  <a:lnTo>
                    <a:pt x="5085101" y="752302"/>
                  </a:lnTo>
                  <a:lnTo>
                    <a:pt x="5087101" y="750414"/>
                  </a:lnTo>
                  <a:lnTo>
                    <a:pt x="5087934" y="749627"/>
                  </a:lnTo>
                  <a:lnTo>
                    <a:pt x="5089934" y="750414"/>
                  </a:lnTo>
                  <a:lnTo>
                    <a:pt x="5089101" y="752302"/>
                  </a:lnTo>
                  <a:lnTo>
                    <a:pt x="5087934" y="759068"/>
                  </a:lnTo>
                  <a:lnTo>
                    <a:pt x="5089101" y="763631"/>
                  </a:lnTo>
                  <a:lnTo>
                    <a:pt x="5091934" y="766621"/>
                  </a:lnTo>
                  <a:lnTo>
                    <a:pt x="5095933" y="769296"/>
                  </a:lnTo>
                  <a:lnTo>
                    <a:pt x="5097100" y="771184"/>
                  </a:lnTo>
                  <a:lnTo>
                    <a:pt x="5099100" y="776849"/>
                  </a:lnTo>
                  <a:lnTo>
                    <a:pt x="5101099" y="786762"/>
                  </a:lnTo>
                  <a:lnTo>
                    <a:pt x="5099933" y="792427"/>
                  </a:lnTo>
                  <a:lnTo>
                    <a:pt x="5099100" y="796990"/>
                  </a:lnTo>
                  <a:lnTo>
                    <a:pt x="5097933" y="802655"/>
                  </a:lnTo>
                  <a:lnTo>
                    <a:pt x="5095933" y="806431"/>
                  </a:lnTo>
                  <a:lnTo>
                    <a:pt x="5091934" y="810208"/>
                  </a:lnTo>
                  <a:lnTo>
                    <a:pt x="5087101" y="819649"/>
                  </a:lnTo>
                  <a:lnTo>
                    <a:pt x="5083935" y="824527"/>
                  </a:lnTo>
                  <a:lnTo>
                    <a:pt x="5081102" y="829405"/>
                  </a:lnTo>
                  <a:lnTo>
                    <a:pt x="5079936" y="835069"/>
                  </a:lnTo>
                  <a:lnTo>
                    <a:pt x="5077936" y="836958"/>
                  </a:lnTo>
                  <a:lnTo>
                    <a:pt x="5077103" y="835856"/>
                  </a:lnTo>
                  <a:lnTo>
                    <a:pt x="5077103" y="833968"/>
                  </a:lnTo>
                  <a:lnTo>
                    <a:pt x="5075936" y="833181"/>
                  </a:lnTo>
                  <a:lnTo>
                    <a:pt x="5075103" y="833181"/>
                  </a:lnTo>
                  <a:lnTo>
                    <a:pt x="5073936" y="835069"/>
                  </a:lnTo>
                  <a:lnTo>
                    <a:pt x="5073936" y="837744"/>
                  </a:lnTo>
                  <a:lnTo>
                    <a:pt x="5068770" y="841521"/>
                  </a:lnTo>
                  <a:lnTo>
                    <a:pt x="5063938" y="844510"/>
                  </a:lnTo>
                  <a:lnTo>
                    <a:pt x="5061938" y="847185"/>
                  </a:lnTo>
                  <a:lnTo>
                    <a:pt x="5054772" y="854109"/>
                  </a:lnTo>
                  <a:lnTo>
                    <a:pt x="5045940" y="860403"/>
                  </a:lnTo>
                  <a:lnTo>
                    <a:pt x="5024776" y="874879"/>
                  </a:lnTo>
                  <a:lnTo>
                    <a:pt x="5021444" y="878656"/>
                  </a:lnTo>
                  <a:lnTo>
                    <a:pt x="5021444" y="882432"/>
                  </a:lnTo>
                  <a:lnTo>
                    <a:pt x="5021444" y="884321"/>
                  </a:lnTo>
                  <a:lnTo>
                    <a:pt x="5019444" y="884321"/>
                  </a:lnTo>
                  <a:lnTo>
                    <a:pt x="5018777" y="883534"/>
                  </a:lnTo>
                  <a:lnTo>
                    <a:pt x="5017444" y="883534"/>
                  </a:lnTo>
                  <a:lnTo>
                    <a:pt x="5016778" y="886209"/>
                  </a:lnTo>
                  <a:lnTo>
                    <a:pt x="5017444" y="891087"/>
                  </a:lnTo>
                  <a:lnTo>
                    <a:pt x="5019444" y="894863"/>
                  </a:lnTo>
                  <a:lnTo>
                    <a:pt x="5023443" y="899426"/>
                  </a:lnTo>
                  <a:lnTo>
                    <a:pt x="5038775" y="902416"/>
                  </a:lnTo>
                  <a:lnTo>
                    <a:pt x="5053939" y="906193"/>
                  </a:lnTo>
                  <a:lnTo>
                    <a:pt x="5060771" y="908081"/>
                  </a:lnTo>
                  <a:lnTo>
                    <a:pt x="5068770" y="907294"/>
                  </a:lnTo>
                  <a:lnTo>
                    <a:pt x="5081102" y="906193"/>
                  </a:lnTo>
                  <a:lnTo>
                    <a:pt x="5091101" y="907294"/>
                  </a:lnTo>
                  <a:lnTo>
                    <a:pt x="5095100" y="909182"/>
                  </a:lnTo>
                  <a:lnTo>
                    <a:pt x="5101099" y="909182"/>
                  </a:lnTo>
                  <a:lnTo>
                    <a:pt x="5105932" y="909969"/>
                  </a:lnTo>
                  <a:lnTo>
                    <a:pt x="5108432" y="909969"/>
                  </a:lnTo>
                  <a:lnTo>
                    <a:pt x="5111098" y="908081"/>
                  </a:lnTo>
                  <a:lnTo>
                    <a:pt x="5116431" y="903203"/>
                  </a:lnTo>
                  <a:lnTo>
                    <a:pt x="5120430" y="899426"/>
                  </a:lnTo>
                  <a:lnTo>
                    <a:pt x="5123096" y="899426"/>
                  </a:lnTo>
                  <a:lnTo>
                    <a:pt x="5126429" y="898640"/>
                  </a:lnTo>
                  <a:lnTo>
                    <a:pt x="5129095" y="891874"/>
                  </a:lnTo>
                  <a:lnTo>
                    <a:pt x="5132428" y="885422"/>
                  </a:lnTo>
                  <a:lnTo>
                    <a:pt x="5137094" y="877869"/>
                  </a:lnTo>
                  <a:lnTo>
                    <a:pt x="5142427" y="872991"/>
                  </a:lnTo>
                  <a:lnTo>
                    <a:pt x="5148426" y="869215"/>
                  </a:lnTo>
                  <a:lnTo>
                    <a:pt x="5161591" y="866540"/>
                  </a:lnTo>
                  <a:lnTo>
                    <a:pt x="5172423" y="862291"/>
                  </a:lnTo>
                  <a:lnTo>
                    <a:pt x="5181588" y="862291"/>
                  </a:lnTo>
                  <a:lnTo>
                    <a:pt x="5189587" y="861662"/>
                  </a:lnTo>
                  <a:lnTo>
                    <a:pt x="5196753" y="860403"/>
                  </a:lnTo>
                  <a:lnTo>
                    <a:pt x="5201585" y="857885"/>
                  </a:lnTo>
                  <a:lnTo>
                    <a:pt x="5206751" y="857885"/>
                  </a:lnTo>
                  <a:lnTo>
                    <a:pt x="5207585" y="855997"/>
                  </a:lnTo>
                  <a:lnTo>
                    <a:pt x="5211917" y="854109"/>
                  </a:lnTo>
                  <a:lnTo>
                    <a:pt x="5214750" y="854109"/>
                  </a:lnTo>
                  <a:lnTo>
                    <a:pt x="5214750" y="854738"/>
                  </a:lnTo>
                  <a:lnTo>
                    <a:pt x="5212751" y="857885"/>
                  </a:lnTo>
                  <a:lnTo>
                    <a:pt x="5212751" y="859774"/>
                  </a:lnTo>
                  <a:lnTo>
                    <a:pt x="5201585" y="864180"/>
                  </a:lnTo>
                  <a:lnTo>
                    <a:pt x="5192753" y="865438"/>
                  </a:lnTo>
                  <a:lnTo>
                    <a:pt x="5183588" y="869215"/>
                  </a:lnTo>
                  <a:lnTo>
                    <a:pt x="5165590" y="874093"/>
                  </a:lnTo>
                  <a:lnTo>
                    <a:pt x="5158425" y="876768"/>
                  </a:lnTo>
                  <a:lnTo>
                    <a:pt x="5156425" y="875981"/>
                  </a:lnTo>
                  <a:lnTo>
                    <a:pt x="5156425" y="874879"/>
                  </a:lnTo>
                  <a:lnTo>
                    <a:pt x="5163591" y="872205"/>
                  </a:lnTo>
                  <a:lnTo>
                    <a:pt x="5170423" y="870316"/>
                  </a:lnTo>
                  <a:lnTo>
                    <a:pt x="5182755" y="866540"/>
                  </a:lnTo>
                  <a:lnTo>
                    <a:pt x="5184754" y="866540"/>
                  </a:lnTo>
                  <a:lnTo>
                    <a:pt x="5182755" y="865438"/>
                  </a:lnTo>
                  <a:lnTo>
                    <a:pt x="5177589" y="865438"/>
                  </a:lnTo>
                  <a:lnTo>
                    <a:pt x="5169590" y="866540"/>
                  </a:lnTo>
                  <a:lnTo>
                    <a:pt x="5151592" y="871103"/>
                  </a:lnTo>
                  <a:lnTo>
                    <a:pt x="5148426" y="872204"/>
                  </a:lnTo>
                  <a:lnTo>
                    <a:pt x="5150426" y="872991"/>
                  </a:lnTo>
                  <a:lnTo>
                    <a:pt x="5149593" y="874093"/>
                  </a:lnTo>
                  <a:lnTo>
                    <a:pt x="5143593" y="875981"/>
                  </a:lnTo>
                  <a:lnTo>
                    <a:pt x="5142427" y="877869"/>
                  </a:lnTo>
                  <a:lnTo>
                    <a:pt x="5144427" y="877869"/>
                  </a:lnTo>
                  <a:lnTo>
                    <a:pt x="5147593" y="876768"/>
                  </a:lnTo>
                  <a:lnTo>
                    <a:pt x="5151592" y="875981"/>
                  </a:lnTo>
                  <a:lnTo>
                    <a:pt x="5149593" y="877869"/>
                  </a:lnTo>
                  <a:lnTo>
                    <a:pt x="5148426" y="880544"/>
                  </a:lnTo>
                  <a:lnTo>
                    <a:pt x="5148426" y="883534"/>
                  </a:lnTo>
                  <a:lnTo>
                    <a:pt x="5147593" y="886209"/>
                  </a:lnTo>
                  <a:lnTo>
                    <a:pt x="5145593" y="889199"/>
                  </a:lnTo>
                  <a:lnTo>
                    <a:pt x="5147593" y="891087"/>
                  </a:lnTo>
                  <a:lnTo>
                    <a:pt x="5149593" y="891087"/>
                  </a:lnTo>
                  <a:lnTo>
                    <a:pt x="5159591" y="895650"/>
                  </a:lnTo>
                </a:path>
                <a:path w="5253355" h="2687320">
                  <a:moveTo>
                    <a:pt x="3717456" y="348693"/>
                  </a:moveTo>
                  <a:lnTo>
                    <a:pt x="3718789" y="349479"/>
                  </a:lnTo>
                  <a:lnTo>
                    <a:pt x="3721455" y="350581"/>
                  </a:lnTo>
                  <a:lnTo>
                    <a:pt x="3722788" y="349479"/>
                  </a:lnTo>
                  <a:lnTo>
                    <a:pt x="3718789" y="344916"/>
                  </a:lnTo>
                  <a:lnTo>
                    <a:pt x="3718789" y="341927"/>
                  </a:lnTo>
                  <a:lnTo>
                    <a:pt x="3723455" y="344916"/>
                  </a:lnTo>
                  <a:lnTo>
                    <a:pt x="3729954" y="347591"/>
                  </a:lnTo>
                  <a:lnTo>
                    <a:pt x="3738786" y="347591"/>
                  </a:lnTo>
                  <a:lnTo>
                    <a:pt x="3741953" y="348693"/>
                  </a:lnTo>
                  <a:lnTo>
                    <a:pt x="3748785" y="349479"/>
                  </a:lnTo>
                  <a:lnTo>
                    <a:pt x="3754784" y="351368"/>
                  </a:lnTo>
                  <a:lnTo>
                    <a:pt x="3757950" y="354357"/>
                  </a:lnTo>
                  <a:lnTo>
                    <a:pt x="3760783" y="356246"/>
                  </a:lnTo>
                  <a:lnTo>
                    <a:pt x="3765116" y="357032"/>
                  </a:lnTo>
                  <a:lnTo>
                    <a:pt x="3767949" y="357032"/>
                  </a:lnTo>
                  <a:lnTo>
                    <a:pt x="3771115" y="356246"/>
                  </a:lnTo>
                  <a:lnTo>
                    <a:pt x="3773115" y="357032"/>
                  </a:lnTo>
                  <a:lnTo>
                    <a:pt x="3775948" y="358134"/>
                  </a:lnTo>
                  <a:lnTo>
                    <a:pt x="3781947" y="361910"/>
                  </a:lnTo>
                  <a:lnTo>
                    <a:pt x="3785946" y="362697"/>
                  </a:lnTo>
                  <a:lnTo>
                    <a:pt x="3789946" y="363799"/>
                  </a:lnTo>
                  <a:lnTo>
                    <a:pt x="3805111" y="368362"/>
                  </a:lnTo>
                  <a:lnTo>
                    <a:pt x="3823108" y="376387"/>
                  </a:lnTo>
                  <a:lnTo>
                    <a:pt x="3835606" y="383940"/>
                  </a:lnTo>
                  <a:lnTo>
                    <a:pt x="3847605" y="390391"/>
                  </a:lnTo>
                  <a:lnTo>
                    <a:pt x="3864436" y="403609"/>
                  </a:lnTo>
                  <a:lnTo>
                    <a:pt x="3878767" y="413050"/>
                  </a:lnTo>
                  <a:lnTo>
                    <a:pt x="3886766" y="423592"/>
                  </a:lnTo>
                  <a:lnTo>
                    <a:pt x="3896765" y="438698"/>
                  </a:lnTo>
                  <a:lnTo>
                    <a:pt x="3904764" y="455063"/>
                  </a:lnTo>
                  <a:lnTo>
                    <a:pt x="3908763" y="472057"/>
                  </a:lnTo>
                  <a:lnTo>
                    <a:pt x="3910763" y="480711"/>
                  </a:lnTo>
                  <a:lnTo>
                    <a:pt x="3907930" y="481498"/>
                  </a:lnTo>
                  <a:lnTo>
                    <a:pt x="3906763" y="480711"/>
                  </a:lnTo>
                  <a:lnTo>
                    <a:pt x="3904764" y="477722"/>
                  </a:lnTo>
                  <a:lnTo>
                    <a:pt x="3903930" y="475047"/>
                  </a:lnTo>
                  <a:lnTo>
                    <a:pt x="3902764" y="475833"/>
                  </a:lnTo>
                  <a:lnTo>
                    <a:pt x="3903930" y="478823"/>
                  </a:lnTo>
                  <a:lnTo>
                    <a:pt x="3907930" y="483386"/>
                  </a:lnTo>
                  <a:lnTo>
                    <a:pt x="3907930" y="485275"/>
                  </a:lnTo>
                  <a:lnTo>
                    <a:pt x="3907930" y="488264"/>
                  </a:lnTo>
                  <a:lnTo>
                    <a:pt x="3906763" y="493929"/>
                  </a:lnTo>
                  <a:lnTo>
                    <a:pt x="3905930" y="494716"/>
                  </a:lnTo>
                  <a:lnTo>
                    <a:pt x="3904764" y="494716"/>
                  </a:lnTo>
                  <a:lnTo>
                    <a:pt x="3903930" y="493929"/>
                  </a:lnTo>
                  <a:lnTo>
                    <a:pt x="3902764" y="495817"/>
                  </a:lnTo>
                  <a:lnTo>
                    <a:pt x="3904764" y="497705"/>
                  </a:lnTo>
                  <a:lnTo>
                    <a:pt x="3906763" y="499594"/>
                  </a:lnTo>
                  <a:lnTo>
                    <a:pt x="3907930" y="501482"/>
                  </a:lnTo>
                  <a:lnTo>
                    <a:pt x="3906763" y="503370"/>
                  </a:lnTo>
                  <a:lnTo>
                    <a:pt x="3906763" y="505258"/>
                  </a:lnTo>
                  <a:lnTo>
                    <a:pt x="3905930" y="509035"/>
                  </a:lnTo>
                  <a:lnTo>
                    <a:pt x="3903930" y="516588"/>
                  </a:lnTo>
                  <a:lnTo>
                    <a:pt x="3902764" y="525400"/>
                  </a:lnTo>
                  <a:lnTo>
                    <a:pt x="3901931" y="529963"/>
                  </a:lnTo>
                  <a:lnTo>
                    <a:pt x="3899598" y="533739"/>
                  </a:lnTo>
                  <a:lnTo>
                    <a:pt x="3896765" y="537516"/>
                  </a:lnTo>
                  <a:lnTo>
                    <a:pt x="3888766" y="549160"/>
                  </a:lnTo>
                  <a:lnTo>
                    <a:pt x="3878767" y="555611"/>
                  </a:lnTo>
                  <a:lnTo>
                    <a:pt x="3864436" y="562377"/>
                  </a:lnTo>
                  <a:lnTo>
                    <a:pt x="3850438" y="566154"/>
                  </a:lnTo>
                  <a:lnTo>
                    <a:pt x="3843605" y="570717"/>
                  </a:lnTo>
                  <a:lnTo>
                    <a:pt x="3836440" y="572605"/>
                  </a:lnTo>
                  <a:lnTo>
                    <a:pt x="3814276" y="587082"/>
                  </a:lnTo>
                  <a:lnTo>
                    <a:pt x="3801111" y="592746"/>
                  </a:lnTo>
                  <a:lnTo>
                    <a:pt x="3789113" y="605177"/>
                  </a:lnTo>
                  <a:lnTo>
                    <a:pt x="3785946" y="609740"/>
                  </a:lnTo>
                  <a:lnTo>
                    <a:pt x="3785113" y="615405"/>
                  </a:lnTo>
                  <a:lnTo>
                    <a:pt x="3785113" y="624060"/>
                  </a:lnTo>
                  <a:lnTo>
                    <a:pt x="3785946" y="635389"/>
                  </a:lnTo>
                  <a:lnTo>
                    <a:pt x="3787113" y="636490"/>
                  </a:lnTo>
                  <a:lnTo>
                    <a:pt x="3789113" y="639165"/>
                  </a:lnTo>
                  <a:lnTo>
                    <a:pt x="3787946" y="641054"/>
                  </a:lnTo>
                  <a:lnTo>
                    <a:pt x="3787113" y="642942"/>
                  </a:lnTo>
                  <a:lnTo>
                    <a:pt x="3787113" y="644043"/>
                  </a:lnTo>
                  <a:lnTo>
                    <a:pt x="3787113" y="644830"/>
                  </a:lnTo>
                  <a:lnTo>
                    <a:pt x="3781947" y="642155"/>
                  </a:lnTo>
                  <a:lnTo>
                    <a:pt x="3779114" y="641054"/>
                  </a:lnTo>
                  <a:lnTo>
                    <a:pt x="3779114" y="642155"/>
                  </a:lnTo>
                  <a:lnTo>
                    <a:pt x="3779114" y="642942"/>
                  </a:lnTo>
                  <a:lnTo>
                    <a:pt x="3781947" y="645932"/>
                  </a:lnTo>
                  <a:lnTo>
                    <a:pt x="3785113" y="648607"/>
                  </a:lnTo>
                  <a:lnTo>
                    <a:pt x="3785113" y="649865"/>
                  </a:lnTo>
                  <a:lnTo>
                    <a:pt x="3785946" y="650495"/>
                  </a:lnTo>
                  <a:lnTo>
                    <a:pt x="3785946" y="651754"/>
                  </a:lnTo>
                  <a:lnTo>
                    <a:pt x="3785113" y="655530"/>
                  </a:lnTo>
                  <a:lnTo>
                    <a:pt x="3785113" y="657418"/>
                  </a:lnTo>
                  <a:lnTo>
                    <a:pt x="3789113" y="662296"/>
                  </a:lnTo>
                  <a:lnTo>
                    <a:pt x="3789113" y="664184"/>
                  </a:lnTo>
                  <a:lnTo>
                    <a:pt x="3789113" y="666073"/>
                  </a:lnTo>
                  <a:lnTo>
                    <a:pt x="3789113" y="671737"/>
                  </a:lnTo>
                  <a:lnTo>
                    <a:pt x="3789946" y="677402"/>
                  </a:lnTo>
                  <a:lnTo>
                    <a:pt x="3793945" y="692508"/>
                  </a:lnTo>
                  <a:lnTo>
                    <a:pt x="3798278" y="703837"/>
                  </a:lnTo>
                  <a:lnTo>
                    <a:pt x="3802278" y="716425"/>
                  </a:lnTo>
                  <a:lnTo>
                    <a:pt x="3805111" y="728384"/>
                  </a:lnTo>
                  <a:lnTo>
                    <a:pt x="3813109" y="744749"/>
                  </a:lnTo>
                  <a:lnTo>
                    <a:pt x="3818442" y="754190"/>
                  </a:lnTo>
                  <a:lnTo>
                    <a:pt x="3820442" y="757967"/>
                  </a:lnTo>
                  <a:lnTo>
                    <a:pt x="3842439" y="782514"/>
                  </a:lnTo>
                  <a:lnTo>
                    <a:pt x="3846438" y="785503"/>
                  </a:lnTo>
                  <a:lnTo>
                    <a:pt x="3849604" y="786762"/>
                  </a:lnTo>
                  <a:lnTo>
                    <a:pt x="3852437" y="787391"/>
                  </a:lnTo>
                  <a:lnTo>
                    <a:pt x="3857603" y="790538"/>
                  </a:lnTo>
                  <a:lnTo>
                    <a:pt x="3861603" y="793213"/>
                  </a:lnTo>
                  <a:lnTo>
                    <a:pt x="3866435" y="802655"/>
                  </a:lnTo>
                  <a:lnTo>
                    <a:pt x="3871601" y="813984"/>
                  </a:lnTo>
                  <a:lnTo>
                    <a:pt x="3871601" y="815085"/>
                  </a:lnTo>
                  <a:lnTo>
                    <a:pt x="3867602" y="820750"/>
                  </a:lnTo>
                  <a:lnTo>
                    <a:pt x="3867602" y="822638"/>
                  </a:lnTo>
                  <a:lnTo>
                    <a:pt x="3873601" y="824527"/>
                  </a:lnTo>
                  <a:lnTo>
                    <a:pt x="3881600" y="828303"/>
                  </a:lnTo>
                  <a:lnTo>
                    <a:pt x="3887599" y="833181"/>
                  </a:lnTo>
                  <a:lnTo>
                    <a:pt x="3891599" y="838846"/>
                  </a:lnTo>
                  <a:lnTo>
                    <a:pt x="3898764" y="845297"/>
                  </a:lnTo>
                  <a:lnTo>
                    <a:pt x="3908763" y="854738"/>
                  </a:lnTo>
                  <a:lnTo>
                    <a:pt x="3912762" y="860403"/>
                  </a:lnTo>
                  <a:lnTo>
                    <a:pt x="3914762" y="862291"/>
                  </a:lnTo>
                  <a:lnTo>
                    <a:pt x="3916762" y="862291"/>
                  </a:lnTo>
                  <a:lnTo>
                    <a:pt x="3918762" y="862291"/>
                  </a:lnTo>
                  <a:lnTo>
                    <a:pt x="3924761" y="867327"/>
                  </a:lnTo>
                  <a:lnTo>
                    <a:pt x="3926760" y="870316"/>
                  </a:lnTo>
                  <a:lnTo>
                    <a:pt x="3930760" y="872204"/>
                  </a:lnTo>
                  <a:lnTo>
                    <a:pt x="3933926" y="872991"/>
                  </a:lnTo>
                  <a:lnTo>
                    <a:pt x="3939259" y="878656"/>
                  </a:lnTo>
                  <a:lnTo>
                    <a:pt x="3947924" y="885422"/>
                  </a:lnTo>
                  <a:lnTo>
                    <a:pt x="3953923" y="891087"/>
                  </a:lnTo>
                  <a:lnTo>
                    <a:pt x="3965922" y="901315"/>
                  </a:lnTo>
                  <a:lnTo>
                    <a:pt x="3975254" y="907294"/>
                  </a:lnTo>
                  <a:lnTo>
                    <a:pt x="3981253" y="911857"/>
                  </a:lnTo>
                  <a:lnTo>
                    <a:pt x="3990418" y="919410"/>
                  </a:lnTo>
                  <a:lnTo>
                    <a:pt x="3992418" y="921298"/>
                  </a:lnTo>
                  <a:lnTo>
                    <a:pt x="3995251" y="923187"/>
                  </a:lnTo>
                  <a:lnTo>
                    <a:pt x="3997251" y="928851"/>
                  </a:lnTo>
                  <a:lnTo>
                    <a:pt x="4000417" y="933887"/>
                  </a:lnTo>
                  <a:lnTo>
                    <a:pt x="4002417" y="937663"/>
                  </a:lnTo>
                  <a:lnTo>
                    <a:pt x="4007583" y="940338"/>
                  </a:lnTo>
                  <a:lnTo>
                    <a:pt x="4008416" y="942226"/>
                  </a:lnTo>
                  <a:lnTo>
                    <a:pt x="4009582" y="944115"/>
                  </a:lnTo>
                  <a:lnTo>
                    <a:pt x="4010416" y="946003"/>
                  </a:lnTo>
                  <a:lnTo>
                    <a:pt x="4016415" y="950094"/>
                  </a:lnTo>
                  <a:lnTo>
                    <a:pt x="4025580" y="959535"/>
                  </a:lnTo>
                  <a:lnTo>
                    <a:pt x="4028413" y="962210"/>
                  </a:lnTo>
                  <a:lnTo>
                    <a:pt x="4034412" y="965987"/>
                  </a:lnTo>
                  <a:lnTo>
                    <a:pt x="4039578" y="971651"/>
                  </a:lnTo>
                  <a:lnTo>
                    <a:pt x="4051577" y="980306"/>
                  </a:lnTo>
                  <a:lnTo>
                    <a:pt x="4055576" y="982194"/>
                  </a:lnTo>
                  <a:lnTo>
                    <a:pt x="4060909" y="984869"/>
                  </a:lnTo>
                  <a:lnTo>
                    <a:pt x="4086905" y="1008000"/>
                  </a:lnTo>
                  <a:lnTo>
                    <a:pt x="4100903" y="1020116"/>
                  </a:lnTo>
                  <a:lnTo>
                    <a:pt x="4106902" y="1023892"/>
                  </a:lnTo>
                  <a:lnTo>
                    <a:pt x="4111235" y="1025780"/>
                  </a:lnTo>
                  <a:lnTo>
                    <a:pt x="4118068" y="1028770"/>
                  </a:lnTo>
                  <a:lnTo>
                    <a:pt x="4126066" y="1036323"/>
                  </a:lnTo>
                  <a:lnTo>
                    <a:pt x="4132066" y="1038211"/>
                  </a:lnTo>
                  <a:lnTo>
                    <a:pt x="4145230" y="1047652"/>
                  </a:lnTo>
                  <a:lnTo>
                    <a:pt x="4152396" y="1054419"/>
                  </a:lnTo>
                  <a:lnTo>
                    <a:pt x="4159229" y="1062758"/>
                  </a:lnTo>
                  <a:lnTo>
                    <a:pt x="4168394" y="1071570"/>
                  </a:lnTo>
                  <a:lnTo>
                    <a:pt x="4178393" y="1075347"/>
                  </a:lnTo>
                  <a:lnTo>
                    <a:pt x="4186392" y="1076448"/>
                  </a:lnTo>
                  <a:lnTo>
                    <a:pt x="4206555" y="1077235"/>
                  </a:lnTo>
                  <a:lnTo>
                    <a:pt x="4231719" y="1075347"/>
                  </a:lnTo>
                  <a:lnTo>
                    <a:pt x="4248883" y="1072672"/>
                  </a:lnTo>
                  <a:lnTo>
                    <a:pt x="4283378" y="1062129"/>
                  </a:lnTo>
                  <a:lnTo>
                    <a:pt x="4293377" y="1060083"/>
                  </a:lnTo>
                  <a:lnTo>
                    <a:pt x="4300043" y="1058982"/>
                  </a:lnTo>
                  <a:lnTo>
                    <a:pt x="4305375" y="1058982"/>
                  </a:lnTo>
                  <a:lnTo>
                    <a:pt x="4309375" y="1058195"/>
                  </a:lnTo>
                  <a:lnTo>
                    <a:pt x="4319373" y="1055205"/>
                  </a:lnTo>
                  <a:lnTo>
                    <a:pt x="4336538" y="1053317"/>
                  </a:lnTo>
                  <a:lnTo>
                    <a:pt x="4356535" y="1051429"/>
                  </a:lnTo>
                  <a:lnTo>
                    <a:pt x="4360534" y="1050642"/>
                  </a:lnTo>
                  <a:lnTo>
                    <a:pt x="4365700" y="1050642"/>
                  </a:lnTo>
                  <a:lnTo>
                    <a:pt x="4367700" y="1050642"/>
                  </a:lnTo>
                  <a:lnTo>
                    <a:pt x="4370533" y="1051429"/>
                  </a:lnTo>
                  <a:lnTo>
                    <a:pt x="4376532" y="1056307"/>
                  </a:lnTo>
                  <a:lnTo>
                    <a:pt x="4383698" y="1058195"/>
                  </a:lnTo>
                  <a:lnTo>
                    <a:pt x="4386864" y="1057094"/>
                  </a:lnTo>
                  <a:lnTo>
                    <a:pt x="4392863" y="1052530"/>
                  </a:lnTo>
                  <a:lnTo>
                    <a:pt x="4401695" y="1043089"/>
                  </a:lnTo>
                  <a:lnTo>
                    <a:pt x="4408861" y="1037425"/>
                  </a:lnTo>
                  <a:lnTo>
                    <a:pt x="4414860" y="1029872"/>
                  </a:lnTo>
                  <a:lnTo>
                    <a:pt x="4417693" y="1023106"/>
                  </a:lnTo>
                  <a:lnTo>
                    <a:pt x="4420859" y="1013664"/>
                  </a:lnTo>
                  <a:lnTo>
                    <a:pt x="4427025" y="1000447"/>
                  </a:lnTo>
                  <a:lnTo>
                    <a:pt x="4428192" y="991006"/>
                  </a:lnTo>
                  <a:lnTo>
                    <a:pt x="4428192" y="984869"/>
                  </a:lnTo>
                  <a:lnTo>
                    <a:pt x="4425025" y="977316"/>
                  </a:lnTo>
                  <a:lnTo>
                    <a:pt x="4423026" y="965200"/>
                  </a:lnTo>
                  <a:lnTo>
                    <a:pt x="4420859" y="954657"/>
                  </a:lnTo>
                  <a:lnTo>
                    <a:pt x="4420859" y="950881"/>
                  </a:lnTo>
                  <a:lnTo>
                    <a:pt x="4414860" y="942226"/>
                  </a:lnTo>
                  <a:lnTo>
                    <a:pt x="4412860" y="938450"/>
                  </a:lnTo>
                  <a:lnTo>
                    <a:pt x="4412860" y="936404"/>
                  </a:lnTo>
                  <a:lnTo>
                    <a:pt x="4413694" y="936404"/>
                  </a:lnTo>
                  <a:lnTo>
                    <a:pt x="4415693" y="937663"/>
                  </a:lnTo>
                  <a:lnTo>
                    <a:pt x="4415693" y="938450"/>
                  </a:lnTo>
                  <a:lnTo>
                    <a:pt x="4416860" y="938450"/>
                  </a:lnTo>
                  <a:lnTo>
                    <a:pt x="4417693" y="939551"/>
                  </a:lnTo>
                  <a:lnTo>
                    <a:pt x="4418860" y="938450"/>
                  </a:lnTo>
                  <a:lnTo>
                    <a:pt x="4418860" y="937663"/>
                  </a:lnTo>
                  <a:lnTo>
                    <a:pt x="4416860" y="935775"/>
                  </a:lnTo>
                  <a:lnTo>
                    <a:pt x="4416860" y="928222"/>
                  </a:lnTo>
                  <a:lnTo>
                    <a:pt x="4416860" y="922557"/>
                  </a:lnTo>
                  <a:lnTo>
                    <a:pt x="4414860" y="915634"/>
                  </a:lnTo>
                  <a:lnTo>
                    <a:pt x="4408861" y="906193"/>
                  </a:lnTo>
                  <a:lnTo>
                    <a:pt x="4404862" y="902416"/>
                  </a:lnTo>
                  <a:lnTo>
                    <a:pt x="4404862" y="898640"/>
                  </a:lnTo>
                  <a:lnTo>
                    <a:pt x="4400862" y="897538"/>
                  </a:lnTo>
                  <a:lnTo>
                    <a:pt x="4399696" y="895650"/>
                  </a:lnTo>
                  <a:lnTo>
                    <a:pt x="4399696" y="893762"/>
                  </a:lnTo>
                  <a:lnTo>
                    <a:pt x="4395696" y="893762"/>
                  </a:lnTo>
                  <a:lnTo>
                    <a:pt x="4394863" y="891087"/>
                  </a:lnTo>
                  <a:lnTo>
                    <a:pt x="4392863" y="889985"/>
                  </a:lnTo>
                  <a:lnTo>
                    <a:pt x="4390863" y="889199"/>
                  </a:lnTo>
                  <a:lnTo>
                    <a:pt x="4389697" y="888097"/>
                  </a:lnTo>
                  <a:lnTo>
                    <a:pt x="4388864" y="883534"/>
                  </a:lnTo>
                  <a:lnTo>
                    <a:pt x="4385697" y="878656"/>
                  </a:lnTo>
                  <a:lnTo>
                    <a:pt x="4382531" y="875981"/>
                  </a:lnTo>
                  <a:lnTo>
                    <a:pt x="4380532" y="872204"/>
                  </a:lnTo>
                  <a:lnTo>
                    <a:pt x="4377699" y="869215"/>
                  </a:lnTo>
                  <a:lnTo>
                    <a:pt x="4377699" y="867327"/>
                  </a:lnTo>
                  <a:lnTo>
                    <a:pt x="4373699" y="856627"/>
                  </a:lnTo>
                  <a:lnTo>
                    <a:pt x="4368533" y="854109"/>
                  </a:lnTo>
                  <a:lnTo>
                    <a:pt x="4365700" y="850175"/>
                  </a:lnTo>
                  <a:lnTo>
                    <a:pt x="4357701" y="843409"/>
                  </a:lnTo>
                  <a:lnTo>
                    <a:pt x="4349702" y="835069"/>
                  </a:lnTo>
                  <a:lnTo>
                    <a:pt x="4342537" y="826415"/>
                  </a:lnTo>
                  <a:lnTo>
                    <a:pt x="4335371" y="813984"/>
                  </a:lnTo>
                  <a:lnTo>
                    <a:pt x="4327372" y="803756"/>
                  </a:lnTo>
                  <a:lnTo>
                    <a:pt x="4325372" y="794315"/>
                  </a:lnTo>
                  <a:lnTo>
                    <a:pt x="4324539" y="786762"/>
                  </a:lnTo>
                  <a:lnTo>
                    <a:pt x="4324539" y="785503"/>
                  </a:lnTo>
                  <a:lnTo>
                    <a:pt x="4324539" y="783615"/>
                  </a:lnTo>
                  <a:lnTo>
                    <a:pt x="4320540" y="774961"/>
                  </a:lnTo>
                  <a:lnTo>
                    <a:pt x="4316540" y="770397"/>
                  </a:lnTo>
                  <a:lnTo>
                    <a:pt x="4312041" y="760956"/>
                  </a:lnTo>
                  <a:lnTo>
                    <a:pt x="4310041" y="754190"/>
                  </a:lnTo>
                  <a:lnTo>
                    <a:pt x="4304042" y="737196"/>
                  </a:lnTo>
                  <a:lnTo>
                    <a:pt x="4302042" y="718314"/>
                  </a:lnTo>
                  <a:lnTo>
                    <a:pt x="4303375" y="708873"/>
                  </a:lnTo>
                  <a:lnTo>
                    <a:pt x="4306042" y="701949"/>
                  </a:lnTo>
                  <a:lnTo>
                    <a:pt x="4313374" y="696284"/>
                  </a:lnTo>
                  <a:lnTo>
                    <a:pt x="4321373" y="689518"/>
                  </a:lnTo>
                  <a:lnTo>
                    <a:pt x="4339371" y="681965"/>
                  </a:lnTo>
                  <a:lnTo>
                    <a:pt x="4351702" y="678189"/>
                  </a:lnTo>
                  <a:lnTo>
                    <a:pt x="4364534" y="673626"/>
                  </a:lnTo>
                  <a:lnTo>
                    <a:pt x="4377699" y="666073"/>
                  </a:lnTo>
                  <a:lnTo>
                    <a:pt x="4383698" y="664184"/>
                  </a:lnTo>
                  <a:lnTo>
                    <a:pt x="4388864" y="659936"/>
                  </a:lnTo>
                  <a:lnTo>
                    <a:pt x="4390863" y="658048"/>
                  </a:lnTo>
                  <a:lnTo>
                    <a:pt x="4392863" y="656159"/>
                  </a:lnTo>
                  <a:lnTo>
                    <a:pt x="4394863" y="656159"/>
                  </a:lnTo>
                  <a:lnTo>
                    <a:pt x="4397696" y="656159"/>
                  </a:lnTo>
                  <a:lnTo>
                    <a:pt x="4401695" y="652383"/>
                  </a:lnTo>
                  <a:lnTo>
                    <a:pt x="4410861" y="651754"/>
                  </a:lnTo>
                  <a:lnTo>
                    <a:pt x="4416860" y="652383"/>
                  </a:lnTo>
                  <a:lnTo>
                    <a:pt x="4420859" y="653642"/>
                  </a:lnTo>
                  <a:lnTo>
                    <a:pt x="4423026" y="654271"/>
                  </a:lnTo>
                  <a:lnTo>
                    <a:pt x="4425025" y="654271"/>
                  </a:lnTo>
                  <a:lnTo>
                    <a:pt x="4426192" y="653642"/>
                  </a:lnTo>
                  <a:lnTo>
                    <a:pt x="4426192" y="651754"/>
                  </a:lnTo>
                  <a:lnTo>
                    <a:pt x="4427025" y="649865"/>
                  </a:lnTo>
                  <a:lnTo>
                    <a:pt x="4432191" y="648607"/>
                  </a:lnTo>
                  <a:lnTo>
                    <a:pt x="4437024" y="648607"/>
                  </a:lnTo>
                  <a:lnTo>
                    <a:pt x="4442190" y="648607"/>
                  </a:lnTo>
                  <a:lnTo>
                    <a:pt x="4444189" y="646718"/>
                  </a:lnTo>
                  <a:lnTo>
                    <a:pt x="4446189" y="642155"/>
                  </a:lnTo>
                  <a:lnTo>
                    <a:pt x="4448189" y="641054"/>
                  </a:lnTo>
                  <a:lnTo>
                    <a:pt x="4449022" y="640267"/>
                  </a:lnTo>
                  <a:lnTo>
                    <a:pt x="4453355" y="642155"/>
                  </a:lnTo>
                  <a:lnTo>
                    <a:pt x="4459354" y="644043"/>
                  </a:lnTo>
                  <a:lnTo>
                    <a:pt x="4472186" y="646718"/>
                  </a:lnTo>
                  <a:lnTo>
                    <a:pt x="4484184" y="650495"/>
                  </a:lnTo>
                  <a:lnTo>
                    <a:pt x="4494516" y="659307"/>
                  </a:lnTo>
                  <a:lnTo>
                    <a:pt x="4500515" y="666859"/>
                  </a:lnTo>
                  <a:lnTo>
                    <a:pt x="4504515" y="671737"/>
                  </a:lnTo>
                  <a:lnTo>
                    <a:pt x="4505348" y="674412"/>
                  </a:lnTo>
                  <a:lnTo>
                    <a:pt x="4506514" y="677402"/>
                  </a:lnTo>
                  <a:lnTo>
                    <a:pt x="4507347" y="679290"/>
                  </a:lnTo>
                  <a:lnTo>
                    <a:pt x="4512513" y="680077"/>
                  </a:lnTo>
                  <a:lnTo>
                    <a:pt x="4515346" y="684955"/>
                  </a:lnTo>
                  <a:lnTo>
                    <a:pt x="4518513" y="687630"/>
                  </a:lnTo>
                  <a:lnTo>
                    <a:pt x="4522512" y="690620"/>
                  </a:lnTo>
                  <a:lnTo>
                    <a:pt x="4527845" y="693295"/>
                  </a:lnTo>
                  <a:lnTo>
                    <a:pt x="4529844" y="695183"/>
                  </a:lnTo>
                  <a:lnTo>
                    <a:pt x="4532511" y="698173"/>
                  </a:lnTo>
                  <a:lnTo>
                    <a:pt x="4532511" y="700061"/>
                  </a:lnTo>
                  <a:lnTo>
                    <a:pt x="4535844" y="701949"/>
                  </a:lnTo>
                  <a:lnTo>
                    <a:pt x="4536510" y="703837"/>
                  </a:lnTo>
                  <a:lnTo>
                    <a:pt x="4536510" y="710761"/>
                  </a:lnTo>
                  <a:lnTo>
                    <a:pt x="4539843" y="715167"/>
                  </a:lnTo>
                  <a:lnTo>
                    <a:pt x="4541843" y="717055"/>
                  </a:lnTo>
                  <a:lnTo>
                    <a:pt x="4544509" y="717055"/>
                  </a:lnTo>
                  <a:lnTo>
                    <a:pt x="4545842" y="720202"/>
                  </a:lnTo>
                  <a:lnTo>
                    <a:pt x="4541843" y="722720"/>
                  </a:lnTo>
                  <a:lnTo>
                    <a:pt x="4539843" y="726496"/>
                  </a:lnTo>
                  <a:lnTo>
                    <a:pt x="4541843" y="728384"/>
                  </a:lnTo>
                  <a:lnTo>
                    <a:pt x="4543842" y="728384"/>
                  </a:lnTo>
                  <a:lnTo>
                    <a:pt x="4544509" y="729643"/>
                  </a:lnTo>
                  <a:lnTo>
                    <a:pt x="4539843" y="730430"/>
                  </a:lnTo>
                  <a:lnTo>
                    <a:pt x="4538510" y="733420"/>
                  </a:lnTo>
                  <a:lnTo>
                    <a:pt x="4539843" y="736095"/>
                  </a:lnTo>
                  <a:lnTo>
                    <a:pt x="4539843" y="737983"/>
                  </a:lnTo>
                  <a:lnTo>
                    <a:pt x="4540510" y="739084"/>
                  </a:lnTo>
                  <a:lnTo>
                    <a:pt x="4543842" y="739871"/>
                  </a:lnTo>
                  <a:lnTo>
                    <a:pt x="4545842" y="739871"/>
                  </a:lnTo>
                  <a:lnTo>
                    <a:pt x="4548508" y="737983"/>
                  </a:lnTo>
                  <a:lnTo>
                    <a:pt x="4550508" y="735308"/>
                  </a:lnTo>
                  <a:lnTo>
                    <a:pt x="4554508" y="734206"/>
                  </a:lnTo>
                  <a:lnTo>
                    <a:pt x="4557007" y="730430"/>
                  </a:lnTo>
                  <a:lnTo>
                    <a:pt x="4561007" y="726496"/>
                  </a:lnTo>
                  <a:lnTo>
                    <a:pt x="4565006" y="724608"/>
                  </a:lnTo>
                  <a:lnTo>
                    <a:pt x="4569006" y="722090"/>
                  </a:lnTo>
                  <a:lnTo>
                    <a:pt x="4571839" y="718943"/>
                  </a:lnTo>
                  <a:lnTo>
                    <a:pt x="4577838" y="716425"/>
                  </a:lnTo>
                  <a:lnTo>
                    <a:pt x="4583004" y="716425"/>
                  </a:lnTo>
                  <a:lnTo>
                    <a:pt x="4589003" y="715167"/>
                  </a:lnTo>
                  <a:lnTo>
                    <a:pt x="4593002" y="714537"/>
                  </a:lnTo>
                  <a:lnTo>
                    <a:pt x="4595002" y="710761"/>
                  </a:lnTo>
                  <a:lnTo>
                    <a:pt x="4598168" y="700848"/>
                  </a:lnTo>
                  <a:lnTo>
                    <a:pt x="4601001" y="684955"/>
                  </a:lnTo>
                  <a:lnTo>
                    <a:pt x="4601001" y="674412"/>
                  </a:lnTo>
                  <a:lnTo>
                    <a:pt x="4600168" y="663083"/>
                  </a:lnTo>
                  <a:lnTo>
                    <a:pt x="4596169" y="648607"/>
                  </a:lnTo>
                  <a:lnTo>
                    <a:pt x="4592169" y="644043"/>
                  </a:lnTo>
                  <a:lnTo>
                    <a:pt x="4589003" y="640267"/>
                  </a:lnTo>
                  <a:lnTo>
                    <a:pt x="4581837" y="627836"/>
                  </a:lnTo>
                  <a:lnTo>
                    <a:pt x="4579004" y="614618"/>
                  </a:lnTo>
                  <a:lnTo>
                    <a:pt x="4579004" y="607852"/>
                  </a:lnTo>
                  <a:lnTo>
                    <a:pt x="4581004" y="603289"/>
                  </a:lnTo>
                  <a:lnTo>
                    <a:pt x="4579004" y="590858"/>
                  </a:lnTo>
                  <a:lnTo>
                    <a:pt x="4577838" y="577483"/>
                  </a:lnTo>
                  <a:lnTo>
                    <a:pt x="4575838" y="573707"/>
                  </a:lnTo>
                  <a:lnTo>
                    <a:pt x="4573005" y="569930"/>
                  </a:lnTo>
                  <a:lnTo>
                    <a:pt x="4569839" y="566154"/>
                  </a:lnTo>
                  <a:lnTo>
                    <a:pt x="4565006" y="551835"/>
                  </a:lnTo>
                  <a:lnTo>
                    <a:pt x="4563840" y="545383"/>
                  </a:lnTo>
                  <a:lnTo>
                    <a:pt x="4563006" y="534841"/>
                  </a:lnTo>
                  <a:lnTo>
                    <a:pt x="4563006" y="529176"/>
                  </a:lnTo>
                  <a:lnTo>
                    <a:pt x="4561840" y="525400"/>
                  </a:lnTo>
                  <a:lnTo>
                    <a:pt x="4563006" y="514700"/>
                  </a:lnTo>
                  <a:lnTo>
                    <a:pt x="4565839" y="506517"/>
                  </a:lnTo>
                  <a:lnTo>
                    <a:pt x="4569006" y="497706"/>
                  </a:lnTo>
                  <a:lnTo>
                    <a:pt x="4571005" y="492828"/>
                  </a:lnTo>
                  <a:lnTo>
                    <a:pt x="4571839" y="489051"/>
                  </a:lnTo>
                  <a:lnTo>
                    <a:pt x="4573005" y="488264"/>
                  </a:lnTo>
                  <a:lnTo>
                    <a:pt x="4573838" y="488264"/>
                  </a:lnTo>
                  <a:lnTo>
                    <a:pt x="4577838" y="484488"/>
                  </a:lnTo>
                  <a:lnTo>
                    <a:pt x="4585003" y="481498"/>
                  </a:lnTo>
                  <a:lnTo>
                    <a:pt x="4589003" y="480711"/>
                  </a:lnTo>
                  <a:lnTo>
                    <a:pt x="4592169" y="478823"/>
                  </a:lnTo>
                  <a:lnTo>
                    <a:pt x="4598168" y="478823"/>
                  </a:lnTo>
                  <a:lnTo>
                    <a:pt x="4601001" y="476935"/>
                  </a:lnTo>
                  <a:lnTo>
                    <a:pt x="4606167" y="477722"/>
                  </a:lnTo>
                  <a:lnTo>
                    <a:pt x="4609000" y="476935"/>
                  </a:lnTo>
                  <a:lnTo>
                    <a:pt x="4611000" y="475834"/>
                  </a:lnTo>
                  <a:lnTo>
                    <a:pt x="4613000" y="476935"/>
                  </a:lnTo>
                  <a:lnTo>
                    <a:pt x="4613000" y="478823"/>
                  </a:lnTo>
                  <a:lnTo>
                    <a:pt x="4620999" y="477722"/>
                  </a:lnTo>
                  <a:lnTo>
                    <a:pt x="4626164" y="479610"/>
                  </a:lnTo>
                  <a:lnTo>
                    <a:pt x="4630164" y="480711"/>
                  </a:lnTo>
                  <a:lnTo>
                    <a:pt x="4645329" y="480711"/>
                  </a:lnTo>
                  <a:lnTo>
                    <a:pt x="4656160" y="483386"/>
                  </a:lnTo>
                  <a:lnTo>
                    <a:pt x="4670658" y="487163"/>
                  </a:lnTo>
                  <a:lnTo>
                    <a:pt x="4674658" y="489051"/>
                  </a:lnTo>
                  <a:lnTo>
                    <a:pt x="4676658" y="488264"/>
                  </a:lnTo>
                  <a:lnTo>
                    <a:pt x="4678657" y="488264"/>
                  </a:lnTo>
                  <a:lnTo>
                    <a:pt x="4683490" y="490153"/>
                  </a:lnTo>
                  <a:lnTo>
                    <a:pt x="4693822" y="490153"/>
                  </a:lnTo>
                  <a:lnTo>
                    <a:pt x="4699821" y="487163"/>
                  </a:lnTo>
                  <a:lnTo>
                    <a:pt x="4701821" y="485275"/>
                  </a:lnTo>
                  <a:lnTo>
                    <a:pt x="4701821" y="482600"/>
                  </a:lnTo>
                  <a:lnTo>
                    <a:pt x="4700654" y="475834"/>
                  </a:lnTo>
                  <a:lnTo>
                    <a:pt x="4697821" y="471270"/>
                  </a:lnTo>
                  <a:lnTo>
                    <a:pt x="4697821" y="467494"/>
                  </a:lnTo>
                  <a:lnTo>
                    <a:pt x="4699821" y="464504"/>
                  </a:lnTo>
                  <a:lnTo>
                    <a:pt x="4705820" y="463717"/>
                  </a:lnTo>
                  <a:lnTo>
                    <a:pt x="4710653" y="463717"/>
                  </a:lnTo>
                  <a:lnTo>
                    <a:pt x="4714652" y="461829"/>
                  </a:lnTo>
                  <a:lnTo>
                    <a:pt x="4715819" y="460728"/>
                  </a:lnTo>
                  <a:lnTo>
                    <a:pt x="4718652" y="459941"/>
                  </a:lnTo>
                  <a:lnTo>
                    <a:pt x="4718652" y="458839"/>
                  </a:lnTo>
                  <a:lnTo>
                    <a:pt x="4717819" y="456951"/>
                  </a:lnTo>
                  <a:lnTo>
                    <a:pt x="4714652" y="455063"/>
                  </a:lnTo>
                  <a:lnTo>
                    <a:pt x="4707820" y="450028"/>
                  </a:lnTo>
                  <a:lnTo>
                    <a:pt x="4705820" y="447510"/>
                  </a:lnTo>
                  <a:lnTo>
                    <a:pt x="4703820" y="444363"/>
                  </a:lnTo>
                  <a:lnTo>
                    <a:pt x="4702654" y="438698"/>
                  </a:lnTo>
                  <a:lnTo>
                    <a:pt x="4705820" y="434135"/>
                  </a:lnTo>
                  <a:lnTo>
                    <a:pt x="4711819" y="427369"/>
                  </a:lnTo>
                  <a:lnTo>
                    <a:pt x="4713819" y="422806"/>
                  </a:lnTo>
                  <a:lnTo>
                    <a:pt x="4716652" y="419816"/>
                  </a:lnTo>
                  <a:lnTo>
                    <a:pt x="4719818" y="416040"/>
                  </a:lnTo>
                  <a:lnTo>
                    <a:pt x="4724651" y="410375"/>
                  </a:lnTo>
                  <a:lnTo>
                    <a:pt x="4733816" y="405497"/>
                  </a:lnTo>
                  <a:lnTo>
                    <a:pt x="4740982" y="403609"/>
                  </a:lnTo>
                  <a:lnTo>
                    <a:pt x="4746981" y="404710"/>
                  </a:lnTo>
                  <a:lnTo>
                    <a:pt x="4748981" y="403609"/>
                  </a:lnTo>
                  <a:lnTo>
                    <a:pt x="4749814" y="400934"/>
                  </a:lnTo>
                  <a:lnTo>
                    <a:pt x="4745815" y="399046"/>
                  </a:lnTo>
                  <a:lnTo>
                    <a:pt x="4740982" y="396056"/>
                  </a:lnTo>
                  <a:lnTo>
                    <a:pt x="4735816" y="393381"/>
                  </a:lnTo>
                  <a:lnTo>
                    <a:pt x="4732983" y="391493"/>
                  </a:lnTo>
                  <a:lnTo>
                    <a:pt x="4730983" y="388503"/>
                  </a:lnTo>
                  <a:lnTo>
                    <a:pt x="4728984" y="384726"/>
                  </a:lnTo>
                  <a:lnTo>
                    <a:pt x="4728984" y="382051"/>
                  </a:lnTo>
                  <a:lnTo>
                    <a:pt x="4733816" y="379062"/>
                  </a:lnTo>
                  <a:lnTo>
                    <a:pt x="4740982" y="377174"/>
                  </a:lnTo>
                  <a:lnTo>
                    <a:pt x="4744982" y="374026"/>
                  </a:lnTo>
                  <a:lnTo>
                    <a:pt x="4746981" y="371351"/>
                  </a:lnTo>
                  <a:lnTo>
                    <a:pt x="4747814" y="369463"/>
                  </a:lnTo>
                  <a:lnTo>
                    <a:pt x="4747814" y="365687"/>
                  </a:lnTo>
                  <a:lnTo>
                    <a:pt x="4747814" y="362697"/>
                  </a:lnTo>
                  <a:lnTo>
                    <a:pt x="4742982" y="360809"/>
                  </a:lnTo>
                  <a:lnTo>
                    <a:pt x="4740982" y="360809"/>
                  </a:lnTo>
                  <a:lnTo>
                    <a:pt x="4738982" y="361910"/>
                  </a:lnTo>
                  <a:lnTo>
                    <a:pt x="4736983" y="363799"/>
                  </a:lnTo>
                  <a:lnTo>
                    <a:pt x="4734983" y="364585"/>
                  </a:lnTo>
                  <a:lnTo>
                    <a:pt x="4733816" y="364585"/>
                  </a:lnTo>
                  <a:lnTo>
                    <a:pt x="4730983" y="363799"/>
                  </a:lnTo>
                  <a:lnTo>
                    <a:pt x="4729817" y="361910"/>
                  </a:lnTo>
                  <a:lnTo>
                    <a:pt x="4727817" y="360022"/>
                  </a:lnTo>
                  <a:lnTo>
                    <a:pt x="4727817" y="357032"/>
                  </a:lnTo>
                  <a:lnTo>
                    <a:pt x="4729817" y="351368"/>
                  </a:lnTo>
                  <a:lnTo>
                    <a:pt x="4733816" y="347591"/>
                  </a:lnTo>
                  <a:lnTo>
                    <a:pt x="4736983" y="347591"/>
                  </a:lnTo>
                  <a:lnTo>
                    <a:pt x="4739816" y="350581"/>
                  </a:lnTo>
                  <a:lnTo>
                    <a:pt x="4744982" y="350581"/>
                  </a:lnTo>
                  <a:lnTo>
                    <a:pt x="4749814" y="349479"/>
                  </a:lnTo>
                  <a:lnTo>
                    <a:pt x="4753814" y="347591"/>
                  </a:lnTo>
                  <a:lnTo>
                    <a:pt x="4757813" y="343815"/>
                  </a:lnTo>
                  <a:lnTo>
                    <a:pt x="4759813" y="339252"/>
                  </a:lnTo>
                  <a:lnTo>
                    <a:pt x="4758980" y="331384"/>
                  </a:lnTo>
                  <a:lnTo>
                    <a:pt x="4759813" y="326821"/>
                  </a:lnTo>
                  <a:lnTo>
                    <a:pt x="4762979" y="324932"/>
                  </a:lnTo>
                  <a:lnTo>
                    <a:pt x="4772978" y="325719"/>
                  </a:lnTo>
                  <a:lnTo>
                    <a:pt x="4776311" y="323831"/>
                  </a:lnTo>
                  <a:lnTo>
                    <a:pt x="4776311" y="321943"/>
                  </a:lnTo>
                  <a:lnTo>
                    <a:pt x="4774977" y="319268"/>
                  </a:lnTo>
                  <a:lnTo>
                    <a:pt x="4772978" y="317380"/>
                  </a:lnTo>
                  <a:lnTo>
                    <a:pt x="4770311" y="312344"/>
                  </a:lnTo>
                  <a:lnTo>
                    <a:pt x="4768978" y="309827"/>
                  </a:lnTo>
                  <a:lnTo>
                    <a:pt x="4764979" y="307938"/>
                  </a:lnTo>
                  <a:lnTo>
                    <a:pt x="4758980" y="304791"/>
                  </a:lnTo>
                  <a:lnTo>
                    <a:pt x="4754980" y="298497"/>
                  </a:lnTo>
                  <a:lnTo>
                    <a:pt x="4750981" y="295350"/>
                  </a:lnTo>
                  <a:lnTo>
                    <a:pt x="4745815" y="290472"/>
                  </a:lnTo>
                  <a:lnTo>
                    <a:pt x="4744982" y="288584"/>
                  </a:lnTo>
                  <a:lnTo>
                    <a:pt x="4744982" y="285909"/>
                  </a:lnTo>
                  <a:lnTo>
                    <a:pt x="4747814" y="282133"/>
                  </a:lnTo>
                  <a:lnTo>
                    <a:pt x="4750981" y="281031"/>
                  </a:lnTo>
                  <a:lnTo>
                    <a:pt x="4755813" y="282133"/>
                  </a:lnTo>
                  <a:lnTo>
                    <a:pt x="4760979" y="286696"/>
                  </a:lnTo>
                  <a:lnTo>
                    <a:pt x="4768312" y="289686"/>
                  </a:lnTo>
                  <a:lnTo>
                    <a:pt x="4770311" y="290472"/>
                  </a:lnTo>
                  <a:lnTo>
                    <a:pt x="4776311" y="295350"/>
                  </a:lnTo>
                  <a:lnTo>
                    <a:pt x="4780977" y="299127"/>
                  </a:lnTo>
                  <a:lnTo>
                    <a:pt x="4788309" y="299127"/>
                  </a:lnTo>
                  <a:lnTo>
                    <a:pt x="4790975" y="298497"/>
                  </a:lnTo>
                  <a:lnTo>
                    <a:pt x="4794975" y="297238"/>
                  </a:lnTo>
                  <a:lnTo>
                    <a:pt x="4798308" y="294721"/>
                  </a:lnTo>
                  <a:lnTo>
                    <a:pt x="4798308" y="292361"/>
                  </a:lnTo>
                  <a:lnTo>
                    <a:pt x="4794975" y="286696"/>
                  </a:lnTo>
                  <a:lnTo>
                    <a:pt x="4792308" y="284021"/>
                  </a:lnTo>
                  <a:lnTo>
                    <a:pt x="4792308" y="281031"/>
                  </a:lnTo>
                  <a:lnTo>
                    <a:pt x="4792308" y="276468"/>
                  </a:lnTo>
                  <a:lnTo>
                    <a:pt x="4796308" y="274580"/>
                  </a:lnTo>
                  <a:lnTo>
                    <a:pt x="4802307" y="273478"/>
                  </a:lnTo>
                  <a:lnTo>
                    <a:pt x="4807473" y="272691"/>
                  </a:lnTo>
                  <a:lnTo>
                    <a:pt x="4811472" y="269702"/>
                  </a:lnTo>
                  <a:lnTo>
                    <a:pt x="4817472" y="267027"/>
                  </a:lnTo>
                  <a:lnTo>
                    <a:pt x="4824304" y="265139"/>
                  </a:lnTo>
                  <a:lnTo>
                    <a:pt x="4827470" y="262149"/>
                  </a:lnTo>
                  <a:lnTo>
                    <a:pt x="4828303" y="260261"/>
                  </a:lnTo>
                  <a:lnTo>
                    <a:pt x="4827470" y="257586"/>
                  </a:lnTo>
                  <a:lnTo>
                    <a:pt x="4826304" y="254596"/>
                  </a:lnTo>
                  <a:lnTo>
                    <a:pt x="4826304" y="251449"/>
                  </a:lnTo>
                  <a:lnTo>
                    <a:pt x="4826304" y="249561"/>
                  </a:lnTo>
                  <a:lnTo>
                    <a:pt x="4830303" y="248931"/>
                  </a:lnTo>
                  <a:lnTo>
                    <a:pt x="4839469" y="252708"/>
                  </a:lnTo>
                  <a:lnTo>
                    <a:pt x="4848634" y="257586"/>
                  </a:lnTo>
                  <a:lnTo>
                    <a:pt x="4856633" y="257586"/>
                  </a:lnTo>
                  <a:lnTo>
                    <a:pt x="4858633" y="256484"/>
                  </a:lnTo>
                  <a:lnTo>
                    <a:pt x="4858633" y="254596"/>
                  </a:lnTo>
                  <a:lnTo>
                    <a:pt x="4857466" y="252708"/>
                  </a:lnTo>
                  <a:lnTo>
                    <a:pt x="4857466" y="250819"/>
                  </a:lnTo>
                  <a:lnTo>
                    <a:pt x="4855466" y="247672"/>
                  </a:lnTo>
                  <a:lnTo>
                    <a:pt x="4854633" y="245155"/>
                  </a:lnTo>
                  <a:lnTo>
                    <a:pt x="4854633" y="243267"/>
                  </a:lnTo>
                  <a:lnTo>
                    <a:pt x="4855466" y="241378"/>
                  </a:lnTo>
                  <a:lnTo>
                    <a:pt x="4860632" y="239490"/>
                  </a:lnTo>
                  <a:lnTo>
                    <a:pt x="4862632" y="238231"/>
                  </a:lnTo>
                  <a:lnTo>
                    <a:pt x="4862632" y="237602"/>
                  </a:lnTo>
                  <a:lnTo>
                    <a:pt x="4862632" y="235714"/>
                  </a:lnTo>
                  <a:lnTo>
                    <a:pt x="4861466" y="234455"/>
                  </a:lnTo>
                  <a:lnTo>
                    <a:pt x="4856633" y="235714"/>
                  </a:lnTo>
                  <a:lnTo>
                    <a:pt x="4853467" y="234455"/>
                  </a:lnTo>
                  <a:lnTo>
                    <a:pt x="4852633" y="234455"/>
                  </a:lnTo>
                  <a:lnTo>
                    <a:pt x="4851467" y="231937"/>
                  </a:lnTo>
                  <a:lnTo>
                    <a:pt x="4851467" y="230678"/>
                  </a:lnTo>
                  <a:lnTo>
                    <a:pt x="4851467" y="229892"/>
                  </a:lnTo>
                  <a:lnTo>
                    <a:pt x="4848634" y="228790"/>
                  </a:lnTo>
                  <a:lnTo>
                    <a:pt x="4846634" y="229892"/>
                  </a:lnTo>
                  <a:lnTo>
                    <a:pt x="4845468" y="229892"/>
                  </a:lnTo>
                  <a:lnTo>
                    <a:pt x="4841468" y="229892"/>
                  </a:lnTo>
                  <a:lnTo>
                    <a:pt x="4836636" y="228790"/>
                  </a:lnTo>
                  <a:lnTo>
                    <a:pt x="4834636" y="226902"/>
                  </a:lnTo>
                  <a:lnTo>
                    <a:pt x="4831470" y="224227"/>
                  </a:lnTo>
                  <a:lnTo>
                    <a:pt x="4829470" y="220450"/>
                  </a:lnTo>
                  <a:lnTo>
                    <a:pt x="4831470" y="217461"/>
                  </a:lnTo>
                  <a:lnTo>
                    <a:pt x="4833469" y="216674"/>
                  </a:lnTo>
                  <a:lnTo>
                    <a:pt x="4837469" y="220450"/>
                  </a:lnTo>
                  <a:lnTo>
                    <a:pt x="4843468" y="221237"/>
                  </a:lnTo>
                  <a:lnTo>
                    <a:pt x="4845468" y="219349"/>
                  </a:lnTo>
                  <a:lnTo>
                    <a:pt x="4852633" y="214786"/>
                  </a:lnTo>
                  <a:lnTo>
                    <a:pt x="4855466" y="211796"/>
                  </a:lnTo>
                  <a:lnTo>
                    <a:pt x="4853467" y="208806"/>
                  </a:lnTo>
                  <a:lnTo>
                    <a:pt x="4847467" y="204243"/>
                  </a:lnTo>
                  <a:lnTo>
                    <a:pt x="4843468" y="201253"/>
                  </a:lnTo>
                  <a:lnTo>
                    <a:pt x="4841468" y="198578"/>
                  </a:lnTo>
                  <a:lnTo>
                    <a:pt x="4841468" y="195589"/>
                  </a:lnTo>
                  <a:lnTo>
                    <a:pt x="4843468" y="194802"/>
                  </a:lnTo>
                  <a:lnTo>
                    <a:pt x="4846634" y="193701"/>
                  </a:lnTo>
                  <a:lnTo>
                    <a:pt x="4852633" y="197477"/>
                  </a:lnTo>
                  <a:lnTo>
                    <a:pt x="4853467" y="195589"/>
                  </a:lnTo>
                  <a:lnTo>
                    <a:pt x="4853467" y="194802"/>
                  </a:lnTo>
                  <a:lnTo>
                    <a:pt x="4854633" y="191812"/>
                  </a:lnTo>
                  <a:lnTo>
                    <a:pt x="4852633" y="189137"/>
                  </a:lnTo>
                  <a:lnTo>
                    <a:pt x="4855466" y="185361"/>
                  </a:lnTo>
                  <a:lnTo>
                    <a:pt x="4860632" y="184259"/>
                  </a:lnTo>
                  <a:lnTo>
                    <a:pt x="4865465" y="187249"/>
                  </a:lnTo>
                  <a:lnTo>
                    <a:pt x="4871797" y="187249"/>
                  </a:lnTo>
                  <a:lnTo>
                    <a:pt x="4871797" y="186148"/>
                  </a:lnTo>
                  <a:lnTo>
                    <a:pt x="4871797" y="185361"/>
                  </a:lnTo>
                  <a:lnTo>
                    <a:pt x="4870631" y="183473"/>
                  </a:lnTo>
                  <a:lnTo>
                    <a:pt x="4866631" y="179696"/>
                  </a:lnTo>
                  <a:lnTo>
                    <a:pt x="4863465" y="177808"/>
                  </a:lnTo>
                  <a:lnTo>
                    <a:pt x="4858633" y="174818"/>
                  </a:lnTo>
                  <a:lnTo>
                    <a:pt x="4854633" y="172930"/>
                  </a:lnTo>
                  <a:lnTo>
                    <a:pt x="4849467" y="168996"/>
                  </a:lnTo>
                  <a:lnTo>
                    <a:pt x="4844634" y="163331"/>
                  </a:lnTo>
                  <a:lnTo>
                    <a:pt x="4843468" y="160342"/>
                  </a:lnTo>
                  <a:lnTo>
                    <a:pt x="4844634" y="156565"/>
                  </a:lnTo>
                  <a:lnTo>
                    <a:pt x="4850634" y="155779"/>
                  </a:lnTo>
                  <a:lnTo>
                    <a:pt x="4854633" y="156565"/>
                  </a:lnTo>
                  <a:lnTo>
                    <a:pt x="4861466" y="159555"/>
                  </a:lnTo>
                  <a:lnTo>
                    <a:pt x="4864632" y="159555"/>
                  </a:lnTo>
                  <a:lnTo>
                    <a:pt x="4867798" y="156565"/>
                  </a:lnTo>
                  <a:lnTo>
                    <a:pt x="4868631" y="154677"/>
                  </a:lnTo>
                  <a:lnTo>
                    <a:pt x="4874630" y="150901"/>
                  </a:lnTo>
                  <a:lnTo>
                    <a:pt x="4872631" y="150114"/>
                  </a:lnTo>
                  <a:lnTo>
                    <a:pt x="4869798" y="150114"/>
                  </a:lnTo>
                  <a:lnTo>
                    <a:pt x="4865465" y="150114"/>
                  </a:lnTo>
                  <a:lnTo>
                    <a:pt x="4862632" y="149012"/>
                  </a:lnTo>
                  <a:lnTo>
                    <a:pt x="4859466" y="147124"/>
                  </a:lnTo>
                  <a:lnTo>
                    <a:pt x="4856633" y="142561"/>
                  </a:lnTo>
                  <a:lnTo>
                    <a:pt x="4852633" y="133907"/>
                  </a:lnTo>
                  <a:lnTo>
                    <a:pt x="4853467" y="129029"/>
                  </a:lnTo>
                  <a:lnTo>
                    <a:pt x="4856633" y="126354"/>
                  </a:lnTo>
                  <a:lnTo>
                    <a:pt x="4861466" y="125252"/>
                  </a:lnTo>
                  <a:lnTo>
                    <a:pt x="4867798" y="130130"/>
                  </a:lnTo>
                  <a:lnTo>
                    <a:pt x="4871797" y="133120"/>
                  </a:lnTo>
                  <a:lnTo>
                    <a:pt x="4874630" y="132018"/>
                  </a:lnTo>
                  <a:lnTo>
                    <a:pt x="4874630" y="130130"/>
                  </a:lnTo>
                  <a:lnTo>
                    <a:pt x="4873797" y="128242"/>
                  </a:lnTo>
                  <a:lnTo>
                    <a:pt x="4871797" y="124465"/>
                  </a:lnTo>
                  <a:lnTo>
                    <a:pt x="4873797" y="122577"/>
                  </a:lnTo>
                  <a:lnTo>
                    <a:pt x="4878630" y="120689"/>
                  </a:lnTo>
                  <a:lnTo>
                    <a:pt x="4882629" y="118801"/>
                  </a:lnTo>
                  <a:lnTo>
                    <a:pt x="4882629" y="115024"/>
                  </a:lnTo>
                  <a:lnTo>
                    <a:pt x="4881963" y="110146"/>
                  </a:lnTo>
                  <a:lnTo>
                    <a:pt x="4883962" y="106213"/>
                  </a:lnTo>
                  <a:lnTo>
                    <a:pt x="4889962" y="104324"/>
                  </a:lnTo>
                  <a:lnTo>
                    <a:pt x="4896627" y="104324"/>
                  </a:lnTo>
                  <a:lnTo>
                    <a:pt x="4901127" y="108258"/>
                  </a:lnTo>
                  <a:lnTo>
                    <a:pt x="4905959" y="113136"/>
                  </a:lnTo>
                  <a:lnTo>
                    <a:pt x="4913125" y="113136"/>
                  </a:lnTo>
                  <a:lnTo>
                    <a:pt x="4919124" y="109360"/>
                  </a:lnTo>
                  <a:lnTo>
                    <a:pt x="4921124" y="106213"/>
                  </a:lnTo>
                  <a:lnTo>
                    <a:pt x="4919124" y="98660"/>
                  </a:lnTo>
                  <a:lnTo>
                    <a:pt x="4917125" y="96771"/>
                  </a:lnTo>
                  <a:lnTo>
                    <a:pt x="4921957" y="96771"/>
                  </a:lnTo>
                  <a:lnTo>
                    <a:pt x="4925957" y="96142"/>
                  </a:lnTo>
                  <a:lnTo>
                    <a:pt x="4929956" y="96771"/>
                  </a:lnTo>
                  <a:lnTo>
                    <a:pt x="4936289" y="98660"/>
                  </a:lnTo>
                  <a:lnTo>
                    <a:pt x="4939122" y="98030"/>
                  </a:lnTo>
                  <a:lnTo>
                    <a:pt x="4943121" y="96771"/>
                  </a:lnTo>
                  <a:lnTo>
                    <a:pt x="4946287" y="98030"/>
                  </a:lnTo>
                  <a:lnTo>
                    <a:pt x="4946287" y="100548"/>
                  </a:lnTo>
                  <a:lnTo>
                    <a:pt x="4945121" y="104324"/>
                  </a:lnTo>
                  <a:lnTo>
                    <a:pt x="4948287" y="109360"/>
                  </a:lnTo>
                  <a:lnTo>
                    <a:pt x="4950287" y="110146"/>
                  </a:lnTo>
                </a:path>
                <a:path w="5253355" h="2687320">
                  <a:moveTo>
                    <a:pt x="1690068" y="1148358"/>
                  </a:moveTo>
                  <a:lnTo>
                    <a:pt x="1687235" y="1150246"/>
                  </a:lnTo>
                  <a:lnTo>
                    <a:pt x="1688068" y="1152134"/>
                  </a:lnTo>
                  <a:lnTo>
                    <a:pt x="1691234" y="1151348"/>
                  </a:lnTo>
                  <a:lnTo>
                    <a:pt x="1691234" y="1153236"/>
                  </a:lnTo>
                  <a:lnTo>
                    <a:pt x="1685235" y="1156226"/>
                  </a:lnTo>
                  <a:lnTo>
                    <a:pt x="1684068" y="1155124"/>
                  </a:lnTo>
                  <a:lnTo>
                    <a:pt x="1686068" y="1153236"/>
                  </a:lnTo>
                  <a:lnTo>
                    <a:pt x="1686068" y="1152134"/>
                  </a:lnTo>
                  <a:lnTo>
                    <a:pt x="1683235" y="1153236"/>
                  </a:lnTo>
                  <a:lnTo>
                    <a:pt x="1681235" y="1153236"/>
                  </a:lnTo>
                  <a:lnTo>
                    <a:pt x="1680069" y="1154337"/>
                  </a:lnTo>
                  <a:lnTo>
                    <a:pt x="1680069" y="1156226"/>
                  </a:lnTo>
                  <a:lnTo>
                    <a:pt x="1681235" y="1156226"/>
                  </a:lnTo>
                  <a:lnTo>
                    <a:pt x="1678069" y="1158114"/>
                  </a:lnTo>
                  <a:lnTo>
                    <a:pt x="1664071" y="1166453"/>
                  </a:lnTo>
                  <a:lnTo>
                    <a:pt x="1656072" y="1171331"/>
                  </a:lnTo>
                  <a:lnTo>
                    <a:pt x="1638075" y="1181559"/>
                  </a:lnTo>
                  <a:lnTo>
                    <a:pt x="1619744" y="1189112"/>
                  </a:lnTo>
                  <a:lnTo>
                    <a:pt x="1607745" y="1193990"/>
                  </a:lnTo>
                  <a:lnTo>
                    <a:pt x="1597747" y="1199025"/>
                  </a:lnTo>
                  <a:lnTo>
                    <a:pt x="1592414" y="1199655"/>
                  </a:lnTo>
                  <a:lnTo>
                    <a:pt x="1587748" y="1199655"/>
                  </a:lnTo>
                  <a:lnTo>
                    <a:pt x="1584415" y="1199655"/>
                  </a:lnTo>
                  <a:lnTo>
                    <a:pt x="1582416" y="1201543"/>
                  </a:lnTo>
                  <a:lnTo>
                    <a:pt x="1578416" y="1203431"/>
                  </a:lnTo>
                  <a:lnTo>
                    <a:pt x="1574417" y="1205320"/>
                  </a:lnTo>
                  <a:lnTo>
                    <a:pt x="1573750" y="1205320"/>
                  </a:lnTo>
                  <a:lnTo>
                    <a:pt x="1573750" y="1203431"/>
                  </a:lnTo>
                  <a:lnTo>
                    <a:pt x="1577750" y="1202802"/>
                  </a:lnTo>
                  <a:lnTo>
                    <a:pt x="1577750" y="1201543"/>
                  </a:lnTo>
                  <a:lnTo>
                    <a:pt x="1575750" y="1201543"/>
                  </a:lnTo>
                  <a:lnTo>
                    <a:pt x="1574417" y="1202802"/>
                  </a:lnTo>
                  <a:lnTo>
                    <a:pt x="1571750" y="1202802"/>
                  </a:lnTo>
                  <a:lnTo>
                    <a:pt x="1567751" y="1204690"/>
                  </a:lnTo>
                  <a:lnTo>
                    <a:pt x="1559752" y="1205320"/>
                  </a:lnTo>
                  <a:lnTo>
                    <a:pt x="1552420" y="1206578"/>
                  </a:lnTo>
                  <a:lnTo>
                    <a:pt x="1538422" y="1209253"/>
                  </a:lnTo>
                  <a:lnTo>
                    <a:pt x="1523257" y="1212243"/>
                  </a:lnTo>
                  <a:lnTo>
                    <a:pt x="1506093" y="1213030"/>
                  </a:lnTo>
                  <a:lnTo>
                    <a:pt x="1501260" y="1214131"/>
                  </a:lnTo>
                  <a:lnTo>
                    <a:pt x="1486929" y="1217908"/>
                  </a:lnTo>
                  <a:lnTo>
                    <a:pt x="1474097" y="1219796"/>
                  </a:lnTo>
                  <a:lnTo>
                    <a:pt x="1464765" y="1220583"/>
                  </a:lnTo>
                  <a:lnTo>
                    <a:pt x="1455600" y="1220583"/>
                  </a:lnTo>
                  <a:lnTo>
                    <a:pt x="1442768" y="1220583"/>
                  </a:lnTo>
                  <a:lnTo>
                    <a:pt x="1427604" y="1223572"/>
                  </a:lnTo>
                  <a:lnTo>
                    <a:pt x="1399607" y="1227349"/>
                  </a:lnTo>
                  <a:lnTo>
                    <a:pt x="1360446" y="1230024"/>
                  </a:lnTo>
                  <a:lnTo>
                    <a:pt x="1347948" y="1231125"/>
                  </a:lnTo>
                  <a:lnTo>
                    <a:pt x="1345948" y="1233014"/>
                  </a:lnTo>
                  <a:lnTo>
                    <a:pt x="1343948" y="1233800"/>
                  </a:lnTo>
                  <a:lnTo>
                    <a:pt x="1343282" y="1233014"/>
                  </a:lnTo>
                  <a:lnTo>
                    <a:pt x="1341949" y="1231912"/>
                  </a:lnTo>
                  <a:lnTo>
                    <a:pt x="1319285" y="1233014"/>
                  </a:lnTo>
                  <a:lnTo>
                    <a:pt x="1299954" y="1233800"/>
                  </a:lnTo>
                  <a:lnTo>
                    <a:pt x="1273625" y="1236003"/>
                  </a:lnTo>
                  <a:lnTo>
                    <a:pt x="1249628" y="1239780"/>
                  </a:lnTo>
                  <a:lnTo>
                    <a:pt x="1246462" y="1240566"/>
                  </a:lnTo>
                  <a:lnTo>
                    <a:pt x="1244462" y="1242455"/>
                  </a:lnTo>
                  <a:lnTo>
                    <a:pt x="1242462" y="1242455"/>
                  </a:lnTo>
                  <a:lnTo>
                    <a:pt x="1241629" y="1241699"/>
                  </a:lnTo>
                  <a:lnTo>
                    <a:pt x="1239629" y="1241699"/>
                  </a:lnTo>
                  <a:lnTo>
                    <a:pt x="1235630" y="1242455"/>
                  </a:lnTo>
                  <a:lnTo>
                    <a:pt x="1213133" y="1246247"/>
                  </a:lnTo>
                  <a:lnTo>
                    <a:pt x="1167139" y="1253060"/>
                  </a:lnTo>
                  <a:lnTo>
                    <a:pt x="1157974" y="1253816"/>
                  </a:lnTo>
                  <a:lnTo>
                    <a:pt x="1157141" y="1255704"/>
                  </a:lnTo>
                  <a:lnTo>
                    <a:pt x="1157141" y="1256837"/>
                  </a:lnTo>
                  <a:lnTo>
                    <a:pt x="1159974" y="1257592"/>
                  </a:lnTo>
                  <a:lnTo>
                    <a:pt x="1155974" y="1256837"/>
                  </a:lnTo>
                  <a:lnTo>
                    <a:pt x="1151975" y="1254948"/>
                  </a:lnTo>
                  <a:lnTo>
                    <a:pt x="1145976" y="1255704"/>
                  </a:lnTo>
                  <a:lnTo>
                    <a:pt x="1135977" y="1257592"/>
                  </a:lnTo>
                  <a:lnTo>
                    <a:pt x="1120812" y="1261368"/>
                  </a:lnTo>
                  <a:lnTo>
                    <a:pt x="1105481" y="1262501"/>
                  </a:lnTo>
                  <a:lnTo>
                    <a:pt x="1089483" y="1261368"/>
                  </a:lnTo>
                  <a:lnTo>
                    <a:pt x="1063487" y="1261368"/>
                  </a:lnTo>
                  <a:lnTo>
                    <a:pt x="1037157" y="1259480"/>
                  </a:lnTo>
                  <a:lnTo>
                    <a:pt x="1018326" y="1257592"/>
                  </a:lnTo>
                  <a:lnTo>
                    <a:pt x="1011161" y="1256837"/>
                  </a:lnTo>
                  <a:lnTo>
                    <a:pt x="991163" y="1256837"/>
                  </a:lnTo>
                  <a:lnTo>
                    <a:pt x="970666" y="1256837"/>
                  </a:lnTo>
                  <a:lnTo>
                    <a:pt x="908675" y="1256837"/>
                  </a:lnTo>
                  <a:lnTo>
                    <a:pt x="882345" y="1254948"/>
                  </a:lnTo>
                  <a:lnTo>
                    <a:pt x="878346" y="1255704"/>
                  </a:lnTo>
                  <a:lnTo>
                    <a:pt x="872346" y="1253060"/>
                  </a:lnTo>
                  <a:lnTo>
                    <a:pt x="867014" y="1253060"/>
                  </a:lnTo>
                  <a:lnTo>
                    <a:pt x="865014" y="1254948"/>
                  </a:lnTo>
                  <a:lnTo>
                    <a:pt x="863014" y="1253060"/>
                  </a:lnTo>
                  <a:lnTo>
                    <a:pt x="859015" y="1251156"/>
                  </a:lnTo>
                  <a:lnTo>
                    <a:pt x="839018" y="1250023"/>
                  </a:lnTo>
                  <a:lnTo>
                    <a:pt x="838184" y="1250023"/>
                  </a:lnTo>
                  <a:lnTo>
                    <a:pt x="839018" y="1253060"/>
                  </a:lnTo>
                  <a:lnTo>
                    <a:pt x="837018" y="1255704"/>
                  </a:lnTo>
                  <a:lnTo>
                    <a:pt x="835018" y="1256837"/>
                  </a:lnTo>
                  <a:lnTo>
                    <a:pt x="831852" y="1255704"/>
                  </a:lnTo>
                  <a:lnTo>
                    <a:pt x="831019" y="1254948"/>
                  </a:lnTo>
                  <a:lnTo>
                    <a:pt x="831852" y="1253816"/>
                  </a:lnTo>
                  <a:lnTo>
                    <a:pt x="833852" y="1254948"/>
                  </a:lnTo>
                  <a:lnTo>
                    <a:pt x="835851" y="1253060"/>
                  </a:lnTo>
                  <a:lnTo>
                    <a:pt x="835018" y="1251156"/>
                  </a:lnTo>
                  <a:lnTo>
                    <a:pt x="825020" y="1249268"/>
                  </a:lnTo>
                  <a:lnTo>
                    <a:pt x="796690" y="1244359"/>
                  </a:lnTo>
                  <a:lnTo>
                    <a:pt x="789858" y="1242455"/>
                  </a:lnTo>
                  <a:lnTo>
                    <a:pt x="780692" y="1243603"/>
                  </a:lnTo>
                  <a:lnTo>
                    <a:pt x="745364" y="1245492"/>
                  </a:lnTo>
                  <a:lnTo>
                    <a:pt x="706203" y="1248135"/>
                  </a:lnTo>
                  <a:lnTo>
                    <a:pt x="701370" y="1249268"/>
                  </a:lnTo>
                  <a:lnTo>
                    <a:pt x="697037" y="1251156"/>
                  </a:lnTo>
                  <a:lnTo>
                    <a:pt x="691038" y="1249268"/>
                  </a:lnTo>
                  <a:lnTo>
                    <a:pt x="687039" y="1250023"/>
                  </a:lnTo>
                  <a:lnTo>
                    <a:pt x="666208" y="1251912"/>
                  </a:lnTo>
                  <a:lnTo>
                    <a:pt x="664208" y="1251156"/>
                  </a:lnTo>
                  <a:lnTo>
                    <a:pt x="604583" y="1262501"/>
                  </a:lnTo>
                  <a:lnTo>
                    <a:pt x="596584" y="1263257"/>
                  </a:lnTo>
                  <a:lnTo>
                    <a:pt x="585386" y="1266294"/>
                  </a:lnTo>
                  <a:lnTo>
                    <a:pt x="574571" y="1270825"/>
                  </a:lnTo>
                  <a:lnTo>
                    <a:pt x="554173" y="1278772"/>
                  </a:lnTo>
                  <a:lnTo>
                    <a:pt x="550174" y="1279527"/>
                  </a:lnTo>
                  <a:lnTo>
                    <a:pt x="541359" y="1286340"/>
                  </a:lnTo>
                  <a:lnTo>
                    <a:pt x="536159" y="1290872"/>
                  </a:lnTo>
                  <a:lnTo>
                    <a:pt x="533360" y="1292005"/>
                  </a:lnTo>
                  <a:lnTo>
                    <a:pt x="520961" y="1299574"/>
                  </a:lnTo>
                  <a:lnTo>
                    <a:pt x="512962" y="1306009"/>
                  </a:lnTo>
                  <a:lnTo>
                    <a:pt x="508163" y="1315466"/>
                  </a:lnTo>
                  <a:lnTo>
                    <a:pt x="506163" y="1325285"/>
                  </a:lnTo>
                  <a:lnTo>
                    <a:pt x="504164" y="1332854"/>
                  </a:lnTo>
                  <a:lnTo>
                    <a:pt x="496948" y="1347991"/>
                  </a:lnTo>
                  <a:lnTo>
                    <a:pt x="480950" y="1372569"/>
                  </a:lnTo>
                  <a:lnTo>
                    <a:pt x="465736" y="1401318"/>
                  </a:lnTo>
                  <a:lnTo>
                    <a:pt x="421325" y="1462968"/>
                  </a:lnTo>
                  <a:lnTo>
                    <a:pt x="375315" y="1501913"/>
                  </a:lnTo>
                  <a:lnTo>
                    <a:pt x="338103" y="1535964"/>
                  </a:lnTo>
                  <a:lnTo>
                    <a:pt x="312890" y="1559787"/>
                  </a:lnTo>
                  <a:lnTo>
                    <a:pt x="266480" y="1603657"/>
                  </a:lnTo>
                  <a:lnTo>
                    <a:pt x="250482" y="1619550"/>
                  </a:lnTo>
                  <a:lnTo>
                    <a:pt x="244483" y="1625215"/>
                  </a:lnTo>
                  <a:lnTo>
                    <a:pt x="234467" y="1632783"/>
                  </a:lnTo>
                  <a:lnTo>
                    <a:pt x="224469" y="1642240"/>
                  </a:lnTo>
                  <a:lnTo>
                    <a:pt x="215270" y="1652830"/>
                  </a:lnTo>
                  <a:lnTo>
                    <a:pt x="211270" y="1660399"/>
                  </a:lnTo>
                  <a:lnTo>
                    <a:pt x="203272" y="1669855"/>
                  </a:lnTo>
                  <a:lnTo>
                    <a:pt x="194056" y="1680445"/>
                  </a:lnTo>
                  <a:lnTo>
                    <a:pt x="184058" y="1693679"/>
                  </a:lnTo>
                  <a:lnTo>
                    <a:pt x="170859" y="1721294"/>
                  </a:lnTo>
                  <a:lnTo>
                    <a:pt x="150845" y="1748894"/>
                  </a:lnTo>
                  <a:lnTo>
                    <a:pt x="130848" y="1777264"/>
                  </a:lnTo>
                  <a:lnTo>
                    <a:pt x="119633" y="1784078"/>
                  </a:lnTo>
                  <a:lnTo>
                    <a:pt x="111634" y="1788609"/>
                  </a:lnTo>
                  <a:lnTo>
                    <a:pt x="105635" y="1799955"/>
                  </a:lnTo>
                  <a:lnTo>
                    <a:pt x="103635" y="1816225"/>
                  </a:lnTo>
                  <a:lnTo>
                    <a:pt x="20013" y="1837027"/>
                  </a:lnTo>
                  <a:lnTo>
                    <a:pt x="39211" y="1779153"/>
                  </a:lnTo>
                  <a:lnTo>
                    <a:pt x="64424" y="1760994"/>
                  </a:lnTo>
                  <a:lnTo>
                    <a:pt x="73223" y="1757218"/>
                  </a:lnTo>
                  <a:lnTo>
                    <a:pt x="75223" y="1754574"/>
                  </a:lnTo>
                  <a:lnTo>
                    <a:pt x="74423" y="1752686"/>
                  </a:lnTo>
                  <a:lnTo>
                    <a:pt x="71223" y="1748894"/>
                  </a:lnTo>
                  <a:lnTo>
                    <a:pt x="71223" y="1745872"/>
                  </a:lnTo>
                  <a:lnTo>
                    <a:pt x="69223" y="1743984"/>
                  </a:lnTo>
                  <a:lnTo>
                    <a:pt x="66424" y="1743984"/>
                  </a:lnTo>
                  <a:lnTo>
                    <a:pt x="62424" y="1745117"/>
                  </a:lnTo>
                  <a:lnTo>
                    <a:pt x="46410" y="1759106"/>
                  </a:lnTo>
                  <a:lnTo>
                    <a:pt x="21213" y="1771584"/>
                  </a:lnTo>
                  <a:lnTo>
                    <a:pt x="13214" y="1775376"/>
                  </a:lnTo>
                  <a:lnTo>
                    <a:pt x="7998" y="1777264"/>
                  </a:lnTo>
                  <a:lnTo>
                    <a:pt x="1999" y="1778397"/>
                  </a:lnTo>
                  <a:lnTo>
                    <a:pt x="0" y="1777264"/>
                  </a:lnTo>
                  <a:lnTo>
                    <a:pt x="0" y="1774621"/>
                  </a:lnTo>
                  <a:lnTo>
                    <a:pt x="6799" y="1774621"/>
                  </a:lnTo>
                  <a:lnTo>
                    <a:pt x="11198" y="1773488"/>
                  </a:lnTo>
                  <a:lnTo>
                    <a:pt x="20013" y="1767807"/>
                  </a:lnTo>
                  <a:lnTo>
                    <a:pt x="36011" y="1760994"/>
                  </a:lnTo>
                  <a:lnTo>
                    <a:pt x="50426" y="1748894"/>
                  </a:lnTo>
                  <a:lnTo>
                    <a:pt x="55225" y="1742096"/>
                  </a:lnTo>
                  <a:lnTo>
                    <a:pt x="70423" y="1733772"/>
                  </a:lnTo>
                  <a:lnTo>
                    <a:pt x="74423" y="1728847"/>
                  </a:lnTo>
                  <a:lnTo>
                    <a:pt x="74423" y="1723182"/>
                  </a:lnTo>
                  <a:lnTo>
                    <a:pt x="76422" y="1714481"/>
                  </a:lnTo>
                  <a:lnTo>
                    <a:pt x="87637" y="1703136"/>
                  </a:lnTo>
                  <a:lnTo>
                    <a:pt x="98436" y="1699359"/>
                  </a:lnTo>
                  <a:lnTo>
                    <a:pt x="109634" y="1692923"/>
                  </a:lnTo>
                  <a:lnTo>
                    <a:pt x="124832" y="1683089"/>
                  </a:lnTo>
                  <a:lnTo>
                    <a:pt x="143646" y="1664175"/>
                  </a:lnTo>
                  <a:lnTo>
                    <a:pt x="148046" y="1656606"/>
                  </a:lnTo>
                  <a:lnTo>
                    <a:pt x="148046" y="1652830"/>
                  </a:lnTo>
                  <a:lnTo>
                    <a:pt x="154845" y="1649053"/>
                  </a:lnTo>
                  <a:lnTo>
                    <a:pt x="166060" y="1640352"/>
                  </a:lnTo>
                  <a:lnTo>
                    <a:pt x="200055" y="1605546"/>
                  </a:lnTo>
                  <a:lnTo>
                    <a:pt x="221269" y="1593823"/>
                  </a:lnTo>
                  <a:lnTo>
                    <a:pt x="226468" y="1590046"/>
                  </a:lnTo>
                  <a:lnTo>
                    <a:pt x="226468" y="1588158"/>
                  </a:lnTo>
                  <a:lnTo>
                    <a:pt x="222469" y="1583611"/>
                  </a:lnTo>
                  <a:lnTo>
                    <a:pt x="217270" y="1580589"/>
                  </a:lnTo>
                  <a:lnTo>
                    <a:pt x="211270" y="1574925"/>
                  </a:lnTo>
                  <a:lnTo>
                    <a:pt x="199255" y="1559787"/>
                  </a:lnTo>
                  <a:lnTo>
                    <a:pt x="196056" y="1554123"/>
                  </a:lnTo>
                  <a:lnTo>
                    <a:pt x="198056" y="1556011"/>
                  </a:lnTo>
                  <a:lnTo>
                    <a:pt x="201272" y="1557899"/>
                  </a:lnTo>
                  <a:lnTo>
                    <a:pt x="202072" y="1559787"/>
                  </a:lnTo>
                  <a:lnTo>
                    <a:pt x="216470" y="1576058"/>
                  </a:lnTo>
                  <a:lnTo>
                    <a:pt x="223269" y="1582478"/>
                  </a:lnTo>
                  <a:lnTo>
                    <a:pt x="228468" y="1587403"/>
                  </a:lnTo>
                  <a:lnTo>
                    <a:pt x="230468" y="1588158"/>
                  </a:lnTo>
                  <a:lnTo>
                    <a:pt x="236467" y="1582478"/>
                  </a:lnTo>
                  <a:lnTo>
                    <a:pt x="249282" y="1569244"/>
                  </a:lnTo>
                  <a:lnTo>
                    <a:pt x="253681" y="1566601"/>
                  </a:lnTo>
                  <a:lnTo>
                    <a:pt x="269679" y="1552219"/>
                  </a:lnTo>
                  <a:lnTo>
                    <a:pt x="273679" y="1544666"/>
                  </a:lnTo>
                  <a:lnTo>
                    <a:pt x="285694" y="1535964"/>
                  </a:lnTo>
                  <a:lnTo>
                    <a:pt x="296892" y="1525752"/>
                  </a:lnTo>
                  <a:lnTo>
                    <a:pt x="312890" y="1513274"/>
                  </a:lnTo>
                  <a:lnTo>
                    <a:pt x="346902" y="1487547"/>
                  </a:lnTo>
                  <a:lnTo>
                    <a:pt x="411326" y="1420232"/>
                  </a:lnTo>
                  <a:lnTo>
                    <a:pt x="428541" y="1376346"/>
                  </a:lnTo>
                  <a:lnTo>
                    <a:pt x="430540" y="1364245"/>
                  </a:lnTo>
                  <a:lnTo>
                    <a:pt x="437739" y="1358581"/>
                  </a:lnTo>
                  <a:lnTo>
                    <a:pt x="449738" y="1346858"/>
                  </a:lnTo>
                  <a:lnTo>
                    <a:pt x="471751" y="1318487"/>
                  </a:lnTo>
                  <a:lnTo>
                    <a:pt x="496948" y="1285207"/>
                  </a:lnTo>
                  <a:lnTo>
                    <a:pt x="504964" y="1278772"/>
                  </a:lnTo>
                  <a:lnTo>
                    <a:pt x="553374" y="1253060"/>
                  </a:lnTo>
                  <a:lnTo>
                    <a:pt x="602583" y="1237891"/>
                  </a:lnTo>
                  <a:lnTo>
                    <a:pt x="628597" y="1233014"/>
                  </a:lnTo>
                  <a:lnTo>
                    <a:pt x="643794" y="1228136"/>
                  </a:lnTo>
                  <a:lnTo>
                    <a:pt x="663008" y="1224359"/>
                  </a:lnTo>
                  <a:lnTo>
                    <a:pt x="666208" y="1223572"/>
                  </a:lnTo>
                  <a:lnTo>
                    <a:pt x="672207" y="1223572"/>
                  </a:lnTo>
                  <a:lnTo>
                    <a:pt x="678206" y="1223572"/>
                  </a:lnTo>
                  <a:lnTo>
                    <a:pt x="688205" y="1221684"/>
                  </a:lnTo>
                  <a:lnTo>
                    <a:pt x="701370" y="1219796"/>
                  </a:lnTo>
                  <a:lnTo>
                    <a:pt x="704203" y="1220583"/>
                  </a:lnTo>
                  <a:lnTo>
                    <a:pt x="711369" y="1220583"/>
                  </a:lnTo>
                  <a:lnTo>
                    <a:pt x="727366" y="1216806"/>
                  </a:lnTo>
                  <a:lnTo>
                    <a:pt x="747364" y="1214918"/>
                  </a:lnTo>
                  <a:lnTo>
                    <a:pt x="764695" y="1214131"/>
                  </a:lnTo>
                  <a:lnTo>
                    <a:pt x="776693" y="1213030"/>
                  </a:lnTo>
                  <a:lnTo>
                    <a:pt x="785858" y="1213030"/>
                  </a:lnTo>
                  <a:lnTo>
                    <a:pt x="795857" y="1214131"/>
                  </a:lnTo>
                  <a:lnTo>
                    <a:pt x="801856" y="1214918"/>
                  </a:lnTo>
                  <a:lnTo>
                    <a:pt x="813021" y="1212243"/>
                  </a:lnTo>
                  <a:lnTo>
                    <a:pt x="817021" y="1211142"/>
                  </a:lnTo>
                  <a:lnTo>
                    <a:pt x="840184" y="1213030"/>
                  </a:lnTo>
                  <a:lnTo>
                    <a:pt x="843017" y="1213030"/>
                  </a:lnTo>
                  <a:lnTo>
                    <a:pt x="846183" y="1210355"/>
                  </a:lnTo>
                  <a:lnTo>
                    <a:pt x="847017" y="1211142"/>
                  </a:lnTo>
                  <a:lnTo>
                    <a:pt x="849016" y="1213030"/>
                  </a:lnTo>
                  <a:lnTo>
                    <a:pt x="857015" y="1214131"/>
                  </a:lnTo>
                  <a:lnTo>
                    <a:pt x="874346" y="1216019"/>
                  </a:lnTo>
                  <a:lnTo>
                    <a:pt x="888344" y="1214918"/>
                  </a:lnTo>
                  <a:lnTo>
                    <a:pt x="897510" y="1216806"/>
                  </a:lnTo>
                  <a:lnTo>
                    <a:pt x="905509" y="1219796"/>
                  </a:lnTo>
                  <a:lnTo>
                    <a:pt x="911508" y="1223572"/>
                  </a:lnTo>
                  <a:lnTo>
                    <a:pt x="943837" y="1229237"/>
                  </a:lnTo>
                  <a:lnTo>
                    <a:pt x="944670" y="1227349"/>
                  </a:lnTo>
                  <a:lnTo>
                    <a:pt x="943837" y="1225461"/>
                  </a:lnTo>
                  <a:lnTo>
                    <a:pt x="943837" y="1223572"/>
                  </a:lnTo>
                  <a:lnTo>
                    <a:pt x="945836" y="1223572"/>
                  </a:lnTo>
                  <a:lnTo>
                    <a:pt x="947836" y="1226247"/>
                  </a:lnTo>
                  <a:lnTo>
                    <a:pt x="950669" y="1228136"/>
                  </a:lnTo>
                  <a:lnTo>
                    <a:pt x="954668" y="1230024"/>
                  </a:lnTo>
                  <a:lnTo>
                    <a:pt x="970666" y="1231125"/>
                  </a:lnTo>
                  <a:lnTo>
                    <a:pt x="985831" y="1233800"/>
                  </a:lnTo>
                  <a:lnTo>
                    <a:pt x="1001162" y="1237891"/>
                  </a:lnTo>
                  <a:lnTo>
                    <a:pt x="1017160" y="1241699"/>
                  </a:lnTo>
                  <a:lnTo>
                    <a:pt x="1032324" y="1242455"/>
                  </a:lnTo>
                  <a:lnTo>
                    <a:pt x="1044323" y="1242455"/>
                  </a:lnTo>
                  <a:lnTo>
                    <a:pt x="1061487" y="1242455"/>
                  </a:lnTo>
                  <a:lnTo>
                    <a:pt x="1072319" y="1241699"/>
                  </a:lnTo>
                  <a:lnTo>
                    <a:pt x="1081484" y="1242455"/>
                  </a:lnTo>
                  <a:lnTo>
                    <a:pt x="1092816" y="1239780"/>
                  </a:lnTo>
                  <a:lnTo>
                    <a:pt x="1130811" y="1233014"/>
                  </a:lnTo>
                  <a:lnTo>
                    <a:pt x="1169139" y="1228136"/>
                  </a:lnTo>
                  <a:lnTo>
                    <a:pt x="1253627" y="1220583"/>
                  </a:lnTo>
                  <a:lnTo>
                    <a:pt x="1277624" y="1217908"/>
                  </a:lnTo>
                  <a:lnTo>
                    <a:pt x="1302787" y="1216019"/>
                  </a:lnTo>
                  <a:lnTo>
                    <a:pt x="1329284" y="1214131"/>
                  </a:lnTo>
                  <a:lnTo>
                    <a:pt x="1329950" y="1214131"/>
                  </a:lnTo>
                  <a:lnTo>
                    <a:pt x="1361279" y="1212243"/>
                  </a:lnTo>
                  <a:lnTo>
                    <a:pt x="1377277" y="1210355"/>
                  </a:lnTo>
                  <a:lnTo>
                    <a:pt x="1398441" y="1208467"/>
                  </a:lnTo>
                  <a:lnTo>
                    <a:pt x="1407606" y="1206578"/>
                  </a:lnTo>
                  <a:lnTo>
                    <a:pt x="1414439" y="1206578"/>
                  </a:lnTo>
                  <a:lnTo>
                    <a:pt x="1419605" y="1204690"/>
                  </a:lnTo>
                  <a:lnTo>
                    <a:pt x="1424771" y="1203431"/>
                  </a:lnTo>
                  <a:lnTo>
                    <a:pt x="1430770" y="1200914"/>
                  </a:lnTo>
                  <a:lnTo>
                    <a:pt x="1437602" y="1200914"/>
                  </a:lnTo>
                  <a:lnTo>
                    <a:pt x="1444768" y="1199655"/>
                  </a:lnTo>
                  <a:lnTo>
                    <a:pt x="1452767" y="1199655"/>
                  </a:lnTo>
                  <a:lnTo>
                    <a:pt x="1460766" y="1199655"/>
                  </a:lnTo>
                  <a:lnTo>
                    <a:pt x="1466765" y="1199025"/>
                  </a:lnTo>
                  <a:lnTo>
                    <a:pt x="1470931" y="1197137"/>
                  </a:lnTo>
                  <a:lnTo>
                    <a:pt x="1474097" y="1197137"/>
                  </a:lnTo>
                  <a:lnTo>
                    <a:pt x="1478097" y="1197767"/>
                  </a:lnTo>
                  <a:lnTo>
                    <a:pt x="1486929" y="1197767"/>
                  </a:lnTo>
                  <a:lnTo>
                    <a:pt x="1501260" y="1197137"/>
                  </a:lnTo>
                  <a:lnTo>
                    <a:pt x="1511259" y="1195878"/>
                  </a:lnTo>
                  <a:lnTo>
                    <a:pt x="1524090" y="1195249"/>
                  </a:lnTo>
                  <a:lnTo>
                    <a:pt x="1566418" y="1187224"/>
                  </a:lnTo>
                  <a:lnTo>
                    <a:pt x="1618911" y="1168342"/>
                  </a:lnTo>
                  <a:lnTo>
                    <a:pt x="1626910" y="1163778"/>
                  </a:lnTo>
                  <a:lnTo>
                    <a:pt x="1636075" y="1158901"/>
                  </a:lnTo>
                  <a:lnTo>
                    <a:pt x="1642074" y="1154337"/>
                  </a:lnTo>
                  <a:lnTo>
                    <a:pt x="1646074" y="1150246"/>
                  </a:lnTo>
                  <a:lnTo>
                    <a:pt x="1646907" y="1147571"/>
                  </a:lnTo>
                  <a:lnTo>
                    <a:pt x="1648906" y="1144581"/>
                  </a:lnTo>
                  <a:lnTo>
                    <a:pt x="1671237" y="1134354"/>
                  </a:lnTo>
                  <a:lnTo>
                    <a:pt x="1681235" y="1131207"/>
                  </a:lnTo>
                  <a:lnTo>
                    <a:pt x="1686068" y="1127430"/>
                  </a:lnTo>
                  <a:lnTo>
                    <a:pt x="1689234" y="1122867"/>
                  </a:lnTo>
                  <a:lnTo>
                    <a:pt x="1692067" y="1116101"/>
                  </a:lnTo>
                  <a:lnTo>
                    <a:pt x="1696067" y="1113426"/>
                  </a:lnTo>
                  <a:lnTo>
                    <a:pt x="1705399" y="1110436"/>
                  </a:lnTo>
                  <a:lnTo>
                    <a:pt x="1725396" y="1103670"/>
                  </a:lnTo>
                  <a:lnTo>
                    <a:pt x="1746560" y="1096117"/>
                  </a:lnTo>
                  <a:lnTo>
                    <a:pt x="1759725" y="1089665"/>
                  </a:lnTo>
                  <a:lnTo>
                    <a:pt x="1770890" y="1084788"/>
                  </a:lnTo>
                  <a:lnTo>
                    <a:pt x="1779722" y="1081011"/>
                  </a:lnTo>
                  <a:lnTo>
                    <a:pt x="1791720" y="1074560"/>
                  </a:lnTo>
                  <a:lnTo>
                    <a:pt x="1822216" y="1054419"/>
                  </a:lnTo>
                  <a:lnTo>
                    <a:pt x="1842213" y="1041988"/>
                  </a:lnTo>
                  <a:lnTo>
                    <a:pt x="1860211" y="1032547"/>
                  </a:lnTo>
                  <a:lnTo>
                    <a:pt x="1871376" y="1027669"/>
                  </a:lnTo>
                  <a:lnTo>
                    <a:pt x="1885374" y="1019329"/>
                  </a:lnTo>
                  <a:lnTo>
                    <a:pt x="1896539" y="1012563"/>
                  </a:lnTo>
                  <a:lnTo>
                    <a:pt x="1911704" y="1004223"/>
                  </a:lnTo>
                  <a:lnTo>
                    <a:pt x="1921702" y="999345"/>
                  </a:lnTo>
                  <a:lnTo>
                    <a:pt x="1933867" y="991005"/>
                  </a:lnTo>
                  <a:lnTo>
                    <a:pt x="1943866" y="984869"/>
                  </a:lnTo>
                  <a:lnTo>
                    <a:pt x="1947865" y="981092"/>
                  </a:lnTo>
                  <a:lnTo>
                    <a:pt x="1951032" y="980305"/>
                  </a:lnTo>
                  <a:lnTo>
                    <a:pt x="1957864" y="976529"/>
                  </a:lnTo>
                  <a:lnTo>
                    <a:pt x="1963863" y="973539"/>
                  </a:lnTo>
                  <a:lnTo>
                    <a:pt x="1967863" y="971651"/>
                  </a:lnTo>
                  <a:lnTo>
                    <a:pt x="1971029" y="968976"/>
                  </a:lnTo>
                  <a:lnTo>
                    <a:pt x="1978195" y="965986"/>
                  </a:lnTo>
                  <a:lnTo>
                    <a:pt x="1993026" y="956545"/>
                  </a:lnTo>
                  <a:lnTo>
                    <a:pt x="2009357" y="947104"/>
                  </a:lnTo>
                  <a:lnTo>
                    <a:pt x="2050685" y="921298"/>
                  </a:lnTo>
                  <a:lnTo>
                    <a:pt x="2067349" y="911070"/>
                  </a:lnTo>
                  <a:lnTo>
                    <a:pt x="2072682" y="909182"/>
                  </a:lnTo>
                  <a:lnTo>
                    <a:pt x="2075515" y="908081"/>
                  </a:lnTo>
                  <a:lnTo>
                    <a:pt x="2079847" y="905091"/>
                  </a:lnTo>
                  <a:lnTo>
                    <a:pt x="2083847" y="902416"/>
                  </a:lnTo>
                  <a:lnTo>
                    <a:pt x="2091846" y="897538"/>
                  </a:lnTo>
                  <a:lnTo>
                    <a:pt x="2098678" y="893762"/>
                  </a:lnTo>
                  <a:lnTo>
                    <a:pt x="2108677" y="888097"/>
                  </a:lnTo>
                  <a:lnTo>
                    <a:pt x="2117842" y="885422"/>
                  </a:lnTo>
                  <a:lnTo>
                    <a:pt x="2129007" y="879757"/>
                  </a:lnTo>
                  <a:lnTo>
                    <a:pt x="2135840" y="874879"/>
                  </a:lnTo>
                  <a:lnTo>
                    <a:pt x="2143005" y="868428"/>
                  </a:lnTo>
                  <a:lnTo>
                    <a:pt x="2148171" y="865438"/>
                  </a:lnTo>
                  <a:lnTo>
                    <a:pt x="2151004" y="863550"/>
                  </a:lnTo>
                  <a:lnTo>
                    <a:pt x="2157003" y="860403"/>
                  </a:lnTo>
                  <a:lnTo>
                    <a:pt x="2180334" y="842622"/>
                  </a:lnTo>
                  <a:lnTo>
                    <a:pt x="2190332" y="833968"/>
                  </a:lnTo>
                  <a:lnTo>
                    <a:pt x="2197498" y="826415"/>
                  </a:lnTo>
                  <a:lnTo>
                    <a:pt x="2201497" y="822638"/>
                  </a:lnTo>
                  <a:lnTo>
                    <a:pt x="2222661" y="807532"/>
                  </a:lnTo>
                  <a:lnTo>
                    <a:pt x="2231493" y="801868"/>
                  </a:lnTo>
                  <a:lnTo>
                    <a:pt x="2251824" y="787391"/>
                  </a:lnTo>
                  <a:lnTo>
                    <a:pt x="2258656" y="781727"/>
                  </a:lnTo>
                  <a:lnTo>
                    <a:pt x="2263822" y="774174"/>
                  </a:lnTo>
                  <a:lnTo>
                    <a:pt x="2273821" y="764733"/>
                  </a:lnTo>
                  <a:lnTo>
                    <a:pt x="2281820" y="757180"/>
                  </a:lnTo>
                  <a:lnTo>
                    <a:pt x="2291152" y="751515"/>
                  </a:lnTo>
                  <a:lnTo>
                    <a:pt x="2297817" y="744749"/>
                  </a:lnTo>
                  <a:lnTo>
                    <a:pt x="2303983" y="742861"/>
                  </a:lnTo>
                  <a:lnTo>
                    <a:pt x="2313982" y="742861"/>
                  </a:lnTo>
                  <a:lnTo>
                    <a:pt x="2323147" y="741759"/>
                  </a:lnTo>
                  <a:lnTo>
                    <a:pt x="2367475" y="734206"/>
                  </a:lnTo>
                  <a:lnTo>
                    <a:pt x="2375473" y="731531"/>
                  </a:lnTo>
                  <a:lnTo>
                    <a:pt x="2381473" y="729643"/>
                  </a:lnTo>
                  <a:lnTo>
                    <a:pt x="2387472" y="728384"/>
                  </a:lnTo>
                  <a:lnTo>
                    <a:pt x="2393471" y="725867"/>
                  </a:lnTo>
                  <a:lnTo>
                    <a:pt x="2398804" y="722719"/>
                  </a:lnTo>
                  <a:lnTo>
                    <a:pt x="2414801" y="716425"/>
                  </a:lnTo>
                  <a:lnTo>
                    <a:pt x="2433965" y="708872"/>
                  </a:lnTo>
                  <a:lnTo>
                    <a:pt x="2442798" y="704939"/>
                  </a:lnTo>
                  <a:lnTo>
                    <a:pt x="2446797" y="701949"/>
                  </a:lnTo>
                  <a:lnTo>
                    <a:pt x="2448797" y="700061"/>
                  </a:lnTo>
                  <a:lnTo>
                    <a:pt x="2457962" y="695183"/>
                  </a:lnTo>
                  <a:lnTo>
                    <a:pt x="2467128" y="692508"/>
                  </a:lnTo>
                  <a:lnTo>
                    <a:pt x="2483125" y="683067"/>
                  </a:lnTo>
                  <a:lnTo>
                    <a:pt x="2508289" y="671737"/>
                  </a:lnTo>
                  <a:lnTo>
                    <a:pt x="2550449" y="627836"/>
                  </a:lnTo>
                  <a:lnTo>
                    <a:pt x="2576779" y="581260"/>
                  </a:lnTo>
                  <a:lnTo>
                    <a:pt x="2595943" y="547271"/>
                  </a:lnTo>
                  <a:lnTo>
                    <a:pt x="2597943" y="545383"/>
                  </a:lnTo>
                  <a:lnTo>
                    <a:pt x="2596776" y="540505"/>
                  </a:lnTo>
                  <a:lnTo>
                    <a:pt x="2598776" y="534841"/>
                  </a:lnTo>
                  <a:lnTo>
                    <a:pt x="2601942" y="529963"/>
                  </a:lnTo>
                  <a:lnTo>
                    <a:pt x="2605942" y="522410"/>
                  </a:lnTo>
                  <a:lnTo>
                    <a:pt x="2607942" y="515958"/>
                  </a:lnTo>
                  <a:lnTo>
                    <a:pt x="2609941" y="509035"/>
                  </a:lnTo>
                  <a:lnTo>
                    <a:pt x="2609941" y="498807"/>
                  </a:lnTo>
                  <a:lnTo>
                    <a:pt x="2610774" y="492041"/>
                  </a:lnTo>
                  <a:lnTo>
                    <a:pt x="2610774" y="484488"/>
                  </a:lnTo>
                  <a:lnTo>
                    <a:pt x="2610774" y="478823"/>
                  </a:lnTo>
                  <a:lnTo>
                    <a:pt x="2608775" y="475047"/>
                  </a:lnTo>
                  <a:lnTo>
                    <a:pt x="2605942" y="467494"/>
                  </a:lnTo>
                  <a:lnTo>
                    <a:pt x="2602776" y="462616"/>
                  </a:lnTo>
                  <a:lnTo>
                    <a:pt x="2602776" y="458053"/>
                  </a:lnTo>
                  <a:lnTo>
                    <a:pt x="2604775" y="453804"/>
                  </a:lnTo>
                  <a:lnTo>
                    <a:pt x="2605942" y="451286"/>
                  </a:lnTo>
                  <a:lnTo>
                    <a:pt x="2604775" y="449398"/>
                  </a:lnTo>
                  <a:lnTo>
                    <a:pt x="2603942" y="447510"/>
                  </a:lnTo>
                  <a:lnTo>
                    <a:pt x="2604775" y="443734"/>
                  </a:lnTo>
                  <a:lnTo>
                    <a:pt x="2604775" y="440586"/>
                  </a:lnTo>
                  <a:lnTo>
                    <a:pt x="2602776" y="431145"/>
                  </a:lnTo>
                  <a:lnTo>
                    <a:pt x="2602776" y="420917"/>
                  </a:lnTo>
                  <a:lnTo>
                    <a:pt x="2603942" y="414938"/>
                  </a:lnTo>
                  <a:lnTo>
                    <a:pt x="2602776" y="405497"/>
                  </a:lnTo>
                  <a:lnTo>
                    <a:pt x="2602776" y="397157"/>
                  </a:lnTo>
                  <a:lnTo>
                    <a:pt x="2605942" y="393381"/>
                  </a:lnTo>
                  <a:lnTo>
                    <a:pt x="2606775" y="390391"/>
                  </a:lnTo>
                  <a:lnTo>
                    <a:pt x="2604775" y="386615"/>
                  </a:lnTo>
                  <a:lnTo>
                    <a:pt x="2604775" y="376387"/>
                  </a:lnTo>
                  <a:lnTo>
                    <a:pt x="2602776" y="372138"/>
                  </a:lnTo>
                  <a:lnTo>
                    <a:pt x="2601942" y="363798"/>
                  </a:lnTo>
                  <a:lnTo>
                    <a:pt x="2601942" y="354357"/>
                  </a:lnTo>
                  <a:lnTo>
                    <a:pt x="2601942" y="336262"/>
                  </a:lnTo>
                  <a:lnTo>
                    <a:pt x="2604775" y="321943"/>
                  </a:lnTo>
                  <a:lnTo>
                    <a:pt x="2605942" y="306679"/>
                  </a:lnTo>
                  <a:lnTo>
                    <a:pt x="2606775" y="297238"/>
                  </a:lnTo>
                  <a:lnTo>
                    <a:pt x="2608775" y="293462"/>
                  </a:lnTo>
                  <a:lnTo>
                    <a:pt x="2608775" y="290472"/>
                  </a:lnTo>
                  <a:lnTo>
                    <a:pt x="2610774" y="285909"/>
                  </a:lnTo>
                  <a:lnTo>
                    <a:pt x="2612774" y="278356"/>
                  </a:lnTo>
                  <a:lnTo>
                    <a:pt x="2616774" y="269702"/>
                  </a:lnTo>
                  <a:lnTo>
                    <a:pt x="2618773" y="264037"/>
                  </a:lnTo>
                  <a:lnTo>
                    <a:pt x="2623939" y="257586"/>
                  </a:lnTo>
                  <a:lnTo>
                    <a:pt x="2629938" y="249561"/>
                  </a:lnTo>
                  <a:lnTo>
                    <a:pt x="2635271" y="242008"/>
                  </a:lnTo>
                  <a:lnTo>
                    <a:pt x="2641937" y="235714"/>
                  </a:lnTo>
                  <a:lnTo>
                    <a:pt x="2647936" y="226902"/>
                  </a:lnTo>
                  <a:lnTo>
                    <a:pt x="2655935" y="217461"/>
                  </a:lnTo>
                  <a:lnTo>
                    <a:pt x="2665267" y="209908"/>
                  </a:lnTo>
                  <a:lnTo>
                    <a:pt x="2673266" y="198578"/>
                  </a:lnTo>
                  <a:lnTo>
                    <a:pt x="2687264" y="189137"/>
                  </a:lnTo>
                  <a:lnTo>
                    <a:pt x="2702429" y="176706"/>
                  </a:lnTo>
                  <a:lnTo>
                    <a:pt x="2714427" y="169783"/>
                  </a:lnTo>
                  <a:lnTo>
                    <a:pt x="2728425" y="155778"/>
                  </a:lnTo>
                  <a:lnTo>
                    <a:pt x="2739590" y="145236"/>
                  </a:lnTo>
                  <a:lnTo>
                    <a:pt x="2762920" y="127140"/>
                  </a:lnTo>
                  <a:lnTo>
                    <a:pt x="2784084" y="111248"/>
                  </a:lnTo>
                  <a:lnTo>
                    <a:pt x="2812080" y="87330"/>
                  </a:lnTo>
                  <a:lnTo>
                    <a:pt x="2823245" y="76788"/>
                  </a:lnTo>
                  <a:lnTo>
                    <a:pt x="2834410" y="68448"/>
                  </a:lnTo>
                  <a:lnTo>
                    <a:pt x="2846409" y="62783"/>
                  </a:lnTo>
                  <a:lnTo>
                    <a:pt x="2853241" y="59007"/>
                  </a:lnTo>
                  <a:lnTo>
                    <a:pt x="2893736" y="33988"/>
                  </a:lnTo>
                  <a:lnTo>
                    <a:pt x="2940063" y="18095"/>
                  </a:lnTo>
                  <a:lnTo>
                    <a:pt x="2986056" y="7552"/>
                  </a:lnTo>
                  <a:lnTo>
                    <a:pt x="3011386" y="4563"/>
                  </a:lnTo>
                  <a:lnTo>
                    <a:pt x="3022551" y="2674"/>
                  </a:lnTo>
                  <a:lnTo>
                    <a:pt x="3033383" y="0"/>
                  </a:lnTo>
                  <a:lnTo>
                    <a:pt x="3038549" y="786"/>
                  </a:lnTo>
                  <a:lnTo>
                    <a:pt x="3044548" y="3776"/>
                  </a:lnTo>
                  <a:lnTo>
                    <a:pt x="3057713" y="7552"/>
                  </a:lnTo>
                  <a:lnTo>
                    <a:pt x="3064546" y="9441"/>
                  </a:lnTo>
                  <a:lnTo>
                    <a:pt x="3070545" y="8654"/>
                  </a:lnTo>
                  <a:lnTo>
                    <a:pt x="3076877" y="6451"/>
                  </a:lnTo>
                  <a:lnTo>
                    <a:pt x="3082876" y="3776"/>
                  </a:lnTo>
                  <a:lnTo>
                    <a:pt x="3084876" y="3776"/>
                  </a:lnTo>
                  <a:lnTo>
                    <a:pt x="3090875" y="4563"/>
                  </a:lnTo>
                  <a:lnTo>
                    <a:pt x="3097708" y="4563"/>
                  </a:lnTo>
                  <a:lnTo>
                    <a:pt x="3116205" y="4563"/>
                  </a:lnTo>
                  <a:lnTo>
                    <a:pt x="3124871" y="4563"/>
                  </a:lnTo>
                  <a:lnTo>
                    <a:pt x="3130203" y="6451"/>
                  </a:lnTo>
                  <a:lnTo>
                    <a:pt x="3138202" y="7552"/>
                  </a:lnTo>
                  <a:lnTo>
                    <a:pt x="3154200" y="8654"/>
                  </a:lnTo>
                  <a:lnTo>
                    <a:pt x="3163365" y="10542"/>
                  </a:lnTo>
                  <a:lnTo>
                    <a:pt x="3173364" y="13217"/>
                  </a:lnTo>
                  <a:lnTo>
                    <a:pt x="3195361" y="16207"/>
                  </a:lnTo>
                  <a:lnTo>
                    <a:pt x="3206526" y="16994"/>
                  </a:lnTo>
                  <a:lnTo>
                    <a:pt x="3212525" y="19983"/>
                  </a:lnTo>
                  <a:lnTo>
                    <a:pt x="3217858" y="22658"/>
                  </a:lnTo>
                  <a:lnTo>
                    <a:pt x="3229856" y="26435"/>
                  </a:lnTo>
                  <a:lnTo>
                    <a:pt x="3234522" y="29582"/>
                  </a:lnTo>
                  <a:lnTo>
                    <a:pt x="3242521" y="31470"/>
                  </a:lnTo>
                  <a:lnTo>
                    <a:pt x="3249020" y="32099"/>
                  </a:lnTo>
                  <a:lnTo>
                    <a:pt x="3257019" y="33358"/>
                  </a:lnTo>
                  <a:lnTo>
                    <a:pt x="3261852" y="33988"/>
                  </a:lnTo>
                  <a:lnTo>
                    <a:pt x="3265018" y="33988"/>
                  </a:lnTo>
                  <a:lnTo>
                    <a:pt x="3273017" y="35246"/>
                  </a:lnTo>
                  <a:lnTo>
                    <a:pt x="3277016" y="37135"/>
                  </a:lnTo>
                  <a:lnTo>
                    <a:pt x="3287015" y="40911"/>
                  </a:lnTo>
                  <a:lnTo>
                    <a:pt x="3290181" y="40911"/>
                  </a:lnTo>
                  <a:lnTo>
                    <a:pt x="3295014" y="41541"/>
                  </a:lnTo>
                  <a:lnTo>
                    <a:pt x="3309012" y="51454"/>
                  </a:lnTo>
                  <a:lnTo>
                    <a:pt x="3320177" y="57118"/>
                  </a:lnTo>
                  <a:lnTo>
                    <a:pt x="3334175" y="62783"/>
                  </a:lnTo>
                  <a:lnTo>
                    <a:pt x="3339341" y="66560"/>
                  </a:lnTo>
                  <a:lnTo>
                    <a:pt x="3349340" y="73011"/>
                  </a:lnTo>
                  <a:lnTo>
                    <a:pt x="3360672" y="82452"/>
                  </a:lnTo>
                  <a:lnTo>
                    <a:pt x="3370670" y="91107"/>
                  </a:lnTo>
                  <a:lnTo>
                    <a:pt x="3379502" y="103695"/>
                  </a:lnTo>
                  <a:lnTo>
                    <a:pt x="3382669" y="106212"/>
                  </a:lnTo>
                  <a:lnTo>
                    <a:pt x="3391834" y="113923"/>
                  </a:lnTo>
                  <a:lnTo>
                    <a:pt x="3400666" y="123364"/>
                  </a:lnTo>
                  <a:lnTo>
                    <a:pt x="3408665" y="131232"/>
                  </a:lnTo>
                  <a:lnTo>
                    <a:pt x="3424996" y="143348"/>
                  </a:lnTo>
                  <a:lnTo>
                    <a:pt x="3440994" y="156565"/>
                  </a:lnTo>
                  <a:lnTo>
                    <a:pt x="3445827" y="166006"/>
                  </a:lnTo>
                  <a:lnTo>
                    <a:pt x="3450992" y="172143"/>
                  </a:lnTo>
                  <a:lnTo>
                    <a:pt x="3454325" y="175920"/>
                  </a:lnTo>
                  <a:lnTo>
                    <a:pt x="3456325" y="179696"/>
                  </a:lnTo>
                  <a:lnTo>
                    <a:pt x="3454325" y="182371"/>
                  </a:lnTo>
                  <a:lnTo>
                    <a:pt x="3454325" y="185361"/>
                  </a:lnTo>
                  <a:lnTo>
                    <a:pt x="3462991" y="194802"/>
                  </a:lnTo>
                  <a:lnTo>
                    <a:pt x="3470990" y="201253"/>
                  </a:lnTo>
                  <a:lnTo>
                    <a:pt x="3476322" y="206131"/>
                  </a:lnTo>
                  <a:lnTo>
                    <a:pt x="3482988" y="209908"/>
                  </a:lnTo>
                  <a:lnTo>
                    <a:pt x="3486321" y="209908"/>
                  </a:lnTo>
                  <a:lnTo>
                    <a:pt x="3491487" y="212897"/>
                  </a:lnTo>
                  <a:lnTo>
                    <a:pt x="3494320" y="215572"/>
                  </a:lnTo>
                  <a:lnTo>
                    <a:pt x="3495486" y="218562"/>
                  </a:lnTo>
                  <a:lnTo>
                    <a:pt x="3498319" y="220450"/>
                  </a:lnTo>
                  <a:lnTo>
                    <a:pt x="3507485" y="224227"/>
                  </a:lnTo>
                  <a:lnTo>
                    <a:pt x="3511484" y="228003"/>
                  </a:lnTo>
                  <a:lnTo>
                    <a:pt x="3513484" y="232567"/>
                  </a:lnTo>
                  <a:lnTo>
                    <a:pt x="3514317" y="235714"/>
                  </a:lnTo>
                  <a:lnTo>
                    <a:pt x="3514317" y="238231"/>
                  </a:lnTo>
                  <a:lnTo>
                    <a:pt x="3514317" y="242008"/>
                  </a:lnTo>
                  <a:lnTo>
                    <a:pt x="3517483" y="243266"/>
                  </a:lnTo>
                  <a:lnTo>
                    <a:pt x="3518317" y="241378"/>
                  </a:lnTo>
                  <a:lnTo>
                    <a:pt x="3519483" y="240119"/>
                  </a:lnTo>
                  <a:lnTo>
                    <a:pt x="3523483" y="241378"/>
                  </a:lnTo>
                  <a:lnTo>
                    <a:pt x="3533481" y="245155"/>
                  </a:lnTo>
                  <a:lnTo>
                    <a:pt x="3542647" y="251449"/>
                  </a:lnTo>
                  <a:lnTo>
                    <a:pt x="3550645" y="257586"/>
                  </a:lnTo>
                  <a:lnTo>
                    <a:pt x="3558644" y="261362"/>
                  </a:lnTo>
                  <a:lnTo>
                    <a:pt x="3561811" y="261362"/>
                  </a:lnTo>
                  <a:lnTo>
                    <a:pt x="3572642" y="267027"/>
                  </a:lnTo>
                  <a:lnTo>
                    <a:pt x="3581808" y="271590"/>
                  </a:lnTo>
                  <a:lnTo>
                    <a:pt x="3595973" y="280244"/>
                  </a:lnTo>
                  <a:lnTo>
                    <a:pt x="3599972" y="284021"/>
                  </a:lnTo>
                  <a:lnTo>
                    <a:pt x="3601972" y="284808"/>
                  </a:lnTo>
                  <a:lnTo>
                    <a:pt x="3607138" y="284808"/>
                  </a:lnTo>
                  <a:lnTo>
                    <a:pt x="3615137" y="284021"/>
                  </a:lnTo>
                  <a:lnTo>
                    <a:pt x="3621136" y="285909"/>
                  </a:lnTo>
                  <a:lnTo>
                    <a:pt x="3627135" y="288584"/>
                  </a:lnTo>
                  <a:lnTo>
                    <a:pt x="3636300" y="294721"/>
                  </a:lnTo>
                  <a:lnTo>
                    <a:pt x="3640300" y="299127"/>
                  </a:lnTo>
                  <a:lnTo>
                    <a:pt x="3646299" y="304162"/>
                  </a:lnTo>
                  <a:lnTo>
                    <a:pt x="3647132" y="306050"/>
                  </a:lnTo>
                  <a:lnTo>
                    <a:pt x="3648299" y="306680"/>
                  </a:lnTo>
                  <a:lnTo>
                    <a:pt x="3644299" y="306050"/>
                  </a:lnTo>
                  <a:lnTo>
                    <a:pt x="3644299" y="307938"/>
                  </a:lnTo>
                  <a:lnTo>
                    <a:pt x="3648299" y="309827"/>
                  </a:lnTo>
                  <a:lnTo>
                    <a:pt x="3650298" y="310456"/>
                  </a:lnTo>
                  <a:lnTo>
                    <a:pt x="3651132" y="309827"/>
                  </a:lnTo>
                  <a:lnTo>
                    <a:pt x="3650298" y="307938"/>
                  </a:lnTo>
                  <a:lnTo>
                    <a:pt x="3651132" y="306680"/>
                  </a:lnTo>
                  <a:lnTo>
                    <a:pt x="3654298" y="307938"/>
                  </a:lnTo>
                  <a:lnTo>
                    <a:pt x="3654298" y="310456"/>
                  </a:lnTo>
                  <a:lnTo>
                    <a:pt x="3661464" y="317380"/>
                  </a:lnTo>
                  <a:lnTo>
                    <a:pt x="3671462" y="321943"/>
                  </a:lnTo>
                  <a:lnTo>
                    <a:pt x="3675462" y="321943"/>
                  </a:lnTo>
                  <a:lnTo>
                    <a:pt x="3679461" y="325719"/>
                  </a:lnTo>
                  <a:lnTo>
                    <a:pt x="3682294" y="327607"/>
                  </a:lnTo>
                  <a:lnTo>
                    <a:pt x="3687460" y="329496"/>
                  </a:lnTo>
                  <a:lnTo>
                    <a:pt x="3691459" y="332485"/>
                  </a:lnTo>
                  <a:lnTo>
                    <a:pt x="3699458" y="338150"/>
                  </a:lnTo>
                  <a:lnTo>
                    <a:pt x="3704791" y="341927"/>
                  </a:lnTo>
                  <a:lnTo>
                    <a:pt x="3712790" y="343815"/>
                  </a:lnTo>
                  <a:lnTo>
                    <a:pt x="3716789" y="345703"/>
                  </a:lnTo>
                  <a:lnTo>
                    <a:pt x="3717456" y="348693"/>
                  </a:lnTo>
                </a:path>
                <a:path w="5253355" h="2687320">
                  <a:moveTo>
                    <a:pt x="4400862" y="1519694"/>
                  </a:moveTo>
                  <a:lnTo>
                    <a:pt x="4404862" y="1517806"/>
                  </a:lnTo>
                  <a:lnTo>
                    <a:pt x="4407694" y="1514030"/>
                  </a:lnTo>
                  <a:lnTo>
                    <a:pt x="4408861" y="1506461"/>
                  </a:lnTo>
                  <a:lnTo>
                    <a:pt x="4407694" y="1500025"/>
                  </a:lnTo>
                  <a:lnTo>
                    <a:pt x="4403695" y="1496249"/>
                  </a:lnTo>
                  <a:lnTo>
                    <a:pt x="4397696" y="1493228"/>
                  </a:lnTo>
                  <a:lnTo>
                    <a:pt x="4391697" y="1489435"/>
                  </a:lnTo>
                  <a:lnTo>
                    <a:pt x="4385697" y="1485659"/>
                  </a:lnTo>
                  <a:lnTo>
                    <a:pt x="4381698" y="1483771"/>
                  </a:lnTo>
                  <a:lnTo>
                    <a:pt x="4379698" y="1481882"/>
                  </a:lnTo>
                  <a:lnTo>
                    <a:pt x="4373699" y="1479978"/>
                  </a:lnTo>
                  <a:lnTo>
                    <a:pt x="4365700" y="1478846"/>
                  </a:lnTo>
                  <a:lnTo>
                    <a:pt x="4359701" y="1478846"/>
                  </a:lnTo>
                  <a:lnTo>
                    <a:pt x="4354535" y="1483015"/>
                  </a:lnTo>
                  <a:lnTo>
                    <a:pt x="4349702" y="1483771"/>
                  </a:lnTo>
                  <a:lnTo>
                    <a:pt x="4343370" y="1486792"/>
                  </a:lnTo>
                  <a:lnTo>
                    <a:pt x="4340537" y="1487547"/>
                  </a:lnTo>
                  <a:lnTo>
                    <a:pt x="4334538" y="1488680"/>
                  </a:lnTo>
                  <a:lnTo>
                    <a:pt x="4331372" y="1487547"/>
                  </a:lnTo>
                  <a:lnTo>
                    <a:pt x="4328539" y="1485659"/>
                  </a:lnTo>
                  <a:lnTo>
                    <a:pt x="4324539" y="1481882"/>
                  </a:lnTo>
                  <a:lnTo>
                    <a:pt x="4324539" y="1476957"/>
                  </a:lnTo>
                  <a:lnTo>
                    <a:pt x="4323373" y="1471293"/>
                  </a:lnTo>
                  <a:lnTo>
                    <a:pt x="4330538" y="1424763"/>
                  </a:lnTo>
                  <a:lnTo>
                    <a:pt x="4345370" y="1405850"/>
                  </a:lnTo>
                  <a:lnTo>
                    <a:pt x="4352535" y="1405850"/>
                  </a:lnTo>
                  <a:lnTo>
                    <a:pt x="4355702" y="1406983"/>
                  </a:lnTo>
                  <a:lnTo>
                    <a:pt x="4358535" y="1409642"/>
                  </a:lnTo>
                  <a:lnTo>
                    <a:pt x="4366533" y="1420987"/>
                  </a:lnTo>
                  <a:lnTo>
                    <a:pt x="4370533" y="1424763"/>
                  </a:lnTo>
                  <a:lnTo>
                    <a:pt x="4371699" y="1427785"/>
                  </a:lnTo>
                  <a:lnTo>
                    <a:pt x="4372533" y="1429689"/>
                  </a:lnTo>
                  <a:lnTo>
                    <a:pt x="4374532" y="1429689"/>
                  </a:lnTo>
                  <a:lnTo>
                    <a:pt x="4378532" y="1432332"/>
                  </a:lnTo>
                  <a:lnTo>
                    <a:pt x="4382531" y="1432332"/>
                  </a:lnTo>
                  <a:lnTo>
                    <a:pt x="4387697" y="1429689"/>
                  </a:lnTo>
                  <a:lnTo>
                    <a:pt x="4390863" y="1428540"/>
                  </a:lnTo>
                  <a:lnTo>
                    <a:pt x="4393696" y="1422875"/>
                  </a:lnTo>
                  <a:lnTo>
                    <a:pt x="4395696" y="1418328"/>
                  </a:lnTo>
                  <a:lnTo>
                    <a:pt x="4395696" y="1411530"/>
                  </a:lnTo>
                  <a:lnTo>
                    <a:pt x="4396863" y="1398297"/>
                  </a:lnTo>
                  <a:lnTo>
                    <a:pt x="4417693" y="1373703"/>
                  </a:lnTo>
                  <a:lnTo>
                    <a:pt x="4423026" y="1373703"/>
                  </a:lnTo>
                  <a:lnTo>
                    <a:pt x="4430191" y="1381271"/>
                  </a:lnTo>
                  <a:lnTo>
                    <a:pt x="4439024" y="1390728"/>
                  </a:lnTo>
                  <a:lnTo>
                    <a:pt x="4441023" y="1394505"/>
                  </a:lnTo>
                  <a:lnTo>
                    <a:pt x="4444189" y="1395260"/>
                  </a:lnTo>
                  <a:lnTo>
                    <a:pt x="4448189" y="1395260"/>
                  </a:lnTo>
                  <a:lnTo>
                    <a:pt x="4450189" y="1393372"/>
                  </a:lnTo>
                  <a:lnTo>
                    <a:pt x="4451022" y="1392616"/>
                  </a:lnTo>
                  <a:lnTo>
                    <a:pt x="4451022" y="1388840"/>
                  </a:lnTo>
                  <a:lnTo>
                    <a:pt x="4449022" y="1385048"/>
                  </a:lnTo>
                  <a:lnTo>
                    <a:pt x="4447022" y="1383159"/>
                  </a:lnTo>
                  <a:lnTo>
                    <a:pt x="4441023" y="1379383"/>
                  </a:lnTo>
                  <a:lnTo>
                    <a:pt x="4440190" y="1372570"/>
                  </a:lnTo>
                  <a:lnTo>
                    <a:pt x="4437024" y="1368793"/>
                  </a:lnTo>
                  <a:lnTo>
                    <a:pt x="4438190" y="1366134"/>
                  </a:lnTo>
                  <a:lnTo>
                    <a:pt x="4445023" y="1360469"/>
                  </a:lnTo>
                  <a:lnTo>
                    <a:pt x="4444189" y="1358581"/>
                  </a:lnTo>
                  <a:lnTo>
                    <a:pt x="4442190" y="1352523"/>
                  </a:lnTo>
                  <a:lnTo>
                    <a:pt x="4442190" y="1344199"/>
                  </a:lnTo>
                  <a:lnTo>
                    <a:pt x="4444189" y="1340423"/>
                  </a:lnTo>
                  <a:lnTo>
                    <a:pt x="4449022" y="1333609"/>
                  </a:lnTo>
                  <a:lnTo>
                    <a:pt x="4452188" y="1330966"/>
                  </a:lnTo>
                  <a:lnTo>
                    <a:pt x="4452188" y="1325285"/>
                  </a:lnTo>
                  <a:lnTo>
                    <a:pt x="4451022" y="1321509"/>
                  </a:lnTo>
                  <a:lnTo>
                    <a:pt x="4450189" y="1318488"/>
                  </a:lnTo>
                  <a:lnTo>
                    <a:pt x="4450189" y="1309031"/>
                  </a:lnTo>
                  <a:lnTo>
                    <a:pt x="4451022" y="1306010"/>
                  </a:lnTo>
                  <a:lnTo>
                    <a:pt x="4450189" y="1304106"/>
                  </a:lnTo>
                  <a:lnTo>
                    <a:pt x="4450189" y="1303350"/>
                  </a:lnTo>
                  <a:lnTo>
                    <a:pt x="4451022" y="1299574"/>
                  </a:lnTo>
                  <a:lnTo>
                    <a:pt x="4451022" y="1298441"/>
                  </a:lnTo>
                  <a:lnTo>
                    <a:pt x="4454188" y="1292005"/>
                  </a:lnTo>
                  <a:lnTo>
                    <a:pt x="4453355" y="1287096"/>
                  </a:lnTo>
                  <a:lnTo>
                    <a:pt x="4450189" y="1284452"/>
                  </a:lnTo>
                  <a:lnTo>
                    <a:pt x="4444189" y="1283304"/>
                  </a:lnTo>
                  <a:lnTo>
                    <a:pt x="4435024" y="1285208"/>
                  </a:lnTo>
                  <a:lnTo>
                    <a:pt x="4426192" y="1288229"/>
                  </a:lnTo>
                  <a:lnTo>
                    <a:pt x="4418860" y="1290117"/>
                  </a:lnTo>
                  <a:lnTo>
                    <a:pt x="4408861" y="1293893"/>
                  </a:lnTo>
                  <a:lnTo>
                    <a:pt x="4400862" y="1299574"/>
                  </a:lnTo>
                  <a:lnTo>
                    <a:pt x="4397696" y="1302217"/>
                  </a:lnTo>
                  <a:lnTo>
                    <a:pt x="4392863" y="1309031"/>
                  </a:lnTo>
                  <a:lnTo>
                    <a:pt x="4385697" y="1315466"/>
                  </a:lnTo>
                  <a:lnTo>
                    <a:pt x="4382531" y="1317732"/>
                  </a:lnTo>
                  <a:lnTo>
                    <a:pt x="4378532" y="1318488"/>
                  </a:lnTo>
                  <a:lnTo>
                    <a:pt x="4371699" y="1309786"/>
                  </a:lnTo>
                  <a:lnTo>
                    <a:pt x="4369700" y="1309031"/>
                  </a:lnTo>
                  <a:lnTo>
                    <a:pt x="4367700" y="1306010"/>
                  </a:lnTo>
                  <a:lnTo>
                    <a:pt x="4365700" y="1301462"/>
                  </a:lnTo>
                  <a:lnTo>
                    <a:pt x="4364534" y="1294664"/>
                  </a:lnTo>
                  <a:lnTo>
                    <a:pt x="4363701" y="1273862"/>
                  </a:lnTo>
                  <a:lnTo>
                    <a:pt x="4363701" y="1255704"/>
                  </a:lnTo>
                  <a:lnTo>
                    <a:pt x="4365700" y="1247380"/>
                  </a:lnTo>
                  <a:lnTo>
                    <a:pt x="4367700" y="1241700"/>
                  </a:lnTo>
                  <a:lnTo>
                    <a:pt x="4369700" y="1240567"/>
                  </a:lnTo>
                  <a:lnTo>
                    <a:pt x="4374532" y="1238678"/>
                  </a:lnTo>
                  <a:lnTo>
                    <a:pt x="4383698" y="1239780"/>
                  </a:lnTo>
                  <a:lnTo>
                    <a:pt x="4387697" y="1239780"/>
                  </a:lnTo>
                  <a:lnTo>
                    <a:pt x="4391697" y="1236790"/>
                  </a:lnTo>
                  <a:lnTo>
                    <a:pt x="4392863" y="1236003"/>
                  </a:lnTo>
                  <a:lnTo>
                    <a:pt x="4393696" y="1233014"/>
                  </a:lnTo>
                  <a:lnTo>
                    <a:pt x="4393696" y="1231126"/>
                  </a:lnTo>
                  <a:lnTo>
                    <a:pt x="4392863" y="1226248"/>
                  </a:lnTo>
                  <a:lnTo>
                    <a:pt x="4388864" y="1220583"/>
                  </a:lnTo>
                  <a:lnTo>
                    <a:pt x="4385697" y="1216806"/>
                  </a:lnTo>
                  <a:lnTo>
                    <a:pt x="4381698" y="1212243"/>
                  </a:lnTo>
                  <a:lnTo>
                    <a:pt x="4378532" y="1209254"/>
                  </a:lnTo>
                  <a:lnTo>
                    <a:pt x="4376532" y="1205320"/>
                  </a:lnTo>
                  <a:lnTo>
                    <a:pt x="4377699" y="1201543"/>
                  </a:lnTo>
                  <a:lnTo>
                    <a:pt x="4374532" y="1193990"/>
                  </a:lnTo>
                  <a:lnTo>
                    <a:pt x="4371699" y="1190214"/>
                  </a:lnTo>
                  <a:lnTo>
                    <a:pt x="4367700" y="1188326"/>
                  </a:lnTo>
                  <a:lnTo>
                    <a:pt x="4361701" y="1189112"/>
                  </a:lnTo>
                  <a:lnTo>
                    <a:pt x="4352535" y="1195249"/>
                  </a:lnTo>
                  <a:lnTo>
                    <a:pt x="4346536" y="1200914"/>
                  </a:lnTo>
                  <a:lnTo>
                    <a:pt x="4340537" y="1201543"/>
                  </a:lnTo>
                  <a:lnTo>
                    <a:pt x="4330538" y="1201543"/>
                  </a:lnTo>
                  <a:lnTo>
                    <a:pt x="4312041" y="1199655"/>
                  </a:lnTo>
                  <a:lnTo>
                    <a:pt x="4292044" y="1192889"/>
                  </a:lnTo>
                  <a:lnTo>
                    <a:pt x="4283378" y="1188326"/>
                  </a:lnTo>
                  <a:lnTo>
                    <a:pt x="4274879" y="1187224"/>
                  </a:lnTo>
                  <a:lnTo>
                    <a:pt x="4270047" y="1185336"/>
                  </a:lnTo>
                  <a:lnTo>
                    <a:pt x="4268047" y="1184549"/>
                  </a:lnTo>
                  <a:lnTo>
                    <a:pt x="4262048" y="1181559"/>
                  </a:lnTo>
                  <a:lnTo>
                    <a:pt x="4256882" y="1180773"/>
                  </a:lnTo>
                  <a:lnTo>
                    <a:pt x="4246050" y="1185336"/>
                  </a:lnTo>
                  <a:lnTo>
                    <a:pt x="4241717" y="1190214"/>
                  </a:lnTo>
                  <a:lnTo>
                    <a:pt x="4238884" y="1195879"/>
                  </a:lnTo>
                  <a:lnTo>
                    <a:pt x="4236885" y="1201543"/>
                  </a:lnTo>
                  <a:lnTo>
                    <a:pt x="4233718" y="1205320"/>
                  </a:lnTo>
                  <a:lnTo>
                    <a:pt x="4218887" y="1231125"/>
                  </a:lnTo>
                  <a:lnTo>
                    <a:pt x="4210555" y="1243604"/>
                  </a:lnTo>
                  <a:lnTo>
                    <a:pt x="4205722" y="1247380"/>
                  </a:lnTo>
                  <a:lnTo>
                    <a:pt x="4198557" y="1250024"/>
                  </a:lnTo>
                  <a:lnTo>
                    <a:pt x="4196557" y="1254949"/>
                  </a:lnTo>
                  <a:lnTo>
                    <a:pt x="4194390" y="1256837"/>
                  </a:lnTo>
                  <a:lnTo>
                    <a:pt x="4192391" y="1254949"/>
                  </a:lnTo>
                  <a:lnTo>
                    <a:pt x="4191724" y="1253060"/>
                  </a:lnTo>
                  <a:lnTo>
                    <a:pt x="4189724" y="1251156"/>
                  </a:lnTo>
                  <a:lnTo>
                    <a:pt x="4168394" y="1204690"/>
                  </a:lnTo>
                  <a:lnTo>
                    <a:pt x="4171227" y="1195249"/>
                  </a:lnTo>
                  <a:lnTo>
                    <a:pt x="4177726" y="1181559"/>
                  </a:lnTo>
                  <a:lnTo>
                    <a:pt x="4192391" y="1167555"/>
                  </a:lnTo>
                  <a:lnTo>
                    <a:pt x="4197723" y="1163779"/>
                  </a:lnTo>
                  <a:lnTo>
                    <a:pt x="4206555" y="1156226"/>
                  </a:lnTo>
                  <a:lnTo>
                    <a:pt x="4221720" y="1149460"/>
                  </a:lnTo>
                  <a:lnTo>
                    <a:pt x="4228886" y="1142536"/>
                  </a:lnTo>
                  <a:lnTo>
                    <a:pt x="4228886" y="1138130"/>
                  </a:lnTo>
                  <a:lnTo>
                    <a:pt x="4226886" y="1134983"/>
                  </a:lnTo>
                  <a:lnTo>
                    <a:pt x="4221720" y="1133095"/>
                  </a:lnTo>
                  <a:lnTo>
                    <a:pt x="4214888" y="1131207"/>
                  </a:lnTo>
                  <a:lnTo>
                    <a:pt x="4207722" y="1127430"/>
                  </a:lnTo>
                  <a:lnTo>
                    <a:pt x="4203722" y="1123654"/>
                  </a:lnTo>
                  <a:lnTo>
                    <a:pt x="4197723" y="1119091"/>
                  </a:lnTo>
                  <a:lnTo>
                    <a:pt x="4185725" y="1105558"/>
                  </a:lnTo>
                  <a:lnTo>
                    <a:pt x="4182392" y="1101782"/>
                  </a:lnTo>
                  <a:lnTo>
                    <a:pt x="4177726" y="1094229"/>
                  </a:lnTo>
                  <a:lnTo>
                    <a:pt x="4175226" y="1089666"/>
                  </a:lnTo>
                  <a:lnTo>
                    <a:pt x="4173227" y="1084788"/>
                  </a:lnTo>
                  <a:lnTo>
                    <a:pt x="4169227" y="1081011"/>
                  </a:lnTo>
                  <a:lnTo>
                    <a:pt x="4166394" y="1077235"/>
                  </a:lnTo>
                  <a:lnTo>
                    <a:pt x="4153229" y="1067794"/>
                  </a:lnTo>
                  <a:lnTo>
                    <a:pt x="4146397" y="1062758"/>
                  </a:lnTo>
                  <a:lnTo>
                    <a:pt x="4138065" y="1057094"/>
                  </a:lnTo>
                  <a:lnTo>
                    <a:pt x="4127233" y="1049541"/>
                  </a:lnTo>
                  <a:lnTo>
                    <a:pt x="4121234" y="1041988"/>
                  </a:lnTo>
                  <a:lnTo>
                    <a:pt x="4115235" y="1036323"/>
                  </a:lnTo>
                  <a:lnTo>
                    <a:pt x="4111235" y="1034435"/>
                  </a:lnTo>
                  <a:lnTo>
                    <a:pt x="4104903" y="1031760"/>
                  </a:lnTo>
                  <a:lnTo>
                    <a:pt x="4096904" y="1025780"/>
                  </a:lnTo>
                  <a:lnTo>
                    <a:pt x="4092904" y="1022004"/>
                  </a:lnTo>
                  <a:lnTo>
                    <a:pt x="4082073" y="1011776"/>
                  </a:lnTo>
                  <a:lnTo>
                    <a:pt x="4067574" y="1001233"/>
                  </a:lnTo>
                  <a:lnTo>
                    <a:pt x="4061575" y="995411"/>
                  </a:lnTo>
                  <a:lnTo>
                    <a:pt x="4049577" y="987859"/>
                  </a:lnTo>
                  <a:lnTo>
                    <a:pt x="4031579" y="977316"/>
                  </a:lnTo>
                  <a:lnTo>
                    <a:pt x="4021581" y="972753"/>
                  </a:lnTo>
                  <a:lnTo>
                    <a:pt x="4017581" y="967875"/>
                  </a:lnTo>
                  <a:lnTo>
                    <a:pt x="4012415" y="962210"/>
                  </a:lnTo>
                  <a:lnTo>
                    <a:pt x="4008416" y="960322"/>
                  </a:lnTo>
                  <a:lnTo>
                    <a:pt x="4001250" y="955759"/>
                  </a:lnTo>
                  <a:lnTo>
                    <a:pt x="3996418" y="953870"/>
                  </a:lnTo>
                  <a:lnTo>
                    <a:pt x="3993251" y="950881"/>
                  </a:lnTo>
                  <a:lnTo>
                    <a:pt x="3992418" y="948206"/>
                  </a:lnTo>
                  <a:lnTo>
                    <a:pt x="3992418" y="945216"/>
                  </a:lnTo>
                  <a:lnTo>
                    <a:pt x="3972421" y="928222"/>
                  </a:lnTo>
                  <a:lnTo>
                    <a:pt x="3967255" y="920669"/>
                  </a:lnTo>
                  <a:lnTo>
                    <a:pt x="3963922" y="919410"/>
                  </a:lnTo>
                  <a:lnTo>
                    <a:pt x="3961922" y="917522"/>
                  </a:lnTo>
                  <a:lnTo>
                    <a:pt x="3957256" y="913745"/>
                  </a:lnTo>
                  <a:lnTo>
                    <a:pt x="3945925" y="904304"/>
                  </a:lnTo>
                  <a:lnTo>
                    <a:pt x="3939925" y="898640"/>
                  </a:lnTo>
                  <a:lnTo>
                    <a:pt x="3933926" y="891873"/>
                  </a:lnTo>
                  <a:lnTo>
                    <a:pt x="3928760" y="887310"/>
                  </a:lnTo>
                  <a:lnTo>
                    <a:pt x="3925927" y="883534"/>
                  </a:lnTo>
                  <a:lnTo>
                    <a:pt x="3920761" y="880544"/>
                  </a:lnTo>
                  <a:lnTo>
                    <a:pt x="3912762" y="872204"/>
                  </a:lnTo>
                  <a:lnTo>
                    <a:pt x="3899598" y="861662"/>
                  </a:lnTo>
                  <a:lnTo>
                    <a:pt x="3890765" y="852850"/>
                  </a:lnTo>
                  <a:lnTo>
                    <a:pt x="3884766" y="847185"/>
                  </a:lnTo>
                  <a:lnTo>
                    <a:pt x="3884766" y="846399"/>
                  </a:lnTo>
                  <a:lnTo>
                    <a:pt x="3886766" y="847185"/>
                  </a:lnTo>
                  <a:lnTo>
                    <a:pt x="3897598" y="854109"/>
                  </a:lnTo>
                  <a:lnTo>
                    <a:pt x="3899598" y="854109"/>
                  </a:lnTo>
                  <a:lnTo>
                    <a:pt x="3898764" y="852063"/>
                  </a:lnTo>
                  <a:lnTo>
                    <a:pt x="3895598" y="849074"/>
                  </a:lnTo>
                  <a:lnTo>
                    <a:pt x="3882767" y="843409"/>
                  </a:lnTo>
                  <a:lnTo>
                    <a:pt x="3879600" y="841521"/>
                  </a:lnTo>
                  <a:lnTo>
                    <a:pt x="3870768" y="833181"/>
                  </a:lnTo>
                  <a:lnTo>
                    <a:pt x="3864436" y="826415"/>
                  </a:lnTo>
                  <a:lnTo>
                    <a:pt x="3864436" y="820750"/>
                  </a:lnTo>
                  <a:lnTo>
                    <a:pt x="3862436" y="817760"/>
                  </a:lnTo>
                  <a:lnTo>
                    <a:pt x="3861603" y="815872"/>
                  </a:lnTo>
                  <a:lnTo>
                    <a:pt x="3860436" y="809421"/>
                  </a:lnTo>
                  <a:lnTo>
                    <a:pt x="3859603" y="808319"/>
                  </a:lnTo>
                  <a:lnTo>
                    <a:pt x="3856437" y="808319"/>
                  </a:lnTo>
                  <a:lnTo>
                    <a:pt x="3854437" y="810208"/>
                  </a:lnTo>
                  <a:lnTo>
                    <a:pt x="3853604" y="810208"/>
                  </a:lnTo>
                  <a:lnTo>
                    <a:pt x="3851604" y="806431"/>
                  </a:lnTo>
                  <a:lnTo>
                    <a:pt x="3843605" y="798878"/>
                  </a:lnTo>
                  <a:lnTo>
                    <a:pt x="3842439" y="796990"/>
                  </a:lnTo>
                  <a:lnTo>
                    <a:pt x="3838439" y="791168"/>
                  </a:lnTo>
                  <a:lnTo>
                    <a:pt x="3837606" y="788650"/>
                  </a:lnTo>
                  <a:lnTo>
                    <a:pt x="3838439" y="786762"/>
                  </a:lnTo>
                  <a:lnTo>
                    <a:pt x="3837606" y="784874"/>
                  </a:lnTo>
                  <a:lnTo>
                    <a:pt x="3835606" y="781727"/>
                  </a:lnTo>
                  <a:lnTo>
                    <a:pt x="3837606" y="778737"/>
                  </a:lnTo>
                  <a:lnTo>
                    <a:pt x="3836440" y="774961"/>
                  </a:lnTo>
                  <a:lnTo>
                    <a:pt x="3833607" y="773072"/>
                  </a:lnTo>
                  <a:lnTo>
                    <a:pt x="3827107" y="769296"/>
                  </a:lnTo>
                  <a:lnTo>
                    <a:pt x="3821108" y="764733"/>
                  </a:lnTo>
                  <a:lnTo>
                    <a:pt x="3816276" y="757967"/>
                  </a:lnTo>
                  <a:lnTo>
                    <a:pt x="3812276" y="750414"/>
                  </a:lnTo>
                  <a:lnTo>
                    <a:pt x="3806277" y="736095"/>
                  </a:lnTo>
                  <a:lnTo>
                    <a:pt x="3801111" y="726496"/>
                  </a:lnTo>
                  <a:lnTo>
                    <a:pt x="3793945" y="714537"/>
                  </a:lnTo>
                  <a:lnTo>
                    <a:pt x="3793945" y="711390"/>
                  </a:lnTo>
                  <a:lnTo>
                    <a:pt x="3793945" y="707614"/>
                  </a:lnTo>
                  <a:lnTo>
                    <a:pt x="3793112" y="705725"/>
                  </a:lnTo>
                  <a:lnTo>
                    <a:pt x="3791112" y="704939"/>
                  </a:lnTo>
                  <a:lnTo>
                    <a:pt x="3785946" y="687630"/>
                  </a:lnTo>
                  <a:lnTo>
                    <a:pt x="3783114" y="679290"/>
                  </a:lnTo>
                  <a:lnTo>
                    <a:pt x="3781947" y="666859"/>
                  </a:lnTo>
                  <a:lnTo>
                    <a:pt x="3781947" y="659936"/>
                  </a:lnTo>
                  <a:lnTo>
                    <a:pt x="3781114" y="659306"/>
                  </a:lnTo>
                  <a:lnTo>
                    <a:pt x="3779114" y="658048"/>
                  </a:lnTo>
                  <a:lnTo>
                    <a:pt x="3779114" y="657418"/>
                  </a:lnTo>
                  <a:lnTo>
                    <a:pt x="3777948" y="655530"/>
                  </a:lnTo>
                  <a:lnTo>
                    <a:pt x="3777948" y="648607"/>
                  </a:lnTo>
                  <a:lnTo>
                    <a:pt x="3775115" y="642942"/>
                  </a:lnTo>
                  <a:lnTo>
                    <a:pt x="3775115" y="635389"/>
                  </a:lnTo>
                  <a:lnTo>
                    <a:pt x="3775115" y="632714"/>
                  </a:lnTo>
                  <a:lnTo>
                    <a:pt x="3775115" y="627836"/>
                  </a:lnTo>
                  <a:lnTo>
                    <a:pt x="3779114" y="621385"/>
                  </a:lnTo>
                  <a:lnTo>
                    <a:pt x="3779114" y="618395"/>
                  </a:lnTo>
                  <a:lnTo>
                    <a:pt x="3777114" y="615405"/>
                  </a:lnTo>
                  <a:lnTo>
                    <a:pt x="3779947" y="612730"/>
                  </a:lnTo>
                  <a:lnTo>
                    <a:pt x="3781114" y="609740"/>
                  </a:lnTo>
                  <a:lnTo>
                    <a:pt x="3781114" y="608954"/>
                  </a:lnTo>
                  <a:lnTo>
                    <a:pt x="3759950" y="625948"/>
                  </a:lnTo>
                  <a:lnTo>
                    <a:pt x="3753951" y="628937"/>
                  </a:lnTo>
                  <a:lnTo>
                    <a:pt x="3753951" y="629724"/>
                  </a:lnTo>
                  <a:lnTo>
                    <a:pt x="3749951" y="632714"/>
                  </a:lnTo>
                  <a:lnTo>
                    <a:pt x="3748785" y="634602"/>
                  </a:lnTo>
                  <a:lnTo>
                    <a:pt x="3746785" y="638379"/>
                  </a:lnTo>
                  <a:lnTo>
                    <a:pt x="3747952" y="640267"/>
                  </a:lnTo>
                  <a:lnTo>
                    <a:pt x="3748785" y="644043"/>
                  </a:lnTo>
                  <a:lnTo>
                    <a:pt x="3748785" y="644830"/>
                  </a:lnTo>
                  <a:lnTo>
                    <a:pt x="3748785" y="649865"/>
                  </a:lnTo>
                  <a:lnTo>
                    <a:pt x="3747952" y="650495"/>
                  </a:lnTo>
                  <a:lnTo>
                    <a:pt x="3746785" y="647977"/>
                  </a:lnTo>
                  <a:lnTo>
                    <a:pt x="3745952" y="644043"/>
                  </a:lnTo>
                  <a:lnTo>
                    <a:pt x="3744785" y="640267"/>
                  </a:lnTo>
                  <a:lnTo>
                    <a:pt x="3744785" y="639165"/>
                  </a:lnTo>
                  <a:lnTo>
                    <a:pt x="3745952" y="637277"/>
                  </a:lnTo>
                  <a:lnTo>
                    <a:pt x="3748785" y="631612"/>
                  </a:lnTo>
                  <a:lnTo>
                    <a:pt x="3750785" y="629724"/>
                  </a:lnTo>
                  <a:lnTo>
                    <a:pt x="3752784" y="627836"/>
                  </a:lnTo>
                  <a:lnTo>
                    <a:pt x="3754784" y="625948"/>
                  </a:lnTo>
                  <a:lnTo>
                    <a:pt x="3756784" y="625161"/>
                  </a:lnTo>
                  <a:lnTo>
                    <a:pt x="3758784" y="621385"/>
                  </a:lnTo>
                  <a:lnTo>
                    <a:pt x="3761950" y="617293"/>
                  </a:lnTo>
                  <a:lnTo>
                    <a:pt x="3765116" y="614618"/>
                  </a:lnTo>
                  <a:lnTo>
                    <a:pt x="3769949" y="610842"/>
                  </a:lnTo>
                  <a:lnTo>
                    <a:pt x="3779114" y="607065"/>
                  </a:lnTo>
                  <a:lnTo>
                    <a:pt x="3783114" y="605177"/>
                  </a:lnTo>
                  <a:lnTo>
                    <a:pt x="3783114" y="602188"/>
                  </a:lnTo>
                  <a:lnTo>
                    <a:pt x="3787113" y="598411"/>
                  </a:lnTo>
                  <a:lnTo>
                    <a:pt x="3789946" y="593848"/>
                  </a:lnTo>
                  <a:lnTo>
                    <a:pt x="3795112" y="590858"/>
                  </a:lnTo>
                  <a:lnTo>
                    <a:pt x="3807110" y="583148"/>
                  </a:lnTo>
                  <a:lnTo>
                    <a:pt x="3812276" y="579371"/>
                  </a:lnTo>
                  <a:lnTo>
                    <a:pt x="3825108" y="571819"/>
                  </a:lnTo>
                  <a:lnTo>
                    <a:pt x="3833607" y="566154"/>
                  </a:lnTo>
                  <a:lnTo>
                    <a:pt x="3846438" y="560489"/>
                  </a:lnTo>
                  <a:lnTo>
                    <a:pt x="3860436" y="557499"/>
                  </a:lnTo>
                  <a:lnTo>
                    <a:pt x="3862436" y="556713"/>
                  </a:lnTo>
                  <a:lnTo>
                    <a:pt x="3871601" y="551835"/>
                  </a:lnTo>
                  <a:lnTo>
                    <a:pt x="3885599" y="545383"/>
                  </a:lnTo>
                  <a:lnTo>
                    <a:pt x="3890765" y="538617"/>
                  </a:lnTo>
                  <a:lnTo>
                    <a:pt x="3895598" y="531064"/>
                  </a:lnTo>
                  <a:lnTo>
                    <a:pt x="3897598" y="521623"/>
                  </a:lnTo>
                  <a:lnTo>
                    <a:pt x="3899598" y="503370"/>
                  </a:lnTo>
                  <a:lnTo>
                    <a:pt x="3899598" y="495817"/>
                  </a:lnTo>
                  <a:lnTo>
                    <a:pt x="3899598" y="488264"/>
                  </a:lnTo>
                  <a:lnTo>
                    <a:pt x="3898764" y="478823"/>
                  </a:lnTo>
                  <a:lnTo>
                    <a:pt x="3899598" y="469382"/>
                  </a:lnTo>
                  <a:lnTo>
                    <a:pt x="3899598" y="464504"/>
                  </a:lnTo>
                  <a:lnTo>
                    <a:pt x="3895598" y="453175"/>
                  </a:lnTo>
                  <a:lnTo>
                    <a:pt x="3883600" y="434922"/>
                  </a:lnTo>
                  <a:lnTo>
                    <a:pt x="3869602" y="421704"/>
                  </a:lnTo>
                  <a:lnTo>
                    <a:pt x="3859603" y="408487"/>
                  </a:lnTo>
                  <a:lnTo>
                    <a:pt x="3844438" y="399045"/>
                  </a:lnTo>
                  <a:lnTo>
                    <a:pt x="3829107" y="391493"/>
                  </a:lnTo>
                  <a:lnTo>
                    <a:pt x="3813109" y="383940"/>
                  </a:lnTo>
                  <a:lnTo>
                    <a:pt x="3799111" y="377173"/>
                  </a:lnTo>
                  <a:lnTo>
                    <a:pt x="3789113" y="372138"/>
                  </a:lnTo>
                  <a:lnTo>
                    <a:pt x="3781114" y="369463"/>
                  </a:lnTo>
                  <a:lnTo>
                    <a:pt x="3767116" y="366474"/>
                  </a:lnTo>
                  <a:lnTo>
                    <a:pt x="3752784" y="361910"/>
                  </a:lnTo>
                  <a:lnTo>
                    <a:pt x="3738786" y="358134"/>
                  </a:lnTo>
                  <a:lnTo>
                    <a:pt x="3732787" y="356246"/>
                  </a:lnTo>
                  <a:lnTo>
                    <a:pt x="3724788" y="354357"/>
                  </a:lnTo>
                  <a:lnTo>
                    <a:pt x="3712790" y="350581"/>
                  </a:lnTo>
                  <a:lnTo>
                    <a:pt x="3703458" y="344916"/>
                  </a:lnTo>
                  <a:lnTo>
                    <a:pt x="3687460" y="337363"/>
                  </a:lnTo>
                  <a:lnTo>
                    <a:pt x="3668296" y="326821"/>
                  </a:lnTo>
                  <a:lnTo>
                    <a:pt x="3655131" y="321156"/>
                  </a:lnTo>
                  <a:lnTo>
                    <a:pt x="3642300" y="314232"/>
                  </a:lnTo>
                  <a:lnTo>
                    <a:pt x="3639133" y="312344"/>
                  </a:lnTo>
                  <a:lnTo>
                    <a:pt x="3635134" y="309827"/>
                  </a:lnTo>
                  <a:lnTo>
                    <a:pt x="3632301" y="309827"/>
                  </a:lnTo>
                  <a:lnTo>
                    <a:pt x="3629135" y="309827"/>
                  </a:lnTo>
                  <a:lnTo>
                    <a:pt x="3628301" y="308568"/>
                  </a:lnTo>
                  <a:lnTo>
                    <a:pt x="3629135" y="306680"/>
                  </a:lnTo>
                  <a:lnTo>
                    <a:pt x="3634301" y="306680"/>
                  </a:lnTo>
                  <a:lnTo>
                    <a:pt x="3635134" y="306680"/>
                  </a:lnTo>
                  <a:lnTo>
                    <a:pt x="3636300" y="304791"/>
                  </a:lnTo>
                  <a:lnTo>
                    <a:pt x="3637134" y="304162"/>
                  </a:lnTo>
                  <a:lnTo>
                    <a:pt x="3639133" y="304162"/>
                  </a:lnTo>
                  <a:lnTo>
                    <a:pt x="3639133" y="302274"/>
                  </a:lnTo>
                  <a:lnTo>
                    <a:pt x="3636300" y="300385"/>
                  </a:lnTo>
                  <a:lnTo>
                    <a:pt x="3632301" y="297238"/>
                  </a:lnTo>
                  <a:lnTo>
                    <a:pt x="3631134" y="296609"/>
                  </a:lnTo>
                  <a:lnTo>
                    <a:pt x="3628301" y="297238"/>
                  </a:lnTo>
                  <a:lnTo>
                    <a:pt x="3625135" y="295350"/>
                  </a:lnTo>
                  <a:lnTo>
                    <a:pt x="3621969" y="295350"/>
                  </a:lnTo>
                  <a:lnTo>
                    <a:pt x="3617970" y="292360"/>
                  </a:lnTo>
                  <a:lnTo>
                    <a:pt x="3613970" y="291574"/>
                  </a:lnTo>
                  <a:lnTo>
                    <a:pt x="3611137" y="292360"/>
                  </a:lnTo>
                  <a:lnTo>
                    <a:pt x="3609971" y="292360"/>
                  </a:lnTo>
                  <a:lnTo>
                    <a:pt x="3607138" y="293462"/>
                  </a:lnTo>
                  <a:lnTo>
                    <a:pt x="3601139" y="289685"/>
                  </a:lnTo>
                  <a:lnTo>
                    <a:pt x="3589973" y="284808"/>
                  </a:lnTo>
                  <a:lnTo>
                    <a:pt x="3579808" y="280244"/>
                  </a:lnTo>
                  <a:lnTo>
                    <a:pt x="3574642" y="277255"/>
                  </a:lnTo>
                  <a:lnTo>
                    <a:pt x="3560644" y="272691"/>
                  </a:lnTo>
                  <a:lnTo>
                    <a:pt x="3554645" y="267027"/>
                  </a:lnTo>
                  <a:lnTo>
                    <a:pt x="3550645" y="264037"/>
                  </a:lnTo>
                  <a:lnTo>
                    <a:pt x="3533481" y="255697"/>
                  </a:lnTo>
                  <a:lnTo>
                    <a:pt x="3524649" y="248931"/>
                  </a:lnTo>
                  <a:lnTo>
                    <a:pt x="3522316" y="245784"/>
                  </a:lnTo>
                  <a:lnTo>
                    <a:pt x="3514317" y="245155"/>
                  </a:lnTo>
                  <a:lnTo>
                    <a:pt x="3510318" y="243896"/>
                  </a:lnTo>
                  <a:lnTo>
                    <a:pt x="3506318" y="240119"/>
                  </a:lnTo>
                  <a:lnTo>
                    <a:pt x="3506318" y="238231"/>
                  </a:lnTo>
                  <a:lnTo>
                    <a:pt x="3507485" y="236343"/>
                  </a:lnTo>
                  <a:lnTo>
                    <a:pt x="3507485" y="235714"/>
                  </a:lnTo>
                  <a:lnTo>
                    <a:pt x="3504318" y="235714"/>
                  </a:lnTo>
                  <a:lnTo>
                    <a:pt x="3503485" y="237602"/>
                  </a:lnTo>
                  <a:lnTo>
                    <a:pt x="3501486" y="235714"/>
                  </a:lnTo>
                  <a:lnTo>
                    <a:pt x="3502319" y="233825"/>
                  </a:lnTo>
                  <a:lnTo>
                    <a:pt x="3500319" y="231937"/>
                  </a:lnTo>
                  <a:lnTo>
                    <a:pt x="3498319" y="228790"/>
                  </a:lnTo>
                  <a:lnTo>
                    <a:pt x="3495486" y="225014"/>
                  </a:lnTo>
                  <a:lnTo>
                    <a:pt x="3489487" y="222339"/>
                  </a:lnTo>
                  <a:lnTo>
                    <a:pt x="3486321" y="217461"/>
                  </a:lnTo>
                  <a:lnTo>
                    <a:pt x="3482988" y="212897"/>
                  </a:lnTo>
                  <a:lnTo>
                    <a:pt x="3472323" y="208020"/>
                  </a:lnTo>
                  <a:lnTo>
                    <a:pt x="3466324" y="204243"/>
                  </a:lnTo>
                  <a:lnTo>
                    <a:pt x="3460991" y="202355"/>
                  </a:lnTo>
                  <a:lnTo>
                    <a:pt x="3458325" y="199365"/>
                  </a:lnTo>
                  <a:lnTo>
                    <a:pt x="3451826" y="192914"/>
                  </a:lnTo>
                  <a:lnTo>
                    <a:pt x="3447826" y="187249"/>
                  </a:lnTo>
                  <a:lnTo>
                    <a:pt x="3446993" y="179696"/>
                  </a:lnTo>
                  <a:lnTo>
                    <a:pt x="3441827" y="171042"/>
                  </a:lnTo>
                  <a:lnTo>
                    <a:pt x="3433828" y="162230"/>
                  </a:lnTo>
                  <a:lnTo>
                    <a:pt x="3423830" y="152789"/>
                  </a:lnTo>
                  <a:lnTo>
                    <a:pt x="3414664" y="147124"/>
                  </a:lnTo>
                  <a:lnTo>
                    <a:pt x="3405832" y="141459"/>
                  </a:lnTo>
                  <a:lnTo>
                    <a:pt x="3399833" y="135008"/>
                  </a:lnTo>
                  <a:lnTo>
                    <a:pt x="3387834" y="124465"/>
                  </a:lnTo>
                  <a:lnTo>
                    <a:pt x="3379502" y="116912"/>
                  </a:lnTo>
                  <a:lnTo>
                    <a:pt x="3374670" y="111248"/>
                  </a:lnTo>
                  <a:lnTo>
                    <a:pt x="3372670" y="101807"/>
                  </a:lnTo>
                  <a:lnTo>
                    <a:pt x="3369504" y="96771"/>
                  </a:lnTo>
                  <a:lnTo>
                    <a:pt x="3360672" y="91107"/>
                  </a:lnTo>
                  <a:lnTo>
                    <a:pt x="3347340" y="78676"/>
                  </a:lnTo>
                  <a:lnTo>
                    <a:pt x="3338175" y="73011"/>
                  </a:lnTo>
                  <a:lnTo>
                    <a:pt x="3327343" y="67346"/>
                  </a:lnTo>
                  <a:lnTo>
                    <a:pt x="3318177" y="61682"/>
                  </a:lnTo>
                  <a:lnTo>
                    <a:pt x="3312178" y="59007"/>
                  </a:lnTo>
                  <a:lnTo>
                    <a:pt x="3299013" y="52241"/>
                  </a:lnTo>
                  <a:lnTo>
                    <a:pt x="3285015" y="43429"/>
                  </a:lnTo>
                  <a:lnTo>
                    <a:pt x="3265851" y="39023"/>
                  </a:lnTo>
                  <a:lnTo>
                    <a:pt x="3253020" y="37764"/>
                  </a:lnTo>
                  <a:lnTo>
                    <a:pt x="3243854" y="37764"/>
                  </a:lnTo>
                  <a:lnTo>
                    <a:pt x="3229856" y="33358"/>
                  </a:lnTo>
                  <a:lnTo>
                    <a:pt x="3220524" y="30211"/>
                  </a:lnTo>
                  <a:lnTo>
                    <a:pt x="3214525" y="26435"/>
                  </a:lnTo>
                  <a:lnTo>
                    <a:pt x="3209359" y="24546"/>
                  </a:lnTo>
                  <a:lnTo>
                    <a:pt x="3203360" y="21872"/>
                  </a:lnTo>
                  <a:lnTo>
                    <a:pt x="3188528" y="19983"/>
                  </a:lnTo>
                  <a:lnTo>
                    <a:pt x="3168198" y="18095"/>
                  </a:lnTo>
                  <a:lnTo>
                    <a:pt x="3163365" y="16207"/>
                  </a:lnTo>
                  <a:lnTo>
                    <a:pt x="3147367" y="13217"/>
                  </a:lnTo>
                  <a:lnTo>
                    <a:pt x="3140202" y="13217"/>
                  </a:lnTo>
                  <a:lnTo>
                    <a:pt x="3130203" y="12430"/>
                  </a:lnTo>
                  <a:lnTo>
                    <a:pt x="3114205" y="12430"/>
                  </a:lnTo>
                  <a:lnTo>
                    <a:pt x="3107706" y="11329"/>
                  </a:lnTo>
                  <a:lnTo>
                    <a:pt x="3100874" y="10542"/>
                  </a:lnTo>
                  <a:lnTo>
                    <a:pt x="3092875" y="9441"/>
                  </a:lnTo>
                  <a:lnTo>
                    <a:pt x="3079710" y="12430"/>
                  </a:lnTo>
                  <a:lnTo>
                    <a:pt x="3072544" y="12430"/>
                  </a:lnTo>
                  <a:lnTo>
                    <a:pt x="3061713" y="10542"/>
                  </a:lnTo>
                  <a:lnTo>
                    <a:pt x="3044548" y="7552"/>
                  </a:lnTo>
                  <a:lnTo>
                    <a:pt x="3039382" y="6451"/>
                  </a:lnTo>
                  <a:lnTo>
                    <a:pt x="3031383" y="8654"/>
                  </a:lnTo>
                  <a:lnTo>
                    <a:pt x="3021385" y="8654"/>
                  </a:lnTo>
                  <a:lnTo>
                    <a:pt x="3008553" y="11329"/>
                  </a:lnTo>
                  <a:lnTo>
                    <a:pt x="2993389" y="12430"/>
                  </a:lnTo>
                  <a:lnTo>
                    <a:pt x="2975224" y="16207"/>
                  </a:lnTo>
                  <a:lnTo>
                    <a:pt x="2928897" y="25805"/>
                  </a:lnTo>
                  <a:lnTo>
                    <a:pt x="2916899" y="29582"/>
                  </a:lnTo>
                  <a:lnTo>
                    <a:pt x="2890403" y="46576"/>
                  </a:lnTo>
                  <a:lnTo>
                    <a:pt x="2864406" y="61682"/>
                  </a:lnTo>
                  <a:lnTo>
                    <a:pt x="2845242" y="73011"/>
                  </a:lnTo>
                  <a:lnTo>
                    <a:pt x="2832077" y="80564"/>
                  </a:lnTo>
                  <a:lnTo>
                    <a:pt x="2826078" y="87330"/>
                  </a:lnTo>
                  <a:lnTo>
                    <a:pt x="2805248" y="102436"/>
                  </a:lnTo>
                  <a:lnTo>
                    <a:pt x="2790083" y="115811"/>
                  </a:lnTo>
                  <a:lnTo>
                    <a:pt x="2772919" y="130130"/>
                  </a:lnTo>
                  <a:lnTo>
                    <a:pt x="2744756" y="153890"/>
                  </a:lnTo>
                  <a:lnTo>
                    <a:pt x="2738757" y="161443"/>
                  </a:lnTo>
                  <a:lnTo>
                    <a:pt x="2720426" y="174031"/>
                  </a:lnTo>
                  <a:lnTo>
                    <a:pt x="2702429" y="185361"/>
                  </a:lnTo>
                  <a:lnTo>
                    <a:pt x="2683265" y="203142"/>
                  </a:lnTo>
                  <a:lnTo>
                    <a:pt x="2677265" y="210694"/>
                  </a:lnTo>
                  <a:lnTo>
                    <a:pt x="2669266" y="216674"/>
                  </a:lnTo>
                  <a:lnTo>
                    <a:pt x="2661268" y="222339"/>
                  </a:lnTo>
                  <a:lnTo>
                    <a:pt x="2657268" y="229891"/>
                  </a:lnTo>
                  <a:lnTo>
                    <a:pt x="2653269" y="236343"/>
                  </a:lnTo>
                  <a:lnTo>
                    <a:pt x="2647269" y="242008"/>
                  </a:lnTo>
                  <a:lnTo>
                    <a:pt x="2643270" y="247672"/>
                  </a:lnTo>
                  <a:lnTo>
                    <a:pt x="2635271" y="256484"/>
                  </a:lnTo>
                  <a:lnTo>
                    <a:pt x="2629938" y="265925"/>
                  </a:lnTo>
                  <a:lnTo>
                    <a:pt x="2625939" y="271590"/>
                  </a:lnTo>
                  <a:lnTo>
                    <a:pt x="2623939" y="278356"/>
                  </a:lnTo>
                  <a:lnTo>
                    <a:pt x="2619940" y="282919"/>
                  </a:lnTo>
                  <a:lnTo>
                    <a:pt x="2615940" y="288584"/>
                  </a:lnTo>
                  <a:lnTo>
                    <a:pt x="2612774" y="301015"/>
                  </a:lnTo>
                  <a:lnTo>
                    <a:pt x="2612774" y="316278"/>
                  </a:lnTo>
                  <a:lnTo>
                    <a:pt x="2612774" y="326821"/>
                  </a:lnTo>
                  <a:lnTo>
                    <a:pt x="2612774" y="341926"/>
                  </a:lnTo>
                  <a:lnTo>
                    <a:pt x="2610774" y="351368"/>
                  </a:lnTo>
                  <a:lnTo>
                    <a:pt x="2610774" y="365687"/>
                  </a:lnTo>
                  <a:lnTo>
                    <a:pt x="2611941" y="376387"/>
                  </a:lnTo>
                  <a:lnTo>
                    <a:pt x="2613941" y="400934"/>
                  </a:lnTo>
                  <a:lnTo>
                    <a:pt x="2613941" y="405497"/>
                  </a:lnTo>
                  <a:lnTo>
                    <a:pt x="2612774" y="407385"/>
                  </a:lnTo>
                  <a:lnTo>
                    <a:pt x="2612774" y="411162"/>
                  </a:lnTo>
                  <a:lnTo>
                    <a:pt x="2613941" y="416039"/>
                  </a:lnTo>
                  <a:lnTo>
                    <a:pt x="2614774" y="421704"/>
                  </a:lnTo>
                  <a:lnTo>
                    <a:pt x="2614774" y="434135"/>
                  </a:lnTo>
                  <a:lnTo>
                    <a:pt x="2614774" y="441845"/>
                  </a:lnTo>
                  <a:lnTo>
                    <a:pt x="2615940" y="453175"/>
                  </a:lnTo>
                  <a:lnTo>
                    <a:pt x="2616774" y="458053"/>
                  </a:lnTo>
                  <a:lnTo>
                    <a:pt x="2617940" y="462616"/>
                  </a:lnTo>
                  <a:lnTo>
                    <a:pt x="2619940" y="467494"/>
                  </a:lnTo>
                  <a:lnTo>
                    <a:pt x="2620773" y="473945"/>
                  </a:lnTo>
                  <a:lnTo>
                    <a:pt x="2620773" y="481498"/>
                  </a:lnTo>
                  <a:lnTo>
                    <a:pt x="2620773" y="492041"/>
                  </a:lnTo>
                  <a:lnTo>
                    <a:pt x="2620773" y="509035"/>
                  </a:lnTo>
                  <a:lnTo>
                    <a:pt x="2619940" y="514070"/>
                  </a:lnTo>
                  <a:lnTo>
                    <a:pt x="2618773" y="516588"/>
                  </a:lnTo>
                  <a:lnTo>
                    <a:pt x="2615940" y="520364"/>
                  </a:lnTo>
                  <a:lnTo>
                    <a:pt x="2613941" y="524298"/>
                  </a:lnTo>
                  <a:lnTo>
                    <a:pt x="2610774" y="531064"/>
                  </a:lnTo>
                  <a:lnTo>
                    <a:pt x="2607942" y="539719"/>
                  </a:lnTo>
                  <a:lnTo>
                    <a:pt x="2606775" y="545383"/>
                  </a:lnTo>
                  <a:lnTo>
                    <a:pt x="2604775" y="549946"/>
                  </a:lnTo>
                  <a:lnTo>
                    <a:pt x="2601942" y="555611"/>
                  </a:lnTo>
                  <a:lnTo>
                    <a:pt x="2596776" y="566941"/>
                  </a:lnTo>
                  <a:lnTo>
                    <a:pt x="2591610" y="577483"/>
                  </a:lnTo>
                  <a:lnTo>
                    <a:pt x="2589611" y="578270"/>
                  </a:lnTo>
                  <a:lnTo>
                    <a:pt x="2589611" y="580630"/>
                  </a:lnTo>
                  <a:lnTo>
                    <a:pt x="2590777" y="583148"/>
                  </a:lnTo>
                  <a:lnTo>
                    <a:pt x="2587611" y="587082"/>
                  </a:lnTo>
                  <a:lnTo>
                    <a:pt x="2585611" y="588970"/>
                  </a:lnTo>
                  <a:lnTo>
                    <a:pt x="2584778" y="591960"/>
                  </a:lnTo>
                  <a:lnTo>
                    <a:pt x="2580779" y="597624"/>
                  </a:lnTo>
                  <a:lnTo>
                    <a:pt x="2574779" y="605964"/>
                  </a:lnTo>
                  <a:lnTo>
                    <a:pt x="2570780" y="609740"/>
                  </a:lnTo>
                  <a:lnTo>
                    <a:pt x="2569613" y="617293"/>
                  </a:lnTo>
                  <a:lnTo>
                    <a:pt x="2541617" y="664184"/>
                  </a:lnTo>
                  <a:lnTo>
                    <a:pt x="2532452" y="671737"/>
                  </a:lnTo>
                  <a:lnTo>
                    <a:pt x="2527619" y="675514"/>
                  </a:lnTo>
                  <a:lnTo>
                    <a:pt x="2524286" y="676300"/>
                  </a:lnTo>
                  <a:lnTo>
                    <a:pt x="2516287" y="677402"/>
                  </a:lnTo>
                  <a:lnTo>
                    <a:pt x="2495124" y="687630"/>
                  </a:lnTo>
                  <a:lnTo>
                    <a:pt x="2479959" y="698959"/>
                  </a:lnTo>
                  <a:lnTo>
                    <a:pt x="2465961" y="706827"/>
                  </a:lnTo>
                  <a:lnTo>
                    <a:pt x="2461962" y="709502"/>
                  </a:lnTo>
                  <a:lnTo>
                    <a:pt x="2457129" y="713278"/>
                  </a:lnTo>
                  <a:lnTo>
                    <a:pt x="2449963" y="718314"/>
                  </a:lnTo>
                  <a:lnTo>
                    <a:pt x="2441964" y="720831"/>
                  </a:lnTo>
                  <a:lnTo>
                    <a:pt x="2412802" y="734206"/>
                  </a:lnTo>
                  <a:lnTo>
                    <a:pt x="2397470" y="740972"/>
                  </a:lnTo>
                  <a:lnTo>
                    <a:pt x="2378306" y="745850"/>
                  </a:lnTo>
                  <a:lnTo>
                    <a:pt x="2372307" y="748525"/>
                  </a:lnTo>
                  <a:lnTo>
                    <a:pt x="2360309" y="751515"/>
                  </a:lnTo>
                  <a:lnTo>
                    <a:pt x="2348310" y="753403"/>
                  </a:lnTo>
                  <a:lnTo>
                    <a:pt x="2333146" y="755291"/>
                  </a:lnTo>
                  <a:lnTo>
                    <a:pt x="2322314" y="757966"/>
                  </a:lnTo>
                  <a:lnTo>
                    <a:pt x="2317148" y="759855"/>
                  </a:lnTo>
                  <a:lnTo>
                    <a:pt x="2311982" y="760956"/>
                  </a:lnTo>
                  <a:lnTo>
                    <a:pt x="2307983" y="760956"/>
                  </a:lnTo>
                  <a:lnTo>
                    <a:pt x="2303150" y="759068"/>
                  </a:lnTo>
                  <a:lnTo>
                    <a:pt x="2299151" y="759855"/>
                  </a:lnTo>
                  <a:lnTo>
                    <a:pt x="2293818" y="760956"/>
                  </a:lnTo>
                  <a:lnTo>
                    <a:pt x="2285819" y="764733"/>
                  </a:lnTo>
                  <a:lnTo>
                    <a:pt x="2273821" y="774174"/>
                  </a:lnTo>
                  <a:lnTo>
                    <a:pt x="2274654" y="778737"/>
                  </a:lnTo>
                  <a:lnTo>
                    <a:pt x="2269821" y="786762"/>
                  </a:lnTo>
                  <a:lnTo>
                    <a:pt x="2257823" y="796203"/>
                  </a:lnTo>
                  <a:lnTo>
                    <a:pt x="2243492" y="808319"/>
                  </a:lnTo>
                  <a:lnTo>
                    <a:pt x="2235493" y="815085"/>
                  </a:lnTo>
                  <a:lnTo>
                    <a:pt x="2213496" y="831293"/>
                  </a:lnTo>
                  <a:lnTo>
                    <a:pt x="2210329" y="833181"/>
                  </a:lnTo>
                  <a:lnTo>
                    <a:pt x="2203497" y="838846"/>
                  </a:lnTo>
                  <a:lnTo>
                    <a:pt x="2198331" y="844510"/>
                  </a:lnTo>
                  <a:lnTo>
                    <a:pt x="2180334" y="858515"/>
                  </a:lnTo>
                  <a:lnTo>
                    <a:pt x="2141839" y="887310"/>
                  </a:lnTo>
                  <a:lnTo>
                    <a:pt x="2105844" y="902416"/>
                  </a:lnTo>
                  <a:lnTo>
                    <a:pt x="2100678" y="906192"/>
                  </a:lnTo>
                  <a:lnTo>
                    <a:pt x="2095845" y="911857"/>
                  </a:lnTo>
                  <a:lnTo>
                    <a:pt x="2091846" y="913745"/>
                  </a:lnTo>
                  <a:lnTo>
                    <a:pt x="2085847" y="917522"/>
                  </a:lnTo>
                  <a:lnTo>
                    <a:pt x="2067349" y="932628"/>
                  </a:lnTo>
                  <a:lnTo>
                    <a:pt x="2046685" y="946003"/>
                  </a:lnTo>
                  <a:lnTo>
                    <a:pt x="2032187" y="955759"/>
                  </a:lnTo>
                  <a:lnTo>
                    <a:pt x="2008191" y="969763"/>
                  </a:lnTo>
                  <a:lnTo>
                    <a:pt x="1969862" y="991005"/>
                  </a:lnTo>
                  <a:lnTo>
                    <a:pt x="1949865" y="1002335"/>
                  </a:lnTo>
                  <a:lnTo>
                    <a:pt x="1932534" y="1012563"/>
                  </a:lnTo>
                  <a:lnTo>
                    <a:pt x="1906538" y="1028770"/>
                  </a:lnTo>
                  <a:lnTo>
                    <a:pt x="1899372" y="1031760"/>
                  </a:lnTo>
                  <a:lnTo>
                    <a:pt x="1882541" y="1044977"/>
                  </a:lnTo>
                  <a:lnTo>
                    <a:pt x="1866210" y="1054419"/>
                  </a:lnTo>
                  <a:lnTo>
                    <a:pt x="1834214" y="1068423"/>
                  </a:lnTo>
                  <a:lnTo>
                    <a:pt x="1824882" y="1074560"/>
                  </a:lnTo>
                  <a:lnTo>
                    <a:pt x="1810884" y="1084788"/>
                  </a:lnTo>
                  <a:lnTo>
                    <a:pt x="1790887" y="1096117"/>
                  </a:lnTo>
                  <a:lnTo>
                    <a:pt x="1774889" y="1104771"/>
                  </a:lnTo>
                  <a:lnTo>
                    <a:pt x="1759725" y="1112324"/>
                  </a:lnTo>
                  <a:lnTo>
                    <a:pt x="1747726" y="1119090"/>
                  </a:lnTo>
                  <a:lnTo>
                    <a:pt x="1735728" y="1123654"/>
                  </a:lnTo>
                  <a:lnTo>
                    <a:pt x="1726563" y="1126801"/>
                  </a:lnTo>
                  <a:lnTo>
                    <a:pt x="1720563" y="1130577"/>
                  </a:lnTo>
                  <a:lnTo>
                    <a:pt x="1708565" y="1138759"/>
                  </a:lnTo>
                  <a:lnTo>
                    <a:pt x="1699400" y="1143795"/>
                  </a:lnTo>
                  <a:lnTo>
                    <a:pt x="1690068" y="1148358"/>
                  </a:lnTo>
                </a:path>
                <a:path w="5253355" h="2687320">
                  <a:moveTo>
                    <a:pt x="4849467" y="2202761"/>
                  </a:moveTo>
                  <a:lnTo>
                    <a:pt x="4850634" y="2196326"/>
                  </a:lnTo>
                  <a:lnTo>
                    <a:pt x="4850634" y="2192549"/>
                  </a:lnTo>
                  <a:lnTo>
                    <a:pt x="4853467" y="2188773"/>
                  </a:lnTo>
                  <a:lnTo>
                    <a:pt x="4856633" y="2186885"/>
                  </a:lnTo>
                  <a:lnTo>
                    <a:pt x="4855466" y="2181959"/>
                  </a:lnTo>
                  <a:lnTo>
                    <a:pt x="4853467" y="2177428"/>
                  </a:lnTo>
                  <a:lnTo>
                    <a:pt x="4851467" y="2175524"/>
                  </a:lnTo>
                  <a:lnTo>
                    <a:pt x="4848634" y="2175524"/>
                  </a:lnTo>
                  <a:lnTo>
                    <a:pt x="4844634" y="2176295"/>
                  </a:lnTo>
                  <a:lnTo>
                    <a:pt x="4840635" y="2179316"/>
                  </a:lnTo>
                  <a:lnTo>
                    <a:pt x="4834636" y="2179316"/>
                  </a:lnTo>
                  <a:lnTo>
                    <a:pt x="4830303" y="2177428"/>
                  </a:lnTo>
                  <a:lnTo>
                    <a:pt x="4826304" y="2173258"/>
                  </a:lnTo>
                  <a:lnTo>
                    <a:pt x="4826304" y="2170614"/>
                  </a:lnTo>
                  <a:lnTo>
                    <a:pt x="4825470" y="2165705"/>
                  </a:lnTo>
                  <a:lnTo>
                    <a:pt x="4823471" y="2164934"/>
                  </a:lnTo>
                  <a:lnTo>
                    <a:pt x="4820304" y="2163801"/>
                  </a:lnTo>
                  <a:lnTo>
                    <a:pt x="4818305" y="2163801"/>
                  </a:lnTo>
                  <a:lnTo>
                    <a:pt x="4817472" y="2164934"/>
                  </a:lnTo>
                  <a:lnTo>
                    <a:pt x="4816305" y="2167593"/>
                  </a:lnTo>
                  <a:lnTo>
                    <a:pt x="4815472" y="2164934"/>
                  </a:lnTo>
                  <a:lnTo>
                    <a:pt x="4816305" y="2161913"/>
                  </a:lnTo>
                  <a:lnTo>
                    <a:pt x="4818305" y="2161157"/>
                  </a:lnTo>
                  <a:lnTo>
                    <a:pt x="4823471" y="2163046"/>
                  </a:lnTo>
                  <a:lnTo>
                    <a:pt x="4825470" y="2163046"/>
                  </a:lnTo>
                  <a:lnTo>
                    <a:pt x="4827470" y="2161913"/>
                  </a:lnTo>
                  <a:lnTo>
                    <a:pt x="4830303" y="2157381"/>
                  </a:lnTo>
                  <a:lnTo>
                    <a:pt x="4832636" y="2153589"/>
                  </a:lnTo>
                  <a:lnTo>
                    <a:pt x="4833469" y="2150568"/>
                  </a:lnTo>
                  <a:lnTo>
                    <a:pt x="4833469" y="2147924"/>
                  </a:lnTo>
                  <a:lnTo>
                    <a:pt x="4833469" y="2142999"/>
                  </a:lnTo>
                  <a:lnTo>
                    <a:pt x="4830303" y="2139223"/>
                  </a:lnTo>
                  <a:lnTo>
                    <a:pt x="4825470" y="2135446"/>
                  </a:lnTo>
                  <a:lnTo>
                    <a:pt x="4822304" y="2134675"/>
                  </a:lnTo>
                  <a:lnTo>
                    <a:pt x="4817472" y="2134675"/>
                  </a:lnTo>
                  <a:lnTo>
                    <a:pt x="4812306" y="2132409"/>
                  </a:lnTo>
                  <a:lnTo>
                    <a:pt x="4809473" y="2129766"/>
                  </a:lnTo>
                  <a:lnTo>
                    <a:pt x="4807473" y="2126744"/>
                  </a:lnTo>
                  <a:lnTo>
                    <a:pt x="4808306" y="2122952"/>
                  </a:lnTo>
                  <a:lnTo>
                    <a:pt x="4809473" y="2119176"/>
                  </a:lnTo>
                  <a:lnTo>
                    <a:pt x="4810306" y="2117288"/>
                  </a:lnTo>
                  <a:lnTo>
                    <a:pt x="4809473" y="2114644"/>
                  </a:lnTo>
                  <a:lnTo>
                    <a:pt x="4804307" y="2108964"/>
                  </a:lnTo>
                  <a:lnTo>
                    <a:pt x="4801474" y="2105942"/>
                  </a:lnTo>
                  <a:lnTo>
                    <a:pt x="4803473" y="2104054"/>
                  </a:lnTo>
                  <a:lnTo>
                    <a:pt x="4804307" y="2101395"/>
                  </a:lnTo>
                  <a:lnTo>
                    <a:pt x="4810306" y="2100262"/>
                  </a:lnTo>
                  <a:lnTo>
                    <a:pt x="4816305" y="2100262"/>
                  </a:lnTo>
                  <a:lnTo>
                    <a:pt x="4821471" y="2101395"/>
                  </a:lnTo>
                  <a:lnTo>
                    <a:pt x="4824304" y="2101395"/>
                  </a:lnTo>
                  <a:lnTo>
                    <a:pt x="4828303" y="2100262"/>
                  </a:lnTo>
                  <a:lnTo>
                    <a:pt x="4829470" y="2099507"/>
                  </a:lnTo>
                  <a:lnTo>
                    <a:pt x="4829470" y="2097619"/>
                  </a:lnTo>
                  <a:lnTo>
                    <a:pt x="4827470" y="2096486"/>
                  </a:lnTo>
                  <a:lnTo>
                    <a:pt x="4821471" y="2092693"/>
                  </a:lnTo>
                  <a:lnTo>
                    <a:pt x="4814305" y="2087784"/>
                  </a:lnTo>
                  <a:lnTo>
                    <a:pt x="4810306" y="2084008"/>
                  </a:lnTo>
                  <a:lnTo>
                    <a:pt x="4809473" y="2081348"/>
                  </a:lnTo>
                  <a:lnTo>
                    <a:pt x="4808306" y="2080215"/>
                  </a:lnTo>
                  <a:lnTo>
                    <a:pt x="4806306" y="2080215"/>
                  </a:lnTo>
                  <a:lnTo>
                    <a:pt x="4800307" y="2081348"/>
                  </a:lnTo>
                  <a:lnTo>
                    <a:pt x="4794975" y="2087029"/>
                  </a:lnTo>
                  <a:lnTo>
                    <a:pt x="4786976" y="2094597"/>
                  </a:lnTo>
                  <a:lnTo>
                    <a:pt x="4782976" y="2096486"/>
                  </a:lnTo>
                  <a:lnTo>
                    <a:pt x="4780310" y="2095730"/>
                  </a:lnTo>
                  <a:lnTo>
                    <a:pt x="4776977" y="2093842"/>
                  </a:lnTo>
                  <a:lnTo>
                    <a:pt x="4772311" y="2087784"/>
                  </a:lnTo>
                  <a:lnTo>
                    <a:pt x="4770311" y="2083252"/>
                  </a:lnTo>
                  <a:lnTo>
                    <a:pt x="4770311" y="2079460"/>
                  </a:lnTo>
                  <a:lnTo>
                    <a:pt x="4770978" y="2072662"/>
                  </a:lnTo>
                  <a:lnTo>
                    <a:pt x="4776311" y="2070758"/>
                  </a:lnTo>
                  <a:lnTo>
                    <a:pt x="4778977" y="2066982"/>
                  </a:lnTo>
                  <a:lnTo>
                    <a:pt x="4782976" y="2066227"/>
                  </a:lnTo>
                  <a:lnTo>
                    <a:pt x="4788309" y="2066227"/>
                  </a:lnTo>
                  <a:lnTo>
                    <a:pt x="4790975" y="2063206"/>
                  </a:lnTo>
                  <a:lnTo>
                    <a:pt x="4796308" y="2057525"/>
                  </a:lnTo>
                  <a:lnTo>
                    <a:pt x="4799474" y="2049956"/>
                  </a:lnTo>
                  <a:lnTo>
                    <a:pt x="4799474" y="2045047"/>
                  </a:lnTo>
                  <a:lnTo>
                    <a:pt x="4797474" y="2041271"/>
                  </a:lnTo>
                  <a:lnTo>
                    <a:pt x="4792308" y="2034835"/>
                  </a:lnTo>
                  <a:lnTo>
                    <a:pt x="4792308" y="2031058"/>
                  </a:lnTo>
                  <a:lnTo>
                    <a:pt x="4792975" y="2029154"/>
                  </a:lnTo>
                  <a:lnTo>
                    <a:pt x="4797474" y="2026133"/>
                  </a:lnTo>
                  <a:lnTo>
                    <a:pt x="4804307" y="2025378"/>
                  </a:lnTo>
                  <a:lnTo>
                    <a:pt x="4808306" y="2025378"/>
                  </a:lnTo>
                  <a:lnTo>
                    <a:pt x="4810306" y="2022357"/>
                  </a:lnTo>
                  <a:lnTo>
                    <a:pt x="4810306" y="2019698"/>
                  </a:lnTo>
                  <a:lnTo>
                    <a:pt x="4810306" y="2016676"/>
                  </a:lnTo>
                  <a:lnTo>
                    <a:pt x="4811472" y="2014033"/>
                  </a:lnTo>
                  <a:lnTo>
                    <a:pt x="4813472" y="2012900"/>
                  </a:lnTo>
                  <a:lnTo>
                    <a:pt x="4815472" y="2012145"/>
                  </a:lnTo>
                  <a:lnTo>
                    <a:pt x="4820304" y="2012900"/>
                  </a:lnTo>
                  <a:lnTo>
                    <a:pt x="4827470" y="2014788"/>
                  </a:lnTo>
                  <a:lnTo>
                    <a:pt x="4830303" y="2017809"/>
                  </a:lnTo>
                  <a:lnTo>
                    <a:pt x="4833469" y="2017809"/>
                  </a:lnTo>
                  <a:lnTo>
                    <a:pt x="4833469" y="2015921"/>
                  </a:lnTo>
                  <a:lnTo>
                    <a:pt x="4832636" y="2011012"/>
                  </a:lnTo>
                  <a:lnTo>
                    <a:pt x="4831470" y="2007220"/>
                  </a:lnTo>
                  <a:lnTo>
                    <a:pt x="4831470" y="2003443"/>
                  </a:lnTo>
                  <a:lnTo>
                    <a:pt x="4832636" y="2000422"/>
                  </a:lnTo>
                  <a:lnTo>
                    <a:pt x="4833469" y="1996630"/>
                  </a:lnTo>
                  <a:lnTo>
                    <a:pt x="4838635" y="1994741"/>
                  </a:lnTo>
                  <a:lnTo>
                    <a:pt x="4842635" y="1993986"/>
                  </a:lnTo>
                  <a:lnTo>
                    <a:pt x="4844634" y="1992098"/>
                  </a:lnTo>
                  <a:lnTo>
                    <a:pt x="4845468" y="1990965"/>
                  </a:lnTo>
                  <a:lnTo>
                    <a:pt x="4845468" y="1988306"/>
                  </a:lnTo>
                  <a:lnTo>
                    <a:pt x="4844634" y="1983396"/>
                  </a:lnTo>
                  <a:lnTo>
                    <a:pt x="4843468" y="1982641"/>
                  </a:lnTo>
                  <a:lnTo>
                    <a:pt x="4843468" y="1978849"/>
                  </a:lnTo>
                  <a:lnTo>
                    <a:pt x="4845468" y="1975072"/>
                  </a:lnTo>
                  <a:lnTo>
                    <a:pt x="4849467" y="1973184"/>
                  </a:lnTo>
                  <a:lnTo>
                    <a:pt x="4857466" y="1969030"/>
                  </a:lnTo>
                  <a:lnTo>
                    <a:pt x="4859466" y="1966371"/>
                  </a:lnTo>
                  <a:lnTo>
                    <a:pt x="4859466" y="1964483"/>
                  </a:lnTo>
                  <a:lnTo>
                    <a:pt x="4855466" y="1956914"/>
                  </a:lnTo>
                  <a:lnTo>
                    <a:pt x="4851467" y="1953893"/>
                  </a:lnTo>
                  <a:lnTo>
                    <a:pt x="4843468" y="1952005"/>
                  </a:lnTo>
                  <a:lnTo>
                    <a:pt x="4835469" y="1949361"/>
                  </a:lnTo>
                  <a:lnTo>
                    <a:pt x="4827470" y="1945569"/>
                  </a:lnTo>
                  <a:lnTo>
                    <a:pt x="4822304" y="1938771"/>
                  </a:lnTo>
                  <a:lnTo>
                    <a:pt x="4821471" y="1934224"/>
                  </a:lnTo>
                  <a:lnTo>
                    <a:pt x="4821471" y="1933091"/>
                  </a:lnTo>
                  <a:lnTo>
                    <a:pt x="4819471" y="1930447"/>
                  </a:lnTo>
                  <a:lnTo>
                    <a:pt x="4818305" y="1930447"/>
                  </a:lnTo>
                  <a:lnTo>
                    <a:pt x="4817472" y="1931203"/>
                  </a:lnTo>
                  <a:lnTo>
                    <a:pt x="4816305" y="1932335"/>
                  </a:lnTo>
                  <a:lnTo>
                    <a:pt x="4816305" y="1933091"/>
                  </a:lnTo>
                  <a:lnTo>
                    <a:pt x="4816305" y="1936112"/>
                  </a:lnTo>
                  <a:lnTo>
                    <a:pt x="4817472" y="1938771"/>
                  </a:lnTo>
                  <a:lnTo>
                    <a:pt x="4818305" y="1943681"/>
                  </a:lnTo>
                  <a:lnTo>
                    <a:pt x="4819471" y="1947457"/>
                  </a:lnTo>
                  <a:lnTo>
                    <a:pt x="4819471" y="1951249"/>
                  </a:lnTo>
                  <a:lnTo>
                    <a:pt x="4818305" y="1953137"/>
                  </a:lnTo>
                  <a:lnTo>
                    <a:pt x="4817472" y="1953137"/>
                  </a:lnTo>
                  <a:lnTo>
                    <a:pt x="4816305" y="1953137"/>
                  </a:lnTo>
                  <a:lnTo>
                    <a:pt x="4814305" y="1953137"/>
                  </a:lnTo>
                  <a:lnTo>
                    <a:pt x="4813472" y="1952005"/>
                  </a:lnTo>
                  <a:lnTo>
                    <a:pt x="4812306" y="1950116"/>
                  </a:lnTo>
                  <a:lnTo>
                    <a:pt x="4808306" y="1952005"/>
                  </a:lnTo>
                  <a:lnTo>
                    <a:pt x="4806306" y="1953137"/>
                  </a:lnTo>
                  <a:lnTo>
                    <a:pt x="4805473" y="1955026"/>
                  </a:lnTo>
                  <a:lnTo>
                    <a:pt x="4803473" y="1956914"/>
                  </a:lnTo>
                  <a:lnTo>
                    <a:pt x="4803473" y="1958818"/>
                  </a:lnTo>
                  <a:lnTo>
                    <a:pt x="4803473" y="1961461"/>
                  </a:lnTo>
                  <a:lnTo>
                    <a:pt x="4803473" y="1963350"/>
                  </a:lnTo>
                  <a:lnTo>
                    <a:pt x="4801474" y="1963350"/>
                  </a:lnTo>
                  <a:lnTo>
                    <a:pt x="4800307" y="1963350"/>
                  </a:lnTo>
                  <a:lnTo>
                    <a:pt x="4798308" y="1961461"/>
                  </a:lnTo>
                  <a:lnTo>
                    <a:pt x="4796308" y="1958818"/>
                  </a:lnTo>
                  <a:lnTo>
                    <a:pt x="4790975" y="1956914"/>
                  </a:lnTo>
                  <a:lnTo>
                    <a:pt x="4784976" y="1955781"/>
                  </a:lnTo>
                  <a:lnTo>
                    <a:pt x="4780310" y="1956914"/>
                  </a:lnTo>
                  <a:lnTo>
                    <a:pt x="4776311" y="1956914"/>
                  </a:lnTo>
                  <a:lnTo>
                    <a:pt x="4766312" y="1947457"/>
                  </a:lnTo>
                  <a:lnTo>
                    <a:pt x="4764312" y="1947457"/>
                  </a:lnTo>
                  <a:lnTo>
                    <a:pt x="4761813" y="1947457"/>
                  </a:lnTo>
                  <a:lnTo>
                    <a:pt x="4759813" y="1948228"/>
                  </a:lnTo>
                  <a:lnTo>
                    <a:pt x="4757813" y="1950116"/>
                  </a:lnTo>
                  <a:lnTo>
                    <a:pt x="4756980" y="1953137"/>
                  </a:lnTo>
                  <a:lnTo>
                    <a:pt x="4756980" y="1956914"/>
                  </a:lnTo>
                  <a:lnTo>
                    <a:pt x="4756980" y="1963350"/>
                  </a:lnTo>
                  <a:lnTo>
                    <a:pt x="4755813" y="1965238"/>
                  </a:lnTo>
                  <a:lnTo>
                    <a:pt x="4754980" y="1966371"/>
                  </a:lnTo>
                  <a:lnTo>
                    <a:pt x="4753814" y="1966371"/>
                  </a:lnTo>
                  <a:lnTo>
                    <a:pt x="4751814" y="1965238"/>
                  </a:lnTo>
                  <a:lnTo>
                    <a:pt x="4747814" y="1961461"/>
                  </a:lnTo>
                  <a:lnTo>
                    <a:pt x="4745815" y="1960706"/>
                  </a:lnTo>
                  <a:lnTo>
                    <a:pt x="4743815" y="1961461"/>
                  </a:lnTo>
                  <a:lnTo>
                    <a:pt x="4742982" y="1963350"/>
                  </a:lnTo>
                  <a:lnTo>
                    <a:pt x="4741815" y="1967126"/>
                  </a:lnTo>
                  <a:lnTo>
                    <a:pt x="4739816" y="1968259"/>
                  </a:lnTo>
                  <a:lnTo>
                    <a:pt x="4738982" y="1968259"/>
                  </a:lnTo>
                  <a:lnTo>
                    <a:pt x="4737816" y="1968259"/>
                  </a:lnTo>
                  <a:lnTo>
                    <a:pt x="4735816" y="1967126"/>
                  </a:lnTo>
                  <a:lnTo>
                    <a:pt x="4732983" y="1966371"/>
                  </a:lnTo>
                  <a:lnTo>
                    <a:pt x="4728984" y="1966371"/>
                  </a:lnTo>
                  <a:lnTo>
                    <a:pt x="4725817" y="1964483"/>
                  </a:lnTo>
                  <a:lnTo>
                    <a:pt x="4725817" y="1963350"/>
                  </a:lnTo>
                  <a:lnTo>
                    <a:pt x="4724651" y="1958818"/>
                  </a:lnTo>
                  <a:lnTo>
                    <a:pt x="4725817" y="1953893"/>
                  </a:lnTo>
                  <a:lnTo>
                    <a:pt x="4723818" y="1952005"/>
                  </a:lnTo>
                  <a:lnTo>
                    <a:pt x="4720652" y="1951249"/>
                  </a:lnTo>
                  <a:lnTo>
                    <a:pt x="4719818" y="1952005"/>
                  </a:lnTo>
                  <a:lnTo>
                    <a:pt x="4717819" y="1955781"/>
                  </a:lnTo>
                  <a:lnTo>
                    <a:pt x="4715819" y="1956914"/>
                  </a:lnTo>
                  <a:lnTo>
                    <a:pt x="4713819" y="1956914"/>
                  </a:lnTo>
                  <a:lnTo>
                    <a:pt x="4708653" y="1957669"/>
                  </a:lnTo>
                  <a:lnTo>
                    <a:pt x="4705820" y="1955781"/>
                  </a:lnTo>
                  <a:lnTo>
                    <a:pt x="4703820" y="1955026"/>
                  </a:lnTo>
                  <a:lnTo>
                    <a:pt x="4702654" y="1955026"/>
                  </a:lnTo>
                  <a:lnTo>
                    <a:pt x="4701821" y="1955781"/>
                  </a:lnTo>
                  <a:lnTo>
                    <a:pt x="4700654" y="1956914"/>
                  </a:lnTo>
                  <a:lnTo>
                    <a:pt x="4700654" y="1958818"/>
                  </a:lnTo>
                  <a:lnTo>
                    <a:pt x="4700654" y="1963350"/>
                  </a:lnTo>
                  <a:lnTo>
                    <a:pt x="4699821" y="1967126"/>
                  </a:lnTo>
                  <a:lnTo>
                    <a:pt x="4700654" y="1969030"/>
                  </a:lnTo>
                  <a:lnTo>
                    <a:pt x="4702654" y="1970163"/>
                  </a:lnTo>
                  <a:lnTo>
                    <a:pt x="4706653" y="1971296"/>
                  </a:lnTo>
                  <a:lnTo>
                    <a:pt x="4706653" y="1972051"/>
                  </a:lnTo>
                  <a:lnTo>
                    <a:pt x="4707820" y="1973184"/>
                  </a:lnTo>
                  <a:lnTo>
                    <a:pt x="4709820" y="1973184"/>
                  </a:lnTo>
                  <a:lnTo>
                    <a:pt x="4712653" y="1973184"/>
                  </a:lnTo>
                  <a:lnTo>
                    <a:pt x="4714652" y="1975072"/>
                  </a:lnTo>
                  <a:lnTo>
                    <a:pt x="4714652" y="1975828"/>
                  </a:lnTo>
                  <a:lnTo>
                    <a:pt x="4712653" y="1977716"/>
                  </a:lnTo>
                  <a:lnTo>
                    <a:pt x="4711819" y="1975072"/>
                  </a:lnTo>
                  <a:lnTo>
                    <a:pt x="4708653" y="1973939"/>
                  </a:lnTo>
                  <a:lnTo>
                    <a:pt x="4706653" y="1973939"/>
                  </a:lnTo>
                  <a:lnTo>
                    <a:pt x="4705820" y="1973184"/>
                  </a:lnTo>
                  <a:lnTo>
                    <a:pt x="4702654" y="1971296"/>
                  </a:lnTo>
                  <a:lnTo>
                    <a:pt x="4698655" y="1970163"/>
                  </a:lnTo>
                  <a:lnTo>
                    <a:pt x="4697821" y="1970163"/>
                  </a:lnTo>
                  <a:lnTo>
                    <a:pt x="4697821" y="1968259"/>
                  </a:lnTo>
                  <a:lnTo>
                    <a:pt x="4699821" y="1964483"/>
                  </a:lnTo>
                  <a:lnTo>
                    <a:pt x="4699821" y="1960706"/>
                  </a:lnTo>
                  <a:lnTo>
                    <a:pt x="4699821" y="1957669"/>
                  </a:lnTo>
                  <a:lnTo>
                    <a:pt x="4699821" y="1955026"/>
                  </a:lnTo>
                  <a:lnTo>
                    <a:pt x="4702654" y="1953137"/>
                  </a:lnTo>
                  <a:lnTo>
                    <a:pt x="4703820" y="1953137"/>
                  </a:lnTo>
                  <a:lnTo>
                    <a:pt x="4708653" y="1955026"/>
                  </a:lnTo>
                  <a:lnTo>
                    <a:pt x="4711819" y="1955026"/>
                  </a:lnTo>
                  <a:lnTo>
                    <a:pt x="4715819" y="1955026"/>
                  </a:lnTo>
                  <a:lnTo>
                    <a:pt x="4716652" y="1955026"/>
                  </a:lnTo>
                  <a:lnTo>
                    <a:pt x="4718652" y="1951249"/>
                  </a:lnTo>
                  <a:lnTo>
                    <a:pt x="4720652" y="1948228"/>
                  </a:lnTo>
                  <a:lnTo>
                    <a:pt x="4723818" y="1948228"/>
                  </a:lnTo>
                  <a:lnTo>
                    <a:pt x="4726651" y="1953893"/>
                  </a:lnTo>
                  <a:lnTo>
                    <a:pt x="4727817" y="1956914"/>
                  </a:lnTo>
                  <a:lnTo>
                    <a:pt x="4727817" y="1961461"/>
                  </a:lnTo>
                  <a:lnTo>
                    <a:pt x="4728984" y="1963350"/>
                  </a:lnTo>
                  <a:lnTo>
                    <a:pt x="4729817" y="1965238"/>
                  </a:lnTo>
                  <a:lnTo>
                    <a:pt x="4733816" y="1965238"/>
                  </a:lnTo>
                  <a:lnTo>
                    <a:pt x="4736983" y="1965238"/>
                  </a:lnTo>
                  <a:lnTo>
                    <a:pt x="4738982" y="1966371"/>
                  </a:lnTo>
                  <a:lnTo>
                    <a:pt x="4739816" y="1965238"/>
                  </a:lnTo>
                  <a:lnTo>
                    <a:pt x="4740982" y="1962594"/>
                  </a:lnTo>
                  <a:lnTo>
                    <a:pt x="4741815" y="1959573"/>
                  </a:lnTo>
                  <a:lnTo>
                    <a:pt x="4743815" y="1958818"/>
                  </a:lnTo>
                  <a:lnTo>
                    <a:pt x="4745815" y="1958818"/>
                  </a:lnTo>
                  <a:lnTo>
                    <a:pt x="4749814" y="1961461"/>
                  </a:lnTo>
                  <a:lnTo>
                    <a:pt x="4752980" y="1963350"/>
                  </a:lnTo>
                  <a:lnTo>
                    <a:pt x="4754980" y="1963350"/>
                  </a:lnTo>
                  <a:lnTo>
                    <a:pt x="4755813" y="1962594"/>
                  </a:lnTo>
                  <a:lnTo>
                    <a:pt x="4755813" y="1959573"/>
                  </a:lnTo>
                  <a:lnTo>
                    <a:pt x="4755813" y="1955026"/>
                  </a:lnTo>
                  <a:lnTo>
                    <a:pt x="4755813" y="1950116"/>
                  </a:lnTo>
                  <a:lnTo>
                    <a:pt x="4757813" y="1946324"/>
                  </a:lnTo>
                  <a:lnTo>
                    <a:pt x="4761813" y="1945569"/>
                  </a:lnTo>
                  <a:lnTo>
                    <a:pt x="4766312" y="1945569"/>
                  </a:lnTo>
                  <a:lnTo>
                    <a:pt x="4768312" y="1947457"/>
                  </a:lnTo>
                  <a:lnTo>
                    <a:pt x="4770311" y="1950116"/>
                  </a:lnTo>
                  <a:lnTo>
                    <a:pt x="4772978" y="1955026"/>
                  </a:lnTo>
                  <a:lnTo>
                    <a:pt x="4778310" y="1955781"/>
                  </a:lnTo>
                  <a:lnTo>
                    <a:pt x="4782976" y="1955026"/>
                  </a:lnTo>
                  <a:lnTo>
                    <a:pt x="4788309" y="1955026"/>
                  </a:lnTo>
                  <a:lnTo>
                    <a:pt x="4794308" y="1955781"/>
                  </a:lnTo>
                  <a:lnTo>
                    <a:pt x="4798308" y="1958818"/>
                  </a:lnTo>
                  <a:lnTo>
                    <a:pt x="4799474" y="1959573"/>
                  </a:lnTo>
                  <a:lnTo>
                    <a:pt x="4800307" y="1960706"/>
                  </a:lnTo>
                  <a:lnTo>
                    <a:pt x="4801474" y="1959573"/>
                  </a:lnTo>
                  <a:lnTo>
                    <a:pt x="4801474" y="1956914"/>
                  </a:lnTo>
                  <a:lnTo>
                    <a:pt x="4802307" y="1953893"/>
                  </a:lnTo>
                  <a:lnTo>
                    <a:pt x="4803473" y="1952005"/>
                  </a:lnTo>
                  <a:lnTo>
                    <a:pt x="4809473" y="1949361"/>
                  </a:lnTo>
                  <a:lnTo>
                    <a:pt x="4813472" y="1949361"/>
                  </a:lnTo>
                  <a:lnTo>
                    <a:pt x="4815472" y="1950116"/>
                  </a:lnTo>
                  <a:lnTo>
                    <a:pt x="4817472" y="1950116"/>
                  </a:lnTo>
                  <a:lnTo>
                    <a:pt x="4817472" y="1948228"/>
                  </a:lnTo>
                  <a:lnTo>
                    <a:pt x="4817472" y="1946324"/>
                  </a:lnTo>
                  <a:lnTo>
                    <a:pt x="4816305" y="1945569"/>
                  </a:lnTo>
                  <a:lnTo>
                    <a:pt x="4816305" y="1944436"/>
                  </a:lnTo>
                  <a:lnTo>
                    <a:pt x="4817472" y="1941792"/>
                  </a:lnTo>
                  <a:lnTo>
                    <a:pt x="4816305" y="1938771"/>
                  </a:lnTo>
                  <a:lnTo>
                    <a:pt x="4815472" y="1938016"/>
                  </a:lnTo>
                  <a:lnTo>
                    <a:pt x="4814305" y="1938016"/>
                  </a:lnTo>
                  <a:lnTo>
                    <a:pt x="4813472" y="1934979"/>
                  </a:lnTo>
                  <a:lnTo>
                    <a:pt x="4813472" y="1933091"/>
                  </a:lnTo>
                  <a:lnTo>
                    <a:pt x="4814305" y="1930447"/>
                  </a:lnTo>
                  <a:lnTo>
                    <a:pt x="4818305" y="1928181"/>
                  </a:lnTo>
                  <a:lnTo>
                    <a:pt x="4821471" y="1930447"/>
                  </a:lnTo>
                  <a:lnTo>
                    <a:pt x="4822304" y="1931203"/>
                  </a:lnTo>
                  <a:lnTo>
                    <a:pt x="4823471" y="1934979"/>
                  </a:lnTo>
                  <a:lnTo>
                    <a:pt x="4825470" y="1934979"/>
                  </a:lnTo>
                  <a:lnTo>
                    <a:pt x="4826304" y="1933091"/>
                  </a:lnTo>
                  <a:lnTo>
                    <a:pt x="4828303" y="1931203"/>
                  </a:lnTo>
                  <a:lnTo>
                    <a:pt x="4830303" y="1929314"/>
                  </a:lnTo>
                  <a:lnTo>
                    <a:pt x="4832636" y="1928181"/>
                  </a:lnTo>
                  <a:lnTo>
                    <a:pt x="4831470" y="1924389"/>
                  </a:lnTo>
                  <a:lnTo>
                    <a:pt x="4829470" y="1922501"/>
                  </a:lnTo>
                  <a:lnTo>
                    <a:pt x="4824304" y="1921746"/>
                  </a:lnTo>
                  <a:lnTo>
                    <a:pt x="4817472" y="1916065"/>
                  </a:lnTo>
                  <a:lnTo>
                    <a:pt x="4808306" y="1910401"/>
                  </a:lnTo>
                  <a:lnTo>
                    <a:pt x="4803473" y="1906624"/>
                  </a:lnTo>
                  <a:lnTo>
                    <a:pt x="4799474" y="1906624"/>
                  </a:lnTo>
                  <a:lnTo>
                    <a:pt x="4794975" y="1909268"/>
                  </a:lnTo>
                  <a:lnTo>
                    <a:pt x="4792308" y="1910401"/>
                  </a:lnTo>
                  <a:lnTo>
                    <a:pt x="4788309" y="1918724"/>
                  </a:lnTo>
                  <a:lnTo>
                    <a:pt x="4784976" y="1922501"/>
                  </a:lnTo>
                  <a:lnTo>
                    <a:pt x="4778977" y="1925522"/>
                  </a:lnTo>
                  <a:lnTo>
                    <a:pt x="4772978" y="1925522"/>
                  </a:lnTo>
                  <a:lnTo>
                    <a:pt x="4768312" y="1922501"/>
                  </a:lnTo>
                  <a:lnTo>
                    <a:pt x="4756980" y="1910401"/>
                  </a:lnTo>
                  <a:lnTo>
                    <a:pt x="4742982" y="1894130"/>
                  </a:lnTo>
                  <a:lnTo>
                    <a:pt x="4739816" y="1886577"/>
                  </a:lnTo>
                  <a:lnTo>
                    <a:pt x="4739816" y="1880897"/>
                  </a:lnTo>
                  <a:lnTo>
                    <a:pt x="4740982" y="1877120"/>
                  </a:lnTo>
                  <a:lnTo>
                    <a:pt x="4743815" y="1872195"/>
                  </a:lnTo>
                  <a:lnTo>
                    <a:pt x="4750981" y="1865775"/>
                  </a:lnTo>
                  <a:lnTo>
                    <a:pt x="4757813" y="1864627"/>
                  </a:lnTo>
                  <a:lnTo>
                    <a:pt x="4768312" y="1864627"/>
                  </a:lnTo>
                  <a:lnTo>
                    <a:pt x="4776977" y="1864627"/>
                  </a:lnTo>
                  <a:lnTo>
                    <a:pt x="4784309" y="1865775"/>
                  </a:lnTo>
                  <a:lnTo>
                    <a:pt x="4786309" y="1865775"/>
                  </a:lnTo>
                  <a:lnTo>
                    <a:pt x="4790975" y="1863871"/>
                  </a:lnTo>
                  <a:lnTo>
                    <a:pt x="4794975" y="1860850"/>
                  </a:lnTo>
                  <a:lnTo>
                    <a:pt x="4798308" y="1856318"/>
                  </a:lnTo>
                  <a:lnTo>
                    <a:pt x="4798308" y="1840804"/>
                  </a:lnTo>
                  <a:lnTo>
                    <a:pt x="4798308" y="1835139"/>
                  </a:lnTo>
                  <a:lnTo>
                    <a:pt x="4776311" y="1810545"/>
                  </a:lnTo>
                  <a:lnTo>
                    <a:pt x="4770311" y="1811678"/>
                  </a:lnTo>
                  <a:lnTo>
                    <a:pt x="4764312" y="1811678"/>
                  </a:lnTo>
                  <a:lnTo>
                    <a:pt x="4759813" y="1812433"/>
                  </a:lnTo>
                  <a:lnTo>
                    <a:pt x="4752980" y="1815470"/>
                  </a:lnTo>
                  <a:lnTo>
                    <a:pt x="4747814" y="1817358"/>
                  </a:lnTo>
                  <a:lnTo>
                    <a:pt x="4744982" y="1817358"/>
                  </a:lnTo>
                  <a:lnTo>
                    <a:pt x="4740982" y="1817358"/>
                  </a:lnTo>
                  <a:lnTo>
                    <a:pt x="4737816" y="1815470"/>
                  </a:lnTo>
                  <a:lnTo>
                    <a:pt x="4735816" y="1814337"/>
                  </a:lnTo>
                  <a:lnTo>
                    <a:pt x="4735816" y="1812433"/>
                  </a:lnTo>
                  <a:lnTo>
                    <a:pt x="4737816" y="1808656"/>
                  </a:lnTo>
                  <a:lnTo>
                    <a:pt x="4737816" y="1805635"/>
                  </a:lnTo>
                  <a:lnTo>
                    <a:pt x="4736983" y="1801843"/>
                  </a:lnTo>
                  <a:lnTo>
                    <a:pt x="4737816" y="1798067"/>
                  </a:lnTo>
                  <a:lnTo>
                    <a:pt x="4739816" y="1794290"/>
                  </a:lnTo>
                  <a:lnTo>
                    <a:pt x="4743815" y="1786721"/>
                  </a:lnTo>
                  <a:lnTo>
                    <a:pt x="4747814" y="1782190"/>
                  </a:lnTo>
                  <a:lnTo>
                    <a:pt x="4751814" y="1777265"/>
                  </a:lnTo>
                  <a:lnTo>
                    <a:pt x="4754980" y="1776509"/>
                  </a:lnTo>
                  <a:lnTo>
                    <a:pt x="4756980" y="1774621"/>
                  </a:lnTo>
                  <a:lnTo>
                    <a:pt x="4757813" y="1772733"/>
                  </a:lnTo>
                  <a:lnTo>
                    <a:pt x="4757813" y="1768941"/>
                  </a:lnTo>
                  <a:lnTo>
                    <a:pt x="4756980" y="1765919"/>
                  </a:lnTo>
                  <a:lnTo>
                    <a:pt x="4754980" y="1764031"/>
                  </a:lnTo>
                  <a:lnTo>
                    <a:pt x="4750981" y="1762143"/>
                  </a:lnTo>
                  <a:lnTo>
                    <a:pt x="4748981" y="1760239"/>
                  </a:lnTo>
                  <a:lnTo>
                    <a:pt x="4747814" y="1755330"/>
                  </a:lnTo>
                  <a:lnTo>
                    <a:pt x="4746981" y="1751553"/>
                  </a:lnTo>
                  <a:lnTo>
                    <a:pt x="4743815" y="1748894"/>
                  </a:lnTo>
                  <a:lnTo>
                    <a:pt x="4740982" y="1745873"/>
                  </a:lnTo>
                  <a:lnTo>
                    <a:pt x="4737816" y="1743985"/>
                  </a:lnTo>
                  <a:lnTo>
                    <a:pt x="4735816" y="1740192"/>
                  </a:lnTo>
                  <a:lnTo>
                    <a:pt x="4735816" y="1737549"/>
                  </a:lnTo>
                  <a:lnTo>
                    <a:pt x="4736983" y="1729980"/>
                  </a:lnTo>
                  <a:lnTo>
                    <a:pt x="4737816" y="1728092"/>
                  </a:lnTo>
                  <a:lnTo>
                    <a:pt x="4740982" y="1726204"/>
                  </a:lnTo>
                  <a:lnTo>
                    <a:pt x="4744982" y="1725071"/>
                  </a:lnTo>
                  <a:lnTo>
                    <a:pt x="4745815" y="1723183"/>
                  </a:lnTo>
                  <a:lnTo>
                    <a:pt x="4745815" y="1721294"/>
                  </a:lnTo>
                  <a:lnTo>
                    <a:pt x="4745815" y="1718257"/>
                  </a:lnTo>
                  <a:lnTo>
                    <a:pt x="4745815" y="1715614"/>
                  </a:lnTo>
                  <a:lnTo>
                    <a:pt x="4741815" y="1713726"/>
                  </a:lnTo>
                  <a:lnTo>
                    <a:pt x="4738982" y="1711837"/>
                  </a:lnTo>
                  <a:lnTo>
                    <a:pt x="4735816" y="1709949"/>
                  </a:lnTo>
                  <a:lnTo>
                    <a:pt x="4730983" y="1709949"/>
                  </a:lnTo>
                  <a:lnTo>
                    <a:pt x="4724651" y="1710704"/>
                  </a:lnTo>
                  <a:lnTo>
                    <a:pt x="4710653" y="1723183"/>
                  </a:lnTo>
                  <a:lnTo>
                    <a:pt x="4705820" y="1726204"/>
                  </a:lnTo>
                  <a:lnTo>
                    <a:pt x="4703820" y="1728092"/>
                  </a:lnTo>
                  <a:lnTo>
                    <a:pt x="4699821" y="1729980"/>
                  </a:lnTo>
                  <a:lnTo>
                    <a:pt x="4696655" y="1729980"/>
                  </a:lnTo>
                  <a:lnTo>
                    <a:pt x="4692655" y="1729980"/>
                  </a:lnTo>
                  <a:lnTo>
                    <a:pt x="4690656" y="1731884"/>
                  </a:lnTo>
                  <a:lnTo>
                    <a:pt x="4688656" y="1733772"/>
                  </a:lnTo>
                  <a:lnTo>
                    <a:pt x="4687489" y="1737549"/>
                  </a:lnTo>
                  <a:lnTo>
                    <a:pt x="4685490" y="1743985"/>
                  </a:lnTo>
                  <a:lnTo>
                    <a:pt x="4686656" y="1755330"/>
                  </a:lnTo>
                  <a:lnTo>
                    <a:pt x="4685490" y="1757218"/>
                  </a:lnTo>
                  <a:lnTo>
                    <a:pt x="4684656" y="1760994"/>
                  </a:lnTo>
                  <a:lnTo>
                    <a:pt x="4679490" y="1762898"/>
                  </a:lnTo>
                  <a:lnTo>
                    <a:pt x="4674658" y="1762143"/>
                  </a:lnTo>
                  <a:lnTo>
                    <a:pt x="4670658" y="1760239"/>
                  </a:lnTo>
                  <a:lnTo>
                    <a:pt x="4668659" y="1756463"/>
                  </a:lnTo>
                  <a:lnTo>
                    <a:pt x="4667492" y="1753441"/>
                  </a:lnTo>
                  <a:lnTo>
                    <a:pt x="4664659" y="1747761"/>
                  </a:lnTo>
                  <a:lnTo>
                    <a:pt x="4661493" y="1743985"/>
                  </a:lnTo>
                  <a:lnTo>
                    <a:pt x="4661493" y="1740192"/>
                  </a:lnTo>
                  <a:lnTo>
                    <a:pt x="4660660" y="1735661"/>
                  </a:lnTo>
                  <a:lnTo>
                    <a:pt x="4661493" y="1731884"/>
                  </a:lnTo>
                  <a:lnTo>
                    <a:pt x="4663493" y="1725071"/>
                  </a:lnTo>
                  <a:lnTo>
                    <a:pt x="4662659" y="1722050"/>
                  </a:lnTo>
                  <a:lnTo>
                    <a:pt x="4660660" y="1720161"/>
                  </a:lnTo>
                  <a:lnTo>
                    <a:pt x="4656160" y="1720161"/>
                  </a:lnTo>
                  <a:lnTo>
                    <a:pt x="4649495" y="1720161"/>
                  </a:lnTo>
                  <a:lnTo>
                    <a:pt x="4642162" y="1723183"/>
                  </a:lnTo>
                  <a:lnTo>
                    <a:pt x="4637330" y="1726204"/>
                  </a:lnTo>
                  <a:lnTo>
                    <a:pt x="4632164" y="1729980"/>
                  </a:lnTo>
                  <a:lnTo>
                    <a:pt x="4631330" y="1735661"/>
                  </a:lnTo>
                  <a:lnTo>
                    <a:pt x="4631330" y="1739437"/>
                  </a:lnTo>
                  <a:lnTo>
                    <a:pt x="4647328" y="1770829"/>
                  </a:lnTo>
                  <a:lnTo>
                    <a:pt x="4648161" y="1773488"/>
                  </a:lnTo>
                  <a:lnTo>
                    <a:pt x="4649495" y="1776509"/>
                  </a:lnTo>
                  <a:lnTo>
                    <a:pt x="4649495" y="1779153"/>
                  </a:lnTo>
                  <a:lnTo>
                    <a:pt x="4648161" y="1781041"/>
                  </a:lnTo>
                  <a:lnTo>
                    <a:pt x="4647328" y="1782945"/>
                  </a:lnTo>
                  <a:lnTo>
                    <a:pt x="4644162" y="1787854"/>
                  </a:lnTo>
                  <a:lnTo>
                    <a:pt x="4639329" y="1789743"/>
                  </a:lnTo>
                  <a:lnTo>
                    <a:pt x="4637330" y="1791631"/>
                  </a:lnTo>
                  <a:lnTo>
                    <a:pt x="4633330" y="1794290"/>
                  </a:lnTo>
                  <a:lnTo>
                    <a:pt x="4631330" y="1796178"/>
                  </a:lnTo>
                  <a:lnTo>
                    <a:pt x="4626164" y="1799955"/>
                  </a:lnTo>
                  <a:lnTo>
                    <a:pt x="4625331" y="1802992"/>
                  </a:lnTo>
                  <a:lnTo>
                    <a:pt x="4624165" y="1805635"/>
                  </a:lnTo>
                  <a:lnTo>
                    <a:pt x="4626164" y="1810545"/>
                  </a:lnTo>
                  <a:lnTo>
                    <a:pt x="4629331" y="1821890"/>
                  </a:lnTo>
                  <a:lnTo>
                    <a:pt x="4630164" y="1824927"/>
                  </a:lnTo>
                  <a:lnTo>
                    <a:pt x="4629331" y="1828703"/>
                  </a:lnTo>
                  <a:lnTo>
                    <a:pt x="4626164" y="1833235"/>
                  </a:lnTo>
                  <a:lnTo>
                    <a:pt x="4622165" y="1837027"/>
                  </a:lnTo>
                  <a:lnTo>
                    <a:pt x="4618166" y="1838160"/>
                  </a:lnTo>
                  <a:lnTo>
                    <a:pt x="4613000" y="1838915"/>
                  </a:lnTo>
                  <a:lnTo>
                    <a:pt x="4609000" y="1838915"/>
                  </a:lnTo>
                  <a:lnTo>
                    <a:pt x="4605001" y="1838160"/>
                  </a:lnTo>
                  <a:lnTo>
                    <a:pt x="4601001" y="1836272"/>
                  </a:lnTo>
                  <a:lnTo>
                    <a:pt x="4599002" y="1833235"/>
                  </a:lnTo>
                  <a:lnTo>
                    <a:pt x="4599002" y="1830591"/>
                  </a:lnTo>
                  <a:lnTo>
                    <a:pt x="4598168" y="1828703"/>
                  </a:lnTo>
                  <a:lnTo>
                    <a:pt x="4594169" y="1828703"/>
                  </a:lnTo>
                  <a:lnTo>
                    <a:pt x="4589836" y="1829458"/>
                  </a:lnTo>
                  <a:lnTo>
                    <a:pt x="4592169" y="1826815"/>
                  </a:lnTo>
                  <a:lnTo>
                    <a:pt x="4594169" y="1826815"/>
                  </a:lnTo>
                  <a:lnTo>
                    <a:pt x="4597002" y="1826815"/>
                  </a:lnTo>
                  <a:lnTo>
                    <a:pt x="4599002" y="1826815"/>
                  </a:lnTo>
                  <a:lnTo>
                    <a:pt x="4601001" y="1824927"/>
                  </a:lnTo>
                  <a:lnTo>
                    <a:pt x="4600168" y="1823023"/>
                  </a:lnTo>
                  <a:lnTo>
                    <a:pt x="4598168" y="1821134"/>
                  </a:lnTo>
                  <a:lnTo>
                    <a:pt x="4594169" y="1820001"/>
                  </a:lnTo>
                  <a:lnTo>
                    <a:pt x="4592169" y="1820001"/>
                  </a:lnTo>
                  <a:lnTo>
                    <a:pt x="4589836" y="1816225"/>
                  </a:lnTo>
                  <a:lnTo>
                    <a:pt x="4587836" y="1813582"/>
                  </a:lnTo>
                  <a:lnTo>
                    <a:pt x="4585837" y="1811678"/>
                  </a:lnTo>
                  <a:lnTo>
                    <a:pt x="4583004" y="1809789"/>
                  </a:lnTo>
                  <a:lnTo>
                    <a:pt x="4579838" y="1807901"/>
                  </a:lnTo>
                  <a:lnTo>
                    <a:pt x="4577838" y="1805635"/>
                  </a:lnTo>
                  <a:lnTo>
                    <a:pt x="4577838" y="1802992"/>
                  </a:lnTo>
                  <a:lnTo>
                    <a:pt x="4581004" y="1797311"/>
                  </a:lnTo>
                  <a:lnTo>
                    <a:pt x="4583837" y="1790498"/>
                  </a:lnTo>
                  <a:lnTo>
                    <a:pt x="4585003" y="1785966"/>
                  </a:lnTo>
                  <a:lnTo>
                    <a:pt x="4585003" y="1782945"/>
                  </a:lnTo>
                  <a:lnTo>
                    <a:pt x="4585003" y="1781041"/>
                  </a:lnTo>
                  <a:lnTo>
                    <a:pt x="4583004" y="1779153"/>
                  </a:lnTo>
                  <a:lnTo>
                    <a:pt x="4581837" y="1777265"/>
                  </a:lnTo>
                  <a:lnTo>
                    <a:pt x="4575838" y="1777265"/>
                  </a:lnTo>
                  <a:lnTo>
                    <a:pt x="4569006" y="1778397"/>
                  </a:lnTo>
                  <a:lnTo>
                    <a:pt x="4563006" y="1777265"/>
                  </a:lnTo>
                  <a:lnTo>
                    <a:pt x="4559007" y="1774621"/>
                  </a:lnTo>
                  <a:lnTo>
                    <a:pt x="4557007" y="1770829"/>
                  </a:lnTo>
                  <a:lnTo>
                    <a:pt x="4557007" y="1760994"/>
                  </a:lnTo>
                  <a:lnTo>
                    <a:pt x="4559007" y="1758351"/>
                  </a:lnTo>
                  <a:lnTo>
                    <a:pt x="4561840" y="1753441"/>
                  </a:lnTo>
                  <a:lnTo>
                    <a:pt x="4569006" y="1747006"/>
                  </a:lnTo>
                  <a:lnTo>
                    <a:pt x="4571839" y="1743984"/>
                  </a:lnTo>
                  <a:lnTo>
                    <a:pt x="4573005" y="1741341"/>
                  </a:lnTo>
                  <a:lnTo>
                    <a:pt x="4573005" y="1737549"/>
                  </a:lnTo>
                  <a:lnTo>
                    <a:pt x="4569006" y="1732639"/>
                  </a:lnTo>
                  <a:lnTo>
                    <a:pt x="4563840" y="1726204"/>
                  </a:lnTo>
                  <a:lnTo>
                    <a:pt x="4559840" y="1723182"/>
                  </a:lnTo>
                  <a:lnTo>
                    <a:pt x="4552508" y="1718257"/>
                  </a:lnTo>
                  <a:lnTo>
                    <a:pt x="4546509" y="1713726"/>
                  </a:lnTo>
                  <a:lnTo>
                    <a:pt x="4541843" y="1708800"/>
                  </a:lnTo>
                  <a:lnTo>
                    <a:pt x="4539843" y="1708045"/>
                  </a:lnTo>
                  <a:lnTo>
                    <a:pt x="4536510" y="1699359"/>
                  </a:lnTo>
                  <a:lnTo>
                    <a:pt x="4537843" y="1692924"/>
                  </a:lnTo>
                  <a:lnTo>
                    <a:pt x="4540510" y="1686110"/>
                  </a:lnTo>
                  <a:lnTo>
                    <a:pt x="4545842" y="1678557"/>
                  </a:lnTo>
                  <a:lnTo>
                    <a:pt x="4553841" y="1672877"/>
                  </a:lnTo>
                  <a:lnTo>
                    <a:pt x="4557841" y="1667968"/>
                  </a:lnTo>
                  <a:lnTo>
                    <a:pt x="4559840" y="1663420"/>
                  </a:lnTo>
                  <a:lnTo>
                    <a:pt x="4559840" y="1659644"/>
                  </a:lnTo>
                  <a:lnTo>
                    <a:pt x="4557007" y="1654718"/>
                  </a:lnTo>
                  <a:lnTo>
                    <a:pt x="4553841" y="1650187"/>
                  </a:lnTo>
                  <a:lnTo>
                    <a:pt x="4548508" y="1644506"/>
                  </a:lnTo>
                  <a:lnTo>
                    <a:pt x="4546509" y="1641485"/>
                  </a:lnTo>
                  <a:lnTo>
                    <a:pt x="4545842" y="1637709"/>
                  </a:lnTo>
                  <a:lnTo>
                    <a:pt x="4543842" y="1632783"/>
                  </a:lnTo>
                  <a:lnTo>
                    <a:pt x="4541843" y="1632028"/>
                  </a:lnTo>
                  <a:lnTo>
                    <a:pt x="4538510" y="1626364"/>
                  </a:lnTo>
                  <a:lnTo>
                    <a:pt x="4531844" y="1620683"/>
                  </a:lnTo>
                  <a:lnTo>
                    <a:pt x="4523845" y="1617662"/>
                  </a:lnTo>
                  <a:lnTo>
                    <a:pt x="4520512" y="1616907"/>
                  </a:lnTo>
                  <a:lnTo>
                    <a:pt x="4512513" y="1615003"/>
                  </a:lnTo>
                  <a:lnTo>
                    <a:pt x="4508514" y="1615003"/>
                  </a:lnTo>
                  <a:lnTo>
                    <a:pt x="4504515" y="1615003"/>
                  </a:lnTo>
                  <a:lnTo>
                    <a:pt x="4499349" y="1616907"/>
                  </a:lnTo>
                  <a:lnTo>
                    <a:pt x="4495349" y="1619550"/>
                  </a:lnTo>
                  <a:lnTo>
                    <a:pt x="4494516" y="1619550"/>
                  </a:lnTo>
                  <a:lnTo>
                    <a:pt x="4489350" y="1622571"/>
                  </a:lnTo>
                  <a:lnTo>
                    <a:pt x="4486184" y="1623327"/>
                  </a:lnTo>
                  <a:lnTo>
                    <a:pt x="4482184" y="1622571"/>
                  </a:lnTo>
                  <a:lnTo>
                    <a:pt x="4479351" y="1621438"/>
                  </a:lnTo>
                  <a:lnTo>
                    <a:pt x="4475352" y="1613870"/>
                  </a:lnTo>
                  <a:lnTo>
                    <a:pt x="4472186" y="1601392"/>
                  </a:lnTo>
                  <a:lnTo>
                    <a:pt x="4468186" y="1593823"/>
                  </a:lnTo>
                  <a:lnTo>
                    <a:pt x="4462187" y="1590047"/>
                  </a:lnTo>
                  <a:lnTo>
                    <a:pt x="4455355" y="1586270"/>
                  </a:lnTo>
                  <a:lnTo>
                    <a:pt x="4446189" y="1585515"/>
                  </a:lnTo>
                  <a:lnTo>
                    <a:pt x="4440190" y="1586270"/>
                  </a:lnTo>
                  <a:lnTo>
                    <a:pt x="4435024" y="1589291"/>
                  </a:lnTo>
                  <a:lnTo>
                    <a:pt x="4431025" y="1593823"/>
                  </a:lnTo>
                  <a:lnTo>
                    <a:pt x="4428192" y="1599503"/>
                  </a:lnTo>
                  <a:lnTo>
                    <a:pt x="4427025" y="1606317"/>
                  </a:lnTo>
                  <a:lnTo>
                    <a:pt x="4427025" y="1611981"/>
                  </a:lnTo>
                  <a:lnTo>
                    <a:pt x="4428192" y="1616907"/>
                  </a:lnTo>
                  <a:lnTo>
                    <a:pt x="4430191" y="1619550"/>
                  </a:lnTo>
                  <a:lnTo>
                    <a:pt x="4432191" y="1626364"/>
                  </a:lnTo>
                  <a:lnTo>
                    <a:pt x="4433024" y="1629007"/>
                  </a:lnTo>
                  <a:lnTo>
                    <a:pt x="4434191" y="1633916"/>
                  </a:lnTo>
                  <a:lnTo>
                    <a:pt x="4433024" y="1638464"/>
                  </a:lnTo>
                  <a:lnTo>
                    <a:pt x="4431025" y="1645262"/>
                  </a:lnTo>
                  <a:lnTo>
                    <a:pt x="4427025" y="1654718"/>
                  </a:lnTo>
                  <a:lnTo>
                    <a:pt x="4425025" y="1657755"/>
                  </a:lnTo>
                  <a:lnTo>
                    <a:pt x="4423026" y="1662287"/>
                  </a:lnTo>
                  <a:lnTo>
                    <a:pt x="4420193" y="1660399"/>
                  </a:lnTo>
                  <a:lnTo>
                    <a:pt x="4415693" y="1659644"/>
                  </a:lnTo>
                  <a:lnTo>
                    <a:pt x="4411694" y="1660399"/>
                  </a:lnTo>
                  <a:lnTo>
                    <a:pt x="4409694" y="1660399"/>
                  </a:lnTo>
                  <a:lnTo>
                    <a:pt x="4406861" y="1658511"/>
                  </a:lnTo>
                  <a:lnTo>
                    <a:pt x="4402862" y="1653963"/>
                  </a:lnTo>
                  <a:lnTo>
                    <a:pt x="4398862" y="1646394"/>
                  </a:lnTo>
                  <a:lnTo>
                    <a:pt x="4395696" y="1644506"/>
                  </a:lnTo>
                  <a:lnTo>
                    <a:pt x="4394863" y="1642240"/>
                  </a:lnTo>
                  <a:lnTo>
                    <a:pt x="4388864" y="1643373"/>
                  </a:lnTo>
                  <a:lnTo>
                    <a:pt x="4384864" y="1642240"/>
                  </a:lnTo>
                  <a:lnTo>
                    <a:pt x="4381698" y="1640352"/>
                  </a:lnTo>
                  <a:lnTo>
                    <a:pt x="4382531" y="1637709"/>
                  </a:lnTo>
                  <a:lnTo>
                    <a:pt x="4382531" y="1635805"/>
                  </a:lnTo>
                  <a:lnTo>
                    <a:pt x="4380532" y="1632783"/>
                  </a:lnTo>
                  <a:lnTo>
                    <a:pt x="4378532" y="1632028"/>
                  </a:lnTo>
                  <a:lnTo>
                    <a:pt x="4374532" y="1630140"/>
                  </a:lnTo>
                  <a:lnTo>
                    <a:pt x="4368533" y="1621438"/>
                  </a:lnTo>
                  <a:lnTo>
                    <a:pt x="4360534" y="1615758"/>
                  </a:lnTo>
                  <a:lnTo>
                    <a:pt x="4353702" y="1610093"/>
                  </a:lnTo>
                  <a:lnTo>
                    <a:pt x="4351702" y="1607450"/>
                  </a:lnTo>
                  <a:lnTo>
                    <a:pt x="4350536" y="1603658"/>
                  </a:lnTo>
                  <a:lnTo>
                    <a:pt x="4351702" y="1600636"/>
                  </a:lnTo>
                  <a:lnTo>
                    <a:pt x="4365700" y="1590047"/>
                  </a:lnTo>
                  <a:lnTo>
                    <a:pt x="4369700" y="1590047"/>
                  </a:lnTo>
                  <a:lnTo>
                    <a:pt x="4381698" y="1588158"/>
                  </a:lnTo>
                  <a:lnTo>
                    <a:pt x="4385697" y="1589291"/>
                  </a:lnTo>
                  <a:lnTo>
                    <a:pt x="4390863" y="1589291"/>
                  </a:lnTo>
                  <a:lnTo>
                    <a:pt x="4394863" y="1586270"/>
                  </a:lnTo>
                  <a:lnTo>
                    <a:pt x="4395696" y="1583611"/>
                  </a:lnTo>
                  <a:lnTo>
                    <a:pt x="4394863" y="1577946"/>
                  </a:lnTo>
                  <a:lnTo>
                    <a:pt x="4368533" y="1548443"/>
                  </a:lnTo>
                  <a:lnTo>
                    <a:pt x="4364534" y="1545421"/>
                  </a:lnTo>
                  <a:lnTo>
                    <a:pt x="4359701" y="1543517"/>
                  </a:lnTo>
                  <a:lnTo>
                    <a:pt x="4346536" y="1537097"/>
                  </a:lnTo>
                  <a:lnTo>
                    <a:pt x="4337371" y="1533321"/>
                  </a:lnTo>
                  <a:lnTo>
                    <a:pt x="4336538" y="1530284"/>
                  </a:lnTo>
                  <a:lnTo>
                    <a:pt x="4334538" y="1527641"/>
                  </a:lnTo>
                  <a:lnTo>
                    <a:pt x="4332538" y="1523864"/>
                  </a:lnTo>
                  <a:lnTo>
                    <a:pt x="4332538" y="1517806"/>
                  </a:lnTo>
                  <a:lnTo>
                    <a:pt x="4335371" y="1515162"/>
                  </a:lnTo>
                  <a:lnTo>
                    <a:pt x="4340537" y="1511370"/>
                  </a:lnTo>
                  <a:lnTo>
                    <a:pt x="4343370" y="1509482"/>
                  </a:lnTo>
                  <a:lnTo>
                    <a:pt x="4347369" y="1508349"/>
                  </a:lnTo>
                  <a:lnTo>
                    <a:pt x="4352535" y="1507594"/>
                  </a:lnTo>
                  <a:lnTo>
                    <a:pt x="4361701" y="1507594"/>
                  </a:lnTo>
                  <a:lnTo>
                    <a:pt x="4367700" y="1507594"/>
                  </a:lnTo>
                  <a:lnTo>
                    <a:pt x="4373699" y="1508349"/>
                  </a:lnTo>
                  <a:lnTo>
                    <a:pt x="4388864" y="1517051"/>
                  </a:lnTo>
                  <a:lnTo>
                    <a:pt x="4396863" y="1519694"/>
                  </a:lnTo>
                  <a:lnTo>
                    <a:pt x="4400862" y="1519694"/>
                  </a:lnTo>
                </a:path>
                <a:path w="5253355" h="2687320">
                  <a:moveTo>
                    <a:pt x="4968284" y="2262902"/>
                  </a:moveTo>
                  <a:lnTo>
                    <a:pt x="4943121" y="2252312"/>
                  </a:lnTo>
                  <a:lnTo>
                    <a:pt x="4939122" y="2253067"/>
                  </a:lnTo>
                  <a:lnTo>
                    <a:pt x="4936289" y="2252312"/>
                  </a:lnTo>
                  <a:lnTo>
                    <a:pt x="4935122" y="2251179"/>
                  </a:lnTo>
                  <a:lnTo>
                    <a:pt x="4935122" y="2248520"/>
                  </a:lnTo>
                  <a:lnTo>
                    <a:pt x="4936289" y="2244743"/>
                  </a:lnTo>
                  <a:lnTo>
                    <a:pt x="4938288" y="2242855"/>
                  </a:lnTo>
                  <a:lnTo>
                    <a:pt x="4946287" y="2239078"/>
                  </a:lnTo>
                  <a:lnTo>
                    <a:pt x="4948287" y="2237930"/>
                  </a:lnTo>
                  <a:lnTo>
                    <a:pt x="4947120" y="2233398"/>
                  </a:lnTo>
                  <a:lnTo>
                    <a:pt x="4940288" y="2227718"/>
                  </a:lnTo>
                  <a:lnTo>
                    <a:pt x="4933122" y="2224696"/>
                  </a:lnTo>
                  <a:lnTo>
                    <a:pt x="4925957" y="2219032"/>
                  </a:lnTo>
                  <a:lnTo>
                    <a:pt x="4919957" y="2216372"/>
                  </a:lnTo>
                  <a:lnTo>
                    <a:pt x="4917958" y="2212218"/>
                  </a:lnTo>
                  <a:lnTo>
                    <a:pt x="4919124" y="2208442"/>
                  </a:lnTo>
                  <a:lnTo>
                    <a:pt x="4923124" y="2204650"/>
                  </a:lnTo>
                  <a:lnTo>
                    <a:pt x="4933122" y="2200873"/>
                  </a:lnTo>
                  <a:lnTo>
                    <a:pt x="4936289" y="2198985"/>
                  </a:lnTo>
                  <a:lnTo>
                    <a:pt x="4936289" y="2197097"/>
                  </a:lnTo>
                  <a:lnTo>
                    <a:pt x="4936289" y="2194438"/>
                  </a:lnTo>
                  <a:lnTo>
                    <a:pt x="4933122" y="2192549"/>
                  </a:lnTo>
                  <a:lnTo>
                    <a:pt x="4929956" y="2190661"/>
                  </a:lnTo>
                  <a:lnTo>
                    <a:pt x="4925957" y="2190661"/>
                  </a:lnTo>
                  <a:lnTo>
                    <a:pt x="4915958" y="2191416"/>
                  </a:lnTo>
                  <a:lnTo>
                    <a:pt x="4909959" y="2190661"/>
                  </a:lnTo>
                  <a:lnTo>
                    <a:pt x="4901127" y="2187640"/>
                  </a:lnTo>
                  <a:lnTo>
                    <a:pt x="4894628" y="2187640"/>
                  </a:lnTo>
                  <a:lnTo>
                    <a:pt x="4882629" y="2186885"/>
                  </a:lnTo>
                  <a:lnTo>
                    <a:pt x="4878630" y="2187640"/>
                  </a:lnTo>
                  <a:lnTo>
                    <a:pt x="4876630" y="2189528"/>
                  </a:lnTo>
                  <a:lnTo>
                    <a:pt x="4870631" y="2193305"/>
                  </a:lnTo>
                  <a:lnTo>
                    <a:pt x="4865465" y="2194438"/>
                  </a:lnTo>
                  <a:lnTo>
                    <a:pt x="4863465" y="2194438"/>
                  </a:lnTo>
                  <a:lnTo>
                    <a:pt x="4860632" y="2193305"/>
                  </a:lnTo>
                  <a:lnTo>
                    <a:pt x="4856633" y="2191416"/>
                  </a:lnTo>
                  <a:lnTo>
                    <a:pt x="4854633" y="2192549"/>
                  </a:lnTo>
                  <a:lnTo>
                    <a:pt x="4851467" y="2196326"/>
                  </a:lnTo>
                  <a:lnTo>
                    <a:pt x="4851467" y="2202761"/>
                  </a:lnTo>
                  <a:lnTo>
                    <a:pt x="4850634" y="2207687"/>
                  </a:lnTo>
                  <a:lnTo>
                    <a:pt x="4852633" y="2208442"/>
                  </a:lnTo>
                  <a:lnTo>
                    <a:pt x="4853467" y="2207687"/>
                  </a:lnTo>
                  <a:lnTo>
                    <a:pt x="4856633" y="2205783"/>
                  </a:lnTo>
                  <a:lnTo>
                    <a:pt x="4860632" y="2206538"/>
                  </a:lnTo>
                  <a:lnTo>
                    <a:pt x="4863465" y="2208442"/>
                  </a:lnTo>
                  <a:lnTo>
                    <a:pt x="4865465" y="2214107"/>
                  </a:lnTo>
                  <a:lnTo>
                    <a:pt x="4866631" y="2218276"/>
                  </a:lnTo>
                  <a:lnTo>
                    <a:pt x="4863465" y="2222053"/>
                  </a:lnTo>
                  <a:lnTo>
                    <a:pt x="4861466" y="2223941"/>
                  </a:lnTo>
                  <a:lnTo>
                    <a:pt x="4858633" y="2227718"/>
                  </a:lnTo>
                  <a:lnTo>
                    <a:pt x="4858633" y="2231510"/>
                  </a:lnTo>
                  <a:lnTo>
                    <a:pt x="4860632" y="2234153"/>
                  </a:lnTo>
                  <a:lnTo>
                    <a:pt x="4867798" y="2235286"/>
                  </a:lnTo>
                  <a:lnTo>
                    <a:pt x="4873797" y="2234153"/>
                  </a:lnTo>
                  <a:lnTo>
                    <a:pt x="4878630" y="2235286"/>
                  </a:lnTo>
                  <a:lnTo>
                    <a:pt x="4882629" y="2237930"/>
                  </a:lnTo>
                  <a:lnTo>
                    <a:pt x="4884629" y="2246631"/>
                  </a:lnTo>
                  <a:lnTo>
                    <a:pt x="4884629" y="2250424"/>
                  </a:lnTo>
                  <a:lnTo>
                    <a:pt x="4881963" y="2257221"/>
                  </a:lnTo>
                  <a:lnTo>
                    <a:pt x="4872631" y="2262902"/>
                  </a:lnTo>
                  <a:lnTo>
                    <a:pt x="4868631" y="2264790"/>
                  </a:lnTo>
                  <a:lnTo>
                    <a:pt x="4868631" y="2268566"/>
                  </a:lnTo>
                  <a:lnTo>
                    <a:pt x="4870631" y="2278023"/>
                  </a:lnTo>
                  <a:lnTo>
                    <a:pt x="4873797" y="2286347"/>
                  </a:lnTo>
                  <a:lnTo>
                    <a:pt x="4875797" y="2296937"/>
                  </a:lnTo>
                  <a:lnTo>
                    <a:pt x="4875797" y="2299958"/>
                  </a:lnTo>
                  <a:lnTo>
                    <a:pt x="4873797" y="2302617"/>
                  </a:lnTo>
                  <a:lnTo>
                    <a:pt x="4868631" y="2307527"/>
                  </a:lnTo>
                  <a:lnTo>
                    <a:pt x="4862632" y="2310170"/>
                  </a:lnTo>
                  <a:lnTo>
                    <a:pt x="4858633" y="2310170"/>
                  </a:lnTo>
                  <a:lnTo>
                    <a:pt x="4853467" y="2309415"/>
                  </a:lnTo>
                  <a:lnTo>
                    <a:pt x="4850634" y="2309415"/>
                  </a:lnTo>
                  <a:lnTo>
                    <a:pt x="4849467" y="2310170"/>
                  </a:lnTo>
                  <a:lnTo>
                    <a:pt x="4849467" y="2312074"/>
                  </a:lnTo>
                  <a:lnTo>
                    <a:pt x="4849467" y="2313962"/>
                  </a:lnTo>
                  <a:lnTo>
                    <a:pt x="4850634" y="2315851"/>
                  </a:lnTo>
                  <a:lnTo>
                    <a:pt x="4850634" y="2318872"/>
                  </a:lnTo>
                  <a:lnTo>
                    <a:pt x="4849467" y="2320760"/>
                  </a:lnTo>
                  <a:lnTo>
                    <a:pt x="4848634" y="2322664"/>
                  </a:lnTo>
                  <a:lnTo>
                    <a:pt x="4846634" y="2323419"/>
                  </a:lnTo>
                  <a:lnTo>
                    <a:pt x="4844634" y="2322664"/>
                  </a:lnTo>
                  <a:lnTo>
                    <a:pt x="4838635" y="2322664"/>
                  </a:lnTo>
                  <a:lnTo>
                    <a:pt x="4834636" y="2323419"/>
                  </a:lnTo>
                  <a:lnTo>
                    <a:pt x="4831470" y="2326441"/>
                  </a:lnTo>
                  <a:lnTo>
                    <a:pt x="4829470" y="2329084"/>
                  </a:lnTo>
                  <a:lnTo>
                    <a:pt x="4827470" y="2330972"/>
                  </a:lnTo>
                  <a:lnTo>
                    <a:pt x="4821471" y="2332876"/>
                  </a:lnTo>
                  <a:lnTo>
                    <a:pt x="4821471" y="2334009"/>
                  </a:lnTo>
                  <a:lnTo>
                    <a:pt x="4820304" y="2335897"/>
                  </a:lnTo>
                  <a:lnTo>
                    <a:pt x="4820304" y="2336653"/>
                  </a:lnTo>
                  <a:lnTo>
                    <a:pt x="4821471" y="2339674"/>
                  </a:lnTo>
                  <a:lnTo>
                    <a:pt x="4822304" y="2343466"/>
                  </a:lnTo>
                  <a:lnTo>
                    <a:pt x="4825470" y="2350264"/>
                  </a:lnTo>
                  <a:lnTo>
                    <a:pt x="4824304" y="2352152"/>
                  </a:lnTo>
                  <a:lnTo>
                    <a:pt x="4823471" y="2354056"/>
                  </a:lnTo>
                  <a:lnTo>
                    <a:pt x="4821471" y="2356699"/>
                  </a:lnTo>
                  <a:lnTo>
                    <a:pt x="4820304" y="2359721"/>
                  </a:lnTo>
                  <a:lnTo>
                    <a:pt x="4820304" y="2361609"/>
                  </a:lnTo>
                  <a:lnTo>
                    <a:pt x="4819471" y="2364268"/>
                  </a:lnTo>
                  <a:lnTo>
                    <a:pt x="4817472" y="2367289"/>
                  </a:lnTo>
                  <a:lnTo>
                    <a:pt x="4811472" y="2373725"/>
                  </a:lnTo>
                  <a:lnTo>
                    <a:pt x="4810306" y="2375613"/>
                  </a:lnTo>
                  <a:lnTo>
                    <a:pt x="4811472" y="2378634"/>
                  </a:lnTo>
                  <a:lnTo>
                    <a:pt x="4813472" y="2379390"/>
                  </a:lnTo>
                  <a:lnTo>
                    <a:pt x="4817472" y="2380523"/>
                  </a:lnTo>
                  <a:lnTo>
                    <a:pt x="4824304" y="2380523"/>
                  </a:lnTo>
                  <a:lnTo>
                    <a:pt x="4829470" y="2382411"/>
                  </a:lnTo>
                  <a:lnTo>
                    <a:pt x="4830303" y="2385448"/>
                  </a:lnTo>
                  <a:lnTo>
                    <a:pt x="4831470" y="2388091"/>
                  </a:lnTo>
                  <a:lnTo>
                    <a:pt x="4830303" y="2389979"/>
                  </a:lnTo>
                  <a:lnTo>
                    <a:pt x="4830303" y="2391868"/>
                  </a:lnTo>
                  <a:lnTo>
                    <a:pt x="4827470" y="2391868"/>
                  </a:lnTo>
                  <a:lnTo>
                    <a:pt x="4826304" y="2391868"/>
                  </a:lnTo>
                  <a:lnTo>
                    <a:pt x="4824304" y="2391112"/>
                  </a:lnTo>
                  <a:lnTo>
                    <a:pt x="4820304" y="2389979"/>
                  </a:lnTo>
                  <a:lnTo>
                    <a:pt x="4814305" y="2389224"/>
                  </a:lnTo>
                  <a:lnTo>
                    <a:pt x="4808306" y="2391112"/>
                  </a:lnTo>
                  <a:lnTo>
                    <a:pt x="4806306" y="2393001"/>
                  </a:lnTo>
                  <a:lnTo>
                    <a:pt x="4805473" y="2395660"/>
                  </a:lnTo>
                  <a:lnTo>
                    <a:pt x="4807473" y="2397548"/>
                  </a:lnTo>
                  <a:lnTo>
                    <a:pt x="4808306" y="2398681"/>
                  </a:lnTo>
                  <a:lnTo>
                    <a:pt x="4810306" y="2400569"/>
                  </a:lnTo>
                  <a:lnTo>
                    <a:pt x="4812306" y="2403213"/>
                  </a:lnTo>
                  <a:lnTo>
                    <a:pt x="4813472" y="2404361"/>
                  </a:lnTo>
                  <a:lnTo>
                    <a:pt x="4813472" y="2405117"/>
                  </a:lnTo>
                  <a:lnTo>
                    <a:pt x="4813472" y="2407005"/>
                  </a:lnTo>
                  <a:lnTo>
                    <a:pt x="4813472" y="2408138"/>
                  </a:lnTo>
                  <a:lnTo>
                    <a:pt x="4812306" y="2408893"/>
                  </a:lnTo>
                  <a:lnTo>
                    <a:pt x="4811472" y="2410026"/>
                  </a:lnTo>
                  <a:lnTo>
                    <a:pt x="4810306" y="2410781"/>
                  </a:lnTo>
                  <a:lnTo>
                    <a:pt x="4808306" y="2410781"/>
                  </a:lnTo>
                  <a:lnTo>
                    <a:pt x="4807473" y="2411914"/>
                  </a:lnTo>
                  <a:lnTo>
                    <a:pt x="4804307" y="2411914"/>
                  </a:lnTo>
                  <a:lnTo>
                    <a:pt x="4802307" y="2412670"/>
                  </a:lnTo>
                  <a:lnTo>
                    <a:pt x="4800307" y="2412670"/>
                  </a:lnTo>
                  <a:lnTo>
                    <a:pt x="4799474" y="2413803"/>
                  </a:lnTo>
                  <a:lnTo>
                    <a:pt x="4798308" y="2414574"/>
                  </a:lnTo>
                  <a:lnTo>
                    <a:pt x="4797474" y="2416462"/>
                  </a:lnTo>
                  <a:lnTo>
                    <a:pt x="4797474" y="2417595"/>
                  </a:lnTo>
                  <a:lnTo>
                    <a:pt x="4798308" y="2419483"/>
                  </a:lnTo>
                  <a:lnTo>
                    <a:pt x="4799474" y="2420238"/>
                  </a:lnTo>
                  <a:lnTo>
                    <a:pt x="4801474" y="2423260"/>
                  </a:lnTo>
                  <a:lnTo>
                    <a:pt x="4802307" y="2424392"/>
                  </a:lnTo>
                  <a:lnTo>
                    <a:pt x="4803473" y="2426296"/>
                  </a:lnTo>
                  <a:lnTo>
                    <a:pt x="4804307" y="2428940"/>
                  </a:lnTo>
                  <a:lnTo>
                    <a:pt x="4806306" y="2431961"/>
                  </a:lnTo>
                  <a:lnTo>
                    <a:pt x="4806306" y="2450875"/>
                  </a:lnTo>
                  <a:lnTo>
                    <a:pt x="4805473" y="2452763"/>
                  </a:lnTo>
                  <a:lnTo>
                    <a:pt x="4805473" y="2453518"/>
                  </a:lnTo>
                  <a:lnTo>
                    <a:pt x="4804307" y="2453518"/>
                  </a:lnTo>
                  <a:lnTo>
                    <a:pt x="4804307" y="2454651"/>
                  </a:lnTo>
                  <a:lnTo>
                    <a:pt x="4802307" y="2454651"/>
                  </a:lnTo>
                  <a:lnTo>
                    <a:pt x="4800307" y="2454651"/>
                  </a:lnTo>
                  <a:lnTo>
                    <a:pt x="4798308" y="2454651"/>
                  </a:lnTo>
                  <a:lnTo>
                    <a:pt x="4796308" y="2453518"/>
                  </a:lnTo>
                  <a:lnTo>
                    <a:pt x="4794308" y="2453518"/>
                  </a:lnTo>
                  <a:lnTo>
                    <a:pt x="4792308" y="2451630"/>
                  </a:lnTo>
                  <a:lnTo>
                    <a:pt x="4790309" y="2450875"/>
                  </a:lnTo>
                  <a:lnTo>
                    <a:pt x="4788309" y="2450875"/>
                  </a:lnTo>
                  <a:lnTo>
                    <a:pt x="4786309" y="2450875"/>
                  </a:lnTo>
                  <a:lnTo>
                    <a:pt x="4784309" y="2450875"/>
                  </a:lnTo>
                  <a:lnTo>
                    <a:pt x="4782976" y="2452763"/>
                  </a:lnTo>
                  <a:lnTo>
                    <a:pt x="4780977" y="2455407"/>
                  </a:lnTo>
                  <a:lnTo>
                    <a:pt x="4778977" y="2457311"/>
                  </a:lnTo>
                  <a:lnTo>
                    <a:pt x="4778310" y="2460332"/>
                  </a:lnTo>
                  <a:lnTo>
                    <a:pt x="4776311" y="2465241"/>
                  </a:lnTo>
                  <a:lnTo>
                    <a:pt x="4776311" y="2467900"/>
                  </a:lnTo>
                  <a:lnTo>
                    <a:pt x="4776977" y="2469033"/>
                  </a:lnTo>
                  <a:lnTo>
                    <a:pt x="4776977" y="2469789"/>
                  </a:lnTo>
                  <a:lnTo>
                    <a:pt x="4780310" y="2471677"/>
                  </a:lnTo>
                  <a:lnTo>
                    <a:pt x="4782310" y="2472810"/>
                  </a:lnTo>
                  <a:lnTo>
                    <a:pt x="4782976" y="2473565"/>
                  </a:lnTo>
                  <a:lnTo>
                    <a:pt x="4784309" y="2473565"/>
                  </a:lnTo>
                  <a:lnTo>
                    <a:pt x="4784976" y="2473565"/>
                  </a:lnTo>
                  <a:lnTo>
                    <a:pt x="4786976" y="2472810"/>
                  </a:lnTo>
                  <a:lnTo>
                    <a:pt x="4788975" y="2471677"/>
                  </a:lnTo>
                  <a:lnTo>
                    <a:pt x="4790975" y="2471677"/>
                  </a:lnTo>
                  <a:lnTo>
                    <a:pt x="4792308" y="2471677"/>
                  </a:lnTo>
                  <a:lnTo>
                    <a:pt x="4794308" y="2472810"/>
                  </a:lnTo>
                  <a:lnTo>
                    <a:pt x="4794975" y="2472810"/>
                  </a:lnTo>
                  <a:lnTo>
                    <a:pt x="4798308" y="2473565"/>
                  </a:lnTo>
                  <a:lnTo>
                    <a:pt x="4801474" y="2475453"/>
                  </a:lnTo>
                  <a:lnTo>
                    <a:pt x="4804307" y="2477357"/>
                  </a:lnTo>
                  <a:lnTo>
                    <a:pt x="4807473" y="2478490"/>
                  </a:lnTo>
                  <a:lnTo>
                    <a:pt x="4810306" y="2478490"/>
                  </a:lnTo>
                  <a:lnTo>
                    <a:pt x="4815472" y="2479246"/>
                  </a:lnTo>
                  <a:lnTo>
                    <a:pt x="4817472" y="2479246"/>
                  </a:lnTo>
                  <a:lnTo>
                    <a:pt x="4819471" y="2480378"/>
                  </a:lnTo>
                  <a:lnTo>
                    <a:pt x="4820304" y="2482267"/>
                  </a:lnTo>
                  <a:lnTo>
                    <a:pt x="4820304" y="2483022"/>
                  </a:lnTo>
                  <a:lnTo>
                    <a:pt x="4819471" y="2486043"/>
                  </a:lnTo>
                  <a:lnTo>
                    <a:pt x="4819471" y="2489835"/>
                  </a:lnTo>
                  <a:lnTo>
                    <a:pt x="4818305" y="2492479"/>
                  </a:lnTo>
                  <a:lnTo>
                    <a:pt x="4818305" y="2495500"/>
                  </a:lnTo>
                  <a:lnTo>
                    <a:pt x="4816305" y="2498159"/>
                  </a:lnTo>
                  <a:lnTo>
                    <a:pt x="4816305" y="2499292"/>
                  </a:lnTo>
                  <a:lnTo>
                    <a:pt x="4815472" y="2500048"/>
                  </a:lnTo>
                  <a:lnTo>
                    <a:pt x="4814305" y="2501936"/>
                  </a:lnTo>
                  <a:lnTo>
                    <a:pt x="4813472" y="2503069"/>
                  </a:lnTo>
                  <a:lnTo>
                    <a:pt x="4813472" y="2504202"/>
                  </a:lnTo>
                  <a:lnTo>
                    <a:pt x="4812306" y="2504957"/>
                  </a:lnTo>
                  <a:lnTo>
                    <a:pt x="4813472" y="2509882"/>
                  </a:lnTo>
                  <a:lnTo>
                    <a:pt x="4814305" y="2510637"/>
                  </a:lnTo>
                  <a:lnTo>
                    <a:pt x="4814305" y="2513659"/>
                  </a:lnTo>
                  <a:lnTo>
                    <a:pt x="4812306" y="2515547"/>
                  </a:lnTo>
                  <a:lnTo>
                    <a:pt x="4810306" y="2517435"/>
                  </a:lnTo>
                  <a:lnTo>
                    <a:pt x="4809473" y="2519339"/>
                  </a:lnTo>
                  <a:lnTo>
                    <a:pt x="4809473" y="2523115"/>
                  </a:lnTo>
                  <a:lnTo>
                    <a:pt x="4809473" y="2525759"/>
                  </a:lnTo>
                  <a:lnTo>
                    <a:pt x="4809473" y="2526892"/>
                  </a:lnTo>
                  <a:lnTo>
                    <a:pt x="4808306" y="2527647"/>
                  </a:lnTo>
                  <a:lnTo>
                    <a:pt x="4808306" y="2531439"/>
                  </a:lnTo>
                  <a:lnTo>
                    <a:pt x="4808306" y="2533328"/>
                  </a:lnTo>
                  <a:lnTo>
                    <a:pt x="4810306" y="2538237"/>
                  </a:lnTo>
                  <a:lnTo>
                    <a:pt x="4810306" y="2540896"/>
                  </a:lnTo>
                  <a:lnTo>
                    <a:pt x="4809473" y="2542784"/>
                  </a:lnTo>
                  <a:lnTo>
                    <a:pt x="4807473" y="2543917"/>
                  </a:lnTo>
                  <a:lnTo>
                    <a:pt x="4805473" y="2545050"/>
                  </a:lnTo>
                  <a:lnTo>
                    <a:pt x="4803473" y="2545806"/>
                  </a:lnTo>
                  <a:lnTo>
                    <a:pt x="4799474" y="2549598"/>
                  </a:lnTo>
                  <a:lnTo>
                    <a:pt x="4796308" y="2551486"/>
                  </a:lnTo>
                  <a:lnTo>
                    <a:pt x="4796308" y="2552619"/>
                  </a:lnTo>
                  <a:lnTo>
                    <a:pt x="4796308" y="2554507"/>
                  </a:lnTo>
                  <a:lnTo>
                    <a:pt x="4797474" y="2555263"/>
                  </a:lnTo>
                  <a:lnTo>
                    <a:pt x="4798308" y="2557151"/>
                  </a:lnTo>
                  <a:lnTo>
                    <a:pt x="4798308" y="2559039"/>
                  </a:lnTo>
                  <a:lnTo>
                    <a:pt x="4800307" y="2563964"/>
                  </a:lnTo>
                  <a:lnTo>
                    <a:pt x="4800307" y="2567741"/>
                  </a:lnTo>
                  <a:lnTo>
                    <a:pt x="4800307" y="2569629"/>
                  </a:lnTo>
                  <a:lnTo>
                    <a:pt x="4799474" y="2570400"/>
                  </a:lnTo>
                  <a:lnTo>
                    <a:pt x="4798308" y="2571533"/>
                  </a:lnTo>
                  <a:lnTo>
                    <a:pt x="4797474" y="2571533"/>
                  </a:lnTo>
                  <a:lnTo>
                    <a:pt x="4796308" y="2572288"/>
                  </a:lnTo>
                  <a:lnTo>
                    <a:pt x="4794308" y="2571533"/>
                  </a:lnTo>
                  <a:lnTo>
                    <a:pt x="4790975" y="2568496"/>
                  </a:lnTo>
                  <a:lnTo>
                    <a:pt x="4790975" y="2567741"/>
                  </a:lnTo>
                  <a:lnTo>
                    <a:pt x="4790975" y="2565852"/>
                  </a:lnTo>
                  <a:lnTo>
                    <a:pt x="4790975" y="2562076"/>
                  </a:lnTo>
                  <a:lnTo>
                    <a:pt x="4790309" y="2560188"/>
                  </a:lnTo>
                  <a:lnTo>
                    <a:pt x="4788975" y="2559039"/>
                  </a:lnTo>
                  <a:lnTo>
                    <a:pt x="4786976" y="2559039"/>
                  </a:lnTo>
                  <a:lnTo>
                    <a:pt x="4786309" y="2559039"/>
                  </a:lnTo>
                  <a:lnTo>
                    <a:pt x="4784309" y="2560943"/>
                  </a:lnTo>
                  <a:lnTo>
                    <a:pt x="4782310" y="2563964"/>
                  </a:lnTo>
                  <a:lnTo>
                    <a:pt x="4780310" y="2565852"/>
                  </a:lnTo>
                  <a:lnTo>
                    <a:pt x="4778977" y="2566608"/>
                  </a:lnTo>
                  <a:lnTo>
                    <a:pt x="4778977" y="2568496"/>
                  </a:lnTo>
                  <a:lnTo>
                    <a:pt x="4778977" y="2570400"/>
                  </a:lnTo>
                  <a:lnTo>
                    <a:pt x="4780310" y="2571533"/>
                  </a:lnTo>
                  <a:lnTo>
                    <a:pt x="4780977" y="2574176"/>
                  </a:lnTo>
                  <a:lnTo>
                    <a:pt x="4782976" y="2577953"/>
                  </a:lnTo>
                  <a:lnTo>
                    <a:pt x="4788309" y="2583633"/>
                  </a:lnTo>
                  <a:lnTo>
                    <a:pt x="4788309" y="2585899"/>
                  </a:lnTo>
                  <a:lnTo>
                    <a:pt x="4788309" y="2586654"/>
                  </a:lnTo>
                  <a:lnTo>
                    <a:pt x="4786976" y="2588543"/>
                  </a:lnTo>
                  <a:lnTo>
                    <a:pt x="4786309" y="2590431"/>
                  </a:lnTo>
                  <a:lnTo>
                    <a:pt x="4782976" y="2591579"/>
                  </a:lnTo>
                  <a:lnTo>
                    <a:pt x="4778310" y="2595356"/>
                  </a:lnTo>
                  <a:lnTo>
                    <a:pt x="4770978" y="2599888"/>
                  </a:lnTo>
                  <a:lnTo>
                    <a:pt x="4768978" y="2601792"/>
                  </a:lnTo>
                  <a:lnTo>
                    <a:pt x="4768978" y="2602925"/>
                  </a:lnTo>
                  <a:lnTo>
                    <a:pt x="4770311" y="2604813"/>
                  </a:lnTo>
                  <a:lnTo>
                    <a:pt x="4772311" y="2605568"/>
                  </a:lnTo>
                  <a:lnTo>
                    <a:pt x="4776311" y="2606701"/>
                  </a:lnTo>
                  <a:lnTo>
                    <a:pt x="4776311" y="2607456"/>
                  </a:lnTo>
                  <a:lnTo>
                    <a:pt x="4776311" y="2608589"/>
                  </a:lnTo>
                  <a:lnTo>
                    <a:pt x="4776311" y="2609345"/>
                  </a:lnTo>
                  <a:lnTo>
                    <a:pt x="4776311" y="2610477"/>
                  </a:lnTo>
                  <a:lnTo>
                    <a:pt x="4774977" y="2611233"/>
                  </a:lnTo>
                  <a:lnTo>
                    <a:pt x="4770978" y="2614270"/>
                  </a:lnTo>
                  <a:lnTo>
                    <a:pt x="4766978" y="2616913"/>
                  </a:lnTo>
                  <a:lnTo>
                    <a:pt x="4764979" y="2619934"/>
                  </a:lnTo>
                  <a:lnTo>
                    <a:pt x="4764312" y="2620690"/>
                  </a:lnTo>
                  <a:lnTo>
                    <a:pt x="4764312" y="2623727"/>
                  </a:lnTo>
                  <a:lnTo>
                    <a:pt x="4764979" y="2627503"/>
                  </a:lnTo>
                  <a:lnTo>
                    <a:pt x="4766312" y="2629391"/>
                  </a:lnTo>
                  <a:lnTo>
                    <a:pt x="4766978" y="2630524"/>
                  </a:lnTo>
                  <a:lnTo>
                    <a:pt x="4768978" y="2630524"/>
                  </a:lnTo>
                  <a:lnTo>
                    <a:pt x="4770311" y="2629391"/>
                  </a:lnTo>
                  <a:lnTo>
                    <a:pt x="4772311" y="2628636"/>
                  </a:lnTo>
                  <a:lnTo>
                    <a:pt x="4772978" y="2625615"/>
                  </a:lnTo>
                  <a:lnTo>
                    <a:pt x="4774977" y="2623727"/>
                  </a:lnTo>
                  <a:lnTo>
                    <a:pt x="4776977" y="2623727"/>
                  </a:lnTo>
                  <a:lnTo>
                    <a:pt x="4778977" y="2623727"/>
                  </a:lnTo>
                  <a:lnTo>
                    <a:pt x="4782976" y="2624482"/>
                  </a:lnTo>
                  <a:lnTo>
                    <a:pt x="4784976" y="2624482"/>
                  </a:lnTo>
                  <a:lnTo>
                    <a:pt x="4786976" y="2624482"/>
                  </a:lnTo>
                  <a:lnTo>
                    <a:pt x="4788975" y="2622594"/>
                  </a:lnTo>
                  <a:lnTo>
                    <a:pt x="4788975" y="2621823"/>
                  </a:lnTo>
                  <a:lnTo>
                    <a:pt x="4790975" y="2619934"/>
                  </a:lnTo>
                  <a:lnTo>
                    <a:pt x="4792975" y="2618046"/>
                  </a:lnTo>
                  <a:lnTo>
                    <a:pt x="4794975" y="2618046"/>
                  </a:lnTo>
                  <a:lnTo>
                    <a:pt x="4797474" y="2616913"/>
                  </a:lnTo>
                  <a:lnTo>
                    <a:pt x="4804307" y="2615025"/>
                  </a:lnTo>
                  <a:lnTo>
                    <a:pt x="4808306" y="2613137"/>
                  </a:lnTo>
                  <a:lnTo>
                    <a:pt x="4811472" y="2612381"/>
                  </a:lnTo>
                  <a:lnTo>
                    <a:pt x="4815472" y="2613137"/>
                  </a:lnTo>
                  <a:lnTo>
                    <a:pt x="4816305" y="2613137"/>
                  </a:lnTo>
                  <a:lnTo>
                    <a:pt x="4817472" y="2614270"/>
                  </a:lnTo>
                  <a:lnTo>
                    <a:pt x="4818305" y="2616158"/>
                  </a:lnTo>
                  <a:lnTo>
                    <a:pt x="4818305" y="2619934"/>
                  </a:lnTo>
                  <a:lnTo>
                    <a:pt x="4817472" y="2621823"/>
                  </a:lnTo>
                  <a:lnTo>
                    <a:pt x="4816305" y="2626748"/>
                  </a:lnTo>
                  <a:lnTo>
                    <a:pt x="4816305" y="2634316"/>
                  </a:lnTo>
                  <a:lnTo>
                    <a:pt x="4816305" y="2638848"/>
                  </a:lnTo>
                  <a:lnTo>
                    <a:pt x="4816305" y="2635072"/>
                  </a:lnTo>
                  <a:lnTo>
                    <a:pt x="4815472" y="2626748"/>
                  </a:lnTo>
                  <a:lnTo>
                    <a:pt x="4816305" y="2621823"/>
                  </a:lnTo>
                  <a:lnTo>
                    <a:pt x="4816305" y="2618801"/>
                  </a:lnTo>
                  <a:lnTo>
                    <a:pt x="4816305" y="2618046"/>
                  </a:lnTo>
                  <a:lnTo>
                    <a:pt x="4815472" y="2616158"/>
                  </a:lnTo>
                  <a:lnTo>
                    <a:pt x="4814305" y="2616158"/>
                  </a:lnTo>
                  <a:lnTo>
                    <a:pt x="4812306" y="2615025"/>
                  </a:lnTo>
                  <a:lnTo>
                    <a:pt x="4808306" y="2615025"/>
                  </a:lnTo>
                  <a:lnTo>
                    <a:pt x="4804307" y="2616158"/>
                  </a:lnTo>
                  <a:lnTo>
                    <a:pt x="4800307" y="2616913"/>
                  </a:lnTo>
                  <a:lnTo>
                    <a:pt x="4796308" y="2618046"/>
                  </a:lnTo>
                  <a:lnTo>
                    <a:pt x="4792975" y="2619934"/>
                  </a:lnTo>
                  <a:lnTo>
                    <a:pt x="4790975" y="2621823"/>
                  </a:lnTo>
                  <a:lnTo>
                    <a:pt x="4788975" y="2623727"/>
                  </a:lnTo>
                  <a:lnTo>
                    <a:pt x="4786976" y="2625615"/>
                  </a:lnTo>
                  <a:lnTo>
                    <a:pt x="4786309" y="2625615"/>
                  </a:lnTo>
                  <a:lnTo>
                    <a:pt x="4782976" y="2625615"/>
                  </a:lnTo>
                  <a:lnTo>
                    <a:pt x="4780977" y="2624482"/>
                  </a:lnTo>
                  <a:lnTo>
                    <a:pt x="4780310" y="2624482"/>
                  </a:lnTo>
                  <a:lnTo>
                    <a:pt x="4778310" y="2624482"/>
                  </a:lnTo>
                  <a:lnTo>
                    <a:pt x="4776311" y="2625615"/>
                  </a:lnTo>
                  <a:lnTo>
                    <a:pt x="4774977" y="2625615"/>
                  </a:lnTo>
                  <a:lnTo>
                    <a:pt x="4772978" y="2628636"/>
                  </a:lnTo>
                  <a:lnTo>
                    <a:pt x="4770978" y="2631279"/>
                  </a:lnTo>
                  <a:lnTo>
                    <a:pt x="4770311" y="2632428"/>
                  </a:lnTo>
                  <a:lnTo>
                    <a:pt x="4766978" y="2632428"/>
                  </a:lnTo>
                  <a:lnTo>
                    <a:pt x="4766312" y="2632428"/>
                  </a:lnTo>
                  <a:lnTo>
                    <a:pt x="4764979" y="2631279"/>
                  </a:lnTo>
                  <a:lnTo>
                    <a:pt x="4764312" y="2627503"/>
                  </a:lnTo>
                  <a:lnTo>
                    <a:pt x="4762979" y="2620690"/>
                  </a:lnTo>
                  <a:lnTo>
                    <a:pt x="4764312" y="2618046"/>
                  </a:lnTo>
                  <a:lnTo>
                    <a:pt x="4766978" y="2614270"/>
                  </a:lnTo>
                  <a:lnTo>
                    <a:pt x="4770311" y="2612381"/>
                  </a:lnTo>
                  <a:lnTo>
                    <a:pt x="4772978" y="2611233"/>
                  </a:lnTo>
                  <a:lnTo>
                    <a:pt x="4774311" y="2610477"/>
                  </a:lnTo>
                  <a:lnTo>
                    <a:pt x="4774977" y="2609345"/>
                  </a:lnTo>
                  <a:lnTo>
                    <a:pt x="4774977" y="2608589"/>
                  </a:lnTo>
                  <a:lnTo>
                    <a:pt x="4772978" y="2607456"/>
                  </a:lnTo>
                  <a:lnTo>
                    <a:pt x="4770311" y="2606701"/>
                  </a:lnTo>
                  <a:lnTo>
                    <a:pt x="4766978" y="2603680"/>
                  </a:lnTo>
                  <a:lnTo>
                    <a:pt x="4766978" y="2602925"/>
                  </a:lnTo>
                  <a:lnTo>
                    <a:pt x="4768312" y="2601792"/>
                  </a:lnTo>
                  <a:lnTo>
                    <a:pt x="4768312" y="2601021"/>
                  </a:lnTo>
                  <a:lnTo>
                    <a:pt x="4778310" y="2593468"/>
                  </a:lnTo>
                  <a:lnTo>
                    <a:pt x="4782310" y="2591579"/>
                  </a:lnTo>
                  <a:lnTo>
                    <a:pt x="4784309" y="2589675"/>
                  </a:lnTo>
                  <a:lnTo>
                    <a:pt x="4784976" y="2588543"/>
                  </a:lnTo>
                  <a:lnTo>
                    <a:pt x="4786309" y="2587787"/>
                  </a:lnTo>
                  <a:lnTo>
                    <a:pt x="4786976" y="2586654"/>
                  </a:lnTo>
                  <a:lnTo>
                    <a:pt x="4786976" y="2584766"/>
                  </a:lnTo>
                  <a:lnTo>
                    <a:pt x="4786976" y="2583633"/>
                  </a:lnTo>
                  <a:lnTo>
                    <a:pt x="4786309" y="2582878"/>
                  </a:lnTo>
                  <a:lnTo>
                    <a:pt x="4782310" y="2577197"/>
                  </a:lnTo>
                  <a:lnTo>
                    <a:pt x="4780310" y="2574176"/>
                  </a:lnTo>
                  <a:lnTo>
                    <a:pt x="4778977" y="2573421"/>
                  </a:lnTo>
                  <a:lnTo>
                    <a:pt x="4778310" y="2572288"/>
                  </a:lnTo>
                  <a:lnTo>
                    <a:pt x="4776977" y="2570400"/>
                  </a:lnTo>
                  <a:lnTo>
                    <a:pt x="4778310" y="2567741"/>
                  </a:lnTo>
                  <a:lnTo>
                    <a:pt x="4778310" y="2565852"/>
                  </a:lnTo>
                  <a:lnTo>
                    <a:pt x="4780310" y="2563964"/>
                  </a:lnTo>
                  <a:lnTo>
                    <a:pt x="4782310" y="2560943"/>
                  </a:lnTo>
                  <a:lnTo>
                    <a:pt x="4782976" y="2559039"/>
                  </a:lnTo>
                  <a:lnTo>
                    <a:pt x="4784309" y="2558284"/>
                  </a:lnTo>
                  <a:lnTo>
                    <a:pt x="4786309" y="2557151"/>
                  </a:lnTo>
                  <a:lnTo>
                    <a:pt x="4788975" y="2558284"/>
                  </a:lnTo>
                  <a:lnTo>
                    <a:pt x="4790309" y="2558284"/>
                  </a:lnTo>
                  <a:lnTo>
                    <a:pt x="4790975" y="2560188"/>
                  </a:lnTo>
                  <a:lnTo>
                    <a:pt x="4792308" y="2562831"/>
                  </a:lnTo>
                  <a:lnTo>
                    <a:pt x="4792308" y="2566608"/>
                  </a:lnTo>
                  <a:lnTo>
                    <a:pt x="4792975" y="2567741"/>
                  </a:lnTo>
                  <a:lnTo>
                    <a:pt x="4794308" y="2568496"/>
                  </a:lnTo>
                  <a:lnTo>
                    <a:pt x="4794975" y="2569629"/>
                  </a:lnTo>
                  <a:lnTo>
                    <a:pt x="4797474" y="2569629"/>
                  </a:lnTo>
                  <a:lnTo>
                    <a:pt x="4798308" y="2567741"/>
                  </a:lnTo>
                  <a:lnTo>
                    <a:pt x="4798308" y="2564719"/>
                  </a:lnTo>
                  <a:lnTo>
                    <a:pt x="4797474" y="2560943"/>
                  </a:lnTo>
                  <a:lnTo>
                    <a:pt x="4797474" y="2558284"/>
                  </a:lnTo>
                  <a:lnTo>
                    <a:pt x="4794975" y="2555263"/>
                  </a:lnTo>
                  <a:lnTo>
                    <a:pt x="4794308" y="2554507"/>
                  </a:lnTo>
                  <a:lnTo>
                    <a:pt x="4794308" y="2550731"/>
                  </a:lnTo>
                  <a:lnTo>
                    <a:pt x="4794975" y="2549598"/>
                  </a:lnTo>
                  <a:lnTo>
                    <a:pt x="4798308" y="2548827"/>
                  </a:lnTo>
                  <a:lnTo>
                    <a:pt x="4803473" y="2545050"/>
                  </a:lnTo>
                  <a:lnTo>
                    <a:pt x="4805473" y="2543917"/>
                  </a:lnTo>
                  <a:lnTo>
                    <a:pt x="4807473" y="2542784"/>
                  </a:lnTo>
                  <a:lnTo>
                    <a:pt x="4808306" y="2542029"/>
                  </a:lnTo>
                  <a:lnTo>
                    <a:pt x="4809473" y="2539008"/>
                  </a:lnTo>
                  <a:lnTo>
                    <a:pt x="4808306" y="2537104"/>
                  </a:lnTo>
                  <a:lnTo>
                    <a:pt x="4807473" y="2534461"/>
                  </a:lnTo>
                  <a:lnTo>
                    <a:pt x="4805473" y="2531439"/>
                  </a:lnTo>
                  <a:lnTo>
                    <a:pt x="4806306" y="2527647"/>
                  </a:lnTo>
                  <a:lnTo>
                    <a:pt x="4808306" y="2525759"/>
                  </a:lnTo>
                  <a:lnTo>
                    <a:pt x="4807473" y="2523115"/>
                  </a:lnTo>
                  <a:lnTo>
                    <a:pt x="4807473" y="2520094"/>
                  </a:lnTo>
                  <a:lnTo>
                    <a:pt x="4807473" y="2518190"/>
                  </a:lnTo>
                  <a:lnTo>
                    <a:pt x="4808306" y="2517435"/>
                  </a:lnTo>
                  <a:lnTo>
                    <a:pt x="4810306" y="2514414"/>
                  </a:lnTo>
                  <a:lnTo>
                    <a:pt x="4811472" y="2512526"/>
                  </a:lnTo>
                  <a:lnTo>
                    <a:pt x="4812306" y="2511770"/>
                  </a:lnTo>
                  <a:lnTo>
                    <a:pt x="4812306" y="2506845"/>
                  </a:lnTo>
                  <a:lnTo>
                    <a:pt x="4811472" y="2504957"/>
                  </a:lnTo>
                  <a:lnTo>
                    <a:pt x="4811472" y="2504202"/>
                  </a:lnTo>
                  <a:lnTo>
                    <a:pt x="4811472" y="2503069"/>
                  </a:lnTo>
                  <a:lnTo>
                    <a:pt x="4812306" y="2501936"/>
                  </a:lnTo>
                  <a:lnTo>
                    <a:pt x="4813472" y="2501180"/>
                  </a:lnTo>
                  <a:lnTo>
                    <a:pt x="4813472" y="2500048"/>
                  </a:lnTo>
                  <a:lnTo>
                    <a:pt x="4814305" y="2499292"/>
                  </a:lnTo>
                  <a:lnTo>
                    <a:pt x="4815472" y="2499292"/>
                  </a:lnTo>
                  <a:lnTo>
                    <a:pt x="4816305" y="2497388"/>
                  </a:lnTo>
                  <a:lnTo>
                    <a:pt x="4816305" y="2496255"/>
                  </a:lnTo>
                  <a:lnTo>
                    <a:pt x="4817472" y="2493612"/>
                  </a:lnTo>
                  <a:lnTo>
                    <a:pt x="4818305" y="2490591"/>
                  </a:lnTo>
                  <a:lnTo>
                    <a:pt x="4818305" y="2488702"/>
                  </a:lnTo>
                  <a:lnTo>
                    <a:pt x="4818305" y="2486043"/>
                  </a:lnTo>
                  <a:lnTo>
                    <a:pt x="4818305" y="2483022"/>
                  </a:lnTo>
                  <a:lnTo>
                    <a:pt x="4818305" y="2481134"/>
                  </a:lnTo>
                  <a:lnTo>
                    <a:pt x="4817472" y="2480378"/>
                  </a:lnTo>
                  <a:lnTo>
                    <a:pt x="4816305" y="2480378"/>
                  </a:lnTo>
                  <a:lnTo>
                    <a:pt x="4814305" y="2479246"/>
                  </a:lnTo>
                  <a:lnTo>
                    <a:pt x="4810306" y="2480378"/>
                  </a:lnTo>
                  <a:lnTo>
                    <a:pt x="4808306" y="2479246"/>
                  </a:lnTo>
                  <a:lnTo>
                    <a:pt x="4806306" y="2479246"/>
                  </a:lnTo>
                  <a:lnTo>
                    <a:pt x="4803473" y="2478490"/>
                  </a:lnTo>
                  <a:lnTo>
                    <a:pt x="4801474" y="2477357"/>
                  </a:lnTo>
                  <a:lnTo>
                    <a:pt x="4799474" y="2476586"/>
                  </a:lnTo>
                  <a:lnTo>
                    <a:pt x="4797474" y="2474698"/>
                  </a:lnTo>
                  <a:lnTo>
                    <a:pt x="4794975" y="2473565"/>
                  </a:lnTo>
                  <a:lnTo>
                    <a:pt x="4794308" y="2473565"/>
                  </a:lnTo>
                  <a:lnTo>
                    <a:pt x="4792308" y="2473565"/>
                  </a:lnTo>
                  <a:lnTo>
                    <a:pt x="4790309" y="2473565"/>
                  </a:lnTo>
                  <a:lnTo>
                    <a:pt x="4788975" y="2473565"/>
                  </a:lnTo>
                  <a:lnTo>
                    <a:pt x="4786976" y="2473565"/>
                  </a:lnTo>
                  <a:lnTo>
                    <a:pt x="4786309" y="2474698"/>
                  </a:lnTo>
                  <a:lnTo>
                    <a:pt x="4784309" y="2474698"/>
                  </a:lnTo>
                  <a:lnTo>
                    <a:pt x="4782310" y="2474698"/>
                  </a:lnTo>
                  <a:lnTo>
                    <a:pt x="4780977" y="2473565"/>
                  </a:lnTo>
                  <a:lnTo>
                    <a:pt x="4778310" y="2471677"/>
                  </a:lnTo>
                  <a:lnTo>
                    <a:pt x="4776977" y="2470922"/>
                  </a:lnTo>
                  <a:lnTo>
                    <a:pt x="4776311" y="2469789"/>
                  </a:lnTo>
                  <a:lnTo>
                    <a:pt x="4774977" y="2469033"/>
                  </a:lnTo>
                  <a:lnTo>
                    <a:pt x="4774977" y="2467145"/>
                  </a:lnTo>
                  <a:lnTo>
                    <a:pt x="4774977" y="2465996"/>
                  </a:lnTo>
                  <a:lnTo>
                    <a:pt x="4774977" y="2463353"/>
                  </a:lnTo>
                  <a:lnTo>
                    <a:pt x="4776977" y="2460332"/>
                  </a:lnTo>
                  <a:lnTo>
                    <a:pt x="4778310" y="2456555"/>
                  </a:lnTo>
                  <a:lnTo>
                    <a:pt x="4780310" y="2453518"/>
                  </a:lnTo>
                  <a:lnTo>
                    <a:pt x="4780977" y="2451630"/>
                  </a:lnTo>
                  <a:lnTo>
                    <a:pt x="4782976" y="2449742"/>
                  </a:lnTo>
                  <a:lnTo>
                    <a:pt x="4784976" y="2448987"/>
                  </a:lnTo>
                  <a:lnTo>
                    <a:pt x="4786976" y="2448987"/>
                  </a:lnTo>
                  <a:lnTo>
                    <a:pt x="4788309" y="2448987"/>
                  </a:lnTo>
                  <a:lnTo>
                    <a:pt x="4788975" y="2449742"/>
                  </a:lnTo>
                  <a:lnTo>
                    <a:pt x="4792308" y="2450875"/>
                  </a:lnTo>
                  <a:lnTo>
                    <a:pt x="4794308" y="2451630"/>
                  </a:lnTo>
                  <a:lnTo>
                    <a:pt x="4796308" y="2452763"/>
                  </a:lnTo>
                  <a:lnTo>
                    <a:pt x="4797474" y="2452763"/>
                  </a:lnTo>
                  <a:lnTo>
                    <a:pt x="4798308" y="2452763"/>
                  </a:lnTo>
                  <a:lnTo>
                    <a:pt x="4799474" y="2453518"/>
                  </a:lnTo>
                  <a:lnTo>
                    <a:pt x="4801474" y="2453518"/>
                  </a:lnTo>
                  <a:lnTo>
                    <a:pt x="4802307" y="2453518"/>
                  </a:lnTo>
                  <a:lnTo>
                    <a:pt x="4803473" y="2453518"/>
                  </a:lnTo>
                  <a:lnTo>
                    <a:pt x="4804307" y="2452763"/>
                  </a:lnTo>
                  <a:lnTo>
                    <a:pt x="4805473" y="2451630"/>
                  </a:lnTo>
                  <a:lnTo>
                    <a:pt x="4805473" y="2448987"/>
                  </a:lnTo>
                  <a:lnTo>
                    <a:pt x="4805473" y="2445194"/>
                  </a:lnTo>
                  <a:lnTo>
                    <a:pt x="4805473" y="2442173"/>
                  </a:lnTo>
                  <a:lnTo>
                    <a:pt x="4805473" y="2440285"/>
                  </a:lnTo>
                  <a:lnTo>
                    <a:pt x="4805473" y="2436509"/>
                  </a:lnTo>
                  <a:lnTo>
                    <a:pt x="4805473" y="2434605"/>
                  </a:lnTo>
                  <a:lnTo>
                    <a:pt x="4804307" y="2432716"/>
                  </a:lnTo>
                  <a:lnTo>
                    <a:pt x="4804307" y="2430073"/>
                  </a:lnTo>
                  <a:lnTo>
                    <a:pt x="4803473" y="2428185"/>
                  </a:lnTo>
                  <a:lnTo>
                    <a:pt x="4800307" y="2424392"/>
                  </a:lnTo>
                  <a:lnTo>
                    <a:pt x="4797474" y="2421371"/>
                  </a:lnTo>
                  <a:lnTo>
                    <a:pt x="4796308" y="2419483"/>
                  </a:lnTo>
                  <a:lnTo>
                    <a:pt x="4796308" y="2418350"/>
                  </a:lnTo>
                  <a:lnTo>
                    <a:pt x="4796308" y="2417595"/>
                  </a:lnTo>
                  <a:lnTo>
                    <a:pt x="4796308" y="2414574"/>
                  </a:lnTo>
                  <a:lnTo>
                    <a:pt x="4797474" y="2412670"/>
                  </a:lnTo>
                  <a:lnTo>
                    <a:pt x="4799474" y="2411914"/>
                  </a:lnTo>
                  <a:lnTo>
                    <a:pt x="4801474" y="2411914"/>
                  </a:lnTo>
                  <a:lnTo>
                    <a:pt x="4803473" y="2410781"/>
                  </a:lnTo>
                  <a:lnTo>
                    <a:pt x="4805473" y="2410781"/>
                  </a:lnTo>
                  <a:lnTo>
                    <a:pt x="4806306" y="2410781"/>
                  </a:lnTo>
                  <a:lnTo>
                    <a:pt x="4808306" y="2410026"/>
                  </a:lnTo>
                  <a:lnTo>
                    <a:pt x="4809473" y="2408893"/>
                  </a:lnTo>
                  <a:lnTo>
                    <a:pt x="4811472" y="2408138"/>
                  </a:lnTo>
                  <a:lnTo>
                    <a:pt x="4812306" y="2407005"/>
                  </a:lnTo>
                  <a:lnTo>
                    <a:pt x="4812306" y="2405117"/>
                  </a:lnTo>
                  <a:lnTo>
                    <a:pt x="4811472" y="2403213"/>
                  </a:lnTo>
                  <a:lnTo>
                    <a:pt x="4808306" y="2400569"/>
                  </a:lnTo>
                  <a:lnTo>
                    <a:pt x="4807473" y="2399436"/>
                  </a:lnTo>
                  <a:lnTo>
                    <a:pt x="4804307" y="2397548"/>
                  </a:lnTo>
                  <a:lnTo>
                    <a:pt x="4802307" y="2393756"/>
                  </a:lnTo>
                  <a:lnTo>
                    <a:pt x="4802307" y="2391868"/>
                  </a:lnTo>
                  <a:lnTo>
                    <a:pt x="4803473" y="2391112"/>
                  </a:lnTo>
                  <a:lnTo>
                    <a:pt x="4806306" y="2388091"/>
                  </a:lnTo>
                  <a:lnTo>
                    <a:pt x="4814305" y="2388091"/>
                  </a:lnTo>
                  <a:lnTo>
                    <a:pt x="4821471" y="2387336"/>
                  </a:lnTo>
                  <a:lnTo>
                    <a:pt x="4823471" y="2388091"/>
                  </a:lnTo>
                  <a:lnTo>
                    <a:pt x="4825470" y="2389224"/>
                  </a:lnTo>
                  <a:lnTo>
                    <a:pt x="4827470" y="2389979"/>
                  </a:lnTo>
                  <a:lnTo>
                    <a:pt x="4828303" y="2389224"/>
                  </a:lnTo>
                  <a:lnTo>
                    <a:pt x="4829470" y="2388091"/>
                  </a:lnTo>
                  <a:lnTo>
                    <a:pt x="4828303" y="2385448"/>
                  </a:lnTo>
                  <a:lnTo>
                    <a:pt x="4827470" y="2383559"/>
                  </a:lnTo>
                  <a:lnTo>
                    <a:pt x="4825470" y="2382411"/>
                  </a:lnTo>
                  <a:lnTo>
                    <a:pt x="4821471" y="2382411"/>
                  </a:lnTo>
                  <a:lnTo>
                    <a:pt x="4816305" y="2382411"/>
                  </a:lnTo>
                  <a:lnTo>
                    <a:pt x="4810306" y="2381656"/>
                  </a:lnTo>
                  <a:lnTo>
                    <a:pt x="4808306" y="2380523"/>
                  </a:lnTo>
                  <a:lnTo>
                    <a:pt x="4807473" y="2376746"/>
                  </a:lnTo>
                  <a:lnTo>
                    <a:pt x="4808306" y="2373725"/>
                  </a:lnTo>
                  <a:lnTo>
                    <a:pt x="4811472" y="2369177"/>
                  </a:lnTo>
                  <a:lnTo>
                    <a:pt x="4815472" y="2366156"/>
                  </a:lnTo>
                  <a:lnTo>
                    <a:pt x="4817472" y="2363513"/>
                  </a:lnTo>
                  <a:lnTo>
                    <a:pt x="4817472" y="2361609"/>
                  </a:lnTo>
                  <a:lnTo>
                    <a:pt x="4818305" y="2357832"/>
                  </a:lnTo>
                  <a:lnTo>
                    <a:pt x="4819471" y="2355944"/>
                  </a:lnTo>
                  <a:lnTo>
                    <a:pt x="4822304" y="2351019"/>
                  </a:lnTo>
                  <a:lnTo>
                    <a:pt x="4822304" y="2349131"/>
                  </a:lnTo>
                  <a:lnTo>
                    <a:pt x="4821471" y="2345354"/>
                  </a:lnTo>
                  <a:lnTo>
                    <a:pt x="4819471" y="2341562"/>
                  </a:lnTo>
                  <a:lnTo>
                    <a:pt x="4817472" y="2337786"/>
                  </a:lnTo>
                  <a:lnTo>
                    <a:pt x="4818305" y="2334764"/>
                  </a:lnTo>
                  <a:lnTo>
                    <a:pt x="4819471" y="2332876"/>
                  </a:lnTo>
                  <a:lnTo>
                    <a:pt x="4821471" y="2330972"/>
                  </a:lnTo>
                  <a:lnTo>
                    <a:pt x="4824304" y="2330217"/>
                  </a:lnTo>
                  <a:lnTo>
                    <a:pt x="4825470" y="2328329"/>
                  </a:lnTo>
                  <a:lnTo>
                    <a:pt x="4829470" y="2326441"/>
                  </a:lnTo>
                  <a:lnTo>
                    <a:pt x="4831470" y="2321531"/>
                  </a:lnTo>
                  <a:lnTo>
                    <a:pt x="4837469" y="2319627"/>
                  </a:lnTo>
                  <a:lnTo>
                    <a:pt x="4839469" y="2319627"/>
                  </a:lnTo>
                  <a:lnTo>
                    <a:pt x="4842635" y="2320760"/>
                  </a:lnTo>
                  <a:lnTo>
                    <a:pt x="4844634" y="2320760"/>
                  </a:lnTo>
                  <a:lnTo>
                    <a:pt x="4846634" y="2320760"/>
                  </a:lnTo>
                  <a:lnTo>
                    <a:pt x="4847467" y="2319627"/>
                  </a:lnTo>
                  <a:lnTo>
                    <a:pt x="4846634" y="2315095"/>
                  </a:lnTo>
                  <a:lnTo>
                    <a:pt x="4846634" y="2312074"/>
                  </a:lnTo>
                  <a:lnTo>
                    <a:pt x="4846634" y="2311319"/>
                  </a:lnTo>
                  <a:lnTo>
                    <a:pt x="4848634" y="2308282"/>
                  </a:lnTo>
                  <a:lnTo>
                    <a:pt x="4850634" y="2308282"/>
                  </a:lnTo>
                  <a:lnTo>
                    <a:pt x="4854633" y="2308282"/>
                  </a:lnTo>
                  <a:lnTo>
                    <a:pt x="4873797" y="2293916"/>
                  </a:lnTo>
                  <a:lnTo>
                    <a:pt x="4871797" y="2287480"/>
                  </a:lnTo>
                  <a:lnTo>
                    <a:pt x="4869798" y="2282571"/>
                  </a:lnTo>
                  <a:lnTo>
                    <a:pt x="4866631" y="2275002"/>
                  </a:lnTo>
                  <a:lnTo>
                    <a:pt x="4864632" y="2267433"/>
                  </a:lnTo>
                  <a:lnTo>
                    <a:pt x="4865465" y="2264790"/>
                  </a:lnTo>
                  <a:lnTo>
                    <a:pt x="4868631" y="2261769"/>
                  </a:lnTo>
                  <a:lnTo>
                    <a:pt x="4875797" y="2257221"/>
                  </a:lnTo>
                  <a:lnTo>
                    <a:pt x="4879963" y="2254200"/>
                  </a:lnTo>
                  <a:lnTo>
                    <a:pt x="4882629" y="2248520"/>
                  </a:lnTo>
                  <a:lnTo>
                    <a:pt x="4882629" y="2247387"/>
                  </a:lnTo>
                  <a:lnTo>
                    <a:pt x="4882629" y="2242855"/>
                  </a:lnTo>
                  <a:lnTo>
                    <a:pt x="4881963" y="2239834"/>
                  </a:lnTo>
                  <a:lnTo>
                    <a:pt x="4878630" y="2237174"/>
                  </a:lnTo>
                  <a:lnTo>
                    <a:pt x="4876630" y="2236042"/>
                  </a:lnTo>
                  <a:lnTo>
                    <a:pt x="4872631" y="2236042"/>
                  </a:lnTo>
                  <a:lnTo>
                    <a:pt x="4867798" y="2237174"/>
                  </a:lnTo>
                  <a:lnTo>
                    <a:pt x="4862632" y="2237174"/>
                  </a:lnTo>
                  <a:lnTo>
                    <a:pt x="4860632" y="2236042"/>
                  </a:lnTo>
                  <a:lnTo>
                    <a:pt x="4857466" y="2233398"/>
                  </a:lnTo>
                  <a:lnTo>
                    <a:pt x="4856633" y="2229622"/>
                  </a:lnTo>
                  <a:lnTo>
                    <a:pt x="4856633" y="2226585"/>
                  </a:lnTo>
                  <a:lnTo>
                    <a:pt x="4858633" y="2225829"/>
                  </a:lnTo>
                  <a:lnTo>
                    <a:pt x="4859466" y="2222053"/>
                  </a:lnTo>
                  <a:lnTo>
                    <a:pt x="4860632" y="2219032"/>
                  </a:lnTo>
                  <a:lnTo>
                    <a:pt x="4863465" y="2216372"/>
                  </a:lnTo>
                  <a:lnTo>
                    <a:pt x="4863465" y="2213351"/>
                  </a:lnTo>
                  <a:lnTo>
                    <a:pt x="4860632" y="2209575"/>
                  </a:lnTo>
                  <a:lnTo>
                    <a:pt x="4858633" y="2208442"/>
                  </a:lnTo>
                  <a:lnTo>
                    <a:pt x="4852633" y="2210330"/>
                  </a:lnTo>
                  <a:lnTo>
                    <a:pt x="4850634" y="2210330"/>
                  </a:lnTo>
                  <a:lnTo>
                    <a:pt x="4848634" y="2208442"/>
                  </a:lnTo>
                  <a:lnTo>
                    <a:pt x="4849467" y="2202761"/>
                  </a:lnTo>
                </a:path>
                <a:path w="5253355" h="2687320">
                  <a:moveTo>
                    <a:pt x="5061938" y="2602925"/>
                  </a:moveTo>
                  <a:lnTo>
                    <a:pt x="5059938" y="2603680"/>
                  </a:lnTo>
                  <a:lnTo>
                    <a:pt x="5055939" y="2606701"/>
                  </a:lnTo>
                  <a:lnTo>
                    <a:pt x="5054772" y="2608589"/>
                  </a:lnTo>
                  <a:lnTo>
                    <a:pt x="5054772" y="2610478"/>
                  </a:lnTo>
                  <a:lnTo>
                    <a:pt x="5054772" y="2611233"/>
                  </a:lnTo>
                  <a:lnTo>
                    <a:pt x="5058772" y="2610478"/>
                  </a:lnTo>
                  <a:lnTo>
                    <a:pt x="5060771" y="2610478"/>
                  </a:lnTo>
                  <a:lnTo>
                    <a:pt x="5062771" y="2609345"/>
                  </a:lnTo>
                  <a:lnTo>
                    <a:pt x="5065937" y="2610478"/>
                  </a:lnTo>
                  <a:lnTo>
                    <a:pt x="5067937" y="2610478"/>
                  </a:lnTo>
                  <a:lnTo>
                    <a:pt x="5069937" y="2611233"/>
                  </a:lnTo>
                  <a:lnTo>
                    <a:pt x="5070770" y="2612381"/>
                  </a:lnTo>
                  <a:lnTo>
                    <a:pt x="5070770" y="2613137"/>
                  </a:lnTo>
                  <a:lnTo>
                    <a:pt x="5070770" y="2614270"/>
                  </a:lnTo>
                  <a:lnTo>
                    <a:pt x="5067937" y="2616158"/>
                  </a:lnTo>
                  <a:lnTo>
                    <a:pt x="5066771" y="2616913"/>
                  </a:lnTo>
                  <a:lnTo>
                    <a:pt x="5064771" y="2618046"/>
                  </a:lnTo>
                  <a:lnTo>
                    <a:pt x="5062771" y="2618046"/>
                  </a:lnTo>
                  <a:lnTo>
                    <a:pt x="5059938" y="2619934"/>
                  </a:lnTo>
                  <a:lnTo>
                    <a:pt x="5056772" y="2620690"/>
                  </a:lnTo>
                  <a:lnTo>
                    <a:pt x="5055939" y="2621823"/>
                  </a:lnTo>
                  <a:lnTo>
                    <a:pt x="5052773" y="2622594"/>
                  </a:lnTo>
                  <a:lnTo>
                    <a:pt x="5050773" y="2624482"/>
                  </a:lnTo>
                  <a:lnTo>
                    <a:pt x="5050773" y="2625615"/>
                  </a:lnTo>
                  <a:lnTo>
                    <a:pt x="5051939" y="2625615"/>
                  </a:lnTo>
                  <a:lnTo>
                    <a:pt x="5052773" y="2625615"/>
                  </a:lnTo>
                  <a:lnTo>
                    <a:pt x="5052773" y="2624482"/>
                  </a:lnTo>
                  <a:lnTo>
                    <a:pt x="5054772" y="2624482"/>
                  </a:lnTo>
                  <a:lnTo>
                    <a:pt x="5055939" y="2623727"/>
                  </a:lnTo>
                  <a:lnTo>
                    <a:pt x="5057939" y="2623727"/>
                  </a:lnTo>
                  <a:lnTo>
                    <a:pt x="5058772" y="2624482"/>
                  </a:lnTo>
                  <a:lnTo>
                    <a:pt x="5059938" y="2625615"/>
                  </a:lnTo>
                  <a:lnTo>
                    <a:pt x="5060771" y="2626748"/>
                  </a:lnTo>
                  <a:lnTo>
                    <a:pt x="5061938" y="2626748"/>
                  </a:lnTo>
                  <a:lnTo>
                    <a:pt x="5062771" y="2626748"/>
                  </a:lnTo>
                  <a:lnTo>
                    <a:pt x="5063938" y="2625615"/>
                  </a:lnTo>
                  <a:lnTo>
                    <a:pt x="5064771" y="2624482"/>
                  </a:lnTo>
                  <a:lnTo>
                    <a:pt x="5066771" y="2624482"/>
                  </a:lnTo>
                  <a:lnTo>
                    <a:pt x="5068770" y="2624482"/>
                  </a:lnTo>
                  <a:lnTo>
                    <a:pt x="5069937" y="2625615"/>
                  </a:lnTo>
                  <a:lnTo>
                    <a:pt x="5071937" y="2627503"/>
                  </a:lnTo>
                  <a:lnTo>
                    <a:pt x="5073936" y="2630524"/>
                  </a:lnTo>
                  <a:lnTo>
                    <a:pt x="5075103" y="2634316"/>
                  </a:lnTo>
                  <a:lnTo>
                    <a:pt x="5075103" y="2635072"/>
                  </a:lnTo>
                  <a:lnTo>
                    <a:pt x="5073936" y="2636960"/>
                  </a:lnTo>
                  <a:lnTo>
                    <a:pt x="5073103" y="2636960"/>
                  </a:lnTo>
                  <a:lnTo>
                    <a:pt x="5071937" y="2638093"/>
                  </a:lnTo>
                  <a:lnTo>
                    <a:pt x="5068770" y="2636960"/>
                  </a:lnTo>
                  <a:lnTo>
                    <a:pt x="5066771" y="2636205"/>
                  </a:lnTo>
                  <a:lnTo>
                    <a:pt x="5063938" y="2636205"/>
                  </a:lnTo>
                  <a:lnTo>
                    <a:pt x="5062771" y="2635072"/>
                  </a:lnTo>
                  <a:lnTo>
                    <a:pt x="5060771" y="2635072"/>
                  </a:lnTo>
                  <a:lnTo>
                    <a:pt x="5059938" y="2635072"/>
                  </a:lnTo>
                  <a:lnTo>
                    <a:pt x="5058772" y="2634316"/>
                  </a:lnTo>
                  <a:lnTo>
                    <a:pt x="5058772" y="2635072"/>
                  </a:lnTo>
                  <a:lnTo>
                    <a:pt x="5058772" y="2636205"/>
                  </a:lnTo>
                  <a:lnTo>
                    <a:pt x="5059938" y="2636960"/>
                  </a:lnTo>
                  <a:lnTo>
                    <a:pt x="5059938" y="2638093"/>
                  </a:lnTo>
                  <a:lnTo>
                    <a:pt x="5061938" y="2639981"/>
                  </a:lnTo>
                  <a:lnTo>
                    <a:pt x="5061938" y="2641869"/>
                  </a:lnTo>
                  <a:lnTo>
                    <a:pt x="5061938" y="2643773"/>
                  </a:lnTo>
                  <a:lnTo>
                    <a:pt x="5061938" y="2644529"/>
                  </a:lnTo>
                  <a:lnTo>
                    <a:pt x="5061938" y="2645662"/>
                  </a:lnTo>
                  <a:lnTo>
                    <a:pt x="5059938" y="2647550"/>
                  </a:lnTo>
                  <a:lnTo>
                    <a:pt x="5057939" y="2647550"/>
                  </a:lnTo>
                  <a:lnTo>
                    <a:pt x="5056772" y="2648305"/>
                  </a:lnTo>
                  <a:lnTo>
                    <a:pt x="5055939" y="2647550"/>
                  </a:lnTo>
                  <a:lnTo>
                    <a:pt x="5053939" y="2647550"/>
                  </a:lnTo>
                  <a:lnTo>
                    <a:pt x="5051939" y="2646417"/>
                  </a:lnTo>
                  <a:lnTo>
                    <a:pt x="5050773" y="2645662"/>
                  </a:lnTo>
                  <a:lnTo>
                    <a:pt x="5049940" y="2645662"/>
                  </a:lnTo>
                  <a:lnTo>
                    <a:pt x="5048773" y="2647550"/>
                  </a:lnTo>
                  <a:lnTo>
                    <a:pt x="5049940" y="2649438"/>
                  </a:lnTo>
                  <a:lnTo>
                    <a:pt x="5050773" y="2651326"/>
                  </a:lnTo>
                  <a:lnTo>
                    <a:pt x="5054772" y="2655118"/>
                  </a:lnTo>
                  <a:lnTo>
                    <a:pt x="5055939" y="2655874"/>
                  </a:lnTo>
                  <a:lnTo>
                    <a:pt x="5057939" y="2657762"/>
                  </a:lnTo>
                  <a:lnTo>
                    <a:pt x="5057939" y="2659652"/>
                  </a:lnTo>
                  <a:lnTo>
                    <a:pt x="5056772" y="2661543"/>
                  </a:lnTo>
                  <a:lnTo>
                    <a:pt x="5054772" y="2662678"/>
                  </a:lnTo>
                  <a:lnTo>
                    <a:pt x="5052773" y="2662678"/>
                  </a:lnTo>
                  <a:lnTo>
                    <a:pt x="5051939" y="2663434"/>
                  </a:lnTo>
                  <a:lnTo>
                    <a:pt x="5050773" y="2664569"/>
                  </a:lnTo>
                  <a:lnTo>
                    <a:pt x="5050773" y="2670243"/>
                  </a:lnTo>
                  <a:lnTo>
                    <a:pt x="5050773" y="2671378"/>
                  </a:lnTo>
                  <a:lnTo>
                    <a:pt x="5048773" y="2672135"/>
                  </a:lnTo>
                  <a:lnTo>
                    <a:pt x="5047940" y="2672135"/>
                  </a:lnTo>
                  <a:lnTo>
                    <a:pt x="5045940" y="2672135"/>
                  </a:lnTo>
                  <a:lnTo>
                    <a:pt x="5044774" y="2672135"/>
                  </a:lnTo>
                  <a:lnTo>
                    <a:pt x="5043940" y="2672135"/>
                  </a:lnTo>
                  <a:lnTo>
                    <a:pt x="5042774" y="2673269"/>
                  </a:lnTo>
                  <a:lnTo>
                    <a:pt x="5043940" y="2673269"/>
                  </a:lnTo>
                  <a:lnTo>
                    <a:pt x="5043940" y="2674024"/>
                  </a:lnTo>
                  <a:lnTo>
                    <a:pt x="5045940" y="2675159"/>
                  </a:lnTo>
                  <a:lnTo>
                    <a:pt x="5048773" y="2675159"/>
                  </a:lnTo>
                  <a:lnTo>
                    <a:pt x="5050773" y="2675916"/>
                  </a:lnTo>
                  <a:lnTo>
                    <a:pt x="5051939" y="2675916"/>
                  </a:lnTo>
                  <a:lnTo>
                    <a:pt x="5052773" y="2677050"/>
                  </a:lnTo>
                  <a:lnTo>
                    <a:pt x="5052773" y="2678942"/>
                  </a:lnTo>
                  <a:lnTo>
                    <a:pt x="5051939" y="2680833"/>
                  </a:lnTo>
                  <a:lnTo>
                    <a:pt x="5051939" y="2683481"/>
                  </a:lnTo>
                  <a:lnTo>
                    <a:pt x="5051939" y="2687262"/>
                  </a:lnTo>
                  <a:lnTo>
                    <a:pt x="5050773" y="2684614"/>
                  </a:lnTo>
                  <a:lnTo>
                    <a:pt x="5050773" y="2682724"/>
                  </a:lnTo>
                  <a:lnTo>
                    <a:pt x="5050773" y="2677807"/>
                  </a:lnTo>
                  <a:lnTo>
                    <a:pt x="5048773" y="2677807"/>
                  </a:lnTo>
                  <a:lnTo>
                    <a:pt x="5045940" y="2675916"/>
                  </a:lnTo>
                  <a:lnTo>
                    <a:pt x="5042774" y="2675159"/>
                  </a:lnTo>
                  <a:lnTo>
                    <a:pt x="5040774" y="2673269"/>
                  </a:lnTo>
                  <a:lnTo>
                    <a:pt x="5039941" y="2672135"/>
                  </a:lnTo>
                  <a:lnTo>
                    <a:pt x="5039941" y="2671378"/>
                  </a:lnTo>
                  <a:lnTo>
                    <a:pt x="5042774" y="2669486"/>
                  </a:lnTo>
                  <a:lnTo>
                    <a:pt x="5044774" y="2670243"/>
                  </a:lnTo>
                  <a:lnTo>
                    <a:pt x="5047940" y="2670243"/>
                  </a:lnTo>
                  <a:lnTo>
                    <a:pt x="5049940" y="2669486"/>
                  </a:lnTo>
                  <a:lnTo>
                    <a:pt x="5049940" y="2666460"/>
                  </a:lnTo>
                  <a:lnTo>
                    <a:pt x="5048773" y="2663434"/>
                  </a:lnTo>
                  <a:lnTo>
                    <a:pt x="5049940" y="2662678"/>
                  </a:lnTo>
                  <a:lnTo>
                    <a:pt x="5050773" y="2662678"/>
                  </a:lnTo>
                  <a:lnTo>
                    <a:pt x="5051939" y="2661543"/>
                  </a:lnTo>
                  <a:lnTo>
                    <a:pt x="5052773" y="2661543"/>
                  </a:lnTo>
                  <a:lnTo>
                    <a:pt x="5054772" y="2661543"/>
                  </a:lnTo>
                  <a:lnTo>
                    <a:pt x="5054772" y="2660788"/>
                  </a:lnTo>
                  <a:lnTo>
                    <a:pt x="5055939" y="2660788"/>
                  </a:lnTo>
                  <a:lnTo>
                    <a:pt x="5055939" y="2659652"/>
                  </a:lnTo>
                  <a:lnTo>
                    <a:pt x="5055939" y="2657762"/>
                  </a:lnTo>
                  <a:lnTo>
                    <a:pt x="5050773" y="2653985"/>
                  </a:lnTo>
                  <a:lnTo>
                    <a:pt x="5048773" y="2650193"/>
                  </a:lnTo>
                  <a:lnTo>
                    <a:pt x="5047940" y="2648305"/>
                  </a:lnTo>
                  <a:lnTo>
                    <a:pt x="5047940" y="2646417"/>
                  </a:lnTo>
                  <a:lnTo>
                    <a:pt x="5047940" y="2644529"/>
                  </a:lnTo>
                  <a:lnTo>
                    <a:pt x="5049940" y="2644529"/>
                  </a:lnTo>
                  <a:lnTo>
                    <a:pt x="5051939" y="2644529"/>
                  </a:lnTo>
                  <a:lnTo>
                    <a:pt x="5054772" y="2645662"/>
                  </a:lnTo>
                  <a:lnTo>
                    <a:pt x="5055939" y="2646417"/>
                  </a:lnTo>
                  <a:lnTo>
                    <a:pt x="5057939" y="2646417"/>
                  </a:lnTo>
                  <a:lnTo>
                    <a:pt x="5059938" y="2646417"/>
                  </a:lnTo>
                  <a:lnTo>
                    <a:pt x="5060771" y="2644529"/>
                  </a:lnTo>
                  <a:lnTo>
                    <a:pt x="5060771" y="2642640"/>
                  </a:lnTo>
                  <a:lnTo>
                    <a:pt x="5059938" y="2639981"/>
                  </a:lnTo>
                  <a:lnTo>
                    <a:pt x="5058772" y="2638093"/>
                  </a:lnTo>
                  <a:lnTo>
                    <a:pt x="5057939" y="2636205"/>
                  </a:lnTo>
                  <a:lnTo>
                    <a:pt x="5056772" y="2635072"/>
                  </a:lnTo>
                  <a:lnTo>
                    <a:pt x="5056772" y="2634316"/>
                  </a:lnTo>
                  <a:lnTo>
                    <a:pt x="5056772" y="2633183"/>
                  </a:lnTo>
                  <a:lnTo>
                    <a:pt x="5057939" y="2632428"/>
                  </a:lnTo>
                  <a:lnTo>
                    <a:pt x="5058772" y="2632428"/>
                  </a:lnTo>
                  <a:lnTo>
                    <a:pt x="5060771" y="2633183"/>
                  </a:lnTo>
                  <a:lnTo>
                    <a:pt x="5062771" y="2633183"/>
                  </a:lnTo>
                  <a:lnTo>
                    <a:pt x="5065937" y="2635072"/>
                  </a:lnTo>
                  <a:lnTo>
                    <a:pt x="5066771" y="2635072"/>
                  </a:lnTo>
                  <a:lnTo>
                    <a:pt x="5068770" y="2636205"/>
                  </a:lnTo>
                  <a:lnTo>
                    <a:pt x="5070770" y="2636205"/>
                  </a:lnTo>
                  <a:lnTo>
                    <a:pt x="5071937" y="2636205"/>
                  </a:lnTo>
                  <a:lnTo>
                    <a:pt x="5073103" y="2636205"/>
                  </a:lnTo>
                  <a:lnTo>
                    <a:pt x="5073936" y="2635072"/>
                  </a:lnTo>
                  <a:lnTo>
                    <a:pt x="5073936" y="2634316"/>
                  </a:lnTo>
                  <a:lnTo>
                    <a:pt x="5073103" y="2630524"/>
                  </a:lnTo>
                  <a:lnTo>
                    <a:pt x="5070770" y="2627503"/>
                  </a:lnTo>
                  <a:lnTo>
                    <a:pt x="5068770" y="2626748"/>
                  </a:lnTo>
                  <a:lnTo>
                    <a:pt x="5067937" y="2625615"/>
                  </a:lnTo>
                  <a:lnTo>
                    <a:pt x="5066771" y="2625615"/>
                  </a:lnTo>
                  <a:lnTo>
                    <a:pt x="5064771" y="2625615"/>
                  </a:lnTo>
                  <a:lnTo>
                    <a:pt x="5063938" y="2627503"/>
                  </a:lnTo>
                  <a:lnTo>
                    <a:pt x="5063938" y="2628636"/>
                  </a:lnTo>
                  <a:lnTo>
                    <a:pt x="5062771" y="2629391"/>
                  </a:lnTo>
                  <a:lnTo>
                    <a:pt x="5061938" y="2629391"/>
                  </a:lnTo>
                  <a:lnTo>
                    <a:pt x="5060771" y="2628636"/>
                  </a:lnTo>
                  <a:lnTo>
                    <a:pt x="5058772" y="2626748"/>
                  </a:lnTo>
                  <a:lnTo>
                    <a:pt x="5057939" y="2625615"/>
                  </a:lnTo>
                  <a:lnTo>
                    <a:pt x="5055939" y="2625615"/>
                  </a:lnTo>
                  <a:lnTo>
                    <a:pt x="5054772" y="2626748"/>
                  </a:lnTo>
                  <a:lnTo>
                    <a:pt x="5053939" y="2626748"/>
                  </a:lnTo>
                  <a:lnTo>
                    <a:pt x="5051939" y="2628636"/>
                  </a:lnTo>
                  <a:lnTo>
                    <a:pt x="5050773" y="2628636"/>
                  </a:lnTo>
                  <a:lnTo>
                    <a:pt x="5049940" y="2628636"/>
                  </a:lnTo>
                  <a:lnTo>
                    <a:pt x="5048773" y="2627503"/>
                  </a:lnTo>
                  <a:lnTo>
                    <a:pt x="5048773" y="2625615"/>
                  </a:lnTo>
                  <a:lnTo>
                    <a:pt x="5049940" y="2624482"/>
                  </a:lnTo>
                  <a:lnTo>
                    <a:pt x="5050773" y="2622594"/>
                  </a:lnTo>
                  <a:lnTo>
                    <a:pt x="5052773" y="2621823"/>
                  </a:lnTo>
                  <a:lnTo>
                    <a:pt x="5055939" y="2620690"/>
                  </a:lnTo>
                  <a:lnTo>
                    <a:pt x="5059938" y="2618046"/>
                  </a:lnTo>
                  <a:lnTo>
                    <a:pt x="5061938" y="2616913"/>
                  </a:lnTo>
                  <a:lnTo>
                    <a:pt x="5063938" y="2616158"/>
                  </a:lnTo>
                  <a:lnTo>
                    <a:pt x="5065937" y="2615025"/>
                  </a:lnTo>
                  <a:lnTo>
                    <a:pt x="5067937" y="2614270"/>
                  </a:lnTo>
                  <a:lnTo>
                    <a:pt x="5068770" y="2613137"/>
                  </a:lnTo>
                  <a:lnTo>
                    <a:pt x="5068770" y="2612381"/>
                  </a:lnTo>
                  <a:lnTo>
                    <a:pt x="5067937" y="2611233"/>
                  </a:lnTo>
                  <a:lnTo>
                    <a:pt x="5066771" y="2611233"/>
                  </a:lnTo>
                  <a:lnTo>
                    <a:pt x="5061938" y="2611233"/>
                  </a:lnTo>
                  <a:lnTo>
                    <a:pt x="5059938" y="2611233"/>
                  </a:lnTo>
                  <a:lnTo>
                    <a:pt x="5055939" y="2613137"/>
                  </a:lnTo>
                  <a:lnTo>
                    <a:pt x="5052773" y="2613137"/>
                  </a:lnTo>
                  <a:lnTo>
                    <a:pt x="5051939" y="2613137"/>
                  </a:lnTo>
                  <a:lnTo>
                    <a:pt x="5051939" y="2610478"/>
                  </a:lnTo>
                  <a:lnTo>
                    <a:pt x="5052773" y="2607456"/>
                  </a:lnTo>
                  <a:lnTo>
                    <a:pt x="5054772" y="2605568"/>
                  </a:lnTo>
                  <a:lnTo>
                    <a:pt x="5056772" y="2604813"/>
                  </a:lnTo>
                  <a:lnTo>
                    <a:pt x="5058772" y="2603680"/>
                  </a:lnTo>
                  <a:lnTo>
                    <a:pt x="5059938" y="2602925"/>
                  </a:lnTo>
                  <a:lnTo>
                    <a:pt x="5059938" y="2601792"/>
                  </a:lnTo>
                  <a:lnTo>
                    <a:pt x="5059938" y="2601021"/>
                  </a:lnTo>
                  <a:lnTo>
                    <a:pt x="5058772" y="2601021"/>
                  </a:lnTo>
                  <a:lnTo>
                    <a:pt x="5051939" y="2599888"/>
                  </a:lnTo>
                  <a:lnTo>
                    <a:pt x="5049940" y="2601021"/>
                  </a:lnTo>
                  <a:lnTo>
                    <a:pt x="5047940" y="2602925"/>
                  </a:lnTo>
                  <a:lnTo>
                    <a:pt x="5044774" y="2604813"/>
                  </a:lnTo>
                  <a:lnTo>
                    <a:pt x="5043940" y="2604813"/>
                  </a:lnTo>
                  <a:lnTo>
                    <a:pt x="5042774" y="2604813"/>
                  </a:lnTo>
                  <a:lnTo>
                    <a:pt x="5040774" y="2603680"/>
                  </a:lnTo>
                  <a:lnTo>
                    <a:pt x="5039941" y="2602925"/>
                  </a:lnTo>
                  <a:lnTo>
                    <a:pt x="5039941" y="2601021"/>
                  </a:lnTo>
                  <a:lnTo>
                    <a:pt x="5058772" y="2585899"/>
                  </a:lnTo>
                  <a:lnTo>
                    <a:pt x="5059938" y="2584766"/>
                  </a:lnTo>
                  <a:lnTo>
                    <a:pt x="5059938" y="2583633"/>
                  </a:lnTo>
                  <a:lnTo>
                    <a:pt x="5059938" y="2581745"/>
                  </a:lnTo>
                  <a:lnTo>
                    <a:pt x="5058772" y="2579841"/>
                  </a:lnTo>
                  <a:lnTo>
                    <a:pt x="5055939" y="2577197"/>
                  </a:lnTo>
                  <a:lnTo>
                    <a:pt x="5054772" y="2576065"/>
                  </a:lnTo>
                  <a:lnTo>
                    <a:pt x="5053939" y="2575309"/>
                  </a:lnTo>
                  <a:lnTo>
                    <a:pt x="5053939" y="2573421"/>
                  </a:lnTo>
                  <a:lnTo>
                    <a:pt x="5053939" y="2571533"/>
                  </a:lnTo>
                  <a:lnTo>
                    <a:pt x="5055939" y="2568496"/>
                  </a:lnTo>
                  <a:lnTo>
                    <a:pt x="5056772" y="2567741"/>
                  </a:lnTo>
                  <a:lnTo>
                    <a:pt x="5058772" y="2566608"/>
                  </a:lnTo>
                  <a:lnTo>
                    <a:pt x="5062771" y="2565852"/>
                  </a:lnTo>
                  <a:lnTo>
                    <a:pt x="5068770" y="2566608"/>
                  </a:lnTo>
                  <a:lnTo>
                    <a:pt x="5069937" y="2565852"/>
                  </a:lnTo>
                  <a:lnTo>
                    <a:pt x="5070770" y="2564719"/>
                  </a:lnTo>
                  <a:lnTo>
                    <a:pt x="5069937" y="2563964"/>
                  </a:lnTo>
                  <a:lnTo>
                    <a:pt x="5067937" y="2562831"/>
                  </a:lnTo>
                  <a:lnTo>
                    <a:pt x="5064771" y="2560943"/>
                  </a:lnTo>
                  <a:lnTo>
                    <a:pt x="5062771" y="2560188"/>
                  </a:lnTo>
                  <a:lnTo>
                    <a:pt x="5060771" y="2559039"/>
                  </a:lnTo>
                  <a:lnTo>
                    <a:pt x="5060771" y="2558284"/>
                  </a:lnTo>
                  <a:lnTo>
                    <a:pt x="5060771" y="2556395"/>
                  </a:lnTo>
                  <a:lnTo>
                    <a:pt x="5060771" y="2552619"/>
                  </a:lnTo>
                  <a:lnTo>
                    <a:pt x="5059938" y="2550731"/>
                  </a:lnTo>
                  <a:lnTo>
                    <a:pt x="5058772" y="2548827"/>
                  </a:lnTo>
                  <a:lnTo>
                    <a:pt x="5056772" y="2545050"/>
                  </a:lnTo>
                  <a:lnTo>
                    <a:pt x="5054772" y="2542784"/>
                  </a:lnTo>
                  <a:lnTo>
                    <a:pt x="5053939" y="2542029"/>
                  </a:lnTo>
                  <a:lnTo>
                    <a:pt x="5053939" y="2540896"/>
                  </a:lnTo>
                  <a:lnTo>
                    <a:pt x="5052773" y="2540141"/>
                  </a:lnTo>
                  <a:lnTo>
                    <a:pt x="5055939" y="2539008"/>
                  </a:lnTo>
                  <a:lnTo>
                    <a:pt x="5058772" y="2539008"/>
                  </a:lnTo>
                  <a:lnTo>
                    <a:pt x="5062771" y="2538237"/>
                  </a:lnTo>
                  <a:lnTo>
                    <a:pt x="5064771" y="2538237"/>
                  </a:lnTo>
                  <a:lnTo>
                    <a:pt x="5065937" y="2537104"/>
                  </a:lnTo>
                  <a:lnTo>
                    <a:pt x="5065937" y="2535216"/>
                  </a:lnTo>
                  <a:lnTo>
                    <a:pt x="5065937" y="2533328"/>
                  </a:lnTo>
                  <a:lnTo>
                    <a:pt x="5061938" y="2528796"/>
                  </a:lnTo>
                  <a:lnTo>
                    <a:pt x="5057939" y="2525004"/>
                  </a:lnTo>
                  <a:lnTo>
                    <a:pt x="5051939" y="2520094"/>
                  </a:lnTo>
                  <a:lnTo>
                    <a:pt x="5047940" y="2517435"/>
                  </a:lnTo>
                  <a:lnTo>
                    <a:pt x="5045940" y="2514414"/>
                  </a:lnTo>
                  <a:lnTo>
                    <a:pt x="5044774" y="2512526"/>
                  </a:lnTo>
                  <a:lnTo>
                    <a:pt x="5044774" y="2510637"/>
                  </a:lnTo>
                  <a:lnTo>
                    <a:pt x="5044774" y="2507994"/>
                  </a:lnTo>
                  <a:lnTo>
                    <a:pt x="5045940" y="2506845"/>
                  </a:lnTo>
                  <a:lnTo>
                    <a:pt x="5047940" y="2506090"/>
                  </a:lnTo>
                  <a:lnTo>
                    <a:pt x="5050773" y="2506090"/>
                  </a:lnTo>
                  <a:lnTo>
                    <a:pt x="5056772" y="2504957"/>
                  </a:lnTo>
                  <a:lnTo>
                    <a:pt x="5060771" y="2506090"/>
                  </a:lnTo>
                  <a:lnTo>
                    <a:pt x="5066771" y="2506090"/>
                  </a:lnTo>
                  <a:lnTo>
                    <a:pt x="5070770" y="2504957"/>
                  </a:lnTo>
                  <a:lnTo>
                    <a:pt x="5075103" y="2504202"/>
                  </a:lnTo>
                  <a:lnTo>
                    <a:pt x="5079936" y="2501180"/>
                  </a:lnTo>
                  <a:lnTo>
                    <a:pt x="5087101" y="2497388"/>
                  </a:lnTo>
                  <a:lnTo>
                    <a:pt x="5089934" y="2495500"/>
                  </a:lnTo>
                  <a:lnTo>
                    <a:pt x="5091101" y="2493612"/>
                  </a:lnTo>
                  <a:lnTo>
                    <a:pt x="5091934" y="2492479"/>
                  </a:lnTo>
                  <a:lnTo>
                    <a:pt x="5091934" y="2489835"/>
                  </a:lnTo>
                  <a:lnTo>
                    <a:pt x="5091101" y="2487947"/>
                  </a:lnTo>
                  <a:lnTo>
                    <a:pt x="5091101" y="2484910"/>
                  </a:lnTo>
                  <a:lnTo>
                    <a:pt x="5091101" y="2483022"/>
                  </a:lnTo>
                  <a:lnTo>
                    <a:pt x="5091101" y="2482267"/>
                  </a:lnTo>
                  <a:lnTo>
                    <a:pt x="5091934" y="2480378"/>
                  </a:lnTo>
                  <a:lnTo>
                    <a:pt x="5093100" y="2479246"/>
                  </a:lnTo>
                  <a:lnTo>
                    <a:pt x="5095100" y="2479246"/>
                  </a:lnTo>
                  <a:lnTo>
                    <a:pt x="5099100" y="2480378"/>
                  </a:lnTo>
                  <a:lnTo>
                    <a:pt x="5105099" y="2484155"/>
                  </a:lnTo>
                  <a:lnTo>
                    <a:pt x="5108432" y="2486043"/>
                  </a:lnTo>
                  <a:lnTo>
                    <a:pt x="5110431" y="2486043"/>
                  </a:lnTo>
                  <a:lnTo>
                    <a:pt x="5112431" y="2486043"/>
                  </a:lnTo>
                  <a:lnTo>
                    <a:pt x="5114431" y="2484910"/>
                  </a:lnTo>
                  <a:lnTo>
                    <a:pt x="5115097" y="2483022"/>
                  </a:lnTo>
                  <a:lnTo>
                    <a:pt x="5117097" y="2478490"/>
                  </a:lnTo>
                  <a:lnTo>
                    <a:pt x="5119097" y="2475453"/>
                  </a:lnTo>
                  <a:lnTo>
                    <a:pt x="5120430" y="2474698"/>
                  </a:lnTo>
                  <a:lnTo>
                    <a:pt x="5121097" y="2471677"/>
                  </a:lnTo>
                  <a:lnTo>
                    <a:pt x="5122430" y="2469789"/>
                  </a:lnTo>
                  <a:lnTo>
                    <a:pt x="5122430" y="2465996"/>
                  </a:lnTo>
                  <a:lnTo>
                    <a:pt x="5121097" y="2462220"/>
                  </a:lnTo>
                  <a:lnTo>
                    <a:pt x="5119097" y="2458444"/>
                  </a:lnTo>
                  <a:lnTo>
                    <a:pt x="5116431" y="2457311"/>
                  </a:lnTo>
                  <a:lnTo>
                    <a:pt x="5114431" y="2457311"/>
                  </a:lnTo>
                  <a:lnTo>
                    <a:pt x="5111098" y="2459199"/>
                  </a:lnTo>
                  <a:lnTo>
                    <a:pt x="5101099" y="2467145"/>
                  </a:lnTo>
                  <a:lnTo>
                    <a:pt x="5097933" y="2469033"/>
                  </a:lnTo>
                  <a:lnTo>
                    <a:pt x="5095933" y="2469033"/>
                  </a:lnTo>
                  <a:lnTo>
                    <a:pt x="5091934" y="2469033"/>
                  </a:lnTo>
                  <a:lnTo>
                    <a:pt x="5089101" y="2467900"/>
                  </a:lnTo>
                  <a:lnTo>
                    <a:pt x="5087101" y="2465241"/>
                  </a:lnTo>
                  <a:lnTo>
                    <a:pt x="5085935" y="2463353"/>
                  </a:lnTo>
                  <a:lnTo>
                    <a:pt x="5083102" y="2463353"/>
                  </a:lnTo>
                  <a:lnTo>
                    <a:pt x="5081935" y="2463353"/>
                  </a:lnTo>
                  <a:lnTo>
                    <a:pt x="5079936" y="2465996"/>
                  </a:lnTo>
                  <a:lnTo>
                    <a:pt x="5077936" y="2469789"/>
                  </a:lnTo>
                  <a:lnTo>
                    <a:pt x="5075936" y="2470922"/>
                  </a:lnTo>
                  <a:lnTo>
                    <a:pt x="5073103" y="2472810"/>
                  </a:lnTo>
                  <a:lnTo>
                    <a:pt x="5069937" y="2472810"/>
                  </a:lnTo>
                  <a:lnTo>
                    <a:pt x="5066771" y="2470922"/>
                  </a:lnTo>
                  <a:lnTo>
                    <a:pt x="5064771" y="2467900"/>
                  </a:lnTo>
                  <a:lnTo>
                    <a:pt x="5064771" y="2464108"/>
                  </a:lnTo>
                  <a:lnTo>
                    <a:pt x="5079102" y="2443306"/>
                  </a:lnTo>
                  <a:lnTo>
                    <a:pt x="5079936" y="2441418"/>
                  </a:lnTo>
                  <a:lnTo>
                    <a:pt x="5079936" y="2440285"/>
                  </a:lnTo>
                  <a:lnTo>
                    <a:pt x="5079936" y="2438397"/>
                  </a:lnTo>
                  <a:lnTo>
                    <a:pt x="5079102" y="2437642"/>
                  </a:lnTo>
                  <a:lnTo>
                    <a:pt x="5075103" y="2437642"/>
                  </a:lnTo>
                  <a:lnTo>
                    <a:pt x="5071937" y="2439530"/>
                  </a:lnTo>
                  <a:lnTo>
                    <a:pt x="5068770" y="2440285"/>
                  </a:lnTo>
                  <a:lnTo>
                    <a:pt x="5066771" y="2439530"/>
                  </a:lnTo>
                  <a:lnTo>
                    <a:pt x="5065937" y="2438397"/>
                  </a:lnTo>
                  <a:lnTo>
                    <a:pt x="5065937" y="2434605"/>
                  </a:lnTo>
                  <a:lnTo>
                    <a:pt x="5066771" y="2428940"/>
                  </a:lnTo>
                  <a:lnTo>
                    <a:pt x="5068770" y="2424392"/>
                  </a:lnTo>
                  <a:lnTo>
                    <a:pt x="5071937" y="2420238"/>
                  </a:lnTo>
                  <a:lnTo>
                    <a:pt x="5075103" y="2416462"/>
                  </a:lnTo>
                  <a:lnTo>
                    <a:pt x="5075936" y="2412670"/>
                  </a:lnTo>
                  <a:lnTo>
                    <a:pt x="5077936" y="2410026"/>
                  </a:lnTo>
                  <a:lnTo>
                    <a:pt x="5079102" y="2404361"/>
                  </a:lnTo>
                  <a:lnTo>
                    <a:pt x="5077103" y="2398681"/>
                  </a:lnTo>
                  <a:lnTo>
                    <a:pt x="5075103" y="2393001"/>
                  </a:lnTo>
                  <a:lnTo>
                    <a:pt x="5075936" y="2389224"/>
                  </a:lnTo>
                  <a:lnTo>
                    <a:pt x="5077103" y="2387336"/>
                  </a:lnTo>
                  <a:lnTo>
                    <a:pt x="5083102" y="2385448"/>
                  </a:lnTo>
                  <a:lnTo>
                    <a:pt x="5087934" y="2385448"/>
                  </a:lnTo>
                  <a:lnTo>
                    <a:pt x="5093100" y="2387336"/>
                  </a:lnTo>
                  <a:lnTo>
                    <a:pt x="5095933" y="2387336"/>
                  </a:lnTo>
                  <a:lnTo>
                    <a:pt x="5097933" y="2386203"/>
                  </a:lnTo>
                  <a:lnTo>
                    <a:pt x="5099933" y="2385448"/>
                  </a:lnTo>
                  <a:lnTo>
                    <a:pt x="5099933" y="2383559"/>
                  </a:lnTo>
                  <a:lnTo>
                    <a:pt x="5099100" y="2381656"/>
                  </a:lnTo>
                  <a:lnTo>
                    <a:pt x="5095100" y="2375613"/>
                  </a:lnTo>
                  <a:lnTo>
                    <a:pt x="5089934" y="2369177"/>
                  </a:lnTo>
                  <a:lnTo>
                    <a:pt x="5089934" y="2367289"/>
                  </a:lnTo>
                  <a:lnTo>
                    <a:pt x="5091934" y="2365401"/>
                  </a:lnTo>
                  <a:lnTo>
                    <a:pt x="5095933" y="2362364"/>
                  </a:lnTo>
                  <a:lnTo>
                    <a:pt x="5101099" y="2361609"/>
                  </a:lnTo>
                  <a:lnTo>
                    <a:pt x="5105932" y="2362364"/>
                  </a:lnTo>
                  <a:lnTo>
                    <a:pt x="5108432" y="2361609"/>
                  </a:lnTo>
                  <a:lnTo>
                    <a:pt x="5109098" y="2361609"/>
                  </a:lnTo>
                  <a:lnTo>
                    <a:pt x="5110431" y="2360476"/>
                  </a:lnTo>
                  <a:lnTo>
                    <a:pt x="5110431" y="2358588"/>
                  </a:lnTo>
                  <a:lnTo>
                    <a:pt x="5109098" y="2356699"/>
                  </a:lnTo>
                  <a:lnTo>
                    <a:pt x="5105932" y="2354056"/>
                  </a:lnTo>
                  <a:lnTo>
                    <a:pt x="5103932" y="2350264"/>
                  </a:lnTo>
                  <a:lnTo>
                    <a:pt x="5099100" y="2346487"/>
                  </a:lnTo>
                  <a:lnTo>
                    <a:pt x="5093100" y="2342711"/>
                  </a:lnTo>
                  <a:lnTo>
                    <a:pt x="5083102" y="2336653"/>
                  </a:lnTo>
                  <a:lnTo>
                    <a:pt x="5081935" y="2335897"/>
                  </a:lnTo>
                  <a:lnTo>
                    <a:pt x="5081102" y="2332876"/>
                  </a:lnTo>
                  <a:lnTo>
                    <a:pt x="5081102" y="2330972"/>
                  </a:lnTo>
                  <a:lnTo>
                    <a:pt x="5083102" y="2322664"/>
                  </a:lnTo>
                  <a:lnTo>
                    <a:pt x="5083102" y="2315851"/>
                  </a:lnTo>
                  <a:lnTo>
                    <a:pt x="5083102" y="2313207"/>
                  </a:lnTo>
                  <a:lnTo>
                    <a:pt x="5081102" y="2311319"/>
                  </a:lnTo>
                  <a:lnTo>
                    <a:pt x="5077936" y="2311319"/>
                  </a:lnTo>
                  <a:lnTo>
                    <a:pt x="5063938" y="2321531"/>
                  </a:lnTo>
                  <a:lnTo>
                    <a:pt x="5062771" y="2324552"/>
                  </a:lnTo>
                  <a:lnTo>
                    <a:pt x="5062771" y="2327196"/>
                  </a:lnTo>
                  <a:lnTo>
                    <a:pt x="5065937" y="2330972"/>
                  </a:lnTo>
                  <a:lnTo>
                    <a:pt x="5071937" y="2336653"/>
                  </a:lnTo>
                  <a:lnTo>
                    <a:pt x="5075103" y="2340807"/>
                  </a:lnTo>
                  <a:lnTo>
                    <a:pt x="5077103" y="2343466"/>
                  </a:lnTo>
                  <a:lnTo>
                    <a:pt x="5077103" y="2345354"/>
                  </a:lnTo>
                  <a:lnTo>
                    <a:pt x="5075936" y="2348375"/>
                  </a:lnTo>
                  <a:lnTo>
                    <a:pt x="5073936" y="2350264"/>
                  </a:lnTo>
                  <a:lnTo>
                    <a:pt x="5070770" y="2352152"/>
                  </a:lnTo>
                  <a:lnTo>
                    <a:pt x="5068770" y="2352152"/>
                  </a:lnTo>
                  <a:lnTo>
                    <a:pt x="5064771" y="2351019"/>
                  </a:lnTo>
                  <a:lnTo>
                    <a:pt x="5060771" y="2351019"/>
                  </a:lnTo>
                  <a:lnTo>
                    <a:pt x="5054772" y="2350264"/>
                  </a:lnTo>
                  <a:lnTo>
                    <a:pt x="5050773" y="2352923"/>
                  </a:lnTo>
                  <a:lnTo>
                    <a:pt x="5045940" y="2355944"/>
                  </a:lnTo>
                  <a:lnTo>
                    <a:pt x="5042774" y="2355944"/>
                  </a:lnTo>
                  <a:lnTo>
                    <a:pt x="5039941" y="2354056"/>
                  </a:lnTo>
                  <a:lnTo>
                    <a:pt x="5035608" y="2352152"/>
                  </a:lnTo>
                  <a:lnTo>
                    <a:pt x="5033609" y="2352152"/>
                  </a:lnTo>
                  <a:lnTo>
                    <a:pt x="5031609" y="2352923"/>
                  </a:lnTo>
                  <a:lnTo>
                    <a:pt x="5030776" y="2355944"/>
                  </a:lnTo>
                  <a:lnTo>
                    <a:pt x="5033609" y="2358588"/>
                  </a:lnTo>
                  <a:lnTo>
                    <a:pt x="5034775" y="2362364"/>
                  </a:lnTo>
                  <a:lnTo>
                    <a:pt x="5033609" y="2365401"/>
                  </a:lnTo>
                  <a:lnTo>
                    <a:pt x="5029609" y="2368045"/>
                  </a:lnTo>
                  <a:lnTo>
                    <a:pt x="5029609" y="2369933"/>
                  </a:lnTo>
                  <a:lnTo>
                    <a:pt x="5029609" y="2373725"/>
                  </a:lnTo>
                  <a:lnTo>
                    <a:pt x="5029609" y="2377501"/>
                  </a:lnTo>
                  <a:lnTo>
                    <a:pt x="5028776" y="2379390"/>
                  </a:lnTo>
                  <a:lnTo>
                    <a:pt x="5025443" y="2379390"/>
                  </a:lnTo>
                  <a:lnTo>
                    <a:pt x="5022777" y="2379390"/>
                  </a:lnTo>
                  <a:lnTo>
                    <a:pt x="5019444" y="2377501"/>
                  </a:lnTo>
                  <a:lnTo>
                    <a:pt x="5015444" y="2375613"/>
                  </a:lnTo>
                  <a:lnTo>
                    <a:pt x="5011445" y="2372970"/>
                  </a:lnTo>
                  <a:lnTo>
                    <a:pt x="5008779" y="2372970"/>
                  </a:lnTo>
                  <a:lnTo>
                    <a:pt x="5004779" y="2375613"/>
                  </a:lnTo>
                  <a:lnTo>
                    <a:pt x="5002280" y="2375613"/>
                  </a:lnTo>
                  <a:lnTo>
                    <a:pt x="5001446" y="2374858"/>
                  </a:lnTo>
                  <a:lnTo>
                    <a:pt x="4999447" y="2371821"/>
                  </a:lnTo>
                  <a:lnTo>
                    <a:pt x="4996280" y="2369177"/>
                  </a:lnTo>
                  <a:lnTo>
                    <a:pt x="4995447" y="2368045"/>
                  </a:lnTo>
                  <a:lnTo>
                    <a:pt x="4992281" y="2368045"/>
                  </a:lnTo>
                  <a:lnTo>
                    <a:pt x="4986282" y="2369933"/>
                  </a:lnTo>
                  <a:lnTo>
                    <a:pt x="4984282" y="2372970"/>
                  </a:lnTo>
                  <a:lnTo>
                    <a:pt x="4984282" y="2373725"/>
                  </a:lnTo>
                  <a:lnTo>
                    <a:pt x="4986282" y="2375613"/>
                  </a:lnTo>
                  <a:lnTo>
                    <a:pt x="4988281" y="2376746"/>
                  </a:lnTo>
                  <a:lnTo>
                    <a:pt x="4989448" y="2378634"/>
                  </a:lnTo>
                  <a:lnTo>
                    <a:pt x="4987448" y="2380523"/>
                  </a:lnTo>
                  <a:lnTo>
                    <a:pt x="4985448" y="2380523"/>
                  </a:lnTo>
                  <a:lnTo>
                    <a:pt x="4982282" y="2382411"/>
                  </a:lnTo>
                  <a:lnTo>
                    <a:pt x="4982282" y="2384315"/>
                  </a:lnTo>
                  <a:lnTo>
                    <a:pt x="4984282" y="2387336"/>
                  </a:lnTo>
                  <a:lnTo>
                    <a:pt x="4989448" y="2389979"/>
                  </a:lnTo>
                  <a:lnTo>
                    <a:pt x="4991448" y="2393001"/>
                  </a:lnTo>
                  <a:lnTo>
                    <a:pt x="4991448" y="2394905"/>
                  </a:lnTo>
                  <a:lnTo>
                    <a:pt x="4990281" y="2396793"/>
                  </a:lnTo>
                  <a:lnTo>
                    <a:pt x="4988281" y="2396793"/>
                  </a:lnTo>
                  <a:lnTo>
                    <a:pt x="4984282" y="2395660"/>
                  </a:lnTo>
                  <a:lnTo>
                    <a:pt x="4979449" y="2396793"/>
                  </a:lnTo>
                  <a:lnTo>
                    <a:pt x="4978283" y="2398681"/>
                  </a:lnTo>
                  <a:lnTo>
                    <a:pt x="4978283" y="2400569"/>
                  </a:lnTo>
                  <a:lnTo>
                    <a:pt x="4979449" y="2401325"/>
                  </a:lnTo>
                  <a:lnTo>
                    <a:pt x="4981449" y="2403213"/>
                  </a:lnTo>
                  <a:lnTo>
                    <a:pt x="4982282" y="2404361"/>
                  </a:lnTo>
                  <a:lnTo>
                    <a:pt x="4982282" y="2406250"/>
                  </a:lnTo>
                  <a:lnTo>
                    <a:pt x="4982282" y="2407005"/>
                  </a:lnTo>
                  <a:lnTo>
                    <a:pt x="4982282" y="2408138"/>
                  </a:lnTo>
                  <a:lnTo>
                    <a:pt x="4981449" y="2408893"/>
                  </a:lnTo>
                  <a:lnTo>
                    <a:pt x="4978283" y="2410026"/>
                  </a:lnTo>
                  <a:lnTo>
                    <a:pt x="4975450" y="2410781"/>
                  </a:lnTo>
                  <a:lnTo>
                    <a:pt x="4971450" y="2411914"/>
                  </a:lnTo>
                  <a:lnTo>
                    <a:pt x="4969451" y="2412670"/>
                  </a:lnTo>
                  <a:lnTo>
                    <a:pt x="4968284" y="2413803"/>
                  </a:lnTo>
                  <a:lnTo>
                    <a:pt x="4968284" y="2414574"/>
                  </a:lnTo>
                  <a:lnTo>
                    <a:pt x="4973450" y="2416462"/>
                  </a:lnTo>
                  <a:lnTo>
                    <a:pt x="4975450" y="2416462"/>
                  </a:lnTo>
                  <a:lnTo>
                    <a:pt x="4976283" y="2418350"/>
                  </a:lnTo>
                  <a:lnTo>
                    <a:pt x="4977450" y="2420238"/>
                  </a:lnTo>
                  <a:lnTo>
                    <a:pt x="4977450" y="2422504"/>
                  </a:lnTo>
                  <a:lnTo>
                    <a:pt x="4978283" y="2423260"/>
                  </a:lnTo>
                  <a:lnTo>
                    <a:pt x="4978283" y="2424392"/>
                  </a:lnTo>
                  <a:lnTo>
                    <a:pt x="4980283" y="2425163"/>
                  </a:lnTo>
                  <a:lnTo>
                    <a:pt x="4982282" y="2427052"/>
                  </a:lnTo>
                  <a:lnTo>
                    <a:pt x="4985448" y="2428940"/>
                  </a:lnTo>
                  <a:lnTo>
                    <a:pt x="4987448" y="2430828"/>
                  </a:lnTo>
                  <a:lnTo>
                    <a:pt x="4987448" y="2432716"/>
                  </a:lnTo>
                  <a:lnTo>
                    <a:pt x="4987448" y="2436509"/>
                  </a:lnTo>
                  <a:lnTo>
                    <a:pt x="4987448" y="2437642"/>
                  </a:lnTo>
                  <a:lnTo>
                    <a:pt x="4986282" y="2438397"/>
                  </a:lnTo>
                  <a:lnTo>
                    <a:pt x="4986282" y="2436509"/>
                  </a:lnTo>
                  <a:lnTo>
                    <a:pt x="4986282" y="2433849"/>
                  </a:lnTo>
                  <a:lnTo>
                    <a:pt x="4986282" y="2431961"/>
                  </a:lnTo>
                  <a:lnTo>
                    <a:pt x="4984282" y="2430073"/>
                  </a:lnTo>
                  <a:lnTo>
                    <a:pt x="4983449" y="2428940"/>
                  </a:lnTo>
                  <a:lnTo>
                    <a:pt x="4980283" y="2427052"/>
                  </a:lnTo>
                  <a:lnTo>
                    <a:pt x="4977450" y="2425163"/>
                  </a:lnTo>
                  <a:lnTo>
                    <a:pt x="4975450" y="2424392"/>
                  </a:lnTo>
                  <a:lnTo>
                    <a:pt x="4974283" y="2423260"/>
                  </a:lnTo>
                  <a:lnTo>
                    <a:pt x="4974283" y="2421371"/>
                  </a:lnTo>
                  <a:lnTo>
                    <a:pt x="4975450" y="2420238"/>
                  </a:lnTo>
                  <a:lnTo>
                    <a:pt x="4975450" y="2419483"/>
                  </a:lnTo>
                  <a:lnTo>
                    <a:pt x="4974283" y="2417595"/>
                  </a:lnTo>
                  <a:lnTo>
                    <a:pt x="4972284" y="2416462"/>
                  </a:lnTo>
                  <a:lnTo>
                    <a:pt x="4969451" y="2416462"/>
                  </a:lnTo>
                  <a:lnTo>
                    <a:pt x="4968284" y="2415707"/>
                  </a:lnTo>
                  <a:lnTo>
                    <a:pt x="4966284" y="2414574"/>
                  </a:lnTo>
                  <a:lnTo>
                    <a:pt x="4966284" y="2413803"/>
                  </a:lnTo>
                  <a:lnTo>
                    <a:pt x="4966284" y="2411914"/>
                  </a:lnTo>
                  <a:lnTo>
                    <a:pt x="4967118" y="2410781"/>
                  </a:lnTo>
                  <a:lnTo>
                    <a:pt x="4969451" y="2410781"/>
                  </a:lnTo>
                  <a:lnTo>
                    <a:pt x="4972284" y="2410781"/>
                  </a:lnTo>
                  <a:lnTo>
                    <a:pt x="4975450" y="2410026"/>
                  </a:lnTo>
                  <a:lnTo>
                    <a:pt x="4977450" y="2408893"/>
                  </a:lnTo>
                  <a:lnTo>
                    <a:pt x="4979449" y="2408138"/>
                  </a:lnTo>
                  <a:lnTo>
                    <a:pt x="4980283" y="2407005"/>
                  </a:lnTo>
                  <a:lnTo>
                    <a:pt x="4981449" y="2406250"/>
                  </a:lnTo>
                  <a:lnTo>
                    <a:pt x="4981449" y="2405117"/>
                  </a:lnTo>
                  <a:lnTo>
                    <a:pt x="4980283" y="2404361"/>
                  </a:lnTo>
                  <a:lnTo>
                    <a:pt x="4978283" y="2402458"/>
                  </a:lnTo>
                  <a:lnTo>
                    <a:pt x="4977450" y="2401325"/>
                  </a:lnTo>
                  <a:lnTo>
                    <a:pt x="4976283" y="2399436"/>
                  </a:lnTo>
                  <a:lnTo>
                    <a:pt x="4975450" y="2397548"/>
                  </a:lnTo>
                  <a:lnTo>
                    <a:pt x="4977450" y="2395660"/>
                  </a:lnTo>
                  <a:lnTo>
                    <a:pt x="4982282" y="2393756"/>
                  </a:lnTo>
                  <a:lnTo>
                    <a:pt x="4984282" y="2393756"/>
                  </a:lnTo>
                  <a:lnTo>
                    <a:pt x="4985448" y="2393756"/>
                  </a:lnTo>
                  <a:lnTo>
                    <a:pt x="4987448" y="2393756"/>
                  </a:lnTo>
                  <a:lnTo>
                    <a:pt x="4987448" y="2391112"/>
                  </a:lnTo>
                  <a:lnTo>
                    <a:pt x="4983449" y="2388091"/>
                  </a:lnTo>
                  <a:lnTo>
                    <a:pt x="4981449" y="2386203"/>
                  </a:lnTo>
                  <a:lnTo>
                    <a:pt x="4979449" y="2384315"/>
                  </a:lnTo>
                  <a:lnTo>
                    <a:pt x="4978283" y="2382411"/>
                  </a:lnTo>
                  <a:lnTo>
                    <a:pt x="4979449" y="2381656"/>
                  </a:lnTo>
                  <a:lnTo>
                    <a:pt x="4983449" y="2380523"/>
                  </a:lnTo>
                  <a:lnTo>
                    <a:pt x="4985448" y="2379390"/>
                  </a:lnTo>
                  <a:lnTo>
                    <a:pt x="4983449" y="2377501"/>
                  </a:lnTo>
                  <a:lnTo>
                    <a:pt x="4982282" y="2374858"/>
                  </a:lnTo>
                  <a:lnTo>
                    <a:pt x="4982282" y="2371821"/>
                  </a:lnTo>
                  <a:lnTo>
                    <a:pt x="4983449" y="2369933"/>
                  </a:lnTo>
                  <a:lnTo>
                    <a:pt x="4989448" y="2366156"/>
                  </a:lnTo>
                  <a:lnTo>
                    <a:pt x="4994281" y="2366156"/>
                  </a:lnTo>
                  <a:lnTo>
                    <a:pt x="4996280" y="2367289"/>
                  </a:lnTo>
                  <a:lnTo>
                    <a:pt x="4998280" y="2368045"/>
                  </a:lnTo>
                  <a:lnTo>
                    <a:pt x="5000280" y="2371066"/>
                  </a:lnTo>
                  <a:lnTo>
                    <a:pt x="5001446" y="2372970"/>
                  </a:lnTo>
                  <a:lnTo>
                    <a:pt x="5002280" y="2372970"/>
                  </a:lnTo>
                  <a:lnTo>
                    <a:pt x="5004779" y="2372970"/>
                  </a:lnTo>
                  <a:lnTo>
                    <a:pt x="5006779" y="2371066"/>
                  </a:lnTo>
                  <a:lnTo>
                    <a:pt x="5009445" y="2371066"/>
                  </a:lnTo>
                  <a:lnTo>
                    <a:pt x="5014778" y="2371821"/>
                  </a:lnTo>
                  <a:lnTo>
                    <a:pt x="5018777" y="2374858"/>
                  </a:lnTo>
                  <a:lnTo>
                    <a:pt x="5021444" y="2376746"/>
                  </a:lnTo>
                  <a:lnTo>
                    <a:pt x="5023443" y="2377501"/>
                  </a:lnTo>
                  <a:lnTo>
                    <a:pt x="5026776" y="2375613"/>
                  </a:lnTo>
                  <a:lnTo>
                    <a:pt x="5026776" y="2371821"/>
                  </a:lnTo>
                  <a:lnTo>
                    <a:pt x="5027609" y="2369177"/>
                  </a:lnTo>
                  <a:lnTo>
                    <a:pt x="5027609" y="2366156"/>
                  </a:lnTo>
                  <a:lnTo>
                    <a:pt x="5029609" y="2363513"/>
                  </a:lnTo>
                  <a:lnTo>
                    <a:pt x="5032775" y="2361609"/>
                  </a:lnTo>
                  <a:lnTo>
                    <a:pt x="5030776" y="2360476"/>
                  </a:lnTo>
                  <a:lnTo>
                    <a:pt x="5026776" y="2357832"/>
                  </a:lnTo>
                  <a:lnTo>
                    <a:pt x="5026776" y="2354056"/>
                  </a:lnTo>
                  <a:lnTo>
                    <a:pt x="5026776" y="2352152"/>
                  </a:lnTo>
                  <a:lnTo>
                    <a:pt x="5028776" y="2349131"/>
                  </a:lnTo>
                  <a:lnTo>
                    <a:pt x="5031609" y="2347243"/>
                  </a:lnTo>
                  <a:lnTo>
                    <a:pt x="5037608" y="2348375"/>
                  </a:lnTo>
                  <a:lnTo>
                    <a:pt x="5041941" y="2350264"/>
                  </a:lnTo>
                  <a:lnTo>
                    <a:pt x="5045940" y="2351019"/>
                  </a:lnTo>
                  <a:lnTo>
                    <a:pt x="5048773" y="2352152"/>
                  </a:lnTo>
                  <a:lnTo>
                    <a:pt x="5049940" y="2349131"/>
                  </a:lnTo>
                  <a:lnTo>
                    <a:pt x="5048773" y="2347243"/>
                  </a:lnTo>
                  <a:lnTo>
                    <a:pt x="5041941" y="2342711"/>
                  </a:lnTo>
                  <a:lnTo>
                    <a:pt x="5035608" y="2339674"/>
                  </a:lnTo>
                  <a:lnTo>
                    <a:pt x="5027609" y="2336653"/>
                  </a:lnTo>
                  <a:lnTo>
                    <a:pt x="5023443" y="2332876"/>
                  </a:lnTo>
                  <a:lnTo>
                    <a:pt x="5020777" y="2326441"/>
                  </a:lnTo>
                  <a:lnTo>
                    <a:pt x="5019444" y="2316984"/>
                  </a:lnTo>
                  <a:lnTo>
                    <a:pt x="5018777" y="2315095"/>
                  </a:lnTo>
                  <a:lnTo>
                    <a:pt x="5016778" y="2313962"/>
                  </a:lnTo>
                  <a:lnTo>
                    <a:pt x="5015444" y="2313207"/>
                  </a:lnTo>
                  <a:lnTo>
                    <a:pt x="5013445" y="2313207"/>
                  </a:lnTo>
                  <a:lnTo>
                    <a:pt x="5010778" y="2313962"/>
                  </a:lnTo>
                  <a:lnTo>
                    <a:pt x="5004779" y="2316984"/>
                  </a:lnTo>
                  <a:lnTo>
                    <a:pt x="4995447" y="2323419"/>
                  </a:lnTo>
                  <a:lnTo>
                    <a:pt x="4990281" y="2327196"/>
                  </a:lnTo>
                  <a:lnTo>
                    <a:pt x="4987448" y="2329084"/>
                  </a:lnTo>
                  <a:lnTo>
                    <a:pt x="4986282" y="2330217"/>
                  </a:lnTo>
                  <a:lnTo>
                    <a:pt x="4984282" y="2329084"/>
                  </a:lnTo>
                  <a:lnTo>
                    <a:pt x="4979449" y="2326441"/>
                  </a:lnTo>
                  <a:lnTo>
                    <a:pt x="4975450" y="2325308"/>
                  </a:lnTo>
                  <a:lnTo>
                    <a:pt x="4974283" y="2323419"/>
                  </a:lnTo>
                  <a:lnTo>
                    <a:pt x="4975450" y="2320760"/>
                  </a:lnTo>
                  <a:lnTo>
                    <a:pt x="4981449" y="2315095"/>
                  </a:lnTo>
                  <a:lnTo>
                    <a:pt x="4985448" y="2309415"/>
                  </a:lnTo>
                  <a:lnTo>
                    <a:pt x="4988281" y="2306394"/>
                  </a:lnTo>
                  <a:lnTo>
                    <a:pt x="4988281" y="2303750"/>
                  </a:lnTo>
                  <a:lnTo>
                    <a:pt x="4953120" y="2295049"/>
                  </a:lnTo>
                  <a:lnTo>
                    <a:pt x="4950287" y="2293916"/>
                  </a:lnTo>
                  <a:lnTo>
                    <a:pt x="4948287" y="2291272"/>
                  </a:lnTo>
                  <a:lnTo>
                    <a:pt x="4948287" y="2288235"/>
                  </a:lnTo>
                  <a:lnTo>
                    <a:pt x="4948287" y="2284459"/>
                  </a:lnTo>
                  <a:lnTo>
                    <a:pt x="4963118" y="2269337"/>
                  </a:lnTo>
                  <a:lnTo>
                    <a:pt x="4968284" y="2265545"/>
                  </a:lnTo>
                  <a:lnTo>
                    <a:pt x="4968284" y="2262902"/>
                  </a:lnTo>
                </a:path>
                <a:path w="5253355" h="2687320">
                  <a:moveTo>
                    <a:pt x="5085935" y="2325308"/>
                  </a:moveTo>
                  <a:lnTo>
                    <a:pt x="5085101" y="2330972"/>
                  </a:lnTo>
                  <a:lnTo>
                    <a:pt x="5085101" y="2334009"/>
                  </a:lnTo>
                  <a:lnTo>
                    <a:pt x="5087934" y="2337786"/>
                  </a:lnTo>
                  <a:lnTo>
                    <a:pt x="5095100" y="2341562"/>
                  </a:lnTo>
                  <a:lnTo>
                    <a:pt x="5101933" y="2344599"/>
                  </a:lnTo>
                  <a:lnTo>
                    <a:pt x="5105099" y="2347243"/>
                  </a:lnTo>
                  <a:lnTo>
                    <a:pt x="5107098" y="2350264"/>
                  </a:lnTo>
                  <a:lnTo>
                    <a:pt x="5110431" y="2352152"/>
                  </a:lnTo>
                  <a:lnTo>
                    <a:pt x="5113098" y="2355944"/>
                  </a:lnTo>
                  <a:lnTo>
                    <a:pt x="5113098" y="2358588"/>
                  </a:lnTo>
                  <a:lnTo>
                    <a:pt x="5113098" y="2361609"/>
                  </a:lnTo>
                  <a:lnTo>
                    <a:pt x="5110431" y="2364268"/>
                  </a:lnTo>
                  <a:lnTo>
                    <a:pt x="5105932" y="2365401"/>
                  </a:lnTo>
                  <a:lnTo>
                    <a:pt x="5101933" y="2365401"/>
                  </a:lnTo>
                  <a:lnTo>
                    <a:pt x="5099100" y="2364268"/>
                  </a:lnTo>
                  <a:lnTo>
                    <a:pt x="5095100" y="2366156"/>
                  </a:lnTo>
                  <a:lnTo>
                    <a:pt x="5093100" y="2368045"/>
                  </a:lnTo>
                  <a:lnTo>
                    <a:pt x="5093934" y="2369933"/>
                  </a:lnTo>
                  <a:lnTo>
                    <a:pt x="5097933" y="2375613"/>
                  </a:lnTo>
                  <a:lnTo>
                    <a:pt x="5101933" y="2379390"/>
                  </a:lnTo>
                  <a:lnTo>
                    <a:pt x="5103932" y="2384315"/>
                  </a:lnTo>
                  <a:lnTo>
                    <a:pt x="5103099" y="2386203"/>
                  </a:lnTo>
                  <a:lnTo>
                    <a:pt x="5101933" y="2388091"/>
                  </a:lnTo>
                  <a:lnTo>
                    <a:pt x="5099933" y="2389979"/>
                  </a:lnTo>
                  <a:lnTo>
                    <a:pt x="5095100" y="2389224"/>
                  </a:lnTo>
                  <a:lnTo>
                    <a:pt x="5089934" y="2388091"/>
                  </a:lnTo>
                  <a:lnTo>
                    <a:pt x="5083935" y="2387336"/>
                  </a:lnTo>
                  <a:lnTo>
                    <a:pt x="5079936" y="2387336"/>
                  </a:lnTo>
                  <a:lnTo>
                    <a:pt x="5079102" y="2389979"/>
                  </a:lnTo>
                  <a:lnTo>
                    <a:pt x="5079102" y="2393756"/>
                  </a:lnTo>
                  <a:lnTo>
                    <a:pt x="5079102" y="2396793"/>
                  </a:lnTo>
                  <a:lnTo>
                    <a:pt x="5081102" y="2398681"/>
                  </a:lnTo>
                  <a:lnTo>
                    <a:pt x="5081935" y="2401325"/>
                  </a:lnTo>
                  <a:lnTo>
                    <a:pt x="5081935" y="2403213"/>
                  </a:lnTo>
                  <a:lnTo>
                    <a:pt x="5081102" y="2406250"/>
                  </a:lnTo>
                  <a:lnTo>
                    <a:pt x="5079936" y="2408893"/>
                  </a:lnTo>
                  <a:lnTo>
                    <a:pt x="5079102" y="2412670"/>
                  </a:lnTo>
                  <a:lnTo>
                    <a:pt x="5077103" y="2416462"/>
                  </a:lnTo>
                  <a:lnTo>
                    <a:pt x="5073936" y="2421371"/>
                  </a:lnTo>
                  <a:lnTo>
                    <a:pt x="5071937" y="2425163"/>
                  </a:lnTo>
                  <a:lnTo>
                    <a:pt x="5068770" y="2430828"/>
                  </a:lnTo>
                  <a:lnTo>
                    <a:pt x="5066771" y="2435753"/>
                  </a:lnTo>
                  <a:lnTo>
                    <a:pt x="5068770" y="2437642"/>
                  </a:lnTo>
                  <a:lnTo>
                    <a:pt x="5069937" y="2437642"/>
                  </a:lnTo>
                  <a:lnTo>
                    <a:pt x="5071937" y="2436509"/>
                  </a:lnTo>
                  <a:lnTo>
                    <a:pt x="5075936" y="2434605"/>
                  </a:lnTo>
                  <a:lnTo>
                    <a:pt x="5077103" y="2433849"/>
                  </a:lnTo>
                  <a:lnTo>
                    <a:pt x="5079102" y="2433849"/>
                  </a:lnTo>
                  <a:lnTo>
                    <a:pt x="5081102" y="2434605"/>
                  </a:lnTo>
                  <a:lnTo>
                    <a:pt x="5083102" y="2437642"/>
                  </a:lnTo>
                  <a:lnTo>
                    <a:pt x="5083102" y="2440285"/>
                  </a:lnTo>
                  <a:lnTo>
                    <a:pt x="5083102" y="2441418"/>
                  </a:lnTo>
                  <a:lnTo>
                    <a:pt x="5081102" y="2444062"/>
                  </a:lnTo>
                  <a:lnTo>
                    <a:pt x="5079102" y="2445965"/>
                  </a:lnTo>
                  <a:lnTo>
                    <a:pt x="5075936" y="2447098"/>
                  </a:lnTo>
                  <a:lnTo>
                    <a:pt x="5073103" y="2448987"/>
                  </a:lnTo>
                  <a:lnTo>
                    <a:pt x="5070770" y="2451630"/>
                  </a:lnTo>
                  <a:lnTo>
                    <a:pt x="5068770" y="2456555"/>
                  </a:lnTo>
                  <a:lnTo>
                    <a:pt x="5066771" y="2465996"/>
                  </a:lnTo>
                  <a:lnTo>
                    <a:pt x="5067937" y="2469033"/>
                  </a:lnTo>
                  <a:lnTo>
                    <a:pt x="5069937" y="2469789"/>
                  </a:lnTo>
                  <a:lnTo>
                    <a:pt x="5071937" y="2470922"/>
                  </a:lnTo>
                  <a:lnTo>
                    <a:pt x="5073936" y="2470922"/>
                  </a:lnTo>
                  <a:lnTo>
                    <a:pt x="5075936" y="2469033"/>
                  </a:lnTo>
                  <a:lnTo>
                    <a:pt x="5077103" y="2467145"/>
                  </a:lnTo>
                  <a:lnTo>
                    <a:pt x="5079936" y="2463353"/>
                  </a:lnTo>
                  <a:lnTo>
                    <a:pt x="5081935" y="2461087"/>
                  </a:lnTo>
                  <a:lnTo>
                    <a:pt x="5083935" y="2460332"/>
                  </a:lnTo>
                  <a:lnTo>
                    <a:pt x="5085935" y="2460332"/>
                  </a:lnTo>
                  <a:lnTo>
                    <a:pt x="5087934" y="2461087"/>
                  </a:lnTo>
                  <a:lnTo>
                    <a:pt x="5089101" y="2463353"/>
                  </a:lnTo>
                  <a:lnTo>
                    <a:pt x="5091101" y="2465996"/>
                  </a:lnTo>
                  <a:lnTo>
                    <a:pt x="5093100" y="2467145"/>
                  </a:lnTo>
                  <a:lnTo>
                    <a:pt x="5095933" y="2467145"/>
                  </a:lnTo>
                  <a:lnTo>
                    <a:pt x="5099933" y="2465241"/>
                  </a:lnTo>
                  <a:lnTo>
                    <a:pt x="5103932" y="2461087"/>
                  </a:lnTo>
                  <a:lnTo>
                    <a:pt x="5110431" y="2457311"/>
                  </a:lnTo>
                  <a:lnTo>
                    <a:pt x="5114431" y="2455407"/>
                  </a:lnTo>
                  <a:lnTo>
                    <a:pt x="5116431" y="2454651"/>
                  </a:lnTo>
                  <a:lnTo>
                    <a:pt x="5119097" y="2456555"/>
                  </a:lnTo>
                  <a:lnTo>
                    <a:pt x="5122430" y="2459199"/>
                  </a:lnTo>
                  <a:lnTo>
                    <a:pt x="5123096" y="2463353"/>
                  </a:lnTo>
                  <a:lnTo>
                    <a:pt x="5124429" y="2467145"/>
                  </a:lnTo>
                  <a:lnTo>
                    <a:pt x="5125096" y="2469033"/>
                  </a:lnTo>
                  <a:lnTo>
                    <a:pt x="5126429" y="2469033"/>
                  </a:lnTo>
                  <a:lnTo>
                    <a:pt x="5127096" y="2469033"/>
                  </a:lnTo>
                  <a:lnTo>
                    <a:pt x="5129095" y="2469033"/>
                  </a:lnTo>
                  <a:lnTo>
                    <a:pt x="5130429" y="2469789"/>
                  </a:lnTo>
                  <a:lnTo>
                    <a:pt x="5130429" y="2471677"/>
                  </a:lnTo>
                  <a:lnTo>
                    <a:pt x="5130429" y="2472810"/>
                  </a:lnTo>
                  <a:lnTo>
                    <a:pt x="5131095" y="2473565"/>
                  </a:lnTo>
                  <a:lnTo>
                    <a:pt x="5133095" y="2475453"/>
                  </a:lnTo>
                  <a:lnTo>
                    <a:pt x="5136428" y="2476586"/>
                  </a:lnTo>
                  <a:lnTo>
                    <a:pt x="5138427" y="2477357"/>
                  </a:lnTo>
                  <a:lnTo>
                    <a:pt x="5141594" y="2475453"/>
                  </a:lnTo>
                  <a:lnTo>
                    <a:pt x="5142427" y="2474698"/>
                  </a:lnTo>
                  <a:lnTo>
                    <a:pt x="5142427" y="2472810"/>
                  </a:lnTo>
                  <a:lnTo>
                    <a:pt x="5142427" y="2471677"/>
                  </a:lnTo>
                  <a:lnTo>
                    <a:pt x="5141594" y="2469789"/>
                  </a:lnTo>
                  <a:lnTo>
                    <a:pt x="5139094" y="2465996"/>
                  </a:lnTo>
                  <a:lnTo>
                    <a:pt x="5139094" y="2464108"/>
                  </a:lnTo>
                  <a:lnTo>
                    <a:pt x="5139094" y="2463353"/>
                  </a:lnTo>
                  <a:lnTo>
                    <a:pt x="5140427" y="2462220"/>
                  </a:lnTo>
                  <a:lnTo>
                    <a:pt x="5142427" y="2462220"/>
                  </a:lnTo>
                  <a:lnTo>
                    <a:pt x="5143593" y="2463353"/>
                  </a:lnTo>
                  <a:lnTo>
                    <a:pt x="5145593" y="2463353"/>
                  </a:lnTo>
                  <a:lnTo>
                    <a:pt x="5146426" y="2464108"/>
                  </a:lnTo>
                  <a:lnTo>
                    <a:pt x="5147593" y="2463353"/>
                  </a:lnTo>
                  <a:lnTo>
                    <a:pt x="5147593" y="2462220"/>
                  </a:lnTo>
                  <a:lnTo>
                    <a:pt x="5146426" y="2461087"/>
                  </a:lnTo>
                  <a:lnTo>
                    <a:pt x="5145593" y="2458444"/>
                  </a:lnTo>
                  <a:lnTo>
                    <a:pt x="5144427" y="2455407"/>
                  </a:lnTo>
                  <a:lnTo>
                    <a:pt x="5143593" y="2453518"/>
                  </a:lnTo>
                  <a:lnTo>
                    <a:pt x="5144427" y="2453518"/>
                  </a:lnTo>
                  <a:lnTo>
                    <a:pt x="5144427" y="2451630"/>
                  </a:lnTo>
                  <a:lnTo>
                    <a:pt x="5145593" y="2449742"/>
                  </a:lnTo>
                  <a:lnTo>
                    <a:pt x="5146426" y="2448987"/>
                  </a:lnTo>
                  <a:lnTo>
                    <a:pt x="5147593" y="2447854"/>
                  </a:lnTo>
                  <a:lnTo>
                    <a:pt x="5148426" y="2447098"/>
                  </a:lnTo>
                  <a:lnTo>
                    <a:pt x="5151592" y="2445965"/>
                  </a:lnTo>
                  <a:lnTo>
                    <a:pt x="5155592" y="2445965"/>
                  </a:lnTo>
                  <a:lnTo>
                    <a:pt x="5156425" y="2445965"/>
                  </a:lnTo>
                  <a:lnTo>
                    <a:pt x="5157592" y="2445965"/>
                  </a:lnTo>
                  <a:lnTo>
                    <a:pt x="5159591" y="2445965"/>
                  </a:lnTo>
                  <a:lnTo>
                    <a:pt x="5161591" y="2445965"/>
                  </a:lnTo>
                  <a:lnTo>
                    <a:pt x="5162424" y="2445965"/>
                  </a:lnTo>
                  <a:lnTo>
                    <a:pt x="5163591" y="2445194"/>
                  </a:lnTo>
                  <a:lnTo>
                    <a:pt x="5164424" y="2444062"/>
                  </a:lnTo>
                  <a:lnTo>
                    <a:pt x="5164424" y="2442173"/>
                  </a:lnTo>
                  <a:lnTo>
                    <a:pt x="5163591" y="2442173"/>
                  </a:lnTo>
                  <a:lnTo>
                    <a:pt x="5161591" y="2441418"/>
                  </a:lnTo>
                  <a:lnTo>
                    <a:pt x="5159591" y="2439530"/>
                  </a:lnTo>
                  <a:lnTo>
                    <a:pt x="5157592" y="2438397"/>
                  </a:lnTo>
                  <a:lnTo>
                    <a:pt x="5156425" y="2438397"/>
                  </a:lnTo>
                  <a:lnTo>
                    <a:pt x="5156425" y="2436509"/>
                  </a:lnTo>
                  <a:lnTo>
                    <a:pt x="5156425" y="2435753"/>
                  </a:lnTo>
                  <a:lnTo>
                    <a:pt x="5158425" y="2434605"/>
                  </a:lnTo>
                  <a:lnTo>
                    <a:pt x="5160424" y="2434605"/>
                  </a:lnTo>
                  <a:lnTo>
                    <a:pt x="5161591" y="2434605"/>
                  </a:lnTo>
                  <a:lnTo>
                    <a:pt x="5162424" y="2434605"/>
                  </a:lnTo>
                  <a:lnTo>
                    <a:pt x="5163591" y="2434605"/>
                  </a:lnTo>
                  <a:lnTo>
                    <a:pt x="5164424" y="2433849"/>
                  </a:lnTo>
                  <a:lnTo>
                    <a:pt x="5164424" y="2432716"/>
                  </a:lnTo>
                  <a:lnTo>
                    <a:pt x="5163591" y="2431961"/>
                  </a:lnTo>
                  <a:lnTo>
                    <a:pt x="5162424" y="2430828"/>
                  </a:lnTo>
                  <a:lnTo>
                    <a:pt x="5161591" y="2430073"/>
                  </a:lnTo>
                  <a:lnTo>
                    <a:pt x="5161591" y="2428940"/>
                  </a:lnTo>
                  <a:lnTo>
                    <a:pt x="5161591" y="2427052"/>
                  </a:lnTo>
                  <a:lnTo>
                    <a:pt x="5162424" y="2426296"/>
                  </a:lnTo>
                  <a:lnTo>
                    <a:pt x="5164424" y="2426296"/>
                  </a:lnTo>
                  <a:lnTo>
                    <a:pt x="5165590" y="2426296"/>
                  </a:lnTo>
                  <a:lnTo>
                    <a:pt x="5166424" y="2426296"/>
                  </a:lnTo>
                  <a:lnTo>
                    <a:pt x="5167590" y="2426296"/>
                  </a:lnTo>
                  <a:lnTo>
                    <a:pt x="5169590" y="2425163"/>
                  </a:lnTo>
                  <a:lnTo>
                    <a:pt x="5170423" y="2423260"/>
                  </a:lnTo>
                  <a:lnTo>
                    <a:pt x="5170423" y="2422504"/>
                  </a:lnTo>
                  <a:lnTo>
                    <a:pt x="5170423" y="2421371"/>
                  </a:lnTo>
                  <a:lnTo>
                    <a:pt x="5169590" y="2420238"/>
                  </a:lnTo>
                  <a:lnTo>
                    <a:pt x="5167590" y="2419483"/>
                  </a:lnTo>
                  <a:lnTo>
                    <a:pt x="5166424" y="2418350"/>
                  </a:lnTo>
                  <a:lnTo>
                    <a:pt x="5166424" y="2417595"/>
                  </a:lnTo>
                  <a:lnTo>
                    <a:pt x="5166424" y="2415707"/>
                  </a:lnTo>
                  <a:lnTo>
                    <a:pt x="5167590" y="2414574"/>
                  </a:lnTo>
                  <a:lnTo>
                    <a:pt x="5168423" y="2413803"/>
                  </a:lnTo>
                  <a:lnTo>
                    <a:pt x="5170423" y="2412670"/>
                  </a:lnTo>
                  <a:lnTo>
                    <a:pt x="5173589" y="2412670"/>
                  </a:lnTo>
                  <a:lnTo>
                    <a:pt x="5174423" y="2412670"/>
                  </a:lnTo>
                  <a:lnTo>
                    <a:pt x="5175589" y="2413803"/>
                  </a:lnTo>
                  <a:lnTo>
                    <a:pt x="5176756" y="2413803"/>
                  </a:lnTo>
                  <a:lnTo>
                    <a:pt x="5177589" y="2413803"/>
                  </a:lnTo>
                  <a:lnTo>
                    <a:pt x="5178755" y="2412670"/>
                  </a:lnTo>
                  <a:lnTo>
                    <a:pt x="5179589" y="2411914"/>
                  </a:lnTo>
                  <a:lnTo>
                    <a:pt x="5180755" y="2410781"/>
                  </a:lnTo>
                  <a:lnTo>
                    <a:pt x="5179589" y="2408893"/>
                  </a:lnTo>
                  <a:lnTo>
                    <a:pt x="5179589" y="2408138"/>
                  </a:lnTo>
                  <a:lnTo>
                    <a:pt x="5177589" y="2407005"/>
                  </a:lnTo>
                  <a:lnTo>
                    <a:pt x="5175589" y="2406250"/>
                  </a:lnTo>
                  <a:lnTo>
                    <a:pt x="5173589" y="2404361"/>
                  </a:lnTo>
                  <a:lnTo>
                    <a:pt x="5172423" y="2403213"/>
                  </a:lnTo>
                  <a:lnTo>
                    <a:pt x="5172423" y="2402458"/>
                  </a:lnTo>
                  <a:lnTo>
                    <a:pt x="5172423" y="2400569"/>
                  </a:lnTo>
                  <a:lnTo>
                    <a:pt x="5173589" y="2398681"/>
                  </a:lnTo>
                  <a:lnTo>
                    <a:pt x="5174423" y="2396793"/>
                  </a:lnTo>
                  <a:lnTo>
                    <a:pt x="5175589" y="2394905"/>
                  </a:lnTo>
                  <a:lnTo>
                    <a:pt x="5182755" y="2394905"/>
                  </a:lnTo>
                  <a:lnTo>
                    <a:pt x="5188754" y="2393001"/>
                  </a:lnTo>
                  <a:lnTo>
                    <a:pt x="5194753" y="2389979"/>
                  </a:lnTo>
                  <a:lnTo>
                    <a:pt x="5199586" y="2387336"/>
                  </a:lnTo>
                  <a:lnTo>
                    <a:pt x="5203585" y="2385448"/>
                  </a:lnTo>
                  <a:lnTo>
                    <a:pt x="5207585" y="2384315"/>
                  </a:lnTo>
                  <a:lnTo>
                    <a:pt x="5210751" y="2385448"/>
                  </a:lnTo>
                  <a:lnTo>
                    <a:pt x="5212751" y="2387336"/>
                  </a:lnTo>
                  <a:lnTo>
                    <a:pt x="5213917" y="2387336"/>
                  </a:lnTo>
                  <a:lnTo>
                    <a:pt x="5215917" y="2385448"/>
                  </a:lnTo>
                  <a:lnTo>
                    <a:pt x="5218750" y="2381656"/>
                  </a:lnTo>
                  <a:lnTo>
                    <a:pt x="5220750" y="2379390"/>
                  </a:lnTo>
                  <a:lnTo>
                    <a:pt x="5226749" y="2377501"/>
                  </a:lnTo>
                  <a:lnTo>
                    <a:pt x="5228748" y="2376746"/>
                  </a:lnTo>
                  <a:lnTo>
                    <a:pt x="5228748" y="2375613"/>
                  </a:lnTo>
                  <a:lnTo>
                    <a:pt x="5227915" y="2371066"/>
                  </a:lnTo>
                  <a:lnTo>
                    <a:pt x="5226749" y="2369177"/>
                  </a:lnTo>
                  <a:lnTo>
                    <a:pt x="5226749" y="2366156"/>
                  </a:lnTo>
                  <a:lnTo>
                    <a:pt x="5226749" y="2363513"/>
                  </a:lnTo>
                  <a:lnTo>
                    <a:pt x="5228748" y="2361609"/>
                  </a:lnTo>
                  <a:lnTo>
                    <a:pt x="5229915" y="2360476"/>
                  </a:lnTo>
                  <a:lnTo>
                    <a:pt x="5233914" y="2360476"/>
                  </a:lnTo>
                  <a:lnTo>
                    <a:pt x="5234748" y="2360476"/>
                  </a:lnTo>
                  <a:lnTo>
                    <a:pt x="5237914" y="2358588"/>
                  </a:lnTo>
                  <a:lnTo>
                    <a:pt x="5240747" y="2356699"/>
                  </a:lnTo>
                  <a:lnTo>
                    <a:pt x="5243913" y="2356699"/>
                  </a:lnTo>
                  <a:lnTo>
                    <a:pt x="5247912" y="2357832"/>
                  </a:lnTo>
                  <a:lnTo>
                    <a:pt x="5249246" y="2357832"/>
                  </a:lnTo>
                  <a:lnTo>
                    <a:pt x="5251912" y="2355944"/>
                  </a:lnTo>
                  <a:lnTo>
                    <a:pt x="5253245" y="2357832"/>
                  </a:lnTo>
                  <a:lnTo>
                    <a:pt x="5251245" y="2359721"/>
                  </a:lnTo>
                  <a:lnTo>
                    <a:pt x="5242747" y="2359721"/>
                  </a:lnTo>
                  <a:lnTo>
                    <a:pt x="5240747" y="2360476"/>
                  </a:lnTo>
                  <a:lnTo>
                    <a:pt x="5238747" y="2362364"/>
                  </a:lnTo>
                  <a:lnTo>
                    <a:pt x="5233914" y="2363513"/>
                  </a:lnTo>
                  <a:lnTo>
                    <a:pt x="5230748" y="2363513"/>
                  </a:lnTo>
                  <a:lnTo>
                    <a:pt x="5228748" y="2365401"/>
                  </a:lnTo>
                  <a:lnTo>
                    <a:pt x="5228748" y="2369177"/>
                  </a:lnTo>
                  <a:lnTo>
                    <a:pt x="5229915" y="2371821"/>
                  </a:lnTo>
                  <a:lnTo>
                    <a:pt x="5231915" y="2374858"/>
                  </a:lnTo>
                  <a:lnTo>
                    <a:pt x="5231915" y="2376746"/>
                  </a:lnTo>
                  <a:lnTo>
                    <a:pt x="5228748" y="2379390"/>
                  </a:lnTo>
                  <a:lnTo>
                    <a:pt x="5224749" y="2380523"/>
                  </a:lnTo>
                  <a:lnTo>
                    <a:pt x="5222749" y="2382411"/>
                  </a:lnTo>
                  <a:lnTo>
                    <a:pt x="5217917" y="2386203"/>
                  </a:lnTo>
                  <a:lnTo>
                    <a:pt x="5216750" y="2389224"/>
                  </a:lnTo>
                  <a:lnTo>
                    <a:pt x="5214750" y="2389979"/>
                  </a:lnTo>
                  <a:lnTo>
                    <a:pt x="5210751" y="2388091"/>
                  </a:lnTo>
                  <a:lnTo>
                    <a:pt x="5207585" y="2387336"/>
                  </a:lnTo>
                  <a:lnTo>
                    <a:pt x="5203585" y="2388091"/>
                  </a:lnTo>
                  <a:lnTo>
                    <a:pt x="5198753" y="2391112"/>
                  </a:lnTo>
                  <a:lnTo>
                    <a:pt x="5192753" y="2393756"/>
                  </a:lnTo>
                  <a:lnTo>
                    <a:pt x="5187587" y="2395660"/>
                  </a:lnTo>
                  <a:lnTo>
                    <a:pt x="5180755" y="2396793"/>
                  </a:lnTo>
                  <a:lnTo>
                    <a:pt x="5178755" y="2397548"/>
                  </a:lnTo>
                  <a:lnTo>
                    <a:pt x="5176756" y="2399436"/>
                  </a:lnTo>
                  <a:lnTo>
                    <a:pt x="5175589" y="2400569"/>
                  </a:lnTo>
                  <a:lnTo>
                    <a:pt x="5174423" y="2402458"/>
                  </a:lnTo>
                  <a:lnTo>
                    <a:pt x="5174423" y="2403213"/>
                  </a:lnTo>
                  <a:lnTo>
                    <a:pt x="5176756" y="2405117"/>
                  </a:lnTo>
                  <a:lnTo>
                    <a:pt x="5177589" y="2406250"/>
                  </a:lnTo>
                  <a:lnTo>
                    <a:pt x="5180755" y="2407005"/>
                  </a:lnTo>
                  <a:lnTo>
                    <a:pt x="5182755" y="2408138"/>
                  </a:lnTo>
                  <a:lnTo>
                    <a:pt x="5182755" y="2408893"/>
                  </a:lnTo>
                  <a:lnTo>
                    <a:pt x="5181588" y="2410781"/>
                  </a:lnTo>
                  <a:lnTo>
                    <a:pt x="5181588" y="2411914"/>
                  </a:lnTo>
                  <a:lnTo>
                    <a:pt x="5179589" y="2413803"/>
                  </a:lnTo>
                  <a:lnTo>
                    <a:pt x="5178755" y="2414574"/>
                  </a:lnTo>
                  <a:lnTo>
                    <a:pt x="5177589" y="2415707"/>
                  </a:lnTo>
                  <a:lnTo>
                    <a:pt x="5176756" y="2415707"/>
                  </a:lnTo>
                  <a:lnTo>
                    <a:pt x="5174423" y="2414574"/>
                  </a:lnTo>
                  <a:lnTo>
                    <a:pt x="5172423" y="2414574"/>
                  </a:lnTo>
                  <a:lnTo>
                    <a:pt x="5170423" y="2414574"/>
                  </a:lnTo>
                  <a:lnTo>
                    <a:pt x="5169590" y="2414574"/>
                  </a:lnTo>
                  <a:lnTo>
                    <a:pt x="5168423" y="2415707"/>
                  </a:lnTo>
                  <a:lnTo>
                    <a:pt x="5167590" y="2416462"/>
                  </a:lnTo>
                  <a:lnTo>
                    <a:pt x="5167590" y="2417595"/>
                  </a:lnTo>
                  <a:lnTo>
                    <a:pt x="5168423" y="2418350"/>
                  </a:lnTo>
                  <a:lnTo>
                    <a:pt x="5170423" y="2420238"/>
                  </a:lnTo>
                  <a:lnTo>
                    <a:pt x="5171590" y="2421371"/>
                  </a:lnTo>
                  <a:lnTo>
                    <a:pt x="5171590" y="2422504"/>
                  </a:lnTo>
                  <a:lnTo>
                    <a:pt x="5171590" y="2423260"/>
                  </a:lnTo>
                  <a:lnTo>
                    <a:pt x="5170423" y="2425163"/>
                  </a:lnTo>
                  <a:lnTo>
                    <a:pt x="5168423" y="2426296"/>
                  </a:lnTo>
                  <a:lnTo>
                    <a:pt x="5167590" y="2427052"/>
                  </a:lnTo>
                  <a:lnTo>
                    <a:pt x="5166424" y="2427052"/>
                  </a:lnTo>
                  <a:lnTo>
                    <a:pt x="5164424" y="2427052"/>
                  </a:lnTo>
                  <a:lnTo>
                    <a:pt x="5163591" y="2428185"/>
                  </a:lnTo>
                  <a:lnTo>
                    <a:pt x="5163591" y="2430073"/>
                  </a:lnTo>
                  <a:lnTo>
                    <a:pt x="5162424" y="2430073"/>
                  </a:lnTo>
                  <a:lnTo>
                    <a:pt x="5163591" y="2430828"/>
                  </a:lnTo>
                  <a:lnTo>
                    <a:pt x="5165590" y="2431961"/>
                  </a:lnTo>
                  <a:lnTo>
                    <a:pt x="5166424" y="2432716"/>
                  </a:lnTo>
                  <a:lnTo>
                    <a:pt x="5165590" y="2433849"/>
                  </a:lnTo>
                  <a:lnTo>
                    <a:pt x="5165590" y="2434605"/>
                  </a:lnTo>
                  <a:lnTo>
                    <a:pt x="5163591" y="2435753"/>
                  </a:lnTo>
                  <a:lnTo>
                    <a:pt x="5161591" y="2435753"/>
                  </a:lnTo>
                  <a:lnTo>
                    <a:pt x="5159591" y="2435753"/>
                  </a:lnTo>
                  <a:lnTo>
                    <a:pt x="5158425" y="2436509"/>
                  </a:lnTo>
                  <a:lnTo>
                    <a:pt x="5157592" y="2437642"/>
                  </a:lnTo>
                  <a:lnTo>
                    <a:pt x="5158425" y="2438397"/>
                  </a:lnTo>
                  <a:lnTo>
                    <a:pt x="5159591" y="2439530"/>
                  </a:lnTo>
                  <a:lnTo>
                    <a:pt x="5161591" y="2440285"/>
                  </a:lnTo>
                  <a:lnTo>
                    <a:pt x="5164424" y="2441418"/>
                  </a:lnTo>
                  <a:lnTo>
                    <a:pt x="5166424" y="2441418"/>
                  </a:lnTo>
                  <a:lnTo>
                    <a:pt x="5166424" y="2443306"/>
                  </a:lnTo>
                  <a:lnTo>
                    <a:pt x="5165590" y="2444062"/>
                  </a:lnTo>
                  <a:lnTo>
                    <a:pt x="5165590" y="2445965"/>
                  </a:lnTo>
                  <a:lnTo>
                    <a:pt x="5164424" y="2447098"/>
                  </a:lnTo>
                  <a:lnTo>
                    <a:pt x="5162424" y="2447854"/>
                  </a:lnTo>
                  <a:lnTo>
                    <a:pt x="5161591" y="2448987"/>
                  </a:lnTo>
                  <a:lnTo>
                    <a:pt x="5158425" y="2448987"/>
                  </a:lnTo>
                  <a:lnTo>
                    <a:pt x="5156425" y="2448987"/>
                  </a:lnTo>
                  <a:lnTo>
                    <a:pt x="5154425" y="2447854"/>
                  </a:lnTo>
                  <a:lnTo>
                    <a:pt x="5152426" y="2447854"/>
                  </a:lnTo>
                  <a:lnTo>
                    <a:pt x="5148426" y="2448987"/>
                  </a:lnTo>
                  <a:lnTo>
                    <a:pt x="5146426" y="2449742"/>
                  </a:lnTo>
                  <a:lnTo>
                    <a:pt x="5145593" y="2451630"/>
                  </a:lnTo>
                  <a:lnTo>
                    <a:pt x="5145593" y="2453518"/>
                  </a:lnTo>
                  <a:lnTo>
                    <a:pt x="5146426" y="2456555"/>
                  </a:lnTo>
                  <a:lnTo>
                    <a:pt x="5147593" y="2459199"/>
                  </a:lnTo>
                  <a:lnTo>
                    <a:pt x="5148426" y="2461087"/>
                  </a:lnTo>
                  <a:lnTo>
                    <a:pt x="5148426" y="2462220"/>
                  </a:lnTo>
                  <a:lnTo>
                    <a:pt x="5148426" y="2464108"/>
                  </a:lnTo>
                  <a:lnTo>
                    <a:pt x="5147593" y="2465241"/>
                  </a:lnTo>
                  <a:lnTo>
                    <a:pt x="5146426" y="2465241"/>
                  </a:lnTo>
                  <a:lnTo>
                    <a:pt x="5145593" y="2465241"/>
                  </a:lnTo>
                  <a:lnTo>
                    <a:pt x="5144427" y="2465241"/>
                  </a:lnTo>
                  <a:lnTo>
                    <a:pt x="5142427" y="2464108"/>
                  </a:lnTo>
                  <a:lnTo>
                    <a:pt x="5141594" y="2465241"/>
                  </a:lnTo>
                  <a:lnTo>
                    <a:pt x="5141594" y="2465996"/>
                  </a:lnTo>
                  <a:lnTo>
                    <a:pt x="5141594" y="2467145"/>
                  </a:lnTo>
                  <a:lnTo>
                    <a:pt x="5144427" y="2471677"/>
                  </a:lnTo>
                  <a:lnTo>
                    <a:pt x="5144427" y="2472810"/>
                  </a:lnTo>
                  <a:lnTo>
                    <a:pt x="5144427" y="2473565"/>
                  </a:lnTo>
                  <a:lnTo>
                    <a:pt x="5144427" y="2474698"/>
                  </a:lnTo>
                  <a:lnTo>
                    <a:pt x="5142427" y="2475453"/>
                  </a:lnTo>
                  <a:lnTo>
                    <a:pt x="5140427" y="2478490"/>
                  </a:lnTo>
                  <a:lnTo>
                    <a:pt x="5139094" y="2478490"/>
                  </a:lnTo>
                  <a:lnTo>
                    <a:pt x="5137094" y="2478490"/>
                  </a:lnTo>
                  <a:lnTo>
                    <a:pt x="5136428" y="2477357"/>
                  </a:lnTo>
                  <a:lnTo>
                    <a:pt x="5134428" y="2477357"/>
                  </a:lnTo>
                  <a:lnTo>
                    <a:pt x="5130429" y="2475453"/>
                  </a:lnTo>
                  <a:lnTo>
                    <a:pt x="5129095" y="2473565"/>
                  </a:lnTo>
                  <a:lnTo>
                    <a:pt x="5129095" y="2472810"/>
                  </a:lnTo>
                  <a:lnTo>
                    <a:pt x="5128429" y="2471677"/>
                  </a:lnTo>
                  <a:lnTo>
                    <a:pt x="5126429" y="2471677"/>
                  </a:lnTo>
                  <a:lnTo>
                    <a:pt x="5125096" y="2471677"/>
                  </a:lnTo>
                  <a:lnTo>
                    <a:pt x="5123096" y="2473565"/>
                  </a:lnTo>
                  <a:lnTo>
                    <a:pt x="5121097" y="2476586"/>
                  </a:lnTo>
                  <a:lnTo>
                    <a:pt x="5119097" y="2479246"/>
                  </a:lnTo>
                  <a:lnTo>
                    <a:pt x="5118430" y="2480378"/>
                  </a:lnTo>
                  <a:lnTo>
                    <a:pt x="5117097" y="2483022"/>
                  </a:lnTo>
                  <a:lnTo>
                    <a:pt x="5116431" y="2484910"/>
                  </a:lnTo>
                  <a:lnTo>
                    <a:pt x="5114431" y="2486798"/>
                  </a:lnTo>
                  <a:lnTo>
                    <a:pt x="5112431" y="2487947"/>
                  </a:lnTo>
                  <a:lnTo>
                    <a:pt x="5111098" y="2487947"/>
                  </a:lnTo>
                  <a:lnTo>
                    <a:pt x="5110431" y="2487947"/>
                  </a:lnTo>
                  <a:lnTo>
                    <a:pt x="5109098" y="2486798"/>
                  </a:lnTo>
                  <a:lnTo>
                    <a:pt x="5108432" y="2486798"/>
                  </a:lnTo>
                  <a:lnTo>
                    <a:pt x="5105099" y="2486043"/>
                  </a:lnTo>
                  <a:lnTo>
                    <a:pt x="5103099" y="2484910"/>
                  </a:lnTo>
                  <a:lnTo>
                    <a:pt x="5101099" y="2484910"/>
                  </a:lnTo>
                  <a:lnTo>
                    <a:pt x="5099933" y="2484910"/>
                  </a:lnTo>
                  <a:lnTo>
                    <a:pt x="5099933" y="2486043"/>
                  </a:lnTo>
                  <a:lnTo>
                    <a:pt x="5099933" y="2486798"/>
                  </a:lnTo>
                  <a:lnTo>
                    <a:pt x="5099933" y="2487947"/>
                  </a:lnTo>
                  <a:lnTo>
                    <a:pt x="5099933" y="2489835"/>
                  </a:lnTo>
                  <a:lnTo>
                    <a:pt x="5101933" y="2490591"/>
                  </a:lnTo>
                  <a:lnTo>
                    <a:pt x="5105932" y="2493612"/>
                  </a:lnTo>
                  <a:lnTo>
                    <a:pt x="5110431" y="2496255"/>
                  </a:lnTo>
                  <a:lnTo>
                    <a:pt x="5113098" y="2498159"/>
                  </a:lnTo>
                  <a:lnTo>
                    <a:pt x="5115097" y="2498159"/>
                  </a:lnTo>
                  <a:lnTo>
                    <a:pt x="5116431" y="2498159"/>
                  </a:lnTo>
                  <a:lnTo>
                    <a:pt x="5118430" y="2498159"/>
                  </a:lnTo>
                  <a:lnTo>
                    <a:pt x="5119097" y="2498159"/>
                  </a:lnTo>
                  <a:lnTo>
                    <a:pt x="5121097" y="2496255"/>
                  </a:lnTo>
                  <a:lnTo>
                    <a:pt x="5122430" y="2494367"/>
                  </a:lnTo>
                  <a:lnTo>
                    <a:pt x="5124429" y="2491724"/>
                  </a:lnTo>
                  <a:lnTo>
                    <a:pt x="5124429" y="2489835"/>
                  </a:lnTo>
                  <a:lnTo>
                    <a:pt x="5125096" y="2486798"/>
                  </a:lnTo>
                  <a:lnTo>
                    <a:pt x="5125096" y="2486043"/>
                  </a:lnTo>
                  <a:lnTo>
                    <a:pt x="5127096" y="2484910"/>
                  </a:lnTo>
                  <a:lnTo>
                    <a:pt x="5128429" y="2484910"/>
                  </a:lnTo>
                  <a:lnTo>
                    <a:pt x="5130429" y="2486043"/>
                  </a:lnTo>
                  <a:lnTo>
                    <a:pt x="5131095" y="2487947"/>
                  </a:lnTo>
                  <a:lnTo>
                    <a:pt x="5131095" y="2490591"/>
                  </a:lnTo>
                  <a:lnTo>
                    <a:pt x="5132428" y="2495500"/>
                  </a:lnTo>
                  <a:lnTo>
                    <a:pt x="5132428" y="2497388"/>
                  </a:lnTo>
                  <a:lnTo>
                    <a:pt x="5132428" y="2500048"/>
                  </a:lnTo>
                  <a:lnTo>
                    <a:pt x="5133095" y="2500048"/>
                  </a:lnTo>
                  <a:lnTo>
                    <a:pt x="5134428" y="2501180"/>
                  </a:lnTo>
                  <a:lnTo>
                    <a:pt x="5135095" y="2500048"/>
                  </a:lnTo>
                  <a:lnTo>
                    <a:pt x="5137094" y="2499292"/>
                  </a:lnTo>
                  <a:lnTo>
                    <a:pt x="5139094" y="2497388"/>
                  </a:lnTo>
                  <a:lnTo>
                    <a:pt x="5142427" y="2497388"/>
                  </a:lnTo>
                  <a:lnTo>
                    <a:pt x="5144427" y="2497388"/>
                  </a:lnTo>
                  <a:lnTo>
                    <a:pt x="5145593" y="2498159"/>
                  </a:lnTo>
                  <a:lnTo>
                    <a:pt x="5153592" y="2504202"/>
                  </a:lnTo>
                  <a:lnTo>
                    <a:pt x="5155592" y="2506090"/>
                  </a:lnTo>
                  <a:lnTo>
                    <a:pt x="5158425" y="2506090"/>
                  </a:lnTo>
                  <a:lnTo>
                    <a:pt x="5160424" y="2506845"/>
                  </a:lnTo>
                  <a:lnTo>
                    <a:pt x="5163591" y="2506090"/>
                  </a:lnTo>
                  <a:lnTo>
                    <a:pt x="5166424" y="2504202"/>
                  </a:lnTo>
                  <a:lnTo>
                    <a:pt x="5167590" y="2501936"/>
                  </a:lnTo>
                  <a:lnTo>
                    <a:pt x="5168423" y="2500048"/>
                  </a:lnTo>
                  <a:lnTo>
                    <a:pt x="5168423" y="2499292"/>
                  </a:lnTo>
                  <a:lnTo>
                    <a:pt x="5166424" y="2495500"/>
                  </a:lnTo>
                  <a:lnTo>
                    <a:pt x="5165590" y="2494367"/>
                  </a:lnTo>
                  <a:lnTo>
                    <a:pt x="5164424" y="2492479"/>
                  </a:lnTo>
                  <a:lnTo>
                    <a:pt x="5163591" y="2490591"/>
                  </a:lnTo>
                  <a:lnTo>
                    <a:pt x="5163591" y="2487947"/>
                  </a:lnTo>
                  <a:lnTo>
                    <a:pt x="5164424" y="2484910"/>
                  </a:lnTo>
                  <a:lnTo>
                    <a:pt x="5169590" y="2479246"/>
                  </a:lnTo>
                  <a:lnTo>
                    <a:pt x="5172423" y="2475453"/>
                  </a:lnTo>
                  <a:lnTo>
                    <a:pt x="5175589" y="2472810"/>
                  </a:lnTo>
                  <a:lnTo>
                    <a:pt x="5177589" y="2473565"/>
                  </a:lnTo>
                  <a:lnTo>
                    <a:pt x="5180755" y="2475453"/>
                  </a:lnTo>
                  <a:lnTo>
                    <a:pt x="5182755" y="2477357"/>
                  </a:lnTo>
                  <a:lnTo>
                    <a:pt x="5183588" y="2477357"/>
                  </a:lnTo>
                  <a:lnTo>
                    <a:pt x="5185588" y="2477357"/>
                  </a:lnTo>
                  <a:lnTo>
                    <a:pt x="5186754" y="2477357"/>
                  </a:lnTo>
                  <a:lnTo>
                    <a:pt x="5187587" y="2476586"/>
                  </a:lnTo>
                  <a:lnTo>
                    <a:pt x="5191587" y="2474698"/>
                  </a:lnTo>
                  <a:lnTo>
                    <a:pt x="5193587" y="2473565"/>
                  </a:lnTo>
                  <a:lnTo>
                    <a:pt x="5195586" y="2473565"/>
                  </a:lnTo>
                  <a:lnTo>
                    <a:pt x="5197586" y="2472810"/>
                  </a:lnTo>
                  <a:lnTo>
                    <a:pt x="5200752" y="2471677"/>
                  </a:lnTo>
                  <a:lnTo>
                    <a:pt x="5202752" y="2471677"/>
                  </a:lnTo>
                  <a:lnTo>
                    <a:pt x="5203585" y="2471677"/>
                  </a:lnTo>
                  <a:lnTo>
                    <a:pt x="5204752" y="2472810"/>
                  </a:lnTo>
                  <a:lnTo>
                    <a:pt x="5205585" y="2473565"/>
                  </a:lnTo>
                  <a:lnTo>
                    <a:pt x="5205585" y="2477357"/>
                  </a:lnTo>
                  <a:lnTo>
                    <a:pt x="5205585" y="2479246"/>
                  </a:lnTo>
                  <a:lnTo>
                    <a:pt x="5206751" y="2481134"/>
                  </a:lnTo>
                  <a:lnTo>
                    <a:pt x="5210751" y="2483022"/>
                  </a:lnTo>
                  <a:lnTo>
                    <a:pt x="5214750" y="2484910"/>
                  </a:lnTo>
                  <a:lnTo>
                    <a:pt x="5218750" y="2486798"/>
                  </a:lnTo>
                  <a:lnTo>
                    <a:pt x="5212751" y="2486043"/>
                  </a:lnTo>
                  <a:lnTo>
                    <a:pt x="5209584" y="2484910"/>
                  </a:lnTo>
                  <a:lnTo>
                    <a:pt x="5204752" y="2481134"/>
                  </a:lnTo>
                  <a:lnTo>
                    <a:pt x="5204752" y="2480378"/>
                  </a:lnTo>
                  <a:lnTo>
                    <a:pt x="5204752" y="2478490"/>
                  </a:lnTo>
                  <a:lnTo>
                    <a:pt x="5204752" y="2475453"/>
                  </a:lnTo>
                  <a:lnTo>
                    <a:pt x="5203585" y="2474698"/>
                  </a:lnTo>
                  <a:lnTo>
                    <a:pt x="5203585" y="2472810"/>
                  </a:lnTo>
                  <a:lnTo>
                    <a:pt x="5202752" y="2472810"/>
                  </a:lnTo>
                  <a:lnTo>
                    <a:pt x="5201585" y="2472810"/>
                  </a:lnTo>
                  <a:lnTo>
                    <a:pt x="5199586" y="2472810"/>
                  </a:lnTo>
                  <a:lnTo>
                    <a:pt x="5197586" y="2473565"/>
                  </a:lnTo>
                  <a:lnTo>
                    <a:pt x="5194753" y="2474698"/>
                  </a:lnTo>
                  <a:lnTo>
                    <a:pt x="5193587" y="2475453"/>
                  </a:lnTo>
                  <a:lnTo>
                    <a:pt x="5191587" y="2476586"/>
                  </a:lnTo>
                  <a:lnTo>
                    <a:pt x="5187587" y="2478490"/>
                  </a:lnTo>
                  <a:lnTo>
                    <a:pt x="5185588" y="2479246"/>
                  </a:lnTo>
                  <a:lnTo>
                    <a:pt x="5184754" y="2479246"/>
                  </a:lnTo>
                  <a:lnTo>
                    <a:pt x="5182755" y="2479246"/>
                  </a:lnTo>
                  <a:lnTo>
                    <a:pt x="5181588" y="2478490"/>
                  </a:lnTo>
                  <a:lnTo>
                    <a:pt x="5178755" y="2476586"/>
                  </a:lnTo>
                  <a:lnTo>
                    <a:pt x="5176756" y="2475453"/>
                  </a:lnTo>
                  <a:lnTo>
                    <a:pt x="5175589" y="2475453"/>
                  </a:lnTo>
                  <a:lnTo>
                    <a:pt x="5174423" y="2476586"/>
                  </a:lnTo>
                  <a:lnTo>
                    <a:pt x="5172423" y="2477357"/>
                  </a:lnTo>
                  <a:lnTo>
                    <a:pt x="5171590" y="2480378"/>
                  </a:lnTo>
                  <a:lnTo>
                    <a:pt x="5169590" y="2482267"/>
                  </a:lnTo>
                  <a:lnTo>
                    <a:pt x="5166424" y="2486043"/>
                  </a:lnTo>
                  <a:lnTo>
                    <a:pt x="5165590" y="2487947"/>
                  </a:lnTo>
                  <a:lnTo>
                    <a:pt x="5165590" y="2489835"/>
                  </a:lnTo>
                  <a:lnTo>
                    <a:pt x="5165590" y="2490591"/>
                  </a:lnTo>
                  <a:lnTo>
                    <a:pt x="5165590" y="2491724"/>
                  </a:lnTo>
                  <a:lnTo>
                    <a:pt x="5167590" y="2494367"/>
                  </a:lnTo>
                  <a:lnTo>
                    <a:pt x="5169590" y="2497388"/>
                  </a:lnTo>
                  <a:lnTo>
                    <a:pt x="5170423" y="2499292"/>
                  </a:lnTo>
                  <a:lnTo>
                    <a:pt x="5170423" y="2501180"/>
                  </a:lnTo>
                  <a:lnTo>
                    <a:pt x="5170423" y="2501936"/>
                  </a:lnTo>
                  <a:lnTo>
                    <a:pt x="5169590" y="2504202"/>
                  </a:lnTo>
                  <a:lnTo>
                    <a:pt x="5167590" y="2506090"/>
                  </a:lnTo>
                  <a:lnTo>
                    <a:pt x="5165590" y="2506845"/>
                  </a:lnTo>
                  <a:lnTo>
                    <a:pt x="5160424" y="2507994"/>
                  </a:lnTo>
                  <a:lnTo>
                    <a:pt x="5158425" y="2507994"/>
                  </a:lnTo>
                  <a:lnTo>
                    <a:pt x="5157592" y="2506845"/>
                  </a:lnTo>
                  <a:lnTo>
                    <a:pt x="5154425" y="2506090"/>
                  </a:lnTo>
                  <a:lnTo>
                    <a:pt x="5148426" y="2501936"/>
                  </a:lnTo>
                  <a:lnTo>
                    <a:pt x="5144427" y="2499292"/>
                  </a:lnTo>
                  <a:lnTo>
                    <a:pt x="5143593" y="2499292"/>
                  </a:lnTo>
                  <a:lnTo>
                    <a:pt x="5141594" y="2499292"/>
                  </a:lnTo>
                  <a:lnTo>
                    <a:pt x="5140427" y="2499292"/>
                  </a:lnTo>
                  <a:lnTo>
                    <a:pt x="5138427" y="2500048"/>
                  </a:lnTo>
                  <a:lnTo>
                    <a:pt x="5135095" y="2501936"/>
                  </a:lnTo>
                  <a:lnTo>
                    <a:pt x="5134428" y="2501936"/>
                  </a:lnTo>
                  <a:lnTo>
                    <a:pt x="5133095" y="2501936"/>
                  </a:lnTo>
                  <a:lnTo>
                    <a:pt x="5132428" y="2501180"/>
                  </a:lnTo>
                  <a:lnTo>
                    <a:pt x="5131095" y="2500048"/>
                  </a:lnTo>
                  <a:lnTo>
                    <a:pt x="5131095" y="2496255"/>
                  </a:lnTo>
                  <a:lnTo>
                    <a:pt x="5130429" y="2490591"/>
                  </a:lnTo>
                  <a:lnTo>
                    <a:pt x="5129095" y="2487947"/>
                  </a:lnTo>
                  <a:lnTo>
                    <a:pt x="5128429" y="2486798"/>
                  </a:lnTo>
                  <a:lnTo>
                    <a:pt x="5127096" y="2486798"/>
                  </a:lnTo>
                  <a:lnTo>
                    <a:pt x="5127096" y="2487947"/>
                  </a:lnTo>
                  <a:lnTo>
                    <a:pt x="5126429" y="2488702"/>
                  </a:lnTo>
                  <a:lnTo>
                    <a:pt x="5125096" y="2490591"/>
                  </a:lnTo>
                  <a:lnTo>
                    <a:pt x="5124429" y="2494367"/>
                  </a:lnTo>
                  <a:lnTo>
                    <a:pt x="5123096" y="2497388"/>
                  </a:lnTo>
                  <a:lnTo>
                    <a:pt x="5121097" y="2498159"/>
                  </a:lnTo>
                  <a:lnTo>
                    <a:pt x="5119097" y="2500048"/>
                  </a:lnTo>
                  <a:lnTo>
                    <a:pt x="5117097" y="2500048"/>
                  </a:lnTo>
                  <a:lnTo>
                    <a:pt x="5114431" y="2500048"/>
                  </a:lnTo>
                  <a:lnTo>
                    <a:pt x="5111098" y="2499292"/>
                  </a:lnTo>
                  <a:lnTo>
                    <a:pt x="5109098" y="2498159"/>
                  </a:lnTo>
                  <a:lnTo>
                    <a:pt x="5108432" y="2497388"/>
                  </a:lnTo>
                  <a:lnTo>
                    <a:pt x="5103932" y="2493612"/>
                  </a:lnTo>
                  <a:lnTo>
                    <a:pt x="5099933" y="2490591"/>
                  </a:lnTo>
                  <a:lnTo>
                    <a:pt x="5097933" y="2489835"/>
                  </a:lnTo>
                  <a:lnTo>
                    <a:pt x="5097100" y="2484910"/>
                  </a:lnTo>
                  <a:lnTo>
                    <a:pt x="5097100" y="2482267"/>
                  </a:lnTo>
                  <a:lnTo>
                    <a:pt x="5095933" y="2482267"/>
                  </a:lnTo>
                  <a:lnTo>
                    <a:pt x="5095100" y="2481134"/>
                  </a:lnTo>
                  <a:lnTo>
                    <a:pt x="5093934" y="2481134"/>
                  </a:lnTo>
                  <a:lnTo>
                    <a:pt x="5091934" y="2481134"/>
                  </a:lnTo>
                  <a:lnTo>
                    <a:pt x="5091934" y="2482267"/>
                  </a:lnTo>
                  <a:lnTo>
                    <a:pt x="5091934" y="2484155"/>
                  </a:lnTo>
                  <a:lnTo>
                    <a:pt x="5093100" y="2488702"/>
                  </a:lnTo>
                  <a:lnTo>
                    <a:pt x="5093100" y="2491724"/>
                  </a:lnTo>
                  <a:lnTo>
                    <a:pt x="5093100" y="2493612"/>
                  </a:lnTo>
                  <a:lnTo>
                    <a:pt x="5091934" y="2495500"/>
                  </a:lnTo>
                  <a:lnTo>
                    <a:pt x="5089101" y="2497388"/>
                  </a:lnTo>
                  <a:lnTo>
                    <a:pt x="5085935" y="2500048"/>
                  </a:lnTo>
                  <a:lnTo>
                    <a:pt x="5081935" y="2501180"/>
                  </a:lnTo>
                  <a:lnTo>
                    <a:pt x="5075936" y="2504957"/>
                  </a:lnTo>
                  <a:lnTo>
                    <a:pt x="5070770" y="2506090"/>
                  </a:lnTo>
                  <a:lnTo>
                    <a:pt x="5067937" y="2506845"/>
                  </a:lnTo>
                  <a:lnTo>
                    <a:pt x="5064771" y="2506845"/>
                  </a:lnTo>
                  <a:lnTo>
                    <a:pt x="5059938" y="2506845"/>
                  </a:lnTo>
                  <a:lnTo>
                    <a:pt x="5056772" y="2506845"/>
                  </a:lnTo>
                  <a:lnTo>
                    <a:pt x="5049940" y="2506845"/>
                  </a:lnTo>
                  <a:lnTo>
                    <a:pt x="5048773" y="2506845"/>
                  </a:lnTo>
                  <a:lnTo>
                    <a:pt x="5046773" y="2507994"/>
                  </a:lnTo>
                  <a:lnTo>
                    <a:pt x="5046773" y="2509882"/>
                  </a:lnTo>
                  <a:lnTo>
                    <a:pt x="5046773" y="2512526"/>
                  </a:lnTo>
                  <a:lnTo>
                    <a:pt x="5047940" y="2514414"/>
                  </a:lnTo>
                  <a:lnTo>
                    <a:pt x="5048773" y="2516302"/>
                  </a:lnTo>
                  <a:lnTo>
                    <a:pt x="5050773" y="2518190"/>
                  </a:lnTo>
                  <a:lnTo>
                    <a:pt x="5057939" y="2523871"/>
                  </a:lnTo>
                  <a:lnTo>
                    <a:pt x="5061938" y="2526892"/>
                  </a:lnTo>
                  <a:lnTo>
                    <a:pt x="5065937" y="2531439"/>
                  </a:lnTo>
                  <a:lnTo>
                    <a:pt x="5067937" y="2534461"/>
                  </a:lnTo>
                  <a:lnTo>
                    <a:pt x="5067937" y="2536349"/>
                  </a:lnTo>
                  <a:lnTo>
                    <a:pt x="5067937" y="2537104"/>
                  </a:lnTo>
                  <a:lnTo>
                    <a:pt x="5066771" y="2538237"/>
                  </a:lnTo>
                  <a:lnTo>
                    <a:pt x="5064771" y="2539008"/>
                  </a:lnTo>
                  <a:lnTo>
                    <a:pt x="5060771" y="2540141"/>
                  </a:lnTo>
                  <a:lnTo>
                    <a:pt x="5058772" y="2540141"/>
                  </a:lnTo>
                  <a:lnTo>
                    <a:pt x="5057939" y="2540896"/>
                  </a:lnTo>
                  <a:lnTo>
                    <a:pt x="5056772" y="2542784"/>
                  </a:lnTo>
                  <a:lnTo>
                    <a:pt x="5057939" y="2543917"/>
                  </a:lnTo>
                  <a:lnTo>
                    <a:pt x="5058772" y="2545806"/>
                  </a:lnTo>
                  <a:lnTo>
                    <a:pt x="5059938" y="2546939"/>
                  </a:lnTo>
                  <a:lnTo>
                    <a:pt x="5061938" y="2548827"/>
                  </a:lnTo>
                  <a:lnTo>
                    <a:pt x="5061938" y="2549598"/>
                  </a:lnTo>
                  <a:lnTo>
                    <a:pt x="5062771" y="2551486"/>
                  </a:lnTo>
                  <a:lnTo>
                    <a:pt x="5061938" y="2553374"/>
                  </a:lnTo>
                  <a:lnTo>
                    <a:pt x="5061938" y="2556395"/>
                  </a:lnTo>
                  <a:lnTo>
                    <a:pt x="5061938" y="2558284"/>
                  </a:lnTo>
                  <a:lnTo>
                    <a:pt x="5062771" y="2559039"/>
                  </a:lnTo>
                  <a:lnTo>
                    <a:pt x="5063938" y="2560188"/>
                  </a:lnTo>
                  <a:lnTo>
                    <a:pt x="5073103" y="2565852"/>
                  </a:lnTo>
                  <a:lnTo>
                    <a:pt x="5073103" y="2566608"/>
                  </a:lnTo>
                  <a:lnTo>
                    <a:pt x="5071937" y="2567741"/>
                  </a:lnTo>
                  <a:lnTo>
                    <a:pt x="5070770" y="2567741"/>
                  </a:lnTo>
                  <a:lnTo>
                    <a:pt x="5069937" y="2567741"/>
                  </a:lnTo>
                  <a:lnTo>
                    <a:pt x="5064771" y="2567741"/>
                  </a:lnTo>
                  <a:lnTo>
                    <a:pt x="5059938" y="2567741"/>
                  </a:lnTo>
                  <a:lnTo>
                    <a:pt x="5058772" y="2568496"/>
                  </a:lnTo>
                  <a:lnTo>
                    <a:pt x="5056772" y="2569629"/>
                  </a:lnTo>
                  <a:lnTo>
                    <a:pt x="5055939" y="2570400"/>
                  </a:lnTo>
                  <a:lnTo>
                    <a:pt x="5055939" y="2572288"/>
                  </a:lnTo>
                  <a:lnTo>
                    <a:pt x="5055939" y="2574176"/>
                  </a:lnTo>
                  <a:lnTo>
                    <a:pt x="5056772" y="2575309"/>
                  </a:lnTo>
                  <a:lnTo>
                    <a:pt x="5057939" y="2576065"/>
                  </a:lnTo>
                  <a:lnTo>
                    <a:pt x="5058772" y="2577953"/>
                  </a:lnTo>
                  <a:lnTo>
                    <a:pt x="5060771" y="2580990"/>
                  </a:lnTo>
                  <a:lnTo>
                    <a:pt x="5061938" y="2581745"/>
                  </a:lnTo>
                  <a:lnTo>
                    <a:pt x="5062771" y="2582878"/>
                  </a:lnTo>
                  <a:lnTo>
                    <a:pt x="5062771" y="2583633"/>
                  </a:lnTo>
                  <a:lnTo>
                    <a:pt x="5062771" y="2586654"/>
                  </a:lnTo>
                  <a:lnTo>
                    <a:pt x="5063938" y="2587787"/>
                  </a:lnTo>
                  <a:lnTo>
                    <a:pt x="5060771" y="2587787"/>
                  </a:lnTo>
                  <a:lnTo>
                    <a:pt x="5058772" y="2588543"/>
                  </a:lnTo>
                  <a:lnTo>
                    <a:pt x="5054772" y="2589676"/>
                  </a:lnTo>
                  <a:lnTo>
                    <a:pt x="5051939" y="2589676"/>
                  </a:lnTo>
                  <a:lnTo>
                    <a:pt x="5048773" y="2591579"/>
                  </a:lnTo>
                  <a:lnTo>
                    <a:pt x="5046773" y="2592335"/>
                  </a:lnTo>
                  <a:lnTo>
                    <a:pt x="5045940" y="2593468"/>
                  </a:lnTo>
                  <a:lnTo>
                    <a:pt x="5043940" y="2596111"/>
                  </a:lnTo>
                  <a:lnTo>
                    <a:pt x="5042774" y="2599132"/>
                  </a:lnTo>
                  <a:lnTo>
                    <a:pt x="5041941" y="2601021"/>
                  </a:lnTo>
                  <a:lnTo>
                    <a:pt x="5041941" y="2601792"/>
                  </a:lnTo>
                  <a:lnTo>
                    <a:pt x="5041941" y="2602925"/>
                  </a:lnTo>
                  <a:lnTo>
                    <a:pt x="5043940" y="2602925"/>
                  </a:lnTo>
                  <a:lnTo>
                    <a:pt x="5044774" y="2602925"/>
                  </a:lnTo>
                  <a:lnTo>
                    <a:pt x="5046773" y="2601792"/>
                  </a:lnTo>
                  <a:lnTo>
                    <a:pt x="5050773" y="2599132"/>
                  </a:lnTo>
                  <a:lnTo>
                    <a:pt x="5054772" y="2599132"/>
                  </a:lnTo>
                  <a:lnTo>
                    <a:pt x="5055939" y="2599132"/>
                  </a:lnTo>
                  <a:lnTo>
                    <a:pt x="5058772" y="2599132"/>
                  </a:lnTo>
                  <a:lnTo>
                    <a:pt x="5060771" y="2599132"/>
                  </a:lnTo>
                  <a:lnTo>
                    <a:pt x="5061938" y="2599888"/>
                  </a:lnTo>
                  <a:lnTo>
                    <a:pt x="5061938" y="2601021"/>
                  </a:lnTo>
                  <a:lnTo>
                    <a:pt x="5062771" y="2601792"/>
                  </a:lnTo>
                  <a:lnTo>
                    <a:pt x="5061938" y="2602925"/>
                  </a:lnTo>
                </a:path>
                <a:path w="5253355" h="2687320">
                  <a:moveTo>
                    <a:pt x="4744982" y="1535965"/>
                  </a:moveTo>
                  <a:lnTo>
                    <a:pt x="4745815" y="1541629"/>
                  </a:lnTo>
                  <a:lnTo>
                    <a:pt x="4745815" y="1543517"/>
                  </a:lnTo>
                  <a:lnTo>
                    <a:pt x="4742982" y="1544666"/>
                  </a:lnTo>
                  <a:lnTo>
                    <a:pt x="4733816" y="1543517"/>
                  </a:lnTo>
                  <a:lnTo>
                    <a:pt x="4725817" y="1541629"/>
                  </a:lnTo>
                  <a:lnTo>
                    <a:pt x="4722651" y="1539741"/>
                  </a:lnTo>
                  <a:lnTo>
                    <a:pt x="4721818" y="1535965"/>
                  </a:lnTo>
                  <a:lnTo>
                    <a:pt x="4721818" y="1531417"/>
                  </a:lnTo>
                  <a:lnTo>
                    <a:pt x="4720652" y="1529529"/>
                  </a:lnTo>
                  <a:lnTo>
                    <a:pt x="4717819" y="1528396"/>
                  </a:lnTo>
                  <a:lnTo>
                    <a:pt x="4715819" y="1530284"/>
                  </a:lnTo>
                  <a:lnTo>
                    <a:pt x="4712653" y="1534076"/>
                  </a:lnTo>
                  <a:lnTo>
                    <a:pt x="4713819" y="1538986"/>
                  </a:lnTo>
                  <a:lnTo>
                    <a:pt x="4720652" y="1551086"/>
                  </a:lnTo>
                  <a:lnTo>
                    <a:pt x="4725817" y="1554878"/>
                  </a:lnTo>
                  <a:lnTo>
                    <a:pt x="4728984" y="1557899"/>
                  </a:lnTo>
                  <a:lnTo>
                    <a:pt x="4728984" y="1559788"/>
                  </a:lnTo>
                  <a:lnTo>
                    <a:pt x="4728984" y="1562809"/>
                  </a:lnTo>
                  <a:lnTo>
                    <a:pt x="4726651" y="1565468"/>
                  </a:lnTo>
                  <a:lnTo>
                    <a:pt x="4723818" y="1568489"/>
                  </a:lnTo>
                  <a:lnTo>
                    <a:pt x="4718652" y="1577946"/>
                  </a:lnTo>
                  <a:lnTo>
                    <a:pt x="4714652" y="1582478"/>
                  </a:lnTo>
                  <a:lnTo>
                    <a:pt x="4709820" y="1587403"/>
                  </a:lnTo>
                  <a:lnTo>
                    <a:pt x="4706653" y="1586270"/>
                  </a:lnTo>
                  <a:lnTo>
                    <a:pt x="4704654" y="1585515"/>
                  </a:lnTo>
                  <a:lnTo>
                    <a:pt x="4702654" y="1582478"/>
                  </a:lnTo>
                  <a:lnTo>
                    <a:pt x="4698655" y="1580590"/>
                  </a:lnTo>
                  <a:lnTo>
                    <a:pt x="4693822" y="1578701"/>
                  </a:lnTo>
                  <a:lnTo>
                    <a:pt x="4688656" y="1580590"/>
                  </a:lnTo>
                  <a:lnTo>
                    <a:pt x="4687489" y="1584366"/>
                  </a:lnTo>
                  <a:lnTo>
                    <a:pt x="4686656" y="1588158"/>
                  </a:lnTo>
                  <a:lnTo>
                    <a:pt x="4685490" y="1593068"/>
                  </a:lnTo>
                  <a:lnTo>
                    <a:pt x="4681490" y="1596860"/>
                  </a:lnTo>
                  <a:lnTo>
                    <a:pt x="4679490" y="1598748"/>
                  </a:lnTo>
                  <a:lnTo>
                    <a:pt x="4672658" y="1600636"/>
                  </a:lnTo>
                  <a:lnTo>
                    <a:pt x="4667492" y="1601392"/>
                  </a:lnTo>
                  <a:lnTo>
                    <a:pt x="4664659" y="1605546"/>
                  </a:lnTo>
                  <a:lnTo>
                    <a:pt x="4663493" y="1609338"/>
                  </a:lnTo>
                  <a:lnTo>
                    <a:pt x="4664659" y="1613870"/>
                  </a:lnTo>
                  <a:lnTo>
                    <a:pt x="4664659" y="1618795"/>
                  </a:lnTo>
                  <a:lnTo>
                    <a:pt x="4664659" y="1620683"/>
                  </a:lnTo>
                  <a:lnTo>
                    <a:pt x="4662659" y="1621438"/>
                  </a:lnTo>
                  <a:lnTo>
                    <a:pt x="4656160" y="1622571"/>
                  </a:lnTo>
                  <a:lnTo>
                    <a:pt x="4653494" y="1622571"/>
                  </a:lnTo>
                  <a:lnTo>
                    <a:pt x="4648161" y="1630140"/>
                  </a:lnTo>
                  <a:lnTo>
                    <a:pt x="4646162" y="1632028"/>
                  </a:lnTo>
                  <a:lnTo>
                    <a:pt x="4643329" y="1632783"/>
                  </a:lnTo>
                  <a:lnTo>
                    <a:pt x="4640163" y="1632028"/>
                  </a:lnTo>
                  <a:lnTo>
                    <a:pt x="4638163" y="1630140"/>
                  </a:lnTo>
                  <a:lnTo>
                    <a:pt x="4636163" y="1630140"/>
                  </a:lnTo>
                  <a:lnTo>
                    <a:pt x="4634163" y="1632028"/>
                  </a:lnTo>
                  <a:lnTo>
                    <a:pt x="4634163" y="1633916"/>
                  </a:lnTo>
                  <a:lnTo>
                    <a:pt x="4635330" y="1636560"/>
                  </a:lnTo>
                  <a:lnTo>
                    <a:pt x="4635330" y="1638464"/>
                  </a:lnTo>
                  <a:lnTo>
                    <a:pt x="4634163" y="1639597"/>
                  </a:lnTo>
                  <a:lnTo>
                    <a:pt x="4631330" y="1639597"/>
                  </a:lnTo>
                  <a:lnTo>
                    <a:pt x="4628164" y="1639597"/>
                  </a:lnTo>
                  <a:lnTo>
                    <a:pt x="4626164" y="1640352"/>
                  </a:lnTo>
                  <a:lnTo>
                    <a:pt x="4626164" y="1641485"/>
                  </a:lnTo>
                  <a:lnTo>
                    <a:pt x="4629331" y="1644506"/>
                  </a:lnTo>
                  <a:lnTo>
                    <a:pt x="4629331" y="1647150"/>
                  </a:lnTo>
                  <a:lnTo>
                    <a:pt x="4627331" y="1648298"/>
                  </a:lnTo>
                  <a:lnTo>
                    <a:pt x="4624165" y="1646394"/>
                  </a:lnTo>
                  <a:lnTo>
                    <a:pt x="4622165" y="1646394"/>
                  </a:lnTo>
                  <a:lnTo>
                    <a:pt x="4620999" y="1649054"/>
                  </a:lnTo>
                  <a:lnTo>
                    <a:pt x="4622165" y="1650942"/>
                  </a:lnTo>
                  <a:lnTo>
                    <a:pt x="4625331" y="1650942"/>
                  </a:lnTo>
                  <a:lnTo>
                    <a:pt x="4626164" y="1650187"/>
                  </a:lnTo>
                  <a:lnTo>
                    <a:pt x="4628164" y="1650187"/>
                  </a:lnTo>
                  <a:lnTo>
                    <a:pt x="4631330" y="1650942"/>
                  </a:lnTo>
                  <a:lnTo>
                    <a:pt x="4633330" y="1652830"/>
                  </a:lnTo>
                  <a:lnTo>
                    <a:pt x="4634163" y="1656607"/>
                  </a:lnTo>
                  <a:lnTo>
                    <a:pt x="4634163" y="1660399"/>
                  </a:lnTo>
                  <a:lnTo>
                    <a:pt x="4631330" y="1664175"/>
                  </a:lnTo>
                  <a:lnTo>
                    <a:pt x="4628164" y="1667196"/>
                  </a:lnTo>
                  <a:lnTo>
                    <a:pt x="4622998" y="1667196"/>
                  </a:lnTo>
                  <a:lnTo>
                    <a:pt x="4620165" y="1666064"/>
                  </a:lnTo>
                  <a:lnTo>
                    <a:pt x="4616999" y="1666064"/>
                  </a:lnTo>
                  <a:lnTo>
                    <a:pt x="4614999" y="1666064"/>
                  </a:lnTo>
                  <a:lnTo>
                    <a:pt x="4613000" y="1667968"/>
                  </a:lnTo>
                  <a:lnTo>
                    <a:pt x="4613000" y="1673632"/>
                  </a:lnTo>
                  <a:lnTo>
                    <a:pt x="4612166" y="1674765"/>
                  </a:lnTo>
                  <a:lnTo>
                    <a:pt x="4611000" y="1676653"/>
                  </a:lnTo>
                  <a:lnTo>
                    <a:pt x="4611000" y="1677409"/>
                  </a:lnTo>
                  <a:lnTo>
                    <a:pt x="4613000" y="1678557"/>
                  </a:lnTo>
                  <a:lnTo>
                    <a:pt x="4614999" y="1677409"/>
                  </a:lnTo>
                  <a:lnTo>
                    <a:pt x="4618999" y="1678557"/>
                  </a:lnTo>
                  <a:lnTo>
                    <a:pt x="4620165" y="1679313"/>
                  </a:lnTo>
                  <a:lnTo>
                    <a:pt x="4622165" y="1680446"/>
                  </a:lnTo>
                  <a:lnTo>
                    <a:pt x="4624165" y="1680446"/>
                  </a:lnTo>
                  <a:lnTo>
                    <a:pt x="4627331" y="1680446"/>
                  </a:lnTo>
                  <a:lnTo>
                    <a:pt x="4631330" y="1679313"/>
                  </a:lnTo>
                  <a:lnTo>
                    <a:pt x="4633330" y="1680446"/>
                  </a:lnTo>
                  <a:lnTo>
                    <a:pt x="4634163" y="1682334"/>
                  </a:lnTo>
                  <a:lnTo>
                    <a:pt x="4633330" y="1685355"/>
                  </a:lnTo>
                  <a:lnTo>
                    <a:pt x="4633330" y="1689147"/>
                  </a:lnTo>
                  <a:lnTo>
                    <a:pt x="4632164" y="1691035"/>
                  </a:lnTo>
                  <a:lnTo>
                    <a:pt x="4630164" y="1691791"/>
                  </a:lnTo>
                  <a:lnTo>
                    <a:pt x="4627331" y="1693679"/>
                  </a:lnTo>
                  <a:lnTo>
                    <a:pt x="4627331" y="1695567"/>
                  </a:lnTo>
                  <a:lnTo>
                    <a:pt x="4628164" y="1696700"/>
                  </a:lnTo>
                  <a:lnTo>
                    <a:pt x="4629331" y="1696700"/>
                  </a:lnTo>
                  <a:lnTo>
                    <a:pt x="4635330" y="1696700"/>
                  </a:lnTo>
                  <a:lnTo>
                    <a:pt x="4639329" y="1697455"/>
                  </a:lnTo>
                  <a:lnTo>
                    <a:pt x="4640163" y="1698588"/>
                  </a:lnTo>
                  <a:lnTo>
                    <a:pt x="4642162" y="1700492"/>
                  </a:lnTo>
                  <a:lnTo>
                    <a:pt x="4643329" y="1706157"/>
                  </a:lnTo>
                  <a:lnTo>
                    <a:pt x="4643329" y="1706912"/>
                  </a:lnTo>
                  <a:lnTo>
                    <a:pt x="4640163" y="1709949"/>
                  </a:lnTo>
                  <a:lnTo>
                    <a:pt x="4638163" y="1710704"/>
                  </a:lnTo>
                  <a:lnTo>
                    <a:pt x="4638163" y="1712593"/>
                  </a:lnTo>
                  <a:lnTo>
                    <a:pt x="4640163" y="1715614"/>
                  </a:lnTo>
                  <a:lnTo>
                    <a:pt x="4644162" y="1718257"/>
                  </a:lnTo>
                  <a:lnTo>
                    <a:pt x="4645329" y="1718257"/>
                  </a:lnTo>
                  <a:lnTo>
                    <a:pt x="4650161" y="1717502"/>
                  </a:lnTo>
                  <a:lnTo>
                    <a:pt x="4655494" y="1717502"/>
                  </a:lnTo>
                  <a:lnTo>
                    <a:pt x="4659493" y="1717502"/>
                  </a:lnTo>
                  <a:lnTo>
                    <a:pt x="4663493" y="1718257"/>
                  </a:lnTo>
                  <a:lnTo>
                    <a:pt x="4665492" y="1720161"/>
                  </a:lnTo>
                  <a:lnTo>
                    <a:pt x="4665492" y="1723938"/>
                  </a:lnTo>
                  <a:lnTo>
                    <a:pt x="4665492" y="1729980"/>
                  </a:lnTo>
                  <a:lnTo>
                    <a:pt x="4665492" y="1736416"/>
                  </a:lnTo>
                  <a:lnTo>
                    <a:pt x="4666659" y="1745117"/>
                  </a:lnTo>
                  <a:lnTo>
                    <a:pt x="4666659" y="1748894"/>
                  </a:lnTo>
                  <a:lnTo>
                    <a:pt x="4669492" y="1752686"/>
                  </a:lnTo>
                  <a:lnTo>
                    <a:pt x="4671492" y="1756463"/>
                  </a:lnTo>
                  <a:lnTo>
                    <a:pt x="4674658" y="1758351"/>
                  </a:lnTo>
                  <a:lnTo>
                    <a:pt x="4677491" y="1759106"/>
                  </a:lnTo>
                  <a:lnTo>
                    <a:pt x="4680657" y="1758351"/>
                  </a:lnTo>
                  <a:lnTo>
                    <a:pt x="4682657" y="1754574"/>
                  </a:lnTo>
                  <a:lnTo>
                    <a:pt x="4682657" y="1742096"/>
                  </a:lnTo>
                  <a:lnTo>
                    <a:pt x="4682657" y="1738304"/>
                  </a:lnTo>
                  <a:lnTo>
                    <a:pt x="4685490" y="1733772"/>
                  </a:lnTo>
                  <a:lnTo>
                    <a:pt x="4688656" y="1730751"/>
                  </a:lnTo>
                  <a:lnTo>
                    <a:pt x="4692655" y="1728847"/>
                  </a:lnTo>
                  <a:lnTo>
                    <a:pt x="4695822" y="1726204"/>
                  </a:lnTo>
                  <a:lnTo>
                    <a:pt x="4700654" y="1725071"/>
                  </a:lnTo>
                  <a:lnTo>
                    <a:pt x="4702654" y="1725071"/>
                  </a:lnTo>
                  <a:lnTo>
                    <a:pt x="4706653" y="1723183"/>
                  </a:lnTo>
                  <a:lnTo>
                    <a:pt x="4711819" y="1716369"/>
                  </a:lnTo>
                  <a:lnTo>
                    <a:pt x="4716652" y="1709949"/>
                  </a:lnTo>
                  <a:lnTo>
                    <a:pt x="4723818" y="1706157"/>
                  </a:lnTo>
                  <a:lnTo>
                    <a:pt x="4724651" y="1703136"/>
                  </a:lnTo>
                  <a:lnTo>
                    <a:pt x="4722651" y="1701248"/>
                  </a:lnTo>
                  <a:lnTo>
                    <a:pt x="4716652" y="1698588"/>
                  </a:lnTo>
                  <a:lnTo>
                    <a:pt x="4714652" y="1695567"/>
                  </a:lnTo>
                  <a:lnTo>
                    <a:pt x="4714652" y="1692924"/>
                  </a:lnTo>
                  <a:lnTo>
                    <a:pt x="4715819" y="1687998"/>
                  </a:lnTo>
                  <a:lnTo>
                    <a:pt x="4715819" y="1684222"/>
                  </a:lnTo>
                  <a:lnTo>
                    <a:pt x="4714652" y="1682334"/>
                  </a:lnTo>
                  <a:lnTo>
                    <a:pt x="4713819" y="1681201"/>
                  </a:lnTo>
                  <a:lnTo>
                    <a:pt x="4711819" y="1678557"/>
                  </a:lnTo>
                  <a:lnTo>
                    <a:pt x="4708653" y="1676653"/>
                  </a:lnTo>
                  <a:lnTo>
                    <a:pt x="4705820" y="1674765"/>
                  </a:lnTo>
                  <a:lnTo>
                    <a:pt x="4703820" y="1672877"/>
                  </a:lnTo>
                  <a:lnTo>
                    <a:pt x="4704654" y="1669856"/>
                  </a:lnTo>
                  <a:lnTo>
                    <a:pt x="4707820" y="1667968"/>
                  </a:lnTo>
                  <a:lnTo>
                    <a:pt x="4706653" y="1665308"/>
                  </a:lnTo>
                  <a:lnTo>
                    <a:pt x="4704654" y="1664175"/>
                  </a:lnTo>
                  <a:lnTo>
                    <a:pt x="4701821" y="1663420"/>
                  </a:lnTo>
                  <a:lnTo>
                    <a:pt x="4697821" y="1662287"/>
                  </a:lnTo>
                  <a:lnTo>
                    <a:pt x="4695822" y="1660399"/>
                  </a:lnTo>
                  <a:lnTo>
                    <a:pt x="4693822" y="1657755"/>
                  </a:lnTo>
                  <a:lnTo>
                    <a:pt x="4694655" y="1650187"/>
                  </a:lnTo>
                  <a:lnTo>
                    <a:pt x="4694655" y="1649054"/>
                  </a:lnTo>
                  <a:lnTo>
                    <a:pt x="4694655" y="1646394"/>
                  </a:lnTo>
                  <a:lnTo>
                    <a:pt x="4692655" y="1644506"/>
                  </a:lnTo>
                  <a:lnTo>
                    <a:pt x="4690656" y="1642240"/>
                  </a:lnTo>
                  <a:lnTo>
                    <a:pt x="4688656" y="1641485"/>
                  </a:lnTo>
                  <a:lnTo>
                    <a:pt x="4688656" y="1637709"/>
                  </a:lnTo>
                  <a:lnTo>
                    <a:pt x="4690656" y="1632783"/>
                  </a:lnTo>
                  <a:lnTo>
                    <a:pt x="4691489" y="1627119"/>
                  </a:lnTo>
                  <a:lnTo>
                    <a:pt x="4694655" y="1620683"/>
                  </a:lnTo>
                  <a:lnTo>
                    <a:pt x="4694655" y="1617662"/>
                  </a:lnTo>
                  <a:lnTo>
                    <a:pt x="4693822" y="1615003"/>
                  </a:lnTo>
                  <a:lnTo>
                    <a:pt x="4689489" y="1611981"/>
                  </a:lnTo>
                  <a:lnTo>
                    <a:pt x="4688656" y="1609338"/>
                  </a:lnTo>
                  <a:lnTo>
                    <a:pt x="4688656" y="1604413"/>
                  </a:lnTo>
                  <a:lnTo>
                    <a:pt x="4691489" y="1599503"/>
                  </a:lnTo>
                  <a:lnTo>
                    <a:pt x="4694655" y="1598748"/>
                  </a:lnTo>
                  <a:lnTo>
                    <a:pt x="4696655" y="1599503"/>
                  </a:lnTo>
                  <a:lnTo>
                    <a:pt x="4699821" y="1600636"/>
                  </a:lnTo>
                  <a:lnTo>
                    <a:pt x="4700654" y="1599503"/>
                  </a:lnTo>
                  <a:lnTo>
                    <a:pt x="4701821" y="1596860"/>
                  </a:lnTo>
                  <a:lnTo>
                    <a:pt x="4704654" y="1594956"/>
                  </a:lnTo>
                  <a:lnTo>
                    <a:pt x="4709820" y="1595727"/>
                  </a:lnTo>
                  <a:lnTo>
                    <a:pt x="4711819" y="1597615"/>
                  </a:lnTo>
                  <a:lnTo>
                    <a:pt x="4715819" y="1602525"/>
                  </a:lnTo>
                  <a:lnTo>
                    <a:pt x="4718652" y="1608205"/>
                  </a:lnTo>
                  <a:lnTo>
                    <a:pt x="4722651" y="1613870"/>
                  </a:lnTo>
                  <a:lnTo>
                    <a:pt x="4724651" y="1615003"/>
                  </a:lnTo>
                  <a:lnTo>
                    <a:pt x="4727817" y="1615003"/>
                  </a:lnTo>
                  <a:lnTo>
                    <a:pt x="4731817" y="1611226"/>
                  </a:lnTo>
                  <a:lnTo>
                    <a:pt x="4733816" y="1607450"/>
                  </a:lnTo>
                  <a:lnTo>
                    <a:pt x="4738982" y="1602525"/>
                  </a:lnTo>
                  <a:lnTo>
                    <a:pt x="4742982" y="1601392"/>
                  </a:lnTo>
                  <a:lnTo>
                    <a:pt x="4746981" y="1601392"/>
                  </a:lnTo>
                  <a:lnTo>
                    <a:pt x="4749814" y="1603658"/>
                  </a:lnTo>
                  <a:lnTo>
                    <a:pt x="4751814" y="1605546"/>
                  </a:lnTo>
                  <a:lnTo>
                    <a:pt x="4752980" y="1609338"/>
                  </a:lnTo>
                  <a:lnTo>
                    <a:pt x="4749814" y="1613870"/>
                  </a:lnTo>
                  <a:lnTo>
                    <a:pt x="4749814" y="1618795"/>
                  </a:lnTo>
                  <a:lnTo>
                    <a:pt x="4751814" y="1621438"/>
                  </a:lnTo>
                  <a:lnTo>
                    <a:pt x="4755813" y="1623327"/>
                  </a:lnTo>
                  <a:lnTo>
                    <a:pt x="4759813" y="1622571"/>
                  </a:lnTo>
                  <a:lnTo>
                    <a:pt x="4762979" y="1620683"/>
                  </a:lnTo>
                  <a:lnTo>
                    <a:pt x="4768978" y="1615758"/>
                  </a:lnTo>
                  <a:lnTo>
                    <a:pt x="4774977" y="1610093"/>
                  </a:lnTo>
                  <a:lnTo>
                    <a:pt x="4778977" y="1608205"/>
                  </a:lnTo>
                  <a:lnTo>
                    <a:pt x="4780977" y="1608205"/>
                  </a:lnTo>
                  <a:lnTo>
                    <a:pt x="4784309" y="1611226"/>
                  </a:lnTo>
                  <a:lnTo>
                    <a:pt x="4784976" y="1620683"/>
                  </a:lnTo>
                  <a:lnTo>
                    <a:pt x="4788309" y="1623327"/>
                  </a:lnTo>
                  <a:lnTo>
                    <a:pt x="4794308" y="1629007"/>
                  </a:lnTo>
                  <a:lnTo>
                    <a:pt x="4797474" y="1632028"/>
                  </a:lnTo>
                  <a:lnTo>
                    <a:pt x="4799474" y="1630140"/>
                  </a:lnTo>
                  <a:lnTo>
                    <a:pt x="4802307" y="1621438"/>
                  </a:lnTo>
                  <a:lnTo>
                    <a:pt x="4804307" y="1619550"/>
                  </a:lnTo>
                  <a:lnTo>
                    <a:pt x="4809473" y="1616907"/>
                  </a:lnTo>
                  <a:lnTo>
                    <a:pt x="4813472" y="1617662"/>
                  </a:lnTo>
                  <a:lnTo>
                    <a:pt x="4816305" y="1618795"/>
                  </a:lnTo>
                  <a:lnTo>
                    <a:pt x="4820304" y="1617662"/>
                  </a:lnTo>
                  <a:lnTo>
                    <a:pt x="4823471" y="1615003"/>
                  </a:lnTo>
                  <a:lnTo>
                    <a:pt x="4824304" y="1609338"/>
                  </a:lnTo>
                  <a:lnTo>
                    <a:pt x="4827470" y="1606317"/>
                  </a:lnTo>
                  <a:lnTo>
                    <a:pt x="4829470" y="1607450"/>
                  </a:lnTo>
                  <a:lnTo>
                    <a:pt x="4832636" y="1609338"/>
                  </a:lnTo>
                  <a:lnTo>
                    <a:pt x="4833469" y="1615003"/>
                  </a:lnTo>
                  <a:lnTo>
                    <a:pt x="4835469" y="1630895"/>
                  </a:lnTo>
                  <a:lnTo>
                    <a:pt x="4836636" y="1632028"/>
                  </a:lnTo>
                  <a:lnTo>
                    <a:pt x="4839469" y="1632784"/>
                  </a:lnTo>
                  <a:lnTo>
                    <a:pt x="4844634" y="1630895"/>
                  </a:lnTo>
                  <a:lnTo>
                    <a:pt x="4848634" y="1630895"/>
                  </a:lnTo>
                  <a:lnTo>
                    <a:pt x="4850634" y="1630895"/>
                  </a:lnTo>
                  <a:lnTo>
                    <a:pt x="4852633" y="1632784"/>
                  </a:lnTo>
                  <a:lnTo>
                    <a:pt x="4853467" y="1637709"/>
                  </a:lnTo>
                  <a:lnTo>
                    <a:pt x="4853467" y="1642240"/>
                  </a:lnTo>
                  <a:lnTo>
                    <a:pt x="4855466" y="1647150"/>
                  </a:lnTo>
                  <a:lnTo>
                    <a:pt x="4857466" y="1650187"/>
                  </a:lnTo>
                  <a:lnTo>
                    <a:pt x="4861466" y="1653963"/>
                  </a:lnTo>
                  <a:lnTo>
                    <a:pt x="4863465" y="1656607"/>
                  </a:lnTo>
                  <a:lnTo>
                    <a:pt x="4869798" y="1658511"/>
                  </a:lnTo>
                  <a:lnTo>
                    <a:pt x="4877963" y="1662287"/>
                  </a:lnTo>
                  <a:lnTo>
                    <a:pt x="4881963" y="1663420"/>
                  </a:lnTo>
                  <a:lnTo>
                    <a:pt x="4883962" y="1662287"/>
                  </a:lnTo>
                  <a:lnTo>
                    <a:pt x="4886629" y="1657755"/>
                  </a:lnTo>
                  <a:lnTo>
                    <a:pt x="4891961" y="1654718"/>
                  </a:lnTo>
                  <a:lnTo>
                    <a:pt x="4892628" y="1653963"/>
                  </a:lnTo>
                  <a:lnTo>
                    <a:pt x="4895961" y="1649054"/>
                  </a:lnTo>
                  <a:lnTo>
                    <a:pt x="4899960" y="1647150"/>
                  </a:lnTo>
                  <a:lnTo>
                    <a:pt x="4901127" y="1642240"/>
                  </a:lnTo>
                  <a:lnTo>
                    <a:pt x="4903126" y="1640352"/>
                  </a:lnTo>
                  <a:lnTo>
                    <a:pt x="4903960" y="1639597"/>
                  </a:lnTo>
                  <a:lnTo>
                    <a:pt x="4903960" y="1636560"/>
                  </a:lnTo>
                  <a:lnTo>
                    <a:pt x="4901960" y="1636560"/>
                  </a:lnTo>
                  <a:lnTo>
                    <a:pt x="4896627" y="1634672"/>
                  </a:lnTo>
                  <a:lnTo>
                    <a:pt x="4895961" y="1630895"/>
                  </a:lnTo>
                  <a:lnTo>
                    <a:pt x="4896627" y="1629007"/>
                  </a:lnTo>
                  <a:lnTo>
                    <a:pt x="4896627" y="1626364"/>
                  </a:lnTo>
                  <a:lnTo>
                    <a:pt x="4895961" y="1625215"/>
                  </a:lnTo>
                  <a:lnTo>
                    <a:pt x="4889962" y="1624460"/>
                  </a:lnTo>
                  <a:lnTo>
                    <a:pt x="4885962" y="1624460"/>
                  </a:lnTo>
                  <a:lnTo>
                    <a:pt x="4883962" y="1620683"/>
                  </a:lnTo>
                  <a:lnTo>
                    <a:pt x="4881963" y="1618795"/>
                  </a:lnTo>
                  <a:lnTo>
                    <a:pt x="4881963" y="1615003"/>
                  </a:lnTo>
                  <a:lnTo>
                    <a:pt x="4883962" y="1611982"/>
                  </a:lnTo>
                  <a:lnTo>
                    <a:pt x="4884629" y="1611226"/>
                  </a:lnTo>
                  <a:lnTo>
                    <a:pt x="4884629" y="1603658"/>
                  </a:lnTo>
                  <a:lnTo>
                    <a:pt x="4883962" y="1600636"/>
                  </a:lnTo>
                  <a:lnTo>
                    <a:pt x="4880630" y="1596860"/>
                  </a:lnTo>
                  <a:lnTo>
                    <a:pt x="4878630" y="1593068"/>
                  </a:lnTo>
                  <a:lnTo>
                    <a:pt x="4882629" y="1588158"/>
                  </a:lnTo>
                  <a:lnTo>
                    <a:pt x="4885962" y="1586270"/>
                  </a:lnTo>
                  <a:lnTo>
                    <a:pt x="4888628" y="1585515"/>
                  </a:lnTo>
                  <a:lnTo>
                    <a:pt x="4894628" y="1590047"/>
                  </a:lnTo>
                  <a:lnTo>
                    <a:pt x="4903126" y="1599503"/>
                  </a:lnTo>
                  <a:lnTo>
                    <a:pt x="4905126" y="1602525"/>
                  </a:lnTo>
                  <a:lnTo>
                    <a:pt x="4905959" y="1603658"/>
                  </a:lnTo>
                  <a:lnTo>
                    <a:pt x="4907126" y="1604413"/>
                  </a:lnTo>
                  <a:lnTo>
                    <a:pt x="4907959" y="1604413"/>
                  </a:lnTo>
                  <a:lnTo>
                    <a:pt x="4909126" y="1604413"/>
                  </a:lnTo>
                  <a:lnTo>
                    <a:pt x="4913125" y="1601392"/>
                  </a:lnTo>
                  <a:lnTo>
                    <a:pt x="4915125" y="1600636"/>
                  </a:lnTo>
                  <a:lnTo>
                    <a:pt x="4915125" y="1597615"/>
                  </a:lnTo>
                  <a:lnTo>
                    <a:pt x="4915125" y="1595727"/>
                  </a:lnTo>
                  <a:lnTo>
                    <a:pt x="4913125" y="1593068"/>
                  </a:lnTo>
                  <a:lnTo>
                    <a:pt x="4909126" y="1591180"/>
                  </a:lnTo>
                  <a:lnTo>
                    <a:pt x="4907126" y="1587403"/>
                  </a:lnTo>
                  <a:lnTo>
                    <a:pt x="4909126" y="1584366"/>
                  </a:lnTo>
                  <a:lnTo>
                    <a:pt x="4913125" y="1582478"/>
                  </a:lnTo>
                  <a:lnTo>
                    <a:pt x="4915958" y="1578701"/>
                  </a:lnTo>
                  <a:lnTo>
                    <a:pt x="4919124" y="1576813"/>
                  </a:lnTo>
                  <a:lnTo>
                    <a:pt x="4919957" y="1570378"/>
                  </a:lnTo>
                  <a:lnTo>
                    <a:pt x="4921957" y="1566601"/>
                  </a:lnTo>
                  <a:lnTo>
                    <a:pt x="4925957" y="1561676"/>
                  </a:lnTo>
                  <a:lnTo>
                    <a:pt x="4933122" y="1557899"/>
                  </a:lnTo>
                  <a:lnTo>
                    <a:pt x="4935122" y="1557899"/>
                  </a:lnTo>
                  <a:lnTo>
                    <a:pt x="4940288" y="1558655"/>
                  </a:lnTo>
                  <a:lnTo>
                    <a:pt x="4943121" y="1560543"/>
                  </a:lnTo>
                  <a:lnTo>
                    <a:pt x="4945121" y="1563564"/>
                  </a:lnTo>
                  <a:lnTo>
                    <a:pt x="4944287" y="1569245"/>
                  </a:lnTo>
                  <a:lnTo>
                    <a:pt x="4944287" y="1574925"/>
                  </a:lnTo>
                  <a:lnTo>
                    <a:pt x="4946287" y="1576813"/>
                  </a:lnTo>
                  <a:lnTo>
                    <a:pt x="4952286" y="1578701"/>
                  </a:lnTo>
                  <a:lnTo>
                    <a:pt x="4960285" y="1577946"/>
                  </a:lnTo>
                  <a:lnTo>
                    <a:pt x="4968284" y="1577946"/>
                  </a:lnTo>
                  <a:lnTo>
                    <a:pt x="4975450" y="1576813"/>
                  </a:lnTo>
                  <a:lnTo>
                    <a:pt x="4980283" y="1577946"/>
                  </a:lnTo>
                  <a:lnTo>
                    <a:pt x="4984282" y="1576058"/>
                  </a:lnTo>
                  <a:lnTo>
                    <a:pt x="4986282" y="1572266"/>
                  </a:lnTo>
                  <a:lnTo>
                    <a:pt x="4986282" y="1570378"/>
                  </a:lnTo>
                  <a:lnTo>
                    <a:pt x="4982282" y="1566601"/>
                  </a:lnTo>
                  <a:lnTo>
                    <a:pt x="4979449" y="1563564"/>
                  </a:lnTo>
                  <a:lnTo>
                    <a:pt x="4972284" y="1565468"/>
                  </a:lnTo>
                  <a:lnTo>
                    <a:pt x="4966284" y="1566601"/>
                  </a:lnTo>
                  <a:lnTo>
                    <a:pt x="4963118" y="1566601"/>
                  </a:lnTo>
                  <a:lnTo>
                    <a:pt x="4960285" y="1564713"/>
                  </a:lnTo>
                  <a:lnTo>
                    <a:pt x="4960285" y="1562809"/>
                  </a:lnTo>
                  <a:lnTo>
                    <a:pt x="4963118" y="1560543"/>
                  </a:lnTo>
                  <a:lnTo>
                    <a:pt x="4966284" y="1558655"/>
                  </a:lnTo>
                  <a:lnTo>
                    <a:pt x="4968284" y="1556767"/>
                  </a:lnTo>
                  <a:lnTo>
                    <a:pt x="4968284" y="1556011"/>
                  </a:lnTo>
                  <a:lnTo>
                    <a:pt x="4967118" y="1552974"/>
                  </a:lnTo>
                  <a:lnTo>
                    <a:pt x="4967118" y="1550331"/>
                  </a:lnTo>
                  <a:lnTo>
                    <a:pt x="4970284" y="1549198"/>
                  </a:lnTo>
                  <a:lnTo>
                    <a:pt x="4974283" y="1547310"/>
                  </a:lnTo>
                  <a:lnTo>
                    <a:pt x="4980283" y="1545421"/>
                  </a:lnTo>
                  <a:lnTo>
                    <a:pt x="4981449" y="1543517"/>
                  </a:lnTo>
                  <a:lnTo>
                    <a:pt x="4982282" y="1540874"/>
                  </a:lnTo>
                  <a:lnTo>
                    <a:pt x="4980283" y="1538986"/>
                  </a:lnTo>
                  <a:lnTo>
                    <a:pt x="4977450" y="1535965"/>
                  </a:lnTo>
                  <a:lnTo>
                    <a:pt x="4971450" y="1534076"/>
                  </a:lnTo>
                  <a:lnTo>
                    <a:pt x="4967118" y="1533321"/>
                  </a:lnTo>
                  <a:lnTo>
                    <a:pt x="4966284" y="1531417"/>
                  </a:lnTo>
                  <a:lnTo>
                    <a:pt x="4965118" y="1529529"/>
                  </a:lnTo>
                  <a:lnTo>
                    <a:pt x="4966284" y="1525752"/>
                  </a:lnTo>
                  <a:lnTo>
                    <a:pt x="4966284" y="1523864"/>
                  </a:lnTo>
                  <a:lnTo>
                    <a:pt x="4967118" y="1521960"/>
                  </a:lnTo>
                  <a:lnTo>
                    <a:pt x="4967118" y="1519694"/>
                  </a:lnTo>
                  <a:lnTo>
                    <a:pt x="4967118" y="1518939"/>
                  </a:lnTo>
                  <a:lnTo>
                    <a:pt x="4966284" y="1517051"/>
                  </a:lnTo>
                  <a:lnTo>
                    <a:pt x="4965118" y="1517051"/>
                  </a:lnTo>
                  <a:lnTo>
                    <a:pt x="4959119" y="1517051"/>
                  </a:lnTo>
                  <a:lnTo>
                    <a:pt x="4956286" y="1515918"/>
                  </a:lnTo>
                  <a:lnTo>
                    <a:pt x="4954286" y="1513274"/>
                  </a:lnTo>
                  <a:lnTo>
                    <a:pt x="4954286" y="1510237"/>
                  </a:lnTo>
                  <a:lnTo>
                    <a:pt x="4958286" y="1503817"/>
                  </a:lnTo>
                  <a:lnTo>
                    <a:pt x="4961119" y="1498892"/>
                  </a:lnTo>
                  <a:lnTo>
                    <a:pt x="4967118" y="1492472"/>
                  </a:lnTo>
                  <a:lnTo>
                    <a:pt x="4969451" y="1490568"/>
                  </a:lnTo>
                  <a:lnTo>
                    <a:pt x="4969451" y="1485659"/>
                  </a:lnTo>
                  <a:lnTo>
                    <a:pt x="4969451" y="1481882"/>
                  </a:lnTo>
                  <a:lnTo>
                    <a:pt x="4967118" y="1478846"/>
                  </a:lnTo>
                  <a:lnTo>
                    <a:pt x="4965118" y="1476957"/>
                  </a:lnTo>
                  <a:lnTo>
                    <a:pt x="4962285" y="1475069"/>
                  </a:lnTo>
                  <a:lnTo>
                    <a:pt x="4961119" y="1473181"/>
                  </a:lnTo>
                  <a:lnTo>
                    <a:pt x="4962285" y="1469389"/>
                  </a:lnTo>
                  <a:lnTo>
                    <a:pt x="4966284" y="1467500"/>
                  </a:lnTo>
                  <a:lnTo>
                    <a:pt x="4970284" y="1465612"/>
                  </a:lnTo>
                  <a:lnTo>
                    <a:pt x="4971450" y="1464857"/>
                  </a:lnTo>
                  <a:lnTo>
                    <a:pt x="4973450" y="1461836"/>
                  </a:lnTo>
                  <a:lnTo>
                    <a:pt x="4977450" y="1461080"/>
                  </a:lnTo>
                  <a:lnTo>
                    <a:pt x="4982282" y="1461080"/>
                  </a:lnTo>
                  <a:lnTo>
                    <a:pt x="4984282" y="1459177"/>
                  </a:lnTo>
                  <a:lnTo>
                    <a:pt x="4984282" y="1458044"/>
                  </a:lnTo>
                  <a:lnTo>
                    <a:pt x="4980283" y="1457288"/>
                  </a:lnTo>
                  <a:lnTo>
                    <a:pt x="4977450" y="1456155"/>
                  </a:lnTo>
                  <a:lnTo>
                    <a:pt x="4973450" y="1452379"/>
                  </a:lnTo>
                  <a:lnTo>
                    <a:pt x="4971450" y="1447831"/>
                  </a:lnTo>
                  <a:lnTo>
                    <a:pt x="4970284" y="1444055"/>
                  </a:lnTo>
                  <a:lnTo>
                    <a:pt x="4971450" y="1437997"/>
                  </a:lnTo>
                  <a:lnTo>
                    <a:pt x="4974283" y="1436109"/>
                  </a:lnTo>
                  <a:lnTo>
                    <a:pt x="4977450" y="1436109"/>
                  </a:lnTo>
                  <a:lnTo>
                    <a:pt x="4983449" y="1437997"/>
                  </a:lnTo>
                  <a:lnTo>
                    <a:pt x="4985448" y="1439130"/>
                  </a:lnTo>
                  <a:lnTo>
                    <a:pt x="4987448" y="1442167"/>
                  </a:lnTo>
                  <a:lnTo>
                    <a:pt x="4989448" y="1444810"/>
                  </a:lnTo>
                  <a:lnTo>
                    <a:pt x="4992281" y="1445943"/>
                  </a:lnTo>
                  <a:lnTo>
                    <a:pt x="4994281" y="1444810"/>
                  </a:lnTo>
                  <a:lnTo>
                    <a:pt x="4996280" y="1441034"/>
                  </a:lnTo>
                  <a:lnTo>
                    <a:pt x="4995447" y="1437997"/>
                  </a:lnTo>
                  <a:lnTo>
                    <a:pt x="4993447" y="1434220"/>
                  </a:lnTo>
                  <a:lnTo>
                    <a:pt x="4990281" y="1431577"/>
                  </a:lnTo>
                  <a:lnTo>
                    <a:pt x="4988281" y="1429689"/>
                  </a:lnTo>
                  <a:lnTo>
                    <a:pt x="4986282" y="1427785"/>
                  </a:lnTo>
                  <a:lnTo>
                    <a:pt x="4985448" y="1425896"/>
                  </a:lnTo>
                  <a:lnTo>
                    <a:pt x="4985448" y="1422875"/>
                  </a:lnTo>
                  <a:lnTo>
                    <a:pt x="4987448" y="1417195"/>
                  </a:lnTo>
                  <a:lnTo>
                    <a:pt x="4988281" y="1417195"/>
                  </a:lnTo>
                  <a:lnTo>
                    <a:pt x="4989448" y="1417195"/>
                  </a:lnTo>
                  <a:lnTo>
                    <a:pt x="4991448" y="1416440"/>
                  </a:lnTo>
                  <a:lnTo>
                    <a:pt x="4993447" y="1417195"/>
                  </a:lnTo>
                  <a:lnTo>
                    <a:pt x="4996280" y="1418328"/>
                  </a:lnTo>
                  <a:lnTo>
                    <a:pt x="4999447" y="1418328"/>
                  </a:lnTo>
                  <a:lnTo>
                    <a:pt x="5000280" y="1416440"/>
                  </a:lnTo>
                  <a:lnTo>
                    <a:pt x="5001446" y="1414551"/>
                  </a:lnTo>
                  <a:lnTo>
                    <a:pt x="5002280" y="1411530"/>
                  </a:lnTo>
                  <a:lnTo>
                    <a:pt x="5005446" y="1410775"/>
                  </a:lnTo>
                  <a:lnTo>
                    <a:pt x="5007445" y="1410775"/>
                  </a:lnTo>
                  <a:lnTo>
                    <a:pt x="5009445" y="1412663"/>
                  </a:lnTo>
                  <a:lnTo>
                    <a:pt x="5010778" y="1412663"/>
                  </a:lnTo>
                  <a:lnTo>
                    <a:pt x="5011445" y="1415307"/>
                  </a:lnTo>
                  <a:lnTo>
                    <a:pt x="5015444" y="1418328"/>
                  </a:lnTo>
                  <a:lnTo>
                    <a:pt x="5017444" y="1418328"/>
                  </a:lnTo>
                  <a:lnTo>
                    <a:pt x="5018777" y="1418328"/>
                  </a:lnTo>
                  <a:lnTo>
                    <a:pt x="5019444" y="1417195"/>
                  </a:lnTo>
                  <a:lnTo>
                    <a:pt x="5019444" y="1410775"/>
                  </a:lnTo>
                  <a:lnTo>
                    <a:pt x="5019444" y="1409642"/>
                  </a:lnTo>
                  <a:lnTo>
                    <a:pt x="5022777" y="1407738"/>
                  </a:lnTo>
                  <a:lnTo>
                    <a:pt x="5026776" y="1407738"/>
                  </a:lnTo>
                  <a:lnTo>
                    <a:pt x="5030776" y="1407738"/>
                  </a:lnTo>
                  <a:lnTo>
                    <a:pt x="5033609" y="1406983"/>
                  </a:lnTo>
                  <a:lnTo>
                    <a:pt x="5035608" y="1403962"/>
                  </a:lnTo>
                  <a:lnTo>
                    <a:pt x="5036775" y="1402073"/>
                  </a:lnTo>
                  <a:lnTo>
                    <a:pt x="5036775" y="1398297"/>
                  </a:lnTo>
                  <a:lnTo>
                    <a:pt x="5032775" y="1395260"/>
                  </a:lnTo>
                  <a:lnTo>
                    <a:pt x="5030776" y="1394505"/>
                  </a:lnTo>
                  <a:lnTo>
                    <a:pt x="5027609" y="1395260"/>
                  </a:lnTo>
                  <a:lnTo>
                    <a:pt x="5024776" y="1395260"/>
                  </a:lnTo>
                  <a:lnTo>
                    <a:pt x="5021444" y="1393372"/>
                  </a:lnTo>
                  <a:lnTo>
                    <a:pt x="5019444" y="1388840"/>
                  </a:lnTo>
                  <a:lnTo>
                    <a:pt x="5019444" y="1383160"/>
                  </a:lnTo>
                  <a:lnTo>
                    <a:pt x="5019444" y="1378250"/>
                  </a:lnTo>
                  <a:lnTo>
                    <a:pt x="5021444" y="1378250"/>
                  </a:lnTo>
                  <a:lnTo>
                    <a:pt x="5023443" y="1376346"/>
                  </a:lnTo>
                  <a:lnTo>
                    <a:pt x="5025443" y="1374458"/>
                  </a:lnTo>
                  <a:lnTo>
                    <a:pt x="5027609" y="1374458"/>
                  </a:lnTo>
                  <a:lnTo>
                    <a:pt x="5029609" y="1375591"/>
                  </a:lnTo>
                  <a:lnTo>
                    <a:pt x="5034775" y="1376346"/>
                  </a:lnTo>
                  <a:lnTo>
                    <a:pt x="5038775" y="1380138"/>
                  </a:lnTo>
                  <a:lnTo>
                    <a:pt x="5040774" y="1381271"/>
                  </a:lnTo>
                  <a:lnTo>
                    <a:pt x="5043940" y="1383915"/>
                  </a:lnTo>
                  <a:lnTo>
                    <a:pt x="5040774" y="1382027"/>
                  </a:lnTo>
                  <a:lnTo>
                    <a:pt x="5035608" y="1379383"/>
                  </a:lnTo>
                  <a:lnTo>
                    <a:pt x="5033609" y="1378250"/>
                  </a:lnTo>
                  <a:lnTo>
                    <a:pt x="5029609" y="1377495"/>
                  </a:lnTo>
                  <a:lnTo>
                    <a:pt x="5026776" y="1376346"/>
                  </a:lnTo>
                  <a:lnTo>
                    <a:pt x="5024776" y="1378250"/>
                  </a:lnTo>
                  <a:lnTo>
                    <a:pt x="5023443" y="1378250"/>
                  </a:lnTo>
                  <a:lnTo>
                    <a:pt x="5021444" y="1380138"/>
                  </a:lnTo>
                  <a:lnTo>
                    <a:pt x="5021444" y="1383915"/>
                  </a:lnTo>
                  <a:lnTo>
                    <a:pt x="5023443" y="1391483"/>
                  </a:lnTo>
                  <a:lnTo>
                    <a:pt x="5023443" y="1393372"/>
                  </a:lnTo>
                  <a:lnTo>
                    <a:pt x="5025443" y="1394505"/>
                  </a:lnTo>
                  <a:lnTo>
                    <a:pt x="5028776" y="1394505"/>
                  </a:lnTo>
                  <a:lnTo>
                    <a:pt x="5030776" y="1393372"/>
                  </a:lnTo>
                  <a:lnTo>
                    <a:pt x="5032775" y="1393372"/>
                  </a:lnTo>
                  <a:lnTo>
                    <a:pt x="5035608" y="1395260"/>
                  </a:lnTo>
                  <a:lnTo>
                    <a:pt x="5037608" y="1399430"/>
                  </a:lnTo>
                  <a:lnTo>
                    <a:pt x="5037608" y="1403962"/>
                  </a:lnTo>
                  <a:lnTo>
                    <a:pt x="5036775" y="1407738"/>
                  </a:lnTo>
                  <a:lnTo>
                    <a:pt x="5031609" y="1408887"/>
                  </a:lnTo>
                  <a:lnTo>
                    <a:pt x="5027609" y="1408887"/>
                  </a:lnTo>
                  <a:lnTo>
                    <a:pt x="5023443" y="1409642"/>
                  </a:lnTo>
                  <a:lnTo>
                    <a:pt x="5021444" y="1410775"/>
                  </a:lnTo>
                  <a:lnTo>
                    <a:pt x="5020777" y="1414551"/>
                  </a:lnTo>
                  <a:lnTo>
                    <a:pt x="5020777" y="1419099"/>
                  </a:lnTo>
                  <a:lnTo>
                    <a:pt x="5018777" y="1420232"/>
                  </a:lnTo>
                  <a:lnTo>
                    <a:pt x="5016778" y="1420232"/>
                  </a:lnTo>
                  <a:lnTo>
                    <a:pt x="5012778" y="1419099"/>
                  </a:lnTo>
                  <a:lnTo>
                    <a:pt x="5009445" y="1416440"/>
                  </a:lnTo>
                  <a:lnTo>
                    <a:pt x="5009445" y="1414551"/>
                  </a:lnTo>
                  <a:lnTo>
                    <a:pt x="5006779" y="1412663"/>
                  </a:lnTo>
                  <a:lnTo>
                    <a:pt x="5005446" y="1412663"/>
                  </a:lnTo>
                  <a:lnTo>
                    <a:pt x="5003446" y="1413418"/>
                  </a:lnTo>
                  <a:lnTo>
                    <a:pt x="5002280" y="1417195"/>
                  </a:lnTo>
                  <a:lnTo>
                    <a:pt x="5001446" y="1419099"/>
                  </a:lnTo>
                  <a:lnTo>
                    <a:pt x="4999447" y="1420232"/>
                  </a:lnTo>
                  <a:lnTo>
                    <a:pt x="4997447" y="1419099"/>
                  </a:lnTo>
                  <a:lnTo>
                    <a:pt x="4994281" y="1419099"/>
                  </a:lnTo>
                  <a:lnTo>
                    <a:pt x="4990281" y="1419099"/>
                  </a:lnTo>
                  <a:lnTo>
                    <a:pt x="4987448" y="1420232"/>
                  </a:lnTo>
                  <a:lnTo>
                    <a:pt x="4986282" y="1424008"/>
                  </a:lnTo>
                  <a:lnTo>
                    <a:pt x="4986282" y="1425896"/>
                  </a:lnTo>
                  <a:lnTo>
                    <a:pt x="4989448" y="1427785"/>
                  </a:lnTo>
                  <a:lnTo>
                    <a:pt x="4991448" y="1429689"/>
                  </a:lnTo>
                  <a:lnTo>
                    <a:pt x="4995447" y="1433465"/>
                  </a:lnTo>
                  <a:lnTo>
                    <a:pt x="4998280" y="1439130"/>
                  </a:lnTo>
                  <a:lnTo>
                    <a:pt x="4998280" y="1442922"/>
                  </a:lnTo>
                  <a:lnTo>
                    <a:pt x="4995447" y="1446698"/>
                  </a:lnTo>
                  <a:lnTo>
                    <a:pt x="4993447" y="1447831"/>
                  </a:lnTo>
                  <a:lnTo>
                    <a:pt x="4989448" y="1446698"/>
                  </a:lnTo>
                  <a:lnTo>
                    <a:pt x="4984282" y="1441034"/>
                  </a:lnTo>
                  <a:lnTo>
                    <a:pt x="4980283" y="1439130"/>
                  </a:lnTo>
                  <a:lnTo>
                    <a:pt x="4975450" y="1437997"/>
                  </a:lnTo>
                  <a:lnTo>
                    <a:pt x="4974283" y="1439130"/>
                  </a:lnTo>
                  <a:lnTo>
                    <a:pt x="4973450" y="1442167"/>
                  </a:lnTo>
                  <a:lnTo>
                    <a:pt x="4973450" y="1444810"/>
                  </a:lnTo>
                  <a:lnTo>
                    <a:pt x="4976283" y="1452379"/>
                  </a:lnTo>
                  <a:lnTo>
                    <a:pt x="4978283" y="1455400"/>
                  </a:lnTo>
                  <a:lnTo>
                    <a:pt x="4984282" y="1455400"/>
                  </a:lnTo>
                  <a:lnTo>
                    <a:pt x="4986282" y="1456155"/>
                  </a:lnTo>
                  <a:lnTo>
                    <a:pt x="4986282" y="1458044"/>
                  </a:lnTo>
                  <a:lnTo>
                    <a:pt x="4986282" y="1459177"/>
                  </a:lnTo>
                  <a:lnTo>
                    <a:pt x="4981449" y="1461080"/>
                  </a:lnTo>
                  <a:lnTo>
                    <a:pt x="4974283" y="1463724"/>
                  </a:lnTo>
                  <a:lnTo>
                    <a:pt x="4972284" y="1465612"/>
                  </a:lnTo>
                  <a:lnTo>
                    <a:pt x="4970284" y="1467500"/>
                  </a:lnTo>
                  <a:lnTo>
                    <a:pt x="4967118" y="1469389"/>
                  </a:lnTo>
                  <a:lnTo>
                    <a:pt x="4965118" y="1469389"/>
                  </a:lnTo>
                  <a:lnTo>
                    <a:pt x="4964285" y="1472426"/>
                  </a:lnTo>
                  <a:lnTo>
                    <a:pt x="4964285" y="1474314"/>
                  </a:lnTo>
                  <a:lnTo>
                    <a:pt x="4965118" y="1475069"/>
                  </a:lnTo>
                  <a:lnTo>
                    <a:pt x="4968284" y="1476957"/>
                  </a:lnTo>
                  <a:lnTo>
                    <a:pt x="4970284" y="1481111"/>
                  </a:lnTo>
                  <a:lnTo>
                    <a:pt x="4970284" y="1484904"/>
                  </a:lnTo>
                  <a:lnTo>
                    <a:pt x="4971450" y="1488680"/>
                  </a:lnTo>
                  <a:lnTo>
                    <a:pt x="4970284" y="1492472"/>
                  </a:lnTo>
                  <a:lnTo>
                    <a:pt x="4966284" y="1497004"/>
                  </a:lnTo>
                  <a:lnTo>
                    <a:pt x="4960285" y="1503817"/>
                  </a:lnTo>
                  <a:lnTo>
                    <a:pt x="4957119" y="1510237"/>
                  </a:lnTo>
                  <a:lnTo>
                    <a:pt x="4956286" y="1513274"/>
                  </a:lnTo>
                  <a:lnTo>
                    <a:pt x="4958286" y="1515163"/>
                  </a:lnTo>
                  <a:lnTo>
                    <a:pt x="4961119" y="1515163"/>
                  </a:lnTo>
                  <a:lnTo>
                    <a:pt x="4965118" y="1515163"/>
                  </a:lnTo>
                  <a:lnTo>
                    <a:pt x="4968284" y="1515918"/>
                  </a:lnTo>
                  <a:lnTo>
                    <a:pt x="4969451" y="1520827"/>
                  </a:lnTo>
                  <a:lnTo>
                    <a:pt x="4969451" y="1522731"/>
                  </a:lnTo>
                  <a:lnTo>
                    <a:pt x="4968284" y="1527641"/>
                  </a:lnTo>
                  <a:lnTo>
                    <a:pt x="4967118" y="1530284"/>
                  </a:lnTo>
                  <a:lnTo>
                    <a:pt x="4969451" y="1531417"/>
                  </a:lnTo>
                  <a:lnTo>
                    <a:pt x="4972284" y="1532172"/>
                  </a:lnTo>
                  <a:lnTo>
                    <a:pt x="4977450" y="1533321"/>
                  </a:lnTo>
                  <a:lnTo>
                    <a:pt x="4981449" y="1535209"/>
                  </a:lnTo>
                  <a:lnTo>
                    <a:pt x="4981449" y="1537097"/>
                  </a:lnTo>
                  <a:lnTo>
                    <a:pt x="4983449" y="1538986"/>
                  </a:lnTo>
                  <a:lnTo>
                    <a:pt x="4984282" y="1540874"/>
                  </a:lnTo>
                  <a:lnTo>
                    <a:pt x="4984282" y="1542762"/>
                  </a:lnTo>
                  <a:lnTo>
                    <a:pt x="4983449" y="1545421"/>
                  </a:lnTo>
                  <a:lnTo>
                    <a:pt x="4979449" y="1547310"/>
                  </a:lnTo>
                  <a:lnTo>
                    <a:pt x="4972284" y="1549198"/>
                  </a:lnTo>
                  <a:lnTo>
                    <a:pt x="4970284" y="1551086"/>
                  </a:lnTo>
                  <a:lnTo>
                    <a:pt x="4969451" y="1552974"/>
                  </a:lnTo>
                  <a:lnTo>
                    <a:pt x="4970284" y="1556011"/>
                  </a:lnTo>
                  <a:lnTo>
                    <a:pt x="4970284" y="1557899"/>
                  </a:lnTo>
                  <a:lnTo>
                    <a:pt x="4969451" y="1559788"/>
                  </a:lnTo>
                  <a:lnTo>
                    <a:pt x="4966284" y="1561676"/>
                  </a:lnTo>
                  <a:lnTo>
                    <a:pt x="4964285" y="1563564"/>
                  </a:lnTo>
                  <a:lnTo>
                    <a:pt x="4965118" y="1564713"/>
                  </a:lnTo>
                  <a:lnTo>
                    <a:pt x="4969451" y="1565468"/>
                  </a:lnTo>
                  <a:lnTo>
                    <a:pt x="4978283" y="1562809"/>
                  </a:lnTo>
                  <a:lnTo>
                    <a:pt x="4981449" y="1562809"/>
                  </a:lnTo>
                  <a:lnTo>
                    <a:pt x="4983449" y="1564713"/>
                  </a:lnTo>
                  <a:lnTo>
                    <a:pt x="4985448" y="1567356"/>
                  </a:lnTo>
                  <a:lnTo>
                    <a:pt x="4988281" y="1572266"/>
                  </a:lnTo>
                  <a:lnTo>
                    <a:pt x="4988281" y="1574154"/>
                  </a:lnTo>
                  <a:lnTo>
                    <a:pt x="4986282" y="1576813"/>
                  </a:lnTo>
                  <a:lnTo>
                    <a:pt x="4980283" y="1578701"/>
                  </a:lnTo>
                  <a:lnTo>
                    <a:pt x="4968284" y="1579834"/>
                  </a:lnTo>
                  <a:lnTo>
                    <a:pt x="4964285" y="1579834"/>
                  </a:lnTo>
                  <a:lnTo>
                    <a:pt x="4958286" y="1580590"/>
                  </a:lnTo>
                  <a:lnTo>
                    <a:pt x="4951120" y="1580590"/>
                  </a:lnTo>
                  <a:lnTo>
                    <a:pt x="4946287" y="1580590"/>
                  </a:lnTo>
                  <a:lnTo>
                    <a:pt x="4942288" y="1574925"/>
                  </a:lnTo>
                  <a:lnTo>
                    <a:pt x="4942288" y="1571133"/>
                  </a:lnTo>
                  <a:lnTo>
                    <a:pt x="4943121" y="1567356"/>
                  </a:lnTo>
                  <a:lnTo>
                    <a:pt x="4942288" y="1563564"/>
                  </a:lnTo>
                  <a:lnTo>
                    <a:pt x="4939122" y="1560543"/>
                  </a:lnTo>
                  <a:lnTo>
                    <a:pt x="4935122" y="1559788"/>
                  </a:lnTo>
                  <a:lnTo>
                    <a:pt x="4931123" y="1560543"/>
                  </a:lnTo>
                  <a:lnTo>
                    <a:pt x="4927956" y="1562809"/>
                  </a:lnTo>
                  <a:lnTo>
                    <a:pt x="4925123" y="1565468"/>
                  </a:lnTo>
                  <a:lnTo>
                    <a:pt x="4923124" y="1570378"/>
                  </a:lnTo>
                  <a:lnTo>
                    <a:pt x="4921124" y="1576813"/>
                  </a:lnTo>
                  <a:lnTo>
                    <a:pt x="4919124" y="1579834"/>
                  </a:lnTo>
                  <a:lnTo>
                    <a:pt x="4917125" y="1581723"/>
                  </a:lnTo>
                  <a:lnTo>
                    <a:pt x="4911959" y="1584366"/>
                  </a:lnTo>
                  <a:lnTo>
                    <a:pt x="4909959" y="1586270"/>
                  </a:lnTo>
                  <a:lnTo>
                    <a:pt x="4909959" y="1589291"/>
                  </a:lnTo>
                  <a:lnTo>
                    <a:pt x="4911959" y="1590047"/>
                  </a:lnTo>
                  <a:lnTo>
                    <a:pt x="4915125" y="1593068"/>
                  </a:lnTo>
                  <a:lnTo>
                    <a:pt x="4917125" y="1595727"/>
                  </a:lnTo>
                  <a:lnTo>
                    <a:pt x="4917125" y="1600636"/>
                  </a:lnTo>
                  <a:lnTo>
                    <a:pt x="4915125" y="1603658"/>
                  </a:lnTo>
                  <a:lnTo>
                    <a:pt x="4911125" y="1606317"/>
                  </a:lnTo>
                  <a:lnTo>
                    <a:pt x="4907126" y="1606317"/>
                  </a:lnTo>
                  <a:lnTo>
                    <a:pt x="4903126" y="1603658"/>
                  </a:lnTo>
                  <a:lnTo>
                    <a:pt x="4898627" y="1600636"/>
                  </a:lnTo>
                  <a:lnTo>
                    <a:pt x="4897961" y="1595727"/>
                  </a:lnTo>
                  <a:lnTo>
                    <a:pt x="4892628" y="1591180"/>
                  </a:lnTo>
                  <a:lnTo>
                    <a:pt x="4889962" y="1588158"/>
                  </a:lnTo>
                  <a:lnTo>
                    <a:pt x="4886629" y="1588158"/>
                  </a:lnTo>
                  <a:lnTo>
                    <a:pt x="4884629" y="1588158"/>
                  </a:lnTo>
                  <a:lnTo>
                    <a:pt x="4882629" y="1591180"/>
                  </a:lnTo>
                  <a:lnTo>
                    <a:pt x="4881963" y="1593068"/>
                  </a:lnTo>
                  <a:lnTo>
                    <a:pt x="4882629" y="1595727"/>
                  </a:lnTo>
                  <a:lnTo>
                    <a:pt x="4884629" y="1598748"/>
                  </a:lnTo>
                  <a:lnTo>
                    <a:pt x="4886629" y="1603658"/>
                  </a:lnTo>
                  <a:lnTo>
                    <a:pt x="4886629" y="1607450"/>
                  </a:lnTo>
                  <a:lnTo>
                    <a:pt x="4885962" y="1611226"/>
                  </a:lnTo>
                  <a:lnTo>
                    <a:pt x="4883962" y="1615758"/>
                  </a:lnTo>
                  <a:lnTo>
                    <a:pt x="4884629" y="1618795"/>
                  </a:lnTo>
                  <a:lnTo>
                    <a:pt x="4887962" y="1622571"/>
                  </a:lnTo>
                  <a:lnTo>
                    <a:pt x="4891961" y="1623327"/>
                  </a:lnTo>
                  <a:lnTo>
                    <a:pt x="4897961" y="1624460"/>
                  </a:lnTo>
                  <a:lnTo>
                    <a:pt x="4899960" y="1626364"/>
                  </a:lnTo>
                  <a:lnTo>
                    <a:pt x="4898627" y="1630140"/>
                  </a:lnTo>
                  <a:lnTo>
                    <a:pt x="4898627" y="1632784"/>
                  </a:lnTo>
                </a:path>
                <a:path w="5253355" h="2687320">
                  <a:moveTo>
                    <a:pt x="4330538" y="1481111"/>
                  </a:moveTo>
                  <a:lnTo>
                    <a:pt x="4334538" y="1481882"/>
                  </a:lnTo>
                  <a:lnTo>
                    <a:pt x="4337371" y="1481882"/>
                  </a:lnTo>
                  <a:lnTo>
                    <a:pt x="4342537" y="1481111"/>
                  </a:lnTo>
                  <a:lnTo>
                    <a:pt x="4348536" y="1479978"/>
                  </a:lnTo>
                  <a:lnTo>
                    <a:pt x="4353702" y="1478090"/>
                  </a:lnTo>
                  <a:lnTo>
                    <a:pt x="4358535" y="1476957"/>
                  </a:lnTo>
                  <a:lnTo>
                    <a:pt x="4363701" y="1476202"/>
                  </a:lnTo>
                  <a:lnTo>
                    <a:pt x="4368533" y="1476957"/>
                  </a:lnTo>
                  <a:lnTo>
                    <a:pt x="4373699" y="1476957"/>
                  </a:lnTo>
                  <a:lnTo>
                    <a:pt x="4381698" y="1481111"/>
                  </a:lnTo>
                  <a:lnTo>
                    <a:pt x="4387697" y="1481882"/>
                  </a:lnTo>
                  <a:lnTo>
                    <a:pt x="4389697" y="1483771"/>
                  </a:lnTo>
                  <a:lnTo>
                    <a:pt x="4391697" y="1486792"/>
                  </a:lnTo>
                  <a:lnTo>
                    <a:pt x="4393696" y="1488680"/>
                  </a:lnTo>
                  <a:lnTo>
                    <a:pt x="4399696" y="1490568"/>
                  </a:lnTo>
                  <a:lnTo>
                    <a:pt x="4405695" y="1492472"/>
                  </a:lnTo>
                  <a:lnTo>
                    <a:pt x="4409694" y="1495116"/>
                  </a:lnTo>
                  <a:lnTo>
                    <a:pt x="4411694" y="1500025"/>
                  </a:lnTo>
                  <a:lnTo>
                    <a:pt x="4411694" y="1506461"/>
                  </a:lnTo>
                  <a:lnTo>
                    <a:pt x="4410861" y="1515918"/>
                  </a:lnTo>
                  <a:lnTo>
                    <a:pt x="4405695" y="1520827"/>
                  </a:lnTo>
                  <a:lnTo>
                    <a:pt x="4400862" y="1522731"/>
                  </a:lnTo>
                  <a:lnTo>
                    <a:pt x="4395696" y="1521960"/>
                  </a:lnTo>
                  <a:lnTo>
                    <a:pt x="4390863" y="1520827"/>
                  </a:lnTo>
                  <a:lnTo>
                    <a:pt x="4382531" y="1518939"/>
                  </a:lnTo>
                  <a:lnTo>
                    <a:pt x="4374532" y="1511370"/>
                  </a:lnTo>
                  <a:lnTo>
                    <a:pt x="4369700" y="1510237"/>
                  </a:lnTo>
                  <a:lnTo>
                    <a:pt x="4365700" y="1510237"/>
                  </a:lnTo>
                  <a:lnTo>
                    <a:pt x="4358535" y="1510237"/>
                  </a:lnTo>
                  <a:lnTo>
                    <a:pt x="4337371" y="1521960"/>
                  </a:lnTo>
                  <a:lnTo>
                    <a:pt x="4337371" y="1527641"/>
                  </a:lnTo>
                  <a:lnTo>
                    <a:pt x="4341370" y="1530284"/>
                  </a:lnTo>
                  <a:lnTo>
                    <a:pt x="4348536" y="1534076"/>
                  </a:lnTo>
                  <a:lnTo>
                    <a:pt x="4353702" y="1537853"/>
                  </a:lnTo>
                  <a:lnTo>
                    <a:pt x="4360534" y="1540874"/>
                  </a:lnTo>
                  <a:lnTo>
                    <a:pt x="4367700" y="1544666"/>
                  </a:lnTo>
                  <a:lnTo>
                    <a:pt x="4374532" y="1547310"/>
                  </a:lnTo>
                  <a:lnTo>
                    <a:pt x="4379698" y="1552974"/>
                  </a:lnTo>
                  <a:lnTo>
                    <a:pt x="4384864" y="1556766"/>
                  </a:lnTo>
                  <a:lnTo>
                    <a:pt x="4389697" y="1560543"/>
                  </a:lnTo>
                  <a:lnTo>
                    <a:pt x="4394863" y="1568489"/>
                  </a:lnTo>
                  <a:lnTo>
                    <a:pt x="4397696" y="1574154"/>
                  </a:lnTo>
                  <a:lnTo>
                    <a:pt x="4399696" y="1581723"/>
                  </a:lnTo>
                  <a:lnTo>
                    <a:pt x="4399696" y="1585515"/>
                  </a:lnTo>
                  <a:lnTo>
                    <a:pt x="4398862" y="1586270"/>
                  </a:lnTo>
                  <a:lnTo>
                    <a:pt x="4395696" y="1591935"/>
                  </a:lnTo>
                  <a:lnTo>
                    <a:pt x="4392863" y="1591935"/>
                  </a:lnTo>
                  <a:lnTo>
                    <a:pt x="4388864" y="1593068"/>
                  </a:lnTo>
                  <a:lnTo>
                    <a:pt x="4381698" y="1593068"/>
                  </a:lnTo>
                  <a:lnTo>
                    <a:pt x="4368533" y="1591935"/>
                  </a:lnTo>
                  <a:lnTo>
                    <a:pt x="4363701" y="1594956"/>
                  </a:lnTo>
                  <a:lnTo>
                    <a:pt x="4358535" y="1598748"/>
                  </a:lnTo>
                  <a:lnTo>
                    <a:pt x="4355702" y="1600636"/>
                  </a:lnTo>
                  <a:lnTo>
                    <a:pt x="4354535" y="1604413"/>
                  </a:lnTo>
                  <a:lnTo>
                    <a:pt x="4357701" y="1608205"/>
                  </a:lnTo>
                  <a:lnTo>
                    <a:pt x="4360534" y="1613114"/>
                  </a:lnTo>
                  <a:lnTo>
                    <a:pt x="4363701" y="1615003"/>
                  </a:lnTo>
                  <a:lnTo>
                    <a:pt x="4368533" y="1617662"/>
                  </a:lnTo>
                  <a:lnTo>
                    <a:pt x="4376532" y="1626363"/>
                  </a:lnTo>
                  <a:lnTo>
                    <a:pt x="4380532" y="1629007"/>
                  </a:lnTo>
                  <a:lnTo>
                    <a:pt x="4384864" y="1632783"/>
                  </a:lnTo>
                  <a:lnTo>
                    <a:pt x="4385697" y="1635805"/>
                  </a:lnTo>
                  <a:lnTo>
                    <a:pt x="4386864" y="1639597"/>
                  </a:lnTo>
                  <a:lnTo>
                    <a:pt x="4388864" y="1640352"/>
                  </a:lnTo>
                  <a:lnTo>
                    <a:pt x="4394863" y="1640352"/>
                  </a:lnTo>
                  <a:lnTo>
                    <a:pt x="4398862" y="1641485"/>
                  </a:lnTo>
                  <a:lnTo>
                    <a:pt x="4401695" y="1645262"/>
                  </a:lnTo>
                  <a:lnTo>
                    <a:pt x="4403695" y="1652075"/>
                  </a:lnTo>
                  <a:lnTo>
                    <a:pt x="4407694" y="1655851"/>
                  </a:lnTo>
                  <a:lnTo>
                    <a:pt x="4412860" y="1657755"/>
                  </a:lnTo>
                  <a:lnTo>
                    <a:pt x="4415693" y="1656607"/>
                  </a:lnTo>
                  <a:lnTo>
                    <a:pt x="4420859" y="1652075"/>
                  </a:lnTo>
                  <a:lnTo>
                    <a:pt x="4425025" y="1649054"/>
                  </a:lnTo>
                  <a:lnTo>
                    <a:pt x="4429025" y="1641485"/>
                  </a:lnTo>
                  <a:lnTo>
                    <a:pt x="4430191" y="1633916"/>
                  </a:lnTo>
                  <a:lnTo>
                    <a:pt x="4430191" y="1630140"/>
                  </a:lnTo>
                  <a:lnTo>
                    <a:pt x="4429025" y="1624460"/>
                  </a:lnTo>
                  <a:lnTo>
                    <a:pt x="4427025" y="1619550"/>
                  </a:lnTo>
                  <a:lnTo>
                    <a:pt x="4425025" y="1615758"/>
                  </a:lnTo>
                  <a:lnTo>
                    <a:pt x="4423026" y="1608205"/>
                  </a:lnTo>
                  <a:lnTo>
                    <a:pt x="4425025" y="1601392"/>
                  </a:lnTo>
                  <a:lnTo>
                    <a:pt x="4429025" y="1590047"/>
                  </a:lnTo>
                  <a:lnTo>
                    <a:pt x="4433024" y="1584366"/>
                  </a:lnTo>
                  <a:lnTo>
                    <a:pt x="4442190" y="1581723"/>
                  </a:lnTo>
                  <a:lnTo>
                    <a:pt x="4451022" y="1581723"/>
                  </a:lnTo>
                  <a:lnTo>
                    <a:pt x="4476185" y="1602525"/>
                  </a:lnTo>
                  <a:lnTo>
                    <a:pt x="4477352" y="1605546"/>
                  </a:lnTo>
                  <a:lnTo>
                    <a:pt x="4479351" y="1611981"/>
                  </a:lnTo>
                  <a:lnTo>
                    <a:pt x="4480185" y="1616907"/>
                  </a:lnTo>
                  <a:lnTo>
                    <a:pt x="4483351" y="1619550"/>
                  </a:lnTo>
                  <a:lnTo>
                    <a:pt x="4485350" y="1619550"/>
                  </a:lnTo>
                  <a:lnTo>
                    <a:pt x="4489350" y="1619550"/>
                  </a:lnTo>
                  <a:lnTo>
                    <a:pt x="4495349" y="1615003"/>
                  </a:lnTo>
                  <a:lnTo>
                    <a:pt x="4501348" y="1613114"/>
                  </a:lnTo>
                  <a:lnTo>
                    <a:pt x="4510514" y="1611981"/>
                  </a:lnTo>
                  <a:lnTo>
                    <a:pt x="4517346" y="1611981"/>
                  </a:lnTo>
                  <a:lnTo>
                    <a:pt x="4522512" y="1613870"/>
                  </a:lnTo>
                  <a:lnTo>
                    <a:pt x="4529844" y="1615758"/>
                  </a:lnTo>
                  <a:lnTo>
                    <a:pt x="4548508" y="1636560"/>
                  </a:lnTo>
                  <a:lnTo>
                    <a:pt x="4550508" y="1639597"/>
                  </a:lnTo>
                  <a:lnTo>
                    <a:pt x="4552508" y="1642240"/>
                  </a:lnTo>
                  <a:lnTo>
                    <a:pt x="4559007" y="1650187"/>
                  </a:lnTo>
                  <a:lnTo>
                    <a:pt x="4561007" y="1655851"/>
                  </a:lnTo>
                  <a:lnTo>
                    <a:pt x="4563006" y="1660399"/>
                  </a:lnTo>
                  <a:lnTo>
                    <a:pt x="4561840" y="1666064"/>
                  </a:lnTo>
                  <a:lnTo>
                    <a:pt x="4561007" y="1670989"/>
                  </a:lnTo>
                  <a:lnTo>
                    <a:pt x="4557841" y="1674765"/>
                  </a:lnTo>
                  <a:lnTo>
                    <a:pt x="4551841" y="1678557"/>
                  </a:lnTo>
                  <a:lnTo>
                    <a:pt x="4547842" y="1680446"/>
                  </a:lnTo>
                  <a:lnTo>
                    <a:pt x="4546509" y="1682334"/>
                  </a:lnTo>
                  <a:lnTo>
                    <a:pt x="4541843" y="1689902"/>
                  </a:lnTo>
                  <a:lnTo>
                    <a:pt x="4539843" y="1698588"/>
                  </a:lnTo>
                  <a:lnTo>
                    <a:pt x="4541843" y="1704269"/>
                  </a:lnTo>
                  <a:lnTo>
                    <a:pt x="4545842" y="1708800"/>
                  </a:lnTo>
                  <a:lnTo>
                    <a:pt x="4561840" y="1722050"/>
                  </a:lnTo>
                  <a:lnTo>
                    <a:pt x="4569839" y="1728092"/>
                  </a:lnTo>
                  <a:lnTo>
                    <a:pt x="4573838" y="1732639"/>
                  </a:lnTo>
                  <a:lnTo>
                    <a:pt x="4575838" y="1737549"/>
                  </a:lnTo>
                  <a:lnTo>
                    <a:pt x="4577005" y="1740192"/>
                  </a:lnTo>
                  <a:lnTo>
                    <a:pt x="4577005" y="1743229"/>
                  </a:lnTo>
                  <a:lnTo>
                    <a:pt x="4573838" y="1747006"/>
                  </a:lnTo>
                  <a:lnTo>
                    <a:pt x="4571839" y="1750782"/>
                  </a:lnTo>
                  <a:lnTo>
                    <a:pt x="4567006" y="1751553"/>
                  </a:lnTo>
                  <a:lnTo>
                    <a:pt x="4563840" y="1753441"/>
                  </a:lnTo>
                  <a:lnTo>
                    <a:pt x="4561007" y="1760239"/>
                  </a:lnTo>
                  <a:lnTo>
                    <a:pt x="4559840" y="1765919"/>
                  </a:lnTo>
                  <a:lnTo>
                    <a:pt x="4561007" y="1770829"/>
                  </a:lnTo>
                  <a:lnTo>
                    <a:pt x="4563006" y="1772733"/>
                  </a:lnTo>
                  <a:lnTo>
                    <a:pt x="4567006" y="1774621"/>
                  </a:lnTo>
                  <a:lnTo>
                    <a:pt x="4571005" y="1774621"/>
                  </a:lnTo>
                  <a:lnTo>
                    <a:pt x="4579004" y="1774621"/>
                  </a:lnTo>
                  <a:lnTo>
                    <a:pt x="4583837" y="1775376"/>
                  </a:lnTo>
                  <a:lnTo>
                    <a:pt x="4587003" y="1778397"/>
                  </a:lnTo>
                  <a:lnTo>
                    <a:pt x="4591003" y="1782190"/>
                  </a:lnTo>
                  <a:lnTo>
                    <a:pt x="4589836" y="1784833"/>
                  </a:lnTo>
                  <a:lnTo>
                    <a:pt x="4587836" y="1790498"/>
                  </a:lnTo>
                  <a:lnTo>
                    <a:pt x="4585837" y="1791631"/>
                  </a:lnTo>
                  <a:lnTo>
                    <a:pt x="4581004" y="1799955"/>
                  </a:lnTo>
                  <a:lnTo>
                    <a:pt x="4581004" y="1802992"/>
                  </a:lnTo>
                  <a:lnTo>
                    <a:pt x="4581837" y="1805635"/>
                  </a:lnTo>
                  <a:lnTo>
                    <a:pt x="4595002" y="1816225"/>
                  </a:lnTo>
                  <a:lnTo>
                    <a:pt x="4601001" y="1821134"/>
                  </a:lnTo>
                  <a:lnTo>
                    <a:pt x="4603001" y="1824927"/>
                  </a:lnTo>
                  <a:lnTo>
                    <a:pt x="4603001" y="1827570"/>
                  </a:lnTo>
                  <a:lnTo>
                    <a:pt x="4605001" y="1832480"/>
                  </a:lnTo>
                  <a:lnTo>
                    <a:pt x="4608167" y="1836272"/>
                  </a:lnTo>
                  <a:lnTo>
                    <a:pt x="4610167" y="1837027"/>
                  </a:lnTo>
                  <a:lnTo>
                    <a:pt x="4612166" y="1837027"/>
                  </a:lnTo>
                  <a:lnTo>
                    <a:pt x="4616999" y="1836272"/>
                  </a:lnTo>
                  <a:lnTo>
                    <a:pt x="4622165" y="1835139"/>
                  </a:lnTo>
                  <a:lnTo>
                    <a:pt x="4626164" y="1830591"/>
                  </a:lnTo>
                  <a:lnTo>
                    <a:pt x="4627331" y="1827570"/>
                  </a:lnTo>
                  <a:lnTo>
                    <a:pt x="4627331" y="1823794"/>
                  </a:lnTo>
                  <a:lnTo>
                    <a:pt x="4624165" y="1818113"/>
                  </a:lnTo>
                  <a:lnTo>
                    <a:pt x="4622165" y="1811678"/>
                  </a:lnTo>
                  <a:lnTo>
                    <a:pt x="4620999" y="1804880"/>
                  </a:lnTo>
                  <a:lnTo>
                    <a:pt x="4620999" y="1801843"/>
                  </a:lnTo>
                  <a:lnTo>
                    <a:pt x="4624165" y="1797311"/>
                  </a:lnTo>
                  <a:lnTo>
                    <a:pt x="4627331" y="1795423"/>
                  </a:lnTo>
                  <a:lnTo>
                    <a:pt x="4632164" y="1791631"/>
                  </a:lnTo>
                  <a:lnTo>
                    <a:pt x="4637330" y="1788610"/>
                  </a:lnTo>
                  <a:lnTo>
                    <a:pt x="4643329" y="1782190"/>
                  </a:lnTo>
                  <a:lnTo>
                    <a:pt x="4646162" y="1780286"/>
                  </a:lnTo>
                  <a:lnTo>
                    <a:pt x="4647328" y="1778397"/>
                  </a:lnTo>
                  <a:lnTo>
                    <a:pt x="4647328" y="1775376"/>
                  </a:lnTo>
                  <a:lnTo>
                    <a:pt x="4643329" y="1771584"/>
                  </a:lnTo>
                  <a:lnTo>
                    <a:pt x="4640163" y="1767808"/>
                  </a:lnTo>
                  <a:lnTo>
                    <a:pt x="4635330" y="1756463"/>
                  </a:lnTo>
                  <a:lnTo>
                    <a:pt x="4630164" y="1745117"/>
                  </a:lnTo>
                  <a:lnTo>
                    <a:pt x="4628164" y="1739437"/>
                  </a:lnTo>
                  <a:lnTo>
                    <a:pt x="4629331" y="1733772"/>
                  </a:lnTo>
                  <a:lnTo>
                    <a:pt x="4631330" y="1728092"/>
                  </a:lnTo>
                  <a:lnTo>
                    <a:pt x="4635330" y="1723938"/>
                  </a:lnTo>
                  <a:lnTo>
                    <a:pt x="4639329" y="1721294"/>
                  </a:lnTo>
                  <a:lnTo>
                    <a:pt x="4640163" y="1719390"/>
                  </a:lnTo>
                  <a:lnTo>
                    <a:pt x="4640163" y="1717502"/>
                  </a:lnTo>
                  <a:lnTo>
                    <a:pt x="4637330" y="1714481"/>
                  </a:lnTo>
                  <a:lnTo>
                    <a:pt x="4635330" y="1711837"/>
                  </a:lnTo>
                  <a:lnTo>
                    <a:pt x="4636163" y="1709949"/>
                  </a:lnTo>
                  <a:lnTo>
                    <a:pt x="4638163" y="1708800"/>
                  </a:lnTo>
                  <a:lnTo>
                    <a:pt x="4640163" y="1708045"/>
                  </a:lnTo>
                  <a:lnTo>
                    <a:pt x="4642162" y="1706157"/>
                  </a:lnTo>
                  <a:lnTo>
                    <a:pt x="4640163" y="1703136"/>
                  </a:lnTo>
                  <a:lnTo>
                    <a:pt x="4639329" y="1699359"/>
                  </a:lnTo>
                  <a:lnTo>
                    <a:pt x="4637330" y="1698588"/>
                  </a:lnTo>
                  <a:lnTo>
                    <a:pt x="4636163" y="1697455"/>
                  </a:lnTo>
                  <a:lnTo>
                    <a:pt x="4634163" y="1697455"/>
                  </a:lnTo>
                  <a:lnTo>
                    <a:pt x="4629331" y="1698588"/>
                  </a:lnTo>
                  <a:lnTo>
                    <a:pt x="4626164" y="1698588"/>
                  </a:lnTo>
                  <a:lnTo>
                    <a:pt x="4624165" y="1696700"/>
                  </a:lnTo>
                  <a:lnTo>
                    <a:pt x="4624165" y="1693679"/>
                  </a:lnTo>
                  <a:lnTo>
                    <a:pt x="4627331" y="1691791"/>
                  </a:lnTo>
                  <a:lnTo>
                    <a:pt x="4630164" y="1689902"/>
                  </a:lnTo>
                  <a:lnTo>
                    <a:pt x="4631330" y="1689147"/>
                  </a:lnTo>
                  <a:lnTo>
                    <a:pt x="4632164" y="1687243"/>
                  </a:lnTo>
                  <a:lnTo>
                    <a:pt x="4632164" y="1684222"/>
                  </a:lnTo>
                  <a:lnTo>
                    <a:pt x="4630164" y="1682334"/>
                  </a:lnTo>
                  <a:lnTo>
                    <a:pt x="4628164" y="1682334"/>
                  </a:lnTo>
                  <a:lnTo>
                    <a:pt x="4626164" y="1682334"/>
                  </a:lnTo>
                  <a:lnTo>
                    <a:pt x="4624165" y="1683089"/>
                  </a:lnTo>
                  <a:lnTo>
                    <a:pt x="4620999" y="1682334"/>
                  </a:lnTo>
                  <a:lnTo>
                    <a:pt x="4618999" y="1682334"/>
                  </a:lnTo>
                  <a:lnTo>
                    <a:pt x="4614999" y="1680446"/>
                  </a:lnTo>
                  <a:lnTo>
                    <a:pt x="4611000" y="1680446"/>
                  </a:lnTo>
                  <a:lnTo>
                    <a:pt x="4608167" y="1678557"/>
                  </a:lnTo>
                  <a:lnTo>
                    <a:pt x="4608167" y="1677409"/>
                  </a:lnTo>
                  <a:lnTo>
                    <a:pt x="4608167" y="1676653"/>
                  </a:lnTo>
                  <a:lnTo>
                    <a:pt x="4611000" y="1674765"/>
                  </a:lnTo>
                  <a:lnTo>
                    <a:pt x="4612166" y="1672877"/>
                  </a:lnTo>
                  <a:lnTo>
                    <a:pt x="4612166" y="1669100"/>
                  </a:lnTo>
                  <a:lnTo>
                    <a:pt x="4613000" y="1665308"/>
                  </a:lnTo>
                  <a:lnTo>
                    <a:pt x="4616166" y="1664175"/>
                  </a:lnTo>
                  <a:lnTo>
                    <a:pt x="4618999" y="1664175"/>
                  </a:lnTo>
                  <a:lnTo>
                    <a:pt x="4622998" y="1665308"/>
                  </a:lnTo>
                  <a:lnTo>
                    <a:pt x="4625331" y="1665308"/>
                  </a:lnTo>
                  <a:lnTo>
                    <a:pt x="4628164" y="1665308"/>
                  </a:lnTo>
                  <a:lnTo>
                    <a:pt x="4630164" y="1661532"/>
                  </a:lnTo>
                  <a:lnTo>
                    <a:pt x="4632164" y="1657755"/>
                  </a:lnTo>
                  <a:lnTo>
                    <a:pt x="4632164" y="1656607"/>
                  </a:lnTo>
                  <a:lnTo>
                    <a:pt x="4632164" y="1654718"/>
                  </a:lnTo>
                  <a:lnTo>
                    <a:pt x="4631330" y="1652830"/>
                  </a:lnTo>
                  <a:lnTo>
                    <a:pt x="4630164" y="1652075"/>
                  </a:lnTo>
                  <a:lnTo>
                    <a:pt x="4628164" y="1652075"/>
                  </a:lnTo>
                  <a:lnTo>
                    <a:pt x="4624165" y="1652830"/>
                  </a:lnTo>
                  <a:lnTo>
                    <a:pt x="4622998" y="1652075"/>
                  </a:lnTo>
                  <a:lnTo>
                    <a:pt x="4620165" y="1649054"/>
                  </a:lnTo>
                  <a:lnTo>
                    <a:pt x="4618999" y="1646394"/>
                  </a:lnTo>
                  <a:lnTo>
                    <a:pt x="4620165" y="1645262"/>
                  </a:lnTo>
                  <a:lnTo>
                    <a:pt x="4622998" y="1644506"/>
                  </a:lnTo>
                  <a:lnTo>
                    <a:pt x="4626164" y="1645262"/>
                  </a:lnTo>
                  <a:lnTo>
                    <a:pt x="4627331" y="1645262"/>
                  </a:lnTo>
                  <a:lnTo>
                    <a:pt x="4626164" y="1643373"/>
                  </a:lnTo>
                  <a:lnTo>
                    <a:pt x="4625331" y="1640352"/>
                  </a:lnTo>
                  <a:lnTo>
                    <a:pt x="4625331" y="1638464"/>
                  </a:lnTo>
                  <a:lnTo>
                    <a:pt x="4627331" y="1637709"/>
                  </a:lnTo>
                  <a:lnTo>
                    <a:pt x="4631330" y="1637709"/>
                  </a:lnTo>
                  <a:lnTo>
                    <a:pt x="4632164" y="1637709"/>
                  </a:lnTo>
                  <a:lnTo>
                    <a:pt x="4633330" y="1636560"/>
                  </a:lnTo>
                  <a:lnTo>
                    <a:pt x="4633330" y="1634672"/>
                  </a:lnTo>
                  <a:lnTo>
                    <a:pt x="4633330" y="1632028"/>
                  </a:lnTo>
                  <a:lnTo>
                    <a:pt x="4634163" y="1629007"/>
                  </a:lnTo>
                  <a:lnTo>
                    <a:pt x="4635330" y="1628252"/>
                  </a:lnTo>
                  <a:lnTo>
                    <a:pt x="4637330" y="1627119"/>
                  </a:lnTo>
                  <a:lnTo>
                    <a:pt x="4639329" y="1628252"/>
                  </a:lnTo>
                  <a:lnTo>
                    <a:pt x="4641329" y="1630140"/>
                  </a:lnTo>
                  <a:lnTo>
                    <a:pt x="4644162" y="1630140"/>
                  </a:lnTo>
                  <a:lnTo>
                    <a:pt x="4646162" y="1629007"/>
                  </a:lnTo>
                  <a:lnTo>
                    <a:pt x="4649495" y="1624460"/>
                  </a:lnTo>
                  <a:lnTo>
                    <a:pt x="4651494" y="1621438"/>
                  </a:lnTo>
                  <a:lnTo>
                    <a:pt x="4654161" y="1620683"/>
                  </a:lnTo>
                  <a:lnTo>
                    <a:pt x="4659493" y="1620683"/>
                  </a:lnTo>
                  <a:lnTo>
                    <a:pt x="4661493" y="1619550"/>
                  </a:lnTo>
                  <a:lnTo>
                    <a:pt x="4662659" y="1617662"/>
                  </a:lnTo>
                  <a:lnTo>
                    <a:pt x="4662659" y="1615003"/>
                  </a:lnTo>
                  <a:lnTo>
                    <a:pt x="4662659" y="1611226"/>
                  </a:lnTo>
                  <a:lnTo>
                    <a:pt x="4661493" y="1608205"/>
                  </a:lnTo>
                  <a:lnTo>
                    <a:pt x="4662659" y="1603658"/>
                  </a:lnTo>
                  <a:lnTo>
                    <a:pt x="4665492" y="1600636"/>
                  </a:lnTo>
                  <a:lnTo>
                    <a:pt x="4669492" y="1598748"/>
                  </a:lnTo>
                  <a:lnTo>
                    <a:pt x="4678657" y="1596860"/>
                  </a:lnTo>
                  <a:lnTo>
                    <a:pt x="4681490" y="1594956"/>
                  </a:lnTo>
                  <a:lnTo>
                    <a:pt x="4684656" y="1589291"/>
                  </a:lnTo>
                  <a:lnTo>
                    <a:pt x="4685490" y="1585515"/>
                  </a:lnTo>
                  <a:lnTo>
                    <a:pt x="4688656" y="1579834"/>
                  </a:lnTo>
                  <a:lnTo>
                    <a:pt x="4691489" y="1576813"/>
                  </a:lnTo>
                  <a:lnTo>
                    <a:pt x="4696655" y="1576813"/>
                  </a:lnTo>
                  <a:lnTo>
                    <a:pt x="4704654" y="1580590"/>
                  </a:lnTo>
                  <a:lnTo>
                    <a:pt x="4706653" y="1583611"/>
                  </a:lnTo>
                  <a:lnTo>
                    <a:pt x="4706653" y="1584366"/>
                  </a:lnTo>
                  <a:lnTo>
                    <a:pt x="4707820" y="1584366"/>
                  </a:lnTo>
                  <a:lnTo>
                    <a:pt x="4709820" y="1583611"/>
                  </a:lnTo>
                  <a:lnTo>
                    <a:pt x="4712653" y="1581723"/>
                  </a:lnTo>
                  <a:lnTo>
                    <a:pt x="4715819" y="1576058"/>
                  </a:lnTo>
                  <a:lnTo>
                    <a:pt x="4718652" y="1573021"/>
                  </a:lnTo>
                  <a:lnTo>
                    <a:pt x="4721818" y="1568489"/>
                  </a:lnTo>
                  <a:lnTo>
                    <a:pt x="4725817" y="1565468"/>
                  </a:lnTo>
                  <a:lnTo>
                    <a:pt x="4726651" y="1561676"/>
                  </a:lnTo>
                  <a:lnTo>
                    <a:pt x="4725817" y="1559788"/>
                  </a:lnTo>
                  <a:lnTo>
                    <a:pt x="4724651" y="1557899"/>
                  </a:lnTo>
                  <a:lnTo>
                    <a:pt x="4720652" y="1554878"/>
                  </a:lnTo>
                  <a:lnTo>
                    <a:pt x="4713819" y="1543517"/>
                  </a:lnTo>
                  <a:lnTo>
                    <a:pt x="4711819" y="1537853"/>
                  </a:lnTo>
                  <a:lnTo>
                    <a:pt x="4711819" y="1534076"/>
                  </a:lnTo>
                  <a:lnTo>
                    <a:pt x="4712653" y="1529529"/>
                  </a:lnTo>
                  <a:lnTo>
                    <a:pt x="4714652" y="1527641"/>
                  </a:lnTo>
                  <a:lnTo>
                    <a:pt x="4717819" y="1526508"/>
                  </a:lnTo>
                  <a:lnTo>
                    <a:pt x="4720652" y="1527641"/>
                  </a:lnTo>
                  <a:lnTo>
                    <a:pt x="4722651" y="1528396"/>
                  </a:lnTo>
                  <a:lnTo>
                    <a:pt x="4723818" y="1533321"/>
                  </a:lnTo>
                  <a:lnTo>
                    <a:pt x="4724651" y="1537853"/>
                  </a:lnTo>
                  <a:lnTo>
                    <a:pt x="4726651" y="1539741"/>
                  </a:lnTo>
                  <a:lnTo>
                    <a:pt x="4733816" y="1541629"/>
                  </a:lnTo>
                  <a:lnTo>
                    <a:pt x="4740982" y="1542762"/>
                  </a:lnTo>
                  <a:lnTo>
                    <a:pt x="4742982" y="1542762"/>
                  </a:lnTo>
                  <a:lnTo>
                    <a:pt x="4743815" y="1541629"/>
                  </a:lnTo>
                  <a:lnTo>
                    <a:pt x="4742982" y="1537097"/>
                  </a:lnTo>
                  <a:lnTo>
                    <a:pt x="4742982" y="1532172"/>
                  </a:lnTo>
                  <a:lnTo>
                    <a:pt x="4744982" y="1531417"/>
                  </a:lnTo>
                  <a:lnTo>
                    <a:pt x="4746981" y="1531417"/>
                  </a:lnTo>
                  <a:lnTo>
                    <a:pt x="4748981" y="1531417"/>
                  </a:lnTo>
                  <a:lnTo>
                    <a:pt x="4751814" y="1532172"/>
                  </a:lnTo>
                  <a:lnTo>
                    <a:pt x="4754980" y="1532172"/>
                  </a:lnTo>
                  <a:lnTo>
                    <a:pt x="4756980" y="1531417"/>
                  </a:lnTo>
                  <a:lnTo>
                    <a:pt x="4760979" y="1532172"/>
                  </a:lnTo>
                  <a:lnTo>
                    <a:pt x="4762979" y="1532172"/>
                  </a:lnTo>
                  <a:lnTo>
                    <a:pt x="4768312" y="1531417"/>
                  </a:lnTo>
                  <a:lnTo>
                    <a:pt x="4770978" y="1530284"/>
                  </a:lnTo>
                  <a:lnTo>
                    <a:pt x="4774977" y="1532172"/>
                  </a:lnTo>
                  <a:lnTo>
                    <a:pt x="4774977" y="1535209"/>
                  </a:lnTo>
                  <a:lnTo>
                    <a:pt x="4774311" y="1539741"/>
                  </a:lnTo>
                  <a:lnTo>
                    <a:pt x="4774311" y="1542762"/>
                  </a:lnTo>
                  <a:lnTo>
                    <a:pt x="4774311" y="1543517"/>
                  </a:lnTo>
                  <a:lnTo>
                    <a:pt x="4778310" y="1543517"/>
                  </a:lnTo>
                  <a:lnTo>
                    <a:pt x="4780977" y="1543517"/>
                  </a:lnTo>
                  <a:lnTo>
                    <a:pt x="4786309" y="1547310"/>
                  </a:lnTo>
                  <a:lnTo>
                    <a:pt x="4790975" y="1551086"/>
                  </a:lnTo>
                  <a:lnTo>
                    <a:pt x="4792975" y="1552219"/>
                  </a:lnTo>
                  <a:lnTo>
                    <a:pt x="4796308" y="1552219"/>
                  </a:lnTo>
                  <a:lnTo>
                    <a:pt x="4799474" y="1550331"/>
                  </a:lnTo>
                  <a:lnTo>
                    <a:pt x="4805473" y="1550331"/>
                  </a:lnTo>
                  <a:lnTo>
                    <a:pt x="4808306" y="1549198"/>
                  </a:lnTo>
                  <a:lnTo>
                    <a:pt x="4811472" y="1546554"/>
                  </a:lnTo>
                  <a:lnTo>
                    <a:pt x="4813472" y="1544666"/>
                  </a:lnTo>
                  <a:lnTo>
                    <a:pt x="4813472" y="1540874"/>
                  </a:lnTo>
                  <a:lnTo>
                    <a:pt x="4813472" y="1535965"/>
                  </a:lnTo>
                  <a:lnTo>
                    <a:pt x="4814305" y="1534076"/>
                  </a:lnTo>
                  <a:lnTo>
                    <a:pt x="4813472" y="1532172"/>
                  </a:lnTo>
                  <a:lnTo>
                    <a:pt x="4809473" y="1530284"/>
                  </a:lnTo>
                  <a:lnTo>
                    <a:pt x="4808306" y="1529529"/>
                  </a:lnTo>
                  <a:lnTo>
                    <a:pt x="4807473" y="1529529"/>
                  </a:lnTo>
                  <a:lnTo>
                    <a:pt x="4807473" y="1528396"/>
                  </a:lnTo>
                  <a:lnTo>
                    <a:pt x="4807473" y="1523864"/>
                  </a:lnTo>
                  <a:lnTo>
                    <a:pt x="4810306" y="1520827"/>
                  </a:lnTo>
                  <a:lnTo>
                    <a:pt x="4814305" y="1517806"/>
                  </a:lnTo>
                  <a:lnTo>
                    <a:pt x="4820304" y="1517806"/>
                  </a:lnTo>
                  <a:lnTo>
                    <a:pt x="4823471" y="1518939"/>
                  </a:lnTo>
                  <a:lnTo>
                    <a:pt x="4826304" y="1521960"/>
                  </a:lnTo>
                  <a:lnTo>
                    <a:pt x="4831470" y="1522731"/>
                  </a:lnTo>
                  <a:lnTo>
                    <a:pt x="4833469" y="1524619"/>
                  </a:lnTo>
                  <a:lnTo>
                    <a:pt x="4836636" y="1530284"/>
                  </a:lnTo>
                  <a:lnTo>
                    <a:pt x="4837469" y="1534076"/>
                  </a:lnTo>
                  <a:lnTo>
                    <a:pt x="4838635" y="1535209"/>
                  </a:lnTo>
                  <a:lnTo>
                    <a:pt x="4841468" y="1535209"/>
                  </a:lnTo>
                  <a:lnTo>
                    <a:pt x="4842635" y="1533321"/>
                  </a:lnTo>
                  <a:lnTo>
                    <a:pt x="4842635" y="1527641"/>
                  </a:lnTo>
                  <a:lnTo>
                    <a:pt x="4845468" y="1518939"/>
                  </a:lnTo>
                  <a:lnTo>
                    <a:pt x="4847467" y="1512126"/>
                  </a:lnTo>
                  <a:lnTo>
                    <a:pt x="4846634" y="1507594"/>
                  </a:lnTo>
                  <a:lnTo>
                    <a:pt x="4845468" y="1505706"/>
                  </a:lnTo>
                  <a:lnTo>
                    <a:pt x="4841468" y="1504573"/>
                  </a:lnTo>
                  <a:lnTo>
                    <a:pt x="4834636" y="1505706"/>
                  </a:lnTo>
                  <a:lnTo>
                    <a:pt x="4833469" y="1503817"/>
                  </a:lnTo>
                  <a:lnTo>
                    <a:pt x="4831470" y="1501913"/>
                  </a:lnTo>
                  <a:lnTo>
                    <a:pt x="4830303" y="1488680"/>
                  </a:lnTo>
                  <a:lnTo>
                    <a:pt x="4832636" y="1484904"/>
                  </a:lnTo>
                  <a:lnTo>
                    <a:pt x="4835469" y="1479978"/>
                  </a:lnTo>
                  <a:lnTo>
                    <a:pt x="4838635" y="1476202"/>
                  </a:lnTo>
                  <a:lnTo>
                    <a:pt x="4840635" y="1475069"/>
                  </a:lnTo>
                  <a:lnTo>
                    <a:pt x="4844634" y="1475069"/>
                  </a:lnTo>
                  <a:lnTo>
                    <a:pt x="4847467" y="1476957"/>
                  </a:lnTo>
                  <a:lnTo>
                    <a:pt x="4848634" y="1479978"/>
                  </a:lnTo>
                  <a:lnTo>
                    <a:pt x="4848634" y="1483015"/>
                  </a:lnTo>
                  <a:lnTo>
                    <a:pt x="4848634" y="1483771"/>
                  </a:lnTo>
                  <a:lnTo>
                    <a:pt x="4849467" y="1483771"/>
                  </a:lnTo>
                  <a:lnTo>
                    <a:pt x="4852633" y="1483015"/>
                  </a:lnTo>
                  <a:lnTo>
                    <a:pt x="4855466" y="1483015"/>
                  </a:lnTo>
                  <a:lnTo>
                    <a:pt x="4858633" y="1483771"/>
                  </a:lnTo>
                  <a:lnTo>
                    <a:pt x="4863465" y="1484904"/>
                  </a:lnTo>
                  <a:lnTo>
                    <a:pt x="4865465" y="1486792"/>
                  </a:lnTo>
                  <a:lnTo>
                    <a:pt x="4867798" y="1487547"/>
                  </a:lnTo>
                  <a:lnTo>
                    <a:pt x="4868631" y="1492472"/>
                  </a:lnTo>
                  <a:lnTo>
                    <a:pt x="4869798" y="1494361"/>
                  </a:lnTo>
                  <a:lnTo>
                    <a:pt x="4873797" y="1494361"/>
                  </a:lnTo>
                  <a:lnTo>
                    <a:pt x="4876630" y="1494361"/>
                  </a:lnTo>
                  <a:lnTo>
                    <a:pt x="4876630" y="1492472"/>
                  </a:lnTo>
                  <a:lnTo>
                    <a:pt x="4875797" y="1491324"/>
                  </a:lnTo>
                  <a:lnTo>
                    <a:pt x="4870631" y="1489435"/>
                  </a:lnTo>
                  <a:lnTo>
                    <a:pt x="4868631" y="1486792"/>
                  </a:lnTo>
                  <a:lnTo>
                    <a:pt x="4865465" y="1481111"/>
                  </a:lnTo>
                  <a:lnTo>
                    <a:pt x="4865465" y="1475069"/>
                  </a:lnTo>
                  <a:lnTo>
                    <a:pt x="4869798" y="1471293"/>
                  </a:lnTo>
                  <a:lnTo>
                    <a:pt x="4874630" y="1469389"/>
                  </a:lnTo>
                  <a:lnTo>
                    <a:pt x="4879963" y="1469389"/>
                  </a:lnTo>
                  <a:lnTo>
                    <a:pt x="4885962" y="1468633"/>
                  </a:lnTo>
                  <a:lnTo>
                    <a:pt x="4888628" y="1467500"/>
                  </a:lnTo>
                  <a:lnTo>
                    <a:pt x="4889962" y="1465612"/>
                  </a:lnTo>
                  <a:lnTo>
                    <a:pt x="4889962" y="1463724"/>
                  </a:lnTo>
                  <a:lnTo>
                    <a:pt x="4886629" y="1461836"/>
                  </a:lnTo>
                  <a:lnTo>
                    <a:pt x="4884629" y="1459932"/>
                  </a:lnTo>
                  <a:lnTo>
                    <a:pt x="4885962" y="1454267"/>
                  </a:lnTo>
                  <a:lnTo>
                    <a:pt x="4887962" y="1450491"/>
                  </a:lnTo>
                  <a:lnTo>
                    <a:pt x="4888628" y="1445943"/>
                  </a:lnTo>
                  <a:lnTo>
                    <a:pt x="4887962" y="1442922"/>
                  </a:lnTo>
                  <a:lnTo>
                    <a:pt x="4886629" y="1441034"/>
                  </a:lnTo>
                  <a:lnTo>
                    <a:pt x="4884629" y="1439130"/>
                  </a:lnTo>
                  <a:lnTo>
                    <a:pt x="4882629" y="1439130"/>
                  </a:lnTo>
                  <a:lnTo>
                    <a:pt x="4876630" y="1442167"/>
                  </a:lnTo>
                  <a:lnTo>
                    <a:pt x="4871797" y="1442922"/>
                  </a:lnTo>
                  <a:lnTo>
                    <a:pt x="4868631" y="1442167"/>
                  </a:lnTo>
                  <a:lnTo>
                    <a:pt x="4867798" y="1440278"/>
                  </a:lnTo>
                  <a:lnTo>
                    <a:pt x="4865465" y="1437242"/>
                  </a:lnTo>
                  <a:lnTo>
                    <a:pt x="4862632" y="1436109"/>
                  </a:lnTo>
                  <a:lnTo>
                    <a:pt x="4861466" y="1433465"/>
                  </a:lnTo>
                  <a:lnTo>
                    <a:pt x="4865465" y="1429689"/>
                  </a:lnTo>
                  <a:lnTo>
                    <a:pt x="4869798" y="1428540"/>
                  </a:lnTo>
                  <a:lnTo>
                    <a:pt x="4878630" y="1426652"/>
                  </a:lnTo>
                  <a:lnTo>
                    <a:pt x="4880630" y="1424764"/>
                  </a:lnTo>
                  <a:lnTo>
                    <a:pt x="4880630" y="1422120"/>
                  </a:lnTo>
                  <a:lnTo>
                    <a:pt x="4876630" y="1420232"/>
                  </a:lnTo>
                  <a:lnTo>
                    <a:pt x="4873797" y="1419099"/>
                  </a:lnTo>
                  <a:lnTo>
                    <a:pt x="4872631" y="1416440"/>
                  </a:lnTo>
                  <a:lnTo>
                    <a:pt x="4871797" y="1415307"/>
                  </a:lnTo>
                  <a:lnTo>
                    <a:pt x="4871797" y="1411530"/>
                  </a:lnTo>
                  <a:lnTo>
                    <a:pt x="4872631" y="1407738"/>
                  </a:lnTo>
                  <a:lnTo>
                    <a:pt x="4871797" y="1402073"/>
                  </a:lnTo>
                  <a:lnTo>
                    <a:pt x="4869798" y="1400185"/>
                  </a:lnTo>
                  <a:lnTo>
                    <a:pt x="4865465" y="1399430"/>
                  </a:lnTo>
                  <a:lnTo>
                    <a:pt x="4859466" y="1398297"/>
                  </a:lnTo>
                  <a:lnTo>
                    <a:pt x="4855466" y="1395260"/>
                  </a:lnTo>
                  <a:lnTo>
                    <a:pt x="4850634" y="1390728"/>
                  </a:lnTo>
                  <a:lnTo>
                    <a:pt x="4848634" y="1388840"/>
                  </a:lnTo>
                  <a:lnTo>
                    <a:pt x="4847467" y="1386936"/>
                  </a:lnTo>
                  <a:lnTo>
                    <a:pt x="4848634" y="1383915"/>
                  </a:lnTo>
                  <a:lnTo>
                    <a:pt x="4848634" y="1383160"/>
                  </a:lnTo>
                  <a:lnTo>
                    <a:pt x="4846634" y="1381271"/>
                  </a:lnTo>
                  <a:lnTo>
                    <a:pt x="4844634" y="1379383"/>
                  </a:lnTo>
                  <a:lnTo>
                    <a:pt x="4842635" y="1376346"/>
                  </a:lnTo>
                  <a:lnTo>
                    <a:pt x="4841468" y="1374458"/>
                  </a:lnTo>
                  <a:lnTo>
                    <a:pt x="4841468" y="1371814"/>
                  </a:lnTo>
                  <a:lnTo>
                    <a:pt x="4840635" y="1369926"/>
                  </a:lnTo>
                  <a:lnTo>
                    <a:pt x="4840635" y="1368793"/>
                  </a:lnTo>
                  <a:lnTo>
                    <a:pt x="4839469" y="1366134"/>
                  </a:lnTo>
                  <a:lnTo>
                    <a:pt x="4838635" y="1365001"/>
                  </a:lnTo>
                  <a:lnTo>
                    <a:pt x="4835469" y="1363113"/>
                  </a:lnTo>
                  <a:lnTo>
                    <a:pt x="4830303" y="1361225"/>
                  </a:lnTo>
                  <a:lnTo>
                    <a:pt x="4826304" y="1360469"/>
                  </a:lnTo>
                  <a:lnTo>
                    <a:pt x="4825470" y="1358581"/>
                  </a:lnTo>
                  <a:lnTo>
                    <a:pt x="4824304" y="1356299"/>
                  </a:lnTo>
                  <a:lnTo>
                    <a:pt x="4823471" y="1354411"/>
                  </a:lnTo>
                  <a:lnTo>
                    <a:pt x="4828303" y="1352523"/>
                  </a:lnTo>
                  <a:lnTo>
                    <a:pt x="4825470" y="1354411"/>
                  </a:lnTo>
                  <a:lnTo>
                    <a:pt x="4825470" y="1357448"/>
                  </a:lnTo>
                  <a:lnTo>
                    <a:pt x="4829470" y="1359336"/>
                  </a:lnTo>
                  <a:lnTo>
                    <a:pt x="4834636" y="1360469"/>
                  </a:lnTo>
                  <a:lnTo>
                    <a:pt x="4838635" y="1363113"/>
                  </a:lnTo>
                  <a:lnTo>
                    <a:pt x="4840635" y="1364246"/>
                  </a:lnTo>
                  <a:lnTo>
                    <a:pt x="4841468" y="1366134"/>
                  </a:lnTo>
                  <a:lnTo>
                    <a:pt x="4842635" y="1368038"/>
                  </a:lnTo>
                  <a:lnTo>
                    <a:pt x="4842635" y="1369926"/>
                  </a:lnTo>
                  <a:lnTo>
                    <a:pt x="4842635" y="1370681"/>
                  </a:lnTo>
                  <a:lnTo>
                    <a:pt x="4842635" y="1373703"/>
                  </a:lnTo>
                  <a:lnTo>
                    <a:pt x="4843468" y="1375591"/>
                  </a:lnTo>
                  <a:lnTo>
                    <a:pt x="4844634" y="1377495"/>
                  </a:lnTo>
                  <a:lnTo>
                    <a:pt x="4846634" y="1378250"/>
                  </a:lnTo>
                  <a:lnTo>
                    <a:pt x="4849467" y="1380138"/>
                  </a:lnTo>
                  <a:lnTo>
                    <a:pt x="4851467" y="1382027"/>
                  </a:lnTo>
                  <a:lnTo>
                    <a:pt x="4853467" y="1383915"/>
                  </a:lnTo>
                  <a:lnTo>
                    <a:pt x="4852633" y="1385048"/>
                  </a:lnTo>
                  <a:lnTo>
                    <a:pt x="4850634" y="1386936"/>
                  </a:lnTo>
                  <a:lnTo>
                    <a:pt x="4849467" y="1386936"/>
                  </a:lnTo>
                  <a:lnTo>
                    <a:pt x="4849467" y="1387691"/>
                  </a:lnTo>
                  <a:lnTo>
                    <a:pt x="4850634" y="1389595"/>
                  </a:lnTo>
                  <a:lnTo>
                    <a:pt x="4852633" y="1391483"/>
                  </a:lnTo>
                  <a:lnTo>
                    <a:pt x="4857466" y="1396393"/>
                  </a:lnTo>
                  <a:lnTo>
                    <a:pt x="4862632" y="1397148"/>
                  </a:lnTo>
                  <a:lnTo>
                    <a:pt x="4867798" y="1397148"/>
                  </a:lnTo>
                  <a:lnTo>
                    <a:pt x="4870631" y="1397148"/>
                  </a:lnTo>
                  <a:lnTo>
                    <a:pt x="4873797" y="1399430"/>
                  </a:lnTo>
                  <a:lnTo>
                    <a:pt x="4874630" y="1407738"/>
                  </a:lnTo>
                  <a:lnTo>
                    <a:pt x="4875797" y="1410775"/>
                  </a:lnTo>
                  <a:lnTo>
                    <a:pt x="4873797" y="1413418"/>
                  </a:lnTo>
                  <a:lnTo>
                    <a:pt x="4873797" y="1414551"/>
                  </a:lnTo>
                  <a:lnTo>
                    <a:pt x="4874630" y="1416440"/>
                  </a:lnTo>
                  <a:lnTo>
                    <a:pt x="4876630" y="1418328"/>
                  </a:lnTo>
                  <a:lnTo>
                    <a:pt x="4883962" y="1420987"/>
                  </a:lnTo>
                  <a:lnTo>
                    <a:pt x="4882629" y="1424764"/>
                  </a:lnTo>
                  <a:lnTo>
                    <a:pt x="4881963" y="1426652"/>
                  </a:lnTo>
                  <a:lnTo>
                    <a:pt x="4880630" y="1427785"/>
                  </a:lnTo>
                  <a:lnTo>
                    <a:pt x="4877963" y="1429689"/>
                  </a:lnTo>
                  <a:lnTo>
                    <a:pt x="4872631" y="1430444"/>
                  </a:lnTo>
                  <a:lnTo>
                    <a:pt x="4869798" y="1431577"/>
                  </a:lnTo>
                  <a:lnTo>
                    <a:pt x="4866631" y="1432332"/>
                  </a:lnTo>
                  <a:lnTo>
                    <a:pt x="4865465" y="1435353"/>
                  </a:lnTo>
                  <a:lnTo>
                    <a:pt x="4866631" y="1437242"/>
                  </a:lnTo>
                  <a:lnTo>
                    <a:pt x="4870631" y="1440278"/>
                  </a:lnTo>
                  <a:lnTo>
                    <a:pt x="4872631" y="1441034"/>
                  </a:lnTo>
                  <a:lnTo>
                    <a:pt x="4876630" y="1440278"/>
                  </a:lnTo>
                  <a:lnTo>
                    <a:pt x="4884629" y="1437242"/>
                  </a:lnTo>
                  <a:lnTo>
                    <a:pt x="4887962" y="1437997"/>
                  </a:lnTo>
                  <a:lnTo>
                    <a:pt x="4889962" y="1441034"/>
                  </a:lnTo>
                  <a:lnTo>
                    <a:pt x="4890628" y="1445943"/>
                  </a:lnTo>
                  <a:lnTo>
                    <a:pt x="4890628" y="1449720"/>
                  </a:lnTo>
                  <a:lnTo>
                    <a:pt x="4889962" y="1451624"/>
                  </a:lnTo>
                  <a:lnTo>
                    <a:pt x="4886629" y="1456155"/>
                  </a:lnTo>
                  <a:lnTo>
                    <a:pt x="4886629" y="1459176"/>
                  </a:lnTo>
                  <a:lnTo>
                    <a:pt x="4889962" y="1461836"/>
                  </a:lnTo>
                  <a:lnTo>
                    <a:pt x="4892628" y="1463724"/>
                  </a:lnTo>
                  <a:lnTo>
                    <a:pt x="4892628" y="1465612"/>
                  </a:lnTo>
                  <a:lnTo>
                    <a:pt x="4891961" y="1467500"/>
                  </a:lnTo>
                  <a:lnTo>
                    <a:pt x="4888628" y="1469389"/>
                  </a:lnTo>
                  <a:lnTo>
                    <a:pt x="4882629" y="1470522"/>
                  </a:lnTo>
                  <a:lnTo>
                    <a:pt x="4873797" y="1471293"/>
                  </a:lnTo>
                  <a:lnTo>
                    <a:pt x="4869798" y="1474314"/>
                  </a:lnTo>
                  <a:lnTo>
                    <a:pt x="4867798" y="1478846"/>
                  </a:lnTo>
                  <a:lnTo>
                    <a:pt x="4868631" y="1481111"/>
                  </a:lnTo>
                  <a:lnTo>
                    <a:pt x="4869798" y="1483771"/>
                  </a:lnTo>
                  <a:lnTo>
                    <a:pt x="4869798" y="1486792"/>
                  </a:lnTo>
                  <a:lnTo>
                    <a:pt x="4871797" y="1487547"/>
                  </a:lnTo>
                  <a:lnTo>
                    <a:pt x="4875797" y="1489435"/>
                  </a:lnTo>
                  <a:lnTo>
                    <a:pt x="4878630" y="1490568"/>
                  </a:lnTo>
                  <a:lnTo>
                    <a:pt x="4878630" y="1493228"/>
                  </a:lnTo>
                  <a:lnTo>
                    <a:pt x="4875797" y="1496249"/>
                  </a:lnTo>
                  <a:lnTo>
                    <a:pt x="4872631" y="1497004"/>
                  </a:lnTo>
                  <a:lnTo>
                    <a:pt x="4869798" y="1496249"/>
                  </a:lnTo>
                  <a:lnTo>
                    <a:pt x="4866631" y="1494361"/>
                  </a:lnTo>
                  <a:lnTo>
                    <a:pt x="4865465" y="1492472"/>
                  </a:lnTo>
                  <a:lnTo>
                    <a:pt x="4864632" y="1488680"/>
                  </a:lnTo>
                  <a:lnTo>
                    <a:pt x="4862632" y="1486792"/>
                  </a:lnTo>
                  <a:lnTo>
                    <a:pt x="4855466" y="1484904"/>
                  </a:lnTo>
                  <a:lnTo>
                    <a:pt x="4852633" y="1484904"/>
                  </a:lnTo>
                  <a:lnTo>
                    <a:pt x="4849467" y="1485659"/>
                  </a:lnTo>
                  <a:lnTo>
                    <a:pt x="4846634" y="1484904"/>
                  </a:lnTo>
                  <a:lnTo>
                    <a:pt x="4846634" y="1478846"/>
                  </a:lnTo>
                  <a:lnTo>
                    <a:pt x="4844634" y="1476957"/>
                  </a:lnTo>
                  <a:lnTo>
                    <a:pt x="4842635" y="1476202"/>
                  </a:lnTo>
                  <a:lnTo>
                    <a:pt x="4839469" y="1476957"/>
                  </a:lnTo>
                  <a:lnTo>
                    <a:pt x="4836636" y="1481111"/>
                  </a:lnTo>
                  <a:lnTo>
                    <a:pt x="4833469" y="1484904"/>
                  </a:lnTo>
                  <a:lnTo>
                    <a:pt x="4832636" y="1488680"/>
                  </a:lnTo>
                  <a:lnTo>
                    <a:pt x="4832636" y="1493228"/>
                  </a:lnTo>
                  <a:lnTo>
                    <a:pt x="4833469" y="1501913"/>
                  </a:lnTo>
                  <a:lnTo>
                    <a:pt x="4834636" y="1503817"/>
                  </a:lnTo>
                  <a:lnTo>
                    <a:pt x="4836636" y="1503817"/>
                  </a:lnTo>
                  <a:lnTo>
                    <a:pt x="4841468" y="1503817"/>
                  </a:lnTo>
                  <a:lnTo>
                    <a:pt x="4846634" y="1503817"/>
                  </a:lnTo>
                  <a:lnTo>
                    <a:pt x="4848634" y="1504573"/>
                  </a:lnTo>
                  <a:lnTo>
                    <a:pt x="4848634" y="1506461"/>
                  </a:lnTo>
                  <a:lnTo>
                    <a:pt x="4848634" y="1513274"/>
                  </a:lnTo>
                  <a:lnTo>
                    <a:pt x="4846634" y="1522731"/>
                  </a:lnTo>
                  <a:lnTo>
                    <a:pt x="4844634" y="1527641"/>
                  </a:lnTo>
                  <a:lnTo>
                    <a:pt x="4844634" y="1531417"/>
                  </a:lnTo>
                  <a:lnTo>
                    <a:pt x="4843468" y="1533321"/>
                  </a:lnTo>
                  <a:lnTo>
                    <a:pt x="4841468" y="1535965"/>
                  </a:lnTo>
                  <a:lnTo>
                    <a:pt x="4840635" y="1537097"/>
                  </a:lnTo>
                  <a:lnTo>
                    <a:pt x="4838635" y="1537097"/>
                  </a:lnTo>
                  <a:lnTo>
                    <a:pt x="4837469" y="1535965"/>
                  </a:lnTo>
                  <a:lnTo>
                    <a:pt x="4836636" y="1535965"/>
                  </a:lnTo>
                  <a:lnTo>
                    <a:pt x="4830303" y="1525752"/>
                  </a:lnTo>
                  <a:lnTo>
                    <a:pt x="4823471" y="1521960"/>
                  </a:lnTo>
                  <a:lnTo>
                    <a:pt x="4820304" y="1519694"/>
                  </a:lnTo>
                  <a:lnTo>
                    <a:pt x="4816305" y="1519694"/>
                  </a:lnTo>
                  <a:lnTo>
                    <a:pt x="4814305" y="1519694"/>
                  </a:lnTo>
                  <a:lnTo>
                    <a:pt x="4810306" y="1522731"/>
                  </a:lnTo>
                  <a:lnTo>
                    <a:pt x="4808306" y="1525752"/>
                  </a:lnTo>
                  <a:lnTo>
                    <a:pt x="4809473" y="1527641"/>
                  </a:lnTo>
                  <a:lnTo>
                    <a:pt x="4811472" y="1530284"/>
                  </a:lnTo>
                  <a:lnTo>
                    <a:pt x="4815472" y="1531417"/>
                  </a:lnTo>
                  <a:lnTo>
                    <a:pt x="4816305" y="1533321"/>
                  </a:lnTo>
                  <a:lnTo>
                    <a:pt x="4817472" y="1535209"/>
                  </a:lnTo>
                  <a:lnTo>
                    <a:pt x="4814305" y="1539741"/>
                  </a:lnTo>
                  <a:lnTo>
                    <a:pt x="4814305" y="1545421"/>
                  </a:lnTo>
                  <a:lnTo>
                    <a:pt x="4813472" y="1547310"/>
                  </a:lnTo>
                  <a:lnTo>
                    <a:pt x="4809473" y="1550331"/>
                  </a:lnTo>
                  <a:lnTo>
                    <a:pt x="4806306" y="1551086"/>
                  </a:lnTo>
                  <a:lnTo>
                    <a:pt x="4800307" y="1552219"/>
                  </a:lnTo>
                  <a:lnTo>
                    <a:pt x="4797474" y="1552974"/>
                  </a:lnTo>
                  <a:lnTo>
                    <a:pt x="4792975" y="1554123"/>
                  </a:lnTo>
                  <a:lnTo>
                    <a:pt x="4790975" y="1554123"/>
                  </a:lnTo>
                  <a:lnTo>
                    <a:pt x="4788309" y="1551086"/>
                  </a:lnTo>
                  <a:lnTo>
                    <a:pt x="4784309" y="1547310"/>
                  </a:lnTo>
                  <a:lnTo>
                    <a:pt x="4780977" y="1546554"/>
                  </a:lnTo>
                  <a:lnTo>
                    <a:pt x="4778310" y="1546554"/>
                  </a:lnTo>
                  <a:lnTo>
                    <a:pt x="4774311" y="1547310"/>
                  </a:lnTo>
                  <a:lnTo>
                    <a:pt x="4772978" y="1546554"/>
                  </a:lnTo>
                  <a:lnTo>
                    <a:pt x="4772311" y="1545421"/>
                  </a:lnTo>
                  <a:lnTo>
                    <a:pt x="4772311" y="1538986"/>
                  </a:lnTo>
                  <a:lnTo>
                    <a:pt x="4772311" y="1534076"/>
                  </a:lnTo>
                  <a:lnTo>
                    <a:pt x="4772311" y="1533321"/>
                  </a:lnTo>
                  <a:lnTo>
                    <a:pt x="4768978" y="1533321"/>
                  </a:lnTo>
                  <a:lnTo>
                    <a:pt x="4766312" y="1534076"/>
                  </a:lnTo>
                  <a:lnTo>
                    <a:pt x="4762979" y="1534076"/>
                  </a:lnTo>
                  <a:lnTo>
                    <a:pt x="4759813" y="1535209"/>
                  </a:lnTo>
                  <a:lnTo>
                    <a:pt x="4755813" y="1535209"/>
                  </a:lnTo>
                  <a:lnTo>
                    <a:pt x="4749814" y="1533321"/>
                  </a:lnTo>
                  <a:lnTo>
                    <a:pt x="4746981" y="1534076"/>
                  </a:lnTo>
                  <a:lnTo>
                    <a:pt x="4744982" y="1535965"/>
                  </a:lnTo>
                </a:path>
                <a:path w="5253355" h="2687320">
                  <a:moveTo>
                    <a:pt x="4452188" y="650495"/>
                  </a:moveTo>
                  <a:lnTo>
                    <a:pt x="4451022" y="651754"/>
                  </a:lnTo>
                  <a:lnTo>
                    <a:pt x="4448189" y="654271"/>
                  </a:lnTo>
                  <a:lnTo>
                    <a:pt x="4443023" y="658048"/>
                  </a:lnTo>
                  <a:lnTo>
                    <a:pt x="4436191" y="659307"/>
                  </a:lnTo>
                  <a:lnTo>
                    <a:pt x="4431025" y="658048"/>
                  </a:lnTo>
                  <a:lnTo>
                    <a:pt x="4427025" y="658048"/>
                  </a:lnTo>
                  <a:lnTo>
                    <a:pt x="4422192" y="657418"/>
                  </a:lnTo>
                  <a:lnTo>
                    <a:pt x="4414860" y="656159"/>
                  </a:lnTo>
                  <a:lnTo>
                    <a:pt x="4407694" y="656159"/>
                  </a:lnTo>
                  <a:lnTo>
                    <a:pt x="4404862" y="657418"/>
                  </a:lnTo>
                  <a:lnTo>
                    <a:pt x="4390863" y="663083"/>
                  </a:lnTo>
                  <a:lnTo>
                    <a:pt x="4388864" y="664184"/>
                  </a:lnTo>
                  <a:lnTo>
                    <a:pt x="4389697" y="664971"/>
                  </a:lnTo>
                  <a:lnTo>
                    <a:pt x="4392863" y="664971"/>
                  </a:lnTo>
                  <a:lnTo>
                    <a:pt x="4395696" y="662296"/>
                  </a:lnTo>
                  <a:lnTo>
                    <a:pt x="4396863" y="664184"/>
                  </a:lnTo>
                  <a:lnTo>
                    <a:pt x="4393696" y="666859"/>
                  </a:lnTo>
                  <a:lnTo>
                    <a:pt x="4390863" y="668748"/>
                  </a:lnTo>
                  <a:lnTo>
                    <a:pt x="4385697" y="671737"/>
                  </a:lnTo>
                  <a:lnTo>
                    <a:pt x="4377699" y="673626"/>
                  </a:lnTo>
                  <a:lnTo>
                    <a:pt x="4369700" y="675514"/>
                  </a:lnTo>
                  <a:lnTo>
                    <a:pt x="4357701" y="681179"/>
                  </a:lnTo>
                  <a:lnTo>
                    <a:pt x="4345370" y="685742"/>
                  </a:lnTo>
                  <a:lnTo>
                    <a:pt x="4322539" y="694396"/>
                  </a:lnTo>
                  <a:lnTo>
                    <a:pt x="4314041" y="700848"/>
                  </a:lnTo>
                  <a:lnTo>
                    <a:pt x="4308041" y="706827"/>
                  </a:lnTo>
                  <a:lnTo>
                    <a:pt x="4307375" y="709502"/>
                  </a:lnTo>
                  <a:lnTo>
                    <a:pt x="4309375" y="710761"/>
                  </a:lnTo>
                  <a:lnTo>
                    <a:pt x="4309375" y="712649"/>
                  </a:lnTo>
                  <a:lnTo>
                    <a:pt x="4307375" y="716425"/>
                  </a:lnTo>
                  <a:lnTo>
                    <a:pt x="4306042" y="718314"/>
                  </a:lnTo>
                  <a:lnTo>
                    <a:pt x="4306042" y="723978"/>
                  </a:lnTo>
                  <a:lnTo>
                    <a:pt x="4308041" y="730430"/>
                  </a:lnTo>
                  <a:lnTo>
                    <a:pt x="4312041" y="737983"/>
                  </a:lnTo>
                  <a:lnTo>
                    <a:pt x="4312041" y="746637"/>
                  </a:lnTo>
                  <a:lnTo>
                    <a:pt x="4315374" y="753403"/>
                  </a:lnTo>
                  <a:lnTo>
                    <a:pt x="4319373" y="760956"/>
                  </a:lnTo>
                  <a:lnTo>
                    <a:pt x="4326539" y="774174"/>
                  </a:lnTo>
                  <a:lnTo>
                    <a:pt x="4329372" y="778737"/>
                  </a:lnTo>
                  <a:lnTo>
                    <a:pt x="4330538" y="783615"/>
                  </a:lnTo>
                  <a:lnTo>
                    <a:pt x="4332538" y="787391"/>
                  </a:lnTo>
                  <a:lnTo>
                    <a:pt x="4334538" y="791168"/>
                  </a:lnTo>
                  <a:lnTo>
                    <a:pt x="4335371" y="798091"/>
                  </a:lnTo>
                  <a:lnTo>
                    <a:pt x="4340537" y="805644"/>
                  </a:lnTo>
                  <a:lnTo>
                    <a:pt x="4341370" y="813197"/>
                  </a:lnTo>
                  <a:lnTo>
                    <a:pt x="4347369" y="823425"/>
                  </a:lnTo>
                  <a:lnTo>
                    <a:pt x="4355702" y="833181"/>
                  </a:lnTo>
                  <a:lnTo>
                    <a:pt x="4365700" y="840734"/>
                  </a:lnTo>
                  <a:lnTo>
                    <a:pt x="4372533" y="848287"/>
                  </a:lnTo>
                  <a:lnTo>
                    <a:pt x="4378532" y="857885"/>
                  </a:lnTo>
                  <a:lnTo>
                    <a:pt x="4378532" y="860403"/>
                  </a:lnTo>
                  <a:lnTo>
                    <a:pt x="4380532" y="864179"/>
                  </a:lnTo>
                  <a:lnTo>
                    <a:pt x="4387697" y="874093"/>
                  </a:lnTo>
                  <a:lnTo>
                    <a:pt x="4393696" y="879757"/>
                  </a:lnTo>
                  <a:lnTo>
                    <a:pt x="4395696" y="884321"/>
                  </a:lnTo>
                  <a:lnTo>
                    <a:pt x="4398862" y="886209"/>
                  </a:lnTo>
                  <a:lnTo>
                    <a:pt x="4400862" y="888097"/>
                  </a:lnTo>
                  <a:lnTo>
                    <a:pt x="4402862" y="892975"/>
                  </a:lnTo>
                  <a:lnTo>
                    <a:pt x="4406861" y="895650"/>
                  </a:lnTo>
                  <a:lnTo>
                    <a:pt x="4410861" y="900528"/>
                  </a:lnTo>
                  <a:lnTo>
                    <a:pt x="4420193" y="911857"/>
                  </a:lnTo>
                  <a:lnTo>
                    <a:pt x="4423026" y="920669"/>
                  </a:lnTo>
                  <a:lnTo>
                    <a:pt x="4423026" y="922557"/>
                  </a:lnTo>
                  <a:lnTo>
                    <a:pt x="4423026" y="926963"/>
                  </a:lnTo>
                  <a:lnTo>
                    <a:pt x="4425025" y="939551"/>
                  </a:lnTo>
                  <a:lnTo>
                    <a:pt x="4427025" y="945216"/>
                  </a:lnTo>
                  <a:lnTo>
                    <a:pt x="4428192" y="955759"/>
                  </a:lnTo>
                  <a:lnTo>
                    <a:pt x="4431025" y="967088"/>
                  </a:lnTo>
                  <a:lnTo>
                    <a:pt x="4434191" y="984869"/>
                  </a:lnTo>
                  <a:lnTo>
                    <a:pt x="4433024" y="998559"/>
                  </a:lnTo>
                  <a:lnTo>
                    <a:pt x="4432191" y="1001234"/>
                  </a:lnTo>
                  <a:lnTo>
                    <a:pt x="4430191" y="1004223"/>
                  </a:lnTo>
                  <a:lnTo>
                    <a:pt x="4429025" y="1006111"/>
                  </a:lnTo>
                  <a:lnTo>
                    <a:pt x="4432191" y="1006898"/>
                  </a:lnTo>
                  <a:lnTo>
                    <a:pt x="4433024" y="1008000"/>
                  </a:lnTo>
                  <a:lnTo>
                    <a:pt x="4432191" y="1008786"/>
                  </a:lnTo>
                  <a:lnTo>
                    <a:pt x="4430191" y="1008786"/>
                  </a:lnTo>
                  <a:lnTo>
                    <a:pt x="4429025" y="1009888"/>
                  </a:lnTo>
                  <a:lnTo>
                    <a:pt x="4429025" y="1012563"/>
                  </a:lnTo>
                  <a:lnTo>
                    <a:pt x="4422192" y="1023892"/>
                  </a:lnTo>
                  <a:lnTo>
                    <a:pt x="4415693" y="1035536"/>
                  </a:lnTo>
                  <a:lnTo>
                    <a:pt x="4413694" y="1037425"/>
                  </a:lnTo>
                  <a:lnTo>
                    <a:pt x="4410861" y="1040100"/>
                  </a:lnTo>
                  <a:lnTo>
                    <a:pt x="4406861" y="1044977"/>
                  </a:lnTo>
                  <a:lnTo>
                    <a:pt x="4401695" y="1049541"/>
                  </a:lnTo>
                  <a:lnTo>
                    <a:pt x="4400862" y="1051429"/>
                  </a:lnTo>
                  <a:lnTo>
                    <a:pt x="4396863" y="1055205"/>
                  </a:lnTo>
                  <a:lnTo>
                    <a:pt x="4391697" y="1058195"/>
                  </a:lnTo>
                  <a:lnTo>
                    <a:pt x="4387697" y="1058982"/>
                  </a:lnTo>
                  <a:lnTo>
                    <a:pt x="4383698" y="1060083"/>
                  </a:lnTo>
                  <a:lnTo>
                    <a:pt x="4380532" y="1062129"/>
                  </a:lnTo>
                  <a:lnTo>
                    <a:pt x="4378532" y="1062758"/>
                  </a:lnTo>
                  <a:lnTo>
                    <a:pt x="4373699" y="1060870"/>
                  </a:lnTo>
                  <a:lnTo>
                    <a:pt x="4367700" y="1060083"/>
                  </a:lnTo>
                  <a:lnTo>
                    <a:pt x="4364534" y="1062129"/>
                  </a:lnTo>
                  <a:lnTo>
                    <a:pt x="4359701" y="1064647"/>
                  </a:lnTo>
                  <a:lnTo>
                    <a:pt x="4356535" y="1064647"/>
                  </a:lnTo>
                  <a:lnTo>
                    <a:pt x="4353702" y="1064017"/>
                  </a:lnTo>
                  <a:lnTo>
                    <a:pt x="4354535" y="1060870"/>
                  </a:lnTo>
                  <a:lnTo>
                    <a:pt x="4354535" y="1060083"/>
                  </a:lnTo>
                  <a:lnTo>
                    <a:pt x="4346536" y="1060870"/>
                  </a:lnTo>
                  <a:lnTo>
                    <a:pt x="4328539" y="1062129"/>
                  </a:lnTo>
                  <a:lnTo>
                    <a:pt x="4320540" y="1064017"/>
                  </a:lnTo>
                  <a:lnTo>
                    <a:pt x="4315374" y="1064017"/>
                  </a:lnTo>
                  <a:lnTo>
                    <a:pt x="4304042" y="1062758"/>
                  </a:lnTo>
                  <a:lnTo>
                    <a:pt x="4290044" y="1064647"/>
                  </a:lnTo>
                  <a:lnTo>
                    <a:pt x="4281378" y="1067794"/>
                  </a:lnTo>
                  <a:lnTo>
                    <a:pt x="4283378" y="1069682"/>
                  </a:lnTo>
                  <a:lnTo>
                    <a:pt x="4283378" y="1072672"/>
                  </a:lnTo>
                  <a:lnTo>
                    <a:pt x="4288044" y="1080224"/>
                  </a:lnTo>
                  <a:lnTo>
                    <a:pt x="4292044" y="1084001"/>
                  </a:lnTo>
                  <a:lnTo>
                    <a:pt x="4297376" y="1088564"/>
                  </a:lnTo>
                  <a:lnTo>
                    <a:pt x="4304042" y="1095330"/>
                  </a:lnTo>
                  <a:lnTo>
                    <a:pt x="4309375" y="1096117"/>
                  </a:lnTo>
                  <a:lnTo>
                    <a:pt x="4314041" y="1097219"/>
                  </a:lnTo>
                  <a:lnTo>
                    <a:pt x="4318540" y="1096117"/>
                  </a:lnTo>
                  <a:lnTo>
                    <a:pt x="4324539" y="1094229"/>
                  </a:lnTo>
                  <a:lnTo>
                    <a:pt x="4330538" y="1094229"/>
                  </a:lnTo>
                  <a:lnTo>
                    <a:pt x="4336538" y="1096117"/>
                  </a:lnTo>
                  <a:lnTo>
                    <a:pt x="4341370" y="1100995"/>
                  </a:lnTo>
                  <a:lnTo>
                    <a:pt x="4350536" y="1108548"/>
                  </a:lnTo>
                  <a:lnTo>
                    <a:pt x="4356535" y="1112324"/>
                  </a:lnTo>
                  <a:lnTo>
                    <a:pt x="4365700" y="1117989"/>
                  </a:lnTo>
                  <a:lnTo>
                    <a:pt x="4375699" y="1123654"/>
                  </a:lnTo>
                  <a:lnTo>
                    <a:pt x="4379698" y="1127430"/>
                  </a:lnTo>
                  <a:lnTo>
                    <a:pt x="4383698" y="1126801"/>
                  </a:lnTo>
                  <a:lnTo>
                    <a:pt x="4388864" y="1124913"/>
                  </a:lnTo>
                  <a:lnTo>
                    <a:pt x="4391697" y="1121766"/>
                  </a:lnTo>
                  <a:lnTo>
                    <a:pt x="4399696" y="1119091"/>
                  </a:lnTo>
                  <a:lnTo>
                    <a:pt x="4434191" y="1134354"/>
                  </a:lnTo>
                  <a:lnTo>
                    <a:pt x="4434191" y="1136871"/>
                  </a:lnTo>
                  <a:lnTo>
                    <a:pt x="4434191" y="1143795"/>
                  </a:lnTo>
                  <a:lnTo>
                    <a:pt x="4436191" y="1145683"/>
                  </a:lnTo>
                  <a:lnTo>
                    <a:pt x="4446189" y="1146470"/>
                  </a:lnTo>
                  <a:lnTo>
                    <a:pt x="4451022" y="1141907"/>
                  </a:lnTo>
                  <a:lnTo>
                    <a:pt x="4455355" y="1134983"/>
                  </a:lnTo>
                  <a:lnTo>
                    <a:pt x="4455355" y="1132465"/>
                  </a:lnTo>
                  <a:lnTo>
                    <a:pt x="4454188" y="1124913"/>
                  </a:lnTo>
                  <a:lnTo>
                    <a:pt x="4453355" y="1121766"/>
                  </a:lnTo>
                  <a:lnTo>
                    <a:pt x="4455355" y="1119091"/>
                  </a:lnTo>
                  <a:lnTo>
                    <a:pt x="4457354" y="1119091"/>
                  </a:lnTo>
                  <a:lnTo>
                    <a:pt x="4461354" y="1117989"/>
                  </a:lnTo>
                  <a:lnTo>
                    <a:pt x="4462187" y="1117202"/>
                  </a:lnTo>
                  <a:lnTo>
                    <a:pt x="4462187" y="1115314"/>
                  </a:lnTo>
                  <a:lnTo>
                    <a:pt x="4462187" y="1111223"/>
                  </a:lnTo>
                  <a:lnTo>
                    <a:pt x="4462187" y="1108548"/>
                  </a:lnTo>
                  <a:lnTo>
                    <a:pt x="4465353" y="1106660"/>
                  </a:lnTo>
                  <a:lnTo>
                    <a:pt x="4468186" y="1105558"/>
                  </a:lnTo>
                  <a:lnTo>
                    <a:pt x="4464187" y="1109335"/>
                  </a:lnTo>
                  <a:lnTo>
                    <a:pt x="4465353" y="1115314"/>
                  </a:lnTo>
                  <a:lnTo>
                    <a:pt x="4466186" y="1117989"/>
                  </a:lnTo>
                  <a:lnTo>
                    <a:pt x="4464187" y="1119877"/>
                  </a:lnTo>
                  <a:lnTo>
                    <a:pt x="4458188" y="1119877"/>
                  </a:lnTo>
                  <a:lnTo>
                    <a:pt x="4456188" y="1121766"/>
                  </a:lnTo>
                  <a:lnTo>
                    <a:pt x="4456188" y="1125542"/>
                  </a:lnTo>
                  <a:lnTo>
                    <a:pt x="4457354" y="1128689"/>
                  </a:lnTo>
                  <a:lnTo>
                    <a:pt x="4458188" y="1134354"/>
                  </a:lnTo>
                  <a:lnTo>
                    <a:pt x="4457354" y="1138760"/>
                  </a:lnTo>
                  <a:lnTo>
                    <a:pt x="4453355" y="1143795"/>
                  </a:lnTo>
                  <a:lnTo>
                    <a:pt x="4446189" y="1147571"/>
                  </a:lnTo>
                  <a:lnTo>
                    <a:pt x="4437024" y="1148358"/>
                  </a:lnTo>
                  <a:lnTo>
                    <a:pt x="4433024" y="1146470"/>
                  </a:lnTo>
                  <a:lnTo>
                    <a:pt x="4432191" y="1144582"/>
                  </a:lnTo>
                  <a:lnTo>
                    <a:pt x="4431025" y="1131207"/>
                  </a:lnTo>
                  <a:lnTo>
                    <a:pt x="4430191" y="1128689"/>
                  </a:lnTo>
                  <a:lnTo>
                    <a:pt x="4427025" y="1125542"/>
                  </a:lnTo>
                  <a:lnTo>
                    <a:pt x="4409694" y="1119877"/>
                  </a:lnTo>
                  <a:lnTo>
                    <a:pt x="4404862" y="1120979"/>
                  </a:lnTo>
                  <a:lnTo>
                    <a:pt x="4397696" y="1121766"/>
                  </a:lnTo>
                  <a:lnTo>
                    <a:pt x="4391697" y="1125542"/>
                  </a:lnTo>
                  <a:lnTo>
                    <a:pt x="4381698" y="1132465"/>
                  </a:lnTo>
                  <a:lnTo>
                    <a:pt x="4379698" y="1133095"/>
                  </a:lnTo>
                  <a:lnTo>
                    <a:pt x="4375699" y="1129318"/>
                  </a:lnTo>
                  <a:lnTo>
                    <a:pt x="4371699" y="1125542"/>
                  </a:lnTo>
                  <a:lnTo>
                    <a:pt x="4363701" y="1121766"/>
                  </a:lnTo>
                  <a:lnTo>
                    <a:pt x="4358535" y="1116101"/>
                  </a:lnTo>
                  <a:lnTo>
                    <a:pt x="4352535" y="1112324"/>
                  </a:lnTo>
                  <a:lnTo>
                    <a:pt x="4347369" y="1108548"/>
                  </a:lnTo>
                  <a:lnTo>
                    <a:pt x="4325372" y="1096117"/>
                  </a:lnTo>
                  <a:lnTo>
                    <a:pt x="4321373" y="1097219"/>
                  </a:lnTo>
                  <a:lnTo>
                    <a:pt x="4313374" y="1099107"/>
                  </a:lnTo>
                  <a:lnTo>
                    <a:pt x="4309375" y="1098005"/>
                  </a:lnTo>
                  <a:lnTo>
                    <a:pt x="4306042" y="1097219"/>
                  </a:lnTo>
                  <a:lnTo>
                    <a:pt x="4300043" y="1093442"/>
                  </a:lnTo>
                  <a:lnTo>
                    <a:pt x="4296043" y="1087777"/>
                  </a:lnTo>
                  <a:lnTo>
                    <a:pt x="4291377" y="1084788"/>
                  </a:lnTo>
                  <a:lnTo>
                    <a:pt x="4288044" y="1082113"/>
                  </a:lnTo>
                  <a:lnTo>
                    <a:pt x="4284045" y="1077235"/>
                  </a:lnTo>
                  <a:lnTo>
                    <a:pt x="4282045" y="1072672"/>
                  </a:lnTo>
                  <a:lnTo>
                    <a:pt x="4280045" y="1069682"/>
                  </a:lnTo>
                  <a:lnTo>
                    <a:pt x="4278879" y="1068423"/>
                  </a:lnTo>
                  <a:lnTo>
                    <a:pt x="4264048" y="1074560"/>
                  </a:lnTo>
                  <a:lnTo>
                    <a:pt x="4243717" y="1079123"/>
                  </a:lnTo>
                  <a:lnTo>
                    <a:pt x="4229719" y="1082899"/>
                  </a:lnTo>
                  <a:lnTo>
                    <a:pt x="4223720" y="1082899"/>
                  </a:lnTo>
                  <a:lnTo>
                    <a:pt x="4207722" y="1084001"/>
                  </a:lnTo>
                  <a:lnTo>
                    <a:pt x="4198557" y="1084001"/>
                  </a:lnTo>
                  <a:lnTo>
                    <a:pt x="4189724" y="1082899"/>
                  </a:lnTo>
                  <a:lnTo>
                    <a:pt x="4182392" y="1082113"/>
                  </a:lnTo>
                  <a:lnTo>
                    <a:pt x="4211721" y="1121766"/>
                  </a:lnTo>
                  <a:lnTo>
                    <a:pt x="4234885" y="1133095"/>
                  </a:lnTo>
                  <a:lnTo>
                    <a:pt x="4236885" y="1138760"/>
                  </a:lnTo>
                  <a:lnTo>
                    <a:pt x="4233718" y="1147571"/>
                  </a:lnTo>
                  <a:lnTo>
                    <a:pt x="4226886" y="1154337"/>
                  </a:lnTo>
                  <a:lnTo>
                    <a:pt x="4213721" y="1160002"/>
                  </a:lnTo>
                  <a:lnTo>
                    <a:pt x="4207722" y="1162677"/>
                  </a:lnTo>
                  <a:lnTo>
                    <a:pt x="4199723" y="1167555"/>
                  </a:lnTo>
                  <a:lnTo>
                    <a:pt x="4194390" y="1173220"/>
                  </a:lnTo>
                  <a:lnTo>
                    <a:pt x="4184392" y="1182661"/>
                  </a:lnTo>
                  <a:lnTo>
                    <a:pt x="4181725" y="1190214"/>
                  </a:lnTo>
                  <a:lnTo>
                    <a:pt x="4176393" y="1199655"/>
                  </a:lnTo>
                  <a:lnTo>
                    <a:pt x="4175226" y="1205320"/>
                  </a:lnTo>
                  <a:lnTo>
                    <a:pt x="4178393" y="1210355"/>
                  </a:lnTo>
                  <a:lnTo>
                    <a:pt x="4176393" y="1217908"/>
                  </a:lnTo>
                  <a:lnTo>
                    <a:pt x="4177726" y="1220583"/>
                  </a:lnTo>
                  <a:lnTo>
                    <a:pt x="4184392" y="1233800"/>
                  </a:lnTo>
                  <a:lnTo>
                    <a:pt x="4188391" y="1244359"/>
                  </a:lnTo>
                  <a:lnTo>
                    <a:pt x="4192391" y="1245492"/>
                  </a:lnTo>
                  <a:lnTo>
                    <a:pt x="4199723" y="1244359"/>
                  </a:lnTo>
                  <a:lnTo>
                    <a:pt x="4204556" y="1241700"/>
                  </a:lnTo>
                  <a:lnTo>
                    <a:pt x="4209722" y="1237892"/>
                  </a:lnTo>
                  <a:lnTo>
                    <a:pt x="4227719" y="1199655"/>
                  </a:lnTo>
                  <a:lnTo>
                    <a:pt x="4237718" y="1186437"/>
                  </a:lnTo>
                  <a:lnTo>
                    <a:pt x="4250883" y="1177783"/>
                  </a:lnTo>
                  <a:lnTo>
                    <a:pt x="4258048" y="1175895"/>
                  </a:lnTo>
                  <a:lnTo>
                    <a:pt x="4266047" y="1176996"/>
                  </a:lnTo>
                  <a:lnTo>
                    <a:pt x="4274879" y="1177783"/>
                  </a:lnTo>
                  <a:lnTo>
                    <a:pt x="4280045" y="1181559"/>
                  </a:lnTo>
                  <a:lnTo>
                    <a:pt x="4289377" y="1185336"/>
                  </a:lnTo>
                  <a:lnTo>
                    <a:pt x="4318540" y="1195879"/>
                  </a:lnTo>
                  <a:lnTo>
                    <a:pt x="4328539" y="1197767"/>
                  </a:lnTo>
                  <a:lnTo>
                    <a:pt x="4334538" y="1197137"/>
                  </a:lnTo>
                  <a:lnTo>
                    <a:pt x="4350536" y="1189112"/>
                  </a:lnTo>
                  <a:lnTo>
                    <a:pt x="4366533" y="1182661"/>
                  </a:lnTo>
                  <a:lnTo>
                    <a:pt x="4371699" y="1183448"/>
                  </a:lnTo>
                  <a:lnTo>
                    <a:pt x="4374532" y="1187224"/>
                  </a:lnTo>
                  <a:lnTo>
                    <a:pt x="4377699" y="1195879"/>
                  </a:lnTo>
                  <a:lnTo>
                    <a:pt x="4379698" y="1199026"/>
                  </a:lnTo>
                  <a:lnTo>
                    <a:pt x="4382531" y="1203431"/>
                  </a:lnTo>
                  <a:lnTo>
                    <a:pt x="4384864" y="1208467"/>
                  </a:lnTo>
                  <a:lnTo>
                    <a:pt x="4388864" y="1214131"/>
                  </a:lnTo>
                  <a:lnTo>
                    <a:pt x="4390863" y="1216020"/>
                  </a:lnTo>
                  <a:lnTo>
                    <a:pt x="4392863" y="1217908"/>
                  </a:lnTo>
                  <a:lnTo>
                    <a:pt x="4394863" y="1221684"/>
                  </a:lnTo>
                  <a:lnTo>
                    <a:pt x="4395696" y="1225461"/>
                  </a:lnTo>
                  <a:lnTo>
                    <a:pt x="4397696" y="1229237"/>
                  </a:lnTo>
                  <a:lnTo>
                    <a:pt x="4397696" y="1234902"/>
                  </a:lnTo>
                  <a:lnTo>
                    <a:pt x="4398862" y="1236003"/>
                  </a:lnTo>
                  <a:lnTo>
                    <a:pt x="4402862" y="1236003"/>
                  </a:lnTo>
                  <a:lnTo>
                    <a:pt x="4406861" y="1234902"/>
                  </a:lnTo>
                  <a:lnTo>
                    <a:pt x="4410861" y="1231912"/>
                  </a:lnTo>
                  <a:lnTo>
                    <a:pt x="4410861" y="1229237"/>
                  </a:lnTo>
                  <a:lnTo>
                    <a:pt x="4409694" y="1225461"/>
                  </a:lnTo>
                  <a:lnTo>
                    <a:pt x="4405695" y="1220583"/>
                  </a:lnTo>
                  <a:lnTo>
                    <a:pt x="4405695" y="1216806"/>
                  </a:lnTo>
                  <a:lnTo>
                    <a:pt x="4405695" y="1212243"/>
                  </a:lnTo>
                  <a:lnTo>
                    <a:pt x="4406861" y="1209254"/>
                  </a:lnTo>
                  <a:lnTo>
                    <a:pt x="4407694" y="1203431"/>
                  </a:lnTo>
                  <a:lnTo>
                    <a:pt x="4412860" y="1197767"/>
                  </a:lnTo>
                  <a:lnTo>
                    <a:pt x="4417693" y="1197767"/>
                  </a:lnTo>
                  <a:lnTo>
                    <a:pt x="4424192" y="1200914"/>
                  </a:lnTo>
                  <a:lnTo>
                    <a:pt x="4417693" y="1199655"/>
                  </a:lnTo>
                  <a:lnTo>
                    <a:pt x="4415693" y="1199655"/>
                  </a:lnTo>
                  <a:lnTo>
                    <a:pt x="4413694" y="1199655"/>
                  </a:lnTo>
                  <a:lnTo>
                    <a:pt x="4411694" y="1202802"/>
                  </a:lnTo>
                  <a:lnTo>
                    <a:pt x="4409694" y="1206579"/>
                  </a:lnTo>
                  <a:lnTo>
                    <a:pt x="4409694" y="1212243"/>
                  </a:lnTo>
                  <a:lnTo>
                    <a:pt x="4408861" y="1214131"/>
                  </a:lnTo>
                  <a:lnTo>
                    <a:pt x="4408861" y="1217908"/>
                  </a:lnTo>
                  <a:lnTo>
                    <a:pt x="4408861" y="1221684"/>
                  </a:lnTo>
                  <a:lnTo>
                    <a:pt x="4411694" y="1227349"/>
                  </a:lnTo>
                  <a:lnTo>
                    <a:pt x="4412860" y="1231126"/>
                  </a:lnTo>
                  <a:lnTo>
                    <a:pt x="4411694" y="1233800"/>
                  </a:lnTo>
                  <a:lnTo>
                    <a:pt x="4408861" y="1236790"/>
                  </a:lnTo>
                  <a:lnTo>
                    <a:pt x="4404862" y="1236790"/>
                  </a:lnTo>
                  <a:lnTo>
                    <a:pt x="4401695" y="1237892"/>
                  </a:lnTo>
                  <a:lnTo>
                    <a:pt x="4398862" y="1239780"/>
                  </a:lnTo>
                  <a:lnTo>
                    <a:pt x="4394863" y="1242455"/>
                  </a:lnTo>
                  <a:lnTo>
                    <a:pt x="4389697" y="1243604"/>
                  </a:lnTo>
                  <a:lnTo>
                    <a:pt x="4381698" y="1242455"/>
                  </a:lnTo>
                  <a:lnTo>
                    <a:pt x="4374532" y="1244359"/>
                  </a:lnTo>
                  <a:lnTo>
                    <a:pt x="4373699" y="1246247"/>
                  </a:lnTo>
                  <a:lnTo>
                    <a:pt x="4370533" y="1251156"/>
                  </a:lnTo>
                  <a:lnTo>
                    <a:pt x="4368533" y="1253060"/>
                  </a:lnTo>
                  <a:lnTo>
                    <a:pt x="4368533" y="1255704"/>
                  </a:lnTo>
                  <a:lnTo>
                    <a:pt x="4368533" y="1259480"/>
                  </a:lnTo>
                  <a:lnTo>
                    <a:pt x="4369700" y="1266294"/>
                  </a:lnTo>
                  <a:lnTo>
                    <a:pt x="4371699" y="1270070"/>
                  </a:lnTo>
                  <a:lnTo>
                    <a:pt x="4374532" y="1273862"/>
                  </a:lnTo>
                  <a:lnTo>
                    <a:pt x="4376532" y="1277639"/>
                  </a:lnTo>
                  <a:lnTo>
                    <a:pt x="4376532" y="1280660"/>
                  </a:lnTo>
                  <a:lnTo>
                    <a:pt x="4376532" y="1281415"/>
                  </a:lnTo>
                  <a:lnTo>
                    <a:pt x="4376532" y="1285208"/>
                  </a:lnTo>
                  <a:lnTo>
                    <a:pt x="4374532" y="1286340"/>
                  </a:lnTo>
                  <a:lnTo>
                    <a:pt x="4372533" y="1288229"/>
                  </a:lnTo>
                  <a:lnTo>
                    <a:pt x="4371699" y="1290872"/>
                  </a:lnTo>
                  <a:lnTo>
                    <a:pt x="4371699" y="1295797"/>
                  </a:lnTo>
                  <a:lnTo>
                    <a:pt x="4384864" y="1310919"/>
                  </a:lnTo>
                  <a:lnTo>
                    <a:pt x="4390863" y="1304106"/>
                  </a:lnTo>
                  <a:lnTo>
                    <a:pt x="4397696" y="1297686"/>
                  </a:lnTo>
                  <a:lnTo>
                    <a:pt x="4409694" y="1288984"/>
                  </a:lnTo>
                  <a:lnTo>
                    <a:pt x="4417693" y="1286340"/>
                  </a:lnTo>
                  <a:lnTo>
                    <a:pt x="4431025" y="1283304"/>
                  </a:lnTo>
                  <a:lnTo>
                    <a:pt x="4439024" y="1281415"/>
                  </a:lnTo>
                  <a:lnTo>
                    <a:pt x="4444189" y="1279527"/>
                  </a:lnTo>
                  <a:lnTo>
                    <a:pt x="4450189" y="1278772"/>
                  </a:lnTo>
                  <a:lnTo>
                    <a:pt x="4455355" y="1280660"/>
                  </a:lnTo>
                  <a:lnTo>
                    <a:pt x="4458188" y="1283304"/>
                  </a:lnTo>
                  <a:lnTo>
                    <a:pt x="4457354" y="1284452"/>
                  </a:lnTo>
                  <a:lnTo>
                    <a:pt x="4456188" y="1287096"/>
                  </a:lnTo>
                  <a:lnTo>
                    <a:pt x="4457354" y="1292005"/>
                  </a:lnTo>
                  <a:lnTo>
                    <a:pt x="4456188" y="1293893"/>
                  </a:lnTo>
                  <a:lnTo>
                    <a:pt x="4456188" y="1299574"/>
                  </a:lnTo>
                  <a:lnTo>
                    <a:pt x="4455355" y="1321509"/>
                  </a:lnTo>
                  <a:lnTo>
                    <a:pt x="4455355" y="1327189"/>
                  </a:lnTo>
                  <a:lnTo>
                    <a:pt x="4454188" y="1332854"/>
                  </a:lnTo>
                  <a:lnTo>
                    <a:pt x="4450189" y="1337401"/>
                  </a:lnTo>
                  <a:lnTo>
                    <a:pt x="4446189" y="1341178"/>
                  </a:lnTo>
                  <a:lnTo>
                    <a:pt x="4445023" y="1344954"/>
                  </a:lnTo>
                  <a:lnTo>
                    <a:pt x="4444189" y="1349879"/>
                  </a:lnTo>
                  <a:lnTo>
                    <a:pt x="4444189" y="1353656"/>
                  </a:lnTo>
                  <a:lnTo>
                    <a:pt x="4447022" y="1355544"/>
                  </a:lnTo>
                  <a:lnTo>
                    <a:pt x="4449022" y="1357448"/>
                  </a:lnTo>
                  <a:lnTo>
                    <a:pt x="4450189" y="1360469"/>
                  </a:lnTo>
                  <a:lnTo>
                    <a:pt x="4447022" y="1364246"/>
                  </a:lnTo>
                  <a:lnTo>
                    <a:pt x="4450189" y="1365001"/>
                  </a:lnTo>
                  <a:lnTo>
                    <a:pt x="4452188" y="1366134"/>
                  </a:lnTo>
                  <a:lnTo>
                    <a:pt x="4454188" y="1366889"/>
                  </a:lnTo>
                  <a:lnTo>
                    <a:pt x="4457354" y="1366889"/>
                  </a:lnTo>
                  <a:lnTo>
                    <a:pt x="4459354" y="1363113"/>
                  </a:lnTo>
                  <a:lnTo>
                    <a:pt x="4461354" y="1363113"/>
                  </a:lnTo>
                  <a:lnTo>
                    <a:pt x="4464187" y="1363113"/>
                  </a:lnTo>
                  <a:lnTo>
                    <a:pt x="4466186" y="1363113"/>
                  </a:lnTo>
                  <a:lnTo>
                    <a:pt x="4468186" y="1360469"/>
                  </a:lnTo>
                  <a:lnTo>
                    <a:pt x="4471352" y="1358581"/>
                  </a:lnTo>
                  <a:lnTo>
                    <a:pt x="4474185" y="1362357"/>
                  </a:lnTo>
                  <a:lnTo>
                    <a:pt x="4477352" y="1365001"/>
                  </a:lnTo>
                  <a:lnTo>
                    <a:pt x="4479351" y="1366134"/>
                  </a:lnTo>
                  <a:lnTo>
                    <a:pt x="4481351" y="1366889"/>
                  </a:lnTo>
                  <a:lnTo>
                    <a:pt x="4482184" y="1365001"/>
                  </a:lnTo>
                  <a:lnTo>
                    <a:pt x="4480185" y="1361225"/>
                  </a:lnTo>
                  <a:lnTo>
                    <a:pt x="4480185" y="1357448"/>
                  </a:lnTo>
                  <a:lnTo>
                    <a:pt x="4479351" y="1351768"/>
                  </a:lnTo>
                  <a:lnTo>
                    <a:pt x="4481351" y="1348746"/>
                  </a:lnTo>
                  <a:lnTo>
                    <a:pt x="4485350" y="1346087"/>
                  </a:lnTo>
                  <a:lnTo>
                    <a:pt x="4486184" y="1344199"/>
                  </a:lnTo>
                  <a:lnTo>
                    <a:pt x="4485350" y="1341178"/>
                  </a:lnTo>
                  <a:lnTo>
                    <a:pt x="4485350" y="1340423"/>
                  </a:lnTo>
                  <a:lnTo>
                    <a:pt x="4487350" y="1337401"/>
                  </a:lnTo>
                  <a:lnTo>
                    <a:pt x="4488517" y="1335497"/>
                  </a:lnTo>
                  <a:lnTo>
                    <a:pt x="4487350" y="1334742"/>
                  </a:lnTo>
                  <a:lnTo>
                    <a:pt x="4486184" y="1331721"/>
                  </a:lnTo>
                  <a:lnTo>
                    <a:pt x="4487350" y="1327944"/>
                  </a:lnTo>
                  <a:lnTo>
                    <a:pt x="4490516" y="1327189"/>
                  </a:lnTo>
                  <a:lnTo>
                    <a:pt x="4490516" y="1324152"/>
                  </a:lnTo>
                  <a:lnTo>
                    <a:pt x="4488517" y="1321509"/>
                  </a:lnTo>
                  <a:lnTo>
                    <a:pt x="4489350" y="1319621"/>
                  </a:lnTo>
                  <a:lnTo>
                    <a:pt x="4492516" y="1317732"/>
                  </a:lnTo>
                  <a:lnTo>
                    <a:pt x="4497349" y="1319621"/>
                  </a:lnTo>
                  <a:lnTo>
                    <a:pt x="4499349" y="1321509"/>
                  </a:lnTo>
                  <a:lnTo>
                    <a:pt x="4500515" y="1321509"/>
                  </a:lnTo>
                  <a:lnTo>
                    <a:pt x="4503348" y="1321509"/>
                  </a:lnTo>
                  <a:lnTo>
                    <a:pt x="4505348" y="1322264"/>
                  </a:lnTo>
                  <a:lnTo>
                    <a:pt x="4509347" y="1325285"/>
                  </a:lnTo>
                  <a:lnTo>
                    <a:pt x="4512513" y="1323397"/>
                  </a:lnTo>
                  <a:lnTo>
                    <a:pt x="4515346" y="1323397"/>
                  </a:lnTo>
                  <a:lnTo>
                    <a:pt x="4518513" y="1325285"/>
                  </a:lnTo>
                  <a:lnTo>
                    <a:pt x="4522512" y="1325285"/>
                  </a:lnTo>
                  <a:lnTo>
                    <a:pt x="4525845" y="1325285"/>
                  </a:lnTo>
                  <a:lnTo>
                    <a:pt x="4526511" y="1324152"/>
                  </a:lnTo>
                  <a:lnTo>
                    <a:pt x="4526511" y="1322264"/>
                  </a:lnTo>
                  <a:lnTo>
                    <a:pt x="4523845" y="1322264"/>
                  </a:lnTo>
                  <a:lnTo>
                    <a:pt x="4520512" y="1319621"/>
                  </a:lnTo>
                  <a:lnTo>
                    <a:pt x="4520512" y="1317732"/>
                  </a:lnTo>
                  <a:lnTo>
                    <a:pt x="4522512" y="1315466"/>
                  </a:lnTo>
                  <a:lnTo>
                    <a:pt x="4524512" y="1315466"/>
                  </a:lnTo>
                  <a:lnTo>
                    <a:pt x="4525845" y="1315466"/>
                  </a:lnTo>
                  <a:lnTo>
                    <a:pt x="4526511" y="1314695"/>
                  </a:lnTo>
                  <a:lnTo>
                    <a:pt x="4526511" y="1312807"/>
                  </a:lnTo>
                  <a:lnTo>
                    <a:pt x="4528511" y="1310919"/>
                  </a:lnTo>
                  <a:lnTo>
                    <a:pt x="4530511" y="1311674"/>
                  </a:lnTo>
                  <a:lnTo>
                    <a:pt x="4533844" y="1313562"/>
                  </a:lnTo>
                  <a:lnTo>
                    <a:pt x="4535844" y="1313562"/>
                  </a:lnTo>
                  <a:lnTo>
                    <a:pt x="4536510" y="1311674"/>
                  </a:lnTo>
                  <a:lnTo>
                    <a:pt x="4536510" y="1310919"/>
                  </a:lnTo>
                  <a:lnTo>
                    <a:pt x="4535844" y="1309786"/>
                  </a:lnTo>
                  <a:lnTo>
                    <a:pt x="4533844" y="1309031"/>
                  </a:lnTo>
                  <a:lnTo>
                    <a:pt x="4532511" y="1305254"/>
                  </a:lnTo>
                  <a:lnTo>
                    <a:pt x="4534510" y="1303350"/>
                  </a:lnTo>
                  <a:lnTo>
                    <a:pt x="4535844" y="1301462"/>
                  </a:lnTo>
                  <a:lnTo>
                    <a:pt x="4534510" y="1299574"/>
                  </a:lnTo>
                  <a:lnTo>
                    <a:pt x="4534510" y="1298441"/>
                  </a:lnTo>
                  <a:lnTo>
                    <a:pt x="4533844" y="1298441"/>
                  </a:lnTo>
                  <a:lnTo>
                    <a:pt x="4533844" y="1296553"/>
                  </a:lnTo>
                  <a:lnTo>
                    <a:pt x="4534510" y="1295797"/>
                  </a:lnTo>
                  <a:lnTo>
                    <a:pt x="4535844" y="1295797"/>
                  </a:lnTo>
                  <a:lnTo>
                    <a:pt x="4538510" y="1295797"/>
                  </a:lnTo>
                  <a:lnTo>
                    <a:pt x="4539843" y="1295797"/>
                  </a:lnTo>
                  <a:lnTo>
                    <a:pt x="4540510" y="1294664"/>
                  </a:lnTo>
                  <a:lnTo>
                    <a:pt x="4539843" y="1292005"/>
                  </a:lnTo>
                  <a:lnTo>
                    <a:pt x="4538510" y="1290117"/>
                  </a:lnTo>
                  <a:lnTo>
                    <a:pt x="4538510" y="1287096"/>
                  </a:lnTo>
                  <a:lnTo>
                    <a:pt x="4539843" y="1285208"/>
                  </a:lnTo>
                  <a:lnTo>
                    <a:pt x="4540510" y="1285208"/>
                  </a:lnTo>
                  <a:lnTo>
                    <a:pt x="4541843" y="1285208"/>
                  </a:lnTo>
                  <a:lnTo>
                    <a:pt x="4544509" y="1287096"/>
                  </a:lnTo>
                  <a:lnTo>
                    <a:pt x="4545842" y="1288229"/>
                  </a:lnTo>
                  <a:lnTo>
                    <a:pt x="4546509" y="1288229"/>
                  </a:lnTo>
                  <a:lnTo>
                    <a:pt x="4547842" y="1288229"/>
                  </a:lnTo>
                  <a:lnTo>
                    <a:pt x="4549842" y="1286341"/>
                  </a:lnTo>
                  <a:lnTo>
                    <a:pt x="4550508" y="1286341"/>
                  </a:lnTo>
                  <a:lnTo>
                    <a:pt x="4551841" y="1286341"/>
                  </a:lnTo>
                  <a:lnTo>
                    <a:pt x="4551841" y="1284452"/>
                  </a:lnTo>
                  <a:lnTo>
                    <a:pt x="4550508" y="1283304"/>
                  </a:lnTo>
                  <a:lnTo>
                    <a:pt x="4550508" y="1282548"/>
                  </a:lnTo>
                  <a:lnTo>
                    <a:pt x="4551841" y="1281415"/>
                  </a:lnTo>
                  <a:lnTo>
                    <a:pt x="4551841" y="1280660"/>
                  </a:lnTo>
                  <a:lnTo>
                    <a:pt x="4552508" y="1279527"/>
                  </a:lnTo>
                  <a:lnTo>
                    <a:pt x="4551841" y="1276884"/>
                  </a:lnTo>
                  <a:lnTo>
                    <a:pt x="4550508" y="1274618"/>
                  </a:lnTo>
                  <a:lnTo>
                    <a:pt x="4550508" y="1272714"/>
                  </a:lnTo>
                  <a:lnTo>
                    <a:pt x="4551841" y="1272714"/>
                  </a:lnTo>
                  <a:lnTo>
                    <a:pt x="4551841" y="1268937"/>
                  </a:lnTo>
                  <a:lnTo>
                    <a:pt x="4552508" y="1267049"/>
                  </a:lnTo>
                  <a:lnTo>
                    <a:pt x="4553841" y="1267049"/>
                  </a:lnTo>
                  <a:lnTo>
                    <a:pt x="4554508" y="1267049"/>
                  </a:lnTo>
                  <a:lnTo>
                    <a:pt x="4557007" y="1268937"/>
                  </a:lnTo>
                  <a:lnTo>
                    <a:pt x="4557007" y="1270070"/>
                  </a:lnTo>
                  <a:lnTo>
                    <a:pt x="4555841" y="1268937"/>
                  </a:lnTo>
                  <a:lnTo>
                    <a:pt x="4553841" y="1268182"/>
                  </a:lnTo>
                  <a:lnTo>
                    <a:pt x="4552508" y="1268937"/>
                  </a:lnTo>
                  <a:lnTo>
                    <a:pt x="4552508" y="1270826"/>
                  </a:lnTo>
                  <a:lnTo>
                    <a:pt x="4552508" y="1272714"/>
                  </a:lnTo>
                  <a:lnTo>
                    <a:pt x="4551841" y="1275751"/>
                  </a:lnTo>
                  <a:lnTo>
                    <a:pt x="4554508" y="1276884"/>
                  </a:lnTo>
                  <a:lnTo>
                    <a:pt x="4554508" y="1278772"/>
                  </a:lnTo>
                  <a:lnTo>
                    <a:pt x="4553841" y="1280660"/>
                  </a:lnTo>
                  <a:lnTo>
                    <a:pt x="4552508" y="1282548"/>
                  </a:lnTo>
                  <a:lnTo>
                    <a:pt x="4552508" y="1284452"/>
                  </a:lnTo>
                  <a:lnTo>
                    <a:pt x="4552508" y="1285208"/>
                  </a:lnTo>
                  <a:lnTo>
                    <a:pt x="4552508" y="1286341"/>
                  </a:lnTo>
                  <a:lnTo>
                    <a:pt x="4548508" y="1288984"/>
                  </a:lnTo>
                  <a:lnTo>
                    <a:pt x="4547842" y="1290117"/>
                  </a:lnTo>
                  <a:lnTo>
                    <a:pt x="4545842" y="1290117"/>
                  </a:lnTo>
                  <a:lnTo>
                    <a:pt x="4544509" y="1288984"/>
                  </a:lnTo>
                  <a:lnTo>
                    <a:pt x="4542509" y="1288229"/>
                  </a:lnTo>
                  <a:lnTo>
                    <a:pt x="4541843" y="1287096"/>
                  </a:lnTo>
                  <a:lnTo>
                    <a:pt x="4540510" y="1287096"/>
                  </a:lnTo>
                  <a:lnTo>
                    <a:pt x="4540510" y="1290117"/>
                  </a:lnTo>
                  <a:lnTo>
                    <a:pt x="4541843" y="1293893"/>
                  </a:lnTo>
                  <a:lnTo>
                    <a:pt x="4543842" y="1294664"/>
                  </a:lnTo>
                  <a:lnTo>
                    <a:pt x="4543842" y="1296553"/>
                  </a:lnTo>
                  <a:lnTo>
                    <a:pt x="4542509" y="1297686"/>
                  </a:lnTo>
                  <a:lnTo>
                    <a:pt x="4540510" y="1297686"/>
                  </a:lnTo>
                  <a:lnTo>
                    <a:pt x="4538510" y="1296553"/>
                  </a:lnTo>
                  <a:lnTo>
                    <a:pt x="4536510" y="1296553"/>
                  </a:lnTo>
                  <a:lnTo>
                    <a:pt x="4535844" y="1297686"/>
                  </a:lnTo>
                  <a:lnTo>
                    <a:pt x="4535844" y="1299574"/>
                  </a:lnTo>
                  <a:lnTo>
                    <a:pt x="4536510" y="1300329"/>
                  </a:lnTo>
                  <a:lnTo>
                    <a:pt x="4536510" y="1301462"/>
                  </a:lnTo>
                  <a:lnTo>
                    <a:pt x="4536510" y="1303350"/>
                  </a:lnTo>
                  <a:lnTo>
                    <a:pt x="4534510" y="1307142"/>
                  </a:lnTo>
                  <a:lnTo>
                    <a:pt x="4536510" y="1307898"/>
                  </a:lnTo>
                  <a:lnTo>
                    <a:pt x="4538510" y="1309031"/>
                  </a:lnTo>
                  <a:lnTo>
                    <a:pt x="4538510" y="1309786"/>
                  </a:lnTo>
                  <a:lnTo>
                    <a:pt x="4538510" y="1312807"/>
                  </a:lnTo>
                  <a:lnTo>
                    <a:pt x="4536510" y="1314695"/>
                  </a:lnTo>
                  <a:lnTo>
                    <a:pt x="4532511" y="1315466"/>
                  </a:lnTo>
                  <a:lnTo>
                    <a:pt x="4530511" y="1313562"/>
                  </a:lnTo>
                  <a:lnTo>
                    <a:pt x="4529844" y="1314695"/>
                  </a:lnTo>
                  <a:lnTo>
                    <a:pt x="4527845" y="1315466"/>
                  </a:lnTo>
                  <a:lnTo>
                    <a:pt x="4526511" y="1316599"/>
                  </a:lnTo>
                  <a:lnTo>
                    <a:pt x="4526511" y="1317732"/>
                  </a:lnTo>
                  <a:lnTo>
                    <a:pt x="4523845" y="1317732"/>
                  </a:lnTo>
                  <a:lnTo>
                    <a:pt x="4522512" y="1318488"/>
                  </a:lnTo>
                  <a:lnTo>
                    <a:pt x="4523845" y="1320376"/>
                  </a:lnTo>
                  <a:lnTo>
                    <a:pt x="4524512" y="1320376"/>
                  </a:lnTo>
                  <a:lnTo>
                    <a:pt x="4527845" y="1320376"/>
                  </a:lnTo>
                  <a:lnTo>
                    <a:pt x="4528511" y="1322264"/>
                  </a:lnTo>
                  <a:lnTo>
                    <a:pt x="4528511" y="1324152"/>
                  </a:lnTo>
                  <a:lnTo>
                    <a:pt x="4524512" y="1327189"/>
                  </a:lnTo>
                  <a:lnTo>
                    <a:pt x="4522512" y="1327189"/>
                  </a:lnTo>
                  <a:lnTo>
                    <a:pt x="4519346" y="1327189"/>
                  </a:lnTo>
                  <a:lnTo>
                    <a:pt x="4517346" y="1326056"/>
                  </a:lnTo>
                  <a:lnTo>
                    <a:pt x="4514513" y="1325285"/>
                  </a:lnTo>
                  <a:lnTo>
                    <a:pt x="4513347" y="1326056"/>
                  </a:lnTo>
                  <a:lnTo>
                    <a:pt x="4512513" y="1327944"/>
                  </a:lnTo>
                  <a:lnTo>
                    <a:pt x="4510514" y="1327944"/>
                  </a:lnTo>
                  <a:lnTo>
                    <a:pt x="4507347" y="1326056"/>
                  </a:lnTo>
                  <a:lnTo>
                    <a:pt x="4505348" y="1324152"/>
                  </a:lnTo>
                  <a:lnTo>
                    <a:pt x="4502515" y="1324152"/>
                  </a:lnTo>
                  <a:lnTo>
                    <a:pt x="4501348" y="1324152"/>
                  </a:lnTo>
                  <a:lnTo>
                    <a:pt x="4498515" y="1324152"/>
                  </a:lnTo>
                  <a:lnTo>
                    <a:pt x="4498515" y="1323397"/>
                  </a:lnTo>
                  <a:lnTo>
                    <a:pt x="4496516" y="1320376"/>
                  </a:lnTo>
                  <a:lnTo>
                    <a:pt x="4492516" y="1320376"/>
                  </a:lnTo>
                  <a:lnTo>
                    <a:pt x="4490516" y="1321509"/>
                  </a:lnTo>
                  <a:lnTo>
                    <a:pt x="4490516" y="1322264"/>
                  </a:lnTo>
                  <a:lnTo>
                    <a:pt x="4492516" y="1324152"/>
                  </a:lnTo>
                  <a:lnTo>
                    <a:pt x="4493349" y="1326056"/>
                  </a:lnTo>
                  <a:lnTo>
                    <a:pt x="4492516" y="1327944"/>
                  </a:lnTo>
                  <a:lnTo>
                    <a:pt x="4489350" y="1327944"/>
                  </a:lnTo>
                  <a:lnTo>
                    <a:pt x="4488517" y="1329833"/>
                  </a:lnTo>
                  <a:lnTo>
                    <a:pt x="4488517" y="1331721"/>
                  </a:lnTo>
                  <a:lnTo>
                    <a:pt x="4491350" y="1332854"/>
                  </a:lnTo>
                  <a:lnTo>
                    <a:pt x="4490516" y="1333609"/>
                  </a:lnTo>
                  <a:lnTo>
                    <a:pt x="4489350" y="1336646"/>
                  </a:lnTo>
                  <a:lnTo>
                    <a:pt x="4488517" y="1339290"/>
                  </a:lnTo>
                  <a:lnTo>
                    <a:pt x="4487350" y="1343066"/>
                  </a:lnTo>
                  <a:lnTo>
                    <a:pt x="4487350" y="1346087"/>
                  </a:lnTo>
                  <a:lnTo>
                    <a:pt x="4486184" y="1346858"/>
                  </a:lnTo>
                  <a:lnTo>
                    <a:pt x="4484184" y="1348746"/>
                  </a:lnTo>
                  <a:lnTo>
                    <a:pt x="4483351" y="1350635"/>
                  </a:lnTo>
                  <a:lnTo>
                    <a:pt x="4482184" y="1353656"/>
                  </a:lnTo>
                  <a:lnTo>
                    <a:pt x="4483351" y="1357448"/>
                  </a:lnTo>
                  <a:lnTo>
                    <a:pt x="4484184" y="1361225"/>
                  </a:lnTo>
                  <a:lnTo>
                    <a:pt x="4483351" y="1365001"/>
                  </a:lnTo>
                  <a:lnTo>
                    <a:pt x="4482184" y="1368038"/>
                  </a:lnTo>
                  <a:lnTo>
                    <a:pt x="4479351" y="1368038"/>
                  </a:lnTo>
                  <a:lnTo>
                    <a:pt x="4476185" y="1366889"/>
                  </a:lnTo>
                  <a:lnTo>
                    <a:pt x="4474185" y="1365001"/>
                  </a:lnTo>
                  <a:lnTo>
                    <a:pt x="4472186" y="1362357"/>
                  </a:lnTo>
                  <a:lnTo>
                    <a:pt x="4471352" y="1361225"/>
                  </a:lnTo>
                  <a:lnTo>
                    <a:pt x="4469353" y="1361225"/>
                  </a:lnTo>
                  <a:lnTo>
                    <a:pt x="4467353" y="1364246"/>
                  </a:lnTo>
                  <a:lnTo>
                    <a:pt x="4465353" y="1365001"/>
                  </a:lnTo>
                  <a:lnTo>
                    <a:pt x="4463353" y="1365001"/>
                  </a:lnTo>
                  <a:lnTo>
                    <a:pt x="4461354" y="1365001"/>
                  </a:lnTo>
                  <a:lnTo>
                    <a:pt x="4460187" y="1365001"/>
                  </a:lnTo>
                  <a:lnTo>
                    <a:pt x="4458188" y="1368038"/>
                  </a:lnTo>
                  <a:lnTo>
                    <a:pt x="4455355" y="1369926"/>
                  </a:lnTo>
                  <a:lnTo>
                    <a:pt x="4449022" y="1368038"/>
                  </a:lnTo>
                  <a:lnTo>
                    <a:pt x="4445023" y="1366889"/>
                  </a:lnTo>
                  <a:lnTo>
                    <a:pt x="4443023" y="1368793"/>
                  </a:lnTo>
                  <a:lnTo>
                    <a:pt x="4443023" y="1371814"/>
                  </a:lnTo>
                  <a:lnTo>
                    <a:pt x="4446189" y="1376346"/>
                  </a:lnTo>
                  <a:lnTo>
                    <a:pt x="4451022" y="1381271"/>
                  </a:lnTo>
                  <a:lnTo>
                    <a:pt x="4455355" y="1387691"/>
                  </a:lnTo>
                  <a:lnTo>
                    <a:pt x="4455355" y="1391483"/>
                  </a:lnTo>
                  <a:lnTo>
                    <a:pt x="4454188" y="1394505"/>
                  </a:lnTo>
                  <a:lnTo>
                    <a:pt x="4452188" y="1397148"/>
                  </a:lnTo>
                  <a:lnTo>
                    <a:pt x="4445023" y="1398297"/>
                  </a:lnTo>
                  <a:lnTo>
                    <a:pt x="4437024" y="1395260"/>
                  </a:lnTo>
                  <a:lnTo>
                    <a:pt x="4434191" y="1390728"/>
                  </a:lnTo>
                  <a:lnTo>
                    <a:pt x="4431025" y="1385048"/>
                  </a:lnTo>
                  <a:lnTo>
                    <a:pt x="4425025" y="1377495"/>
                  </a:lnTo>
                  <a:lnTo>
                    <a:pt x="4420859" y="1375591"/>
                  </a:lnTo>
                  <a:lnTo>
                    <a:pt x="4414860" y="1375591"/>
                  </a:lnTo>
                  <a:lnTo>
                    <a:pt x="4409694" y="1378250"/>
                  </a:lnTo>
                  <a:lnTo>
                    <a:pt x="4406861" y="1379383"/>
                  </a:lnTo>
                  <a:lnTo>
                    <a:pt x="4401695" y="1383915"/>
                  </a:lnTo>
                  <a:lnTo>
                    <a:pt x="4399696" y="1388840"/>
                  </a:lnTo>
                  <a:lnTo>
                    <a:pt x="4399696" y="1397148"/>
                  </a:lnTo>
                  <a:lnTo>
                    <a:pt x="4399696" y="1410775"/>
                  </a:lnTo>
                  <a:lnTo>
                    <a:pt x="4398862" y="1415307"/>
                  </a:lnTo>
                  <a:lnTo>
                    <a:pt x="4397696" y="1418328"/>
                  </a:lnTo>
                  <a:lnTo>
                    <a:pt x="4396863" y="1424763"/>
                  </a:lnTo>
                  <a:lnTo>
                    <a:pt x="4394863" y="1430444"/>
                  </a:lnTo>
                  <a:lnTo>
                    <a:pt x="4388864" y="1434220"/>
                  </a:lnTo>
                  <a:lnTo>
                    <a:pt x="4381698" y="1436109"/>
                  </a:lnTo>
                  <a:lnTo>
                    <a:pt x="4373699" y="1436109"/>
                  </a:lnTo>
                  <a:lnTo>
                    <a:pt x="4370533" y="1435353"/>
                  </a:lnTo>
                  <a:lnTo>
                    <a:pt x="4366533" y="1435353"/>
                  </a:lnTo>
                  <a:lnTo>
                    <a:pt x="4365700" y="1433465"/>
                  </a:lnTo>
                  <a:lnTo>
                    <a:pt x="4364534" y="1429689"/>
                  </a:lnTo>
                  <a:lnTo>
                    <a:pt x="4364534" y="1425896"/>
                  </a:lnTo>
                  <a:lnTo>
                    <a:pt x="4361701" y="1420987"/>
                  </a:lnTo>
                  <a:lnTo>
                    <a:pt x="4355702" y="1413418"/>
                  </a:lnTo>
                  <a:lnTo>
                    <a:pt x="4353702" y="1410775"/>
                  </a:lnTo>
                  <a:lnTo>
                    <a:pt x="4347369" y="1408887"/>
                  </a:lnTo>
                  <a:lnTo>
                    <a:pt x="4345370" y="1410775"/>
                  </a:lnTo>
                  <a:lnTo>
                    <a:pt x="4342537" y="1410775"/>
                  </a:lnTo>
                  <a:lnTo>
                    <a:pt x="4338537" y="1415307"/>
                  </a:lnTo>
                  <a:lnTo>
                    <a:pt x="4334538" y="1422120"/>
                  </a:lnTo>
                  <a:lnTo>
                    <a:pt x="4332538" y="1428540"/>
                  </a:lnTo>
                  <a:lnTo>
                    <a:pt x="4330538" y="1434220"/>
                  </a:lnTo>
                  <a:lnTo>
                    <a:pt x="4328539" y="1442167"/>
                  </a:lnTo>
                  <a:lnTo>
                    <a:pt x="4328539" y="1447831"/>
                  </a:lnTo>
                  <a:lnTo>
                    <a:pt x="4328539" y="1461836"/>
                  </a:lnTo>
                  <a:lnTo>
                    <a:pt x="4328539" y="1472426"/>
                  </a:lnTo>
                  <a:lnTo>
                    <a:pt x="4328539" y="1478846"/>
                  </a:lnTo>
                  <a:lnTo>
                    <a:pt x="4330538" y="1481111"/>
                  </a:lnTo>
                </a:path>
                <a:path w="5253355" h="2687320">
                  <a:moveTo>
                    <a:pt x="5159591" y="895650"/>
                  </a:moveTo>
                  <a:lnTo>
                    <a:pt x="5162424" y="898640"/>
                  </a:lnTo>
                  <a:lnTo>
                    <a:pt x="5165590" y="900528"/>
                  </a:lnTo>
                  <a:lnTo>
                    <a:pt x="5166424" y="905091"/>
                  </a:lnTo>
                  <a:lnTo>
                    <a:pt x="5164424" y="909969"/>
                  </a:lnTo>
                  <a:lnTo>
                    <a:pt x="5159591" y="913746"/>
                  </a:lnTo>
                  <a:lnTo>
                    <a:pt x="5155592" y="917522"/>
                  </a:lnTo>
                  <a:lnTo>
                    <a:pt x="5148426" y="920669"/>
                  </a:lnTo>
                  <a:lnTo>
                    <a:pt x="5141594" y="920669"/>
                  </a:lnTo>
                  <a:lnTo>
                    <a:pt x="5135095" y="921298"/>
                  </a:lnTo>
                  <a:lnTo>
                    <a:pt x="5131095" y="921298"/>
                  </a:lnTo>
                  <a:lnTo>
                    <a:pt x="5130429" y="920669"/>
                  </a:lnTo>
                  <a:lnTo>
                    <a:pt x="5130429" y="918781"/>
                  </a:lnTo>
                  <a:lnTo>
                    <a:pt x="5128429" y="918781"/>
                  </a:lnTo>
                  <a:lnTo>
                    <a:pt x="5126429" y="918781"/>
                  </a:lnTo>
                  <a:lnTo>
                    <a:pt x="5123096" y="917522"/>
                  </a:lnTo>
                  <a:lnTo>
                    <a:pt x="5119097" y="916893"/>
                  </a:lnTo>
                  <a:lnTo>
                    <a:pt x="5119097" y="919410"/>
                  </a:lnTo>
                  <a:lnTo>
                    <a:pt x="5117097" y="919410"/>
                  </a:lnTo>
                  <a:lnTo>
                    <a:pt x="5114431" y="919410"/>
                  </a:lnTo>
                  <a:lnTo>
                    <a:pt x="5111098" y="919410"/>
                  </a:lnTo>
                  <a:lnTo>
                    <a:pt x="5108432" y="917522"/>
                  </a:lnTo>
                  <a:lnTo>
                    <a:pt x="5105099" y="918781"/>
                  </a:lnTo>
                  <a:lnTo>
                    <a:pt x="5101099" y="918781"/>
                  </a:lnTo>
                  <a:lnTo>
                    <a:pt x="5095933" y="916893"/>
                  </a:lnTo>
                  <a:lnTo>
                    <a:pt x="5089934" y="915634"/>
                  </a:lnTo>
                  <a:lnTo>
                    <a:pt x="5089101" y="912959"/>
                  </a:lnTo>
                  <a:lnTo>
                    <a:pt x="5081102" y="915634"/>
                  </a:lnTo>
                  <a:lnTo>
                    <a:pt x="5077103" y="915634"/>
                  </a:lnTo>
                  <a:lnTo>
                    <a:pt x="5073103" y="915634"/>
                  </a:lnTo>
                  <a:lnTo>
                    <a:pt x="5063938" y="913746"/>
                  </a:lnTo>
                  <a:lnTo>
                    <a:pt x="5040774" y="909969"/>
                  </a:lnTo>
                  <a:lnTo>
                    <a:pt x="5032775" y="909182"/>
                  </a:lnTo>
                  <a:lnTo>
                    <a:pt x="5027609" y="904304"/>
                  </a:lnTo>
                  <a:lnTo>
                    <a:pt x="5021444" y="901315"/>
                  </a:lnTo>
                  <a:lnTo>
                    <a:pt x="5017444" y="899426"/>
                  </a:lnTo>
                  <a:lnTo>
                    <a:pt x="5016778" y="896751"/>
                  </a:lnTo>
                  <a:lnTo>
                    <a:pt x="5013445" y="888097"/>
                  </a:lnTo>
                  <a:lnTo>
                    <a:pt x="5011445" y="883534"/>
                  </a:lnTo>
                  <a:lnTo>
                    <a:pt x="5014778" y="876768"/>
                  </a:lnTo>
                  <a:lnTo>
                    <a:pt x="5024776" y="867327"/>
                  </a:lnTo>
                  <a:lnTo>
                    <a:pt x="5032775" y="862291"/>
                  </a:lnTo>
                  <a:lnTo>
                    <a:pt x="5043940" y="854109"/>
                  </a:lnTo>
                  <a:lnTo>
                    <a:pt x="5044774" y="850962"/>
                  </a:lnTo>
                  <a:lnTo>
                    <a:pt x="5042774" y="850175"/>
                  </a:lnTo>
                  <a:lnTo>
                    <a:pt x="5043940" y="849074"/>
                  </a:lnTo>
                  <a:lnTo>
                    <a:pt x="5049940" y="845297"/>
                  </a:lnTo>
                  <a:lnTo>
                    <a:pt x="5059938" y="839633"/>
                  </a:lnTo>
                  <a:lnTo>
                    <a:pt x="5064771" y="835856"/>
                  </a:lnTo>
                  <a:lnTo>
                    <a:pt x="5068770" y="831293"/>
                  </a:lnTo>
                  <a:lnTo>
                    <a:pt x="5070770" y="828303"/>
                  </a:lnTo>
                  <a:lnTo>
                    <a:pt x="5073103" y="825628"/>
                  </a:lnTo>
                  <a:lnTo>
                    <a:pt x="5079102" y="823425"/>
                  </a:lnTo>
                  <a:lnTo>
                    <a:pt x="5081935" y="818862"/>
                  </a:lnTo>
                  <a:lnTo>
                    <a:pt x="5091101" y="805644"/>
                  </a:lnTo>
                  <a:lnTo>
                    <a:pt x="5095933" y="793214"/>
                  </a:lnTo>
                  <a:lnTo>
                    <a:pt x="5095933" y="789280"/>
                  </a:lnTo>
                  <a:lnTo>
                    <a:pt x="5095100" y="786762"/>
                  </a:lnTo>
                  <a:lnTo>
                    <a:pt x="5095100" y="782514"/>
                  </a:lnTo>
                  <a:lnTo>
                    <a:pt x="5093934" y="776849"/>
                  </a:lnTo>
                  <a:lnTo>
                    <a:pt x="5091934" y="774174"/>
                  </a:lnTo>
                  <a:lnTo>
                    <a:pt x="5087101" y="771184"/>
                  </a:lnTo>
                  <a:lnTo>
                    <a:pt x="5083102" y="770397"/>
                  </a:lnTo>
                  <a:lnTo>
                    <a:pt x="5081102" y="768509"/>
                  </a:lnTo>
                  <a:lnTo>
                    <a:pt x="5083102" y="764733"/>
                  </a:lnTo>
                  <a:lnTo>
                    <a:pt x="5081935" y="760956"/>
                  </a:lnTo>
                  <a:lnTo>
                    <a:pt x="5079102" y="757180"/>
                  </a:lnTo>
                  <a:lnTo>
                    <a:pt x="5077936" y="751515"/>
                  </a:lnTo>
                  <a:lnTo>
                    <a:pt x="5077936" y="744749"/>
                  </a:lnTo>
                  <a:lnTo>
                    <a:pt x="5079936" y="737196"/>
                  </a:lnTo>
                  <a:lnTo>
                    <a:pt x="5081935" y="729643"/>
                  </a:lnTo>
                  <a:lnTo>
                    <a:pt x="5087101" y="718314"/>
                  </a:lnTo>
                  <a:lnTo>
                    <a:pt x="5089101" y="703051"/>
                  </a:lnTo>
                  <a:lnTo>
                    <a:pt x="5089101" y="691406"/>
                  </a:lnTo>
                  <a:lnTo>
                    <a:pt x="5089101" y="684955"/>
                  </a:lnTo>
                  <a:lnTo>
                    <a:pt x="5091101" y="678189"/>
                  </a:lnTo>
                  <a:lnTo>
                    <a:pt x="5091101" y="671737"/>
                  </a:lnTo>
                  <a:lnTo>
                    <a:pt x="5091101" y="667961"/>
                  </a:lnTo>
                  <a:lnTo>
                    <a:pt x="5089934" y="664971"/>
                  </a:lnTo>
                  <a:lnTo>
                    <a:pt x="5085935" y="659307"/>
                  </a:lnTo>
                  <a:lnTo>
                    <a:pt x="5083102" y="656160"/>
                  </a:lnTo>
                  <a:lnTo>
                    <a:pt x="5079102" y="654271"/>
                  </a:lnTo>
                  <a:lnTo>
                    <a:pt x="5077103" y="651754"/>
                  </a:lnTo>
                  <a:lnTo>
                    <a:pt x="5075936" y="649865"/>
                  </a:lnTo>
                  <a:lnTo>
                    <a:pt x="5073936" y="647977"/>
                  </a:lnTo>
                  <a:lnTo>
                    <a:pt x="5068770" y="642942"/>
                  </a:lnTo>
                  <a:lnTo>
                    <a:pt x="5059938" y="635389"/>
                  </a:lnTo>
                  <a:lnTo>
                    <a:pt x="5049940" y="627049"/>
                  </a:lnTo>
                  <a:lnTo>
                    <a:pt x="5046773" y="624060"/>
                  </a:lnTo>
                  <a:lnTo>
                    <a:pt x="5038775" y="621385"/>
                  </a:lnTo>
                  <a:lnTo>
                    <a:pt x="5036775" y="617293"/>
                  </a:lnTo>
                  <a:lnTo>
                    <a:pt x="5035608" y="617293"/>
                  </a:lnTo>
                  <a:lnTo>
                    <a:pt x="5033609" y="618395"/>
                  </a:lnTo>
                  <a:lnTo>
                    <a:pt x="5032775" y="617293"/>
                  </a:lnTo>
                  <a:lnTo>
                    <a:pt x="5030776" y="615405"/>
                  </a:lnTo>
                  <a:lnTo>
                    <a:pt x="5028776" y="615405"/>
                  </a:lnTo>
                  <a:lnTo>
                    <a:pt x="5023443" y="611629"/>
                  </a:lnTo>
                  <a:lnTo>
                    <a:pt x="5016778" y="607066"/>
                  </a:lnTo>
                  <a:lnTo>
                    <a:pt x="5012778" y="604076"/>
                  </a:lnTo>
                  <a:lnTo>
                    <a:pt x="5001446" y="599513"/>
                  </a:lnTo>
                  <a:lnTo>
                    <a:pt x="4998280" y="597624"/>
                  </a:lnTo>
                  <a:lnTo>
                    <a:pt x="4992281" y="592746"/>
                  </a:lnTo>
                  <a:lnTo>
                    <a:pt x="4990281" y="590858"/>
                  </a:lnTo>
                  <a:lnTo>
                    <a:pt x="4984282" y="588970"/>
                  </a:lnTo>
                  <a:lnTo>
                    <a:pt x="4975450" y="585194"/>
                  </a:lnTo>
                  <a:lnTo>
                    <a:pt x="4970284" y="584407"/>
                  </a:lnTo>
                  <a:lnTo>
                    <a:pt x="4965118" y="582519"/>
                  </a:lnTo>
                  <a:lnTo>
                    <a:pt x="4956286" y="577483"/>
                  </a:lnTo>
                  <a:lnTo>
                    <a:pt x="4947120" y="573707"/>
                  </a:lnTo>
                  <a:lnTo>
                    <a:pt x="4944287" y="574494"/>
                  </a:lnTo>
                  <a:lnTo>
                    <a:pt x="4938288" y="576382"/>
                  </a:lnTo>
                  <a:lnTo>
                    <a:pt x="4933956" y="579371"/>
                  </a:lnTo>
                  <a:lnTo>
                    <a:pt x="4929956" y="580630"/>
                  </a:lnTo>
                  <a:lnTo>
                    <a:pt x="4921124" y="582519"/>
                  </a:lnTo>
                  <a:lnTo>
                    <a:pt x="4911125" y="587082"/>
                  </a:lnTo>
                  <a:lnTo>
                    <a:pt x="4899960" y="593848"/>
                  </a:lnTo>
                  <a:lnTo>
                    <a:pt x="4890628" y="596523"/>
                  </a:lnTo>
                  <a:lnTo>
                    <a:pt x="4879963" y="597624"/>
                  </a:lnTo>
                  <a:lnTo>
                    <a:pt x="4860632" y="601401"/>
                  </a:lnTo>
                  <a:lnTo>
                    <a:pt x="4858633" y="603289"/>
                  </a:lnTo>
                  <a:lnTo>
                    <a:pt x="4845468" y="615405"/>
                  </a:lnTo>
                  <a:lnTo>
                    <a:pt x="4832636" y="624060"/>
                  </a:lnTo>
                  <a:lnTo>
                    <a:pt x="4825470" y="629724"/>
                  </a:lnTo>
                  <a:lnTo>
                    <a:pt x="4820304" y="637277"/>
                  </a:lnTo>
                  <a:lnTo>
                    <a:pt x="4816305" y="640267"/>
                  </a:lnTo>
                  <a:lnTo>
                    <a:pt x="4801474" y="640267"/>
                  </a:lnTo>
                  <a:lnTo>
                    <a:pt x="4796308" y="639165"/>
                  </a:lnTo>
                  <a:lnTo>
                    <a:pt x="4780977" y="639165"/>
                  </a:lnTo>
                  <a:lnTo>
                    <a:pt x="4750981" y="608954"/>
                  </a:lnTo>
                  <a:lnTo>
                    <a:pt x="4750981" y="599513"/>
                  </a:lnTo>
                  <a:lnTo>
                    <a:pt x="4751814" y="595736"/>
                  </a:lnTo>
                  <a:lnTo>
                    <a:pt x="4754980" y="595736"/>
                  </a:lnTo>
                  <a:lnTo>
                    <a:pt x="4753814" y="597624"/>
                  </a:lnTo>
                  <a:lnTo>
                    <a:pt x="4754980" y="599513"/>
                  </a:lnTo>
                  <a:lnTo>
                    <a:pt x="4756980" y="601401"/>
                  </a:lnTo>
                  <a:lnTo>
                    <a:pt x="4757813" y="599513"/>
                  </a:lnTo>
                  <a:lnTo>
                    <a:pt x="4761813" y="593848"/>
                  </a:lnTo>
                  <a:lnTo>
                    <a:pt x="4770311" y="579371"/>
                  </a:lnTo>
                  <a:lnTo>
                    <a:pt x="4776311" y="565052"/>
                  </a:lnTo>
                  <a:lnTo>
                    <a:pt x="4776311" y="559388"/>
                  </a:lnTo>
                  <a:lnTo>
                    <a:pt x="4774311" y="555611"/>
                  </a:lnTo>
                  <a:lnTo>
                    <a:pt x="4770311" y="548058"/>
                  </a:lnTo>
                  <a:lnTo>
                    <a:pt x="4768978" y="538617"/>
                  </a:lnTo>
                  <a:lnTo>
                    <a:pt x="4766978" y="531064"/>
                  </a:lnTo>
                  <a:lnTo>
                    <a:pt x="4764312" y="527288"/>
                  </a:lnTo>
                  <a:lnTo>
                    <a:pt x="4766978" y="523511"/>
                  </a:lnTo>
                  <a:lnTo>
                    <a:pt x="4764979" y="520364"/>
                  </a:lnTo>
                  <a:lnTo>
                    <a:pt x="4766312" y="516588"/>
                  </a:lnTo>
                  <a:lnTo>
                    <a:pt x="4768312" y="512182"/>
                  </a:lnTo>
                  <a:lnTo>
                    <a:pt x="4766978" y="507147"/>
                  </a:lnTo>
                  <a:lnTo>
                    <a:pt x="4766312" y="505258"/>
                  </a:lnTo>
                  <a:lnTo>
                    <a:pt x="4762979" y="501482"/>
                  </a:lnTo>
                  <a:lnTo>
                    <a:pt x="4760979" y="500695"/>
                  </a:lnTo>
                  <a:lnTo>
                    <a:pt x="4758980" y="500695"/>
                  </a:lnTo>
                  <a:lnTo>
                    <a:pt x="4758980" y="502741"/>
                  </a:lnTo>
                  <a:lnTo>
                    <a:pt x="4756980" y="502741"/>
                  </a:lnTo>
                  <a:lnTo>
                    <a:pt x="4754980" y="501482"/>
                  </a:lnTo>
                  <a:lnTo>
                    <a:pt x="4752980" y="503370"/>
                  </a:lnTo>
                  <a:lnTo>
                    <a:pt x="4751814" y="503370"/>
                  </a:lnTo>
                  <a:lnTo>
                    <a:pt x="4749814" y="502741"/>
                  </a:lnTo>
                  <a:lnTo>
                    <a:pt x="4748981" y="501482"/>
                  </a:lnTo>
                  <a:lnTo>
                    <a:pt x="4749814" y="500695"/>
                  </a:lnTo>
                  <a:lnTo>
                    <a:pt x="4746981" y="499594"/>
                  </a:lnTo>
                  <a:lnTo>
                    <a:pt x="4744982" y="499594"/>
                  </a:lnTo>
                  <a:lnTo>
                    <a:pt x="4740982" y="497706"/>
                  </a:lnTo>
                  <a:lnTo>
                    <a:pt x="4737816" y="497706"/>
                  </a:lnTo>
                  <a:lnTo>
                    <a:pt x="4730983" y="496604"/>
                  </a:lnTo>
                  <a:lnTo>
                    <a:pt x="4727817" y="496604"/>
                  </a:lnTo>
                  <a:lnTo>
                    <a:pt x="4720652" y="492828"/>
                  </a:lnTo>
                  <a:lnTo>
                    <a:pt x="4713819" y="490939"/>
                  </a:lnTo>
                  <a:lnTo>
                    <a:pt x="4707820" y="489051"/>
                  </a:lnTo>
                  <a:lnTo>
                    <a:pt x="4704654" y="489051"/>
                  </a:lnTo>
                  <a:lnTo>
                    <a:pt x="4700654" y="490153"/>
                  </a:lnTo>
                  <a:lnTo>
                    <a:pt x="4695822" y="492828"/>
                  </a:lnTo>
                  <a:lnTo>
                    <a:pt x="4689489" y="492041"/>
                  </a:lnTo>
                  <a:lnTo>
                    <a:pt x="4683490" y="492041"/>
                  </a:lnTo>
                  <a:lnTo>
                    <a:pt x="4671492" y="490153"/>
                  </a:lnTo>
                  <a:lnTo>
                    <a:pt x="4662659" y="488264"/>
                  </a:lnTo>
                  <a:lnTo>
                    <a:pt x="4653494" y="487163"/>
                  </a:lnTo>
                  <a:lnTo>
                    <a:pt x="4644162" y="487163"/>
                  </a:lnTo>
                  <a:lnTo>
                    <a:pt x="4635330" y="487163"/>
                  </a:lnTo>
                  <a:lnTo>
                    <a:pt x="4629331" y="487163"/>
                  </a:lnTo>
                  <a:lnTo>
                    <a:pt x="4628164" y="485275"/>
                  </a:lnTo>
                  <a:lnTo>
                    <a:pt x="4625331" y="484488"/>
                  </a:lnTo>
                  <a:lnTo>
                    <a:pt x="4618999" y="486376"/>
                  </a:lnTo>
                  <a:lnTo>
                    <a:pt x="4616999" y="486376"/>
                  </a:lnTo>
                  <a:lnTo>
                    <a:pt x="4614999" y="485275"/>
                  </a:lnTo>
                  <a:lnTo>
                    <a:pt x="4616166" y="483386"/>
                  </a:lnTo>
                  <a:lnTo>
                    <a:pt x="4618999" y="481498"/>
                  </a:lnTo>
                  <a:lnTo>
                    <a:pt x="4618999" y="480711"/>
                  </a:lnTo>
                  <a:lnTo>
                    <a:pt x="4616166" y="480711"/>
                  </a:lnTo>
                  <a:lnTo>
                    <a:pt x="4613000" y="482600"/>
                  </a:lnTo>
                  <a:lnTo>
                    <a:pt x="4605001" y="487163"/>
                  </a:lnTo>
                  <a:lnTo>
                    <a:pt x="4603001" y="488264"/>
                  </a:lnTo>
                  <a:lnTo>
                    <a:pt x="4602168" y="486376"/>
                  </a:lnTo>
                  <a:lnTo>
                    <a:pt x="4604168" y="484488"/>
                  </a:lnTo>
                  <a:lnTo>
                    <a:pt x="4601001" y="483386"/>
                  </a:lnTo>
                  <a:lnTo>
                    <a:pt x="4602168" y="482600"/>
                  </a:lnTo>
                  <a:lnTo>
                    <a:pt x="4604168" y="482600"/>
                  </a:lnTo>
                  <a:lnTo>
                    <a:pt x="4606167" y="481498"/>
                  </a:lnTo>
                  <a:lnTo>
                    <a:pt x="4607000" y="480711"/>
                  </a:lnTo>
                  <a:lnTo>
                    <a:pt x="4604168" y="480711"/>
                  </a:lnTo>
                  <a:lnTo>
                    <a:pt x="4601001" y="480711"/>
                  </a:lnTo>
                  <a:lnTo>
                    <a:pt x="4598168" y="481498"/>
                  </a:lnTo>
                  <a:lnTo>
                    <a:pt x="4594169" y="481498"/>
                  </a:lnTo>
                  <a:lnTo>
                    <a:pt x="4587836" y="482600"/>
                  </a:lnTo>
                  <a:lnTo>
                    <a:pt x="4577838" y="488264"/>
                  </a:lnTo>
                  <a:lnTo>
                    <a:pt x="4575838" y="490939"/>
                  </a:lnTo>
                  <a:lnTo>
                    <a:pt x="4577838" y="492041"/>
                  </a:lnTo>
                  <a:lnTo>
                    <a:pt x="4579004" y="492828"/>
                  </a:lnTo>
                  <a:lnTo>
                    <a:pt x="4583004" y="493929"/>
                  </a:lnTo>
                  <a:lnTo>
                    <a:pt x="4583837" y="495817"/>
                  </a:lnTo>
                  <a:lnTo>
                    <a:pt x="4583004" y="496604"/>
                  </a:lnTo>
                  <a:lnTo>
                    <a:pt x="4581004" y="495817"/>
                  </a:lnTo>
                  <a:lnTo>
                    <a:pt x="4579004" y="495817"/>
                  </a:lnTo>
                  <a:lnTo>
                    <a:pt x="4577005" y="494716"/>
                  </a:lnTo>
                  <a:lnTo>
                    <a:pt x="4577005" y="496604"/>
                  </a:lnTo>
                  <a:lnTo>
                    <a:pt x="4577005" y="498807"/>
                  </a:lnTo>
                  <a:lnTo>
                    <a:pt x="4577005" y="500695"/>
                  </a:lnTo>
                  <a:lnTo>
                    <a:pt x="4573838" y="502741"/>
                  </a:lnTo>
                  <a:lnTo>
                    <a:pt x="4573005" y="506517"/>
                  </a:lnTo>
                  <a:lnTo>
                    <a:pt x="4571839" y="512182"/>
                  </a:lnTo>
                  <a:lnTo>
                    <a:pt x="4571005" y="526186"/>
                  </a:lnTo>
                  <a:lnTo>
                    <a:pt x="4571005" y="545383"/>
                  </a:lnTo>
                  <a:lnTo>
                    <a:pt x="4575005" y="554824"/>
                  </a:lnTo>
                  <a:lnTo>
                    <a:pt x="4577838" y="561276"/>
                  </a:lnTo>
                  <a:lnTo>
                    <a:pt x="4577838" y="564266"/>
                  </a:lnTo>
                  <a:lnTo>
                    <a:pt x="4577005" y="566154"/>
                  </a:lnTo>
                  <a:lnTo>
                    <a:pt x="4575838" y="566941"/>
                  </a:lnTo>
                  <a:lnTo>
                    <a:pt x="4581004" y="568829"/>
                  </a:lnTo>
                  <a:lnTo>
                    <a:pt x="4583004" y="570717"/>
                  </a:lnTo>
                  <a:lnTo>
                    <a:pt x="4583837" y="577483"/>
                  </a:lnTo>
                  <a:lnTo>
                    <a:pt x="4585003" y="597624"/>
                  </a:lnTo>
                  <a:lnTo>
                    <a:pt x="4587003" y="612730"/>
                  </a:lnTo>
                  <a:lnTo>
                    <a:pt x="4587836" y="623273"/>
                  </a:lnTo>
                  <a:lnTo>
                    <a:pt x="4591003" y="628938"/>
                  </a:lnTo>
                  <a:lnTo>
                    <a:pt x="4595002" y="634602"/>
                  </a:lnTo>
                  <a:lnTo>
                    <a:pt x="4598168" y="640267"/>
                  </a:lnTo>
                  <a:lnTo>
                    <a:pt x="4601001" y="644830"/>
                  </a:lnTo>
                  <a:lnTo>
                    <a:pt x="4606167" y="654271"/>
                  </a:lnTo>
                  <a:lnTo>
                    <a:pt x="4608167" y="662296"/>
                  </a:lnTo>
                  <a:lnTo>
                    <a:pt x="4608167" y="666073"/>
                  </a:lnTo>
                  <a:lnTo>
                    <a:pt x="4607000" y="670636"/>
                  </a:lnTo>
                  <a:lnTo>
                    <a:pt x="4606167" y="690620"/>
                  </a:lnTo>
                  <a:lnTo>
                    <a:pt x="4604168" y="706827"/>
                  </a:lnTo>
                  <a:lnTo>
                    <a:pt x="4602168" y="713278"/>
                  </a:lnTo>
                  <a:lnTo>
                    <a:pt x="4600168" y="714537"/>
                  </a:lnTo>
                  <a:lnTo>
                    <a:pt x="4598168" y="715167"/>
                  </a:lnTo>
                  <a:lnTo>
                    <a:pt x="4594169" y="720831"/>
                  </a:lnTo>
                  <a:lnTo>
                    <a:pt x="4591003" y="723978"/>
                  </a:lnTo>
                  <a:lnTo>
                    <a:pt x="4589003" y="725867"/>
                  </a:lnTo>
                  <a:lnTo>
                    <a:pt x="4587003" y="724608"/>
                  </a:lnTo>
                  <a:lnTo>
                    <a:pt x="4587836" y="722720"/>
                  </a:lnTo>
                  <a:lnTo>
                    <a:pt x="4591003" y="722090"/>
                  </a:lnTo>
                  <a:lnTo>
                    <a:pt x="4591003" y="720831"/>
                  </a:lnTo>
                  <a:lnTo>
                    <a:pt x="4589003" y="720831"/>
                  </a:lnTo>
                  <a:lnTo>
                    <a:pt x="4585837" y="722090"/>
                  </a:lnTo>
                  <a:lnTo>
                    <a:pt x="4583837" y="722720"/>
                  </a:lnTo>
                  <a:lnTo>
                    <a:pt x="4583004" y="723978"/>
                  </a:lnTo>
                  <a:lnTo>
                    <a:pt x="4583837" y="726496"/>
                  </a:lnTo>
                  <a:lnTo>
                    <a:pt x="4587003" y="727755"/>
                  </a:lnTo>
                  <a:lnTo>
                    <a:pt x="4589003" y="733420"/>
                  </a:lnTo>
                  <a:lnTo>
                    <a:pt x="4602168" y="741759"/>
                  </a:lnTo>
                  <a:lnTo>
                    <a:pt x="4608167" y="739871"/>
                  </a:lnTo>
                  <a:lnTo>
                    <a:pt x="4616166" y="739084"/>
                  </a:lnTo>
                  <a:lnTo>
                    <a:pt x="4622998" y="739084"/>
                  </a:lnTo>
                  <a:lnTo>
                    <a:pt x="4630164" y="739084"/>
                  </a:lnTo>
                  <a:lnTo>
                    <a:pt x="4634163" y="737983"/>
                  </a:lnTo>
                  <a:lnTo>
                    <a:pt x="4637330" y="736095"/>
                  </a:lnTo>
                  <a:lnTo>
                    <a:pt x="4640163" y="734206"/>
                  </a:lnTo>
                  <a:lnTo>
                    <a:pt x="4642162" y="733420"/>
                  </a:lnTo>
                  <a:lnTo>
                    <a:pt x="4644162" y="735308"/>
                  </a:lnTo>
                  <a:lnTo>
                    <a:pt x="4647328" y="739871"/>
                  </a:lnTo>
                  <a:lnTo>
                    <a:pt x="4649495" y="740972"/>
                  </a:lnTo>
                  <a:lnTo>
                    <a:pt x="4651494" y="740972"/>
                  </a:lnTo>
                  <a:lnTo>
                    <a:pt x="4654161" y="739871"/>
                  </a:lnTo>
                  <a:lnTo>
                    <a:pt x="4654161" y="737983"/>
                  </a:lnTo>
                  <a:lnTo>
                    <a:pt x="4657494" y="735308"/>
                  </a:lnTo>
                  <a:lnTo>
                    <a:pt x="4660660" y="733420"/>
                  </a:lnTo>
                  <a:lnTo>
                    <a:pt x="4663493" y="733420"/>
                  </a:lnTo>
                  <a:lnTo>
                    <a:pt x="4667492" y="735308"/>
                  </a:lnTo>
                  <a:lnTo>
                    <a:pt x="4669492" y="734206"/>
                  </a:lnTo>
                  <a:lnTo>
                    <a:pt x="4672658" y="733420"/>
                  </a:lnTo>
                  <a:lnTo>
                    <a:pt x="4677491" y="733420"/>
                  </a:lnTo>
                  <a:lnTo>
                    <a:pt x="4679490" y="733420"/>
                  </a:lnTo>
                  <a:lnTo>
                    <a:pt x="4677491" y="734206"/>
                  </a:lnTo>
                  <a:lnTo>
                    <a:pt x="4673491" y="734206"/>
                  </a:lnTo>
                  <a:lnTo>
                    <a:pt x="4670658" y="736095"/>
                  </a:lnTo>
                  <a:lnTo>
                    <a:pt x="4667492" y="737196"/>
                  </a:lnTo>
                  <a:lnTo>
                    <a:pt x="4668659" y="741759"/>
                  </a:lnTo>
                  <a:lnTo>
                    <a:pt x="4666659" y="748525"/>
                  </a:lnTo>
                  <a:lnTo>
                    <a:pt x="4668659" y="752302"/>
                  </a:lnTo>
                  <a:lnTo>
                    <a:pt x="4671492" y="756078"/>
                  </a:lnTo>
                  <a:lnTo>
                    <a:pt x="4671492" y="757967"/>
                  </a:lnTo>
                  <a:lnTo>
                    <a:pt x="4670658" y="759855"/>
                  </a:lnTo>
                  <a:lnTo>
                    <a:pt x="4666659" y="761743"/>
                  </a:lnTo>
                  <a:lnTo>
                    <a:pt x="4667492" y="764733"/>
                  </a:lnTo>
                  <a:lnTo>
                    <a:pt x="4668659" y="766621"/>
                  </a:lnTo>
                  <a:lnTo>
                    <a:pt x="4670658" y="766621"/>
                  </a:lnTo>
                  <a:lnTo>
                    <a:pt x="4672658" y="766621"/>
                  </a:lnTo>
                  <a:lnTo>
                    <a:pt x="4677491" y="765519"/>
                  </a:lnTo>
                  <a:lnTo>
                    <a:pt x="4681490" y="764733"/>
                  </a:lnTo>
                  <a:lnTo>
                    <a:pt x="4685490" y="766621"/>
                  </a:lnTo>
                  <a:lnTo>
                    <a:pt x="4686656" y="769296"/>
                  </a:lnTo>
                  <a:lnTo>
                    <a:pt x="4686656" y="770397"/>
                  </a:lnTo>
                  <a:lnTo>
                    <a:pt x="4684656" y="773072"/>
                  </a:lnTo>
                  <a:lnTo>
                    <a:pt x="4683490" y="776062"/>
                  </a:lnTo>
                  <a:lnTo>
                    <a:pt x="4681490" y="777950"/>
                  </a:lnTo>
                  <a:lnTo>
                    <a:pt x="4681490" y="774961"/>
                  </a:lnTo>
                  <a:lnTo>
                    <a:pt x="4683490" y="769296"/>
                  </a:lnTo>
                  <a:lnTo>
                    <a:pt x="4683490" y="766621"/>
                  </a:lnTo>
                  <a:lnTo>
                    <a:pt x="4681490" y="765519"/>
                  </a:lnTo>
                  <a:lnTo>
                    <a:pt x="4676658" y="766621"/>
                  </a:lnTo>
                  <a:lnTo>
                    <a:pt x="4671492" y="768509"/>
                  </a:lnTo>
                  <a:lnTo>
                    <a:pt x="4668659" y="767408"/>
                  </a:lnTo>
                  <a:lnTo>
                    <a:pt x="4665492" y="766621"/>
                  </a:lnTo>
                  <a:lnTo>
                    <a:pt x="4664659" y="764733"/>
                  </a:lnTo>
                  <a:lnTo>
                    <a:pt x="4665492" y="761743"/>
                  </a:lnTo>
                  <a:lnTo>
                    <a:pt x="4668659" y="757967"/>
                  </a:lnTo>
                  <a:lnTo>
                    <a:pt x="4669492" y="754190"/>
                  </a:lnTo>
                  <a:lnTo>
                    <a:pt x="4668659" y="753403"/>
                  </a:lnTo>
                  <a:lnTo>
                    <a:pt x="4664659" y="751515"/>
                  </a:lnTo>
                  <a:lnTo>
                    <a:pt x="4663493" y="749627"/>
                  </a:lnTo>
                  <a:lnTo>
                    <a:pt x="4664659" y="746637"/>
                  </a:lnTo>
                  <a:lnTo>
                    <a:pt x="4666659" y="742861"/>
                  </a:lnTo>
                  <a:lnTo>
                    <a:pt x="4666659" y="739084"/>
                  </a:lnTo>
                  <a:lnTo>
                    <a:pt x="4665492" y="737983"/>
                  </a:lnTo>
                  <a:lnTo>
                    <a:pt x="4664659" y="736095"/>
                  </a:lnTo>
                  <a:lnTo>
                    <a:pt x="4663493" y="734206"/>
                  </a:lnTo>
                  <a:lnTo>
                    <a:pt x="4661493" y="735308"/>
                  </a:lnTo>
                  <a:lnTo>
                    <a:pt x="4659493" y="735308"/>
                  </a:lnTo>
                  <a:lnTo>
                    <a:pt x="4657494" y="737196"/>
                  </a:lnTo>
                  <a:lnTo>
                    <a:pt x="4657494" y="737983"/>
                  </a:lnTo>
                  <a:lnTo>
                    <a:pt x="4655494" y="739871"/>
                  </a:lnTo>
                  <a:lnTo>
                    <a:pt x="4653494" y="741759"/>
                  </a:lnTo>
                  <a:lnTo>
                    <a:pt x="4650161" y="742861"/>
                  </a:lnTo>
                  <a:lnTo>
                    <a:pt x="4647328" y="741759"/>
                  </a:lnTo>
                  <a:lnTo>
                    <a:pt x="4644162" y="740972"/>
                  </a:lnTo>
                  <a:lnTo>
                    <a:pt x="4642162" y="737196"/>
                  </a:lnTo>
                  <a:lnTo>
                    <a:pt x="4642162" y="736095"/>
                  </a:lnTo>
                  <a:lnTo>
                    <a:pt x="4640163" y="735308"/>
                  </a:lnTo>
                  <a:lnTo>
                    <a:pt x="4636163" y="737983"/>
                  </a:lnTo>
                  <a:lnTo>
                    <a:pt x="4632164" y="740972"/>
                  </a:lnTo>
                  <a:lnTo>
                    <a:pt x="4629331" y="740972"/>
                  </a:lnTo>
                  <a:lnTo>
                    <a:pt x="4624165" y="740972"/>
                  </a:lnTo>
                  <a:lnTo>
                    <a:pt x="4616999" y="739871"/>
                  </a:lnTo>
                  <a:lnTo>
                    <a:pt x="4612166" y="740972"/>
                  </a:lnTo>
                  <a:lnTo>
                    <a:pt x="4600168" y="743962"/>
                  </a:lnTo>
                  <a:lnTo>
                    <a:pt x="4594169" y="742861"/>
                  </a:lnTo>
                  <a:lnTo>
                    <a:pt x="4592169" y="742861"/>
                  </a:lnTo>
                  <a:lnTo>
                    <a:pt x="4589836" y="740972"/>
                  </a:lnTo>
                  <a:lnTo>
                    <a:pt x="4587836" y="737196"/>
                  </a:lnTo>
                  <a:lnTo>
                    <a:pt x="4585837" y="733420"/>
                  </a:lnTo>
                  <a:lnTo>
                    <a:pt x="4585003" y="730430"/>
                  </a:lnTo>
                  <a:lnTo>
                    <a:pt x="4581837" y="728384"/>
                  </a:lnTo>
                  <a:lnTo>
                    <a:pt x="4579838" y="725867"/>
                  </a:lnTo>
                  <a:lnTo>
                    <a:pt x="4579004" y="722720"/>
                  </a:lnTo>
                  <a:lnTo>
                    <a:pt x="4577838" y="720831"/>
                  </a:lnTo>
                  <a:lnTo>
                    <a:pt x="4573005" y="720831"/>
                  </a:lnTo>
                  <a:lnTo>
                    <a:pt x="4571839" y="722090"/>
                  </a:lnTo>
                  <a:lnTo>
                    <a:pt x="4573838" y="723978"/>
                  </a:lnTo>
                  <a:lnTo>
                    <a:pt x="4571839" y="724608"/>
                  </a:lnTo>
                  <a:lnTo>
                    <a:pt x="4569006" y="725867"/>
                  </a:lnTo>
                  <a:lnTo>
                    <a:pt x="4567006" y="728384"/>
                  </a:lnTo>
                  <a:lnTo>
                    <a:pt x="4563840" y="733420"/>
                  </a:lnTo>
                  <a:lnTo>
                    <a:pt x="4561840" y="732318"/>
                  </a:lnTo>
                  <a:lnTo>
                    <a:pt x="4561007" y="731531"/>
                  </a:lnTo>
                  <a:lnTo>
                    <a:pt x="4559007" y="732318"/>
                  </a:lnTo>
                  <a:lnTo>
                    <a:pt x="4555841" y="735308"/>
                  </a:lnTo>
                  <a:lnTo>
                    <a:pt x="4557007" y="737196"/>
                  </a:lnTo>
                  <a:lnTo>
                    <a:pt x="4557007" y="737983"/>
                  </a:lnTo>
                  <a:lnTo>
                    <a:pt x="4555841" y="739084"/>
                  </a:lnTo>
                  <a:lnTo>
                    <a:pt x="4551841" y="739084"/>
                  </a:lnTo>
                  <a:lnTo>
                    <a:pt x="4545842" y="743962"/>
                  </a:lnTo>
                  <a:lnTo>
                    <a:pt x="4537843" y="746637"/>
                  </a:lnTo>
                  <a:lnTo>
                    <a:pt x="4533844" y="746637"/>
                  </a:lnTo>
                  <a:lnTo>
                    <a:pt x="4532511" y="744749"/>
                  </a:lnTo>
                  <a:lnTo>
                    <a:pt x="4532511" y="739871"/>
                  </a:lnTo>
                  <a:lnTo>
                    <a:pt x="4531844" y="734206"/>
                  </a:lnTo>
                  <a:lnTo>
                    <a:pt x="4533844" y="722090"/>
                  </a:lnTo>
                  <a:lnTo>
                    <a:pt x="4533844" y="717055"/>
                  </a:lnTo>
                  <a:lnTo>
                    <a:pt x="4530511" y="716425"/>
                  </a:lnTo>
                  <a:lnTo>
                    <a:pt x="4528511" y="717055"/>
                  </a:lnTo>
                  <a:lnTo>
                    <a:pt x="4526511" y="716425"/>
                  </a:lnTo>
                  <a:lnTo>
                    <a:pt x="4525845" y="714537"/>
                  </a:lnTo>
                  <a:lnTo>
                    <a:pt x="4528511" y="712649"/>
                  </a:lnTo>
                  <a:lnTo>
                    <a:pt x="4527845" y="710761"/>
                  </a:lnTo>
                  <a:lnTo>
                    <a:pt x="4526511" y="707614"/>
                  </a:lnTo>
                  <a:lnTo>
                    <a:pt x="4524512" y="703837"/>
                  </a:lnTo>
                  <a:lnTo>
                    <a:pt x="4521845" y="698173"/>
                  </a:lnTo>
                  <a:lnTo>
                    <a:pt x="4516513" y="695183"/>
                  </a:lnTo>
                  <a:lnTo>
                    <a:pt x="4516513" y="694396"/>
                  </a:lnTo>
                  <a:lnTo>
                    <a:pt x="4517346" y="693295"/>
                  </a:lnTo>
                  <a:lnTo>
                    <a:pt x="4516513" y="692508"/>
                  </a:lnTo>
                  <a:lnTo>
                    <a:pt x="4515346" y="692508"/>
                  </a:lnTo>
                  <a:lnTo>
                    <a:pt x="4514513" y="692508"/>
                  </a:lnTo>
                  <a:lnTo>
                    <a:pt x="4516513" y="689518"/>
                  </a:lnTo>
                  <a:lnTo>
                    <a:pt x="4515346" y="689518"/>
                  </a:lnTo>
                  <a:lnTo>
                    <a:pt x="4513347" y="689518"/>
                  </a:lnTo>
                  <a:lnTo>
                    <a:pt x="4511347" y="690620"/>
                  </a:lnTo>
                  <a:lnTo>
                    <a:pt x="4510514" y="689518"/>
                  </a:lnTo>
                  <a:lnTo>
                    <a:pt x="4508514" y="688731"/>
                  </a:lnTo>
                  <a:lnTo>
                    <a:pt x="4507347" y="687630"/>
                  </a:lnTo>
                  <a:lnTo>
                    <a:pt x="4509347" y="686843"/>
                  </a:lnTo>
                  <a:lnTo>
                    <a:pt x="4513347" y="687630"/>
                  </a:lnTo>
                  <a:lnTo>
                    <a:pt x="4513347" y="686843"/>
                  </a:lnTo>
                  <a:lnTo>
                    <a:pt x="4509347" y="683854"/>
                  </a:lnTo>
                  <a:lnTo>
                    <a:pt x="4506514" y="681965"/>
                  </a:lnTo>
                  <a:lnTo>
                    <a:pt x="4504515" y="681179"/>
                  </a:lnTo>
                  <a:lnTo>
                    <a:pt x="4504515" y="679290"/>
                  </a:lnTo>
                  <a:lnTo>
                    <a:pt x="4504515" y="677402"/>
                  </a:lnTo>
                  <a:lnTo>
                    <a:pt x="4503348" y="676301"/>
                  </a:lnTo>
                  <a:lnTo>
                    <a:pt x="4502515" y="673626"/>
                  </a:lnTo>
                  <a:lnTo>
                    <a:pt x="4499349" y="669849"/>
                  </a:lnTo>
                  <a:lnTo>
                    <a:pt x="4492516" y="664184"/>
                  </a:lnTo>
                  <a:lnTo>
                    <a:pt x="4489350" y="662296"/>
                  </a:lnTo>
                  <a:lnTo>
                    <a:pt x="4488517" y="662296"/>
                  </a:lnTo>
                  <a:lnTo>
                    <a:pt x="4487350" y="664184"/>
                  </a:lnTo>
                  <a:lnTo>
                    <a:pt x="4490516" y="666073"/>
                  </a:lnTo>
                  <a:lnTo>
                    <a:pt x="4492516" y="668748"/>
                  </a:lnTo>
                  <a:lnTo>
                    <a:pt x="4492516" y="670636"/>
                  </a:lnTo>
                  <a:lnTo>
                    <a:pt x="4491350" y="670636"/>
                  </a:lnTo>
                  <a:lnTo>
                    <a:pt x="4488517" y="670636"/>
                  </a:lnTo>
                  <a:lnTo>
                    <a:pt x="4487350" y="669849"/>
                  </a:lnTo>
                  <a:lnTo>
                    <a:pt x="4485350" y="666073"/>
                  </a:lnTo>
                  <a:lnTo>
                    <a:pt x="4484184" y="658048"/>
                  </a:lnTo>
                  <a:lnTo>
                    <a:pt x="4483351" y="657418"/>
                  </a:lnTo>
                  <a:lnTo>
                    <a:pt x="4478185" y="655530"/>
                  </a:lnTo>
                  <a:lnTo>
                    <a:pt x="4473352" y="654271"/>
                  </a:lnTo>
                  <a:lnTo>
                    <a:pt x="4463353" y="651754"/>
                  </a:lnTo>
                  <a:lnTo>
                    <a:pt x="4457354" y="650495"/>
                  </a:lnTo>
                  <a:lnTo>
                    <a:pt x="4452188" y="650495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1416163" y="4257235"/>
              <a:ext cx="527050" cy="219075"/>
            </a:xfrm>
            <a:custGeom>
              <a:avLst/>
              <a:gdLst/>
              <a:ahLst/>
              <a:cxnLst/>
              <a:rect l="l" t="t" r="r" b="b"/>
              <a:pathLst>
                <a:path w="527050" h="219075">
                  <a:moveTo>
                    <a:pt x="128848" y="117982"/>
                  </a:moveTo>
                  <a:lnTo>
                    <a:pt x="73223" y="117982"/>
                  </a:lnTo>
                  <a:lnTo>
                    <a:pt x="103635" y="118738"/>
                  </a:lnTo>
                  <a:lnTo>
                    <a:pt x="116434" y="123647"/>
                  </a:lnTo>
                  <a:lnTo>
                    <a:pt x="139647" y="158831"/>
                  </a:lnTo>
                  <a:lnTo>
                    <a:pt x="145646" y="180766"/>
                  </a:lnTo>
                  <a:lnTo>
                    <a:pt x="149646" y="185298"/>
                  </a:lnTo>
                  <a:lnTo>
                    <a:pt x="154845" y="194755"/>
                  </a:lnTo>
                  <a:lnTo>
                    <a:pt x="164860" y="216690"/>
                  </a:lnTo>
                  <a:lnTo>
                    <a:pt x="166060" y="217823"/>
                  </a:lnTo>
                  <a:lnTo>
                    <a:pt x="168060" y="218578"/>
                  </a:lnTo>
                  <a:lnTo>
                    <a:pt x="178725" y="214801"/>
                  </a:lnTo>
                  <a:lnTo>
                    <a:pt x="168060" y="214801"/>
                  </a:lnTo>
                  <a:lnTo>
                    <a:pt x="166860" y="213668"/>
                  </a:lnTo>
                  <a:lnTo>
                    <a:pt x="160861" y="203456"/>
                  </a:lnTo>
                  <a:lnTo>
                    <a:pt x="158044" y="194755"/>
                  </a:lnTo>
                  <a:lnTo>
                    <a:pt x="153645" y="186431"/>
                  </a:lnTo>
                  <a:lnTo>
                    <a:pt x="153645" y="184542"/>
                  </a:lnTo>
                  <a:lnTo>
                    <a:pt x="158844" y="182654"/>
                  </a:lnTo>
                  <a:lnTo>
                    <a:pt x="162363" y="181521"/>
                  </a:lnTo>
                  <a:lnTo>
                    <a:pt x="153645" y="181521"/>
                  </a:lnTo>
                  <a:lnTo>
                    <a:pt x="152845" y="180766"/>
                  </a:lnTo>
                  <a:lnTo>
                    <a:pt x="145646" y="160719"/>
                  </a:lnTo>
                  <a:lnTo>
                    <a:pt x="128848" y="119871"/>
                  </a:lnTo>
                  <a:lnTo>
                    <a:pt x="128848" y="117982"/>
                  </a:lnTo>
                  <a:close/>
                </a:path>
                <a:path w="527050" h="219075">
                  <a:moveTo>
                    <a:pt x="284494" y="182654"/>
                  </a:moveTo>
                  <a:lnTo>
                    <a:pt x="270479" y="183410"/>
                  </a:lnTo>
                  <a:lnTo>
                    <a:pt x="248482" y="190978"/>
                  </a:lnTo>
                  <a:lnTo>
                    <a:pt x="236484" y="195888"/>
                  </a:lnTo>
                  <a:lnTo>
                    <a:pt x="204071" y="203456"/>
                  </a:lnTo>
                  <a:lnTo>
                    <a:pt x="168060" y="214801"/>
                  </a:lnTo>
                  <a:lnTo>
                    <a:pt x="178725" y="214801"/>
                  </a:lnTo>
                  <a:lnTo>
                    <a:pt x="184058" y="212913"/>
                  </a:lnTo>
                  <a:lnTo>
                    <a:pt x="204071" y="206100"/>
                  </a:lnTo>
                  <a:lnTo>
                    <a:pt x="244483" y="195888"/>
                  </a:lnTo>
                  <a:lnTo>
                    <a:pt x="260480" y="190223"/>
                  </a:lnTo>
                  <a:lnTo>
                    <a:pt x="271679" y="185298"/>
                  </a:lnTo>
                  <a:lnTo>
                    <a:pt x="295692" y="185298"/>
                  </a:lnTo>
                  <a:lnTo>
                    <a:pt x="284494" y="182654"/>
                  </a:lnTo>
                  <a:close/>
                </a:path>
                <a:path w="527050" h="219075">
                  <a:moveTo>
                    <a:pt x="295692" y="185298"/>
                  </a:moveTo>
                  <a:lnTo>
                    <a:pt x="279694" y="185298"/>
                  </a:lnTo>
                  <a:lnTo>
                    <a:pt x="295692" y="188319"/>
                  </a:lnTo>
                  <a:lnTo>
                    <a:pt x="306891" y="190978"/>
                  </a:lnTo>
                  <a:lnTo>
                    <a:pt x="308890" y="193999"/>
                  </a:lnTo>
                  <a:lnTo>
                    <a:pt x="309690" y="194755"/>
                  </a:lnTo>
                  <a:lnTo>
                    <a:pt x="310890" y="190978"/>
                  </a:lnTo>
                  <a:lnTo>
                    <a:pt x="310890" y="189074"/>
                  </a:lnTo>
                  <a:lnTo>
                    <a:pt x="305691" y="188319"/>
                  </a:lnTo>
                  <a:lnTo>
                    <a:pt x="295692" y="185298"/>
                  </a:lnTo>
                  <a:close/>
                </a:path>
                <a:path w="527050" h="219075">
                  <a:moveTo>
                    <a:pt x="321705" y="65789"/>
                  </a:moveTo>
                  <a:lnTo>
                    <a:pt x="318906" y="65789"/>
                  </a:lnTo>
                  <a:lnTo>
                    <a:pt x="319706" y="67677"/>
                  </a:lnTo>
                  <a:lnTo>
                    <a:pt x="320905" y="81665"/>
                  </a:lnTo>
                  <a:lnTo>
                    <a:pt x="323705" y="99069"/>
                  </a:lnTo>
                  <a:lnTo>
                    <a:pt x="330104" y="126291"/>
                  </a:lnTo>
                  <a:lnTo>
                    <a:pt x="308890" y="127424"/>
                  </a:lnTo>
                  <a:lnTo>
                    <a:pt x="298892" y="130083"/>
                  </a:lnTo>
                  <a:lnTo>
                    <a:pt x="246482" y="151262"/>
                  </a:lnTo>
                  <a:lnTo>
                    <a:pt x="178858" y="173953"/>
                  </a:lnTo>
                  <a:lnTo>
                    <a:pt x="158044" y="181521"/>
                  </a:lnTo>
                  <a:lnTo>
                    <a:pt x="162363" y="181521"/>
                  </a:lnTo>
                  <a:lnTo>
                    <a:pt x="195256" y="170931"/>
                  </a:lnTo>
                  <a:lnTo>
                    <a:pt x="246482" y="155039"/>
                  </a:lnTo>
                  <a:lnTo>
                    <a:pt x="252482" y="151262"/>
                  </a:lnTo>
                  <a:lnTo>
                    <a:pt x="261680" y="148226"/>
                  </a:lnTo>
                  <a:lnTo>
                    <a:pt x="281694" y="139917"/>
                  </a:lnTo>
                  <a:lnTo>
                    <a:pt x="305691" y="129328"/>
                  </a:lnTo>
                  <a:lnTo>
                    <a:pt x="310890" y="128195"/>
                  </a:lnTo>
                  <a:lnTo>
                    <a:pt x="320905" y="128195"/>
                  </a:lnTo>
                  <a:lnTo>
                    <a:pt x="336103" y="127424"/>
                  </a:lnTo>
                  <a:lnTo>
                    <a:pt x="342902" y="126291"/>
                  </a:lnTo>
                  <a:lnTo>
                    <a:pt x="332104" y="126291"/>
                  </a:lnTo>
                  <a:lnTo>
                    <a:pt x="332104" y="125535"/>
                  </a:lnTo>
                  <a:lnTo>
                    <a:pt x="330104" y="116078"/>
                  </a:lnTo>
                  <a:lnTo>
                    <a:pt x="323705" y="92255"/>
                  </a:lnTo>
                  <a:lnTo>
                    <a:pt x="321705" y="70320"/>
                  </a:lnTo>
                  <a:lnTo>
                    <a:pt x="321705" y="65789"/>
                  </a:lnTo>
                  <a:close/>
                </a:path>
                <a:path w="527050" h="219075">
                  <a:moveTo>
                    <a:pt x="284494" y="65789"/>
                  </a:moveTo>
                  <a:lnTo>
                    <a:pt x="218070" y="81665"/>
                  </a:lnTo>
                  <a:lnTo>
                    <a:pt x="155645" y="102845"/>
                  </a:lnTo>
                  <a:lnTo>
                    <a:pt x="126849" y="110414"/>
                  </a:lnTo>
                  <a:lnTo>
                    <a:pt x="116434" y="112302"/>
                  </a:lnTo>
                  <a:lnTo>
                    <a:pt x="97636" y="113057"/>
                  </a:lnTo>
                  <a:lnTo>
                    <a:pt x="52026" y="113057"/>
                  </a:lnTo>
                  <a:lnTo>
                    <a:pt x="0" y="114190"/>
                  </a:lnTo>
                  <a:lnTo>
                    <a:pt x="14014" y="130083"/>
                  </a:lnTo>
                  <a:lnTo>
                    <a:pt x="18814" y="127424"/>
                  </a:lnTo>
                  <a:lnTo>
                    <a:pt x="27212" y="124402"/>
                  </a:lnTo>
                  <a:lnTo>
                    <a:pt x="39211" y="119871"/>
                  </a:lnTo>
                  <a:lnTo>
                    <a:pt x="50026" y="118738"/>
                  </a:lnTo>
                  <a:lnTo>
                    <a:pt x="73223" y="117982"/>
                  </a:lnTo>
                  <a:lnTo>
                    <a:pt x="128848" y="117982"/>
                  </a:lnTo>
                  <a:lnTo>
                    <a:pt x="128848" y="114190"/>
                  </a:lnTo>
                  <a:lnTo>
                    <a:pt x="131648" y="112302"/>
                  </a:lnTo>
                  <a:lnTo>
                    <a:pt x="138847" y="110414"/>
                  </a:lnTo>
                  <a:lnTo>
                    <a:pt x="206071" y="89234"/>
                  </a:lnTo>
                  <a:lnTo>
                    <a:pt x="283694" y="66544"/>
                  </a:lnTo>
                  <a:lnTo>
                    <a:pt x="284494" y="65789"/>
                  </a:lnTo>
                  <a:close/>
                </a:path>
                <a:path w="527050" h="219075">
                  <a:moveTo>
                    <a:pt x="320905" y="128195"/>
                  </a:moveTo>
                  <a:lnTo>
                    <a:pt x="310890" y="128195"/>
                  </a:lnTo>
                  <a:lnTo>
                    <a:pt x="314906" y="129328"/>
                  </a:lnTo>
                  <a:lnTo>
                    <a:pt x="320905" y="128195"/>
                  </a:lnTo>
                  <a:close/>
                </a:path>
                <a:path w="527050" h="219075">
                  <a:moveTo>
                    <a:pt x="526960" y="0"/>
                  </a:moveTo>
                  <a:lnTo>
                    <a:pt x="518962" y="2989"/>
                  </a:lnTo>
                  <a:lnTo>
                    <a:pt x="514962" y="4877"/>
                  </a:lnTo>
                  <a:lnTo>
                    <a:pt x="504164" y="8654"/>
                  </a:lnTo>
                  <a:lnTo>
                    <a:pt x="493748" y="11329"/>
                  </a:lnTo>
                  <a:lnTo>
                    <a:pt x="480950" y="16207"/>
                  </a:lnTo>
                  <a:lnTo>
                    <a:pt x="473751" y="17308"/>
                  </a:lnTo>
                  <a:lnTo>
                    <a:pt x="435740" y="23791"/>
                  </a:lnTo>
                  <a:lnTo>
                    <a:pt x="402528" y="28716"/>
                  </a:lnTo>
                  <a:lnTo>
                    <a:pt x="381314" y="32493"/>
                  </a:lnTo>
                  <a:lnTo>
                    <a:pt x="340903" y="43838"/>
                  </a:lnTo>
                  <a:lnTo>
                    <a:pt x="332904" y="46497"/>
                  </a:lnTo>
                  <a:lnTo>
                    <a:pt x="290493" y="60108"/>
                  </a:lnTo>
                  <a:lnTo>
                    <a:pt x="247282" y="73341"/>
                  </a:lnTo>
                  <a:lnTo>
                    <a:pt x="235267" y="76001"/>
                  </a:lnTo>
                  <a:lnTo>
                    <a:pt x="218070" y="81665"/>
                  </a:lnTo>
                  <a:lnTo>
                    <a:pt x="284494" y="65789"/>
                  </a:lnTo>
                  <a:lnTo>
                    <a:pt x="297692" y="60863"/>
                  </a:lnTo>
                  <a:lnTo>
                    <a:pt x="305691" y="58975"/>
                  </a:lnTo>
                  <a:lnTo>
                    <a:pt x="309690" y="58975"/>
                  </a:lnTo>
                  <a:lnTo>
                    <a:pt x="309690" y="58220"/>
                  </a:lnTo>
                  <a:lnTo>
                    <a:pt x="321705" y="54428"/>
                  </a:lnTo>
                  <a:lnTo>
                    <a:pt x="362916" y="38928"/>
                  </a:lnTo>
                  <a:lnTo>
                    <a:pt x="400077" y="32493"/>
                  </a:lnTo>
                  <a:lnTo>
                    <a:pt x="376115" y="32493"/>
                  </a:lnTo>
                  <a:lnTo>
                    <a:pt x="368116" y="31360"/>
                  </a:lnTo>
                  <a:lnTo>
                    <a:pt x="406545" y="31360"/>
                  </a:lnTo>
                  <a:lnTo>
                    <a:pt x="417326" y="29472"/>
                  </a:lnTo>
                  <a:lnTo>
                    <a:pt x="423325" y="29472"/>
                  </a:lnTo>
                  <a:lnTo>
                    <a:pt x="423325" y="28716"/>
                  </a:lnTo>
                  <a:lnTo>
                    <a:pt x="434540" y="26828"/>
                  </a:lnTo>
                  <a:lnTo>
                    <a:pt x="475751" y="19197"/>
                  </a:lnTo>
                  <a:lnTo>
                    <a:pt x="484950" y="17308"/>
                  </a:lnTo>
                  <a:lnTo>
                    <a:pt x="512163" y="6766"/>
                  </a:lnTo>
                  <a:lnTo>
                    <a:pt x="518162" y="4877"/>
                  </a:lnTo>
                  <a:lnTo>
                    <a:pt x="526960" y="0"/>
                  </a:lnTo>
                  <a:close/>
                </a:path>
                <a:path w="527050" h="219075">
                  <a:moveTo>
                    <a:pt x="309690" y="58975"/>
                  </a:moveTo>
                  <a:lnTo>
                    <a:pt x="305691" y="58975"/>
                  </a:lnTo>
                  <a:lnTo>
                    <a:pt x="306891" y="60863"/>
                  </a:lnTo>
                  <a:lnTo>
                    <a:pt x="307691" y="65789"/>
                  </a:lnTo>
                  <a:lnTo>
                    <a:pt x="309690" y="66544"/>
                  </a:lnTo>
                  <a:lnTo>
                    <a:pt x="312907" y="66544"/>
                  </a:lnTo>
                  <a:lnTo>
                    <a:pt x="318906" y="65789"/>
                  </a:lnTo>
                  <a:lnTo>
                    <a:pt x="310890" y="65789"/>
                  </a:lnTo>
                  <a:lnTo>
                    <a:pt x="310890" y="61996"/>
                  </a:lnTo>
                  <a:lnTo>
                    <a:pt x="309690" y="60108"/>
                  </a:lnTo>
                  <a:lnTo>
                    <a:pt x="309690" y="58975"/>
                  </a:lnTo>
                  <a:close/>
                </a:path>
                <a:path w="527050" h="219075">
                  <a:moveTo>
                    <a:pt x="314906" y="63885"/>
                  </a:moveTo>
                  <a:lnTo>
                    <a:pt x="311707" y="65789"/>
                  </a:lnTo>
                  <a:lnTo>
                    <a:pt x="320905" y="65789"/>
                  </a:lnTo>
                  <a:lnTo>
                    <a:pt x="317706" y="64640"/>
                  </a:lnTo>
                  <a:lnTo>
                    <a:pt x="314906" y="63885"/>
                  </a:lnTo>
                  <a:close/>
                </a:path>
                <a:path w="527050" h="219075">
                  <a:moveTo>
                    <a:pt x="423325" y="29472"/>
                  </a:moveTo>
                  <a:lnTo>
                    <a:pt x="417326" y="29472"/>
                  </a:lnTo>
                  <a:lnTo>
                    <a:pt x="420525" y="30605"/>
                  </a:lnTo>
                  <a:lnTo>
                    <a:pt x="420525" y="33248"/>
                  </a:lnTo>
                  <a:lnTo>
                    <a:pt x="419325" y="34397"/>
                  </a:lnTo>
                  <a:lnTo>
                    <a:pt x="420525" y="38929"/>
                  </a:lnTo>
                  <a:lnTo>
                    <a:pt x="421325" y="34397"/>
                  </a:lnTo>
                  <a:lnTo>
                    <a:pt x="423325" y="2947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1419962" y="4260854"/>
              <a:ext cx="527050" cy="219075"/>
            </a:xfrm>
            <a:custGeom>
              <a:avLst/>
              <a:gdLst/>
              <a:ahLst/>
              <a:cxnLst/>
              <a:rect l="l" t="t" r="r" b="b"/>
              <a:pathLst>
                <a:path w="527050" h="219075">
                  <a:moveTo>
                    <a:pt x="14014" y="130051"/>
                  </a:moveTo>
                  <a:lnTo>
                    <a:pt x="18814" y="127408"/>
                  </a:lnTo>
                  <a:lnTo>
                    <a:pt x="27212" y="124387"/>
                  </a:lnTo>
                  <a:lnTo>
                    <a:pt x="39211" y="119839"/>
                  </a:lnTo>
                  <a:lnTo>
                    <a:pt x="50026" y="118706"/>
                  </a:lnTo>
                  <a:lnTo>
                    <a:pt x="73223" y="117951"/>
                  </a:lnTo>
                  <a:lnTo>
                    <a:pt x="103635" y="118706"/>
                  </a:lnTo>
                  <a:lnTo>
                    <a:pt x="135648" y="146322"/>
                  </a:lnTo>
                  <a:lnTo>
                    <a:pt x="145646" y="180735"/>
                  </a:lnTo>
                  <a:lnTo>
                    <a:pt x="149646" y="185266"/>
                  </a:lnTo>
                  <a:lnTo>
                    <a:pt x="154845" y="194723"/>
                  </a:lnTo>
                  <a:lnTo>
                    <a:pt x="164860" y="216658"/>
                  </a:lnTo>
                  <a:lnTo>
                    <a:pt x="166060" y="217807"/>
                  </a:lnTo>
                  <a:lnTo>
                    <a:pt x="168060" y="218562"/>
                  </a:lnTo>
                  <a:lnTo>
                    <a:pt x="184058" y="212882"/>
                  </a:lnTo>
                  <a:lnTo>
                    <a:pt x="204071" y="206068"/>
                  </a:lnTo>
                  <a:lnTo>
                    <a:pt x="244483" y="195856"/>
                  </a:lnTo>
                  <a:lnTo>
                    <a:pt x="260480" y="190191"/>
                  </a:lnTo>
                  <a:lnTo>
                    <a:pt x="271696" y="185266"/>
                  </a:lnTo>
                  <a:lnTo>
                    <a:pt x="279694" y="185266"/>
                  </a:lnTo>
                  <a:lnTo>
                    <a:pt x="295692" y="188303"/>
                  </a:lnTo>
                  <a:lnTo>
                    <a:pt x="306891" y="190947"/>
                  </a:lnTo>
                  <a:lnTo>
                    <a:pt x="308907" y="193968"/>
                  </a:lnTo>
                  <a:lnTo>
                    <a:pt x="309707" y="194723"/>
                  </a:lnTo>
                  <a:lnTo>
                    <a:pt x="310907" y="190947"/>
                  </a:lnTo>
                  <a:lnTo>
                    <a:pt x="310907" y="189059"/>
                  </a:lnTo>
                  <a:lnTo>
                    <a:pt x="305691" y="188303"/>
                  </a:lnTo>
                  <a:lnTo>
                    <a:pt x="295692" y="185266"/>
                  </a:lnTo>
                  <a:lnTo>
                    <a:pt x="284494" y="182623"/>
                  </a:lnTo>
                  <a:lnTo>
                    <a:pt x="270496" y="183378"/>
                  </a:lnTo>
                  <a:lnTo>
                    <a:pt x="248482" y="190947"/>
                  </a:lnTo>
                  <a:lnTo>
                    <a:pt x="236484" y="195856"/>
                  </a:lnTo>
                  <a:lnTo>
                    <a:pt x="204071" y="203425"/>
                  </a:lnTo>
                  <a:lnTo>
                    <a:pt x="168060" y="214770"/>
                  </a:lnTo>
                  <a:lnTo>
                    <a:pt x="166860" y="213637"/>
                  </a:lnTo>
                  <a:lnTo>
                    <a:pt x="160861" y="203425"/>
                  </a:lnTo>
                  <a:lnTo>
                    <a:pt x="158061" y="194723"/>
                  </a:lnTo>
                  <a:lnTo>
                    <a:pt x="153645" y="186415"/>
                  </a:lnTo>
                  <a:lnTo>
                    <a:pt x="153645" y="184511"/>
                  </a:lnTo>
                  <a:lnTo>
                    <a:pt x="158861" y="182623"/>
                  </a:lnTo>
                  <a:lnTo>
                    <a:pt x="195273" y="170900"/>
                  </a:lnTo>
                  <a:lnTo>
                    <a:pt x="246482" y="155023"/>
                  </a:lnTo>
                  <a:lnTo>
                    <a:pt x="252482" y="151231"/>
                  </a:lnTo>
                  <a:lnTo>
                    <a:pt x="261680" y="148210"/>
                  </a:lnTo>
                  <a:lnTo>
                    <a:pt x="281694" y="139886"/>
                  </a:lnTo>
                  <a:lnTo>
                    <a:pt x="305691" y="129296"/>
                  </a:lnTo>
                  <a:lnTo>
                    <a:pt x="310907" y="128163"/>
                  </a:lnTo>
                  <a:lnTo>
                    <a:pt x="314906" y="129296"/>
                  </a:lnTo>
                  <a:lnTo>
                    <a:pt x="320905" y="128163"/>
                  </a:lnTo>
                  <a:lnTo>
                    <a:pt x="336103" y="127408"/>
                  </a:lnTo>
                  <a:lnTo>
                    <a:pt x="342902" y="126275"/>
                  </a:lnTo>
                  <a:lnTo>
                    <a:pt x="342103" y="126275"/>
                  </a:lnTo>
                  <a:lnTo>
                    <a:pt x="340103" y="126275"/>
                  </a:lnTo>
                  <a:lnTo>
                    <a:pt x="332904" y="126275"/>
                  </a:lnTo>
                  <a:lnTo>
                    <a:pt x="332104" y="126275"/>
                  </a:lnTo>
                  <a:lnTo>
                    <a:pt x="332104" y="125520"/>
                  </a:lnTo>
                  <a:lnTo>
                    <a:pt x="330104" y="116063"/>
                  </a:lnTo>
                  <a:lnTo>
                    <a:pt x="323705" y="92224"/>
                  </a:lnTo>
                  <a:lnTo>
                    <a:pt x="321705" y="70289"/>
                  </a:lnTo>
                  <a:lnTo>
                    <a:pt x="321705" y="65757"/>
                  </a:lnTo>
                  <a:lnTo>
                    <a:pt x="320905" y="65757"/>
                  </a:lnTo>
                  <a:lnTo>
                    <a:pt x="317706" y="64624"/>
                  </a:lnTo>
                  <a:lnTo>
                    <a:pt x="314906" y="63869"/>
                  </a:lnTo>
                  <a:lnTo>
                    <a:pt x="311707" y="65757"/>
                  </a:lnTo>
                  <a:lnTo>
                    <a:pt x="310907" y="65757"/>
                  </a:lnTo>
                  <a:lnTo>
                    <a:pt x="310907" y="61981"/>
                  </a:lnTo>
                  <a:lnTo>
                    <a:pt x="309707" y="60077"/>
                  </a:lnTo>
                  <a:lnTo>
                    <a:pt x="309707" y="58188"/>
                  </a:lnTo>
                  <a:lnTo>
                    <a:pt x="321705" y="54412"/>
                  </a:lnTo>
                  <a:lnTo>
                    <a:pt x="362916" y="38897"/>
                  </a:lnTo>
                  <a:lnTo>
                    <a:pt x="374115" y="37009"/>
                  </a:lnTo>
                  <a:lnTo>
                    <a:pt x="417326" y="29440"/>
                  </a:lnTo>
                  <a:lnTo>
                    <a:pt x="420525" y="30589"/>
                  </a:lnTo>
                  <a:lnTo>
                    <a:pt x="420525" y="33232"/>
                  </a:lnTo>
                  <a:lnTo>
                    <a:pt x="419325" y="34365"/>
                  </a:lnTo>
                  <a:lnTo>
                    <a:pt x="420525" y="38897"/>
                  </a:lnTo>
                  <a:lnTo>
                    <a:pt x="421342" y="34365"/>
                  </a:lnTo>
                  <a:lnTo>
                    <a:pt x="423341" y="29440"/>
                  </a:lnTo>
                  <a:lnTo>
                    <a:pt x="423341" y="28685"/>
                  </a:lnTo>
                  <a:lnTo>
                    <a:pt x="434540" y="26797"/>
                  </a:lnTo>
                  <a:lnTo>
                    <a:pt x="475751" y="19228"/>
                  </a:lnTo>
                  <a:lnTo>
                    <a:pt x="484950" y="17308"/>
                  </a:lnTo>
                  <a:lnTo>
                    <a:pt x="512163" y="6766"/>
                  </a:lnTo>
                  <a:lnTo>
                    <a:pt x="518162" y="4877"/>
                  </a:lnTo>
                  <a:lnTo>
                    <a:pt x="526960" y="0"/>
                  </a:lnTo>
                  <a:lnTo>
                    <a:pt x="518962" y="2989"/>
                  </a:lnTo>
                  <a:lnTo>
                    <a:pt x="514962" y="4877"/>
                  </a:lnTo>
                  <a:lnTo>
                    <a:pt x="504164" y="8654"/>
                  </a:lnTo>
                  <a:lnTo>
                    <a:pt x="493748" y="11329"/>
                  </a:lnTo>
                  <a:lnTo>
                    <a:pt x="480950" y="16207"/>
                  </a:lnTo>
                  <a:lnTo>
                    <a:pt x="473751" y="17308"/>
                  </a:lnTo>
                  <a:lnTo>
                    <a:pt x="435740" y="23775"/>
                  </a:lnTo>
                  <a:lnTo>
                    <a:pt x="402528" y="28685"/>
                  </a:lnTo>
                  <a:lnTo>
                    <a:pt x="381314" y="32477"/>
                  </a:lnTo>
                  <a:lnTo>
                    <a:pt x="376115" y="32477"/>
                  </a:lnTo>
                  <a:lnTo>
                    <a:pt x="368116" y="31344"/>
                  </a:lnTo>
                  <a:lnTo>
                    <a:pt x="365316" y="32477"/>
                  </a:lnTo>
                  <a:lnTo>
                    <a:pt x="362116" y="33232"/>
                  </a:lnTo>
                  <a:lnTo>
                    <a:pt x="358917" y="34365"/>
                  </a:lnTo>
                  <a:lnTo>
                    <a:pt x="356917" y="35121"/>
                  </a:lnTo>
                  <a:lnTo>
                    <a:pt x="340903" y="43822"/>
                  </a:lnTo>
                  <a:lnTo>
                    <a:pt x="332904" y="46466"/>
                  </a:lnTo>
                  <a:lnTo>
                    <a:pt x="290493" y="60077"/>
                  </a:lnTo>
                  <a:lnTo>
                    <a:pt x="247282" y="73326"/>
                  </a:lnTo>
                  <a:lnTo>
                    <a:pt x="235284" y="75969"/>
                  </a:lnTo>
                  <a:lnTo>
                    <a:pt x="155645" y="102814"/>
                  </a:lnTo>
                  <a:lnTo>
                    <a:pt x="126849" y="110382"/>
                  </a:lnTo>
                  <a:lnTo>
                    <a:pt x="116434" y="112270"/>
                  </a:lnTo>
                  <a:lnTo>
                    <a:pt x="97636" y="113026"/>
                  </a:lnTo>
                  <a:lnTo>
                    <a:pt x="52026" y="113026"/>
                  </a:lnTo>
                  <a:lnTo>
                    <a:pt x="0" y="114174"/>
                  </a:lnTo>
                  <a:lnTo>
                    <a:pt x="14014" y="130051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8" name="object 3658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1547691" y="4318678"/>
              <a:ext cx="203496" cy="124787"/>
            </a:xfrm>
            <a:prstGeom prst="rect">
              <a:avLst/>
            </a:prstGeom>
          </p:spPr>
        </p:pic>
        <p:sp>
          <p:nvSpPr>
            <p:cNvPr id="3659" name="object 3659"/>
            <p:cNvSpPr/>
            <p:nvPr/>
          </p:nvSpPr>
          <p:spPr>
            <a:xfrm>
              <a:off x="2131580" y="2319603"/>
              <a:ext cx="2793365" cy="889635"/>
            </a:xfrm>
            <a:custGeom>
              <a:avLst/>
              <a:gdLst/>
              <a:ahLst/>
              <a:cxnLst/>
              <a:rect l="l" t="t" r="r" b="b"/>
              <a:pathLst>
                <a:path w="2793365" h="889635">
                  <a:moveTo>
                    <a:pt x="2095868" y="332486"/>
                  </a:moveTo>
                  <a:lnTo>
                    <a:pt x="2061375" y="328714"/>
                  </a:lnTo>
                  <a:lnTo>
                    <a:pt x="2040216" y="325564"/>
                  </a:lnTo>
                  <a:lnTo>
                    <a:pt x="2009051" y="325564"/>
                  </a:lnTo>
                  <a:lnTo>
                    <a:pt x="1959063" y="329488"/>
                  </a:lnTo>
                  <a:lnTo>
                    <a:pt x="1947722" y="329488"/>
                  </a:lnTo>
                  <a:lnTo>
                    <a:pt x="1927733" y="331381"/>
                  </a:lnTo>
                  <a:lnTo>
                    <a:pt x="1900567" y="334378"/>
                  </a:lnTo>
                  <a:lnTo>
                    <a:pt x="1895398" y="334378"/>
                  </a:lnTo>
                  <a:lnTo>
                    <a:pt x="1891398" y="335165"/>
                  </a:lnTo>
                  <a:lnTo>
                    <a:pt x="1840077" y="338150"/>
                  </a:lnTo>
                  <a:lnTo>
                    <a:pt x="1798916" y="340042"/>
                  </a:lnTo>
                  <a:lnTo>
                    <a:pt x="1777746" y="338937"/>
                  </a:lnTo>
                  <a:lnTo>
                    <a:pt x="1756587" y="337045"/>
                  </a:lnTo>
                  <a:lnTo>
                    <a:pt x="1736585" y="337045"/>
                  </a:lnTo>
                  <a:lnTo>
                    <a:pt x="1702092" y="346494"/>
                  </a:lnTo>
                  <a:lnTo>
                    <a:pt x="1630934" y="370243"/>
                  </a:lnTo>
                  <a:lnTo>
                    <a:pt x="1602447" y="375132"/>
                  </a:lnTo>
                  <a:lnTo>
                    <a:pt x="1564449" y="379691"/>
                  </a:lnTo>
                  <a:lnTo>
                    <a:pt x="1530121" y="385356"/>
                  </a:lnTo>
                  <a:lnTo>
                    <a:pt x="1484122" y="391020"/>
                  </a:lnTo>
                  <a:lnTo>
                    <a:pt x="1467624" y="394169"/>
                  </a:lnTo>
                  <a:lnTo>
                    <a:pt x="1445628" y="397941"/>
                  </a:lnTo>
                  <a:lnTo>
                    <a:pt x="1404467" y="409270"/>
                  </a:lnTo>
                  <a:lnTo>
                    <a:pt x="1397304" y="410756"/>
                  </a:lnTo>
                  <a:lnTo>
                    <a:pt x="1397304" y="410375"/>
                  </a:lnTo>
                  <a:lnTo>
                    <a:pt x="1384477" y="413054"/>
                  </a:lnTo>
                  <a:lnTo>
                    <a:pt x="1384477" y="411162"/>
                  </a:lnTo>
                  <a:lnTo>
                    <a:pt x="1380477" y="414934"/>
                  </a:lnTo>
                  <a:lnTo>
                    <a:pt x="1259649" y="447357"/>
                  </a:lnTo>
                  <a:lnTo>
                    <a:pt x="1244320" y="451129"/>
                  </a:lnTo>
                  <a:lnTo>
                    <a:pt x="1244320" y="448132"/>
                  </a:lnTo>
                  <a:lnTo>
                    <a:pt x="1243660" y="441693"/>
                  </a:lnTo>
                  <a:lnTo>
                    <a:pt x="1243660" y="434924"/>
                  </a:lnTo>
                  <a:lnTo>
                    <a:pt x="1259649" y="404710"/>
                  </a:lnTo>
                  <a:lnTo>
                    <a:pt x="1282814" y="360019"/>
                  </a:lnTo>
                  <a:lnTo>
                    <a:pt x="1283652" y="351370"/>
                  </a:lnTo>
                  <a:lnTo>
                    <a:pt x="1281658" y="324929"/>
                  </a:lnTo>
                  <a:lnTo>
                    <a:pt x="1279652" y="303695"/>
                  </a:lnTo>
                  <a:lnTo>
                    <a:pt x="1279652" y="295351"/>
                  </a:lnTo>
                  <a:lnTo>
                    <a:pt x="1278813" y="288582"/>
                  </a:lnTo>
                  <a:lnTo>
                    <a:pt x="1277658" y="271589"/>
                  </a:lnTo>
                  <a:lnTo>
                    <a:pt x="1275651" y="256489"/>
                  </a:lnTo>
                  <a:lnTo>
                    <a:pt x="1275651" y="249555"/>
                  </a:lnTo>
                  <a:lnTo>
                    <a:pt x="1274826" y="231775"/>
                  </a:lnTo>
                  <a:lnTo>
                    <a:pt x="1270825" y="191808"/>
                  </a:lnTo>
                  <a:lnTo>
                    <a:pt x="1265656" y="166001"/>
                  </a:lnTo>
                  <a:lnTo>
                    <a:pt x="1266317" y="174663"/>
                  </a:lnTo>
                  <a:lnTo>
                    <a:pt x="1270825" y="210693"/>
                  </a:lnTo>
                  <a:lnTo>
                    <a:pt x="1272819" y="233667"/>
                  </a:lnTo>
                  <a:lnTo>
                    <a:pt x="1272984" y="233667"/>
                  </a:lnTo>
                  <a:lnTo>
                    <a:pt x="1274826" y="253339"/>
                  </a:lnTo>
                  <a:lnTo>
                    <a:pt x="1275651" y="271589"/>
                  </a:lnTo>
                  <a:lnTo>
                    <a:pt x="1277658" y="301802"/>
                  </a:lnTo>
                  <a:lnTo>
                    <a:pt x="1281658" y="350266"/>
                  </a:lnTo>
                  <a:lnTo>
                    <a:pt x="1280820" y="358914"/>
                  </a:lnTo>
                  <a:lnTo>
                    <a:pt x="1276819" y="368363"/>
                  </a:lnTo>
                  <a:lnTo>
                    <a:pt x="1257655" y="404710"/>
                  </a:lnTo>
                  <a:lnTo>
                    <a:pt x="1251661" y="416826"/>
                  </a:lnTo>
                  <a:lnTo>
                    <a:pt x="1242326" y="433819"/>
                  </a:lnTo>
                  <a:lnTo>
                    <a:pt x="1241488" y="439801"/>
                  </a:lnTo>
                  <a:lnTo>
                    <a:pt x="1241488" y="451916"/>
                  </a:lnTo>
                  <a:lnTo>
                    <a:pt x="1218323" y="457581"/>
                  </a:lnTo>
                  <a:lnTo>
                    <a:pt x="1205166" y="461352"/>
                  </a:lnTo>
                  <a:lnTo>
                    <a:pt x="1189164" y="461352"/>
                  </a:lnTo>
                  <a:lnTo>
                    <a:pt x="1179169" y="458838"/>
                  </a:lnTo>
                  <a:lnTo>
                    <a:pt x="1161999" y="450024"/>
                  </a:lnTo>
                  <a:lnTo>
                    <a:pt x="1157998" y="446252"/>
                  </a:lnTo>
                  <a:lnTo>
                    <a:pt x="1152004" y="436803"/>
                  </a:lnTo>
                  <a:lnTo>
                    <a:pt x="1146009" y="430047"/>
                  </a:lnTo>
                  <a:lnTo>
                    <a:pt x="1115504" y="397941"/>
                  </a:lnTo>
                  <a:lnTo>
                    <a:pt x="1100670" y="347586"/>
                  </a:lnTo>
                  <a:lnTo>
                    <a:pt x="1099515" y="340042"/>
                  </a:lnTo>
                  <a:lnTo>
                    <a:pt x="1090345" y="318008"/>
                  </a:lnTo>
                  <a:lnTo>
                    <a:pt x="1084351" y="305574"/>
                  </a:lnTo>
                  <a:lnTo>
                    <a:pt x="1080350" y="287794"/>
                  </a:lnTo>
                  <a:lnTo>
                    <a:pt x="1075512" y="256489"/>
                  </a:lnTo>
                  <a:lnTo>
                    <a:pt x="1070343" y="231775"/>
                  </a:lnTo>
                  <a:lnTo>
                    <a:pt x="1069848" y="231775"/>
                  </a:lnTo>
                  <a:lnTo>
                    <a:pt x="1064348" y="210693"/>
                  </a:lnTo>
                  <a:lnTo>
                    <a:pt x="1050353" y="167894"/>
                  </a:lnTo>
                  <a:lnTo>
                    <a:pt x="1042352" y="159550"/>
                  </a:lnTo>
                  <a:lnTo>
                    <a:pt x="1031189" y="149009"/>
                  </a:lnTo>
                  <a:lnTo>
                    <a:pt x="1019860" y="144132"/>
                  </a:lnTo>
                  <a:lnTo>
                    <a:pt x="1009027" y="141452"/>
                  </a:lnTo>
                  <a:lnTo>
                    <a:pt x="991857" y="136575"/>
                  </a:lnTo>
                  <a:lnTo>
                    <a:pt x="961859" y="104317"/>
                  </a:lnTo>
                  <a:lnTo>
                    <a:pt x="958697" y="93776"/>
                  </a:lnTo>
                  <a:lnTo>
                    <a:pt x="958697" y="86233"/>
                  </a:lnTo>
                  <a:lnTo>
                    <a:pt x="960691" y="76784"/>
                  </a:lnTo>
                  <a:lnTo>
                    <a:pt x="961859" y="73012"/>
                  </a:lnTo>
                  <a:lnTo>
                    <a:pt x="964692" y="70332"/>
                  </a:lnTo>
                  <a:lnTo>
                    <a:pt x="967867" y="69227"/>
                  </a:lnTo>
                  <a:lnTo>
                    <a:pt x="968692" y="70332"/>
                  </a:lnTo>
                  <a:lnTo>
                    <a:pt x="970699" y="72224"/>
                  </a:lnTo>
                  <a:lnTo>
                    <a:pt x="970699" y="85445"/>
                  </a:lnTo>
                  <a:lnTo>
                    <a:pt x="973861" y="84340"/>
                  </a:lnTo>
                  <a:lnTo>
                    <a:pt x="973861" y="83553"/>
                  </a:lnTo>
                  <a:lnTo>
                    <a:pt x="974699" y="82448"/>
                  </a:lnTo>
                  <a:lnTo>
                    <a:pt x="975855" y="82448"/>
                  </a:lnTo>
                  <a:lnTo>
                    <a:pt x="977861" y="83553"/>
                  </a:lnTo>
                  <a:lnTo>
                    <a:pt x="978344" y="82448"/>
                  </a:lnTo>
                  <a:lnTo>
                    <a:pt x="978700" y="81661"/>
                  </a:lnTo>
                  <a:lnTo>
                    <a:pt x="979855" y="80568"/>
                  </a:lnTo>
                  <a:lnTo>
                    <a:pt x="978700" y="77889"/>
                  </a:lnTo>
                  <a:lnTo>
                    <a:pt x="976693" y="73012"/>
                  </a:lnTo>
                  <a:lnTo>
                    <a:pt x="974699" y="71120"/>
                  </a:lnTo>
                  <a:lnTo>
                    <a:pt x="974699" y="70332"/>
                  </a:lnTo>
                  <a:lnTo>
                    <a:pt x="975855" y="69227"/>
                  </a:lnTo>
                  <a:lnTo>
                    <a:pt x="975855" y="65455"/>
                  </a:lnTo>
                  <a:lnTo>
                    <a:pt x="971867" y="62471"/>
                  </a:lnTo>
                  <a:lnTo>
                    <a:pt x="969860" y="60579"/>
                  </a:lnTo>
                  <a:lnTo>
                    <a:pt x="969860" y="50355"/>
                  </a:lnTo>
                  <a:lnTo>
                    <a:pt x="968692" y="48463"/>
                  </a:lnTo>
                  <a:lnTo>
                    <a:pt x="966698" y="44691"/>
                  </a:lnTo>
                  <a:lnTo>
                    <a:pt x="963866" y="42799"/>
                  </a:lnTo>
                  <a:lnTo>
                    <a:pt x="960742" y="40906"/>
                  </a:lnTo>
                  <a:lnTo>
                    <a:pt x="957618" y="39027"/>
                  </a:lnTo>
                  <a:lnTo>
                    <a:pt x="955535" y="37757"/>
                  </a:lnTo>
                  <a:lnTo>
                    <a:pt x="945527" y="35090"/>
                  </a:lnTo>
                  <a:lnTo>
                    <a:pt x="939533" y="35090"/>
                  </a:lnTo>
                  <a:lnTo>
                    <a:pt x="935532" y="35877"/>
                  </a:lnTo>
                  <a:lnTo>
                    <a:pt x="929538" y="37757"/>
                  </a:lnTo>
                  <a:lnTo>
                    <a:pt x="923531" y="39027"/>
                  </a:lnTo>
                  <a:lnTo>
                    <a:pt x="919530" y="39027"/>
                  </a:lnTo>
                  <a:lnTo>
                    <a:pt x="916203" y="35877"/>
                  </a:lnTo>
                  <a:lnTo>
                    <a:pt x="911542" y="29425"/>
                  </a:lnTo>
                  <a:lnTo>
                    <a:pt x="904201" y="20764"/>
                  </a:lnTo>
                  <a:lnTo>
                    <a:pt x="899541" y="14008"/>
                  </a:lnTo>
                  <a:lnTo>
                    <a:pt x="894207" y="11328"/>
                  </a:lnTo>
                  <a:lnTo>
                    <a:pt x="886853" y="8343"/>
                  </a:lnTo>
                  <a:lnTo>
                    <a:pt x="882205" y="6451"/>
                  </a:lnTo>
                  <a:lnTo>
                    <a:pt x="867041" y="2679"/>
                  </a:lnTo>
                  <a:lnTo>
                    <a:pt x="854214" y="1892"/>
                  </a:lnTo>
                  <a:lnTo>
                    <a:pt x="851039" y="0"/>
                  </a:lnTo>
                  <a:lnTo>
                    <a:pt x="847877" y="0"/>
                  </a:lnTo>
                  <a:lnTo>
                    <a:pt x="845883" y="4559"/>
                  </a:lnTo>
                  <a:lnTo>
                    <a:pt x="841883" y="5664"/>
                  </a:lnTo>
                  <a:lnTo>
                    <a:pt x="835050" y="6451"/>
                  </a:lnTo>
                  <a:lnTo>
                    <a:pt x="821055" y="9436"/>
                  </a:lnTo>
                  <a:lnTo>
                    <a:pt x="805878" y="14008"/>
                  </a:lnTo>
                  <a:lnTo>
                    <a:pt x="789889" y="20764"/>
                  </a:lnTo>
                  <a:lnTo>
                    <a:pt x="780554" y="24549"/>
                  </a:lnTo>
                  <a:lnTo>
                    <a:pt x="767384" y="29425"/>
                  </a:lnTo>
                  <a:lnTo>
                    <a:pt x="762558" y="30213"/>
                  </a:lnTo>
                  <a:lnTo>
                    <a:pt x="748220" y="30213"/>
                  </a:lnTo>
                  <a:lnTo>
                    <a:pt x="744220" y="28321"/>
                  </a:lnTo>
                  <a:lnTo>
                    <a:pt x="727392" y="35090"/>
                  </a:lnTo>
                  <a:lnTo>
                    <a:pt x="713066" y="37757"/>
                  </a:lnTo>
                  <a:lnTo>
                    <a:pt x="697064" y="40906"/>
                  </a:lnTo>
                  <a:lnTo>
                    <a:pt x="684237" y="42799"/>
                  </a:lnTo>
                  <a:lnTo>
                    <a:pt x="667740" y="46570"/>
                  </a:lnTo>
                  <a:lnTo>
                    <a:pt x="655739" y="50355"/>
                  </a:lnTo>
                  <a:lnTo>
                    <a:pt x="641743" y="54127"/>
                  </a:lnTo>
                  <a:lnTo>
                    <a:pt x="625741" y="61683"/>
                  </a:lnTo>
                  <a:lnTo>
                    <a:pt x="602576" y="74904"/>
                  </a:lnTo>
                  <a:lnTo>
                    <a:pt x="576249" y="87325"/>
                  </a:lnTo>
                  <a:lnTo>
                    <a:pt x="565416" y="92989"/>
                  </a:lnTo>
                  <a:lnTo>
                    <a:pt x="561416" y="97561"/>
                  </a:lnTo>
                  <a:lnTo>
                    <a:pt x="545414" y="103225"/>
                  </a:lnTo>
                  <a:lnTo>
                    <a:pt x="528091" y="115023"/>
                  </a:lnTo>
                  <a:lnTo>
                    <a:pt x="524929" y="115658"/>
                  </a:lnTo>
                  <a:lnTo>
                    <a:pt x="514096" y="122580"/>
                  </a:lnTo>
                  <a:lnTo>
                    <a:pt x="495757" y="132016"/>
                  </a:lnTo>
                  <a:lnTo>
                    <a:pt x="455764" y="141452"/>
                  </a:lnTo>
                  <a:lnTo>
                    <a:pt x="444601" y="142240"/>
                  </a:lnTo>
                  <a:lnTo>
                    <a:pt x="424599" y="144132"/>
                  </a:lnTo>
                  <a:lnTo>
                    <a:pt x="383273" y="144132"/>
                  </a:lnTo>
                  <a:lnTo>
                    <a:pt x="368947" y="143344"/>
                  </a:lnTo>
                  <a:lnTo>
                    <a:pt x="360946" y="142240"/>
                  </a:lnTo>
                  <a:lnTo>
                    <a:pt x="356108" y="140360"/>
                  </a:lnTo>
                  <a:lnTo>
                    <a:pt x="354114" y="138468"/>
                  </a:lnTo>
                  <a:lnTo>
                    <a:pt x="352945" y="140360"/>
                  </a:lnTo>
                  <a:lnTo>
                    <a:pt x="346113" y="138468"/>
                  </a:lnTo>
                  <a:lnTo>
                    <a:pt x="326948" y="133908"/>
                  </a:lnTo>
                  <a:lnTo>
                    <a:pt x="309613" y="130911"/>
                  </a:lnTo>
                  <a:lnTo>
                    <a:pt x="308952" y="132016"/>
                  </a:lnTo>
                  <a:lnTo>
                    <a:pt x="304952" y="132016"/>
                  </a:lnTo>
                  <a:lnTo>
                    <a:pt x="295617" y="129032"/>
                  </a:lnTo>
                  <a:lnTo>
                    <a:pt x="286461" y="127139"/>
                  </a:lnTo>
                  <a:lnTo>
                    <a:pt x="280454" y="124460"/>
                  </a:lnTo>
                  <a:lnTo>
                    <a:pt x="274459" y="125247"/>
                  </a:lnTo>
                  <a:lnTo>
                    <a:pt x="270459" y="124460"/>
                  </a:lnTo>
                  <a:lnTo>
                    <a:pt x="269621" y="123367"/>
                  </a:lnTo>
                  <a:lnTo>
                    <a:pt x="267296" y="124460"/>
                  </a:lnTo>
                  <a:lnTo>
                    <a:pt x="264464" y="124460"/>
                  </a:lnTo>
                  <a:lnTo>
                    <a:pt x="261289" y="125247"/>
                  </a:lnTo>
                  <a:lnTo>
                    <a:pt x="259295" y="127139"/>
                  </a:lnTo>
                  <a:lnTo>
                    <a:pt x="256463" y="128244"/>
                  </a:lnTo>
                  <a:lnTo>
                    <a:pt x="251294" y="129032"/>
                  </a:lnTo>
                  <a:lnTo>
                    <a:pt x="224129" y="129032"/>
                  </a:lnTo>
                  <a:lnTo>
                    <a:pt x="208127" y="127139"/>
                  </a:lnTo>
                  <a:lnTo>
                    <a:pt x="196799" y="124460"/>
                  </a:lnTo>
                  <a:lnTo>
                    <a:pt x="190131" y="121475"/>
                  </a:lnTo>
                  <a:lnTo>
                    <a:pt x="188798" y="119430"/>
                  </a:lnTo>
                  <a:lnTo>
                    <a:pt x="190804" y="106210"/>
                  </a:lnTo>
                  <a:lnTo>
                    <a:pt x="192138" y="101333"/>
                  </a:lnTo>
                  <a:lnTo>
                    <a:pt x="192138" y="97561"/>
                  </a:lnTo>
                  <a:lnTo>
                    <a:pt x="190804" y="96774"/>
                  </a:lnTo>
                  <a:lnTo>
                    <a:pt x="188137" y="96774"/>
                  </a:lnTo>
                  <a:lnTo>
                    <a:pt x="186131" y="98653"/>
                  </a:lnTo>
                  <a:lnTo>
                    <a:pt x="186131" y="118795"/>
                  </a:lnTo>
                  <a:lnTo>
                    <a:pt x="184137" y="127139"/>
                  </a:lnTo>
                  <a:lnTo>
                    <a:pt x="184137" y="132803"/>
                  </a:lnTo>
                  <a:lnTo>
                    <a:pt x="182803" y="135788"/>
                  </a:lnTo>
                  <a:lnTo>
                    <a:pt x="180797" y="136575"/>
                  </a:lnTo>
                  <a:lnTo>
                    <a:pt x="157645" y="136575"/>
                  </a:lnTo>
                  <a:lnTo>
                    <a:pt x="136842" y="133908"/>
                  </a:lnTo>
                  <a:lnTo>
                    <a:pt x="125628" y="129032"/>
                  </a:lnTo>
                  <a:lnTo>
                    <a:pt x="117627" y="127139"/>
                  </a:lnTo>
                  <a:lnTo>
                    <a:pt x="115633" y="126352"/>
                  </a:lnTo>
                  <a:lnTo>
                    <a:pt x="114427" y="124460"/>
                  </a:lnTo>
                  <a:lnTo>
                    <a:pt x="114427" y="116916"/>
                  </a:lnTo>
                  <a:lnTo>
                    <a:pt x="113626" y="115023"/>
                  </a:lnTo>
                  <a:lnTo>
                    <a:pt x="111633" y="115023"/>
                  </a:lnTo>
                  <a:lnTo>
                    <a:pt x="109626" y="116916"/>
                  </a:lnTo>
                  <a:lnTo>
                    <a:pt x="110426" y="119430"/>
                  </a:lnTo>
                  <a:lnTo>
                    <a:pt x="109626" y="121475"/>
                  </a:lnTo>
                  <a:lnTo>
                    <a:pt x="108432" y="123367"/>
                  </a:lnTo>
                  <a:lnTo>
                    <a:pt x="105625" y="124460"/>
                  </a:lnTo>
                  <a:lnTo>
                    <a:pt x="96431" y="124460"/>
                  </a:lnTo>
                  <a:lnTo>
                    <a:pt x="92430" y="125247"/>
                  </a:lnTo>
                  <a:lnTo>
                    <a:pt x="81216" y="126352"/>
                  </a:lnTo>
                  <a:lnTo>
                    <a:pt x="77216" y="126352"/>
                  </a:lnTo>
                  <a:lnTo>
                    <a:pt x="70421" y="127139"/>
                  </a:lnTo>
                  <a:lnTo>
                    <a:pt x="64414" y="126352"/>
                  </a:lnTo>
                  <a:lnTo>
                    <a:pt x="60020" y="127139"/>
                  </a:lnTo>
                  <a:lnTo>
                    <a:pt x="52019" y="127139"/>
                  </a:lnTo>
                  <a:lnTo>
                    <a:pt x="48006" y="125247"/>
                  </a:lnTo>
                  <a:lnTo>
                    <a:pt x="45199" y="124460"/>
                  </a:lnTo>
                  <a:lnTo>
                    <a:pt x="33210" y="123367"/>
                  </a:lnTo>
                  <a:lnTo>
                    <a:pt x="6794" y="121475"/>
                  </a:lnTo>
                  <a:lnTo>
                    <a:pt x="0" y="120688"/>
                  </a:lnTo>
                  <a:lnTo>
                    <a:pt x="800" y="123367"/>
                  </a:lnTo>
                  <a:lnTo>
                    <a:pt x="800" y="141452"/>
                  </a:lnTo>
                  <a:lnTo>
                    <a:pt x="1993" y="146024"/>
                  </a:lnTo>
                  <a:lnTo>
                    <a:pt x="2794" y="152006"/>
                  </a:lnTo>
                  <a:lnTo>
                    <a:pt x="2794" y="169786"/>
                  </a:lnTo>
                  <a:lnTo>
                    <a:pt x="4000" y="171665"/>
                  </a:lnTo>
                  <a:lnTo>
                    <a:pt x="4000" y="170878"/>
                  </a:lnTo>
                  <a:lnTo>
                    <a:pt x="7988" y="170878"/>
                  </a:lnTo>
                  <a:lnTo>
                    <a:pt x="10795" y="172770"/>
                  </a:lnTo>
                  <a:lnTo>
                    <a:pt x="14008" y="175450"/>
                  </a:lnTo>
                  <a:lnTo>
                    <a:pt x="24803" y="202349"/>
                  </a:lnTo>
                  <a:lnTo>
                    <a:pt x="24803" y="204241"/>
                  </a:lnTo>
                  <a:lnTo>
                    <a:pt x="20015" y="204241"/>
                  </a:lnTo>
                  <a:lnTo>
                    <a:pt x="20015" y="214464"/>
                  </a:lnTo>
                  <a:lnTo>
                    <a:pt x="24803" y="214464"/>
                  </a:lnTo>
                  <a:lnTo>
                    <a:pt x="24803" y="219341"/>
                  </a:lnTo>
                  <a:lnTo>
                    <a:pt x="20015" y="219341"/>
                  </a:lnTo>
                  <a:lnTo>
                    <a:pt x="20015" y="227685"/>
                  </a:lnTo>
                  <a:lnTo>
                    <a:pt x="39204" y="228790"/>
                  </a:lnTo>
                  <a:lnTo>
                    <a:pt x="39204" y="225793"/>
                  </a:lnTo>
                  <a:lnTo>
                    <a:pt x="43205" y="225793"/>
                  </a:lnTo>
                  <a:lnTo>
                    <a:pt x="43205" y="222021"/>
                  </a:lnTo>
                  <a:lnTo>
                    <a:pt x="40005" y="222021"/>
                  </a:lnTo>
                  <a:lnTo>
                    <a:pt x="40005" y="219341"/>
                  </a:lnTo>
                  <a:lnTo>
                    <a:pt x="29210" y="219341"/>
                  </a:lnTo>
                  <a:lnTo>
                    <a:pt x="28003" y="203136"/>
                  </a:lnTo>
                  <a:lnTo>
                    <a:pt x="29210" y="200469"/>
                  </a:lnTo>
                  <a:lnTo>
                    <a:pt x="31203" y="200469"/>
                  </a:lnTo>
                  <a:lnTo>
                    <a:pt x="40005" y="208800"/>
                  </a:lnTo>
                  <a:lnTo>
                    <a:pt x="45999" y="212585"/>
                  </a:lnTo>
                  <a:lnTo>
                    <a:pt x="49999" y="213677"/>
                  </a:lnTo>
                  <a:lnTo>
                    <a:pt x="72415" y="211797"/>
                  </a:lnTo>
                  <a:lnTo>
                    <a:pt x="75222" y="208800"/>
                  </a:lnTo>
                  <a:lnTo>
                    <a:pt x="78422" y="206921"/>
                  </a:lnTo>
                  <a:lnTo>
                    <a:pt x="81216" y="206133"/>
                  </a:lnTo>
                  <a:lnTo>
                    <a:pt x="86410" y="206133"/>
                  </a:lnTo>
                  <a:lnTo>
                    <a:pt x="91236" y="205028"/>
                  </a:lnTo>
                  <a:lnTo>
                    <a:pt x="92430" y="203136"/>
                  </a:lnTo>
                  <a:lnTo>
                    <a:pt x="91236" y="188658"/>
                  </a:lnTo>
                  <a:lnTo>
                    <a:pt x="91236" y="184264"/>
                  </a:lnTo>
                  <a:lnTo>
                    <a:pt x="92430" y="181114"/>
                  </a:lnTo>
                  <a:lnTo>
                    <a:pt x="100431" y="181114"/>
                  </a:lnTo>
                  <a:lnTo>
                    <a:pt x="117627" y="184886"/>
                  </a:lnTo>
                  <a:lnTo>
                    <a:pt x="122428" y="184886"/>
                  </a:lnTo>
                  <a:lnTo>
                    <a:pt x="131648" y="184264"/>
                  </a:lnTo>
                  <a:lnTo>
                    <a:pt x="151638" y="180327"/>
                  </a:lnTo>
                  <a:lnTo>
                    <a:pt x="161645" y="179222"/>
                  </a:lnTo>
                  <a:lnTo>
                    <a:pt x="168808" y="179222"/>
                  </a:lnTo>
                  <a:lnTo>
                    <a:pt x="172808" y="180327"/>
                  </a:lnTo>
                  <a:lnTo>
                    <a:pt x="177965" y="182994"/>
                  </a:lnTo>
                  <a:lnTo>
                    <a:pt x="182803" y="186143"/>
                  </a:lnTo>
                  <a:lnTo>
                    <a:pt x="186804" y="188036"/>
                  </a:lnTo>
                  <a:lnTo>
                    <a:pt x="190131" y="188036"/>
                  </a:lnTo>
                  <a:lnTo>
                    <a:pt x="196138" y="188658"/>
                  </a:lnTo>
                  <a:lnTo>
                    <a:pt x="202133" y="188658"/>
                  </a:lnTo>
                  <a:lnTo>
                    <a:pt x="210134" y="188036"/>
                  </a:lnTo>
                  <a:lnTo>
                    <a:pt x="218135" y="184264"/>
                  </a:lnTo>
                  <a:lnTo>
                    <a:pt x="224129" y="181114"/>
                  </a:lnTo>
                  <a:lnTo>
                    <a:pt x="229298" y="177330"/>
                  </a:lnTo>
                  <a:lnTo>
                    <a:pt x="231292" y="176542"/>
                  </a:lnTo>
                  <a:lnTo>
                    <a:pt x="234467" y="176542"/>
                  </a:lnTo>
                  <a:lnTo>
                    <a:pt x="238467" y="177330"/>
                  </a:lnTo>
                  <a:lnTo>
                    <a:pt x="246456" y="181114"/>
                  </a:lnTo>
                  <a:lnTo>
                    <a:pt x="252463" y="182206"/>
                  </a:lnTo>
                  <a:lnTo>
                    <a:pt x="257289" y="182206"/>
                  </a:lnTo>
                  <a:lnTo>
                    <a:pt x="263296" y="179222"/>
                  </a:lnTo>
                  <a:lnTo>
                    <a:pt x="272453" y="173558"/>
                  </a:lnTo>
                  <a:lnTo>
                    <a:pt x="273621" y="174663"/>
                  </a:lnTo>
                  <a:lnTo>
                    <a:pt x="275628" y="177330"/>
                  </a:lnTo>
                  <a:lnTo>
                    <a:pt x="276453" y="179222"/>
                  </a:lnTo>
                  <a:lnTo>
                    <a:pt x="278460" y="180327"/>
                  </a:lnTo>
                  <a:lnTo>
                    <a:pt x="279628" y="178435"/>
                  </a:lnTo>
                  <a:lnTo>
                    <a:pt x="277622" y="175450"/>
                  </a:lnTo>
                  <a:lnTo>
                    <a:pt x="274459" y="167894"/>
                  </a:lnTo>
                  <a:lnTo>
                    <a:pt x="301625" y="156565"/>
                  </a:lnTo>
                  <a:lnTo>
                    <a:pt x="311619" y="156565"/>
                  </a:lnTo>
                  <a:lnTo>
                    <a:pt x="328955" y="155778"/>
                  </a:lnTo>
                  <a:lnTo>
                    <a:pt x="346113" y="156565"/>
                  </a:lnTo>
                  <a:lnTo>
                    <a:pt x="358114" y="156565"/>
                  </a:lnTo>
                  <a:lnTo>
                    <a:pt x="364947" y="161442"/>
                  </a:lnTo>
                  <a:lnTo>
                    <a:pt x="368947" y="163334"/>
                  </a:lnTo>
                  <a:lnTo>
                    <a:pt x="381279" y="163334"/>
                  </a:lnTo>
                  <a:lnTo>
                    <a:pt x="386105" y="164122"/>
                  </a:lnTo>
                  <a:lnTo>
                    <a:pt x="394106" y="167894"/>
                  </a:lnTo>
                  <a:lnTo>
                    <a:pt x="398106" y="168998"/>
                  </a:lnTo>
                  <a:lnTo>
                    <a:pt x="401269" y="168998"/>
                  </a:lnTo>
                  <a:lnTo>
                    <a:pt x="407276" y="167894"/>
                  </a:lnTo>
                  <a:lnTo>
                    <a:pt x="414604" y="167106"/>
                  </a:lnTo>
                  <a:lnTo>
                    <a:pt x="420598" y="166001"/>
                  </a:lnTo>
                  <a:lnTo>
                    <a:pt x="423265" y="166001"/>
                  </a:lnTo>
                  <a:lnTo>
                    <a:pt x="424599" y="167106"/>
                  </a:lnTo>
                  <a:lnTo>
                    <a:pt x="426605" y="167894"/>
                  </a:lnTo>
                  <a:lnTo>
                    <a:pt x="433273" y="167894"/>
                  </a:lnTo>
                  <a:lnTo>
                    <a:pt x="445770" y="166001"/>
                  </a:lnTo>
                  <a:lnTo>
                    <a:pt x="454596" y="164122"/>
                  </a:lnTo>
                  <a:lnTo>
                    <a:pt x="456603" y="163334"/>
                  </a:lnTo>
                  <a:lnTo>
                    <a:pt x="458597" y="165214"/>
                  </a:lnTo>
                  <a:lnTo>
                    <a:pt x="461759" y="169786"/>
                  </a:lnTo>
                  <a:lnTo>
                    <a:pt x="464604" y="174663"/>
                  </a:lnTo>
                  <a:lnTo>
                    <a:pt x="465759" y="180327"/>
                  </a:lnTo>
                  <a:lnTo>
                    <a:pt x="465759" y="172770"/>
                  </a:lnTo>
                  <a:lnTo>
                    <a:pt x="462597" y="168998"/>
                  </a:lnTo>
                  <a:lnTo>
                    <a:pt x="459765" y="163334"/>
                  </a:lnTo>
                  <a:lnTo>
                    <a:pt x="459765" y="162229"/>
                  </a:lnTo>
                  <a:lnTo>
                    <a:pt x="460603" y="161442"/>
                  </a:lnTo>
                  <a:lnTo>
                    <a:pt x="480923" y="155778"/>
                  </a:lnTo>
                  <a:lnTo>
                    <a:pt x="497763" y="149009"/>
                  </a:lnTo>
                  <a:lnTo>
                    <a:pt x="516089" y="136575"/>
                  </a:lnTo>
                  <a:lnTo>
                    <a:pt x="528916" y="127139"/>
                  </a:lnTo>
                  <a:lnTo>
                    <a:pt x="538924" y="124460"/>
                  </a:lnTo>
                  <a:lnTo>
                    <a:pt x="546087" y="120688"/>
                  </a:lnTo>
                  <a:lnTo>
                    <a:pt x="552081" y="118795"/>
                  </a:lnTo>
                  <a:lnTo>
                    <a:pt x="554088" y="116916"/>
                  </a:lnTo>
                  <a:lnTo>
                    <a:pt x="559422" y="113766"/>
                  </a:lnTo>
                  <a:lnTo>
                    <a:pt x="570255" y="105105"/>
                  </a:lnTo>
                  <a:lnTo>
                    <a:pt x="597408" y="90004"/>
                  </a:lnTo>
                  <a:lnTo>
                    <a:pt x="625741" y="74904"/>
                  </a:lnTo>
                  <a:lnTo>
                    <a:pt x="649744" y="64350"/>
                  </a:lnTo>
                  <a:lnTo>
                    <a:pt x="657072" y="62471"/>
                  </a:lnTo>
                  <a:lnTo>
                    <a:pt x="667740" y="58686"/>
                  </a:lnTo>
                  <a:lnTo>
                    <a:pt x="682231" y="56019"/>
                  </a:lnTo>
                  <a:lnTo>
                    <a:pt x="693064" y="52235"/>
                  </a:lnTo>
                  <a:lnTo>
                    <a:pt x="697064" y="51409"/>
                  </a:lnTo>
                  <a:lnTo>
                    <a:pt x="697064" y="52235"/>
                  </a:lnTo>
                  <a:lnTo>
                    <a:pt x="702233" y="50977"/>
                  </a:lnTo>
                  <a:lnTo>
                    <a:pt x="709066" y="48463"/>
                  </a:lnTo>
                  <a:lnTo>
                    <a:pt x="713066" y="45313"/>
                  </a:lnTo>
                  <a:lnTo>
                    <a:pt x="723392" y="43434"/>
                  </a:lnTo>
                  <a:lnTo>
                    <a:pt x="732231" y="40906"/>
                  </a:lnTo>
                  <a:lnTo>
                    <a:pt x="740232" y="40906"/>
                  </a:lnTo>
                  <a:lnTo>
                    <a:pt x="746226" y="41541"/>
                  </a:lnTo>
                  <a:lnTo>
                    <a:pt x="747395" y="40906"/>
                  </a:lnTo>
                  <a:lnTo>
                    <a:pt x="752563" y="40906"/>
                  </a:lnTo>
                  <a:lnTo>
                    <a:pt x="766559" y="35877"/>
                  </a:lnTo>
                  <a:lnTo>
                    <a:pt x="773391" y="35090"/>
                  </a:lnTo>
                  <a:lnTo>
                    <a:pt x="783386" y="33197"/>
                  </a:lnTo>
                  <a:lnTo>
                    <a:pt x="790714" y="30213"/>
                  </a:lnTo>
                  <a:lnTo>
                    <a:pt x="794715" y="25336"/>
                  </a:lnTo>
                  <a:lnTo>
                    <a:pt x="800722" y="23444"/>
                  </a:lnTo>
                  <a:lnTo>
                    <a:pt x="809879" y="19672"/>
                  </a:lnTo>
                  <a:lnTo>
                    <a:pt x="816711" y="17780"/>
                  </a:lnTo>
                  <a:lnTo>
                    <a:pt x="835050" y="12115"/>
                  </a:lnTo>
                  <a:lnTo>
                    <a:pt x="845045" y="9436"/>
                  </a:lnTo>
                  <a:lnTo>
                    <a:pt x="854214" y="8343"/>
                  </a:lnTo>
                  <a:lnTo>
                    <a:pt x="863041" y="8343"/>
                  </a:lnTo>
                  <a:lnTo>
                    <a:pt x="873036" y="10223"/>
                  </a:lnTo>
                  <a:lnTo>
                    <a:pt x="894207" y="18884"/>
                  </a:lnTo>
                  <a:lnTo>
                    <a:pt x="901534" y="25336"/>
                  </a:lnTo>
                  <a:lnTo>
                    <a:pt x="908202" y="35877"/>
                  </a:lnTo>
                  <a:lnTo>
                    <a:pt x="914196" y="41541"/>
                  </a:lnTo>
                  <a:lnTo>
                    <a:pt x="919530" y="44691"/>
                  </a:lnTo>
                  <a:lnTo>
                    <a:pt x="923531" y="44691"/>
                  </a:lnTo>
                  <a:lnTo>
                    <a:pt x="926706" y="42799"/>
                  </a:lnTo>
                  <a:lnTo>
                    <a:pt x="932700" y="40906"/>
                  </a:lnTo>
                  <a:lnTo>
                    <a:pt x="945527" y="40906"/>
                  </a:lnTo>
                  <a:lnTo>
                    <a:pt x="951534" y="41541"/>
                  </a:lnTo>
                  <a:lnTo>
                    <a:pt x="957859" y="45313"/>
                  </a:lnTo>
                  <a:lnTo>
                    <a:pt x="961859" y="52235"/>
                  </a:lnTo>
                  <a:lnTo>
                    <a:pt x="962698" y="56642"/>
                  </a:lnTo>
                  <a:lnTo>
                    <a:pt x="961859" y="64350"/>
                  </a:lnTo>
                  <a:lnTo>
                    <a:pt x="958697" y="70332"/>
                  </a:lnTo>
                  <a:lnTo>
                    <a:pt x="955535" y="75996"/>
                  </a:lnTo>
                  <a:lnTo>
                    <a:pt x="951534" y="86233"/>
                  </a:lnTo>
                  <a:lnTo>
                    <a:pt x="950696" y="91109"/>
                  </a:lnTo>
                  <a:lnTo>
                    <a:pt x="950696" y="96774"/>
                  </a:lnTo>
                  <a:lnTo>
                    <a:pt x="954697" y="105105"/>
                  </a:lnTo>
                  <a:lnTo>
                    <a:pt x="956691" y="109982"/>
                  </a:lnTo>
                  <a:lnTo>
                    <a:pt x="957859" y="111874"/>
                  </a:lnTo>
                  <a:lnTo>
                    <a:pt x="959866" y="115658"/>
                  </a:lnTo>
                  <a:lnTo>
                    <a:pt x="960691" y="119430"/>
                  </a:lnTo>
                  <a:lnTo>
                    <a:pt x="964692" y="123367"/>
                  </a:lnTo>
                  <a:lnTo>
                    <a:pt x="971867" y="129032"/>
                  </a:lnTo>
                  <a:lnTo>
                    <a:pt x="984694" y="139573"/>
                  </a:lnTo>
                  <a:lnTo>
                    <a:pt x="995857" y="145237"/>
                  </a:lnTo>
                  <a:lnTo>
                    <a:pt x="997851" y="147129"/>
                  </a:lnTo>
                  <a:lnTo>
                    <a:pt x="1015860" y="155778"/>
                  </a:lnTo>
                  <a:lnTo>
                    <a:pt x="1029182" y="160337"/>
                  </a:lnTo>
                  <a:lnTo>
                    <a:pt x="1035189" y="164122"/>
                  </a:lnTo>
                  <a:lnTo>
                    <a:pt x="1039190" y="169786"/>
                  </a:lnTo>
                  <a:lnTo>
                    <a:pt x="1043190" y="178435"/>
                  </a:lnTo>
                  <a:lnTo>
                    <a:pt x="1050353" y="192913"/>
                  </a:lnTo>
                  <a:lnTo>
                    <a:pt x="1053185" y="198577"/>
                  </a:lnTo>
                  <a:lnTo>
                    <a:pt x="1056347" y="223126"/>
                  </a:lnTo>
                  <a:lnTo>
                    <a:pt x="1058354" y="233667"/>
                  </a:lnTo>
                  <a:lnTo>
                    <a:pt x="1058748" y="233667"/>
                  </a:lnTo>
                  <a:lnTo>
                    <a:pt x="1066342" y="269697"/>
                  </a:lnTo>
                  <a:lnTo>
                    <a:pt x="1069517" y="293458"/>
                  </a:lnTo>
                  <a:lnTo>
                    <a:pt x="1076350" y="313601"/>
                  </a:lnTo>
                  <a:lnTo>
                    <a:pt x="1087513" y="338937"/>
                  </a:lnTo>
                  <a:lnTo>
                    <a:pt x="1092339" y="362699"/>
                  </a:lnTo>
                  <a:lnTo>
                    <a:pt x="1096683" y="387248"/>
                  </a:lnTo>
                  <a:lnTo>
                    <a:pt x="1096683" y="397941"/>
                  </a:lnTo>
                  <a:lnTo>
                    <a:pt x="1091514" y="411162"/>
                  </a:lnTo>
                  <a:lnTo>
                    <a:pt x="1076350" y="438696"/>
                  </a:lnTo>
                  <a:lnTo>
                    <a:pt x="1066342" y="460730"/>
                  </a:lnTo>
                  <a:lnTo>
                    <a:pt x="1065517" y="465137"/>
                  </a:lnTo>
                  <a:lnTo>
                    <a:pt x="1063510" y="475830"/>
                  </a:lnTo>
                  <a:lnTo>
                    <a:pt x="1062355" y="490156"/>
                  </a:lnTo>
                  <a:lnTo>
                    <a:pt x="1057186" y="506044"/>
                  </a:lnTo>
                  <a:lnTo>
                    <a:pt x="1053185" y="519734"/>
                  </a:lnTo>
                  <a:lnTo>
                    <a:pt x="1051179" y="531063"/>
                  </a:lnTo>
                  <a:lnTo>
                    <a:pt x="1047178" y="536727"/>
                  </a:lnTo>
                  <a:lnTo>
                    <a:pt x="1039190" y="549948"/>
                  </a:lnTo>
                  <a:lnTo>
                    <a:pt x="1029182" y="563168"/>
                  </a:lnTo>
                  <a:lnTo>
                    <a:pt x="1019187" y="573709"/>
                  </a:lnTo>
                  <a:lnTo>
                    <a:pt x="1015022" y="576376"/>
                  </a:lnTo>
                  <a:lnTo>
                    <a:pt x="1013853" y="581253"/>
                  </a:lnTo>
                  <a:lnTo>
                    <a:pt x="1005852" y="595261"/>
                  </a:lnTo>
                  <a:lnTo>
                    <a:pt x="999020" y="617296"/>
                  </a:lnTo>
                  <a:lnTo>
                    <a:pt x="999858" y="637273"/>
                  </a:lnTo>
                  <a:lnTo>
                    <a:pt x="999020" y="642937"/>
                  </a:lnTo>
                  <a:lnTo>
                    <a:pt x="999020" y="651598"/>
                  </a:lnTo>
                  <a:lnTo>
                    <a:pt x="997851" y="661200"/>
                  </a:lnTo>
                  <a:lnTo>
                    <a:pt x="995019" y="670636"/>
                  </a:lnTo>
                  <a:lnTo>
                    <a:pt x="990688" y="678192"/>
                  </a:lnTo>
                  <a:lnTo>
                    <a:pt x="986688" y="687628"/>
                  </a:lnTo>
                  <a:lnTo>
                    <a:pt x="982687" y="698957"/>
                  </a:lnTo>
                  <a:lnTo>
                    <a:pt x="979855" y="711390"/>
                  </a:lnTo>
                  <a:lnTo>
                    <a:pt x="981862" y="720826"/>
                  </a:lnTo>
                  <a:lnTo>
                    <a:pt x="981862" y="726490"/>
                  </a:lnTo>
                  <a:lnTo>
                    <a:pt x="986688" y="732155"/>
                  </a:lnTo>
                  <a:lnTo>
                    <a:pt x="990688" y="737819"/>
                  </a:lnTo>
                  <a:lnTo>
                    <a:pt x="1009853" y="760641"/>
                  </a:lnTo>
                  <a:lnTo>
                    <a:pt x="1050353" y="793838"/>
                  </a:lnTo>
                  <a:lnTo>
                    <a:pt x="1097508" y="821537"/>
                  </a:lnTo>
                  <a:lnTo>
                    <a:pt x="1115504" y="832078"/>
                  </a:lnTo>
                  <a:lnTo>
                    <a:pt x="1130007" y="836637"/>
                  </a:lnTo>
                  <a:lnTo>
                    <a:pt x="1142009" y="839635"/>
                  </a:lnTo>
                  <a:lnTo>
                    <a:pt x="1156004" y="845299"/>
                  </a:lnTo>
                  <a:lnTo>
                    <a:pt x="1213167" y="860399"/>
                  </a:lnTo>
                  <a:lnTo>
                    <a:pt x="1227162" y="866063"/>
                  </a:lnTo>
                  <a:lnTo>
                    <a:pt x="1242326" y="871105"/>
                  </a:lnTo>
                  <a:lnTo>
                    <a:pt x="1263650" y="878649"/>
                  </a:lnTo>
                  <a:lnTo>
                    <a:pt x="1278813" y="882434"/>
                  </a:lnTo>
                  <a:lnTo>
                    <a:pt x="1287653" y="884313"/>
                  </a:lnTo>
                  <a:lnTo>
                    <a:pt x="1299654" y="884948"/>
                  </a:lnTo>
                  <a:lnTo>
                    <a:pt x="1308811" y="887310"/>
                  </a:lnTo>
                  <a:lnTo>
                    <a:pt x="1314818" y="889203"/>
                  </a:lnTo>
                  <a:lnTo>
                    <a:pt x="1343977" y="884313"/>
                  </a:lnTo>
                  <a:lnTo>
                    <a:pt x="1365973" y="884313"/>
                  </a:lnTo>
                  <a:lnTo>
                    <a:pt x="1375143" y="884948"/>
                  </a:lnTo>
                  <a:lnTo>
                    <a:pt x="1385138" y="886206"/>
                  </a:lnTo>
                  <a:lnTo>
                    <a:pt x="1397304" y="888098"/>
                  </a:lnTo>
                  <a:lnTo>
                    <a:pt x="1397304" y="884948"/>
                  </a:lnTo>
                  <a:lnTo>
                    <a:pt x="1390472" y="884948"/>
                  </a:lnTo>
                  <a:lnTo>
                    <a:pt x="1372476" y="884313"/>
                  </a:lnTo>
                  <a:lnTo>
                    <a:pt x="1365135" y="882434"/>
                  </a:lnTo>
                  <a:lnTo>
                    <a:pt x="1349971" y="882434"/>
                  </a:lnTo>
                  <a:lnTo>
                    <a:pt x="1341983" y="883056"/>
                  </a:lnTo>
                  <a:lnTo>
                    <a:pt x="1320812" y="887310"/>
                  </a:lnTo>
                  <a:lnTo>
                    <a:pt x="1315986" y="887310"/>
                  </a:lnTo>
                  <a:lnTo>
                    <a:pt x="1307985" y="886206"/>
                  </a:lnTo>
                  <a:lnTo>
                    <a:pt x="1300810" y="884313"/>
                  </a:lnTo>
                  <a:lnTo>
                    <a:pt x="1282814" y="881176"/>
                  </a:lnTo>
                  <a:lnTo>
                    <a:pt x="1265656" y="877392"/>
                  </a:lnTo>
                  <a:lnTo>
                    <a:pt x="1233487" y="866063"/>
                  </a:lnTo>
                  <a:lnTo>
                    <a:pt x="1209167" y="858520"/>
                  </a:lnTo>
                  <a:lnTo>
                    <a:pt x="1175169" y="849071"/>
                  </a:lnTo>
                  <a:lnTo>
                    <a:pt x="1160665" y="845299"/>
                  </a:lnTo>
                  <a:lnTo>
                    <a:pt x="1148003" y="840422"/>
                  </a:lnTo>
                  <a:lnTo>
                    <a:pt x="1134008" y="835850"/>
                  </a:lnTo>
                  <a:lnTo>
                    <a:pt x="1123505" y="832866"/>
                  </a:lnTo>
                  <a:lnTo>
                    <a:pt x="1114679" y="829094"/>
                  </a:lnTo>
                  <a:lnTo>
                    <a:pt x="1093508" y="817765"/>
                  </a:lnTo>
                  <a:lnTo>
                    <a:pt x="1084351" y="812088"/>
                  </a:lnTo>
                  <a:lnTo>
                    <a:pt x="1073518" y="806424"/>
                  </a:lnTo>
                  <a:lnTo>
                    <a:pt x="1030351" y="776846"/>
                  </a:lnTo>
                  <a:lnTo>
                    <a:pt x="993863" y="739089"/>
                  </a:lnTo>
                  <a:lnTo>
                    <a:pt x="986688" y="728383"/>
                  </a:lnTo>
                  <a:lnTo>
                    <a:pt x="983856" y="724611"/>
                  </a:lnTo>
                  <a:lnTo>
                    <a:pt x="983856" y="717842"/>
                  </a:lnTo>
                  <a:lnTo>
                    <a:pt x="982687" y="705726"/>
                  </a:lnTo>
                  <a:lnTo>
                    <a:pt x="987856" y="689521"/>
                  </a:lnTo>
                  <a:lnTo>
                    <a:pt x="995019" y="676922"/>
                  </a:lnTo>
                  <a:lnTo>
                    <a:pt x="1001026" y="659930"/>
                  </a:lnTo>
                  <a:lnTo>
                    <a:pt x="1001852" y="642937"/>
                  </a:lnTo>
                  <a:lnTo>
                    <a:pt x="1001852" y="620280"/>
                  </a:lnTo>
                  <a:lnTo>
                    <a:pt x="1009853" y="592582"/>
                  </a:lnTo>
                  <a:lnTo>
                    <a:pt x="1015860" y="580161"/>
                  </a:lnTo>
                  <a:lnTo>
                    <a:pt x="1017193" y="580161"/>
                  </a:lnTo>
                  <a:lnTo>
                    <a:pt x="1019860" y="576376"/>
                  </a:lnTo>
                  <a:lnTo>
                    <a:pt x="1026350" y="569925"/>
                  </a:lnTo>
                  <a:lnTo>
                    <a:pt x="1038352" y="553720"/>
                  </a:lnTo>
                  <a:lnTo>
                    <a:pt x="1046353" y="545071"/>
                  </a:lnTo>
                  <a:lnTo>
                    <a:pt x="1051179" y="537514"/>
                  </a:lnTo>
                  <a:lnTo>
                    <a:pt x="1052347" y="531063"/>
                  </a:lnTo>
                  <a:lnTo>
                    <a:pt x="1060348" y="509028"/>
                  </a:lnTo>
                  <a:lnTo>
                    <a:pt x="1067511" y="470166"/>
                  </a:lnTo>
                  <a:lnTo>
                    <a:pt x="1067511" y="467017"/>
                  </a:lnTo>
                  <a:lnTo>
                    <a:pt x="1067511" y="465137"/>
                  </a:lnTo>
                  <a:lnTo>
                    <a:pt x="1067511" y="461352"/>
                  </a:lnTo>
                  <a:lnTo>
                    <a:pt x="1095514" y="406603"/>
                  </a:lnTo>
                  <a:lnTo>
                    <a:pt x="1103515" y="389128"/>
                  </a:lnTo>
                  <a:lnTo>
                    <a:pt x="1107503" y="392912"/>
                  </a:lnTo>
                  <a:lnTo>
                    <a:pt x="1118679" y="406603"/>
                  </a:lnTo>
                  <a:lnTo>
                    <a:pt x="1132001" y="418719"/>
                  </a:lnTo>
                  <a:lnTo>
                    <a:pt x="1138008" y="426262"/>
                  </a:lnTo>
                  <a:lnTo>
                    <a:pt x="1144003" y="431139"/>
                  </a:lnTo>
                  <a:lnTo>
                    <a:pt x="1149997" y="436803"/>
                  </a:lnTo>
                  <a:lnTo>
                    <a:pt x="1152664" y="447357"/>
                  </a:lnTo>
                  <a:lnTo>
                    <a:pt x="1157998" y="453809"/>
                  </a:lnTo>
                  <a:lnTo>
                    <a:pt x="1162672" y="457581"/>
                  </a:lnTo>
                  <a:lnTo>
                    <a:pt x="1173162" y="460730"/>
                  </a:lnTo>
                  <a:lnTo>
                    <a:pt x="1183170" y="464502"/>
                  </a:lnTo>
                  <a:lnTo>
                    <a:pt x="1191171" y="465137"/>
                  </a:lnTo>
                  <a:lnTo>
                    <a:pt x="1202334" y="465137"/>
                  </a:lnTo>
                  <a:lnTo>
                    <a:pt x="1211160" y="464502"/>
                  </a:lnTo>
                  <a:lnTo>
                    <a:pt x="1244320" y="453809"/>
                  </a:lnTo>
                  <a:lnTo>
                    <a:pt x="1357972" y="424383"/>
                  </a:lnTo>
                  <a:lnTo>
                    <a:pt x="1392466" y="414934"/>
                  </a:lnTo>
                  <a:lnTo>
                    <a:pt x="1395298" y="414477"/>
                  </a:lnTo>
                  <a:lnTo>
                    <a:pt x="1397304" y="414147"/>
                  </a:lnTo>
                  <a:lnTo>
                    <a:pt x="1397304" y="413791"/>
                  </a:lnTo>
                  <a:lnTo>
                    <a:pt x="1405636" y="412267"/>
                  </a:lnTo>
                  <a:lnTo>
                    <a:pt x="1427632" y="405498"/>
                  </a:lnTo>
                  <a:lnTo>
                    <a:pt x="1463624" y="397154"/>
                  </a:lnTo>
                  <a:lnTo>
                    <a:pt x="1478788" y="395262"/>
                  </a:lnTo>
                  <a:lnTo>
                    <a:pt x="1482788" y="397154"/>
                  </a:lnTo>
                  <a:lnTo>
                    <a:pt x="1484795" y="394169"/>
                  </a:lnTo>
                  <a:lnTo>
                    <a:pt x="1498117" y="394169"/>
                  </a:lnTo>
                  <a:lnTo>
                    <a:pt x="1522120" y="390232"/>
                  </a:lnTo>
                  <a:lnTo>
                    <a:pt x="1547279" y="387248"/>
                  </a:lnTo>
                  <a:lnTo>
                    <a:pt x="1564449" y="384568"/>
                  </a:lnTo>
                  <a:lnTo>
                    <a:pt x="1579613" y="381584"/>
                  </a:lnTo>
                  <a:lnTo>
                    <a:pt x="1623771" y="374027"/>
                  </a:lnTo>
                  <a:lnTo>
                    <a:pt x="1629765" y="374027"/>
                  </a:lnTo>
                  <a:lnTo>
                    <a:pt x="1654937" y="364578"/>
                  </a:lnTo>
                  <a:lnTo>
                    <a:pt x="1676933" y="358127"/>
                  </a:lnTo>
                  <a:lnTo>
                    <a:pt x="1707261" y="346494"/>
                  </a:lnTo>
                  <a:lnTo>
                    <a:pt x="1719262" y="343814"/>
                  </a:lnTo>
                  <a:lnTo>
                    <a:pt x="1737258" y="340829"/>
                  </a:lnTo>
                  <a:lnTo>
                    <a:pt x="1756587" y="340829"/>
                  </a:lnTo>
                  <a:lnTo>
                    <a:pt x="1820075" y="342709"/>
                  </a:lnTo>
                  <a:lnTo>
                    <a:pt x="1820913" y="343814"/>
                  </a:lnTo>
                  <a:lnTo>
                    <a:pt x="1817751" y="388340"/>
                  </a:lnTo>
                  <a:lnTo>
                    <a:pt x="1814918" y="407390"/>
                  </a:lnTo>
                  <a:lnTo>
                    <a:pt x="1811743" y="426262"/>
                  </a:lnTo>
                  <a:lnTo>
                    <a:pt x="1805749" y="444360"/>
                  </a:lnTo>
                  <a:lnTo>
                    <a:pt x="1796910" y="467017"/>
                  </a:lnTo>
                  <a:lnTo>
                    <a:pt x="1799742" y="467017"/>
                  </a:lnTo>
                  <a:lnTo>
                    <a:pt x="1800910" y="463245"/>
                  </a:lnTo>
                  <a:lnTo>
                    <a:pt x="1803742" y="457581"/>
                  </a:lnTo>
                  <a:lnTo>
                    <a:pt x="1811743" y="433819"/>
                  </a:lnTo>
                  <a:lnTo>
                    <a:pt x="1813750" y="426262"/>
                  </a:lnTo>
                  <a:lnTo>
                    <a:pt x="1815744" y="413054"/>
                  </a:lnTo>
                  <a:lnTo>
                    <a:pt x="1820913" y="384568"/>
                  </a:lnTo>
                  <a:lnTo>
                    <a:pt x="1824913" y="341922"/>
                  </a:lnTo>
                  <a:lnTo>
                    <a:pt x="1844903" y="340042"/>
                  </a:lnTo>
                  <a:lnTo>
                    <a:pt x="1894573" y="336257"/>
                  </a:lnTo>
                  <a:lnTo>
                    <a:pt x="1899399" y="336257"/>
                  </a:lnTo>
                  <a:lnTo>
                    <a:pt x="1929726" y="333273"/>
                  </a:lnTo>
                  <a:lnTo>
                    <a:pt x="1973059" y="392912"/>
                  </a:lnTo>
                  <a:lnTo>
                    <a:pt x="1973059" y="394169"/>
                  </a:lnTo>
                  <a:lnTo>
                    <a:pt x="1979053" y="399834"/>
                  </a:lnTo>
                  <a:lnTo>
                    <a:pt x="2013051" y="426262"/>
                  </a:lnTo>
                  <a:lnTo>
                    <a:pt x="2039378" y="467017"/>
                  </a:lnTo>
                  <a:lnTo>
                    <a:pt x="2041385" y="467017"/>
                  </a:lnTo>
                  <a:lnTo>
                    <a:pt x="2040216" y="466394"/>
                  </a:lnTo>
                  <a:lnTo>
                    <a:pt x="2028215" y="447357"/>
                  </a:lnTo>
                  <a:lnTo>
                    <a:pt x="2020214" y="433031"/>
                  </a:lnTo>
                  <a:lnTo>
                    <a:pt x="2015045" y="427367"/>
                  </a:lnTo>
                  <a:lnTo>
                    <a:pt x="2008225" y="420598"/>
                  </a:lnTo>
                  <a:lnTo>
                    <a:pt x="1991055" y="406603"/>
                  </a:lnTo>
                  <a:lnTo>
                    <a:pt x="1979726" y="399046"/>
                  </a:lnTo>
                  <a:lnTo>
                    <a:pt x="1975726" y="395262"/>
                  </a:lnTo>
                  <a:lnTo>
                    <a:pt x="1955723" y="368363"/>
                  </a:lnTo>
                  <a:lnTo>
                    <a:pt x="1942566" y="348373"/>
                  </a:lnTo>
                  <a:lnTo>
                    <a:pt x="1932559" y="334378"/>
                  </a:lnTo>
                  <a:lnTo>
                    <a:pt x="1932559" y="333273"/>
                  </a:lnTo>
                  <a:lnTo>
                    <a:pt x="1949729" y="331381"/>
                  </a:lnTo>
                  <a:lnTo>
                    <a:pt x="1989721" y="328714"/>
                  </a:lnTo>
                  <a:lnTo>
                    <a:pt x="2013051" y="326821"/>
                  </a:lnTo>
                  <a:lnTo>
                    <a:pt x="2040216" y="327444"/>
                  </a:lnTo>
                  <a:lnTo>
                    <a:pt x="2095868" y="333273"/>
                  </a:lnTo>
                  <a:lnTo>
                    <a:pt x="2095868" y="332486"/>
                  </a:lnTo>
                  <a:close/>
                </a:path>
                <a:path w="2793365" h="889635">
                  <a:moveTo>
                    <a:pt x="2792780" y="173558"/>
                  </a:moveTo>
                  <a:lnTo>
                    <a:pt x="2788107" y="173558"/>
                  </a:lnTo>
                  <a:lnTo>
                    <a:pt x="2781617" y="172770"/>
                  </a:lnTo>
                  <a:lnTo>
                    <a:pt x="2769616" y="176542"/>
                  </a:lnTo>
                  <a:lnTo>
                    <a:pt x="2758783" y="180327"/>
                  </a:lnTo>
                  <a:lnTo>
                    <a:pt x="2751620" y="184886"/>
                  </a:lnTo>
                  <a:lnTo>
                    <a:pt x="2730449" y="189928"/>
                  </a:lnTo>
                  <a:lnTo>
                    <a:pt x="2710459" y="189928"/>
                  </a:lnTo>
                  <a:lnTo>
                    <a:pt x="2707284" y="188658"/>
                  </a:lnTo>
                  <a:lnTo>
                    <a:pt x="2701290" y="184886"/>
                  </a:lnTo>
                  <a:lnTo>
                    <a:pt x="2699296" y="184264"/>
                  </a:lnTo>
                  <a:lnTo>
                    <a:pt x="2691295" y="184264"/>
                  </a:lnTo>
                  <a:lnTo>
                    <a:pt x="2673134" y="186778"/>
                  </a:lnTo>
                  <a:lnTo>
                    <a:pt x="2663964" y="188658"/>
                  </a:lnTo>
                  <a:lnTo>
                    <a:pt x="2663126" y="189928"/>
                  </a:lnTo>
                  <a:lnTo>
                    <a:pt x="2655963" y="193700"/>
                  </a:lnTo>
                  <a:lnTo>
                    <a:pt x="2643962" y="201256"/>
                  </a:lnTo>
                  <a:lnTo>
                    <a:pt x="2641968" y="200469"/>
                  </a:lnTo>
                  <a:lnTo>
                    <a:pt x="2634805" y="193700"/>
                  </a:lnTo>
                  <a:lnTo>
                    <a:pt x="2630805" y="188658"/>
                  </a:lnTo>
                  <a:lnTo>
                    <a:pt x="2625966" y="180327"/>
                  </a:lnTo>
                  <a:lnTo>
                    <a:pt x="2622804" y="175450"/>
                  </a:lnTo>
                  <a:lnTo>
                    <a:pt x="2612809" y="168998"/>
                  </a:lnTo>
                  <a:lnTo>
                    <a:pt x="2608808" y="167106"/>
                  </a:lnTo>
                  <a:lnTo>
                    <a:pt x="2604808" y="167106"/>
                  </a:lnTo>
                  <a:lnTo>
                    <a:pt x="2601633" y="164122"/>
                  </a:lnTo>
                  <a:lnTo>
                    <a:pt x="2599639" y="161442"/>
                  </a:lnTo>
                  <a:lnTo>
                    <a:pt x="2598801" y="158457"/>
                  </a:lnTo>
                  <a:lnTo>
                    <a:pt x="2599639" y="154673"/>
                  </a:lnTo>
                  <a:lnTo>
                    <a:pt x="2601633" y="152006"/>
                  </a:lnTo>
                  <a:lnTo>
                    <a:pt x="2604808" y="149009"/>
                  </a:lnTo>
                  <a:lnTo>
                    <a:pt x="2605633" y="145237"/>
                  </a:lnTo>
                  <a:lnTo>
                    <a:pt x="2603639" y="139573"/>
                  </a:lnTo>
                  <a:lnTo>
                    <a:pt x="2600807" y="133908"/>
                  </a:lnTo>
                  <a:lnTo>
                    <a:pt x="2595638" y="130911"/>
                  </a:lnTo>
                  <a:lnTo>
                    <a:pt x="2592806" y="130911"/>
                  </a:lnTo>
                  <a:lnTo>
                    <a:pt x="2589644" y="132016"/>
                  </a:lnTo>
                  <a:lnTo>
                    <a:pt x="2581643" y="135788"/>
                  </a:lnTo>
                  <a:lnTo>
                    <a:pt x="2575636" y="139573"/>
                  </a:lnTo>
                  <a:lnTo>
                    <a:pt x="2569641" y="141452"/>
                  </a:lnTo>
                  <a:lnTo>
                    <a:pt x="2559647" y="141452"/>
                  </a:lnTo>
                  <a:lnTo>
                    <a:pt x="2553639" y="139573"/>
                  </a:lnTo>
                  <a:lnTo>
                    <a:pt x="2539149" y="129032"/>
                  </a:lnTo>
                  <a:lnTo>
                    <a:pt x="2537142" y="127139"/>
                  </a:lnTo>
                  <a:lnTo>
                    <a:pt x="2522321" y="117538"/>
                  </a:lnTo>
                  <a:lnTo>
                    <a:pt x="2519146" y="117538"/>
                  </a:lnTo>
                  <a:lnTo>
                    <a:pt x="2518321" y="115658"/>
                  </a:lnTo>
                  <a:lnTo>
                    <a:pt x="2518321" y="113766"/>
                  </a:lnTo>
                  <a:lnTo>
                    <a:pt x="2519146" y="111252"/>
                  </a:lnTo>
                  <a:lnTo>
                    <a:pt x="2554313" y="94881"/>
                  </a:lnTo>
                  <a:lnTo>
                    <a:pt x="2568308" y="94881"/>
                  </a:lnTo>
                  <a:lnTo>
                    <a:pt x="2573642" y="92989"/>
                  </a:lnTo>
                  <a:lnTo>
                    <a:pt x="2577642" y="91109"/>
                  </a:lnTo>
                  <a:lnTo>
                    <a:pt x="2580805" y="90004"/>
                  </a:lnTo>
                  <a:lnTo>
                    <a:pt x="2584805" y="88112"/>
                  </a:lnTo>
                  <a:lnTo>
                    <a:pt x="2585643" y="86233"/>
                  </a:lnTo>
                  <a:lnTo>
                    <a:pt x="2584805" y="85445"/>
                  </a:lnTo>
                  <a:lnTo>
                    <a:pt x="2582811" y="85445"/>
                  </a:lnTo>
                  <a:lnTo>
                    <a:pt x="2579636" y="83553"/>
                  </a:lnTo>
                  <a:lnTo>
                    <a:pt x="2577642" y="80568"/>
                  </a:lnTo>
                  <a:lnTo>
                    <a:pt x="2573642" y="76784"/>
                  </a:lnTo>
                  <a:lnTo>
                    <a:pt x="2569641" y="76784"/>
                  </a:lnTo>
                  <a:lnTo>
                    <a:pt x="2564307" y="77889"/>
                  </a:lnTo>
                  <a:lnTo>
                    <a:pt x="2557640" y="77889"/>
                  </a:lnTo>
                  <a:lnTo>
                    <a:pt x="2553639" y="76784"/>
                  </a:lnTo>
                  <a:lnTo>
                    <a:pt x="2549639" y="74904"/>
                  </a:lnTo>
                  <a:lnTo>
                    <a:pt x="2548305" y="73012"/>
                  </a:lnTo>
                  <a:lnTo>
                    <a:pt x="2546312" y="75996"/>
                  </a:lnTo>
                  <a:lnTo>
                    <a:pt x="2549639" y="78676"/>
                  </a:lnTo>
                  <a:lnTo>
                    <a:pt x="2553639" y="80568"/>
                  </a:lnTo>
                  <a:lnTo>
                    <a:pt x="2559647" y="81661"/>
                  </a:lnTo>
                  <a:lnTo>
                    <a:pt x="2561640" y="81661"/>
                  </a:lnTo>
                  <a:lnTo>
                    <a:pt x="2565641" y="79781"/>
                  </a:lnTo>
                  <a:lnTo>
                    <a:pt x="2570315" y="78676"/>
                  </a:lnTo>
                  <a:lnTo>
                    <a:pt x="2572308" y="78676"/>
                  </a:lnTo>
                  <a:lnTo>
                    <a:pt x="2574302" y="80568"/>
                  </a:lnTo>
                  <a:lnTo>
                    <a:pt x="2575636" y="83553"/>
                  </a:lnTo>
                  <a:lnTo>
                    <a:pt x="2575636" y="86233"/>
                  </a:lnTo>
                  <a:lnTo>
                    <a:pt x="2574302" y="87325"/>
                  </a:lnTo>
                  <a:lnTo>
                    <a:pt x="2569641" y="88112"/>
                  </a:lnTo>
                  <a:lnTo>
                    <a:pt x="2562314" y="90004"/>
                  </a:lnTo>
                  <a:lnTo>
                    <a:pt x="2560307" y="91109"/>
                  </a:lnTo>
                  <a:lnTo>
                    <a:pt x="2555646" y="90004"/>
                  </a:lnTo>
                  <a:lnTo>
                    <a:pt x="2548305" y="91897"/>
                  </a:lnTo>
                  <a:lnTo>
                    <a:pt x="2544318" y="91897"/>
                  </a:lnTo>
                  <a:lnTo>
                    <a:pt x="2541143" y="93776"/>
                  </a:lnTo>
                  <a:lnTo>
                    <a:pt x="2535148" y="96774"/>
                  </a:lnTo>
                  <a:lnTo>
                    <a:pt x="2528316" y="99441"/>
                  </a:lnTo>
                  <a:lnTo>
                    <a:pt x="2522321" y="104317"/>
                  </a:lnTo>
                  <a:lnTo>
                    <a:pt x="2518321" y="111252"/>
                  </a:lnTo>
                  <a:lnTo>
                    <a:pt x="2514320" y="116916"/>
                  </a:lnTo>
                  <a:lnTo>
                    <a:pt x="2495981" y="117538"/>
                  </a:lnTo>
                  <a:lnTo>
                    <a:pt x="2489987" y="119430"/>
                  </a:lnTo>
                  <a:lnTo>
                    <a:pt x="2485148" y="119430"/>
                  </a:lnTo>
                  <a:lnTo>
                    <a:pt x="2477160" y="121475"/>
                  </a:lnTo>
                  <a:lnTo>
                    <a:pt x="2473160" y="124460"/>
                  </a:lnTo>
                  <a:lnTo>
                    <a:pt x="2463990" y="129032"/>
                  </a:lnTo>
                  <a:lnTo>
                    <a:pt x="2447988" y="138468"/>
                  </a:lnTo>
                  <a:lnTo>
                    <a:pt x="2426665" y="157670"/>
                  </a:lnTo>
                  <a:lnTo>
                    <a:pt x="2411501" y="168998"/>
                  </a:lnTo>
                  <a:lnTo>
                    <a:pt x="2400338" y="179222"/>
                  </a:lnTo>
                  <a:lnTo>
                    <a:pt x="2388336" y="191020"/>
                  </a:lnTo>
                  <a:lnTo>
                    <a:pt x="2376335" y="199364"/>
                  </a:lnTo>
                  <a:lnTo>
                    <a:pt x="2356332" y="216357"/>
                  </a:lnTo>
                  <a:lnTo>
                    <a:pt x="2344343" y="223913"/>
                  </a:lnTo>
                  <a:lnTo>
                    <a:pt x="2323846" y="231775"/>
                  </a:lnTo>
                  <a:lnTo>
                    <a:pt x="2317839" y="233667"/>
                  </a:lnTo>
                  <a:lnTo>
                    <a:pt x="2327173" y="233667"/>
                  </a:lnTo>
                  <a:lnTo>
                    <a:pt x="2366340" y="211797"/>
                  </a:lnTo>
                  <a:lnTo>
                    <a:pt x="2373503" y="205028"/>
                  </a:lnTo>
                  <a:lnTo>
                    <a:pt x="2402332" y="182206"/>
                  </a:lnTo>
                  <a:lnTo>
                    <a:pt x="2423490" y="164122"/>
                  </a:lnTo>
                  <a:lnTo>
                    <a:pt x="2449995" y="142240"/>
                  </a:lnTo>
                  <a:lnTo>
                    <a:pt x="2465984" y="130911"/>
                  </a:lnTo>
                  <a:lnTo>
                    <a:pt x="2468816" y="128244"/>
                  </a:lnTo>
                  <a:lnTo>
                    <a:pt x="2477986" y="122580"/>
                  </a:lnTo>
                  <a:lnTo>
                    <a:pt x="2489987" y="120688"/>
                  </a:lnTo>
                  <a:lnTo>
                    <a:pt x="2493988" y="120688"/>
                  </a:lnTo>
                  <a:lnTo>
                    <a:pt x="2501989" y="119430"/>
                  </a:lnTo>
                  <a:lnTo>
                    <a:pt x="2508313" y="119430"/>
                  </a:lnTo>
                  <a:lnTo>
                    <a:pt x="2515146" y="120688"/>
                  </a:lnTo>
                  <a:lnTo>
                    <a:pt x="2520315" y="120688"/>
                  </a:lnTo>
                  <a:lnTo>
                    <a:pt x="2526309" y="123367"/>
                  </a:lnTo>
                  <a:lnTo>
                    <a:pt x="2538311" y="130911"/>
                  </a:lnTo>
                  <a:lnTo>
                    <a:pt x="2542311" y="135788"/>
                  </a:lnTo>
                  <a:lnTo>
                    <a:pt x="2545651" y="138468"/>
                  </a:lnTo>
                  <a:lnTo>
                    <a:pt x="2550312" y="141452"/>
                  </a:lnTo>
                  <a:lnTo>
                    <a:pt x="2555646" y="142240"/>
                  </a:lnTo>
                  <a:lnTo>
                    <a:pt x="2560307" y="143344"/>
                  </a:lnTo>
                  <a:lnTo>
                    <a:pt x="2566314" y="143344"/>
                  </a:lnTo>
                  <a:lnTo>
                    <a:pt x="2576804" y="139573"/>
                  </a:lnTo>
                  <a:lnTo>
                    <a:pt x="2579636" y="137680"/>
                  </a:lnTo>
                  <a:lnTo>
                    <a:pt x="2586812" y="134696"/>
                  </a:lnTo>
                  <a:lnTo>
                    <a:pt x="2591638" y="134696"/>
                  </a:lnTo>
                  <a:lnTo>
                    <a:pt x="2595638" y="135788"/>
                  </a:lnTo>
                  <a:lnTo>
                    <a:pt x="2600807" y="142240"/>
                  </a:lnTo>
                  <a:lnTo>
                    <a:pt x="2601633" y="145237"/>
                  </a:lnTo>
                  <a:lnTo>
                    <a:pt x="2599639" y="149009"/>
                  </a:lnTo>
                  <a:lnTo>
                    <a:pt x="2599639" y="152006"/>
                  </a:lnTo>
                  <a:lnTo>
                    <a:pt x="2597632" y="154673"/>
                  </a:lnTo>
                  <a:lnTo>
                    <a:pt x="2595638" y="155778"/>
                  </a:lnTo>
                  <a:lnTo>
                    <a:pt x="2595638" y="159550"/>
                  </a:lnTo>
                  <a:lnTo>
                    <a:pt x="2601633" y="165214"/>
                  </a:lnTo>
                  <a:lnTo>
                    <a:pt x="2607640" y="168998"/>
                  </a:lnTo>
                  <a:lnTo>
                    <a:pt x="2609634" y="169786"/>
                  </a:lnTo>
                  <a:lnTo>
                    <a:pt x="2611971" y="171665"/>
                  </a:lnTo>
                  <a:lnTo>
                    <a:pt x="2621965" y="181114"/>
                  </a:lnTo>
                  <a:lnTo>
                    <a:pt x="2629966" y="189928"/>
                  </a:lnTo>
                  <a:lnTo>
                    <a:pt x="2633967" y="195592"/>
                  </a:lnTo>
                  <a:lnTo>
                    <a:pt x="2640800" y="203136"/>
                  </a:lnTo>
                  <a:lnTo>
                    <a:pt x="2649131" y="210693"/>
                  </a:lnTo>
                  <a:lnTo>
                    <a:pt x="2651125" y="213677"/>
                  </a:lnTo>
                  <a:lnTo>
                    <a:pt x="2655963" y="219354"/>
                  </a:lnTo>
                  <a:lnTo>
                    <a:pt x="2661132" y="226898"/>
                  </a:lnTo>
                  <a:lnTo>
                    <a:pt x="2663126" y="227685"/>
                  </a:lnTo>
                  <a:lnTo>
                    <a:pt x="2661958" y="223913"/>
                  </a:lnTo>
                  <a:lnTo>
                    <a:pt x="2657132" y="217462"/>
                  </a:lnTo>
                  <a:lnTo>
                    <a:pt x="2649131" y="208013"/>
                  </a:lnTo>
                  <a:lnTo>
                    <a:pt x="2643962" y="204241"/>
                  </a:lnTo>
                  <a:lnTo>
                    <a:pt x="2649131" y="199364"/>
                  </a:lnTo>
                  <a:lnTo>
                    <a:pt x="2657957" y="194805"/>
                  </a:lnTo>
                  <a:lnTo>
                    <a:pt x="2663126" y="191808"/>
                  </a:lnTo>
                  <a:lnTo>
                    <a:pt x="2667965" y="191020"/>
                  </a:lnTo>
                  <a:lnTo>
                    <a:pt x="2680462" y="188036"/>
                  </a:lnTo>
                  <a:lnTo>
                    <a:pt x="2694457" y="186143"/>
                  </a:lnTo>
                  <a:lnTo>
                    <a:pt x="2697289" y="186143"/>
                  </a:lnTo>
                  <a:lnTo>
                    <a:pt x="2699296" y="186778"/>
                  </a:lnTo>
                  <a:lnTo>
                    <a:pt x="2706459" y="191020"/>
                  </a:lnTo>
                  <a:lnTo>
                    <a:pt x="2710459" y="191020"/>
                  </a:lnTo>
                  <a:lnTo>
                    <a:pt x="2714460" y="191808"/>
                  </a:lnTo>
                  <a:lnTo>
                    <a:pt x="2717622" y="192913"/>
                  </a:lnTo>
                  <a:lnTo>
                    <a:pt x="2728455" y="192913"/>
                  </a:lnTo>
                  <a:lnTo>
                    <a:pt x="2737624" y="189928"/>
                  </a:lnTo>
                  <a:lnTo>
                    <a:pt x="2754782" y="186143"/>
                  </a:lnTo>
                  <a:lnTo>
                    <a:pt x="2759621" y="182206"/>
                  </a:lnTo>
                  <a:lnTo>
                    <a:pt x="2767609" y="178435"/>
                  </a:lnTo>
                  <a:lnTo>
                    <a:pt x="2782786" y="174663"/>
                  </a:lnTo>
                  <a:lnTo>
                    <a:pt x="2786113" y="175450"/>
                  </a:lnTo>
                  <a:lnTo>
                    <a:pt x="2790774" y="175450"/>
                  </a:lnTo>
                  <a:lnTo>
                    <a:pt x="2792780" y="173558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60" name="object 3660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4224961" y="2551376"/>
              <a:ext cx="239800" cy="235241"/>
            </a:xfrm>
            <a:prstGeom prst="rect">
              <a:avLst/>
            </a:prstGeom>
          </p:spPr>
        </p:pic>
        <p:sp>
          <p:nvSpPr>
            <p:cNvPr id="3661" name="object 3661"/>
            <p:cNvSpPr/>
            <p:nvPr/>
          </p:nvSpPr>
          <p:spPr>
            <a:xfrm>
              <a:off x="3526890" y="2784730"/>
              <a:ext cx="734060" cy="469265"/>
            </a:xfrm>
            <a:custGeom>
              <a:avLst/>
              <a:gdLst/>
              <a:ahLst/>
              <a:cxnLst/>
              <a:rect l="l" t="t" r="r" b="b"/>
              <a:pathLst>
                <a:path w="734060" h="469264">
                  <a:moveTo>
                    <a:pt x="0" y="419816"/>
                  </a:moveTo>
                  <a:lnTo>
                    <a:pt x="0" y="422176"/>
                  </a:lnTo>
                  <a:lnTo>
                    <a:pt x="3999" y="422963"/>
                  </a:lnTo>
                  <a:lnTo>
                    <a:pt x="36328" y="425953"/>
                  </a:lnTo>
                  <a:lnTo>
                    <a:pt x="47493" y="427841"/>
                  </a:lnTo>
                  <a:lnTo>
                    <a:pt x="52326" y="427841"/>
                  </a:lnTo>
                  <a:lnTo>
                    <a:pt x="59491" y="429729"/>
                  </a:lnTo>
                  <a:lnTo>
                    <a:pt x="70323" y="433506"/>
                  </a:lnTo>
                  <a:lnTo>
                    <a:pt x="80822" y="437282"/>
                  </a:lnTo>
                  <a:lnTo>
                    <a:pt x="89487" y="439957"/>
                  </a:lnTo>
                  <a:lnTo>
                    <a:pt x="97486" y="441845"/>
                  </a:lnTo>
                  <a:lnTo>
                    <a:pt x="111484" y="444835"/>
                  </a:lnTo>
                  <a:lnTo>
                    <a:pt x="124816" y="446723"/>
                  </a:lnTo>
                  <a:lnTo>
                    <a:pt x="129982" y="448611"/>
                  </a:lnTo>
                  <a:lnTo>
                    <a:pt x="133981" y="450500"/>
                  </a:lnTo>
                  <a:lnTo>
                    <a:pt x="137981" y="453175"/>
                  </a:lnTo>
                  <a:lnTo>
                    <a:pt x="149146" y="468753"/>
                  </a:lnTo>
                  <a:lnTo>
                    <a:pt x="149146" y="467494"/>
                  </a:lnTo>
                  <a:lnTo>
                    <a:pt x="142813" y="458839"/>
                  </a:lnTo>
                  <a:lnTo>
                    <a:pt x="137981" y="451286"/>
                  </a:lnTo>
                  <a:lnTo>
                    <a:pt x="132815" y="447510"/>
                  </a:lnTo>
                  <a:lnTo>
                    <a:pt x="127982" y="445622"/>
                  </a:lnTo>
                  <a:lnTo>
                    <a:pt x="123982" y="445622"/>
                  </a:lnTo>
                  <a:lnTo>
                    <a:pt x="117983" y="444835"/>
                  </a:lnTo>
                  <a:lnTo>
                    <a:pt x="103485" y="441845"/>
                  </a:lnTo>
                  <a:lnTo>
                    <a:pt x="90820" y="438069"/>
                  </a:lnTo>
                  <a:lnTo>
                    <a:pt x="81488" y="436181"/>
                  </a:lnTo>
                  <a:lnTo>
                    <a:pt x="42327" y="424851"/>
                  </a:lnTo>
                  <a:lnTo>
                    <a:pt x="12331" y="421075"/>
                  </a:lnTo>
                  <a:lnTo>
                    <a:pt x="0" y="419816"/>
                  </a:lnTo>
                  <a:close/>
                </a:path>
                <a:path w="734060" h="469264">
                  <a:moveTo>
                    <a:pt x="404444" y="0"/>
                  </a:moveTo>
                  <a:lnTo>
                    <a:pt x="395612" y="40124"/>
                  </a:lnTo>
                  <a:lnTo>
                    <a:pt x="390446" y="52713"/>
                  </a:lnTo>
                  <a:lnTo>
                    <a:pt x="387280" y="60895"/>
                  </a:lnTo>
                  <a:lnTo>
                    <a:pt x="392446" y="54601"/>
                  </a:lnTo>
                  <a:lnTo>
                    <a:pt x="396445" y="42799"/>
                  </a:lnTo>
                  <a:lnTo>
                    <a:pt x="398445" y="28795"/>
                  </a:lnTo>
                  <a:lnTo>
                    <a:pt x="400445" y="12588"/>
                  </a:lnTo>
                  <a:lnTo>
                    <a:pt x="404444" y="0"/>
                  </a:lnTo>
                  <a:close/>
                </a:path>
                <a:path w="734060" h="469264">
                  <a:moveTo>
                    <a:pt x="644078" y="0"/>
                  </a:moveTo>
                  <a:lnTo>
                    <a:pt x="642911" y="0"/>
                  </a:lnTo>
                  <a:lnTo>
                    <a:pt x="646911" y="7552"/>
                  </a:lnTo>
                  <a:lnTo>
                    <a:pt x="652077" y="14476"/>
                  </a:lnTo>
                  <a:lnTo>
                    <a:pt x="652910" y="17466"/>
                  </a:lnTo>
                  <a:lnTo>
                    <a:pt x="652910" y="21242"/>
                  </a:lnTo>
                  <a:lnTo>
                    <a:pt x="654910" y="26907"/>
                  </a:lnTo>
                  <a:lnTo>
                    <a:pt x="654910" y="27694"/>
                  </a:lnTo>
                  <a:lnTo>
                    <a:pt x="656909" y="29582"/>
                  </a:lnTo>
                  <a:lnTo>
                    <a:pt x="658909" y="30683"/>
                  </a:lnTo>
                  <a:lnTo>
                    <a:pt x="664075" y="31470"/>
                  </a:lnTo>
                  <a:lnTo>
                    <a:pt x="684072" y="35246"/>
                  </a:lnTo>
                  <a:lnTo>
                    <a:pt x="699403" y="39023"/>
                  </a:lnTo>
                  <a:lnTo>
                    <a:pt x="707402" y="40124"/>
                  </a:lnTo>
                  <a:lnTo>
                    <a:pt x="712568" y="42013"/>
                  </a:lnTo>
                  <a:lnTo>
                    <a:pt x="718568" y="42799"/>
                  </a:lnTo>
                  <a:lnTo>
                    <a:pt x="727400" y="45789"/>
                  </a:lnTo>
                  <a:lnTo>
                    <a:pt x="730566" y="46576"/>
                  </a:lnTo>
                  <a:lnTo>
                    <a:pt x="733732" y="46576"/>
                  </a:lnTo>
                  <a:lnTo>
                    <a:pt x="729399" y="44688"/>
                  </a:lnTo>
                  <a:lnTo>
                    <a:pt x="725400" y="43901"/>
                  </a:lnTo>
                  <a:lnTo>
                    <a:pt x="714568" y="40124"/>
                  </a:lnTo>
                  <a:lnTo>
                    <a:pt x="709402" y="39023"/>
                  </a:lnTo>
                  <a:lnTo>
                    <a:pt x="689405" y="36348"/>
                  </a:lnTo>
                  <a:lnTo>
                    <a:pt x="671241" y="32571"/>
                  </a:lnTo>
                  <a:lnTo>
                    <a:pt x="652910" y="15577"/>
                  </a:lnTo>
                  <a:lnTo>
                    <a:pt x="644911" y="1258"/>
                  </a:lnTo>
                  <a:lnTo>
                    <a:pt x="644078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2135381" y="2323215"/>
              <a:ext cx="2793365" cy="934085"/>
            </a:xfrm>
            <a:custGeom>
              <a:avLst/>
              <a:gdLst/>
              <a:ahLst/>
              <a:cxnLst/>
              <a:rect l="l" t="t" r="r" b="b"/>
              <a:pathLst>
                <a:path w="2793365" h="934085">
                  <a:moveTo>
                    <a:pt x="1820950" y="384569"/>
                  </a:moveTo>
                  <a:lnTo>
                    <a:pt x="1824949" y="341927"/>
                  </a:lnTo>
                  <a:lnTo>
                    <a:pt x="1844946" y="340038"/>
                  </a:lnTo>
                  <a:lnTo>
                    <a:pt x="1894606" y="336262"/>
                  </a:lnTo>
                  <a:lnTo>
                    <a:pt x="1899439" y="336262"/>
                  </a:lnTo>
                  <a:lnTo>
                    <a:pt x="1929768" y="333115"/>
                  </a:lnTo>
                  <a:lnTo>
                    <a:pt x="1940600" y="348378"/>
                  </a:lnTo>
                  <a:lnTo>
                    <a:pt x="1970929" y="390234"/>
                  </a:lnTo>
                  <a:lnTo>
                    <a:pt x="1972929" y="392909"/>
                  </a:lnTo>
                  <a:lnTo>
                    <a:pt x="1972929" y="394010"/>
                  </a:lnTo>
                  <a:lnTo>
                    <a:pt x="1978928" y="399675"/>
                  </a:lnTo>
                  <a:lnTo>
                    <a:pt x="2006257" y="420603"/>
                  </a:lnTo>
                  <a:lnTo>
                    <a:pt x="2013090" y="426267"/>
                  </a:lnTo>
                  <a:lnTo>
                    <a:pt x="2018256" y="433034"/>
                  </a:lnTo>
                  <a:lnTo>
                    <a:pt x="2024255" y="442475"/>
                  </a:lnTo>
                  <a:lnTo>
                    <a:pt x="2031421" y="453804"/>
                  </a:lnTo>
                  <a:lnTo>
                    <a:pt x="2042253" y="472686"/>
                  </a:lnTo>
                  <a:lnTo>
                    <a:pt x="2047418" y="479610"/>
                  </a:lnTo>
                  <a:lnTo>
                    <a:pt x="2048252" y="482600"/>
                  </a:lnTo>
                  <a:lnTo>
                    <a:pt x="2048252" y="486376"/>
                  </a:lnTo>
                  <a:lnTo>
                    <a:pt x="2050251" y="492041"/>
                  </a:lnTo>
                  <a:lnTo>
                    <a:pt x="2050251" y="492828"/>
                  </a:lnTo>
                  <a:lnTo>
                    <a:pt x="2052251" y="494716"/>
                  </a:lnTo>
                  <a:lnTo>
                    <a:pt x="2054251" y="495817"/>
                  </a:lnTo>
                  <a:lnTo>
                    <a:pt x="2059417" y="496604"/>
                  </a:lnTo>
                  <a:lnTo>
                    <a:pt x="2079414" y="500381"/>
                  </a:lnTo>
                  <a:lnTo>
                    <a:pt x="2094579" y="504157"/>
                  </a:lnTo>
                  <a:lnTo>
                    <a:pt x="2102578" y="505258"/>
                  </a:lnTo>
                  <a:lnTo>
                    <a:pt x="2107910" y="507147"/>
                  </a:lnTo>
                  <a:lnTo>
                    <a:pt x="2113909" y="507933"/>
                  </a:lnTo>
                  <a:lnTo>
                    <a:pt x="2122575" y="510923"/>
                  </a:lnTo>
                  <a:lnTo>
                    <a:pt x="2125908" y="511710"/>
                  </a:lnTo>
                  <a:lnTo>
                    <a:pt x="2129074" y="511710"/>
                  </a:lnTo>
                  <a:lnTo>
                    <a:pt x="2124575" y="509822"/>
                  </a:lnTo>
                  <a:lnTo>
                    <a:pt x="2120575" y="509035"/>
                  </a:lnTo>
                  <a:lnTo>
                    <a:pt x="2109910" y="505258"/>
                  </a:lnTo>
                  <a:lnTo>
                    <a:pt x="2104577" y="504157"/>
                  </a:lnTo>
                  <a:lnTo>
                    <a:pt x="2098578" y="503370"/>
                  </a:lnTo>
                  <a:lnTo>
                    <a:pt x="2084580" y="501482"/>
                  </a:lnTo>
                  <a:lnTo>
                    <a:pt x="2066582" y="497706"/>
                  </a:lnTo>
                  <a:lnTo>
                    <a:pt x="2056251" y="495817"/>
                  </a:lnTo>
                  <a:lnTo>
                    <a:pt x="2054251" y="494716"/>
                  </a:lnTo>
                  <a:lnTo>
                    <a:pt x="2052251" y="492828"/>
                  </a:lnTo>
                  <a:lnTo>
                    <a:pt x="2051418" y="490939"/>
                  </a:lnTo>
                  <a:lnTo>
                    <a:pt x="2050251" y="487163"/>
                  </a:lnTo>
                  <a:lnTo>
                    <a:pt x="2048252" y="480711"/>
                  </a:lnTo>
                  <a:lnTo>
                    <a:pt x="2040253" y="466235"/>
                  </a:lnTo>
                  <a:lnTo>
                    <a:pt x="2032254" y="453804"/>
                  </a:lnTo>
                  <a:lnTo>
                    <a:pt x="2028254" y="447353"/>
                  </a:lnTo>
                  <a:lnTo>
                    <a:pt x="1990926" y="406598"/>
                  </a:lnTo>
                  <a:lnTo>
                    <a:pt x="1979761" y="399045"/>
                  </a:lnTo>
                  <a:lnTo>
                    <a:pt x="1975762" y="395269"/>
                  </a:lnTo>
                  <a:lnTo>
                    <a:pt x="1969762" y="387244"/>
                  </a:lnTo>
                  <a:lnTo>
                    <a:pt x="1955764" y="368362"/>
                  </a:lnTo>
                  <a:lnTo>
                    <a:pt x="1942600" y="348378"/>
                  </a:lnTo>
                  <a:lnTo>
                    <a:pt x="1932601" y="334374"/>
                  </a:lnTo>
                  <a:lnTo>
                    <a:pt x="1932601" y="333115"/>
                  </a:lnTo>
                  <a:lnTo>
                    <a:pt x="1949765" y="331227"/>
                  </a:lnTo>
                  <a:lnTo>
                    <a:pt x="1961764" y="330597"/>
                  </a:lnTo>
                  <a:lnTo>
                    <a:pt x="1989760" y="328709"/>
                  </a:lnTo>
                  <a:lnTo>
                    <a:pt x="2013090" y="326821"/>
                  </a:lnTo>
                  <a:lnTo>
                    <a:pt x="2040253" y="327450"/>
                  </a:lnTo>
                  <a:lnTo>
                    <a:pt x="2076581" y="331227"/>
                  </a:lnTo>
                  <a:lnTo>
                    <a:pt x="2108577" y="335003"/>
                  </a:lnTo>
                  <a:lnTo>
                    <a:pt x="2112576" y="335003"/>
                  </a:lnTo>
                  <a:lnTo>
                    <a:pt x="2119909" y="331227"/>
                  </a:lnTo>
                  <a:lnTo>
                    <a:pt x="2131074" y="324932"/>
                  </a:lnTo>
                  <a:lnTo>
                    <a:pt x="2164236" y="301015"/>
                  </a:lnTo>
                  <a:lnTo>
                    <a:pt x="2171068" y="296137"/>
                  </a:lnTo>
                  <a:lnTo>
                    <a:pt x="2177067" y="296137"/>
                  </a:lnTo>
                  <a:lnTo>
                    <a:pt x="2189066" y="287797"/>
                  </a:lnTo>
                  <a:lnTo>
                    <a:pt x="2230227" y="260890"/>
                  </a:lnTo>
                  <a:lnTo>
                    <a:pt x="2240725" y="253337"/>
                  </a:lnTo>
                  <a:lnTo>
                    <a:pt x="2259556" y="245784"/>
                  </a:lnTo>
                  <a:lnTo>
                    <a:pt x="2273887" y="243109"/>
                  </a:lnTo>
                  <a:lnTo>
                    <a:pt x="2287885" y="240119"/>
                  </a:lnTo>
                  <a:lnTo>
                    <a:pt x="2294718" y="239333"/>
                  </a:lnTo>
                  <a:lnTo>
                    <a:pt x="2307883" y="238231"/>
                  </a:lnTo>
                  <a:lnTo>
                    <a:pt x="2317048" y="237444"/>
                  </a:lnTo>
                  <a:lnTo>
                    <a:pt x="2321881" y="235556"/>
                  </a:lnTo>
                  <a:lnTo>
                    <a:pt x="2333046" y="231780"/>
                  </a:lnTo>
                  <a:lnTo>
                    <a:pt x="2343045" y="226902"/>
                  </a:lnTo>
                  <a:lnTo>
                    <a:pt x="2352377" y="221237"/>
                  </a:lnTo>
                  <a:lnTo>
                    <a:pt x="2358376" y="217461"/>
                  </a:lnTo>
                  <a:lnTo>
                    <a:pt x="2366375" y="211796"/>
                  </a:lnTo>
                  <a:lnTo>
                    <a:pt x="2373540" y="205030"/>
                  </a:lnTo>
                  <a:lnTo>
                    <a:pt x="2385539" y="195431"/>
                  </a:lnTo>
                  <a:lnTo>
                    <a:pt x="2402370" y="182214"/>
                  </a:lnTo>
                  <a:lnTo>
                    <a:pt x="2423533" y="164118"/>
                  </a:lnTo>
                  <a:lnTo>
                    <a:pt x="2450030" y="142246"/>
                  </a:lnTo>
                  <a:lnTo>
                    <a:pt x="2466028" y="130760"/>
                  </a:lnTo>
                  <a:lnTo>
                    <a:pt x="2468694" y="128242"/>
                  </a:lnTo>
                  <a:lnTo>
                    <a:pt x="2478026" y="122577"/>
                  </a:lnTo>
                  <a:lnTo>
                    <a:pt x="2485192" y="121318"/>
                  </a:lnTo>
                  <a:lnTo>
                    <a:pt x="2490024" y="120689"/>
                  </a:lnTo>
                  <a:lnTo>
                    <a:pt x="2494024" y="120689"/>
                  </a:lnTo>
                  <a:lnTo>
                    <a:pt x="2501190" y="119430"/>
                  </a:lnTo>
                  <a:lnTo>
                    <a:pt x="2502023" y="119430"/>
                  </a:lnTo>
                  <a:lnTo>
                    <a:pt x="2508355" y="119430"/>
                  </a:lnTo>
                  <a:lnTo>
                    <a:pt x="2515188" y="120689"/>
                  </a:lnTo>
                  <a:lnTo>
                    <a:pt x="2518354" y="120689"/>
                  </a:lnTo>
                  <a:lnTo>
                    <a:pt x="2520354" y="120689"/>
                  </a:lnTo>
                  <a:lnTo>
                    <a:pt x="2526353" y="123207"/>
                  </a:lnTo>
                  <a:lnTo>
                    <a:pt x="2532352" y="126983"/>
                  </a:lnTo>
                  <a:lnTo>
                    <a:pt x="2538351" y="130760"/>
                  </a:lnTo>
                  <a:lnTo>
                    <a:pt x="2542351" y="135795"/>
                  </a:lnTo>
                  <a:lnTo>
                    <a:pt x="2545517" y="138470"/>
                  </a:lnTo>
                  <a:lnTo>
                    <a:pt x="2550349" y="141459"/>
                  </a:lnTo>
                  <a:lnTo>
                    <a:pt x="2555515" y="142246"/>
                  </a:lnTo>
                  <a:lnTo>
                    <a:pt x="2560348" y="143348"/>
                  </a:lnTo>
                  <a:lnTo>
                    <a:pt x="2566347" y="143348"/>
                  </a:lnTo>
                  <a:lnTo>
                    <a:pt x="2571513" y="141459"/>
                  </a:lnTo>
                  <a:lnTo>
                    <a:pt x="2576846" y="139571"/>
                  </a:lnTo>
                  <a:lnTo>
                    <a:pt x="2579512" y="137683"/>
                  </a:lnTo>
                  <a:lnTo>
                    <a:pt x="2586844" y="134536"/>
                  </a:lnTo>
                  <a:lnTo>
                    <a:pt x="2591510" y="134536"/>
                  </a:lnTo>
                  <a:lnTo>
                    <a:pt x="2595510" y="135795"/>
                  </a:lnTo>
                  <a:lnTo>
                    <a:pt x="2598843" y="139571"/>
                  </a:lnTo>
                  <a:lnTo>
                    <a:pt x="2600842" y="142246"/>
                  </a:lnTo>
                  <a:lnTo>
                    <a:pt x="2601676" y="145236"/>
                  </a:lnTo>
                  <a:lnTo>
                    <a:pt x="2599509" y="149012"/>
                  </a:lnTo>
                  <a:lnTo>
                    <a:pt x="2599509" y="152002"/>
                  </a:lnTo>
                  <a:lnTo>
                    <a:pt x="2597510" y="154677"/>
                  </a:lnTo>
                  <a:lnTo>
                    <a:pt x="2595510" y="155779"/>
                  </a:lnTo>
                  <a:lnTo>
                    <a:pt x="2595510" y="159555"/>
                  </a:lnTo>
                  <a:lnTo>
                    <a:pt x="2609675" y="169783"/>
                  </a:lnTo>
                  <a:lnTo>
                    <a:pt x="2612008" y="171671"/>
                  </a:lnTo>
                  <a:lnTo>
                    <a:pt x="2622006" y="181112"/>
                  </a:lnTo>
                  <a:lnTo>
                    <a:pt x="2630005" y="189767"/>
                  </a:lnTo>
                  <a:lnTo>
                    <a:pt x="2634005" y="195431"/>
                  </a:lnTo>
                  <a:lnTo>
                    <a:pt x="2640837" y="203142"/>
                  </a:lnTo>
                  <a:lnTo>
                    <a:pt x="2649169" y="210695"/>
                  </a:lnTo>
                  <a:lnTo>
                    <a:pt x="2651169" y="213684"/>
                  </a:lnTo>
                  <a:lnTo>
                    <a:pt x="2656002" y="219349"/>
                  </a:lnTo>
                  <a:lnTo>
                    <a:pt x="2660001" y="225014"/>
                  </a:lnTo>
                  <a:lnTo>
                    <a:pt x="2661168" y="226902"/>
                  </a:lnTo>
                  <a:lnTo>
                    <a:pt x="2663167" y="227689"/>
                  </a:lnTo>
                  <a:lnTo>
                    <a:pt x="2662001" y="223912"/>
                  </a:lnTo>
                  <a:lnTo>
                    <a:pt x="2657168" y="217461"/>
                  </a:lnTo>
                  <a:lnTo>
                    <a:pt x="2649169" y="208020"/>
                  </a:lnTo>
                  <a:lnTo>
                    <a:pt x="2644003" y="204243"/>
                  </a:lnTo>
                  <a:lnTo>
                    <a:pt x="2649169" y="199208"/>
                  </a:lnTo>
                  <a:lnTo>
                    <a:pt x="2658001" y="194802"/>
                  </a:lnTo>
                  <a:lnTo>
                    <a:pt x="2663167" y="191655"/>
                  </a:lnTo>
                  <a:lnTo>
                    <a:pt x="2668000" y="191026"/>
                  </a:lnTo>
                  <a:lnTo>
                    <a:pt x="2680498" y="187878"/>
                  </a:lnTo>
                  <a:lnTo>
                    <a:pt x="2694496" y="185990"/>
                  </a:lnTo>
                  <a:lnTo>
                    <a:pt x="2697163" y="185990"/>
                  </a:lnTo>
                  <a:lnTo>
                    <a:pt x="2699162" y="186777"/>
                  </a:lnTo>
                  <a:lnTo>
                    <a:pt x="2706495" y="191026"/>
                  </a:lnTo>
                  <a:lnTo>
                    <a:pt x="2710494" y="191026"/>
                  </a:lnTo>
                  <a:lnTo>
                    <a:pt x="2714494" y="191655"/>
                  </a:lnTo>
                  <a:lnTo>
                    <a:pt x="2717660" y="192914"/>
                  </a:lnTo>
                  <a:lnTo>
                    <a:pt x="2722492" y="192914"/>
                  </a:lnTo>
                  <a:lnTo>
                    <a:pt x="2725659" y="192914"/>
                  </a:lnTo>
                  <a:lnTo>
                    <a:pt x="2728492" y="192914"/>
                  </a:lnTo>
                  <a:lnTo>
                    <a:pt x="2737657" y="189767"/>
                  </a:lnTo>
                  <a:lnTo>
                    <a:pt x="2746489" y="187878"/>
                  </a:lnTo>
                  <a:lnTo>
                    <a:pt x="2754821" y="185990"/>
                  </a:lnTo>
                  <a:lnTo>
                    <a:pt x="2759654" y="182214"/>
                  </a:lnTo>
                  <a:lnTo>
                    <a:pt x="2767653" y="178437"/>
                  </a:lnTo>
                  <a:lnTo>
                    <a:pt x="2774819" y="176549"/>
                  </a:lnTo>
                  <a:lnTo>
                    <a:pt x="2779651" y="175448"/>
                  </a:lnTo>
                  <a:lnTo>
                    <a:pt x="2782818" y="174661"/>
                  </a:lnTo>
                  <a:lnTo>
                    <a:pt x="2785984" y="175448"/>
                  </a:lnTo>
                  <a:lnTo>
                    <a:pt x="2788817" y="175448"/>
                  </a:lnTo>
                  <a:lnTo>
                    <a:pt x="2790816" y="175448"/>
                  </a:lnTo>
                  <a:lnTo>
                    <a:pt x="2792816" y="173559"/>
                  </a:lnTo>
                  <a:lnTo>
                    <a:pt x="2787983" y="173559"/>
                  </a:lnTo>
                  <a:lnTo>
                    <a:pt x="2781651" y="172773"/>
                  </a:lnTo>
                  <a:lnTo>
                    <a:pt x="2769653" y="176549"/>
                  </a:lnTo>
                  <a:lnTo>
                    <a:pt x="2758821" y="180326"/>
                  </a:lnTo>
                  <a:lnTo>
                    <a:pt x="2751655" y="184889"/>
                  </a:lnTo>
                  <a:lnTo>
                    <a:pt x="2738490" y="187878"/>
                  </a:lnTo>
                  <a:lnTo>
                    <a:pt x="2730491" y="189767"/>
                  </a:lnTo>
                  <a:lnTo>
                    <a:pt x="2721659" y="189767"/>
                  </a:lnTo>
                  <a:lnTo>
                    <a:pt x="2713160" y="189767"/>
                  </a:lnTo>
                  <a:lnTo>
                    <a:pt x="2710494" y="189767"/>
                  </a:lnTo>
                  <a:lnTo>
                    <a:pt x="2707161" y="188665"/>
                  </a:lnTo>
                  <a:lnTo>
                    <a:pt x="2703162" y="185990"/>
                  </a:lnTo>
                  <a:lnTo>
                    <a:pt x="2701162" y="184889"/>
                  </a:lnTo>
                  <a:lnTo>
                    <a:pt x="2699162" y="184102"/>
                  </a:lnTo>
                  <a:lnTo>
                    <a:pt x="2691163" y="184102"/>
                  </a:lnTo>
                  <a:lnTo>
                    <a:pt x="2673166" y="186777"/>
                  </a:lnTo>
                  <a:lnTo>
                    <a:pt x="2664000" y="188665"/>
                  </a:lnTo>
                  <a:lnTo>
                    <a:pt x="2663167" y="189767"/>
                  </a:lnTo>
                  <a:lnTo>
                    <a:pt x="2656002" y="193543"/>
                  </a:lnTo>
                  <a:lnTo>
                    <a:pt x="2648003" y="198578"/>
                  </a:lnTo>
                  <a:lnTo>
                    <a:pt x="2644003" y="201253"/>
                  </a:lnTo>
                  <a:lnTo>
                    <a:pt x="2642004" y="200467"/>
                  </a:lnTo>
                  <a:lnTo>
                    <a:pt x="2634838" y="193543"/>
                  </a:lnTo>
                  <a:lnTo>
                    <a:pt x="2630838" y="188665"/>
                  </a:lnTo>
                  <a:lnTo>
                    <a:pt x="2626006" y="180326"/>
                  </a:lnTo>
                  <a:lnTo>
                    <a:pt x="2622839" y="175448"/>
                  </a:lnTo>
                  <a:lnTo>
                    <a:pt x="2612841" y="168996"/>
                  </a:lnTo>
                  <a:lnTo>
                    <a:pt x="2608841" y="167108"/>
                  </a:lnTo>
                  <a:lnTo>
                    <a:pt x="2604842" y="167108"/>
                  </a:lnTo>
                  <a:lnTo>
                    <a:pt x="2601676" y="164118"/>
                  </a:lnTo>
                  <a:lnTo>
                    <a:pt x="2599509" y="161443"/>
                  </a:lnTo>
                  <a:lnTo>
                    <a:pt x="2598843" y="158454"/>
                  </a:lnTo>
                  <a:lnTo>
                    <a:pt x="2599509" y="154677"/>
                  </a:lnTo>
                  <a:lnTo>
                    <a:pt x="2601676" y="152002"/>
                  </a:lnTo>
                  <a:lnTo>
                    <a:pt x="2604842" y="149012"/>
                  </a:lnTo>
                  <a:lnTo>
                    <a:pt x="2605675" y="145236"/>
                  </a:lnTo>
                  <a:lnTo>
                    <a:pt x="2604842" y="143348"/>
                  </a:lnTo>
                  <a:lnTo>
                    <a:pt x="2603675" y="139571"/>
                  </a:lnTo>
                  <a:lnTo>
                    <a:pt x="2600842" y="133907"/>
                  </a:lnTo>
                  <a:lnTo>
                    <a:pt x="2595510" y="130760"/>
                  </a:lnTo>
                  <a:lnTo>
                    <a:pt x="2592844" y="130760"/>
                  </a:lnTo>
                  <a:lnTo>
                    <a:pt x="2589511" y="132018"/>
                  </a:lnTo>
                  <a:lnTo>
                    <a:pt x="2581512" y="135795"/>
                  </a:lnTo>
                  <a:lnTo>
                    <a:pt x="2575513" y="139571"/>
                  </a:lnTo>
                  <a:lnTo>
                    <a:pt x="2569513" y="141459"/>
                  </a:lnTo>
                  <a:lnTo>
                    <a:pt x="2565514" y="141459"/>
                  </a:lnTo>
                  <a:lnTo>
                    <a:pt x="2563514" y="141459"/>
                  </a:lnTo>
                  <a:lnTo>
                    <a:pt x="2559515" y="141459"/>
                  </a:lnTo>
                  <a:lnTo>
                    <a:pt x="2556349" y="140358"/>
                  </a:lnTo>
                  <a:lnTo>
                    <a:pt x="2553516" y="139571"/>
                  </a:lnTo>
                  <a:lnTo>
                    <a:pt x="2539184" y="128871"/>
                  </a:lnTo>
                  <a:lnTo>
                    <a:pt x="2537185" y="126983"/>
                  </a:lnTo>
                  <a:lnTo>
                    <a:pt x="2522353" y="117542"/>
                  </a:lnTo>
                  <a:lnTo>
                    <a:pt x="2519187" y="117542"/>
                  </a:lnTo>
                  <a:lnTo>
                    <a:pt x="2518354" y="115654"/>
                  </a:lnTo>
                  <a:lnTo>
                    <a:pt x="2518354" y="113765"/>
                  </a:lnTo>
                  <a:lnTo>
                    <a:pt x="2519187" y="111090"/>
                  </a:lnTo>
                  <a:lnTo>
                    <a:pt x="2554349" y="94883"/>
                  </a:lnTo>
                  <a:lnTo>
                    <a:pt x="2565514" y="94883"/>
                  </a:lnTo>
                  <a:lnTo>
                    <a:pt x="2568347" y="94883"/>
                  </a:lnTo>
                  <a:lnTo>
                    <a:pt x="2573513" y="92995"/>
                  </a:lnTo>
                  <a:lnTo>
                    <a:pt x="2577512" y="91107"/>
                  </a:lnTo>
                  <a:lnTo>
                    <a:pt x="2580845" y="90005"/>
                  </a:lnTo>
                  <a:lnTo>
                    <a:pt x="2584845" y="88117"/>
                  </a:lnTo>
                  <a:lnTo>
                    <a:pt x="2585511" y="86229"/>
                  </a:lnTo>
                  <a:lnTo>
                    <a:pt x="2584845" y="85442"/>
                  </a:lnTo>
                  <a:lnTo>
                    <a:pt x="2582845" y="85442"/>
                  </a:lnTo>
                  <a:lnTo>
                    <a:pt x="2580845" y="84341"/>
                  </a:lnTo>
                  <a:lnTo>
                    <a:pt x="2579512" y="83554"/>
                  </a:lnTo>
                  <a:lnTo>
                    <a:pt x="2577512" y="80564"/>
                  </a:lnTo>
                  <a:lnTo>
                    <a:pt x="2575513" y="78676"/>
                  </a:lnTo>
                  <a:lnTo>
                    <a:pt x="2573513" y="76788"/>
                  </a:lnTo>
                  <a:lnTo>
                    <a:pt x="2569513" y="76788"/>
                  </a:lnTo>
                  <a:lnTo>
                    <a:pt x="2564348" y="77889"/>
                  </a:lnTo>
                  <a:lnTo>
                    <a:pt x="2559515" y="77889"/>
                  </a:lnTo>
                  <a:lnTo>
                    <a:pt x="2557515" y="77889"/>
                  </a:lnTo>
                  <a:lnTo>
                    <a:pt x="2553516" y="76788"/>
                  </a:lnTo>
                  <a:lnTo>
                    <a:pt x="2549516" y="74899"/>
                  </a:lnTo>
                  <a:lnTo>
                    <a:pt x="2548350" y="73011"/>
                  </a:lnTo>
                  <a:lnTo>
                    <a:pt x="2546350" y="76001"/>
                  </a:lnTo>
                  <a:lnTo>
                    <a:pt x="2549516" y="78676"/>
                  </a:lnTo>
                  <a:lnTo>
                    <a:pt x="2553516" y="80564"/>
                  </a:lnTo>
                  <a:lnTo>
                    <a:pt x="2559515" y="81666"/>
                  </a:lnTo>
                  <a:lnTo>
                    <a:pt x="2561515" y="81666"/>
                  </a:lnTo>
                  <a:lnTo>
                    <a:pt x="2565514" y="79777"/>
                  </a:lnTo>
                  <a:lnTo>
                    <a:pt x="2570347" y="78676"/>
                  </a:lnTo>
                  <a:lnTo>
                    <a:pt x="2572346" y="78676"/>
                  </a:lnTo>
                  <a:lnTo>
                    <a:pt x="2573513" y="79777"/>
                  </a:lnTo>
                  <a:lnTo>
                    <a:pt x="2574346" y="80564"/>
                  </a:lnTo>
                  <a:lnTo>
                    <a:pt x="2575513" y="83554"/>
                  </a:lnTo>
                  <a:lnTo>
                    <a:pt x="2575513" y="86229"/>
                  </a:lnTo>
                  <a:lnTo>
                    <a:pt x="2574346" y="87330"/>
                  </a:lnTo>
                  <a:lnTo>
                    <a:pt x="2573513" y="87330"/>
                  </a:lnTo>
                  <a:lnTo>
                    <a:pt x="2569513" y="88117"/>
                  </a:lnTo>
                  <a:lnTo>
                    <a:pt x="2562348" y="90005"/>
                  </a:lnTo>
                  <a:lnTo>
                    <a:pt x="2560348" y="91107"/>
                  </a:lnTo>
                  <a:lnTo>
                    <a:pt x="2555515" y="90005"/>
                  </a:lnTo>
                  <a:lnTo>
                    <a:pt x="2548350" y="91893"/>
                  </a:lnTo>
                  <a:lnTo>
                    <a:pt x="2544350" y="91893"/>
                  </a:lnTo>
                  <a:lnTo>
                    <a:pt x="2541184" y="93782"/>
                  </a:lnTo>
                  <a:lnTo>
                    <a:pt x="2535185" y="96771"/>
                  </a:lnTo>
                  <a:lnTo>
                    <a:pt x="2528352" y="99446"/>
                  </a:lnTo>
                  <a:lnTo>
                    <a:pt x="2522353" y="104324"/>
                  </a:lnTo>
                  <a:lnTo>
                    <a:pt x="2518354" y="111090"/>
                  </a:lnTo>
                  <a:lnTo>
                    <a:pt x="2514354" y="116755"/>
                  </a:lnTo>
                  <a:lnTo>
                    <a:pt x="2496024" y="117542"/>
                  </a:lnTo>
                  <a:lnTo>
                    <a:pt x="2490024" y="119430"/>
                  </a:lnTo>
                  <a:lnTo>
                    <a:pt x="2485192" y="119430"/>
                  </a:lnTo>
                  <a:lnTo>
                    <a:pt x="2477193" y="121318"/>
                  </a:lnTo>
                  <a:lnTo>
                    <a:pt x="2473193" y="124465"/>
                  </a:lnTo>
                  <a:lnTo>
                    <a:pt x="2464028" y="128871"/>
                  </a:lnTo>
                  <a:lnTo>
                    <a:pt x="2447863" y="138470"/>
                  </a:lnTo>
                  <a:lnTo>
                    <a:pt x="2426700" y="157667"/>
                  </a:lnTo>
                  <a:lnTo>
                    <a:pt x="2411535" y="168996"/>
                  </a:lnTo>
                  <a:lnTo>
                    <a:pt x="2400370" y="179224"/>
                  </a:lnTo>
                  <a:lnTo>
                    <a:pt x="2388372" y="191026"/>
                  </a:lnTo>
                  <a:lnTo>
                    <a:pt x="2376373" y="199208"/>
                  </a:lnTo>
                  <a:lnTo>
                    <a:pt x="2344378" y="223912"/>
                  </a:lnTo>
                  <a:lnTo>
                    <a:pt x="2303883" y="235556"/>
                  </a:lnTo>
                  <a:lnTo>
                    <a:pt x="2290718" y="236343"/>
                  </a:lnTo>
                  <a:lnTo>
                    <a:pt x="2283886" y="238231"/>
                  </a:lnTo>
                  <a:lnTo>
                    <a:pt x="2235559" y="253337"/>
                  </a:lnTo>
                  <a:lnTo>
                    <a:pt x="2171068" y="294249"/>
                  </a:lnTo>
                  <a:lnTo>
                    <a:pt x="2161903" y="301015"/>
                  </a:lnTo>
                  <a:lnTo>
                    <a:pt x="2153071" y="307466"/>
                  </a:lnTo>
                  <a:lnTo>
                    <a:pt x="2149071" y="310456"/>
                  </a:lnTo>
                  <a:lnTo>
                    <a:pt x="2137073" y="319110"/>
                  </a:lnTo>
                  <a:lnTo>
                    <a:pt x="2117909" y="331227"/>
                  </a:lnTo>
                  <a:lnTo>
                    <a:pt x="2112576" y="332485"/>
                  </a:lnTo>
                  <a:lnTo>
                    <a:pt x="2107910" y="334374"/>
                  </a:lnTo>
                  <a:lnTo>
                    <a:pt x="2101911" y="333115"/>
                  </a:lnTo>
                  <a:lnTo>
                    <a:pt x="2084580" y="331227"/>
                  </a:lnTo>
                  <a:lnTo>
                    <a:pt x="2061417" y="328709"/>
                  </a:lnTo>
                  <a:lnTo>
                    <a:pt x="2040253" y="325562"/>
                  </a:lnTo>
                  <a:lnTo>
                    <a:pt x="2020256" y="325562"/>
                  </a:lnTo>
                  <a:lnTo>
                    <a:pt x="2009090" y="325562"/>
                  </a:lnTo>
                  <a:lnTo>
                    <a:pt x="1986927" y="327450"/>
                  </a:lnTo>
                  <a:lnTo>
                    <a:pt x="1958931" y="329338"/>
                  </a:lnTo>
                  <a:lnTo>
                    <a:pt x="1947765" y="329338"/>
                  </a:lnTo>
                  <a:lnTo>
                    <a:pt x="1927768" y="331227"/>
                  </a:lnTo>
                  <a:lnTo>
                    <a:pt x="1900605" y="334374"/>
                  </a:lnTo>
                  <a:lnTo>
                    <a:pt x="1895439" y="334374"/>
                  </a:lnTo>
                  <a:lnTo>
                    <a:pt x="1891440" y="335003"/>
                  </a:lnTo>
                  <a:lnTo>
                    <a:pt x="1840114" y="338150"/>
                  </a:lnTo>
                  <a:lnTo>
                    <a:pt x="1822949" y="338779"/>
                  </a:lnTo>
                  <a:lnTo>
                    <a:pt x="1798953" y="340038"/>
                  </a:lnTo>
                  <a:lnTo>
                    <a:pt x="1777789" y="338779"/>
                  </a:lnTo>
                  <a:lnTo>
                    <a:pt x="1756458" y="336891"/>
                  </a:lnTo>
                  <a:lnTo>
                    <a:pt x="1736461" y="336891"/>
                  </a:lnTo>
                  <a:lnTo>
                    <a:pt x="1702133" y="346490"/>
                  </a:lnTo>
                  <a:lnTo>
                    <a:pt x="1672970" y="356246"/>
                  </a:lnTo>
                  <a:lnTo>
                    <a:pt x="1630976" y="370250"/>
                  </a:lnTo>
                  <a:lnTo>
                    <a:pt x="1602480" y="375128"/>
                  </a:lnTo>
                  <a:lnTo>
                    <a:pt x="1564485" y="379691"/>
                  </a:lnTo>
                  <a:lnTo>
                    <a:pt x="1529989" y="385356"/>
                  </a:lnTo>
                  <a:lnTo>
                    <a:pt x="1505993" y="388345"/>
                  </a:lnTo>
                  <a:lnTo>
                    <a:pt x="1483996" y="391020"/>
                  </a:lnTo>
                  <a:lnTo>
                    <a:pt x="1467665" y="394010"/>
                  </a:lnTo>
                  <a:lnTo>
                    <a:pt x="1445668" y="397787"/>
                  </a:lnTo>
                  <a:lnTo>
                    <a:pt x="1417672" y="405340"/>
                  </a:lnTo>
                  <a:lnTo>
                    <a:pt x="1404507" y="409273"/>
                  </a:lnTo>
                  <a:lnTo>
                    <a:pt x="1385176" y="413050"/>
                  </a:lnTo>
                  <a:lnTo>
                    <a:pt x="1384343" y="413050"/>
                  </a:lnTo>
                  <a:lnTo>
                    <a:pt x="1384343" y="411162"/>
                  </a:lnTo>
                  <a:lnTo>
                    <a:pt x="1380343" y="414938"/>
                  </a:lnTo>
                  <a:lnTo>
                    <a:pt x="1316852" y="431932"/>
                  </a:lnTo>
                  <a:lnTo>
                    <a:pt x="1259527" y="447353"/>
                  </a:lnTo>
                  <a:lnTo>
                    <a:pt x="1244362" y="451129"/>
                  </a:lnTo>
                  <a:lnTo>
                    <a:pt x="1244362" y="448139"/>
                  </a:lnTo>
                  <a:lnTo>
                    <a:pt x="1243529" y="441688"/>
                  </a:lnTo>
                  <a:lnTo>
                    <a:pt x="1243529" y="438698"/>
                  </a:lnTo>
                  <a:lnTo>
                    <a:pt x="1243529" y="434922"/>
                  </a:lnTo>
                  <a:lnTo>
                    <a:pt x="1247528" y="427369"/>
                  </a:lnTo>
                  <a:lnTo>
                    <a:pt x="1259527" y="404710"/>
                  </a:lnTo>
                  <a:lnTo>
                    <a:pt x="1278857" y="367575"/>
                  </a:lnTo>
                  <a:lnTo>
                    <a:pt x="1282857" y="360022"/>
                  </a:lnTo>
                  <a:lnTo>
                    <a:pt x="1283523" y="351368"/>
                  </a:lnTo>
                  <a:lnTo>
                    <a:pt x="1281524" y="324932"/>
                  </a:lnTo>
                  <a:lnTo>
                    <a:pt x="1279524" y="303690"/>
                  </a:lnTo>
                  <a:lnTo>
                    <a:pt x="1279524" y="295350"/>
                  </a:lnTo>
                  <a:lnTo>
                    <a:pt x="1278857" y="288584"/>
                  </a:lnTo>
                  <a:lnTo>
                    <a:pt x="1277524" y="271590"/>
                  </a:lnTo>
                  <a:lnTo>
                    <a:pt x="1275524" y="256327"/>
                  </a:lnTo>
                  <a:lnTo>
                    <a:pt x="1275524" y="249561"/>
                  </a:lnTo>
                  <a:lnTo>
                    <a:pt x="1274858" y="232567"/>
                  </a:lnTo>
                  <a:lnTo>
                    <a:pt x="1270858" y="191655"/>
                  </a:lnTo>
                  <a:lnTo>
                    <a:pt x="1265526" y="166006"/>
                  </a:lnTo>
                  <a:lnTo>
                    <a:pt x="1266359" y="174661"/>
                  </a:lnTo>
                  <a:lnTo>
                    <a:pt x="1270858" y="210695"/>
                  </a:lnTo>
                  <a:lnTo>
                    <a:pt x="1274858" y="253337"/>
                  </a:lnTo>
                  <a:lnTo>
                    <a:pt x="1275524" y="271590"/>
                  </a:lnTo>
                  <a:lnTo>
                    <a:pt x="1277524" y="301802"/>
                  </a:lnTo>
                  <a:lnTo>
                    <a:pt x="1281524" y="350266"/>
                  </a:lnTo>
                  <a:lnTo>
                    <a:pt x="1280857" y="358921"/>
                  </a:lnTo>
                  <a:lnTo>
                    <a:pt x="1276858" y="368362"/>
                  </a:lnTo>
                  <a:lnTo>
                    <a:pt x="1257527" y="404710"/>
                  </a:lnTo>
                  <a:lnTo>
                    <a:pt x="1251528" y="416826"/>
                  </a:lnTo>
                  <a:lnTo>
                    <a:pt x="1242362" y="433820"/>
                  </a:lnTo>
                  <a:lnTo>
                    <a:pt x="1241529" y="439800"/>
                  </a:lnTo>
                  <a:lnTo>
                    <a:pt x="1241529" y="451916"/>
                  </a:lnTo>
                  <a:lnTo>
                    <a:pt x="1218366" y="457581"/>
                  </a:lnTo>
                  <a:lnTo>
                    <a:pt x="1205201" y="461357"/>
                  </a:lnTo>
                  <a:lnTo>
                    <a:pt x="1194036" y="461357"/>
                  </a:lnTo>
                  <a:lnTo>
                    <a:pt x="1189203" y="461357"/>
                  </a:lnTo>
                  <a:lnTo>
                    <a:pt x="1179204" y="458682"/>
                  </a:lnTo>
                  <a:lnTo>
                    <a:pt x="1161873" y="450028"/>
                  </a:lnTo>
                  <a:lnTo>
                    <a:pt x="1157874" y="446251"/>
                  </a:lnTo>
                  <a:lnTo>
                    <a:pt x="1151875" y="436810"/>
                  </a:lnTo>
                  <a:lnTo>
                    <a:pt x="1145876" y="430044"/>
                  </a:lnTo>
                  <a:lnTo>
                    <a:pt x="1130711" y="414938"/>
                  </a:lnTo>
                  <a:lnTo>
                    <a:pt x="1120712" y="403451"/>
                  </a:lnTo>
                  <a:lnTo>
                    <a:pt x="1115546" y="397787"/>
                  </a:lnTo>
                  <a:lnTo>
                    <a:pt x="1109547" y="388345"/>
                  </a:lnTo>
                  <a:lnTo>
                    <a:pt x="1106714" y="381579"/>
                  </a:lnTo>
                  <a:lnTo>
                    <a:pt x="1102715" y="365687"/>
                  </a:lnTo>
                  <a:lnTo>
                    <a:pt x="1100715" y="347591"/>
                  </a:lnTo>
                  <a:lnTo>
                    <a:pt x="1099549" y="340038"/>
                  </a:lnTo>
                  <a:lnTo>
                    <a:pt x="1090383" y="318009"/>
                  </a:lnTo>
                  <a:lnTo>
                    <a:pt x="1084384" y="305578"/>
                  </a:lnTo>
                  <a:lnTo>
                    <a:pt x="1080385" y="287797"/>
                  </a:lnTo>
                  <a:lnTo>
                    <a:pt x="1077552" y="270331"/>
                  </a:lnTo>
                  <a:lnTo>
                    <a:pt x="1075552" y="257113"/>
                  </a:lnTo>
                  <a:lnTo>
                    <a:pt x="1075552" y="256327"/>
                  </a:lnTo>
                  <a:lnTo>
                    <a:pt x="1071552" y="237444"/>
                  </a:lnTo>
                  <a:lnTo>
                    <a:pt x="1064387" y="210695"/>
                  </a:lnTo>
                  <a:lnTo>
                    <a:pt x="1062387" y="195431"/>
                  </a:lnTo>
                  <a:lnTo>
                    <a:pt x="1057054" y="180325"/>
                  </a:lnTo>
                  <a:lnTo>
                    <a:pt x="1050389" y="167895"/>
                  </a:lnTo>
                  <a:lnTo>
                    <a:pt x="1047056" y="163331"/>
                  </a:lnTo>
                  <a:lnTo>
                    <a:pt x="1042390" y="159555"/>
                  </a:lnTo>
                  <a:lnTo>
                    <a:pt x="1031058" y="149012"/>
                  </a:lnTo>
                  <a:lnTo>
                    <a:pt x="1019893" y="144134"/>
                  </a:lnTo>
                  <a:lnTo>
                    <a:pt x="1009061" y="141459"/>
                  </a:lnTo>
                  <a:lnTo>
                    <a:pt x="991897" y="136424"/>
                  </a:lnTo>
                  <a:lnTo>
                    <a:pt x="961901" y="104324"/>
                  </a:lnTo>
                  <a:lnTo>
                    <a:pt x="958735" y="93782"/>
                  </a:lnTo>
                  <a:lnTo>
                    <a:pt x="958735" y="86229"/>
                  </a:lnTo>
                  <a:lnTo>
                    <a:pt x="960734" y="76788"/>
                  </a:lnTo>
                  <a:lnTo>
                    <a:pt x="961901" y="73011"/>
                  </a:lnTo>
                  <a:lnTo>
                    <a:pt x="964734" y="70336"/>
                  </a:lnTo>
                  <a:lnTo>
                    <a:pt x="967900" y="69235"/>
                  </a:lnTo>
                  <a:lnTo>
                    <a:pt x="968733" y="70336"/>
                  </a:lnTo>
                  <a:lnTo>
                    <a:pt x="970733" y="72224"/>
                  </a:lnTo>
                  <a:lnTo>
                    <a:pt x="970733" y="74899"/>
                  </a:lnTo>
                  <a:lnTo>
                    <a:pt x="970733" y="78676"/>
                  </a:lnTo>
                  <a:lnTo>
                    <a:pt x="970733" y="83554"/>
                  </a:lnTo>
                  <a:lnTo>
                    <a:pt x="970733" y="85442"/>
                  </a:lnTo>
                  <a:lnTo>
                    <a:pt x="973899" y="84340"/>
                  </a:lnTo>
                  <a:lnTo>
                    <a:pt x="973899" y="83554"/>
                  </a:lnTo>
                  <a:lnTo>
                    <a:pt x="974732" y="82452"/>
                  </a:lnTo>
                  <a:lnTo>
                    <a:pt x="975899" y="82452"/>
                  </a:lnTo>
                  <a:lnTo>
                    <a:pt x="977899" y="83554"/>
                  </a:lnTo>
                  <a:lnTo>
                    <a:pt x="978732" y="81665"/>
                  </a:lnTo>
                  <a:lnTo>
                    <a:pt x="979898" y="80564"/>
                  </a:lnTo>
                  <a:lnTo>
                    <a:pt x="978732" y="77889"/>
                  </a:lnTo>
                  <a:lnTo>
                    <a:pt x="976732" y="73011"/>
                  </a:lnTo>
                  <a:lnTo>
                    <a:pt x="974732" y="71123"/>
                  </a:lnTo>
                  <a:lnTo>
                    <a:pt x="974732" y="70336"/>
                  </a:lnTo>
                  <a:lnTo>
                    <a:pt x="975899" y="69235"/>
                  </a:lnTo>
                  <a:lnTo>
                    <a:pt x="975899" y="67346"/>
                  </a:lnTo>
                  <a:lnTo>
                    <a:pt x="975899" y="65458"/>
                  </a:lnTo>
                  <a:lnTo>
                    <a:pt x="971899" y="62311"/>
                  </a:lnTo>
                  <a:lnTo>
                    <a:pt x="969900" y="60423"/>
                  </a:lnTo>
                  <a:lnTo>
                    <a:pt x="969900" y="57905"/>
                  </a:lnTo>
                  <a:lnTo>
                    <a:pt x="969900" y="53971"/>
                  </a:lnTo>
                  <a:lnTo>
                    <a:pt x="969900" y="50195"/>
                  </a:lnTo>
                  <a:lnTo>
                    <a:pt x="968733" y="48307"/>
                  </a:lnTo>
                  <a:lnTo>
                    <a:pt x="939571" y="35089"/>
                  </a:lnTo>
                  <a:lnTo>
                    <a:pt x="935404" y="35876"/>
                  </a:lnTo>
                  <a:lnTo>
                    <a:pt x="929405" y="37764"/>
                  </a:lnTo>
                  <a:lnTo>
                    <a:pt x="923406" y="38866"/>
                  </a:lnTo>
                  <a:lnTo>
                    <a:pt x="919407" y="38866"/>
                  </a:lnTo>
                  <a:lnTo>
                    <a:pt x="916240" y="35876"/>
                  </a:lnTo>
                  <a:lnTo>
                    <a:pt x="911408" y="29424"/>
                  </a:lnTo>
                  <a:lnTo>
                    <a:pt x="904242" y="20770"/>
                  </a:lnTo>
                  <a:lnTo>
                    <a:pt x="867080" y="2674"/>
                  </a:lnTo>
                  <a:lnTo>
                    <a:pt x="854249" y="1888"/>
                  </a:lnTo>
                  <a:lnTo>
                    <a:pt x="851083" y="0"/>
                  </a:lnTo>
                  <a:lnTo>
                    <a:pt x="847916" y="0"/>
                  </a:lnTo>
                  <a:lnTo>
                    <a:pt x="845917" y="4563"/>
                  </a:lnTo>
                  <a:lnTo>
                    <a:pt x="841917" y="5664"/>
                  </a:lnTo>
                  <a:lnTo>
                    <a:pt x="835085" y="6451"/>
                  </a:lnTo>
                  <a:lnTo>
                    <a:pt x="821087" y="9441"/>
                  </a:lnTo>
                  <a:lnTo>
                    <a:pt x="805922" y="14004"/>
                  </a:lnTo>
                  <a:lnTo>
                    <a:pt x="789924" y="20770"/>
                  </a:lnTo>
                  <a:lnTo>
                    <a:pt x="780592" y="24546"/>
                  </a:lnTo>
                  <a:lnTo>
                    <a:pt x="767427" y="29424"/>
                  </a:lnTo>
                  <a:lnTo>
                    <a:pt x="762595" y="30211"/>
                  </a:lnTo>
                  <a:lnTo>
                    <a:pt x="755429" y="30211"/>
                  </a:lnTo>
                  <a:lnTo>
                    <a:pt x="748263" y="30211"/>
                  </a:lnTo>
                  <a:lnTo>
                    <a:pt x="744264" y="28323"/>
                  </a:lnTo>
                  <a:lnTo>
                    <a:pt x="727433" y="35089"/>
                  </a:lnTo>
                  <a:lnTo>
                    <a:pt x="713102" y="37764"/>
                  </a:lnTo>
                  <a:lnTo>
                    <a:pt x="696937" y="40754"/>
                  </a:lnTo>
                  <a:lnTo>
                    <a:pt x="684272" y="42642"/>
                  </a:lnTo>
                  <a:lnTo>
                    <a:pt x="667775" y="46418"/>
                  </a:lnTo>
                  <a:lnTo>
                    <a:pt x="655776" y="50195"/>
                  </a:lnTo>
                  <a:lnTo>
                    <a:pt x="641778" y="53971"/>
                  </a:lnTo>
                  <a:lnTo>
                    <a:pt x="625780" y="61682"/>
                  </a:lnTo>
                  <a:lnTo>
                    <a:pt x="615782" y="67346"/>
                  </a:lnTo>
                  <a:lnTo>
                    <a:pt x="609449" y="71123"/>
                  </a:lnTo>
                  <a:lnTo>
                    <a:pt x="602617" y="74899"/>
                  </a:lnTo>
                  <a:lnTo>
                    <a:pt x="592618" y="79777"/>
                  </a:lnTo>
                  <a:lnTo>
                    <a:pt x="576120" y="87330"/>
                  </a:lnTo>
                  <a:lnTo>
                    <a:pt x="565455" y="92995"/>
                  </a:lnTo>
                  <a:lnTo>
                    <a:pt x="561456" y="97558"/>
                  </a:lnTo>
                  <a:lnTo>
                    <a:pt x="553290" y="100548"/>
                  </a:lnTo>
                  <a:lnTo>
                    <a:pt x="545291" y="103223"/>
                  </a:lnTo>
                  <a:lnTo>
                    <a:pt x="538126" y="108101"/>
                  </a:lnTo>
                  <a:lnTo>
                    <a:pt x="528127" y="114867"/>
                  </a:lnTo>
                  <a:lnTo>
                    <a:pt x="524961" y="115654"/>
                  </a:lnTo>
                  <a:lnTo>
                    <a:pt x="514129" y="122577"/>
                  </a:lnTo>
                  <a:lnTo>
                    <a:pt x="495798" y="132018"/>
                  </a:lnTo>
                  <a:lnTo>
                    <a:pt x="475801" y="136424"/>
                  </a:lnTo>
                  <a:lnTo>
                    <a:pt x="455804" y="141459"/>
                  </a:lnTo>
                  <a:lnTo>
                    <a:pt x="444472" y="142246"/>
                  </a:lnTo>
                  <a:lnTo>
                    <a:pt x="424475" y="144134"/>
                  </a:lnTo>
                  <a:lnTo>
                    <a:pt x="407310" y="144134"/>
                  </a:lnTo>
                  <a:lnTo>
                    <a:pt x="368982" y="143348"/>
                  </a:lnTo>
                  <a:lnTo>
                    <a:pt x="354151" y="138470"/>
                  </a:lnTo>
                  <a:lnTo>
                    <a:pt x="352984" y="140358"/>
                  </a:lnTo>
                  <a:lnTo>
                    <a:pt x="346152" y="138470"/>
                  </a:lnTo>
                  <a:lnTo>
                    <a:pt x="326821" y="133906"/>
                  </a:lnTo>
                  <a:lnTo>
                    <a:pt x="309657" y="130759"/>
                  </a:lnTo>
                  <a:lnTo>
                    <a:pt x="308824" y="132018"/>
                  </a:lnTo>
                  <a:lnTo>
                    <a:pt x="304824" y="132018"/>
                  </a:lnTo>
                  <a:lnTo>
                    <a:pt x="295659" y="128871"/>
                  </a:lnTo>
                  <a:lnTo>
                    <a:pt x="286494" y="126983"/>
                  </a:lnTo>
                  <a:lnTo>
                    <a:pt x="280494" y="124465"/>
                  </a:lnTo>
                  <a:lnTo>
                    <a:pt x="274495" y="125095"/>
                  </a:lnTo>
                  <a:lnTo>
                    <a:pt x="270496" y="124465"/>
                  </a:lnTo>
                  <a:lnTo>
                    <a:pt x="269662" y="123206"/>
                  </a:lnTo>
                  <a:lnTo>
                    <a:pt x="267329" y="124465"/>
                  </a:lnTo>
                  <a:lnTo>
                    <a:pt x="264497" y="124465"/>
                  </a:lnTo>
                  <a:lnTo>
                    <a:pt x="261330" y="125095"/>
                  </a:lnTo>
                  <a:lnTo>
                    <a:pt x="259331" y="126983"/>
                  </a:lnTo>
                  <a:lnTo>
                    <a:pt x="256498" y="128242"/>
                  </a:lnTo>
                  <a:lnTo>
                    <a:pt x="251332" y="128871"/>
                  </a:lnTo>
                  <a:lnTo>
                    <a:pt x="224002" y="128871"/>
                  </a:lnTo>
                  <a:lnTo>
                    <a:pt x="216003" y="128242"/>
                  </a:lnTo>
                  <a:lnTo>
                    <a:pt x="208004" y="126983"/>
                  </a:lnTo>
                  <a:lnTo>
                    <a:pt x="196839" y="124465"/>
                  </a:lnTo>
                  <a:lnTo>
                    <a:pt x="190007" y="121318"/>
                  </a:lnTo>
                  <a:lnTo>
                    <a:pt x="188840" y="119430"/>
                  </a:lnTo>
                  <a:lnTo>
                    <a:pt x="190007" y="111090"/>
                  </a:lnTo>
                  <a:lnTo>
                    <a:pt x="190840" y="106212"/>
                  </a:lnTo>
                  <a:lnTo>
                    <a:pt x="192006" y="101334"/>
                  </a:lnTo>
                  <a:lnTo>
                    <a:pt x="192006" y="97558"/>
                  </a:lnTo>
                  <a:lnTo>
                    <a:pt x="190840" y="96771"/>
                  </a:lnTo>
                  <a:lnTo>
                    <a:pt x="188007" y="96771"/>
                  </a:lnTo>
                  <a:lnTo>
                    <a:pt x="186007" y="98659"/>
                  </a:lnTo>
                  <a:lnTo>
                    <a:pt x="186007" y="111090"/>
                  </a:lnTo>
                  <a:lnTo>
                    <a:pt x="186007" y="118801"/>
                  </a:lnTo>
                  <a:lnTo>
                    <a:pt x="184008" y="126983"/>
                  </a:lnTo>
                  <a:lnTo>
                    <a:pt x="184008" y="132648"/>
                  </a:lnTo>
                  <a:lnTo>
                    <a:pt x="182841" y="135795"/>
                  </a:lnTo>
                  <a:lnTo>
                    <a:pt x="180841" y="136424"/>
                  </a:lnTo>
                  <a:lnTo>
                    <a:pt x="157678" y="136424"/>
                  </a:lnTo>
                  <a:lnTo>
                    <a:pt x="143680" y="134536"/>
                  </a:lnTo>
                  <a:lnTo>
                    <a:pt x="136847" y="133906"/>
                  </a:lnTo>
                  <a:lnTo>
                    <a:pt x="125649" y="128871"/>
                  </a:lnTo>
                  <a:lnTo>
                    <a:pt x="117633" y="126983"/>
                  </a:lnTo>
                  <a:lnTo>
                    <a:pt x="115634" y="126354"/>
                  </a:lnTo>
                  <a:lnTo>
                    <a:pt x="114434" y="124465"/>
                  </a:lnTo>
                  <a:lnTo>
                    <a:pt x="114434" y="120689"/>
                  </a:lnTo>
                  <a:lnTo>
                    <a:pt x="114434" y="116755"/>
                  </a:lnTo>
                  <a:lnTo>
                    <a:pt x="113634" y="114867"/>
                  </a:lnTo>
                  <a:lnTo>
                    <a:pt x="111634" y="114867"/>
                  </a:lnTo>
                  <a:lnTo>
                    <a:pt x="109634" y="116755"/>
                  </a:lnTo>
                  <a:lnTo>
                    <a:pt x="110434" y="119430"/>
                  </a:lnTo>
                  <a:lnTo>
                    <a:pt x="109634" y="121318"/>
                  </a:lnTo>
                  <a:lnTo>
                    <a:pt x="108435" y="123206"/>
                  </a:lnTo>
                  <a:lnTo>
                    <a:pt x="105635" y="124465"/>
                  </a:lnTo>
                  <a:lnTo>
                    <a:pt x="98436" y="124465"/>
                  </a:lnTo>
                  <a:lnTo>
                    <a:pt x="96436" y="124465"/>
                  </a:lnTo>
                  <a:lnTo>
                    <a:pt x="92437" y="125095"/>
                  </a:lnTo>
                  <a:lnTo>
                    <a:pt x="81222" y="126354"/>
                  </a:lnTo>
                  <a:lnTo>
                    <a:pt x="77222" y="126354"/>
                  </a:lnTo>
                  <a:lnTo>
                    <a:pt x="70423" y="126983"/>
                  </a:lnTo>
                  <a:lnTo>
                    <a:pt x="64424" y="126354"/>
                  </a:lnTo>
                  <a:lnTo>
                    <a:pt x="60025" y="126983"/>
                  </a:lnTo>
                  <a:lnTo>
                    <a:pt x="57225" y="126983"/>
                  </a:lnTo>
                  <a:lnTo>
                    <a:pt x="52026" y="126983"/>
                  </a:lnTo>
                  <a:lnTo>
                    <a:pt x="48026" y="125095"/>
                  </a:lnTo>
                  <a:lnTo>
                    <a:pt x="45210" y="124465"/>
                  </a:lnTo>
                  <a:lnTo>
                    <a:pt x="33212" y="123206"/>
                  </a:lnTo>
                  <a:lnTo>
                    <a:pt x="20013" y="122577"/>
                  </a:lnTo>
                  <a:lnTo>
                    <a:pt x="6799" y="121318"/>
                  </a:lnTo>
                  <a:lnTo>
                    <a:pt x="0" y="120689"/>
                  </a:lnTo>
                  <a:lnTo>
                    <a:pt x="799" y="123206"/>
                  </a:lnTo>
                  <a:lnTo>
                    <a:pt x="799" y="141459"/>
                  </a:lnTo>
                  <a:lnTo>
                    <a:pt x="1999" y="146023"/>
                  </a:lnTo>
                  <a:lnTo>
                    <a:pt x="2799" y="152002"/>
                  </a:lnTo>
                  <a:lnTo>
                    <a:pt x="2799" y="161443"/>
                  </a:lnTo>
                  <a:lnTo>
                    <a:pt x="2799" y="169783"/>
                  </a:lnTo>
                  <a:lnTo>
                    <a:pt x="3999" y="171671"/>
                  </a:lnTo>
                </a:path>
                <a:path w="2793365" h="934085">
                  <a:moveTo>
                    <a:pt x="3999" y="171671"/>
                  </a:moveTo>
                  <a:lnTo>
                    <a:pt x="3999" y="170884"/>
                  </a:lnTo>
                  <a:lnTo>
                    <a:pt x="7998" y="170884"/>
                  </a:lnTo>
                  <a:lnTo>
                    <a:pt x="10815" y="172772"/>
                  </a:lnTo>
                  <a:lnTo>
                    <a:pt x="14014" y="175447"/>
                  </a:lnTo>
                  <a:lnTo>
                    <a:pt x="16014" y="180325"/>
                  </a:lnTo>
                  <a:lnTo>
                    <a:pt x="24813" y="202355"/>
                  </a:lnTo>
                  <a:lnTo>
                    <a:pt x="24813" y="204243"/>
                  </a:lnTo>
                  <a:lnTo>
                    <a:pt x="20013" y="204243"/>
                  </a:lnTo>
                  <a:lnTo>
                    <a:pt x="20013" y="214471"/>
                  </a:lnTo>
                  <a:lnTo>
                    <a:pt x="24813" y="214471"/>
                  </a:lnTo>
                  <a:lnTo>
                    <a:pt x="24813" y="219349"/>
                  </a:lnTo>
                  <a:lnTo>
                    <a:pt x="20013" y="219349"/>
                  </a:lnTo>
                  <a:lnTo>
                    <a:pt x="20013" y="227689"/>
                  </a:lnTo>
                  <a:lnTo>
                    <a:pt x="39211" y="228790"/>
                  </a:lnTo>
                  <a:lnTo>
                    <a:pt x="39211" y="225800"/>
                  </a:lnTo>
                  <a:lnTo>
                    <a:pt x="43210" y="225800"/>
                  </a:lnTo>
                  <a:lnTo>
                    <a:pt x="43210" y="222024"/>
                  </a:lnTo>
                  <a:lnTo>
                    <a:pt x="40011" y="222024"/>
                  </a:lnTo>
                  <a:lnTo>
                    <a:pt x="40011" y="219349"/>
                  </a:lnTo>
                  <a:lnTo>
                    <a:pt x="29212" y="219349"/>
                  </a:lnTo>
                  <a:lnTo>
                    <a:pt x="28012" y="203142"/>
                  </a:lnTo>
                  <a:lnTo>
                    <a:pt x="29212" y="200467"/>
                  </a:lnTo>
                  <a:lnTo>
                    <a:pt x="31212" y="200467"/>
                  </a:lnTo>
                  <a:lnTo>
                    <a:pt x="40011" y="208806"/>
                  </a:lnTo>
                  <a:lnTo>
                    <a:pt x="46010" y="212583"/>
                  </a:lnTo>
                  <a:lnTo>
                    <a:pt x="50026" y="213684"/>
                  </a:lnTo>
                  <a:lnTo>
                    <a:pt x="62424" y="212583"/>
                  </a:lnTo>
                  <a:lnTo>
                    <a:pt x="72423" y="211796"/>
                  </a:lnTo>
                  <a:lnTo>
                    <a:pt x="75223" y="208806"/>
                  </a:lnTo>
                  <a:lnTo>
                    <a:pt x="78422" y="206918"/>
                  </a:lnTo>
                  <a:lnTo>
                    <a:pt x="81222" y="206131"/>
                  </a:lnTo>
                  <a:lnTo>
                    <a:pt x="86438" y="206131"/>
                  </a:lnTo>
                  <a:lnTo>
                    <a:pt x="91237" y="205030"/>
                  </a:lnTo>
                  <a:lnTo>
                    <a:pt x="92437" y="203142"/>
                  </a:lnTo>
                  <a:lnTo>
                    <a:pt x="92437" y="201253"/>
                  </a:lnTo>
                  <a:lnTo>
                    <a:pt x="91237" y="188665"/>
                  </a:lnTo>
                  <a:lnTo>
                    <a:pt x="91237" y="184102"/>
                  </a:lnTo>
                  <a:lnTo>
                    <a:pt x="92437" y="181112"/>
                  </a:lnTo>
                  <a:lnTo>
                    <a:pt x="95236" y="181112"/>
                  </a:lnTo>
                  <a:lnTo>
                    <a:pt x="100436" y="181112"/>
                  </a:lnTo>
                  <a:lnTo>
                    <a:pt x="109634" y="183000"/>
                  </a:lnTo>
                  <a:lnTo>
                    <a:pt x="117633" y="184889"/>
                  </a:lnTo>
                  <a:lnTo>
                    <a:pt x="122449" y="184889"/>
                  </a:lnTo>
                  <a:lnTo>
                    <a:pt x="131648" y="184102"/>
                  </a:lnTo>
                  <a:lnTo>
                    <a:pt x="151679" y="180325"/>
                  </a:lnTo>
                  <a:lnTo>
                    <a:pt x="161677" y="179224"/>
                  </a:lnTo>
                  <a:lnTo>
                    <a:pt x="168843" y="179224"/>
                  </a:lnTo>
                  <a:lnTo>
                    <a:pt x="172842" y="180325"/>
                  </a:lnTo>
                  <a:lnTo>
                    <a:pt x="178008" y="183000"/>
                  </a:lnTo>
                  <a:lnTo>
                    <a:pt x="182841" y="185990"/>
                  </a:lnTo>
                  <a:lnTo>
                    <a:pt x="186841" y="187878"/>
                  </a:lnTo>
                  <a:lnTo>
                    <a:pt x="190007" y="187878"/>
                  </a:lnTo>
                  <a:lnTo>
                    <a:pt x="196006" y="188665"/>
                  </a:lnTo>
                  <a:lnTo>
                    <a:pt x="202005" y="188665"/>
                  </a:lnTo>
                  <a:lnTo>
                    <a:pt x="210004" y="187878"/>
                  </a:lnTo>
                  <a:lnTo>
                    <a:pt x="218003" y="184102"/>
                  </a:lnTo>
                  <a:lnTo>
                    <a:pt x="224002" y="181112"/>
                  </a:lnTo>
                  <a:lnTo>
                    <a:pt x="229335" y="177336"/>
                  </a:lnTo>
                  <a:lnTo>
                    <a:pt x="231334" y="176549"/>
                  </a:lnTo>
                  <a:lnTo>
                    <a:pt x="234501" y="176549"/>
                  </a:lnTo>
                  <a:lnTo>
                    <a:pt x="238500" y="177336"/>
                  </a:lnTo>
                  <a:lnTo>
                    <a:pt x="246499" y="181112"/>
                  </a:lnTo>
                  <a:lnTo>
                    <a:pt x="252498" y="182214"/>
                  </a:lnTo>
                  <a:lnTo>
                    <a:pt x="257331" y="182214"/>
                  </a:lnTo>
                  <a:lnTo>
                    <a:pt x="263330" y="179224"/>
                  </a:lnTo>
                  <a:lnTo>
                    <a:pt x="269662" y="175448"/>
                  </a:lnTo>
                  <a:lnTo>
                    <a:pt x="272495" y="173559"/>
                  </a:lnTo>
                  <a:lnTo>
                    <a:pt x="273662" y="174661"/>
                  </a:lnTo>
                  <a:lnTo>
                    <a:pt x="275662" y="177336"/>
                  </a:lnTo>
                  <a:lnTo>
                    <a:pt x="276495" y="179224"/>
                  </a:lnTo>
                  <a:lnTo>
                    <a:pt x="278495" y="180325"/>
                  </a:lnTo>
                  <a:lnTo>
                    <a:pt x="279661" y="178437"/>
                  </a:lnTo>
                  <a:lnTo>
                    <a:pt x="277661" y="175448"/>
                  </a:lnTo>
                  <a:lnTo>
                    <a:pt x="275662" y="170884"/>
                  </a:lnTo>
                  <a:lnTo>
                    <a:pt x="301658" y="156565"/>
                  </a:lnTo>
                  <a:lnTo>
                    <a:pt x="311657" y="156565"/>
                  </a:lnTo>
                  <a:lnTo>
                    <a:pt x="328821" y="155778"/>
                  </a:lnTo>
                  <a:lnTo>
                    <a:pt x="346152" y="156565"/>
                  </a:lnTo>
                  <a:lnTo>
                    <a:pt x="358150" y="156565"/>
                  </a:lnTo>
                  <a:lnTo>
                    <a:pt x="360983" y="158453"/>
                  </a:lnTo>
                  <a:lnTo>
                    <a:pt x="379314" y="163331"/>
                  </a:lnTo>
                  <a:lnTo>
                    <a:pt x="381314" y="163331"/>
                  </a:lnTo>
                  <a:lnTo>
                    <a:pt x="386146" y="164118"/>
                  </a:lnTo>
                  <a:lnTo>
                    <a:pt x="390146" y="166006"/>
                  </a:lnTo>
                  <a:lnTo>
                    <a:pt x="394145" y="167895"/>
                  </a:lnTo>
                  <a:lnTo>
                    <a:pt x="398145" y="168996"/>
                  </a:lnTo>
                  <a:lnTo>
                    <a:pt x="401311" y="168996"/>
                  </a:lnTo>
                  <a:lnTo>
                    <a:pt x="407310" y="167895"/>
                  </a:lnTo>
                  <a:lnTo>
                    <a:pt x="414476" y="167108"/>
                  </a:lnTo>
                  <a:lnTo>
                    <a:pt x="420475" y="166006"/>
                  </a:lnTo>
                  <a:lnTo>
                    <a:pt x="423308" y="166006"/>
                  </a:lnTo>
                  <a:lnTo>
                    <a:pt x="424475" y="167108"/>
                  </a:lnTo>
                  <a:lnTo>
                    <a:pt x="426474" y="167895"/>
                  </a:lnTo>
                  <a:lnTo>
                    <a:pt x="428474" y="167895"/>
                  </a:lnTo>
                  <a:lnTo>
                    <a:pt x="433307" y="167895"/>
                  </a:lnTo>
                  <a:lnTo>
                    <a:pt x="439306" y="167108"/>
                  </a:lnTo>
                  <a:lnTo>
                    <a:pt x="445805" y="166006"/>
                  </a:lnTo>
                  <a:lnTo>
                    <a:pt x="454470" y="164118"/>
                  </a:lnTo>
                  <a:lnTo>
                    <a:pt x="456470" y="163331"/>
                  </a:lnTo>
                  <a:lnTo>
                    <a:pt x="458470" y="165220"/>
                  </a:lnTo>
                  <a:lnTo>
                    <a:pt x="461803" y="169783"/>
                  </a:lnTo>
                  <a:lnTo>
                    <a:pt x="464469" y="174661"/>
                  </a:lnTo>
                  <a:lnTo>
                    <a:pt x="465802" y="180325"/>
                  </a:lnTo>
                  <a:lnTo>
                    <a:pt x="465802" y="177336"/>
                  </a:lnTo>
                  <a:lnTo>
                    <a:pt x="465802" y="172773"/>
                  </a:lnTo>
                  <a:lnTo>
                    <a:pt x="462469" y="168996"/>
                  </a:lnTo>
                  <a:lnTo>
                    <a:pt x="459803" y="163331"/>
                  </a:lnTo>
                  <a:lnTo>
                    <a:pt x="459803" y="162230"/>
                  </a:lnTo>
                  <a:lnTo>
                    <a:pt x="460470" y="161443"/>
                  </a:lnTo>
                  <a:lnTo>
                    <a:pt x="480967" y="155778"/>
                  </a:lnTo>
                  <a:lnTo>
                    <a:pt x="497798" y="149012"/>
                  </a:lnTo>
                  <a:lnTo>
                    <a:pt x="516129" y="136424"/>
                  </a:lnTo>
                  <a:lnTo>
                    <a:pt x="528960" y="126983"/>
                  </a:lnTo>
                  <a:lnTo>
                    <a:pt x="538959" y="124465"/>
                  </a:lnTo>
                  <a:lnTo>
                    <a:pt x="546125" y="120689"/>
                  </a:lnTo>
                  <a:lnTo>
                    <a:pt x="552124" y="118801"/>
                  </a:lnTo>
                  <a:lnTo>
                    <a:pt x="554123" y="116755"/>
                  </a:lnTo>
                  <a:lnTo>
                    <a:pt x="559456" y="113765"/>
                  </a:lnTo>
                  <a:lnTo>
                    <a:pt x="570121" y="105111"/>
                  </a:lnTo>
                  <a:lnTo>
                    <a:pt x="590618" y="93782"/>
                  </a:lnTo>
                  <a:lnTo>
                    <a:pt x="597451" y="90005"/>
                  </a:lnTo>
                  <a:lnTo>
                    <a:pt x="625780" y="74899"/>
                  </a:lnTo>
                  <a:lnTo>
                    <a:pt x="638612" y="69235"/>
                  </a:lnTo>
                  <a:lnTo>
                    <a:pt x="649777" y="64199"/>
                  </a:lnTo>
                  <a:lnTo>
                    <a:pt x="656943" y="62311"/>
                  </a:lnTo>
                  <a:lnTo>
                    <a:pt x="667775" y="58535"/>
                  </a:lnTo>
                  <a:lnTo>
                    <a:pt x="682273" y="56017"/>
                  </a:lnTo>
                  <a:lnTo>
                    <a:pt x="686272" y="54758"/>
                  </a:lnTo>
                  <a:lnTo>
                    <a:pt x="692938" y="52083"/>
                  </a:lnTo>
                  <a:lnTo>
                    <a:pt x="702270" y="50982"/>
                  </a:lnTo>
                  <a:lnTo>
                    <a:pt x="709102" y="48307"/>
                  </a:lnTo>
                  <a:lnTo>
                    <a:pt x="713102" y="45317"/>
                  </a:lnTo>
                  <a:lnTo>
                    <a:pt x="723434" y="43429"/>
                  </a:lnTo>
                  <a:lnTo>
                    <a:pt x="732266" y="40754"/>
                  </a:lnTo>
                  <a:lnTo>
                    <a:pt x="740265" y="40754"/>
                  </a:lnTo>
                  <a:lnTo>
                    <a:pt x="746264" y="41541"/>
                  </a:lnTo>
                  <a:lnTo>
                    <a:pt x="747430" y="40754"/>
                  </a:lnTo>
                  <a:lnTo>
                    <a:pt x="752596" y="40754"/>
                  </a:lnTo>
                  <a:lnTo>
                    <a:pt x="766594" y="35876"/>
                  </a:lnTo>
                  <a:lnTo>
                    <a:pt x="773427" y="35089"/>
                  </a:lnTo>
                  <a:lnTo>
                    <a:pt x="783425" y="33201"/>
                  </a:lnTo>
                  <a:lnTo>
                    <a:pt x="790591" y="30211"/>
                  </a:lnTo>
                  <a:lnTo>
                    <a:pt x="794590" y="25333"/>
                  </a:lnTo>
                  <a:lnTo>
                    <a:pt x="800590" y="23445"/>
                  </a:lnTo>
                  <a:lnTo>
                    <a:pt x="809922" y="19669"/>
                  </a:lnTo>
                  <a:lnTo>
                    <a:pt x="816587" y="17780"/>
                  </a:lnTo>
                  <a:lnTo>
                    <a:pt x="835085" y="12116"/>
                  </a:lnTo>
                  <a:lnTo>
                    <a:pt x="845083" y="9441"/>
                  </a:lnTo>
                  <a:lnTo>
                    <a:pt x="854249" y="8339"/>
                  </a:lnTo>
                  <a:lnTo>
                    <a:pt x="855082" y="8339"/>
                  </a:lnTo>
                  <a:lnTo>
                    <a:pt x="894243" y="18882"/>
                  </a:lnTo>
                  <a:lnTo>
                    <a:pt x="908241" y="35876"/>
                  </a:lnTo>
                  <a:lnTo>
                    <a:pt x="914241" y="41541"/>
                  </a:lnTo>
                  <a:lnTo>
                    <a:pt x="919407" y="44530"/>
                  </a:lnTo>
                  <a:lnTo>
                    <a:pt x="923406" y="44530"/>
                  </a:lnTo>
                  <a:lnTo>
                    <a:pt x="926739" y="42642"/>
                  </a:lnTo>
                  <a:lnTo>
                    <a:pt x="932738" y="40754"/>
                  </a:lnTo>
                  <a:lnTo>
                    <a:pt x="962734" y="56646"/>
                  </a:lnTo>
                  <a:lnTo>
                    <a:pt x="961901" y="64199"/>
                  </a:lnTo>
                  <a:lnTo>
                    <a:pt x="958735" y="70336"/>
                  </a:lnTo>
                  <a:lnTo>
                    <a:pt x="955568" y="76001"/>
                  </a:lnTo>
                  <a:lnTo>
                    <a:pt x="951569" y="86229"/>
                  </a:lnTo>
                  <a:lnTo>
                    <a:pt x="950736" y="91107"/>
                  </a:lnTo>
                  <a:lnTo>
                    <a:pt x="950736" y="96771"/>
                  </a:lnTo>
                  <a:lnTo>
                    <a:pt x="954735" y="105111"/>
                  </a:lnTo>
                  <a:lnTo>
                    <a:pt x="956735" y="109989"/>
                  </a:lnTo>
                  <a:lnTo>
                    <a:pt x="957901" y="111877"/>
                  </a:lnTo>
                  <a:lnTo>
                    <a:pt x="959901" y="115654"/>
                  </a:lnTo>
                  <a:lnTo>
                    <a:pt x="960734" y="119430"/>
                  </a:lnTo>
                  <a:lnTo>
                    <a:pt x="964734" y="123207"/>
                  </a:lnTo>
                  <a:lnTo>
                    <a:pt x="971899" y="128871"/>
                  </a:lnTo>
                  <a:lnTo>
                    <a:pt x="984731" y="139571"/>
                  </a:lnTo>
                  <a:lnTo>
                    <a:pt x="995896" y="145236"/>
                  </a:lnTo>
                  <a:lnTo>
                    <a:pt x="997896" y="147124"/>
                  </a:lnTo>
                  <a:lnTo>
                    <a:pt x="1015893" y="155778"/>
                  </a:lnTo>
                  <a:lnTo>
                    <a:pt x="1029058" y="160342"/>
                  </a:lnTo>
                  <a:lnTo>
                    <a:pt x="1035057" y="164118"/>
                  </a:lnTo>
                  <a:lnTo>
                    <a:pt x="1039057" y="169783"/>
                  </a:lnTo>
                  <a:lnTo>
                    <a:pt x="1043056" y="178437"/>
                  </a:lnTo>
                  <a:lnTo>
                    <a:pt x="1050389" y="192914"/>
                  </a:lnTo>
                  <a:lnTo>
                    <a:pt x="1053055" y="198578"/>
                  </a:lnTo>
                  <a:lnTo>
                    <a:pt x="1056388" y="223125"/>
                  </a:lnTo>
                  <a:lnTo>
                    <a:pt x="1061554" y="246886"/>
                  </a:lnTo>
                  <a:lnTo>
                    <a:pt x="1064387" y="260890"/>
                  </a:lnTo>
                  <a:lnTo>
                    <a:pt x="1066386" y="269702"/>
                  </a:lnTo>
                  <a:lnTo>
                    <a:pt x="1069553" y="293462"/>
                  </a:lnTo>
                  <a:lnTo>
                    <a:pt x="1076385" y="313446"/>
                  </a:lnTo>
                  <a:lnTo>
                    <a:pt x="1087550" y="338779"/>
                  </a:lnTo>
                  <a:lnTo>
                    <a:pt x="1092383" y="362697"/>
                  </a:lnTo>
                  <a:lnTo>
                    <a:pt x="1096716" y="387244"/>
                  </a:lnTo>
                  <a:lnTo>
                    <a:pt x="1096716" y="397787"/>
                  </a:lnTo>
                  <a:lnTo>
                    <a:pt x="1094383" y="403451"/>
                  </a:lnTo>
                  <a:lnTo>
                    <a:pt x="1091550" y="411162"/>
                  </a:lnTo>
                  <a:lnTo>
                    <a:pt x="1087550" y="418715"/>
                  </a:lnTo>
                  <a:lnTo>
                    <a:pt x="1076385" y="438698"/>
                  </a:lnTo>
                  <a:lnTo>
                    <a:pt x="1066386" y="460570"/>
                  </a:lnTo>
                  <a:lnTo>
                    <a:pt x="1065553" y="465133"/>
                  </a:lnTo>
                  <a:lnTo>
                    <a:pt x="1063554" y="475833"/>
                  </a:lnTo>
                  <a:lnTo>
                    <a:pt x="1062387" y="490153"/>
                  </a:lnTo>
                  <a:lnTo>
                    <a:pt x="1057054" y="506045"/>
                  </a:lnTo>
                  <a:lnTo>
                    <a:pt x="1053055" y="519577"/>
                  </a:lnTo>
                  <a:lnTo>
                    <a:pt x="1051055" y="530907"/>
                  </a:lnTo>
                  <a:lnTo>
                    <a:pt x="1047056" y="536729"/>
                  </a:lnTo>
                  <a:lnTo>
                    <a:pt x="1039057" y="549946"/>
                  </a:lnTo>
                  <a:lnTo>
                    <a:pt x="1029058" y="563164"/>
                  </a:lnTo>
                  <a:lnTo>
                    <a:pt x="1019060" y="573707"/>
                  </a:lnTo>
                  <a:lnTo>
                    <a:pt x="1015060" y="576382"/>
                  </a:lnTo>
                  <a:lnTo>
                    <a:pt x="1013894" y="581260"/>
                  </a:lnTo>
                  <a:lnTo>
                    <a:pt x="1005895" y="595264"/>
                  </a:lnTo>
                  <a:lnTo>
                    <a:pt x="1001062" y="610842"/>
                  </a:lnTo>
                  <a:lnTo>
                    <a:pt x="999062" y="617293"/>
                  </a:lnTo>
                  <a:lnTo>
                    <a:pt x="999896" y="637277"/>
                  </a:lnTo>
                  <a:lnTo>
                    <a:pt x="999062" y="642942"/>
                  </a:lnTo>
                  <a:lnTo>
                    <a:pt x="999062" y="651596"/>
                  </a:lnTo>
                  <a:lnTo>
                    <a:pt x="997896" y="661037"/>
                  </a:lnTo>
                  <a:lnTo>
                    <a:pt x="995063" y="670478"/>
                  </a:lnTo>
                  <a:lnTo>
                    <a:pt x="990730" y="678189"/>
                  </a:lnTo>
                  <a:lnTo>
                    <a:pt x="986731" y="687630"/>
                  </a:lnTo>
                  <a:lnTo>
                    <a:pt x="982731" y="698959"/>
                  </a:lnTo>
                  <a:lnTo>
                    <a:pt x="979898" y="711390"/>
                  </a:lnTo>
                  <a:lnTo>
                    <a:pt x="981898" y="720831"/>
                  </a:lnTo>
                  <a:lnTo>
                    <a:pt x="981898" y="726496"/>
                  </a:lnTo>
                  <a:lnTo>
                    <a:pt x="986731" y="732161"/>
                  </a:lnTo>
                  <a:lnTo>
                    <a:pt x="990730" y="737825"/>
                  </a:lnTo>
                  <a:lnTo>
                    <a:pt x="997063" y="745378"/>
                  </a:lnTo>
                  <a:lnTo>
                    <a:pt x="1033058" y="780625"/>
                  </a:lnTo>
                  <a:lnTo>
                    <a:pt x="1071552" y="807533"/>
                  </a:lnTo>
                  <a:lnTo>
                    <a:pt x="1097549" y="821380"/>
                  </a:lnTo>
                  <a:lnTo>
                    <a:pt x="1115546" y="832080"/>
                  </a:lnTo>
                  <a:lnTo>
                    <a:pt x="1129878" y="836643"/>
                  </a:lnTo>
                  <a:lnTo>
                    <a:pt x="1141876" y="839632"/>
                  </a:lnTo>
                  <a:lnTo>
                    <a:pt x="1155874" y="845297"/>
                  </a:lnTo>
                  <a:lnTo>
                    <a:pt x="1174038" y="850175"/>
                  </a:lnTo>
                  <a:lnTo>
                    <a:pt x="1213200" y="860403"/>
                  </a:lnTo>
                  <a:lnTo>
                    <a:pt x="1227198" y="866068"/>
                  </a:lnTo>
                  <a:lnTo>
                    <a:pt x="1242362" y="870946"/>
                  </a:lnTo>
                  <a:lnTo>
                    <a:pt x="1263526" y="878499"/>
                  </a:lnTo>
                  <a:lnTo>
                    <a:pt x="1278857" y="882275"/>
                  </a:lnTo>
                  <a:lnTo>
                    <a:pt x="1287523" y="884163"/>
                  </a:lnTo>
                  <a:lnTo>
                    <a:pt x="1299521" y="884950"/>
                  </a:lnTo>
                  <a:lnTo>
                    <a:pt x="1308853" y="887310"/>
                  </a:lnTo>
                  <a:lnTo>
                    <a:pt x="1314852" y="889198"/>
                  </a:lnTo>
                  <a:lnTo>
                    <a:pt x="1322018" y="888097"/>
                  </a:lnTo>
                  <a:lnTo>
                    <a:pt x="1332850" y="886209"/>
                  </a:lnTo>
                  <a:lnTo>
                    <a:pt x="1344015" y="884163"/>
                  </a:lnTo>
                  <a:lnTo>
                    <a:pt x="1354014" y="884163"/>
                  </a:lnTo>
                  <a:lnTo>
                    <a:pt x="1366012" y="884163"/>
                  </a:lnTo>
                  <a:lnTo>
                    <a:pt x="1375177" y="884950"/>
                  </a:lnTo>
                  <a:lnTo>
                    <a:pt x="1385176" y="886209"/>
                  </a:lnTo>
                  <a:lnTo>
                    <a:pt x="1399174" y="888097"/>
                  </a:lnTo>
                  <a:lnTo>
                    <a:pt x="1419671" y="889985"/>
                  </a:lnTo>
                  <a:lnTo>
                    <a:pt x="1431670" y="891087"/>
                  </a:lnTo>
                  <a:lnTo>
                    <a:pt x="1442835" y="892975"/>
                  </a:lnTo>
                  <a:lnTo>
                    <a:pt x="1447667" y="892975"/>
                  </a:lnTo>
                  <a:lnTo>
                    <a:pt x="1454833" y="894863"/>
                  </a:lnTo>
                  <a:lnTo>
                    <a:pt x="1465665" y="898640"/>
                  </a:lnTo>
                  <a:lnTo>
                    <a:pt x="1475997" y="902416"/>
                  </a:lnTo>
                  <a:lnTo>
                    <a:pt x="1484829" y="905091"/>
                  </a:lnTo>
                  <a:lnTo>
                    <a:pt x="1492828" y="906979"/>
                  </a:lnTo>
                  <a:lnTo>
                    <a:pt x="1506826" y="909969"/>
                  </a:lnTo>
                  <a:lnTo>
                    <a:pt x="1519991" y="911857"/>
                  </a:lnTo>
                  <a:lnTo>
                    <a:pt x="1525323" y="913745"/>
                  </a:lnTo>
                  <a:lnTo>
                    <a:pt x="1529323" y="915634"/>
                  </a:lnTo>
                  <a:lnTo>
                    <a:pt x="1533322" y="918309"/>
                  </a:lnTo>
                  <a:lnTo>
                    <a:pt x="1544487" y="933729"/>
                  </a:lnTo>
                  <a:lnTo>
                    <a:pt x="1544487" y="932628"/>
                  </a:lnTo>
                  <a:lnTo>
                    <a:pt x="1537988" y="923973"/>
                  </a:lnTo>
                  <a:lnTo>
                    <a:pt x="1533322" y="916420"/>
                  </a:lnTo>
                  <a:lnTo>
                    <a:pt x="1527990" y="912644"/>
                  </a:lnTo>
                  <a:lnTo>
                    <a:pt x="1523324" y="910756"/>
                  </a:lnTo>
                  <a:lnTo>
                    <a:pt x="1519324" y="910756"/>
                  </a:lnTo>
                  <a:lnTo>
                    <a:pt x="1513325" y="909969"/>
                  </a:lnTo>
                  <a:lnTo>
                    <a:pt x="1498827" y="906979"/>
                  </a:lnTo>
                  <a:lnTo>
                    <a:pt x="1485996" y="903203"/>
                  </a:lnTo>
                  <a:lnTo>
                    <a:pt x="1476830" y="901315"/>
                  </a:lnTo>
                  <a:lnTo>
                    <a:pt x="1437669" y="889985"/>
                  </a:lnTo>
                  <a:lnTo>
                    <a:pt x="1390509" y="884950"/>
                  </a:lnTo>
                  <a:lnTo>
                    <a:pt x="1372344" y="884163"/>
                  </a:lnTo>
                  <a:lnTo>
                    <a:pt x="1365179" y="882275"/>
                  </a:lnTo>
                  <a:lnTo>
                    <a:pt x="1356013" y="882275"/>
                  </a:lnTo>
                  <a:lnTo>
                    <a:pt x="1350014" y="882275"/>
                  </a:lnTo>
                  <a:lnTo>
                    <a:pt x="1342015" y="883062"/>
                  </a:lnTo>
                  <a:lnTo>
                    <a:pt x="1336016" y="884163"/>
                  </a:lnTo>
                  <a:lnTo>
                    <a:pt x="1326851" y="886209"/>
                  </a:lnTo>
                  <a:lnTo>
                    <a:pt x="1320852" y="887310"/>
                  </a:lnTo>
                  <a:lnTo>
                    <a:pt x="1316019" y="887310"/>
                  </a:lnTo>
                  <a:lnTo>
                    <a:pt x="1308020" y="886209"/>
                  </a:lnTo>
                  <a:lnTo>
                    <a:pt x="1300854" y="884163"/>
                  </a:lnTo>
                  <a:lnTo>
                    <a:pt x="1282857" y="881173"/>
                  </a:lnTo>
                  <a:lnTo>
                    <a:pt x="1265526" y="877397"/>
                  </a:lnTo>
                  <a:lnTo>
                    <a:pt x="1249528" y="871732"/>
                  </a:lnTo>
                  <a:lnTo>
                    <a:pt x="1233530" y="866068"/>
                  </a:lnTo>
                  <a:lnTo>
                    <a:pt x="1209200" y="858515"/>
                  </a:lnTo>
                  <a:lnTo>
                    <a:pt x="1175205" y="849074"/>
                  </a:lnTo>
                  <a:lnTo>
                    <a:pt x="1160707" y="845297"/>
                  </a:lnTo>
                  <a:lnTo>
                    <a:pt x="1147875" y="840419"/>
                  </a:lnTo>
                  <a:lnTo>
                    <a:pt x="1133877" y="835856"/>
                  </a:lnTo>
                  <a:lnTo>
                    <a:pt x="1123545" y="832866"/>
                  </a:lnTo>
                  <a:lnTo>
                    <a:pt x="1114713" y="829090"/>
                  </a:lnTo>
                  <a:lnTo>
                    <a:pt x="1093549" y="817603"/>
                  </a:lnTo>
                  <a:lnTo>
                    <a:pt x="1084384" y="811938"/>
                  </a:lnTo>
                  <a:lnTo>
                    <a:pt x="1073552" y="806274"/>
                  </a:lnTo>
                  <a:lnTo>
                    <a:pt x="1030391" y="776849"/>
                  </a:lnTo>
                  <a:lnTo>
                    <a:pt x="997896" y="743490"/>
                  </a:lnTo>
                  <a:lnTo>
                    <a:pt x="993896" y="738927"/>
                  </a:lnTo>
                  <a:lnTo>
                    <a:pt x="988730" y="732161"/>
                  </a:lnTo>
                  <a:lnTo>
                    <a:pt x="986731" y="728384"/>
                  </a:lnTo>
                  <a:lnTo>
                    <a:pt x="983898" y="724608"/>
                  </a:lnTo>
                  <a:lnTo>
                    <a:pt x="983898" y="717842"/>
                  </a:lnTo>
                  <a:lnTo>
                    <a:pt x="982731" y="705725"/>
                  </a:lnTo>
                  <a:lnTo>
                    <a:pt x="987897" y="689518"/>
                  </a:lnTo>
                  <a:lnTo>
                    <a:pt x="995063" y="676930"/>
                  </a:lnTo>
                  <a:lnTo>
                    <a:pt x="999062" y="665601"/>
                  </a:lnTo>
                  <a:lnTo>
                    <a:pt x="999896" y="662926"/>
                  </a:lnTo>
                  <a:lnTo>
                    <a:pt x="1001062" y="659936"/>
                  </a:lnTo>
                  <a:lnTo>
                    <a:pt x="1001895" y="642942"/>
                  </a:lnTo>
                  <a:lnTo>
                    <a:pt x="1001895" y="624846"/>
                  </a:lnTo>
                  <a:lnTo>
                    <a:pt x="1001895" y="620283"/>
                  </a:lnTo>
                  <a:lnTo>
                    <a:pt x="1005895" y="605807"/>
                  </a:lnTo>
                  <a:lnTo>
                    <a:pt x="1009894" y="592589"/>
                  </a:lnTo>
                  <a:lnTo>
                    <a:pt x="1015893" y="580158"/>
                  </a:lnTo>
                  <a:lnTo>
                    <a:pt x="1017060" y="580158"/>
                  </a:lnTo>
                  <a:lnTo>
                    <a:pt x="1019893" y="576382"/>
                  </a:lnTo>
                  <a:lnTo>
                    <a:pt x="1026392" y="569930"/>
                  </a:lnTo>
                  <a:lnTo>
                    <a:pt x="1038390" y="553723"/>
                  </a:lnTo>
                  <a:lnTo>
                    <a:pt x="1046389" y="544911"/>
                  </a:lnTo>
                  <a:lnTo>
                    <a:pt x="1051055" y="537358"/>
                  </a:lnTo>
                  <a:lnTo>
                    <a:pt x="1052388" y="530907"/>
                  </a:lnTo>
                  <a:lnTo>
                    <a:pt x="1060387" y="509035"/>
                  </a:lnTo>
                  <a:lnTo>
                    <a:pt x="1067553" y="470169"/>
                  </a:lnTo>
                  <a:lnTo>
                    <a:pt x="1067553" y="461357"/>
                  </a:lnTo>
                  <a:lnTo>
                    <a:pt x="1080385" y="436023"/>
                  </a:lnTo>
                  <a:lnTo>
                    <a:pt x="1095549" y="406598"/>
                  </a:lnTo>
                  <a:lnTo>
                    <a:pt x="1102715" y="391020"/>
                  </a:lnTo>
                  <a:lnTo>
                    <a:pt x="1103548" y="389132"/>
                  </a:lnTo>
                  <a:lnTo>
                    <a:pt x="1107547" y="392909"/>
                  </a:lnTo>
                  <a:lnTo>
                    <a:pt x="1118713" y="406598"/>
                  </a:lnTo>
                  <a:lnTo>
                    <a:pt x="1131877" y="418715"/>
                  </a:lnTo>
                  <a:lnTo>
                    <a:pt x="1137877" y="426267"/>
                  </a:lnTo>
                  <a:lnTo>
                    <a:pt x="1143876" y="431145"/>
                  </a:lnTo>
                  <a:lnTo>
                    <a:pt x="1149875" y="436810"/>
                  </a:lnTo>
                  <a:lnTo>
                    <a:pt x="1152708" y="447353"/>
                  </a:lnTo>
                  <a:lnTo>
                    <a:pt x="1157874" y="453804"/>
                  </a:lnTo>
                  <a:lnTo>
                    <a:pt x="1162707" y="457581"/>
                  </a:lnTo>
                  <a:lnTo>
                    <a:pt x="1173205" y="460570"/>
                  </a:lnTo>
                  <a:lnTo>
                    <a:pt x="1183204" y="464347"/>
                  </a:lnTo>
                  <a:lnTo>
                    <a:pt x="1191203" y="465133"/>
                  </a:lnTo>
                  <a:lnTo>
                    <a:pt x="1202368" y="465133"/>
                  </a:lnTo>
                  <a:lnTo>
                    <a:pt x="1211200" y="464347"/>
                  </a:lnTo>
                  <a:lnTo>
                    <a:pt x="1217199" y="462459"/>
                  </a:lnTo>
                  <a:lnTo>
                    <a:pt x="1234363" y="456794"/>
                  </a:lnTo>
                  <a:lnTo>
                    <a:pt x="1244362" y="453804"/>
                  </a:lnTo>
                  <a:lnTo>
                    <a:pt x="1312853" y="436023"/>
                  </a:lnTo>
                  <a:lnTo>
                    <a:pt x="1358013" y="424379"/>
                  </a:lnTo>
                  <a:lnTo>
                    <a:pt x="1392508" y="414938"/>
                  </a:lnTo>
                  <a:lnTo>
                    <a:pt x="1405673" y="412263"/>
                  </a:lnTo>
                  <a:lnTo>
                    <a:pt x="1427670" y="405340"/>
                  </a:lnTo>
                  <a:lnTo>
                    <a:pt x="1463665" y="397157"/>
                  </a:lnTo>
                  <a:lnTo>
                    <a:pt x="1478830" y="395269"/>
                  </a:lnTo>
                  <a:lnTo>
                    <a:pt x="1482829" y="397157"/>
                  </a:lnTo>
                  <a:lnTo>
                    <a:pt x="1484829" y="394010"/>
                  </a:lnTo>
                  <a:lnTo>
                    <a:pt x="1497994" y="394010"/>
                  </a:lnTo>
                  <a:lnTo>
                    <a:pt x="1521991" y="390234"/>
                  </a:lnTo>
                  <a:lnTo>
                    <a:pt x="1547320" y="387244"/>
                  </a:lnTo>
                  <a:lnTo>
                    <a:pt x="1564485" y="384569"/>
                  </a:lnTo>
                  <a:lnTo>
                    <a:pt x="1579649" y="381579"/>
                  </a:lnTo>
                  <a:lnTo>
                    <a:pt x="1623643" y="374026"/>
                  </a:lnTo>
                  <a:lnTo>
                    <a:pt x="1629642" y="374026"/>
                  </a:lnTo>
                  <a:lnTo>
                    <a:pt x="1654972" y="364585"/>
                  </a:lnTo>
                  <a:lnTo>
                    <a:pt x="1670137" y="360022"/>
                  </a:lnTo>
                  <a:lnTo>
                    <a:pt x="1676969" y="358134"/>
                  </a:lnTo>
                  <a:lnTo>
                    <a:pt x="1707298" y="346490"/>
                  </a:lnTo>
                  <a:lnTo>
                    <a:pt x="1719297" y="343815"/>
                  </a:lnTo>
                  <a:lnTo>
                    <a:pt x="1737294" y="340668"/>
                  </a:lnTo>
                  <a:lnTo>
                    <a:pt x="1756458" y="340668"/>
                  </a:lnTo>
                  <a:lnTo>
                    <a:pt x="1820116" y="342556"/>
                  </a:lnTo>
                  <a:lnTo>
                    <a:pt x="1820950" y="343815"/>
                  </a:lnTo>
                  <a:lnTo>
                    <a:pt x="1820950" y="344444"/>
                  </a:lnTo>
                  <a:lnTo>
                    <a:pt x="1818950" y="371351"/>
                  </a:lnTo>
                  <a:lnTo>
                    <a:pt x="1817783" y="388346"/>
                  </a:lnTo>
                  <a:lnTo>
                    <a:pt x="1814950" y="407228"/>
                  </a:lnTo>
                  <a:lnTo>
                    <a:pt x="1811784" y="426267"/>
                  </a:lnTo>
                  <a:lnTo>
                    <a:pt x="1805785" y="444363"/>
                  </a:lnTo>
                  <a:lnTo>
                    <a:pt x="1796953" y="468123"/>
                  </a:lnTo>
                  <a:lnTo>
                    <a:pt x="1794953" y="475833"/>
                  </a:lnTo>
                  <a:lnTo>
                    <a:pt x="1792953" y="486376"/>
                  </a:lnTo>
                  <a:lnTo>
                    <a:pt x="1791787" y="496604"/>
                  </a:lnTo>
                  <a:lnTo>
                    <a:pt x="1790954" y="505258"/>
                  </a:lnTo>
                  <a:lnTo>
                    <a:pt x="1785788" y="517689"/>
                  </a:lnTo>
                  <a:lnTo>
                    <a:pt x="1782621" y="526029"/>
                  </a:lnTo>
                  <a:lnTo>
                    <a:pt x="1787787" y="519577"/>
                  </a:lnTo>
                  <a:lnTo>
                    <a:pt x="1791787" y="507933"/>
                  </a:lnTo>
                  <a:lnTo>
                    <a:pt x="1793787" y="493929"/>
                  </a:lnTo>
                  <a:lnTo>
                    <a:pt x="1795786" y="477722"/>
                  </a:lnTo>
                  <a:lnTo>
                    <a:pt x="1800952" y="463245"/>
                  </a:lnTo>
                  <a:lnTo>
                    <a:pt x="1803785" y="457581"/>
                  </a:lnTo>
                  <a:lnTo>
                    <a:pt x="1811784" y="433820"/>
                  </a:lnTo>
                  <a:lnTo>
                    <a:pt x="1813784" y="426267"/>
                  </a:lnTo>
                  <a:lnTo>
                    <a:pt x="1815784" y="413050"/>
                  </a:lnTo>
                  <a:lnTo>
                    <a:pt x="1816950" y="407228"/>
                  </a:lnTo>
                  <a:lnTo>
                    <a:pt x="1820950" y="384569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1786079" y="2573878"/>
              <a:ext cx="838835" cy="461645"/>
            </a:xfrm>
            <a:custGeom>
              <a:avLst/>
              <a:gdLst/>
              <a:ahLst/>
              <a:cxnLst/>
              <a:rect l="l" t="t" r="r" b="b"/>
              <a:pathLst>
                <a:path w="838835" h="461644">
                  <a:moveTo>
                    <a:pt x="291693" y="0"/>
                  </a:moveTo>
                  <a:lnTo>
                    <a:pt x="290893" y="0"/>
                  </a:lnTo>
                  <a:lnTo>
                    <a:pt x="290893" y="72224"/>
                  </a:lnTo>
                  <a:lnTo>
                    <a:pt x="282894" y="119587"/>
                  </a:lnTo>
                  <a:lnTo>
                    <a:pt x="268479" y="206918"/>
                  </a:lnTo>
                  <a:lnTo>
                    <a:pt x="268479" y="212583"/>
                  </a:lnTo>
                  <a:lnTo>
                    <a:pt x="276878" y="267027"/>
                  </a:lnTo>
                  <a:lnTo>
                    <a:pt x="282894" y="317379"/>
                  </a:lnTo>
                  <a:lnTo>
                    <a:pt x="285694" y="323831"/>
                  </a:lnTo>
                  <a:lnTo>
                    <a:pt x="286893" y="327607"/>
                  </a:lnTo>
                  <a:lnTo>
                    <a:pt x="286893" y="333272"/>
                  </a:lnTo>
                  <a:lnTo>
                    <a:pt x="237267" y="351368"/>
                  </a:lnTo>
                  <a:lnTo>
                    <a:pt x="231268" y="352626"/>
                  </a:lnTo>
                  <a:lnTo>
                    <a:pt x="201255" y="357032"/>
                  </a:lnTo>
                  <a:lnTo>
                    <a:pt x="199255" y="358291"/>
                  </a:lnTo>
                  <a:lnTo>
                    <a:pt x="197256" y="360809"/>
                  </a:lnTo>
                  <a:lnTo>
                    <a:pt x="185257" y="377960"/>
                  </a:lnTo>
                  <a:lnTo>
                    <a:pt x="112834" y="406598"/>
                  </a:lnTo>
                  <a:lnTo>
                    <a:pt x="44410" y="434292"/>
                  </a:lnTo>
                  <a:lnTo>
                    <a:pt x="0" y="449398"/>
                  </a:lnTo>
                  <a:lnTo>
                    <a:pt x="5999" y="453175"/>
                  </a:lnTo>
                  <a:lnTo>
                    <a:pt x="7199" y="456951"/>
                  </a:lnTo>
                  <a:lnTo>
                    <a:pt x="9198" y="461514"/>
                  </a:lnTo>
                  <a:lnTo>
                    <a:pt x="27212" y="451286"/>
                  </a:lnTo>
                  <a:lnTo>
                    <a:pt x="35211" y="444520"/>
                  </a:lnTo>
                  <a:lnTo>
                    <a:pt x="126832" y="406598"/>
                  </a:lnTo>
                  <a:lnTo>
                    <a:pt x="171259" y="390391"/>
                  </a:lnTo>
                  <a:lnTo>
                    <a:pt x="175259" y="389290"/>
                  </a:lnTo>
                  <a:lnTo>
                    <a:pt x="180058" y="389290"/>
                  </a:lnTo>
                  <a:lnTo>
                    <a:pt x="184058" y="390391"/>
                  </a:lnTo>
                  <a:lnTo>
                    <a:pt x="188057" y="393381"/>
                  </a:lnTo>
                  <a:lnTo>
                    <a:pt x="195256" y="397944"/>
                  </a:lnTo>
                  <a:lnTo>
                    <a:pt x="230468" y="414151"/>
                  </a:lnTo>
                  <a:lnTo>
                    <a:pt x="253681" y="418714"/>
                  </a:lnTo>
                  <a:lnTo>
                    <a:pt x="267679" y="423592"/>
                  </a:lnTo>
                  <a:lnTo>
                    <a:pt x="280878" y="426267"/>
                  </a:lnTo>
                  <a:lnTo>
                    <a:pt x="286893" y="428156"/>
                  </a:lnTo>
                  <a:lnTo>
                    <a:pt x="289693" y="428156"/>
                  </a:lnTo>
                  <a:lnTo>
                    <a:pt x="289693" y="427526"/>
                  </a:lnTo>
                  <a:lnTo>
                    <a:pt x="288893" y="425481"/>
                  </a:lnTo>
                  <a:lnTo>
                    <a:pt x="286893" y="424379"/>
                  </a:lnTo>
                  <a:lnTo>
                    <a:pt x="277678" y="424379"/>
                  </a:lnTo>
                  <a:lnTo>
                    <a:pt x="230468" y="412263"/>
                  </a:lnTo>
                  <a:lnTo>
                    <a:pt x="213270" y="407385"/>
                  </a:lnTo>
                  <a:lnTo>
                    <a:pt x="209271" y="403609"/>
                  </a:lnTo>
                  <a:lnTo>
                    <a:pt x="210471" y="401720"/>
                  </a:lnTo>
                  <a:lnTo>
                    <a:pt x="211270" y="400934"/>
                  </a:lnTo>
                  <a:lnTo>
                    <a:pt x="230468" y="402822"/>
                  </a:lnTo>
                  <a:lnTo>
                    <a:pt x="253681" y="404710"/>
                  </a:lnTo>
                  <a:lnTo>
                    <a:pt x="266480" y="404710"/>
                  </a:lnTo>
                  <a:lnTo>
                    <a:pt x="267679" y="402822"/>
                  </a:lnTo>
                  <a:lnTo>
                    <a:pt x="266480" y="400934"/>
                  </a:lnTo>
                  <a:lnTo>
                    <a:pt x="265680" y="399045"/>
                  </a:lnTo>
                  <a:lnTo>
                    <a:pt x="251682" y="397944"/>
                  </a:lnTo>
                  <a:lnTo>
                    <a:pt x="248482" y="397944"/>
                  </a:lnTo>
                  <a:lnTo>
                    <a:pt x="245682" y="399045"/>
                  </a:lnTo>
                  <a:lnTo>
                    <a:pt x="236467" y="400934"/>
                  </a:lnTo>
                  <a:lnTo>
                    <a:pt x="231268" y="399832"/>
                  </a:lnTo>
                  <a:lnTo>
                    <a:pt x="225269" y="399832"/>
                  </a:lnTo>
                  <a:lnTo>
                    <a:pt x="218470" y="397944"/>
                  </a:lnTo>
                  <a:lnTo>
                    <a:pt x="213270" y="397944"/>
                  </a:lnTo>
                  <a:lnTo>
                    <a:pt x="212470" y="397157"/>
                  </a:lnTo>
                  <a:lnTo>
                    <a:pt x="211270" y="395269"/>
                  </a:lnTo>
                  <a:lnTo>
                    <a:pt x="207271" y="393381"/>
                  </a:lnTo>
                  <a:lnTo>
                    <a:pt x="203255" y="389290"/>
                  </a:lnTo>
                  <a:lnTo>
                    <a:pt x="202055" y="386615"/>
                  </a:lnTo>
                  <a:lnTo>
                    <a:pt x="204055" y="383625"/>
                  </a:lnTo>
                  <a:lnTo>
                    <a:pt x="206471" y="383625"/>
                  </a:lnTo>
                  <a:lnTo>
                    <a:pt x="207271" y="385513"/>
                  </a:lnTo>
                  <a:lnTo>
                    <a:pt x="210471" y="387401"/>
                  </a:lnTo>
                  <a:lnTo>
                    <a:pt x="212470" y="387401"/>
                  </a:lnTo>
                  <a:lnTo>
                    <a:pt x="212470" y="386615"/>
                  </a:lnTo>
                  <a:lnTo>
                    <a:pt x="211270" y="383625"/>
                  </a:lnTo>
                  <a:lnTo>
                    <a:pt x="210471" y="379848"/>
                  </a:lnTo>
                  <a:lnTo>
                    <a:pt x="201255" y="379848"/>
                  </a:lnTo>
                  <a:lnTo>
                    <a:pt x="199255" y="379062"/>
                  </a:lnTo>
                  <a:lnTo>
                    <a:pt x="199255" y="371509"/>
                  </a:lnTo>
                  <a:lnTo>
                    <a:pt x="201255" y="370407"/>
                  </a:lnTo>
                  <a:lnTo>
                    <a:pt x="210471" y="371509"/>
                  </a:lnTo>
                  <a:lnTo>
                    <a:pt x="211270" y="369621"/>
                  </a:lnTo>
                  <a:lnTo>
                    <a:pt x="212470" y="367732"/>
                  </a:lnTo>
                  <a:lnTo>
                    <a:pt x="214470" y="366631"/>
                  </a:lnTo>
                  <a:lnTo>
                    <a:pt x="213270" y="365844"/>
                  </a:lnTo>
                  <a:lnTo>
                    <a:pt x="211270" y="365844"/>
                  </a:lnTo>
                  <a:lnTo>
                    <a:pt x="208471" y="366631"/>
                  </a:lnTo>
                  <a:lnTo>
                    <a:pt x="204055" y="366631"/>
                  </a:lnTo>
                  <a:lnTo>
                    <a:pt x="203255" y="365844"/>
                  </a:lnTo>
                  <a:lnTo>
                    <a:pt x="204055" y="363956"/>
                  </a:lnTo>
                  <a:lnTo>
                    <a:pt x="207271" y="362068"/>
                  </a:lnTo>
                  <a:lnTo>
                    <a:pt x="213270" y="360809"/>
                  </a:lnTo>
                  <a:lnTo>
                    <a:pt x="220469" y="358921"/>
                  </a:lnTo>
                  <a:lnTo>
                    <a:pt x="222469" y="358921"/>
                  </a:lnTo>
                  <a:lnTo>
                    <a:pt x="231268" y="360179"/>
                  </a:lnTo>
                  <a:lnTo>
                    <a:pt x="242466" y="360809"/>
                  </a:lnTo>
                  <a:lnTo>
                    <a:pt x="247682" y="358921"/>
                  </a:lnTo>
                  <a:lnTo>
                    <a:pt x="252482" y="358921"/>
                  </a:lnTo>
                  <a:lnTo>
                    <a:pt x="292893" y="350738"/>
                  </a:lnTo>
                  <a:lnTo>
                    <a:pt x="298892" y="348378"/>
                  </a:lnTo>
                  <a:lnTo>
                    <a:pt x="360117" y="348378"/>
                  </a:lnTo>
                  <a:lnTo>
                    <a:pt x="308890" y="346490"/>
                  </a:lnTo>
                  <a:lnTo>
                    <a:pt x="297692" y="347591"/>
                  </a:lnTo>
                  <a:lnTo>
                    <a:pt x="296892" y="345703"/>
                  </a:lnTo>
                  <a:lnTo>
                    <a:pt x="295692" y="343815"/>
                  </a:lnTo>
                  <a:lnTo>
                    <a:pt x="285694" y="267027"/>
                  </a:lnTo>
                  <a:lnTo>
                    <a:pt x="285694" y="258372"/>
                  </a:lnTo>
                  <a:lnTo>
                    <a:pt x="428524" y="258372"/>
                  </a:lnTo>
                  <a:lnTo>
                    <a:pt x="619798" y="259159"/>
                  </a:lnTo>
                  <a:lnTo>
                    <a:pt x="664125" y="258372"/>
                  </a:lnTo>
                  <a:lnTo>
                    <a:pt x="668124" y="259159"/>
                  </a:lnTo>
                  <a:lnTo>
                    <a:pt x="676123" y="264824"/>
                  </a:lnTo>
                  <a:lnTo>
                    <a:pt x="678956" y="267813"/>
                  </a:lnTo>
                  <a:lnTo>
                    <a:pt x="690288" y="270803"/>
                  </a:lnTo>
                  <a:lnTo>
                    <a:pt x="696287" y="269702"/>
                  </a:lnTo>
                  <a:lnTo>
                    <a:pt x="705453" y="269702"/>
                  </a:lnTo>
                  <a:lnTo>
                    <a:pt x="711452" y="267813"/>
                  </a:lnTo>
                  <a:lnTo>
                    <a:pt x="726616" y="267813"/>
                  </a:lnTo>
                  <a:lnTo>
                    <a:pt x="739448" y="269702"/>
                  </a:lnTo>
                  <a:lnTo>
                    <a:pt x="759779" y="271590"/>
                  </a:lnTo>
                  <a:lnTo>
                    <a:pt x="768611" y="272691"/>
                  </a:lnTo>
                  <a:lnTo>
                    <a:pt x="777776" y="272691"/>
                  </a:lnTo>
                  <a:lnTo>
                    <a:pt x="789774" y="270803"/>
                  </a:lnTo>
                  <a:lnTo>
                    <a:pt x="825103" y="267813"/>
                  </a:lnTo>
                  <a:lnTo>
                    <a:pt x="829102" y="267813"/>
                  </a:lnTo>
                  <a:lnTo>
                    <a:pt x="835102" y="267027"/>
                  </a:lnTo>
                  <a:lnTo>
                    <a:pt x="838268" y="264824"/>
                  </a:lnTo>
                  <a:lnTo>
                    <a:pt x="828269" y="264824"/>
                  </a:lnTo>
                  <a:lnTo>
                    <a:pt x="805772" y="268915"/>
                  </a:lnTo>
                  <a:lnTo>
                    <a:pt x="791774" y="268915"/>
                  </a:lnTo>
                  <a:lnTo>
                    <a:pt x="782609" y="269702"/>
                  </a:lnTo>
                  <a:lnTo>
                    <a:pt x="762611" y="269702"/>
                  </a:lnTo>
                  <a:lnTo>
                    <a:pt x="746614" y="267813"/>
                  </a:lnTo>
                  <a:lnTo>
                    <a:pt x="729449" y="267027"/>
                  </a:lnTo>
                  <a:lnTo>
                    <a:pt x="726616" y="265925"/>
                  </a:lnTo>
                  <a:lnTo>
                    <a:pt x="725450" y="264824"/>
                  </a:lnTo>
                  <a:lnTo>
                    <a:pt x="723450" y="264824"/>
                  </a:lnTo>
                  <a:lnTo>
                    <a:pt x="718284" y="265925"/>
                  </a:lnTo>
                  <a:lnTo>
                    <a:pt x="709452" y="267027"/>
                  </a:lnTo>
                  <a:lnTo>
                    <a:pt x="702286" y="267027"/>
                  </a:lnTo>
                  <a:lnTo>
                    <a:pt x="696287" y="267813"/>
                  </a:lnTo>
                  <a:lnTo>
                    <a:pt x="686289" y="267813"/>
                  </a:lnTo>
                  <a:lnTo>
                    <a:pt x="678956" y="264037"/>
                  </a:lnTo>
                  <a:lnTo>
                    <a:pt x="672957" y="260261"/>
                  </a:lnTo>
                  <a:lnTo>
                    <a:pt x="668124" y="258372"/>
                  </a:lnTo>
                  <a:lnTo>
                    <a:pt x="666125" y="257271"/>
                  </a:lnTo>
                  <a:lnTo>
                    <a:pt x="660126" y="256484"/>
                  </a:lnTo>
                  <a:lnTo>
                    <a:pt x="619798" y="255383"/>
                  </a:lnTo>
                  <a:lnTo>
                    <a:pt x="429724" y="255383"/>
                  </a:lnTo>
                  <a:lnTo>
                    <a:pt x="360117" y="254596"/>
                  </a:lnTo>
                  <a:lnTo>
                    <a:pt x="318889" y="253494"/>
                  </a:lnTo>
                  <a:lnTo>
                    <a:pt x="312890" y="251606"/>
                  </a:lnTo>
                  <a:lnTo>
                    <a:pt x="308091" y="250819"/>
                  </a:lnTo>
                  <a:lnTo>
                    <a:pt x="280878" y="218247"/>
                  </a:lnTo>
                  <a:lnTo>
                    <a:pt x="279678" y="209908"/>
                  </a:lnTo>
                  <a:lnTo>
                    <a:pt x="281678" y="200467"/>
                  </a:lnTo>
                  <a:lnTo>
                    <a:pt x="283694" y="185361"/>
                  </a:lnTo>
                  <a:lnTo>
                    <a:pt x="292893" y="132805"/>
                  </a:lnTo>
                  <a:lnTo>
                    <a:pt x="296892" y="107471"/>
                  </a:lnTo>
                  <a:lnTo>
                    <a:pt x="299692" y="83711"/>
                  </a:lnTo>
                  <a:lnTo>
                    <a:pt x="299692" y="78046"/>
                  </a:lnTo>
                  <a:lnTo>
                    <a:pt x="298892" y="74270"/>
                  </a:lnTo>
                  <a:lnTo>
                    <a:pt x="299692" y="71123"/>
                  </a:lnTo>
                  <a:lnTo>
                    <a:pt x="302891" y="68448"/>
                  </a:lnTo>
                  <a:lnTo>
                    <a:pt x="308091" y="67346"/>
                  </a:lnTo>
                  <a:lnTo>
                    <a:pt x="314090" y="66560"/>
                  </a:lnTo>
                  <a:lnTo>
                    <a:pt x="320905" y="64671"/>
                  </a:lnTo>
                  <a:lnTo>
                    <a:pt x="326905" y="63570"/>
                  </a:lnTo>
                  <a:lnTo>
                    <a:pt x="328904" y="61682"/>
                  </a:lnTo>
                  <a:lnTo>
                    <a:pt x="320106" y="61682"/>
                  </a:lnTo>
                  <a:lnTo>
                    <a:pt x="312890" y="63570"/>
                  </a:lnTo>
                  <a:lnTo>
                    <a:pt x="306891" y="63570"/>
                  </a:lnTo>
                  <a:lnTo>
                    <a:pt x="305691" y="60580"/>
                  </a:lnTo>
                  <a:lnTo>
                    <a:pt x="305691" y="54916"/>
                  </a:lnTo>
                  <a:lnTo>
                    <a:pt x="306891" y="53027"/>
                  </a:lnTo>
                  <a:lnTo>
                    <a:pt x="308091" y="52241"/>
                  </a:lnTo>
                  <a:lnTo>
                    <a:pt x="312890" y="53027"/>
                  </a:lnTo>
                  <a:lnTo>
                    <a:pt x="312890" y="50352"/>
                  </a:lnTo>
                  <a:lnTo>
                    <a:pt x="308890" y="50352"/>
                  </a:lnTo>
                  <a:lnTo>
                    <a:pt x="308890" y="46576"/>
                  </a:lnTo>
                  <a:lnTo>
                    <a:pt x="305691" y="45474"/>
                  </a:lnTo>
                  <a:lnTo>
                    <a:pt x="305691" y="42799"/>
                  </a:lnTo>
                  <a:lnTo>
                    <a:pt x="308091" y="39810"/>
                  </a:lnTo>
                  <a:lnTo>
                    <a:pt x="305691" y="37921"/>
                  </a:lnTo>
                  <a:lnTo>
                    <a:pt x="305691" y="34145"/>
                  </a:lnTo>
                  <a:lnTo>
                    <a:pt x="304891" y="30369"/>
                  </a:lnTo>
                  <a:lnTo>
                    <a:pt x="305691" y="26592"/>
                  </a:lnTo>
                  <a:lnTo>
                    <a:pt x="305691" y="23917"/>
                  </a:lnTo>
                  <a:lnTo>
                    <a:pt x="304891" y="20927"/>
                  </a:lnTo>
                  <a:lnTo>
                    <a:pt x="305691" y="13374"/>
                  </a:lnTo>
                  <a:lnTo>
                    <a:pt x="306891" y="5664"/>
                  </a:lnTo>
                  <a:lnTo>
                    <a:pt x="310090" y="3776"/>
                  </a:lnTo>
                  <a:lnTo>
                    <a:pt x="297692" y="2674"/>
                  </a:lnTo>
                  <a:lnTo>
                    <a:pt x="291693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1786079" y="2573878"/>
              <a:ext cx="838835" cy="461645"/>
            </a:xfrm>
            <a:custGeom>
              <a:avLst/>
              <a:gdLst/>
              <a:ahLst/>
              <a:cxnLst/>
              <a:rect l="l" t="t" r="r" b="b"/>
              <a:pathLst>
                <a:path w="838835" h="461644">
                  <a:moveTo>
                    <a:pt x="290893" y="0"/>
                  </a:moveTo>
                  <a:lnTo>
                    <a:pt x="290893" y="72224"/>
                  </a:lnTo>
                  <a:lnTo>
                    <a:pt x="282894" y="119587"/>
                  </a:lnTo>
                  <a:lnTo>
                    <a:pt x="280878" y="132805"/>
                  </a:lnTo>
                  <a:lnTo>
                    <a:pt x="268479" y="206918"/>
                  </a:lnTo>
                  <a:lnTo>
                    <a:pt x="268479" y="212583"/>
                  </a:lnTo>
                  <a:lnTo>
                    <a:pt x="276878" y="267027"/>
                  </a:lnTo>
                  <a:lnTo>
                    <a:pt x="282894" y="317379"/>
                  </a:lnTo>
                  <a:lnTo>
                    <a:pt x="284894" y="321943"/>
                  </a:lnTo>
                  <a:lnTo>
                    <a:pt x="285694" y="323831"/>
                  </a:lnTo>
                  <a:lnTo>
                    <a:pt x="286893" y="327607"/>
                  </a:lnTo>
                  <a:lnTo>
                    <a:pt x="286893" y="333272"/>
                  </a:lnTo>
                  <a:lnTo>
                    <a:pt x="237267" y="351368"/>
                  </a:lnTo>
                  <a:lnTo>
                    <a:pt x="231268" y="352626"/>
                  </a:lnTo>
                  <a:lnTo>
                    <a:pt x="201255" y="357032"/>
                  </a:lnTo>
                  <a:lnTo>
                    <a:pt x="199255" y="358291"/>
                  </a:lnTo>
                  <a:lnTo>
                    <a:pt x="197256" y="360809"/>
                  </a:lnTo>
                  <a:lnTo>
                    <a:pt x="192056" y="368519"/>
                  </a:lnTo>
                  <a:lnTo>
                    <a:pt x="188057" y="374184"/>
                  </a:lnTo>
                  <a:lnTo>
                    <a:pt x="185257" y="377960"/>
                  </a:lnTo>
                  <a:lnTo>
                    <a:pt x="180058" y="379848"/>
                  </a:lnTo>
                  <a:lnTo>
                    <a:pt x="112834" y="406598"/>
                  </a:lnTo>
                  <a:lnTo>
                    <a:pt x="44410" y="434292"/>
                  </a:lnTo>
                  <a:lnTo>
                    <a:pt x="0" y="449398"/>
                  </a:lnTo>
                  <a:lnTo>
                    <a:pt x="5999" y="453175"/>
                  </a:lnTo>
                  <a:lnTo>
                    <a:pt x="7199" y="456951"/>
                  </a:lnTo>
                  <a:lnTo>
                    <a:pt x="9198" y="461514"/>
                  </a:lnTo>
                  <a:lnTo>
                    <a:pt x="27212" y="451286"/>
                  </a:lnTo>
                  <a:lnTo>
                    <a:pt x="35211" y="444520"/>
                  </a:lnTo>
                  <a:lnTo>
                    <a:pt x="44410" y="440744"/>
                  </a:lnTo>
                  <a:lnTo>
                    <a:pt x="126832" y="406598"/>
                  </a:lnTo>
                  <a:lnTo>
                    <a:pt x="158044" y="395269"/>
                  </a:lnTo>
                  <a:lnTo>
                    <a:pt x="171259" y="390391"/>
                  </a:lnTo>
                  <a:lnTo>
                    <a:pt x="175259" y="389290"/>
                  </a:lnTo>
                  <a:lnTo>
                    <a:pt x="180058" y="389290"/>
                  </a:lnTo>
                  <a:lnTo>
                    <a:pt x="184058" y="390391"/>
                  </a:lnTo>
                  <a:lnTo>
                    <a:pt x="188057" y="393381"/>
                  </a:lnTo>
                  <a:lnTo>
                    <a:pt x="195256" y="397944"/>
                  </a:lnTo>
                  <a:lnTo>
                    <a:pt x="201255" y="402822"/>
                  </a:lnTo>
                  <a:lnTo>
                    <a:pt x="208471" y="406598"/>
                  </a:lnTo>
                  <a:lnTo>
                    <a:pt x="213270" y="409273"/>
                  </a:lnTo>
                  <a:lnTo>
                    <a:pt x="218470" y="411162"/>
                  </a:lnTo>
                  <a:lnTo>
                    <a:pt x="230468" y="414151"/>
                  </a:lnTo>
                  <a:lnTo>
                    <a:pt x="240466" y="416039"/>
                  </a:lnTo>
                  <a:lnTo>
                    <a:pt x="253681" y="418714"/>
                  </a:lnTo>
                  <a:lnTo>
                    <a:pt x="267679" y="423592"/>
                  </a:lnTo>
                  <a:lnTo>
                    <a:pt x="280878" y="426267"/>
                  </a:lnTo>
                  <a:lnTo>
                    <a:pt x="286893" y="428156"/>
                  </a:lnTo>
                  <a:lnTo>
                    <a:pt x="289693" y="428156"/>
                  </a:lnTo>
                  <a:lnTo>
                    <a:pt x="289693" y="427526"/>
                  </a:lnTo>
                  <a:lnTo>
                    <a:pt x="288893" y="425481"/>
                  </a:lnTo>
                  <a:lnTo>
                    <a:pt x="286893" y="424379"/>
                  </a:lnTo>
                  <a:lnTo>
                    <a:pt x="282894" y="424379"/>
                  </a:lnTo>
                  <a:lnTo>
                    <a:pt x="277678" y="424379"/>
                  </a:lnTo>
                  <a:lnTo>
                    <a:pt x="255681" y="418714"/>
                  </a:lnTo>
                  <a:lnTo>
                    <a:pt x="245682" y="416039"/>
                  </a:lnTo>
                  <a:lnTo>
                    <a:pt x="230468" y="412263"/>
                  </a:lnTo>
                  <a:lnTo>
                    <a:pt x="217270" y="408487"/>
                  </a:lnTo>
                  <a:lnTo>
                    <a:pt x="213270" y="407385"/>
                  </a:lnTo>
                  <a:lnTo>
                    <a:pt x="210471" y="404710"/>
                  </a:lnTo>
                  <a:lnTo>
                    <a:pt x="209271" y="403609"/>
                  </a:lnTo>
                  <a:lnTo>
                    <a:pt x="210471" y="401720"/>
                  </a:lnTo>
                  <a:lnTo>
                    <a:pt x="211270" y="400934"/>
                  </a:lnTo>
                  <a:lnTo>
                    <a:pt x="230468" y="402822"/>
                  </a:lnTo>
                  <a:lnTo>
                    <a:pt x="253681" y="404710"/>
                  </a:lnTo>
                  <a:lnTo>
                    <a:pt x="263680" y="404710"/>
                  </a:lnTo>
                  <a:lnTo>
                    <a:pt x="266480" y="404710"/>
                  </a:lnTo>
                  <a:lnTo>
                    <a:pt x="267679" y="402822"/>
                  </a:lnTo>
                  <a:lnTo>
                    <a:pt x="266480" y="400934"/>
                  </a:lnTo>
                  <a:lnTo>
                    <a:pt x="265680" y="399045"/>
                  </a:lnTo>
                  <a:lnTo>
                    <a:pt x="264480" y="399045"/>
                  </a:lnTo>
                  <a:lnTo>
                    <a:pt x="251682" y="397944"/>
                  </a:lnTo>
                  <a:lnTo>
                    <a:pt x="248482" y="397944"/>
                  </a:lnTo>
                  <a:lnTo>
                    <a:pt x="245682" y="399045"/>
                  </a:lnTo>
                  <a:lnTo>
                    <a:pt x="241666" y="399832"/>
                  </a:lnTo>
                  <a:lnTo>
                    <a:pt x="236467" y="400934"/>
                  </a:lnTo>
                  <a:lnTo>
                    <a:pt x="231268" y="399832"/>
                  </a:lnTo>
                  <a:lnTo>
                    <a:pt x="225269" y="399832"/>
                  </a:lnTo>
                  <a:lnTo>
                    <a:pt x="218470" y="397944"/>
                  </a:lnTo>
                  <a:lnTo>
                    <a:pt x="213270" y="397944"/>
                  </a:lnTo>
                  <a:lnTo>
                    <a:pt x="212470" y="397157"/>
                  </a:lnTo>
                  <a:lnTo>
                    <a:pt x="211270" y="395269"/>
                  </a:lnTo>
                  <a:lnTo>
                    <a:pt x="209271" y="394167"/>
                  </a:lnTo>
                  <a:lnTo>
                    <a:pt x="207271" y="393381"/>
                  </a:lnTo>
                  <a:lnTo>
                    <a:pt x="205255" y="391493"/>
                  </a:lnTo>
                  <a:lnTo>
                    <a:pt x="203255" y="389290"/>
                  </a:lnTo>
                  <a:lnTo>
                    <a:pt x="202055" y="386615"/>
                  </a:lnTo>
                  <a:lnTo>
                    <a:pt x="203255" y="384726"/>
                  </a:lnTo>
                  <a:lnTo>
                    <a:pt x="204055" y="383625"/>
                  </a:lnTo>
                  <a:lnTo>
                    <a:pt x="206471" y="383625"/>
                  </a:lnTo>
                  <a:lnTo>
                    <a:pt x="207271" y="385513"/>
                  </a:lnTo>
                  <a:lnTo>
                    <a:pt x="210471" y="387401"/>
                  </a:lnTo>
                  <a:lnTo>
                    <a:pt x="212470" y="387401"/>
                  </a:lnTo>
                  <a:lnTo>
                    <a:pt x="212470" y="386615"/>
                  </a:lnTo>
                  <a:lnTo>
                    <a:pt x="211270" y="383625"/>
                  </a:lnTo>
                  <a:lnTo>
                    <a:pt x="210471" y="379848"/>
                  </a:lnTo>
                  <a:lnTo>
                    <a:pt x="201255" y="379848"/>
                  </a:lnTo>
                  <a:lnTo>
                    <a:pt x="199255" y="379062"/>
                  </a:lnTo>
                  <a:lnTo>
                    <a:pt x="199255" y="377960"/>
                  </a:lnTo>
                  <a:lnTo>
                    <a:pt x="199255" y="374184"/>
                  </a:lnTo>
                  <a:lnTo>
                    <a:pt x="199255" y="371509"/>
                  </a:lnTo>
                  <a:lnTo>
                    <a:pt x="201255" y="370407"/>
                  </a:lnTo>
                  <a:lnTo>
                    <a:pt x="210471" y="371509"/>
                  </a:lnTo>
                  <a:lnTo>
                    <a:pt x="211270" y="369621"/>
                  </a:lnTo>
                  <a:lnTo>
                    <a:pt x="212470" y="367732"/>
                  </a:lnTo>
                  <a:lnTo>
                    <a:pt x="214470" y="366631"/>
                  </a:lnTo>
                  <a:lnTo>
                    <a:pt x="213270" y="365844"/>
                  </a:lnTo>
                  <a:lnTo>
                    <a:pt x="211270" y="365844"/>
                  </a:lnTo>
                  <a:lnTo>
                    <a:pt x="208471" y="366631"/>
                  </a:lnTo>
                  <a:lnTo>
                    <a:pt x="206471" y="366631"/>
                  </a:lnTo>
                  <a:lnTo>
                    <a:pt x="204055" y="366631"/>
                  </a:lnTo>
                  <a:lnTo>
                    <a:pt x="203255" y="365844"/>
                  </a:lnTo>
                  <a:lnTo>
                    <a:pt x="204055" y="363956"/>
                  </a:lnTo>
                  <a:lnTo>
                    <a:pt x="207271" y="362068"/>
                  </a:lnTo>
                  <a:lnTo>
                    <a:pt x="213270" y="360809"/>
                  </a:lnTo>
                  <a:lnTo>
                    <a:pt x="220469" y="358921"/>
                  </a:lnTo>
                  <a:lnTo>
                    <a:pt x="222469" y="358921"/>
                  </a:lnTo>
                  <a:lnTo>
                    <a:pt x="231268" y="360179"/>
                  </a:lnTo>
                  <a:lnTo>
                    <a:pt x="242466" y="360809"/>
                  </a:lnTo>
                  <a:lnTo>
                    <a:pt x="244483" y="360179"/>
                  </a:lnTo>
                  <a:lnTo>
                    <a:pt x="247682" y="358921"/>
                  </a:lnTo>
                  <a:lnTo>
                    <a:pt x="252482" y="358921"/>
                  </a:lnTo>
                  <a:lnTo>
                    <a:pt x="292893" y="350738"/>
                  </a:lnTo>
                  <a:lnTo>
                    <a:pt x="298892" y="348378"/>
                  </a:lnTo>
                  <a:lnTo>
                    <a:pt x="308091" y="348378"/>
                  </a:lnTo>
                  <a:lnTo>
                    <a:pt x="314890" y="348378"/>
                  </a:lnTo>
                  <a:lnTo>
                    <a:pt x="360117" y="348378"/>
                  </a:lnTo>
                  <a:lnTo>
                    <a:pt x="308890" y="346490"/>
                  </a:lnTo>
                  <a:lnTo>
                    <a:pt x="297692" y="347591"/>
                  </a:lnTo>
                  <a:lnTo>
                    <a:pt x="296892" y="345703"/>
                  </a:lnTo>
                  <a:lnTo>
                    <a:pt x="295692" y="343815"/>
                  </a:lnTo>
                  <a:lnTo>
                    <a:pt x="285694" y="267027"/>
                  </a:lnTo>
                  <a:lnTo>
                    <a:pt x="285694" y="259159"/>
                  </a:lnTo>
                  <a:lnTo>
                    <a:pt x="285694" y="258372"/>
                  </a:lnTo>
                  <a:lnTo>
                    <a:pt x="286893" y="258372"/>
                  </a:lnTo>
                  <a:lnTo>
                    <a:pt x="428524" y="258372"/>
                  </a:lnTo>
                  <a:lnTo>
                    <a:pt x="619798" y="259159"/>
                  </a:lnTo>
                  <a:lnTo>
                    <a:pt x="664125" y="258372"/>
                  </a:lnTo>
                  <a:lnTo>
                    <a:pt x="668124" y="259159"/>
                  </a:lnTo>
                  <a:lnTo>
                    <a:pt x="672124" y="262149"/>
                  </a:lnTo>
                  <a:lnTo>
                    <a:pt x="674957" y="264037"/>
                  </a:lnTo>
                  <a:lnTo>
                    <a:pt x="676123" y="264824"/>
                  </a:lnTo>
                  <a:lnTo>
                    <a:pt x="678956" y="267813"/>
                  </a:lnTo>
                  <a:lnTo>
                    <a:pt x="682956" y="268915"/>
                  </a:lnTo>
                  <a:lnTo>
                    <a:pt x="686289" y="269702"/>
                  </a:lnTo>
                  <a:lnTo>
                    <a:pt x="690288" y="270803"/>
                  </a:lnTo>
                  <a:lnTo>
                    <a:pt x="696287" y="269702"/>
                  </a:lnTo>
                  <a:lnTo>
                    <a:pt x="702286" y="269702"/>
                  </a:lnTo>
                  <a:lnTo>
                    <a:pt x="705453" y="269702"/>
                  </a:lnTo>
                  <a:lnTo>
                    <a:pt x="711452" y="267813"/>
                  </a:lnTo>
                  <a:lnTo>
                    <a:pt x="716285" y="267813"/>
                  </a:lnTo>
                  <a:lnTo>
                    <a:pt x="722617" y="267813"/>
                  </a:lnTo>
                  <a:lnTo>
                    <a:pt x="726616" y="267813"/>
                  </a:lnTo>
                  <a:lnTo>
                    <a:pt x="733449" y="268915"/>
                  </a:lnTo>
                  <a:lnTo>
                    <a:pt x="739448" y="269702"/>
                  </a:lnTo>
                  <a:lnTo>
                    <a:pt x="759779" y="271590"/>
                  </a:lnTo>
                  <a:lnTo>
                    <a:pt x="768611" y="272691"/>
                  </a:lnTo>
                  <a:lnTo>
                    <a:pt x="777776" y="272691"/>
                  </a:lnTo>
                  <a:lnTo>
                    <a:pt x="789774" y="270803"/>
                  </a:lnTo>
                  <a:lnTo>
                    <a:pt x="803106" y="269702"/>
                  </a:lnTo>
                  <a:lnTo>
                    <a:pt x="813771" y="268915"/>
                  </a:lnTo>
                  <a:lnTo>
                    <a:pt x="825103" y="267813"/>
                  </a:lnTo>
                  <a:lnTo>
                    <a:pt x="829102" y="267813"/>
                  </a:lnTo>
                  <a:lnTo>
                    <a:pt x="835102" y="267027"/>
                  </a:lnTo>
                  <a:lnTo>
                    <a:pt x="838268" y="264824"/>
                  </a:lnTo>
                  <a:lnTo>
                    <a:pt x="828269" y="264824"/>
                  </a:lnTo>
                  <a:lnTo>
                    <a:pt x="811771" y="267813"/>
                  </a:lnTo>
                  <a:lnTo>
                    <a:pt x="805772" y="268915"/>
                  </a:lnTo>
                  <a:lnTo>
                    <a:pt x="791774" y="268915"/>
                  </a:lnTo>
                  <a:lnTo>
                    <a:pt x="782609" y="269702"/>
                  </a:lnTo>
                  <a:lnTo>
                    <a:pt x="777776" y="269702"/>
                  </a:lnTo>
                  <a:lnTo>
                    <a:pt x="770610" y="269702"/>
                  </a:lnTo>
                  <a:lnTo>
                    <a:pt x="762611" y="269702"/>
                  </a:lnTo>
                  <a:lnTo>
                    <a:pt x="746614" y="267813"/>
                  </a:lnTo>
                  <a:lnTo>
                    <a:pt x="729449" y="267027"/>
                  </a:lnTo>
                  <a:lnTo>
                    <a:pt x="726616" y="265925"/>
                  </a:lnTo>
                  <a:lnTo>
                    <a:pt x="725450" y="264824"/>
                  </a:lnTo>
                  <a:lnTo>
                    <a:pt x="723450" y="264824"/>
                  </a:lnTo>
                  <a:lnTo>
                    <a:pt x="718284" y="265925"/>
                  </a:lnTo>
                  <a:lnTo>
                    <a:pt x="709452" y="267027"/>
                  </a:lnTo>
                  <a:lnTo>
                    <a:pt x="702286" y="267027"/>
                  </a:lnTo>
                  <a:lnTo>
                    <a:pt x="696287" y="267813"/>
                  </a:lnTo>
                  <a:lnTo>
                    <a:pt x="672957" y="260261"/>
                  </a:lnTo>
                  <a:lnTo>
                    <a:pt x="668124" y="258372"/>
                  </a:lnTo>
                  <a:lnTo>
                    <a:pt x="666125" y="257271"/>
                  </a:lnTo>
                  <a:lnTo>
                    <a:pt x="660126" y="256484"/>
                  </a:lnTo>
                  <a:lnTo>
                    <a:pt x="619798" y="255383"/>
                  </a:lnTo>
                  <a:lnTo>
                    <a:pt x="490949" y="255383"/>
                  </a:lnTo>
                  <a:lnTo>
                    <a:pt x="429724" y="255383"/>
                  </a:lnTo>
                  <a:lnTo>
                    <a:pt x="360117" y="254596"/>
                  </a:lnTo>
                  <a:lnTo>
                    <a:pt x="320905" y="253494"/>
                  </a:lnTo>
                  <a:lnTo>
                    <a:pt x="318889" y="253494"/>
                  </a:lnTo>
                  <a:lnTo>
                    <a:pt x="312890" y="251606"/>
                  </a:lnTo>
                  <a:lnTo>
                    <a:pt x="308091" y="250819"/>
                  </a:lnTo>
                  <a:lnTo>
                    <a:pt x="302891" y="248931"/>
                  </a:lnTo>
                  <a:lnTo>
                    <a:pt x="280878" y="218247"/>
                  </a:lnTo>
                  <a:lnTo>
                    <a:pt x="279678" y="209908"/>
                  </a:lnTo>
                  <a:lnTo>
                    <a:pt x="281678" y="200467"/>
                  </a:lnTo>
                  <a:lnTo>
                    <a:pt x="283694" y="185361"/>
                  </a:lnTo>
                  <a:lnTo>
                    <a:pt x="292893" y="132805"/>
                  </a:lnTo>
                  <a:lnTo>
                    <a:pt x="296892" y="107471"/>
                  </a:lnTo>
                  <a:lnTo>
                    <a:pt x="298892" y="91264"/>
                  </a:lnTo>
                  <a:lnTo>
                    <a:pt x="299692" y="83711"/>
                  </a:lnTo>
                  <a:lnTo>
                    <a:pt x="299692" y="78046"/>
                  </a:lnTo>
                  <a:lnTo>
                    <a:pt x="298892" y="74270"/>
                  </a:lnTo>
                  <a:lnTo>
                    <a:pt x="299692" y="71123"/>
                  </a:lnTo>
                  <a:lnTo>
                    <a:pt x="302891" y="68448"/>
                  </a:lnTo>
                  <a:lnTo>
                    <a:pt x="308091" y="67346"/>
                  </a:lnTo>
                  <a:lnTo>
                    <a:pt x="314090" y="66560"/>
                  </a:lnTo>
                  <a:lnTo>
                    <a:pt x="320905" y="64671"/>
                  </a:lnTo>
                  <a:lnTo>
                    <a:pt x="326905" y="63570"/>
                  </a:lnTo>
                  <a:lnTo>
                    <a:pt x="328904" y="61682"/>
                  </a:lnTo>
                  <a:lnTo>
                    <a:pt x="320106" y="61682"/>
                  </a:lnTo>
                  <a:lnTo>
                    <a:pt x="312890" y="63570"/>
                  </a:lnTo>
                  <a:lnTo>
                    <a:pt x="308890" y="63570"/>
                  </a:lnTo>
                  <a:lnTo>
                    <a:pt x="306891" y="63570"/>
                  </a:lnTo>
                  <a:lnTo>
                    <a:pt x="305691" y="60580"/>
                  </a:lnTo>
                  <a:lnTo>
                    <a:pt x="305691" y="54916"/>
                  </a:lnTo>
                  <a:lnTo>
                    <a:pt x="306891" y="53027"/>
                  </a:lnTo>
                  <a:lnTo>
                    <a:pt x="308091" y="52241"/>
                  </a:lnTo>
                  <a:lnTo>
                    <a:pt x="312890" y="53027"/>
                  </a:lnTo>
                  <a:lnTo>
                    <a:pt x="312890" y="50352"/>
                  </a:lnTo>
                  <a:lnTo>
                    <a:pt x="308890" y="50352"/>
                  </a:lnTo>
                  <a:lnTo>
                    <a:pt x="308890" y="46576"/>
                  </a:lnTo>
                  <a:lnTo>
                    <a:pt x="305691" y="45474"/>
                  </a:lnTo>
                  <a:lnTo>
                    <a:pt x="305691" y="42799"/>
                  </a:lnTo>
                  <a:lnTo>
                    <a:pt x="308091" y="39810"/>
                  </a:lnTo>
                  <a:lnTo>
                    <a:pt x="305691" y="37921"/>
                  </a:lnTo>
                  <a:lnTo>
                    <a:pt x="305691" y="34145"/>
                  </a:lnTo>
                  <a:lnTo>
                    <a:pt x="304891" y="30369"/>
                  </a:lnTo>
                  <a:lnTo>
                    <a:pt x="305691" y="26592"/>
                  </a:lnTo>
                  <a:lnTo>
                    <a:pt x="305691" y="23917"/>
                  </a:lnTo>
                  <a:lnTo>
                    <a:pt x="304891" y="20927"/>
                  </a:lnTo>
                  <a:lnTo>
                    <a:pt x="305691" y="13374"/>
                  </a:lnTo>
                  <a:lnTo>
                    <a:pt x="306891" y="5664"/>
                  </a:lnTo>
                  <a:lnTo>
                    <a:pt x="310090" y="3776"/>
                  </a:lnTo>
                  <a:lnTo>
                    <a:pt x="297692" y="2674"/>
                  </a:lnTo>
                  <a:lnTo>
                    <a:pt x="291693" y="0"/>
                  </a:lnTo>
                  <a:lnTo>
                    <a:pt x="290893" y="0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1856503" y="3125224"/>
              <a:ext cx="1194435" cy="359410"/>
            </a:xfrm>
            <a:custGeom>
              <a:avLst/>
              <a:gdLst/>
              <a:ahLst/>
              <a:cxnLst/>
              <a:rect l="l" t="t" r="r" b="b"/>
              <a:pathLst>
                <a:path w="1194435" h="359410">
                  <a:moveTo>
                    <a:pt x="768677" y="91439"/>
                  </a:moveTo>
                  <a:lnTo>
                    <a:pt x="765844" y="91439"/>
                  </a:lnTo>
                  <a:lnTo>
                    <a:pt x="762678" y="92709"/>
                  </a:lnTo>
                  <a:lnTo>
                    <a:pt x="759845" y="93979"/>
                  </a:lnTo>
                  <a:lnTo>
                    <a:pt x="784675" y="93979"/>
                  </a:lnTo>
                  <a:lnTo>
                    <a:pt x="791008" y="95249"/>
                  </a:lnTo>
                  <a:lnTo>
                    <a:pt x="799006" y="96519"/>
                  </a:lnTo>
                  <a:lnTo>
                    <a:pt x="805006" y="97789"/>
                  </a:lnTo>
                  <a:lnTo>
                    <a:pt x="815837" y="99059"/>
                  </a:lnTo>
                  <a:lnTo>
                    <a:pt x="827003" y="102869"/>
                  </a:lnTo>
                  <a:lnTo>
                    <a:pt x="847000" y="106680"/>
                  </a:lnTo>
                  <a:lnTo>
                    <a:pt x="850999" y="107950"/>
                  </a:lnTo>
                  <a:lnTo>
                    <a:pt x="857498" y="109220"/>
                  </a:lnTo>
                  <a:lnTo>
                    <a:pt x="884328" y="109220"/>
                  </a:lnTo>
                  <a:lnTo>
                    <a:pt x="889494" y="114300"/>
                  </a:lnTo>
                  <a:lnTo>
                    <a:pt x="892660" y="123190"/>
                  </a:lnTo>
                  <a:lnTo>
                    <a:pt x="902659" y="149860"/>
                  </a:lnTo>
                  <a:lnTo>
                    <a:pt x="903492" y="160020"/>
                  </a:lnTo>
                  <a:lnTo>
                    <a:pt x="905492" y="170180"/>
                  </a:lnTo>
                  <a:lnTo>
                    <a:pt x="905492" y="176530"/>
                  </a:lnTo>
                  <a:lnTo>
                    <a:pt x="906658" y="180340"/>
                  </a:lnTo>
                  <a:lnTo>
                    <a:pt x="911491" y="194310"/>
                  </a:lnTo>
                  <a:lnTo>
                    <a:pt x="915490" y="198120"/>
                  </a:lnTo>
                  <a:lnTo>
                    <a:pt x="942653" y="209550"/>
                  </a:lnTo>
                  <a:lnTo>
                    <a:pt x="955818" y="214630"/>
                  </a:lnTo>
                  <a:lnTo>
                    <a:pt x="957818" y="217170"/>
                  </a:lnTo>
                  <a:lnTo>
                    <a:pt x="983814" y="243840"/>
                  </a:lnTo>
                  <a:lnTo>
                    <a:pt x="989147" y="247650"/>
                  </a:lnTo>
                  <a:lnTo>
                    <a:pt x="1016310" y="255270"/>
                  </a:lnTo>
                  <a:lnTo>
                    <a:pt x="1019143" y="255270"/>
                  </a:lnTo>
                  <a:lnTo>
                    <a:pt x="1048306" y="262890"/>
                  </a:lnTo>
                  <a:lnTo>
                    <a:pt x="1090800" y="281940"/>
                  </a:lnTo>
                  <a:lnTo>
                    <a:pt x="1101965" y="292100"/>
                  </a:lnTo>
                  <a:lnTo>
                    <a:pt x="1106798" y="295910"/>
                  </a:lnTo>
                  <a:lnTo>
                    <a:pt x="1107964" y="298450"/>
                  </a:lnTo>
                  <a:lnTo>
                    <a:pt x="1112797" y="303530"/>
                  </a:lnTo>
                  <a:lnTo>
                    <a:pt x="1123962" y="308610"/>
                  </a:lnTo>
                  <a:lnTo>
                    <a:pt x="1137960" y="317500"/>
                  </a:lnTo>
                  <a:lnTo>
                    <a:pt x="1159124" y="330200"/>
                  </a:lnTo>
                  <a:lnTo>
                    <a:pt x="1167123" y="335280"/>
                  </a:lnTo>
                  <a:lnTo>
                    <a:pt x="1177121" y="344170"/>
                  </a:lnTo>
                  <a:lnTo>
                    <a:pt x="1185120" y="353060"/>
                  </a:lnTo>
                  <a:lnTo>
                    <a:pt x="1194286" y="359410"/>
                  </a:lnTo>
                  <a:lnTo>
                    <a:pt x="1181121" y="345440"/>
                  </a:lnTo>
                  <a:lnTo>
                    <a:pt x="1165956" y="332740"/>
                  </a:lnTo>
                  <a:lnTo>
                    <a:pt x="1147125" y="321310"/>
                  </a:lnTo>
                  <a:lnTo>
                    <a:pt x="1128795" y="311150"/>
                  </a:lnTo>
                  <a:lnTo>
                    <a:pt x="1117963" y="304800"/>
                  </a:lnTo>
                  <a:lnTo>
                    <a:pt x="1106798" y="294640"/>
                  </a:lnTo>
                  <a:lnTo>
                    <a:pt x="1102798" y="289560"/>
                  </a:lnTo>
                  <a:lnTo>
                    <a:pt x="1097465" y="285750"/>
                  </a:lnTo>
                  <a:lnTo>
                    <a:pt x="1091466" y="281940"/>
                  </a:lnTo>
                  <a:lnTo>
                    <a:pt x="1076802" y="273050"/>
                  </a:lnTo>
                  <a:lnTo>
                    <a:pt x="1057471" y="262890"/>
                  </a:lnTo>
                  <a:lnTo>
                    <a:pt x="1039473" y="259080"/>
                  </a:lnTo>
                  <a:lnTo>
                    <a:pt x="1025142" y="255270"/>
                  </a:lnTo>
                  <a:lnTo>
                    <a:pt x="1016310" y="254000"/>
                  </a:lnTo>
                  <a:lnTo>
                    <a:pt x="1000312" y="248920"/>
                  </a:lnTo>
                  <a:lnTo>
                    <a:pt x="989147" y="246380"/>
                  </a:lnTo>
                  <a:lnTo>
                    <a:pt x="969150" y="226060"/>
                  </a:lnTo>
                  <a:lnTo>
                    <a:pt x="956651" y="214630"/>
                  </a:lnTo>
                  <a:lnTo>
                    <a:pt x="921490" y="198120"/>
                  </a:lnTo>
                  <a:lnTo>
                    <a:pt x="914657" y="194310"/>
                  </a:lnTo>
                  <a:lnTo>
                    <a:pt x="908658" y="179070"/>
                  </a:lnTo>
                  <a:lnTo>
                    <a:pt x="907492" y="172720"/>
                  </a:lnTo>
                  <a:lnTo>
                    <a:pt x="906658" y="165100"/>
                  </a:lnTo>
                  <a:lnTo>
                    <a:pt x="905492" y="157480"/>
                  </a:lnTo>
                  <a:lnTo>
                    <a:pt x="895493" y="120650"/>
                  </a:lnTo>
                  <a:lnTo>
                    <a:pt x="868330" y="107950"/>
                  </a:lnTo>
                  <a:lnTo>
                    <a:pt x="857498" y="106680"/>
                  </a:lnTo>
                  <a:lnTo>
                    <a:pt x="843000" y="105410"/>
                  </a:lnTo>
                  <a:lnTo>
                    <a:pt x="826169" y="101599"/>
                  </a:lnTo>
                  <a:lnTo>
                    <a:pt x="811005" y="96519"/>
                  </a:lnTo>
                  <a:lnTo>
                    <a:pt x="799840" y="93979"/>
                  </a:lnTo>
                  <a:lnTo>
                    <a:pt x="791258" y="92709"/>
                  </a:lnTo>
                  <a:lnTo>
                    <a:pt x="771844" y="92709"/>
                  </a:lnTo>
                  <a:lnTo>
                    <a:pt x="768677" y="91439"/>
                  </a:lnTo>
                  <a:close/>
                </a:path>
                <a:path w="1194435" h="359410">
                  <a:moveTo>
                    <a:pt x="669024" y="87629"/>
                  </a:moveTo>
                  <a:lnTo>
                    <a:pt x="637029" y="90169"/>
                  </a:lnTo>
                  <a:lnTo>
                    <a:pt x="579370" y="93979"/>
                  </a:lnTo>
                  <a:lnTo>
                    <a:pt x="540209" y="97789"/>
                  </a:lnTo>
                  <a:lnTo>
                    <a:pt x="513379" y="99059"/>
                  </a:lnTo>
                  <a:lnTo>
                    <a:pt x="502880" y="100329"/>
                  </a:lnTo>
                  <a:lnTo>
                    <a:pt x="500214" y="101599"/>
                  </a:lnTo>
                  <a:lnTo>
                    <a:pt x="490882" y="104139"/>
                  </a:lnTo>
                  <a:lnTo>
                    <a:pt x="484216" y="105409"/>
                  </a:lnTo>
                  <a:lnTo>
                    <a:pt x="471718" y="107949"/>
                  </a:lnTo>
                  <a:lnTo>
                    <a:pt x="460886" y="109219"/>
                  </a:lnTo>
                  <a:lnTo>
                    <a:pt x="291693" y="109219"/>
                  </a:lnTo>
                  <a:lnTo>
                    <a:pt x="294892" y="110489"/>
                  </a:lnTo>
                  <a:lnTo>
                    <a:pt x="428557" y="110489"/>
                  </a:lnTo>
                  <a:lnTo>
                    <a:pt x="435723" y="111759"/>
                  </a:lnTo>
                  <a:lnTo>
                    <a:pt x="476884" y="111759"/>
                  </a:lnTo>
                  <a:lnTo>
                    <a:pt x="492882" y="106679"/>
                  </a:lnTo>
                  <a:lnTo>
                    <a:pt x="500214" y="104139"/>
                  </a:lnTo>
                  <a:lnTo>
                    <a:pt x="506213" y="104139"/>
                  </a:lnTo>
                  <a:lnTo>
                    <a:pt x="521378" y="101599"/>
                  </a:lnTo>
                  <a:lnTo>
                    <a:pt x="540209" y="101599"/>
                  </a:lnTo>
                  <a:lnTo>
                    <a:pt x="596534" y="97789"/>
                  </a:lnTo>
                  <a:lnTo>
                    <a:pt x="600534" y="97789"/>
                  </a:lnTo>
                  <a:lnTo>
                    <a:pt x="602533" y="96519"/>
                  </a:lnTo>
                  <a:lnTo>
                    <a:pt x="606533" y="96519"/>
                  </a:lnTo>
                  <a:lnTo>
                    <a:pt x="637862" y="93979"/>
                  </a:lnTo>
                  <a:lnTo>
                    <a:pt x="689355" y="93979"/>
                  </a:lnTo>
                  <a:lnTo>
                    <a:pt x="694188" y="90169"/>
                  </a:lnTo>
                  <a:lnTo>
                    <a:pt x="678190" y="90169"/>
                  </a:lnTo>
                  <a:lnTo>
                    <a:pt x="674190" y="88899"/>
                  </a:lnTo>
                  <a:lnTo>
                    <a:pt x="669024" y="87629"/>
                  </a:lnTo>
                  <a:close/>
                </a:path>
                <a:path w="1194435" h="359410">
                  <a:moveTo>
                    <a:pt x="13198" y="45719"/>
                  </a:moveTo>
                  <a:lnTo>
                    <a:pt x="0" y="45719"/>
                  </a:lnTo>
                  <a:lnTo>
                    <a:pt x="3199" y="52069"/>
                  </a:lnTo>
                  <a:lnTo>
                    <a:pt x="3199" y="53339"/>
                  </a:lnTo>
                  <a:lnTo>
                    <a:pt x="158044" y="53339"/>
                  </a:lnTo>
                  <a:lnTo>
                    <a:pt x="241666" y="54609"/>
                  </a:lnTo>
                  <a:lnTo>
                    <a:pt x="251682" y="54609"/>
                  </a:lnTo>
                  <a:lnTo>
                    <a:pt x="252482" y="55879"/>
                  </a:lnTo>
                  <a:lnTo>
                    <a:pt x="254481" y="55879"/>
                  </a:lnTo>
                  <a:lnTo>
                    <a:pt x="261680" y="67309"/>
                  </a:lnTo>
                  <a:lnTo>
                    <a:pt x="279678" y="93979"/>
                  </a:lnTo>
                  <a:lnTo>
                    <a:pt x="286877" y="102869"/>
                  </a:lnTo>
                  <a:lnTo>
                    <a:pt x="287693" y="106679"/>
                  </a:lnTo>
                  <a:lnTo>
                    <a:pt x="290893" y="109219"/>
                  </a:lnTo>
                  <a:lnTo>
                    <a:pt x="443722" y="109219"/>
                  </a:lnTo>
                  <a:lnTo>
                    <a:pt x="436556" y="107949"/>
                  </a:lnTo>
                  <a:lnTo>
                    <a:pt x="433723" y="106679"/>
                  </a:lnTo>
                  <a:lnTo>
                    <a:pt x="310090" y="106679"/>
                  </a:lnTo>
                  <a:lnTo>
                    <a:pt x="303691" y="105409"/>
                  </a:lnTo>
                  <a:lnTo>
                    <a:pt x="298892" y="105409"/>
                  </a:lnTo>
                  <a:lnTo>
                    <a:pt x="293693" y="102869"/>
                  </a:lnTo>
                  <a:lnTo>
                    <a:pt x="286877" y="100329"/>
                  </a:lnTo>
                  <a:lnTo>
                    <a:pt x="283677" y="95249"/>
                  </a:lnTo>
                  <a:lnTo>
                    <a:pt x="266480" y="69849"/>
                  </a:lnTo>
                  <a:lnTo>
                    <a:pt x="258481" y="57149"/>
                  </a:lnTo>
                  <a:lnTo>
                    <a:pt x="253681" y="46989"/>
                  </a:lnTo>
                  <a:lnTo>
                    <a:pt x="36411" y="46989"/>
                  </a:lnTo>
                  <a:lnTo>
                    <a:pt x="13198" y="45719"/>
                  </a:lnTo>
                  <a:close/>
                </a:path>
                <a:path w="1194435" h="359410">
                  <a:moveTo>
                    <a:pt x="875496" y="105410"/>
                  </a:moveTo>
                  <a:lnTo>
                    <a:pt x="868330" y="107950"/>
                  </a:lnTo>
                  <a:lnTo>
                    <a:pt x="885495" y="107950"/>
                  </a:lnTo>
                  <a:lnTo>
                    <a:pt x="879495" y="106680"/>
                  </a:lnTo>
                  <a:lnTo>
                    <a:pt x="875496" y="105410"/>
                  </a:lnTo>
                  <a:close/>
                </a:path>
                <a:path w="1194435" h="359410">
                  <a:moveTo>
                    <a:pt x="422558" y="105409"/>
                  </a:moveTo>
                  <a:lnTo>
                    <a:pt x="349302" y="105409"/>
                  </a:lnTo>
                  <a:lnTo>
                    <a:pt x="310090" y="106679"/>
                  </a:lnTo>
                  <a:lnTo>
                    <a:pt x="433723" y="106679"/>
                  </a:lnTo>
                  <a:lnTo>
                    <a:pt x="422558" y="105409"/>
                  </a:lnTo>
                  <a:close/>
                </a:path>
                <a:path w="1194435" h="359410">
                  <a:moveTo>
                    <a:pt x="600534" y="97789"/>
                  </a:moveTo>
                  <a:lnTo>
                    <a:pt x="596534" y="97789"/>
                  </a:lnTo>
                  <a:lnTo>
                    <a:pt x="598534" y="100329"/>
                  </a:lnTo>
                  <a:lnTo>
                    <a:pt x="600534" y="97789"/>
                  </a:lnTo>
                  <a:close/>
                </a:path>
                <a:path w="1194435" h="359410">
                  <a:moveTo>
                    <a:pt x="687355" y="93979"/>
                  </a:moveTo>
                  <a:lnTo>
                    <a:pt x="685355" y="93979"/>
                  </a:lnTo>
                  <a:lnTo>
                    <a:pt x="685355" y="96519"/>
                  </a:lnTo>
                  <a:lnTo>
                    <a:pt x="687355" y="93979"/>
                  </a:lnTo>
                  <a:close/>
                </a:path>
                <a:path w="1194435" h="359410">
                  <a:moveTo>
                    <a:pt x="744681" y="86359"/>
                  </a:moveTo>
                  <a:lnTo>
                    <a:pt x="724683" y="86359"/>
                  </a:lnTo>
                  <a:lnTo>
                    <a:pt x="737348" y="88899"/>
                  </a:lnTo>
                  <a:lnTo>
                    <a:pt x="742681" y="90169"/>
                  </a:lnTo>
                  <a:lnTo>
                    <a:pt x="745347" y="92709"/>
                  </a:lnTo>
                  <a:lnTo>
                    <a:pt x="750680" y="95249"/>
                  </a:lnTo>
                  <a:lnTo>
                    <a:pt x="753346" y="95249"/>
                  </a:lnTo>
                  <a:lnTo>
                    <a:pt x="757845" y="96519"/>
                  </a:lnTo>
                  <a:lnTo>
                    <a:pt x="784675" y="93979"/>
                  </a:lnTo>
                  <a:lnTo>
                    <a:pt x="759845" y="93979"/>
                  </a:lnTo>
                  <a:lnTo>
                    <a:pt x="753346" y="92709"/>
                  </a:lnTo>
                  <a:lnTo>
                    <a:pt x="748680" y="90169"/>
                  </a:lnTo>
                  <a:lnTo>
                    <a:pt x="744681" y="88899"/>
                  </a:lnTo>
                  <a:lnTo>
                    <a:pt x="744681" y="86359"/>
                  </a:lnTo>
                  <a:close/>
                </a:path>
                <a:path w="1194435" h="359410">
                  <a:moveTo>
                    <a:pt x="782675" y="91439"/>
                  </a:moveTo>
                  <a:lnTo>
                    <a:pt x="778676" y="92709"/>
                  </a:lnTo>
                  <a:lnTo>
                    <a:pt x="791258" y="92709"/>
                  </a:lnTo>
                  <a:lnTo>
                    <a:pt x="782675" y="91439"/>
                  </a:lnTo>
                  <a:close/>
                </a:path>
                <a:path w="1194435" h="359410">
                  <a:moveTo>
                    <a:pt x="711352" y="78739"/>
                  </a:moveTo>
                  <a:lnTo>
                    <a:pt x="708186" y="80009"/>
                  </a:lnTo>
                  <a:lnTo>
                    <a:pt x="700187" y="82549"/>
                  </a:lnTo>
                  <a:lnTo>
                    <a:pt x="690188" y="87629"/>
                  </a:lnTo>
                  <a:lnTo>
                    <a:pt x="683022" y="90169"/>
                  </a:lnTo>
                  <a:lnTo>
                    <a:pt x="694188" y="90169"/>
                  </a:lnTo>
                  <a:lnTo>
                    <a:pt x="700187" y="88899"/>
                  </a:lnTo>
                  <a:lnTo>
                    <a:pt x="706186" y="86359"/>
                  </a:lnTo>
                  <a:lnTo>
                    <a:pt x="744681" y="86359"/>
                  </a:lnTo>
                  <a:lnTo>
                    <a:pt x="745347" y="85089"/>
                  </a:lnTo>
                  <a:lnTo>
                    <a:pt x="736682" y="85089"/>
                  </a:lnTo>
                  <a:lnTo>
                    <a:pt x="730683" y="83819"/>
                  </a:lnTo>
                  <a:lnTo>
                    <a:pt x="722684" y="81279"/>
                  </a:lnTo>
                  <a:lnTo>
                    <a:pt x="716185" y="80009"/>
                  </a:lnTo>
                  <a:lnTo>
                    <a:pt x="711352" y="78739"/>
                  </a:lnTo>
                  <a:close/>
                </a:path>
                <a:path w="1194435" h="359410">
                  <a:moveTo>
                    <a:pt x="772677" y="0"/>
                  </a:moveTo>
                  <a:lnTo>
                    <a:pt x="774676" y="19049"/>
                  </a:lnTo>
                  <a:lnTo>
                    <a:pt x="775843" y="29209"/>
                  </a:lnTo>
                  <a:lnTo>
                    <a:pt x="775843" y="43179"/>
                  </a:lnTo>
                  <a:lnTo>
                    <a:pt x="774676" y="52069"/>
                  </a:lnTo>
                  <a:lnTo>
                    <a:pt x="771844" y="57149"/>
                  </a:lnTo>
                  <a:lnTo>
                    <a:pt x="743347" y="81279"/>
                  </a:lnTo>
                  <a:lnTo>
                    <a:pt x="736682" y="85089"/>
                  </a:lnTo>
                  <a:lnTo>
                    <a:pt x="745347" y="85089"/>
                  </a:lnTo>
                  <a:lnTo>
                    <a:pt x="772677" y="60959"/>
                  </a:lnTo>
                  <a:lnTo>
                    <a:pt x="774676" y="59689"/>
                  </a:lnTo>
                  <a:lnTo>
                    <a:pt x="784675" y="59689"/>
                  </a:lnTo>
                  <a:lnTo>
                    <a:pt x="779842" y="58419"/>
                  </a:lnTo>
                  <a:lnTo>
                    <a:pt x="776676" y="58419"/>
                  </a:lnTo>
                  <a:lnTo>
                    <a:pt x="776676" y="52069"/>
                  </a:lnTo>
                  <a:lnTo>
                    <a:pt x="777843" y="39369"/>
                  </a:lnTo>
                  <a:lnTo>
                    <a:pt x="776676" y="24129"/>
                  </a:lnTo>
                  <a:lnTo>
                    <a:pt x="776676" y="10159"/>
                  </a:lnTo>
                  <a:lnTo>
                    <a:pt x="772677" y="0"/>
                  </a:lnTo>
                  <a:close/>
                </a:path>
                <a:path w="1194435" h="359410">
                  <a:moveTo>
                    <a:pt x="844000" y="63500"/>
                  </a:moveTo>
                  <a:lnTo>
                    <a:pt x="841001" y="63500"/>
                  </a:lnTo>
                  <a:lnTo>
                    <a:pt x="843000" y="64770"/>
                  </a:lnTo>
                  <a:lnTo>
                    <a:pt x="845000" y="67310"/>
                  </a:lnTo>
                  <a:lnTo>
                    <a:pt x="849000" y="74930"/>
                  </a:lnTo>
                  <a:lnTo>
                    <a:pt x="850999" y="77470"/>
                  </a:lnTo>
                  <a:lnTo>
                    <a:pt x="854999" y="77470"/>
                  </a:lnTo>
                  <a:lnTo>
                    <a:pt x="859498" y="74930"/>
                  </a:lnTo>
                  <a:lnTo>
                    <a:pt x="852999" y="74930"/>
                  </a:lnTo>
                  <a:lnTo>
                    <a:pt x="849000" y="73660"/>
                  </a:lnTo>
                  <a:lnTo>
                    <a:pt x="845000" y="64770"/>
                  </a:lnTo>
                  <a:lnTo>
                    <a:pt x="844000" y="63500"/>
                  </a:lnTo>
                  <a:close/>
                </a:path>
                <a:path w="1194435" h="359410">
                  <a:moveTo>
                    <a:pt x="871497" y="68580"/>
                  </a:moveTo>
                  <a:lnTo>
                    <a:pt x="866331" y="69850"/>
                  </a:lnTo>
                  <a:lnTo>
                    <a:pt x="862331" y="72390"/>
                  </a:lnTo>
                  <a:lnTo>
                    <a:pt x="858332" y="73660"/>
                  </a:lnTo>
                  <a:lnTo>
                    <a:pt x="852999" y="74930"/>
                  </a:lnTo>
                  <a:lnTo>
                    <a:pt x="859498" y="74930"/>
                  </a:lnTo>
                  <a:lnTo>
                    <a:pt x="863498" y="73660"/>
                  </a:lnTo>
                  <a:lnTo>
                    <a:pt x="869497" y="69850"/>
                  </a:lnTo>
                  <a:lnTo>
                    <a:pt x="876329" y="69850"/>
                  </a:lnTo>
                  <a:lnTo>
                    <a:pt x="871497" y="68580"/>
                  </a:lnTo>
                  <a:close/>
                </a:path>
                <a:path w="1194435" h="359410">
                  <a:moveTo>
                    <a:pt x="876329" y="69850"/>
                  </a:moveTo>
                  <a:lnTo>
                    <a:pt x="873496" y="69850"/>
                  </a:lnTo>
                  <a:lnTo>
                    <a:pt x="876329" y="71120"/>
                  </a:lnTo>
                  <a:lnTo>
                    <a:pt x="878329" y="73660"/>
                  </a:lnTo>
                  <a:lnTo>
                    <a:pt x="880329" y="74930"/>
                  </a:lnTo>
                  <a:lnTo>
                    <a:pt x="880329" y="73660"/>
                  </a:lnTo>
                  <a:lnTo>
                    <a:pt x="876329" y="69850"/>
                  </a:lnTo>
                  <a:close/>
                </a:path>
                <a:path w="1194435" h="359410">
                  <a:moveTo>
                    <a:pt x="784675" y="59689"/>
                  </a:moveTo>
                  <a:lnTo>
                    <a:pt x="778676" y="59689"/>
                  </a:lnTo>
                  <a:lnTo>
                    <a:pt x="781842" y="60959"/>
                  </a:lnTo>
                  <a:lnTo>
                    <a:pt x="787841" y="62229"/>
                  </a:lnTo>
                  <a:lnTo>
                    <a:pt x="791008" y="62229"/>
                  </a:lnTo>
                  <a:lnTo>
                    <a:pt x="793841" y="66039"/>
                  </a:lnTo>
                  <a:lnTo>
                    <a:pt x="797840" y="69849"/>
                  </a:lnTo>
                  <a:lnTo>
                    <a:pt x="803006" y="71119"/>
                  </a:lnTo>
                  <a:lnTo>
                    <a:pt x="805839" y="71119"/>
                  </a:lnTo>
                  <a:lnTo>
                    <a:pt x="809838" y="69849"/>
                  </a:lnTo>
                  <a:lnTo>
                    <a:pt x="805839" y="69849"/>
                  </a:lnTo>
                  <a:lnTo>
                    <a:pt x="799006" y="68579"/>
                  </a:lnTo>
                  <a:lnTo>
                    <a:pt x="793841" y="62229"/>
                  </a:lnTo>
                  <a:lnTo>
                    <a:pt x="789008" y="60959"/>
                  </a:lnTo>
                  <a:lnTo>
                    <a:pt x="784675" y="59689"/>
                  </a:lnTo>
                  <a:close/>
                </a:path>
                <a:path w="1194435" h="359410">
                  <a:moveTo>
                    <a:pt x="811838" y="68580"/>
                  </a:moveTo>
                  <a:lnTo>
                    <a:pt x="807839" y="69849"/>
                  </a:lnTo>
                  <a:lnTo>
                    <a:pt x="809838" y="69849"/>
                  </a:lnTo>
                  <a:lnTo>
                    <a:pt x="811838" y="68580"/>
                  </a:lnTo>
                  <a:close/>
                </a:path>
                <a:path w="1194435" h="359410">
                  <a:moveTo>
                    <a:pt x="821837" y="66040"/>
                  </a:moveTo>
                  <a:lnTo>
                    <a:pt x="819004" y="66040"/>
                  </a:lnTo>
                  <a:lnTo>
                    <a:pt x="811838" y="68580"/>
                  </a:lnTo>
                  <a:lnTo>
                    <a:pt x="821837" y="66040"/>
                  </a:lnTo>
                  <a:close/>
                </a:path>
                <a:path w="1194435" h="359410">
                  <a:moveTo>
                    <a:pt x="843000" y="62230"/>
                  </a:moveTo>
                  <a:lnTo>
                    <a:pt x="837001" y="62230"/>
                  </a:lnTo>
                  <a:lnTo>
                    <a:pt x="828169" y="64770"/>
                  </a:lnTo>
                  <a:lnTo>
                    <a:pt x="821837" y="66040"/>
                  </a:lnTo>
                  <a:lnTo>
                    <a:pt x="828169" y="66040"/>
                  </a:lnTo>
                  <a:lnTo>
                    <a:pt x="835002" y="64770"/>
                  </a:lnTo>
                  <a:lnTo>
                    <a:pt x="839001" y="63500"/>
                  </a:lnTo>
                  <a:lnTo>
                    <a:pt x="844000" y="63500"/>
                  </a:lnTo>
                  <a:lnTo>
                    <a:pt x="843000" y="62230"/>
                  </a:lnTo>
                  <a:close/>
                </a:path>
                <a:path w="1194435" h="359410">
                  <a:moveTo>
                    <a:pt x="70423" y="45719"/>
                  </a:moveTo>
                  <a:lnTo>
                    <a:pt x="36411" y="46989"/>
                  </a:lnTo>
                  <a:lnTo>
                    <a:pt x="91620" y="46989"/>
                  </a:lnTo>
                  <a:lnTo>
                    <a:pt x="70423" y="45719"/>
                  </a:lnTo>
                  <a:close/>
                </a:path>
                <a:path w="1194435" h="359410">
                  <a:moveTo>
                    <a:pt x="249682" y="43179"/>
                  </a:moveTo>
                  <a:lnTo>
                    <a:pt x="247665" y="43179"/>
                  </a:lnTo>
                  <a:lnTo>
                    <a:pt x="243666" y="44449"/>
                  </a:lnTo>
                  <a:lnTo>
                    <a:pt x="235267" y="46989"/>
                  </a:lnTo>
                  <a:lnTo>
                    <a:pt x="253681" y="46989"/>
                  </a:lnTo>
                  <a:lnTo>
                    <a:pt x="251682" y="44449"/>
                  </a:lnTo>
                  <a:lnTo>
                    <a:pt x="249682" y="43179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1856503" y="3124611"/>
              <a:ext cx="1194435" cy="360045"/>
            </a:xfrm>
            <a:custGeom>
              <a:avLst/>
              <a:gdLst/>
              <a:ahLst/>
              <a:cxnLst/>
              <a:rect l="l" t="t" r="r" b="b"/>
              <a:pathLst>
                <a:path w="1194435" h="360045">
                  <a:moveTo>
                    <a:pt x="0" y="45789"/>
                  </a:moveTo>
                  <a:lnTo>
                    <a:pt x="13198" y="45789"/>
                  </a:lnTo>
                  <a:lnTo>
                    <a:pt x="36411" y="46891"/>
                  </a:lnTo>
                  <a:lnTo>
                    <a:pt x="70423" y="45789"/>
                  </a:lnTo>
                  <a:lnTo>
                    <a:pt x="91620" y="46891"/>
                  </a:lnTo>
                  <a:lnTo>
                    <a:pt x="99636" y="46891"/>
                  </a:lnTo>
                  <a:lnTo>
                    <a:pt x="158044" y="46891"/>
                  </a:lnTo>
                  <a:lnTo>
                    <a:pt x="197256" y="46891"/>
                  </a:lnTo>
                  <a:lnTo>
                    <a:pt x="218470" y="46891"/>
                  </a:lnTo>
                  <a:lnTo>
                    <a:pt x="232468" y="46891"/>
                  </a:lnTo>
                  <a:lnTo>
                    <a:pt x="235267" y="46891"/>
                  </a:lnTo>
                  <a:lnTo>
                    <a:pt x="243666" y="43901"/>
                  </a:lnTo>
                  <a:lnTo>
                    <a:pt x="247666" y="42799"/>
                  </a:lnTo>
                  <a:lnTo>
                    <a:pt x="249682" y="42799"/>
                  </a:lnTo>
                  <a:lnTo>
                    <a:pt x="251682" y="43901"/>
                  </a:lnTo>
                  <a:lnTo>
                    <a:pt x="253681" y="46891"/>
                  </a:lnTo>
                  <a:lnTo>
                    <a:pt x="258481" y="57118"/>
                  </a:lnTo>
                  <a:lnTo>
                    <a:pt x="266480" y="70336"/>
                  </a:lnTo>
                  <a:lnTo>
                    <a:pt x="293693" y="102908"/>
                  </a:lnTo>
                  <a:lnTo>
                    <a:pt x="303691" y="105583"/>
                  </a:lnTo>
                  <a:lnTo>
                    <a:pt x="310090" y="106684"/>
                  </a:lnTo>
                  <a:lnTo>
                    <a:pt x="349302" y="105583"/>
                  </a:lnTo>
                  <a:lnTo>
                    <a:pt x="400511" y="105583"/>
                  </a:lnTo>
                  <a:lnTo>
                    <a:pt x="422558" y="105583"/>
                  </a:lnTo>
                  <a:lnTo>
                    <a:pt x="433723" y="106684"/>
                  </a:lnTo>
                  <a:lnTo>
                    <a:pt x="436556" y="107471"/>
                  </a:lnTo>
                  <a:lnTo>
                    <a:pt x="443722" y="108573"/>
                  </a:lnTo>
                  <a:lnTo>
                    <a:pt x="450888" y="109359"/>
                  </a:lnTo>
                  <a:lnTo>
                    <a:pt x="460886" y="108573"/>
                  </a:lnTo>
                  <a:lnTo>
                    <a:pt x="471718" y="107471"/>
                  </a:lnTo>
                  <a:lnTo>
                    <a:pt x="484216" y="104796"/>
                  </a:lnTo>
                  <a:lnTo>
                    <a:pt x="490882" y="103695"/>
                  </a:lnTo>
                  <a:lnTo>
                    <a:pt x="500214" y="101020"/>
                  </a:lnTo>
                  <a:lnTo>
                    <a:pt x="502880" y="99918"/>
                  </a:lnTo>
                  <a:lnTo>
                    <a:pt x="513379" y="99132"/>
                  </a:lnTo>
                  <a:lnTo>
                    <a:pt x="540209" y="97243"/>
                  </a:lnTo>
                  <a:lnTo>
                    <a:pt x="579370" y="93467"/>
                  </a:lnTo>
                  <a:lnTo>
                    <a:pt x="637029" y="89690"/>
                  </a:lnTo>
                  <a:lnTo>
                    <a:pt x="669024" y="87802"/>
                  </a:lnTo>
                  <a:lnTo>
                    <a:pt x="674190" y="88589"/>
                  </a:lnTo>
                  <a:lnTo>
                    <a:pt x="678190" y="89690"/>
                  </a:lnTo>
                  <a:lnTo>
                    <a:pt x="683022" y="89690"/>
                  </a:lnTo>
                  <a:lnTo>
                    <a:pt x="690188" y="87802"/>
                  </a:lnTo>
                  <a:lnTo>
                    <a:pt x="700187" y="82767"/>
                  </a:lnTo>
                  <a:lnTo>
                    <a:pt x="708186" y="79777"/>
                  </a:lnTo>
                  <a:lnTo>
                    <a:pt x="711352" y="78990"/>
                  </a:lnTo>
                  <a:lnTo>
                    <a:pt x="716185" y="79777"/>
                  </a:lnTo>
                  <a:lnTo>
                    <a:pt x="722684" y="81665"/>
                  </a:lnTo>
                  <a:lnTo>
                    <a:pt x="730683" y="83554"/>
                  </a:lnTo>
                  <a:lnTo>
                    <a:pt x="736682" y="84812"/>
                  </a:lnTo>
                  <a:lnTo>
                    <a:pt x="739348" y="83554"/>
                  </a:lnTo>
                  <a:lnTo>
                    <a:pt x="743347" y="81665"/>
                  </a:lnTo>
                  <a:lnTo>
                    <a:pt x="771844" y="57118"/>
                  </a:lnTo>
                  <a:lnTo>
                    <a:pt x="774676" y="51454"/>
                  </a:lnTo>
                  <a:lnTo>
                    <a:pt x="775843" y="42799"/>
                  </a:lnTo>
                  <a:lnTo>
                    <a:pt x="775843" y="29582"/>
                  </a:lnTo>
                  <a:lnTo>
                    <a:pt x="774676" y="19354"/>
                  </a:lnTo>
                  <a:lnTo>
                    <a:pt x="772677" y="0"/>
                  </a:lnTo>
                  <a:lnTo>
                    <a:pt x="776676" y="10542"/>
                  </a:lnTo>
                  <a:lnTo>
                    <a:pt x="776676" y="17466"/>
                  </a:lnTo>
                  <a:lnTo>
                    <a:pt x="776676" y="23917"/>
                  </a:lnTo>
                  <a:lnTo>
                    <a:pt x="777843" y="39023"/>
                  </a:lnTo>
                  <a:lnTo>
                    <a:pt x="776676" y="52555"/>
                  </a:lnTo>
                  <a:lnTo>
                    <a:pt x="776676" y="58220"/>
                  </a:lnTo>
                  <a:lnTo>
                    <a:pt x="779842" y="59007"/>
                  </a:lnTo>
                  <a:lnTo>
                    <a:pt x="784675" y="60108"/>
                  </a:lnTo>
                  <a:lnTo>
                    <a:pt x="789008" y="60895"/>
                  </a:lnTo>
                  <a:lnTo>
                    <a:pt x="793841" y="62783"/>
                  </a:lnTo>
                  <a:lnTo>
                    <a:pt x="799006" y="68448"/>
                  </a:lnTo>
                  <a:lnTo>
                    <a:pt x="803006" y="69549"/>
                  </a:lnTo>
                  <a:lnTo>
                    <a:pt x="805839" y="70336"/>
                  </a:lnTo>
                  <a:lnTo>
                    <a:pt x="807839" y="69549"/>
                  </a:lnTo>
                  <a:lnTo>
                    <a:pt x="811838" y="68448"/>
                  </a:lnTo>
                  <a:lnTo>
                    <a:pt x="821837" y="65773"/>
                  </a:lnTo>
                  <a:lnTo>
                    <a:pt x="828169" y="64671"/>
                  </a:lnTo>
                  <a:lnTo>
                    <a:pt x="837001" y="62783"/>
                  </a:lnTo>
                  <a:lnTo>
                    <a:pt x="841001" y="61996"/>
                  </a:lnTo>
                  <a:lnTo>
                    <a:pt x="843000" y="61996"/>
                  </a:lnTo>
                  <a:lnTo>
                    <a:pt x="845000" y="64671"/>
                  </a:lnTo>
                  <a:lnTo>
                    <a:pt x="849000" y="73326"/>
                  </a:lnTo>
                  <a:lnTo>
                    <a:pt x="852999" y="75214"/>
                  </a:lnTo>
                  <a:lnTo>
                    <a:pt x="858332" y="74113"/>
                  </a:lnTo>
                  <a:lnTo>
                    <a:pt x="862331" y="72224"/>
                  </a:lnTo>
                  <a:lnTo>
                    <a:pt x="866331" y="69549"/>
                  </a:lnTo>
                  <a:lnTo>
                    <a:pt x="871497" y="68448"/>
                  </a:lnTo>
                  <a:lnTo>
                    <a:pt x="876329" y="69549"/>
                  </a:lnTo>
                  <a:lnTo>
                    <a:pt x="880329" y="73326"/>
                  </a:lnTo>
                  <a:lnTo>
                    <a:pt x="880329" y="75214"/>
                  </a:lnTo>
                  <a:lnTo>
                    <a:pt x="878329" y="74113"/>
                  </a:lnTo>
                  <a:lnTo>
                    <a:pt x="876329" y="71438"/>
                  </a:lnTo>
                  <a:lnTo>
                    <a:pt x="873496" y="70336"/>
                  </a:lnTo>
                  <a:lnTo>
                    <a:pt x="872330" y="69549"/>
                  </a:lnTo>
                  <a:lnTo>
                    <a:pt x="869497" y="69549"/>
                  </a:lnTo>
                  <a:lnTo>
                    <a:pt x="863498" y="73326"/>
                  </a:lnTo>
                  <a:lnTo>
                    <a:pt x="859498" y="75214"/>
                  </a:lnTo>
                  <a:lnTo>
                    <a:pt x="854999" y="77102"/>
                  </a:lnTo>
                  <a:lnTo>
                    <a:pt x="850999" y="77102"/>
                  </a:lnTo>
                  <a:lnTo>
                    <a:pt x="849000" y="75214"/>
                  </a:lnTo>
                  <a:lnTo>
                    <a:pt x="847000" y="71438"/>
                  </a:lnTo>
                  <a:lnTo>
                    <a:pt x="845000" y="67661"/>
                  </a:lnTo>
                  <a:lnTo>
                    <a:pt x="843000" y="64671"/>
                  </a:lnTo>
                  <a:lnTo>
                    <a:pt x="841001" y="63885"/>
                  </a:lnTo>
                  <a:lnTo>
                    <a:pt x="839001" y="63885"/>
                  </a:lnTo>
                  <a:lnTo>
                    <a:pt x="835002" y="64671"/>
                  </a:lnTo>
                  <a:lnTo>
                    <a:pt x="828169" y="65773"/>
                  </a:lnTo>
                  <a:lnTo>
                    <a:pt x="819004" y="66560"/>
                  </a:lnTo>
                  <a:lnTo>
                    <a:pt x="811838" y="68448"/>
                  </a:lnTo>
                  <a:lnTo>
                    <a:pt x="809838" y="70336"/>
                  </a:lnTo>
                  <a:lnTo>
                    <a:pt x="805839" y="71438"/>
                  </a:lnTo>
                  <a:lnTo>
                    <a:pt x="803006" y="71438"/>
                  </a:lnTo>
                  <a:lnTo>
                    <a:pt x="797840" y="69549"/>
                  </a:lnTo>
                  <a:lnTo>
                    <a:pt x="793841" y="65773"/>
                  </a:lnTo>
                  <a:lnTo>
                    <a:pt x="791008" y="62783"/>
                  </a:lnTo>
                  <a:lnTo>
                    <a:pt x="787841" y="61996"/>
                  </a:lnTo>
                  <a:lnTo>
                    <a:pt x="781842" y="60895"/>
                  </a:lnTo>
                  <a:lnTo>
                    <a:pt x="778676" y="60108"/>
                  </a:lnTo>
                  <a:lnTo>
                    <a:pt x="774676" y="60108"/>
                  </a:lnTo>
                  <a:lnTo>
                    <a:pt x="772677" y="60895"/>
                  </a:lnTo>
                  <a:lnTo>
                    <a:pt x="745347" y="84812"/>
                  </a:lnTo>
                  <a:lnTo>
                    <a:pt x="744681" y="86701"/>
                  </a:lnTo>
                  <a:lnTo>
                    <a:pt x="744681" y="88589"/>
                  </a:lnTo>
                  <a:lnTo>
                    <a:pt x="748680" y="90477"/>
                  </a:lnTo>
                  <a:lnTo>
                    <a:pt x="753346" y="92365"/>
                  </a:lnTo>
                  <a:lnTo>
                    <a:pt x="759845" y="93467"/>
                  </a:lnTo>
                  <a:lnTo>
                    <a:pt x="762678" y="92365"/>
                  </a:lnTo>
                  <a:lnTo>
                    <a:pt x="765844" y="91579"/>
                  </a:lnTo>
                  <a:lnTo>
                    <a:pt x="768677" y="91579"/>
                  </a:lnTo>
                  <a:lnTo>
                    <a:pt x="771844" y="92365"/>
                  </a:lnTo>
                  <a:lnTo>
                    <a:pt x="778676" y="92365"/>
                  </a:lnTo>
                  <a:lnTo>
                    <a:pt x="826169" y="101020"/>
                  </a:lnTo>
                  <a:lnTo>
                    <a:pt x="843000" y="104796"/>
                  </a:lnTo>
                  <a:lnTo>
                    <a:pt x="857498" y="106684"/>
                  </a:lnTo>
                  <a:lnTo>
                    <a:pt x="868330" y="107471"/>
                  </a:lnTo>
                  <a:lnTo>
                    <a:pt x="875496" y="105583"/>
                  </a:lnTo>
                  <a:lnTo>
                    <a:pt x="879495" y="106684"/>
                  </a:lnTo>
                  <a:lnTo>
                    <a:pt x="904659" y="149484"/>
                  </a:lnTo>
                  <a:lnTo>
                    <a:pt x="905492" y="157037"/>
                  </a:lnTo>
                  <a:lnTo>
                    <a:pt x="906658" y="164590"/>
                  </a:lnTo>
                  <a:lnTo>
                    <a:pt x="956652" y="214156"/>
                  </a:lnTo>
                  <a:lnTo>
                    <a:pt x="969150" y="226115"/>
                  </a:lnTo>
                  <a:lnTo>
                    <a:pt x="989147" y="246256"/>
                  </a:lnTo>
                  <a:lnTo>
                    <a:pt x="1000312" y="249246"/>
                  </a:lnTo>
                  <a:lnTo>
                    <a:pt x="1016310" y="253809"/>
                  </a:lnTo>
                  <a:lnTo>
                    <a:pt x="1025142" y="255697"/>
                  </a:lnTo>
                  <a:lnTo>
                    <a:pt x="1039473" y="259474"/>
                  </a:lnTo>
                  <a:lnTo>
                    <a:pt x="1057471" y="263250"/>
                  </a:lnTo>
                  <a:lnTo>
                    <a:pt x="1062304" y="265138"/>
                  </a:lnTo>
                  <a:lnTo>
                    <a:pt x="1076802" y="272691"/>
                  </a:lnTo>
                  <a:lnTo>
                    <a:pt x="1091466" y="282133"/>
                  </a:lnTo>
                  <a:lnTo>
                    <a:pt x="1097466" y="285122"/>
                  </a:lnTo>
                  <a:lnTo>
                    <a:pt x="1102798" y="290158"/>
                  </a:lnTo>
                  <a:lnTo>
                    <a:pt x="1106798" y="294721"/>
                  </a:lnTo>
                  <a:lnTo>
                    <a:pt x="1110797" y="298497"/>
                  </a:lnTo>
                  <a:lnTo>
                    <a:pt x="1117963" y="305263"/>
                  </a:lnTo>
                  <a:lnTo>
                    <a:pt x="1128795" y="310928"/>
                  </a:lnTo>
                  <a:lnTo>
                    <a:pt x="1147125" y="321156"/>
                  </a:lnTo>
                  <a:lnTo>
                    <a:pt x="1165956" y="332800"/>
                  </a:lnTo>
                  <a:lnTo>
                    <a:pt x="1181121" y="344916"/>
                  </a:lnTo>
                  <a:lnTo>
                    <a:pt x="1194286" y="360022"/>
                  </a:lnTo>
                  <a:lnTo>
                    <a:pt x="1185120" y="352469"/>
                  </a:lnTo>
                  <a:lnTo>
                    <a:pt x="1177121" y="344129"/>
                  </a:lnTo>
                  <a:lnTo>
                    <a:pt x="1167123" y="335475"/>
                  </a:lnTo>
                  <a:lnTo>
                    <a:pt x="1159124" y="329810"/>
                  </a:lnTo>
                  <a:lnTo>
                    <a:pt x="1137960" y="317380"/>
                  </a:lnTo>
                  <a:lnTo>
                    <a:pt x="1123962" y="309040"/>
                  </a:lnTo>
                  <a:lnTo>
                    <a:pt x="1112797" y="303375"/>
                  </a:lnTo>
                  <a:lnTo>
                    <a:pt x="1107964" y="298497"/>
                  </a:lnTo>
                  <a:lnTo>
                    <a:pt x="1106798" y="295822"/>
                  </a:lnTo>
                  <a:lnTo>
                    <a:pt x="1101965" y="292046"/>
                  </a:lnTo>
                  <a:lnTo>
                    <a:pt x="1057471" y="265138"/>
                  </a:lnTo>
                  <a:lnTo>
                    <a:pt x="1048306" y="263250"/>
                  </a:lnTo>
                  <a:lnTo>
                    <a:pt x="1019143" y="255697"/>
                  </a:lnTo>
                  <a:lnTo>
                    <a:pt x="1016310" y="254911"/>
                  </a:lnTo>
                  <a:lnTo>
                    <a:pt x="989147" y="248144"/>
                  </a:lnTo>
                  <a:lnTo>
                    <a:pt x="983814" y="244368"/>
                  </a:lnTo>
                  <a:lnTo>
                    <a:pt x="957818" y="216674"/>
                  </a:lnTo>
                  <a:lnTo>
                    <a:pt x="955818" y="214786"/>
                  </a:lnTo>
                  <a:lnTo>
                    <a:pt x="942653" y="209121"/>
                  </a:lnTo>
                  <a:lnTo>
                    <a:pt x="915491" y="198578"/>
                  </a:lnTo>
                  <a:lnTo>
                    <a:pt x="911491" y="194802"/>
                  </a:lnTo>
                  <a:lnTo>
                    <a:pt x="906658" y="179696"/>
                  </a:lnTo>
                  <a:lnTo>
                    <a:pt x="905492" y="175920"/>
                  </a:lnTo>
                  <a:lnTo>
                    <a:pt x="905492" y="170255"/>
                  </a:lnTo>
                  <a:lnTo>
                    <a:pt x="903492" y="159555"/>
                  </a:lnTo>
                  <a:lnTo>
                    <a:pt x="902659" y="149484"/>
                  </a:lnTo>
                  <a:lnTo>
                    <a:pt x="892660" y="123679"/>
                  </a:lnTo>
                  <a:lnTo>
                    <a:pt x="889494" y="114237"/>
                  </a:lnTo>
                  <a:lnTo>
                    <a:pt x="887494" y="112349"/>
                  </a:lnTo>
                  <a:lnTo>
                    <a:pt x="884328" y="109359"/>
                  </a:lnTo>
                  <a:lnTo>
                    <a:pt x="880329" y="108573"/>
                  </a:lnTo>
                  <a:lnTo>
                    <a:pt x="877496" y="108573"/>
                  </a:lnTo>
                  <a:lnTo>
                    <a:pt x="872330" y="109359"/>
                  </a:lnTo>
                  <a:lnTo>
                    <a:pt x="866331" y="109359"/>
                  </a:lnTo>
                  <a:lnTo>
                    <a:pt x="857498" y="108573"/>
                  </a:lnTo>
                  <a:lnTo>
                    <a:pt x="850999" y="107471"/>
                  </a:lnTo>
                  <a:lnTo>
                    <a:pt x="847000" y="106684"/>
                  </a:lnTo>
                  <a:lnTo>
                    <a:pt x="837001" y="104796"/>
                  </a:lnTo>
                  <a:lnTo>
                    <a:pt x="827003" y="102908"/>
                  </a:lnTo>
                  <a:lnTo>
                    <a:pt x="815838" y="99132"/>
                  </a:lnTo>
                  <a:lnTo>
                    <a:pt x="805006" y="97243"/>
                  </a:lnTo>
                  <a:lnTo>
                    <a:pt x="799006" y="96142"/>
                  </a:lnTo>
                  <a:lnTo>
                    <a:pt x="791008" y="95355"/>
                  </a:lnTo>
                  <a:lnTo>
                    <a:pt x="784675" y="94254"/>
                  </a:lnTo>
                  <a:lnTo>
                    <a:pt x="771844" y="95355"/>
                  </a:lnTo>
                  <a:lnTo>
                    <a:pt x="757845" y="96142"/>
                  </a:lnTo>
                  <a:lnTo>
                    <a:pt x="753346" y="95355"/>
                  </a:lnTo>
                  <a:lnTo>
                    <a:pt x="750680" y="95355"/>
                  </a:lnTo>
                  <a:lnTo>
                    <a:pt x="745347" y="92365"/>
                  </a:lnTo>
                  <a:lnTo>
                    <a:pt x="742681" y="90477"/>
                  </a:lnTo>
                  <a:lnTo>
                    <a:pt x="737348" y="88589"/>
                  </a:lnTo>
                  <a:lnTo>
                    <a:pt x="724683" y="86701"/>
                  </a:lnTo>
                  <a:lnTo>
                    <a:pt x="716185" y="85914"/>
                  </a:lnTo>
                  <a:lnTo>
                    <a:pt x="710185" y="85914"/>
                  </a:lnTo>
                  <a:lnTo>
                    <a:pt x="706186" y="85914"/>
                  </a:lnTo>
                  <a:lnTo>
                    <a:pt x="700187" y="88589"/>
                  </a:lnTo>
                  <a:lnTo>
                    <a:pt x="694188" y="90477"/>
                  </a:lnTo>
                  <a:lnTo>
                    <a:pt x="689355" y="93467"/>
                  </a:lnTo>
                  <a:lnTo>
                    <a:pt x="687355" y="94254"/>
                  </a:lnTo>
                  <a:lnTo>
                    <a:pt x="685355" y="96142"/>
                  </a:lnTo>
                  <a:lnTo>
                    <a:pt x="685355" y="94254"/>
                  </a:lnTo>
                  <a:lnTo>
                    <a:pt x="683022" y="94254"/>
                  </a:lnTo>
                  <a:lnTo>
                    <a:pt x="658192" y="93467"/>
                  </a:lnTo>
                  <a:lnTo>
                    <a:pt x="637862" y="94254"/>
                  </a:lnTo>
                  <a:lnTo>
                    <a:pt x="606533" y="96142"/>
                  </a:lnTo>
                  <a:lnTo>
                    <a:pt x="602533" y="96142"/>
                  </a:lnTo>
                  <a:lnTo>
                    <a:pt x="600534" y="97243"/>
                  </a:lnTo>
                  <a:lnTo>
                    <a:pt x="598534" y="99918"/>
                  </a:lnTo>
                  <a:lnTo>
                    <a:pt x="596534" y="97243"/>
                  </a:lnTo>
                  <a:lnTo>
                    <a:pt x="540209" y="101020"/>
                  </a:lnTo>
                  <a:lnTo>
                    <a:pt x="521378" y="101807"/>
                  </a:lnTo>
                  <a:lnTo>
                    <a:pt x="506213" y="103695"/>
                  </a:lnTo>
                  <a:lnTo>
                    <a:pt x="500214" y="103695"/>
                  </a:lnTo>
                  <a:lnTo>
                    <a:pt x="492882" y="106684"/>
                  </a:lnTo>
                  <a:lnTo>
                    <a:pt x="484883" y="108573"/>
                  </a:lnTo>
                  <a:lnTo>
                    <a:pt x="476884" y="111248"/>
                  </a:lnTo>
                  <a:lnTo>
                    <a:pt x="468885" y="112349"/>
                  </a:lnTo>
                  <a:lnTo>
                    <a:pt x="461719" y="112349"/>
                  </a:lnTo>
                  <a:lnTo>
                    <a:pt x="450888" y="112349"/>
                  </a:lnTo>
                  <a:lnTo>
                    <a:pt x="444888" y="112349"/>
                  </a:lnTo>
                  <a:lnTo>
                    <a:pt x="435723" y="111248"/>
                  </a:lnTo>
                  <a:lnTo>
                    <a:pt x="428557" y="110461"/>
                  </a:lnTo>
                  <a:lnTo>
                    <a:pt x="421725" y="110461"/>
                  </a:lnTo>
                  <a:lnTo>
                    <a:pt x="349302" y="110461"/>
                  </a:lnTo>
                  <a:lnTo>
                    <a:pt x="294892" y="110461"/>
                  </a:lnTo>
                  <a:lnTo>
                    <a:pt x="291693" y="109359"/>
                  </a:lnTo>
                  <a:lnTo>
                    <a:pt x="290893" y="108573"/>
                  </a:lnTo>
                  <a:lnTo>
                    <a:pt x="287693" y="106684"/>
                  </a:lnTo>
                  <a:lnTo>
                    <a:pt x="286877" y="102908"/>
                  </a:lnTo>
                  <a:lnTo>
                    <a:pt x="279678" y="93467"/>
                  </a:lnTo>
                  <a:lnTo>
                    <a:pt x="261680" y="67661"/>
                  </a:lnTo>
                  <a:lnTo>
                    <a:pt x="254481" y="56332"/>
                  </a:lnTo>
                  <a:lnTo>
                    <a:pt x="252482" y="55230"/>
                  </a:lnTo>
                  <a:lnTo>
                    <a:pt x="251682" y="54443"/>
                  </a:lnTo>
                  <a:lnTo>
                    <a:pt x="241666" y="54443"/>
                  </a:lnTo>
                  <a:lnTo>
                    <a:pt x="158044" y="53342"/>
                  </a:lnTo>
                  <a:lnTo>
                    <a:pt x="95620" y="53342"/>
                  </a:lnTo>
                  <a:lnTo>
                    <a:pt x="33212" y="53342"/>
                  </a:lnTo>
                  <a:lnTo>
                    <a:pt x="3199" y="53342"/>
                  </a:lnTo>
                  <a:lnTo>
                    <a:pt x="3199" y="51454"/>
                  </a:lnTo>
                  <a:lnTo>
                    <a:pt x="0" y="45789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2001349" y="3447656"/>
              <a:ext cx="436880" cy="306070"/>
            </a:xfrm>
            <a:custGeom>
              <a:avLst/>
              <a:gdLst/>
              <a:ahLst/>
              <a:cxnLst/>
              <a:rect l="l" t="t" r="r" b="b"/>
              <a:pathLst>
                <a:path w="436880" h="306070">
                  <a:moveTo>
                    <a:pt x="322039" y="0"/>
                  </a:moveTo>
                  <a:lnTo>
                    <a:pt x="316873" y="1888"/>
                  </a:lnTo>
                  <a:lnTo>
                    <a:pt x="314040" y="3776"/>
                  </a:lnTo>
                  <a:lnTo>
                    <a:pt x="312040" y="7867"/>
                  </a:lnTo>
                  <a:lnTo>
                    <a:pt x="308874" y="8654"/>
                  </a:lnTo>
                  <a:lnTo>
                    <a:pt x="306041" y="9755"/>
                  </a:lnTo>
                  <a:lnTo>
                    <a:pt x="295709" y="11644"/>
                  </a:lnTo>
                  <a:lnTo>
                    <a:pt x="291709" y="13532"/>
                  </a:lnTo>
                  <a:lnTo>
                    <a:pt x="273679" y="31313"/>
                  </a:lnTo>
                  <a:lnTo>
                    <a:pt x="273679" y="40124"/>
                  </a:lnTo>
                  <a:lnTo>
                    <a:pt x="274878" y="44530"/>
                  </a:lnTo>
                  <a:lnTo>
                    <a:pt x="277711" y="50667"/>
                  </a:lnTo>
                  <a:lnTo>
                    <a:pt x="280878" y="56332"/>
                  </a:lnTo>
                  <a:lnTo>
                    <a:pt x="296875" y="78990"/>
                  </a:lnTo>
                  <a:lnTo>
                    <a:pt x="297709" y="87330"/>
                  </a:lnTo>
                  <a:lnTo>
                    <a:pt x="298875" y="127455"/>
                  </a:lnTo>
                  <a:lnTo>
                    <a:pt x="296875" y="128242"/>
                  </a:lnTo>
                  <a:lnTo>
                    <a:pt x="292876" y="128242"/>
                  </a:lnTo>
                  <a:lnTo>
                    <a:pt x="288877" y="131231"/>
                  </a:lnTo>
                  <a:lnTo>
                    <a:pt x="284877" y="132333"/>
                  </a:lnTo>
                  <a:lnTo>
                    <a:pt x="273679" y="134221"/>
                  </a:lnTo>
                  <a:lnTo>
                    <a:pt x="262480" y="134221"/>
                  </a:lnTo>
                  <a:lnTo>
                    <a:pt x="253665" y="136109"/>
                  </a:lnTo>
                  <a:lnTo>
                    <a:pt x="248465" y="136896"/>
                  </a:lnTo>
                  <a:lnTo>
                    <a:pt x="241666" y="139886"/>
                  </a:lnTo>
                  <a:lnTo>
                    <a:pt x="232468" y="139886"/>
                  </a:lnTo>
                  <a:lnTo>
                    <a:pt x="226468" y="138784"/>
                  </a:lnTo>
                  <a:lnTo>
                    <a:pt x="219269" y="136896"/>
                  </a:lnTo>
                  <a:lnTo>
                    <a:pt x="214453" y="136896"/>
                  </a:lnTo>
                  <a:lnTo>
                    <a:pt x="208454" y="137998"/>
                  </a:lnTo>
                  <a:lnTo>
                    <a:pt x="200455" y="137998"/>
                  </a:lnTo>
                  <a:lnTo>
                    <a:pt x="189257" y="135008"/>
                  </a:lnTo>
                  <a:lnTo>
                    <a:pt x="164044" y="124465"/>
                  </a:lnTo>
                  <a:lnTo>
                    <a:pt x="160044" y="123679"/>
                  </a:lnTo>
                  <a:lnTo>
                    <a:pt x="156045" y="123679"/>
                  </a:lnTo>
                  <a:lnTo>
                    <a:pt x="152045" y="122577"/>
                  </a:lnTo>
                  <a:lnTo>
                    <a:pt x="142030" y="126354"/>
                  </a:lnTo>
                  <a:lnTo>
                    <a:pt x="105635" y="177021"/>
                  </a:lnTo>
                  <a:lnTo>
                    <a:pt x="102819" y="185361"/>
                  </a:lnTo>
                  <a:lnTo>
                    <a:pt x="99619" y="187249"/>
                  </a:lnTo>
                  <a:lnTo>
                    <a:pt x="96820" y="188350"/>
                  </a:lnTo>
                  <a:lnTo>
                    <a:pt x="88421" y="188350"/>
                  </a:lnTo>
                  <a:lnTo>
                    <a:pt x="80422" y="191025"/>
                  </a:lnTo>
                  <a:lnTo>
                    <a:pt x="76422" y="192127"/>
                  </a:lnTo>
                  <a:lnTo>
                    <a:pt x="58408" y="192127"/>
                  </a:lnTo>
                  <a:lnTo>
                    <a:pt x="49209" y="194015"/>
                  </a:lnTo>
                  <a:lnTo>
                    <a:pt x="37211" y="192914"/>
                  </a:lnTo>
                  <a:lnTo>
                    <a:pt x="7998" y="194015"/>
                  </a:lnTo>
                  <a:lnTo>
                    <a:pt x="1999" y="194802"/>
                  </a:lnTo>
                  <a:lnTo>
                    <a:pt x="1199" y="196690"/>
                  </a:lnTo>
                  <a:lnTo>
                    <a:pt x="0" y="197792"/>
                  </a:lnTo>
                  <a:lnTo>
                    <a:pt x="40411" y="215887"/>
                  </a:lnTo>
                  <a:lnTo>
                    <a:pt x="46410" y="263250"/>
                  </a:lnTo>
                  <a:lnTo>
                    <a:pt x="49209" y="292675"/>
                  </a:lnTo>
                  <a:lnTo>
                    <a:pt x="50409" y="296452"/>
                  </a:lnTo>
                  <a:lnTo>
                    <a:pt x="126832" y="300228"/>
                  </a:lnTo>
                  <a:lnTo>
                    <a:pt x="130832" y="301487"/>
                  </a:lnTo>
                  <a:lnTo>
                    <a:pt x="140030" y="303375"/>
                  </a:lnTo>
                  <a:lnTo>
                    <a:pt x="148846" y="305893"/>
                  </a:lnTo>
                  <a:lnTo>
                    <a:pt x="148846" y="303375"/>
                  </a:lnTo>
                  <a:lnTo>
                    <a:pt x="156845" y="302116"/>
                  </a:lnTo>
                  <a:lnTo>
                    <a:pt x="173242" y="302116"/>
                  </a:lnTo>
                  <a:lnTo>
                    <a:pt x="187257" y="297553"/>
                  </a:lnTo>
                  <a:lnTo>
                    <a:pt x="193256" y="294563"/>
                  </a:lnTo>
                  <a:lnTo>
                    <a:pt x="222469" y="283234"/>
                  </a:lnTo>
                  <a:lnTo>
                    <a:pt x="235667" y="276468"/>
                  </a:lnTo>
                  <a:lnTo>
                    <a:pt x="240466" y="272691"/>
                  </a:lnTo>
                  <a:lnTo>
                    <a:pt x="245666" y="270016"/>
                  </a:lnTo>
                  <a:lnTo>
                    <a:pt x="250465" y="265138"/>
                  </a:lnTo>
                  <a:lnTo>
                    <a:pt x="251665" y="263250"/>
                  </a:lnTo>
                  <a:lnTo>
                    <a:pt x="251665" y="258687"/>
                  </a:lnTo>
                  <a:lnTo>
                    <a:pt x="253665" y="254911"/>
                  </a:lnTo>
                  <a:lnTo>
                    <a:pt x="253665" y="253022"/>
                  </a:lnTo>
                  <a:lnTo>
                    <a:pt x="252465" y="251921"/>
                  </a:lnTo>
                  <a:lnTo>
                    <a:pt x="249665" y="254911"/>
                  </a:lnTo>
                  <a:lnTo>
                    <a:pt x="249665" y="263250"/>
                  </a:lnTo>
                  <a:lnTo>
                    <a:pt x="247666" y="266240"/>
                  </a:lnTo>
                  <a:lnTo>
                    <a:pt x="242466" y="268915"/>
                  </a:lnTo>
                  <a:lnTo>
                    <a:pt x="236467" y="272691"/>
                  </a:lnTo>
                  <a:lnTo>
                    <a:pt x="226468" y="278356"/>
                  </a:lnTo>
                  <a:lnTo>
                    <a:pt x="193256" y="292675"/>
                  </a:lnTo>
                  <a:lnTo>
                    <a:pt x="181258" y="298340"/>
                  </a:lnTo>
                  <a:lnTo>
                    <a:pt x="175242" y="299599"/>
                  </a:lnTo>
                  <a:lnTo>
                    <a:pt x="160844" y="300228"/>
                  </a:lnTo>
                  <a:lnTo>
                    <a:pt x="150046" y="300228"/>
                  </a:lnTo>
                  <a:lnTo>
                    <a:pt x="142030" y="299599"/>
                  </a:lnTo>
                  <a:lnTo>
                    <a:pt x="136031" y="295665"/>
                  </a:lnTo>
                  <a:lnTo>
                    <a:pt x="134831" y="292675"/>
                  </a:lnTo>
                  <a:lnTo>
                    <a:pt x="132831" y="292675"/>
                  </a:lnTo>
                  <a:lnTo>
                    <a:pt x="130832" y="293777"/>
                  </a:lnTo>
                  <a:lnTo>
                    <a:pt x="130032" y="296452"/>
                  </a:lnTo>
                  <a:lnTo>
                    <a:pt x="128832" y="297553"/>
                  </a:lnTo>
                  <a:lnTo>
                    <a:pt x="65607" y="293777"/>
                  </a:lnTo>
                  <a:lnTo>
                    <a:pt x="42410" y="214786"/>
                  </a:lnTo>
                  <a:lnTo>
                    <a:pt x="41211" y="201568"/>
                  </a:lnTo>
                  <a:lnTo>
                    <a:pt x="41211" y="198578"/>
                  </a:lnTo>
                  <a:lnTo>
                    <a:pt x="42410" y="196690"/>
                  </a:lnTo>
                  <a:lnTo>
                    <a:pt x="57208" y="196690"/>
                  </a:lnTo>
                  <a:lnTo>
                    <a:pt x="68423" y="195903"/>
                  </a:lnTo>
                  <a:lnTo>
                    <a:pt x="75622" y="194802"/>
                  </a:lnTo>
                  <a:lnTo>
                    <a:pt x="87621" y="194015"/>
                  </a:lnTo>
                  <a:lnTo>
                    <a:pt x="94820" y="191025"/>
                  </a:lnTo>
                  <a:lnTo>
                    <a:pt x="100819" y="190239"/>
                  </a:lnTo>
                  <a:lnTo>
                    <a:pt x="110834" y="190239"/>
                  </a:lnTo>
                  <a:lnTo>
                    <a:pt x="108835" y="187249"/>
                  </a:lnTo>
                  <a:lnTo>
                    <a:pt x="107635" y="183472"/>
                  </a:lnTo>
                  <a:lnTo>
                    <a:pt x="108835" y="179696"/>
                  </a:lnTo>
                  <a:lnTo>
                    <a:pt x="109634" y="175920"/>
                  </a:lnTo>
                  <a:lnTo>
                    <a:pt x="120833" y="153890"/>
                  </a:lnTo>
                  <a:lnTo>
                    <a:pt x="123633" y="144449"/>
                  </a:lnTo>
                  <a:lnTo>
                    <a:pt x="126832" y="139886"/>
                  </a:lnTo>
                  <a:lnTo>
                    <a:pt x="130832" y="136109"/>
                  </a:lnTo>
                  <a:lnTo>
                    <a:pt x="136031" y="132333"/>
                  </a:lnTo>
                  <a:lnTo>
                    <a:pt x="148046" y="126354"/>
                  </a:lnTo>
                  <a:lnTo>
                    <a:pt x="156845" y="126354"/>
                  </a:lnTo>
                  <a:lnTo>
                    <a:pt x="167243" y="129343"/>
                  </a:lnTo>
                  <a:lnTo>
                    <a:pt x="182058" y="135008"/>
                  </a:lnTo>
                  <a:lnTo>
                    <a:pt x="186057" y="136896"/>
                  </a:lnTo>
                  <a:lnTo>
                    <a:pt x="195256" y="139886"/>
                  </a:lnTo>
                  <a:lnTo>
                    <a:pt x="211254" y="139886"/>
                  </a:lnTo>
                  <a:lnTo>
                    <a:pt x="218470" y="140673"/>
                  </a:lnTo>
                  <a:lnTo>
                    <a:pt x="226468" y="142561"/>
                  </a:lnTo>
                  <a:lnTo>
                    <a:pt x="233667" y="143662"/>
                  </a:lnTo>
                  <a:lnTo>
                    <a:pt x="238467" y="143662"/>
                  </a:lnTo>
                  <a:lnTo>
                    <a:pt x="248465" y="141774"/>
                  </a:lnTo>
                  <a:lnTo>
                    <a:pt x="254465" y="138784"/>
                  </a:lnTo>
                  <a:lnTo>
                    <a:pt x="257681" y="137998"/>
                  </a:lnTo>
                  <a:lnTo>
                    <a:pt x="295709" y="130445"/>
                  </a:lnTo>
                  <a:lnTo>
                    <a:pt x="298875" y="130445"/>
                  </a:lnTo>
                  <a:lnTo>
                    <a:pt x="300042" y="165220"/>
                  </a:lnTo>
                  <a:lnTo>
                    <a:pt x="316039" y="177808"/>
                  </a:lnTo>
                  <a:lnTo>
                    <a:pt x="318872" y="178909"/>
                  </a:lnTo>
                  <a:lnTo>
                    <a:pt x="364033" y="178909"/>
                  </a:lnTo>
                  <a:lnTo>
                    <a:pt x="364033" y="175133"/>
                  </a:lnTo>
                  <a:lnTo>
                    <a:pt x="360033" y="173874"/>
                  </a:lnTo>
                  <a:lnTo>
                    <a:pt x="346035" y="173874"/>
                  </a:lnTo>
                  <a:lnTo>
                    <a:pt x="347368" y="175133"/>
                  </a:lnTo>
                  <a:lnTo>
                    <a:pt x="347368" y="177021"/>
                  </a:lnTo>
                  <a:lnTo>
                    <a:pt x="346035" y="177808"/>
                  </a:lnTo>
                  <a:lnTo>
                    <a:pt x="320872" y="177808"/>
                  </a:lnTo>
                  <a:lnTo>
                    <a:pt x="318039" y="177021"/>
                  </a:lnTo>
                  <a:lnTo>
                    <a:pt x="300042" y="95985"/>
                  </a:lnTo>
                  <a:lnTo>
                    <a:pt x="298875" y="80879"/>
                  </a:lnTo>
                  <a:lnTo>
                    <a:pt x="298875" y="77889"/>
                  </a:lnTo>
                  <a:lnTo>
                    <a:pt x="296875" y="76001"/>
                  </a:lnTo>
                  <a:lnTo>
                    <a:pt x="295709" y="74113"/>
                  </a:lnTo>
                  <a:lnTo>
                    <a:pt x="282877" y="57118"/>
                  </a:lnTo>
                  <a:lnTo>
                    <a:pt x="278878" y="48779"/>
                  </a:lnTo>
                  <a:lnTo>
                    <a:pt x="275678" y="38866"/>
                  </a:lnTo>
                  <a:lnTo>
                    <a:pt x="275678" y="33201"/>
                  </a:lnTo>
                  <a:lnTo>
                    <a:pt x="276878" y="30683"/>
                  </a:lnTo>
                  <a:lnTo>
                    <a:pt x="277711" y="26749"/>
                  </a:lnTo>
                  <a:lnTo>
                    <a:pt x="281711" y="22973"/>
                  </a:lnTo>
                  <a:lnTo>
                    <a:pt x="284877" y="19197"/>
                  </a:lnTo>
                  <a:lnTo>
                    <a:pt x="289710" y="16207"/>
                  </a:lnTo>
                  <a:lnTo>
                    <a:pt x="294876" y="14319"/>
                  </a:lnTo>
                  <a:lnTo>
                    <a:pt x="306041" y="11644"/>
                  </a:lnTo>
                  <a:lnTo>
                    <a:pt x="312040" y="9755"/>
                  </a:lnTo>
                  <a:lnTo>
                    <a:pt x="316039" y="5664"/>
                  </a:lnTo>
                  <a:lnTo>
                    <a:pt x="318872" y="3776"/>
                  </a:lnTo>
                  <a:lnTo>
                    <a:pt x="320872" y="2989"/>
                  </a:lnTo>
                  <a:lnTo>
                    <a:pt x="324872" y="2989"/>
                  </a:lnTo>
                  <a:lnTo>
                    <a:pt x="336037" y="4877"/>
                  </a:lnTo>
                  <a:lnTo>
                    <a:pt x="362033" y="11644"/>
                  </a:lnTo>
                  <a:lnTo>
                    <a:pt x="375365" y="15420"/>
                  </a:lnTo>
                  <a:lnTo>
                    <a:pt x="384530" y="17308"/>
                  </a:lnTo>
                  <a:lnTo>
                    <a:pt x="398528" y="22973"/>
                  </a:lnTo>
                  <a:lnTo>
                    <a:pt x="425691" y="30683"/>
                  </a:lnTo>
                  <a:lnTo>
                    <a:pt x="431690" y="31313"/>
                  </a:lnTo>
                  <a:lnTo>
                    <a:pt x="436523" y="32571"/>
                  </a:lnTo>
                  <a:lnTo>
                    <a:pt x="428524" y="29424"/>
                  </a:lnTo>
                  <a:lnTo>
                    <a:pt x="398528" y="21085"/>
                  </a:lnTo>
                  <a:lnTo>
                    <a:pt x="370532" y="12430"/>
                  </a:lnTo>
                  <a:lnTo>
                    <a:pt x="332037" y="2989"/>
                  </a:lnTo>
                  <a:lnTo>
                    <a:pt x="322039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2001349" y="3447656"/>
              <a:ext cx="436880" cy="306070"/>
            </a:xfrm>
            <a:custGeom>
              <a:avLst/>
              <a:gdLst/>
              <a:ahLst/>
              <a:cxnLst/>
              <a:rect l="l" t="t" r="r" b="b"/>
              <a:pathLst>
                <a:path w="436880" h="306070">
                  <a:moveTo>
                    <a:pt x="1999" y="194802"/>
                  </a:moveTo>
                  <a:lnTo>
                    <a:pt x="7998" y="194015"/>
                  </a:lnTo>
                  <a:lnTo>
                    <a:pt x="37211" y="192914"/>
                  </a:lnTo>
                  <a:lnTo>
                    <a:pt x="49209" y="194015"/>
                  </a:lnTo>
                  <a:lnTo>
                    <a:pt x="58408" y="192127"/>
                  </a:lnTo>
                  <a:lnTo>
                    <a:pt x="65607" y="192127"/>
                  </a:lnTo>
                  <a:lnTo>
                    <a:pt x="76422" y="192127"/>
                  </a:lnTo>
                  <a:lnTo>
                    <a:pt x="80422" y="191025"/>
                  </a:lnTo>
                  <a:lnTo>
                    <a:pt x="85621" y="189137"/>
                  </a:lnTo>
                  <a:lnTo>
                    <a:pt x="88421" y="188350"/>
                  </a:lnTo>
                  <a:lnTo>
                    <a:pt x="92820" y="188350"/>
                  </a:lnTo>
                  <a:lnTo>
                    <a:pt x="96820" y="188350"/>
                  </a:lnTo>
                  <a:lnTo>
                    <a:pt x="99619" y="187249"/>
                  </a:lnTo>
                  <a:lnTo>
                    <a:pt x="102819" y="185361"/>
                  </a:lnTo>
                  <a:lnTo>
                    <a:pt x="105635" y="177021"/>
                  </a:lnTo>
                  <a:lnTo>
                    <a:pt x="119633" y="143662"/>
                  </a:lnTo>
                  <a:lnTo>
                    <a:pt x="142030" y="126354"/>
                  </a:lnTo>
                  <a:lnTo>
                    <a:pt x="148846" y="123679"/>
                  </a:lnTo>
                  <a:lnTo>
                    <a:pt x="152045" y="122577"/>
                  </a:lnTo>
                  <a:lnTo>
                    <a:pt x="156045" y="123679"/>
                  </a:lnTo>
                  <a:lnTo>
                    <a:pt x="160044" y="123679"/>
                  </a:lnTo>
                  <a:lnTo>
                    <a:pt x="164044" y="124465"/>
                  </a:lnTo>
                  <a:lnTo>
                    <a:pt x="189257" y="135008"/>
                  </a:lnTo>
                  <a:lnTo>
                    <a:pt x="196456" y="136896"/>
                  </a:lnTo>
                  <a:lnTo>
                    <a:pt x="200455" y="137998"/>
                  </a:lnTo>
                  <a:lnTo>
                    <a:pt x="208454" y="137998"/>
                  </a:lnTo>
                  <a:lnTo>
                    <a:pt x="214453" y="136896"/>
                  </a:lnTo>
                  <a:lnTo>
                    <a:pt x="219269" y="136896"/>
                  </a:lnTo>
                  <a:lnTo>
                    <a:pt x="226468" y="138784"/>
                  </a:lnTo>
                  <a:lnTo>
                    <a:pt x="232468" y="139886"/>
                  </a:lnTo>
                  <a:lnTo>
                    <a:pt x="237667" y="139886"/>
                  </a:lnTo>
                  <a:lnTo>
                    <a:pt x="241666" y="139886"/>
                  </a:lnTo>
                  <a:lnTo>
                    <a:pt x="244466" y="138784"/>
                  </a:lnTo>
                  <a:lnTo>
                    <a:pt x="248465" y="136896"/>
                  </a:lnTo>
                  <a:lnTo>
                    <a:pt x="253665" y="136109"/>
                  </a:lnTo>
                  <a:lnTo>
                    <a:pt x="262480" y="134221"/>
                  </a:lnTo>
                  <a:lnTo>
                    <a:pt x="267679" y="134221"/>
                  </a:lnTo>
                  <a:lnTo>
                    <a:pt x="273679" y="134221"/>
                  </a:lnTo>
                  <a:lnTo>
                    <a:pt x="280878" y="133120"/>
                  </a:lnTo>
                  <a:lnTo>
                    <a:pt x="284877" y="132333"/>
                  </a:lnTo>
                  <a:lnTo>
                    <a:pt x="288877" y="131231"/>
                  </a:lnTo>
                  <a:lnTo>
                    <a:pt x="292876" y="128242"/>
                  </a:lnTo>
                  <a:lnTo>
                    <a:pt x="294876" y="128242"/>
                  </a:lnTo>
                  <a:lnTo>
                    <a:pt x="296875" y="128242"/>
                  </a:lnTo>
                  <a:lnTo>
                    <a:pt x="298875" y="127455"/>
                  </a:lnTo>
                  <a:lnTo>
                    <a:pt x="297709" y="87330"/>
                  </a:lnTo>
                  <a:lnTo>
                    <a:pt x="296875" y="78990"/>
                  </a:lnTo>
                  <a:lnTo>
                    <a:pt x="295709" y="77102"/>
                  </a:lnTo>
                  <a:lnTo>
                    <a:pt x="286877" y="64671"/>
                  </a:lnTo>
                  <a:lnTo>
                    <a:pt x="280878" y="56332"/>
                  </a:lnTo>
                  <a:lnTo>
                    <a:pt x="277711" y="50667"/>
                  </a:lnTo>
                  <a:lnTo>
                    <a:pt x="274878" y="44530"/>
                  </a:lnTo>
                  <a:lnTo>
                    <a:pt x="273679" y="40124"/>
                  </a:lnTo>
                  <a:lnTo>
                    <a:pt x="273679" y="34460"/>
                  </a:lnTo>
                  <a:lnTo>
                    <a:pt x="273679" y="31313"/>
                  </a:lnTo>
                  <a:lnTo>
                    <a:pt x="291709" y="13532"/>
                  </a:lnTo>
                  <a:lnTo>
                    <a:pt x="295709" y="11644"/>
                  </a:lnTo>
                  <a:lnTo>
                    <a:pt x="302041" y="10542"/>
                  </a:lnTo>
                  <a:lnTo>
                    <a:pt x="306041" y="9755"/>
                  </a:lnTo>
                  <a:lnTo>
                    <a:pt x="308874" y="8654"/>
                  </a:lnTo>
                  <a:lnTo>
                    <a:pt x="312040" y="7867"/>
                  </a:lnTo>
                  <a:lnTo>
                    <a:pt x="314040" y="3776"/>
                  </a:lnTo>
                  <a:lnTo>
                    <a:pt x="316873" y="1888"/>
                  </a:lnTo>
                  <a:lnTo>
                    <a:pt x="318872" y="1101"/>
                  </a:lnTo>
                  <a:lnTo>
                    <a:pt x="322039" y="0"/>
                  </a:lnTo>
                  <a:lnTo>
                    <a:pt x="332037" y="2989"/>
                  </a:lnTo>
                  <a:lnTo>
                    <a:pt x="370532" y="12430"/>
                  </a:lnTo>
                  <a:lnTo>
                    <a:pt x="398528" y="21085"/>
                  </a:lnTo>
                  <a:lnTo>
                    <a:pt x="428524" y="29424"/>
                  </a:lnTo>
                  <a:lnTo>
                    <a:pt x="436523" y="32571"/>
                  </a:lnTo>
                  <a:lnTo>
                    <a:pt x="431690" y="31313"/>
                  </a:lnTo>
                  <a:lnTo>
                    <a:pt x="425691" y="30683"/>
                  </a:lnTo>
                  <a:lnTo>
                    <a:pt x="398528" y="22973"/>
                  </a:lnTo>
                  <a:lnTo>
                    <a:pt x="384530" y="17308"/>
                  </a:lnTo>
                  <a:lnTo>
                    <a:pt x="375365" y="15420"/>
                  </a:lnTo>
                  <a:lnTo>
                    <a:pt x="362033" y="11644"/>
                  </a:lnTo>
                  <a:lnTo>
                    <a:pt x="336037" y="4877"/>
                  </a:lnTo>
                  <a:lnTo>
                    <a:pt x="324872" y="2989"/>
                  </a:lnTo>
                  <a:lnTo>
                    <a:pt x="320872" y="2989"/>
                  </a:lnTo>
                  <a:lnTo>
                    <a:pt x="318872" y="3776"/>
                  </a:lnTo>
                  <a:lnTo>
                    <a:pt x="316039" y="5664"/>
                  </a:lnTo>
                  <a:lnTo>
                    <a:pt x="312040" y="9755"/>
                  </a:lnTo>
                  <a:lnTo>
                    <a:pt x="310040" y="10542"/>
                  </a:lnTo>
                  <a:lnTo>
                    <a:pt x="306041" y="11644"/>
                  </a:lnTo>
                  <a:lnTo>
                    <a:pt x="294876" y="14319"/>
                  </a:lnTo>
                  <a:lnTo>
                    <a:pt x="289710" y="16207"/>
                  </a:lnTo>
                  <a:lnTo>
                    <a:pt x="284877" y="19197"/>
                  </a:lnTo>
                  <a:lnTo>
                    <a:pt x="281711" y="22973"/>
                  </a:lnTo>
                  <a:lnTo>
                    <a:pt x="277711" y="26749"/>
                  </a:lnTo>
                  <a:lnTo>
                    <a:pt x="276878" y="30683"/>
                  </a:lnTo>
                  <a:lnTo>
                    <a:pt x="275678" y="33201"/>
                  </a:lnTo>
                  <a:lnTo>
                    <a:pt x="275678" y="36348"/>
                  </a:lnTo>
                  <a:lnTo>
                    <a:pt x="275678" y="38866"/>
                  </a:lnTo>
                  <a:lnTo>
                    <a:pt x="276878" y="42642"/>
                  </a:lnTo>
                  <a:lnTo>
                    <a:pt x="278878" y="48779"/>
                  </a:lnTo>
                  <a:lnTo>
                    <a:pt x="282877" y="57118"/>
                  </a:lnTo>
                  <a:lnTo>
                    <a:pt x="295709" y="74113"/>
                  </a:lnTo>
                  <a:lnTo>
                    <a:pt x="296875" y="76001"/>
                  </a:lnTo>
                  <a:lnTo>
                    <a:pt x="298875" y="77889"/>
                  </a:lnTo>
                  <a:lnTo>
                    <a:pt x="298875" y="80879"/>
                  </a:lnTo>
                  <a:lnTo>
                    <a:pt x="300042" y="95985"/>
                  </a:lnTo>
                  <a:lnTo>
                    <a:pt x="302041" y="160656"/>
                  </a:lnTo>
                  <a:lnTo>
                    <a:pt x="346035" y="177808"/>
                  </a:lnTo>
                  <a:lnTo>
                    <a:pt x="347368" y="177021"/>
                  </a:lnTo>
                  <a:lnTo>
                    <a:pt x="347368" y="175133"/>
                  </a:lnTo>
                  <a:lnTo>
                    <a:pt x="346035" y="173874"/>
                  </a:lnTo>
                  <a:lnTo>
                    <a:pt x="360033" y="173874"/>
                  </a:lnTo>
                  <a:lnTo>
                    <a:pt x="364033" y="175133"/>
                  </a:lnTo>
                  <a:lnTo>
                    <a:pt x="364033" y="175920"/>
                  </a:lnTo>
                  <a:lnTo>
                    <a:pt x="364033" y="177808"/>
                  </a:lnTo>
                  <a:lnTo>
                    <a:pt x="364033" y="178909"/>
                  </a:lnTo>
                  <a:lnTo>
                    <a:pt x="357367" y="178909"/>
                  </a:lnTo>
                  <a:lnTo>
                    <a:pt x="335370" y="178909"/>
                  </a:lnTo>
                  <a:lnTo>
                    <a:pt x="318872" y="178909"/>
                  </a:lnTo>
                  <a:lnTo>
                    <a:pt x="316039" y="177808"/>
                  </a:lnTo>
                  <a:lnTo>
                    <a:pt x="310873" y="173874"/>
                  </a:lnTo>
                  <a:lnTo>
                    <a:pt x="304041" y="168209"/>
                  </a:lnTo>
                  <a:lnTo>
                    <a:pt x="300042" y="165220"/>
                  </a:lnTo>
                  <a:lnTo>
                    <a:pt x="298875" y="130445"/>
                  </a:lnTo>
                  <a:lnTo>
                    <a:pt x="295709" y="130445"/>
                  </a:lnTo>
                  <a:lnTo>
                    <a:pt x="292876" y="132333"/>
                  </a:lnTo>
                  <a:lnTo>
                    <a:pt x="287710" y="135008"/>
                  </a:lnTo>
                  <a:lnTo>
                    <a:pt x="281711" y="136109"/>
                  </a:lnTo>
                  <a:lnTo>
                    <a:pt x="273679" y="136896"/>
                  </a:lnTo>
                  <a:lnTo>
                    <a:pt x="264880" y="137998"/>
                  </a:lnTo>
                  <a:lnTo>
                    <a:pt x="257681" y="137998"/>
                  </a:lnTo>
                  <a:lnTo>
                    <a:pt x="254465" y="138784"/>
                  </a:lnTo>
                  <a:lnTo>
                    <a:pt x="248465" y="141774"/>
                  </a:lnTo>
                  <a:lnTo>
                    <a:pt x="244466" y="142561"/>
                  </a:lnTo>
                  <a:lnTo>
                    <a:pt x="238467" y="143662"/>
                  </a:lnTo>
                  <a:lnTo>
                    <a:pt x="233667" y="143662"/>
                  </a:lnTo>
                  <a:lnTo>
                    <a:pt x="226468" y="142561"/>
                  </a:lnTo>
                  <a:lnTo>
                    <a:pt x="218470" y="140673"/>
                  </a:lnTo>
                  <a:lnTo>
                    <a:pt x="211254" y="139886"/>
                  </a:lnTo>
                  <a:lnTo>
                    <a:pt x="182058" y="135008"/>
                  </a:lnTo>
                  <a:lnTo>
                    <a:pt x="167243" y="129343"/>
                  </a:lnTo>
                  <a:lnTo>
                    <a:pt x="156845" y="126354"/>
                  </a:lnTo>
                  <a:lnTo>
                    <a:pt x="154045" y="126354"/>
                  </a:lnTo>
                  <a:lnTo>
                    <a:pt x="148046" y="126354"/>
                  </a:lnTo>
                  <a:lnTo>
                    <a:pt x="120833" y="153890"/>
                  </a:lnTo>
                  <a:lnTo>
                    <a:pt x="109634" y="175920"/>
                  </a:lnTo>
                  <a:lnTo>
                    <a:pt x="108835" y="179696"/>
                  </a:lnTo>
                  <a:lnTo>
                    <a:pt x="107635" y="183472"/>
                  </a:lnTo>
                  <a:lnTo>
                    <a:pt x="108835" y="187249"/>
                  </a:lnTo>
                  <a:lnTo>
                    <a:pt x="110834" y="190239"/>
                  </a:lnTo>
                  <a:lnTo>
                    <a:pt x="100819" y="190239"/>
                  </a:lnTo>
                  <a:lnTo>
                    <a:pt x="94820" y="191025"/>
                  </a:lnTo>
                  <a:lnTo>
                    <a:pt x="87621" y="194015"/>
                  </a:lnTo>
                  <a:lnTo>
                    <a:pt x="75622" y="194802"/>
                  </a:lnTo>
                  <a:lnTo>
                    <a:pt x="68423" y="195903"/>
                  </a:lnTo>
                  <a:lnTo>
                    <a:pt x="57208" y="196690"/>
                  </a:lnTo>
                  <a:lnTo>
                    <a:pt x="47210" y="196690"/>
                  </a:lnTo>
                  <a:lnTo>
                    <a:pt x="42410" y="196690"/>
                  </a:lnTo>
                  <a:lnTo>
                    <a:pt x="41211" y="198578"/>
                  </a:lnTo>
                  <a:lnTo>
                    <a:pt x="41211" y="201568"/>
                  </a:lnTo>
                  <a:lnTo>
                    <a:pt x="51209" y="283234"/>
                  </a:lnTo>
                  <a:lnTo>
                    <a:pt x="95620" y="295665"/>
                  </a:lnTo>
                  <a:lnTo>
                    <a:pt x="123633" y="297553"/>
                  </a:lnTo>
                  <a:lnTo>
                    <a:pt x="128832" y="297553"/>
                  </a:lnTo>
                  <a:lnTo>
                    <a:pt x="130032" y="296452"/>
                  </a:lnTo>
                  <a:lnTo>
                    <a:pt x="130832" y="293777"/>
                  </a:lnTo>
                  <a:lnTo>
                    <a:pt x="132831" y="292675"/>
                  </a:lnTo>
                  <a:lnTo>
                    <a:pt x="134831" y="292675"/>
                  </a:lnTo>
                  <a:lnTo>
                    <a:pt x="136031" y="295665"/>
                  </a:lnTo>
                  <a:lnTo>
                    <a:pt x="138830" y="297553"/>
                  </a:lnTo>
                  <a:lnTo>
                    <a:pt x="142030" y="299599"/>
                  </a:lnTo>
                  <a:lnTo>
                    <a:pt x="150046" y="300228"/>
                  </a:lnTo>
                  <a:lnTo>
                    <a:pt x="160844" y="300228"/>
                  </a:lnTo>
                  <a:lnTo>
                    <a:pt x="175242" y="299599"/>
                  </a:lnTo>
                  <a:lnTo>
                    <a:pt x="181258" y="298340"/>
                  </a:lnTo>
                  <a:lnTo>
                    <a:pt x="193256" y="292675"/>
                  </a:lnTo>
                  <a:lnTo>
                    <a:pt x="210454" y="285122"/>
                  </a:lnTo>
                  <a:lnTo>
                    <a:pt x="219269" y="281346"/>
                  </a:lnTo>
                  <a:lnTo>
                    <a:pt x="226468" y="278356"/>
                  </a:lnTo>
                  <a:lnTo>
                    <a:pt x="236467" y="272691"/>
                  </a:lnTo>
                  <a:lnTo>
                    <a:pt x="242466" y="268915"/>
                  </a:lnTo>
                  <a:lnTo>
                    <a:pt x="247666" y="266240"/>
                  </a:lnTo>
                  <a:lnTo>
                    <a:pt x="249665" y="263250"/>
                  </a:lnTo>
                  <a:lnTo>
                    <a:pt x="249665" y="258687"/>
                  </a:lnTo>
                  <a:lnTo>
                    <a:pt x="249665" y="254911"/>
                  </a:lnTo>
                  <a:lnTo>
                    <a:pt x="252465" y="251921"/>
                  </a:lnTo>
                  <a:lnTo>
                    <a:pt x="253665" y="253022"/>
                  </a:lnTo>
                  <a:lnTo>
                    <a:pt x="253665" y="254911"/>
                  </a:lnTo>
                  <a:lnTo>
                    <a:pt x="251665" y="258687"/>
                  </a:lnTo>
                  <a:lnTo>
                    <a:pt x="251665" y="263250"/>
                  </a:lnTo>
                  <a:lnTo>
                    <a:pt x="250465" y="265138"/>
                  </a:lnTo>
                  <a:lnTo>
                    <a:pt x="245666" y="270016"/>
                  </a:lnTo>
                  <a:lnTo>
                    <a:pt x="240466" y="272691"/>
                  </a:lnTo>
                  <a:lnTo>
                    <a:pt x="235667" y="276468"/>
                  </a:lnTo>
                  <a:lnTo>
                    <a:pt x="231668" y="278356"/>
                  </a:lnTo>
                  <a:lnTo>
                    <a:pt x="222469" y="283234"/>
                  </a:lnTo>
                  <a:lnTo>
                    <a:pt x="211254" y="287797"/>
                  </a:lnTo>
                  <a:lnTo>
                    <a:pt x="198456" y="292675"/>
                  </a:lnTo>
                  <a:lnTo>
                    <a:pt x="193256" y="294563"/>
                  </a:lnTo>
                  <a:lnTo>
                    <a:pt x="187257" y="297553"/>
                  </a:lnTo>
                  <a:lnTo>
                    <a:pt x="179242" y="300228"/>
                  </a:lnTo>
                  <a:lnTo>
                    <a:pt x="173242" y="302116"/>
                  </a:lnTo>
                  <a:lnTo>
                    <a:pt x="166043" y="302116"/>
                  </a:lnTo>
                  <a:lnTo>
                    <a:pt x="156845" y="302116"/>
                  </a:lnTo>
                  <a:lnTo>
                    <a:pt x="148846" y="303375"/>
                  </a:lnTo>
                  <a:lnTo>
                    <a:pt x="148846" y="305893"/>
                  </a:lnTo>
                  <a:lnTo>
                    <a:pt x="140030" y="303375"/>
                  </a:lnTo>
                  <a:lnTo>
                    <a:pt x="130832" y="301487"/>
                  </a:lnTo>
                  <a:lnTo>
                    <a:pt x="126832" y="300228"/>
                  </a:lnTo>
                  <a:lnTo>
                    <a:pt x="85621" y="298340"/>
                  </a:lnTo>
                  <a:lnTo>
                    <a:pt x="50409" y="296452"/>
                  </a:lnTo>
                  <a:lnTo>
                    <a:pt x="49209" y="292675"/>
                  </a:lnTo>
                  <a:lnTo>
                    <a:pt x="46410" y="263250"/>
                  </a:lnTo>
                  <a:lnTo>
                    <a:pt x="40411" y="215887"/>
                  </a:lnTo>
                  <a:lnTo>
                    <a:pt x="37211" y="197792"/>
                  </a:lnTo>
                  <a:lnTo>
                    <a:pt x="28396" y="196690"/>
                  </a:lnTo>
                  <a:lnTo>
                    <a:pt x="0" y="197792"/>
                  </a:lnTo>
                  <a:lnTo>
                    <a:pt x="1199" y="196690"/>
                  </a:lnTo>
                  <a:lnTo>
                    <a:pt x="1999" y="194802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1756257" y="3643058"/>
              <a:ext cx="1551940" cy="652780"/>
            </a:xfrm>
            <a:custGeom>
              <a:avLst/>
              <a:gdLst/>
              <a:ahLst/>
              <a:cxnLst/>
              <a:rect l="l" t="t" r="r" b="b"/>
              <a:pathLst>
                <a:path w="1551939" h="652779">
                  <a:moveTo>
                    <a:pt x="1551317" y="84213"/>
                  </a:moveTo>
                  <a:lnTo>
                    <a:pt x="1548485" y="84213"/>
                  </a:lnTo>
                  <a:lnTo>
                    <a:pt x="1545323" y="86106"/>
                  </a:lnTo>
                  <a:lnTo>
                    <a:pt x="1539328" y="87998"/>
                  </a:lnTo>
                  <a:lnTo>
                    <a:pt x="1533321" y="88785"/>
                  </a:lnTo>
                  <a:lnTo>
                    <a:pt x="1529994" y="86893"/>
                  </a:lnTo>
                  <a:lnTo>
                    <a:pt x="1521993" y="81229"/>
                  </a:lnTo>
                  <a:lnTo>
                    <a:pt x="1515999" y="77457"/>
                  </a:lnTo>
                  <a:lnTo>
                    <a:pt x="1502829" y="71005"/>
                  </a:lnTo>
                  <a:lnTo>
                    <a:pt x="1492834" y="69113"/>
                  </a:lnTo>
                  <a:lnTo>
                    <a:pt x="1478000" y="65341"/>
                  </a:lnTo>
                  <a:lnTo>
                    <a:pt x="1461668" y="62344"/>
                  </a:lnTo>
                  <a:lnTo>
                    <a:pt x="1457667" y="62344"/>
                  </a:lnTo>
                  <a:lnTo>
                    <a:pt x="1447673" y="67221"/>
                  </a:lnTo>
                  <a:lnTo>
                    <a:pt x="1434503" y="67221"/>
                  </a:lnTo>
                  <a:lnTo>
                    <a:pt x="1427670" y="66128"/>
                  </a:lnTo>
                  <a:lnTo>
                    <a:pt x="1410512" y="66128"/>
                  </a:lnTo>
                  <a:lnTo>
                    <a:pt x="1399171" y="63449"/>
                  </a:lnTo>
                  <a:lnTo>
                    <a:pt x="1373174" y="55892"/>
                  </a:lnTo>
                  <a:lnTo>
                    <a:pt x="1361186" y="49911"/>
                  </a:lnTo>
                  <a:lnTo>
                    <a:pt x="1351178" y="48031"/>
                  </a:lnTo>
                  <a:lnTo>
                    <a:pt x="1343190" y="46139"/>
                  </a:lnTo>
                  <a:lnTo>
                    <a:pt x="1337183" y="43459"/>
                  </a:lnTo>
                  <a:lnTo>
                    <a:pt x="1335189" y="41579"/>
                  </a:lnTo>
                  <a:lnTo>
                    <a:pt x="1328026" y="36537"/>
                  </a:lnTo>
                  <a:lnTo>
                    <a:pt x="1279525" y="5232"/>
                  </a:lnTo>
                  <a:lnTo>
                    <a:pt x="1272857" y="2552"/>
                  </a:lnTo>
                  <a:lnTo>
                    <a:pt x="1270863" y="2552"/>
                  </a:lnTo>
                  <a:lnTo>
                    <a:pt x="1246365" y="8216"/>
                  </a:lnTo>
                  <a:lnTo>
                    <a:pt x="1241526" y="9004"/>
                  </a:lnTo>
                  <a:lnTo>
                    <a:pt x="1227201" y="13093"/>
                  </a:lnTo>
                  <a:lnTo>
                    <a:pt x="1223200" y="13093"/>
                  </a:lnTo>
                  <a:lnTo>
                    <a:pt x="1211199" y="13881"/>
                  </a:lnTo>
                  <a:lnTo>
                    <a:pt x="1201204" y="13881"/>
                  </a:lnTo>
                  <a:lnTo>
                    <a:pt x="1187208" y="13093"/>
                  </a:lnTo>
                  <a:lnTo>
                    <a:pt x="1173213" y="10896"/>
                  </a:lnTo>
                  <a:lnTo>
                    <a:pt x="1140714" y="10109"/>
                  </a:lnTo>
                  <a:lnTo>
                    <a:pt x="1122718" y="10109"/>
                  </a:lnTo>
                  <a:lnTo>
                    <a:pt x="1114717" y="10896"/>
                  </a:lnTo>
                  <a:lnTo>
                    <a:pt x="1097546" y="10896"/>
                  </a:lnTo>
                  <a:lnTo>
                    <a:pt x="1078382" y="13093"/>
                  </a:lnTo>
                  <a:lnTo>
                    <a:pt x="1045057" y="21437"/>
                  </a:lnTo>
                  <a:lnTo>
                    <a:pt x="967905" y="44246"/>
                  </a:lnTo>
                  <a:lnTo>
                    <a:pt x="961898" y="45351"/>
                  </a:lnTo>
                  <a:lnTo>
                    <a:pt x="950734" y="48031"/>
                  </a:lnTo>
                  <a:lnTo>
                    <a:pt x="913409" y="58572"/>
                  </a:lnTo>
                  <a:lnTo>
                    <a:pt x="865085" y="73672"/>
                  </a:lnTo>
                  <a:lnTo>
                    <a:pt x="857084" y="77457"/>
                  </a:lnTo>
                  <a:lnTo>
                    <a:pt x="843915" y="80441"/>
                  </a:lnTo>
                  <a:lnTo>
                    <a:pt x="837920" y="81229"/>
                  </a:lnTo>
                  <a:lnTo>
                    <a:pt x="833094" y="81229"/>
                  </a:lnTo>
                  <a:lnTo>
                    <a:pt x="787933" y="71005"/>
                  </a:lnTo>
                  <a:lnTo>
                    <a:pt x="774598" y="63449"/>
                  </a:lnTo>
                  <a:lnTo>
                    <a:pt x="767435" y="58420"/>
                  </a:lnTo>
                  <a:lnTo>
                    <a:pt x="760603" y="50800"/>
                  </a:lnTo>
                  <a:lnTo>
                    <a:pt x="748601" y="36830"/>
                  </a:lnTo>
                  <a:lnTo>
                    <a:pt x="734263" y="20320"/>
                  </a:lnTo>
                  <a:lnTo>
                    <a:pt x="730275" y="16510"/>
                  </a:lnTo>
                  <a:lnTo>
                    <a:pt x="725436" y="10160"/>
                  </a:lnTo>
                  <a:lnTo>
                    <a:pt x="719442" y="6350"/>
                  </a:lnTo>
                  <a:lnTo>
                    <a:pt x="713435" y="3810"/>
                  </a:lnTo>
                  <a:lnTo>
                    <a:pt x="706272" y="2540"/>
                  </a:lnTo>
                  <a:lnTo>
                    <a:pt x="698944" y="0"/>
                  </a:lnTo>
                  <a:lnTo>
                    <a:pt x="678942" y="0"/>
                  </a:lnTo>
                  <a:lnTo>
                    <a:pt x="666940" y="3810"/>
                  </a:lnTo>
                  <a:lnTo>
                    <a:pt x="660946" y="6350"/>
                  </a:lnTo>
                  <a:lnTo>
                    <a:pt x="654951" y="13970"/>
                  </a:lnTo>
                  <a:lnTo>
                    <a:pt x="651776" y="17780"/>
                  </a:lnTo>
                  <a:lnTo>
                    <a:pt x="647776" y="24130"/>
                  </a:lnTo>
                  <a:lnTo>
                    <a:pt x="644944" y="30480"/>
                  </a:lnTo>
                  <a:lnTo>
                    <a:pt x="643775" y="43180"/>
                  </a:lnTo>
                  <a:lnTo>
                    <a:pt x="641781" y="43180"/>
                  </a:lnTo>
                  <a:lnTo>
                    <a:pt x="642620" y="48260"/>
                  </a:lnTo>
                  <a:lnTo>
                    <a:pt x="644944" y="68580"/>
                  </a:lnTo>
                  <a:lnTo>
                    <a:pt x="646950" y="74930"/>
                  </a:lnTo>
                  <a:lnTo>
                    <a:pt x="647776" y="82550"/>
                  </a:lnTo>
                  <a:lnTo>
                    <a:pt x="647776" y="91440"/>
                  </a:lnTo>
                  <a:lnTo>
                    <a:pt x="644944" y="95250"/>
                  </a:lnTo>
                  <a:lnTo>
                    <a:pt x="637781" y="102870"/>
                  </a:lnTo>
                  <a:lnTo>
                    <a:pt x="634619" y="105410"/>
                  </a:lnTo>
                  <a:lnTo>
                    <a:pt x="629780" y="105410"/>
                  </a:lnTo>
                  <a:lnTo>
                    <a:pt x="620623" y="107950"/>
                  </a:lnTo>
                  <a:lnTo>
                    <a:pt x="611784" y="111760"/>
                  </a:lnTo>
                  <a:lnTo>
                    <a:pt x="606615" y="113030"/>
                  </a:lnTo>
                  <a:lnTo>
                    <a:pt x="603453" y="113030"/>
                  </a:lnTo>
                  <a:lnTo>
                    <a:pt x="601459" y="111760"/>
                  </a:lnTo>
                  <a:lnTo>
                    <a:pt x="600621" y="114300"/>
                  </a:lnTo>
                  <a:lnTo>
                    <a:pt x="594626" y="116840"/>
                  </a:lnTo>
                  <a:lnTo>
                    <a:pt x="580618" y="123190"/>
                  </a:lnTo>
                  <a:lnTo>
                    <a:pt x="571461" y="127000"/>
                  </a:lnTo>
                  <a:lnTo>
                    <a:pt x="562127" y="133350"/>
                  </a:lnTo>
                  <a:lnTo>
                    <a:pt x="549300" y="140970"/>
                  </a:lnTo>
                  <a:lnTo>
                    <a:pt x="548132" y="142240"/>
                  </a:lnTo>
                  <a:lnTo>
                    <a:pt x="546125" y="142240"/>
                  </a:lnTo>
                  <a:lnTo>
                    <a:pt x="546049" y="135890"/>
                  </a:lnTo>
                  <a:lnTo>
                    <a:pt x="544995" y="88900"/>
                  </a:lnTo>
                  <a:lnTo>
                    <a:pt x="544131" y="52070"/>
                  </a:lnTo>
                  <a:lnTo>
                    <a:pt x="543293" y="52070"/>
                  </a:lnTo>
                  <a:lnTo>
                    <a:pt x="542124" y="53340"/>
                  </a:lnTo>
                  <a:lnTo>
                    <a:pt x="543229" y="123190"/>
                  </a:lnTo>
                  <a:lnTo>
                    <a:pt x="543293" y="146050"/>
                  </a:lnTo>
                  <a:lnTo>
                    <a:pt x="532130" y="156210"/>
                  </a:lnTo>
                  <a:lnTo>
                    <a:pt x="453745" y="228600"/>
                  </a:lnTo>
                  <a:lnTo>
                    <a:pt x="435343" y="245110"/>
                  </a:lnTo>
                  <a:lnTo>
                    <a:pt x="427342" y="248920"/>
                  </a:lnTo>
                  <a:lnTo>
                    <a:pt x="421322" y="251460"/>
                  </a:lnTo>
                  <a:lnTo>
                    <a:pt x="413334" y="252730"/>
                  </a:lnTo>
                  <a:lnTo>
                    <a:pt x="411327" y="250190"/>
                  </a:lnTo>
                  <a:lnTo>
                    <a:pt x="410400" y="246380"/>
                  </a:lnTo>
                  <a:lnTo>
                    <a:pt x="408533" y="238760"/>
                  </a:lnTo>
                  <a:lnTo>
                    <a:pt x="407327" y="237490"/>
                  </a:lnTo>
                  <a:lnTo>
                    <a:pt x="394131" y="234950"/>
                  </a:lnTo>
                  <a:lnTo>
                    <a:pt x="390131" y="246380"/>
                  </a:lnTo>
                  <a:lnTo>
                    <a:pt x="388137" y="246380"/>
                  </a:lnTo>
                  <a:lnTo>
                    <a:pt x="376796" y="243840"/>
                  </a:lnTo>
                  <a:lnTo>
                    <a:pt x="365455" y="241300"/>
                  </a:lnTo>
                  <a:lnTo>
                    <a:pt x="354126" y="238760"/>
                  </a:lnTo>
                  <a:lnTo>
                    <a:pt x="356920" y="226060"/>
                  </a:lnTo>
                  <a:lnTo>
                    <a:pt x="354126" y="226060"/>
                  </a:lnTo>
                  <a:lnTo>
                    <a:pt x="350126" y="241300"/>
                  </a:lnTo>
                  <a:lnTo>
                    <a:pt x="334911" y="237490"/>
                  </a:lnTo>
                  <a:lnTo>
                    <a:pt x="330911" y="236220"/>
                  </a:lnTo>
                  <a:lnTo>
                    <a:pt x="314909" y="222250"/>
                  </a:lnTo>
                  <a:lnTo>
                    <a:pt x="313715" y="219710"/>
                  </a:lnTo>
                  <a:lnTo>
                    <a:pt x="312915" y="218440"/>
                  </a:lnTo>
                  <a:lnTo>
                    <a:pt x="311696" y="216916"/>
                  </a:lnTo>
                  <a:lnTo>
                    <a:pt x="311696" y="243840"/>
                  </a:lnTo>
                  <a:lnTo>
                    <a:pt x="295694" y="240030"/>
                  </a:lnTo>
                  <a:lnTo>
                    <a:pt x="282498" y="234950"/>
                  </a:lnTo>
                  <a:lnTo>
                    <a:pt x="278790" y="233680"/>
                  </a:lnTo>
                  <a:lnTo>
                    <a:pt x="267677" y="229870"/>
                  </a:lnTo>
                  <a:lnTo>
                    <a:pt x="263283" y="227330"/>
                  </a:lnTo>
                  <a:lnTo>
                    <a:pt x="263283" y="226060"/>
                  </a:lnTo>
                  <a:lnTo>
                    <a:pt x="266484" y="222250"/>
                  </a:lnTo>
                  <a:lnTo>
                    <a:pt x="270484" y="214630"/>
                  </a:lnTo>
                  <a:lnTo>
                    <a:pt x="269684" y="212090"/>
                  </a:lnTo>
                  <a:lnTo>
                    <a:pt x="268478" y="209550"/>
                  </a:lnTo>
                  <a:lnTo>
                    <a:pt x="266484" y="205740"/>
                  </a:lnTo>
                  <a:lnTo>
                    <a:pt x="265684" y="201930"/>
                  </a:lnTo>
                  <a:lnTo>
                    <a:pt x="266484" y="199390"/>
                  </a:lnTo>
                  <a:lnTo>
                    <a:pt x="268478" y="195580"/>
                  </a:lnTo>
                  <a:lnTo>
                    <a:pt x="271678" y="195580"/>
                  </a:lnTo>
                  <a:lnTo>
                    <a:pt x="274497" y="196850"/>
                  </a:lnTo>
                  <a:lnTo>
                    <a:pt x="280492" y="205740"/>
                  </a:lnTo>
                  <a:lnTo>
                    <a:pt x="285699" y="210820"/>
                  </a:lnTo>
                  <a:lnTo>
                    <a:pt x="290499" y="217170"/>
                  </a:lnTo>
                  <a:lnTo>
                    <a:pt x="295694" y="223520"/>
                  </a:lnTo>
                  <a:lnTo>
                    <a:pt x="301688" y="233680"/>
                  </a:lnTo>
                  <a:lnTo>
                    <a:pt x="311696" y="243840"/>
                  </a:lnTo>
                  <a:lnTo>
                    <a:pt x="311696" y="216916"/>
                  </a:lnTo>
                  <a:lnTo>
                    <a:pt x="289699" y="189230"/>
                  </a:lnTo>
                  <a:lnTo>
                    <a:pt x="276504" y="168910"/>
                  </a:lnTo>
                  <a:lnTo>
                    <a:pt x="261289" y="153225"/>
                  </a:lnTo>
                  <a:lnTo>
                    <a:pt x="261289" y="196850"/>
                  </a:lnTo>
                  <a:lnTo>
                    <a:pt x="257289" y="270510"/>
                  </a:lnTo>
                  <a:lnTo>
                    <a:pt x="256489" y="278130"/>
                  </a:lnTo>
                  <a:lnTo>
                    <a:pt x="256489" y="279400"/>
                  </a:lnTo>
                  <a:lnTo>
                    <a:pt x="252488" y="276860"/>
                  </a:lnTo>
                  <a:lnTo>
                    <a:pt x="240487" y="270510"/>
                  </a:lnTo>
                  <a:lnTo>
                    <a:pt x="202069" y="243840"/>
                  </a:lnTo>
                  <a:lnTo>
                    <a:pt x="190855" y="237490"/>
                  </a:lnTo>
                  <a:lnTo>
                    <a:pt x="170764" y="233680"/>
                  </a:lnTo>
                  <a:lnTo>
                    <a:pt x="164058" y="232410"/>
                  </a:lnTo>
                  <a:lnTo>
                    <a:pt x="157645" y="232410"/>
                  </a:lnTo>
                  <a:lnTo>
                    <a:pt x="110439" y="237490"/>
                  </a:lnTo>
                  <a:lnTo>
                    <a:pt x="133654" y="157480"/>
                  </a:lnTo>
                  <a:lnTo>
                    <a:pt x="222072" y="157480"/>
                  </a:lnTo>
                  <a:lnTo>
                    <a:pt x="251282" y="181610"/>
                  </a:lnTo>
                  <a:lnTo>
                    <a:pt x="256489" y="186690"/>
                  </a:lnTo>
                  <a:lnTo>
                    <a:pt x="259283" y="190500"/>
                  </a:lnTo>
                  <a:lnTo>
                    <a:pt x="261289" y="196850"/>
                  </a:lnTo>
                  <a:lnTo>
                    <a:pt x="261289" y="153225"/>
                  </a:lnTo>
                  <a:lnTo>
                    <a:pt x="244487" y="135890"/>
                  </a:lnTo>
                  <a:lnTo>
                    <a:pt x="211277" y="147320"/>
                  </a:lnTo>
                  <a:lnTo>
                    <a:pt x="205270" y="144780"/>
                  </a:lnTo>
                  <a:lnTo>
                    <a:pt x="202069" y="143510"/>
                  </a:lnTo>
                  <a:lnTo>
                    <a:pt x="194056" y="143510"/>
                  </a:lnTo>
                  <a:lnTo>
                    <a:pt x="186855" y="144780"/>
                  </a:lnTo>
                  <a:lnTo>
                    <a:pt x="180860" y="146050"/>
                  </a:lnTo>
                  <a:lnTo>
                    <a:pt x="160858" y="146050"/>
                  </a:lnTo>
                  <a:lnTo>
                    <a:pt x="148844" y="147320"/>
                  </a:lnTo>
                  <a:lnTo>
                    <a:pt x="132854" y="148590"/>
                  </a:lnTo>
                  <a:lnTo>
                    <a:pt x="103644" y="245110"/>
                  </a:lnTo>
                  <a:lnTo>
                    <a:pt x="82423" y="269240"/>
                  </a:lnTo>
                  <a:lnTo>
                    <a:pt x="73228" y="278130"/>
                  </a:lnTo>
                  <a:lnTo>
                    <a:pt x="64770" y="324497"/>
                  </a:lnTo>
                  <a:lnTo>
                    <a:pt x="64427" y="324497"/>
                  </a:lnTo>
                  <a:lnTo>
                    <a:pt x="61226" y="341807"/>
                  </a:lnTo>
                  <a:lnTo>
                    <a:pt x="29210" y="502145"/>
                  </a:lnTo>
                  <a:lnTo>
                    <a:pt x="22021" y="543064"/>
                  </a:lnTo>
                  <a:lnTo>
                    <a:pt x="0" y="652360"/>
                  </a:lnTo>
                  <a:lnTo>
                    <a:pt x="18021" y="641769"/>
                  </a:lnTo>
                  <a:lnTo>
                    <a:pt x="6007" y="637971"/>
                  </a:lnTo>
                  <a:lnTo>
                    <a:pt x="6007" y="633374"/>
                  </a:lnTo>
                  <a:lnTo>
                    <a:pt x="22821" y="551713"/>
                  </a:lnTo>
                  <a:lnTo>
                    <a:pt x="24015" y="543064"/>
                  </a:lnTo>
                  <a:lnTo>
                    <a:pt x="36017" y="485152"/>
                  </a:lnTo>
                  <a:lnTo>
                    <a:pt x="68427" y="324497"/>
                  </a:lnTo>
                  <a:lnTo>
                    <a:pt x="67614" y="324497"/>
                  </a:lnTo>
                  <a:lnTo>
                    <a:pt x="74422" y="292100"/>
                  </a:lnTo>
                  <a:lnTo>
                    <a:pt x="77228" y="279400"/>
                  </a:lnTo>
                  <a:lnTo>
                    <a:pt x="85242" y="269240"/>
                  </a:lnTo>
                  <a:lnTo>
                    <a:pt x="112433" y="240030"/>
                  </a:lnTo>
                  <a:lnTo>
                    <a:pt x="132638" y="237490"/>
                  </a:lnTo>
                  <a:lnTo>
                    <a:pt x="152844" y="234950"/>
                  </a:lnTo>
                  <a:lnTo>
                    <a:pt x="158851" y="233680"/>
                  </a:lnTo>
                  <a:lnTo>
                    <a:pt x="188861" y="238760"/>
                  </a:lnTo>
                  <a:lnTo>
                    <a:pt x="192862" y="240030"/>
                  </a:lnTo>
                  <a:lnTo>
                    <a:pt x="236486" y="270510"/>
                  </a:lnTo>
                  <a:lnTo>
                    <a:pt x="251282" y="279400"/>
                  </a:lnTo>
                  <a:lnTo>
                    <a:pt x="256489" y="281940"/>
                  </a:lnTo>
                  <a:lnTo>
                    <a:pt x="255282" y="285750"/>
                  </a:lnTo>
                  <a:lnTo>
                    <a:pt x="253377" y="324497"/>
                  </a:lnTo>
                  <a:lnTo>
                    <a:pt x="246481" y="403491"/>
                  </a:lnTo>
                  <a:lnTo>
                    <a:pt x="247281" y="406158"/>
                  </a:lnTo>
                  <a:lnTo>
                    <a:pt x="245287" y="425361"/>
                  </a:lnTo>
                  <a:lnTo>
                    <a:pt x="247281" y="457619"/>
                  </a:lnTo>
                  <a:lnTo>
                    <a:pt x="248488" y="459511"/>
                  </a:lnTo>
                  <a:lnTo>
                    <a:pt x="248488" y="466267"/>
                  </a:lnTo>
                  <a:lnTo>
                    <a:pt x="247281" y="468160"/>
                  </a:lnTo>
                  <a:lnTo>
                    <a:pt x="260489" y="470052"/>
                  </a:lnTo>
                  <a:lnTo>
                    <a:pt x="264477" y="468947"/>
                  </a:lnTo>
                  <a:lnTo>
                    <a:pt x="257289" y="468160"/>
                  </a:lnTo>
                  <a:lnTo>
                    <a:pt x="253288" y="465175"/>
                  </a:lnTo>
                  <a:lnTo>
                    <a:pt x="250482" y="459511"/>
                  </a:lnTo>
                  <a:lnTo>
                    <a:pt x="249288" y="454469"/>
                  </a:lnTo>
                  <a:lnTo>
                    <a:pt x="248488" y="437476"/>
                  </a:lnTo>
                  <a:lnTo>
                    <a:pt x="248488" y="419379"/>
                  </a:lnTo>
                  <a:lnTo>
                    <a:pt x="251282" y="405371"/>
                  </a:lnTo>
                  <a:lnTo>
                    <a:pt x="279692" y="414820"/>
                  </a:lnTo>
                  <a:lnTo>
                    <a:pt x="283692" y="416699"/>
                  </a:lnTo>
                  <a:lnTo>
                    <a:pt x="287693" y="416699"/>
                  </a:lnTo>
                  <a:lnTo>
                    <a:pt x="288493" y="414820"/>
                  </a:lnTo>
                  <a:lnTo>
                    <a:pt x="284492" y="415607"/>
                  </a:lnTo>
                  <a:lnTo>
                    <a:pt x="283692" y="414820"/>
                  </a:lnTo>
                  <a:lnTo>
                    <a:pt x="266484" y="408051"/>
                  </a:lnTo>
                  <a:lnTo>
                    <a:pt x="251282" y="403491"/>
                  </a:lnTo>
                  <a:lnTo>
                    <a:pt x="255181" y="326390"/>
                  </a:lnTo>
                  <a:lnTo>
                    <a:pt x="256489" y="316230"/>
                  </a:lnTo>
                  <a:lnTo>
                    <a:pt x="259283" y="314960"/>
                  </a:lnTo>
                  <a:lnTo>
                    <a:pt x="261848" y="279400"/>
                  </a:lnTo>
                  <a:lnTo>
                    <a:pt x="262483" y="270510"/>
                  </a:lnTo>
                  <a:lnTo>
                    <a:pt x="264477" y="233680"/>
                  </a:lnTo>
                  <a:lnTo>
                    <a:pt x="266484" y="233680"/>
                  </a:lnTo>
                  <a:lnTo>
                    <a:pt x="328904" y="252730"/>
                  </a:lnTo>
                  <a:lnTo>
                    <a:pt x="389331" y="270510"/>
                  </a:lnTo>
                  <a:lnTo>
                    <a:pt x="391337" y="271780"/>
                  </a:lnTo>
                  <a:lnTo>
                    <a:pt x="391337" y="276860"/>
                  </a:lnTo>
                  <a:lnTo>
                    <a:pt x="392137" y="278130"/>
                  </a:lnTo>
                  <a:lnTo>
                    <a:pt x="395325" y="279400"/>
                  </a:lnTo>
                  <a:lnTo>
                    <a:pt x="399326" y="279400"/>
                  </a:lnTo>
                  <a:lnTo>
                    <a:pt x="412534" y="278130"/>
                  </a:lnTo>
                  <a:lnTo>
                    <a:pt x="418528" y="281940"/>
                  </a:lnTo>
                  <a:lnTo>
                    <a:pt x="444538" y="300990"/>
                  </a:lnTo>
                  <a:lnTo>
                    <a:pt x="474954" y="318770"/>
                  </a:lnTo>
                  <a:lnTo>
                    <a:pt x="478955" y="320040"/>
                  </a:lnTo>
                  <a:lnTo>
                    <a:pt x="484949" y="322580"/>
                  </a:lnTo>
                  <a:lnTo>
                    <a:pt x="491756" y="323850"/>
                  </a:lnTo>
                  <a:lnTo>
                    <a:pt x="498944" y="323850"/>
                  </a:lnTo>
                  <a:lnTo>
                    <a:pt x="512965" y="322580"/>
                  </a:lnTo>
                  <a:lnTo>
                    <a:pt x="532130" y="320040"/>
                  </a:lnTo>
                  <a:lnTo>
                    <a:pt x="534797" y="318770"/>
                  </a:lnTo>
                  <a:lnTo>
                    <a:pt x="540131" y="316230"/>
                  </a:lnTo>
                  <a:lnTo>
                    <a:pt x="546125" y="316230"/>
                  </a:lnTo>
                  <a:lnTo>
                    <a:pt x="553288" y="314960"/>
                  </a:lnTo>
                  <a:lnTo>
                    <a:pt x="561454" y="313690"/>
                  </a:lnTo>
                  <a:lnTo>
                    <a:pt x="568121" y="312420"/>
                  </a:lnTo>
                  <a:lnTo>
                    <a:pt x="572122" y="312420"/>
                  </a:lnTo>
                  <a:lnTo>
                    <a:pt x="585457" y="313690"/>
                  </a:lnTo>
                  <a:lnTo>
                    <a:pt x="601459" y="313690"/>
                  </a:lnTo>
                  <a:lnTo>
                    <a:pt x="627786" y="314960"/>
                  </a:lnTo>
                  <a:lnTo>
                    <a:pt x="641781" y="316230"/>
                  </a:lnTo>
                  <a:lnTo>
                    <a:pt x="651776" y="316230"/>
                  </a:lnTo>
                  <a:lnTo>
                    <a:pt x="661784" y="314960"/>
                  </a:lnTo>
                  <a:lnTo>
                    <a:pt x="674941" y="313690"/>
                  </a:lnTo>
                  <a:lnTo>
                    <a:pt x="684568" y="312420"/>
                  </a:lnTo>
                  <a:lnTo>
                    <a:pt x="694194" y="311150"/>
                  </a:lnTo>
                  <a:lnTo>
                    <a:pt x="713435" y="308610"/>
                  </a:lnTo>
                  <a:lnTo>
                    <a:pt x="720267" y="308610"/>
                  </a:lnTo>
                  <a:lnTo>
                    <a:pt x="742264" y="309880"/>
                  </a:lnTo>
                  <a:lnTo>
                    <a:pt x="774598" y="312280"/>
                  </a:lnTo>
                  <a:lnTo>
                    <a:pt x="782599" y="313169"/>
                  </a:lnTo>
                  <a:lnTo>
                    <a:pt x="794588" y="313169"/>
                  </a:lnTo>
                  <a:lnTo>
                    <a:pt x="804595" y="314274"/>
                  </a:lnTo>
                  <a:lnTo>
                    <a:pt x="807923" y="315061"/>
                  </a:lnTo>
                  <a:lnTo>
                    <a:pt x="812596" y="316941"/>
                  </a:lnTo>
                  <a:lnTo>
                    <a:pt x="817092" y="322605"/>
                  </a:lnTo>
                  <a:lnTo>
                    <a:pt x="821918" y="326390"/>
                  </a:lnTo>
                  <a:lnTo>
                    <a:pt x="822515" y="326390"/>
                  </a:lnTo>
                  <a:lnTo>
                    <a:pt x="825093" y="328269"/>
                  </a:lnTo>
                  <a:lnTo>
                    <a:pt x="829919" y="333146"/>
                  </a:lnTo>
                  <a:lnTo>
                    <a:pt x="835926" y="339915"/>
                  </a:lnTo>
                  <a:lnTo>
                    <a:pt x="839089" y="340702"/>
                  </a:lnTo>
                  <a:lnTo>
                    <a:pt x="841082" y="341807"/>
                  </a:lnTo>
                  <a:lnTo>
                    <a:pt x="845083" y="342595"/>
                  </a:lnTo>
                  <a:lnTo>
                    <a:pt x="849922" y="343700"/>
                  </a:lnTo>
                  <a:lnTo>
                    <a:pt x="861085" y="343700"/>
                  </a:lnTo>
                  <a:lnTo>
                    <a:pt x="851090" y="341807"/>
                  </a:lnTo>
                  <a:lnTo>
                    <a:pt x="847090" y="341807"/>
                  </a:lnTo>
                  <a:lnTo>
                    <a:pt x="843915" y="340702"/>
                  </a:lnTo>
                  <a:lnTo>
                    <a:pt x="839089" y="338810"/>
                  </a:lnTo>
                  <a:lnTo>
                    <a:pt x="837920" y="337718"/>
                  </a:lnTo>
                  <a:lnTo>
                    <a:pt x="835926" y="336931"/>
                  </a:lnTo>
                  <a:lnTo>
                    <a:pt x="827925" y="329374"/>
                  </a:lnTo>
                  <a:lnTo>
                    <a:pt x="823112" y="325628"/>
                  </a:lnTo>
                  <a:lnTo>
                    <a:pt x="821918" y="324497"/>
                  </a:lnTo>
                  <a:lnTo>
                    <a:pt x="809929" y="313169"/>
                  </a:lnTo>
                  <a:lnTo>
                    <a:pt x="809929" y="310489"/>
                  </a:lnTo>
                  <a:lnTo>
                    <a:pt x="810590" y="309232"/>
                  </a:lnTo>
                  <a:lnTo>
                    <a:pt x="843915" y="263918"/>
                  </a:lnTo>
                  <a:lnTo>
                    <a:pt x="862253" y="235115"/>
                  </a:lnTo>
                  <a:lnTo>
                    <a:pt x="872248" y="227571"/>
                  </a:lnTo>
                  <a:lnTo>
                    <a:pt x="877087" y="224891"/>
                  </a:lnTo>
                  <a:lnTo>
                    <a:pt x="882243" y="224891"/>
                  </a:lnTo>
                  <a:lnTo>
                    <a:pt x="894245" y="222999"/>
                  </a:lnTo>
                  <a:lnTo>
                    <a:pt x="886244" y="222999"/>
                  </a:lnTo>
                  <a:lnTo>
                    <a:pt x="878243" y="223786"/>
                  </a:lnTo>
                  <a:lnTo>
                    <a:pt x="872248" y="225679"/>
                  </a:lnTo>
                  <a:lnTo>
                    <a:pt x="863079" y="232600"/>
                  </a:lnTo>
                  <a:lnTo>
                    <a:pt x="861085" y="234492"/>
                  </a:lnTo>
                  <a:lnTo>
                    <a:pt x="843089" y="262026"/>
                  </a:lnTo>
                  <a:lnTo>
                    <a:pt x="825093" y="287362"/>
                  </a:lnTo>
                  <a:lnTo>
                    <a:pt x="807923" y="309232"/>
                  </a:lnTo>
                  <a:lnTo>
                    <a:pt x="803922" y="311124"/>
                  </a:lnTo>
                  <a:lnTo>
                    <a:pt x="799922" y="312381"/>
                  </a:lnTo>
                  <a:lnTo>
                    <a:pt x="774598" y="309232"/>
                  </a:lnTo>
                  <a:lnTo>
                    <a:pt x="774598" y="309702"/>
                  </a:lnTo>
                  <a:lnTo>
                    <a:pt x="763155" y="308610"/>
                  </a:lnTo>
                  <a:lnTo>
                    <a:pt x="736269" y="306070"/>
                  </a:lnTo>
                  <a:lnTo>
                    <a:pt x="729437" y="304800"/>
                  </a:lnTo>
                  <a:lnTo>
                    <a:pt x="724268" y="304800"/>
                  </a:lnTo>
                  <a:lnTo>
                    <a:pt x="718273" y="303530"/>
                  </a:lnTo>
                  <a:lnTo>
                    <a:pt x="708939" y="306070"/>
                  </a:lnTo>
                  <a:lnTo>
                    <a:pt x="692937" y="307340"/>
                  </a:lnTo>
                  <a:lnTo>
                    <a:pt x="686269" y="308610"/>
                  </a:lnTo>
                  <a:lnTo>
                    <a:pt x="652945" y="311150"/>
                  </a:lnTo>
                  <a:lnTo>
                    <a:pt x="627786" y="311150"/>
                  </a:lnTo>
                  <a:lnTo>
                    <a:pt x="607453" y="309880"/>
                  </a:lnTo>
                  <a:lnTo>
                    <a:pt x="594626" y="309880"/>
                  </a:lnTo>
                  <a:lnTo>
                    <a:pt x="573455" y="308610"/>
                  </a:lnTo>
                  <a:lnTo>
                    <a:pt x="569455" y="307340"/>
                  </a:lnTo>
                  <a:lnTo>
                    <a:pt x="565454" y="307340"/>
                  </a:lnTo>
                  <a:lnTo>
                    <a:pt x="524129" y="316230"/>
                  </a:lnTo>
                  <a:lnTo>
                    <a:pt x="514159" y="317500"/>
                  </a:lnTo>
                  <a:lnTo>
                    <a:pt x="504964" y="318770"/>
                  </a:lnTo>
                  <a:lnTo>
                    <a:pt x="490956" y="317500"/>
                  </a:lnTo>
                  <a:lnTo>
                    <a:pt x="485749" y="316230"/>
                  </a:lnTo>
                  <a:lnTo>
                    <a:pt x="478955" y="312420"/>
                  </a:lnTo>
                  <a:lnTo>
                    <a:pt x="473760" y="309880"/>
                  </a:lnTo>
                  <a:lnTo>
                    <a:pt x="467753" y="307340"/>
                  </a:lnTo>
                  <a:lnTo>
                    <a:pt x="463753" y="306070"/>
                  </a:lnTo>
                  <a:lnTo>
                    <a:pt x="454545" y="298450"/>
                  </a:lnTo>
                  <a:lnTo>
                    <a:pt x="425323" y="278130"/>
                  </a:lnTo>
                  <a:lnTo>
                    <a:pt x="429348" y="270510"/>
                  </a:lnTo>
                  <a:lnTo>
                    <a:pt x="434543" y="260350"/>
                  </a:lnTo>
                  <a:lnTo>
                    <a:pt x="437743" y="256540"/>
                  </a:lnTo>
                  <a:lnTo>
                    <a:pt x="441858" y="252730"/>
                  </a:lnTo>
                  <a:lnTo>
                    <a:pt x="544131" y="158750"/>
                  </a:lnTo>
                  <a:lnTo>
                    <a:pt x="551294" y="153670"/>
                  </a:lnTo>
                  <a:lnTo>
                    <a:pt x="562127" y="144780"/>
                  </a:lnTo>
                  <a:lnTo>
                    <a:pt x="565061" y="142240"/>
                  </a:lnTo>
                  <a:lnTo>
                    <a:pt x="569455" y="138430"/>
                  </a:lnTo>
                  <a:lnTo>
                    <a:pt x="579462" y="133350"/>
                  </a:lnTo>
                  <a:lnTo>
                    <a:pt x="591451" y="128270"/>
                  </a:lnTo>
                  <a:lnTo>
                    <a:pt x="602615" y="123190"/>
                  </a:lnTo>
                  <a:lnTo>
                    <a:pt x="614616" y="118110"/>
                  </a:lnTo>
                  <a:lnTo>
                    <a:pt x="625779" y="114300"/>
                  </a:lnTo>
                  <a:lnTo>
                    <a:pt x="629780" y="113030"/>
                  </a:lnTo>
                  <a:lnTo>
                    <a:pt x="632612" y="111760"/>
                  </a:lnTo>
                  <a:lnTo>
                    <a:pt x="637781" y="111760"/>
                  </a:lnTo>
                  <a:lnTo>
                    <a:pt x="643775" y="113030"/>
                  </a:lnTo>
                  <a:lnTo>
                    <a:pt x="642620" y="111760"/>
                  </a:lnTo>
                  <a:lnTo>
                    <a:pt x="640613" y="109220"/>
                  </a:lnTo>
                  <a:lnTo>
                    <a:pt x="643775" y="105410"/>
                  </a:lnTo>
                  <a:lnTo>
                    <a:pt x="651776" y="93980"/>
                  </a:lnTo>
                  <a:lnTo>
                    <a:pt x="653783" y="88900"/>
                  </a:lnTo>
                  <a:lnTo>
                    <a:pt x="652945" y="82550"/>
                  </a:lnTo>
                  <a:lnTo>
                    <a:pt x="651776" y="74930"/>
                  </a:lnTo>
                  <a:lnTo>
                    <a:pt x="650951" y="62230"/>
                  </a:lnTo>
                  <a:lnTo>
                    <a:pt x="649782" y="38100"/>
                  </a:lnTo>
                  <a:lnTo>
                    <a:pt x="651776" y="31750"/>
                  </a:lnTo>
                  <a:lnTo>
                    <a:pt x="652945" y="25400"/>
                  </a:lnTo>
                  <a:lnTo>
                    <a:pt x="657783" y="19050"/>
                  </a:lnTo>
                  <a:lnTo>
                    <a:pt x="664946" y="13970"/>
                  </a:lnTo>
                  <a:lnTo>
                    <a:pt x="670941" y="8890"/>
                  </a:lnTo>
                  <a:lnTo>
                    <a:pt x="678942" y="6350"/>
                  </a:lnTo>
                  <a:lnTo>
                    <a:pt x="684276" y="5080"/>
                  </a:lnTo>
                  <a:lnTo>
                    <a:pt x="688276" y="3810"/>
                  </a:lnTo>
                  <a:lnTo>
                    <a:pt x="696277" y="5080"/>
                  </a:lnTo>
                  <a:lnTo>
                    <a:pt x="713435" y="7620"/>
                  </a:lnTo>
                  <a:lnTo>
                    <a:pt x="718273" y="10160"/>
                  </a:lnTo>
                  <a:lnTo>
                    <a:pt x="727430" y="21590"/>
                  </a:lnTo>
                  <a:lnTo>
                    <a:pt x="739432" y="36830"/>
                  </a:lnTo>
                  <a:lnTo>
                    <a:pt x="747433" y="43180"/>
                  </a:lnTo>
                  <a:lnTo>
                    <a:pt x="776592" y="71120"/>
                  </a:lnTo>
                  <a:lnTo>
                    <a:pt x="776592" y="70675"/>
                  </a:lnTo>
                  <a:lnTo>
                    <a:pt x="779424" y="72885"/>
                  </a:lnTo>
                  <a:lnTo>
                    <a:pt x="790600" y="77457"/>
                  </a:lnTo>
                  <a:lnTo>
                    <a:pt x="800595" y="80441"/>
                  </a:lnTo>
                  <a:lnTo>
                    <a:pt x="812596" y="83121"/>
                  </a:lnTo>
                  <a:lnTo>
                    <a:pt x="829094" y="85001"/>
                  </a:lnTo>
                  <a:lnTo>
                    <a:pt x="841082" y="85001"/>
                  </a:lnTo>
                  <a:lnTo>
                    <a:pt x="854252" y="83121"/>
                  </a:lnTo>
                  <a:lnTo>
                    <a:pt x="864247" y="78549"/>
                  </a:lnTo>
                  <a:lnTo>
                    <a:pt x="967905" y="48031"/>
                  </a:lnTo>
                  <a:lnTo>
                    <a:pt x="975906" y="46139"/>
                  </a:lnTo>
                  <a:lnTo>
                    <a:pt x="1044397" y="26466"/>
                  </a:lnTo>
                  <a:lnTo>
                    <a:pt x="1053058" y="24587"/>
                  </a:lnTo>
                  <a:lnTo>
                    <a:pt x="1064387" y="20650"/>
                  </a:lnTo>
                  <a:lnTo>
                    <a:pt x="1085557" y="16878"/>
                  </a:lnTo>
                  <a:lnTo>
                    <a:pt x="1110716" y="13881"/>
                  </a:lnTo>
                  <a:lnTo>
                    <a:pt x="1124712" y="13093"/>
                  </a:lnTo>
                  <a:lnTo>
                    <a:pt x="1137881" y="13093"/>
                  </a:lnTo>
                  <a:lnTo>
                    <a:pt x="1168044" y="13881"/>
                  </a:lnTo>
                  <a:lnTo>
                    <a:pt x="1183208" y="14986"/>
                  </a:lnTo>
                  <a:lnTo>
                    <a:pt x="1195209" y="14986"/>
                  </a:lnTo>
                  <a:lnTo>
                    <a:pt x="1207198" y="15773"/>
                  </a:lnTo>
                  <a:lnTo>
                    <a:pt x="1213205" y="16878"/>
                  </a:lnTo>
                  <a:lnTo>
                    <a:pt x="1223200" y="16878"/>
                  </a:lnTo>
                  <a:lnTo>
                    <a:pt x="1230363" y="14986"/>
                  </a:lnTo>
                  <a:lnTo>
                    <a:pt x="1250365" y="9004"/>
                  </a:lnTo>
                  <a:lnTo>
                    <a:pt x="1267523" y="4445"/>
                  </a:lnTo>
                  <a:lnTo>
                    <a:pt x="1270863" y="4445"/>
                  </a:lnTo>
                  <a:lnTo>
                    <a:pt x="1274864" y="5232"/>
                  </a:lnTo>
                  <a:lnTo>
                    <a:pt x="1280858" y="8216"/>
                  </a:lnTo>
                  <a:lnTo>
                    <a:pt x="1302854" y="21437"/>
                  </a:lnTo>
                  <a:lnTo>
                    <a:pt x="1326019" y="35915"/>
                  </a:lnTo>
                  <a:lnTo>
                    <a:pt x="1332014" y="41579"/>
                  </a:lnTo>
                  <a:lnTo>
                    <a:pt x="1340015" y="47244"/>
                  </a:lnTo>
                  <a:lnTo>
                    <a:pt x="1343190" y="48031"/>
                  </a:lnTo>
                  <a:lnTo>
                    <a:pt x="1344015" y="49136"/>
                  </a:lnTo>
                  <a:lnTo>
                    <a:pt x="1350022" y="49136"/>
                  </a:lnTo>
                  <a:lnTo>
                    <a:pt x="1358011" y="51015"/>
                  </a:lnTo>
                  <a:lnTo>
                    <a:pt x="1374343" y="57785"/>
                  </a:lnTo>
                  <a:lnTo>
                    <a:pt x="1390345" y="63449"/>
                  </a:lnTo>
                  <a:lnTo>
                    <a:pt x="1413675" y="67221"/>
                  </a:lnTo>
                  <a:lnTo>
                    <a:pt x="1439672" y="69113"/>
                  </a:lnTo>
                  <a:lnTo>
                    <a:pt x="1445666" y="69113"/>
                  </a:lnTo>
                  <a:lnTo>
                    <a:pt x="1448841" y="68008"/>
                  </a:lnTo>
                  <a:lnTo>
                    <a:pt x="1463675" y="64236"/>
                  </a:lnTo>
                  <a:lnTo>
                    <a:pt x="1468831" y="64236"/>
                  </a:lnTo>
                  <a:lnTo>
                    <a:pt x="1472006" y="65341"/>
                  </a:lnTo>
                  <a:lnTo>
                    <a:pt x="1492834" y="69900"/>
                  </a:lnTo>
                  <a:lnTo>
                    <a:pt x="1499997" y="71793"/>
                  </a:lnTo>
                  <a:lnTo>
                    <a:pt x="1507324" y="74777"/>
                  </a:lnTo>
                  <a:lnTo>
                    <a:pt x="1515999" y="79336"/>
                  </a:lnTo>
                  <a:lnTo>
                    <a:pt x="1525993" y="86106"/>
                  </a:lnTo>
                  <a:lnTo>
                    <a:pt x="1533994" y="89890"/>
                  </a:lnTo>
                  <a:lnTo>
                    <a:pt x="1537995" y="89890"/>
                  </a:lnTo>
                  <a:lnTo>
                    <a:pt x="1547329" y="86893"/>
                  </a:lnTo>
                  <a:lnTo>
                    <a:pt x="1551317" y="8421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1760066" y="3645448"/>
              <a:ext cx="1551940" cy="654050"/>
            </a:xfrm>
            <a:custGeom>
              <a:avLst/>
              <a:gdLst/>
              <a:ahLst/>
              <a:cxnLst/>
              <a:rect l="l" t="t" r="r" b="b"/>
              <a:pathLst>
                <a:path w="1551939" h="654050">
                  <a:moveTo>
                    <a:pt x="244483" y="136896"/>
                  </a:moveTo>
                  <a:lnTo>
                    <a:pt x="276495" y="168996"/>
                  </a:lnTo>
                  <a:lnTo>
                    <a:pt x="289693" y="189924"/>
                  </a:lnTo>
                  <a:lnTo>
                    <a:pt x="312907" y="218562"/>
                  </a:lnTo>
                  <a:lnTo>
                    <a:pt x="350118" y="241221"/>
                  </a:lnTo>
                  <a:lnTo>
                    <a:pt x="354118" y="226902"/>
                  </a:lnTo>
                  <a:lnTo>
                    <a:pt x="356917" y="226902"/>
                  </a:lnTo>
                  <a:lnTo>
                    <a:pt x="354118" y="239333"/>
                  </a:lnTo>
                  <a:lnTo>
                    <a:pt x="388130" y="247043"/>
                  </a:lnTo>
                  <a:lnTo>
                    <a:pt x="390129" y="247043"/>
                  </a:lnTo>
                  <a:lnTo>
                    <a:pt x="394129" y="235556"/>
                  </a:lnTo>
                  <a:lnTo>
                    <a:pt x="407327" y="238231"/>
                  </a:lnTo>
                  <a:lnTo>
                    <a:pt x="408527" y="239333"/>
                  </a:lnTo>
                  <a:lnTo>
                    <a:pt x="411326" y="250819"/>
                  </a:lnTo>
                  <a:lnTo>
                    <a:pt x="413326" y="252708"/>
                  </a:lnTo>
                  <a:lnTo>
                    <a:pt x="453737" y="228790"/>
                  </a:lnTo>
                  <a:lnTo>
                    <a:pt x="532160" y="156565"/>
                  </a:lnTo>
                  <a:lnTo>
                    <a:pt x="543325" y="147124"/>
                  </a:lnTo>
                  <a:lnTo>
                    <a:pt x="543325" y="127140"/>
                  </a:lnTo>
                  <a:lnTo>
                    <a:pt x="542158" y="54129"/>
                  </a:lnTo>
                  <a:lnTo>
                    <a:pt x="543325" y="52870"/>
                  </a:lnTo>
                  <a:lnTo>
                    <a:pt x="544158" y="52870"/>
                  </a:lnTo>
                  <a:lnTo>
                    <a:pt x="545325" y="101807"/>
                  </a:lnTo>
                  <a:lnTo>
                    <a:pt x="546158" y="140673"/>
                  </a:lnTo>
                  <a:lnTo>
                    <a:pt x="546158" y="142561"/>
                  </a:lnTo>
                  <a:lnTo>
                    <a:pt x="548158" y="142561"/>
                  </a:lnTo>
                  <a:lnTo>
                    <a:pt x="549324" y="141459"/>
                  </a:lnTo>
                  <a:lnTo>
                    <a:pt x="562156" y="133906"/>
                  </a:lnTo>
                  <a:lnTo>
                    <a:pt x="571321" y="127140"/>
                  </a:lnTo>
                  <a:lnTo>
                    <a:pt x="580653" y="123364"/>
                  </a:lnTo>
                  <a:lnTo>
                    <a:pt x="594651" y="117542"/>
                  </a:lnTo>
                  <a:lnTo>
                    <a:pt x="600650" y="115024"/>
                  </a:lnTo>
                  <a:lnTo>
                    <a:pt x="601317" y="111877"/>
                  </a:lnTo>
                  <a:lnTo>
                    <a:pt x="603317" y="113765"/>
                  </a:lnTo>
                  <a:lnTo>
                    <a:pt x="606650" y="113765"/>
                  </a:lnTo>
                  <a:lnTo>
                    <a:pt x="611816" y="111877"/>
                  </a:lnTo>
                  <a:lnTo>
                    <a:pt x="620648" y="108101"/>
                  </a:lnTo>
                  <a:lnTo>
                    <a:pt x="629813" y="106212"/>
                  </a:lnTo>
                  <a:lnTo>
                    <a:pt x="634646" y="106212"/>
                  </a:lnTo>
                  <a:lnTo>
                    <a:pt x="637812" y="103695"/>
                  </a:lnTo>
                  <a:lnTo>
                    <a:pt x="644978" y="95985"/>
                  </a:lnTo>
                  <a:lnTo>
                    <a:pt x="647811" y="91893"/>
                  </a:lnTo>
                  <a:lnTo>
                    <a:pt x="647811" y="89218"/>
                  </a:lnTo>
                  <a:lnTo>
                    <a:pt x="647811" y="83554"/>
                  </a:lnTo>
                  <a:lnTo>
                    <a:pt x="646977" y="76001"/>
                  </a:lnTo>
                  <a:lnTo>
                    <a:pt x="644978" y="69235"/>
                  </a:lnTo>
                  <a:lnTo>
                    <a:pt x="643811" y="59007"/>
                  </a:lnTo>
                  <a:lnTo>
                    <a:pt x="642645" y="49093"/>
                  </a:lnTo>
                  <a:lnTo>
                    <a:pt x="641811" y="43429"/>
                  </a:lnTo>
                  <a:lnTo>
                    <a:pt x="643811" y="43429"/>
                  </a:lnTo>
                  <a:lnTo>
                    <a:pt x="656976" y="12116"/>
                  </a:lnTo>
                  <a:lnTo>
                    <a:pt x="660975" y="7552"/>
                  </a:lnTo>
                  <a:lnTo>
                    <a:pt x="666975" y="4563"/>
                  </a:lnTo>
                  <a:lnTo>
                    <a:pt x="670974" y="2674"/>
                  </a:lnTo>
                  <a:lnTo>
                    <a:pt x="678973" y="786"/>
                  </a:lnTo>
                  <a:lnTo>
                    <a:pt x="684972" y="0"/>
                  </a:lnTo>
                  <a:lnTo>
                    <a:pt x="692971" y="0"/>
                  </a:lnTo>
                  <a:lnTo>
                    <a:pt x="698970" y="786"/>
                  </a:lnTo>
                  <a:lnTo>
                    <a:pt x="706303" y="2674"/>
                  </a:lnTo>
                  <a:lnTo>
                    <a:pt x="713468" y="3776"/>
                  </a:lnTo>
                  <a:lnTo>
                    <a:pt x="719467" y="6451"/>
                  </a:lnTo>
                  <a:lnTo>
                    <a:pt x="725467" y="11329"/>
                  </a:lnTo>
                  <a:lnTo>
                    <a:pt x="730299" y="16994"/>
                  </a:lnTo>
                  <a:lnTo>
                    <a:pt x="734299" y="20770"/>
                  </a:lnTo>
                  <a:lnTo>
                    <a:pt x="748630" y="36977"/>
                  </a:lnTo>
                  <a:lnTo>
                    <a:pt x="760628" y="50982"/>
                  </a:lnTo>
                  <a:lnTo>
                    <a:pt x="767461" y="59007"/>
                  </a:lnTo>
                  <a:lnTo>
                    <a:pt x="774627" y="64671"/>
                  </a:lnTo>
                  <a:lnTo>
                    <a:pt x="814621" y="80564"/>
                  </a:lnTo>
                  <a:lnTo>
                    <a:pt x="825786" y="81665"/>
                  </a:lnTo>
                  <a:lnTo>
                    <a:pt x="833118" y="82452"/>
                  </a:lnTo>
                  <a:lnTo>
                    <a:pt x="837785" y="82452"/>
                  </a:lnTo>
                  <a:lnTo>
                    <a:pt x="843784" y="81665"/>
                  </a:lnTo>
                  <a:lnTo>
                    <a:pt x="857115" y="78676"/>
                  </a:lnTo>
                  <a:lnTo>
                    <a:pt x="865114" y="74899"/>
                  </a:lnTo>
                  <a:lnTo>
                    <a:pt x="913441" y="59793"/>
                  </a:lnTo>
                  <a:lnTo>
                    <a:pt x="950769" y="49093"/>
                  </a:lnTo>
                  <a:lnTo>
                    <a:pt x="961934" y="46576"/>
                  </a:lnTo>
                  <a:lnTo>
                    <a:pt x="967933" y="45317"/>
                  </a:lnTo>
                  <a:lnTo>
                    <a:pt x="1026259" y="28323"/>
                  </a:lnTo>
                  <a:lnTo>
                    <a:pt x="1045089" y="22658"/>
                  </a:lnTo>
                  <a:lnTo>
                    <a:pt x="1078251" y="14319"/>
                  </a:lnTo>
                  <a:lnTo>
                    <a:pt x="1097582" y="12116"/>
                  </a:lnTo>
                  <a:lnTo>
                    <a:pt x="1114746" y="12116"/>
                  </a:lnTo>
                  <a:lnTo>
                    <a:pt x="1122745" y="11329"/>
                  </a:lnTo>
                  <a:lnTo>
                    <a:pt x="1140743" y="11329"/>
                  </a:lnTo>
                  <a:lnTo>
                    <a:pt x="1173238" y="12116"/>
                  </a:lnTo>
                  <a:lnTo>
                    <a:pt x="1187237" y="14319"/>
                  </a:lnTo>
                  <a:lnTo>
                    <a:pt x="1201235" y="15105"/>
                  </a:lnTo>
                  <a:lnTo>
                    <a:pt x="1211233" y="15105"/>
                  </a:lnTo>
                  <a:lnTo>
                    <a:pt x="1223232" y="14319"/>
                  </a:lnTo>
                  <a:lnTo>
                    <a:pt x="1227231" y="14319"/>
                  </a:lnTo>
                  <a:lnTo>
                    <a:pt x="1234397" y="12116"/>
                  </a:lnTo>
                  <a:lnTo>
                    <a:pt x="1241562" y="10227"/>
                  </a:lnTo>
                  <a:lnTo>
                    <a:pt x="1246395" y="9441"/>
                  </a:lnTo>
                  <a:lnTo>
                    <a:pt x="1266726" y="4563"/>
                  </a:lnTo>
                  <a:lnTo>
                    <a:pt x="1270725" y="3776"/>
                  </a:lnTo>
                  <a:lnTo>
                    <a:pt x="1272725" y="3776"/>
                  </a:lnTo>
                  <a:lnTo>
                    <a:pt x="1279557" y="6451"/>
                  </a:lnTo>
                  <a:lnTo>
                    <a:pt x="1306054" y="21872"/>
                  </a:lnTo>
                  <a:lnTo>
                    <a:pt x="1322885" y="32099"/>
                  </a:lnTo>
                  <a:lnTo>
                    <a:pt x="1326884" y="35089"/>
                  </a:lnTo>
                  <a:lnTo>
                    <a:pt x="1328051" y="37764"/>
                  </a:lnTo>
                  <a:lnTo>
                    <a:pt x="1335216" y="42799"/>
                  </a:lnTo>
                  <a:lnTo>
                    <a:pt x="1337216" y="44688"/>
                  </a:lnTo>
                  <a:lnTo>
                    <a:pt x="1343215" y="47205"/>
                  </a:lnTo>
                  <a:lnTo>
                    <a:pt x="1347215" y="48464"/>
                  </a:lnTo>
                  <a:lnTo>
                    <a:pt x="1351214" y="49094"/>
                  </a:lnTo>
                  <a:lnTo>
                    <a:pt x="1361213" y="50982"/>
                  </a:lnTo>
                  <a:lnTo>
                    <a:pt x="1399207" y="64671"/>
                  </a:lnTo>
                  <a:lnTo>
                    <a:pt x="1427704" y="67346"/>
                  </a:lnTo>
                  <a:lnTo>
                    <a:pt x="1434369" y="68448"/>
                  </a:lnTo>
                  <a:lnTo>
                    <a:pt x="1440868" y="68448"/>
                  </a:lnTo>
                  <a:lnTo>
                    <a:pt x="1447701" y="68448"/>
                  </a:lnTo>
                  <a:lnTo>
                    <a:pt x="1453700" y="65458"/>
                  </a:lnTo>
                  <a:lnTo>
                    <a:pt x="1457699" y="63570"/>
                  </a:lnTo>
                  <a:lnTo>
                    <a:pt x="1461699" y="63570"/>
                  </a:lnTo>
                  <a:lnTo>
                    <a:pt x="1478030" y="66560"/>
                  </a:lnTo>
                  <a:lnTo>
                    <a:pt x="1492861" y="70336"/>
                  </a:lnTo>
                  <a:lnTo>
                    <a:pt x="1502860" y="72224"/>
                  </a:lnTo>
                  <a:lnTo>
                    <a:pt x="1516025" y="78676"/>
                  </a:lnTo>
                  <a:lnTo>
                    <a:pt x="1522024" y="82452"/>
                  </a:lnTo>
                  <a:lnTo>
                    <a:pt x="1526023" y="85442"/>
                  </a:lnTo>
                  <a:lnTo>
                    <a:pt x="1530023" y="88117"/>
                  </a:lnTo>
                  <a:lnTo>
                    <a:pt x="1533189" y="90005"/>
                  </a:lnTo>
                  <a:lnTo>
                    <a:pt x="1539355" y="89218"/>
                  </a:lnTo>
                  <a:lnTo>
                    <a:pt x="1545354" y="87330"/>
                  </a:lnTo>
                  <a:lnTo>
                    <a:pt x="1548520" y="85442"/>
                  </a:lnTo>
                  <a:lnTo>
                    <a:pt x="1551353" y="85442"/>
                  </a:lnTo>
                  <a:lnTo>
                    <a:pt x="1547354" y="88117"/>
                  </a:lnTo>
                  <a:lnTo>
                    <a:pt x="1538022" y="91107"/>
                  </a:lnTo>
                  <a:lnTo>
                    <a:pt x="1534022" y="91107"/>
                  </a:lnTo>
                  <a:lnTo>
                    <a:pt x="1526023" y="87330"/>
                  </a:lnTo>
                  <a:lnTo>
                    <a:pt x="1516025" y="80564"/>
                  </a:lnTo>
                  <a:lnTo>
                    <a:pt x="1507193" y="76001"/>
                  </a:lnTo>
                  <a:lnTo>
                    <a:pt x="1500027" y="73011"/>
                  </a:lnTo>
                  <a:lnTo>
                    <a:pt x="1492861" y="71123"/>
                  </a:lnTo>
                  <a:lnTo>
                    <a:pt x="1480863" y="68448"/>
                  </a:lnTo>
                  <a:lnTo>
                    <a:pt x="1472031" y="66560"/>
                  </a:lnTo>
                  <a:lnTo>
                    <a:pt x="1468865" y="65458"/>
                  </a:lnTo>
                  <a:lnTo>
                    <a:pt x="1463699" y="65458"/>
                  </a:lnTo>
                  <a:lnTo>
                    <a:pt x="1458866" y="66560"/>
                  </a:lnTo>
                  <a:lnTo>
                    <a:pt x="1448867" y="69235"/>
                  </a:lnTo>
                  <a:lnTo>
                    <a:pt x="1445701" y="70336"/>
                  </a:lnTo>
                  <a:lnTo>
                    <a:pt x="1439702" y="70336"/>
                  </a:lnTo>
                  <a:lnTo>
                    <a:pt x="1390375" y="64671"/>
                  </a:lnTo>
                  <a:lnTo>
                    <a:pt x="1358046" y="52241"/>
                  </a:lnTo>
                  <a:lnTo>
                    <a:pt x="1350048" y="50352"/>
                  </a:lnTo>
                  <a:lnTo>
                    <a:pt x="1344048" y="50352"/>
                  </a:lnTo>
                  <a:lnTo>
                    <a:pt x="1343215" y="49094"/>
                  </a:lnTo>
                  <a:lnTo>
                    <a:pt x="1340049" y="48464"/>
                  </a:lnTo>
                  <a:lnTo>
                    <a:pt x="1332050" y="42799"/>
                  </a:lnTo>
                  <a:lnTo>
                    <a:pt x="1326051" y="36977"/>
                  </a:lnTo>
                  <a:lnTo>
                    <a:pt x="1302721" y="22658"/>
                  </a:lnTo>
                  <a:lnTo>
                    <a:pt x="1280724" y="9441"/>
                  </a:lnTo>
                  <a:lnTo>
                    <a:pt x="1274725" y="6451"/>
                  </a:lnTo>
                  <a:lnTo>
                    <a:pt x="1270725" y="5664"/>
                  </a:lnTo>
                  <a:lnTo>
                    <a:pt x="1267559" y="5664"/>
                  </a:lnTo>
                  <a:lnTo>
                    <a:pt x="1264726" y="6451"/>
                  </a:lnTo>
                  <a:lnTo>
                    <a:pt x="1250395" y="10227"/>
                  </a:lnTo>
                  <a:lnTo>
                    <a:pt x="1230397" y="16207"/>
                  </a:lnTo>
                  <a:lnTo>
                    <a:pt x="1223232" y="18095"/>
                  </a:lnTo>
                  <a:lnTo>
                    <a:pt x="1213233" y="18095"/>
                  </a:lnTo>
                  <a:lnTo>
                    <a:pt x="1207234" y="16994"/>
                  </a:lnTo>
                  <a:lnTo>
                    <a:pt x="1195235" y="16207"/>
                  </a:lnTo>
                  <a:lnTo>
                    <a:pt x="1183237" y="16207"/>
                  </a:lnTo>
                  <a:lnTo>
                    <a:pt x="1167906" y="15105"/>
                  </a:lnTo>
                  <a:lnTo>
                    <a:pt x="1137910" y="14319"/>
                  </a:lnTo>
                  <a:lnTo>
                    <a:pt x="1124745" y="14319"/>
                  </a:lnTo>
                  <a:lnTo>
                    <a:pt x="1110747" y="15105"/>
                  </a:lnTo>
                  <a:lnTo>
                    <a:pt x="1101582" y="16207"/>
                  </a:lnTo>
                  <a:lnTo>
                    <a:pt x="1095582" y="16994"/>
                  </a:lnTo>
                  <a:lnTo>
                    <a:pt x="1085584" y="18095"/>
                  </a:lnTo>
                  <a:lnTo>
                    <a:pt x="1075585" y="19983"/>
                  </a:lnTo>
                  <a:lnTo>
                    <a:pt x="1064253" y="21872"/>
                  </a:lnTo>
                  <a:lnTo>
                    <a:pt x="1053088" y="25648"/>
                  </a:lnTo>
                  <a:lnTo>
                    <a:pt x="1044256" y="27536"/>
                  </a:lnTo>
                  <a:lnTo>
                    <a:pt x="975932" y="47205"/>
                  </a:lnTo>
                  <a:lnTo>
                    <a:pt x="967933" y="49093"/>
                  </a:lnTo>
                  <a:lnTo>
                    <a:pt x="935438" y="59007"/>
                  </a:lnTo>
                  <a:lnTo>
                    <a:pt x="887444" y="73011"/>
                  </a:lnTo>
                  <a:lnTo>
                    <a:pt x="864281" y="79777"/>
                  </a:lnTo>
                  <a:lnTo>
                    <a:pt x="854282" y="84340"/>
                  </a:lnTo>
                  <a:lnTo>
                    <a:pt x="841117" y="86229"/>
                  </a:lnTo>
                  <a:lnTo>
                    <a:pt x="829119" y="86229"/>
                  </a:lnTo>
                  <a:lnTo>
                    <a:pt x="790624" y="78676"/>
                  </a:lnTo>
                  <a:lnTo>
                    <a:pt x="753463" y="50982"/>
                  </a:lnTo>
                  <a:lnTo>
                    <a:pt x="747464" y="43429"/>
                  </a:lnTo>
                  <a:lnTo>
                    <a:pt x="739465" y="36977"/>
                  </a:lnTo>
                  <a:lnTo>
                    <a:pt x="731466" y="27536"/>
                  </a:lnTo>
                  <a:lnTo>
                    <a:pt x="727466" y="21871"/>
                  </a:lnTo>
                  <a:lnTo>
                    <a:pt x="718301" y="11329"/>
                  </a:lnTo>
                  <a:lnTo>
                    <a:pt x="713468" y="8339"/>
                  </a:lnTo>
                  <a:lnTo>
                    <a:pt x="704969" y="6451"/>
                  </a:lnTo>
                  <a:lnTo>
                    <a:pt x="696137" y="5664"/>
                  </a:lnTo>
                  <a:lnTo>
                    <a:pt x="688138" y="4563"/>
                  </a:lnTo>
                  <a:lnTo>
                    <a:pt x="684139" y="5664"/>
                  </a:lnTo>
                  <a:lnTo>
                    <a:pt x="678973" y="7552"/>
                  </a:lnTo>
                  <a:lnTo>
                    <a:pt x="670974" y="9441"/>
                  </a:lnTo>
                  <a:lnTo>
                    <a:pt x="664975" y="14319"/>
                  </a:lnTo>
                  <a:lnTo>
                    <a:pt x="657809" y="19983"/>
                  </a:lnTo>
                  <a:lnTo>
                    <a:pt x="652977" y="26435"/>
                  </a:lnTo>
                  <a:lnTo>
                    <a:pt x="651810" y="32099"/>
                  </a:lnTo>
                  <a:lnTo>
                    <a:pt x="649810" y="38866"/>
                  </a:lnTo>
                  <a:lnTo>
                    <a:pt x="650977" y="62783"/>
                  </a:lnTo>
                  <a:lnTo>
                    <a:pt x="651810" y="76001"/>
                  </a:lnTo>
                  <a:lnTo>
                    <a:pt x="652977" y="83554"/>
                  </a:lnTo>
                  <a:lnTo>
                    <a:pt x="653810" y="90005"/>
                  </a:lnTo>
                  <a:lnTo>
                    <a:pt x="651810" y="94883"/>
                  </a:lnTo>
                  <a:lnTo>
                    <a:pt x="648977" y="98660"/>
                  </a:lnTo>
                  <a:lnTo>
                    <a:pt x="643811" y="105583"/>
                  </a:lnTo>
                  <a:lnTo>
                    <a:pt x="640645" y="109359"/>
                  </a:lnTo>
                  <a:lnTo>
                    <a:pt x="642645" y="111877"/>
                  </a:lnTo>
                  <a:lnTo>
                    <a:pt x="643811" y="113136"/>
                  </a:lnTo>
                  <a:lnTo>
                    <a:pt x="637812" y="111877"/>
                  </a:lnTo>
                  <a:lnTo>
                    <a:pt x="635812" y="111877"/>
                  </a:lnTo>
                  <a:lnTo>
                    <a:pt x="632646" y="111877"/>
                  </a:lnTo>
                  <a:lnTo>
                    <a:pt x="629813" y="113765"/>
                  </a:lnTo>
                  <a:lnTo>
                    <a:pt x="625814" y="115024"/>
                  </a:lnTo>
                  <a:lnTo>
                    <a:pt x="579320" y="133906"/>
                  </a:lnTo>
                  <a:lnTo>
                    <a:pt x="551324" y="153890"/>
                  </a:lnTo>
                  <a:lnTo>
                    <a:pt x="544158" y="159555"/>
                  </a:lnTo>
                  <a:lnTo>
                    <a:pt x="478950" y="218562"/>
                  </a:lnTo>
                  <a:lnTo>
                    <a:pt x="437739" y="257113"/>
                  </a:lnTo>
                  <a:lnTo>
                    <a:pt x="434540" y="261362"/>
                  </a:lnTo>
                  <a:lnTo>
                    <a:pt x="429341" y="271590"/>
                  </a:lnTo>
                  <a:lnTo>
                    <a:pt x="425341" y="278356"/>
                  </a:lnTo>
                  <a:lnTo>
                    <a:pt x="454537" y="299127"/>
                  </a:lnTo>
                  <a:lnTo>
                    <a:pt x="463753" y="305893"/>
                  </a:lnTo>
                  <a:lnTo>
                    <a:pt x="467752" y="307781"/>
                  </a:lnTo>
                  <a:lnTo>
                    <a:pt x="473751" y="310456"/>
                  </a:lnTo>
                  <a:lnTo>
                    <a:pt x="478950" y="313603"/>
                  </a:lnTo>
                  <a:lnTo>
                    <a:pt x="485749" y="316121"/>
                  </a:lnTo>
                  <a:lnTo>
                    <a:pt x="490949" y="318009"/>
                  </a:lnTo>
                  <a:lnTo>
                    <a:pt x="504964" y="319268"/>
                  </a:lnTo>
                  <a:lnTo>
                    <a:pt x="514162" y="318009"/>
                  </a:lnTo>
                  <a:lnTo>
                    <a:pt x="524161" y="316121"/>
                  </a:lnTo>
                  <a:lnTo>
                    <a:pt x="553324" y="310456"/>
                  </a:lnTo>
                  <a:lnTo>
                    <a:pt x="565322" y="307781"/>
                  </a:lnTo>
                  <a:lnTo>
                    <a:pt x="569321" y="307781"/>
                  </a:lnTo>
                  <a:lnTo>
                    <a:pt x="573321" y="309827"/>
                  </a:lnTo>
                  <a:lnTo>
                    <a:pt x="594651" y="310456"/>
                  </a:lnTo>
                  <a:lnTo>
                    <a:pt x="607316" y="310456"/>
                  </a:lnTo>
                  <a:lnTo>
                    <a:pt x="627813" y="311715"/>
                  </a:lnTo>
                  <a:lnTo>
                    <a:pt x="638645" y="312344"/>
                  </a:lnTo>
                  <a:lnTo>
                    <a:pt x="652977" y="312344"/>
                  </a:lnTo>
                  <a:lnTo>
                    <a:pt x="669808" y="310456"/>
                  </a:lnTo>
                  <a:lnTo>
                    <a:pt x="686139" y="308568"/>
                  </a:lnTo>
                  <a:lnTo>
                    <a:pt x="692971" y="307781"/>
                  </a:lnTo>
                  <a:lnTo>
                    <a:pt x="708969" y="305893"/>
                  </a:lnTo>
                  <a:lnTo>
                    <a:pt x="718301" y="304005"/>
                  </a:lnTo>
                  <a:lnTo>
                    <a:pt x="724300" y="304791"/>
                  </a:lnTo>
                  <a:lnTo>
                    <a:pt x="729466" y="304791"/>
                  </a:lnTo>
                  <a:lnTo>
                    <a:pt x="736298" y="305893"/>
                  </a:lnTo>
                  <a:lnTo>
                    <a:pt x="788625" y="312344"/>
                  </a:lnTo>
                  <a:lnTo>
                    <a:pt x="799790" y="313603"/>
                  </a:lnTo>
                  <a:lnTo>
                    <a:pt x="803789" y="312344"/>
                  </a:lnTo>
                  <a:lnTo>
                    <a:pt x="807789" y="310456"/>
                  </a:lnTo>
                  <a:lnTo>
                    <a:pt x="825120" y="288584"/>
                  </a:lnTo>
                  <a:lnTo>
                    <a:pt x="843117" y="263250"/>
                  </a:lnTo>
                  <a:lnTo>
                    <a:pt x="861115" y="235556"/>
                  </a:lnTo>
                  <a:lnTo>
                    <a:pt x="863114" y="233668"/>
                  </a:lnTo>
                  <a:lnTo>
                    <a:pt x="872280" y="226902"/>
                  </a:lnTo>
                  <a:lnTo>
                    <a:pt x="878279" y="225014"/>
                  </a:lnTo>
                  <a:lnTo>
                    <a:pt x="886278" y="224227"/>
                  </a:lnTo>
                  <a:lnTo>
                    <a:pt x="894277" y="224227"/>
                  </a:lnTo>
                  <a:lnTo>
                    <a:pt x="882278" y="226115"/>
                  </a:lnTo>
                  <a:lnTo>
                    <a:pt x="877112" y="226115"/>
                  </a:lnTo>
                  <a:lnTo>
                    <a:pt x="872280" y="228790"/>
                  </a:lnTo>
                  <a:lnTo>
                    <a:pt x="862281" y="236343"/>
                  </a:lnTo>
                  <a:lnTo>
                    <a:pt x="843784" y="265138"/>
                  </a:lnTo>
                  <a:lnTo>
                    <a:pt x="839118" y="271590"/>
                  </a:lnTo>
                  <a:lnTo>
                    <a:pt x="823120" y="293462"/>
                  </a:lnTo>
                  <a:lnTo>
                    <a:pt x="810622" y="310456"/>
                  </a:lnTo>
                  <a:lnTo>
                    <a:pt x="809788" y="311715"/>
                  </a:lnTo>
                  <a:lnTo>
                    <a:pt x="809788" y="314232"/>
                  </a:lnTo>
                  <a:lnTo>
                    <a:pt x="813788" y="318009"/>
                  </a:lnTo>
                  <a:lnTo>
                    <a:pt x="823120" y="326821"/>
                  </a:lnTo>
                  <a:lnTo>
                    <a:pt x="827786" y="330597"/>
                  </a:lnTo>
                  <a:lnTo>
                    <a:pt x="831785" y="334374"/>
                  </a:lnTo>
                  <a:lnTo>
                    <a:pt x="835785" y="338150"/>
                  </a:lnTo>
                  <a:lnTo>
                    <a:pt x="837785" y="338937"/>
                  </a:lnTo>
                  <a:lnTo>
                    <a:pt x="839118" y="340038"/>
                  </a:lnTo>
                  <a:lnTo>
                    <a:pt x="843784" y="341926"/>
                  </a:lnTo>
                  <a:lnTo>
                    <a:pt x="847117" y="343028"/>
                  </a:lnTo>
                  <a:lnTo>
                    <a:pt x="851116" y="343028"/>
                  </a:lnTo>
                  <a:lnTo>
                    <a:pt x="861115" y="344916"/>
                  </a:lnTo>
                  <a:lnTo>
                    <a:pt x="849783" y="344916"/>
                  </a:lnTo>
                  <a:lnTo>
                    <a:pt x="845117" y="343815"/>
                  </a:lnTo>
                  <a:lnTo>
                    <a:pt x="841117" y="343028"/>
                  </a:lnTo>
                  <a:lnTo>
                    <a:pt x="839118" y="341926"/>
                  </a:lnTo>
                  <a:lnTo>
                    <a:pt x="835785" y="341140"/>
                  </a:lnTo>
                  <a:lnTo>
                    <a:pt x="829786" y="334374"/>
                  </a:lnTo>
                  <a:lnTo>
                    <a:pt x="825120" y="329338"/>
                  </a:lnTo>
                  <a:lnTo>
                    <a:pt x="817121" y="323674"/>
                  </a:lnTo>
                  <a:lnTo>
                    <a:pt x="812621" y="318009"/>
                  </a:lnTo>
                  <a:lnTo>
                    <a:pt x="807789" y="316121"/>
                  </a:lnTo>
                  <a:lnTo>
                    <a:pt x="804622" y="315491"/>
                  </a:lnTo>
                  <a:lnTo>
                    <a:pt x="794624" y="314232"/>
                  </a:lnTo>
                  <a:lnTo>
                    <a:pt x="782625" y="314232"/>
                  </a:lnTo>
                  <a:lnTo>
                    <a:pt x="742298" y="310456"/>
                  </a:lnTo>
                  <a:lnTo>
                    <a:pt x="720301" y="308568"/>
                  </a:lnTo>
                  <a:lnTo>
                    <a:pt x="713468" y="309827"/>
                  </a:lnTo>
                  <a:lnTo>
                    <a:pt x="674974" y="314232"/>
                  </a:lnTo>
                  <a:lnTo>
                    <a:pt x="661809" y="315491"/>
                  </a:lnTo>
                  <a:lnTo>
                    <a:pt x="651810" y="316121"/>
                  </a:lnTo>
                  <a:lnTo>
                    <a:pt x="641811" y="316121"/>
                  </a:lnTo>
                  <a:lnTo>
                    <a:pt x="627813" y="315491"/>
                  </a:lnTo>
                  <a:lnTo>
                    <a:pt x="601317" y="314232"/>
                  </a:lnTo>
                  <a:lnTo>
                    <a:pt x="585319" y="314232"/>
                  </a:lnTo>
                  <a:lnTo>
                    <a:pt x="572154" y="313603"/>
                  </a:lnTo>
                  <a:lnTo>
                    <a:pt x="568155" y="313603"/>
                  </a:lnTo>
                  <a:lnTo>
                    <a:pt x="561322" y="314232"/>
                  </a:lnTo>
                  <a:lnTo>
                    <a:pt x="553324" y="315491"/>
                  </a:lnTo>
                  <a:lnTo>
                    <a:pt x="546158" y="316121"/>
                  </a:lnTo>
                  <a:lnTo>
                    <a:pt x="540159" y="317379"/>
                  </a:lnTo>
                  <a:lnTo>
                    <a:pt x="532160" y="319897"/>
                  </a:lnTo>
                  <a:lnTo>
                    <a:pt x="512962" y="323044"/>
                  </a:lnTo>
                  <a:lnTo>
                    <a:pt x="498964" y="323674"/>
                  </a:lnTo>
                  <a:lnTo>
                    <a:pt x="491749" y="323674"/>
                  </a:lnTo>
                  <a:lnTo>
                    <a:pt x="484950" y="323044"/>
                  </a:lnTo>
                  <a:lnTo>
                    <a:pt x="478950" y="319897"/>
                  </a:lnTo>
                  <a:lnTo>
                    <a:pt x="474951" y="319268"/>
                  </a:lnTo>
                  <a:lnTo>
                    <a:pt x="466552" y="314232"/>
                  </a:lnTo>
                  <a:lnTo>
                    <a:pt x="459753" y="310456"/>
                  </a:lnTo>
                  <a:lnTo>
                    <a:pt x="444538" y="301015"/>
                  </a:lnTo>
                  <a:lnTo>
                    <a:pt x="418525" y="282133"/>
                  </a:lnTo>
                  <a:lnTo>
                    <a:pt x="412526" y="279143"/>
                  </a:lnTo>
                  <a:lnTo>
                    <a:pt x="399328" y="280244"/>
                  </a:lnTo>
                  <a:lnTo>
                    <a:pt x="395329" y="280244"/>
                  </a:lnTo>
                  <a:lnTo>
                    <a:pt x="392129" y="279143"/>
                  </a:lnTo>
                  <a:lnTo>
                    <a:pt x="391329" y="277255"/>
                  </a:lnTo>
                  <a:lnTo>
                    <a:pt x="391329" y="272691"/>
                  </a:lnTo>
                  <a:lnTo>
                    <a:pt x="389329" y="271590"/>
                  </a:lnTo>
                  <a:lnTo>
                    <a:pt x="328904" y="252708"/>
                  </a:lnTo>
                  <a:lnTo>
                    <a:pt x="266480" y="233668"/>
                  </a:lnTo>
                  <a:lnTo>
                    <a:pt x="264480" y="233668"/>
                  </a:lnTo>
                  <a:lnTo>
                    <a:pt x="262480" y="270803"/>
                  </a:lnTo>
                  <a:lnTo>
                    <a:pt x="259281" y="315491"/>
                  </a:lnTo>
                  <a:lnTo>
                    <a:pt x="256481" y="316121"/>
                  </a:lnTo>
                  <a:lnTo>
                    <a:pt x="251282" y="404710"/>
                  </a:lnTo>
                  <a:lnTo>
                    <a:pt x="266480" y="409273"/>
                  </a:lnTo>
                  <a:lnTo>
                    <a:pt x="283694" y="416039"/>
                  </a:lnTo>
                  <a:lnTo>
                    <a:pt x="284494" y="416826"/>
                  </a:lnTo>
                  <a:lnTo>
                    <a:pt x="288493" y="416039"/>
                  </a:lnTo>
                  <a:lnTo>
                    <a:pt x="287693" y="417928"/>
                  </a:lnTo>
                  <a:lnTo>
                    <a:pt x="283694" y="417928"/>
                  </a:lnTo>
                  <a:lnTo>
                    <a:pt x="279694" y="416039"/>
                  </a:lnTo>
                  <a:lnTo>
                    <a:pt x="257281" y="408487"/>
                  </a:lnTo>
                  <a:lnTo>
                    <a:pt x="251282" y="406598"/>
                  </a:lnTo>
                  <a:lnTo>
                    <a:pt x="248482" y="420603"/>
                  </a:lnTo>
                  <a:lnTo>
                    <a:pt x="248482" y="438698"/>
                  </a:lnTo>
                  <a:lnTo>
                    <a:pt x="264480" y="470169"/>
                  </a:lnTo>
                  <a:lnTo>
                    <a:pt x="260480" y="471270"/>
                  </a:lnTo>
                  <a:lnTo>
                    <a:pt x="247282" y="469382"/>
                  </a:lnTo>
                  <a:lnTo>
                    <a:pt x="248482" y="467494"/>
                  </a:lnTo>
                  <a:lnTo>
                    <a:pt x="248482" y="464504"/>
                  </a:lnTo>
                  <a:lnTo>
                    <a:pt x="248482" y="460728"/>
                  </a:lnTo>
                  <a:lnTo>
                    <a:pt x="247282" y="458839"/>
                  </a:lnTo>
                  <a:lnTo>
                    <a:pt x="246482" y="445464"/>
                  </a:lnTo>
                  <a:lnTo>
                    <a:pt x="245282" y="426582"/>
                  </a:lnTo>
                  <a:lnTo>
                    <a:pt x="247282" y="407385"/>
                  </a:lnTo>
                  <a:lnTo>
                    <a:pt x="246482" y="404710"/>
                  </a:lnTo>
                  <a:lnTo>
                    <a:pt x="252482" y="336262"/>
                  </a:lnTo>
                  <a:lnTo>
                    <a:pt x="255281" y="285909"/>
                  </a:lnTo>
                  <a:lnTo>
                    <a:pt x="256481" y="282919"/>
                  </a:lnTo>
                  <a:lnTo>
                    <a:pt x="251282" y="280244"/>
                  </a:lnTo>
                  <a:lnTo>
                    <a:pt x="236484" y="270803"/>
                  </a:lnTo>
                  <a:lnTo>
                    <a:pt x="192856" y="240119"/>
                  </a:lnTo>
                  <a:lnTo>
                    <a:pt x="188857" y="239333"/>
                  </a:lnTo>
                  <a:lnTo>
                    <a:pt x="158861" y="234455"/>
                  </a:lnTo>
                  <a:lnTo>
                    <a:pt x="152845" y="235556"/>
                  </a:lnTo>
                  <a:lnTo>
                    <a:pt x="112434" y="240119"/>
                  </a:lnTo>
                  <a:lnTo>
                    <a:pt x="85238" y="269702"/>
                  </a:lnTo>
                  <a:lnTo>
                    <a:pt x="77222" y="280244"/>
                  </a:lnTo>
                  <a:lnTo>
                    <a:pt x="74423" y="292360"/>
                  </a:lnTo>
                  <a:lnTo>
                    <a:pt x="55225" y="390234"/>
                  </a:lnTo>
                  <a:lnTo>
                    <a:pt x="36011" y="486376"/>
                  </a:lnTo>
                  <a:lnTo>
                    <a:pt x="24013" y="544282"/>
                  </a:lnTo>
                  <a:lnTo>
                    <a:pt x="22813" y="552936"/>
                  </a:lnTo>
                  <a:lnTo>
                    <a:pt x="20013" y="566154"/>
                  </a:lnTo>
                  <a:lnTo>
                    <a:pt x="18014" y="576382"/>
                  </a:lnTo>
                  <a:lnTo>
                    <a:pt x="6015" y="634634"/>
                  </a:lnTo>
                  <a:lnTo>
                    <a:pt x="6015" y="639181"/>
                  </a:lnTo>
                  <a:lnTo>
                    <a:pt x="18014" y="642957"/>
                  </a:lnTo>
                  <a:lnTo>
                    <a:pt x="0" y="653547"/>
                  </a:lnTo>
                  <a:lnTo>
                    <a:pt x="22013" y="544282"/>
                  </a:lnTo>
                  <a:lnTo>
                    <a:pt x="29212" y="503370"/>
                  </a:lnTo>
                  <a:lnTo>
                    <a:pt x="52026" y="389604"/>
                  </a:lnTo>
                  <a:lnTo>
                    <a:pt x="61224" y="343028"/>
                  </a:lnTo>
                  <a:lnTo>
                    <a:pt x="73223" y="279143"/>
                  </a:lnTo>
                  <a:lnTo>
                    <a:pt x="82438" y="269702"/>
                  </a:lnTo>
                  <a:lnTo>
                    <a:pt x="103635" y="245784"/>
                  </a:lnTo>
                  <a:lnTo>
                    <a:pt x="132848" y="149012"/>
                  </a:lnTo>
                  <a:lnTo>
                    <a:pt x="148846" y="148226"/>
                  </a:lnTo>
                  <a:lnTo>
                    <a:pt x="160861" y="147124"/>
                  </a:lnTo>
                  <a:lnTo>
                    <a:pt x="170859" y="146337"/>
                  </a:lnTo>
                  <a:lnTo>
                    <a:pt x="180858" y="146337"/>
                  </a:lnTo>
                  <a:lnTo>
                    <a:pt x="186857" y="145236"/>
                  </a:lnTo>
                  <a:lnTo>
                    <a:pt x="194056" y="144449"/>
                  </a:lnTo>
                  <a:lnTo>
                    <a:pt x="201272" y="144449"/>
                  </a:lnTo>
                  <a:lnTo>
                    <a:pt x="205271" y="145236"/>
                  </a:lnTo>
                  <a:lnTo>
                    <a:pt x="211270" y="148226"/>
                  </a:lnTo>
                  <a:lnTo>
                    <a:pt x="244483" y="136896"/>
                  </a:lnTo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1" name="object 3671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1869371" y="3801986"/>
              <a:ext cx="203536" cy="124835"/>
            </a:xfrm>
            <a:prstGeom prst="rect">
              <a:avLst/>
            </a:prstGeom>
          </p:spPr>
        </p:pic>
        <p:sp>
          <p:nvSpPr>
            <p:cNvPr id="3672" name="object 3672"/>
            <p:cNvSpPr/>
            <p:nvPr/>
          </p:nvSpPr>
          <p:spPr>
            <a:xfrm>
              <a:off x="2027746" y="4591357"/>
              <a:ext cx="703580" cy="537210"/>
            </a:xfrm>
            <a:custGeom>
              <a:avLst/>
              <a:gdLst/>
              <a:ahLst/>
              <a:cxnLst/>
              <a:rect l="l" t="t" r="r" b="b"/>
              <a:pathLst>
                <a:path w="703580" h="537210">
                  <a:moveTo>
                    <a:pt x="703086" y="0"/>
                  </a:moveTo>
                  <a:lnTo>
                    <a:pt x="700253" y="3792"/>
                  </a:lnTo>
                  <a:lnTo>
                    <a:pt x="697087" y="6813"/>
                  </a:lnTo>
                  <a:lnTo>
                    <a:pt x="692254" y="21179"/>
                  </a:lnTo>
                  <a:lnTo>
                    <a:pt x="689088" y="38960"/>
                  </a:lnTo>
                  <a:lnTo>
                    <a:pt x="688255" y="60895"/>
                  </a:lnTo>
                  <a:lnTo>
                    <a:pt x="690255" y="70352"/>
                  </a:lnTo>
                  <a:lnTo>
                    <a:pt x="690255" y="76032"/>
                  </a:lnTo>
                  <a:lnTo>
                    <a:pt x="645761" y="109312"/>
                  </a:lnTo>
                  <a:lnTo>
                    <a:pt x="620598" y="118769"/>
                  </a:lnTo>
                  <a:lnTo>
                    <a:pt x="588602" y="129359"/>
                  </a:lnTo>
                  <a:lnTo>
                    <a:pt x="585436" y="131247"/>
                  </a:lnTo>
                  <a:lnTo>
                    <a:pt x="574104" y="136928"/>
                  </a:lnTo>
                  <a:lnTo>
                    <a:pt x="568105" y="138061"/>
                  </a:lnTo>
                  <a:lnTo>
                    <a:pt x="559439" y="138816"/>
                  </a:lnTo>
                  <a:lnTo>
                    <a:pt x="542108" y="144481"/>
                  </a:lnTo>
                  <a:lnTo>
                    <a:pt x="510946" y="169075"/>
                  </a:lnTo>
                  <a:lnTo>
                    <a:pt x="493782" y="198578"/>
                  </a:lnTo>
                  <a:lnTo>
                    <a:pt x="479784" y="226178"/>
                  </a:lnTo>
                  <a:lnTo>
                    <a:pt x="477784" y="228066"/>
                  </a:lnTo>
                  <a:lnTo>
                    <a:pt x="476617" y="228066"/>
                  </a:lnTo>
                  <a:lnTo>
                    <a:pt x="475784" y="227311"/>
                  </a:lnTo>
                  <a:lnTo>
                    <a:pt x="475784" y="237523"/>
                  </a:lnTo>
                  <a:lnTo>
                    <a:pt x="456620" y="271952"/>
                  </a:lnTo>
                  <a:lnTo>
                    <a:pt x="448621" y="285185"/>
                  </a:lnTo>
                  <a:lnTo>
                    <a:pt x="434457" y="305987"/>
                  </a:lnTo>
                  <a:lnTo>
                    <a:pt x="395295" y="346836"/>
                  </a:lnTo>
                  <a:lnTo>
                    <a:pt x="376131" y="374451"/>
                  </a:lnTo>
                  <a:lnTo>
                    <a:pt x="372965" y="376339"/>
                  </a:lnTo>
                  <a:lnTo>
                    <a:pt x="370132" y="377472"/>
                  </a:lnTo>
                  <a:lnTo>
                    <a:pt x="362966" y="375207"/>
                  </a:lnTo>
                  <a:lnTo>
                    <a:pt x="350968" y="360069"/>
                  </a:lnTo>
                  <a:lnTo>
                    <a:pt x="346969" y="354405"/>
                  </a:lnTo>
                  <a:lnTo>
                    <a:pt x="342136" y="346081"/>
                  </a:lnTo>
                  <a:lnTo>
                    <a:pt x="327638" y="328677"/>
                  </a:lnTo>
                  <a:lnTo>
                    <a:pt x="315640" y="316577"/>
                  </a:lnTo>
                  <a:lnTo>
                    <a:pt x="310973" y="309008"/>
                  </a:lnTo>
                  <a:lnTo>
                    <a:pt x="309640" y="309764"/>
                  </a:lnTo>
                  <a:lnTo>
                    <a:pt x="311640" y="313556"/>
                  </a:lnTo>
                  <a:lnTo>
                    <a:pt x="364966" y="380116"/>
                  </a:lnTo>
                  <a:lnTo>
                    <a:pt x="368132" y="385041"/>
                  </a:lnTo>
                  <a:lnTo>
                    <a:pt x="337636" y="418321"/>
                  </a:lnTo>
                  <a:lnTo>
                    <a:pt x="323638" y="424741"/>
                  </a:lnTo>
                  <a:lnTo>
                    <a:pt x="317639" y="420965"/>
                  </a:lnTo>
                  <a:lnTo>
                    <a:pt x="309640" y="415284"/>
                  </a:lnTo>
                  <a:lnTo>
                    <a:pt x="306474" y="414151"/>
                  </a:lnTo>
                  <a:lnTo>
                    <a:pt x="303641" y="414151"/>
                  </a:lnTo>
                  <a:lnTo>
                    <a:pt x="298475" y="411508"/>
                  </a:lnTo>
                  <a:lnTo>
                    <a:pt x="292476" y="410375"/>
                  </a:lnTo>
                  <a:lnTo>
                    <a:pt x="277645" y="406598"/>
                  </a:lnTo>
                  <a:lnTo>
                    <a:pt x="271312" y="406598"/>
                  </a:lnTo>
                  <a:lnTo>
                    <a:pt x="261314" y="408487"/>
                  </a:lnTo>
                  <a:lnTo>
                    <a:pt x="235284" y="412263"/>
                  </a:lnTo>
                  <a:lnTo>
                    <a:pt x="221269" y="410375"/>
                  </a:lnTo>
                  <a:lnTo>
                    <a:pt x="210071" y="407731"/>
                  </a:lnTo>
                  <a:lnTo>
                    <a:pt x="200072" y="405843"/>
                  </a:lnTo>
                  <a:lnTo>
                    <a:pt x="194873" y="400163"/>
                  </a:lnTo>
                  <a:lnTo>
                    <a:pt x="176059" y="391461"/>
                  </a:lnTo>
                  <a:lnTo>
                    <a:pt x="152845" y="380116"/>
                  </a:lnTo>
                  <a:lnTo>
                    <a:pt x="128449" y="363090"/>
                  </a:lnTo>
                  <a:lnTo>
                    <a:pt x="105635" y="344948"/>
                  </a:lnTo>
                  <a:lnTo>
                    <a:pt x="100436" y="341155"/>
                  </a:lnTo>
                  <a:lnTo>
                    <a:pt x="111634" y="329810"/>
                  </a:lnTo>
                  <a:lnTo>
                    <a:pt x="99236" y="338512"/>
                  </a:lnTo>
                  <a:lnTo>
                    <a:pt x="94437" y="335491"/>
                  </a:lnTo>
                  <a:lnTo>
                    <a:pt x="60025" y="305232"/>
                  </a:lnTo>
                  <a:lnTo>
                    <a:pt x="40011" y="287073"/>
                  </a:lnTo>
                  <a:lnTo>
                    <a:pt x="39211" y="282164"/>
                  </a:lnTo>
                  <a:lnTo>
                    <a:pt x="30812" y="261362"/>
                  </a:lnTo>
                  <a:lnTo>
                    <a:pt x="24013" y="242448"/>
                  </a:lnTo>
                  <a:lnTo>
                    <a:pt x="20813" y="223534"/>
                  </a:lnTo>
                  <a:lnTo>
                    <a:pt x="18814" y="215966"/>
                  </a:lnTo>
                  <a:lnTo>
                    <a:pt x="18814" y="223534"/>
                  </a:lnTo>
                  <a:lnTo>
                    <a:pt x="22013" y="244336"/>
                  </a:lnTo>
                  <a:lnTo>
                    <a:pt x="26013" y="252660"/>
                  </a:lnTo>
                  <a:lnTo>
                    <a:pt x="36011" y="283297"/>
                  </a:lnTo>
                  <a:lnTo>
                    <a:pt x="0" y="288962"/>
                  </a:lnTo>
                  <a:lnTo>
                    <a:pt x="10015" y="288962"/>
                  </a:lnTo>
                  <a:lnTo>
                    <a:pt x="34011" y="285185"/>
                  </a:lnTo>
                  <a:lnTo>
                    <a:pt x="37211" y="285940"/>
                  </a:lnTo>
                  <a:lnTo>
                    <a:pt x="77222" y="324146"/>
                  </a:lnTo>
                  <a:lnTo>
                    <a:pt x="107635" y="348724"/>
                  </a:lnTo>
                  <a:lnTo>
                    <a:pt x="155661" y="385041"/>
                  </a:lnTo>
                  <a:lnTo>
                    <a:pt x="188857" y="404694"/>
                  </a:lnTo>
                  <a:lnTo>
                    <a:pt x="190857" y="406598"/>
                  </a:lnTo>
                  <a:lnTo>
                    <a:pt x="192073" y="408487"/>
                  </a:lnTo>
                  <a:lnTo>
                    <a:pt x="209271" y="412263"/>
                  </a:lnTo>
                  <a:lnTo>
                    <a:pt x="217270" y="412263"/>
                  </a:lnTo>
                  <a:lnTo>
                    <a:pt x="230085" y="415284"/>
                  </a:lnTo>
                  <a:lnTo>
                    <a:pt x="237284" y="415284"/>
                  </a:lnTo>
                  <a:lnTo>
                    <a:pt x="262480" y="410375"/>
                  </a:lnTo>
                  <a:lnTo>
                    <a:pt x="277645" y="409619"/>
                  </a:lnTo>
                  <a:lnTo>
                    <a:pt x="287643" y="411508"/>
                  </a:lnTo>
                  <a:lnTo>
                    <a:pt x="298475" y="414151"/>
                  </a:lnTo>
                  <a:lnTo>
                    <a:pt x="300475" y="415284"/>
                  </a:lnTo>
                  <a:lnTo>
                    <a:pt x="304474" y="418321"/>
                  </a:lnTo>
                  <a:lnTo>
                    <a:pt x="303641" y="419076"/>
                  </a:lnTo>
                  <a:lnTo>
                    <a:pt x="305641" y="426645"/>
                  </a:lnTo>
                  <a:lnTo>
                    <a:pt x="308974" y="432310"/>
                  </a:lnTo>
                  <a:lnTo>
                    <a:pt x="315640" y="439123"/>
                  </a:lnTo>
                  <a:lnTo>
                    <a:pt x="315640" y="444788"/>
                  </a:lnTo>
                  <a:lnTo>
                    <a:pt x="304474" y="456888"/>
                  </a:lnTo>
                  <a:lnTo>
                    <a:pt x="275645" y="491317"/>
                  </a:lnTo>
                  <a:lnTo>
                    <a:pt x="266480" y="500774"/>
                  </a:lnTo>
                  <a:lnTo>
                    <a:pt x="261314" y="509475"/>
                  </a:lnTo>
                  <a:lnTo>
                    <a:pt x="258481" y="521576"/>
                  </a:lnTo>
                  <a:lnTo>
                    <a:pt x="251315" y="531033"/>
                  </a:lnTo>
                  <a:lnTo>
                    <a:pt x="254481" y="531033"/>
                  </a:lnTo>
                  <a:lnTo>
                    <a:pt x="258481" y="532921"/>
                  </a:lnTo>
                  <a:lnTo>
                    <a:pt x="262480" y="536697"/>
                  </a:lnTo>
                  <a:lnTo>
                    <a:pt x="263313" y="534054"/>
                  </a:lnTo>
                  <a:lnTo>
                    <a:pt x="265313" y="530277"/>
                  </a:lnTo>
                  <a:lnTo>
                    <a:pt x="267313" y="530277"/>
                  </a:lnTo>
                  <a:lnTo>
                    <a:pt x="270479" y="532166"/>
                  </a:lnTo>
                  <a:lnTo>
                    <a:pt x="274478" y="531033"/>
                  </a:lnTo>
                  <a:lnTo>
                    <a:pt x="306474" y="485636"/>
                  </a:lnTo>
                  <a:lnTo>
                    <a:pt x="360133" y="415284"/>
                  </a:lnTo>
                  <a:lnTo>
                    <a:pt x="425291" y="327922"/>
                  </a:lnTo>
                  <a:lnTo>
                    <a:pt x="428457" y="324901"/>
                  </a:lnTo>
                  <a:lnTo>
                    <a:pt x="429291" y="323013"/>
                  </a:lnTo>
                  <a:lnTo>
                    <a:pt x="451787" y="284052"/>
                  </a:lnTo>
                  <a:lnTo>
                    <a:pt x="467785" y="259458"/>
                  </a:lnTo>
                  <a:lnTo>
                    <a:pt x="480950" y="233747"/>
                  </a:lnTo>
                  <a:lnTo>
                    <a:pt x="496948" y="198578"/>
                  </a:lnTo>
                  <a:lnTo>
                    <a:pt x="507780" y="179665"/>
                  </a:lnTo>
                  <a:lnTo>
                    <a:pt x="520111" y="166415"/>
                  </a:lnTo>
                  <a:lnTo>
                    <a:pt x="526111" y="157730"/>
                  </a:lnTo>
                  <a:lnTo>
                    <a:pt x="540942" y="149406"/>
                  </a:lnTo>
                  <a:lnTo>
                    <a:pt x="548108" y="144481"/>
                  </a:lnTo>
                  <a:lnTo>
                    <a:pt x="554107" y="144481"/>
                  </a:lnTo>
                  <a:lnTo>
                    <a:pt x="560106" y="141837"/>
                  </a:lnTo>
                  <a:lnTo>
                    <a:pt x="579437" y="138816"/>
                  </a:lnTo>
                  <a:lnTo>
                    <a:pt x="584603" y="136172"/>
                  </a:lnTo>
                  <a:lnTo>
                    <a:pt x="588602" y="133135"/>
                  </a:lnTo>
                  <a:lnTo>
                    <a:pt x="604600" y="125583"/>
                  </a:lnTo>
                  <a:lnTo>
                    <a:pt x="622597" y="120657"/>
                  </a:lnTo>
                  <a:lnTo>
                    <a:pt x="628597" y="119902"/>
                  </a:lnTo>
                  <a:lnTo>
                    <a:pt x="642595" y="114222"/>
                  </a:lnTo>
                  <a:lnTo>
                    <a:pt x="662925" y="103632"/>
                  </a:lnTo>
                  <a:lnTo>
                    <a:pt x="673090" y="96079"/>
                  </a:lnTo>
                  <a:lnTo>
                    <a:pt x="683089" y="86622"/>
                  </a:lnTo>
                  <a:lnTo>
                    <a:pt x="692254" y="79053"/>
                  </a:lnTo>
                  <a:lnTo>
                    <a:pt x="693088" y="74144"/>
                  </a:lnTo>
                  <a:lnTo>
                    <a:pt x="691088" y="62783"/>
                  </a:lnTo>
                  <a:lnTo>
                    <a:pt x="690255" y="52571"/>
                  </a:lnTo>
                  <a:lnTo>
                    <a:pt x="692254" y="40093"/>
                  </a:lnTo>
                  <a:lnTo>
                    <a:pt x="694254" y="24971"/>
                  </a:lnTo>
                  <a:lnTo>
                    <a:pt x="695087" y="21179"/>
                  </a:lnTo>
                  <a:lnTo>
                    <a:pt x="703086" y="0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2027746" y="4591357"/>
              <a:ext cx="703580" cy="537210"/>
            </a:xfrm>
            <a:custGeom>
              <a:avLst/>
              <a:gdLst/>
              <a:ahLst/>
              <a:cxnLst/>
              <a:rect l="l" t="t" r="r" b="b"/>
              <a:pathLst>
                <a:path w="703580" h="537210">
                  <a:moveTo>
                    <a:pt x="251315" y="531033"/>
                  </a:moveTo>
                  <a:lnTo>
                    <a:pt x="258481" y="521576"/>
                  </a:lnTo>
                  <a:lnTo>
                    <a:pt x="261314" y="509475"/>
                  </a:lnTo>
                  <a:lnTo>
                    <a:pt x="266480" y="500774"/>
                  </a:lnTo>
                  <a:lnTo>
                    <a:pt x="275645" y="491317"/>
                  </a:lnTo>
                  <a:lnTo>
                    <a:pt x="304474" y="456888"/>
                  </a:lnTo>
                  <a:lnTo>
                    <a:pt x="315640" y="444788"/>
                  </a:lnTo>
                  <a:lnTo>
                    <a:pt x="315640" y="442900"/>
                  </a:lnTo>
                  <a:lnTo>
                    <a:pt x="315640" y="439123"/>
                  </a:lnTo>
                  <a:lnTo>
                    <a:pt x="308974" y="432310"/>
                  </a:lnTo>
                  <a:lnTo>
                    <a:pt x="305641" y="426645"/>
                  </a:lnTo>
                  <a:lnTo>
                    <a:pt x="303641" y="419076"/>
                  </a:lnTo>
                  <a:lnTo>
                    <a:pt x="304474" y="418321"/>
                  </a:lnTo>
                  <a:lnTo>
                    <a:pt x="300475" y="415284"/>
                  </a:lnTo>
                  <a:lnTo>
                    <a:pt x="298475" y="414151"/>
                  </a:lnTo>
                  <a:lnTo>
                    <a:pt x="287643" y="411508"/>
                  </a:lnTo>
                  <a:lnTo>
                    <a:pt x="277645" y="409619"/>
                  </a:lnTo>
                  <a:lnTo>
                    <a:pt x="262480" y="410375"/>
                  </a:lnTo>
                  <a:lnTo>
                    <a:pt x="237284" y="415284"/>
                  </a:lnTo>
                  <a:lnTo>
                    <a:pt x="230085" y="415284"/>
                  </a:lnTo>
                  <a:lnTo>
                    <a:pt x="217270" y="412263"/>
                  </a:lnTo>
                  <a:lnTo>
                    <a:pt x="209271" y="412263"/>
                  </a:lnTo>
                  <a:lnTo>
                    <a:pt x="192073" y="408487"/>
                  </a:lnTo>
                  <a:lnTo>
                    <a:pt x="190857" y="406598"/>
                  </a:lnTo>
                  <a:lnTo>
                    <a:pt x="188857" y="404694"/>
                  </a:lnTo>
                  <a:lnTo>
                    <a:pt x="184058" y="402051"/>
                  </a:lnTo>
                  <a:lnTo>
                    <a:pt x="155661" y="385041"/>
                  </a:lnTo>
                  <a:lnTo>
                    <a:pt x="148846" y="380116"/>
                  </a:lnTo>
                  <a:lnTo>
                    <a:pt x="135648" y="370659"/>
                  </a:lnTo>
                  <a:lnTo>
                    <a:pt x="107635" y="348724"/>
                  </a:lnTo>
                  <a:lnTo>
                    <a:pt x="77222" y="324146"/>
                  </a:lnTo>
                  <a:lnTo>
                    <a:pt x="47226" y="296530"/>
                  </a:lnTo>
                  <a:lnTo>
                    <a:pt x="37211" y="285940"/>
                  </a:lnTo>
                  <a:lnTo>
                    <a:pt x="34011" y="285185"/>
                  </a:lnTo>
                  <a:lnTo>
                    <a:pt x="10015" y="288962"/>
                  </a:lnTo>
                  <a:lnTo>
                    <a:pt x="0" y="288962"/>
                  </a:lnTo>
                  <a:lnTo>
                    <a:pt x="12015" y="287073"/>
                  </a:lnTo>
                  <a:lnTo>
                    <a:pt x="18814" y="285940"/>
                  </a:lnTo>
                  <a:lnTo>
                    <a:pt x="30812" y="284052"/>
                  </a:lnTo>
                  <a:lnTo>
                    <a:pt x="36011" y="283297"/>
                  </a:lnTo>
                  <a:lnTo>
                    <a:pt x="26013" y="252660"/>
                  </a:lnTo>
                  <a:lnTo>
                    <a:pt x="22013" y="244336"/>
                  </a:lnTo>
                  <a:lnTo>
                    <a:pt x="18814" y="223534"/>
                  </a:lnTo>
                  <a:lnTo>
                    <a:pt x="18814" y="215966"/>
                  </a:lnTo>
                  <a:lnTo>
                    <a:pt x="20813" y="223534"/>
                  </a:lnTo>
                  <a:lnTo>
                    <a:pt x="24013" y="242448"/>
                  </a:lnTo>
                  <a:lnTo>
                    <a:pt x="30812" y="261362"/>
                  </a:lnTo>
                  <a:lnTo>
                    <a:pt x="39211" y="282164"/>
                  </a:lnTo>
                  <a:lnTo>
                    <a:pt x="40011" y="287073"/>
                  </a:lnTo>
                  <a:lnTo>
                    <a:pt x="60025" y="305232"/>
                  </a:lnTo>
                  <a:lnTo>
                    <a:pt x="94437" y="335491"/>
                  </a:lnTo>
                  <a:lnTo>
                    <a:pt x="99236" y="338512"/>
                  </a:lnTo>
                  <a:lnTo>
                    <a:pt x="103635" y="335491"/>
                  </a:lnTo>
                  <a:lnTo>
                    <a:pt x="111634" y="329810"/>
                  </a:lnTo>
                  <a:lnTo>
                    <a:pt x="100436" y="341155"/>
                  </a:lnTo>
                  <a:lnTo>
                    <a:pt x="105635" y="344948"/>
                  </a:lnTo>
                  <a:lnTo>
                    <a:pt x="128449" y="363090"/>
                  </a:lnTo>
                  <a:lnTo>
                    <a:pt x="152845" y="380116"/>
                  </a:lnTo>
                  <a:lnTo>
                    <a:pt x="176059" y="391461"/>
                  </a:lnTo>
                  <a:lnTo>
                    <a:pt x="194873" y="400163"/>
                  </a:lnTo>
                  <a:lnTo>
                    <a:pt x="200072" y="405843"/>
                  </a:lnTo>
                  <a:lnTo>
                    <a:pt x="210071" y="407731"/>
                  </a:lnTo>
                  <a:lnTo>
                    <a:pt x="221269" y="410375"/>
                  </a:lnTo>
                  <a:lnTo>
                    <a:pt x="229268" y="411508"/>
                  </a:lnTo>
                  <a:lnTo>
                    <a:pt x="235284" y="412263"/>
                  </a:lnTo>
                  <a:lnTo>
                    <a:pt x="247282" y="410375"/>
                  </a:lnTo>
                  <a:lnTo>
                    <a:pt x="261314" y="408487"/>
                  </a:lnTo>
                  <a:lnTo>
                    <a:pt x="271312" y="406598"/>
                  </a:lnTo>
                  <a:lnTo>
                    <a:pt x="277645" y="406598"/>
                  </a:lnTo>
                  <a:lnTo>
                    <a:pt x="285644" y="408487"/>
                  </a:lnTo>
                  <a:lnTo>
                    <a:pt x="292476" y="410375"/>
                  </a:lnTo>
                  <a:lnTo>
                    <a:pt x="298475" y="411508"/>
                  </a:lnTo>
                  <a:lnTo>
                    <a:pt x="303641" y="414151"/>
                  </a:lnTo>
                  <a:lnTo>
                    <a:pt x="306474" y="414151"/>
                  </a:lnTo>
                  <a:lnTo>
                    <a:pt x="309640" y="415284"/>
                  </a:lnTo>
                  <a:lnTo>
                    <a:pt x="317639" y="420965"/>
                  </a:lnTo>
                  <a:lnTo>
                    <a:pt x="323638" y="424741"/>
                  </a:lnTo>
                  <a:lnTo>
                    <a:pt x="328971" y="422853"/>
                  </a:lnTo>
                  <a:lnTo>
                    <a:pt x="332970" y="420965"/>
                  </a:lnTo>
                  <a:lnTo>
                    <a:pt x="337636" y="418321"/>
                  </a:lnTo>
                  <a:lnTo>
                    <a:pt x="366133" y="388817"/>
                  </a:lnTo>
                  <a:lnTo>
                    <a:pt x="368132" y="385041"/>
                  </a:lnTo>
                  <a:lnTo>
                    <a:pt x="364966" y="380116"/>
                  </a:lnTo>
                  <a:lnTo>
                    <a:pt x="358967" y="372547"/>
                  </a:lnTo>
                  <a:lnTo>
                    <a:pt x="348968" y="360069"/>
                  </a:lnTo>
                  <a:lnTo>
                    <a:pt x="339636" y="348724"/>
                  </a:lnTo>
                  <a:lnTo>
                    <a:pt x="322972" y="327922"/>
                  </a:lnTo>
                  <a:lnTo>
                    <a:pt x="311640" y="313556"/>
                  </a:lnTo>
                  <a:lnTo>
                    <a:pt x="309640" y="309764"/>
                  </a:lnTo>
                  <a:lnTo>
                    <a:pt x="310973" y="309008"/>
                  </a:lnTo>
                  <a:lnTo>
                    <a:pt x="315640" y="316577"/>
                  </a:lnTo>
                  <a:lnTo>
                    <a:pt x="327638" y="328677"/>
                  </a:lnTo>
                  <a:lnTo>
                    <a:pt x="342136" y="346081"/>
                  </a:lnTo>
                  <a:lnTo>
                    <a:pt x="346969" y="354405"/>
                  </a:lnTo>
                  <a:lnTo>
                    <a:pt x="350968" y="360069"/>
                  </a:lnTo>
                  <a:lnTo>
                    <a:pt x="356967" y="367638"/>
                  </a:lnTo>
                  <a:lnTo>
                    <a:pt x="360133" y="371414"/>
                  </a:lnTo>
                  <a:lnTo>
                    <a:pt x="362966" y="375207"/>
                  </a:lnTo>
                  <a:lnTo>
                    <a:pt x="370132" y="377472"/>
                  </a:lnTo>
                  <a:lnTo>
                    <a:pt x="372965" y="376339"/>
                  </a:lnTo>
                  <a:lnTo>
                    <a:pt x="376131" y="374451"/>
                  </a:lnTo>
                  <a:lnTo>
                    <a:pt x="395295" y="346836"/>
                  </a:lnTo>
                  <a:lnTo>
                    <a:pt x="406127" y="335491"/>
                  </a:lnTo>
                  <a:lnTo>
                    <a:pt x="422458" y="318465"/>
                  </a:lnTo>
                  <a:lnTo>
                    <a:pt x="434457" y="305987"/>
                  </a:lnTo>
                  <a:lnTo>
                    <a:pt x="448621" y="285185"/>
                  </a:lnTo>
                  <a:lnTo>
                    <a:pt x="456620" y="271952"/>
                  </a:lnTo>
                  <a:lnTo>
                    <a:pt x="475784" y="237523"/>
                  </a:lnTo>
                  <a:lnTo>
                    <a:pt x="475784" y="227311"/>
                  </a:lnTo>
                  <a:lnTo>
                    <a:pt x="476617" y="228066"/>
                  </a:lnTo>
                  <a:lnTo>
                    <a:pt x="477784" y="228066"/>
                  </a:lnTo>
                  <a:lnTo>
                    <a:pt x="479784" y="226178"/>
                  </a:lnTo>
                  <a:lnTo>
                    <a:pt x="493782" y="198578"/>
                  </a:lnTo>
                  <a:lnTo>
                    <a:pt x="500947" y="182686"/>
                  </a:lnTo>
                  <a:lnTo>
                    <a:pt x="510946" y="169075"/>
                  </a:lnTo>
                  <a:lnTo>
                    <a:pt x="542108" y="144481"/>
                  </a:lnTo>
                  <a:lnTo>
                    <a:pt x="568105" y="138061"/>
                  </a:lnTo>
                  <a:lnTo>
                    <a:pt x="574104" y="136928"/>
                  </a:lnTo>
                  <a:lnTo>
                    <a:pt x="579437" y="134268"/>
                  </a:lnTo>
                  <a:lnTo>
                    <a:pt x="585436" y="131247"/>
                  </a:lnTo>
                  <a:lnTo>
                    <a:pt x="588602" y="129359"/>
                  </a:lnTo>
                  <a:lnTo>
                    <a:pt x="605433" y="123679"/>
                  </a:lnTo>
                  <a:lnTo>
                    <a:pt x="620598" y="118769"/>
                  </a:lnTo>
                  <a:lnTo>
                    <a:pt x="633763" y="114993"/>
                  </a:lnTo>
                  <a:lnTo>
                    <a:pt x="645761" y="109312"/>
                  </a:lnTo>
                  <a:lnTo>
                    <a:pt x="673757" y="91531"/>
                  </a:lnTo>
                  <a:lnTo>
                    <a:pt x="683756" y="83585"/>
                  </a:lnTo>
                  <a:lnTo>
                    <a:pt x="690255" y="76032"/>
                  </a:lnTo>
                  <a:lnTo>
                    <a:pt x="690255" y="70352"/>
                  </a:lnTo>
                  <a:lnTo>
                    <a:pt x="688255" y="60895"/>
                  </a:lnTo>
                  <a:lnTo>
                    <a:pt x="689088" y="38960"/>
                  </a:lnTo>
                  <a:lnTo>
                    <a:pt x="692254" y="21179"/>
                  </a:lnTo>
                  <a:lnTo>
                    <a:pt x="697087" y="6813"/>
                  </a:lnTo>
                  <a:lnTo>
                    <a:pt x="700253" y="3792"/>
                  </a:lnTo>
                  <a:lnTo>
                    <a:pt x="702253" y="1148"/>
                  </a:lnTo>
                  <a:lnTo>
                    <a:pt x="703086" y="0"/>
                  </a:lnTo>
                  <a:lnTo>
                    <a:pt x="695087" y="21179"/>
                  </a:lnTo>
                  <a:lnTo>
                    <a:pt x="694254" y="24971"/>
                  </a:lnTo>
                  <a:lnTo>
                    <a:pt x="692254" y="40093"/>
                  </a:lnTo>
                  <a:lnTo>
                    <a:pt x="690255" y="52571"/>
                  </a:lnTo>
                  <a:lnTo>
                    <a:pt x="691088" y="62783"/>
                  </a:lnTo>
                  <a:lnTo>
                    <a:pt x="693088" y="74144"/>
                  </a:lnTo>
                  <a:lnTo>
                    <a:pt x="692254" y="79053"/>
                  </a:lnTo>
                  <a:lnTo>
                    <a:pt x="683089" y="86622"/>
                  </a:lnTo>
                  <a:lnTo>
                    <a:pt x="673090" y="96079"/>
                  </a:lnTo>
                  <a:lnTo>
                    <a:pt x="662925" y="103632"/>
                  </a:lnTo>
                  <a:lnTo>
                    <a:pt x="642595" y="114222"/>
                  </a:lnTo>
                  <a:lnTo>
                    <a:pt x="628597" y="119902"/>
                  </a:lnTo>
                  <a:lnTo>
                    <a:pt x="622597" y="120657"/>
                  </a:lnTo>
                  <a:lnTo>
                    <a:pt x="604600" y="125583"/>
                  </a:lnTo>
                  <a:lnTo>
                    <a:pt x="588602" y="133135"/>
                  </a:lnTo>
                  <a:lnTo>
                    <a:pt x="584603" y="136172"/>
                  </a:lnTo>
                  <a:lnTo>
                    <a:pt x="579437" y="138816"/>
                  </a:lnTo>
                  <a:lnTo>
                    <a:pt x="572104" y="139949"/>
                  </a:lnTo>
                  <a:lnTo>
                    <a:pt x="567438" y="140704"/>
                  </a:lnTo>
                  <a:lnTo>
                    <a:pt x="560106" y="141837"/>
                  </a:lnTo>
                  <a:lnTo>
                    <a:pt x="554107" y="144481"/>
                  </a:lnTo>
                  <a:lnTo>
                    <a:pt x="548108" y="144481"/>
                  </a:lnTo>
                  <a:lnTo>
                    <a:pt x="540942" y="149406"/>
                  </a:lnTo>
                  <a:lnTo>
                    <a:pt x="526111" y="157730"/>
                  </a:lnTo>
                  <a:lnTo>
                    <a:pt x="520111" y="166415"/>
                  </a:lnTo>
                  <a:lnTo>
                    <a:pt x="507780" y="179665"/>
                  </a:lnTo>
                  <a:lnTo>
                    <a:pt x="496948" y="198578"/>
                  </a:lnTo>
                  <a:lnTo>
                    <a:pt x="480950" y="233747"/>
                  </a:lnTo>
                  <a:lnTo>
                    <a:pt x="467785" y="259458"/>
                  </a:lnTo>
                  <a:lnTo>
                    <a:pt x="451787" y="284052"/>
                  </a:lnTo>
                  <a:lnTo>
                    <a:pt x="429291" y="323013"/>
                  </a:lnTo>
                  <a:lnTo>
                    <a:pt x="428457" y="324901"/>
                  </a:lnTo>
                  <a:lnTo>
                    <a:pt x="425291" y="327922"/>
                  </a:lnTo>
                  <a:lnTo>
                    <a:pt x="360133" y="415284"/>
                  </a:lnTo>
                  <a:lnTo>
                    <a:pt x="336970" y="445543"/>
                  </a:lnTo>
                  <a:lnTo>
                    <a:pt x="306474" y="485636"/>
                  </a:lnTo>
                  <a:lnTo>
                    <a:pt x="278478" y="525352"/>
                  </a:lnTo>
                  <a:lnTo>
                    <a:pt x="274478" y="531033"/>
                  </a:lnTo>
                  <a:lnTo>
                    <a:pt x="270479" y="532166"/>
                  </a:lnTo>
                  <a:lnTo>
                    <a:pt x="268479" y="531033"/>
                  </a:lnTo>
                  <a:lnTo>
                    <a:pt x="267313" y="530277"/>
                  </a:lnTo>
                  <a:lnTo>
                    <a:pt x="265313" y="530277"/>
                  </a:lnTo>
                  <a:lnTo>
                    <a:pt x="263313" y="534054"/>
                  </a:lnTo>
                  <a:lnTo>
                    <a:pt x="262480" y="536697"/>
                  </a:lnTo>
                  <a:lnTo>
                    <a:pt x="258481" y="532921"/>
                  </a:lnTo>
                  <a:lnTo>
                    <a:pt x="254481" y="531033"/>
                  </a:lnTo>
                  <a:lnTo>
                    <a:pt x="251315" y="531033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2635339" y="4064647"/>
              <a:ext cx="1557655" cy="1115060"/>
            </a:xfrm>
            <a:custGeom>
              <a:avLst/>
              <a:gdLst/>
              <a:ahLst/>
              <a:cxnLst/>
              <a:rect l="l" t="t" r="r" b="b"/>
              <a:pathLst>
                <a:path w="1557654" h="1115060">
                  <a:moveTo>
                    <a:pt x="45656" y="1081760"/>
                  </a:moveTo>
                  <a:lnTo>
                    <a:pt x="43662" y="1079119"/>
                  </a:lnTo>
                  <a:lnTo>
                    <a:pt x="37160" y="1074191"/>
                  </a:lnTo>
                  <a:lnTo>
                    <a:pt x="31165" y="1070419"/>
                  </a:lnTo>
                  <a:lnTo>
                    <a:pt x="28333" y="1068527"/>
                  </a:lnTo>
                  <a:lnTo>
                    <a:pt x="24333" y="1064729"/>
                  </a:lnTo>
                  <a:lnTo>
                    <a:pt x="22326" y="1065872"/>
                  </a:lnTo>
                  <a:lnTo>
                    <a:pt x="22326" y="1072299"/>
                  </a:lnTo>
                  <a:lnTo>
                    <a:pt x="21170" y="1075321"/>
                  </a:lnTo>
                  <a:lnTo>
                    <a:pt x="21170" y="1076083"/>
                  </a:lnTo>
                  <a:lnTo>
                    <a:pt x="20332" y="1077988"/>
                  </a:lnTo>
                  <a:lnTo>
                    <a:pt x="14338" y="1081011"/>
                  </a:lnTo>
                  <a:lnTo>
                    <a:pt x="4000" y="1081760"/>
                  </a:lnTo>
                  <a:lnTo>
                    <a:pt x="0" y="1085532"/>
                  </a:lnTo>
                  <a:lnTo>
                    <a:pt x="1168" y="1087437"/>
                  </a:lnTo>
                  <a:lnTo>
                    <a:pt x="8331" y="1088580"/>
                  </a:lnTo>
                  <a:lnTo>
                    <a:pt x="19164" y="1088580"/>
                  </a:lnTo>
                  <a:lnTo>
                    <a:pt x="18326" y="1091222"/>
                  </a:lnTo>
                  <a:lnTo>
                    <a:pt x="17170" y="1094244"/>
                  </a:lnTo>
                  <a:lnTo>
                    <a:pt x="16332" y="1101813"/>
                  </a:lnTo>
                  <a:lnTo>
                    <a:pt x="19164" y="1110513"/>
                  </a:lnTo>
                  <a:lnTo>
                    <a:pt x="22326" y="1114285"/>
                  </a:lnTo>
                  <a:lnTo>
                    <a:pt x="22326" y="1115047"/>
                  </a:lnTo>
                  <a:lnTo>
                    <a:pt x="35166" y="1115047"/>
                  </a:lnTo>
                  <a:lnTo>
                    <a:pt x="35166" y="1103693"/>
                  </a:lnTo>
                  <a:lnTo>
                    <a:pt x="40322" y="1090460"/>
                  </a:lnTo>
                  <a:lnTo>
                    <a:pt x="45656" y="1081760"/>
                  </a:lnTo>
                  <a:close/>
                </a:path>
                <a:path w="1557654" h="1115060">
                  <a:moveTo>
                    <a:pt x="135978" y="996289"/>
                  </a:moveTo>
                  <a:lnTo>
                    <a:pt x="134810" y="994397"/>
                  </a:lnTo>
                  <a:lnTo>
                    <a:pt x="126822" y="993622"/>
                  </a:lnTo>
                  <a:lnTo>
                    <a:pt x="122821" y="993622"/>
                  </a:lnTo>
                  <a:lnTo>
                    <a:pt x="121983" y="997419"/>
                  </a:lnTo>
                  <a:lnTo>
                    <a:pt x="129984" y="999312"/>
                  </a:lnTo>
                  <a:lnTo>
                    <a:pt x="131978" y="1001191"/>
                  </a:lnTo>
                  <a:lnTo>
                    <a:pt x="126822" y="1025017"/>
                  </a:lnTo>
                  <a:lnTo>
                    <a:pt x="119989" y="1061720"/>
                  </a:lnTo>
                  <a:lnTo>
                    <a:pt x="115989" y="1075321"/>
                  </a:lnTo>
                  <a:lnTo>
                    <a:pt x="114820" y="1083652"/>
                  </a:lnTo>
                  <a:lnTo>
                    <a:pt x="110820" y="1088580"/>
                  </a:lnTo>
                  <a:lnTo>
                    <a:pt x="105651" y="1091222"/>
                  </a:lnTo>
                  <a:lnTo>
                    <a:pt x="105651" y="1094994"/>
                  </a:lnTo>
                  <a:lnTo>
                    <a:pt x="106819" y="1100670"/>
                  </a:lnTo>
                  <a:lnTo>
                    <a:pt x="103657" y="1115047"/>
                  </a:lnTo>
                  <a:lnTo>
                    <a:pt x="111988" y="1115047"/>
                  </a:lnTo>
                  <a:lnTo>
                    <a:pt x="116814" y="1094244"/>
                  </a:lnTo>
                  <a:lnTo>
                    <a:pt x="117983" y="1084783"/>
                  </a:lnTo>
                  <a:lnTo>
                    <a:pt x="132816" y="1011415"/>
                  </a:lnTo>
                  <a:lnTo>
                    <a:pt x="135978" y="996289"/>
                  </a:lnTo>
                  <a:close/>
                </a:path>
                <a:path w="1557654" h="1115060">
                  <a:moveTo>
                    <a:pt x="240461" y="1015199"/>
                  </a:moveTo>
                  <a:lnTo>
                    <a:pt x="236474" y="1018971"/>
                  </a:lnTo>
                  <a:lnTo>
                    <a:pt x="219633" y="1020114"/>
                  </a:lnTo>
                  <a:lnTo>
                    <a:pt x="211302" y="1020864"/>
                  </a:lnTo>
                  <a:lnTo>
                    <a:pt x="209308" y="1023137"/>
                  </a:lnTo>
                  <a:lnTo>
                    <a:pt x="209308" y="1047724"/>
                  </a:lnTo>
                  <a:lnTo>
                    <a:pt x="212471" y="1059065"/>
                  </a:lnTo>
                  <a:lnTo>
                    <a:pt x="216471" y="1072299"/>
                  </a:lnTo>
                  <a:lnTo>
                    <a:pt x="223634" y="1085532"/>
                  </a:lnTo>
                  <a:lnTo>
                    <a:pt x="232473" y="1108621"/>
                  </a:lnTo>
                  <a:lnTo>
                    <a:pt x="232473" y="1111262"/>
                  </a:lnTo>
                  <a:lnTo>
                    <a:pt x="230466" y="1113155"/>
                  </a:lnTo>
                  <a:lnTo>
                    <a:pt x="231635" y="1114285"/>
                  </a:lnTo>
                  <a:lnTo>
                    <a:pt x="232473" y="1115047"/>
                  </a:lnTo>
                  <a:lnTo>
                    <a:pt x="235635" y="1115047"/>
                  </a:lnTo>
                  <a:lnTo>
                    <a:pt x="235635" y="1114285"/>
                  </a:lnTo>
                  <a:lnTo>
                    <a:pt x="236474" y="1112393"/>
                  </a:lnTo>
                  <a:lnTo>
                    <a:pt x="225640" y="1085532"/>
                  </a:lnTo>
                  <a:lnTo>
                    <a:pt x="219633" y="1070419"/>
                  </a:lnTo>
                  <a:lnTo>
                    <a:pt x="212471" y="1053388"/>
                  </a:lnTo>
                  <a:lnTo>
                    <a:pt x="212471" y="1031455"/>
                  </a:lnTo>
                  <a:lnTo>
                    <a:pt x="213639" y="1025017"/>
                  </a:lnTo>
                  <a:lnTo>
                    <a:pt x="214477" y="1023886"/>
                  </a:lnTo>
                  <a:lnTo>
                    <a:pt x="216471" y="1021994"/>
                  </a:lnTo>
                  <a:lnTo>
                    <a:pt x="226466" y="1020864"/>
                  </a:lnTo>
                  <a:lnTo>
                    <a:pt x="234467" y="1020114"/>
                  </a:lnTo>
                  <a:lnTo>
                    <a:pt x="237629" y="1020114"/>
                  </a:lnTo>
                  <a:lnTo>
                    <a:pt x="239636" y="1018971"/>
                  </a:lnTo>
                  <a:lnTo>
                    <a:pt x="240461" y="1017092"/>
                  </a:lnTo>
                  <a:lnTo>
                    <a:pt x="240461" y="1015199"/>
                  </a:lnTo>
                  <a:close/>
                </a:path>
                <a:path w="1557654" h="1115060">
                  <a:moveTo>
                    <a:pt x="346125" y="1115047"/>
                  </a:moveTo>
                  <a:lnTo>
                    <a:pt x="343281" y="1113155"/>
                  </a:lnTo>
                  <a:lnTo>
                    <a:pt x="340118" y="1113155"/>
                  </a:lnTo>
                  <a:lnTo>
                    <a:pt x="336118" y="1115047"/>
                  </a:lnTo>
                  <a:lnTo>
                    <a:pt x="346125" y="1115047"/>
                  </a:lnTo>
                  <a:close/>
                </a:path>
                <a:path w="1557654" h="1115060">
                  <a:moveTo>
                    <a:pt x="389775" y="1114285"/>
                  </a:moveTo>
                  <a:lnTo>
                    <a:pt x="383286" y="1115047"/>
                  </a:lnTo>
                  <a:lnTo>
                    <a:pt x="389775" y="1115047"/>
                  </a:lnTo>
                  <a:lnTo>
                    <a:pt x="389775" y="1114285"/>
                  </a:lnTo>
                  <a:close/>
                </a:path>
                <a:path w="1557654" h="1115060">
                  <a:moveTo>
                    <a:pt x="389775" y="924052"/>
                  </a:moveTo>
                  <a:lnTo>
                    <a:pt x="378447" y="930846"/>
                  </a:lnTo>
                  <a:lnTo>
                    <a:pt x="374446" y="934631"/>
                  </a:lnTo>
                  <a:lnTo>
                    <a:pt x="360451" y="945222"/>
                  </a:lnTo>
                  <a:lnTo>
                    <a:pt x="356450" y="949756"/>
                  </a:lnTo>
                  <a:lnTo>
                    <a:pt x="354457" y="949756"/>
                  </a:lnTo>
                  <a:lnTo>
                    <a:pt x="352450" y="952792"/>
                  </a:lnTo>
                  <a:lnTo>
                    <a:pt x="342125" y="979258"/>
                  </a:lnTo>
                  <a:lnTo>
                    <a:pt x="338124" y="987958"/>
                  </a:lnTo>
                  <a:lnTo>
                    <a:pt x="333286" y="986078"/>
                  </a:lnTo>
                  <a:lnTo>
                    <a:pt x="318122" y="978128"/>
                  </a:lnTo>
                  <a:lnTo>
                    <a:pt x="304965" y="969810"/>
                  </a:lnTo>
                  <a:lnTo>
                    <a:pt x="300126" y="956576"/>
                  </a:lnTo>
                  <a:lnTo>
                    <a:pt x="298132" y="952792"/>
                  </a:lnTo>
                  <a:lnTo>
                    <a:pt x="296125" y="951649"/>
                  </a:lnTo>
                  <a:lnTo>
                    <a:pt x="298132" y="949007"/>
                  </a:lnTo>
                  <a:lnTo>
                    <a:pt x="298132" y="940295"/>
                  </a:lnTo>
                  <a:lnTo>
                    <a:pt x="296125" y="940295"/>
                  </a:lnTo>
                  <a:lnTo>
                    <a:pt x="286131" y="945984"/>
                  </a:lnTo>
                  <a:lnTo>
                    <a:pt x="288124" y="947864"/>
                  </a:lnTo>
                  <a:lnTo>
                    <a:pt x="294957" y="951649"/>
                  </a:lnTo>
                  <a:lnTo>
                    <a:pt x="296125" y="955433"/>
                  </a:lnTo>
                  <a:lnTo>
                    <a:pt x="298958" y="971689"/>
                  </a:lnTo>
                  <a:lnTo>
                    <a:pt x="306959" y="978128"/>
                  </a:lnTo>
                  <a:lnTo>
                    <a:pt x="325285" y="987958"/>
                  </a:lnTo>
                  <a:lnTo>
                    <a:pt x="331292" y="990612"/>
                  </a:lnTo>
                  <a:lnTo>
                    <a:pt x="335292" y="990612"/>
                  </a:lnTo>
                  <a:lnTo>
                    <a:pt x="338124" y="993622"/>
                  </a:lnTo>
                  <a:lnTo>
                    <a:pt x="343281" y="1001953"/>
                  </a:lnTo>
                  <a:lnTo>
                    <a:pt x="348119" y="1017092"/>
                  </a:lnTo>
                  <a:lnTo>
                    <a:pt x="353288" y="1020114"/>
                  </a:lnTo>
                  <a:lnTo>
                    <a:pt x="357289" y="1021994"/>
                  </a:lnTo>
                  <a:lnTo>
                    <a:pt x="359283" y="1025017"/>
                  </a:lnTo>
                  <a:lnTo>
                    <a:pt x="363283" y="1023137"/>
                  </a:lnTo>
                  <a:lnTo>
                    <a:pt x="371284" y="1020114"/>
                  </a:lnTo>
                  <a:lnTo>
                    <a:pt x="380453" y="1018971"/>
                  </a:lnTo>
                  <a:lnTo>
                    <a:pt x="388442" y="1020864"/>
                  </a:lnTo>
                  <a:lnTo>
                    <a:pt x="389775" y="1020864"/>
                  </a:lnTo>
                  <a:lnTo>
                    <a:pt x="389775" y="1018971"/>
                  </a:lnTo>
                  <a:lnTo>
                    <a:pt x="389775" y="1018222"/>
                  </a:lnTo>
                  <a:lnTo>
                    <a:pt x="389775" y="1014425"/>
                  </a:lnTo>
                  <a:lnTo>
                    <a:pt x="381279" y="1016330"/>
                  </a:lnTo>
                  <a:lnTo>
                    <a:pt x="370446" y="1017092"/>
                  </a:lnTo>
                  <a:lnTo>
                    <a:pt x="363283" y="1018222"/>
                  </a:lnTo>
                  <a:lnTo>
                    <a:pt x="359283" y="1018222"/>
                  </a:lnTo>
                  <a:lnTo>
                    <a:pt x="354457" y="1016330"/>
                  </a:lnTo>
                  <a:lnTo>
                    <a:pt x="348119" y="1007630"/>
                  </a:lnTo>
                  <a:lnTo>
                    <a:pt x="342125" y="993622"/>
                  </a:lnTo>
                  <a:lnTo>
                    <a:pt x="341287" y="989850"/>
                  </a:lnTo>
                  <a:lnTo>
                    <a:pt x="342061" y="987958"/>
                  </a:lnTo>
                  <a:lnTo>
                    <a:pt x="343281" y="984948"/>
                  </a:lnTo>
                  <a:lnTo>
                    <a:pt x="345287" y="982281"/>
                  </a:lnTo>
                  <a:lnTo>
                    <a:pt x="347281" y="979258"/>
                  </a:lnTo>
                  <a:lnTo>
                    <a:pt x="349288" y="970559"/>
                  </a:lnTo>
                  <a:lnTo>
                    <a:pt x="352450" y="961097"/>
                  </a:lnTo>
                  <a:lnTo>
                    <a:pt x="381279" y="930846"/>
                  </a:lnTo>
                  <a:lnTo>
                    <a:pt x="389775" y="927061"/>
                  </a:lnTo>
                  <a:lnTo>
                    <a:pt x="389775" y="924052"/>
                  </a:lnTo>
                  <a:close/>
                </a:path>
                <a:path w="1557654" h="1115060">
                  <a:moveTo>
                    <a:pt x="1243660" y="448779"/>
                  </a:moveTo>
                  <a:lnTo>
                    <a:pt x="1243495" y="448995"/>
                  </a:lnTo>
                  <a:lnTo>
                    <a:pt x="1242987" y="450024"/>
                  </a:lnTo>
                  <a:lnTo>
                    <a:pt x="1243660" y="448779"/>
                  </a:lnTo>
                  <a:close/>
                </a:path>
                <a:path w="1557654" h="1115060">
                  <a:moveTo>
                    <a:pt x="1318056" y="717918"/>
                  </a:moveTo>
                  <a:lnTo>
                    <a:pt x="1309992" y="717918"/>
                  </a:lnTo>
                  <a:lnTo>
                    <a:pt x="1301991" y="717918"/>
                  </a:lnTo>
                  <a:lnTo>
                    <a:pt x="1297152" y="719797"/>
                  </a:lnTo>
                  <a:lnTo>
                    <a:pt x="1281988" y="729259"/>
                  </a:lnTo>
                  <a:lnTo>
                    <a:pt x="1273987" y="732282"/>
                  </a:lnTo>
                  <a:lnTo>
                    <a:pt x="1265999" y="737209"/>
                  </a:lnTo>
                  <a:lnTo>
                    <a:pt x="1261999" y="739851"/>
                  </a:lnTo>
                  <a:lnTo>
                    <a:pt x="1260830" y="741743"/>
                  </a:lnTo>
                  <a:lnTo>
                    <a:pt x="1258824" y="743623"/>
                  </a:lnTo>
                  <a:lnTo>
                    <a:pt x="1250823" y="747420"/>
                  </a:lnTo>
                  <a:lnTo>
                    <a:pt x="1245997" y="751192"/>
                  </a:lnTo>
                  <a:lnTo>
                    <a:pt x="1237500" y="759891"/>
                  </a:lnTo>
                  <a:lnTo>
                    <a:pt x="1231493" y="767461"/>
                  </a:lnTo>
                  <a:lnTo>
                    <a:pt x="1230833" y="768223"/>
                  </a:lnTo>
                  <a:lnTo>
                    <a:pt x="1231493" y="771245"/>
                  </a:lnTo>
                  <a:lnTo>
                    <a:pt x="1231493" y="773887"/>
                  </a:lnTo>
                  <a:lnTo>
                    <a:pt x="1216837" y="789406"/>
                  </a:lnTo>
                  <a:lnTo>
                    <a:pt x="1212837" y="793927"/>
                  </a:lnTo>
                  <a:lnTo>
                    <a:pt x="1207503" y="804519"/>
                  </a:lnTo>
                  <a:lnTo>
                    <a:pt x="1203502" y="814730"/>
                  </a:lnTo>
                  <a:lnTo>
                    <a:pt x="1193507" y="830999"/>
                  </a:lnTo>
                  <a:lnTo>
                    <a:pt x="1187500" y="841590"/>
                  </a:lnTo>
                  <a:lnTo>
                    <a:pt x="1186332" y="845375"/>
                  </a:lnTo>
                  <a:lnTo>
                    <a:pt x="1184338" y="859751"/>
                  </a:lnTo>
                  <a:lnTo>
                    <a:pt x="1183500" y="869962"/>
                  </a:lnTo>
                  <a:lnTo>
                    <a:pt x="1178344" y="875626"/>
                  </a:lnTo>
                  <a:lnTo>
                    <a:pt x="1172337" y="880554"/>
                  </a:lnTo>
                  <a:lnTo>
                    <a:pt x="1168336" y="886218"/>
                  </a:lnTo>
                  <a:lnTo>
                    <a:pt x="1166342" y="891895"/>
                  </a:lnTo>
                  <a:lnTo>
                    <a:pt x="1166342" y="892657"/>
                  </a:lnTo>
                  <a:lnTo>
                    <a:pt x="1168336" y="892657"/>
                  </a:lnTo>
                  <a:lnTo>
                    <a:pt x="1170343" y="892657"/>
                  </a:lnTo>
                  <a:lnTo>
                    <a:pt x="1173175" y="886218"/>
                  </a:lnTo>
                  <a:lnTo>
                    <a:pt x="1183500" y="875626"/>
                  </a:lnTo>
                  <a:lnTo>
                    <a:pt x="1187500" y="869962"/>
                  </a:lnTo>
                  <a:lnTo>
                    <a:pt x="1188339" y="863523"/>
                  </a:lnTo>
                  <a:lnTo>
                    <a:pt x="1189507" y="852944"/>
                  </a:lnTo>
                  <a:lnTo>
                    <a:pt x="1189507" y="848017"/>
                  </a:lnTo>
                  <a:lnTo>
                    <a:pt x="1192339" y="837806"/>
                  </a:lnTo>
                  <a:lnTo>
                    <a:pt x="1199502" y="825322"/>
                  </a:lnTo>
                  <a:lnTo>
                    <a:pt x="1206334" y="814730"/>
                  </a:lnTo>
                  <a:lnTo>
                    <a:pt x="1208328" y="810196"/>
                  </a:lnTo>
                  <a:lnTo>
                    <a:pt x="1212837" y="801497"/>
                  </a:lnTo>
                  <a:lnTo>
                    <a:pt x="1214831" y="795820"/>
                  </a:lnTo>
                  <a:lnTo>
                    <a:pt x="1218831" y="791286"/>
                  </a:lnTo>
                  <a:lnTo>
                    <a:pt x="1223505" y="786358"/>
                  </a:lnTo>
                  <a:lnTo>
                    <a:pt x="1227493" y="785609"/>
                  </a:lnTo>
                  <a:lnTo>
                    <a:pt x="1232827" y="785609"/>
                  </a:lnTo>
                  <a:lnTo>
                    <a:pt x="1236827" y="782586"/>
                  </a:lnTo>
                  <a:lnTo>
                    <a:pt x="1240828" y="779945"/>
                  </a:lnTo>
                  <a:lnTo>
                    <a:pt x="1245997" y="776922"/>
                  </a:lnTo>
                  <a:lnTo>
                    <a:pt x="1249997" y="775779"/>
                  </a:lnTo>
                  <a:lnTo>
                    <a:pt x="1251991" y="773125"/>
                  </a:lnTo>
                  <a:lnTo>
                    <a:pt x="1260830" y="763676"/>
                  </a:lnTo>
                  <a:lnTo>
                    <a:pt x="1262824" y="758761"/>
                  </a:lnTo>
                  <a:lnTo>
                    <a:pt x="1263992" y="756119"/>
                  </a:lnTo>
                  <a:lnTo>
                    <a:pt x="1265999" y="754214"/>
                  </a:lnTo>
                  <a:lnTo>
                    <a:pt x="1274826" y="748550"/>
                  </a:lnTo>
                  <a:lnTo>
                    <a:pt x="1281163" y="746658"/>
                  </a:lnTo>
                  <a:lnTo>
                    <a:pt x="1289151" y="741743"/>
                  </a:lnTo>
                  <a:lnTo>
                    <a:pt x="1289151" y="739089"/>
                  </a:lnTo>
                  <a:lnTo>
                    <a:pt x="1295984" y="734936"/>
                  </a:lnTo>
                  <a:lnTo>
                    <a:pt x="1303985" y="729259"/>
                  </a:lnTo>
                  <a:lnTo>
                    <a:pt x="1313992" y="720940"/>
                  </a:lnTo>
                  <a:lnTo>
                    <a:pt x="1318056" y="717918"/>
                  </a:lnTo>
                  <a:close/>
                </a:path>
                <a:path w="1557654" h="1115060">
                  <a:moveTo>
                    <a:pt x="1522463" y="0"/>
                  </a:moveTo>
                  <a:lnTo>
                    <a:pt x="1465961" y="34772"/>
                  </a:lnTo>
                  <a:lnTo>
                    <a:pt x="1448803" y="47358"/>
                  </a:lnTo>
                  <a:lnTo>
                    <a:pt x="1404810" y="74891"/>
                  </a:lnTo>
                  <a:lnTo>
                    <a:pt x="1398803" y="82448"/>
                  </a:lnTo>
                  <a:lnTo>
                    <a:pt x="1395641" y="89369"/>
                  </a:lnTo>
                  <a:lnTo>
                    <a:pt x="1392809" y="100698"/>
                  </a:lnTo>
                  <a:lnTo>
                    <a:pt x="1392809" y="108254"/>
                  </a:lnTo>
                  <a:lnTo>
                    <a:pt x="1390815" y="121475"/>
                  </a:lnTo>
                  <a:lnTo>
                    <a:pt x="1389646" y="132016"/>
                  </a:lnTo>
                  <a:lnTo>
                    <a:pt x="1384808" y="158445"/>
                  </a:lnTo>
                  <a:lnTo>
                    <a:pt x="1381645" y="184251"/>
                  </a:lnTo>
                  <a:lnTo>
                    <a:pt x="1377645" y="197472"/>
                  </a:lnTo>
                  <a:lnTo>
                    <a:pt x="1367650" y="218287"/>
                  </a:lnTo>
                  <a:lnTo>
                    <a:pt x="1355648" y="239090"/>
                  </a:lnTo>
                  <a:lnTo>
                    <a:pt x="1344320" y="261023"/>
                  </a:lnTo>
                  <a:lnTo>
                    <a:pt x="1337144" y="271614"/>
                  </a:lnTo>
                  <a:lnTo>
                    <a:pt x="1325156" y="294309"/>
                  </a:lnTo>
                  <a:lnTo>
                    <a:pt x="1313992" y="316242"/>
                  </a:lnTo>
                  <a:lnTo>
                    <a:pt x="1305153" y="334403"/>
                  </a:lnTo>
                  <a:lnTo>
                    <a:pt x="1289989" y="360870"/>
                  </a:lnTo>
                  <a:lnTo>
                    <a:pt x="1287157" y="367296"/>
                  </a:lnTo>
                  <a:lnTo>
                    <a:pt x="1274826" y="390372"/>
                  </a:lnTo>
                  <a:lnTo>
                    <a:pt x="1263992" y="412305"/>
                  </a:lnTo>
                  <a:lnTo>
                    <a:pt x="1250823" y="435013"/>
                  </a:lnTo>
                  <a:lnTo>
                    <a:pt x="1244828" y="446354"/>
                  </a:lnTo>
                  <a:lnTo>
                    <a:pt x="1244968" y="446354"/>
                  </a:lnTo>
                  <a:lnTo>
                    <a:pt x="1243660" y="448779"/>
                  </a:lnTo>
                  <a:lnTo>
                    <a:pt x="1245438" y="446354"/>
                  </a:lnTo>
                  <a:lnTo>
                    <a:pt x="1245997" y="446354"/>
                  </a:lnTo>
                  <a:lnTo>
                    <a:pt x="1254823" y="433108"/>
                  </a:lnTo>
                  <a:lnTo>
                    <a:pt x="1262824" y="417982"/>
                  </a:lnTo>
                  <a:lnTo>
                    <a:pt x="1273987" y="394919"/>
                  </a:lnTo>
                  <a:lnTo>
                    <a:pt x="1279994" y="384708"/>
                  </a:lnTo>
                  <a:lnTo>
                    <a:pt x="1313992" y="321919"/>
                  </a:lnTo>
                  <a:lnTo>
                    <a:pt x="1370482" y="215633"/>
                  </a:lnTo>
                  <a:lnTo>
                    <a:pt x="1378483" y="201244"/>
                  </a:lnTo>
                  <a:lnTo>
                    <a:pt x="1381645" y="193700"/>
                  </a:lnTo>
                  <a:lnTo>
                    <a:pt x="1383639" y="181267"/>
                  </a:lnTo>
                  <a:lnTo>
                    <a:pt x="1385646" y="164274"/>
                  </a:lnTo>
                  <a:lnTo>
                    <a:pt x="1388808" y="142240"/>
                  </a:lnTo>
                  <a:lnTo>
                    <a:pt x="1390815" y="135788"/>
                  </a:lnTo>
                  <a:lnTo>
                    <a:pt x="1394815" y="107149"/>
                  </a:lnTo>
                  <a:lnTo>
                    <a:pt x="1396809" y="95669"/>
                  </a:lnTo>
                  <a:lnTo>
                    <a:pt x="1434807" y="57899"/>
                  </a:lnTo>
                  <a:lnTo>
                    <a:pt x="1477302" y="30365"/>
                  </a:lnTo>
                  <a:lnTo>
                    <a:pt x="1522463" y="0"/>
                  </a:lnTo>
                  <a:close/>
                </a:path>
                <a:path w="1557654" h="1115060">
                  <a:moveTo>
                    <a:pt x="1557616" y="437654"/>
                  </a:moveTo>
                  <a:lnTo>
                    <a:pt x="1550454" y="442569"/>
                  </a:lnTo>
                  <a:lnTo>
                    <a:pt x="1547050" y="444449"/>
                  </a:lnTo>
                  <a:lnTo>
                    <a:pt x="1546453" y="444449"/>
                  </a:lnTo>
                  <a:lnTo>
                    <a:pt x="1528457" y="453910"/>
                  </a:lnTo>
                  <a:lnTo>
                    <a:pt x="1523619" y="458838"/>
                  </a:lnTo>
                  <a:lnTo>
                    <a:pt x="1520456" y="461479"/>
                  </a:lnTo>
                  <a:lnTo>
                    <a:pt x="1518462" y="467156"/>
                  </a:lnTo>
                  <a:lnTo>
                    <a:pt x="1514462" y="476618"/>
                  </a:lnTo>
                  <a:lnTo>
                    <a:pt x="1506461" y="502323"/>
                  </a:lnTo>
                  <a:lnTo>
                    <a:pt x="1499298" y="526148"/>
                  </a:lnTo>
                  <a:lnTo>
                    <a:pt x="1496466" y="538645"/>
                  </a:lnTo>
                  <a:lnTo>
                    <a:pt x="1495298" y="542417"/>
                  </a:lnTo>
                  <a:lnTo>
                    <a:pt x="1495298" y="546950"/>
                  </a:lnTo>
                  <a:lnTo>
                    <a:pt x="1493291" y="549986"/>
                  </a:lnTo>
                  <a:lnTo>
                    <a:pt x="1490459" y="562089"/>
                  </a:lnTo>
                  <a:lnTo>
                    <a:pt x="1483969" y="587044"/>
                  </a:lnTo>
                  <a:lnTo>
                    <a:pt x="1481963" y="590842"/>
                  </a:lnTo>
                  <a:lnTo>
                    <a:pt x="1475295" y="596506"/>
                  </a:lnTo>
                  <a:lnTo>
                    <a:pt x="1473962" y="595363"/>
                  </a:lnTo>
                  <a:lnTo>
                    <a:pt x="1473962" y="593483"/>
                  </a:lnTo>
                  <a:lnTo>
                    <a:pt x="1479969" y="589686"/>
                  </a:lnTo>
                  <a:lnTo>
                    <a:pt x="1481302" y="587044"/>
                  </a:lnTo>
                  <a:lnTo>
                    <a:pt x="1479296" y="584022"/>
                  </a:lnTo>
                  <a:lnTo>
                    <a:pt x="1475295" y="585152"/>
                  </a:lnTo>
                  <a:lnTo>
                    <a:pt x="1473962" y="585914"/>
                  </a:lnTo>
                  <a:lnTo>
                    <a:pt x="1475295" y="587044"/>
                  </a:lnTo>
                  <a:lnTo>
                    <a:pt x="1477302" y="588937"/>
                  </a:lnTo>
                  <a:lnTo>
                    <a:pt x="1475968" y="589686"/>
                  </a:lnTo>
                  <a:lnTo>
                    <a:pt x="1475295" y="589686"/>
                  </a:lnTo>
                  <a:lnTo>
                    <a:pt x="1471968" y="588937"/>
                  </a:lnTo>
                  <a:lnTo>
                    <a:pt x="1469961" y="590842"/>
                  </a:lnTo>
                  <a:lnTo>
                    <a:pt x="1465961" y="595363"/>
                  </a:lnTo>
                  <a:lnTo>
                    <a:pt x="1463967" y="595363"/>
                  </a:lnTo>
                  <a:lnTo>
                    <a:pt x="1461973" y="597255"/>
                  </a:lnTo>
                  <a:lnTo>
                    <a:pt x="1461300" y="598385"/>
                  </a:lnTo>
                  <a:lnTo>
                    <a:pt x="1459306" y="600290"/>
                  </a:lnTo>
                  <a:lnTo>
                    <a:pt x="1461973" y="601052"/>
                  </a:lnTo>
                  <a:lnTo>
                    <a:pt x="1463294" y="602183"/>
                  </a:lnTo>
                  <a:lnTo>
                    <a:pt x="1463294" y="604075"/>
                  </a:lnTo>
                  <a:lnTo>
                    <a:pt x="1457972" y="608596"/>
                  </a:lnTo>
                  <a:lnTo>
                    <a:pt x="1448803" y="621093"/>
                  </a:lnTo>
                  <a:lnTo>
                    <a:pt x="1443964" y="629780"/>
                  </a:lnTo>
                  <a:lnTo>
                    <a:pt x="1441970" y="629780"/>
                  </a:lnTo>
                  <a:lnTo>
                    <a:pt x="1440802" y="628650"/>
                  </a:lnTo>
                  <a:lnTo>
                    <a:pt x="1440802" y="624878"/>
                  </a:lnTo>
                  <a:lnTo>
                    <a:pt x="1438808" y="624116"/>
                  </a:lnTo>
                  <a:lnTo>
                    <a:pt x="1436801" y="624116"/>
                  </a:lnTo>
                  <a:lnTo>
                    <a:pt x="1434807" y="624878"/>
                  </a:lnTo>
                  <a:lnTo>
                    <a:pt x="1430807" y="629780"/>
                  </a:lnTo>
                  <a:lnTo>
                    <a:pt x="1420799" y="644918"/>
                  </a:lnTo>
                  <a:lnTo>
                    <a:pt x="1413637" y="652487"/>
                  </a:lnTo>
                  <a:lnTo>
                    <a:pt x="1407642" y="658152"/>
                  </a:lnTo>
                  <a:lnTo>
                    <a:pt x="1400810" y="663829"/>
                  </a:lnTo>
                  <a:lnTo>
                    <a:pt x="1394815" y="666851"/>
                  </a:lnTo>
                  <a:lnTo>
                    <a:pt x="1394231" y="667613"/>
                  </a:lnTo>
                  <a:lnTo>
                    <a:pt x="1393647" y="667613"/>
                  </a:lnTo>
                  <a:lnTo>
                    <a:pt x="1391640" y="670636"/>
                  </a:lnTo>
                  <a:lnTo>
                    <a:pt x="1387640" y="674420"/>
                  </a:lnTo>
                  <a:lnTo>
                    <a:pt x="1375651" y="682726"/>
                  </a:lnTo>
                  <a:lnTo>
                    <a:pt x="1364475" y="689546"/>
                  </a:lnTo>
                  <a:lnTo>
                    <a:pt x="1351648" y="694093"/>
                  </a:lnTo>
                  <a:lnTo>
                    <a:pt x="1340319" y="698246"/>
                  </a:lnTo>
                  <a:lnTo>
                    <a:pt x="1332318" y="702017"/>
                  </a:lnTo>
                  <a:lnTo>
                    <a:pt x="1327150" y="704684"/>
                  </a:lnTo>
                  <a:lnTo>
                    <a:pt x="1324317" y="706564"/>
                  </a:lnTo>
                  <a:lnTo>
                    <a:pt x="1316316" y="710349"/>
                  </a:lnTo>
                  <a:lnTo>
                    <a:pt x="1311986" y="710349"/>
                  </a:lnTo>
                  <a:lnTo>
                    <a:pt x="1309992" y="712228"/>
                  </a:lnTo>
                  <a:lnTo>
                    <a:pt x="1309154" y="714133"/>
                  </a:lnTo>
                  <a:lnTo>
                    <a:pt x="1309154" y="716026"/>
                  </a:lnTo>
                  <a:lnTo>
                    <a:pt x="1311148" y="715276"/>
                  </a:lnTo>
                  <a:lnTo>
                    <a:pt x="1313992" y="714133"/>
                  </a:lnTo>
                  <a:lnTo>
                    <a:pt x="1316316" y="714133"/>
                  </a:lnTo>
                  <a:lnTo>
                    <a:pt x="1316316" y="716026"/>
                  </a:lnTo>
                  <a:lnTo>
                    <a:pt x="1313154" y="717156"/>
                  </a:lnTo>
                  <a:lnTo>
                    <a:pt x="1319072" y="717156"/>
                  </a:lnTo>
                  <a:lnTo>
                    <a:pt x="1323149" y="714133"/>
                  </a:lnTo>
                  <a:lnTo>
                    <a:pt x="1328318" y="710349"/>
                  </a:lnTo>
                  <a:lnTo>
                    <a:pt x="1332318" y="706564"/>
                  </a:lnTo>
                  <a:lnTo>
                    <a:pt x="1339151" y="703922"/>
                  </a:lnTo>
                  <a:lnTo>
                    <a:pt x="1342313" y="702017"/>
                  </a:lnTo>
                  <a:lnTo>
                    <a:pt x="1344320" y="702017"/>
                  </a:lnTo>
                  <a:lnTo>
                    <a:pt x="1345145" y="702779"/>
                  </a:lnTo>
                  <a:lnTo>
                    <a:pt x="1346479" y="703922"/>
                  </a:lnTo>
                  <a:lnTo>
                    <a:pt x="1349654" y="702017"/>
                  </a:lnTo>
                  <a:lnTo>
                    <a:pt x="1351648" y="702017"/>
                  </a:lnTo>
                  <a:lnTo>
                    <a:pt x="1352486" y="702779"/>
                  </a:lnTo>
                  <a:lnTo>
                    <a:pt x="1353642" y="703922"/>
                  </a:lnTo>
                  <a:lnTo>
                    <a:pt x="1350479" y="704684"/>
                  </a:lnTo>
                  <a:lnTo>
                    <a:pt x="1349654" y="706564"/>
                  </a:lnTo>
                  <a:lnTo>
                    <a:pt x="1350479" y="708456"/>
                  </a:lnTo>
                  <a:lnTo>
                    <a:pt x="1352486" y="708456"/>
                  </a:lnTo>
                  <a:lnTo>
                    <a:pt x="1355648" y="705815"/>
                  </a:lnTo>
                  <a:lnTo>
                    <a:pt x="1358480" y="704684"/>
                  </a:lnTo>
                  <a:lnTo>
                    <a:pt x="1401635" y="687654"/>
                  </a:lnTo>
                  <a:lnTo>
                    <a:pt x="1424025" y="669442"/>
                  </a:lnTo>
                  <a:lnTo>
                    <a:pt x="1425968" y="667613"/>
                  </a:lnTo>
                  <a:lnTo>
                    <a:pt x="1428800" y="664972"/>
                  </a:lnTo>
                  <a:lnTo>
                    <a:pt x="1431975" y="657402"/>
                  </a:lnTo>
                  <a:lnTo>
                    <a:pt x="1436801" y="648690"/>
                  </a:lnTo>
                  <a:lnTo>
                    <a:pt x="1442808" y="641896"/>
                  </a:lnTo>
                  <a:lnTo>
                    <a:pt x="1450797" y="630542"/>
                  </a:lnTo>
                  <a:lnTo>
                    <a:pt x="1451229" y="629780"/>
                  </a:lnTo>
                  <a:lnTo>
                    <a:pt x="1457299" y="619188"/>
                  </a:lnTo>
                  <a:lnTo>
                    <a:pt x="1461300" y="612394"/>
                  </a:lnTo>
                  <a:lnTo>
                    <a:pt x="1473301" y="601052"/>
                  </a:lnTo>
                  <a:lnTo>
                    <a:pt x="1480426" y="596506"/>
                  </a:lnTo>
                  <a:lnTo>
                    <a:pt x="1489290" y="590842"/>
                  </a:lnTo>
                  <a:lnTo>
                    <a:pt x="1492529" y="589686"/>
                  </a:lnTo>
                  <a:lnTo>
                    <a:pt x="1505292" y="585152"/>
                  </a:lnTo>
                  <a:lnTo>
                    <a:pt x="1516456" y="580250"/>
                  </a:lnTo>
                  <a:lnTo>
                    <a:pt x="1520456" y="579488"/>
                  </a:lnTo>
                  <a:lnTo>
                    <a:pt x="1524457" y="581380"/>
                  </a:lnTo>
                  <a:lnTo>
                    <a:pt x="1524457" y="584022"/>
                  </a:lnTo>
                  <a:lnTo>
                    <a:pt x="1526463" y="585914"/>
                  </a:lnTo>
                  <a:lnTo>
                    <a:pt x="1530451" y="584022"/>
                  </a:lnTo>
                  <a:lnTo>
                    <a:pt x="1530451" y="582129"/>
                  </a:lnTo>
                  <a:lnTo>
                    <a:pt x="1528457" y="579488"/>
                  </a:lnTo>
                  <a:lnTo>
                    <a:pt x="1528457" y="577583"/>
                  </a:lnTo>
                  <a:lnTo>
                    <a:pt x="1533626" y="575703"/>
                  </a:lnTo>
                  <a:lnTo>
                    <a:pt x="1538452" y="576453"/>
                  </a:lnTo>
                  <a:lnTo>
                    <a:pt x="1544459" y="577583"/>
                  </a:lnTo>
                  <a:lnTo>
                    <a:pt x="1552460" y="585152"/>
                  </a:lnTo>
                  <a:lnTo>
                    <a:pt x="1556791" y="587044"/>
                  </a:lnTo>
                  <a:lnTo>
                    <a:pt x="1557616" y="587044"/>
                  </a:lnTo>
                  <a:lnTo>
                    <a:pt x="1557616" y="583272"/>
                  </a:lnTo>
                  <a:lnTo>
                    <a:pt x="1546174" y="575703"/>
                  </a:lnTo>
                  <a:lnTo>
                    <a:pt x="1544459" y="574573"/>
                  </a:lnTo>
                  <a:lnTo>
                    <a:pt x="1534452" y="570788"/>
                  </a:lnTo>
                  <a:lnTo>
                    <a:pt x="1530451" y="570788"/>
                  </a:lnTo>
                  <a:lnTo>
                    <a:pt x="1521625" y="573811"/>
                  </a:lnTo>
                  <a:lnTo>
                    <a:pt x="1510461" y="580250"/>
                  </a:lnTo>
                  <a:lnTo>
                    <a:pt x="1497291" y="585914"/>
                  </a:lnTo>
                  <a:lnTo>
                    <a:pt x="1485963" y="589686"/>
                  </a:lnTo>
                  <a:lnTo>
                    <a:pt x="1485303" y="588937"/>
                  </a:lnTo>
                  <a:lnTo>
                    <a:pt x="1489290" y="571550"/>
                  </a:lnTo>
                  <a:lnTo>
                    <a:pt x="1495298" y="549986"/>
                  </a:lnTo>
                  <a:lnTo>
                    <a:pt x="1496466" y="546201"/>
                  </a:lnTo>
                  <a:lnTo>
                    <a:pt x="1497291" y="544309"/>
                  </a:lnTo>
                  <a:lnTo>
                    <a:pt x="1497291" y="539394"/>
                  </a:lnTo>
                  <a:lnTo>
                    <a:pt x="1499298" y="531825"/>
                  </a:lnTo>
                  <a:lnTo>
                    <a:pt x="1503299" y="518591"/>
                  </a:lnTo>
                  <a:lnTo>
                    <a:pt x="1510461" y="497789"/>
                  </a:lnTo>
                  <a:lnTo>
                    <a:pt x="1517294" y="473951"/>
                  </a:lnTo>
                  <a:lnTo>
                    <a:pt x="1546453" y="446354"/>
                  </a:lnTo>
                  <a:lnTo>
                    <a:pt x="1549615" y="444449"/>
                  </a:lnTo>
                  <a:lnTo>
                    <a:pt x="1557616" y="439547"/>
                  </a:lnTo>
                  <a:lnTo>
                    <a:pt x="1557616" y="437654"/>
                  </a:lnTo>
                  <a:close/>
                </a:path>
                <a:path w="1557654" h="1115060">
                  <a:moveTo>
                    <a:pt x="1557616" y="385457"/>
                  </a:moveTo>
                  <a:lnTo>
                    <a:pt x="1547622" y="393026"/>
                  </a:lnTo>
                  <a:lnTo>
                    <a:pt x="1540459" y="397941"/>
                  </a:lnTo>
                  <a:lnTo>
                    <a:pt x="1524457" y="414959"/>
                  </a:lnTo>
                  <a:lnTo>
                    <a:pt x="1511287" y="436905"/>
                  </a:lnTo>
                  <a:lnTo>
                    <a:pt x="1507426" y="444449"/>
                  </a:lnTo>
                  <a:lnTo>
                    <a:pt x="1507299" y="444449"/>
                  </a:lnTo>
                  <a:lnTo>
                    <a:pt x="1500466" y="456946"/>
                  </a:lnTo>
                  <a:lnTo>
                    <a:pt x="1483969" y="484162"/>
                  </a:lnTo>
                  <a:lnTo>
                    <a:pt x="1473301" y="504215"/>
                  </a:lnTo>
                  <a:lnTo>
                    <a:pt x="1461973" y="521246"/>
                  </a:lnTo>
                  <a:lnTo>
                    <a:pt x="1453972" y="531825"/>
                  </a:lnTo>
                  <a:lnTo>
                    <a:pt x="1446796" y="539394"/>
                  </a:lnTo>
                  <a:lnTo>
                    <a:pt x="1434807" y="548081"/>
                  </a:lnTo>
                  <a:lnTo>
                    <a:pt x="1399641" y="577583"/>
                  </a:lnTo>
                  <a:lnTo>
                    <a:pt x="1347152" y="619188"/>
                  </a:lnTo>
                  <a:lnTo>
                    <a:pt x="1316316" y="646811"/>
                  </a:lnTo>
                  <a:lnTo>
                    <a:pt x="1293152" y="666851"/>
                  </a:lnTo>
                  <a:lnTo>
                    <a:pt x="1292237" y="667613"/>
                  </a:lnTo>
                  <a:lnTo>
                    <a:pt x="1291996" y="667613"/>
                  </a:lnTo>
                  <a:lnTo>
                    <a:pt x="1281163" y="677062"/>
                  </a:lnTo>
                  <a:lnTo>
                    <a:pt x="1277988" y="681977"/>
                  </a:lnTo>
                  <a:lnTo>
                    <a:pt x="1271993" y="689546"/>
                  </a:lnTo>
                  <a:lnTo>
                    <a:pt x="1267993" y="697115"/>
                  </a:lnTo>
                  <a:lnTo>
                    <a:pt x="1257998" y="710349"/>
                  </a:lnTo>
                  <a:lnTo>
                    <a:pt x="1247990" y="722820"/>
                  </a:lnTo>
                  <a:lnTo>
                    <a:pt x="1240828" y="732282"/>
                  </a:lnTo>
                  <a:lnTo>
                    <a:pt x="1237500" y="737958"/>
                  </a:lnTo>
                  <a:lnTo>
                    <a:pt x="1235494" y="739089"/>
                  </a:lnTo>
                  <a:lnTo>
                    <a:pt x="1235494" y="737209"/>
                  </a:lnTo>
                  <a:lnTo>
                    <a:pt x="1238834" y="731151"/>
                  </a:lnTo>
                  <a:lnTo>
                    <a:pt x="1241501" y="723582"/>
                  </a:lnTo>
                  <a:lnTo>
                    <a:pt x="1242733" y="714133"/>
                  </a:lnTo>
                  <a:lnTo>
                    <a:pt x="1242834" y="707707"/>
                  </a:lnTo>
                  <a:lnTo>
                    <a:pt x="1239494" y="700887"/>
                  </a:lnTo>
                  <a:lnTo>
                    <a:pt x="1236827" y="692188"/>
                  </a:lnTo>
                  <a:lnTo>
                    <a:pt x="1235494" y="686523"/>
                  </a:lnTo>
                  <a:lnTo>
                    <a:pt x="1234833" y="681977"/>
                  </a:lnTo>
                  <a:lnTo>
                    <a:pt x="1235494" y="680085"/>
                  </a:lnTo>
                  <a:lnTo>
                    <a:pt x="1236827" y="674420"/>
                  </a:lnTo>
                  <a:lnTo>
                    <a:pt x="1236827" y="670636"/>
                  </a:lnTo>
                  <a:lnTo>
                    <a:pt x="1236319" y="669493"/>
                  </a:lnTo>
                  <a:lnTo>
                    <a:pt x="1236827" y="669493"/>
                  </a:lnTo>
                  <a:lnTo>
                    <a:pt x="1233500" y="659282"/>
                  </a:lnTo>
                  <a:lnTo>
                    <a:pt x="1226832" y="628650"/>
                  </a:lnTo>
                  <a:lnTo>
                    <a:pt x="1214831" y="583272"/>
                  </a:lnTo>
                  <a:lnTo>
                    <a:pt x="1205496" y="548855"/>
                  </a:lnTo>
                  <a:lnTo>
                    <a:pt x="1204341" y="542417"/>
                  </a:lnTo>
                  <a:lnTo>
                    <a:pt x="1203591" y="532968"/>
                  </a:lnTo>
                  <a:lnTo>
                    <a:pt x="1203502" y="526910"/>
                  </a:lnTo>
                  <a:lnTo>
                    <a:pt x="1204341" y="523125"/>
                  </a:lnTo>
                  <a:lnTo>
                    <a:pt x="1207503" y="517461"/>
                  </a:lnTo>
                  <a:lnTo>
                    <a:pt x="1216837" y="502323"/>
                  </a:lnTo>
                  <a:lnTo>
                    <a:pt x="1242987" y="450024"/>
                  </a:lnTo>
                  <a:lnTo>
                    <a:pt x="1223505" y="486067"/>
                  </a:lnTo>
                  <a:lnTo>
                    <a:pt x="1211503" y="508012"/>
                  </a:lnTo>
                  <a:lnTo>
                    <a:pt x="1203502" y="520484"/>
                  </a:lnTo>
                  <a:lnTo>
                    <a:pt x="1201508" y="526910"/>
                  </a:lnTo>
                  <a:lnTo>
                    <a:pt x="1201508" y="539394"/>
                  </a:lnTo>
                  <a:lnTo>
                    <a:pt x="1203502" y="548855"/>
                  </a:lnTo>
                  <a:lnTo>
                    <a:pt x="1211503" y="576453"/>
                  </a:lnTo>
                  <a:lnTo>
                    <a:pt x="1223505" y="626757"/>
                  </a:lnTo>
                  <a:lnTo>
                    <a:pt x="1232827" y="661924"/>
                  </a:lnTo>
                  <a:lnTo>
                    <a:pt x="1234833" y="668743"/>
                  </a:lnTo>
                  <a:lnTo>
                    <a:pt x="1234833" y="669493"/>
                  </a:lnTo>
                  <a:lnTo>
                    <a:pt x="1234833" y="675182"/>
                  </a:lnTo>
                  <a:lnTo>
                    <a:pt x="1233500" y="681977"/>
                  </a:lnTo>
                  <a:lnTo>
                    <a:pt x="1233500" y="686523"/>
                  </a:lnTo>
                  <a:lnTo>
                    <a:pt x="1235494" y="692188"/>
                  </a:lnTo>
                  <a:lnTo>
                    <a:pt x="1239494" y="703922"/>
                  </a:lnTo>
                  <a:lnTo>
                    <a:pt x="1241501" y="712228"/>
                  </a:lnTo>
                  <a:lnTo>
                    <a:pt x="1240828" y="719048"/>
                  </a:lnTo>
                  <a:lnTo>
                    <a:pt x="1238834" y="727367"/>
                  </a:lnTo>
                  <a:lnTo>
                    <a:pt x="1235494" y="734936"/>
                  </a:lnTo>
                  <a:lnTo>
                    <a:pt x="1229499" y="742873"/>
                  </a:lnTo>
                  <a:lnTo>
                    <a:pt x="1216837" y="761784"/>
                  </a:lnTo>
                  <a:lnTo>
                    <a:pt x="1189507" y="800747"/>
                  </a:lnTo>
                  <a:lnTo>
                    <a:pt x="1166342" y="832891"/>
                  </a:lnTo>
                  <a:lnTo>
                    <a:pt x="1166342" y="833107"/>
                  </a:lnTo>
                  <a:lnTo>
                    <a:pt x="1143177" y="866178"/>
                  </a:lnTo>
                  <a:lnTo>
                    <a:pt x="1125181" y="892657"/>
                  </a:lnTo>
                  <a:lnTo>
                    <a:pt x="1134008" y="892657"/>
                  </a:lnTo>
                  <a:lnTo>
                    <a:pt x="1138008" y="886980"/>
                  </a:lnTo>
                  <a:lnTo>
                    <a:pt x="1166342" y="845299"/>
                  </a:lnTo>
                  <a:lnTo>
                    <a:pt x="1196340" y="800747"/>
                  </a:lnTo>
                  <a:lnTo>
                    <a:pt x="1235494" y="745528"/>
                  </a:lnTo>
                  <a:lnTo>
                    <a:pt x="1239837" y="739089"/>
                  </a:lnTo>
                  <a:lnTo>
                    <a:pt x="1250823" y="722820"/>
                  </a:lnTo>
                  <a:lnTo>
                    <a:pt x="1260830" y="710349"/>
                  </a:lnTo>
                  <a:lnTo>
                    <a:pt x="1269987" y="698995"/>
                  </a:lnTo>
                  <a:lnTo>
                    <a:pt x="1274826" y="690295"/>
                  </a:lnTo>
                  <a:lnTo>
                    <a:pt x="1278826" y="683882"/>
                  </a:lnTo>
                  <a:lnTo>
                    <a:pt x="1281163" y="681977"/>
                  </a:lnTo>
                  <a:lnTo>
                    <a:pt x="1287995" y="673290"/>
                  </a:lnTo>
                  <a:lnTo>
                    <a:pt x="1292783" y="669493"/>
                  </a:lnTo>
                  <a:lnTo>
                    <a:pt x="1293152" y="669493"/>
                  </a:lnTo>
                  <a:lnTo>
                    <a:pt x="1343152" y="626008"/>
                  </a:lnTo>
                  <a:lnTo>
                    <a:pt x="1371650" y="604075"/>
                  </a:lnTo>
                  <a:lnTo>
                    <a:pt x="1437970" y="548081"/>
                  </a:lnTo>
                  <a:lnTo>
                    <a:pt x="1447965" y="540537"/>
                  </a:lnTo>
                  <a:lnTo>
                    <a:pt x="1455966" y="532968"/>
                  </a:lnTo>
                  <a:lnTo>
                    <a:pt x="1463294" y="524256"/>
                  </a:lnTo>
                  <a:lnTo>
                    <a:pt x="1473301" y="508012"/>
                  </a:lnTo>
                  <a:lnTo>
                    <a:pt x="1483969" y="487959"/>
                  </a:lnTo>
                  <a:lnTo>
                    <a:pt x="1499298" y="464502"/>
                  </a:lnTo>
                  <a:lnTo>
                    <a:pt x="1510461" y="444449"/>
                  </a:lnTo>
                  <a:lnTo>
                    <a:pt x="1510296" y="444449"/>
                  </a:lnTo>
                  <a:lnTo>
                    <a:pt x="1517294" y="431215"/>
                  </a:lnTo>
                  <a:lnTo>
                    <a:pt x="1525625" y="417982"/>
                  </a:lnTo>
                  <a:lnTo>
                    <a:pt x="1536458" y="404380"/>
                  </a:lnTo>
                  <a:lnTo>
                    <a:pt x="1552460" y="392252"/>
                  </a:lnTo>
                  <a:lnTo>
                    <a:pt x="1557616" y="389242"/>
                  </a:lnTo>
                  <a:lnTo>
                    <a:pt x="1557616" y="385457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5" name="object 3675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648510" y="5177794"/>
              <a:ext cx="376614" cy="225045"/>
            </a:xfrm>
            <a:prstGeom prst="rect">
              <a:avLst/>
            </a:prstGeom>
          </p:spPr>
        </p:pic>
        <p:sp>
          <p:nvSpPr>
            <p:cNvPr id="3676" name="object 3676"/>
            <p:cNvSpPr/>
            <p:nvPr/>
          </p:nvSpPr>
          <p:spPr>
            <a:xfrm>
              <a:off x="2681668" y="4360837"/>
              <a:ext cx="2289810" cy="1134745"/>
            </a:xfrm>
            <a:custGeom>
              <a:avLst/>
              <a:gdLst/>
              <a:ahLst/>
              <a:cxnLst/>
              <a:rect l="l" t="t" r="r" b="b"/>
              <a:pathLst>
                <a:path w="2289810" h="1134745">
                  <a:moveTo>
                    <a:pt x="380619" y="611962"/>
                  </a:moveTo>
                  <a:lnTo>
                    <a:pt x="379450" y="608939"/>
                  </a:lnTo>
                  <a:lnTo>
                    <a:pt x="373443" y="613854"/>
                  </a:lnTo>
                  <a:lnTo>
                    <a:pt x="363448" y="619531"/>
                  </a:lnTo>
                  <a:lnTo>
                    <a:pt x="358114" y="623316"/>
                  </a:lnTo>
                  <a:lnTo>
                    <a:pt x="354114" y="624065"/>
                  </a:lnTo>
                  <a:lnTo>
                    <a:pt x="343446" y="627862"/>
                  </a:lnTo>
                  <a:lnTo>
                    <a:pt x="341452" y="628992"/>
                  </a:lnTo>
                  <a:lnTo>
                    <a:pt x="341452" y="631634"/>
                  </a:lnTo>
                  <a:lnTo>
                    <a:pt x="353453" y="627100"/>
                  </a:lnTo>
                  <a:lnTo>
                    <a:pt x="363448" y="622173"/>
                  </a:lnTo>
                  <a:lnTo>
                    <a:pt x="380619" y="611962"/>
                  </a:lnTo>
                  <a:close/>
                </a:path>
                <a:path w="2289810" h="1134745">
                  <a:moveTo>
                    <a:pt x="722693" y="1098359"/>
                  </a:moveTo>
                  <a:lnTo>
                    <a:pt x="710234" y="1098359"/>
                  </a:lnTo>
                  <a:lnTo>
                    <a:pt x="705573" y="1098359"/>
                  </a:lnTo>
                  <a:lnTo>
                    <a:pt x="705573" y="1100251"/>
                  </a:lnTo>
                  <a:lnTo>
                    <a:pt x="706234" y="1102131"/>
                  </a:lnTo>
                  <a:lnTo>
                    <a:pt x="708228" y="1102906"/>
                  </a:lnTo>
                  <a:lnTo>
                    <a:pt x="708228" y="1104798"/>
                  </a:lnTo>
                  <a:lnTo>
                    <a:pt x="706234" y="1115377"/>
                  </a:lnTo>
                  <a:lnTo>
                    <a:pt x="702233" y="1130503"/>
                  </a:lnTo>
                  <a:lnTo>
                    <a:pt x="703567" y="1132395"/>
                  </a:lnTo>
                  <a:lnTo>
                    <a:pt x="704240" y="1132395"/>
                  </a:lnTo>
                  <a:lnTo>
                    <a:pt x="707567" y="1133144"/>
                  </a:lnTo>
                  <a:lnTo>
                    <a:pt x="707567" y="1134300"/>
                  </a:lnTo>
                  <a:lnTo>
                    <a:pt x="709561" y="1133144"/>
                  </a:lnTo>
                  <a:lnTo>
                    <a:pt x="713562" y="1133144"/>
                  </a:lnTo>
                  <a:lnTo>
                    <a:pt x="714235" y="1130503"/>
                  </a:lnTo>
                  <a:lnTo>
                    <a:pt x="717562" y="1121041"/>
                  </a:lnTo>
                  <a:lnTo>
                    <a:pt x="720737" y="1107808"/>
                  </a:lnTo>
                  <a:lnTo>
                    <a:pt x="722693" y="1098359"/>
                  </a:lnTo>
                  <a:close/>
                </a:path>
                <a:path w="2289810" h="1134745">
                  <a:moveTo>
                    <a:pt x="724738" y="1085875"/>
                  </a:moveTo>
                  <a:lnTo>
                    <a:pt x="717562" y="1084745"/>
                  </a:lnTo>
                  <a:lnTo>
                    <a:pt x="690232" y="1078306"/>
                  </a:lnTo>
                  <a:lnTo>
                    <a:pt x="684733" y="1077175"/>
                  </a:lnTo>
                  <a:lnTo>
                    <a:pt x="681075" y="1076426"/>
                  </a:lnTo>
                  <a:lnTo>
                    <a:pt x="679069" y="1076426"/>
                  </a:lnTo>
                  <a:lnTo>
                    <a:pt x="676236" y="1077175"/>
                  </a:lnTo>
                  <a:lnTo>
                    <a:pt x="654240" y="1068857"/>
                  </a:lnTo>
                  <a:lnTo>
                    <a:pt x="654240" y="1066965"/>
                  </a:lnTo>
                  <a:lnTo>
                    <a:pt x="654240" y="1065072"/>
                  </a:lnTo>
                  <a:lnTo>
                    <a:pt x="655078" y="1061300"/>
                  </a:lnTo>
                  <a:lnTo>
                    <a:pt x="655078" y="1060157"/>
                  </a:lnTo>
                  <a:lnTo>
                    <a:pt x="654240" y="1058265"/>
                  </a:lnTo>
                  <a:lnTo>
                    <a:pt x="653072" y="1057503"/>
                  </a:lnTo>
                  <a:lnTo>
                    <a:pt x="652246" y="1055624"/>
                  </a:lnTo>
                  <a:lnTo>
                    <a:pt x="650240" y="1052601"/>
                  </a:lnTo>
                  <a:lnTo>
                    <a:pt x="649071" y="1050709"/>
                  </a:lnTo>
                  <a:lnTo>
                    <a:pt x="647077" y="1050709"/>
                  </a:lnTo>
                  <a:lnTo>
                    <a:pt x="607910" y="1048804"/>
                  </a:lnTo>
                  <a:lnTo>
                    <a:pt x="565416" y="1047673"/>
                  </a:lnTo>
                  <a:lnTo>
                    <a:pt x="538251" y="1047673"/>
                  </a:lnTo>
                  <a:lnTo>
                    <a:pt x="501091" y="1046924"/>
                  </a:lnTo>
                  <a:lnTo>
                    <a:pt x="500265" y="1046924"/>
                  </a:lnTo>
                  <a:lnTo>
                    <a:pt x="486270" y="1045032"/>
                  </a:lnTo>
                  <a:lnTo>
                    <a:pt x="480263" y="1043901"/>
                  </a:lnTo>
                  <a:lnTo>
                    <a:pt x="475691" y="1042009"/>
                  </a:lnTo>
                  <a:lnTo>
                    <a:pt x="476262" y="1042009"/>
                  </a:lnTo>
                  <a:lnTo>
                    <a:pt x="471106" y="1040104"/>
                  </a:lnTo>
                  <a:lnTo>
                    <a:pt x="469099" y="1039355"/>
                  </a:lnTo>
                  <a:lnTo>
                    <a:pt x="441769" y="1030668"/>
                  </a:lnTo>
                  <a:lnTo>
                    <a:pt x="419773" y="1022337"/>
                  </a:lnTo>
                  <a:lnTo>
                    <a:pt x="388607" y="1011745"/>
                  </a:lnTo>
                  <a:lnTo>
                    <a:pt x="370116" y="1004938"/>
                  </a:lnTo>
                  <a:lnTo>
                    <a:pt x="364109" y="1002296"/>
                  </a:lnTo>
                  <a:lnTo>
                    <a:pt x="355447" y="995476"/>
                  </a:lnTo>
                  <a:lnTo>
                    <a:pt x="350113" y="992835"/>
                  </a:lnTo>
                  <a:lnTo>
                    <a:pt x="341452" y="990942"/>
                  </a:lnTo>
                  <a:lnTo>
                    <a:pt x="341452" y="991704"/>
                  </a:lnTo>
                  <a:lnTo>
                    <a:pt x="346113" y="992835"/>
                  </a:lnTo>
                  <a:lnTo>
                    <a:pt x="352120" y="995476"/>
                  </a:lnTo>
                  <a:lnTo>
                    <a:pt x="362115" y="1003046"/>
                  </a:lnTo>
                  <a:lnTo>
                    <a:pt x="369443" y="1006068"/>
                  </a:lnTo>
                  <a:lnTo>
                    <a:pt x="390613" y="1013637"/>
                  </a:lnTo>
                  <a:lnTo>
                    <a:pt x="419773" y="1023099"/>
                  </a:lnTo>
                  <a:lnTo>
                    <a:pt x="469773" y="1042009"/>
                  </a:lnTo>
                  <a:lnTo>
                    <a:pt x="470357" y="1042009"/>
                  </a:lnTo>
                  <a:lnTo>
                    <a:pt x="481101" y="1045781"/>
                  </a:lnTo>
                  <a:lnTo>
                    <a:pt x="488264" y="1046924"/>
                  </a:lnTo>
                  <a:lnTo>
                    <a:pt x="513422" y="1049566"/>
                  </a:lnTo>
                  <a:lnTo>
                    <a:pt x="548589" y="1049566"/>
                  </a:lnTo>
                  <a:lnTo>
                    <a:pt x="647077" y="1051471"/>
                  </a:lnTo>
                  <a:lnTo>
                    <a:pt x="647903" y="1052601"/>
                  </a:lnTo>
                  <a:lnTo>
                    <a:pt x="649071" y="1054493"/>
                  </a:lnTo>
                  <a:lnTo>
                    <a:pt x="650240" y="1055624"/>
                  </a:lnTo>
                  <a:lnTo>
                    <a:pt x="651078" y="1057503"/>
                  </a:lnTo>
                  <a:lnTo>
                    <a:pt x="651078" y="1059395"/>
                  </a:lnTo>
                  <a:lnTo>
                    <a:pt x="652246" y="1062050"/>
                  </a:lnTo>
                  <a:lnTo>
                    <a:pt x="651078" y="1065072"/>
                  </a:lnTo>
                  <a:lnTo>
                    <a:pt x="650240" y="1066965"/>
                  </a:lnTo>
                  <a:lnTo>
                    <a:pt x="647903" y="1066965"/>
                  </a:lnTo>
                  <a:lnTo>
                    <a:pt x="637908" y="1065072"/>
                  </a:lnTo>
                  <a:lnTo>
                    <a:pt x="610577" y="1061300"/>
                  </a:lnTo>
                  <a:lnTo>
                    <a:pt x="585914" y="1057503"/>
                  </a:lnTo>
                  <a:lnTo>
                    <a:pt x="536257" y="1057503"/>
                  </a:lnTo>
                  <a:lnTo>
                    <a:pt x="530263" y="1058265"/>
                  </a:lnTo>
                  <a:lnTo>
                    <a:pt x="526262" y="1058265"/>
                  </a:lnTo>
                  <a:lnTo>
                    <a:pt x="519430" y="1059395"/>
                  </a:lnTo>
                  <a:lnTo>
                    <a:pt x="509092" y="1060157"/>
                  </a:lnTo>
                  <a:lnTo>
                    <a:pt x="497090" y="1061300"/>
                  </a:lnTo>
                  <a:lnTo>
                    <a:pt x="481101" y="1062050"/>
                  </a:lnTo>
                  <a:lnTo>
                    <a:pt x="459765" y="1062050"/>
                  </a:lnTo>
                  <a:lnTo>
                    <a:pt x="451764" y="1061300"/>
                  </a:lnTo>
                  <a:lnTo>
                    <a:pt x="442937" y="1059395"/>
                  </a:lnTo>
                  <a:lnTo>
                    <a:pt x="434606" y="1057503"/>
                  </a:lnTo>
                  <a:lnTo>
                    <a:pt x="428612" y="1055624"/>
                  </a:lnTo>
                  <a:lnTo>
                    <a:pt x="408609" y="1052601"/>
                  </a:lnTo>
                  <a:lnTo>
                    <a:pt x="377444" y="1051471"/>
                  </a:lnTo>
                  <a:lnTo>
                    <a:pt x="347446" y="1051471"/>
                  </a:lnTo>
                  <a:lnTo>
                    <a:pt x="326123" y="1052601"/>
                  </a:lnTo>
                  <a:lnTo>
                    <a:pt x="312127" y="1056373"/>
                  </a:lnTo>
                  <a:lnTo>
                    <a:pt x="298958" y="1069606"/>
                  </a:lnTo>
                  <a:lnTo>
                    <a:pt x="292963" y="1075283"/>
                  </a:lnTo>
                  <a:lnTo>
                    <a:pt x="286956" y="1082852"/>
                  </a:lnTo>
                  <a:lnTo>
                    <a:pt x="278955" y="1084745"/>
                  </a:lnTo>
                  <a:lnTo>
                    <a:pt x="267792" y="1088517"/>
                  </a:lnTo>
                  <a:lnTo>
                    <a:pt x="257797" y="1091539"/>
                  </a:lnTo>
                  <a:lnTo>
                    <a:pt x="253796" y="1091539"/>
                  </a:lnTo>
                  <a:lnTo>
                    <a:pt x="222465" y="1096467"/>
                  </a:lnTo>
                  <a:lnTo>
                    <a:pt x="218465" y="1097229"/>
                  </a:lnTo>
                  <a:lnTo>
                    <a:pt x="35331" y="1076426"/>
                  </a:lnTo>
                  <a:lnTo>
                    <a:pt x="36487" y="1074534"/>
                  </a:lnTo>
                  <a:lnTo>
                    <a:pt x="38493" y="1072642"/>
                  </a:lnTo>
                  <a:lnTo>
                    <a:pt x="41325" y="1069606"/>
                  </a:lnTo>
                  <a:lnTo>
                    <a:pt x="42494" y="1067714"/>
                  </a:lnTo>
                  <a:lnTo>
                    <a:pt x="46494" y="1065072"/>
                  </a:lnTo>
                  <a:lnTo>
                    <a:pt x="49326" y="1060157"/>
                  </a:lnTo>
                  <a:lnTo>
                    <a:pt x="55321" y="1055624"/>
                  </a:lnTo>
                  <a:lnTo>
                    <a:pt x="58496" y="1052601"/>
                  </a:lnTo>
                  <a:lnTo>
                    <a:pt x="61328" y="1051471"/>
                  </a:lnTo>
                  <a:lnTo>
                    <a:pt x="68491" y="1047673"/>
                  </a:lnTo>
                  <a:lnTo>
                    <a:pt x="80492" y="1045032"/>
                  </a:lnTo>
                  <a:lnTo>
                    <a:pt x="89649" y="1042009"/>
                  </a:lnTo>
                  <a:lnTo>
                    <a:pt x="94488" y="1042009"/>
                  </a:lnTo>
                  <a:lnTo>
                    <a:pt x="97650" y="1040104"/>
                  </a:lnTo>
                  <a:lnTo>
                    <a:pt x="1333" y="1040104"/>
                  </a:lnTo>
                  <a:lnTo>
                    <a:pt x="0" y="1041260"/>
                  </a:lnTo>
                  <a:lnTo>
                    <a:pt x="0" y="1046924"/>
                  </a:lnTo>
                  <a:lnTo>
                    <a:pt x="3327" y="1050709"/>
                  </a:lnTo>
                  <a:lnTo>
                    <a:pt x="9994" y="1053350"/>
                  </a:lnTo>
                  <a:lnTo>
                    <a:pt x="14160" y="1055624"/>
                  </a:lnTo>
                  <a:lnTo>
                    <a:pt x="14160" y="1063942"/>
                  </a:lnTo>
                  <a:lnTo>
                    <a:pt x="16167" y="1073404"/>
                  </a:lnTo>
                  <a:lnTo>
                    <a:pt x="18161" y="1075283"/>
                  </a:lnTo>
                  <a:lnTo>
                    <a:pt x="18161" y="1079068"/>
                  </a:lnTo>
                  <a:lnTo>
                    <a:pt x="22161" y="1080198"/>
                  </a:lnTo>
                  <a:lnTo>
                    <a:pt x="29324" y="1082103"/>
                  </a:lnTo>
                  <a:lnTo>
                    <a:pt x="33324" y="1084745"/>
                  </a:lnTo>
                  <a:lnTo>
                    <a:pt x="235800" y="1118031"/>
                  </a:lnTo>
                  <a:lnTo>
                    <a:pt x="238633" y="1113497"/>
                  </a:lnTo>
                  <a:lnTo>
                    <a:pt x="244627" y="1108570"/>
                  </a:lnTo>
                  <a:lnTo>
                    <a:pt x="245795" y="1107808"/>
                  </a:lnTo>
                  <a:lnTo>
                    <a:pt x="248627" y="1105928"/>
                  </a:lnTo>
                  <a:lnTo>
                    <a:pt x="254635" y="1104036"/>
                  </a:lnTo>
                  <a:lnTo>
                    <a:pt x="257797" y="1102906"/>
                  </a:lnTo>
                  <a:lnTo>
                    <a:pt x="258635" y="1101001"/>
                  </a:lnTo>
                  <a:lnTo>
                    <a:pt x="257797" y="1099108"/>
                  </a:lnTo>
                  <a:lnTo>
                    <a:pt x="255790" y="1097229"/>
                  </a:lnTo>
                  <a:lnTo>
                    <a:pt x="255790" y="1095336"/>
                  </a:lnTo>
                  <a:lnTo>
                    <a:pt x="257797" y="1095336"/>
                  </a:lnTo>
                  <a:lnTo>
                    <a:pt x="259791" y="1099108"/>
                  </a:lnTo>
                  <a:lnTo>
                    <a:pt x="262623" y="1099108"/>
                  </a:lnTo>
                  <a:lnTo>
                    <a:pt x="262623" y="1095336"/>
                  </a:lnTo>
                  <a:lnTo>
                    <a:pt x="262623" y="1094206"/>
                  </a:lnTo>
                  <a:lnTo>
                    <a:pt x="265798" y="1093444"/>
                  </a:lnTo>
                  <a:lnTo>
                    <a:pt x="266623" y="1096467"/>
                  </a:lnTo>
                  <a:lnTo>
                    <a:pt x="267792" y="1099108"/>
                  </a:lnTo>
                  <a:lnTo>
                    <a:pt x="273799" y="1098359"/>
                  </a:lnTo>
                  <a:lnTo>
                    <a:pt x="291795" y="1095336"/>
                  </a:lnTo>
                  <a:lnTo>
                    <a:pt x="293789" y="1098359"/>
                  </a:lnTo>
                  <a:lnTo>
                    <a:pt x="307124" y="1095336"/>
                  </a:lnTo>
                  <a:lnTo>
                    <a:pt x="312127" y="1094206"/>
                  </a:lnTo>
                  <a:lnTo>
                    <a:pt x="311785" y="1093444"/>
                  </a:lnTo>
                  <a:lnTo>
                    <a:pt x="310959" y="1091539"/>
                  </a:lnTo>
                  <a:lnTo>
                    <a:pt x="330123" y="1085875"/>
                  </a:lnTo>
                  <a:lnTo>
                    <a:pt x="330949" y="1083995"/>
                  </a:lnTo>
                  <a:lnTo>
                    <a:pt x="332117" y="1063193"/>
                  </a:lnTo>
                  <a:lnTo>
                    <a:pt x="342112" y="1062050"/>
                  </a:lnTo>
                  <a:lnTo>
                    <a:pt x="387438" y="1059395"/>
                  </a:lnTo>
                  <a:lnTo>
                    <a:pt x="410603" y="1059395"/>
                  </a:lnTo>
                  <a:lnTo>
                    <a:pt x="419773" y="1060157"/>
                  </a:lnTo>
                  <a:lnTo>
                    <a:pt x="433768" y="1062050"/>
                  </a:lnTo>
                  <a:lnTo>
                    <a:pt x="456933" y="1066965"/>
                  </a:lnTo>
                  <a:lnTo>
                    <a:pt x="485101" y="1066965"/>
                  </a:lnTo>
                  <a:lnTo>
                    <a:pt x="513422" y="1065072"/>
                  </a:lnTo>
                  <a:lnTo>
                    <a:pt x="550583" y="1062050"/>
                  </a:lnTo>
                  <a:lnTo>
                    <a:pt x="561416" y="1062050"/>
                  </a:lnTo>
                  <a:lnTo>
                    <a:pt x="617918" y="1067714"/>
                  </a:lnTo>
                  <a:lnTo>
                    <a:pt x="686231" y="1085875"/>
                  </a:lnTo>
                  <a:lnTo>
                    <a:pt x="687400" y="1090409"/>
                  </a:lnTo>
                  <a:lnTo>
                    <a:pt x="688238" y="1090409"/>
                  </a:lnTo>
                  <a:lnTo>
                    <a:pt x="690232" y="1087767"/>
                  </a:lnTo>
                  <a:lnTo>
                    <a:pt x="712228" y="1094206"/>
                  </a:lnTo>
                  <a:lnTo>
                    <a:pt x="712228" y="1095336"/>
                  </a:lnTo>
                  <a:lnTo>
                    <a:pt x="711568" y="1097229"/>
                  </a:lnTo>
                  <a:lnTo>
                    <a:pt x="722922" y="1097229"/>
                  </a:lnTo>
                  <a:lnTo>
                    <a:pt x="724738" y="1088517"/>
                  </a:lnTo>
                  <a:lnTo>
                    <a:pt x="724738" y="1087767"/>
                  </a:lnTo>
                  <a:lnTo>
                    <a:pt x="724738" y="1085875"/>
                  </a:lnTo>
                  <a:close/>
                </a:path>
                <a:path w="2289810" h="1134745">
                  <a:moveTo>
                    <a:pt x="1088847" y="594575"/>
                  </a:moveTo>
                  <a:lnTo>
                    <a:pt x="1080846" y="594575"/>
                  </a:lnTo>
                  <a:lnTo>
                    <a:pt x="1064856" y="618401"/>
                  </a:lnTo>
                  <a:lnTo>
                    <a:pt x="1055522" y="630872"/>
                  </a:lnTo>
                  <a:lnTo>
                    <a:pt x="1054354" y="630872"/>
                  </a:lnTo>
                  <a:lnTo>
                    <a:pt x="1052360" y="634657"/>
                  </a:lnTo>
                  <a:lnTo>
                    <a:pt x="1041527" y="642226"/>
                  </a:lnTo>
                  <a:lnTo>
                    <a:pt x="1006360" y="658495"/>
                  </a:lnTo>
                  <a:lnTo>
                    <a:pt x="982027" y="666051"/>
                  </a:lnTo>
                  <a:lnTo>
                    <a:pt x="977201" y="666051"/>
                  </a:lnTo>
                  <a:lnTo>
                    <a:pt x="865543" y="657364"/>
                  </a:lnTo>
                  <a:lnTo>
                    <a:pt x="852385" y="655459"/>
                  </a:lnTo>
                  <a:lnTo>
                    <a:pt x="807885" y="653567"/>
                  </a:lnTo>
                  <a:lnTo>
                    <a:pt x="775893" y="651675"/>
                  </a:lnTo>
                  <a:lnTo>
                    <a:pt x="746734" y="649033"/>
                  </a:lnTo>
                  <a:lnTo>
                    <a:pt x="734733" y="647153"/>
                  </a:lnTo>
                  <a:lnTo>
                    <a:pt x="732726" y="647153"/>
                  </a:lnTo>
                  <a:lnTo>
                    <a:pt x="730732" y="647153"/>
                  </a:lnTo>
                  <a:lnTo>
                    <a:pt x="730732" y="647344"/>
                  </a:lnTo>
                  <a:lnTo>
                    <a:pt x="724738" y="647903"/>
                  </a:lnTo>
                  <a:lnTo>
                    <a:pt x="711568" y="649795"/>
                  </a:lnTo>
                  <a:lnTo>
                    <a:pt x="686231" y="658495"/>
                  </a:lnTo>
                  <a:lnTo>
                    <a:pt x="674243" y="662266"/>
                  </a:lnTo>
                  <a:lnTo>
                    <a:pt x="653072" y="666800"/>
                  </a:lnTo>
                  <a:lnTo>
                    <a:pt x="639076" y="671728"/>
                  </a:lnTo>
                  <a:lnTo>
                    <a:pt x="617918" y="677405"/>
                  </a:lnTo>
                  <a:lnTo>
                    <a:pt x="576580" y="686092"/>
                  </a:lnTo>
                  <a:lnTo>
                    <a:pt x="517423" y="703122"/>
                  </a:lnTo>
                  <a:lnTo>
                    <a:pt x="448932" y="745858"/>
                  </a:lnTo>
                  <a:lnTo>
                    <a:pt x="416610" y="776109"/>
                  </a:lnTo>
                  <a:lnTo>
                    <a:pt x="403440" y="787463"/>
                  </a:lnTo>
                  <a:lnTo>
                    <a:pt x="401447" y="787463"/>
                  </a:lnTo>
                  <a:lnTo>
                    <a:pt x="399440" y="786701"/>
                  </a:lnTo>
                  <a:lnTo>
                    <a:pt x="400608" y="779132"/>
                  </a:lnTo>
                  <a:lnTo>
                    <a:pt x="400608" y="775360"/>
                  </a:lnTo>
                  <a:lnTo>
                    <a:pt x="394614" y="761746"/>
                  </a:lnTo>
                  <a:lnTo>
                    <a:pt x="389445" y="749642"/>
                  </a:lnTo>
                  <a:lnTo>
                    <a:pt x="389445" y="744728"/>
                  </a:lnTo>
                  <a:lnTo>
                    <a:pt x="391439" y="740943"/>
                  </a:lnTo>
                  <a:lnTo>
                    <a:pt x="394804" y="738289"/>
                  </a:lnTo>
                  <a:lnTo>
                    <a:pt x="398614" y="735266"/>
                  </a:lnTo>
                  <a:lnTo>
                    <a:pt x="400608" y="732624"/>
                  </a:lnTo>
                  <a:lnTo>
                    <a:pt x="398614" y="725805"/>
                  </a:lnTo>
                  <a:lnTo>
                    <a:pt x="399440" y="722033"/>
                  </a:lnTo>
                  <a:lnTo>
                    <a:pt x="401447" y="719010"/>
                  </a:lnTo>
                  <a:lnTo>
                    <a:pt x="404609" y="719010"/>
                  </a:lnTo>
                  <a:lnTo>
                    <a:pt x="411772" y="720902"/>
                  </a:lnTo>
                  <a:lnTo>
                    <a:pt x="431774" y="725805"/>
                  </a:lnTo>
                  <a:lnTo>
                    <a:pt x="439775" y="726948"/>
                  </a:lnTo>
                  <a:lnTo>
                    <a:pt x="462940" y="727697"/>
                  </a:lnTo>
                  <a:lnTo>
                    <a:pt x="471766" y="727697"/>
                  </a:lnTo>
                  <a:lnTo>
                    <a:pt x="472935" y="726948"/>
                  </a:lnTo>
                  <a:lnTo>
                    <a:pt x="482269" y="720902"/>
                  </a:lnTo>
                  <a:lnTo>
                    <a:pt x="488264" y="717105"/>
                  </a:lnTo>
                  <a:lnTo>
                    <a:pt x="488264" y="716356"/>
                  </a:lnTo>
                  <a:lnTo>
                    <a:pt x="487095" y="714463"/>
                  </a:lnTo>
                  <a:lnTo>
                    <a:pt x="492264" y="703872"/>
                  </a:lnTo>
                  <a:lnTo>
                    <a:pt x="511429" y="657364"/>
                  </a:lnTo>
                  <a:lnTo>
                    <a:pt x="516255" y="642975"/>
                  </a:lnTo>
                  <a:lnTo>
                    <a:pt x="510260" y="656602"/>
                  </a:lnTo>
                  <a:lnTo>
                    <a:pt x="496265" y="687997"/>
                  </a:lnTo>
                  <a:lnTo>
                    <a:pt x="484263" y="716356"/>
                  </a:lnTo>
                  <a:lnTo>
                    <a:pt x="481101" y="719010"/>
                  </a:lnTo>
                  <a:lnTo>
                    <a:pt x="473100" y="724674"/>
                  </a:lnTo>
                  <a:lnTo>
                    <a:pt x="469773" y="726948"/>
                  </a:lnTo>
                  <a:lnTo>
                    <a:pt x="458939" y="726948"/>
                  </a:lnTo>
                  <a:lnTo>
                    <a:pt x="439775" y="724674"/>
                  </a:lnTo>
                  <a:lnTo>
                    <a:pt x="431774" y="723925"/>
                  </a:lnTo>
                  <a:lnTo>
                    <a:pt x="412762" y="719010"/>
                  </a:lnTo>
                  <a:lnTo>
                    <a:pt x="409778" y="718235"/>
                  </a:lnTo>
                  <a:lnTo>
                    <a:pt x="401447" y="715225"/>
                  </a:lnTo>
                  <a:lnTo>
                    <a:pt x="398614" y="717105"/>
                  </a:lnTo>
                  <a:lnTo>
                    <a:pt x="395439" y="726948"/>
                  </a:lnTo>
                  <a:lnTo>
                    <a:pt x="391439" y="736396"/>
                  </a:lnTo>
                  <a:lnTo>
                    <a:pt x="386613" y="738289"/>
                  </a:lnTo>
                  <a:lnTo>
                    <a:pt x="381444" y="737158"/>
                  </a:lnTo>
                  <a:lnTo>
                    <a:pt x="372110" y="733374"/>
                  </a:lnTo>
                  <a:lnTo>
                    <a:pt x="352120" y="720902"/>
                  </a:lnTo>
                  <a:lnTo>
                    <a:pt x="344119" y="718235"/>
                  </a:lnTo>
                  <a:lnTo>
                    <a:pt x="341452" y="719010"/>
                  </a:lnTo>
                  <a:lnTo>
                    <a:pt x="341452" y="724674"/>
                  </a:lnTo>
                  <a:lnTo>
                    <a:pt x="342112" y="724674"/>
                  </a:lnTo>
                  <a:lnTo>
                    <a:pt x="350113" y="726948"/>
                  </a:lnTo>
                  <a:lnTo>
                    <a:pt x="386613" y="757961"/>
                  </a:lnTo>
                  <a:lnTo>
                    <a:pt x="393446" y="779132"/>
                  </a:lnTo>
                  <a:lnTo>
                    <a:pt x="390613" y="790486"/>
                  </a:lnTo>
                  <a:lnTo>
                    <a:pt x="352120" y="816965"/>
                  </a:lnTo>
                  <a:lnTo>
                    <a:pt x="341452" y="818857"/>
                  </a:lnTo>
                  <a:lnTo>
                    <a:pt x="341452" y="832091"/>
                  </a:lnTo>
                  <a:lnTo>
                    <a:pt x="346113" y="832091"/>
                  </a:lnTo>
                  <a:lnTo>
                    <a:pt x="356120" y="831329"/>
                  </a:lnTo>
                  <a:lnTo>
                    <a:pt x="372110" y="828306"/>
                  </a:lnTo>
                  <a:lnTo>
                    <a:pt x="382612" y="824534"/>
                  </a:lnTo>
                  <a:lnTo>
                    <a:pt x="388607" y="818857"/>
                  </a:lnTo>
                  <a:lnTo>
                    <a:pt x="388759" y="818718"/>
                  </a:lnTo>
                  <a:lnTo>
                    <a:pt x="389445" y="818095"/>
                  </a:lnTo>
                  <a:lnTo>
                    <a:pt x="390372" y="817194"/>
                  </a:lnTo>
                  <a:lnTo>
                    <a:pt x="390613" y="816965"/>
                  </a:lnTo>
                  <a:lnTo>
                    <a:pt x="403440" y="804481"/>
                  </a:lnTo>
                  <a:lnTo>
                    <a:pt x="416610" y="788593"/>
                  </a:lnTo>
                  <a:lnTo>
                    <a:pt x="417703" y="787463"/>
                  </a:lnTo>
                  <a:lnTo>
                    <a:pt x="428612" y="776109"/>
                  </a:lnTo>
                  <a:lnTo>
                    <a:pt x="431774" y="773468"/>
                  </a:lnTo>
                  <a:lnTo>
                    <a:pt x="462940" y="745858"/>
                  </a:lnTo>
                  <a:lnTo>
                    <a:pt x="481101" y="734517"/>
                  </a:lnTo>
                  <a:lnTo>
                    <a:pt x="509092" y="716356"/>
                  </a:lnTo>
                  <a:lnTo>
                    <a:pt x="523430" y="709549"/>
                  </a:lnTo>
                  <a:lnTo>
                    <a:pt x="560590" y="700100"/>
                  </a:lnTo>
                  <a:lnTo>
                    <a:pt x="617918" y="686092"/>
                  </a:lnTo>
                  <a:lnTo>
                    <a:pt x="631913" y="683069"/>
                  </a:lnTo>
                  <a:lnTo>
                    <a:pt x="656247" y="675500"/>
                  </a:lnTo>
                  <a:lnTo>
                    <a:pt x="684237" y="668705"/>
                  </a:lnTo>
                  <a:lnTo>
                    <a:pt x="719569" y="658495"/>
                  </a:lnTo>
                  <a:lnTo>
                    <a:pt x="727570" y="656602"/>
                  </a:lnTo>
                  <a:lnTo>
                    <a:pt x="730732" y="655904"/>
                  </a:lnTo>
                  <a:lnTo>
                    <a:pt x="730732" y="656602"/>
                  </a:lnTo>
                  <a:lnTo>
                    <a:pt x="734733" y="655459"/>
                  </a:lnTo>
                  <a:lnTo>
                    <a:pt x="745566" y="656602"/>
                  </a:lnTo>
                  <a:lnTo>
                    <a:pt x="773887" y="657364"/>
                  </a:lnTo>
                  <a:lnTo>
                    <a:pt x="813892" y="660387"/>
                  </a:lnTo>
                  <a:lnTo>
                    <a:pt x="915543" y="668705"/>
                  </a:lnTo>
                  <a:lnTo>
                    <a:pt x="969200" y="672477"/>
                  </a:lnTo>
                  <a:lnTo>
                    <a:pt x="983195" y="671728"/>
                  </a:lnTo>
                  <a:lnTo>
                    <a:pt x="1003198" y="666051"/>
                  </a:lnTo>
                  <a:lnTo>
                    <a:pt x="1027518" y="658495"/>
                  </a:lnTo>
                  <a:lnTo>
                    <a:pt x="1052360" y="644105"/>
                  </a:lnTo>
                  <a:lnTo>
                    <a:pt x="1062850" y="633526"/>
                  </a:lnTo>
                  <a:lnTo>
                    <a:pt x="1088847" y="594575"/>
                  </a:lnTo>
                  <a:close/>
                </a:path>
                <a:path w="2289810" h="1134745">
                  <a:moveTo>
                    <a:pt x="1124839" y="594575"/>
                  </a:moveTo>
                  <a:lnTo>
                    <a:pt x="1120013" y="594575"/>
                  </a:lnTo>
                  <a:lnTo>
                    <a:pt x="1116850" y="603262"/>
                  </a:lnTo>
                  <a:lnTo>
                    <a:pt x="1110018" y="613854"/>
                  </a:lnTo>
                  <a:lnTo>
                    <a:pt x="1104011" y="627100"/>
                  </a:lnTo>
                  <a:lnTo>
                    <a:pt x="1100848" y="638441"/>
                  </a:lnTo>
                  <a:lnTo>
                    <a:pt x="1098016" y="650925"/>
                  </a:lnTo>
                  <a:lnTo>
                    <a:pt x="1093685" y="659244"/>
                  </a:lnTo>
                  <a:lnTo>
                    <a:pt x="1082852" y="670598"/>
                  </a:lnTo>
                  <a:lnTo>
                    <a:pt x="1063523" y="683069"/>
                  </a:lnTo>
                  <a:lnTo>
                    <a:pt x="1055522" y="694423"/>
                  </a:lnTo>
                  <a:lnTo>
                    <a:pt x="1048359" y="701992"/>
                  </a:lnTo>
                  <a:lnTo>
                    <a:pt x="1044359" y="705002"/>
                  </a:lnTo>
                  <a:lnTo>
                    <a:pt x="1040358" y="708799"/>
                  </a:lnTo>
                  <a:lnTo>
                    <a:pt x="1036358" y="711441"/>
                  </a:lnTo>
                  <a:lnTo>
                    <a:pt x="1033526" y="712571"/>
                  </a:lnTo>
                  <a:lnTo>
                    <a:pt x="1030351" y="712571"/>
                  </a:lnTo>
                  <a:lnTo>
                    <a:pt x="1026363" y="715225"/>
                  </a:lnTo>
                  <a:lnTo>
                    <a:pt x="1022362" y="717105"/>
                  </a:lnTo>
                  <a:lnTo>
                    <a:pt x="1005192" y="720902"/>
                  </a:lnTo>
                  <a:lnTo>
                    <a:pt x="985202" y="723925"/>
                  </a:lnTo>
                  <a:lnTo>
                    <a:pt x="975194" y="725805"/>
                  </a:lnTo>
                  <a:lnTo>
                    <a:pt x="964031" y="726948"/>
                  </a:lnTo>
                  <a:lnTo>
                    <a:pt x="954036" y="730732"/>
                  </a:lnTo>
                  <a:lnTo>
                    <a:pt x="934707" y="730732"/>
                  </a:lnTo>
                  <a:lnTo>
                    <a:pt x="928700" y="731494"/>
                  </a:lnTo>
                  <a:lnTo>
                    <a:pt x="928039" y="729602"/>
                  </a:lnTo>
                  <a:lnTo>
                    <a:pt x="921537" y="731494"/>
                  </a:lnTo>
                  <a:lnTo>
                    <a:pt x="918705" y="729602"/>
                  </a:lnTo>
                  <a:lnTo>
                    <a:pt x="917536" y="730732"/>
                  </a:lnTo>
                  <a:lnTo>
                    <a:pt x="918705" y="732624"/>
                  </a:lnTo>
                  <a:lnTo>
                    <a:pt x="918705" y="733374"/>
                  </a:lnTo>
                  <a:lnTo>
                    <a:pt x="914704" y="732624"/>
                  </a:lnTo>
                  <a:lnTo>
                    <a:pt x="912710" y="730732"/>
                  </a:lnTo>
                  <a:lnTo>
                    <a:pt x="908710" y="731494"/>
                  </a:lnTo>
                  <a:lnTo>
                    <a:pt x="906703" y="733374"/>
                  </a:lnTo>
                  <a:lnTo>
                    <a:pt x="904709" y="733374"/>
                  </a:lnTo>
                  <a:lnTo>
                    <a:pt x="905535" y="731494"/>
                  </a:lnTo>
                  <a:lnTo>
                    <a:pt x="902703" y="732624"/>
                  </a:lnTo>
                  <a:lnTo>
                    <a:pt x="901547" y="735266"/>
                  </a:lnTo>
                  <a:lnTo>
                    <a:pt x="898702" y="737158"/>
                  </a:lnTo>
                  <a:lnTo>
                    <a:pt x="875550" y="737158"/>
                  </a:lnTo>
                  <a:lnTo>
                    <a:pt x="843051" y="744728"/>
                  </a:lnTo>
                  <a:lnTo>
                    <a:pt x="835050" y="747750"/>
                  </a:lnTo>
                  <a:lnTo>
                    <a:pt x="828382" y="746607"/>
                  </a:lnTo>
                  <a:lnTo>
                    <a:pt x="819886" y="748499"/>
                  </a:lnTo>
                  <a:lnTo>
                    <a:pt x="805891" y="755307"/>
                  </a:lnTo>
                  <a:lnTo>
                    <a:pt x="801890" y="756069"/>
                  </a:lnTo>
                  <a:lnTo>
                    <a:pt x="793889" y="756069"/>
                  </a:lnTo>
                  <a:lnTo>
                    <a:pt x="779894" y="759841"/>
                  </a:lnTo>
                  <a:lnTo>
                    <a:pt x="743559" y="773468"/>
                  </a:lnTo>
                  <a:lnTo>
                    <a:pt x="732726" y="778256"/>
                  </a:lnTo>
                  <a:lnTo>
                    <a:pt x="732726" y="778002"/>
                  </a:lnTo>
                  <a:lnTo>
                    <a:pt x="730732" y="778725"/>
                  </a:lnTo>
                  <a:lnTo>
                    <a:pt x="729564" y="779132"/>
                  </a:lnTo>
                  <a:lnTo>
                    <a:pt x="719569" y="782929"/>
                  </a:lnTo>
                  <a:lnTo>
                    <a:pt x="693572" y="795032"/>
                  </a:lnTo>
                  <a:lnTo>
                    <a:pt x="681075" y="802601"/>
                  </a:lnTo>
                  <a:lnTo>
                    <a:pt x="660234" y="816203"/>
                  </a:lnTo>
                  <a:lnTo>
                    <a:pt x="658749" y="816965"/>
                  </a:lnTo>
                  <a:lnTo>
                    <a:pt x="658241" y="816965"/>
                  </a:lnTo>
                  <a:lnTo>
                    <a:pt x="655091" y="818857"/>
                  </a:lnTo>
                  <a:lnTo>
                    <a:pt x="631075" y="833234"/>
                  </a:lnTo>
                  <a:lnTo>
                    <a:pt x="590588" y="860831"/>
                  </a:lnTo>
                  <a:lnTo>
                    <a:pt x="542251" y="894867"/>
                  </a:lnTo>
                  <a:lnTo>
                    <a:pt x="505091" y="920597"/>
                  </a:lnTo>
                  <a:lnTo>
                    <a:pt x="491096" y="926274"/>
                  </a:lnTo>
                  <a:lnTo>
                    <a:pt x="479094" y="930059"/>
                  </a:lnTo>
                  <a:lnTo>
                    <a:pt x="469099" y="933831"/>
                  </a:lnTo>
                  <a:lnTo>
                    <a:pt x="457771" y="936866"/>
                  </a:lnTo>
                  <a:lnTo>
                    <a:pt x="451764" y="938758"/>
                  </a:lnTo>
                  <a:lnTo>
                    <a:pt x="447763" y="940638"/>
                  </a:lnTo>
                  <a:lnTo>
                    <a:pt x="436600" y="943292"/>
                  </a:lnTo>
                  <a:lnTo>
                    <a:pt x="430606" y="945172"/>
                  </a:lnTo>
                  <a:lnTo>
                    <a:pt x="431774" y="947077"/>
                  </a:lnTo>
                  <a:lnTo>
                    <a:pt x="434606" y="947077"/>
                  </a:lnTo>
                  <a:lnTo>
                    <a:pt x="431774" y="948969"/>
                  </a:lnTo>
                  <a:lnTo>
                    <a:pt x="430606" y="950849"/>
                  </a:lnTo>
                  <a:lnTo>
                    <a:pt x="428612" y="950099"/>
                  </a:lnTo>
                  <a:lnTo>
                    <a:pt x="427774" y="948207"/>
                  </a:lnTo>
                  <a:lnTo>
                    <a:pt x="425767" y="947077"/>
                  </a:lnTo>
                  <a:lnTo>
                    <a:pt x="423773" y="948207"/>
                  </a:lnTo>
                  <a:lnTo>
                    <a:pt x="423773" y="948969"/>
                  </a:lnTo>
                  <a:lnTo>
                    <a:pt x="424611" y="950099"/>
                  </a:lnTo>
                  <a:lnTo>
                    <a:pt x="426605" y="950849"/>
                  </a:lnTo>
                  <a:lnTo>
                    <a:pt x="426605" y="952741"/>
                  </a:lnTo>
                  <a:lnTo>
                    <a:pt x="419773" y="952741"/>
                  </a:lnTo>
                  <a:lnTo>
                    <a:pt x="416610" y="954633"/>
                  </a:lnTo>
                  <a:lnTo>
                    <a:pt x="410603" y="956525"/>
                  </a:lnTo>
                  <a:lnTo>
                    <a:pt x="403440" y="957668"/>
                  </a:lnTo>
                  <a:lnTo>
                    <a:pt x="397446" y="960310"/>
                  </a:lnTo>
                  <a:lnTo>
                    <a:pt x="389445" y="963333"/>
                  </a:lnTo>
                  <a:lnTo>
                    <a:pt x="373443" y="967105"/>
                  </a:lnTo>
                  <a:lnTo>
                    <a:pt x="361454" y="969010"/>
                  </a:lnTo>
                  <a:lnTo>
                    <a:pt x="353453" y="970902"/>
                  </a:lnTo>
                  <a:lnTo>
                    <a:pt x="351447" y="969772"/>
                  </a:lnTo>
                  <a:lnTo>
                    <a:pt x="351447" y="969010"/>
                  </a:lnTo>
                  <a:lnTo>
                    <a:pt x="352120" y="967105"/>
                  </a:lnTo>
                  <a:lnTo>
                    <a:pt x="350113" y="965974"/>
                  </a:lnTo>
                  <a:lnTo>
                    <a:pt x="349453" y="965974"/>
                  </a:lnTo>
                  <a:lnTo>
                    <a:pt x="347446" y="967105"/>
                  </a:lnTo>
                  <a:lnTo>
                    <a:pt x="347446" y="969772"/>
                  </a:lnTo>
                  <a:lnTo>
                    <a:pt x="345452" y="970902"/>
                  </a:lnTo>
                  <a:lnTo>
                    <a:pt x="342112" y="972032"/>
                  </a:lnTo>
                  <a:lnTo>
                    <a:pt x="341452" y="972032"/>
                  </a:lnTo>
                  <a:lnTo>
                    <a:pt x="341452" y="984135"/>
                  </a:lnTo>
                  <a:lnTo>
                    <a:pt x="343446" y="984135"/>
                  </a:lnTo>
                  <a:lnTo>
                    <a:pt x="354114" y="981494"/>
                  </a:lnTo>
                  <a:lnTo>
                    <a:pt x="360121" y="980363"/>
                  </a:lnTo>
                  <a:lnTo>
                    <a:pt x="361454" y="981494"/>
                  </a:lnTo>
                  <a:lnTo>
                    <a:pt x="361454" y="982243"/>
                  </a:lnTo>
                  <a:lnTo>
                    <a:pt x="356120" y="985266"/>
                  </a:lnTo>
                  <a:lnTo>
                    <a:pt x="356120" y="986028"/>
                  </a:lnTo>
                  <a:lnTo>
                    <a:pt x="368109" y="986028"/>
                  </a:lnTo>
                  <a:lnTo>
                    <a:pt x="368109" y="985266"/>
                  </a:lnTo>
                  <a:lnTo>
                    <a:pt x="365442" y="983373"/>
                  </a:lnTo>
                  <a:lnTo>
                    <a:pt x="362115" y="980363"/>
                  </a:lnTo>
                  <a:lnTo>
                    <a:pt x="363448" y="979601"/>
                  </a:lnTo>
                  <a:lnTo>
                    <a:pt x="370116" y="979601"/>
                  </a:lnTo>
                  <a:lnTo>
                    <a:pt x="377444" y="978471"/>
                  </a:lnTo>
                  <a:lnTo>
                    <a:pt x="385445" y="981494"/>
                  </a:lnTo>
                  <a:lnTo>
                    <a:pt x="389445" y="977696"/>
                  </a:lnTo>
                  <a:lnTo>
                    <a:pt x="393446" y="974674"/>
                  </a:lnTo>
                  <a:lnTo>
                    <a:pt x="390613" y="972032"/>
                  </a:lnTo>
                  <a:lnTo>
                    <a:pt x="391439" y="970902"/>
                  </a:lnTo>
                  <a:lnTo>
                    <a:pt x="407771" y="965974"/>
                  </a:lnTo>
                  <a:lnTo>
                    <a:pt x="417779" y="962202"/>
                  </a:lnTo>
                  <a:lnTo>
                    <a:pt x="418604" y="962202"/>
                  </a:lnTo>
                  <a:lnTo>
                    <a:pt x="417779" y="963333"/>
                  </a:lnTo>
                  <a:lnTo>
                    <a:pt x="407771" y="967879"/>
                  </a:lnTo>
                  <a:lnTo>
                    <a:pt x="404609" y="970902"/>
                  </a:lnTo>
                  <a:lnTo>
                    <a:pt x="399440" y="973924"/>
                  </a:lnTo>
                  <a:lnTo>
                    <a:pt x="407771" y="976566"/>
                  </a:lnTo>
                  <a:lnTo>
                    <a:pt x="407771" y="975817"/>
                  </a:lnTo>
                  <a:lnTo>
                    <a:pt x="408609" y="974674"/>
                  </a:lnTo>
                  <a:lnTo>
                    <a:pt x="419773" y="970902"/>
                  </a:lnTo>
                  <a:lnTo>
                    <a:pt x="425767" y="967879"/>
                  </a:lnTo>
                  <a:lnTo>
                    <a:pt x="425767" y="965225"/>
                  </a:lnTo>
                  <a:lnTo>
                    <a:pt x="424611" y="963333"/>
                  </a:lnTo>
                  <a:lnTo>
                    <a:pt x="424611" y="961440"/>
                  </a:lnTo>
                  <a:lnTo>
                    <a:pt x="425767" y="959561"/>
                  </a:lnTo>
                  <a:lnTo>
                    <a:pt x="443776" y="953871"/>
                  </a:lnTo>
                  <a:lnTo>
                    <a:pt x="446938" y="950849"/>
                  </a:lnTo>
                  <a:lnTo>
                    <a:pt x="452932" y="948207"/>
                  </a:lnTo>
                  <a:lnTo>
                    <a:pt x="459765" y="944422"/>
                  </a:lnTo>
                  <a:lnTo>
                    <a:pt x="473100" y="939507"/>
                  </a:lnTo>
                  <a:lnTo>
                    <a:pt x="484263" y="935723"/>
                  </a:lnTo>
                  <a:lnTo>
                    <a:pt x="495096" y="931189"/>
                  </a:lnTo>
                  <a:lnTo>
                    <a:pt x="508266" y="925131"/>
                  </a:lnTo>
                  <a:lnTo>
                    <a:pt x="518261" y="921346"/>
                  </a:lnTo>
                  <a:lnTo>
                    <a:pt x="542251" y="904328"/>
                  </a:lnTo>
                  <a:lnTo>
                    <a:pt x="544258" y="904328"/>
                  </a:lnTo>
                  <a:lnTo>
                    <a:pt x="545426" y="905471"/>
                  </a:lnTo>
                  <a:lnTo>
                    <a:pt x="550583" y="908113"/>
                  </a:lnTo>
                  <a:lnTo>
                    <a:pt x="552589" y="908113"/>
                  </a:lnTo>
                  <a:lnTo>
                    <a:pt x="554583" y="909256"/>
                  </a:lnTo>
                  <a:lnTo>
                    <a:pt x="555421" y="908113"/>
                  </a:lnTo>
                  <a:lnTo>
                    <a:pt x="553427" y="905471"/>
                  </a:lnTo>
                  <a:lnTo>
                    <a:pt x="553427" y="902436"/>
                  </a:lnTo>
                  <a:lnTo>
                    <a:pt x="560590" y="900544"/>
                  </a:lnTo>
                  <a:lnTo>
                    <a:pt x="562584" y="899795"/>
                  </a:lnTo>
                  <a:lnTo>
                    <a:pt x="562584" y="896772"/>
                  </a:lnTo>
                  <a:lnTo>
                    <a:pt x="566585" y="894118"/>
                  </a:lnTo>
                  <a:lnTo>
                    <a:pt x="591921" y="879741"/>
                  </a:lnTo>
                  <a:lnTo>
                    <a:pt x="627913" y="855929"/>
                  </a:lnTo>
                  <a:lnTo>
                    <a:pt x="635076" y="849490"/>
                  </a:lnTo>
                  <a:lnTo>
                    <a:pt x="639076" y="849490"/>
                  </a:lnTo>
                  <a:lnTo>
                    <a:pt x="658241" y="835126"/>
                  </a:lnTo>
                  <a:lnTo>
                    <a:pt x="660234" y="832091"/>
                  </a:lnTo>
                  <a:lnTo>
                    <a:pt x="667067" y="827557"/>
                  </a:lnTo>
                  <a:lnTo>
                    <a:pt x="672236" y="825665"/>
                  </a:lnTo>
                  <a:lnTo>
                    <a:pt x="674243" y="824534"/>
                  </a:lnTo>
                  <a:lnTo>
                    <a:pt x="676236" y="821867"/>
                  </a:lnTo>
                  <a:lnTo>
                    <a:pt x="681075" y="819988"/>
                  </a:lnTo>
                  <a:lnTo>
                    <a:pt x="685342" y="818857"/>
                  </a:lnTo>
                  <a:lnTo>
                    <a:pt x="688238" y="818095"/>
                  </a:lnTo>
                  <a:lnTo>
                    <a:pt x="699566" y="810526"/>
                  </a:lnTo>
                  <a:lnTo>
                    <a:pt x="718731" y="800696"/>
                  </a:lnTo>
                  <a:lnTo>
                    <a:pt x="722731" y="798804"/>
                  </a:lnTo>
                  <a:lnTo>
                    <a:pt x="725563" y="798055"/>
                  </a:lnTo>
                  <a:lnTo>
                    <a:pt x="728726" y="796163"/>
                  </a:lnTo>
                  <a:lnTo>
                    <a:pt x="728726" y="792391"/>
                  </a:lnTo>
                  <a:lnTo>
                    <a:pt x="725563" y="789343"/>
                  </a:lnTo>
                  <a:lnTo>
                    <a:pt x="732726" y="784821"/>
                  </a:lnTo>
                  <a:lnTo>
                    <a:pt x="740727" y="779894"/>
                  </a:lnTo>
                  <a:lnTo>
                    <a:pt x="744728" y="779132"/>
                  </a:lnTo>
                  <a:lnTo>
                    <a:pt x="746734" y="779894"/>
                  </a:lnTo>
                  <a:lnTo>
                    <a:pt x="746734" y="782929"/>
                  </a:lnTo>
                  <a:lnTo>
                    <a:pt x="747560" y="783678"/>
                  </a:lnTo>
                  <a:lnTo>
                    <a:pt x="751890" y="781799"/>
                  </a:lnTo>
                  <a:lnTo>
                    <a:pt x="761898" y="781799"/>
                  </a:lnTo>
                  <a:lnTo>
                    <a:pt x="768731" y="781037"/>
                  </a:lnTo>
                  <a:lnTo>
                    <a:pt x="772731" y="777252"/>
                  </a:lnTo>
                  <a:lnTo>
                    <a:pt x="773887" y="773468"/>
                  </a:lnTo>
                  <a:lnTo>
                    <a:pt x="781888" y="769683"/>
                  </a:lnTo>
                  <a:lnTo>
                    <a:pt x="791057" y="767791"/>
                  </a:lnTo>
                  <a:lnTo>
                    <a:pt x="801890" y="761746"/>
                  </a:lnTo>
                  <a:lnTo>
                    <a:pt x="807059" y="760996"/>
                  </a:lnTo>
                  <a:lnTo>
                    <a:pt x="809891" y="759841"/>
                  </a:lnTo>
                  <a:lnTo>
                    <a:pt x="813892" y="759091"/>
                  </a:lnTo>
                  <a:lnTo>
                    <a:pt x="817880" y="757199"/>
                  </a:lnTo>
                  <a:lnTo>
                    <a:pt x="829056" y="755307"/>
                  </a:lnTo>
                  <a:lnTo>
                    <a:pt x="836383" y="753427"/>
                  </a:lnTo>
                  <a:lnTo>
                    <a:pt x="848385" y="748499"/>
                  </a:lnTo>
                  <a:lnTo>
                    <a:pt x="864374" y="747750"/>
                  </a:lnTo>
                  <a:lnTo>
                    <a:pt x="909535" y="742835"/>
                  </a:lnTo>
                  <a:lnTo>
                    <a:pt x="932700" y="742835"/>
                  </a:lnTo>
                  <a:lnTo>
                    <a:pt x="944702" y="743966"/>
                  </a:lnTo>
                  <a:lnTo>
                    <a:pt x="948702" y="745858"/>
                  </a:lnTo>
                  <a:lnTo>
                    <a:pt x="954036" y="747750"/>
                  </a:lnTo>
                  <a:lnTo>
                    <a:pt x="954036" y="746607"/>
                  </a:lnTo>
                  <a:lnTo>
                    <a:pt x="952703" y="744728"/>
                  </a:lnTo>
                  <a:lnTo>
                    <a:pt x="952030" y="742835"/>
                  </a:lnTo>
                  <a:lnTo>
                    <a:pt x="952030" y="740194"/>
                  </a:lnTo>
                  <a:lnTo>
                    <a:pt x="956703" y="739038"/>
                  </a:lnTo>
                  <a:lnTo>
                    <a:pt x="966038" y="739038"/>
                  </a:lnTo>
                  <a:lnTo>
                    <a:pt x="975194" y="738289"/>
                  </a:lnTo>
                  <a:lnTo>
                    <a:pt x="985202" y="735266"/>
                  </a:lnTo>
                  <a:lnTo>
                    <a:pt x="1005192" y="727697"/>
                  </a:lnTo>
                  <a:lnTo>
                    <a:pt x="1016355" y="723925"/>
                  </a:lnTo>
                  <a:lnTo>
                    <a:pt x="1026363" y="720902"/>
                  </a:lnTo>
                  <a:lnTo>
                    <a:pt x="1030351" y="720140"/>
                  </a:lnTo>
                  <a:lnTo>
                    <a:pt x="1036358" y="715225"/>
                  </a:lnTo>
                  <a:lnTo>
                    <a:pt x="1045527" y="709549"/>
                  </a:lnTo>
                  <a:lnTo>
                    <a:pt x="1071689" y="683069"/>
                  </a:lnTo>
                  <a:lnTo>
                    <a:pt x="1077683" y="677405"/>
                  </a:lnTo>
                  <a:lnTo>
                    <a:pt x="1079677" y="677405"/>
                  </a:lnTo>
                  <a:lnTo>
                    <a:pt x="1073683" y="683069"/>
                  </a:lnTo>
                  <a:lnTo>
                    <a:pt x="1073683" y="683831"/>
                  </a:lnTo>
                  <a:lnTo>
                    <a:pt x="1075690" y="683831"/>
                  </a:lnTo>
                  <a:lnTo>
                    <a:pt x="1078852" y="681939"/>
                  </a:lnTo>
                  <a:lnTo>
                    <a:pt x="1092847" y="668705"/>
                  </a:lnTo>
                  <a:lnTo>
                    <a:pt x="1098842" y="660387"/>
                  </a:lnTo>
                  <a:lnTo>
                    <a:pt x="1104011" y="647153"/>
                  </a:lnTo>
                  <a:lnTo>
                    <a:pt x="1106843" y="641096"/>
                  </a:lnTo>
                  <a:lnTo>
                    <a:pt x="1110018" y="635406"/>
                  </a:lnTo>
                  <a:lnTo>
                    <a:pt x="1110843" y="629742"/>
                  </a:lnTo>
                  <a:lnTo>
                    <a:pt x="1112850" y="619531"/>
                  </a:lnTo>
                  <a:lnTo>
                    <a:pt x="1112850" y="616508"/>
                  </a:lnTo>
                  <a:lnTo>
                    <a:pt x="1120838" y="605167"/>
                  </a:lnTo>
                  <a:lnTo>
                    <a:pt x="1124839" y="594575"/>
                  </a:lnTo>
                  <a:close/>
                </a:path>
                <a:path w="2289810" h="1134745">
                  <a:moveTo>
                    <a:pt x="1546618" y="16281"/>
                  </a:moveTo>
                  <a:lnTo>
                    <a:pt x="1542618" y="16281"/>
                  </a:lnTo>
                  <a:lnTo>
                    <a:pt x="1542618" y="34429"/>
                  </a:lnTo>
                  <a:lnTo>
                    <a:pt x="1540624" y="37084"/>
                  </a:lnTo>
                  <a:lnTo>
                    <a:pt x="1539290" y="40093"/>
                  </a:lnTo>
                  <a:lnTo>
                    <a:pt x="1537284" y="40855"/>
                  </a:lnTo>
                  <a:lnTo>
                    <a:pt x="1536623" y="41986"/>
                  </a:lnTo>
                  <a:lnTo>
                    <a:pt x="1532623" y="43878"/>
                  </a:lnTo>
                  <a:lnTo>
                    <a:pt x="1530616" y="46532"/>
                  </a:lnTo>
                  <a:lnTo>
                    <a:pt x="1528622" y="52197"/>
                  </a:lnTo>
                  <a:lnTo>
                    <a:pt x="1529283" y="60896"/>
                  </a:lnTo>
                  <a:lnTo>
                    <a:pt x="1527289" y="72250"/>
                  </a:lnTo>
                  <a:lnTo>
                    <a:pt x="1519288" y="83591"/>
                  </a:lnTo>
                  <a:lnTo>
                    <a:pt x="1513293" y="88519"/>
                  </a:lnTo>
                  <a:lnTo>
                    <a:pt x="1509293" y="91160"/>
                  </a:lnTo>
                  <a:lnTo>
                    <a:pt x="1509293" y="94183"/>
                  </a:lnTo>
                  <a:lnTo>
                    <a:pt x="1532623" y="61658"/>
                  </a:lnTo>
                  <a:lnTo>
                    <a:pt x="1531289" y="53327"/>
                  </a:lnTo>
                  <a:lnTo>
                    <a:pt x="1531289" y="49555"/>
                  </a:lnTo>
                  <a:lnTo>
                    <a:pt x="1533283" y="46532"/>
                  </a:lnTo>
                  <a:lnTo>
                    <a:pt x="1536623" y="44627"/>
                  </a:lnTo>
                  <a:lnTo>
                    <a:pt x="1539290" y="42748"/>
                  </a:lnTo>
                  <a:lnTo>
                    <a:pt x="1541284" y="41986"/>
                  </a:lnTo>
                  <a:lnTo>
                    <a:pt x="1543291" y="38214"/>
                  </a:lnTo>
                  <a:lnTo>
                    <a:pt x="1544624" y="33286"/>
                  </a:lnTo>
                  <a:lnTo>
                    <a:pt x="1545780" y="20053"/>
                  </a:lnTo>
                  <a:lnTo>
                    <a:pt x="1546618" y="16281"/>
                  </a:lnTo>
                  <a:close/>
                </a:path>
                <a:path w="2289810" h="1134745">
                  <a:moveTo>
                    <a:pt x="1873402" y="8712"/>
                  </a:moveTo>
                  <a:lnTo>
                    <a:pt x="1871408" y="7569"/>
                  </a:lnTo>
                  <a:lnTo>
                    <a:pt x="1871408" y="0"/>
                  </a:lnTo>
                  <a:lnTo>
                    <a:pt x="1870570" y="0"/>
                  </a:lnTo>
                  <a:lnTo>
                    <a:pt x="1845411" y="36322"/>
                  </a:lnTo>
                  <a:lnTo>
                    <a:pt x="1812251" y="55994"/>
                  </a:lnTo>
                  <a:lnTo>
                    <a:pt x="1804250" y="57873"/>
                  </a:lnTo>
                  <a:lnTo>
                    <a:pt x="1792249" y="57873"/>
                  </a:lnTo>
                  <a:lnTo>
                    <a:pt x="1781086" y="59016"/>
                  </a:lnTo>
                  <a:lnTo>
                    <a:pt x="1745754" y="59016"/>
                  </a:lnTo>
                  <a:lnTo>
                    <a:pt x="1726590" y="59766"/>
                  </a:lnTo>
                  <a:lnTo>
                    <a:pt x="1715427" y="59766"/>
                  </a:lnTo>
                  <a:lnTo>
                    <a:pt x="1706600" y="61658"/>
                  </a:lnTo>
                  <a:lnTo>
                    <a:pt x="1700593" y="63538"/>
                  </a:lnTo>
                  <a:lnTo>
                    <a:pt x="1694599" y="67335"/>
                  </a:lnTo>
                  <a:lnTo>
                    <a:pt x="1685429" y="71107"/>
                  </a:lnTo>
                  <a:lnTo>
                    <a:pt x="1614106" y="111201"/>
                  </a:lnTo>
                  <a:lnTo>
                    <a:pt x="1607781" y="113093"/>
                  </a:lnTo>
                  <a:lnTo>
                    <a:pt x="1602943" y="116116"/>
                  </a:lnTo>
                  <a:lnTo>
                    <a:pt x="1591779" y="120662"/>
                  </a:lnTo>
                  <a:lnTo>
                    <a:pt x="1582953" y="123685"/>
                  </a:lnTo>
                  <a:lnTo>
                    <a:pt x="1575777" y="126326"/>
                  </a:lnTo>
                  <a:lnTo>
                    <a:pt x="1568615" y="127457"/>
                  </a:lnTo>
                  <a:lnTo>
                    <a:pt x="1558620" y="126326"/>
                  </a:lnTo>
                  <a:lnTo>
                    <a:pt x="1549781" y="126326"/>
                  </a:lnTo>
                  <a:lnTo>
                    <a:pt x="1539290" y="125577"/>
                  </a:lnTo>
                  <a:lnTo>
                    <a:pt x="1537284" y="126326"/>
                  </a:lnTo>
                  <a:lnTo>
                    <a:pt x="1532623" y="129362"/>
                  </a:lnTo>
                  <a:lnTo>
                    <a:pt x="1522450" y="135026"/>
                  </a:lnTo>
                  <a:lnTo>
                    <a:pt x="1509293" y="143357"/>
                  </a:lnTo>
                  <a:lnTo>
                    <a:pt x="1509293" y="144487"/>
                  </a:lnTo>
                  <a:lnTo>
                    <a:pt x="1516456" y="140716"/>
                  </a:lnTo>
                  <a:lnTo>
                    <a:pt x="1534617" y="129362"/>
                  </a:lnTo>
                  <a:lnTo>
                    <a:pt x="1538617" y="127457"/>
                  </a:lnTo>
                  <a:lnTo>
                    <a:pt x="1550619" y="127457"/>
                  </a:lnTo>
                  <a:lnTo>
                    <a:pt x="1560614" y="128231"/>
                  </a:lnTo>
                  <a:lnTo>
                    <a:pt x="1567776" y="128231"/>
                  </a:lnTo>
                  <a:lnTo>
                    <a:pt x="1614106" y="113093"/>
                  </a:lnTo>
                  <a:lnTo>
                    <a:pt x="1626108" y="106286"/>
                  </a:lnTo>
                  <a:lnTo>
                    <a:pt x="1630108" y="104394"/>
                  </a:lnTo>
                  <a:lnTo>
                    <a:pt x="1636102" y="101752"/>
                  </a:lnTo>
                  <a:lnTo>
                    <a:pt x="1665439" y="84721"/>
                  </a:lnTo>
                  <a:lnTo>
                    <a:pt x="1676095" y="77927"/>
                  </a:lnTo>
                  <a:lnTo>
                    <a:pt x="1681429" y="75272"/>
                  </a:lnTo>
                  <a:lnTo>
                    <a:pt x="1686598" y="73380"/>
                  </a:lnTo>
                  <a:lnTo>
                    <a:pt x="1695437" y="68465"/>
                  </a:lnTo>
                  <a:lnTo>
                    <a:pt x="1704594" y="63538"/>
                  </a:lnTo>
                  <a:lnTo>
                    <a:pt x="1715427" y="61658"/>
                  </a:lnTo>
                  <a:lnTo>
                    <a:pt x="1723758" y="60896"/>
                  </a:lnTo>
                  <a:lnTo>
                    <a:pt x="1738591" y="61658"/>
                  </a:lnTo>
                  <a:lnTo>
                    <a:pt x="1753755" y="60896"/>
                  </a:lnTo>
                  <a:lnTo>
                    <a:pt x="1767090" y="60896"/>
                  </a:lnTo>
                  <a:lnTo>
                    <a:pt x="1781759" y="59766"/>
                  </a:lnTo>
                  <a:lnTo>
                    <a:pt x="1802257" y="59766"/>
                  </a:lnTo>
                  <a:lnTo>
                    <a:pt x="1844243" y="40093"/>
                  </a:lnTo>
                  <a:lnTo>
                    <a:pt x="1848243" y="35191"/>
                  </a:lnTo>
                  <a:lnTo>
                    <a:pt x="1860575" y="22694"/>
                  </a:lnTo>
                  <a:lnTo>
                    <a:pt x="1865414" y="17030"/>
                  </a:lnTo>
                  <a:lnTo>
                    <a:pt x="1867408" y="12484"/>
                  </a:lnTo>
                  <a:lnTo>
                    <a:pt x="1871408" y="10591"/>
                  </a:lnTo>
                  <a:lnTo>
                    <a:pt x="1873402" y="8712"/>
                  </a:lnTo>
                  <a:close/>
                </a:path>
                <a:path w="2289810" h="1134745">
                  <a:moveTo>
                    <a:pt x="1899907" y="284060"/>
                  </a:moveTo>
                  <a:lnTo>
                    <a:pt x="1894573" y="285940"/>
                  </a:lnTo>
                  <a:lnTo>
                    <a:pt x="1886572" y="284060"/>
                  </a:lnTo>
                  <a:lnTo>
                    <a:pt x="1883410" y="282155"/>
                  </a:lnTo>
                  <a:lnTo>
                    <a:pt x="1880577" y="282155"/>
                  </a:lnTo>
                  <a:lnTo>
                    <a:pt x="1874570" y="281393"/>
                  </a:lnTo>
                  <a:lnTo>
                    <a:pt x="1866569" y="283298"/>
                  </a:lnTo>
                  <a:lnTo>
                    <a:pt x="1862582" y="281393"/>
                  </a:lnTo>
                  <a:lnTo>
                    <a:pt x="1857413" y="278384"/>
                  </a:lnTo>
                  <a:lnTo>
                    <a:pt x="1845411" y="275361"/>
                  </a:lnTo>
                  <a:lnTo>
                    <a:pt x="1833410" y="275361"/>
                  </a:lnTo>
                  <a:lnTo>
                    <a:pt x="1825409" y="271564"/>
                  </a:lnTo>
                  <a:lnTo>
                    <a:pt x="1824253" y="268922"/>
                  </a:lnTo>
                  <a:lnTo>
                    <a:pt x="1817077" y="268922"/>
                  </a:lnTo>
                  <a:lnTo>
                    <a:pt x="1809089" y="265899"/>
                  </a:lnTo>
                  <a:lnTo>
                    <a:pt x="1807083" y="261353"/>
                  </a:lnTo>
                  <a:lnTo>
                    <a:pt x="1807083" y="259461"/>
                  </a:lnTo>
                  <a:lnTo>
                    <a:pt x="1819414" y="259461"/>
                  </a:lnTo>
                  <a:lnTo>
                    <a:pt x="1826247" y="261353"/>
                  </a:lnTo>
                  <a:lnTo>
                    <a:pt x="1826247" y="259461"/>
                  </a:lnTo>
                  <a:lnTo>
                    <a:pt x="1824253" y="259461"/>
                  </a:lnTo>
                  <a:lnTo>
                    <a:pt x="1820252" y="258330"/>
                  </a:lnTo>
                  <a:lnTo>
                    <a:pt x="1808251" y="258330"/>
                  </a:lnTo>
                  <a:lnTo>
                    <a:pt x="1801088" y="257581"/>
                  </a:lnTo>
                  <a:lnTo>
                    <a:pt x="1788248" y="257581"/>
                  </a:lnTo>
                  <a:lnTo>
                    <a:pt x="1781759" y="258330"/>
                  </a:lnTo>
                  <a:lnTo>
                    <a:pt x="1773085" y="260223"/>
                  </a:lnTo>
                  <a:lnTo>
                    <a:pt x="1755762" y="267030"/>
                  </a:lnTo>
                  <a:lnTo>
                    <a:pt x="1746592" y="268922"/>
                  </a:lnTo>
                  <a:lnTo>
                    <a:pt x="1741754" y="267792"/>
                  </a:lnTo>
                  <a:lnTo>
                    <a:pt x="1734591" y="268922"/>
                  </a:lnTo>
                  <a:lnTo>
                    <a:pt x="1727758" y="269671"/>
                  </a:lnTo>
                  <a:lnTo>
                    <a:pt x="1724596" y="270814"/>
                  </a:lnTo>
                  <a:lnTo>
                    <a:pt x="1718602" y="271564"/>
                  </a:lnTo>
                  <a:lnTo>
                    <a:pt x="1712595" y="270814"/>
                  </a:lnTo>
                  <a:lnTo>
                    <a:pt x="1706600" y="271564"/>
                  </a:lnTo>
                  <a:lnTo>
                    <a:pt x="1700593" y="272707"/>
                  </a:lnTo>
                  <a:lnTo>
                    <a:pt x="1693430" y="274599"/>
                  </a:lnTo>
                  <a:lnTo>
                    <a:pt x="1685429" y="277622"/>
                  </a:lnTo>
                  <a:lnTo>
                    <a:pt x="1681429" y="278384"/>
                  </a:lnTo>
                  <a:lnTo>
                    <a:pt x="1677428" y="279514"/>
                  </a:lnTo>
                  <a:lnTo>
                    <a:pt x="1676107" y="282155"/>
                  </a:lnTo>
                  <a:lnTo>
                    <a:pt x="1675434" y="287083"/>
                  </a:lnTo>
                  <a:lnTo>
                    <a:pt x="1672107" y="288963"/>
                  </a:lnTo>
                  <a:lnTo>
                    <a:pt x="1666100" y="289725"/>
                  </a:lnTo>
                  <a:lnTo>
                    <a:pt x="1656105" y="289725"/>
                  </a:lnTo>
                  <a:lnTo>
                    <a:pt x="1644942" y="288963"/>
                  </a:lnTo>
                  <a:lnTo>
                    <a:pt x="1638935" y="287832"/>
                  </a:lnTo>
                  <a:lnTo>
                    <a:pt x="1632940" y="287832"/>
                  </a:lnTo>
                  <a:lnTo>
                    <a:pt x="1628101" y="289725"/>
                  </a:lnTo>
                  <a:lnTo>
                    <a:pt x="1620113" y="291604"/>
                  </a:lnTo>
                  <a:lnTo>
                    <a:pt x="1610944" y="294652"/>
                  </a:lnTo>
                  <a:lnTo>
                    <a:pt x="1605775" y="295402"/>
                  </a:lnTo>
                  <a:lnTo>
                    <a:pt x="1592948" y="295402"/>
                  </a:lnTo>
                  <a:lnTo>
                    <a:pt x="1581785" y="297294"/>
                  </a:lnTo>
                  <a:lnTo>
                    <a:pt x="1565783" y="298424"/>
                  </a:lnTo>
                  <a:lnTo>
                    <a:pt x="1549781" y="298424"/>
                  </a:lnTo>
                  <a:lnTo>
                    <a:pt x="1545780" y="297294"/>
                  </a:lnTo>
                  <a:lnTo>
                    <a:pt x="1540624" y="296532"/>
                  </a:lnTo>
                  <a:lnTo>
                    <a:pt x="1536623" y="295402"/>
                  </a:lnTo>
                  <a:lnTo>
                    <a:pt x="1524457" y="292747"/>
                  </a:lnTo>
                  <a:lnTo>
                    <a:pt x="1516456" y="288963"/>
                  </a:lnTo>
                  <a:lnTo>
                    <a:pt x="1511287" y="287083"/>
                  </a:lnTo>
                  <a:lnTo>
                    <a:pt x="1509293" y="285940"/>
                  </a:lnTo>
                  <a:lnTo>
                    <a:pt x="1509293" y="289725"/>
                  </a:lnTo>
                  <a:lnTo>
                    <a:pt x="1510461" y="290855"/>
                  </a:lnTo>
                  <a:lnTo>
                    <a:pt x="1527289" y="297294"/>
                  </a:lnTo>
                  <a:lnTo>
                    <a:pt x="1540624" y="299173"/>
                  </a:lnTo>
                  <a:lnTo>
                    <a:pt x="1552613" y="302196"/>
                  </a:lnTo>
                  <a:lnTo>
                    <a:pt x="1561782" y="302196"/>
                  </a:lnTo>
                  <a:lnTo>
                    <a:pt x="1573784" y="301066"/>
                  </a:lnTo>
                  <a:lnTo>
                    <a:pt x="1585785" y="298424"/>
                  </a:lnTo>
                  <a:lnTo>
                    <a:pt x="1610944" y="298424"/>
                  </a:lnTo>
                  <a:lnTo>
                    <a:pt x="1620113" y="294652"/>
                  </a:lnTo>
                  <a:lnTo>
                    <a:pt x="1630108" y="291604"/>
                  </a:lnTo>
                  <a:lnTo>
                    <a:pt x="1634109" y="290855"/>
                  </a:lnTo>
                  <a:lnTo>
                    <a:pt x="1638109" y="289725"/>
                  </a:lnTo>
                  <a:lnTo>
                    <a:pt x="1644103" y="290855"/>
                  </a:lnTo>
                  <a:lnTo>
                    <a:pt x="1651444" y="290855"/>
                  </a:lnTo>
                  <a:lnTo>
                    <a:pt x="1658099" y="291604"/>
                  </a:lnTo>
                  <a:lnTo>
                    <a:pt x="1667433" y="291604"/>
                  </a:lnTo>
                  <a:lnTo>
                    <a:pt x="1672107" y="290855"/>
                  </a:lnTo>
                  <a:lnTo>
                    <a:pt x="1675434" y="288963"/>
                  </a:lnTo>
                  <a:lnTo>
                    <a:pt x="1677428" y="287083"/>
                  </a:lnTo>
                  <a:lnTo>
                    <a:pt x="1678266" y="284060"/>
                  </a:lnTo>
                  <a:lnTo>
                    <a:pt x="1684604" y="280263"/>
                  </a:lnTo>
                  <a:lnTo>
                    <a:pt x="1688604" y="279514"/>
                  </a:lnTo>
                  <a:lnTo>
                    <a:pt x="1691436" y="279514"/>
                  </a:lnTo>
                  <a:lnTo>
                    <a:pt x="1694599" y="277622"/>
                  </a:lnTo>
                  <a:lnTo>
                    <a:pt x="1698599" y="274599"/>
                  </a:lnTo>
                  <a:lnTo>
                    <a:pt x="1702600" y="273469"/>
                  </a:lnTo>
                  <a:lnTo>
                    <a:pt x="1706600" y="273469"/>
                  </a:lnTo>
                  <a:lnTo>
                    <a:pt x="1714601" y="271564"/>
                  </a:lnTo>
                  <a:lnTo>
                    <a:pt x="1717763" y="272707"/>
                  </a:lnTo>
                  <a:lnTo>
                    <a:pt x="1722589" y="272707"/>
                  </a:lnTo>
                  <a:lnTo>
                    <a:pt x="1726590" y="271564"/>
                  </a:lnTo>
                  <a:lnTo>
                    <a:pt x="1732597" y="270814"/>
                  </a:lnTo>
                  <a:lnTo>
                    <a:pt x="1736598" y="269671"/>
                  </a:lnTo>
                  <a:lnTo>
                    <a:pt x="1747761" y="269671"/>
                  </a:lnTo>
                  <a:lnTo>
                    <a:pt x="1753095" y="268922"/>
                  </a:lnTo>
                  <a:lnTo>
                    <a:pt x="1757756" y="268922"/>
                  </a:lnTo>
                  <a:lnTo>
                    <a:pt x="1765757" y="265899"/>
                  </a:lnTo>
                  <a:lnTo>
                    <a:pt x="1771751" y="262102"/>
                  </a:lnTo>
                  <a:lnTo>
                    <a:pt x="1777758" y="260223"/>
                  </a:lnTo>
                  <a:lnTo>
                    <a:pt x="1791081" y="258330"/>
                  </a:lnTo>
                  <a:lnTo>
                    <a:pt x="1797088" y="258330"/>
                  </a:lnTo>
                  <a:lnTo>
                    <a:pt x="1801088" y="262102"/>
                  </a:lnTo>
                  <a:lnTo>
                    <a:pt x="1804250" y="262102"/>
                  </a:lnTo>
                  <a:lnTo>
                    <a:pt x="1808251" y="265899"/>
                  </a:lnTo>
                  <a:lnTo>
                    <a:pt x="1812251" y="268922"/>
                  </a:lnTo>
                  <a:lnTo>
                    <a:pt x="1816252" y="269671"/>
                  </a:lnTo>
                  <a:lnTo>
                    <a:pt x="1822246" y="271564"/>
                  </a:lnTo>
                  <a:lnTo>
                    <a:pt x="1830247" y="277622"/>
                  </a:lnTo>
                  <a:lnTo>
                    <a:pt x="1838248" y="277622"/>
                  </a:lnTo>
                  <a:lnTo>
                    <a:pt x="1846249" y="279514"/>
                  </a:lnTo>
                  <a:lnTo>
                    <a:pt x="1853412" y="282155"/>
                  </a:lnTo>
                  <a:lnTo>
                    <a:pt x="1861413" y="287083"/>
                  </a:lnTo>
                  <a:lnTo>
                    <a:pt x="1862582" y="289725"/>
                  </a:lnTo>
                  <a:lnTo>
                    <a:pt x="1869414" y="298424"/>
                  </a:lnTo>
                  <a:lnTo>
                    <a:pt x="1873402" y="304863"/>
                  </a:lnTo>
                  <a:lnTo>
                    <a:pt x="1878571" y="311658"/>
                  </a:lnTo>
                  <a:lnTo>
                    <a:pt x="1878571" y="313550"/>
                  </a:lnTo>
                  <a:lnTo>
                    <a:pt x="1877402" y="315455"/>
                  </a:lnTo>
                  <a:lnTo>
                    <a:pt x="1879409" y="320357"/>
                  </a:lnTo>
                  <a:lnTo>
                    <a:pt x="1881403" y="324142"/>
                  </a:lnTo>
                  <a:lnTo>
                    <a:pt x="1884578" y="327926"/>
                  </a:lnTo>
                  <a:lnTo>
                    <a:pt x="1885403" y="330568"/>
                  </a:lnTo>
                  <a:lnTo>
                    <a:pt x="1889899" y="334352"/>
                  </a:lnTo>
                  <a:lnTo>
                    <a:pt x="1899907" y="343801"/>
                  </a:lnTo>
                  <a:lnTo>
                    <a:pt x="1899907" y="335495"/>
                  </a:lnTo>
                  <a:lnTo>
                    <a:pt x="1896567" y="333590"/>
                  </a:lnTo>
                  <a:lnTo>
                    <a:pt x="1896567" y="330568"/>
                  </a:lnTo>
                  <a:lnTo>
                    <a:pt x="1895906" y="328688"/>
                  </a:lnTo>
                  <a:lnTo>
                    <a:pt x="1891906" y="326796"/>
                  </a:lnTo>
                  <a:lnTo>
                    <a:pt x="1889899" y="324142"/>
                  </a:lnTo>
                  <a:lnTo>
                    <a:pt x="1887410" y="319227"/>
                  </a:lnTo>
                  <a:lnTo>
                    <a:pt x="1876577" y="304101"/>
                  </a:lnTo>
                  <a:lnTo>
                    <a:pt x="1880577" y="305993"/>
                  </a:lnTo>
                  <a:lnTo>
                    <a:pt x="1884578" y="308635"/>
                  </a:lnTo>
                  <a:lnTo>
                    <a:pt x="1887410" y="312407"/>
                  </a:lnTo>
                  <a:lnTo>
                    <a:pt x="1887410" y="314312"/>
                  </a:lnTo>
                  <a:lnTo>
                    <a:pt x="1890572" y="317334"/>
                  </a:lnTo>
                  <a:lnTo>
                    <a:pt x="1891906" y="320357"/>
                  </a:lnTo>
                  <a:lnTo>
                    <a:pt x="1898573" y="322249"/>
                  </a:lnTo>
                  <a:lnTo>
                    <a:pt x="1899907" y="322249"/>
                  </a:lnTo>
                  <a:lnTo>
                    <a:pt x="1899907" y="318465"/>
                  </a:lnTo>
                  <a:lnTo>
                    <a:pt x="1891906" y="316204"/>
                  </a:lnTo>
                  <a:lnTo>
                    <a:pt x="1891906" y="315455"/>
                  </a:lnTo>
                  <a:lnTo>
                    <a:pt x="1899907" y="315455"/>
                  </a:lnTo>
                  <a:lnTo>
                    <a:pt x="1899907" y="284060"/>
                  </a:lnTo>
                  <a:close/>
                </a:path>
                <a:path w="2289810" h="1134745">
                  <a:moveTo>
                    <a:pt x="2197531" y="137668"/>
                  </a:moveTo>
                  <a:lnTo>
                    <a:pt x="2193531" y="137668"/>
                  </a:lnTo>
                  <a:lnTo>
                    <a:pt x="2188362" y="138823"/>
                  </a:lnTo>
                  <a:lnTo>
                    <a:pt x="2179536" y="137668"/>
                  </a:lnTo>
                  <a:lnTo>
                    <a:pt x="2173528" y="137668"/>
                  </a:lnTo>
                  <a:lnTo>
                    <a:pt x="2170366" y="139573"/>
                  </a:lnTo>
                  <a:lnTo>
                    <a:pt x="2164372" y="141465"/>
                  </a:lnTo>
                  <a:lnTo>
                    <a:pt x="2159203" y="141465"/>
                  </a:lnTo>
                  <a:lnTo>
                    <a:pt x="2156371" y="140716"/>
                  </a:lnTo>
                  <a:lnTo>
                    <a:pt x="2153208" y="142595"/>
                  </a:lnTo>
                  <a:lnTo>
                    <a:pt x="2150364" y="144487"/>
                  </a:lnTo>
                  <a:lnTo>
                    <a:pt x="2147201" y="147129"/>
                  </a:lnTo>
                  <a:lnTo>
                    <a:pt x="2143201" y="150164"/>
                  </a:lnTo>
                  <a:lnTo>
                    <a:pt x="2145207" y="150164"/>
                  </a:lnTo>
                  <a:lnTo>
                    <a:pt x="2147201" y="149034"/>
                  </a:lnTo>
                  <a:lnTo>
                    <a:pt x="2150364" y="146380"/>
                  </a:lnTo>
                  <a:lnTo>
                    <a:pt x="2152370" y="144487"/>
                  </a:lnTo>
                  <a:lnTo>
                    <a:pt x="2154364" y="143357"/>
                  </a:lnTo>
                  <a:lnTo>
                    <a:pt x="2157196" y="143357"/>
                  </a:lnTo>
                  <a:lnTo>
                    <a:pt x="2159203" y="144487"/>
                  </a:lnTo>
                  <a:lnTo>
                    <a:pt x="2162365" y="144487"/>
                  </a:lnTo>
                  <a:lnTo>
                    <a:pt x="2164308" y="143357"/>
                  </a:lnTo>
                  <a:lnTo>
                    <a:pt x="2167534" y="141465"/>
                  </a:lnTo>
                  <a:lnTo>
                    <a:pt x="2172360" y="140716"/>
                  </a:lnTo>
                  <a:lnTo>
                    <a:pt x="2193531" y="140716"/>
                  </a:lnTo>
                  <a:lnTo>
                    <a:pt x="2196020" y="138823"/>
                  </a:lnTo>
                  <a:lnTo>
                    <a:pt x="2197531" y="137668"/>
                  </a:lnTo>
                  <a:close/>
                </a:path>
                <a:path w="2289810" h="1134745">
                  <a:moveTo>
                    <a:pt x="2289187" y="100622"/>
                  </a:moveTo>
                  <a:lnTo>
                    <a:pt x="2287181" y="104394"/>
                  </a:lnTo>
                  <a:lnTo>
                    <a:pt x="2284018" y="110070"/>
                  </a:lnTo>
                  <a:lnTo>
                    <a:pt x="2282012" y="116116"/>
                  </a:lnTo>
                  <a:lnTo>
                    <a:pt x="2279180" y="120662"/>
                  </a:lnTo>
                  <a:lnTo>
                    <a:pt x="2275179" y="123685"/>
                  </a:lnTo>
                  <a:lnTo>
                    <a:pt x="2270023" y="124434"/>
                  </a:lnTo>
                  <a:lnTo>
                    <a:pt x="2264689" y="124434"/>
                  </a:lnTo>
                  <a:lnTo>
                    <a:pt x="2262022" y="125577"/>
                  </a:lnTo>
                  <a:lnTo>
                    <a:pt x="2256688" y="128231"/>
                  </a:lnTo>
                  <a:lnTo>
                    <a:pt x="2252027" y="130124"/>
                  </a:lnTo>
                  <a:lnTo>
                    <a:pt x="2246693" y="130124"/>
                  </a:lnTo>
                  <a:lnTo>
                    <a:pt x="2242020" y="131254"/>
                  </a:lnTo>
                  <a:lnTo>
                    <a:pt x="2240026" y="130124"/>
                  </a:lnTo>
                  <a:lnTo>
                    <a:pt x="2234692" y="130124"/>
                  </a:lnTo>
                  <a:lnTo>
                    <a:pt x="2229523" y="131254"/>
                  </a:lnTo>
                  <a:lnTo>
                    <a:pt x="2223528" y="132003"/>
                  </a:lnTo>
                  <a:lnTo>
                    <a:pt x="2216696" y="133896"/>
                  </a:lnTo>
                  <a:lnTo>
                    <a:pt x="2209533" y="133896"/>
                  </a:lnTo>
                  <a:lnTo>
                    <a:pt x="2202700" y="135788"/>
                  </a:lnTo>
                  <a:lnTo>
                    <a:pt x="2197531" y="137668"/>
                  </a:lnTo>
                  <a:lnTo>
                    <a:pt x="2202700" y="136918"/>
                  </a:lnTo>
                  <a:lnTo>
                    <a:pt x="2214689" y="136918"/>
                  </a:lnTo>
                  <a:lnTo>
                    <a:pt x="2218690" y="135026"/>
                  </a:lnTo>
                  <a:lnTo>
                    <a:pt x="2222690" y="135026"/>
                  </a:lnTo>
                  <a:lnTo>
                    <a:pt x="2226691" y="133146"/>
                  </a:lnTo>
                  <a:lnTo>
                    <a:pt x="2231529" y="132003"/>
                  </a:lnTo>
                  <a:lnTo>
                    <a:pt x="2236686" y="131254"/>
                  </a:lnTo>
                  <a:lnTo>
                    <a:pt x="2250694" y="132003"/>
                  </a:lnTo>
                  <a:lnTo>
                    <a:pt x="2254694" y="130124"/>
                  </a:lnTo>
                  <a:lnTo>
                    <a:pt x="2260689" y="127457"/>
                  </a:lnTo>
                  <a:lnTo>
                    <a:pt x="2264689" y="125577"/>
                  </a:lnTo>
                  <a:lnTo>
                    <a:pt x="2272017" y="125577"/>
                  </a:lnTo>
                  <a:lnTo>
                    <a:pt x="2277186" y="124434"/>
                  </a:lnTo>
                  <a:lnTo>
                    <a:pt x="2281186" y="120662"/>
                  </a:lnTo>
                  <a:lnTo>
                    <a:pt x="2285187" y="114223"/>
                  </a:lnTo>
                  <a:lnTo>
                    <a:pt x="2287181" y="108191"/>
                  </a:lnTo>
                  <a:lnTo>
                    <a:pt x="2287181" y="106286"/>
                  </a:lnTo>
                  <a:lnTo>
                    <a:pt x="2288019" y="104394"/>
                  </a:lnTo>
                  <a:lnTo>
                    <a:pt x="2289187" y="103632"/>
                  </a:lnTo>
                  <a:lnTo>
                    <a:pt x="2289187" y="100622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7" name="object 3677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4579579" y="4509093"/>
              <a:ext cx="250465" cy="448202"/>
            </a:xfrm>
            <a:prstGeom prst="rect">
              <a:avLst/>
            </a:prstGeom>
          </p:spPr>
        </p:pic>
        <p:sp>
          <p:nvSpPr>
            <p:cNvPr id="3678" name="object 3678"/>
            <p:cNvSpPr/>
            <p:nvPr/>
          </p:nvSpPr>
          <p:spPr>
            <a:xfrm>
              <a:off x="4599572" y="4447463"/>
              <a:ext cx="1149350" cy="1402080"/>
            </a:xfrm>
            <a:custGeom>
              <a:avLst/>
              <a:gdLst/>
              <a:ahLst/>
              <a:cxnLst/>
              <a:rect l="l" t="t" r="r" b="b"/>
              <a:pathLst>
                <a:path w="1149350" h="1402079">
                  <a:moveTo>
                    <a:pt x="171945" y="758710"/>
                  </a:moveTo>
                  <a:lnTo>
                    <a:pt x="170802" y="757948"/>
                  </a:lnTo>
                  <a:lnTo>
                    <a:pt x="160807" y="757948"/>
                  </a:lnTo>
                  <a:lnTo>
                    <a:pt x="157975" y="756043"/>
                  </a:lnTo>
                  <a:lnTo>
                    <a:pt x="153974" y="752271"/>
                  </a:lnTo>
                  <a:lnTo>
                    <a:pt x="151980" y="749249"/>
                  </a:lnTo>
                  <a:lnTo>
                    <a:pt x="148805" y="748499"/>
                  </a:lnTo>
                  <a:lnTo>
                    <a:pt x="143979" y="746607"/>
                  </a:lnTo>
                  <a:lnTo>
                    <a:pt x="139649" y="745464"/>
                  </a:lnTo>
                  <a:lnTo>
                    <a:pt x="135648" y="742810"/>
                  </a:lnTo>
                  <a:lnTo>
                    <a:pt x="130810" y="740930"/>
                  </a:lnTo>
                  <a:lnTo>
                    <a:pt x="126809" y="737908"/>
                  </a:lnTo>
                  <a:lnTo>
                    <a:pt x="120815" y="734110"/>
                  </a:lnTo>
                  <a:lnTo>
                    <a:pt x="116814" y="732231"/>
                  </a:lnTo>
                  <a:lnTo>
                    <a:pt x="112814" y="731469"/>
                  </a:lnTo>
                  <a:lnTo>
                    <a:pt x="98323" y="727697"/>
                  </a:lnTo>
                  <a:lnTo>
                    <a:pt x="93649" y="726567"/>
                  </a:lnTo>
                  <a:lnTo>
                    <a:pt x="89649" y="725805"/>
                  </a:lnTo>
                  <a:lnTo>
                    <a:pt x="86321" y="725805"/>
                  </a:lnTo>
                  <a:lnTo>
                    <a:pt x="85648" y="724662"/>
                  </a:lnTo>
                  <a:lnTo>
                    <a:pt x="82321" y="723900"/>
                  </a:lnTo>
                  <a:lnTo>
                    <a:pt x="78320" y="722769"/>
                  </a:lnTo>
                  <a:lnTo>
                    <a:pt x="76327" y="722007"/>
                  </a:lnTo>
                  <a:lnTo>
                    <a:pt x="73152" y="720877"/>
                  </a:lnTo>
                  <a:lnTo>
                    <a:pt x="69151" y="718997"/>
                  </a:lnTo>
                  <a:lnTo>
                    <a:pt x="65151" y="715975"/>
                  </a:lnTo>
                  <a:lnTo>
                    <a:pt x="62318" y="714070"/>
                  </a:lnTo>
                  <a:lnTo>
                    <a:pt x="58318" y="711428"/>
                  </a:lnTo>
                  <a:lnTo>
                    <a:pt x="53162" y="709536"/>
                  </a:lnTo>
                  <a:lnTo>
                    <a:pt x="50330" y="707644"/>
                  </a:lnTo>
                  <a:lnTo>
                    <a:pt x="47155" y="705764"/>
                  </a:lnTo>
                  <a:lnTo>
                    <a:pt x="44323" y="704621"/>
                  </a:lnTo>
                  <a:lnTo>
                    <a:pt x="42329" y="703859"/>
                  </a:lnTo>
                  <a:lnTo>
                    <a:pt x="35991" y="698195"/>
                  </a:lnTo>
                  <a:lnTo>
                    <a:pt x="27990" y="691375"/>
                  </a:lnTo>
                  <a:lnTo>
                    <a:pt x="19989" y="686841"/>
                  </a:lnTo>
                  <a:lnTo>
                    <a:pt x="13995" y="681164"/>
                  </a:lnTo>
                  <a:lnTo>
                    <a:pt x="9994" y="673214"/>
                  </a:lnTo>
                  <a:lnTo>
                    <a:pt x="7162" y="666800"/>
                  </a:lnTo>
                  <a:lnTo>
                    <a:pt x="2832" y="656209"/>
                  </a:lnTo>
                  <a:lnTo>
                    <a:pt x="1993" y="652411"/>
                  </a:lnTo>
                  <a:lnTo>
                    <a:pt x="2832" y="644867"/>
                  </a:lnTo>
                  <a:lnTo>
                    <a:pt x="5994" y="637298"/>
                  </a:lnTo>
                  <a:lnTo>
                    <a:pt x="13995" y="627837"/>
                  </a:lnTo>
                  <a:lnTo>
                    <a:pt x="17995" y="620268"/>
                  </a:lnTo>
                  <a:lnTo>
                    <a:pt x="19164" y="614603"/>
                  </a:lnTo>
                  <a:lnTo>
                    <a:pt x="21158" y="609676"/>
                  </a:lnTo>
                  <a:lnTo>
                    <a:pt x="23164" y="605142"/>
                  </a:lnTo>
                  <a:lnTo>
                    <a:pt x="23990" y="599465"/>
                  </a:lnTo>
                  <a:lnTo>
                    <a:pt x="21158" y="589635"/>
                  </a:lnTo>
                  <a:lnTo>
                    <a:pt x="21996" y="586994"/>
                  </a:lnTo>
                  <a:lnTo>
                    <a:pt x="25996" y="580174"/>
                  </a:lnTo>
                  <a:lnTo>
                    <a:pt x="29159" y="574509"/>
                  </a:lnTo>
                  <a:lnTo>
                    <a:pt x="31991" y="566940"/>
                  </a:lnTo>
                  <a:lnTo>
                    <a:pt x="37998" y="566191"/>
                  </a:lnTo>
                  <a:lnTo>
                    <a:pt x="45161" y="566940"/>
                  </a:lnTo>
                  <a:lnTo>
                    <a:pt x="48323" y="566191"/>
                  </a:lnTo>
                  <a:lnTo>
                    <a:pt x="51155" y="565048"/>
                  </a:lnTo>
                  <a:lnTo>
                    <a:pt x="56324" y="560527"/>
                  </a:lnTo>
                  <a:lnTo>
                    <a:pt x="61150" y="555599"/>
                  </a:lnTo>
                  <a:lnTo>
                    <a:pt x="63157" y="549935"/>
                  </a:lnTo>
                  <a:lnTo>
                    <a:pt x="63157" y="546138"/>
                  </a:lnTo>
                  <a:lnTo>
                    <a:pt x="65151" y="544245"/>
                  </a:lnTo>
                  <a:lnTo>
                    <a:pt x="67157" y="537438"/>
                  </a:lnTo>
                  <a:lnTo>
                    <a:pt x="66319" y="535546"/>
                  </a:lnTo>
                  <a:lnTo>
                    <a:pt x="67157" y="533666"/>
                  </a:lnTo>
                  <a:lnTo>
                    <a:pt x="68326" y="531774"/>
                  </a:lnTo>
                  <a:lnTo>
                    <a:pt x="67157" y="529882"/>
                  </a:lnTo>
                  <a:lnTo>
                    <a:pt x="66319" y="527977"/>
                  </a:lnTo>
                  <a:lnTo>
                    <a:pt x="69151" y="524205"/>
                  </a:lnTo>
                  <a:lnTo>
                    <a:pt x="70319" y="521563"/>
                  </a:lnTo>
                  <a:lnTo>
                    <a:pt x="72326" y="516636"/>
                  </a:lnTo>
                  <a:lnTo>
                    <a:pt x="71158" y="511721"/>
                  </a:lnTo>
                  <a:lnTo>
                    <a:pt x="71158" y="509841"/>
                  </a:lnTo>
                  <a:lnTo>
                    <a:pt x="72326" y="507949"/>
                  </a:lnTo>
                  <a:lnTo>
                    <a:pt x="67157" y="507949"/>
                  </a:lnTo>
                  <a:lnTo>
                    <a:pt x="68326" y="509841"/>
                  </a:lnTo>
                  <a:lnTo>
                    <a:pt x="68326" y="512864"/>
                  </a:lnTo>
                  <a:lnTo>
                    <a:pt x="65151" y="516636"/>
                  </a:lnTo>
                  <a:lnTo>
                    <a:pt x="65151" y="526097"/>
                  </a:lnTo>
                  <a:lnTo>
                    <a:pt x="63157" y="531774"/>
                  </a:lnTo>
                  <a:lnTo>
                    <a:pt x="60325" y="534797"/>
                  </a:lnTo>
                  <a:lnTo>
                    <a:pt x="59156" y="536689"/>
                  </a:lnTo>
                  <a:lnTo>
                    <a:pt x="59156" y="540473"/>
                  </a:lnTo>
                  <a:lnTo>
                    <a:pt x="58318" y="544245"/>
                  </a:lnTo>
                  <a:lnTo>
                    <a:pt x="57162" y="546138"/>
                  </a:lnTo>
                  <a:lnTo>
                    <a:pt x="55156" y="546900"/>
                  </a:lnTo>
                  <a:lnTo>
                    <a:pt x="55156" y="548779"/>
                  </a:lnTo>
                  <a:lnTo>
                    <a:pt x="56324" y="551815"/>
                  </a:lnTo>
                  <a:lnTo>
                    <a:pt x="55156" y="555599"/>
                  </a:lnTo>
                  <a:lnTo>
                    <a:pt x="54330" y="558622"/>
                  </a:lnTo>
                  <a:lnTo>
                    <a:pt x="49161" y="562406"/>
                  </a:lnTo>
                  <a:lnTo>
                    <a:pt x="47155" y="564299"/>
                  </a:lnTo>
                  <a:lnTo>
                    <a:pt x="37998" y="564299"/>
                  </a:lnTo>
                  <a:lnTo>
                    <a:pt x="31991" y="566191"/>
                  </a:lnTo>
                  <a:lnTo>
                    <a:pt x="27990" y="571868"/>
                  </a:lnTo>
                  <a:lnTo>
                    <a:pt x="19989" y="587743"/>
                  </a:lnTo>
                  <a:lnTo>
                    <a:pt x="19164" y="590778"/>
                  </a:lnTo>
                  <a:lnTo>
                    <a:pt x="21158" y="595312"/>
                  </a:lnTo>
                  <a:lnTo>
                    <a:pt x="21996" y="602132"/>
                  </a:lnTo>
                  <a:lnTo>
                    <a:pt x="21158" y="605904"/>
                  </a:lnTo>
                  <a:lnTo>
                    <a:pt x="19989" y="608926"/>
                  </a:lnTo>
                  <a:lnTo>
                    <a:pt x="17157" y="613473"/>
                  </a:lnTo>
                  <a:lnTo>
                    <a:pt x="17157" y="616496"/>
                  </a:lnTo>
                  <a:lnTo>
                    <a:pt x="16002" y="621030"/>
                  </a:lnTo>
                  <a:lnTo>
                    <a:pt x="9169" y="630478"/>
                  </a:lnTo>
                  <a:lnTo>
                    <a:pt x="5168" y="636155"/>
                  </a:lnTo>
                  <a:lnTo>
                    <a:pt x="2832" y="641070"/>
                  </a:lnTo>
                  <a:lnTo>
                    <a:pt x="825" y="651662"/>
                  </a:lnTo>
                  <a:lnTo>
                    <a:pt x="0" y="654316"/>
                  </a:lnTo>
                  <a:lnTo>
                    <a:pt x="2832" y="663016"/>
                  </a:lnTo>
                  <a:lnTo>
                    <a:pt x="5168" y="668680"/>
                  </a:lnTo>
                  <a:lnTo>
                    <a:pt x="5994" y="672465"/>
                  </a:lnTo>
                  <a:lnTo>
                    <a:pt x="9169" y="676249"/>
                  </a:lnTo>
                  <a:lnTo>
                    <a:pt x="13995" y="683056"/>
                  </a:lnTo>
                  <a:lnTo>
                    <a:pt x="23990" y="692505"/>
                  </a:lnTo>
                  <a:lnTo>
                    <a:pt x="29159" y="695172"/>
                  </a:lnTo>
                  <a:lnTo>
                    <a:pt x="33159" y="698195"/>
                  </a:lnTo>
                  <a:lnTo>
                    <a:pt x="41160" y="704621"/>
                  </a:lnTo>
                  <a:lnTo>
                    <a:pt x="45161" y="707644"/>
                  </a:lnTo>
                  <a:lnTo>
                    <a:pt x="48323" y="708406"/>
                  </a:lnTo>
                  <a:lnTo>
                    <a:pt x="53162" y="711428"/>
                  </a:lnTo>
                  <a:lnTo>
                    <a:pt x="56324" y="712177"/>
                  </a:lnTo>
                  <a:lnTo>
                    <a:pt x="60325" y="715213"/>
                  </a:lnTo>
                  <a:lnTo>
                    <a:pt x="64325" y="717105"/>
                  </a:lnTo>
                  <a:lnTo>
                    <a:pt x="67157" y="719747"/>
                  </a:lnTo>
                  <a:lnTo>
                    <a:pt x="71158" y="722007"/>
                  </a:lnTo>
                  <a:lnTo>
                    <a:pt x="78320" y="723900"/>
                  </a:lnTo>
                  <a:lnTo>
                    <a:pt x="81648" y="725805"/>
                  </a:lnTo>
                  <a:lnTo>
                    <a:pt x="84315" y="726567"/>
                  </a:lnTo>
                  <a:lnTo>
                    <a:pt x="86321" y="727697"/>
                  </a:lnTo>
                  <a:lnTo>
                    <a:pt x="91655" y="727697"/>
                  </a:lnTo>
                  <a:lnTo>
                    <a:pt x="99656" y="728446"/>
                  </a:lnTo>
                  <a:lnTo>
                    <a:pt x="105651" y="730338"/>
                  </a:lnTo>
                  <a:lnTo>
                    <a:pt x="112814" y="732231"/>
                  </a:lnTo>
                  <a:lnTo>
                    <a:pt x="114820" y="733361"/>
                  </a:lnTo>
                  <a:lnTo>
                    <a:pt x="117652" y="735241"/>
                  </a:lnTo>
                  <a:lnTo>
                    <a:pt x="122809" y="737146"/>
                  </a:lnTo>
                  <a:lnTo>
                    <a:pt x="126809" y="739800"/>
                  </a:lnTo>
                  <a:lnTo>
                    <a:pt x="135648" y="744702"/>
                  </a:lnTo>
                  <a:lnTo>
                    <a:pt x="142811" y="747356"/>
                  </a:lnTo>
                  <a:lnTo>
                    <a:pt x="149974" y="750379"/>
                  </a:lnTo>
                  <a:lnTo>
                    <a:pt x="151980" y="752271"/>
                  </a:lnTo>
                  <a:lnTo>
                    <a:pt x="152806" y="754164"/>
                  </a:lnTo>
                  <a:lnTo>
                    <a:pt x="155981" y="756043"/>
                  </a:lnTo>
                  <a:lnTo>
                    <a:pt x="157975" y="756818"/>
                  </a:lnTo>
                  <a:lnTo>
                    <a:pt x="159981" y="758710"/>
                  </a:lnTo>
                  <a:lnTo>
                    <a:pt x="161975" y="759841"/>
                  </a:lnTo>
                  <a:lnTo>
                    <a:pt x="162814" y="759841"/>
                  </a:lnTo>
                  <a:lnTo>
                    <a:pt x="167970" y="758710"/>
                  </a:lnTo>
                  <a:lnTo>
                    <a:pt x="171945" y="758710"/>
                  </a:lnTo>
                  <a:close/>
                </a:path>
                <a:path w="1149350" h="1402079">
                  <a:moveTo>
                    <a:pt x="172008" y="758748"/>
                  </a:moveTo>
                  <a:close/>
                </a:path>
                <a:path w="1149350" h="1402079">
                  <a:moveTo>
                    <a:pt x="382117" y="0"/>
                  </a:moveTo>
                  <a:lnTo>
                    <a:pt x="381279" y="0"/>
                  </a:lnTo>
                  <a:lnTo>
                    <a:pt x="379285" y="1892"/>
                  </a:lnTo>
                  <a:lnTo>
                    <a:pt x="378117" y="3771"/>
                  </a:lnTo>
                  <a:lnTo>
                    <a:pt x="376110" y="7556"/>
                  </a:lnTo>
                  <a:lnTo>
                    <a:pt x="371284" y="13995"/>
                  </a:lnTo>
                  <a:lnTo>
                    <a:pt x="369277" y="17767"/>
                  </a:lnTo>
                  <a:lnTo>
                    <a:pt x="369277" y="19659"/>
                  </a:lnTo>
                  <a:lnTo>
                    <a:pt x="370116" y="17767"/>
                  </a:lnTo>
                  <a:lnTo>
                    <a:pt x="372110" y="15125"/>
                  </a:lnTo>
                  <a:lnTo>
                    <a:pt x="376110" y="10210"/>
                  </a:lnTo>
                  <a:lnTo>
                    <a:pt x="379285" y="4533"/>
                  </a:lnTo>
                  <a:lnTo>
                    <a:pt x="381279" y="1892"/>
                  </a:lnTo>
                  <a:lnTo>
                    <a:pt x="382117" y="0"/>
                  </a:lnTo>
                  <a:close/>
                </a:path>
                <a:path w="1149350" h="1402079">
                  <a:moveTo>
                    <a:pt x="1009027" y="1270114"/>
                  </a:moveTo>
                  <a:lnTo>
                    <a:pt x="1001026" y="1268844"/>
                  </a:lnTo>
                  <a:lnTo>
                    <a:pt x="995857" y="1268844"/>
                  </a:lnTo>
                  <a:lnTo>
                    <a:pt x="985024" y="1285354"/>
                  </a:lnTo>
                  <a:lnTo>
                    <a:pt x="983030" y="1290434"/>
                  </a:lnTo>
                  <a:lnTo>
                    <a:pt x="981024" y="1296784"/>
                  </a:lnTo>
                  <a:lnTo>
                    <a:pt x="979868" y="1299324"/>
                  </a:lnTo>
                  <a:lnTo>
                    <a:pt x="981024" y="1304404"/>
                  </a:lnTo>
                  <a:lnTo>
                    <a:pt x="985024" y="1313294"/>
                  </a:lnTo>
                  <a:lnTo>
                    <a:pt x="985862" y="1318374"/>
                  </a:lnTo>
                  <a:lnTo>
                    <a:pt x="985862" y="1322184"/>
                  </a:lnTo>
                  <a:lnTo>
                    <a:pt x="983869" y="1327264"/>
                  </a:lnTo>
                  <a:lnTo>
                    <a:pt x="981024" y="1334884"/>
                  </a:lnTo>
                  <a:lnTo>
                    <a:pt x="977036" y="1345044"/>
                  </a:lnTo>
                  <a:lnTo>
                    <a:pt x="973861" y="1348854"/>
                  </a:lnTo>
                  <a:lnTo>
                    <a:pt x="971029" y="1350124"/>
                  </a:lnTo>
                  <a:lnTo>
                    <a:pt x="968692" y="1348854"/>
                  </a:lnTo>
                  <a:lnTo>
                    <a:pt x="965860" y="1348854"/>
                  </a:lnTo>
                  <a:lnTo>
                    <a:pt x="963866" y="1345044"/>
                  </a:lnTo>
                  <a:lnTo>
                    <a:pt x="962698" y="1342504"/>
                  </a:lnTo>
                  <a:lnTo>
                    <a:pt x="961872" y="1336154"/>
                  </a:lnTo>
                  <a:lnTo>
                    <a:pt x="960704" y="1333614"/>
                  </a:lnTo>
                  <a:lnTo>
                    <a:pt x="933373" y="1319644"/>
                  </a:lnTo>
                  <a:lnTo>
                    <a:pt x="927366" y="1318374"/>
                  </a:lnTo>
                  <a:lnTo>
                    <a:pt x="922032" y="1315834"/>
                  </a:lnTo>
                  <a:lnTo>
                    <a:pt x="916711" y="1313294"/>
                  </a:lnTo>
                  <a:lnTo>
                    <a:pt x="906703" y="1313294"/>
                  </a:lnTo>
                  <a:lnTo>
                    <a:pt x="875372" y="1338694"/>
                  </a:lnTo>
                  <a:lnTo>
                    <a:pt x="870216" y="1348854"/>
                  </a:lnTo>
                  <a:lnTo>
                    <a:pt x="864209" y="1351394"/>
                  </a:lnTo>
                  <a:lnTo>
                    <a:pt x="856208" y="1352664"/>
                  </a:lnTo>
                  <a:lnTo>
                    <a:pt x="821055" y="1352664"/>
                  </a:lnTo>
                  <a:lnTo>
                    <a:pt x="817054" y="1353934"/>
                  </a:lnTo>
                  <a:lnTo>
                    <a:pt x="815047" y="1356474"/>
                  </a:lnTo>
                  <a:lnTo>
                    <a:pt x="813054" y="1360284"/>
                  </a:lnTo>
                  <a:lnTo>
                    <a:pt x="809053" y="1365364"/>
                  </a:lnTo>
                  <a:lnTo>
                    <a:pt x="809053" y="1367904"/>
                  </a:lnTo>
                  <a:lnTo>
                    <a:pt x="799719" y="1367904"/>
                  </a:lnTo>
                  <a:lnTo>
                    <a:pt x="790562" y="1370444"/>
                  </a:lnTo>
                  <a:lnTo>
                    <a:pt x="760564" y="1381163"/>
                  </a:lnTo>
                  <a:lnTo>
                    <a:pt x="760564" y="1380121"/>
                  </a:lnTo>
                  <a:lnTo>
                    <a:pt x="722236" y="1394485"/>
                  </a:lnTo>
                  <a:lnTo>
                    <a:pt x="719404" y="1396377"/>
                  </a:lnTo>
                  <a:lnTo>
                    <a:pt x="714235" y="1398270"/>
                  </a:lnTo>
                  <a:lnTo>
                    <a:pt x="707402" y="1400162"/>
                  </a:lnTo>
                  <a:lnTo>
                    <a:pt x="705396" y="1400162"/>
                  </a:lnTo>
                  <a:lnTo>
                    <a:pt x="702233" y="1399032"/>
                  </a:lnTo>
                  <a:lnTo>
                    <a:pt x="700239" y="1388821"/>
                  </a:lnTo>
                  <a:lnTo>
                    <a:pt x="702233" y="1377467"/>
                  </a:lnTo>
                  <a:lnTo>
                    <a:pt x="701408" y="1372552"/>
                  </a:lnTo>
                  <a:lnTo>
                    <a:pt x="692899" y="1354404"/>
                  </a:lnTo>
                  <a:lnTo>
                    <a:pt x="692238" y="1349857"/>
                  </a:lnTo>
                  <a:lnTo>
                    <a:pt x="688238" y="1338516"/>
                  </a:lnTo>
                  <a:lnTo>
                    <a:pt x="686231" y="1330566"/>
                  </a:lnTo>
                  <a:lnTo>
                    <a:pt x="682904" y="1324902"/>
                  </a:lnTo>
                  <a:lnTo>
                    <a:pt x="678903" y="1321117"/>
                  </a:lnTo>
                  <a:lnTo>
                    <a:pt x="674903" y="1319225"/>
                  </a:lnTo>
                  <a:lnTo>
                    <a:pt x="664070" y="1319225"/>
                  </a:lnTo>
                  <a:lnTo>
                    <a:pt x="650913" y="1326032"/>
                  </a:lnTo>
                  <a:lnTo>
                    <a:pt x="644906" y="1328686"/>
                  </a:lnTo>
                  <a:lnTo>
                    <a:pt x="639749" y="1329817"/>
                  </a:lnTo>
                  <a:lnTo>
                    <a:pt x="632917" y="1329817"/>
                  </a:lnTo>
                  <a:lnTo>
                    <a:pt x="624916" y="1326032"/>
                  </a:lnTo>
                  <a:lnTo>
                    <a:pt x="619747" y="1323009"/>
                  </a:lnTo>
                  <a:lnTo>
                    <a:pt x="614578" y="1320355"/>
                  </a:lnTo>
                  <a:lnTo>
                    <a:pt x="606577" y="1318463"/>
                  </a:lnTo>
                  <a:lnTo>
                    <a:pt x="601751" y="1319225"/>
                  </a:lnTo>
                  <a:lnTo>
                    <a:pt x="596582" y="1318463"/>
                  </a:lnTo>
                  <a:lnTo>
                    <a:pt x="586587" y="1321117"/>
                  </a:lnTo>
                  <a:lnTo>
                    <a:pt x="585254" y="1320355"/>
                  </a:lnTo>
                  <a:lnTo>
                    <a:pt x="580580" y="1319225"/>
                  </a:lnTo>
                  <a:lnTo>
                    <a:pt x="574586" y="1317332"/>
                  </a:lnTo>
                  <a:lnTo>
                    <a:pt x="569252" y="1313548"/>
                  </a:lnTo>
                  <a:lnTo>
                    <a:pt x="561251" y="1311656"/>
                  </a:lnTo>
                  <a:lnTo>
                    <a:pt x="558584" y="1311656"/>
                  </a:lnTo>
                  <a:lnTo>
                    <a:pt x="555256" y="1312799"/>
                  </a:lnTo>
                  <a:lnTo>
                    <a:pt x="549262" y="1315440"/>
                  </a:lnTo>
                  <a:lnTo>
                    <a:pt x="545261" y="1319225"/>
                  </a:lnTo>
                  <a:lnTo>
                    <a:pt x="542086" y="1323009"/>
                  </a:lnTo>
                  <a:lnTo>
                    <a:pt x="540092" y="1334350"/>
                  </a:lnTo>
                  <a:lnTo>
                    <a:pt x="540092" y="1351749"/>
                  </a:lnTo>
                  <a:lnTo>
                    <a:pt x="539254" y="1354404"/>
                  </a:lnTo>
                  <a:lnTo>
                    <a:pt x="536092" y="1355534"/>
                  </a:lnTo>
                  <a:lnTo>
                    <a:pt x="534085" y="1355534"/>
                  </a:lnTo>
                  <a:lnTo>
                    <a:pt x="524090" y="1350619"/>
                  </a:lnTo>
                  <a:lnTo>
                    <a:pt x="520090" y="1347965"/>
                  </a:lnTo>
                  <a:lnTo>
                    <a:pt x="514934" y="1343050"/>
                  </a:lnTo>
                  <a:lnTo>
                    <a:pt x="508927" y="1338516"/>
                  </a:lnTo>
                  <a:lnTo>
                    <a:pt x="504926" y="1338516"/>
                  </a:lnTo>
                  <a:lnTo>
                    <a:pt x="504101" y="1339265"/>
                  </a:lnTo>
                  <a:lnTo>
                    <a:pt x="500100" y="1341158"/>
                  </a:lnTo>
                  <a:lnTo>
                    <a:pt x="492099" y="1348727"/>
                  </a:lnTo>
                  <a:lnTo>
                    <a:pt x="486930" y="1357426"/>
                  </a:lnTo>
                  <a:lnTo>
                    <a:pt x="476935" y="1369529"/>
                  </a:lnTo>
                  <a:lnTo>
                    <a:pt x="474929" y="1369529"/>
                  </a:lnTo>
                  <a:lnTo>
                    <a:pt x="466928" y="1365745"/>
                  </a:lnTo>
                  <a:lnTo>
                    <a:pt x="457771" y="1363103"/>
                  </a:lnTo>
                  <a:lnTo>
                    <a:pt x="453771" y="1361211"/>
                  </a:lnTo>
                  <a:lnTo>
                    <a:pt x="445770" y="1358176"/>
                  </a:lnTo>
                  <a:lnTo>
                    <a:pt x="442442" y="1358176"/>
                  </a:lnTo>
                  <a:lnTo>
                    <a:pt x="437603" y="1359319"/>
                  </a:lnTo>
                  <a:lnTo>
                    <a:pt x="431609" y="1360068"/>
                  </a:lnTo>
                  <a:lnTo>
                    <a:pt x="428434" y="1358176"/>
                  </a:lnTo>
                  <a:lnTo>
                    <a:pt x="407276" y="1358176"/>
                  </a:lnTo>
                  <a:lnTo>
                    <a:pt x="404444" y="1359319"/>
                  </a:lnTo>
                  <a:lnTo>
                    <a:pt x="400443" y="1359319"/>
                  </a:lnTo>
                  <a:lnTo>
                    <a:pt x="398449" y="1357426"/>
                  </a:lnTo>
                  <a:lnTo>
                    <a:pt x="396443" y="1353642"/>
                  </a:lnTo>
                  <a:lnTo>
                    <a:pt x="393280" y="1350619"/>
                  </a:lnTo>
                  <a:lnTo>
                    <a:pt x="390448" y="1346835"/>
                  </a:lnTo>
                  <a:lnTo>
                    <a:pt x="390448" y="1341158"/>
                  </a:lnTo>
                  <a:lnTo>
                    <a:pt x="391274" y="1334350"/>
                  </a:lnTo>
                  <a:lnTo>
                    <a:pt x="390448" y="1327924"/>
                  </a:lnTo>
                  <a:lnTo>
                    <a:pt x="389280" y="1326032"/>
                  </a:lnTo>
                  <a:lnTo>
                    <a:pt x="388442" y="1323009"/>
                  </a:lnTo>
                  <a:lnTo>
                    <a:pt x="388442" y="1321117"/>
                  </a:lnTo>
                  <a:lnTo>
                    <a:pt x="389280" y="1319225"/>
                  </a:lnTo>
                  <a:lnTo>
                    <a:pt x="391274" y="1319225"/>
                  </a:lnTo>
                  <a:lnTo>
                    <a:pt x="394449" y="1317332"/>
                  </a:lnTo>
                  <a:lnTo>
                    <a:pt x="397281" y="1316583"/>
                  </a:lnTo>
                  <a:lnTo>
                    <a:pt x="397281" y="1313548"/>
                  </a:lnTo>
                  <a:lnTo>
                    <a:pt x="396443" y="1310906"/>
                  </a:lnTo>
                  <a:lnTo>
                    <a:pt x="395274" y="1309776"/>
                  </a:lnTo>
                  <a:lnTo>
                    <a:pt x="395274" y="1307122"/>
                  </a:lnTo>
                  <a:lnTo>
                    <a:pt x="398449" y="1304099"/>
                  </a:lnTo>
                  <a:lnTo>
                    <a:pt x="400443" y="1300314"/>
                  </a:lnTo>
                  <a:lnTo>
                    <a:pt x="401281" y="1297660"/>
                  </a:lnTo>
                  <a:lnTo>
                    <a:pt x="400443" y="1293507"/>
                  </a:lnTo>
                  <a:lnTo>
                    <a:pt x="389280" y="1276489"/>
                  </a:lnTo>
                  <a:lnTo>
                    <a:pt x="378117" y="1264386"/>
                  </a:lnTo>
                  <a:lnTo>
                    <a:pt x="371284" y="1259128"/>
                  </a:lnTo>
                  <a:lnTo>
                    <a:pt x="371284" y="1258709"/>
                  </a:lnTo>
                  <a:lnTo>
                    <a:pt x="369277" y="1257198"/>
                  </a:lnTo>
                  <a:lnTo>
                    <a:pt x="357289" y="1248117"/>
                  </a:lnTo>
                  <a:lnTo>
                    <a:pt x="342785" y="1235646"/>
                  </a:lnTo>
                  <a:lnTo>
                    <a:pt x="334784" y="1231099"/>
                  </a:lnTo>
                  <a:lnTo>
                    <a:pt x="332790" y="1229207"/>
                  </a:lnTo>
                  <a:lnTo>
                    <a:pt x="326123" y="1225435"/>
                  </a:lnTo>
                  <a:lnTo>
                    <a:pt x="320789" y="1224292"/>
                  </a:lnTo>
                  <a:lnTo>
                    <a:pt x="308787" y="1217866"/>
                  </a:lnTo>
                  <a:lnTo>
                    <a:pt x="300786" y="1212951"/>
                  </a:lnTo>
                  <a:lnTo>
                    <a:pt x="285623" y="1212951"/>
                  </a:lnTo>
                  <a:lnTo>
                    <a:pt x="277622" y="1214843"/>
                  </a:lnTo>
                  <a:lnTo>
                    <a:pt x="274459" y="1215974"/>
                  </a:lnTo>
                  <a:lnTo>
                    <a:pt x="268465" y="1215974"/>
                  </a:lnTo>
                  <a:lnTo>
                    <a:pt x="261632" y="1214081"/>
                  </a:lnTo>
                  <a:lnTo>
                    <a:pt x="226466" y="1214081"/>
                  </a:lnTo>
                  <a:lnTo>
                    <a:pt x="220472" y="1212951"/>
                  </a:lnTo>
                  <a:lnTo>
                    <a:pt x="212471" y="1211046"/>
                  </a:lnTo>
                  <a:lnTo>
                    <a:pt x="212471" y="1207274"/>
                  </a:lnTo>
                  <a:lnTo>
                    <a:pt x="207137" y="1195933"/>
                  </a:lnTo>
                  <a:lnTo>
                    <a:pt x="205968" y="1192911"/>
                  </a:lnTo>
                  <a:lnTo>
                    <a:pt x="205968" y="1190244"/>
                  </a:lnTo>
                  <a:lnTo>
                    <a:pt x="203974" y="1186472"/>
                  </a:lnTo>
                  <a:lnTo>
                    <a:pt x="201968" y="1184579"/>
                  </a:lnTo>
                  <a:lnTo>
                    <a:pt x="201142" y="1181557"/>
                  </a:lnTo>
                  <a:lnTo>
                    <a:pt x="201968" y="1178902"/>
                  </a:lnTo>
                  <a:lnTo>
                    <a:pt x="203974" y="1177772"/>
                  </a:lnTo>
                  <a:lnTo>
                    <a:pt x="203974" y="1175131"/>
                  </a:lnTo>
                  <a:lnTo>
                    <a:pt x="205143" y="1170952"/>
                  </a:lnTo>
                  <a:lnTo>
                    <a:pt x="205968" y="1166418"/>
                  </a:lnTo>
                  <a:lnTo>
                    <a:pt x="207137" y="1162646"/>
                  </a:lnTo>
                  <a:lnTo>
                    <a:pt x="207137" y="1159611"/>
                  </a:lnTo>
                  <a:lnTo>
                    <a:pt x="209130" y="1156970"/>
                  </a:lnTo>
                  <a:lnTo>
                    <a:pt x="212471" y="1155839"/>
                  </a:lnTo>
                  <a:lnTo>
                    <a:pt x="217297" y="1153185"/>
                  </a:lnTo>
                  <a:lnTo>
                    <a:pt x="221297" y="1150150"/>
                  </a:lnTo>
                  <a:lnTo>
                    <a:pt x="221297" y="1145616"/>
                  </a:lnTo>
                  <a:lnTo>
                    <a:pt x="218465" y="1139939"/>
                  </a:lnTo>
                  <a:lnTo>
                    <a:pt x="216471" y="1135037"/>
                  </a:lnTo>
                  <a:lnTo>
                    <a:pt x="216471" y="1134275"/>
                  </a:lnTo>
                  <a:lnTo>
                    <a:pt x="217297" y="1132382"/>
                  </a:lnTo>
                  <a:lnTo>
                    <a:pt x="219303" y="1125575"/>
                  </a:lnTo>
                  <a:lnTo>
                    <a:pt x="220472" y="1124445"/>
                  </a:lnTo>
                  <a:lnTo>
                    <a:pt x="226466" y="1120660"/>
                  </a:lnTo>
                  <a:lnTo>
                    <a:pt x="227304" y="1118755"/>
                  </a:lnTo>
                  <a:lnTo>
                    <a:pt x="230466" y="1116114"/>
                  </a:lnTo>
                  <a:lnTo>
                    <a:pt x="232460" y="1110449"/>
                  </a:lnTo>
                  <a:lnTo>
                    <a:pt x="232460" y="1105522"/>
                  </a:lnTo>
                  <a:lnTo>
                    <a:pt x="231305" y="1099108"/>
                  </a:lnTo>
                  <a:lnTo>
                    <a:pt x="231305" y="1085481"/>
                  </a:lnTo>
                  <a:lnTo>
                    <a:pt x="251625" y="1044638"/>
                  </a:lnTo>
                  <a:lnTo>
                    <a:pt x="255625" y="1038974"/>
                  </a:lnTo>
                  <a:lnTo>
                    <a:pt x="256463" y="1034415"/>
                  </a:lnTo>
                  <a:lnTo>
                    <a:pt x="255625" y="1026871"/>
                  </a:lnTo>
                  <a:lnTo>
                    <a:pt x="256463" y="1018171"/>
                  </a:lnTo>
                  <a:lnTo>
                    <a:pt x="258457" y="1010602"/>
                  </a:lnTo>
                  <a:lnTo>
                    <a:pt x="259626" y="1003782"/>
                  </a:lnTo>
                  <a:lnTo>
                    <a:pt x="259626" y="999248"/>
                  </a:lnTo>
                  <a:lnTo>
                    <a:pt x="256463" y="991679"/>
                  </a:lnTo>
                  <a:lnTo>
                    <a:pt x="254469" y="987907"/>
                  </a:lnTo>
                  <a:lnTo>
                    <a:pt x="249631" y="970876"/>
                  </a:lnTo>
                  <a:lnTo>
                    <a:pt x="249631" y="967867"/>
                  </a:lnTo>
                  <a:lnTo>
                    <a:pt x="248462" y="960297"/>
                  </a:lnTo>
                  <a:lnTo>
                    <a:pt x="248462" y="955382"/>
                  </a:lnTo>
                  <a:lnTo>
                    <a:pt x="247637" y="953477"/>
                  </a:lnTo>
                  <a:lnTo>
                    <a:pt x="246468" y="950836"/>
                  </a:lnTo>
                  <a:lnTo>
                    <a:pt x="245300" y="948944"/>
                  </a:lnTo>
                  <a:lnTo>
                    <a:pt x="241300" y="944041"/>
                  </a:lnTo>
                  <a:lnTo>
                    <a:pt x="239293" y="942136"/>
                  </a:lnTo>
                  <a:lnTo>
                    <a:pt x="235305" y="939495"/>
                  </a:lnTo>
                  <a:lnTo>
                    <a:pt x="230466" y="935710"/>
                  </a:lnTo>
                  <a:lnTo>
                    <a:pt x="224472" y="928903"/>
                  </a:lnTo>
                  <a:lnTo>
                    <a:pt x="218465" y="920203"/>
                  </a:lnTo>
                  <a:lnTo>
                    <a:pt x="209969" y="911872"/>
                  </a:lnTo>
                  <a:lnTo>
                    <a:pt x="207137" y="906970"/>
                  </a:lnTo>
                  <a:lnTo>
                    <a:pt x="199974" y="899401"/>
                  </a:lnTo>
                  <a:lnTo>
                    <a:pt x="199136" y="896747"/>
                  </a:lnTo>
                  <a:lnTo>
                    <a:pt x="197967" y="889190"/>
                  </a:lnTo>
                  <a:lnTo>
                    <a:pt x="197142" y="883145"/>
                  </a:lnTo>
                  <a:lnTo>
                    <a:pt x="197967" y="879348"/>
                  </a:lnTo>
                  <a:lnTo>
                    <a:pt x="199974" y="875576"/>
                  </a:lnTo>
                  <a:lnTo>
                    <a:pt x="203136" y="867244"/>
                  </a:lnTo>
                  <a:lnTo>
                    <a:pt x="203974" y="864222"/>
                  </a:lnTo>
                  <a:lnTo>
                    <a:pt x="203136" y="856665"/>
                  </a:lnTo>
                  <a:lnTo>
                    <a:pt x="201968" y="852131"/>
                  </a:lnTo>
                  <a:lnTo>
                    <a:pt x="203136" y="838504"/>
                  </a:lnTo>
                  <a:lnTo>
                    <a:pt x="201142" y="830948"/>
                  </a:lnTo>
                  <a:lnTo>
                    <a:pt x="199974" y="826401"/>
                  </a:lnTo>
                  <a:lnTo>
                    <a:pt x="197967" y="821486"/>
                  </a:lnTo>
                  <a:lnTo>
                    <a:pt x="193967" y="811276"/>
                  </a:lnTo>
                  <a:lnTo>
                    <a:pt x="191135" y="800684"/>
                  </a:lnTo>
                  <a:lnTo>
                    <a:pt x="189966" y="798804"/>
                  </a:lnTo>
                  <a:lnTo>
                    <a:pt x="189966" y="793877"/>
                  </a:lnTo>
                  <a:lnTo>
                    <a:pt x="187972" y="793115"/>
                  </a:lnTo>
                  <a:lnTo>
                    <a:pt x="185140" y="793115"/>
                  </a:lnTo>
                  <a:lnTo>
                    <a:pt x="181140" y="791984"/>
                  </a:lnTo>
                  <a:lnTo>
                    <a:pt x="179146" y="791235"/>
                  </a:lnTo>
                  <a:lnTo>
                    <a:pt x="179146" y="783666"/>
                  </a:lnTo>
                  <a:lnTo>
                    <a:pt x="181140" y="778002"/>
                  </a:lnTo>
                  <a:lnTo>
                    <a:pt x="183134" y="774204"/>
                  </a:lnTo>
                  <a:lnTo>
                    <a:pt x="183134" y="769302"/>
                  </a:lnTo>
                  <a:lnTo>
                    <a:pt x="179971" y="766635"/>
                  </a:lnTo>
                  <a:lnTo>
                    <a:pt x="174802" y="760590"/>
                  </a:lnTo>
                  <a:lnTo>
                    <a:pt x="172008" y="758748"/>
                  </a:lnTo>
                  <a:lnTo>
                    <a:pt x="174802" y="761733"/>
                  </a:lnTo>
                  <a:lnTo>
                    <a:pt x="179971" y="768540"/>
                  </a:lnTo>
                  <a:lnTo>
                    <a:pt x="181978" y="773074"/>
                  </a:lnTo>
                  <a:lnTo>
                    <a:pt x="181140" y="774966"/>
                  </a:lnTo>
                  <a:lnTo>
                    <a:pt x="179971" y="776846"/>
                  </a:lnTo>
                  <a:lnTo>
                    <a:pt x="177139" y="785558"/>
                  </a:lnTo>
                  <a:lnTo>
                    <a:pt x="175971" y="790105"/>
                  </a:lnTo>
                  <a:lnTo>
                    <a:pt x="177139" y="791984"/>
                  </a:lnTo>
                  <a:lnTo>
                    <a:pt x="177977" y="793877"/>
                  </a:lnTo>
                  <a:lnTo>
                    <a:pt x="179146" y="793877"/>
                  </a:lnTo>
                  <a:lnTo>
                    <a:pt x="181978" y="795007"/>
                  </a:lnTo>
                  <a:lnTo>
                    <a:pt x="185978" y="795007"/>
                  </a:lnTo>
                  <a:lnTo>
                    <a:pt x="187972" y="795769"/>
                  </a:lnTo>
                  <a:lnTo>
                    <a:pt x="189141" y="800684"/>
                  </a:lnTo>
                  <a:lnTo>
                    <a:pt x="191135" y="809396"/>
                  </a:lnTo>
                  <a:lnTo>
                    <a:pt x="195135" y="818845"/>
                  </a:lnTo>
                  <a:lnTo>
                    <a:pt x="195973" y="822629"/>
                  </a:lnTo>
                  <a:lnTo>
                    <a:pt x="197142" y="825271"/>
                  </a:lnTo>
                  <a:lnTo>
                    <a:pt x="197967" y="828294"/>
                  </a:lnTo>
                  <a:lnTo>
                    <a:pt x="199974" y="836612"/>
                  </a:lnTo>
                  <a:lnTo>
                    <a:pt x="201142" y="842289"/>
                  </a:lnTo>
                  <a:lnTo>
                    <a:pt x="199974" y="852131"/>
                  </a:lnTo>
                  <a:lnTo>
                    <a:pt x="201142" y="855903"/>
                  </a:lnTo>
                  <a:lnTo>
                    <a:pt x="201968" y="862342"/>
                  </a:lnTo>
                  <a:lnTo>
                    <a:pt x="199974" y="868006"/>
                  </a:lnTo>
                  <a:lnTo>
                    <a:pt x="197967" y="871791"/>
                  </a:lnTo>
                  <a:lnTo>
                    <a:pt x="195135" y="881253"/>
                  </a:lnTo>
                  <a:lnTo>
                    <a:pt x="195135" y="889190"/>
                  </a:lnTo>
                  <a:lnTo>
                    <a:pt x="197142" y="898639"/>
                  </a:lnTo>
                  <a:lnTo>
                    <a:pt x="199136" y="901280"/>
                  </a:lnTo>
                  <a:lnTo>
                    <a:pt x="203974" y="906970"/>
                  </a:lnTo>
                  <a:lnTo>
                    <a:pt x="209130" y="911872"/>
                  </a:lnTo>
                  <a:lnTo>
                    <a:pt x="211137" y="915670"/>
                  </a:lnTo>
                  <a:lnTo>
                    <a:pt x="215303" y="919441"/>
                  </a:lnTo>
                  <a:lnTo>
                    <a:pt x="218465" y="923988"/>
                  </a:lnTo>
                  <a:lnTo>
                    <a:pt x="221297" y="928903"/>
                  </a:lnTo>
                  <a:lnTo>
                    <a:pt x="234467" y="941374"/>
                  </a:lnTo>
                  <a:lnTo>
                    <a:pt x="237299" y="943279"/>
                  </a:lnTo>
                  <a:lnTo>
                    <a:pt x="240461" y="944041"/>
                  </a:lnTo>
                  <a:lnTo>
                    <a:pt x="243293" y="949706"/>
                  </a:lnTo>
                  <a:lnTo>
                    <a:pt x="245300" y="951585"/>
                  </a:lnTo>
                  <a:lnTo>
                    <a:pt x="245300" y="953477"/>
                  </a:lnTo>
                  <a:lnTo>
                    <a:pt x="245300" y="955382"/>
                  </a:lnTo>
                  <a:lnTo>
                    <a:pt x="245300" y="960297"/>
                  </a:lnTo>
                  <a:lnTo>
                    <a:pt x="246468" y="966724"/>
                  </a:lnTo>
                  <a:lnTo>
                    <a:pt x="249631" y="979208"/>
                  </a:lnTo>
                  <a:lnTo>
                    <a:pt x="255625" y="994333"/>
                  </a:lnTo>
                  <a:lnTo>
                    <a:pt x="256463" y="999248"/>
                  </a:lnTo>
                  <a:lnTo>
                    <a:pt x="256463" y="1008710"/>
                  </a:lnTo>
                  <a:lnTo>
                    <a:pt x="252463" y="1030643"/>
                  </a:lnTo>
                  <a:lnTo>
                    <a:pt x="249631" y="1041984"/>
                  </a:lnTo>
                  <a:lnTo>
                    <a:pt x="247637" y="1044638"/>
                  </a:lnTo>
                  <a:lnTo>
                    <a:pt x="243293" y="1048423"/>
                  </a:lnTo>
                  <a:lnTo>
                    <a:pt x="240461" y="1052576"/>
                  </a:lnTo>
                  <a:lnTo>
                    <a:pt x="233299" y="1066571"/>
                  </a:lnTo>
                  <a:lnTo>
                    <a:pt x="230466" y="1076020"/>
                  </a:lnTo>
                  <a:lnTo>
                    <a:pt x="229298" y="1083589"/>
                  </a:lnTo>
                  <a:lnTo>
                    <a:pt x="228473" y="1094181"/>
                  </a:lnTo>
                  <a:lnTo>
                    <a:pt x="229298" y="1097203"/>
                  </a:lnTo>
                  <a:lnTo>
                    <a:pt x="230466" y="1108544"/>
                  </a:lnTo>
                  <a:lnTo>
                    <a:pt x="230466" y="1110449"/>
                  </a:lnTo>
                  <a:lnTo>
                    <a:pt x="229298" y="1113091"/>
                  </a:lnTo>
                  <a:lnTo>
                    <a:pt x="227304" y="1116114"/>
                  </a:lnTo>
                  <a:lnTo>
                    <a:pt x="224472" y="1118755"/>
                  </a:lnTo>
                  <a:lnTo>
                    <a:pt x="218465" y="1126324"/>
                  </a:lnTo>
                  <a:lnTo>
                    <a:pt x="216471" y="1130122"/>
                  </a:lnTo>
                  <a:lnTo>
                    <a:pt x="214464" y="1133144"/>
                  </a:lnTo>
                  <a:lnTo>
                    <a:pt x="217297" y="1145616"/>
                  </a:lnTo>
                  <a:lnTo>
                    <a:pt x="216471" y="1148270"/>
                  </a:lnTo>
                  <a:lnTo>
                    <a:pt x="212471" y="1152055"/>
                  </a:lnTo>
                  <a:lnTo>
                    <a:pt x="205968" y="1158849"/>
                  </a:lnTo>
                  <a:lnTo>
                    <a:pt x="203136" y="1172108"/>
                  </a:lnTo>
                  <a:lnTo>
                    <a:pt x="199974" y="1179652"/>
                  </a:lnTo>
                  <a:lnTo>
                    <a:pt x="199136" y="1183449"/>
                  </a:lnTo>
                  <a:lnTo>
                    <a:pt x="199974" y="1185341"/>
                  </a:lnTo>
                  <a:lnTo>
                    <a:pt x="201968" y="1188364"/>
                  </a:lnTo>
                  <a:lnTo>
                    <a:pt x="203974" y="1192911"/>
                  </a:lnTo>
                  <a:lnTo>
                    <a:pt x="207137" y="1201597"/>
                  </a:lnTo>
                  <a:lnTo>
                    <a:pt x="207137" y="1204252"/>
                  </a:lnTo>
                  <a:lnTo>
                    <a:pt x="205968" y="1207274"/>
                  </a:lnTo>
                  <a:lnTo>
                    <a:pt x="218465" y="1217866"/>
                  </a:lnTo>
                  <a:lnTo>
                    <a:pt x="222465" y="1218615"/>
                  </a:lnTo>
                  <a:lnTo>
                    <a:pt x="232460" y="1218615"/>
                  </a:lnTo>
                  <a:lnTo>
                    <a:pt x="239293" y="1216723"/>
                  </a:lnTo>
                  <a:lnTo>
                    <a:pt x="297624" y="1216723"/>
                  </a:lnTo>
                  <a:lnTo>
                    <a:pt x="299618" y="1217866"/>
                  </a:lnTo>
                  <a:lnTo>
                    <a:pt x="304787" y="1218615"/>
                  </a:lnTo>
                  <a:lnTo>
                    <a:pt x="307619" y="1219746"/>
                  </a:lnTo>
                  <a:lnTo>
                    <a:pt x="309626" y="1221638"/>
                  </a:lnTo>
                  <a:lnTo>
                    <a:pt x="313626" y="1224292"/>
                  </a:lnTo>
                  <a:lnTo>
                    <a:pt x="320116" y="1226185"/>
                  </a:lnTo>
                  <a:lnTo>
                    <a:pt x="328790" y="1229207"/>
                  </a:lnTo>
                  <a:lnTo>
                    <a:pt x="338785" y="1236776"/>
                  </a:lnTo>
                  <a:lnTo>
                    <a:pt x="357289" y="1250010"/>
                  </a:lnTo>
                  <a:lnTo>
                    <a:pt x="369277" y="1258125"/>
                  </a:lnTo>
                  <a:lnTo>
                    <a:pt x="369277" y="1258709"/>
                  </a:lnTo>
                  <a:lnTo>
                    <a:pt x="371284" y="1259471"/>
                  </a:lnTo>
                  <a:lnTo>
                    <a:pt x="385279" y="1273835"/>
                  </a:lnTo>
                  <a:lnTo>
                    <a:pt x="395274" y="1288973"/>
                  </a:lnTo>
                  <a:lnTo>
                    <a:pt x="398449" y="1297660"/>
                  </a:lnTo>
                  <a:lnTo>
                    <a:pt x="398449" y="1299552"/>
                  </a:lnTo>
                  <a:lnTo>
                    <a:pt x="393280" y="1307122"/>
                  </a:lnTo>
                  <a:lnTo>
                    <a:pt x="392442" y="1309776"/>
                  </a:lnTo>
                  <a:lnTo>
                    <a:pt x="391274" y="1310906"/>
                  </a:lnTo>
                  <a:lnTo>
                    <a:pt x="390448" y="1310906"/>
                  </a:lnTo>
                  <a:lnTo>
                    <a:pt x="386448" y="1318463"/>
                  </a:lnTo>
                  <a:lnTo>
                    <a:pt x="386448" y="1322247"/>
                  </a:lnTo>
                  <a:lnTo>
                    <a:pt x="387273" y="1327924"/>
                  </a:lnTo>
                  <a:lnTo>
                    <a:pt x="387273" y="1334350"/>
                  </a:lnTo>
                  <a:lnTo>
                    <a:pt x="386448" y="1340408"/>
                  </a:lnTo>
                  <a:lnTo>
                    <a:pt x="386448" y="1344193"/>
                  </a:lnTo>
                  <a:lnTo>
                    <a:pt x="388442" y="1346835"/>
                  </a:lnTo>
                  <a:lnTo>
                    <a:pt x="393280" y="1356283"/>
                  </a:lnTo>
                  <a:lnTo>
                    <a:pt x="397281" y="1361211"/>
                  </a:lnTo>
                  <a:lnTo>
                    <a:pt x="400443" y="1361960"/>
                  </a:lnTo>
                  <a:lnTo>
                    <a:pt x="405282" y="1361960"/>
                  </a:lnTo>
                  <a:lnTo>
                    <a:pt x="409270" y="1361211"/>
                  </a:lnTo>
                  <a:lnTo>
                    <a:pt x="412445" y="1360068"/>
                  </a:lnTo>
                  <a:lnTo>
                    <a:pt x="420446" y="1360068"/>
                  </a:lnTo>
                  <a:lnTo>
                    <a:pt x="425602" y="1361211"/>
                  </a:lnTo>
                  <a:lnTo>
                    <a:pt x="431609" y="1361960"/>
                  </a:lnTo>
                  <a:lnTo>
                    <a:pt x="435610" y="1363103"/>
                  </a:lnTo>
                  <a:lnTo>
                    <a:pt x="441769" y="1367637"/>
                  </a:lnTo>
                  <a:lnTo>
                    <a:pt x="448437" y="1364996"/>
                  </a:lnTo>
                  <a:lnTo>
                    <a:pt x="475767" y="1371422"/>
                  </a:lnTo>
                  <a:lnTo>
                    <a:pt x="476935" y="1371422"/>
                  </a:lnTo>
                  <a:lnTo>
                    <a:pt x="479767" y="1370660"/>
                  </a:lnTo>
                  <a:lnTo>
                    <a:pt x="483768" y="1363853"/>
                  </a:lnTo>
                  <a:lnTo>
                    <a:pt x="490931" y="1356296"/>
                  </a:lnTo>
                  <a:lnTo>
                    <a:pt x="496925" y="1348727"/>
                  </a:lnTo>
                  <a:lnTo>
                    <a:pt x="500926" y="1344193"/>
                  </a:lnTo>
                  <a:lnTo>
                    <a:pt x="504101" y="1342301"/>
                  </a:lnTo>
                  <a:lnTo>
                    <a:pt x="508927" y="1342301"/>
                  </a:lnTo>
                  <a:lnTo>
                    <a:pt x="516089" y="1346085"/>
                  </a:lnTo>
                  <a:lnTo>
                    <a:pt x="525259" y="1353642"/>
                  </a:lnTo>
                  <a:lnTo>
                    <a:pt x="532091" y="1356296"/>
                  </a:lnTo>
                  <a:lnTo>
                    <a:pt x="536092" y="1357426"/>
                  </a:lnTo>
                  <a:lnTo>
                    <a:pt x="538086" y="1357426"/>
                  </a:lnTo>
                  <a:lnTo>
                    <a:pt x="541261" y="1356296"/>
                  </a:lnTo>
                  <a:lnTo>
                    <a:pt x="542086" y="1355534"/>
                  </a:lnTo>
                  <a:lnTo>
                    <a:pt x="541261" y="1344193"/>
                  </a:lnTo>
                  <a:lnTo>
                    <a:pt x="542086" y="1331709"/>
                  </a:lnTo>
                  <a:lnTo>
                    <a:pt x="543255" y="1326032"/>
                  </a:lnTo>
                  <a:lnTo>
                    <a:pt x="545261" y="1321117"/>
                  </a:lnTo>
                  <a:lnTo>
                    <a:pt x="548093" y="1318463"/>
                  </a:lnTo>
                  <a:lnTo>
                    <a:pt x="552094" y="1316583"/>
                  </a:lnTo>
                  <a:lnTo>
                    <a:pt x="557250" y="1313548"/>
                  </a:lnTo>
                  <a:lnTo>
                    <a:pt x="560590" y="1313548"/>
                  </a:lnTo>
                  <a:lnTo>
                    <a:pt x="562584" y="1312799"/>
                  </a:lnTo>
                  <a:lnTo>
                    <a:pt x="565251" y="1313548"/>
                  </a:lnTo>
                  <a:lnTo>
                    <a:pt x="569252" y="1315440"/>
                  </a:lnTo>
                  <a:lnTo>
                    <a:pt x="579247" y="1321117"/>
                  </a:lnTo>
                  <a:lnTo>
                    <a:pt x="582587" y="1322247"/>
                  </a:lnTo>
                  <a:lnTo>
                    <a:pt x="588581" y="1322247"/>
                  </a:lnTo>
                  <a:lnTo>
                    <a:pt x="591756" y="1321117"/>
                  </a:lnTo>
                  <a:lnTo>
                    <a:pt x="608584" y="1321117"/>
                  </a:lnTo>
                  <a:lnTo>
                    <a:pt x="616585" y="1323009"/>
                  </a:lnTo>
                  <a:lnTo>
                    <a:pt x="619747" y="1324902"/>
                  </a:lnTo>
                  <a:lnTo>
                    <a:pt x="624916" y="1328686"/>
                  </a:lnTo>
                  <a:lnTo>
                    <a:pt x="628916" y="1330566"/>
                  </a:lnTo>
                  <a:lnTo>
                    <a:pt x="633742" y="1331709"/>
                  </a:lnTo>
                  <a:lnTo>
                    <a:pt x="638911" y="1331709"/>
                  </a:lnTo>
                  <a:lnTo>
                    <a:pt x="643737" y="1330566"/>
                  </a:lnTo>
                  <a:lnTo>
                    <a:pt x="650913" y="1327924"/>
                  </a:lnTo>
                  <a:lnTo>
                    <a:pt x="662076" y="1322247"/>
                  </a:lnTo>
                  <a:lnTo>
                    <a:pt x="668235" y="1321117"/>
                  </a:lnTo>
                  <a:lnTo>
                    <a:pt x="674903" y="1321117"/>
                  </a:lnTo>
                  <a:lnTo>
                    <a:pt x="678243" y="1322247"/>
                  </a:lnTo>
                  <a:lnTo>
                    <a:pt x="680910" y="1326794"/>
                  </a:lnTo>
                  <a:lnTo>
                    <a:pt x="686904" y="1341158"/>
                  </a:lnTo>
                  <a:lnTo>
                    <a:pt x="694232" y="1360068"/>
                  </a:lnTo>
                  <a:lnTo>
                    <a:pt x="695401" y="1361960"/>
                  </a:lnTo>
                  <a:lnTo>
                    <a:pt x="700239" y="1373314"/>
                  </a:lnTo>
                  <a:lnTo>
                    <a:pt x="700239" y="1382014"/>
                  </a:lnTo>
                  <a:lnTo>
                    <a:pt x="699401" y="1388821"/>
                  </a:lnTo>
                  <a:lnTo>
                    <a:pt x="700239" y="1395247"/>
                  </a:lnTo>
                  <a:lnTo>
                    <a:pt x="700239" y="1399032"/>
                  </a:lnTo>
                  <a:lnTo>
                    <a:pt x="705396" y="1402054"/>
                  </a:lnTo>
                  <a:lnTo>
                    <a:pt x="709396" y="1400924"/>
                  </a:lnTo>
                  <a:lnTo>
                    <a:pt x="713397" y="1400162"/>
                  </a:lnTo>
                  <a:lnTo>
                    <a:pt x="715403" y="1400162"/>
                  </a:lnTo>
                  <a:lnTo>
                    <a:pt x="717397" y="1398270"/>
                  </a:lnTo>
                  <a:lnTo>
                    <a:pt x="721398" y="1397139"/>
                  </a:lnTo>
                  <a:lnTo>
                    <a:pt x="726236" y="1395247"/>
                  </a:lnTo>
                  <a:lnTo>
                    <a:pt x="735393" y="1390713"/>
                  </a:lnTo>
                  <a:lnTo>
                    <a:pt x="739394" y="1389570"/>
                  </a:lnTo>
                  <a:lnTo>
                    <a:pt x="742569" y="1389570"/>
                  </a:lnTo>
                  <a:lnTo>
                    <a:pt x="754557" y="1383906"/>
                  </a:lnTo>
                  <a:lnTo>
                    <a:pt x="758558" y="1382649"/>
                  </a:lnTo>
                  <a:lnTo>
                    <a:pt x="758558" y="1383144"/>
                  </a:lnTo>
                  <a:lnTo>
                    <a:pt x="767727" y="1380604"/>
                  </a:lnTo>
                  <a:lnTo>
                    <a:pt x="783729" y="1374254"/>
                  </a:lnTo>
                  <a:lnTo>
                    <a:pt x="799058" y="1370444"/>
                  </a:lnTo>
                  <a:lnTo>
                    <a:pt x="801052" y="1369174"/>
                  </a:lnTo>
                  <a:lnTo>
                    <a:pt x="809053" y="1369174"/>
                  </a:lnTo>
                  <a:lnTo>
                    <a:pt x="811060" y="1367904"/>
                  </a:lnTo>
                  <a:lnTo>
                    <a:pt x="811720" y="1364094"/>
                  </a:lnTo>
                  <a:lnTo>
                    <a:pt x="813714" y="1360284"/>
                  </a:lnTo>
                  <a:lnTo>
                    <a:pt x="817054" y="1356474"/>
                  </a:lnTo>
                  <a:lnTo>
                    <a:pt x="819048" y="1355204"/>
                  </a:lnTo>
                  <a:lnTo>
                    <a:pt x="839050" y="1355204"/>
                  </a:lnTo>
                  <a:lnTo>
                    <a:pt x="854214" y="1353934"/>
                  </a:lnTo>
                  <a:lnTo>
                    <a:pt x="876211" y="1339964"/>
                  </a:lnTo>
                  <a:lnTo>
                    <a:pt x="879373" y="1336154"/>
                  </a:lnTo>
                  <a:lnTo>
                    <a:pt x="890206" y="1324724"/>
                  </a:lnTo>
                  <a:lnTo>
                    <a:pt x="898207" y="1319644"/>
                  </a:lnTo>
                  <a:lnTo>
                    <a:pt x="905370" y="1315834"/>
                  </a:lnTo>
                  <a:lnTo>
                    <a:pt x="920699" y="1315834"/>
                  </a:lnTo>
                  <a:lnTo>
                    <a:pt x="927366" y="1319644"/>
                  </a:lnTo>
                  <a:lnTo>
                    <a:pt x="932700" y="1322184"/>
                  </a:lnTo>
                  <a:lnTo>
                    <a:pt x="934707" y="1322184"/>
                  </a:lnTo>
                  <a:lnTo>
                    <a:pt x="939863" y="1323454"/>
                  </a:lnTo>
                  <a:lnTo>
                    <a:pt x="960704" y="1337424"/>
                  </a:lnTo>
                  <a:lnTo>
                    <a:pt x="960704" y="1341234"/>
                  </a:lnTo>
                  <a:lnTo>
                    <a:pt x="961872" y="1345044"/>
                  </a:lnTo>
                  <a:lnTo>
                    <a:pt x="963866" y="1348854"/>
                  </a:lnTo>
                  <a:lnTo>
                    <a:pt x="967867" y="1352664"/>
                  </a:lnTo>
                  <a:lnTo>
                    <a:pt x="971029" y="1352664"/>
                  </a:lnTo>
                  <a:lnTo>
                    <a:pt x="987856" y="1323454"/>
                  </a:lnTo>
                  <a:lnTo>
                    <a:pt x="987856" y="1317104"/>
                  </a:lnTo>
                  <a:lnTo>
                    <a:pt x="981862" y="1301864"/>
                  </a:lnTo>
                  <a:lnTo>
                    <a:pt x="983030" y="1298054"/>
                  </a:lnTo>
                  <a:lnTo>
                    <a:pt x="985024" y="1291704"/>
                  </a:lnTo>
                  <a:lnTo>
                    <a:pt x="987856" y="1282814"/>
                  </a:lnTo>
                  <a:lnTo>
                    <a:pt x="991031" y="1275194"/>
                  </a:lnTo>
                  <a:lnTo>
                    <a:pt x="995032" y="1270114"/>
                  </a:lnTo>
                  <a:lnTo>
                    <a:pt x="1009027" y="1270114"/>
                  </a:lnTo>
                  <a:close/>
                </a:path>
                <a:path w="1149350" h="1402079">
                  <a:moveTo>
                    <a:pt x="1080681" y="1243444"/>
                  </a:moveTo>
                  <a:lnTo>
                    <a:pt x="1079512" y="1243444"/>
                  </a:lnTo>
                  <a:lnTo>
                    <a:pt x="1079233" y="1243698"/>
                  </a:lnTo>
                  <a:lnTo>
                    <a:pt x="1080681" y="1243444"/>
                  </a:lnTo>
                  <a:close/>
                </a:path>
                <a:path w="1149350" h="1402079">
                  <a:moveTo>
                    <a:pt x="1140675" y="1337424"/>
                  </a:moveTo>
                  <a:lnTo>
                    <a:pt x="1139736" y="1336154"/>
                  </a:lnTo>
                  <a:lnTo>
                    <a:pt x="1137843" y="1333614"/>
                  </a:lnTo>
                  <a:lnTo>
                    <a:pt x="1133843" y="1333614"/>
                  </a:lnTo>
                  <a:lnTo>
                    <a:pt x="1130681" y="1336154"/>
                  </a:lnTo>
                  <a:lnTo>
                    <a:pt x="1128674" y="1337424"/>
                  </a:lnTo>
                  <a:lnTo>
                    <a:pt x="1126680" y="1345044"/>
                  </a:lnTo>
                  <a:lnTo>
                    <a:pt x="1125842" y="1347584"/>
                  </a:lnTo>
                  <a:lnTo>
                    <a:pt x="1124673" y="1347584"/>
                  </a:lnTo>
                  <a:lnTo>
                    <a:pt x="1121841" y="1345044"/>
                  </a:lnTo>
                  <a:lnTo>
                    <a:pt x="1114679" y="1339964"/>
                  </a:lnTo>
                  <a:lnTo>
                    <a:pt x="1106678" y="1336154"/>
                  </a:lnTo>
                  <a:lnTo>
                    <a:pt x="1097508" y="1336154"/>
                  </a:lnTo>
                  <a:lnTo>
                    <a:pt x="1091514" y="1332344"/>
                  </a:lnTo>
                  <a:lnTo>
                    <a:pt x="1090676" y="1327264"/>
                  </a:lnTo>
                  <a:lnTo>
                    <a:pt x="1088682" y="1318374"/>
                  </a:lnTo>
                  <a:lnTo>
                    <a:pt x="1086688" y="1308214"/>
                  </a:lnTo>
                  <a:lnTo>
                    <a:pt x="1082687" y="1300594"/>
                  </a:lnTo>
                  <a:lnTo>
                    <a:pt x="1076680" y="1294244"/>
                  </a:lnTo>
                  <a:lnTo>
                    <a:pt x="1076680" y="1291704"/>
                  </a:lnTo>
                  <a:lnTo>
                    <a:pt x="1074686" y="1286624"/>
                  </a:lnTo>
                  <a:lnTo>
                    <a:pt x="1071511" y="1284084"/>
                  </a:lnTo>
                  <a:lnTo>
                    <a:pt x="1067523" y="1282814"/>
                  </a:lnTo>
                  <a:lnTo>
                    <a:pt x="1063523" y="1280274"/>
                  </a:lnTo>
                  <a:lnTo>
                    <a:pt x="1062355" y="1279004"/>
                  </a:lnTo>
                  <a:lnTo>
                    <a:pt x="1062355" y="1270114"/>
                  </a:lnTo>
                  <a:lnTo>
                    <a:pt x="1062355" y="1254874"/>
                  </a:lnTo>
                  <a:lnTo>
                    <a:pt x="1064348" y="1251064"/>
                  </a:lnTo>
                  <a:lnTo>
                    <a:pt x="1068349" y="1248524"/>
                  </a:lnTo>
                  <a:lnTo>
                    <a:pt x="1073518" y="1247254"/>
                  </a:lnTo>
                  <a:lnTo>
                    <a:pt x="1076680" y="1245984"/>
                  </a:lnTo>
                  <a:lnTo>
                    <a:pt x="1079233" y="1243698"/>
                  </a:lnTo>
                  <a:lnTo>
                    <a:pt x="1073518" y="1244714"/>
                  </a:lnTo>
                  <a:lnTo>
                    <a:pt x="1067523" y="1247254"/>
                  </a:lnTo>
                  <a:lnTo>
                    <a:pt x="1062355" y="1249794"/>
                  </a:lnTo>
                  <a:lnTo>
                    <a:pt x="1061516" y="1251064"/>
                  </a:lnTo>
                  <a:lnTo>
                    <a:pt x="1061516" y="1263764"/>
                  </a:lnTo>
                  <a:lnTo>
                    <a:pt x="1060348" y="1267574"/>
                  </a:lnTo>
                  <a:lnTo>
                    <a:pt x="1053515" y="1270114"/>
                  </a:lnTo>
                  <a:lnTo>
                    <a:pt x="1050353" y="1271384"/>
                  </a:lnTo>
                  <a:lnTo>
                    <a:pt x="1021029" y="1271384"/>
                  </a:lnTo>
                  <a:lnTo>
                    <a:pt x="1015022" y="1270114"/>
                  </a:lnTo>
                  <a:lnTo>
                    <a:pt x="1009027" y="1270114"/>
                  </a:lnTo>
                  <a:lnTo>
                    <a:pt x="1018197" y="1272654"/>
                  </a:lnTo>
                  <a:lnTo>
                    <a:pt x="1023023" y="1273924"/>
                  </a:lnTo>
                  <a:lnTo>
                    <a:pt x="1051521" y="1273924"/>
                  </a:lnTo>
                  <a:lnTo>
                    <a:pt x="1055522" y="1271384"/>
                  </a:lnTo>
                  <a:lnTo>
                    <a:pt x="1058354" y="1270114"/>
                  </a:lnTo>
                  <a:lnTo>
                    <a:pt x="1059522" y="1270114"/>
                  </a:lnTo>
                  <a:lnTo>
                    <a:pt x="1060348" y="1273924"/>
                  </a:lnTo>
                  <a:lnTo>
                    <a:pt x="1059522" y="1277734"/>
                  </a:lnTo>
                  <a:lnTo>
                    <a:pt x="1060348" y="1280274"/>
                  </a:lnTo>
                  <a:lnTo>
                    <a:pt x="1062355" y="1281544"/>
                  </a:lnTo>
                  <a:lnTo>
                    <a:pt x="1065517" y="1282814"/>
                  </a:lnTo>
                  <a:lnTo>
                    <a:pt x="1069517" y="1284084"/>
                  </a:lnTo>
                  <a:lnTo>
                    <a:pt x="1072680" y="1286624"/>
                  </a:lnTo>
                  <a:lnTo>
                    <a:pt x="1074686" y="1289164"/>
                  </a:lnTo>
                  <a:lnTo>
                    <a:pt x="1074686" y="1292974"/>
                  </a:lnTo>
                  <a:lnTo>
                    <a:pt x="1079512" y="1300594"/>
                  </a:lnTo>
                  <a:lnTo>
                    <a:pt x="1082687" y="1304404"/>
                  </a:lnTo>
                  <a:lnTo>
                    <a:pt x="1085519" y="1310754"/>
                  </a:lnTo>
                  <a:lnTo>
                    <a:pt x="1086688" y="1315834"/>
                  </a:lnTo>
                  <a:lnTo>
                    <a:pt x="1087513" y="1325994"/>
                  </a:lnTo>
                  <a:lnTo>
                    <a:pt x="1089520" y="1331074"/>
                  </a:lnTo>
                  <a:lnTo>
                    <a:pt x="1092682" y="1334884"/>
                  </a:lnTo>
                  <a:lnTo>
                    <a:pt x="1094676" y="1337424"/>
                  </a:lnTo>
                  <a:lnTo>
                    <a:pt x="1104684" y="1337424"/>
                  </a:lnTo>
                  <a:lnTo>
                    <a:pt x="1111846" y="1341234"/>
                  </a:lnTo>
                  <a:lnTo>
                    <a:pt x="1115847" y="1345044"/>
                  </a:lnTo>
                  <a:lnTo>
                    <a:pt x="1120673" y="1348854"/>
                  </a:lnTo>
                  <a:lnTo>
                    <a:pt x="1127848" y="1348854"/>
                  </a:lnTo>
                  <a:lnTo>
                    <a:pt x="1127848" y="1347584"/>
                  </a:lnTo>
                  <a:lnTo>
                    <a:pt x="1127848" y="1346314"/>
                  </a:lnTo>
                  <a:lnTo>
                    <a:pt x="1128674" y="1341234"/>
                  </a:lnTo>
                  <a:lnTo>
                    <a:pt x="1130681" y="1337424"/>
                  </a:lnTo>
                  <a:lnTo>
                    <a:pt x="1132674" y="1337424"/>
                  </a:lnTo>
                  <a:lnTo>
                    <a:pt x="1132674" y="1336154"/>
                  </a:lnTo>
                  <a:lnTo>
                    <a:pt x="1134681" y="1336154"/>
                  </a:lnTo>
                  <a:lnTo>
                    <a:pt x="1137843" y="1337424"/>
                  </a:lnTo>
                  <a:lnTo>
                    <a:pt x="1140675" y="1337424"/>
                  </a:lnTo>
                  <a:close/>
                </a:path>
                <a:path w="1149350" h="1402079">
                  <a:moveTo>
                    <a:pt x="1149172" y="1121803"/>
                  </a:moveTo>
                  <a:lnTo>
                    <a:pt x="1141844" y="1121803"/>
                  </a:lnTo>
                  <a:lnTo>
                    <a:pt x="1138682" y="1126324"/>
                  </a:lnTo>
                  <a:lnTo>
                    <a:pt x="1134681" y="1130122"/>
                  </a:lnTo>
                  <a:lnTo>
                    <a:pt x="1131849" y="1133144"/>
                  </a:lnTo>
                  <a:lnTo>
                    <a:pt x="1128674" y="1133144"/>
                  </a:lnTo>
                  <a:lnTo>
                    <a:pt x="1125842" y="1134275"/>
                  </a:lnTo>
                  <a:lnTo>
                    <a:pt x="1124673" y="1135037"/>
                  </a:lnTo>
                  <a:lnTo>
                    <a:pt x="1124673" y="1138809"/>
                  </a:lnTo>
                  <a:lnTo>
                    <a:pt x="1130681" y="1141844"/>
                  </a:lnTo>
                  <a:lnTo>
                    <a:pt x="1134681" y="1142606"/>
                  </a:lnTo>
                  <a:lnTo>
                    <a:pt x="1137843" y="1144485"/>
                  </a:lnTo>
                  <a:lnTo>
                    <a:pt x="1137843" y="1145616"/>
                  </a:lnTo>
                  <a:lnTo>
                    <a:pt x="1128674" y="1149400"/>
                  </a:lnTo>
                  <a:lnTo>
                    <a:pt x="1120673" y="1152055"/>
                  </a:lnTo>
                  <a:lnTo>
                    <a:pt x="1117841" y="1153947"/>
                  </a:lnTo>
                  <a:lnTo>
                    <a:pt x="1114679" y="1158849"/>
                  </a:lnTo>
                  <a:lnTo>
                    <a:pt x="1112685" y="1157719"/>
                  </a:lnTo>
                  <a:lnTo>
                    <a:pt x="1110678" y="1157719"/>
                  </a:lnTo>
                  <a:lnTo>
                    <a:pt x="1110678" y="1156970"/>
                  </a:lnTo>
                  <a:lnTo>
                    <a:pt x="1109840" y="1153947"/>
                  </a:lnTo>
                  <a:lnTo>
                    <a:pt x="1110678" y="1152055"/>
                  </a:lnTo>
                  <a:lnTo>
                    <a:pt x="1114679" y="1151305"/>
                  </a:lnTo>
                  <a:lnTo>
                    <a:pt x="1115847" y="1149400"/>
                  </a:lnTo>
                  <a:lnTo>
                    <a:pt x="1118679" y="1146378"/>
                  </a:lnTo>
                  <a:lnTo>
                    <a:pt x="1119847" y="1143736"/>
                  </a:lnTo>
                  <a:lnTo>
                    <a:pt x="1118679" y="1140714"/>
                  </a:lnTo>
                  <a:lnTo>
                    <a:pt x="1116672" y="1138809"/>
                  </a:lnTo>
                  <a:lnTo>
                    <a:pt x="1113840" y="1138047"/>
                  </a:lnTo>
                  <a:lnTo>
                    <a:pt x="1111846" y="1138809"/>
                  </a:lnTo>
                  <a:lnTo>
                    <a:pt x="1109840" y="1139939"/>
                  </a:lnTo>
                  <a:lnTo>
                    <a:pt x="1107846" y="1140714"/>
                  </a:lnTo>
                  <a:lnTo>
                    <a:pt x="1104684" y="1140714"/>
                  </a:lnTo>
                  <a:lnTo>
                    <a:pt x="1102677" y="1141844"/>
                  </a:lnTo>
                  <a:lnTo>
                    <a:pt x="1098677" y="1142606"/>
                  </a:lnTo>
                  <a:lnTo>
                    <a:pt x="1097508" y="1142606"/>
                  </a:lnTo>
                  <a:lnTo>
                    <a:pt x="1096683" y="1146378"/>
                  </a:lnTo>
                  <a:lnTo>
                    <a:pt x="1096683" y="1149400"/>
                  </a:lnTo>
                  <a:lnTo>
                    <a:pt x="1097508" y="1155077"/>
                  </a:lnTo>
                  <a:lnTo>
                    <a:pt x="1096683" y="1156970"/>
                  </a:lnTo>
                  <a:lnTo>
                    <a:pt x="1093520" y="1160741"/>
                  </a:lnTo>
                  <a:lnTo>
                    <a:pt x="1092682" y="1162646"/>
                  </a:lnTo>
                  <a:lnTo>
                    <a:pt x="1090676" y="1165288"/>
                  </a:lnTo>
                  <a:lnTo>
                    <a:pt x="1089520" y="1168311"/>
                  </a:lnTo>
                  <a:lnTo>
                    <a:pt x="1090676" y="1170952"/>
                  </a:lnTo>
                  <a:lnTo>
                    <a:pt x="1090676" y="1173988"/>
                  </a:lnTo>
                  <a:lnTo>
                    <a:pt x="1086688" y="1175880"/>
                  </a:lnTo>
                  <a:lnTo>
                    <a:pt x="1080681" y="1177772"/>
                  </a:lnTo>
                  <a:lnTo>
                    <a:pt x="1079512" y="1178902"/>
                  </a:lnTo>
                  <a:lnTo>
                    <a:pt x="1080109" y="1178902"/>
                  </a:lnTo>
                  <a:lnTo>
                    <a:pt x="1077518" y="1179944"/>
                  </a:lnTo>
                  <a:lnTo>
                    <a:pt x="1074686" y="1183754"/>
                  </a:lnTo>
                  <a:lnTo>
                    <a:pt x="1075512" y="1185024"/>
                  </a:lnTo>
                  <a:lnTo>
                    <a:pt x="1076680" y="1187564"/>
                  </a:lnTo>
                  <a:lnTo>
                    <a:pt x="1079512" y="1191374"/>
                  </a:lnTo>
                  <a:lnTo>
                    <a:pt x="1083513" y="1193914"/>
                  </a:lnTo>
                  <a:lnTo>
                    <a:pt x="1085519" y="1196454"/>
                  </a:lnTo>
                  <a:lnTo>
                    <a:pt x="1086688" y="1201534"/>
                  </a:lnTo>
                  <a:lnTo>
                    <a:pt x="1087513" y="1204074"/>
                  </a:lnTo>
                  <a:lnTo>
                    <a:pt x="1087513" y="1206614"/>
                  </a:lnTo>
                  <a:lnTo>
                    <a:pt x="1082687" y="1205344"/>
                  </a:lnTo>
                  <a:lnTo>
                    <a:pt x="1080681" y="1204074"/>
                  </a:lnTo>
                  <a:lnTo>
                    <a:pt x="1078687" y="1202804"/>
                  </a:lnTo>
                  <a:lnTo>
                    <a:pt x="1072680" y="1202804"/>
                  </a:lnTo>
                  <a:lnTo>
                    <a:pt x="1069517" y="1206614"/>
                  </a:lnTo>
                  <a:lnTo>
                    <a:pt x="1068349" y="1207884"/>
                  </a:lnTo>
                  <a:lnTo>
                    <a:pt x="1068349" y="1215504"/>
                  </a:lnTo>
                  <a:lnTo>
                    <a:pt x="1067523" y="1216774"/>
                  </a:lnTo>
                  <a:lnTo>
                    <a:pt x="1066355" y="1219314"/>
                  </a:lnTo>
                  <a:lnTo>
                    <a:pt x="1065517" y="1223124"/>
                  </a:lnTo>
                  <a:lnTo>
                    <a:pt x="1065517" y="1226934"/>
                  </a:lnTo>
                  <a:lnTo>
                    <a:pt x="1067523" y="1229474"/>
                  </a:lnTo>
                  <a:lnTo>
                    <a:pt x="1068349" y="1232014"/>
                  </a:lnTo>
                  <a:lnTo>
                    <a:pt x="1070356" y="1234554"/>
                  </a:lnTo>
                  <a:lnTo>
                    <a:pt x="1073518" y="1235824"/>
                  </a:lnTo>
                  <a:lnTo>
                    <a:pt x="1077518" y="1235824"/>
                  </a:lnTo>
                  <a:lnTo>
                    <a:pt x="1079106" y="1234554"/>
                  </a:lnTo>
                  <a:lnTo>
                    <a:pt x="1080681" y="1233284"/>
                  </a:lnTo>
                  <a:lnTo>
                    <a:pt x="1083513" y="1233284"/>
                  </a:lnTo>
                  <a:lnTo>
                    <a:pt x="1086688" y="1235824"/>
                  </a:lnTo>
                  <a:lnTo>
                    <a:pt x="1086688" y="1239634"/>
                  </a:lnTo>
                  <a:lnTo>
                    <a:pt x="1087513" y="1240904"/>
                  </a:lnTo>
                  <a:lnTo>
                    <a:pt x="1086688" y="1242174"/>
                  </a:lnTo>
                  <a:lnTo>
                    <a:pt x="1080681" y="1243444"/>
                  </a:lnTo>
                  <a:lnTo>
                    <a:pt x="1083513" y="1243444"/>
                  </a:lnTo>
                  <a:lnTo>
                    <a:pt x="1087513" y="1244714"/>
                  </a:lnTo>
                  <a:lnTo>
                    <a:pt x="1089520" y="1243444"/>
                  </a:lnTo>
                  <a:lnTo>
                    <a:pt x="1089520" y="1239634"/>
                  </a:lnTo>
                  <a:lnTo>
                    <a:pt x="1088682" y="1235824"/>
                  </a:lnTo>
                  <a:lnTo>
                    <a:pt x="1086688" y="1233284"/>
                  </a:lnTo>
                  <a:lnTo>
                    <a:pt x="1082687" y="1232014"/>
                  </a:lnTo>
                  <a:lnTo>
                    <a:pt x="1079512" y="1232014"/>
                  </a:lnTo>
                  <a:lnTo>
                    <a:pt x="1076680" y="1233284"/>
                  </a:lnTo>
                  <a:lnTo>
                    <a:pt x="1072680" y="1234554"/>
                  </a:lnTo>
                  <a:lnTo>
                    <a:pt x="1070356" y="1232014"/>
                  </a:lnTo>
                  <a:lnTo>
                    <a:pt x="1067523" y="1225664"/>
                  </a:lnTo>
                  <a:lnTo>
                    <a:pt x="1067523" y="1220584"/>
                  </a:lnTo>
                  <a:lnTo>
                    <a:pt x="1069517" y="1218044"/>
                  </a:lnTo>
                  <a:lnTo>
                    <a:pt x="1069517" y="1214234"/>
                  </a:lnTo>
                  <a:lnTo>
                    <a:pt x="1070356" y="1207884"/>
                  </a:lnTo>
                  <a:lnTo>
                    <a:pt x="1074686" y="1204074"/>
                  </a:lnTo>
                  <a:lnTo>
                    <a:pt x="1077518" y="1205344"/>
                  </a:lnTo>
                  <a:lnTo>
                    <a:pt x="1082687" y="1206614"/>
                  </a:lnTo>
                  <a:lnTo>
                    <a:pt x="1085519" y="1209154"/>
                  </a:lnTo>
                  <a:lnTo>
                    <a:pt x="1088682" y="1210424"/>
                  </a:lnTo>
                  <a:lnTo>
                    <a:pt x="1089520" y="1209154"/>
                  </a:lnTo>
                  <a:lnTo>
                    <a:pt x="1089520" y="1206614"/>
                  </a:lnTo>
                  <a:lnTo>
                    <a:pt x="1089520" y="1202804"/>
                  </a:lnTo>
                  <a:lnTo>
                    <a:pt x="1087513" y="1195184"/>
                  </a:lnTo>
                  <a:lnTo>
                    <a:pt x="1081519" y="1190104"/>
                  </a:lnTo>
                  <a:lnTo>
                    <a:pt x="1077518" y="1187564"/>
                  </a:lnTo>
                  <a:lnTo>
                    <a:pt x="1077518" y="1183754"/>
                  </a:lnTo>
                  <a:lnTo>
                    <a:pt x="1078687" y="1183754"/>
                  </a:lnTo>
                  <a:lnTo>
                    <a:pt x="1080681" y="1182484"/>
                  </a:lnTo>
                  <a:lnTo>
                    <a:pt x="1083513" y="1179944"/>
                  </a:lnTo>
                  <a:lnTo>
                    <a:pt x="1086688" y="1178674"/>
                  </a:lnTo>
                  <a:lnTo>
                    <a:pt x="1089520" y="1177404"/>
                  </a:lnTo>
                  <a:lnTo>
                    <a:pt x="1088047" y="1177404"/>
                  </a:lnTo>
                  <a:lnTo>
                    <a:pt x="1089520" y="1177010"/>
                  </a:lnTo>
                  <a:lnTo>
                    <a:pt x="1092682" y="1177010"/>
                  </a:lnTo>
                  <a:lnTo>
                    <a:pt x="1091514" y="1170952"/>
                  </a:lnTo>
                  <a:lnTo>
                    <a:pt x="1091514" y="1165288"/>
                  </a:lnTo>
                  <a:lnTo>
                    <a:pt x="1094676" y="1161516"/>
                  </a:lnTo>
                  <a:lnTo>
                    <a:pt x="1097508" y="1157719"/>
                  </a:lnTo>
                  <a:lnTo>
                    <a:pt x="1098677" y="1156970"/>
                  </a:lnTo>
                  <a:lnTo>
                    <a:pt x="1097508" y="1144485"/>
                  </a:lnTo>
                  <a:lnTo>
                    <a:pt x="1098677" y="1143736"/>
                  </a:lnTo>
                  <a:lnTo>
                    <a:pt x="1103515" y="1143736"/>
                  </a:lnTo>
                  <a:lnTo>
                    <a:pt x="1105509" y="1142606"/>
                  </a:lnTo>
                  <a:lnTo>
                    <a:pt x="1109840" y="1141844"/>
                  </a:lnTo>
                  <a:lnTo>
                    <a:pt x="1111846" y="1139939"/>
                  </a:lnTo>
                  <a:lnTo>
                    <a:pt x="1113840" y="1139939"/>
                  </a:lnTo>
                  <a:lnTo>
                    <a:pt x="1116672" y="1140714"/>
                  </a:lnTo>
                  <a:lnTo>
                    <a:pt x="1116672" y="1141844"/>
                  </a:lnTo>
                  <a:lnTo>
                    <a:pt x="1117841" y="1143736"/>
                  </a:lnTo>
                  <a:lnTo>
                    <a:pt x="1117841" y="1145616"/>
                  </a:lnTo>
                  <a:lnTo>
                    <a:pt x="1112685" y="1149400"/>
                  </a:lnTo>
                  <a:lnTo>
                    <a:pt x="1108684" y="1151305"/>
                  </a:lnTo>
                  <a:lnTo>
                    <a:pt x="1106678" y="1153185"/>
                  </a:lnTo>
                  <a:lnTo>
                    <a:pt x="1109840" y="1160741"/>
                  </a:lnTo>
                  <a:lnTo>
                    <a:pt x="1112685" y="1161516"/>
                  </a:lnTo>
                  <a:lnTo>
                    <a:pt x="1116672" y="1158849"/>
                  </a:lnTo>
                  <a:lnTo>
                    <a:pt x="1120673" y="1153947"/>
                  </a:lnTo>
                  <a:lnTo>
                    <a:pt x="1130681" y="1149400"/>
                  </a:lnTo>
                  <a:lnTo>
                    <a:pt x="1139837" y="1146378"/>
                  </a:lnTo>
                  <a:lnTo>
                    <a:pt x="1139837" y="1143736"/>
                  </a:lnTo>
                  <a:lnTo>
                    <a:pt x="1136675" y="1141844"/>
                  </a:lnTo>
                  <a:lnTo>
                    <a:pt x="1131849" y="1139939"/>
                  </a:lnTo>
                  <a:lnTo>
                    <a:pt x="1130681" y="1139939"/>
                  </a:lnTo>
                  <a:lnTo>
                    <a:pt x="1127848" y="1138047"/>
                  </a:lnTo>
                  <a:lnTo>
                    <a:pt x="1125842" y="1136916"/>
                  </a:lnTo>
                  <a:lnTo>
                    <a:pt x="1126680" y="1136167"/>
                  </a:lnTo>
                  <a:lnTo>
                    <a:pt x="1134681" y="1133144"/>
                  </a:lnTo>
                  <a:lnTo>
                    <a:pt x="1137843" y="1131252"/>
                  </a:lnTo>
                  <a:lnTo>
                    <a:pt x="1139837" y="1128217"/>
                  </a:lnTo>
                  <a:lnTo>
                    <a:pt x="1140675" y="1127467"/>
                  </a:lnTo>
                  <a:lnTo>
                    <a:pt x="1143177" y="1125575"/>
                  </a:lnTo>
                  <a:lnTo>
                    <a:pt x="1149172" y="1121803"/>
                  </a:lnTo>
                  <a:close/>
                </a:path>
              </a:pathLst>
            </a:custGeom>
            <a:solidFill>
              <a:srgbClr val="00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2639178" y="4068254"/>
              <a:ext cx="3113405" cy="1780539"/>
            </a:xfrm>
            <a:custGeom>
              <a:avLst/>
              <a:gdLst/>
              <a:ahLst/>
              <a:cxnLst/>
              <a:rect l="l" t="t" r="r" b="b"/>
              <a:pathLst>
                <a:path w="3113404" h="1780539">
                  <a:moveTo>
                    <a:pt x="99652" y="1290888"/>
                  </a:moveTo>
                  <a:lnTo>
                    <a:pt x="95653" y="1291659"/>
                  </a:lnTo>
                  <a:lnTo>
                    <a:pt x="92820" y="1290888"/>
                  </a:lnTo>
                  <a:lnTo>
                    <a:pt x="91654" y="1289000"/>
                  </a:lnTo>
                  <a:lnTo>
                    <a:pt x="91654" y="1285223"/>
                  </a:lnTo>
                  <a:lnTo>
                    <a:pt x="97653" y="1271990"/>
                  </a:lnTo>
                  <a:lnTo>
                    <a:pt x="101652" y="1262155"/>
                  </a:lnTo>
                  <a:lnTo>
                    <a:pt x="105652" y="1261400"/>
                  </a:lnTo>
                  <a:lnTo>
                    <a:pt x="107651" y="1260251"/>
                  </a:lnTo>
                  <a:lnTo>
                    <a:pt x="103652" y="1257608"/>
                  </a:lnTo>
                  <a:lnTo>
                    <a:pt x="103652" y="1256475"/>
                  </a:lnTo>
                  <a:lnTo>
                    <a:pt x="107651" y="1250055"/>
                  </a:lnTo>
                  <a:lnTo>
                    <a:pt x="113984" y="1235673"/>
                  </a:lnTo>
                  <a:lnTo>
                    <a:pt x="116817" y="1227349"/>
                  </a:lnTo>
                  <a:lnTo>
                    <a:pt x="118817" y="1217514"/>
                  </a:lnTo>
                  <a:lnTo>
                    <a:pt x="120816" y="1209206"/>
                  </a:lnTo>
                  <a:lnTo>
                    <a:pt x="123982" y="1205414"/>
                  </a:lnTo>
                  <a:lnTo>
                    <a:pt x="133981" y="1198616"/>
                  </a:lnTo>
                  <a:lnTo>
                    <a:pt x="153145" y="1183479"/>
                  </a:lnTo>
                  <a:lnTo>
                    <a:pt x="173976" y="1168357"/>
                  </a:lnTo>
                  <a:lnTo>
                    <a:pt x="189140" y="1165321"/>
                  </a:lnTo>
                  <a:lnTo>
                    <a:pt x="205305" y="1162677"/>
                  </a:lnTo>
                  <a:lnTo>
                    <a:pt x="215637" y="1162677"/>
                  </a:lnTo>
                  <a:lnTo>
                    <a:pt x="222469" y="1161544"/>
                  </a:lnTo>
                  <a:lnTo>
                    <a:pt x="228468" y="1161544"/>
                  </a:lnTo>
                  <a:lnTo>
                    <a:pt x="243633" y="1153975"/>
                  </a:lnTo>
                  <a:lnTo>
                    <a:pt x="254798" y="1150199"/>
                  </a:lnTo>
                  <a:lnTo>
                    <a:pt x="302125" y="1136966"/>
                  </a:lnTo>
                  <a:lnTo>
                    <a:pt x="312790" y="1133929"/>
                  </a:lnTo>
                  <a:lnTo>
                    <a:pt x="335287" y="1130152"/>
                  </a:lnTo>
                  <a:lnTo>
                    <a:pt x="355284" y="1129397"/>
                  </a:lnTo>
                  <a:lnTo>
                    <a:pt x="372448" y="1128264"/>
                  </a:lnTo>
                  <a:lnTo>
                    <a:pt x="392446" y="1128264"/>
                  </a:lnTo>
                  <a:lnTo>
                    <a:pt x="435773" y="1114260"/>
                  </a:lnTo>
                  <a:lnTo>
                    <a:pt x="462936" y="1084772"/>
                  </a:lnTo>
                  <a:lnTo>
                    <a:pt x="474934" y="1072278"/>
                  </a:lnTo>
                  <a:lnTo>
                    <a:pt x="478101" y="1069635"/>
                  </a:lnTo>
                  <a:lnTo>
                    <a:pt x="509263" y="1042019"/>
                  </a:lnTo>
                  <a:lnTo>
                    <a:pt x="527260" y="1030674"/>
                  </a:lnTo>
                  <a:lnTo>
                    <a:pt x="569755" y="1005718"/>
                  </a:lnTo>
                  <a:lnTo>
                    <a:pt x="606916" y="996261"/>
                  </a:lnTo>
                  <a:lnTo>
                    <a:pt x="664242" y="982272"/>
                  </a:lnTo>
                  <a:lnTo>
                    <a:pt x="678240" y="979236"/>
                  </a:lnTo>
                  <a:lnTo>
                    <a:pt x="702570" y="971683"/>
                  </a:lnTo>
                  <a:lnTo>
                    <a:pt x="730566" y="964869"/>
                  </a:lnTo>
                  <a:lnTo>
                    <a:pt x="765728" y="954657"/>
                  </a:lnTo>
                  <a:lnTo>
                    <a:pt x="773727" y="952769"/>
                  </a:lnTo>
                  <a:lnTo>
                    <a:pt x="781059" y="951636"/>
                  </a:lnTo>
                  <a:lnTo>
                    <a:pt x="791724" y="952769"/>
                  </a:lnTo>
                  <a:lnTo>
                    <a:pt x="820220" y="953524"/>
                  </a:lnTo>
                  <a:lnTo>
                    <a:pt x="860215" y="956545"/>
                  </a:lnTo>
                  <a:lnTo>
                    <a:pt x="961867" y="964869"/>
                  </a:lnTo>
                  <a:lnTo>
                    <a:pt x="1015527" y="968646"/>
                  </a:lnTo>
                  <a:lnTo>
                    <a:pt x="1073852" y="954657"/>
                  </a:lnTo>
                  <a:lnTo>
                    <a:pt x="1109014" y="929701"/>
                  </a:lnTo>
                  <a:lnTo>
                    <a:pt x="1137843" y="886948"/>
                  </a:lnTo>
                  <a:lnTo>
                    <a:pt x="1196335" y="800719"/>
                  </a:lnTo>
                  <a:lnTo>
                    <a:pt x="1235497" y="745504"/>
                  </a:lnTo>
                  <a:lnTo>
                    <a:pt x="1250661" y="722814"/>
                  </a:lnTo>
                  <a:lnTo>
                    <a:pt x="1260660" y="710320"/>
                  </a:lnTo>
                  <a:lnTo>
                    <a:pt x="1269992" y="698975"/>
                  </a:lnTo>
                  <a:lnTo>
                    <a:pt x="1274825" y="690289"/>
                  </a:lnTo>
                  <a:lnTo>
                    <a:pt x="1278824" y="683853"/>
                  </a:lnTo>
                  <a:lnTo>
                    <a:pt x="1281157" y="681965"/>
                  </a:lnTo>
                  <a:lnTo>
                    <a:pt x="1287989" y="673264"/>
                  </a:lnTo>
                  <a:lnTo>
                    <a:pt x="1313986" y="651329"/>
                  </a:lnTo>
                  <a:lnTo>
                    <a:pt x="1343148" y="625979"/>
                  </a:lnTo>
                  <a:lnTo>
                    <a:pt x="1371645" y="604044"/>
                  </a:lnTo>
                  <a:lnTo>
                    <a:pt x="1416805" y="565855"/>
                  </a:lnTo>
                  <a:lnTo>
                    <a:pt x="1437969" y="548074"/>
                  </a:lnTo>
                  <a:lnTo>
                    <a:pt x="1447967" y="540505"/>
                  </a:lnTo>
                  <a:lnTo>
                    <a:pt x="1455966" y="532937"/>
                  </a:lnTo>
                  <a:lnTo>
                    <a:pt x="1463132" y="524251"/>
                  </a:lnTo>
                  <a:lnTo>
                    <a:pt x="1473131" y="507981"/>
                  </a:lnTo>
                  <a:lnTo>
                    <a:pt x="1483962" y="487934"/>
                  </a:lnTo>
                  <a:lnTo>
                    <a:pt x="1499294" y="464488"/>
                  </a:lnTo>
                  <a:lnTo>
                    <a:pt x="1525623" y="417959"/>
                  </a:lnTo>
                  <a:lnTo>
                    <a:pt x="1542454" y="399816"/>
                  </a:lnTo>
                  <a:lnTo>
                    <a:pt x="1552453" y="392248"/>
                  </a:lnTo>
                  <a:lnTo>
                    <a:pt x="1578783" y="357819"/>
                  </a:lnTo>
                  <a:lnTo>
                    <a:pt x="1577616" y="349511"/>
                  </a:lnTo>
                  <a:lnTo>
                    <a:pt x="1577616" y="345719"/>
                  </a:lnTo>
                  <a:lnTo>
                    <a:pt x="1579616" y="342698"/>
                  </a:lnTo>
                  <a:lnTo>
                    <a:pt x="1582782" y="340809"/>
                  </a:lnTo>
                  <a:lnTo>
                    <a:pt x="1585615" y="338921"/>
                  </a:lnTo>
                  <a:lnTo>
                    <a:pt x="1587615" y="338166"/>
                  </a:lnTo>
                  <a:lnTo>
                    <a:pt x="1589615" y="334374"/>
                  </a:lnTo>
                  <a:lnTo>
                    <a:pt x="1590781" y="329464"/>
                  </a:lnTo>
                  <a:lnTo>
                    <a:pt x="1592114" y="316215"/>
                  </a:lnTo>
                  <a:lnTo>
                    <a:pt x="1592781" y="312439"/>
                  </a:lnTo>
                  <a:lnTo>
                    <a:pt x="1588781" y="312439"/>
                  </a:lnTo>
                  <a:lnTo>
                    <a:pt x="1588781" y="318119"/>
                  </a:lnTo>
                  <a:lnTo>
                    <a:pt x="1588781" y="330597"/>
                  </a:lnTo>
                  <a:lnTo>
                    <a:pt x="1586782" y="333241"/>
                  </a:lnTo>
                  <a:lnTo>
                    <a:pt x="1585615" y="336262"/>
                  </a:lnTo>
                  <a:lnTo>
                    <a:pt x="1583615" y="337017"/>
                  </a:lnTo>
                  <a:lnTo>
                    <a:pt x="1582782" y="338166"/>
                  </a:lnTo>
                  <a:lnTo>
                    <a:pt x="1578783" y="340054"/>
                  </a:lnTo>
                  <a:lnTo>
                    <a:pt x="1576783" y="342698"/>
                  </a:lnTo>
                  <a:lnTo>
                    <a:pt x="1574783" y="348378"/>
                  </a:lnTo>
                  <a:lnTo>
                    <a:pt x="1575617" y="357064"/>
                  </a:lnTo>
                  <a:lnTo>
                    <a:pt x="1573617" y="368425"/>
                  </a:lnTo>
                  <a:lnTo>
                    <a:pt x="1565618" y="379770"/>
                  </a:lnTo>
                  <a:lnTo>
                    <a:pt x="1559619" y="384679"/>
                  </a:lnTo>
                  <a:lnTo>
                    <a:pt x="1547620" y="393003"/>
                  </a:lnTo>
                  <a:lnTo>
                    <a:pt x="1540455" y="397912"/>
                  </a:lnTo>
                  <a:lnTo>
                    <a:pt x="1529623" y="409258"/>
                  </a:lnTo>
                  <a:lnTo>
                    <a:pt x="1524457" y="414938"/>
                  </a:lnTo>
                  <a:lnTo>
                    <a:pt x="1511292" y="436873"/>
                  </a:lnTo>
                  <a:lnTo>
                    <a:pt x="1500460" y="456920"/>
                  </a:lnTo>
                  <a:lnTo>
                    <a:pt x="1483962" y="484157"/>
                  </a:lnTo>
                  <a:lnTo>
                    <a:pt x="1461965" y="521214"/>
                  </a:lnTo>
                  <a:lnTo>
                    <a:pt x="1434803" y="548074"/>
                  </a:lnTo>
                  <a:lnTo>
                    <a:pt x="1399641" y="577578"/>
                  </a:lnTo>
                  <a:lnTo>
                    <a:pt x="1347148" y="619182"/>
                  </a:lnTo>
                  <a:lnTo>
                    <a:pt x="1316319" y="646781"/>
                  </a:lnTo>
                  <a:lnTo>
                    <a:pt x="1293155" y="666828"/>
                  </a:lnTo>
                  <a:lnTo>
                    <a:pt x="1281157" y="677040"/>
                  </a:lnTo>
                  <a:lnTo>
                    <a:pt x="1277991" y="681965"/>
                  </a:lnTo>
                  <a:lnTo>
                    <a:pt x="1271992" y="689518"/>
                  </a:lnTo>
                  <a:lnTo>
                    <a:pt x="1267992" y="697087"/>
                  </a:lnTo>
                  <a:lnTo>
                    <a:pt x="1257993" y="710320"/>
                  </a:lnTo>
                  <a:lnTo>
                    <a:pt x="1247995" y="722814"/>
                  </a:lnTo>
                  <a:lnTo>
                    <a:pt x="1240663" y="732271"/>
                  </a:lnTo>
                  <a:lnTo>
                    <a:pt x="1237496" y="737935"/>
                  </a:lnTo>
                  <a:lnTo>
                    <a:pt x="1235497" y="739068"/>
                  </a:lnTo>
                  <a:lnTo>
                    <a:pt x="1235497" y="737180"/>
                  </a:lnTo>
                  <a:lnTo>
                    <a:pt x="1238663" y="731122"/>
                  </a:lnTo>
                  <a:lnTo>
                    <a:pt x="1241496" y="723569"/>
                  </a:lnTo>
                  <a:lnTo>
                    <a:pt x="1242662" y="713357"/>
                  </a:lnTo>
                  <a:lnTo>
                    <a:pt x="1242662" y="707677"/>
                  </a:lnTo>
                  <a:lnTo>
                    <a:pt x="1239496" y="700879"/>
                  </a:lnTo>
                  <a:lnTo>
                    <a:pt x="1236663" y="692177"/>
                  </a:lnTo>
                  <a:lnTo>
                    <a:pt x="1235497" y="686497"/>
                  </a:lnTo>
                  <a:lnTo>
                    <a:pt x="1234663" y="681965"/>
                  </a:lnTo>
                  <a:lnTo>
                    <a:pt x="1235497" y="680077"/>
                  </a:lnTo>
                  <a:lnTo>
                    <a:pt x="1236663" y="674397"/>
                  </a:lnTo>
                  <a:lnTo>
                    <a:pt x="1236663" y="670620"/>
                  </a:lnTo>
                  <a:lnTo>
                    <a:pt x="1233497" y="659275"/>
                  </a:lnTo>
                  <a:lnTo>
                    <a:pt x="1226664" y="628638"/>
                  </a:lnTo>
                  <a:lnTo>
                    <a:pt x="1214666" y="583242"/>
                  </a:lnTo>
                  <a:lnTo>
                    <a:pt x="1205501" y="548829"/>
                  </a:lnTo>
                  <a:lnTo>
                    <a:pt x="1204334" y="542394"/>
                  </a:lnTo>
                  <a:lnTo>
                    <a:pt x="1203501" y="531804"/>
                  </a:lnTo>
                  <a:lnTo>
                    <a:pt x="1203501" y="526894"/>
                  </a:lnTo>
                  <a:lnTo>
                    <a:pt x="1204334" y="523102"/>
                  </a:lnTo>
                  <a:lnTo>
                    <a:pt x="1207500" y="517437"/>
                  </a:lnTo>
                  <a:lnTo>
                    <a:pt x="1216666" y="502300"/>
                  </a:lnTo>
                  <a:lnTo>
                    <a:pt x="1243495" y="448973"/>
                  </a:lnTo>
                  <a:lnTo>
                    <a:pt x="1254661" y="433096"/>
                  </a:lnTo>
                  <a:lnTo>
                    <a:pt x="1262660" y="417959"/>
                  </a:lnTo>
                  <a:lnTo>
                    <a:pt x="1273991" y="394891"/>
                  </a:lnTo>
                  <a:lnTo>
                    <a:pt x="1279990" y="384679"/>
                  </a:lnTo>
                  <a:lnTo>
                    <a:pt x="1313986" y="321895"/>
                  </a:lnTo>
                  <a:lnTo>
                    <a:pt x="1346315" y="261000"/>
                  </a:lnTo>
                  <a:lnTo>
                    <a:pt x="1370311" y="215620"/>
                  </a:lnTo>
                  <a:lnTo>
                    <a:pt x="1378310" y="201253"/>
                  </a:lnTo>
                  <a:lnTo>
                    <a:pt x="1381643" y="193700"/>
                  </a:lnTo>
                  <a:lnTo>
                    <a:pt x="1382310" y="188822"/>
                  </a:lnTo>
                  <a:lnTo>
                    <a:pt x="1383643" y="181270"/>
                  </a:lnTo>
                  <a:lnTo>
                    <a:pt x="1385643" y="164118"/>
                  </a:lnTo>
                  <a:lnTo>
                    <a:pt x="1388809" y="142246"/>
                  </a:lnTo>
                  <a:lnTo>
                    <a:pt x="1390809" y="135795"/>
                  </a:lnTo>
                  <a:lnTo>
                    <a:pt x="1392808" y="121476"/>
                  </a:lnTo>
                  <a:lnTo>
                    <a:pt x="1403640" y="80564"/>
                  </a:lnTo>
                  <a:lnTo>
                    <a:pt x="1434803" y="57905"/>
                  </a:lnTo>
                  <a:lnTo>
                    <a:pt x="1477130" y="30211"/>
                  </a:lnTo>
                  <a:lnTo>
                    <a:pt x="1522457" y="0"/>
                  </a:lnTo>
                  <a:lnTo>
                    <a:pt x="1475964" y="28323"/>
                  </a:lnTo>
                  <a:lnTo>
                    <a:pt x="1465965" y="34774"/>
                  </a:lnTo>
                  <a:lnTo>
                    <a:pt x="1449967" y="46576"/>
                  </a:lnTo>
                  <a:lnTo>
                    <a:pt x="1448801" y="47363"/>
                  </a:lnTo>
                  <a:lnTo>
                    <a:pt x="1439969" y="53027"/>
                  </a:lnTo>
                  <a:lnTo>
                    <a:pt x="1419971" y="65458"/>
                  </a:lnTo>
                  <a:lnTo>
                    <a:pt x="1404807" y="74899"/>
                  </a:lnTo>
                  <a:lnTo>
                    <a:pt x="1398807" y="82452"/>
                  </a:lnTo>
                  <a:lnTo>
                    <a:pt x="1395641" y="89218"/>
                  </a:lnTo>
                  <a:lnTo>
                    <a:pt x="1392808" y="100705"/>
                  </a:lnTo>
                  <a:lnTo>
                    <a:pt x="1392808" y="108258"/>
                  </a:lnTo>
                  <a:lnTo>
                    <a:pt x="1390809" y="121476"/>
                  </a:lnTo>
                  <a:lnTo>
                    <a:pt x="1389642" y="132018"/>
                  </a:lnTo>
                  <a:lnTo>
                    <a:pt x="1387642" y="142246"/>
                  </a:lnTo>
                  <a:lnTo>
                    <a:pt x="1384809" y="158453"/>
                  </a:lnTo>
                  <a:lnTo>
                    <a:pt x="1381643" y="184259"/>
                  </a:lnTo>
                  <a:lnTo>
                    <a:pt x="1379643" y="190711"/>
                  </a:lnTo>
                  <a:lnTo>
                    <a:pt x="1377644" y="197477"/>
                  </a:lnTo>
                  <a:lnTo>
                    <a:pt x="1367645" y="218263"/>
                  </a:lnTo>
                  <a:lnTo>
                    <a:pt x="1355647" y="239065"/>
                  </a:lnTo>
                  <a:lnTo>
                    <a:pt x="1344315" y="261000"/>
                  </a:lnTo>
                  <a:lnTo>
                    <a:pt x="1337149" y="271590"/>
                  </a:lnTo>
                  <a:lnTo>
                    <a:pt x="1325151" y="294280"/>
                  </a:lnTo>
                  <a:lnTo>
                    <a:pt x="1313986" y="316215"/>
                  </a:lnTo>
                  <a:lnTo>
                    <a:pt x="1305154" y="334374"/>
                  </a:lnTo>
                  <a:lnTo>
                    <a:pt x="1289989" y="360856"/>
                  </a:lnTo>
                  <a:lnTo>
                    <a:pt x="1287156" y="367276"/>
                  </a:lnTo>
                  <a:lnTo>
                    <a:pt x="1274825" y="390360"/>
                  </a:lnTo>
                  <a:lnTo>
                    <a:pt x="1265992" y="408125"/>
                  </a:lnTo>
                  <a:lnTo>
                    <a:pt x="1263993" y="412294"/>
                  </a:lnTo>
                  <a:lnTo>
                    <a:pt x="1250661" y="434985"/>
                  </a:lnTo>
                  <a:lnTo>
                    <a:pt x="1223498" y="486046"/>
                  </a:lnTo>
                  <a:lnTo>
                    <a:pt x="1211500" y="507981"/>
                  </a:lnTo>
                  <a:lnTo>
                    <a:pt x="1203501" y="520459"/>
                  </a:lnTo>
                  <a:lnTo>
                    <a:pt x="1201501" y="526894"/>
                  </a:lnTo>
                  <a:lnTo>
                    <a:pt x="1201501" y="528783"/>
                  </a:lnTo>
                  <a:lnTo>
                    <a:pt x="1201501" y="539372"/>
                  </a:lnTo>
                  <a:lnTo>
                    <a:pt x="1203501" y="548829"/>
                  </a:lnTo>
                  <a:lnTo>
                    <a:pt x="1211500" y="576445"/>
                  </a:lnTo>
                  <a:lnTo>
                    <a:pt x="1223498" y="626734"/>
                  </a:lnTo>
                  <a:lnTo>
                    <a:pt x="1232664" y="661918"/>
                  </a:lnTo>
                  <a:lnTo>
                    <a:pt x="1234663" y="668716"/>
                  </a:lnTo>
                  <a:lnTo>
                    <a:pt x="1234663" y="672508"/>
                  </a:lnTo>
                  <a:lnTo>
                    <a:pt x="1234663" y="675152"/>
                  </a:lnTo>
                  <a:lnTo>
                    <a:pt x="1233497" y="681965"/>
                  </a:lnTo>
                  <a:lnTo>
                    <a:pt x="1233497" y="686497"/>
                  </a:lnTo>
                  <a:lnTo>
                    <a:pt x="1235497" y="692177"/>
                  </a:lnTo>
                  <a:lnTo>
                    <a:pt x="1239496" y="703900"/>
                  </a:lnTo>
                  <a:lnTo>
                    <a:pt x="1241496" y="712224"/>
                  </a:lnTo>
                  <a:lnTo>
                    <a:pt x="1240663" y="719022"/>
                  </a:lnTo>
                  <a:lnTo>
                    <a:pt x="1238663" y="727346"/>
                  </a:lnTo>
                  <a:lnTo>
                    <a:pt x="1235497" y="734914"/>
                  </a:lnTo>
                  <a:lnTo>
                    <a:pt x="1229497" y="742861"/>
                  </a:lnTo>
                  <a:lnTo>
                    <a:pt x="1216666" y="761759"/>
                  </a:lnTo>
                  <a:lnTo>
                    <a:pt x="1189503" y="800719"/>
                  </a:lnTo>
                  <a:lnTo>
                    <a:pt x="1143176" y="866162"/>
                  </a:lnTo>
                  <a:lnTo>
                    <a:pt x="1111014" y="914564"/>
                  </a:lnTo>
                  <a:lnTo>
                    <a:pt x="1101848" y="927042"/>
                  </a:lnTo>
                  <a:lnTo>
                    <a:pt x="1100682" y="927042"/>
                  </a:lnTo>
                  <a:lnTo>
                    <a:pt x="1099849" y="928946"/>
                  </a:lnTo>
                  <a:lnTo>
                    <a:pt x="1098682" y="930834"/>
                  </a:lnTo>
                  <a:lnTo>
                    <a:pt x="1087850" y="938387"/>
                  </a:lnTo>
                  <a:lnTo>
                    <a:pt x="1052688" y="954657"/>
                  </a:lnTo>
                  <a:lnTo>
                    <a:pt x="1028192" y="962226"/>
                  </a:lnTo>
                  <a:lnTo>
                    <a:pt x="1023526" y="962226"/>
                  </a:lnTo>
                  <a:lnTo>
                    <a:pt x="999029" y="960337"/>
                  </a:lnTo>
                  <a:lnTo>
                    <a:pt x="911874" y="953524"/>
                  </a:lnTo>
                  <a:lnTo>
                    <a:pt x="898709" y="951636"/>
                  </a:lnTo>
                  <a:lnTo>
                    <a:pt x="880545" y="950881"/>
                  </a:lnTo>
                  <a:lnTo>
                    <a:pt x="854216" y="949748"/>
                  </a:lnTo>
                  <a:lnTo>
                    <a:pt x="822220" y="947844"/>
                  </a:lnTo>
                  <a:lnTo>
                    <a:pt x="793057" y="945200"/>
                  </a:lnTo>
                  <a:lnTo>
                    <a:pt x="781059" y="943312"/>
                  </a:lnTo>
                  <a:lnTo>
                    <a:pt x="771060" y="944067"/>
                  </a:lnTo>
                  <a:lnTo>
                    <a:pt x="757729" y="945955"/>
                  </a:lnTo>
                  <a:lnTo>
                    <a:pt x="732566" y="954657"/>
                  </a:lnTo>
                  <a:lnTo>
                    <a:pt x="720567" y="958434"/>
                  </a:lnTo>
                  <a:lnTo>
                    <a:pt x="699403" y="962981"/>
                  </a:lnTo>
                  <a:lnTo>
                    <a:pt x="685405" y="967890"/>
                  </a:lnTo>
                  <a:lnTo>
                    <a:pt x="664242" y="973571"/>
                  </a:lnTo>
                  <a:lnTo>
                    <a:pt x="622914" y="982272"/>
                  </a:lnTo>
                  <a:lnTo>
                    <a:pt x="563755" y="999282"/>
                  </a:lnTo>
                  <a:lnTo>
                    <a:pt x="526594" y="1020839"/>
                  </a:lnTo>
                  <a:lnTo>
                    <a:pt x="495265" y="1042019"/>
                  </a:lnTo>
                  <a:lnTo>
                    <a:pt x="480100" y="1055268"/>
                  </a:lnTo>
                  <a:lnTo>
                    <a:pt x="462936" y="1072278"/>
                  </a:lnTo>
                  <a:lnTo>
                    <a:pt x="449771" y="1083623"/>
                  </a:lnTo>
                  <a:lnTo>
                    <a:pt x="447771" y="1083623"/>
                  </a:lnTo>
                  <a:lnTo>
                    <a:pt x="445772" y="1082868"/>
                  </a:lnTo>
                  <a:lnTo>
                    <a:pt x="446938" y="1075315"/>
                  </a:lnTo>
                  <a:lnTo>
                    <a:pt x="446938" y="1071523"/>
                  </a:lnTo>
                  <a:lnTo>
                    <a:pt x="440939" y="1057912"/>
                  </a:lnTo>
                  <a:lnTo>
                    <a:pt x="435773" y="1045811"/>
                  </a:lnTo>
                  <a:lnTo>
                    <a:pt x="435773" y="1040886"/>
                  </a:lnTo>
                  <a:lnTo>
                    <a:pt x="437773" y="1037110"/>
                  </a:lnTo>
                  <a:lnTo>
                    <a:pt x="444938" y="1031429"/>
                  </a:lnTo>
                  <a:lnTo>
                    <a:pt x="446938" y="1028786"/>
                  </a:lnTo>
                  <a:lnTo>
                    <a:pt x="444938" y="1021988"/>
                  </a:lnTo>
                  <a:lnTo>
                    <a:pt x="445772" y="1018196"/>
                  </a:lnTo>
                  <a:lnTo>
                    <a:pt x="447771" y="1015175"/>
                  </a:lnTo>
                  <a:lnTo>
                    <a:pt x="450938" y="1015175"/>
                  </a:lnTo>
                  <a:lnTo>
                    <a:pt x="458103" y="1017063"/>
                  </a:lnTo>
                  <a:lnTo>
                    <a:pt x="478101" y="1021988"/>
                  </a:lnTo>
                  <a:lnTo>
                    <a:pt x="486099" y="1023121"/>
                  </a:lnTo>
                  <a:lnTo>
                    <a:pt x="509263" y="1023876"/>
                  </a:lnTo>
                  <a:lnTo>
                    <a:pt x="518095" y="1023876"/>
                  </a:lnTo>
                  <a:lnTo>
                    <a:pt x="528594" y="1017063"/>
                  </a:lnTo>
                  <a:lnTo>
                    <a:pt x="534593" y="1013287"/>
                  </a:lnTo>
                  <a:lnTo>
                    <a:pt x="534593" y="1012531"/>
                  </a:lnTo>
                  <a:lnTo>
                    <a:pt x="533260" y="1010627"/>
                  </a:lnTo>
                  <a:lnTo>
                    <a:pt x="538592" y="1000037"/>
                  </a:lnTo>
                  <a:lnTo>
                    <a:pt x="557756" y="953524"/>
                  </a:lnTo>
                  <a:lnTo>
                    <a:pt x="562589" y="939158"/>
                  </a:lnTo>
                  <a:lnTo>
                    <a:pt x="556590" y="952769"/>
                  </a:lnTo>
                  <a:lnTo>
                    <a:pt x="542592" y="984161"/>
                  </a:lnTo>
                  <a:lnTo>
                    <a:pt x="530593" y="1012531"/>
                  </a:lnTo>
                  <a:lnTo>
                    <a:pt x="527260" y="1015175"/>
                  </a:lnTo>
                  <a:lnTo>
                    <a:pt x="519262" y="1020839"/>
                  </a:lnTo>
                  <a:lnTo>
                    <a:pt x="516095" y="1023121"/>
                  </a:lnTo>
                  <a:lnTo>
                    <a:pt x="505263" y="1023121"/>
                  </a:lnTo>
                  <a:lnTo>
                    <a:pt x="486099" y="1020839"/>
                  </a:lnTo>
                  <a:lnTo>
                    <a:pt x="478101" y="1020084"/>
                  </a:lnTo>
                  <a:lnTo>
                    <a:pt x="456104" y="1014420"/>
                  </a:lnTo>
                  <a:lnTo>
                    <a:pt x="447771" y="1011398"/>
                  </a:lnTo>
                  <a:lnTo>
                    <a:pt x="444938" y="1013287"/>
                  </a:lnTo>
                  <a:lnTo>
                    <a:pt x="441772" y="1023121"/>
                  </a:lnTo>
                  <a:lnTo>
                    <a:pt x="437773" y="1032578"/>
                  </a:lnTo>
                  <a:lnTo>
                    <a:pt x="432940" y="1034466"/>
                  </a:lnTo>
                  <a:lnTo>
                    <a:pt x="427607" y="1033333"/>
                  </a:lnTo>
                  <a:lnTo>
                    <a:pt x="418442" y="1029541"/>
                  </a:lnTo>
                  <a:lnTo>
                    <a:pt x="398445" y="1017063"/>
                  </a:lnTo>
                  <a:lnTo>
                    <a:pt x="390446" y="1014420"/>
                  </a:lnTo>
                  <a:lnTo>
                    <a:pt x="381280" y="1016308"/>
                  </a:lnTo>
                  <a:lnTo>
                    <a:pt x="370449" y="1017063"/>
                  </a:lnTo>
                  <a:lnTo>
                    <a:pt x="363283" y="1018196"/>
                  </a:lnTo>
                  <a:lnTo>
                    <a:pt x="341286" y="989825"/>
                  </a:lnTo>
                  <a:lnTo>
                    <a:pt x="343286" y="984916"/>
                  </a:lnTo>
                  <a:lnTo>
                    <a:pt x="345285" y="982272"/>
                  </a:lnTo>
                  <a:lnTo>
                    <a:pt x="347285" y="979235"/>
                  </a:lnTo>
                  <a:lnTo>
                    <a:pt x="370449" y="938387"/>
                  </a:lnTo>
                  <a:lnTo>
                    <a:pt x="399611" y="923265"/>
                  </a:lnTo>
                  <a:lnTo>
                    <a:pt x="409610" y="918356"/>
                  </a:lnTo>
                  <a:lnTo>
                    <a:pt x="426941" y="908144"/>
                  </a:lnTo>
                  <a:lnTo>
                    <a:pt x="425608" y="905107"/>
                  </a:lnTo>
                  <a:lnTo>
                    <a:pt x="419609" y="910032"/>
                  </a:lnTo>
                  <a:lnTo>
                    <a:pt x="409610" y="915697"/>
                  </a:lnTo>
                  <a:lnTo>
                    <a:pt x="404444" y="919489"/>
                  </a:lnTo>
                  <a:lnTo>
                    <a:pt x="400445" y="920244"/>
                  </a:lnTo>
                  <a:lnTo>
                    <a:pt x="389613" y="924020"/>
                  </a:lnTo>
                  <a:lnTo>
                    <a:pt x="378448" y="930834"/>
                  </a:lnTo>
                  <a:lnTo>
                    <a:pt x="374448" y="934610"/>
                  </a:lnTo>
                  <a:lnTo>
                    <a:pt x="368449" y="939158"/>
                  </a:lnTo>
                  <a:lnTo>
                    <a:pt x="360450" y="945200"/>
                  </a:lnTo>
                  <a:lnTo>
                    <a:pt x="356451" y="949748"/>
                  </a:lnTo>
                  <a:lnTo>
                    <a:pt x="354451" y="949748"/>
                  </a:lnTo>
                  <a:lnTo>
                    <a:pt x="352451" y="952769"/>
                  </a:lnTo>
                  <a:lnTo>
                    <a:pt x="342119" y="979235"/>
                  </a:lnTo>
                  <a:lnTo>
                    <a:pt x="338120" y="987937"/>
                  </a:lnTo>
                  <a:lnTo>
                    <a:pt x="333287" y="986049"/>
                  </a:lnTo>
                  <a:lnTo>
                    <a:pt x="318122" y="978103"/>
                  </a:lnTo>
                  <a:lnTo>
                    <a:pt x="304791" y="969794"/>
                  </a:lnTo>
                  <a:lnTo>
                    <a:pt x="300125" y="956545"/>
                  </a:lnTo>
                  <a:lnTo>
                    <a:pt x="298125" y="952769"/>
                  </a:lnTo>
                  <a:lnTo>
                    <a:pt x="296126" y="951636"/>
                  </a:lnTo>
                  <a:lnTo>
                    <a:pt x="298125" y="948977"/>
                  </a:lnTo>
                  <a:lnTo>
                    <a:pt x="298125" y="940291"/>
                  </a:lnTo>
                  <a:lnTo>
                    <a:pt x="296126" y="940291"/>
                  </a:lnTo>
                  <a:lnTo>
                    <a:pt x="286127" y="945955"/>
                  </a:lnTo>
                  <a:lnTo>
                    <a:pt x="288127" y="947844"/>
                  </a:lnTo>
                  <a:lnTo>
                    <a:pt x="294792" y="951636"/>
                  </a:lnTo>
                  <a:lnTo>
                    <a:pt x="296126" y="955412"/>
                  </a:lnTo>
                  <a:lnTo>
                    <a:pt x="325288" y="987937"/>
                  </a:lnTo>
                  <a:lnTo>
                    <a:pt x="335287" y="990581"/>
                  </a:lnTo>
                  <a:lnTo>
                    <a:pt x="338120" y="993618"/>
                  </a:lnTo>
                  <a:lnTo>
                    <a:pt x="343286" y="1001941"/>
                  </a:lnTo>
                  <a:lnTo>
                    <a:pt x="348118" y="1017063"/>
                  </a:lnTo>
                  <a:lnTo>
                    <a:pt x="353284" y="1020084"/>
                  </a:lnTo>
                  <a:lnTo>
                    <a:pt x="357284" y="1021988"/>
                  </a:lnTo>
                  <a:lnTo>
                    <a:pt x="359284" y="1025009"/>
                  </a:lnTo>
                  <a:lnTo>
                    <a:pt x="363283" y="1023121"/>
                  </a:lnTo>
                  <a:lnTo>
                    <a:pt x="371282" y="1020084"/>
                  </a:lnTo>
                  <a:lnTo>
                    <a:pt x="380447" y="1018951"/>
                  </a:lnTo>
                  <a:lnTo>
                    <a:pt x="388446" y="1020839"/>
                  </a:lnTo>
                  <a:lnTo>
                    <a:pt x="423608" y="1040886"/>
                  </a:lnTo>
                  <a:lnTo>
                    <a:pt x="439772" y="1075315"/>
                  </a:lnTo>
                  <a:lnTo>
                    <a:pt x="436940" y="1086660"/>
                  </a:lnTo>
                  <a:lnTo>
                    <a:pt x="398445" y="1113127"/>
                  </a:lnTo>
                  <a:lnTo>
                    <a:pt x="377281" y="1116164"/>
                  </a:lnTo>
                  <a:lnTo>
                    <a:pt x="347285" y="1116164"/>
                  </a:lnTo>
                  <a:lnTo>
                    <a:pt x="343286" y="1113127"/>
                  </a:lnTo>
                  <a:lnTo>
                    <a:pt x="340119" y="1113127"/>
                  </a:lnTo>
                  <a:lnTo>
                    <a:pt x="336120" y="1115015"/>
                  </a:lnTo>
                  <a:lnTo>
                    <a:pt x="328121" y="1115015"/>
                  </a:lnTo>
                  <a:lnTo>
                    <a:pt x="320122" y="1116919"/>
                  </a:lnTo>
                  <a:lnTo>
                    <a:pt x="306124" y="1121828"/>
                  </a:lnTo>
                  <a:lnTo>
                    <a:pt x="284127" y="1128264"/>
                  </a:lnTo>
                  <a:lnTo>
                    <a:pt x="247632" y="1137721"/>
                  </a:lnTo>
                  <a:lnTo>
                    <a:pt x="245632" y="1136966"/>
                  </a:lnTo>
                  <a:lnTo>
                    <a:pt x="239633" y="1121828"/>
                  </a:lnTo>
                  <a:lnTo>
                    <a:pt x="236467" y="1116919"/>
                  </a:lnTo>
                  <a:lnTo>
                    <a:pt x="235634" y="1114260"/>
                  </a:lnTo>
                  <a:lnTo>
                    <a:pt x="236467" y="1112371"/>
                  </a:lnTo>
                  <a:lnTo>
                    <a:pt x="225635" y="1085527"/>
                  </a:lnTo>
                  <a:lnTo>
                    <a:pt x="219636" y="1070390"/>
                  </a:lnTo>
                  <a:lnTo>
                    <a:pt x="212470" y="1053380"/>
                  </a:lnTo>
                  <a:lnTo>
                    <a:pt x="212470" y="1044678"/>
                  </a:lnTo>
                  <a:lnTo>
                    <a:pt x="212470" y="1031429"/>
                  </a:lnTo>
                  <a:lnTo>
                    <a:pt x="213637" y="1025009"/>
                  </a:lnTo>
                  <a:lnTo>
                    <a:pt x="214470" y="1023876"/>
                  </a:lnTo>
                  <a:lnTo>
                    <a:pt x="216470" y="1021988"/>
                  </a:lnTo>
                  <a:lnTo>
                    <a:pt x="226468" y="1020839"/>
                  </a:lnTo>
                  <a:lnTo>
                    <a:pt x="234467" y="1020084"/>
                  </a:lnTo>
                  <a:lnTo>
                    <a:pt x="237634" y="1020084"/>
                  </a:lnTo>
                  <a:lnTo>
                    <a:pt x="239633" y="1018951"/>
                  </a:lnTo>
                  <a:lnTo>
                    <a:pt x="240466" y="1017063"/>
                  </a:lnTo>
                  <a:lnTo>
                    <a:pt x="240466" y="1015175"/>
                  </a:lnTo>
                  <a:lnTo>
                    <a:pt x="238467" y="1017063"/>
                  </a:lnTo>
                  <a:lnTo>
                    <a:pt x="236467" y="1018951"/>
                  </a:lnTo>
                  <a:lnTo>
                    <a:pt x="219636" y="1020084"/>
                  </a:lnTo>
                  <a:lnTo>
                    <a:pt x="211304" y="1020839"/>
                  </a:lnTo>
                  <a:lnTo>
                    <a:pt x="209304" y="1023121"/>
                  </a:lnTo>
                  <a:lnTo>
                    <a:pt x="209304" y="1034466"/>
                  </a:lnTo>
                  <a:lnTo>
                    <a:pt x="209304" y="1047700"/>
                  </a:lnTo>
                  <a:lnTo>
                    <a:pt x="212470" y="1059045"/>
                  </a:lnTo>
                  <a:lnTo>
                    <a:pt x="216470" y="1072278"/>
                  </a:lnTo>
                  <a:lnTo>
                    <a:pt x="223635" y="1085527"/>
                  </a:lnTo>
                  <a:lnTo>
                    <a:pt x="232468" y="1108595"/>
                  </a:lnTo>
                  <a:lnTo>
                    <a:pt x="232468" y="1111238"/>
                  </a:lnTo>
                  <a:lnTo>
                    <a:pt x="230468" y="1113127"/>
                  </a:lnTo>
                  <a:lnTo>
                    <a:pt x="231634" y="1114260"/>
                  </a:lnTo>
                  <a:lnTo>
                    <a:pt x="234467" y="1116164"/>
                  </a:lnTo>
                  <a:lnTo>
                    <a:pt x="235634" y="1119940"/>
                  </a:lnTo>
                  <a:lnTo>
                    <a:pt x="240466" y="1132040"/>
                  </a:lnTo>
                  <a:lnTo>
                    <a:pt x="241633" y="1137721"/>
                  </a:lnTo>
                  <a:lnTo>
                    <a:pt x="240466" y="1141497"/>
                  </a:lnTo>
                  <a:lnTo>
                    <a:pt x="237634" y="1144519"/>
                  </a:lnTo>
                  <a:lnTo>
                    <a:pt x="231634" y="1145651"/>
                  </a:lnTo>
                  <a:lnTo>
                    <a:pt x="226468" y="1147555"/>
                  </a:lnTo>
                  <a:lnTo>
                    <a:pt x="178475" y="1155864"/>
                  </a:lnTo>
                  <a:lnTo>
                    <a:pt x="165977" y="1158901"/>
                  </a:lnTo>
                  <a:lnTo>
                    <a:pt x="132815" y="1182346"/>
                  </a:lnTo>
                  <a:lnTo>
                    <a:pt x="116817" y="1191048"/>
                  </a:lnTo>
                  <a:lnTo>
                    <a:pt x="109984" y="1192936"/>
                  </a:lnTo>
                  <a:lnTo>
                    <a:pt x="104818" y="1191048"/>
                  </a:lnTo>
                  <a:lnTo>
                    <a:pt x="100819" y="1187255"/>
                  </a:lnTo>
                  <a:lnTo>
                    <a:pt x="98819" y="1180458"/>
                  </a:lnTo>
                  <a:lnTo>
                    <a:pt x="100819" y="1164565"/>
                  </a:lnTo>
                  <a:lnTo>
                    <a:pt x="116817" y="1094213"/>
                  </a:lnTo>
                  <a:lnTo>
                    <a:pt x="117983" y="1084772"/>
                  </a:lnTo>
                  <a:lnTo>
                    <a:pt x="132815" y="1011398"/>
                  </a:lnTo>
                  <a:lnTo>
                    <a:pt x="135981" y="996261"/>
                  </a:lnTo>
                  <a:lnTo>
                    <a:pt x="134814" y="994373"/>
                  </a:lnTo>
                  <a:lnTo>
                    <a:pt x="126815" y="993617"/>
                  </a:lnTo>
                  <a:lnTo>
                    <a:pt x="122816" y="993617"/>
                  </a:lnTo>
                  <a:lnTo>
                    <a:pt x="121983" y="997394"/>
                  </a:lnTo>
                  <a:lnTo>
                    <a:pt x="129982" y="999282"/>
                  </a:lnTo>
                  <a:lnTo>
                    <a:pt x="131981" y="1001186"/>
                  </a:lnTo>
                  <a:lnTo>
                    <a:pt x="126815" y="1025009"/>
                  </a:lnTo>
                  <a:lnTo>
                    <a:pt x="119983" y="1061688"/>
                  </a:lnTo>
                  <a:lnTo>
                    <a:pt x="115984" y="1075315"/>
                  </a:lnTo>
                  <a:lnTo>
                    <a:pt x="114817" y="1083623"/>
                  </a:lnTo>
                  <a:lnTo>
                    <a:pt x="110818" y="1088548"/>
                  </a:lnTo>
                  <a:lnTo>
                    <a:pt x="105652" y="1091192"/>
                  </a:lnTo>
                  <a:lnTo>
                    <a:pt x="105652" y="1094984"/>
                  </a:lnTo>
                  <a:lnTo>
                    <a:pt x="106818" y="1100649"/>
                  </a:lnTo>
                  <a:lnTo>
                    <a:pt x="99652" y="1135833"/>
                  </a:lnTo>
                  <a:lnTo>
                    <a:pt x="94820" y="1155108"/>
                  </a:lnTo>
                  <a:lnTo>
                    <a:pt x="89654" y="1157768"/>
                  </a:lnTo>
                  <a:lnTo>
                    <a:pt x="86821" y="1161544"/>
                  </a:lnTo>
                  <a:lnTo>
                    <a:pt x="81655" y="1175910"/>
                  </a:lnTo>
                  <a:lnTo>
                    <a:pt x="77656" y="1181591"/>
                  </a:lnTo>
                  <a:lnTo>
                    <a:pt x="76822" y="1194824"/>
                  </a:lnTo>
                  <a:lnTo>
                    <a:pt x="75656" y="1219418"/>
                  </a:lnTo>
                  <a:lnTo>
                    <a:pt x="73656" y="1222439"/>
                  </a:lnTo>
                  <a:lnTo>
                    <a:pt x="70323" y="1222439"/>
                  </a:lnTo>
                  <a:lnTo>
                    <a:pt x="64324" y="1216759"/>
                  </a:lnTo>
                  <a:lnTo>
                    <a:pt x="60325" y="1207302"/>
                  </a:lnTo>
                  <a:lnTo>
                    <a:pt x="57658" y="1198616"/>
                  </a:lnTo>
                  <a:lnTo>
                    <a:pt x="51492" y="1190292"/>
                  </a:lnTo>
                  <a:lnTo>
                    <a:pt x="45493" y="1179703"/>
                  </a:lnTo>
                  <a:lnTo>
                    <a:pt x="44327" y="1160789"/>
                  </a:lnTo>
                  <a:lnTo>
                    <a:pt x="47493" y="1145651"/>
                  </a:lnTo>
                  <a:lnTo>
                    <a:pt x="39161" y="1128264"/>
                  </a:lnTo>
                  <a:lnTo>
                    <a:pt x="35161" y="1114260"/>
                  </a:lnTo>
                  <a:lnTo>
                    <a:pt x="35161" y="1103670"/>
                  </a:lnTo>
                  <a:lnTo>
                    <a:pt x="40327" y="1090436"/>
                  </a:lnTo>
                  <a:lnTo>
                    <a:pt x="45493" y="1081735"/>
                  </a:lnTo>
                  <a:lnTo>
                    <a:pt x="43494" y="1079091"/>
                  </a:lnTo>
                  <a:lnTo>
                    <a:pt x="37161" y="1074182"/>
                  </a:lnTo>
                  <a:lnTo>
                    <a:pt x="31162" y="1070390"/>
                  </a:lnTo>
                  <a:lnTo>
                    <a:pt x="28329" y="1068502"/>
                  </a:lnTo>
                  <a:lnTo>
                    <a:pt x="24329" y="1064725"/>
                  </a:lnTo>
                  <a:lnTo>
                    <a:pt x="22330" y="1065858"/>
                  </a:lnTo>
                  <a:lnTo>
                    <a:pt x="22330" y="1068502"/>
                  </a:lnTo>
                  <a:lnTo>
                    <a:pt x="22330" y="1072278"/>
                  </a:lnTo>
                  <a:lnTo>
                    <a:pt x="21163" y="1075315"/>
                  </a:lnTo>
                  <a:lnTo>
                    <a:pt x="21163" y="1076070"/>
                  </a:lnTo>
                  <a:lnTo>
                    <a:pt x="20330" y="1077958"/>
                  </a:lnTo>
                  <a:lnTo>
                    <a:pt x="14331" y="1080980"/>
                  </a:lnTo>
                  <a:lnTo>
                    <a:pt x="3999" y="1081735"/>
                  </a:lnTo>
                  <a:lnTo>
                    <a:pt x="0" y="1085527"/>
                  </a:lnTo>
                  <a:lnTo>
                    <a:pt x="1166" y="1087415"/>
                  </a:lnTo>
                  <a:lnTo>
                    <a:pt x="8332" y="1088548"/>
                  </a:lnTo>
                  <a:lnTo>
                    <a:pt x="12331" y="1088548"/>
                  </a:lnTo>
                  <a:lnTo>
                    <a:pt x="19164" y="1088548"/>
                  </a:lnTo>
                  <a:lnTo>
                    <a:pt x="18330" y="1091192"/>
                  </a:lnTo>
                  <a:lnTo>
                    <a:pt x="17164" y="1094213"/>
                  </a:lnTo>
                  <a:lnTo>
                    <a:pt x="16331" y="1101782"/>
                  </a:lnTo>
                  <a:lnTo>
                    <a:pt x="19164" y="1110483"/>
                  </a:lnTo>
                  <a:lnTo>
                    <a:pt x="22330" y="1114260"/>
                  </a:lnTo>
                  <a:lnTo>
                    <a:pt x="23163" y="1118052"/>
                  </a:lnTo>
                  <a:lnTo>
                    <a:pt x="26329" y="1130152"/>
                  </a:lnTo>
                  <a:lnTo>
                    <a:pt x="33162" y="1138854"/>
                  </a:lnTo>
                  <a:lnTo>
                    <a:pt x="30329" y="1140742"/>
                  </a:lnTo>
                  <a:lnTo>
                    <a:pt x="15164" y="1143386"/>
                  </a:lnTo>
                  <a:lnTo>
                    <a:pt x="13164" y="1144519"/>
                  </a:lnTo>
                  <a:lnTo>
                    <a:pt x="14331" y="1147555"/>
                  </a:lnTo>
                  <a:lnTo>
                    <a:pt x="26329" y="1148311"/>
                  </a:lnTo>
                  <a:lnTo>
                    <a:pt x="28329" y="1149444"/>
                  </a:lnTo>
                  <a:lnTo>
                    <a:pt x="30329" y="1148311"/>
                  </a:lnTo>
                  <a:lnTo>
                    <a:pt x="33162" y="1148311"/>
                  </a:lnTo>
                  <a:lnTo>
                    <a:pt x="41494" y="1150199"/>
                  </a:lnTo>
                  <a:lnTo>
                    <a:pt x="41494" y="1157012"/>
                  </a:lnTo>
                  <a:lnTo>
                    <a:pt x="41494" y="1174022"/>
                  </a:lnTo>
                  <a:lnTo>
                    <a:pt x="40327" y="1176666"/>
                  </a:lnTo>
                  <a:lnTo>
                    <a:pt x="37161" y="1176666"/>
                  </a:lnTo>
                  <a:lnTo>
                    <a:pt x="35161" y="1177814"/>
                  </a:lnTo>
                  <a:lnTo>
                    <a:pt x="35161" y="1181591"/>
                  </a:lnTo>
                  <a:lnTo>
                    <a:pt x="39161" y="1188404"/>
                  </a:lnTo>
                  <a:lnTo>
                    <a:pt x="39161" y="1194824"/>
                  </a:lnTo>
                  <a:lnTo>
                    <a:pt x="46326" y="1209961"/>
                  </a:lnTo>
                  <a:lnTo>
                    <a:pt x="55659" y="1224328"/>
                  </a:lnTo>
                  <a:lnTo>
                    <a:pt x="60325" y="1234918"/>
                  </a:lnTo>
                  <a:lnTo>
                    <a:pt x="61658" y="1238694"/>
                  </a:lnTo>
                  <a:lnTo>
                    <a:pt x="63657" y="1239465"/>
                  </a:lnTo>
                  <a:lnTo>
                    <a:pt x="65657" y="1243241"/>
                  </a:lnTo>
                  <a:lnTo>
                    <a:pt x="65657" y="1245130"/>
                  </a:lnTo>
                  <a:lnTo>
                    <a:pt x="64324" y="1248151"/>
                  </a:lnTo>
                  <a:lnTo>
                    <a:pt x="63657" y="1252698"/>
                  </a:lnTo>
                  <a:lnTo>
                    <a:pt x="65657" y="1257608"/>
                  </a:lnTo>
                  <a:lnTo>
                    <a:pt x="65657" y="1258363"/>
                  </a:lnTo>
                  <a:lnTo>
                    <a:pt x="63657" y="1259496"/>
                  </a:lnTo>
                  <a:lnTo>
                    <a:pt x="60325" y="1260251"/>
                  </a:lnTo>
                  <a:lnTo>
                    <a:pt x="54325" y="1260251"/>
                  </a:lnTo>
                  <a:lnTo>
                    <a:pt x="53492" y="1261400"/>
                  </a:lnTo>
                  <a:lnTo>
                    <a:pt x="54325" y="1262155"/>
                  </a:lnTo>
                  <a:lnTo>
                    <a:pt x="63657" y="1262155"/>
                  </a:lnTo>
                  <a:lnTo>
                    <a:pt x="67657" y="1263288"/>
                  </a:lnTo>
                  <a:lnTo>
                    <a:pt x="68323" y="1265176"/>
                  </a:lnTo>
                  <a:lnTo>
                    <a:pt x="67657" y="1268953"/>
                  </a:lnTo>
                  <a:lnTo>
                    <a:pt x="64324" y="1274633"/>
                  </a:lnTo>
                  <a:lnTo>
                    <a:pt x="62324" y="1277654"/>
                  </a:lnTo>
                  <a:lnTo>
                    <a:pt x="60325" y="1276522"/>
                  </a:lnTo>
                  <a:lnTo>
                    <a:pt x="58325" y="1274633"/>
                  </a:lnTo>
                  <a:lnTo>
                    <a:pt x="57658" y="1274633"/>
                  </a:lnTo>
                  <a:lnTo>
                    <a:pt x="55659" y="1276522"/>
                  </a:lnTo>
                  <a:lnTo>
                    <a:pt x="56325" y="1287111"/>
                  </a:lnTo>
                  <a:lnTo>
                    <a:pt x="56325" y="1290888"/>
                  </a:lnTo>
                  <a:lnTo>
                    <a:pt x="59658" y="1295435"/>
                  </a:lnTo>
                  <a:lnTo>
                    <a:pt x="58325" y="1298456"/>
                  </a:lnTo>
                  <a:lnTo>
                    <a:pt x="56325" y="1304892"/>
                  </a:lnTo>
                  <a:lnTo>
                    <a:pt x="56325" y="1309046"/>
                  </a:lnTo>
                  <a:lnTo>
                    <a:pt x="56325" y="1311690"/>
                  </a:lnTo>
                  <a:lnTo>
                    <a:pt x="55659" y="1312838"/>
                  </a:lnTo>
                  <a:lnTo>
                    <a:pt x="55659" y="1314727"/>
                  </a:lnTo>
                  <a:lnTo>
                    <a:pt x="56325" y="1316615"/>
                  </a:lnTo>
                  <a:lnTo>
                    <a:pt x="57658" y="1319258"/>
                  </a:lnTo>
                  <a:lnTo>
                    <a:pt x="57658" y="1322280"/>
                  </a:lnTo>
                  <a:lnTo>
                    <a:pt x="54325" y="1326072"/>
                  </a:lnTo>
                  <a:lnTo>
                    <a:pt x="52326" y="1330604"/>
                  </a:lnTo>
                  <a:lnTo>
                    <a:pt x="50326" y="1334396"/>
                  </a:lnTo>
                  <a:lnTo>
                    <a:pt x="46326" y="1337417"/>
                  </a:lnTo>
                  <a:lnTo>
                    <a:pt x="46326" y="1339305"/>
                  </a:lnTo>
                  <a:lnTo>
                    <a:pt x="46326" y="1343097"/>
                  </a:lnTo>
                  <a:lnTo>
                    <a:pt x="49493" y="1346874"/>
                  </a:lnTo>
                  <a:lnTo>
                    <a:pt x="56325" y="1349517"/>
                  </a:lnTo>
                  <a:lnTo>
                    <a:pt x="60325" y="1351783"/>
                  </a:lnTo>
                  <a:lnTo>
                    <a:pt x="60325" y="1360107"/>
                  </a:lnTo>
                  <a:lnTo>
                    <a:pt x="62324" y="1369564"/>
                  </a:lnTo>
                  <a:lnTo>
                    <a:pt x="64324" y="1371452"/>
                  </a:lnTo>
                  <a:lnTo>
                    <a:pt x="64324" y="1375244"/>
                  </a:lnTo>
                  <a:lnTo>
                    <a:pt x="68323" y="1376377"/>
                  </a:lnTo>
                  <a:lnTo>
                    <a:pt x="75656" y="1378266"/>
                  </a:lnTo>
                  <a:lnTo>
                    <a:pt x="79655" y="1380909"/>
                  </a:lnTo>
                  <a:lnTo>
                    <a:pt x="282127" y="1414189"/>
                  </a:lnTo>
                </a:path>
                <a:path w="3113404" h="1780539">
                  <a:moveTo>
                    <a:pt x="2340345" y="390360"/>
                  </a:moveTo>
                  <a:lnTo>
                    <a:pt x="2335512" y="396780"/>
                  </a:lnTo>
                  <a:lnTo>
                    <a:pt x="2333513" y="400572"/>
                  </a:lnTo>
                  <a:lnTo>
                    <a:pt x="2330346" y="406236"/>
                  </a:lnTo>
                  <a:lnTo>
                    <a:pt x="2328347" y="412295"/>
                  </a:lnTo>
                  <a:lnTo>
                    <a:pt x="2325514" y="416826"/>
                  </a:lnTo>
                  <a:lnTo>
                    <a:pt x="2321514" y="419847"/>
                  </a:lnTo>
                  <a:lnTo>
                    <a:pt x="2316182" y="420618"/>
                  </a:lnTo>
                  <a:lnTo>
                    <a:pt x="2311016" y="420618"/>
                  </a:lnTo>
                  <a:lnTo>
                    <a:pt x="2308183" y="421751"/>
                  </a:lnTo>
                  <a:lnTo>
                    <a:pt x="2303017" y="424395"/>
                  </a:lnTo>
                  <a:lnTo>
                    <a:pt x="2298184" y="426283"/>
                  </a:lnTo>
                  <a:lnTo>
                    <a:pt x="2293018" y="426283"/>
                  </a:lnTo>
                  <a:lnTo>
                    <a:pt x="2288185" y="427416"/>
                  </a:lnTo>
                  <a:lnTo>
                    <a:pt x="2286186" y="426283"/>
                  </a:lnTo>
                  <a:lnTo>
                    <a:pt x="2281020" y="426283"/>
                  </a:lnTo>
                  <a:lnTo>
                    <a:pt x="2275854" y="427416"/>
                  </a:lnTo>
                  <a:lnTo>
                    <a:pt x="2269855" y="428171"/>
                  </a:lnTo>
                  <a:lnTo>
                    <a:pt x="2263022" y="430060"/>
                  </a:lnTo>
                  <a:lnTo>
                    <a:pt x="2255857" y="430060"/>
                  </a:lnTo>
                  <a:lnTo>
                    <a:pt x="2249024" y="431964"/>
                  </a:lnTo>
                  <a:lnTo>
                    <a:pt x="2243858" y="433852"/>
                  </a:lnTo>
                  <a:lnTo>
                    <a:pt x="2239859" y="433852"/>
                  </a:lnTo>
                  <a:lnTo>
                    <a:pt x="2234693" y="434985"/>
                  </a:lnTo>
                  <a:lnTo>
                    <a:pt x="2225861" y="433852"/>
                  </a:lnTo>
                  <a:lnTo>
                    <a:pt x="2219861" y="433852"/>
                  </a:lnTo>
                  <a:lnTo>
                    <a:pt x="2216695" y="435740"/>
                  </a:lnTo>
                  <a:lnTo>
                    <a:pt x="2210696" y="437628"/>
                  </a:lnTo>
                  <a:lnTo>
                    <a:pt x="2205363" y="437628"/>
                  </a:lnTo>
                  <a:lnTo>
                    <a:pt x="2202697" y="436873"/>
                  </a:lnTo>
                  <a:lnTo>
                    <a:pt x="2199364" y="438761"/>
                  </a:lnTo>
                  <a:lnTo>
                    <a:pt x="2196698" y="440649"/>
                  </a:lnTo>
                  <a:lnTo>
                    <a:pt x="2193365" y="443309"/>
                  </a:lnTo>
                  <a:lnTo>
                    <a:pt x="2181367" y="452010"/>
                  </a:lnTo>
                  <a:lnTo>
                    <a:pt x="2168202" y="459563"/>
                  </a:lnTo>
                  <a:lnTo>
                    <a:pt x="2157370" y="464488"/>
                  </a:lnTo>
                  <a:lnTo>
                    <a:pt x="2154204" y="468265"/>
                  </a:lnTo>
                  <a:lnTo>
                    <a:pt x="2149371" y="469020"/>
                  </a:lnTo>
                  <a:lnTo>
                    <a:pt x="2146205" y="473945"/>
                  </a:lnTo>
                  <a:lnTo>
                    <a:pt x="2145372" y="480365"/>
                  </a:lnTo>
                  <a:lnTo>
                    <a:pt x="2143372" y="484157"/>
                  </a:lnTo>
                  <a:lnTo>
                    <a:pt x="2139039" y="486046"/>
                  </a:lnTo>
                  <a:lnTo>
                    <a:pt x="2134207" y="487179"/>
                  </a:lnTo>
                  <a:lnTo>
                    <a:pt x="2128207" y="487934"/>
                  </a:lnTo>
                  <a:lnTo>
                    <a:pt x="2120208" y="489067"/>
                  </a:lnTo>
                  <a:lnTo>
                    <a:pt x="2112210" y="489822"/>
                  </a:lnTo>
                  <a:lnTo>
                    <a:pt x="2105877" y="492088"/>
                  </a:lnTo>
                  <a:lnTo>
                    <a:pt x="2099878" y="494747"/>
                  </a:lnTo>
                  <a:lnTo>
                    <a:pt x="2091712" y="500412"/>
                  </a:lnTo>
                  <a:lnTo>
                    <a:pt x="2083047" y="505337"/>
                  </a:lnTo>
                  <a:lnTo>
                    <a:pt x="2073048" y="511002"/>
                  </a:lnTo>
                  <a:lnTo>
                    <a:pt x="2067716" y="516682"/>
                  </a:lnTo>
                  <a:lnTo>
                    <a:pt x="2061716" y="521214"/>
                  </a:lnTo>
                  <a:lnTo>
                    <a:pt x="2054551" y="522347"/>
                  </a:lnTo>
                  <a:lnTo>
                    <a:pt x="2049718" y="522347"/>
                  </a:lnTo>
                  <a:lnTo>
                    <a:pt x="2044552" y="524251"/>
                  </a:lnTo>
                  <a:lnTo>
                    <a:pt x="2033387" y="528783"/>
                  </a:lnTo>
                  <a:lnTo>
                    <a:pt x="2016556" y="533692"/>
                  </a:lnTo>
                  <a:lnTo>
                    <a:pt x="2005391" y="535596"/>
                  </a:lnTo>
                  <a:lnTo>
                    <a:pt x="1999392" y="536729"/>
                  </a:lnTo>
                  <a:lnTo>
                    <a:pt x="1996225" y="537484"/>
                  </a:lnTo>
                  <a:lnTo>
                    <a:pt x="1992226" y="540505"/>
                  </a:lnTo>
                  <a:lnTo>
                    <a:pt x="1990226" y="542394"/>
                  </a:lnTo>
                  <a:lnTo>
                    <a:pt x="1987393" y="545053"/>
                  </a:lnTo>
                  <a:lnTo>
                    <a:pt x="1984227" y="546941"/>
                  </a:lnTo>
                  <a:lnTo>
                    <a:pt x="1980228" y="548829"/>
                  </a:lnTo>
                  <a:lnTo>
                    <a:pt x="1975395" y="553739"/>
                  </a:lnTo>
                  <a:lnTo>
                    <a:pt x="1970229" y="557531"/>
                  </a:lnTo>
                  <a:lnTo>
                    <a:pt x="1964896" y="562063"/>
                  </a:lnTo>
                  <a:lnTo>
                    <a:pt x="1964230" y="563951"/>
                  </a:lnTo>
                  <a:lnTo>
                    <a:pt x="1962230" y="567743"/>
                  </a:lnTo>
                  <a:lnTo>
                    <a:pt x="1960230" y="570764"/>
                  </a:lnTo>
                  <a:lnTo>
                    <a:pt x="1956231" y="573785"/>
                  </a:lnTo>
                  <a:lnTo>
                    <a:pt x="1950898" y="578333"/>
                  </a:lnTo>
                  <a:lnTo>
                    <a:pt x="1946232" y="580221"/>
                  </a:lnTo>
                  <a:lnTo>
                    <a:pt x="1940900" y="582109"/>
                  </a:lnTo>
                  <a:lnTo>
                    <a:pt x="1938067" y="581354"/>
                  </a:lnTo>
                  <a:lnTo>
                    <a:pt x="1932901" y="580221"/>
                  </a:lnTo>
                  <a:lnTo>
                    <a:pt x="1929735" y="578333"/>
                  </a:lnTo>
                  <a:lnTo>
                    <a:pt x="1926902" y="578333"/>
                  </a:lnTo>
                  <a:lnTo>
                    <a:pt x="1920902" y="577578"/>
                  </a:lnTo>
                  <a:lnTo>
                    <a:pt x="1912904" y="579466"/>
                  </a:lnTo>
                  <a:lnTo>
                    <a:pt x="1908904" y="577578"/>
                  </a:lnTo>
                  <a:lnTo>
                    <a:pt x="1903738" y="574541"/>
                  </a:lnTo>
                  <a:lnTo>
                    <a:pt x="1900905" y="573785"/>
                  </a:lnTo>
                  <a:lnTo>
                    <a:pt x="1891740" y="571520"/>
                  </a:lnTo>
                  <a:lnTo>
                    <a:pt x="1879741" y="571520"/>
                  </a:lnTo>
                  <a:lnTo>
                    <a:pt x="1875742" y="569631"/>
                  </a:lnTo>
                  <a:lnTo>
                    <a:pt x="1871743" y="567743"/>
                  </a:lnTo>
                  <a:lnTo>
                    <a:pt x="1870576" y="565084"/>
                  </a:lnTo>
                  <a:lnTo>
                    <a:pt x="1869743" y="565084"/>
                  </a:lnTo>
                  <a:lnTo>
                    <a:pt x="1866577" y="565084"/>
                  </a:lnTo>
                  <a:lnTo>
                    <a:pt x="1863244" y="565084"/>
                  </a:lnTo>
                  <a:lnTo>
                    <a:pt x="1858578" y="563196"/>
                  </a:lnTo>
                  <a:lnTo>
                    <a:pt x="1855245" y="562063"/>
                  </a:lnTo>
                  <a:lnTo>
                    <a:pt x="1854578" y="560174"/>
                  </a:lnTo>
                  <a:lnTo>
                    <a:pt x="1853245" y="557531"/>
                  </a:lnTo>
                  <a:lnTo>
                    <a:pt x="1853245" y="555643"/>
                  </a:lnTo>
                  <a:lnTo>
                    <a:pt x="1858578" y="555643"/>
                  </a:lnTo>
                  <a:lnTo>
                    <a:pt x="1865743" y="555643"/>
                  </a:lnTo>
                  <a:lnTo>
                    <a:pt x="1868576" y="556398"/>
                  </a:lnTo>
                  <a:lnTo>
                    <a:pt x="1872576" y="557531"/>
                  </a:lnTo>
                  <a:lnTo>
                    <a:pt x="1872576" y="555643"/>
                  </a:lnTo>
                  <a:lnTo>
                    <a:pt x="1870576" y="555643"/>
                  </a:lnTo>
                  <a:lnTo>
                    <a:pt x="1866577" y="554494"/>
                  </a:lnTo>
                  <a:lnTo>
                    <a:pt x="1854578" y="554494"/>
                  </a:lnTo>
                  <a:lnTo>
                    <a:pt x="1847246" y="553739"/>
                  </a:lnTo>
                  <a:lnTo>
                    <a:pt x="1834581" y="553739"/>
                  </a:lnTo>
                  <a:lnTo>
                    <a:pt x="1828082" y="554494"/>
                  </a:lnTo>
                  <a:lnTo>
                    <a:pt x="1823249" y="555643"/>
                  </a:lnTo>
                  <a:lnTo>
                    <a:pt x="1819250" y="556398"/>
                  </a:lnTo>
                  <a:lnTo>
                    <a:pt x="1812084" y="559419"/>
                  </a:lnTo>
                  <a:lnTo>
                    <a:pt x="1802085" y="563196"/>
                  </a:lnTo>
                  <a:lnTo>
                    <a:pt x="1798086" y="563951"/>
                  </a:lnTo>
                  <a:lnTo>
                    <a:pt x="1792920" y="565084"/>
                  </a:lnTo>
                  <a:lnTo>
                    <a:pt x="1788087" y="563951"/>
                  </a:lnTo>
                  <a:lnTo>
                    <a:pt x="1780922" y="565084"/>
                  </a:lnTo>
                  <a:lnTo>
                    <a:pt x="1774089" y="565855"/>
                  </a:lnTo>
                  <a:lnTo>
                    <a:pt x="1770923" y="566988"/>
                  </a:lnTo>
                  <a:lnTo>
                    <a:pt x="1764924" y="567743"/>
                  </a:lnTo>
                  <a:lnTo>
                    <a:pt x="1758925" y="566988"/>
                  </a:lnTo>
                  <a:lnTo>
                    <a:pt x="1752926" y="567743"/>
                  </a:lnTo>
                  <a:lnTo>
                    <a:pt x="1746926" y="568876"/>
                  </a:lnTo>
                  <a:lnTo>
                    <a:pt x="1739761" y="570764"/>
                  </a:lnTo>
                  <a:lnTo>
                    <a:pt x="1734928" y="572652"/>
                  </a:lnTo>
                  <a:lnTo>
                    <a:pt x="1731762" y="573785"/>
                  </a:lnTo>
                  <a:lnTo>
                    <a:pt x="1727762" y="574541"/>
                  </a:lnTo>
                  <a:lnTo>
                    <a:pt x="1723763" y="575674"/>
                  </a:lnTo>
                  <a:lnTo>
                    <a:pt x="1722430" y="578333"/>
                  </a:lnTo>
                  <a:lnTo>
                    <a:pt x="1721763" y="583242"/>
                  </a:lnTo>
                  <a:lnTo>
                    <a:pt x="1718430" y="585131"/>
                  </a:lnTo>
                  <a:lnTo>
                    <a:pt x="1712431" y="585886"/>
                  </a:lnTo>
                  <a:lnTo>
                    <a:pt x="1702432" y="585886"/>
                  </a:lnTo>
                  <a:lnTo>
                    <a:pt x="1691267" y="585130"/>
                  </a:lnTo>
                  <a:lnTo>
                    <a:pt x="1685268" y="583998"/>
                  </a:lnTo>
                  <a:lnTo>
                    <a:pt x="1679269" y="583998"/>
                  </a:lnTo>
                  <a:lnTo>
                    <a:pt x="1674436" y="585886"/>
                  </a:lnTo>
                  <a:lnTo>
                    <a:pt x="1666437" y="587790"/>
                  </a:lnTo>
                  <a:lnTo>
                    <a:pt x="1657272" y="590811"/>
                  </a:lnTo>
                  <a:lnTo>
                    <a:pt x="1652106" y="591566"/>
                  </a:lnTo>
                  <a:lnTo>
                    <a:pt x="1639274" y="591566"/>
                  </a:lnTo>
                  <a:lnTo>
                    <a:pt x="1628109" y="593454"/>
                  </a:lnTo>
                  <a:lnTo>
                    <a:pt x="1612112" y="594587"/>
                  </a:lnTo>
                  <a:lnTo>
                    <a:pt x="1596114" y="594587"/>
                  </a:lnTo>
                  <a:lnTo>
                    <a:pt x="1592114" y="593454"/>
                  </a:lnTo>
                  <a:lnTo>
                    <a:pt x="1586782" y="592699"/>
                  </a:lnTo>
                  <a:lnTo>
                    <a:pt x="1582782" y="591566"/>
                  </a:lnTo>
                  <a:lnTo>
                    <a:pt x="1570784" y="588923"/>
                  </a:lnTo>
                  <a:lnTo>
                    <a:pt x="1562785" y="585130"/>
                  </a:lnTo>
                  <a:lnTo>
                    <a:pt x="1557619" y="583242"/>
                  </a:lnTo>
                  <a:lnTo>
                    <a:pt x="1544454" y="574541"/>
                  </a:lnTo>
                  <a:lnTo>
                    <a:pt x="1534456" y="570764"/>
                  </a:lnTo>
                  <a:lnTo>
                    <a:pt x="1530456" y="570764"/>
                  </a:lnTo>
                  <a:lnTo>
                    <a:pt x="1521624" y="573785"/>
                  </a:lnTo>
                  <a:lnTo>
                    <a:pt x="1510459" y="580221"/>
                  </a:lnTo>
                  <a:lnTo>
                    <a:pt x="1497294" y="585886"/>
                  </a:lnTo>
                  <a:lnTo>
                    <a:pt x="1485962" y="589678"/>
                  </a:lnTo>
                  <a:lnTo>
                    <a:pt x="1485129" y="588923"/>
                  </a:lnTo>
                  <a:lnTo>
                    <a:pt x="1489128" y="571519"/>
                  </a:lnTo>
                  <a:lnTo>
                    <a:pt x="1495294" y="549962"/>
                  </a:lnTo>
                  <a:lnTo>
                    <a:pt x="1496461" y="546186"/>
                  </a:lnTo>
                  <a:lnTo>
                    <a:pt x="1497294" y="544282"/>
                  </a:lnTo>
                  <a:lnTo>
                    <a:pt x="1497294" y="539372"/>
                  </a:lnTo>
                  <a:lnTo>
                    <a:pt x="1499294" y="531804"/>
                  </a:lnTo>
                  <a:lnTo>
                    <a:pt x="1503293" y="518570"/>
                  </a:lnTo>
                  <a:lnTo>
                    <a:pt x="1510459" y="497768"/>
                  </a:lnTo>
                  <a:lnTo>
                    <a:pt x="1517291" y="473945"/>
                  </a:lnTo>
                  <a:lnTo>
                    <a:pt x="1546454" y="446330"/>
                  </a:lnTo>
                  <a:lnTo>
                    <a:pt x="1562785" y="436873"/>
                  </a:lnTo>
                  <a:lnTo>
                    <a:pt x="1580783" y="425528"/>
                  </a:lnTo>
                  <a:lnTo>
                    <a:pt x="1584782" y="423640"/>
                  </a:lnTo>
                  <a:lnTo>
                    <a:pt x="1587615" y="423640"/>
                  </a:lnTo>
                  <a:lnTo>
                    <a:pt x="1596780" y="423640"/>
                  </a:lnTo>
                  <a:lnTo>
                    <a:pt x="1606779" y="424395"/>
                  </a:lnTo>
                  <a:lnTo>
                    <a:pt x="1614111" y="424395"/>
                  </a:lnTo>
                  <a:lnTo>
                    <a:pt x="1622777" y="423640"/>
                  </a:lnTo>
                  <a:lnTo>
                    <a:pt x="1629276" y="421751"/>
                  </a:lnTo>
                  <a:lnTo>
                    <a:pt x="1637275" y="418714"/>
                  </a:lnTo>
                  <a:lnTo>
                    <a:pt x="1647273" y="414938"/>
                  </a:lnTo>
                  <a:lnTo>
                    <a:pt x="1660438" y="409258"/>
                  </a:lnTo>
                  <a:lnTo>
                    <a:pt x="1672437" y="402460"/>
                  </a:lnTo>
                  <a:lnTo>
                    <a:pt x="1676436" y="400572"/>
                  </a:lnTo>
                  <a:lnTo>
                    <a:pt x="1682435" y="397912"/>
                  </a:lnTo>
                  <a:lnTo>
                    <a:pt x="1711598" y="380903"/>
                  </a:lnTo>
                  <a:lnTo>
                    <a:pt x="1722430" y="374089"/>
                  </a:lnTo>
                  <a:lnTo>
                    <a:pt x="1727762" y="371446"/>
                  </a:lnTo>
                  <a:lnTo>
                    <a:pt x="1732928" y="369558"/>
                  </a:lnTo>
                  <a:lnTo>
                    <a:pt x="1741760" y="364632"/>
                  </a:lnTo>
                  <a:lnTo>
                    <a:pt x="1750926" y="359723"/>
                  </a:lnTo>
                  <a:lnTo>
                    <a:pt x="1761758" y="357819"/>
                  </a:lnTo>
                  <a:lnTo>
                    <a:pt x="1770090" y="357064"/>
                  </a:lnTo>
                  <a:lnTo>
                    <a:pt x="1784921" y="357819"/>
                  </a:lnTo>
                  <a:lnTo>
                    <a:pt x="1800086" y="357064"/>
                  </a:lnTo>
                  <a:lnTo>
                    <a:pt x="1806085" y="357064"/>
                  </a:lnTo>
                  <a:lnTo>
                    <a:pt x="1813251" y="357064"/>
                  </a:lnTo>
                  <a:lnTo>
                    <a:pt x="1828082" y="355931"/>
                  </a:lnTo>
                  <a:lnTo>
                    <a:pt x="1848579" y="355931"/>
                  </a:lnTo>
                  <a:lnTo>
                    <a:pt x="1890573" y="336262"/>
                  </a:lnTo>
                  <a:lnTo>
                    <a:pt x="1894573" y="331352"/>
                  </a:lnTo>
                  <a:lnTo>
                    <a:pt x="1906904" y="318874"/>
                  </a:lnTo>
                  <a:lnTo>
                    <a:pt x="1911737" y="313194"/>
                  </a:lnTo>
                  <a:lnTo>
                    <a:pt x="1913737" y="308662"/>
                  </a:lnTo>
                  <a:lnTo>
                    <a:pt x="1917736" y="306774"/>
                  </a:lnTo>
                  <a:lnTo>
                    <a:pt x="1919736" y="304870"/>
                  </a:lnTo>
                  <a:lnTo>
                    <a:pt x="1917736" y="303737"/>
                  </a:lnTo>
                  <a:lnTo>
                    <a:pt x="1917736" y="298072"/>
                  </a:lnTo>
                  <a:lnTo>
                    <a:pt x="1917736" y="296184"/>
                  </a:lnTo>
                  <a:lnTo>
                    <a:pt x="1916903" y="296184"/>
                  </a:lnTo>
                  <a:lnTo>
                    <a:pt x="1915737" y="301094"/>
                  </a:lnTo>
                  <a:lnTo>
                    <a:pt x="1913737" y="305625"/>
                  </a:lnTo>
                  <a:lnTo>
                    <a:pt x="1879741" y="341942"/>
                  </a:lnTo>
                  <a:lnTo>
                    <a:pt x="1850579" y="354043"/>
                  </a:lnTo>
                  <a:lnTo>
                    <a:pt x="1838580" y="354043"/>
                  </a:lnTo>
                  <a:lnTo>
                    <a:pt x="1827249" y="355176"/>
                  </a:lnTo>
                  <a:lnTo>
                    <a:pt x="1806085" y="355176"/>
                  </a:lnTo>
                  <a:lnTo>
                    <a:pt x="1792087" y="355176"/>
                  </a:lnTo>
                  <a:lnTo>
                    <a:pt x="1772923" y="355931"/>
                  </a:lnTo>
                  <a:lnTo>
                    <a:pt x="1761758" y="355931"/>
                  </a:lnTo>
                  <a:lnTo>
                    <a:pt x="1752926" y="357819"/>
                  </a:lnTo>
                  <a:lnTo>
                    <a:pt x="1746926" y="359723"/>
                  </a:lnTo>
                  <a:lnTo>
                    <a:pt x="1740927" y="363500"/>
                  </a:lnTo>
                  <a:lnTo>
                    <a:pt x="1731762" y="367276"/>
                  </a:lnTo>
                  <a:lnTo>
                    <a:pt x="1719763" y="374089"/>
                  </a:lnTo>
                  <a:lnTo>
                    <a:pt x="1677269" y="397912"/>
                  </a:lnTo>
                  <a:lnTo>
                    <a:pt x="1660438" y="407369"/>
                  </a:lnTo>
                  <a:lnTo>
                    <a:pt x="1654106" y="409258"/>
                  </a:lnTo>
                  <a:lnTo>
                    <a:pt x="1649273" y="412295"/>
                  </a:lnTo>
                  <a:lnTo>
                    <a:pt x="1638108" y="416826"/>
                  </a:lnTo>
                  <a:lnTo>
                    <a:pt x="1629276" y="419847"/>
                  </a:lnTo>
                  <a:lnTo>
                    <a:pt x="1622110" y="422507"/>
                  </a:lnTo>
                  <a:lnTo>
                    <a:pt x="1614778" y="423640"/>
                  </a:lnTo>
                  <a:lnTo>
                    <a:pt x="1604779" y="422507"/>
                  </a:lnTo>
                  <a:lnTo>
                    <a:pt x="1596114" y="422507"/>
                  </a:lnTo>
                  <a:lnTo>
                    <a:pt x="1585615" y="421751"/>
                  </a:lnTo>
                  <a:lnTo>
                    <a:pt x="1583615" y="422507"/>
                  </a:lnTo>
                  <a:lnTo>
                    <a:pt x="1578783" y="425528"/>
                  </a:lnTo>
                  <a:lnTo>
                    <a:pt x="1568784" y="431208"/>
                  </a:lnTo>
                  <a:lnTo>
                    <a:pt x="1550453" y="442553"/>
                  </a:lnTo>
                  <a:lnTo>
                    <a:pt x="1528456" y="453899"/>
                  </a:lnTo>
                  <a:lnTo>
                    <a:pt x="1523624" y="458808"/>
                  </a:lnTo>
                  <a:lnTo>
                    <a:pt x="1520457" y="461451"/>
                  </a:lnTo>
                  <a:lnTo>
                    <a:pt x="1518458" y="467132"/>
                  </a:lnTo>
                  <a:lnTo>
                    <a:pt x="1514458" y="476589"/>
                  </a:lnTo>
                  <a:lnTo>
                    <a:pt x="1506459" y="502300"/>
                  </a:lnTo>
                  <a:lnTo>
                    <a:pt x="1499294" y="526139"/>
                  </a:lnTo>
                  <a:lnTo>
                    <a:pt x="1496461" y="538617"/>
                  </a:lnTo>
                  <a:lnTo>
                    <a:pt x="1495294" y="542394"/>
                  </a:lnTo>
                  <a:lnTo>
                    <a:pt x="1495294" y="545053"/>
                  </a:lnTo>
                  <a:lnTo>
                    <a:pt x="1495294" y="546941"/>
                  </a:lnTo>
                  <a:lnTo>
                    <a:pt x="1493295" y="549962"/>
                  </a:lnTo>
                  <a:lnTo>
                    <a:pt x="1490462" y="562063"/>
                  </a:lnTo>
                  <a:lnTo>
                    <a:pt x="1483962" y="587034"/>
                  </a:lnTo>
                  <a:lnTo>
                    <a:pt x="1481963" y="590811"/>
                  </a:lnTo>
                  <a:lnTo>
                    <a:pt x="1475130" y="596491"/>
                  </a:lnTo>
                  <a:lnTo>
                    <a:pt x="1473964" y="595343"/>
                  </a:lnTo>
                  <a:lnTo>
                    <a:pt x="1473964" y="593454"/>
                  </a:lnTo>
                  <a:lnTo>
                    <a:pt x="1479963" y="589678"/>
                  </a:lnTo>
                  <a:lnTo>
                    <a:pt x="1481130" y="587034"/>
                  </a:lnTo>
                  <a:lnTo>
                    <a:pt x="1479130" y="583998"/>
                  </a:lnTo>
                  <a:lnTo>
                    <a:pt x="1475130" y="585130"/>
                  </a:lnTo>
                  <a:lnTo>
                    <a:pt x="1473964" y="585886"/>
                  </a:lnTo>
                  <a:lnTo>
                    <a:pt x="1475130" y="587034"/>
                  </a:lnTo>
                  <a:lnTo>
                    <a:pt x="1477130" y="588923"/>
                  </a:lnTo>
                  <a:lnTo>
                    <a:pt x="1475964" y="589678"/>
                  </a:lnTo>
                  <a:lnTo>
                    <a:pt x="1475130" y="589678"/>
                  </a:lnTo>
                  <a:lnTo>
                    <a:pt x="1471964" y="588923"/>
                  </a:lnTo>
                  <a:lnTo>
                    <a:pt x="1469964" y="590811"/>
                  </a:lnTo>
                  <a:lnTo>
                    <a:pt x="1465965" y="595343"/>
                  </a:lnTo>
                  <a:lnTo>
                    <a:pt x="1463965" y="595343"/>
                  </a:lnTo>
                  <a:lnTo>
                    <a:pt x="1461965" y="597247"/>
                  </a:lnTo>
                  <a:lnTo>
                    <a:pt x="1461132" y="598380"/>
                  </a:lnTo>
                  <a:lnTo>
                    <a:pt x="1459133" y="600268"/>
                  </a:lnTo>
                  <a:lnTo>
                    <a:pt x="1461965" y="601023"/>
                  </a:lnTo>
                  <a:lnTo>
                    <a:pt x="1463132" y="602156"/>
                  </a:lnTo>
                  <a:lnTo>
                    <a:pt x="1463132" y="604044"/>
                  </a:lnTo>
                  <a:lnTo>
                    <a:pt x="1457966" y="608592"/>
                  </a:lnTo>
                  <a:lnTo>
                    <a:pt x="1448801" y="621070"/>
                  </a:lnTo>
                  <a:lnTo>
                    <a:pt x="1443968" y="629771"/>
                  </a:lnTo>
                  <a:lnTo>
                    <a:pt x="1441968" y="629771"/>
                  </a:lnTo>
                  <a:lnTo>
                    <a:pt x="1440802" y="628638"/>
                  </a:lnTo>
                  <a:lnTo>
                    <a:pt x="1440802" y="624846"/>
                  </a:lnTo>
                  <a:lnTo>
                    <a:pt x="1438802" y="624091"/>
                  </a:lnTo>
                  <a:lnTo>
                    <a:pt x="1436802" y="624091"/>
                  </a:lnTo>
                  <a:lnTo>
                    <a:pt x="1434803" y="624846"/>
                  </a:lnTo>
                  <a:lnTo>
                    <a:pt x="1430803" y="629771"/>
                  </a:lnTo>
                  <a:lnTo>
                    <a:pt x="1420804" y="644893"/>
                  </a:lnTo>
                  <a:lnTo>
                    <a:pt x="1413639" y="652462"/>
                  </a:lnTo>
                  <a:lnTo>
                    <a:pt x="1407640" y="658126"/>
                  </a:lnTo>
                  <a:lnTo>
                    <a:pt x="1400807" y="663807"/>
                  </a:lnTo>
                  <a:lnTo>
                    <a:pt x="1394808" y="666828"/>
                  </a:lnTo>
                  <a:lnTo>
                    <a:pt x="1391642" y="670620"/>
                  </a:lnTo>
                  <a:lnTo>
                    <a:pt x="1387642" y="674397"/>
                  </a:lnTo>
                  <a:lnTo>
                    <a:pt x="1375644" y="682721"/>
                  </a:lnTo>
                  <a:lnTo>
                    <a:pt x="1364312" y="689518"/>
                  </a:lnTo>
                  <a:lnTo>
                    <a:pt x="1351647" y="694066"/>
                  </a:lnTo>
                  <a:lnTo>
                    <a:pt x="1340316" y="698220"/>
                  </a:lnTo>
                  <a:lnTo>
                    <a:pt x="1332317" y="702012"/>
                  </a:lnTo>
                  <a:lnTo>
                    <a:pt x="1327151" y="704655"/>
                  </a:lnTo>
                  <a:lnTo>
                    <a:pt x="1324318" y="706544"/>
                  </a:lnTo>
                  <a:lnTo>
                    <a:pt x="1320318" y="708432"/>
                  </a:lnTo>
                  <a:lnTo>
                    <a:pt x="1316319" y="710320"/>
                  </a:lnTo>
                  <a:lnTo>
                    <a:pt x="1311986" y="710320"/>
                  </a:lnTo>
                  <a:lnTo>
                    <a:pt x="1309986" y="712224"/>
                  </a:lnTo>
                  <a:lnTo>
                    <a:pt x="1309153" y="714112"/>
                  </a:lnTo>
                  <a:lnTo>
                    <a:pt x="1309153" y="716001"/>
                  </a:lnTo>
                  <a:lnTo>
                    <a:pt x="1311153" y="715245"/>
                  </a:lnTo>
                  <a:lnTo>
                    <a:pt x="1313986" y="714112"/>
                  </a:lnTo>
                  <a:lnTo>
                    <a:pt x="1316319" y="714112"/>
                  </a:lnTo>
                  <a:lnTo>
                    <a:pt x="1316319" y="716001"/>
                  </a:lnTo>
                  <a:lnTo>
                    <a:pt x="1313153" y="717133"/>
                  </a:lnTo>
                  <a:lnTo>
                    <a:pt x="1309986" y="717889"/>
                  </a:lnTo>
                  <a:lnTo>
                    <a:pt x="1305987" y="717133"/>
                  </a:lnTo>
                  <a:lnTo>
                    <a:pt x="1301987" y="717889"/>
                  </a:lnTo>
                  <a:lnTo>
                    <a:pt x="1297155" y="719777"/>
                  </a:lnTo>
                  <a:lnTo>
                    <a:pt x="1281990" y="729234"/>
                  </a:lnTo>
                  <a:lnTo>
                    <a:pt x="1273991" y="732271"/>
                  </a:lnTo>
                  <a:lnTo>
                    <a:pt x="1265992" y="737180"/>
                  </a:lnTo>
                  <a:lnTo>
                    <a:pt x="1261993" y="739824"/>
                  </a:lnTo>
                  <a:lnTo>
                    <a:pt x="1260660" y="741712"/>
                  </a:lnTo>
                  <a:lnTo>
                    <a:pt x="1258660" y="743616"/>
                  </a:lnTo>
                  <a:lnTo>
                    <a:pt x="1231497" y="767439"/>
                  </a:lnTo>
                  <a:lnTo>
                    <a:pt x="1230664" y="768194"/>
                  </a:lnTo>
                  <a:lnTo>
                    <a:pt x="1231497" y="771216"/>
                  </a:lnTo>
                  <a:lnTo>
                    <a:pt x="1231497" y="773875"/>
                  </a:lnTo>
                  <a:lnTo>
                    <a:pt x="1230664" y="775763"/>
                  </a:lnTo>
                  <a:lnTo>
                    <a:pt x="1229497" y="778029"/>
                  </a:lnTo>
                  <a:lnTo>
                    <a:pt x="1226664" y="780672"/>
                  </a:lnTo>
                  <a:lnTo>
                    <a:pt x="1222665" y="784465"/>
                  </a:lnTo>
                  <a:lnTo>
                    <a:pt x="1216666" y="789374"/>
                  </a:lnTo>
                  <a:lnTo>
                    <a:pt x="1212666" y="793921"/>
                  </a:lnTo>
                  <a:lnTo>
                    <a:pt x="1207500" y="804511"/>
                  </a:lnTo>
                  <a:lnTo>
                    <a:pt x="1203501" y="814723"/>
                  </a:lnTo>
                  <a:lnTo>
                    <a:pt x="1193502" y="830978"/>
                  </a:lnTo>
                  <a:lnTo>
                    <a:pt x="1187503" y="841568"/>
                  </a:lnTo>
                  <a:lnTo>
                    <a:pt x="1186337" y="845344"/>
                  </a:lnTo>
                  <a:lnTo>
                    <a:pt x="1184337" y="859726"/>
                  </a:lnTo>
                  <a:lnTo>
                    <a:pt x="1183504" y="869938"/>
                  </a:lnTo>
                  <a:lnTo>
                    <a:pt x="1178338" y="875603"/>
                  </a:lnTo>
                  <a:lnTo>
                    <a:pt x="1172339" y="880528"/>
                  </a:lnTo>
                  <a:lnTo>
                    <a:pt x="1168339" y="886193"/>
                  </a:lnTo>
                  <a:lnTo>
                    <a:pt x="1163173" y="899442"/>
                  </a:lnTo>
                  <a:lnTo>
                    <a:pt x="1156341" y="910032"/>
                  </a:lnTo>
                  <a:lnTo>
                    <a:pt x="1150342" y="923265"/>
                  </a:lnTo>
                  <a:lnTo>
                    <a:pt x="1147175" y="934610"/>
                  </a:lnTo>
                  <a:lnTo>
                    <a:pt x="1144342" y="947088"/>
                  </a:lnTo>
                  <a:lnTo>
                    <a:pt x="1139843" y="955412"/>
                  </a:lnTo>
                  <a:lnTo>
                    <a:pt x="1129178" y="966757"/>
                  </a:lnTo>
                  <a:lnTo>
                    <a:pt x="1117179" y="974326"/>
                  </a:lnTo>
                  <a:lnTo>
                    <a:pt x="1109847" y="979236"/>
                  </a:lnTo>
                  <a:lnTo>
                    <a:pt x="1101848" y="990581"/>
                  </a:lnTo>
                  <a:lnTo>
                    <a:pt x="1094683" y="998149"/>
                  </a:lnTo>
                  <a:lnTo>
                    <a:pt x="1090683" y="1001186"/>
                  </a:lnTo>
                  <a:lnTo>
                    <a:pt x="1086684" y="1004963"/>
                  </a:lnTo>
                  <a:lnTo>
                    <a:pt x="1082684" y="1007606"/>
                  </a:lnTo>
                  <a:lnTo>
                    <a:pt x="1079851" y="1008739"/>
                  </a:lnTo>
                  <a:lnTo>
                    <a:pt x="1076685" y="1008739"/>
                  </a:lnTo>
                  <a:lnTo>
                    <a:pt x="1072686" y="1011398"/>
                  </a:lnTo>
                  <a:lnTo>
                    <a:pt x="1068686" y="1013287"/>
                  </a:lnTo>
                  <a:lnTo>
                    <a:pt x="1051522" y="1017063"/>
                  </a:lnTo>
                  <a:lnTo>
                    <a:pt x="1031525" y="1020084"/>
                  </a:lnTo>
                  <a:lnTo>
                    <a:pt x="1021526" y="1021988"/>
                  </a:lnTo>
                  <a:lnTo>
                    <a:pt x="1010194" y="1023121"/>
                  </a:lnTo>
                  <a:lnTo>
                    <a:pt x="1000196" y="1026898"/>
                  </a:lnTo>
                  <a:lnTo>
                    <a:pt x="981032" y="1026898"/>
                  </a:lnTo>
                  <a:lnTo>
                    <a:pt x="975032" y="1027653"/>
                  </a:lnTo>
                  <a:lnTo>
                    <a:pt x="974199" y="1025765"/>
                  </a:lnTo>
                  <a:lnTo>
                    <a:pt x="967867" y="1027653"/>
                  </a:lnTo>
                  <a:lnTo>
                    <a:pt x="965034" y="1025765"/>
                  </a:lnTo>
                  <a:lnTo>
                    <a:pt x="963867" y="1026898"/>
                  </a:lnTo>
                  <a:lnTo>
                    <a:pt x="965034" y="1028786"/>
                  </a:lnTo>
                  <a:lnTo>
                    <a:pt x="965034" y="1029541"/>
                  </a:lnTo>
                  <a:lnTo>
                    <a:pt x="961034" y="1028786"/>
                  </a:lnTo>
                  <a:lnTo>
                    <a:pt x="959035" y="1026898"/>
                  </a:lnTo>
                  <a:lnTo>
                    <a:pt x="955035" y="1027653"/>
                  </a:lnTo>
                  <a:lnTo>
                    <a:pt x="953035" y="1029541"/>
                  </a:lnTo>
                  <a:lnTo>
                    <a:pt x="951036" y="1029541"/>
                  </a:lnTo>
                  <a:lnTo>
                    <a:pt x="951869" y="1027653"/>
                  </a:lnTo>
                  <a:lnTo>
                    <a:pt x="949036" y="1028786"/>
                  </a:lnTo>
                  <a:lnTo>
                    <a:pt x="947869" y="1031429"/>
                  </a:lnTo>
                  <a:lnTo>
                    <a:pt x="945036" y="1033333"/>
                  </a:lnTo>
                  <a:lnTo>
                    <a:pt x="921873" y="1033333"/>
                  </a:lnTo>
                  <a:lnTo>
                    <a:pt x="889377" y="1040886"/>
                  </a:lnTo>
                  <a:lnTo>
                    <a:pt x="881379" y="1043923"/>
                  </a:lnTo>
                  <a:lnTo>
                    <a:pt x="874546" y="1042790"/>
                  </a:lnTo>
                  <a:lnTo>
                    <a:pt x="866214" y="1044678"/>
                  </a:lnTo>
                  <a:lnTo>
                    <a:pt x="860215" y="1047700"/>
                  </a:lnTo>
                  <a:lnTo>
                    <a:pt x="852216" y="1051476"/>
                  </a:lnTo>
                  <a:lnTo>
                    <a:pt x="848216" y="1052231"/>
                  </a:lnTo>
                  <a:lnTo>
                    <a:pt x="840217" y="1052231"/>
                  </a:lnTo>
                  <a:lnTo>
                    <a:pt x="826219" y="1056024"/>
                  </a:lnTo>
                  <a:lnTo>
                    <a:pt x="803056" y="1064725"/>
                  </a:lnTo>
                  <a:lnTo>
                    <a:pt x="789724" y="1069635"/>
                  </a:lnTo>
                  <a:lnTo>
                    <a:pt x="775726" y="1075315"/>
                  </a:lnTo>
                  <a:lnTo>
                    <a:pt x="739731" y="1091192"/>
                  </a:lnTo>
                  <a:lnTo>
                    <a:pt x="706569" y="1112371"/>
                  </a:lnTo>
                  <a:lnTo>
                    <a:pt x="677407" y="1129397"/>
                  </a:lnTo>
                  <a:lnTo>
                    <a:pt x="636912" y="1157012"/>
                  </a:lnTo>
                  <a:lnTo>
                    <a:pt x="588585" y="1191048"/>
                  </a:lnTo>
                  <a:lnTo>
                    <a:pt x="551257" y="1216759"/>
                  </a:lnTo>
                  <a:lnTo>
                    <a:pt x="537259" y="1222440"/>
                  </a:lnTo>
                  <a:lnTo>
                    <a:pt x="525261" y="1226216"/>
                  </a:lnTo>
                  <a:lnTo>
                    <a:pt x="515262" y="1230008"/>
                  </a:lnTo>
                  <a:lnTo>
                    <a:pt x="504097" y="1233029"/>
                  </a:lnTo>
                  <a:lnTo>
                    <a:pt x="498098" y="1234918"/>
                  </a:lnTo>
                  <a:lnTo>
                    <a:pt x="494098" y="1236806"/>
                  </a:lnTo>
                  <a:lnTo>
                    <a:pt x="482933" y="1239465"/>
                  </a:lnTo>
                  <a:lnTo>
                    <a:pt x="476934" y="1241353"/>
                  </a:lnTo>
                  <a:lnTo>
                    <a:pt x="478101" y="1243242"/>
                  </a:lnTo>
                  <a:lnTo>
                    <a:pt x="480933" y="1243242"/>
                  </a:lnTo>
                  <a:lnTo>
                    <a:pt x="478101" y="1245130"/>
                  </a:lnTo>
                  <a:lnTo>
                    <a:pt x="476934" y="1247018"/>
                  </a:lnTo>
                  <a:lnTo>
                    <a:pt x="474934" y="1246263"/>
                  </a:lnTo>
                  <a:lnTo>
                    <a:pt x="474101" y="1244374"/>
                  </a:lnTo>
                  <a:lnTo>
                    <a:pt x="472101" y="1243242"/>
                  </a:lnTo>
                  <a:lnTo>
                    <a:pt x="470102" y="1244374"/>
                  </a:lnTo>
                  <a:lnTo>
                    <a:pt x="470102" y="1245130"/>
                  </a:lnTo>
                  <a:lnTo>
                    <a:pt x="470935" y="1246263"/>
                  </a:lnTo>
                  <a:lnTo>
                    <a:pt x="472935" y="1247018"/>
                  </a:lnTo>
                  <a:lnTo>
                    <a:pt x="472935" y="1248906"/>
                  </a:lnTo>
                  <a:lnTo>
                    <a:pt x="466102" y="1248906"/>
                  </a:lnTo>
                  <a:lnTo>
                    <a:pt x="462936" y="1250810"/>
                  </a:lnTo>
                  <a:lnTo>
                    <a:pt x="456937" y="1252698"/>
                  </a:lnTo>
                  <a:lnTo>
                    <a:pt x="449771" y="1253831"/>
                  </a:lnTo>
                  <a:lnTo>
                    <a:pt x="443772" y="1256475"/>
                  </a:lnTo>
                  <a:lnTo>
                    <a:pt x="435773" y="1259496"/>
                  </a:lnTo>
                  <a:lnTo>
                    <a:pt x="419609" y="1263288"/>
                  </a:lnTo>
                  <a:lnTo>
                    <a:pt x="407610" y="1265176"/>
                  </a:lnTo>
                  <a:lnTo>
                    <a:pt x="399611" y="1267065"/>
                  </a:lnTo>
                  <a:lnTo>
                    <a:pt x="397612" y="1265932"/>
                  </a:lnTo>
                  <a:lnTo>
                    <a:pt x="397612" y="1265176"/>
                  </a:lnTo>
                  <a:lnTo>
                    <a:pt x="398445" y="1263288"/>
                  </a:lnTo>
                  <a:lnTo>
                    <a:pt x="396445" y="1262155"/>
                  </a:lnTo>
                  <a:lnTo>
                    <a:pt x="395612" y="1262155"/>
                  </a:lnTo>
                  <a:lnTo>
                    <a:pt x="393612" y="1263288"/>
                  </a:lnTo>
                  <a:lnTo>
                    <a:pt x="393612" y="1265176"/>
                  </a:lnTo>
                  <a:lnTo>
                    <a:pt x="393612" y="1265932"/>
                  </a:lnTo>
                  <a:lnTo>
                    <a:pt x="391612" y="1267065"/>
                  </a:lnTo>
                  <a:lnTo>
                    <a:pt x="388446" y="1268198"/>
                  </a:lnTo>
                  <a:lnTo>
                    <a:pt x="382447" y="1268198"/>
                  </a:lnTo>
                  <a:lnTo>
                    <a:pt x="379281" y="1268198"/>
                  </a:lnTo>
                  <a:lnTo>
                    <a:pt x="378448" y="1268198"/>
                  </a:lnTo>
                  <a:lnTo>
                    <a:pt x="377281" y="1267065"/>
                  </a:lnTo>
                  <a:lnTo>
                    <a:pt x="378448" y="1265176"/>
                  </a:lnTo>
                  <a:lnTo>
                    <a:pt x="382447" y="1265176"/>
                  </a:lnTo>
                  <a:lnTo>
                    <a:pt x="385613" y="1264044"/>
                  </a:lnTo>
                  <a:lnTo>
                    <a:pt x="386446" y="1263288"/>
                  </a:lnTo>
                  <a:lnTo>
                    <a:pt x="386446" y="1261400"/>
                  </a:lnTo>
                  <a:lnTo>
                    <a:pt x="383280" y="1261400"/>
                  </a:lnTo>
                  <a:lnTo>
                    <a:pt x="383280" y="1260251"/>
                  </a:lnTo>
                  <a:lnTo>
                    <a:pt x="384447" y="1257608"/>
                  </a:lnTo>
                  <a:lnTo>
                    <a:pt x="385613" y="1252698"/>
                  </a:lnTo>
                  <a:lnTo>
                    <a:pt x="385613" y="1251943"/>
                  </a:lnTo>
                  <a:lnTo>
                    <a:pt x="383280" y="1248906"/>
                  </a:lnTo>
                  <a:lnTo>
                    <a:pt x="381280" y="1248906"/>
                  </a:lnTo>
                  <a:lnTo>
                    <a:pt x="380447" y="1253831"/>
                  </a:lnTo>
                  <a:lnTo>
                    <a:pt x="380447" y="1257608"/>
                  </a:lnTo>
                  <a:lnTo>
                    <a:pt x="380447" y="1260251"/>
                  </a:lnTo>
                  <a:lnTo>
                    <a:pt x="379281" y="1261400"/>
                  </a:lnTo>
                  <a:lnTo>
                    <a:pt x="378448" y="1261400"/>
                  </a:lnTo>
                  <a:lnTo>
                    <a:pt x="376448" y="1258363"/>
                  </a:lnTo>
                  <a:lnTo>
                    <a:pt x="374448" y="1257608"/>
                  </a:lnTo>
                  <a:lnTo>
                    <a:pt x="373282" y="1259496"/>
                  </a:lnTo>
                  <a:lnTo>
                    <a:pt x="376448" y="1262155"/>
                  </a:lnTo>
                  <a:lnTo>
                    <a:pt x="377281" y="1264044"/>
                  </a:lnTo>
                  <a:lnTo>
                    <a:pt x="375281" y="1265932"/>
                  </a:lnTo>
                  <a:lnTo>
                    <a:pt x="375281" y="1268953"/>
                  </a:lnTo>
                  <a:lnTo>
                    <a:pt x="372448" y="1268953"/>
                  </a:lnTo>
                  <a:lnTo>
                    <a:pt x="367282" y="1265932"/>
                  </a:lnTo>
                  <a:lnTo>
                    <a:pt x="362450" y="1263288"/>
                  </a:lnTo>
                  <a:lnTo>
                    <a:pt x="362450" y="1262155"/>
                  </a:lnTo>
                  <a:lnTo>
                    <a:pt x="364449" y="1262155"/>
                  </a:lnTo>
                  <a:lnTo>
                    <a:pt x="366449" y="1262155"/>
                  </a:lnTo>
                  <a:lnTo>
                    <a:pt x="366449" y="1261400"/>
                  </a:lnTo>
                  <a:lnTo>
                    <a:pt x="363283" y="1260251"/>
                  </a:lnTo>
                  <a:lnTo>
                    <a:pt x="357284" y="1256475"/>
                  </a:lnTo>
                  <a:lnTo>
                    <a:pt x="354451" y="1253831"/>
                  </a:lnTo>
                  <a:lnTo>
                    <a:pt x="351285" y="1253831"/>
                  </a:lnTo>
                  <a:lnTo>
                    <a:pt x="350451" y="1253831"/>
                  </a:lnTo>
                  <a:lnTo>
                    <a:pt x="348118" y="1254587"/>
                  </a:lnTo>
                  <a:lnTo>
                    <a:pt x="347285" y="1254587"/>
                  </a:lnTo>
                  <a:lnTo>
                    <a:pt x="348118" y="1252698"/>
                  </a:lnTo>
                  <a:lnTo>
                    <a:pt x="346119" y="1252698"/>
                  </a:lnTo>
                  <a:lnTo>
                    <a:pt x="344119" y="1253831"/>
                  </a:lnTo>
                  <a:lnTo>
                    <a:pt x="341286" y="1255720"/>
                  </a:lnTo>
                  <a:lnTo>
                    <a:pt x="336120" y="1255720"/>
                  </a:lnTo>
                  <a:lnTo>
                    <a:pt x="328121" y="1255720"/>
                  </a:lnTo>
                  <a:lnTo>
                    <a:pt x="319289" y="1251943"/>
                  </a:lnTo>
                  <a:lnTo>
                    <a:pt x="310790" y="1250055"/>
                  </a:lnTo>
                  <a:lnTo>
                    <a:pt x="306124" y="1248151"/>
                  </a:lnTo>
                  <a:lnTo>
                    <a:pt x="302125" y="1247018"/>
                  </a:lnTo>
                  <a:lnTo>
                    <a:pt x="300125" y="1245130"/>
                  </a:lnTo>
                  <a:lnTo>
                    <a:pt x="298125" y="1246263"/>
                  </a:lnTo>
                  <a:lnTo>
                    <a:pt x="294126" y="1246263"/>
                  </a:lnTo>
                  <a:lnTo>
                    <a:pt x="288127" y="1246263"/>
                  </a:lnTo>
                  <a:lnTo>
                    <a:pt x="278795" y="1246263"/>
                  </a:lnTo>
                  <a:lnTo>
                    <a:pt x="271629" y="1246263"/>
                  </a:lnTo>
                  <a:lnTo>
                    <a:pt x="263630" y="1248906"/>
                  </a:lnTo>
                  <a:lnTo>
                    <a:pt x="222469" y="1260251"/>
                  </a:lnTo>
                  <a:lnTo>
                    <a:pt x="217636" y="1263288"/>
                  </a:lnTo>
                  <a:lnTo>
                    <a:pt x="215637" y="1262155"/>
                  </a:lnTo>
                  <a:lnTo>
                    <a:pt x="213637" y="1262155"/>
                  </a:lnTo>
                  <a:lnTo>
                    <a:pt x="212470" y="1263288"/>
                  </a:lnTo>
                  <a:lnTo>
                    <a:pt x="215637" y="1265176"/>
                  </a:lnTo>
                  <a:lnTo>
                    <a:pt x="208471" y="1270086"/>
                  </a:lnTo>
                  <a:lnTo>
                    <a:pt x="197139" y="1276522"/>
                  </a:lnTo>
                  <a:lnTo>
                    <a:pt x="195139" y="1276522"/>
                  </a:lnTo>
                  <a:lnTo>
                    <a:pt x="194473" y="1273878"/>
                  </a:lnTo>
                  <a:lnTo>
                    <a:pt x="194473" y="1270086"/>
                  </a:lnTo>
                  <a:lnTo>
                    <a:pt x="192473" y="1268198"/>
                  </a:lnTo>
                  <a:lnTo>
                    <a:pt x="192473" y="1270086"/>
                  </a:lnTo>
                  <a:lnTo>
                    <a:pt x="193140" y="1277654"/>
                  </a:lnTo>
                  <a:lnTo>
                    <a:pt x="192473" y="1277654"/>
                  </a:lnTo>
                  <a:lnTo>
                    <a:pt x="190473" y="1272745"/>
                  </a:lnTo>
                  <a:lnTo>
                    <a:pt x="187140" y="1271990"/>
                  </a:lnTo>
                  <a:lnTo>
                    <a:pt x="190473" y="1277654"/>
                  </a:lnTo>
                  <a:lnTo>
                    <a:pt x="189140" y="1279543"/>
                  </a:lnTo>
                  <a:lnTo>
                    <a:pt x="187140" y="1279543"/>
                  </a:lnTo>
                  <a:lnTo>
                    <a:pt x="184474" y="1278410"/>
                  </a:lnTo>
                  <a:lnTo>
                    <a:pt x="184474" y="1275766"/>
                  </a:lnTo>
                  <a:lnTo>
                    <a:pt x="181141" y="1273878"/>
                  </a:lnTo>
                  <a:lnTo>
                    <a:pt x="179142" y="1273878"/>
                  </a:lnTo>
                  <a:lnTo>
                    <a:pt x="178475" y="1273878"/>
                  </a:lnTo>
                  <a:lnTo>
                    <a:pt x="179142" y="1275766"/>
                  </a:lnTo>
                  <a:lnTo>
                    <a:pt x="183141" y="1278410"/>
                  </a:lnTo>
                  <a:lnTo>
                    <a:pt x="184474" y="1281447"/>
                  </a:lnTo>
                  <a:lnTo>
                    <a:pt x="183141" y="1282202"/>
                  </a:lnTo>
                  <a:lnTo>
                    <a:pt x="178475" y="1283335"/>
                  </a:lnTo>
                  <a:lnTo>
                    <a:pt x="173976" y="1283335"/>
                  </a:lnTo>
                  <a:lnTo>
                    <a:pt x="169976" y="1284090"/>
                  </a:lnTo>
                  <a:lnTo>
                    <a:pt x="167976" y="1285978"/>
                  </a:lnTo>
                  <a:lnTo>
                    <a:pt x="167143" y="1287111"/>
                  </a:lnTo>
                  <a:lnTo>
                    <a:pt x="165977" y="1287867"/>
                  </a:lnTo>
                  <a:lnTo>
                    <a:pt x="165143" y="1287111"/>
                  </a:lnTo>
                  <a:lnTo>
                    <a:pt x="161144" y="1280298"/>
                  </a:lnTo>
                  <a:lnTo>
                    <a:pt x="159144" y="1275766"/>
                  </a:lnTo>
                  <a:lnTo>
                    <a:pt x="159978" y="1272745"/>
                  </a:lnTo>
                  <a:lnTo>
                    <a:pt x="161977" y="1270857"/>
                  </a:lnTo>
                  <a:lnTo>
                    <a:pt x="163144" y="1268953"/>
                  </a:lnTo>
                  <a:lnTo>
                    <a:pt x="163144" y="1268198"/>
                  </a:lnTo>
                  <a:lnTo>
                    <a:pt x="161144" y="1268198"/>
                  </a:lnTo>
                  <a:lnTo>
                    <a:pt x="159144" y="1270086"/>
                  </a:lnTo>
                  <a:lnTo>
                    <a:pt x="157978" y="1272745"/>
                  </a:lnTo>
                  <a:lnTo>
                    <a:pt x="157978" y="1276522"/>
                  </a:lnTo>
                  <a:lnTo>
                    <a:pt x="159144" y="1279543"/>
                  </a:lnTo>
                  <a:lnTo>
                    <a:pt x="163977" y="1287111"/>
                  </a:lnTo>
                  <a:lnTo>
                    <a:pt x="163144" y="1287867"/>
                  </a:lnTo>
                  <a:lnTo>
                    <a:pt x="161144" y="1287867"/>
                  </a:lnTo>
                  <a:lnTo>
                    <a:pt x="159978" y="1289755"/>
                  </a:lnTo>
                  <a:lnTo>
                    <a:pt x="157978" y="1289755"/>
                  </a:lnTo>
                  <a:lnTo>
                    <a:pt x="157978" y="1285223"/>
                  </a:lnTo>
                  <a:lnTo>
                    <a:pt x="157145" y="1277654"/>
                  </a:lnTo>
                  <a:lnTo>
                    <a:pt x="155978" y="1277654"/>
                  </a:lnTo>
                  <a:lnTo>
                    <a:pt x="155145" y="1277654"/>
                  </a:lnTo>
                  <a:lnTo>
                    <a:pt x="155145" y="1285223"/>
                  </a:lnTo>
                  <a:lnTo>
                    <a:pt x="157145" y="1290888"/>
                  </a:lnTo>
                  <a:lnTo>
                    <a:pt x="155978" y="1291659"/>
                  </a:lnTo>
                  <a:lnTo>
                    <a:pt x="153978" y="1290888"/>
                  </a:lnTo>
                  <a:lnTo>
                    <a:pt x="151145" y="1290888"/>
                  </a:lnTo>
                  <a:lnTo>
                    <a:pt x="149979" y="1292792"/>
                  </a:lnTo>
                  <a:lnTo>
                    <a:pt x="147146" y="1292792"/>
                  </a:lnTo>
                  <a:lnTo>
                    <a:pt x="143980" y="1290888"/>
                  </a:lnTo>
                  <a:lnTo>
                    <a:pt x="143980" y="1287867"/>
                  </a:lnTo>
                  <a:lnTo>
                    <a:pt x="142813" y="1285978"/>
                  </a:lnTo>
                  <a:lnTo>
                    <a:pt x="138814" y="1287867"/>
                  </a:lnTo>
                  <a:lnTo>
                    <a:pt x="132815" y="1289755"/>
                  </a:lnTo>
                  <a:lnTo>
                    <a:pt x="130815" y="1289755"/>
                  </a:lnTo>
                  <a:lnTo>
                    <a:pt x="129982" y="1287867"/>
                  </a:lnTo>
                  <a:lnTo>
                    <a:pt x="127982" y="1282202"/>
                  </a:lnTo>
                  <a:lnTo>
                    <a:pt x="125982" y="1281447"/>
                  </a:lnTo>
                  <a:lnTo>
                    <a:pt x="124816" y="1282202"/>
                  </a:lnTo>
                  <a:lnTo>
                    <a:pt x="124816" y="1284090"/>
                  </a:lnTo>
                  <a:lnTo>
                    <a:pt x="126815" y="1289000"/>
                  </a:lnTo>
                  <a:lnTo>
                    <a:pt x="125982" y="1289755"/>
                  </a:lnTo>
                  <a:lnTo>
                    <a:pt x="122816" y="1290888"/>
                  </a:lnTo>
                  <a:lnTo>
                    <a:pt x="114817" y="1290888"/>
                  </a:lnTo>
                  <a:lnTo>
                    <a:pt x="103652" y="1289755"/>
                  </a:lnTo>
                  <a:lnTo>
                    <a:pt x="99652" y="1290888"/>
                  </a:lnTo>
                </a:path>
                <a:path w="3113404" h="1780539">
                  <a:moveTo>
                    <a:pt x="2763953" y="1750433"/>
                  </a:moveTo>
                  <a:lnTo>
                    <a:pt x="2754788" y="1752324"/>
                  </a:lnTo>
                  <a:lnTo>
                    <a:pt x="2727958" y="1762157"/>
                  </a:lnTo>
                  <a:lnTo>
                    <a:pt x="2706795" y="1769722"/>
                  </a:lnTo>
                  <a:lnTo>
                    <a:pt x="2701629" y="1771613"/>
                  </a:lnTo>
                  <a:lnTo>
                    <a:pt x="2696796" y="1773504"/>
                  </a:lnTo>
                  <a:lnTo>
                    <a:pt x="2691630" y="1775395"/>
                  </a:lnTo>
                  <a:lnTo>
                    <a:pt x="2686297" y="1777286"/>
                  </a:lnTo>
                  <a:lnTo>
                    <a:pt x="2683631" y="1779177"/>
                  </a:lnTo>
                  <a:lnTo>
                    <a:pt x="2680965" y="1780123"/>
                  </a:lnTo>
                </a:path>
                <a:path w="3113404" h="1780539">
                  <a:moveTo>
                    <a:pt x="2666050" y="1780123"/>
                  </a:moveTo>
                  <a:lnTo>
                    <a:pt x="2665634" y="1777286"/>
                  </a:lnTo>
                  <a:lnTo>
                    <a:pt x="2664300" y="1771613"/>
                  </a:lnTo>
                  <a:lnTo>
                    <a:pt x="2665634" y="1765940"/>
                  </a:lnTo>
                  <a:lnTo>
                    <a:pt x="2666300" y="1760266"/>
                  </a:lnTo>
                  <a:lnTo>
                    <a:pt x="2665634" y="1755348"/>
                  </a:lnTo>
                  <a:lnTo>
                    <a:pt x="2660301" y="1744002"/>
                  </a:lnTo>
                  <a:lnTo>
                    <a:pt x="2657135" y="1737195"/>
                  </a:lnTo>
                  <a:lnTo>
                    <a:pt x="2656302" y="1732657"/>
                  </a:lnTo>
                  <a:lnTo>
                    <a:pt x="2652302" y="1721310"/>
                  </a:lnTo>
                  <a:lnTo>
                    <a:pt x="2650302" y="1713367"/>
                  </a:lnTo>
                  <a:lnTo>
                    <a:pt x="2647136" y="1707693"/>
                  </a:lnTo>
                  <a:lnTo>
                    <a:pt x="2643137" y="1703912"/>
                  </a:lnTo>
                  <a:lnTo>
                    <a:pt x="2639137" y="1702020"/>
                  </a:lnTo>
                  <a:lnTo>
                    <a:pt x="2633138" y="1702020"/>
                  </a:lnTo>
                  <a:lnTo>
                    <a:pt x="2628305" y="1702020"/>
                  </a:lnTo>
                  <a:lnTo>
                    <a:pt x="2626306" y="1703155"/>
                  </a:lnTo>
                  <a:lnTo>
                    <a:pt x="2615141" y="1708829"/>
                  </a:lnTo>
                  <a:lnTo>
                    <a:pt x="2609141" y="1711475"/>
                  </a:lnTo>
                  <a:lnTo>
                    <a:pt x="2603975" y="1712610"/>
                  </a:lnTo>
                  <a:lnTo>
                    <a:pt x="2597143" y="1712610"/>
                  </a:lnTo>
                  <a:lnTo>
                    <a:pt x="2593144" y="1710719"/>
                  </a:lnTo>
                  <a:lnTo>
                    <a:pt x="2589144" y="1708829"/>
                  </a:lnTo>
                  <a:lnTo>
                    <a:pt x="2583978" y="1705803"/>
                  </a:lnTo>
                  <a:lnTo>
                    <a:pt x="2578812" y="1703155"/>
                  </a:lnTo>
                  <a:lnTo>
                    <a:pt x="2570813" y="1701263"/>
                  </a:lnTo>
                  <a:lnTo>
                    <a:pt x="2565981" y="1702020"/>
                  </a:lnTo>
                  <a:lnTo>
                    <a:pt x="2560815" y="1701263"/>
                  </a:lnTo>
                  <a:lnTo>
                    <a:pt x="2557982" y="1702020"/>
                  </a:lnTo>
                  <a:lnTo>
                    <a:pt x="2550649" y="1703912"/>
                  </a:lnTo>
                  <a:lnTo>
                    <a:pt x="2549483" y="1703155"/>
                  </a:lnTo>
                  <a:lnTo>
                    <a:pt x="2544650" y="1702020"/>
                  </a:lnTo>
                  <a:lnTo>
                    <a:pt x="2538651" y="1700129"/>
                  </a:lnTo>
                  <a:lnTo>
                    <a:pt x="2533485" y="1696346"/>
                  </a:lnTo>
                  <a:lnTo>
                    <a:pt x="2530652" y="1695591"/>
                  </a:lnTo>
                  <a:lnTo>
                    <a:pt x="2525486" y="1694456"/>
                  </a:lnTo>
                  <a:lnTo>
                    <a:pt x="2522653" y="1694456"/>
                  </a:lnTo>
                  <a:lnTo>
                    <a:pt x="2519487" y="1695591"/>
                  </a:lnTo>
                  <a:lnTo>
                    <a:pt x="2513488" y="1698239"/>
                  </a:lnTo>
                  <a:lnTo>
                    <a:pt x="2509488" y="1702020"/>
                  </a:lnTo>
                  <a:lnTo>
                    <a:pt x="2506322" y="1705803"/>
                  </a:lnTo>
                  <a:lnTo>
                    <a:pt x="2504322" y="1717150"/>
                  </a:lnTo>
                  <a:lnTo>
                    <a:pt x="2504322" y="1734548"/>
                  </a:lnTo>
                  <a:lnTo>
                    <a:pt x="2503489" y="1737195"/>
                  </a:lnTo>
                  <a:lnTo>
                    <a:pt x="2500323" y="1738329"/>
                  </a:lnTo>
                  <a:lnTo>
                    <a:pt x="2498323" y="1738329"/>
                  </a:lnTo>
                  <a:lnTo>
                    <a:pt x="2496324" y="1737195"/>
                  </a:lnTo>
                  <a:lnTo>
                    <a:pt x="2488325" y="1733412"/>
                  </a:lnTo>
                  <a:lnTo>
                    <a:pt x="2484325" y="1730765"/>
                  </a:lnTo>
                  <a:lnTo>
                    <a:pt x="2479159" y="1725848"/>
                  </a:lnTo>
                  <a:lnTo>
                    <a:pt x="2473160" y="1721310"/>
                  </a:lnTo>
                  <a:lnTo>
                    <a:pt x="2469161" y="1721310"/>
                  </a:lnTo>
                  <a:lnTo>
                    <a:pt x="2468327" y="1722065"/>
                  </a:lnTo>
                  <a:lnTo>
                    <a:pt x="2464328" y="1723957"/>
                  </a:lnTo>
                  <a:lnTo>
                    <a:pt x="2456329" y="1731522"/>
                  </a:lnTo>
                  <a:lnTo>
                    <a:pt x="2451163" y="1740221"/>
                  </a:lnTo>
                  <a:lnTo>
                    <a:pt x="2441164" y="1752324"/>
                  </a:lnTo>
                  <a:lnTo>
                    <a:pt x="2439165" y="1752324"/>
                  </a:lnTo>
                  <a:lnTo>
                    <a:pt x="2431166" y="1748541"/>
                  </a:lnTo>
                  <a:lnTo>
                    <a:pt x="2421834" y="1745895"/>
                  </a:lnTo>
                  <a:lnTo>
                    <a:pt x="2417834" y="1744002"/>
                  </a:lnTo>
                  <a:lnTo>
                    <a:pt x="2409835" y="1740977"/>
                  </a:lnTo>
                  <a:lnTo>
                    <a:pt x="2407836" y="1740977"/>
                  </a:lnTo>
                  <a:lnTo>
                    <a:pt x="2406669" y="1740977"/>
                  </a:lnTo>
                  <a:lnTo>
                    <a:pt x="2401836" y="1742112"/>
                  </a:lnTo>
                  <a:lnTo>
                    <a:pt x="2400670" y="1742112"/>
                  </a:lnTo>
                  <a:lnTo>
                    <a:pt x="2395837" y="1742869"/>
                  </a:lnTo>
                  <a:lnTo>
                    <a:pt x="2392671" y="1740977"/>
                  </a:lnTo>
                  <a:lnTo>
                    <a:pt x="2386672" y="1740977"/>
                  </a:lnTo>
                  <a:lnTo>
                    <a:pt x="2382672" y="1740977"/>
                  </a:lnTo>
                  <a:lnTo>
                    <a:pt x="2380673" y="1740977"/>
                  </a:lnTo>
                  <a:lnTo>
                    <a:pt x="2377506" y="1740977"/>
                  </a:lnTo>
                  <a:lnTo>
                    <a:pt x="2375507" y="1740977"/>
                  </a:lnTo>
                  <a:lnTo>
                    <a:pt x="2371507" y="1740977"/>
                  </a:lnTo>
                  <a:lnTo>
                    <a:pt x="2368674" y="1742112"/>
                  </a:lnTo>
                  <a:lnTo>
                    <a:pt x="2366675" y="1742112"/>
                  </a:lnTo>
                  <a:lnTo>
                    <a:pt x="2364675" y="1742112"/>
                  </a:lnTo>
                  <a:lnTo>
                    <a:pt x="2362675" y="1740221"/>
                  </a:lnTo>
                  <a:lnTo>
                    <a:pt x="2360675" y="1736438"/>
                  </a:lnTo>
                  <a:lnTo>
                    <a:pt x="2357509" y="1733412"/>
                  </a:lnTo>
                  <a:lnTo>
                    <a:pt x="2354676" y="1729631"/>
                  </a:lnTo>
                  <a:lnTo>
                    <a:pt x="2354676" y="1723957"/>
                  </a:lnTo>
                  <a:lnTo>
                    <a:pt x="2355510" y="1717150"/>
                  </a:lnTo>
                  <a:lnTo>
                    <a:pt x="2354676" y="1710719"/>
                  </a:lnTo>
                  <a:lnTo>
                    <a:pt x="2353510" y="1708829"/>
                  </a:lnTo>
                  <a:lnTo>
                    <a:pt x="2352677" y="1705803"/>
                  </a:lnTo>
                  <a:lnTo>
                    <a:pt x="2352677" y="1703912"/>
                  </a:lnTo>
                  <a:lnTo>
                    <a:pt x="2353510" y="1702020"/>
                  </a:lnTo>
                  <a:lnTo>
                    <a:pt x="2355510" y="1702020"/>
                  </a:lnTo>
                  <a:lnTo>
                    <a:pt x="2358676" y="1700129"/>
                  </a:lnTo>
                  <a:lnTo>
                    <a:pt x="2361509" y="1699372"/>
                  </a:lnTo>
                  <a:lnTo>
                    <a:pt x="2361509" y="1696346"/>
                  </a:lnTo>
                  <a:lnTo>
                    <a:pt x="2360675" y="1693699"/>
                  </a:lnTo>
                  <a:lnTo>
                    <a:pt x="2359509" y="1692565"/>
                  </a:lnTo>
                  <a:lnTo>
                    <a:pt x="2359509" y="1689917"/>
                  </a:lnTo>
                  <a:lnTo>
                    <a:pt x="2362675" y="1686892"/>
                  </a:lnTo>
                  <a:lnTo>
                    <a:pt x="2364675" y="1683110"/>
                  </a:lnTo>
                  <a:lnTo>
                    <a:pt x="2365508" y="1680461"/>
                  </a:lnTo>
                  <a:lnTo>
                    <a:pt x="2364675" y="1676301"/>
                  </a:lnTo>
                  <a:lnTo>
                    <a:pt x="2353510" y="1659282"/>
                  </a:lnTo>
                  <a:lnTo>
                    <a:pt x="2342345" y="1647178"/>
                  </a:lnTo>
                  <a:lnTo>
                    <a:pt x="2321514" y="1630916"/>
                  </a:lnTo>
                  <a:lnTo>
                    <a:pt x="2307016" y="1618433"/>
                  </a:lnTo>
                  <a:lnTo>
                    <a:pt x="2299017" y="1613901"/>
                  </a:lnTo>
                  <a:lnTo>
                    <a:pt x="2297018" y="1611997"/>
                  </a:lnTo>
                  <a:lnTo>
                    <a:pt x="2290185" y="1608221"/>
                  </a:lnTo>
                  <a:lnTo>
                    <a:pt x="2285019" y="1607088"/>
                  </a:lnTo>
                  <a:lnTo>
                    <a:pt x="2273021" y="1600652"/>
                  </a:lnTo>
                  <a:lnTo>
                    <a:pt x="2265022" y="1595743"/>
                  </a:lnTo>
                  <a:lnTo>
                    <a:pt x="2259023" y="1595743"/>
                  </a:lnTo>
                  <a:lnTo>
                    <a:pt x="2249857" y="1595743"/>
                  </a:lnTo>
                  <a:lnTo>
                    <a:pt x="2241858" y="1597631"/>
                  </a:lnTo>
                  <a:lnTo>
                    <a:pt x="2238692" y="1598764"/>
                  </a:lnTo>
                  <a:lnTo>
                    <a:pt x="2232693" y="1598764"/>
                  </a:lnTo>
                  <a:lnTo>
                    <a:pt x="2225861" y="1596876"/>
                  </a:lnTo>
                  <a:lnTo>
                    <a:pt x="2217862" y="1596876"/>
                  </a:lnTo>
                  <a:lnTo>
                    <a:pt x="2212696" y="1596876"/>
                  </a:lnTo>
                  <a:lnTo>
                    <a:pt x="2206697" y="1596876"/>
                  </a:lnTo>
                  <a:lnTo>
                    <a:pt x="2176701" y="1593854"/>
                  </a:lnTo>
                  <a:lnTo>
                    <a:pt x="2176701" y="1590062"/>
                  </a:lnTo>
                  <a:lnTo>
                    <a:pt x="2173368" y="1583265"/>
                  </a:lnTo>
                  <a:lnTo>
                    <a:pt x="2172201" y="1580605"/>
                  </a:lnTo>
                  <a:lnTo>
                    <a:pt x="2171368" y="1578717"/>
                  </a:lnTo>
                  <a:lnTo>
                    <a:pt x="2170202" y="1575696"/>
                  </a:lnTo>
                  <a:lnTo>
                    <a:pt x="2170202" y="1573052"/>
                  </a:lnTo>
                  <a:lnTo>
                    <a:pt x="2168202" y="1569260"/>
                  </a:lnTo>
                  <a:lnTo>
                    <a:pt x="2166202" y="1567372"/>
                  </a:lnTo>
                  <a:lnTo>
                    <a:pt x="2165369" y="1564351"/>
                  </a:lnTo>
                  <a:lnTo>
                    <a:pt x="2166202" y="1561707"/>
                  </a:lnTo>
                  <a:lnTo>
                    <a:pt x="2168202" y="1560559"/>
                  </a:lnTo>
                  <a:lnTo>
                    <a:pt x="2168202" y="1557915"/>
                  </a:lnTo>
                  <a:lnTo>
                    <a:pt x="2169368" y="1553761"/>
                  </a:lnTo>
                  <a:lnTo>
                    <a:pt x="2170202" y="1549214"/>
                  </a:lnTo>
                  <a:lnTo>
                    <a:pt x="2171368" y="1545437"/>
                  </a:lnTo>
                  <a:lnTo>
                    <a:pt x="2171368" y="1542416"/>
                  </a:lnTo>
                  <a:lnTo>
                    <a:pt x="2173368" y="1539757"/>
                  </a:lnTo>
                  <a:lnTo>
                    <a:pt x="2176701" y="1538624"/>
                  </a:lnTo>
                  <a:lnTo>
                    <a:pt x="2181367" y="1535980"/>
                  </a:lnTo>
                  <a:lnTo>
                    <a:pt x="2185366" y="1532959"/>
                  </a:lnTo>
                  <a:lnTo>
                    <a:pt x="2185366" y="1530315"/>
                  </a:lnTo>
                  <a:lnTo>
                    <a:pt x="2185366" y="1528412"/>
                  </a:lnTo>
                  <a:lnTo>
                    <a:pt x="2184700" y="1526523"/>
                  </a:lnTo>
                  <a:lnTo>
                    <a:pt x="2182700" y="1522747"/>
                  </a:lnTo>
                  <a:lnTo>
                    <a:pt x="2180700" y="1517822"/>
                  </a:lnTo>
                  <a:lnTo>
                    <a:pt x="2180700" y="1517066"/>
                  </a:lnTo>
                  <a:lnTo>
                    <a:pt x="2181367" y="1515178"/>
                  </a:lnTo>
                  <a:lnTo>
                    <a:pt x="2183366" y="1508365"/>
                  </a:lnTo>
                  <a:lnTo>
                    <a:pt x="2184700" y="1507232"/>
                  </a:lnTo>
                  <a:lnTo>
                    <a:pt x="2190699" y="1503455"/>
                  </a:lnTo>
                  <a:lnTo>
                    <a:pt x="2191365" y="1501567"/>
                  </a:lnTo>
                  <a:lnTo>
                    <a:pt x="2194698" y="1498924"/>
                  </a:lnTo>
                  <a:lnTo>
                    <a:pt x="2196698" y="1493243"/>
                  </a:lnTo>
                  <a:lnTo>
                    <a:pt x="2196698" y="1488318"/>
                  </a:lnTo>
                  <a:lnTo>
                    <a:pt x="2195365" y="1481898"/>
                  </a:lnTo>
                  <a:lnTo>
                    <a:pt x="2195365" y="1476218"/>
                  </a:lnTo>
                  <a:lnTo>
                    <a:pt x="2195365" y="1468287"/>
                  </a:lnTo>
                  <a:lnTo>
                    <a:pt x="2196698" y="1460718"/>
                  </a:lnTo>
                  <a:lnTo>
                    <a:pt x="2197365" y="1455038"/>
                  </a:lnTo>
                  <a:lnTo>
                    <a:pt x="2201364" y="1446714"/>
                  </a:lnTo>
                  <a:lnTo>
                    <a:pt x="2204697" y="1441049"/>
                  </a:lnTo>
                  <a:lnTo>
                    <a:pt x="2209363" y="1434236"/>
                  </a:lnTo>
                  <a:lnTo>
                    <a:pt x="2215862" y="1427438"/>
                  </a:lnTo>
                  <a:lnTo>
                    <a:pt x="2219861" y="1421758"/>
                  </a:lnTo>
                  <a:lnTo>
                    <a:pt x="2220695" y="1417226"/>
                  </a:lnTo>
                  <a:lnTo>
                    <a:pt x="2219861" y="1409658"/>
                  </a:lnTo>
                  <a:lnTo>
                    <a:pt x="2220695" y="1400956"/>
                  </a:lnTo>
                  <a:lnTo>
                    <a:pt x="2222694" y="1393387"/>
                  </a:lnTo>
                  <a:lnTo>
                    <a:pt x="2223861" y="1386590"/>
                  </a:lnTo>
                  <a:lnTo>
                    <a:pt x="2223861" y="1382042"/>
                  </a:lnTo>
                  <a:lnTo>
                    <a:pt x="2220695" y="1374489"/>
                  </a:lnTo>
                  <a:lnTo>
                    <a:pt x="2218695" y="1370697"/>
                  </a:lnTo>
                  <a:lnTo>
                    <a:pt x="2215862" y="1361240"/>
                  </a:lnTo>
                  <a:lnTo>
                    <a:pt x="2213862" y="1353687"/>
                  </a:lnTo>
                  <a:lnTo>
                    <a:pt x="2213862" y="1350650"/>
                  </a:lnTo>
                  <a:lnTo>
                    <a:pt x="2212696" y="1343097"/>
                  </a:lnTo>
                  <a:lnTo>
                    <a:pt x="2212696" y="1338172"/>
                  </a:lnTo>
                  <a:lnTo>
                    <a:pt x="2210696" y="1333641"/>
                  </a:lnTo>
                  <a:lnTo>
                    <a:pt x="2209363" y="1331737"/>
                  </a:lnTo>
                  <a:lnTo>
                    <a:pt x="2205363" y="1326827"/>
                  </a:lnTo>
                  <a:lnTo>
                    <a:pt x="2203364" y="1324939"/>
                  </a:lnTo>
                  <a:lnTo>
                    <a:pt x="2199364" y="1322280"/>
                  </a:lnTo>
                  <a:lnTo>
                    <a:pt x="2194698" y="1318503"/>
                  </a:lnTo>
                  <a:lnTo>
                    <a:pt x="2188699" y="1311690"/>
                  </a:lnTo>
                  <a:lnTo>
                    <a:pt x="2182700" y="1303004"/>
                  </a:lnTo>
                  <a:lnTo>
                    <a:pt x="2174201" y="1294680"/>
                  </a:lnTo>
                  <a:lnTo>
                    <a:pt x="2171368" y="1289755"/>
                  </a:lnTo>
                  <a:lnTo>
                    <a:pt x="2164202" y="1282202"/>
                  </a:lnTo>
                  <a:lnTo>
                    <a:pt x="2163369" y="1279543"/>
                  </a:lnTo>
                  <a:lnTo>
                    <a:pt x="2162203" y="1271990"/>
                  </a:lnTo>
                  <a:lnTo>
                    <a:pt x="2161369" y="1265932"/>
                  </a:lnTo>
                  <a:lnTo>
                    <a:pt x="2162203" y="1262155"/>
                  </a:lnTo>
                  <a:lnTo>
                    <a:pt x="2164202" y="1258363"/>
                  </a:lnTo>
                  <a:lnTo>
                    <a:pt x="2167369" y="1250055"/>
                  </a:lnTo>
                  <a:lnTo>
                    <a:pt x="2168202" y="1247018"/>
                  </a:lnTo>
                  <a:lnTo>
                    <a:pt x="2167369" y="1239465"/>
                  </a:lnTo>
                  <a:lnTo>
                    <a:pt x="2166202" y="1234918"/>
                  </a:lnTo>
                  <a:lnTo>
                    <a:pt x="2167369" y="1221307"/>
                  </a:lnTo>
                  <a:lnTo>
                    <a:pt x="2165369" y="1213738"/>
                  </a:lnTo>
                  <a:lnTo>
                    <a:pt x="2164202" y="1209206"/>
                  </a:lnTo>
                  <a:lnTo>
                    <a:pt x="2162203" y="1204281"/>
                  </a:lnTo>
                  <a:lnTo>
                    <a:pt x="2158203" y="1194069"/>
                  </a:lnTo>
                  <a:lnTo>
                    <a:pt x="2155370" y="1183479"/>
                  </a:lnTo>
                  <a:lnTo>
                    <a:pt x="2154204" y="1181591"/>
                  </a:lnTo>
                  <a:lnTo>
                    <a:pt x="2154204" y="1178570"/>
                  </a:lnTo>
                  <a:lnTo>
                    <a:pt x="2154204" y="1176666"/>
                  </a:lnTo>
                  <a:lnTo>
                    <a:pt x="2152204" y="1175910"/>
                  </a:lnTo>
                  <a:lnTo>
                    <a:pt x="2149371" y="1175910"/>
                  </a:lnTo>
                  <a:lnTo>
                    <a:pt x="2145372" y="1174778"/>
                  </a:lnTo>
                  <a:lnTo>
                    <a:pt x="2143372" y="1174022"/>
                  </a:lnTo>
                  <a:lnTo>
                    <a:pt x="2143372" y="1172134"/>
                  </a:lnTo>
                  <a:lnTo>
                    <a:pt x="2143372" y="1169113"/>
                  </a:lnTo>
                  <a:lnTo>
                    <a:pt x="2143372" y="1166454"/>
                  </a:lnTo>
                  <a:lnTo>
                    <a:pt x="2145372" y="1160789"/>
                  </a:lnTo>
                  <a:lnTo>
                    <a:pt x="2147371" y="1157012"/>
                  </a:lnTo>
                  <a:lnTo>
                    <a:pt x="2147371" y="1155864"/>
                  </a:lnTo>
                  <a:lnTo>
                    <a:pt x="2147371" y="1152087"/>
                  </a:lnTo>
                  <a:lnTo>
                    <a:pt x="2144205" y="1149444"/>
                  </a:lnTo>
                  <a:lnTo>
                    <a:pt x="2139039" y="1143386"/>
                  </a:lnTo>
                  <a:lnTo>
                    <a:pt x="2135040" y="1140742"/>
                  </a:lnTo>
                  <a:lnTo>
                    <a:pt x="2132207" y="1140742"/>
                  </a:lnTo>
                  <a:lnTo>
                    <a:pt x="2128207" y="1140742"/>
                  </a:lnTo>
                  <a:lnTo>
                    <a:pt x="2125041" y="1140742"/>
                  </a:lnTo>
                  <a:lnTo>
                    <a:pt x="2122208" y="1138854"/>
                  </a:lnTo>
                  <a:lnTo>
                    <a:pt x="2118209" y="1135062"/>
                  </a:lnTo>
                  <a:lnTo>
                    <a:pt x="2116209" y="1132041"/>
                  </a:lnTo>
                  <a:lnTo>
                    <a:pt x="2113043" y="1131285"/>
                  </a:lnTo>
                  <a:lnTo>
                    <a:pt x="2108210" y="1129397"/>
                  </a:lnTo>
                  <a:lnTo>
                    <a:pt x="2103877" y="1128264"/>
                  </a:lnTo>
                  <a:lnTo>
                    <a:pt x="2099878" y="1125621"/>
                  </a:lnTo>
                  <a:lnTo>
                    <a:pt x="2095045" y="1123717"/>
                  </a:lnTo>
                  <a:lnTo>
                    <a:pt x="2091046" y="1120695"/>
                  </a:lnTo>
                  <a:lnTo>
                    <a:pt x="2085047" y="1116919"/>
                  </a:lnTo>
                  <a:lnTo>
                    <a:pt x="2081047" y="1115015"/>
                  </a:lnTo>
                  <a:lnTo>
                    <a:pt x="2077048" y="1114260"/>
                  </a:lnTo>
                  <a:lnTo>
                    <a:pt x="2062550" y="1110483"/>
                  </a:lnTo>
                  <a:lnTo>
                    <a:pt x="2057717" y="1109350"/>
                  </a:lnTo>
                  <a:lnTo>
                    <a:pt x="2053718" y="1108595"/>
                  </a:lnTo>
                  <a:lnTo>
                    <a:pt x="2050551" y="1108595"/>
                  </a:lnTo>
                  <a:lnTo>
                    <a:pt x="2049718" y="1107462"/>
                  </a:lnTo>
                  <a:lnTo>
                    <a:pt x="2046552" y="1106707"/>
                  </a:lnTo>
                  <a:lnTo>
                    <a:pt x="2042552" y="1105574"/>
                  </a:lnTo>
                  <a:lnTo>
                    <a:pt x="2040553" y="1104803"/>
                  </a:lnTo>
                  <a:lnTo>
                    <a:pt x="2037387" y="1103670"/>
                  </a:lnTo>
                  <a:lnTo>
                    <a:pt x="2033387" y="1101782"/>
                  </a:lnTo>
                  <a:lnTo>
                    <a:pt x="2029388" y="1098761"/>
                  </a:lnTo>
                  <a:lnTo>
                    <a:pt x="2026555" y="1096872"/>
                  </a:lnTo>
                  <a:lnTo>
                    <a:pt x="2022555" y="1094213"/>
                  </a:lnTo>
                  <a:lnTo>
                    <a:pt x="2017389" y="1092325"/>
                  </a:lnTo>
                  <a:lnTo>
                    <a:pt x="2014556" y="1090437"/>
                  </a:lnTo>
                  <a:lnTo>
                    <a:pt x="2011390" y="1088548"/>
                  </a:lnTo>
                  <a:lnTo>
                    <a:pt x="2008557" y="1087415"/>
                  </a:lnTo>
                  <a:lnTo>
                    <a:pt x="2006557" y="1086660"/>
                  </a:lnTo>
                  <a:lnTo>
                    <a:pt x="2000225" y="1080980"/>
                  </a:lnTo>
                  <a:lnTo>
                    <a:pt x="1992226" y="1074182"/>
                  </a:lnTo>
                  <a:lnTo>
                    <a:pt x="1984227" y="1069635"/>
                  </a:lnTo>
                  <a:lnTo>
                    <a:pt x="1978228" y="1063970"/>
                  </a:lnTo>
                  <a:lnTo>
                    <a:pt x="1974229" y="1056024"/>
                  </a:lnTo>
                  <a:lnTo>
                    <a:pt x="1971396" y="1049588"/>
                  </a:lnTo>
                  <a:lnTo>
                    <a:pt x="1966896" y="1038998"/>
                  </a:lnTo>
                  <a:lnTo>
                    <a:pt x="1966230" y="1035222"/>
                  </a:lnTo>
                  <a:lnTo>
                    <a:pt x="1966896" y="1027653"/>
                  </a:lnTo>
                  <a:lnTo>
                    <a:pt x="1970229" y="1020084"/>
                  </a:lnTo>
                  <a:lnTo>
                    <a:pt x="1978228" y="1010627"/>
                  </a:lnTo>
                  <a:lnTo>
                    <a:pt x="1982227" y="1003074"/>
                  </a:lnTo>
                  <a:lnTo>
                    <a:pt x="1983394" y="997394"/>
                  </a:lnTo>
                  <a:lnTo>
                    <a:pt x="1985394" y="992485"/>
                  </a:lnTo>
                  <a:lnTo>
                    <a:pt x="1987393" y="987937"/>
                  </a:lnTo>
                  <a:lnTo>
                    <a:pt x="1988227" y="982272"/>
                  </a:lnTo>
                  <a:lnTo>
                    <a:pt x="1985394" y="972438"/>
                  </a:lnTo>
                  <a:lnTo>
                    <a:pt x="1986227" y="969794"/>
                  </a:lnTo>
                  <a:lnTo>
                    <a:pt x="1990226" y="962981"/>
                  </a:lnTo>
                  <a:lnTo>
                    <a:pt x="1993393" y="957301"/>
                  </a:lnTo>
                  <a:lnTo>
                    <a:pt x="1996225" y="949748"/>
                  </a:lnTo>
                  <a:lnTo>
                    <a:pt x="2002225" y="948977"/>
                  </a:lnTo>
                  <a:lnTo>
                    <a:pt x="2009390" y="949748"/>
                  </a:lnTo>
                  <a:lnTo>
                    <a:pt x="2012557" y="948977"/>
                  </a:lnTo>
                  <a:lnTo>
                    <a:pt x="2015390" y="947844"/>
                  </a:lnTo>
                  <a:lnTo>
                    <a:pt x="2020555" y="943312"/>
                  </a:lnTo>
                  <a:lnTo>
                    <a:pt x="2025388" y="938387"/>
                  </a:lnTo>
                  <a:lnTo>
                    <a:pt x="2027388" y="932722"/>
                  </a:lnTo>
                  <a:lnTo>
                    <a:pt x="2027388" y="928946"/>
                  </a:lnTo>
                  <a:lnTo>
                    <a:pt x="2029388" y="927042"/>
                  </a:lnTo>
                  <a:lnTo>
                    <a:pt x="2031387" y="920244"/>
                  </a:lnTo>
                  <a:lnTo>
                    <a:pt x="2030554" y="918356"/>
                  </a:lnTo>
                  <a:lnTo>
                    <a:pt x="2031387" y="916452"/>
                  </a:lnTo>
                  <a:lnTo>
                    <a:pt x="2032554" y="914564"/>
                  </a:lnTo>
                  <a:lnTo>
                    <a:pt x="2031387" y="912675"/>
                  </a:lnTo>
                  <a:lnTo>
                    <a:pt x="2030554" y="910787"/>
                  </a:lnTo>
                  <a:lnTo>
                    <a:pt x="2033387" y="906995"/>
                  </a:lnTo>
                  <a:lnTo>
                    <a:pt x="2034554" y="904352"/>
                  </a:lnTo>
                  <a:lnTo>
                    <a:pt x="2036553" y="899442"/>
                  </a:lnTo>
                  <a:lnTo>
                    <a:pt x="2035387" y="894517"/>
                  </a:lnTo>
                  <a:lnTo>
                    <a:pt x="2035387" y="892629"/>
                  </a:lnTo>
                  <a:lnTo>
                    <a:pt x="2037387" y="888852"/>
                  </a:lnTo>
                  <a:lnTo>
                    <a:pt x="2037387" y="886948"/>
                  </a:lnTo>
                  <a:lnTo>
                    <a:pt x="2035387" y="885060"/>
                  </a:lnTo>
                  <a:lnTo>
                    <a:pt x="2036553" y="880528"/>
                  </a:lnTo>
                  <a:lnTo>
                    <a:pt x="2036553" y="873715"/>
                  </a:lnTo>
                  <a:lnTo>
                    <a:pt x="2035387" y="867295"/>
                  </a:lnTo>
                  <a:lnTo>
                    <a:pt x="2034554" y="862370"/>
                  </a:lnTo>
                  <a:lnTo>
                    <a:pt x="2027388" y="855557"/>
                  </a:lnTo>
                  <a:lnTo>
                    <a:pt x="2025388" y="851780"/>
                  </a:lnTo>
                  <a:lnTo>
                    <a:pt x="2023388" y="848004"/>
                  </a:lnTo>
                  <a:lnTo>
                    <a:pt x="2020555" y="843456"/>
                  </a:lnTo>
                  <a:lnTo>
                    <a:pt x="2021389" y="841568"/>
                  </a:lnTo>
                  <a:lnTo>
                    <a:pt x="2023388" y="840435"/>
                  </a:lnTo>
                  <a:lnTo>
                    <a:pt x="2023388" y="838547"/>
                  </a:lnTo>
                  <a:lnTo>
                    <a:pt x="2022555" y="832111"/>
                  </a:lnTo>
                  <a:lnTo>
                    <a:pt x="2020555" y="823409"/>
                  </a:lnTo>
                  <a:lnTo>
                    <a:pt x="2019389" y="819633"/>
                  </a:lnTo>
                  <a:lnTo>
                    <a:pt x="2018556" y="814724"/>
                  </a:lnTo>
                  <a:lnTo>
                    <a:pt x="2017389" y="810931"/>
                  </a:lnTo>
                  <a:lnTo>
                    <a:pt x="2015390" y="804511"/>
                  </a:lnTo>
                  <a:lnTo>
                    <a:pt x="2014556" y="799586"/>
                  </a:lnTo>
                  <a:lnTo>
                    <a:pt x="2013390" y="793922"/>
                  </a:lnTo>
                  <a:lnTo>
                    <a:pt x="2013390" y="789374"/>
                  </a:lnTo>
                  <a:lnTo>
                    <a:pt x="2011390" y="784465"/>
                  </a:lnTo>
                  <a:lnTo>
                    <a:pt x="2009390" y="783709"/>
                  </a:lnTo>
                  <a:lnTo>
                    <a:pt x="2006557" y="780672"/>
                  </a:lnTo>
                  <a:lnTo>
                    <a:pt x="2005391" y="778029"/>
                  </a:lnTo>
                  <a:lnTo>
                    <a:pt x="2004558" y="775008"/>
                  </a:lnTo>
                  <a:lnTo>
                    <a:pt x="2005391" y="773875"/>
                  </a:lnTo>
                  <a:lnTo>
                    <a:pt x="2002225" y="771216"/>
                  </a:lnTo>
                  <a:lnTo>
                    <a:pt x="2000225" y="768194"/>
                  </a:lnTo>
                  <a:lnTo>
                    <a:pt x="1999392" y="761759"/>
                  </a:lnTo>
                  <a:lnTo>
                    <a:pt x="1999392" y="758738"/>
                  </a:lnTo>
                  <a:lnTo>
                    <a:pt x="1999392" y="756094"/>
                  </a:lnTo>
                  <a:lnTo>
                    <a:pt x="2001391" y="754206"/>
                  </a:lnTo>
                  <a:lnTo>
                    <a:pt x="2001391" y="752318"/>
                  </a:lnTo>
                  <a:lnTo>
                    <a:pt x="2001391" y="751169"/>
                  </a:lnTo>
                  <a:lnTo>
                    <a:pt x="1999392" y="749281"/>
                  </a:lnTo>
                  <a:lnTo>
                    <a:pt x="1998225" y="746637"/>
                  </a:lnTo>
                  <a:lnTo>
                    <a:pt x="1997392" y="744749"/>
                  </a:lnTo>
                  <a:lnTo>
                    <a:pt x="1998225" y="739068"/>
                  </a:lnTo>
                  <a:lnTo>
                    <a:pt x="1999392" y="734159"/>
                  </a:lnTo>
                  <a:lnTo>
                    <a:pt x="1999392" y="730367"/>
                  </a:lnTo>
                  <a:lnTo>
                    <a:pt x="2001391" y="725457"/>
                  </a:lnTo>
                  <a:lnTo>
                    <a:pt x="2002225" y="722814"/>
                  </a:lnTo>
                  <a:lnTo>
                    <a:pt x="2003391" y="717889"/>
                  </a:lnTo>
                  <a:lnTo>
                    <a:pt x="2003391" y="716001"/>
                  </a:lnTo>
                  <a:lnTo>
                    <a:pt x="2002225" y="712224"/>
                  </a:lnTo>
                  <a:lnTo>
                    <a:pt x="2002225" y="708432"/>
                  </a:lnTo>
                  <a:lnTo>
                    <a:pt x="2001391" y="703900"/>
                  </a:lnTo>
                  <a:lnTo>
                    <a:pt x="2001391" y="698220"/>
                  </a:lnTo>
                  <a:lnTo>
                    <a:pt x="2000225" y="693310"/>
                  </a:lnTo>
                  <a:lnTo>
                    <a:pt x="1999392" y="689518"/>
                  </a:lnTo>
                  <a:lnTo>
                    <a:pt x="1997392" y="685742"/>
                  </a:lnTo>
                  <a:lnTo>
                    <a:pt x="1995392" y="683853"/>
                  </a:lnTo>
                  <a:lnTo>
                    <a:pt x="1994226" y="680832"/>
                  </a:lnTo>
                  <a:lnTo>
                    <a:pt x="1992226" y="680077"/>
                  </a:lnTo>
                  <a:lnTo>
                    <a:pt x="1992226" y="677040"/>
                  </a:lnTo>
                  <a:lnTo>
                    <a:pt x="1991393" y="673264"/>
                  </a:lnTo>
                  <a:lnTo>
                    <a:pt x="1990226" y="671375"/>
                  </a:lnTo>
                  <a:lnTo>
                    <a:pt x="1990226" y="669487"/>
                  </a:lnTo>
                  <a:lnTo>
                    <a:pt x="1988227" y="665695"/>
                  </a:lnTo>
                  <a:lnTo>
                    <a:pt x="1982227" y="659275"/>
                  </a:lnTo>
                  <a:lnTo>
                    <a:pt x="1979394" y="655483"/>
                  </a:lnTo>
                  <a:lnTo>
                    <a:pt x="1975395" y="653217"/>
                  </a:lnTo>
                  <a:lnTo>
                    <a:pt x="1974229" y="653217"/>
                  </a:lnTo>
                  <a:lnTo>
                    <a:pt x="1972229" y="654350"/>
                  </a:lnTo>
                  <a:lnTo>
                    <a:pt x="1969396" y="653217"/>
                  </a:lnTo>
                  <a:lnTo>
                    <a:pt x="1962897" y="649440"/>
                  </a:lnTo>
                  <a:lnTo>
                    <a:pt x="1958231" y="646781"/>
                  </a:lnTo>
                  <a:lnTo>
                    <a:pt x="1956231" y="643005"/>
                  </a:lnTo>
                  <a:lnTo>
                    <a:pt x="1952232" y="639984"/>
                  </a:lnTo>
                  <a:lnTo>
                    <a:pt x="1950232" y="636191"/>
                  </a:lnTo>
                  <a:lnTo>
                    <a:pt x="1946899" y="631660"/>
                  </a:lnTo>
                  <a:lnTo>
                    <a:pt x="1942899" y="629771"/>
                  </a:lnTo>
                  <a:lnTo>
                    <a:pt x="1942899" y="626735"/>
                  </a:lnTo>
                  <a:lnTo>
                    <a:pt x="1942066" y="624846"/>
                  </a:lnTo>
                  <a:lnTo>
                    <a:pt x="1938067" y="622958"/>
                  </a:lnTo>
                  <a:lnTo>
                    <a:pt x="1936067" y="620315"/>
                  </a:lnTo>
                  <a:lnTo>
                    <a:pt x="1933734" y="615389"/>
                  </a:lnTo>
                  <a:lnTo>
                    <a:pt x="1929735" y="609725"/>
                  </a:lnTo>
                  <a:lnTo>
                    <a:pt x="1927735" y="606688"/>
                  </a:lnTo>
                  <a:lnTo>
                    <a:pt x="1924902" y="602911"/>
                  </a:lnTo>
                  <a:lnTo>
                    <a:pt x="1922902" y="600268"/>
                  </a:lnTo>
                  <a:lnTo>
                    <a:pt x="1926902" y="602156"/>
                  </a:lnTo>
                  <a:lnTo>
                    <a:pt x="1930901" y="604800"/>
                  </a:lnTo>
                  <a:lnTo>
                    <a:pt x="1933734" y="608592"/>
                  </a:lnTo>
                  <a:lnTo>
                    <a:pt x="1933734" y="610480"/>
                  </a:lnTo>
                  <a:lnTo>
                    <a:pt x="1936900" y="613501"/>
                  </a:lnTo>
                  <a:lnTo>
                    <a:pt x="1938067" y="616522"/>
                  </a:lnTo>
                  <a:lnTo>
                    <a:pt x="1944899" y="618426"/>
                  </a:lnTo>
                  <a:lnTo>
                    <a:pt x="1948899" y="618426"/>
                  </a:lnTo>
                  <a:lnTo>
                    <a:pt x="1952898" y="620315"/>
                  </a:lnTo>
                  <a:lnTo>
                    <a:pt x="1960230" y="621070"/>
                  </a:lnTo>
                  <a:lnTo>
                    <a:pt x="1962230" y="618426"/>
                  </a:lnTo>
                  <a:lnTo>
                    <a:pt x="1964230" y="616522"/>
                  </a:lnTo>
                  <a:lnTo>
                    <a:pt x="1964896" y="612368"/>
                  </a:lnTo>
                  <a:lnTo>
                    <a:pt x="1968229" y="610480"/>
                  </a:lnTo>
                  <a:lnTo>
                    <a:pt x="1971396" y="609725"/>
                  </a:lnTo>
                  <a:lnTo>
                    <a:pt x="1977395" y="608592"/>
                  </a:lnTo>
                  <a:lnTo>
                    <a:pt x="1982227" y="608592"/>
                  </a:lnTo>
                  <a:lnTo>
                    <a:pt x="1991393" y="608592"/>
                  </a:lnTo>
                  <a:lnTo>
                    <a:pt x="2001391" y="609725"/>
                  </a:lnTo>
                  <a:lnTo>
                    <a:pt x="2013390" y="612368"/>
                  </a:lnTo>
                  <a:lnTo>
                    <a:pt x="2023388" y="613501"/>
                  </a:lnTo>
                  <a:lnTo>
                    <a:pt x="2035387" y="611613"/>
                  </a:lnTo>
                  <a:lnTo>
                    <a:pt x="2040553" y="611613"/>
                  </a:lnTo>
                  <a:lnTo>
                    <a:pt x="2044552" y="611613"/>
                  </a:lnTo>
                  <a:lnTo>
                    <a:pt x="2068549" y="633548"/>
                  </a:lnTo>
                  <a:lnTo>
                    <a:pt x="2068549" y="639228"/>
                  </a:lnTo>
                  <a:lnTo>
                    <a:pt x="2071715" y="643760"/>
                  </a:lnTo>
                  <a:lnTo>
                    <a:pt x="2075048" y="646781"/>
                  </a:lnTo>
                  <a:lnTo>
                    <a:pt x="2077714" y="647537"/>
                  </a:lnTo>
                  <a:lnTo>
                    <a:pt x="2083047" y="647537"/>
                  </a:lnTo>
                  <a:lnTo>
                    <a:pt x="2089046" y="644893"/>
                  </a:lnTo>
                  <a:lnTo>
                    <a:pt x="2095045" y="643005"/>
                  </a:lnTo>
                  <a:lnTo>
                    <a:pt x="2101044" y="641117"/>
                  </a:lnTo>
                  <a:lnTo>
                    <a:pt x="2107044" y="639228"/>
                  </a:lnTo>
                  <a:lnTo>
                    <a:pt x="2116209" y="639228"/>
                  </a:lnTo>
                  <a:lnTo>
                    <a:pt x="2119042" y="639228"/>
                  </a:lnTo>
                  <a:lnTo>
                    <a:pt x="2124208" y="641117"/>
                  </a:lnTo>
                  <a:lnTo>
                    <a:pt x="2130207" y="643005"/>
                  </a:lnTo>
                  <a:lnTo>
                    <a:pt x="2134207" y="645648"/>
                  </a:lnTo>
                  <a:lnTo>
                    <a:pt x="2140206" y="653217"/>
                  </a:lnTo>
                  <a:lnTo>
                    <a:pt x="2145372" y="657371"/>
                  </a:lnTo>
                  <a:lnTo>
                    <a:pt x="2150204" y="658126"/>
                  </a:lnTo>
                  <a:lnTo>
                    <a:pt x="2155370" y="657371"/>
                  </a:lnTo>
                  <a:lnTo>
                    <a:pt x="2163369" y="654350"/>
                  </a:lnTo>
                  <a:lnTo>
                    <a:pt x="2171368" y="655483"/>
                  </a:lnTo>
                  <a:lnTo>
                    <a:pt x="2175368" y="655483"/>
                  </a:lnTo>
                  <a:lnTo>
                    <a:pt x="2181367" y="654350"/>
                  </a:lnTo>
                  <a:lnTo>
                    <a:pt x="2177367" y="653217"/>
                  </a:lnTo>
                  <a:lnTo>
                    <a:pt x="2171368" y="653217"/>
                  </a:lnTo>
                  <a:lnTo>
                    <a:pt x="2162203" y="653217"/>
                  </a:lnTo>
                  <a:lnTo>
                    <a:pt x="2154204" y="656238"/>
                  </a:lnTo>
                  <a:lnTo>
                    <a:pt x="2149371" y="657371"/>
                  </a:lnTo>
                  <a:lnTo>
                    <a:pt x="2145372" y="655483"/>
                  </a:lnTo>
                  <a:lnTo>
                    <a:pt x="2141372" y="652462"/>
                  </a:lnTo>
                  <a:lnTo>
                    <a:pt x="2135040" y="645648"/>
                  </a:lnTo>
                  <a:lnTo>
                    <a:pt x="2128207" y="639984"/>
                  </a:lnTo>
                  <a:lnTo>
                    <a:pt x="2120208" y="638095"/>
                  </a:lnTo>
                  <a:lnTo>
                    <a:pt x="2118209" y="638095"/>
                  </a:lnTo>
                  <a:lnTo>
                    <a:pt x="2112210" y="638095"/>
                  </a:lnTo>
                  <a:lnTo>
                    <a:pt x="2108210" y="638095"/>
                  </a:lnTo>
                  <a:lnTo>
                    <a:pt x="2097045" y="641117"/>
                  </a:lnTo>
                  <a:lnTo>
                    <a:pt x="2087713" y="643760"/>
                  </a:lnTo>
                  <a:lnTo>
                    <a:pt x="2081047" y="644893"/>
                  </a:lnTo>
                  <a:lnTo>
                    <a:pt x="2069715" y="630527"/>
                  </a:lnTo>
                  <a:lnTo>
                    <a:pt x="2068549" y="626735"/>
                  </a:lnTo>
                  <a:lnTo>
                    <a:pt x="2065716" y="624091"/>
                  </a:lnTo>
                  <a:lnTo>
                    <a:pt x="2061716" y="620315"/>
                  </a:lnTo>
                  <a:lnTo>
                    <a:pt x="2055717" y="614634"/>
                  </a:lnTo>
                  <a:lnTo>
                    <a:pt x="2048552" y="611613"/>
                  </a:lnTo>
                  <a:lnTo>
                    <a:pt x="2044552" y="610480"/>
                  </a:lnTo>
                  <a:lnTo>
                    <a:pt x="2040553" y="610480"/>
                  </a:lnTo>
                  <a:lnTo>
                    <a:pt x="2034554" y="610480"/>
                  </a:lnTo>
                  <a:lnTo>
                    <a:pt x="2021389" y="611613"/>
                  </a:lnTo>
                  <a:lnTo>
                    <a:pt x="2014556" y="610480"/>
                  </a:lnTo>
                  <a:lnTo>
                    <a:pt x="2009390" y="607836"/>
                  </a:lnTo>
                  <a:lnTo>
                    <a:pt x="2007391" y="606688"/>
                  </a:lnTo>
                  <a:lnTo>
                    <a:pt x="2003391" y="606688"/>
                  </a:lnTo>
                  <a:lnTo>
                    <a:pt x="2001391" y="607836"/>
                  </a:lnTo>
                  <a:lnTo>
                    <a:pt x="1996225" y="605933"/>
                  </a:lnTo>
                  <a:lnTo>
                    <a:pt x="1987393" y="605933"/>
                  </a:lnTo>
                  <a:lnTo>
                    <a:pt x="1980228" y="605933"/>
                  </a:lnTo>
                  <a:lnTo>
                    <a:pt x="1973395" y="605933"/>
                  </a:lnTo>
                  <a:lnTo>
                    <a:pt x="1966230" y="609725"/>
                  </a:lnTo>
                  <a:lnTo>
                    <a:pt x="1962897" y="611613"/>
                  </a:lnTo>
                  <a:lnTo>
                    <a:pt x="1960230" y="614634"/>
                  </a:lnTo>
                  <a:lnTo>
                    <a:pt x="1956898" y="616522"/>
                  </a:lnTo>
                  <a:lnTo>
                    <a:pt x="1948232" y="615389"/>
                  </a:lnTo>
                  <a:lnTo>
                    <a:pt x="1942066" y="613501"/>
                  </a:lnTo>
                  <a:lnTo>
                    <a:pt x="1938067" y="612368"/>
                  </a:lnTo>
                  <a:lnTo>
                    <a:pt x="1938067" y="611613"/>
                  </a:lnTo>
                  <a:lnTo>
                    <a:pt x="1938900" y="611613"/>
                  </a:lnTo>
                  <a:lnTo>
                    <a:pt x="1944899" y="611613"/>
                  </a:lnTo>
                  <a:lnTo>
                    <a:pt x="1946899" y="610480"/>
                  </a:lnTo>
                  <a:lnTo>
                    <a:pt x="1950232" y="607836"/>
                  </a:lnTo>
                  <a:lnTo>
                    <a:pt x="1950232" y="604044"/>
                  </a:lnTo>
                  <a:lnTo>
                    <a:pt x="1950232" y="602156"/>
                  </a:lnTo>
                  <a:lnTo>
                    <a:pt x="1948899" y="599135"/>
                  </a:lnTo>
                  <a:lnTo>
                    <a:pt x="1950232" y="595343"/>
                  </a:lnTo>
                  <a:lnTo>
                    <a:pt x="1952232" y="592699"/>
                  </a:lnTo>
                  <a:lnTo>
                    <a:pt x="1952898" y="589678"/>
                  </a:lnTo>
                  <a:lnTo>
                    <a:pt x="1956231" y="583242"/>
                  </a:lnTo>
                  <a:lnTo>
                    <a:pt x="1960230" y="581354"/>
                  </a:lnTo>
                  <a:lnTo>
                    <a:pt x="1962230" y="577578"/>
                  </a:lnTo>
                  <a:lnTo>
                    <a:pt x="1962897" y="574541"/>
                  </a:lnTo>
                  <a:lnTo>
                    <a:pt x="1962230" y="572652"/>
                  </a:lnTo>
                  <a:lnTo>
                    <a:pt x="1962230" y="570764"/>
                  </a:lnTo>
                  <a:lnTo>
                    <a:pt x="1964896" y="569631"/>
                  </a:lnTo>
                  <a:lnTo>
                    <a:pt x="1969396" y="567743"/>
                  </a:lnTo>
                  <a:lnTo>
                    <a:pt x="1971396" y="565084"/>
                  </a:lnTo>
                  <a:lnTo>
                    <a:pt x="1972229" y="561307"/>
                  </a:lnTo>
                  <a:lnTo>
                    <a:pt x="1974229" y="558286"/>
                  </a:lnTo>
                  <a:lnTo>
                    <a:pt x="1976228" y="556398"/>
                  </a:lnTo>
                  <a:lnTo>
                    <a:pt x="1982227" y="552606"/>
                  </a:lnTo>
                  <a:lnTo>
                    <a:pt x="1987393" y="548829"/>
                  </a:lnTo>
                  <a:lnTo>
                    <a:pt x="1989393" y="546186"/>
                  </a:lnTo>
                  <a:lnTo>
                    <a:pt x="1990226" y="543149"/>
                  </a:lnTo>
                  <a:lnTo>
                    <a:pt x="1993393" y="541261"/>
                  </a:lnTo>
                  <a:lnTo>
                    <a:pt x="1995392" y="539372"/>
                  </a:lnTo>
                  <a:lnTo>
                    <a:pt x="1998225" y="539372"/>
                  </a:lnTo>
                  <a:lnTo>
                    <a:pt x="2003391" y="539372"/>
                  </a:lnTo>
                  <a:lnTo>
                    <a:pt x="2005391" y="540505"/>
                  </a:lnTo>
                  <a:lnTo>
                    <a:pt x="2011390" y="537484"/>
                  </a:lnTo>
                  <a:lnTo>
                    <a:pt x="2020555" y="534841"/>
                  </a:lnTo>
                  <a:lnTo>
                    <a:pt x="2033387" y="529916"/>
                  </a:lnTo>
                  <a:lnTo>
                    <a:pt x="2043719" y="526139"/>
                  </a:lnTo>
                  <a:lnTo>
                    <a:pt x="2047718" y="524251"/>
                  </a:lnTo>
                  <a:lnTo>
                    <a:pt x="2052551" y="523102"/>
                  </a:lnTo>
                  <a:lnTo>
                    <a:pt x="2056551" y="524251"/>
                  </a:lnTo>
                  <a:lnTo>
                    <a:pt x="2060550" y="523102"/>
                  </a:lnTo>
                  <a:lnTo>
                    <a:pt x="2065716" y="521214"/>
                  </a:lnTo>
                  <a:lnTo>
                    <a:pt x="2068549" y="519326"/>
                  </a:lnTo>
                  <a:lnTo>
                    <a:pt x="2070549" y="515549"/>
                  </a:lnTo>
                  <a:lnTo>
                    <a:pt x="2073715" y="511757"/>
                  </a:lnTo>
                  <a:lnTo>
                    <a:pt x="2077714" y="507981"/>
                  </a:lnTo>
                  <a:lnTo>
                    <a:pt x="2083713" y="506092"/>
                  </a:lnTo>
                  <a:lnTo>
                    <a:pt x="2089713" y="502300"/>
                  </a:lnTo>
                  <a:lnTo>
                    <a:pt x="2095045" y="499657"/>
                  </a:lnTo>
                  <a:lnTo>
                    <a:pt x="2101044" y="495880"/>
                  </a:lnTo>
                  <a:lnTo>
                    <a:pt x="2105877" y="492859"/>
                  </a:lnTo>
                  <a:lnTo>
                    <a:pt x="2111043" y="492088"/>
                  </a:lnTo>
                  <a:lnTo>
                    <a:pt x="2117042" y="490955"/>
                  </a:lnTo>
                  <a:lnTo>
                    <a:pt x="2127041" y="489067"/>
                  </a:lnTo>
                  <a:lnTo>
                    <a:pt x="2131040" y="487934"/>
                  </a:lnTo>
                  <a:lnTo>
                    <a:pt x="2137039" y="487934"/>
                  </a:lnTo>
                  <a:lnTo>
                    <a:pt x="2150204" y="472812"/>
                  </a:lnTo>
                  <a:lnTo>
                    <a:pt x="2154204" y="468265"/>
                  </a:lnTo>
                  <a:lnTo>
                    <a:pt x="2160203" y="464488"/>
                  </a:lnTo>
                  <a:lnTo>
                    <a:pt x="2168202" y="461451"/>
                  </a:lnTo>
                  <a:lnTo>
                    <a:pt x="2178700" y="455787"/>
                  </a:lnTo>
                  <a:lnTo>
                    <a:pt x="2185366" y="450106"/>
                  </a:lnTo>
                  <a:lnTo>
                    <a:pt x="2193365" y="445197"/>
                  </a:lnTo>
                  <a:lnTo>
                    <a:pt x="2196698" y="442553"/>
                  </a:lnTo>
                  <a:lnTo>
                    <a:pt x="2198698" y="440649"/>
                  </a:lnTo>
                  <a:lnTo>
                    <a:pt x="2200697" y="439517"/>
                  </a:lnTo>
                  <a:lnTo>
                    <a:pt x="2203364" y="439517"/>
                  </a:lnTo>
                  <a:lnTo>
                    <a:pt x="2205363" y="440649"/>
                  </a:lnTo>
                  <a:lnTo>
                    <a:pt x="2208696" y="440649"/>
                  </a:lnTo>
                  <a:lnTo>
                    <a:pt x="2213862" y="437628"/>
                  </a:lnTo>
                  <a:lnTo>
                    <a:pt x="2218695" y="436873"/>
                  </a:lnTo>
                  <a:lnTo>
                    <a:pt x="2222694" y="436873"/>
                  </a:lnTo>
                  <a:lnTo>
                    <a:pt x="2229860" y="436873"/>
                  </a:lnTo>
                  <a:lnTo>
                    <a:pt x="2233860" y="436873"/>
                  </a:lnTo>
                  <a:lnTo>
                    <a:pt x="2239859" y="436873"/>
                  </a:lnTo>
                  <a:lnTo>
                    <a:pt x="2243858" y="433852"/>
                  </a:lnTo>
                  <a:lnTo>
                    <a:pt x="2249024" y="433097"/>
                  </a:lnTo>
                  <a:lnTo>
                    <a:pt x="2255023" y="433097"/>
                  </a:lnTo>
                  <a:lnTo>
                    <a:pt x="2261022" y="433097"/>
                  </a:lnTo>
                  <a:lnTo>
                    <a:pt x="2265022" y="431208"/>
                  </a:lnTo>
                  <a:lnTo>
                    <a:pt x="2269021" y="431208"/>
                  </a:lnTo>
                  <a:lnTo>
                    <a:pt x="2273021" y="429304"/>
                  </a:lnTo>
                  <a:lnTo>
                    <a:pt x="2277853" y="428171"/>
                  </a:lnTo>
                  <a:lnTo>
                    <a:pt x="2283019" y="427416"/>
                  </a:lnTo>
                  <a:lnTo>
                    <a:pt x="2297018" y="428171"/>
                  </a:lnTo>
                  <a:lnTo>
                    <a:pt x="2301017" y="426283"/>
                  </a:lnTo>
                  <a:lnTo>
                    <a:pt x="2307016" y="423640"/>
                  </a:lnTo>
                  <a:lnTo>
                    <a:pt x="2311016" y="421751"/>
                  </a:lnTo>
                  <a:lnTo>
                    <a:pt x="2318181" y="421751"/>
                  </a:lnTo>
                  <a:lnTo>
                    <a:pt x="2323514" y="420619"/>
                  </a:lnTo>
                  <a:lnTo>
                    <a:pt x="2327513" y="416826"/>
                  </a:lnTo>
                  <a:lnTo>
                    <a:pt x="2331513" y="410406"/>
                  </a:lnTo>
                  <a:lnTo>
                    <a:pt x="2333513" y="404348"/>
                  </a:lnTo>
                  <a:lnTo>
                    <a:pt x="2333513" y="402460"/>
                  </a:lnTo>
                  <a:lnTo>
                    <a:pt x="2334346" y="400572"/>
                  </a:lnTo>
                  <a:lnTo>
                    <a:pt x="2336345" y="397913"/>
                  </a:lnTo>
                  <a:lnTo>
                    <a:pt x="2340345" y="393003"/>
                  </a:lnTo>
                  <a:lnTo>
                    <a:pt x="2343511" y="387323"/>
                  </a:lnTo>
                  <a:lnTo>
                    <a:pt x="2345511" y="384679"/>
                  </a:lnTo>
                  <a:lnTo>
                    <a:pt x="2346344" y="382791"/>
                  </a:lnTo>
                  <a:lnTo>
                    <a:pt x="2345511" y="382791"/>
                  </a:lnTo>
                  <a:lnTo>
                    <a:pt x="2343511" y="384679"/>
                  </a:lnTo>
                  <a:lnTo>
                    <a:pt x="2342345" y="386567"/>
                  </a:lnTo>
                  <a:lnTo>
                    <a:pt x="2340345" y="390360"/>
                  </a:lnTo>
                </a:path>
                <a:path w="3113404" h="1780539">
                  <a:moveTo>
                    <a:pt x="2116209" y="1135062"/>
                  </a:moveTo>
                  <a:lnTo>
                    <a:pt x="2117042" y="1136966"/>
                  </a:lnTo>
                  <a:lnTo>
                    <a:pt x="2120208" y="1138854"/>
                  </a:lnTo>
                  <a:lnTo>
                    <a:pt x="2122208" y="1139609"/>
                  </a:lnTo>
                  <a:lnTo>
                    <a:pt x="2124208" y="1141497"/>
                  </a:lnTo>
                  <a:lnTo>
                    <a:pt x="2126208" y="1142630"/>
                  </a:lnTo>
                  <a:lnTo>
                    <a:pt x="2127041" y="1142630"/>
                  </a:lnTo>
                  <a:lnTo>
                    <a:pt x="2132207" y="1141497"/>
                  </a:lnTo>
                  <a:lnTo>
                    <a:pt x="2134207" y="1141497"/>
                  </a:lnTo>
                  <a:lnTo>
                    <a:pt x="2146205" y="1155864"/>
                  </a:lnTo>
                  <a:lnTo>
                    <a:pt x="2145372" y="1157768"/>
                  </a:lnTo>
                  <a:lnTo>
                    <a:pt x="2144205" y="1159656"/>
                  </a:lnTo>
                  <a:lnTo>
                    <a:pt x="2141372" y="1168358"/>
                  </a:lnTo>
                  <a:lnTo>
                    <a:pt x="2140206" y="1172889"/>
                  </a:lnTo>
                  <a:lnTo>
                    <a:pt x="2141372" y="1174778"/>
                  </a:lnTo>
                  <a:lnTo>
                    <a:pt x="2142205" y="1176666"/>
                  </a:lnTo>
                  <a:lnTo>
                    <a:pt x="2143372" y="1176666"/>
                  </a:lnTo>
                  <a:lnTo>
                    <a:pt x="2146205" y="1177814"/>
                  </a:lnTo>
                  <a:lnTo>
                    <a:pt x="2150204" y="1177814"/>
                  </a:lnTo>
                  <a:lnTo>
                    <a:pt x="2152204" y="1178570"/>
                  </a:lnTo>
                  <a:lnTo>
                    <a:pt x="2153371" y="1183479"/>
                  </a:lnTo>
                  <a:lnTo>
                    <a:pt x="2155370" y="1192181"/>
                  </a:lnTo>
                  <a:lnTo>
                    <a:pt x="2159370" y="1201638"/>
                  </a:lnTo>
                  <a:lnTo>
                    <a:pt x="2160203" y="1205414"/>
                  </a:lnTo>
                  <a:lnTo>
                    <a:pt x="2161369" y="1208058"/>
                  </a:lnTo>
                  <a:lnTo>
                    <a:pt x="2162203" y="1211094"/>
                  </a:lnTo>
                  <a:lnTo>
                    <a:pt x="2164202" y="1219418"/>
                  </a:lnTo>
                  <a:lnTo>
                    <a:pt x="2165369" y="1225083"/>
                  </a:lnTo>
                  <a:lnTo>
                    <a:pt x="2164202" y="1234918"/>
                  </a:lnTo>
                  <a:lnTo>
                    <a:pt x="2165369" y="1238694"/>
                  </a:lnTo>
                  <a:lnTo>
                    <a:pt x="2166202" y="1245130"/>
                  </a:lnTo>
                  <a:lnTo>
                    <a:pt x="2164202" y="1250810"/>
                  </a:lnTo>
                  <a:lnTo>
                    <a:pt x="2162203" y="1254587"/>
                  </a:lnTo>
                  <a:lnTo>
                    <a:pt x="2159370" y="1264044"/>
                  </a:lnTo>
                  <a:lnTo>
                    <a:pt x="2159370" y="1267065"/>
                  </a:lnTo>
                  <a:lnTo>
                    <a:pt x="2159370" y="1271990"/>
                  </a:lnTo>
                  <a:lnTo>
                    <a:pt x="2161369" y="1281447"/>
                  </a:lnTo>
                  <a:lnTo>
                    <a:pt x="2163369" y="1284090"/>
                  </a:lnTo>
                  <a:lnTo>
                    <a:pt x="2168202" y="1289755"/>
                  </a:lnTo>
                  <a:lnTo>
                    <a:pt x="2173368" y="1294680"/>
                  </a:lnTo>
                  <a:lnTo>
                    <a:pt x="2175368" y="1298457"/>
                  </a:lnTo>
                  <a:lnTo>
                    <a:pt x="2179367" y="1302249"/>
                  </a:lnTo>
                  <a:lnTo>
                    <a:pt x="2182700" y="1306781"/>
                  </a:lnTo>
                  <a:lnTo>
                    <a:pt x="2185366" y="1311690"/>
                  </a:lnTo>
                  <a:lnTo>
                    <a:pt x="2189366" y="1315482"/>
                  </a:lnTo>
                  <a:lnTo>
                    <a:pt x="2193365" y="1319259"/>
                  </a:lnTo>
                  <a:lnTo>
                    <a:pt x="2196698" y="1322280"/>
                  </a:lnTo>
                  <a:lnTo>
                    <a:pt x="2198698" y="1324184"/>
                  </a:lnTo>
                  <a:lnTo>
                    <a:pt x="2201364" y="1326072"/>
                  </a:lnTo>
                  <a:lnTo>
                    <a:pt x="2204697" y="1326827"/>
                  </a:lnTo>
                  <a:lnTo>
                    <a:pt x="2207363" y="1332492"/>
                  </a:lnTo>
                  <a:lnTo>
                    <a:pt x="2209363" y="1334396"/>
                  </a:lnTo>
                  <a:lnTo>
                    <a:pt x="2209363" y="1340061"/>
                  </a:lnTo>
                  <a:lnTo>
                    <a:pt x="2209363" y="1343097"/>
                  </a:lnTo>
                  <a:lnTo>
                    <a:pt x="2210696" y="1349517"/>
                  </a:lnTo>
                  <a:lnTo>
                    <a:pt x="2211863" y="1353687"/>
                  </a:lnTo>
                  <a:lnTo>
                    <a:pt x="2212696" y="1357464"/>
                  </a:lnTo>
                  <a:lnTo>
                    <a:pt x="2213862" y="1361996"/>
                  </a:lnTo>
                  <a:lnTo>
                    <a:pt x="2219861" y="1377133"/>
                  </a:lnTo>
                  <a:lnTo>
                    <a:pt x="2220695" y="1382042"/>
                  </a:lnTo>
                  <a:lnTo>
                    <a:pt x="2220695" y="1391499"/>
                  </a:lnTo>
                  <a:lnTo>
                    <a:pt x="2218695" y="1402089"/>
                  </a:lnTo>
                  <a:lnTo>
                    <a:pt x="2216695" y="1413434"/>
                  </a:lnTo>
                  <a:lnTo>
                    <a:pt x="2214695" y="1421003"/>
                  </a:lnTo>
                  <a:lnTo>
                    <a:pt x="2213862" y="1424779"/>
                  </a:lnTo>
                  <a:lnTo>
                    <a:pt x="2211863" y="1427438"/>
                  </a:lnTo>
                  <a:lnTo>
                    <a:pt x="2207363" y="1431215"/>
                  </a:lnTo>
                  <a:lnTo>
                    <a:pt x="2204697" y="1435369"/>
                  </a:lnTo>
                  <a:lnTo>
                    <a:pt x="2201364" y="1441805"/>
                  </a:lnTo>
                  <a:lnTo>
                    <a:pt x="2197365" y="1449373"/>
                  </a:lnTo>
                  <a:lnTo>
                    <a:pt x="2194698" y="1458830"/>
                  </a:lnTo>
                  <a:lnTo>
                    <a:pt x="2193365" y="1466383"/>
                  </a:lnTo>
                  <a:lnTo>
                    <a:pt x="2192699" y="1476973"/>
                  </a:lnTo>
                  <a:lnTo>
                    <a:pt x="2193365" y="1480010"/>
                  </a:lnTo>
                  <a:lnTo>
                    <a:pt x="2194698" y="1491355"/>
                  </a:lnTo>
                  <a:lnTo>
                    <a:pt x="2194698" y="1493243"/>
                  </a:lnTo>
                  <a:lnTo>
                    <a:pt x="2193365" y="1495887"/>
                  </a:lnTo>
                  <a:lnTo>
                    <a:pt x="2191365" y="1498924"/>
                  </a:lnTo>
                  <a:lnTo>
                    <a:pt x="2188699" y="1501567"/>
                  </a:lnTo>
                  <a:lnTo>
                    <a:pt x="2185366" y="1505344"/>
                  </a:lnTo>
                  <a:lnTo>
                    <a:pt x="2182700" y="1509136"/>
                  </a:lnTo>
                  <a:lnTo>
                    <a:pt x="2180700" y="1512912"/>
                  </a:lnTo>
                  <a:lnTo>
                    <a:pt x="2178700" y="1515933"/>
                  </a:lnTo>
                  <a:lnTo>
                    <a:pt x="2180700" y="1525390"/>
                  </a:lnTo>
                  <a:lnTo>
                    <a:pt x="2181367" y="1528412"/>
                  </a:lnTo>
                  <a:lnTo>
                    <a:pt x="2180700" y="1531071"/>
                  </a:lnTo>
                  <a:lnTo>
                    <a:pt x="2176701" y="1534847"/>
                  </a:lnTo>
                  <a:lnTo>
                    <a:pt x="2170202" y="1541661"/>
                  </a:lnTo>
                  <a:lnTo>
                    <a:pt x="2169368" y="1546192"/>
                  </a:lnTo>
                  <a:lnTo>
                    <a:pt x="2167369" y="1554894"/>
                  </a:lnTo>
                  <a:lnTo>
                    <a:pt x="2164202" y="1562463"/>
                  </a:lnTo>
                  <a:lnTo>
                    <a:pt x="2163369" y="1566239"/>
                  </a:lnTo>
                  <a:lnTo>
                    <a:pt x="2164202" y="1568127"/>
                  </a:lnTo>
                  <a:lnTo>
                    <a:pt x="2166202" y="1571148"/>
                  </a:lnTo>
                  <a:lnTo>
                    <a:pt x="2168202" y="1575696"/>
                  </a:lnTo>
                  <a:lnTo>
                    <a:pt x="2171368" y="1584398"/>
                  </a:lnTo>
                  <a:lnTo>
                    <a:pt x="2171368" y="1587041"/>
                  </a:lnTo>
                  <a:lnTo>
                    <a:pt x="2170202" y="1590062"/>
                  </a:lnTo>
                  <a:lnTo>
                    <a:pt x="2175368" y="1594610"/>
                  </a:lnTo>
                  <a:lnTo>
                    <a:pt x="2182700" y="1600652"/>
                  </a:lnTo>
                  <a:lnTo>
                    <a:pt x="2186699" y="1601407"/>
                  </a:lnTo>
                  <a:lnTo>
                    <a:pt x="2196698" y="1601407"/>
                  </a:lnTo>
                  <a:lnTo>
                    <a:pt x="2203364" y="1599519"/>
                  </a:lnTo>
                  <a:lnTo>
                    <a:pt x="2214695" y="1599519"/>
                  </a:lnTo>
                  <a:lnTo>
                    <a:pt x="2245858" y="1599519"/>
                  </a:lnTo>
                  <a:lnTo>
                    <a:pt x="2249024" y="1599519"/>
                  </a:lnTo>
                  <a:lnTo>
                    <a:pt x="2251857" y="1599519"/>
                  </a:lnTo>
                  <a:lnTo>
                    <a:pt x="2257023" y="1599519"/>
                  </a:lnTo>
                  <a:lnTo>
                    <a:pt x="2261856" y="1599519"/>
                  </a:lnTo>
                  <a:lnTo>
                    <a:pt x="2263855" y="1600652"/>
                  </a:lnTo>
                  <a:lnTo>
                    <a:pt x="2269021" y="1601407"/>
                  </a:lnTo>
                  <a:lnTo>
                    <a:pt x="2271854" y="1602556"/>
                  </a:lnTo>
                  <a:lnTo>
                    <a:pt x="2273854" y="1604444"/>
                  </a:lnTo>
                  <a:lnTo>
                    <a:pt x="2277853" y="1607088"/>
                  </a:lnTo>
                  <a:lnTo>
                    <a:pt x="2284186" y="1608976"/>
                  </a:lnTo>
                  <a:lnTo>
                    <a:pt x="2293018" y="1611997"/>
                  </a:lnTo>
                  <a:lnTo>
                    <a:pt x="2303017" y="1619566"/>
                  </a:lnTo>
                  <a:lnTo>
                    <a:pt x="2321514" y="1632805"/>
                  </a:lnTo>
                  <a:lnTo>
                    <a:pt x="2335512" y="1642262"/>
                  </a:lnTo>
                  <a:lnTo>
                    <a:pt x="2349510" y="1656633"/>
                  </a:lnTo>
                  <a:lnTo>
                    <a:pt x="2359509" y="1671763"/>
                  </a:lnTo>
                  <a:lnTo>
                    <a:pt x="2361509" y="1677435"/>
                  </a:lnTo>
                  <a:lnTo>
                    <a:pt x="2362675" y="1680461"/>
                  </a:lnTo>
                  <a:lnTo>
                    <a:pt x="2362675" y="1682353"/>
                  </a:lnTo>
                  <a:lnTo>
                    <a:pt x="2359509" y="1686892"/>
                  </a:lnTo>
                  <a:lnTo>
                    <a:pt x="2357509" y="1689917"/>
                  </a:lnTo>
                  <a:lnTo>
                    <a:pt x="2356676" y="1692565"/>
                  </a:lnTo>
                  <a:lnTo>
                    <a:pt x="2355510" y="1693699"/>
                  </a:lnTo>
                  <a:lnTo>
                    <a:pt x="2354676" y="1693699"/>
                  </a:lnTo>
                  <a:lnTo>
                    <a:pt x="2350677" y="1701263"/>
                  </a:lnTo>
                  <a:lnTo>
                    <a:pt x="2350677" y="1705046"/>
                  </a:lnTo>
                  <a:lnTo>
                    <a:pt x="2351510" y="1710719"/>
                  </a:lnTo>
                  <a:lnTo>
                    <a:pt x="2351510" y="1717150"/>
                  </a:lnTo>
                  <a:lnTo>
                    <a:pt x="2350677" y="1723201"/>
                  </a:lnTo>
                  <a:lnTo>
                    <a:pt x="2350677" y="1726983"/>
                  </a:lnTo>
                  <a:lnTo>
                    <a:pt x="2352677" y="1729631"/>
                  </a:lnTo>
                  <a:lnTo>
                    <a:pt x="2354676" y="1733412"/>
                  </a:lnTo>
                  <a:lnTo>
                    <a:pt x="2369508" y="1744759"/>
                  </a:lnTo>
                  <a:lnTo>
                    <a:pt x="2373507" y="1744002"/>
                  </a:lnTo>
                  <a:lnTo>
                    <a:pt x="2376673" y="1742869"/>
                  </a:lnTo>
                  <a:lnTo>
                    <a:pt x="2380673" y="1742869"/>
                  </a:lnTo>
                  <a:lnTo>
                    <a:pt x="2384672" y="1742869"/>
                  </a:lnTo>
                  <a:lnTo>
                    <a:pt x="2389838" y="1744002"/>
                  </a:lnTo>
                  <a:lnTo>
                    <a:pt x="2395837" y="1744759"/>
                  </a:lnTo>
                  <a:lnTo>
                    <a:pt x="2399837" y="1745895"/>
                  </a:lnTo>
                  <a:lnTo>
                    <a:pt x="2402670" y="1747785"/>
                  </a:lnTo>
                  <a:lnTo>
                    <a:pt x="2405836" y="1750433"/>
                  </a:lnTo>
                  <a:lnTo>
                    <a:pt x="2407836" y="1749676"/>
                  </a:lnTo>
                  <a:lnTo>
                    <a:pt x="2410669" y="1748541"/>
                  </a:lnTo>
                  <a:lnTo>
                    <a:pt x="2412668" y="1747785"/>
                  </a:lnTo>
                  <a:lnTo>
                    <a:pt x="2421167" y="1749676"/>
                  </a:lnTo>
                  <a:lnTo>
                    <a:pt x="2439831" y="1754214"/>
                  </a:lnTo>
                  <a:lnTo>
                    <a:pt x="2441164" y="1754214"/>
                  </a:lnTo>
                  <a:lnTo>
                    <a:pt x="2443831" y="1753459"/>
                  </a:lnTo>
                  <a:lnTo>
                    <a:pt x="2447830" y="1746650"/>
                  </a:lnTo>
                  <a:lnTo>
                    <a:pt x="2455162" y="1739086"/>
                  </a:lnTo>
                  <a:lnTo>
                    <a:pt x="2461162" y="1731522"/>
                  </a:lnTo>
                  <a:lnTo>
                    <a:pt x="2465161" y="1726983"/>
                  </a:lnTo>
                  <a:lnTo>
                    <a:pt x="2468327" y="1725091"/>
                  </a:lnTo>
                  <a:lnTo>
                    <a:pt x="2472327" y="1725091"/>
                  </a:lnTo>
                  <a:lnTo>
                    <a:pt x="2473160" y="1725091"/>
                  </a:lnTo>
                  <a:lnTo>
                    <a:pt x="2480326" y="1728874"/>
                  </a:lnTo>
                  <a:lnTo>
                    <a:pt x="2485158" y="1732657"/>
                  </a:lnTo>
                  <a:lnTo>
                    <a:pt x="2489491" y="1736438"/>
                  </a:lnTo>
                  <a:lnTo>
                    <a:pt x="2496324" y="1739086"/>
                  </a:lnTo>
                  <a:lnTo>
                    <a:pt x="2500323" y="1740221"/>
                  </a:lnTo>
                  <a:lnTo>
                    <a:pt x="2502323" y="1740221"/>
                  </a:lnTo>
                  <a:lnTo>
                    <a:pt x="2505489" y="1739086"/>
                  </a:lnTo>
                  <a:lnTo>
                    <a:pt x="2506322" y="1738329"/>
                  </a:lnTo>
                  <a:lnTo>
                    <a:pt x="2505489" y="1726983"/>
                  </a:lnTo>
                  <a:lnTo>
                    <a:pt x="2506322" y="1714501"/>
                  </a:lnTo>
                  <a:lnTo>
                    <a:pt x="2507489" y="1708829"/>
                  </a:lnTo>
                  <a:lnTo>
                    <a:pt x="2509488" y="1703912"/>
                  </a:lnTo>
                  <a:lnTo>
                    <a:pt x="2512321" y="1701263"/>
                  </a:lnTo>
                  <a:lnTo>
                    <a:pt x="2516321" y="1699372"/>
                  </a:lnTo>
                  <a:lnTo>
                    <a:pt x="2521487" y="1696346"/>
                  </a:lnTo>
                  <a:lnTo>
                    <a:pt x="2522653" y="1696346"/>
                  </a:lnTo>
                  <a:lnTo>
                    <a:pt x="2524653" y="1696346"/>
                  </a:lnTo>
                  <a:lnTo>
                    <a:pt x="2526653" y="1695591"/>
                  </a:lnTo>
                  <a:lnTo>
                    <a:pt x="2529486" y="1696346"/>
                  </a:lnTo>
                  <a:lnTo>
                    <a:pt x="2533485" y="1698239"/>
                  </a:lnTo>
                  <a:lnTo>
                    <a:pt x="2538651" y="1701263"/>
                  </a:lnTo>
                  <a:lnTo>
                    <a:pt x="2543484" y="1703912"/>
                  </a:lnTo>
                  <a:lnTo>
                    <a:pt x="2546650" y="1705046"/>
                  </a:lnTo>
                  <a:lnTo>
                    <a:pt x="2552816" y="1705046"/>
                  </a:lnTo>
                  <a:lnTo>
                    <a:pt x="2555982" y="1703912"/>
                  </a:lnTo>
                  <a:lnTo>
                    <a:pt x="2557982" y="1703912"/>
                  </a:lnTo>
                  <a:lnTo>
                    <a:pt x="2589144" y="1711475"/>
                  </a:lnTo>
                  <a:lnTo>
                    <a:pt x="2593144" y="1713367"/>
                  </a:lnTo>
                  <a:lnTo>
                    <a:pt x="2597976" y="1714501"/>
                  </a:lnTo>
                  <a:lnTo>
                    <a:pt x="2603142" y="1714501"/>
                  </a:lnTo>
                  <a:lnTo>
                    <a:pt x="2607975" y="1713367"/>
                  </a:lnTo>
                  <a:lnTo>
                    <a:pt x="2615141" y="1710719"/>
                  </a:lnTo>
                  <a:lnTo>
                    <a:pt x="2626306" y="1705046"/>
                  </a:lnTo>
                  <a:lnTo>
                    <a:pt x="2632305" y="1703912"/>
                  </a:lnTo>
                  <a:lnTo>
                    <a:pt x="2654302" y="1732657"/>
                  </a:lnTo>
                  <a:lnTo>
                    <a:pt x="2658301" y="1742869"/>
                  </a:lnTo>
                  <a:lnTo>
                    <a:pt x="2659634" y="1744759"/>
                  </a:lnTo>
                  <a:lnTo>
                    <a:pt x="2664300" y="1756105"/>
                  </a:lnTo>
                  <a:lnTo>
                    <a:pt x="2664300" y="1761023"/>
                  </a:lnTo>
                  <a:lnTo>
                    <a:pt x="2664300" y="1764805"/>
                  </a:lnTo>
                  <a:lnTo>
                    <a:pt x="2663634" y="1771613"/>
                  </a:lnTo>
                  <a:lnTo>
                    <a:pt x="2664300" y="1778042"/>
                  </a:lnTo>
                  <a:lnTo>
                    <a:pt x="2664300" y="1780123"/>
                  </a:lnTo>
                </a:path>
                <a:path w="3113404" h="1780539">
                  <a:moveTo>
                    <a:pt x="2684964" y="1780123"/>
                  </a:moveTo>
                  <a:lnTo>
                    <a:pt x="2685631" y="1779934"/>
                  </a:lnTo>
                  <a:lnTo>
                    <a:pt x="2690297" y="1778042"/>
                  </a:lnTo>
                  <a:lnTo>
                    <a:pt x="2699629" y="1773504"/>
                  </a:lnTo>
                  <a:lnTo>
                    <a:pt x="2703628" y="1772369"/>
                  </a:lnTo>
                  <a:lnTo>
                    <a:pt x="2706795" y="1772369"/>
                  </a:lnTo>
                  <a:lnTo>
                    <a:pt x="2710794" y="1770478"/>
                  </a:lnTo>
                  <a:lnTo>
                    <a:pt x="2718793" y="1766695"/>
                  </a:lnTo>
                  <a:lnTo>
                    <a:pt x="2731958" y="1762914"/>
                  </a:lnTo>
                  <a:lnTo>
                    <a:pt x="2747956" y="1756105"/>
                  </a:lnTo>
                  <a:lnTo>
                    <a:pt x="2763120" y="1752324"/>
                  </a:lnTo>
                  <a:lnTo>
                    <a:pt x="2765120" y="1751567"/>
                  </a:lnTo>
                  <a:lnTo>
                    <a:pt x="2771119" y="1751567"/>
                  </a:lnTo>
                  <a:lnTo>
                    <a:pt x="2773119" y="1751567"/>
                  </a:lnTo>
                  <a:lnTo>
                    <a:pt x="2775119" y="1749676"/>
                  </a:lnTo>
                  <a:lnTo>
                    <a:pt x="2775952" y="1745895"/>
                  </a:lnTo>
                  <a:lnTo>
                    <a:pt x="2777952" y="1742112"/>
                  </a:lnTo>
                  <a:lnTo>
                    <a:pt x="2781284" y="1739086"/>
                  </a:lnTo>
                  <a:lnTo>
                    <a:pt x="2783284" y="1737195"/>
                  </a:lnTo>
                  <a:lnTo>
                    <a:pt x="2787284" y="1737195"/>
                  </a:lnTo>
                  <a:lnTo>
                    <a:pt x="2829278" y="1734548"/>
                  </a:lnTo>
                  <a:lnTo>
                    <a:pt x="2840443" y="1722065"/>
                  </a:lnTo>
                  <a:lnTo>
                    <a:pt x="2843609" y="1718284"/>
                  </a:lnTo>
                  <a:lnTo>
                    <a:pt x="2849608" y="1711475"/>
                  </a:lnTo>
                  <a:lnTo>
                    <a:pt x="2854441" y="1706937"/>
                  </a:lnTo>
                  <a:lnTo>
                    <a:pt x="2862440" y="1701263"/>
                  </a:lnTo>
                  <a:lnTo>
                    <a:pt x="2869606" y="1697482"/>
                  </a:lnTo>
                  <a:lnTo>
                    <a:pt x="2873605" y="1697482"/>
                  </a:lnTo>
                  <a:lnTo>
                    <a:pt x="2878771" y="1697482"/>
                  </a:lnTo>
                  <a:lnTo>
                    <a:pt x="2884770" y="1698239"/>
                  </a:lnTo>
                  <a:lnTo>
                    <a:pt x="2891603" y="1702020"/>
                  </a:lnTo>
                  <a:lnTo>
                    <a:pt x="2896769" y="1703912"/>
                  </a:lnTo>
                  <a:lnTo>
                    <a:pt x="2924765" y="1720175"/>
                  </a:lnTo>
                  <a:lnTo>
                    <a:pt x="2924765" y="1723957"/>
                  </a:lnTo>
                  <a:lnTo>
                    <a:pt x="2926098" y="1727739"/>
                  </a:lnTo>
                  <a:lnTo>
                    <a:pt x="2928098" y="1731522"/>
                  </a:lnTo>
                  <a:lnTo>
                    <a:pt x="2932097" y="1734548"/>
                  </a:lnTo>
                  <a:lnTo>
                    <a:pt x="2934097" y="1735303"/>
                  </a:lnTo>
                  <a:lnTo>
                    <a:pt x="2935263" y="1735303"/>
                  </a:lnTo>
                  <a:lnTo>
                    <a:pt x="2939263" y="1733412"/>
                  </a:lnTo>
                  <a:lnTo>
                    <a:pt x="2942096" y="1728874"/>
                  </a:lnTo>
                  <a:lnTo>
                    <a:pt x="2946095" y="1721310"/>
                  </a:lnTo>
                  <a:lnTo>
                    <a:pt x="2948095" y="1717150"/>
                  </a:lnTo>
                  <a:lnTo>
                    <a:pt x="2951261" y="1710719"/>
                  </a:lnTo>
                  <a:lnTo>
                    <a:pt x="2952094" y="1705803"/>
                  </a:lnTo>
                  <a:lnTo>
                    <a:pt x="2952094" y="1699372"/>
                  </a:lnTo>
                  <a:lnTo>
                    <a:pt x="2950095" y="1694456"/>
                  </a:lnTo>
                  <a:lnTo>
                    <a:pt x="2946095" y="1684244"/>
                  </a:lnTo>
                  <a:lnTo>
                    <a:pt x="2947262" y="1680461"/>
                  </a:lnTo>
                  <a:lnTo>
                    <a:pt x="2949261" y="1674410"/>
                  </a:lnTo>
                  <a:lnTo>
                    <a:pt x="2952094" y="1664954"/>
                  </a:lnTo>
                  <a:lnTo>
                    <a:pt x="2955261" y="1657390"/>
                  </a:lnTo>
                  <a:lnTo>
                    <a:pt x="2957260" y="1654742"/>
                  </a:lnTo>
                  <a:lnTo>
                    <a:pt x="2959260" y="1652852"/>
                  </a:lnTo>
                  <a:lnTo>
                    <a:pt x="2961260" y="1651716"/>
                  </a:lnTo>
                  <a:lnTo>
                    <a:pt x="2966092" y="1652852"/>
                  </a:lnTo>
                  <a:lnTo>
                    <a:pt x="2973258" y="1652852"/>
                  </a:lnTo>
                  <a:lnTo>
                    <a:pt x="2982423" y="1654742"/>
                  </a:lnTo>
                  <a:lnTo>
                    <a:pt x="2987256" y="1655499"/>
                  </a:lnTo>
                  <a:lnTo>
                    <a:pt x="2996422" y="1655499"/>
                  </a:lnTo>
                  <a:lnTo>
                    <a:pt x="3004420" y="1655499"/>
                  </a:lnTo>
                  <a:lnTo>
                    <a:pt x="3011753" y="1655499"/>
                  </a:lnTo>
                  <a:lnTo>
                    <a:pt x="3015752" y="1655499"/>
                  </a:lnTo>
                  <a:lnTo>
                    <a:pt x="3019752" y="1653609"/>
                  </a:lnTo>
                  <a:lnTo>
                    <a:pt x="3022418" y="1652852"/>
                  </a:lnTo>
                  <a:lnTo>
                    <a:pt x="3023751" y="1652852"/>
                  </a:lnTo>
                  <a:lnTo>
                    <a:pt x="3024418" y="1656633"/>
                  </a:lnTo>
                  <a:lnTo>
                    <a:pt x="3023751" y="1660416"/>
                  </a:lnTo>
                  <a:lnTo>
                    <a:pt x="3024418" y="1663063"/>
                  </a:lnTo>
                  <a:lnTo>
                    <a:pt x="3026417" y="1664199"/>
                  </a:lnTo>
                  <a:lnTo>
                    <a:pt x="3029750" y="1664954"/>
                  </a:lnTo>
                  <a:lnTo>
                    <a:pt x="3033750" y="1666846"/>
                  </a:lnTo>
                  <a:lnTo>
                    <a:pt x="3036916" y="1668737"/>
                  </a:lnTo>
                  <a:lnTo>
                    <a:pt x="3038916" y="1671763"/>
                  </a:lnTo>
                  <a:lnTo>
                    <a:pt x="3038916" y="1675546"/>
                  </a:lnTo>
                  <a:lnTo>
                    <a:pt x="3043748" y="1682353"/>
                  </a:lnTo>
                  <a:lnTo>
                    <a:pt x="3046915" y="1686892"/>
                  </a:lnTo>
                  <a:lnTo>
                    <a:pt x="3049748" y="1692565"/>
                  </a:lnTo>
                  <a:lnTo>
                    <a:pt x="3050914" y="1698239"/>
                  </a:lnTo>
                  <a:lnTo>
                    <a:pt x="3051747" y="1707693"/>
                  </a:lnTo>
                  <a:lnTo>
                    <a:pt x="3053747" y="1712610"/>
                  </a:lnTo>
                  <a:lnTo>
                    <a:pt x="3056913" y="1717150"/>
                  </a:lnTo>
                  <a:lnTo>
                    <a:pt x="3058913" y="1719419"/>
                  </a:lnTo>
                  <a:lnTo>
                    <a:pt x="3064912" y="1719419"/>
                  </a:lnTo>
                  <a:lnTo>
                    <a:pt x="3068912" y="1720175"/>
                  </a:lnTo>
                  <a:lnTo>
                    <a:pt x="3076077" y="1723201"/>
                  </a:lnTo>
                  <a:lnTo>
                    <a:pt x="3080077" y="1726983"/>
                  </a:lnTo>
                  <a:lnTo>
                    <a:pt x="3084909" y="1730765"/>
                  </a:lnTo>
                  <a:lnTo>
                    <a:pt x="3088076" y="1731522"/>
                  </a:lnTo>
                  <a:lnTo>
                    <a:pt x="3090909" y="1731522"/>
                  </a:lnTo>
                  <a:lnTo>
                    <a:pt x="3092075" y="1730765"/>
                  </a:lnTo>
                  <a:lnTo>
                    <a:pt x="3092075" y="1728874"/>
                  </a:lnTo>
                  <a:lnTo>
                    <a:pt x="3092908" y="1723957"/>
                  </a:lnTo>
                  <a:lnTo>
                    <a:pt x="3094908" y="1720175"/>
                  </a:lnTo>
                  <a:lnTo>
                    <a:pt x="3096908" y="1719419"/>
                  </a:lnTo>
                  <a:lnTo>
                    <a:pt x="3096908" y="1718284"/>
                  </a:lnTo>
                  <a:lnTo>
                    <a:pt x="3098907" y="1718284"/>
                  </a:lnTo>
                  <a:lnTo>
                    <a:pt x="3102074" y="1719419"/>
                  </a:lnTo>
                  <a:lnTo>
                    <a:pt x="3104907" y="1720175"/>
                  </a:lnTo>
                  <a:lnTo>
                    <a:pt x="3102074" y="1716393"/>
                  </a:lnTo>
                  <a:lnTo>
                    <a:pt x="3098074" y="1716393"/>
                  </a:lnTo>
                  <a:lnTo>
                    <a:pt x="3094908" y="1718284"/>
                  </a:lnTo>
                  <a:lnTo>
                    <a:pt x="3092908" y="1720175"/>
                  </a:lnTo>
                  <a:lnTo>
                    <a:pt x="3090909" y="1726983"/>
                  </a:lnTo>
                  <a:lnTo>
                    <a:pt x="3090075" y="1729631"/>
                  </a:lnTo>
                  <a:lnTo>
                    <a:pt x="3088909" y="1729631"/>
                  </a:lnTo>
                  <a:lnTo>
                    <a:pt x="3086076" y="1727739"/>
                  </a:lnTo>
                  <a:lnTo>
                    <a:pt x="3078910" y="1722065"/>
                  </a:lnTo>
                  <a:lnTo>
                    <a:pt x="3074911" y="1720175"/>
                  </a:lnTo>
                  <a:lnTo>
                    <a:pt x="3070911" y="1718284"/>
                  </a:lnTo>
                  <a:lnTo>
                    <a:pt x="3061746" y="1718284"/>
                  </a:lnTo>
                  <a:lnTo>
                    <a:pt x="3057746" y="1716393"/>
                  </a:lnTo>
                  <a:lnTo>
                    <a:pt x="3055747" y="1714501"/>
                  </a:lnTo>
                  <a:lnTo>
                    <a:pt x="3054913" y="1708829"/>
                  </a:lnTo>
                  <a:lnTo>
                    <a:pt x="3052914" y="1700129"/>
                  </a:lnTo>
                  <a:lnTo>
                    <a:pt x="3050914" y="1690673"/>
                  </a:lnTo>
                  <a:lnTo>
                    <a:pt x="3046915" y="1683110"/>
                  </a:lnTo>
                  <a:lnTo>
                    <a:pt x="3040915" y="1676301"/>
                  </a:lnTo>
                  <a:lnTo>
                    <a:pt x="3040915" y="1673654"/>
                  </a:lnTo>
                  <a:lnTo>
                    <a:pt x="3038916" y="1668737"/>
                  </a:lnTo>
                  <a:lnTo>
                    <a:pt x="3035749" y="1666089"/>
                  </a:lnTo>
                  <a:lnTo>
                    <a:pt x="3031750" y="1664954"/>
                  </a:lnTo>
                  <a:lnTo>
                    <a:pt x="3027751" y="1663063"/>
                  </a:lnTo>
                  <a:lnTo>
                    <a:pt x="3026417" y="1661173"/>
                  </a:lnTo>
                  <a:lnTo>
                    <a:pt x="3026417" y="1657390"/>
                  </a:lnTo>
                  <a:lnTo>
                    <a:pt x="3026417" y="1651716"/>
                  </a:lnTo>
                  <a:lnTo>
                    <a:pt x="3026417" y="1643397"/>
                  </a:lnTo>
                  <a:lnTo>
                    <a:pt x="3026417" y="1636588"/>
                  </a:lnTo>
                  <a:lnTo>
                    <a:pt x="3028417" y="1633562"/>
                  </a:lnTo>
                  <a:lnTo>
                    <a:pt x="3032417" y="1630916"/>
                  </a:lnTo>
                  <a:lnTo>
                    <a:pt x="3037749" y="1629780"/>
                  </a:lnTo>
                  <a:lnTo>
                    <a:pt x="3040915" y="1627890"/>
                  </a:lnTo>
                  <a:lnTo>
                    <a:pt x="3043748" y="1626002"/>
                  </a:lnTo>
                  <a:lnTo>
                    <a:pt x="3047748" y="1626002"/>
                  </a:lnTo>
                  <a:lnTo>
                    <a:pt x="3051747" y="1627133"/>
                  </a:lnTo>
                  <a:lnTo>
                    <a:pt x="3053747" y="1626002"/>
                  </a:lnTo>
                  <a:lnTo>
                    <a:pt x="3053747" y="1621454"/>
                  </a:lnTo>
                  <a:lnTo>
                    <a:pt x="3052914" y="1617678"/>
                  </a:lnTo>
                  <a:lnTo>
                    <a:pt x="3050914" y="1615789"/>
                  </a:lnTo>
                  <a:lnTo>
                    <a:pt x="3046915" y="1613901"/>
                  </a:lnTo>
                  <a:lnTo>
                    <a:pt x="3043748" y="1613901"/>
                  </a:lnTo>
                  <a:lnTo>
                    <a:pt x="3040915" y="1615789"/>
                  </a:lnTo>
                  <a:lnTo>
                    <a:pt x="3036916" y="1616545"/>
                  </a:lnTo>
                  <a:lnTo>
                    <a:pt x="3034416" y="1613901"/>
                  </a:lnTo>
                  <a:lnTo>
                    <a:pt x="3031750" y="1608221"/>
                  </a:lnTo>
                  <a:lnTo>
                    <a:pt x="3031750" y="1603311"/>
                  </a:lnTo>
                  <a:lnTo>
                    <a:pt x="3033750" y="1600652"/>
                  </a:lnTo>
                  <a:lnTo>
                    <a:pt x="3033750" y="1596876"/>
                  </a:lnTo>
                  <a:lnTo>
                    <a:pt x="3034416" y="1590062"/>
                  </a:lnTo>
                  <a:lnTo>
                    <a:pt x="3038916" y="1586286"/>
                  </a:lnTo>
                  <a:lnTo>
                    <a:pt x="3041749" y="1587041"/>
                  </a:lnTo>
                  <a:lnTo>
                    <a:pt x="3046915" y="1588929"/>
                  </a:lnTo>
                  <a:lnTo>
                    <a:pt x="3049748" y="1590818"/>
                  </a:lnTo>
                  <a:lnTo>
                    <a:pt x="3052914" y="1592722"/>
                  </a:lnTo>
                  <a:lnTo>
                    <a:pt x="3053747" y="1590818"/>
                  </a:lnTo>
                  <a:lnTo>
                    <a:pt x="3053747" y="1585153"/>
                  </a:lnTo>
                  <a:lnTo>
                    <a:pt x="3051747" y="1576829"/>
                  </a:lnTo>
                  <a:lnTo>
                    <a:pt x="3045748" y="1571920"/>
                  </a:lnTo>
                  <a:lnTo>
                    <a:pt x="3041749" y="1569260"/>
                  </a:lnTo>
                  <a:lnTo>
                    <a:pt x="3041749" y="1566239"/>
                  </a:lnTo>
                  <a:lnTo>
                    <a:pt x="3042915" y="1565484"/>
                  </a:lnTo>
                  <a:lnTo>
                    <a:pt x="3044915" y="1564351"/>
                  </a:lnTo>
                  <a:lnTo>
                    <a:pt x="3047748" y="1562463"/>
                  </a:lnTo>
                  <a:lnTo>
                    <a:pt x="3050914" y="1560559"/>
                  </a:lnTo>
                  <a:lnTo>
                    <a:pt x="3053747" y="1559803"/>
                  </a:lnTo>
                  <a:lnTo>
                    <a:pt x="3055747" y="1559803"/>
                  </a:lnTo>
                  <a:lnTo>
                    <a:pt x="3056913" y="1559803"/>
                  </a:lnTo>
                  <a:lnTo>
                    <a:pt x="3055747" y="1553761"/>
                  </a:lnTo>
                  <a:lnTo>
                    <a:pt x="3055747" y="1548081"/>
                  </a:lnTo>
                  <a:lnTo>
                    <a:pt x="3058913" y="1544304"/>
                  </a:lnTo>
                  <a:lnTo>
                    <a:pt x="3061746" y="1540528"/>
                  </a:lnTo>
                  <a:lnTo>
                    <a:pt x="3062912" y="1539757"/>
                  </a:lnTo>
                  <a:lnTo>
                    <a:pt x="3061746" y="1527279"/>
                  </a:lnTo>
                  <a:lnTo>
                    <a:pt x="3062912" y="1526523"/>
                  </a:lnTo>
                  <a:lnTo>
                    <a:pt x="3065745" y="1526523"/>
                  </a:lnTo>
                  <a:lnTo>
                    <a:pt x="3067745" y="1526523"/>
                  </a:lnTo>
                  <a:lnTo>
                    <a:pt x="3069745" y="1525390"/>
                  </a:lnTo>
                  <a:lnTo>
                    <a:pt x="3074078" y="1524635"/>
                  </a:lnTo>
                  <a:lnTo>
                    <a:pt x="3076077" y="1522747"/>
                  </a:lnTo>
                  <a:lnTo>
                    <a:pt x="3078077" y="1522747"/>
                  </a:lnTo>
                  <a:lnTo>
                    <a:pt x="3080910" y="1523502"/>
                  </a:lnTo>
                  <a:lnTo>
                    <a:pt x="3080910" y="1524635"/>
                  </a:lnTo>
                  <a:lnTo>
                    <a:pt x="3082076" y="1526523"/>
                  </a:lnTo>
                  <a:lnTo>
                    <a:pt x="3082076" y="1528412"/>
                  </a:lnTo>
                  <a:lnTo>
                    <a:pt x="3076910" y="1532204"/>
                  </a:lnTo>
                  <a:lnTo>
                    <a:pt x="3072911" y="1534092"/>
                  </a:lnTo>
                  <a:lnTo>
                    <a:pt x="3072078" y="1534847"/>
                  </a:lnTo>
                  <a:lnTo>
                    <a:pt x="3070911" y="1535980"/>
                  </a:lnTo>
                  <a:lnTo>
                    <a:pt x="3074078" y="1543549"/>
                  </a:lnTo>
                  <a:lnTo>
                    <a:pt x="3076910" y="1544304"/>
                  </a:lnTo>
                  <a:lnTo>
                    <a:pt x="3080910" y="1541661"/>
                  </a:lnTo>
                  <a:lnTo>
                    <a:pt x="3084909" y="1536736"/>
                  </a:lnTo>
                  <a:lnTo>
                    <a:pt x="3088909" y="1534847"/>
                  </a:lnTo>
                  <a:lnTo>
                    <a:pt x="3094908" y="1532204"/>
                  </a:lnTo>
                  <a:lnTo>
                    <a:pt x="3104073" y="1529167"/>
                  </a:lnTo>
                  <a:lnTo>
                    <a:pt x="3104073" y="1527279"/>
                  </a:lnTo>
                  <a:lnTo>
                    <a:pt x="3104073" y="1526523"/>
                  </a:lnTo>
                  <a:lnTo>
                    <a:pt x="3100907" y="1524635"/>
                  </a:lnTo>
                  <a:lnTo>
                    <a:pt x="3096075" y="1522747"/>
                  </a:lnTo>
                  <a:lnTo>
                    <a:pt x="3094908" y="1522747"/>
                  </a:lnTo>
                  <a:lnTo>
                    <a:pt x="3092075" y="1520859"/>
                  </a:lnTo>
                  <a:lnTo>
                    <a:pt x="3090075" y="1519726"/>
                  </a:lnTo>
                  <a:lnTo>
                    <a:pt x="3090909" y="1518955"/>
                  </a:lnTo>
                  <a:lnTo>
                    <a:pt x="3094075" y="1517822"/>
                  </a:lnTo>
                  <a:lnTo>
                    <a:pt x="3098907" y="1515934"/>
                  </a:lnTo>
                  <a:lnTo>
                    <a:pt x="3102074" y="1514045"/>
                  </a:lnTo>
                  <a:lnTo>
                    <a:pt x="3104073" y="1511024"/>
                  </a:lnTo>
                  <a:lnTo>
                    <a:pt x="3104907" y="1510269"/>
                  </a:lnTo>
                  <a:lnTo>
                    <a:pt x="3107240" y="1508365"/>
                  </a:lnTo>
                  <a:lnTo>
                    <a:pt x="3113239" y="1504588"/>
                  </a:lnTo>
                  <a:lnTo>
                    <a:pt x="3106073" y="1504588"/>
                  </a:lnTo>
                  <a:lnTo>
                    <a:pt x="3102907" y="1509136"/>
                  </a:lnTo>
                  <a:lnTo>
                    <a:pt x="3100907" y="1511024"/>
                  </a:lnTo>
                  <a:lnTo>
                    <a:pt x="3098907" y="1512912"/>
                  </a:lnTo>
                  <a:lnTo>
                    <a:pt x="3096075" y="1515934"/>
                  </a:lnTo>
                  <a:lnTo>
                    <a:pt x="3092908" y="1515934"/>
                  </a:lnTo>
                  <a:lnTo>
                    <a:pt x="3090075" y="1517066"/>
                  </a:lnTo>
                  <a:lnTo>
                    <a:pt x="3088909" y="1517822"/>
                  </a:lnTo>
                  <a:lnTo>
                    <a:pt x="3088909" y="1520859"/>
                  </a:lnTo>
                  <a:lnTo>
                    <a:pt x="3088909" y="1521614"/>
                  </a:lnTo>
                  <a:lnTo>
                    <a:pt x="3094908" y="1524635"/>
                  </a:lnTo>
                  <a:lnTo>
                    <a:pt x="3098907" y="1525390"/>
                  </a:lnTo>
                  <a:lnTo>
                    <a:pt x="3102074" y="1527279"/>
                  </a:lnTo>
                  <a:lnTo>
                    <a:pt x="3102074" y="1528412"/>
                  </a:lnTo>
                  <a:lnTo>
                    <a:pt x="3100074" y="1529167"/>
                  </a:lnTo>
                  <a:lnTo>
                    <a:pt x="3092908" y="1532204"/>
                  </a:lnTo>
                  <a:lnTo>
                    <a:pt x="3084909" y="1534847"/>
                  </a:lnTo>
                  <a:lnTo>
                    <a:pt x="3082076" y="1536736"/>
                  </a:lnTo>
                  <a:lnTo>
                    <a:pt x="3078910" y="1541661"/>
                  </a:lnTo>
                  <a:lnTo>
                    <a:pt x="3076910" y="1540528"/>
                  </a:lnTo>
                  <a:lnTo>
                    <a:pt x="3074911" y="1540528"/>
                  </a:lnTo>
                  <a:lnTo>
                    <a:pt x="3074911" y="1539757"/>
                  </a:lnTo>
                  <a:lnTo>
                    <a:pt x="3074078" y="1536736"/>
                  </a:lnTo>
                  <a:lnTo>
                    <a:pt x="3074911" y="1534847"/>
                  </a:lnTo>
                  <a:lnTo>
                    <a:pt x="3078910" y="1534092"/>
                  </a:lnTo>
                  <a:lnTo>
                    <a:pt x="3080077" y="1532204"/>
                  </a:lnTo>
                  <a:lnTo>
                    <a:pt x="3082910" y="1529167"/>
                  </a:lnTo>
                  <a:lnTo>
                    <a:pt x="3084076" y="1526523"/>
                  </a:lnTo>
                  <a:lnTo>
                    <a:pt x="3082910" y="1523502"/>
                  </a:lnTo>
                  <a:lnTo>
                    <a:pt x="3080910" y="1521614"/>
                  </a:lnTo>
                  <a:lnTo>
                    <a:pt x="3078077" y="1520859"/>
                  </a:lnTo>
                  <a:lnTo>
                    <a:pt x="3076077" y="1521614"/>
                  </a:lnTo>
                  <a:lnTo>
                    <a:pt x="3074078" y="1522747"/>
                  </a:lnTo>
                  <a:lnTo>
                    <a:pt x="3072078" y="1523502"/>
                  </a:lnTo>
                  <a:lnTo>
                    <a:pt x="3068912" y="1523502"/>
                  </a:lnTo>
                  <a:lnTo>
                    <a:pt x="3066912" y="1524635"/>
                  </a:lnTo>
                  <a:lnTo>
                    <a:pt x="3062912" y="1525390"/>
                  </a:lnTo>
                  <a:lnTo>
                    <a:pt x="3061746" y="1525390"/>
                  </a:lnTo>
                  <a:lnTo>
                    <a:pt x="3060913" y="1529167"/>
                  </a:lnTo>
                  <a:lnTo>
                    <a:pt x="3060913" y="1532204"/>
                  </a:lnTo>
                  <a:lnTo>
                    <a:pt x="3061746" y="1537868"/>
                  </a:lnTo>
                  <a:lnTo>
                    <a:pt x="3060913" y="1539757"/>
                  </a:lnTo>
                  <a:lnTo>
                    <a:pt x="3057746" y="1543549"/>
                  </a:lnTo>
                  <a:lnTo>
                    <a:pt x="3056913" y="1545437"/>
                  </a:lnTo>
                  <a:lnTo>
                    <a:pt x="3054913" y="1548081"/>
                  </a:lnTo>
                  <a:lnTo>
                    <a:pt x="3053747" y="1551118"/>
                  </a:lnTo>
                  <a:lnTo>
                    <a:pt x="3054913" y="1553761"/>
                  </a:lnTo>
                  <a:lnTo>
                    <a:pt x="3054913" y="1556027"/>
                  </a:lnTo>
                  <a:lnTo>
                    <a:pt x="3054913" y="1556782"/>
                  </a:lnTo>
                  <a:lnTo>
                    <a:pt x="3050914" y="1558670"/>
                  </a:lnTo>
                  <a:lnTo>
                    <a:pt x="3044915" y="1560559"/>
                  </a:lnTo>
                  <a:lnTo>
                    <a:pt x="3041749" y="1562463"/>
                  </a:lnTo>
                  <a:lnTo>
                    <a:pt x="3038916" y="1566239"/>
                  </a:lnTo>
                  <a:lnTo>
                    <a:pt x="3039749" y="1567372"/>
                  </a:lnTo>
                  <a:lnTo>
                    <a:pt x="3040915" y="1570016"/>
                  </a:lnTo>
                  <a:lnTo>
                    <a:pt x="3043748" y="1573052"/>
                  </a:lnTo>
                  <a:lnTo>
                    <a:pt x="3047748" y="1575696"/>
                  </a:lnTo>
                  <a:lnTo>
                    <a:pt x="3049748" y="1578717"/>
                  </a:lnTo>
                  <a:lnTo>
                    <a:pt x="3050914" y="1583265"/>
                  </a:lnTo>
                  <a:lnTo>
                    <a:pt x="3051747" y="1586286"/>
                  </a:lnTo>
                  <a:lnTo>
                    <a:pt x="3051747" y="1588174"/>
                  </a:lnTo>
                  <a:lnTo>
                    <a:pt x="3051747" y="1588929"/>
                  </a:lnTo>
                  <a:lnTo>
                    <a:pt x="3046915" y="1587041"/>
                  </a:lnTo>
                  <a:lnTo>
                    <a:pt x="3042915" y="1585153"/>
                  </a:lnTo>
                  <a:lnTo>
                    <a:pt x="3038916" y="1585153"/>
                  </a:lnTo>
                  <a:lnTo>
                    <a:pt x="3036916" y="1585153"/>
                  </a:lnTo>
                  <a:lnTo>
                    <a:pt x="3033750" y="1588174"/>
                  </a:lnTo>
                  <a:lnTo>
                    <a:pt x="3032417" y="1590062"/>
                  </a:lnTo>
                  <a:lnTo>
                    <a:pt x="3032417" y="1597631"/>
                  </a:lnTo>
                  <a:lnTo>
                    <a:pt x="3031750" y="1599519"/>
                  </a:lnTo>
                  <a:lnTo>
                    <a:pt x="3030417" y="1601407"/>
                  </a:lnTo>
                  <a:lnTo>
                    <a:pt x="3029750" y="1605200"/>
                  </a:lnTo>
                  <a:lnTo>
                    <a:pt x="3029750" y="1608976"/>
                  </a:lnTo>
                  <a:lnTo>
                    <a:pt x="3031750" y="1611997"/>
                  </a:lnTo>
                  <a:lnTo>
                    <a:pt x="3032417" y="1614656"/>
                  </a:lnTo>
                  <a:lnTo>
                    <a:pt x="3034416" y="1616545"/>
                  </a:lnTo>
                  <a:lnTo>
                    <a:pt x="3037749" y="1618433"/>
                  </a:lnTo>
                  <a:lnTo>
                    <a:pt x="3041749" y="1617678"/>
                  </a:lnTo>
                  <a:lnTo>
                    <a:pt x="3044915" y="1615789"/>
                  </a:lnTo>
                  <a:lnTo>
                    <a:pt x="3047748" y="1615789"/>
                  </a:lnTo>
                  <a:lnTo>
                    <a:pt x="3050914" y="1617678"/>
                  </a:lnTo>
                  <a:lnTo>
                    <a:pt x="3050914" y="1621454"/>
                  </a:lnTo>
                  <a:lnTo>
                    <a:pt x="3051747" y="1623358"/>
                  </a:lnTo>
                  <a:lnTo>
                    <a:pt x="3050914" y="1624113"/>
                  </a:lnTo>
                  <a:lnTo>
                    <a:pt x="3044915" y="1625246"/>
                  </a:lnTo>
                  <a:lnTo>
                    <a:pt x="3037749" y="1627133"/>
                  </a:lnTo>
                  <a:lnTo>
                    <a:pt x="3031750" y="1629780"/>
                  </a:lnTo>
                  <a:lnTo>
                    <a:pt x="3026417" y="1631671"/>
                  </a:lnTo>
                  <a:lnTo>
                    <a:pt x="3025751" y="1632806"/>
                  </a:lnTo>
                  <a:lnTo>
                    <a:pt x="3025751" y="1640371"/>
                  </a:lnTo>
                  <a:lnTo>
                    <a:pt x="3025751" y="1646044"/>
                  </a:lnTo>
                  <a:lnTo>
                    <a:pt x="3024418" y="1649826"/>
                  </a:lnTo>
                  <a:lnTo>
                    <a:pt x="3017752" y="1652852"/>
                  </a:lnTo>
                  <a:lnTo>
                    <a:pt x="3014419" y="1653609"/>
                  </a:lnTo>
                  <a:lnTo>
                    <a:pt x="3007753" y="1653609"/>
                  </a:lnTo>
                  <a:lnTo>
                    <a:pt x="2991256" y="1653609"/>
                  </a:lnTo>
                  <a:lnTo>
                    <a:pt x="2985256" y="1653609"/>
                  </a:lnTo>
                  <a:lnTo>
                    <a:pt x="2979257" y="1652852"/>
                  </a:lnTo>
                  <a:lnTo>
                    <a:pt x="2973258" y="1651716"/>
                  </a:lnTo>
                  <a:lnTo>
                    <a:pt x="2965259" y="1650961"/>
                  </a:lnTo>
                  <a:lnTo>
                    <a:pt x="2949261" y="1667980"/>
                  </a:lnTo>
                  <a:lnTo>
                    <a:pt x="2947262" y="1672520"/>
                  </a:lnTo>
                  <a:lnTo>
                    <a:pt x="2945262" y="1678570"/>
                  </a:lnTo>
                  <a:lnTo>
                    <a:pt x="2944095" y="1681218"/>
                  </a:lnTo>
                  <a:lnTo>
                    <a:pt x="2945262" y="1686892"/>
                  </a:lnTo>
                  <a:lnTo>
                    <a:pt x="2949261" y="1695591"/>
                  </a:lnTo>
                  <a:lnTo>
                    <a:pt x="2950095" y="1700129"/>
                  </a:lnTo>
                  <a:lnTo>
                    <a:pt x="2950095" y="1703912"/>
                  </a:lnTo>
                  <a:lnTo>
                    <a:pt x="2935263" y="1732657"/>
                  </a:lnTo>
                  <a:lnTo>
                    <a:pt x="2932930" y="1731522"/>
                  </a:lnTo>
                  <a:lnTo>
                    <a:pt x="2930097" y="1730765"/>
                  </a:lnTo>
                  <a:lnTo>
                    <a:pt x="2928098" y="1727739"/>
                  </a:lnTo>
                  <a:lnTo>
                    <a:pt x="2926764" y="1725091"/>
                  </a:lnTo>
                  <a:lnTo>
                    <a:pt x="2926098" y="1718284"/>
                  </a:lnTo>
                  <a:lnTo>
                    <a:pt x="2924765" y="1715258"/>
                  </a:lnTo>
                  <a:lnTo>
                    <a:pt x="2924098" y="1712610"/>
                  </a:lnTo>
                  <a:lnTo>
                    <a:pt x="2920099" y="1709584"/>
                  </a:lnTo>
                  <a:lnTo>
                    <a:pt x="2908767" y="1703912"/>
                  </a:lnTo>
                  <a:lnTo>
                    <a:pt x="2904101" y="1703155"/>
                  </a:lnTo>
                  <a:lnTo>
                    <a:pt x="2897602" y="1702020"/>
                  </a:lnTo>
                  <a:lnTo>
                    <a:pt x="2891603" y="1700129"/>
                  </a:lnTo>
                  <a:lnTo>
                    <a:pt x="2880771" y="1695591"/>
                  </a:lnTo>
                  <a:lnTo>
                    <a:pt x="2874772" y="1695591"/>
                  </a:lnTo>
                  <a:lnTo>
                    <a:pt x="2842443" y="1717150"/>
                  </a:lnTo>
                  <a:lnTo>
                    <a:pt x="2834444" y="1731522"/>
                  </a:lnTo>
                  <a:lnTo>
                    <a:pt x="2828445" y="1733412"/>
                  </a:lnTo>
                  <a:lnTo>
                    <a:pt x="2820446" y="1734548"/>
                  </a:lnTo>
                  <a:lnTo>
                    <a:pt x="2810447" y="1734548"/>
                  </a:lnTo>
                  <a:lnTo>
                    <a:pt x="2795282" y="1735303"/>
                  </a:lnTo>
                  <a:lnTo>
                    <a:pt x="2785284" y="1735303"/>
                  </a:lnTo>
                  <a:lnTo>
                    <a:pt x="2781284" y="1736438"/>
                  </a:lnTo>
                  <a:lnTo>
                    <a:pt x="2779118" y="1738329"/>
                  </a:lnTo>
                  <a:lnTo>
                    <a:pt x="2777118" y="1742112"/>
                  </a:lnTo>
                  <a:lnTo>
                    <a:pt x="2775119" y="1744759"/>
                  </a:lnTo>
                  <a:lnTo>
                    <a:pt x="2773119" y="1747785"/>
                  </a:lnTo>
                  <a:lnTo>
                    <a:pt x="2773119" y="1749676"/>
                  </a:lnTo>
                  <a:lnTo>
                    <a:pt x="2771952" y="1750433"/>
                  </a:lnTo>
                  <a:lnTo>
                    <a:pt x="2763953" y="1750433"/>
                  </a:lnTo>
                </a:path>
                <a:path w="3113404" h="1780539">
                  <a:moveTo>
                    <a:pt x="282127" y="1414189"/>
                  </a:moveTo>
                  <a:lnTo>
                    <a:pt x="284794" y="1409657"/>
                  </a:lnTo>
                  <a:lnTo>
                    <a:pt x="290793" y="1404732"/>
                  </a:lnTo>
                  <a:lnTo>
                    <a:pt x="292126" y="1403977"/>
                  </a:lnTo>
                  <a:lnTo>
                    <a:pt x="294792" y="1402089"/>
                  </a:lnTo>
                  <a:lnTo>
                    <a:pt x="300792" y="1400201"/>
                  </a:lnTo>
                  <a:lnTo>
                    <a:pt x="304124" y="1399068"/>
                  </a:lnTo>
                  <a:lnTo>
                    <a:pt x="304791" y="1397179"/>
                  </a:lnTo>
                  <a:lnTo>
                    <a:pt x="304124" y="1395291"/>
                  </a:lnTo>
                  <a:lnTo>
                    <a:pt x="302125" y="1393387"/>
                  </a:lnTo>
                  <a:lnTo>
                    <a:pt x="302125" y="1391499"/>
                  </a:lnTo>
                  <a:lnTo>
                    <a:pt x="304124" y="1391499"/>
                  </a:lnTo>
                  <a:lnTo>
                    <a:pt x="306124" y="1395291"/>
                  </a:lnTo>
                  <a:lnTo>
                    <a:pt x="308124" y="1395291"/>
                  </a:lnTo>
                  <a:lnTo>
                    <a:pt x="308790" y="1395291"/>
                  </a:lnTo>
                  <a:lnTo>
                    <a:pt x="308790" y="1390366"/>
                  </a:lnTo>
                  <a:lnTo>
                    <a:pt x="312123" y="1389611"/>
                  </a:lnTo>
                  <a:lnTo>
                    <a:pt x="312790" y="1392632"/>
                  </a:lnTo>
                  <a:lnTo>
                    <a:pt x="314123" y="1395291"/>
                  </a:lnTo>
                  <a:lnTo>
                    <a:pt x="320122" y="1394520"/>
                  </a:lnTo>
                  <a:lnTo>
                    <a:pt x="338120" y="1391499"/>
                  </a:lnTo>
                  <a:lnTo>
                    <a:pt x="340119" y="1394520"/>
                  </a:lnTo>
                  <a:lnTo>
                    <a:pt x="358450" y="1390366"/>
                  </a:lnTo>
                  <a:lnTo>
                    <a:pt x="357284" y="1387723"/>
                  </a:lnTo>
                  <a:lnTo>
                    <a:pt x="376448" y="1382042"/>
                  </a:lnTo>
                  <a:lnTo>
                    <a:pt x="377281" y="1380154"/>
                  </a:lnTo>
                  <a:lnTo>
                    <a:pt x="378448" y="1359352"/>
                  </a:lnTo>
                  <a:lnTo>
                    <a:pt x="388446" y="1358219"/>
                  </a:lnTo>
                  <a:lnTo>
                    <a:pt x="420942" y="1356331"/>
                  </a:lnTo>
                  <a:lnTo>
                    <a:pt x="433773" y="1355575"/>
                  </a:lnTo>
                  <a:lnTo>
                    <a:pt x="456937" y="1355575"/>
                  </a:lnTo>
                  <a:lnTo>
                    <a:pt x="466102" y="1356331"/>
                  </a:lnTo>
                  <a:lnTo>
                    <a:pt x="480100" y="1358219"/>
                  </a:lnTo>
                  <a:lnTo>
                    <a:pt x="498098" y="1361995"/>
                  </a:lnTo>
                  <a:lnTo>
                    <a:pt x="503264" y="1363128"/>
                  </a:lnTo>
                  <a:lnTo>
                    <a:pt x="518095" y="1363128"/>
                  </a:lnTo>
                  <a:lnTo>
                    <a:pt x="531260" y="1363128"/>
                  </a:lnTo>
                  <a:lnTo>
                    <a:pt x="559756" y="1361240"/>
                  </a:lnTo>
                  <a:lnTo>
                    <a:pt x="573754" y="1360107"/>
                  </a:lnTo>
                  <a:lnTo>
                    <a:pt x="596918" y="1358219"/>
                  </a:lnTo>
                  <a:lnTo>
                    <a:pt x="607749" y="1358219"/>
                  </a:lnTo>
                  <a:lnTo>
                    <a:pt x="664242" y="1363884"/>
                  </a:lnTo>
                  <a:lnTo>
                    <a:pt x="705403" y="1372585"/>
                  </a:lnTo>
                  <a:lnTo>
                    <a:pt x="733732" y="1386590"/>
                  </a:lnTo>
                  <a:lnTo>
                    <a:pt x="734565" y="1386590"/>
                  </a:lnTo>
                  <a:lnTo>
                    <a:pt x="736565" y="1383930"/>
                  </a:lnTo>
                  <a:lnTo>
                    <a:pt x="758562" y="1390366"/>
                  </a:lnTo>
                  <a:lnTo>
                    <a:pt x="758562" y="1391499"/>
                  </a:lnTo>
                  <a:lnTo>
                    <a:pt x="757729" y="1393387"/>
                  </a:lnTo>
                  <a:lnTo>
                    <a:pt x="756562" y="1394520"/>
                  </a:lnTo>
                  <a:lnTo>
                    <a:pt x="752563" y="1393387"/>
                  </a:lnTo>
                  <a:lnTo>
                    <a:pt x="751730" y="1394520"/>
                  </a:lnTo>
                  <a:lnTo>
                    <a:pt x="751730" y="1396424"/>
                  </a:lnTo>
                  <a:lnTo>
                    <a:pt x="752563" y="1398312"/>
                  </a:lnTo>
                  <a:lnTo>
                    <a:pt x="754563" y="1399068"/>
                  </a:lnTo>
                  <a:lnTo>
                    <a:pt x="754563" y="1400956"/>
                  </a:lnTo>
                  <a:lnTo>
                    <a:pt x="752563" y="1411546"/>
                  </a:lnTo>
                  <a:lnTo>
                    <a:pt x="748563" y="1426683"/>
                  </a:lnTo>
                  <a:lnTo>
                    <a:pt x="749730" y="1428571"/>
                  </a:lnTo>
                  <a:lnTo>
                    <a:pt x="750563" y="1428571"/>
                  </a:lnTo>
                  <a:lnTo>
                    <a:pt x="753729" y="1429327"/>
                  </a:lnTo>
                  <a:lnTo>
                    <a:pt x="753729" y="1430460"/>
                  </a:lnTo>
                  <a:lnTo>
                    <a:pt x="755729" y="1429327"/>
                  </a:lnTo>
                  <a:lnTo>
                    <a:pt x="757729" y="1429327"/>
                  </a:lnTo>
                  <a:lnTo>
                    <a:pt x="759729" y="1429327"/>
                  </a:lnTo>
                  <a:lnTo>
                    <a:pt x="760562" y="1426683"/>
                  </a:lnTo>
                  <a:lnTo>
                    <a:pt x="763728" y="1417226"/>
                  </a:lnTo>
                  <a:lnTo>
                    <a:pt x="767061" y="1403977"/>
                  </a:lnTo>
                  <a:lnTo>
                    <a:pt x="771060" y="1384701"/>
                  </a:lnTo>
                  <a:lnTo>
                    <a:pt x="771060" y="1382042"/>
                  </a:lnTo>
                  <a:lnTo>
                    <a:pt x="763728" y="1380909"/>
                  </a:lnTo>
                  <a:lnTo>
                    <a:pt x="736565" y="1374489"/>
                  </a:lnTo>
                  <a:lnTo>
                    <a:pt x="727400" y="1372585"/>
                  </a:lnTo>
                  <a:lnTo>
                    <a:pt x="725400" y="1372585"/>
                  </a:lnTo>
                  <a:lnTo>
                    <a:pt x="722567" y="1373341"/>
                  </a:lnTo>
                  <a:lnTo>
                    <a:pt x="700570" y="1365032"/>
                  </a:lnTo>
                  <a:lnTo>
                    <a:pt x="700570" y="1361240"/>
                  </a:lnTo>
                  <a:lnTo>
                    <a:pt x="701403" y="1357464"/>
                  </a:lnTo>
                  <a:lnTo>
                    <a:pt x="701403" y="1356331"/>
                  </a:lnTo>
                  <a:lnTo>
                    <a:pt x="700570" y="1354443"/>
                  </a:lnTo>
                  <a:lnTo>
                    <a:pt x="699403" y="1353687"/>
                  </a:lnTo>
                  <a:lnTo>
                    <a:pt x="698570" y="1351783"/>
                  </a:lnTo>
                  <a:lnTo>
                    <a:pt x="696571" y="1348762"/>
                  </a:lnTo>
                  <a:lnTo>
                    <a:pt x="695404" y="1346874"/>
                  </a:lnTo>
                  <a:lnTo>
                    <a:pt x="693404" y="1346874"/>
                  </a:lnTo>
                  <a:lnTo>
                    <a:pt x="654076" y="1344986"/>
                  </a:lnTo>
                  <a:lnTo>
                    <a:pt x="611749" y="1343853"/>
                  </a:lnTo>
                  <a:lnTo>
                    <a:pt x="584586" y="1343853"/>
                  </a:lnTo>
                  <a:lnTo>
                    <a:pt x="547258" y="1343097"/>
                  </a:lnTo>
                  <a:lnTo>
                    <a:pt x="546591" y="1343097"/>
                  </a:lnTo>
                  <a:lnTo>
                    <a:pt x="532593" y="1341193"/>
                  </a:lnTo>
                  <a:lnTo>
                    <a:pt x="526594" y="1340061"/>
                  </a:lnTo>
                  <a:lnTo>
                    <a:pt x="515262" y="1335529"/>
                  </a:lnTo>
                  <a:lnTo>
                    <a:pt x="488099" y="1326827"/>
                  </a:lnTo>
                  <a:lnTo>
                    <a:pt x="466102" y="1318503"/>
                  </a:lnTo>
                  <a:lnTo>
                    <a:pt x="434940" y="1307913"/>
                  </a:lnTo>
                  <a:lnTo>
                    <a:pt x="416442" y="1301100"/>
                  </a:lnTo>
                  <a:lnTo>
                    <a:pt x="410443" y="1298456"/>
                  </a:lnTo>
                  <a:lnTo>
                    <a:pt x="406444" y="1295435"/>
                  </a:lnTo>
                  <a:lnTo>
                    <a:pt x="401611" y="1291659"/>
                  </a:lnTo>
                  <a:lnTo>
                    <a:pt x="396445" y="1289000"/>
                  </a:lnTo>
                  <a:lnTo>
                    <a:pt x="388446" y="1287111"/>
                  </a:lnTo>
                  <a:lnTo>
                    <a:pt x="375281" y="1283335"/>
                  </a:lnTo>
                  <a:lnTo>
                    <a:pt x="378448" y="1282202"/>
                  </a:lnTo>
                  <a:lnTo>
                    <a:pt x="389613" y="1280298"/>
                  </a:lnTo>
                  <a:lnTo>
                    <a:pt x="400445" y="1277654"/>
                  </a:lnTo>
                  <a:lnTo>
                    <a:pt x="406444" y="1276522"/>
                  </a:lnTo>
                  <a:lnTo>
                    <a:pt x="407610" y="1277654"/>
                  </a:lnTo>
                  <a:lnTo>
                    <a:pt x="407610" y="1278410"/>
                  </a:lnTo>
                  <a:lnTo>
                    <a:pt x="404444" y="1280298"/>
                  </a:lnTo>
                  <a:lnTo>
                    <a:pt x="402444" y="1281447"/>
                  </a:lnTo>
                  <a:lnTo>
                    <a:pt x="402444" y="1282202"/>
                  </a:lnTo>
                  <a:lnTo>
                    <a:pt x="405610" y="1282202"/>
                  </a:lnTo>
                  <a:lnTo>
                    <a:pt x="414443" y="1282202"/>
                  </a:lnTo>
                  <a:lnTo>
                    <a:pt x="414443" y="1281447"/>
                  </a:lnTo>
                  <a:lnTo>
                    <a:pt x="411610" y="1279543"/>
                  </a:lnTo>
                  <a:lnTo>
                    <a:pt x="408443" y="1276522"/>
                  </a:lnTo>
                  <a:lnTo>
                    <a:pt x="409610" y="1275766"/>
                  </a:lnTo>
                  <a:lnTo>
                    <a:pt x="416442" y="1275766"/>
                  </a:lnTo>
                  <a:lnTo>
                    <a:pt x="423608" y="1274633"/>
                  </a:lnTo>
                  <a:lnTo>
                    <a:pt x="428941" y="1276522"/>
                  </a:lnTo>
                  <a:lnTo>
                    <a:pt x="431607" y="1277654"/>
                  </a:lnTo>
                  <a:lnTo>
                    <a:pt x="435773" y="1273878"/>
                  </a:lnTo>
                  <a:lnTo>
                    <a:pt x="439772" y="1270857"/>
                  </a:lnTo>
                  <a:lnTo>
                    <a:pt x="438939" y="1270086"/>
                  </a:lnTo>
                  <a:lnTo>
                    <a:pt x="436940" y="1268198"/>
                  </a:lnTo>
                  <a:lnTo>
                    <a:pt x="437773" y="1267065"/>
                  </a:lnTo>
                  <a:lnTo>
                    <a:pt x="441772" y="1265932"/>
                  </a:lnTo>
                  <a:lnTo>
                    <a:pt x="454104" y="1262155"/>
                  </a:lnTo>
                  <a:lnTo>
                    <a:pt x="464102" y="1258363"/>
                  </a:lnTo>
                  <a:lnTo>
                    <a:pt x="464936" y="1258363"/>
                  </a:lnTo>
                  <a:lnTo>
                    <a:pt x="464102" y="1259496"/>
                  </a:lnTo>
                  <a:lnTo>
                    <a:pt x="454104" y="1264044"/>
                  </a:lnTo>
                  <a:lnTo>
                    <a:pt x="450938" y="1267065"/>
                  </a:lnTo>
                  <a:lnTo>
                    <a:pt x="445772" y="1270086"/>
                  </a:lnTo>
                  <a:lnTo>
                    <a:pt x="447771" y="1270857"/>
                  </a:lnTo>
                  <a:lnTo>
                    <a:pt x="454104" y="1272745"/>
                  </a:lnTo>
                  <a:lnTo>
                    <a:pt x="454104" y="1271990"/>
                  </a:lnTo>
                  <a:lnTo>
                    <a:pt x="454937" y="1270857"/>
                  </a:lnTo>
                  <a:lnTo>
                    <a:pt x="456937" y="1270086"/>
                  </a:lnTo>
                  <a:lnTo>
                    <a:pt x="466102" y="1267065"/>
                  </a:lnTo>
                  <a:lnTo>
                    <a:pt x="472101" y="1264044"/>
                  </a:lnTo>
                  <a:lnTo>
                    <a:pt x="472101" y="1261400"/>
                  </a:lnTo>
                  <a:lnTo>
                    <a:pt x="470935" y="1259496"/>
                  </a:lnTo>
                  <a:lnTo>
                    <a:pt x="470935" y="1257608"/>
                  </a:lnTo>
                  <a:lnTo>
                    <a:pt x="472101" y="1255720"/>
                  </a:lnTo>
                  <a:lnTo>
                    <a:pt x="490099" y="1250055"/>
                  </a:lnTo>
                  <a:lnTo>
                    <a:pt x="493265" y="1247018"/>
                  </a:lnTo>
                  <a:lnTo>
                    <a:pt x="499264" y="1244374"/>
                  </a:lnTo>
                  <a:lnTo>
                    <a:pt x="506097" y="1240598"/>
                  </a:lnTo>
                  <a:lnTo>
                    <a:pt x="514096" y="1237561"/>
                  </a:lnTo>
                  <a:lnTo>
                    <a:pt x="519262" y="1235673"/>
                  </a:lnTo>
                  <a:lnTo>
                    <a:pt x="530593" y="1231896"/>
                  </a:lnTo>
                  <a:lnTo>
                    <a:pt x="541259" y="1227349"/>
                  </a:lnTo>
                  <a:lnTo>
                    <a:pt x="554590" y="1221307"/>
                  </a:lnTo>
                  <a:lnTo>
                    <a:pt x="564589" y="1217514"/>
                  </a:lnTo>
                  <a:lnTo>
                    <a:pt x="577754" y="1208057"/>
                  </a:lnTo>
                  <a:lnTo>
                    <a:pt x="588585" y="1200505"/>
                  </a:lnTo>
                  <a:lnTo>
                    <a:pt x="590585" y="1200505"/>
                  </a:lnTo>
                  <a:lnTo>
                    <a:pt x="591752" y="1201638"/>
                  </a:lnTo>
                  <a:lnTo>
                    <a:pt x="596918" y="1204281"/>
                  </a:lnTo>
                  <a:lnTo>
                    <a:pt x="598917" y="1204281"/>
                  </a:lnTo>
                  <a:lnTo>
                    <a:pt x="600917" y="1205414"/>
                  </a:lnTo>
                  <a:lnTo>
                    <a:pt x="601750" y="1204281"/>
                  </a:lnTo>
                  <a:lnTo>
                    <a:pt x="599751" y="1201638"/>
                  </a:lnTo>
                  <a:lnTo>
                    <a:pt x="599751" y="1198616"/>
                  </a:lnTo>
                  <a:lnTo>
                    <a:pt x="606916" y="1196712"/>
                  </a:lnTo>
                  <a:lnTo>
                    <a:pt x="608916" y="1195957"/>
                  </a:lnTo>
                  <a:lnTo>
                    <a:pt x="608916" y="1192936"/>
                  </a:lnTo>
                  <a:lnTo>
                    <a:pt x="612915" y="1190292"/>
                  </a:lnTo>
                  <a:lnTo>
                    <a:pt x="638079" y="1175910"/>
                  </a:lnTo>
                  <a:lnTo>
                    <a:pt x="674240" y="1152087"/>
                  </a:lnTo>
                  <a:lnTo>
                    <a:pt x="681406" y="1145652"/>
                  </a:lnTo>
                  <a:lnTo>
                    <a:pt x="685405" y="1145652"/>
                  </a:lnTo>
                  <a:lnTo>
                    <a:pt x="694238" y="1138854"/>
                  </a:lnTo>
                  <a:lnTo>
                    <a:pt x="704569" y="1131285"/>
                  </a:lnTo>
                  <a:lnTo>
                    <a:pt x="706569" y="1128264"/>
                  </a:lnTo>
                  <a:lnTo>
                    <a:pt x="713402" y="1123717"/>
                  </a:lnTo>
                  <a:lnTo>
                    <a:pt x="718568" y="1121828"/>
                  </a:lnTo>
                  <a:lnTo>
                    <a:pt x="720567" y="1120695"/>
                  </a:lnTo>
                  <a:lnTo>
                    <a:pt x="722567" y="1118052"/>
                  </a:lnTo>
                  <a:lnTo>
                    <a:pt x="727400" y="1116164"/>
                  </a:lnTo>
                  <a:lnTo>
                    <a:pt x="731732" y="1115015"/>
                  </a:lnTo>
                  <a:lnTo>
                    <a:pt x="734565" y="1114260"/>
                  </a:lnTo>
                  <a:lnTo>
                    <a:pt x="745730" y="1106707"/>
                  </a:lnTo>
                  <a:lnTo>
                    <a:pt x="765061" y="1096872"/>
                  </a:lnTo>
                  <a:lnTo>
                    <a:pt x="769061" y="1094984"/>
                  </a:lnTo>
                  <a:lnTo>
                    <a:pt x="771727" y="1094213"/>
                  </a:lnTo>
                  <a:lnTo>
                    <a:pt x="775060" y="1092325"/>
                  </a:lnTo>
                  <a:lnTo>
                    <a:pt x="775060" y="1090437"/>
                  </a:lnTo>
                  <a:lnTo>
                    <a:pt x="775060" y="1088548"/>
                  </a:lnTo>
                  <a:lnTo>
                    <a:pt x="773727" y="1087415"/>
                  </a:lnTo>
                  <a:lnTo>
                    <a:pt x="771727" y="1085527"/>
                  </a:lnTo>
                  <a:lnTo>
                    <a:pt x="779059" y="1080980"/>
                  </a:lnTo>
                  <a:lnTo>
                    <a:pt x="787058" y="1076070"/>
                  </a:lnTo>
                  <a:lnTo>
                    <a:pt x="791058" y="1075315"/>
                  </a:lnTo>
                  <a:lnTo>
                    <a:pt x="793057" y="1076070"/>
                  </a:lnTo>
                  <a:lnTo>
                    <a:pt x="793057" y="1079091"/>
                  </a:lnTo>
                  <a:lnTo>
                    <a:pt x="793724" y="1079847"/>
                  </a:lnTo>
                  <a:lnTo>
                    <a:pt x="798223" y="1077958"/>
                  </a:lnTo>
                  <a:lnTo>
                    <a:pt x="801056" y="1077958"/>
                  </a:lnTo>
                  <a:lnTo>
                    <a:pt x="808222" y="1077958"/>
                  </a:lnTo>
                  <a:lnTo>
                    <a:pt x="815054" y="1077203"/>
                  </a:lnTo>
                  <a:lnTo>
                    <a:pt x="819054" y="1073411"/>
                  </a:lnTo>
                  <a:lnTo>
                    <a:pt x="820220" y="1069635"/>
                  </a:lnTo>
                  <a:lnTo>
                    <a:pt x="828219" y="1065858"/>
                  </a:lnTo>
                  <a:lnTo>
                    <a:pt x="837385" y="1063970"/>
                  </a:lnTo>
                  <a:lnTo>
                    <a:pt x="848216" y="1057912"/>
                  </a:lnTo>
                  <a:lnTo>
                    <a:pt x="853382" y="1057156"/>
                  </a:lnTo>
                  <a:lnTo>
                    <a:pt x="856215" y="1056024"/>
                  </a:lnTo>
                  <a:lnTo>
                    <a:pt x="860215" y="1055268"/>
                  </a:lnTo>
                  <a:lnTo>
                    <a:pt x="864214" y="1053380"/>
                  </a:lnTo>
                  <a:lnTo>
                    <a:pt x="875379" y="1051476"/>
                  </a:lnTo>
                  <a:lnTo>
                    <a:pt x="882545" y="1049588"/>
                  </a:lnTo>
                  <a:lnTo>
                    <a:pt x="894710" y="1044678"/>
                  </a:lnTo>
                  <a:lnTo>
                    <a:pt x="910708" y="1043923"/>
                  </a:lnTo>
                  <a:lnTo>
                    <a:pt x="937871" y="1040886"/>
                  </a:lnTo>
                  <a:lnTo>
                    <a:pt x="955868" y="1038998"/>
                  </a:lnTo>
                  <a:lnTo>
                    <a:pt x="979032" y="1038998"/>
                  </a:lnTo>
                  <a:lnTo>
                    <a:pt x="991030" y="1040131"/>
                  </a:lnTo>
                  <a:lnTo>
                    <a:pt x="995030" y="1042019"/>
                  </a:lnTo>
                  <a:lnTo>
                    <a:pt x="1000196" y="1043923"/>
                  </a:lnTo>
                  <a:lnTo>
                    <a:pt x="1000196" y="1042790"/>
                  </a:lnTo>
                  <a:lnTo>
                    <a:pt x="999029" y="1040886"/>
                  </a:lnTo>
                  <a:lnTo>
                    <a:pt x="998196" y="1038998"/>
                  </a:lnTo>
                  <a:lnTo>
                    <a:pt x="998196" y="1036354"/>
                  </a:lnTo>
                  <a:lnTo>
                    <a:pt x="1003028" y="1035222"/>
                  </a:lnTo>
                  <a:lnTo>
                    <a:pt x="1012194" y="1035222"/>
                  </a:lnTo>
                  <a:lnTo>
                    <a:pt x="1021526" y="1034466"/>
                  </a:lnTo>
                  <a:lnTo>
                    <a:pt x="1031525" y="1031429"/>
                  </a:lnTo>
                  <a:lnTo>
                    <a:pt x="1051522" y="1023876"/>
                  </a:lnTo>
                  <a:lnTo>
                    <a:pt x="1062687" y="1020084"/>
                  </a:lnTo>
                  <a:lnTo>
                    <a:pt x="1072686" y="1017063"/>
                  </a:lnTo>
                  <a:lnTo>
                    <a:pt x="1076685" y="1016308"/>
                  </a:lnTo>
                  <a:lnTo>
                    <a:pt x="1082684" y="1011398"/>
                  </a:lnTo>
                  <a:lnTo>
                    <a:pt x="1091850" y="1005718"/>
                  </a:lnTo>
                  <a:lnTo>
                    <a:pt x="1105848" y="991729"/>
                  </a:lnTo>
                  <a:lnTo>
                    <a:pt x="1117846" y="979236"/>
                  </a:lnTo>
                  <a:lnTo>
                    <a:pt x="1123845" y="973571"/>
                  </a:lnTo>
                  <a:lnTo>
                    <a:pt x="1125845" y="973571"/>
                  </a:lnTo>
                  <a:lnTo>
                    <a:pt x="1123845" y="975459"/>
                  </a:lnTo>
                  <a:lnTo>
                    <a:pt x="1119846" y="979236"/>
                  </a:lnTo>
                  <a:lnTo>
                    <a:pt x="1119846" y="979991"/>
                  </a:lnTo>
                  <a:lnTo>
                    <a:pt x="1121846" y="979991"/>
                  </a:lnTo>
                  <a:lnTo>
                    <a:pt x="1125178" y="978103"/>
                  </a:lnTo>
                  <a:lnTo>
                    <a:pt x="1139176" y="964869"/>
                  </a:lnTo>
                  <a:lnTo>
                    <a:pt x="1145176" y="956545"/>
                  </a:lnTo>
                  <a:lnTo>
                    <a:pt x="1150342" y="943312"/>
                  </a:lnTo>
                  <a:lnTo>
                    <a:pt x="1153175" y="937254"/>
                  </a:lnTo>
                  <a:lnTo>
                    <a:pt x="1156341" y="931589"/>
                  </a:lnTo>
                  <a:lnTo>
                    <a:pt x="1157174" y="925909"/>
                  </a:lnTo>
                  <a:lnTo>
                    <a:pt x="1159174" y="915697"/>
                  </a:lnTo>
                  <a:lnTo>
                    <a:pt x="1159174" y="912675"/>
                  </a:lnTo>
                  <a:lnTo>
                    <a:pt x="1167173" y="901330"/>
                  </a:lnTo>
                  <a:lnTo>
                    <a:pt x="1173172" y="886193"/>
                  </a:lnTo>
                  <a:lnTo>
                    <a:pt x="1183504" y="875603"/>
                  </a:lnTo>
                  <a:lnTo>
                    <a:pt x="1187503" y="869938"/>
                  </a:lnTo>
                  <a:lnTo>
                    <a:pt x="1188336" y="863503"/>
                  </a:lnTo>
                  <a:lnTo>
                    <a:pt x="1189503" y="852913"/>
                  </a:lnTo>
                  <a:lnTo>
                    <a:pt x="1189503" y="848004"/>
                  </a:lnTo>
                  <a:lnTo>
                    <a:pt x="1192336" y="837791"/>
                  </a:lnTo>
                  <a:lnTo>
                    <a:pt x="1199502" y="825313"/>
                  </a:lnTo>
                  <a:lnTo>
                    <a:pt x="1206334" y="814723"/>
                  </a:lnTo>
                  <a:lnTo>
                    <a:pt x="1208334" y="810176"/>
                  </a:lnTo>
                  <a:lnTo>
                    <a:pt x="1212666" y="801474"/>
                  </a:lnTo>
                  <a:lnTo>
                    <a:pt x="1214666" y="795810"/>
                  </a:lnTo>
                  <a:lnTo>
                    <a:pt x="1218666" y="791262"/>
                  </a:lnTo>
                  <a:lnTo>
                    <a:pt x="1223498" y="786353"/>
                  </a:lnTo>
                  <a:lnTo>
                    <a:pt x="1227498" y="785598"/>
                  </a:lnTo>
                  <a:lnTo>
                    <a:pt x="1232664" y="785598"/>
                  </a:lnTo>
                  <a:lnTo>
                    <a:pt x="1236663" y="782561"/>
                  </a:lnTo>
                  <a:lnTo>
                    <a:pt x="1240663" y="779917"/>
                  </a:lnTo>
                  <a:lnTo>
                    <a:pt x="1245995" y="776896"/>
                  </a:lnTo>
                  <a:lnTo>
                    <a:pt x="1249995" y="775763"/>
                  </a:lnTo>
                  <a:lnTo>
                    <a:pt x="1251994" y="773120"/>
                  </a:lnTo>
                  <a:lnTo>
                    <a:pt x="1254661" y="770083"/>
                  </a:lnTo>
                  <a:lnTo>
                    <a:pt x="1260660" y="763663"/>
                  </a:lnTo>
                  <a:lnTo>
                    <a:pt x="1262660" y="758737"/>
                  </a:lnTo>
                  <a:lnTo>
                    <a:pt x="1263993" y="756094"/>
                  </a:lnTo>
                  <a:lnTo>
                    <a:pt x="1265992" y="754206"/>
                  </a:lnTo>
                  <a:lnTo>
                    <a:pt x="1274825" y="748525"/>
                  </a:lnTo>
                  <a:lnTo>
                    <a:pt x="1281157" y="746637"/>
                  </a:lnTo>
                  <a:lnTo>
                    <a:pt x="1289156" y="741712"/>
                  </a:lnTo>
                  <a:lnTo>
                    <a:pt x="1289156" y="739068"/>
                  </a:lnTo>
                  <a:lnTo>
                    <a:pt x="1295988" y="734914"/>
                  </a:lnTo>
                  <a:lnTo>
                    <a:pt x="1303987" y="729234"/>
                  </a:lnTo>
                  <a:lnTo>
                    <a:pt x="1313986" y="720910"/>
                  </a:lnTo>
                  <a:lnTo>
                    <a:pt x="1323151" y="714112"/>
                  </a:lnTo>
                  <a:lnTo>
                    <a:pt x="1328317" y="710320"/>
                  </a:lnTo>
                  <a:lnTo>
                    <a:pt x="1332317" y="706544"/>
                  </a:lnTo>
                  <a:lnTo>
                    <a:pt x="1339149" y="703900"/>
                  </a:lnTo>
                  <a:lnTo>
                    <a:pt x="1342315" y="702012"/>
                  </a:lnTo>
                  <a:lnTo>
                    <a:pt x="1344315" y="702012"/>
                  </a:lnTo>
                  <a:lnTo>
                    <a:pt x="1345148" y="702767"/>
                  </a:lnTo>
                  <a:lnTo>
                    <a:pt x="1346315" y="703900"/>
                  </a:lnTo>
                  <a:lnTo>
                    <a:pt x="1349648" y="702012"/>
                  </a:lnTo>
                  <a:lnTo>
                    <a:pt x="1351647" y="702012"/>
                  </a:lnTo>
                  <a:lnTo>
                    <a:pt x="1352314" y="702767"/>
                  </a:lnTo>
                  <a:lnTo>
                    <a:pt x="1353647" y="703900"/>
                  </a:lnTo>
                  <a:lnTo>
                    <a:pt x="1350314" y="704655"/>
                  </a:lnTo>
                  <a:lnTo>
                    <a:pt x="1349648" y="706544"/>
                  </a:lnTo>
                  <a:lnTo>
                    <a:pt x="1350314" y="708432"/>
                  </a:lnTo>
                  <a:lnTo>
                    <a:pt x="1352314" y="708432"/>
                  </a:lnTo>
                  <a:lnTo>
                    <a:pt x="1355647" y="705788"/>
                  </a:lnTo>
                  <a:lnTo>
                    <a:pt x="1358313" y="704655"/>
                  </a:lnTo>
                  <a:lnTo>
                    <a:pt x="1401640" y="687630"/>
                  </a:lnTo>
                  <a:lnTo>
                    <a:pt x="1431970" y="657371"/>
                  </a:lnTo>
                  <a:lnTo>
                    <a:pt x="1436802" y="648685"/>
                  </a:lnTo>
                  <a:lnTo>
                    <a:pt x="1442801" y="641872"/>
                  </a:lnTo>
                  <a:lnTo>
                    <a:pt x="1450800" y="630527"/>
                  </a:lnTo>
                  <a:lnTo>
                    <a:pt x="1457133" y="619182"/>
                  </a:lnTo>
                  <a:lnTo>
                    <a:pt x="1461132" y="612368"/>
                  </a:lnTo>
                  <a:lnTo>
                    <a:pt x="1467131" y="606688"/>
                  </a:lnTo>
                  <a:lnTo>
                    <a:pt x="1473131" y="601023"/>
                  </a:lnTo>
                  <a:lnTo>
                    <a:pt x="1489128" y="590811"/>
                  </a:lnTo>
                  <a:lnTo>
                    <a:pt x="1505293" y="585130"/>
                  </a:lnTo>
                  <a:lnTo>
                    <a:pt x="1516458" y="580221"/>
                  </a:lnTo>
                  <a:lnTo>
                    <a:pt x="1520457" y="579466"/>
                  </a:lnTo>
                  <a:lnTo>
                    <a:pt x="1524457" y="581354"/>
                  </a:lnTo>
                  <a:lnTo>
                    <a:pt x="1524457" y="583998"/>
                  </a:lnTo>
                  <a:lnTo>
                    <a:pt x="1526457" y="585886"/>
                  </a:lnTo>
                  <a:lnTo>
                    <a:pt x="1530456" y="583998"/>
                  </a:lnTo>
                  <a:lnTo>
                    <a:pt x="1530456" y="582109"/>
                  </a:lnTo>
                  <a:lnTo>
                    <a:pt x="1528456" y="579466"/>
                  </a:lnTo>
                  <a:lnTo>
                    <a:pt x="1528456" y="577578"/>
                  </a:lnTo>
                  <a:lnTo>
                    <a:pt x="1533622" y="575674"/>
                  </a:lnTo>
                  <a:lnTo>
                    <a:pt x="1538455" y="576445"/>
                  </a:lnTo>
                  <a:lnTo>
                    <a:pt x="1544454" y="577578"/>
                  </a:lnTo>
                  <a:lnTo>
                    <a:pt x="1552453" y="585130"/>
                  </a:lnTo>
                  <a:lnTo>
                    <a:pt x="1556786" y="587034"/>
                  </a:lnTo>
                  <a:lnTo>
                    <a:pt x="1573617" y="593454"/>
                  </a:lnTo>
                  <a:lnTo>
                    <a:pt x="1586782" y="595343"/>
                  </a:lnTo>
                  <a:lnTo>
                    <a:pt x="1598780" y="598380"/>
                  </a:lnTo>
                  <a:lnTo>
                    <a:pt x="1600780" y="598380"/>
                  </a:lnTo>
                  <a:lnTo>
                    <a:pt x="1608112" y="598380"/>
                  </a:lnTo>
                  <a:lnTo>
                    <a:pt x="1620110" y="597247"/>
                  </a:lnTo>
                  <a:lnTo>
                    <a:pt x="1632109" y="594587"/>
                  </a:lnTo>
                  <a:lnTo>
                    <a:pt x="1640108" y="594587"/>
                  </a:lnTo>
                  <a:lnTo>
                    <a:pt x="1657272" y="594587"/>
                  </a:lnTo>
                  <a:lnTo>
                    <a:pt x="1666437" y="590811"/>
                  </a:lnTo>
                  <a:lnTo>
                    <a:pt x="1676436" y="587790"/>
                  </a:lnTo>
                  <a:lnTo>
                    <a:pt x="1680435" y="587034"/>
                  </a:lnTo>
                  <a:lnTo>
                    <a:pt x="1684435" y="585886"/>
                  </a:lnTo>
                  <a:lnTo>
                    <a:pt x="1690434" y="587034"/>
                  </a:lnTo>
                  <a:lnTo>
                    <a:pt x="1697600" y="587034"/>
                  </a:lnTo>
                  <a:lnTo>
                    <a:pt x="1704432" y="587790"/>
                  </a:lnTo>
                  <a:lnTo>
                    <a:pt x="1709598" y="587790"/>
                  </a:lnTo>
                  <a:lnTo>
                    <a:pt x="1713598" y="587790"/>
                  </a:lnTo>
                  <a:lnTo>
                    <a:pt x="1718430" y="587034"/>
                  </a:lnTo>
                  <a:lnTo>
                    <a:pt x="1721763" y="585131"/>
                  </a:lnTo>
                  <a:lnTo>
                    <a:pt x="1723763" y="583242"/>
                  </a:lnTo>
                  <a:lnTo>
                    <a:pt x="1724429" y="580221"/>
                  </a:lnTo>
                  <a:lnTo>
                    <a:pt x="1727762" y="578333"/>
                  </a:lnTo>
                  <a:lnTo>
                    <a:pt x="1730929" y="576445"/>
                  </a:lnTo>
                  <a:lnTo>
                    <a:pt x="1734928" y="575674"/>
                  </a:lnTo>
                  <a:lnTo>
                    <a:pt x="1737761" y="575674"/>
                  </a:lnTo>
                  <a:lnTo>
                    <a:pt x="1740927" y="573785"/>
                  </a:lnTo>
                  <a:lnTo>
                    <a:pt x="1744927" y="570764"/>
                  </a:lnTo>
                  <a:lnTo>
                    <a:pt x="1748926" y="569631"/>
                  </a:lnTo>
                  <a:lnTo>
                    <a:pt x="1752926" y="569631"/>
                  </a:lnTo>
                  <a:lnTo>
                    <a:pt x="1760924" y="567743"/>
                  </a:lnTo>
                  <a:lnTo>
                    <a:pt x="1764091" y="568876"/>
                  </a:lnTo>
                  <a:lnTo>
                    <a:pt x="1768923" y="568876"/>
                  </a:lnTo>
                  <a:lnTo>
                    <a:pt x="1772923" y="567743"/>
                  </a:lnTo>
                  <a:lnTo>
                    <a:pt x="1778922" y="566988"/>
                  </a:lnTo>
                  <a:lnTo>
                    <a:pt x="1782921" y="565855"/>
                  </a:lnTo>
                  <a:lnTo>
                    <a:pt x="1788087" y="565855"/>
                  </a:lnTo>
                  <a:lnTo>
                    <a:pt x="1794087" y="565855"/>
                  </a:lnTo>
                  <a:lnTo>
                    <a:pt x="1799253" y="565084"/>
                  </a:lnTo>
                  <a:lnTo>
                    <a:pt x="1804085" y="565084"/>
                  </a:lnTo>
                  <a:lnTo>
                    <a:pt x="1812084" y="562063"/>
                  </a:lnTo>
                  <a:lnTo>
                    <a:pt x="1818083" y="558286"/>
                  </a:lnTo>
                  <a:lnTo>
                    <a:pt x="1824082" y="556398"/>
                  </a:lnTo>
                  <a:lnTo>
                    <a:pt x="1830082" y="555643"/>
                  </a:lnTo>
                  <a:lnTo>
                    <a:pt x="1837247" y="554494"/>
                  </a:lnTo>
                  <a:lnTo>
                    <a:pt x="1843246" y="554494"/>
                  </a:lnTo>
                  <a:lnTo>
                    <a:pt x="1846579" y="557531"/>
                  </a:lnTo>
                  <a:lnTo>
                    <a:pt x="1847246" y="558286"/>
                  </a:lnTo>
                  <a:lnTo>
                    <a:pt x="1850579" y="558286"/>
                  </a:lnTo>
                  <a:lnTo>
                    <a:pt x="1852579" y="560174"/>
                  </a:lnTo>
                  <a:lnTo>
                    <a:pt x="1854578" y="562063"/>
                  </a:lnTo>
                  <a:lnTo>
                    <a:pt x="1858578" y="565084"/>
                  </a:lnTo>
                  <a:lnTo>
                    <a:pt x="1862577" y="565855"/>
                  </a:lnTo>
                  <a:lnTo>
                    <a:pt x="1868576" y="567743"/>
                  </a:lnTo>
                  <a:lnTo>
                    <a:pt x="1873742" y="571520"/>
                  </a:lnTo>
                  <a:lnTo>
                    <a:pt x="1876575" y="573785"/>
                  </a:lnTo>
                  <a:lnTo>
                    <a:pt x="1884574" y="573785"/>
                  </a:lnTo>
                  <a:lnTo>
                    <a:pt x="1892573" y="575674"/>
                  </a:lnTo>
                  <a:lnTo>
                    <a:pt x="1899739" y="578333"/>
                  </a:lnTo>
                  <a:lnTo>
                    <a:pt x="1907738" y="583242"/>
                  </a:lnTo>
                  <a:lnTo>
                    <a:pt x="1908904" y="585886"/>
                  </a:lnTo>
                  <a:lnTo>
                    <a:pt x="1911737" y="589678"/>
                  </a:lnTo>
                  <a:lnTo>
                    <a:pt x="1915737" y="594587"/>
                  </a:lnTo>
                  <a:lnTo>
                    <a:pt x="1919736" y="601023"/>
                  </a:lnTo>
                  <a:lnTo>
                    <a:pt x="1924902" y="607836"/>
                  </a:lnTo>
                  <a:lnTo>
                    <a:pt x="1924902" y="609725"/>
                  </a:lnTo>
                  <a:lnTo>
                    <a:pt x="1923735" y="611613"/>
                  </a:lnTo>
                  <a:lnTo>
                    <a:pt x="1925735" y="616522"/>
                  </a:lnTo>
                  <a:lnTo>
                    <a:pt x="1927735" y="620315"/>
                  </a:lnTo>
                  <a:lnTo>
                    <a:pt x="1930901" y="624091"/>
                  </a:lnTo>
                  <a:lnTo>
                    <a:pt x="1931734" y="626735"/>
                  </a:lnTo>
                  <a:lnTo>
                    <a:pt x="1936067" y="630527"/>
                  </a:lnTo>
                  <a:lnTo>
                    <a:pt x="1946232" y="639984"/>
                  </a:lnTo>
                  <a:lnTo>
                    <a:pt x="1950898" y="643005"/>
                  </a:lnTo>
                  <a:lnTo>
                    <a:pt x="1954231" y="646781"/>
                  </a:lnTo>
                  <a:lnTo>
                    <a:pt x="1956231" y="649440"/>
                  </a:lnTo>
                  <a:lnTo>
                    <a:pt x="1960230" y="651329"/>
                  </a:lnTo>
                  <a:lnTo>
                    <a:pt x="1964230" y="653217"/>
                  </a:lnTo>
                  <a:lnTo>
                    <a:pt x="1969396" y="655483"/>
                  </a:lnTo>
                  <a:lnTo>
                    <a:pt x="1971396" y="658126"/>
                  </a:lnTo>
                  <a:lnTo>
                    <a:pt x="1988227" y="670620"/>
                  </a:lnTo>
                  <a:lnTo>
                    <a:pt x="1989393" y="673264"/>
                  </a:lnTo>
                  <a:lnTo>
                    <a:pt x="1991393" y="678928"/>
                  </a:lnTo>
                  <a:lnTo>
                    <a:pt x="1993393" y="683853"/>
                  </a:lnTo>
                  <a:lnTo>
                    <a:pt x="1998225" y="690289"/>
                  </a:lnTo>
                  <a:lnTo>
                    <a:pt x="1999392" y="694066"/>
                  </a:lnTo>
                  <a:lnTo>
                    <a:pt x="2000225" y="702012"/>
                  </a:lnTo>
                  <a:lnTo>
                    <a:pt x="2000225" y="711469"/>
                  </a:lnTo>
                  <a:lnTo>
                    <a:pt x="2001391" y="715245"/>
                  </a:lnTo>
                  <a:lnTo>
                    <a:pt x="2001391" y="717889"/>
                  </a:lnTo>
                  <a:lnTo>
                    <a:pt x="1999392" y="724702"/>
                  </a:lnTo>
                  <a:lnTo>
                    <a:pt x="1998225" y="729234"/>
                  </a:lnTo>
                  <a:lnTo>
                    <a:pt x="1996225" y="736047"/>
                  </a:lnTo>
                  <a:lnTo>
                    <a:pt x="1995392" y="740957"/>
                  </a:lnTo>
                  <a:lnTo>
                    <a:pt x="1995392" y="745504"/>
                  </a:lnTo>
                  <a:lnTo>
                    <a:pt x="1996225" y="747392"/>
                  </a:lnTo>
                  <a:lnTo>
                    <a:pt x="1999392" y="751169"/>
                  </a:lnTo>
                  <a:lnTo>
                    <a:pt x="2000225" y="752318"/>
                  </a:lnTo>
                  <a:lnTo>
                    <a:pt x="2000225" y="754206"/>
                  </a:lnTo>
                  <a:lnTo>
                    <a:pt x="1998225" y="754961"/>
                  </a:lnTo>
                  <a:lnTo>
                    <a:pt x="1997392" y="756849"/>
                  </a:lnTo>
                  <a:lnTo>
                    <a:pt x="1997392" y="757982"/>
                  </a:lnTo>
                  <a:lnTo>
                    <a:pt x="1997392" y="764418"/>
                  </a:lnTo>
                  <a:lnTo>
                    <a:pt x="1998225" y="769327"/>
                  </a:lnTo>
                  <a:lnTo>
                    <a:pt x="2001391" y="773120"/>
                  </a:lnTo>
                  <a:lnTo>
                    <a:pt x="2003391" y="776896"/>
                  </a:lnTo>
                  <a:lnTo>
                    <a:pt x="2005391" y="781805"/>
                  </a:lnTo>
                  <a:lnTo>
                    <a:pt x="2009390" y="783709"/>
                  </a:lnTo>
                  <a:lnTo>
                    <a:pt x="2010557" y="787486"/>
                  </a:lnTo>
                  <a:lnTo>
                    <a:pt x="2010557" y="793151"/>
                  </a:lnTo>
                  <a:lnTo>
                    <a:pt x="2011390" y="797698"/>
                  </a:lnTo>
                  <a:lnTo>
                    <a:pt x="2013390" y="803363"/>
                  </a:lnTo>
                  <a:lnTo>
                    <a:pt x="2014556" y="808288"/>
                  </a:lnTo>
                  <a:lnTo>
                    <a:pt x="2016556" y="814724"/>
                  </a:lnTo>
                  <a:lnTo>
                    <a:pt x="2019389" y="828335"/>
                  </a:lnTo>
                  <a:lnTo>
                    <a:pt x="2021389" y="833999"/>
                  </a:lnTo>
                  <a:lnTo>
                    <a:pt x="2022555" y="836658"/>
                  </a:lnTo>
                  <a:lnTo>
                    <a:pt x="2022555" y="837791"/>
                  </a:lnTo>
                  <a:lnTo>
                    <a:pt x="2020555" y="838547"/>
                  </a:lnTo>
                  <a:lnTo>
                    <a:pt x="2013390" y="837791"/>
                  </a:lnTo>
                  <a:lnTo>
                    <a:pt x="2011390" y="837791"/>
                  </a:lnTo>
                  <a:lnTo>
                    <a:pt x="2012557" y="839680"/>
                  </a:lnTo>
                  <a:lnTo>
                    <a:pt x="2016556" y="842323"/>
                  </a:lnTo>
                  <a:lnTo>
                    <a:pt x="2019389" y="845344"/>
                  </a:lnTo>
                  <a:lnTo>
                    <a:pt x="2026555" y="857460"/>
                  </a:lnTo>
                  <a:lnTo>
                    <a:pt x="2028554" y="861615"/>
                  </a:lnTo>
                  <a:lnTo>
                    <a:pt x="2030554" y="863503"/>
                  </a:lnTo>
                  <a:lnTo>
                    <a:pt x="2032554" y="867295"/>
                  </a:lnTo>
                  <a:lnTo>
                    <a:pt x="2033387" y="872960"/>
                  </a:lnTo>
                  <a:lnTo>
                    <a:pt x="2033387" y="876752"/>
                  </a:lnTo>
                  <a:lnTo>
                    <a:pt x="2032554" y="877507"/>
                  </a:lnTo>
                  <a:lnTo>
                    <a:pt x="2032554" y="879395"/>
                  </a:lnTo>
                  <a:lnTo>
                    <a:pt x="2032554" y="883172"/>
                  </a:lnTo>
                  <a:lnTo>
                    <a:pt x="2030554" y="886948"/>
                  </a:lnTo>
                  <a:lnTo>
                    <a:pt x="2031387" y="889985"/>
                  </a:lnTo>
                  <a:lnTo>
                    <a:pt x="2032554" y="892629"/>
                  </a:lnTo>
                  <a:lnTo>
                    <a:pt x="2032554" y="895650"/>
                  </a:lnTo>
                  <a:lnTo>
                    <a:pt x="2029388" y="899442"/>
                  </a:lnTo>
                  <a:lnTo>
                    <a:pt x="2029388" y="908899"/>
                  </a:lnTo>
                  <a:lnTo>
                    <a:pt x="2027388" y="914564"/>
                  </a:lnTo>
                  <a:lnTo>
                    <a:pt x="2024555" y="917585"/>
                  </a:lnTo>
                  <a:lnTo>
                    <a:pt x="2023388" y="919489"/>
                  </a:lnTo>
                  <a:lnTo>
                    <a:pt x="2023388" y="923265"/>
                  </a:lnTo>
                  <a:lnTo>
                    <a:pt x="2022555" y="927042"/>
                  </a:lnTo>
                  <a:lnTo>
                    <a:pt x="2021389" y="928946"/>
                  </a:lnTo>
                  <a:lnTo>
                    <a:pt x="2019389" y="929701"/>
                  </a:lnTo>
                  <a:lnTo>
                    <a:pt x="2019389" y="931589"/>
                  </a:lnTo>
                  <a:lnTo>
                    <a:pt x="2020555" y="934610"/>
                  </a:lnTo>
                  <a:lnTo>
                    <a:pt x="2019389" y="938387"/>
                  </a:lnTo>
                  <a:lnTo>
                    <a:pt x="2018556" y="941424"/>
                  </a:lnTo>
                  <a:lnTo>
                    <a:pt x="2013390" y="945200"/>
                  </a:lnTo>
                  <a:lnTo>
                    <a:pt x="2011390" y="947088"/>
                  </a:lnTo>
                  <a:lnTo>
                    <a:pt x="2007391" y="947088"/>
                  </a:lnTo>
                  <a:lnTo>
                    <a:pt x="1983394" y="973571"/>
                  </a:lnTo>
                  <a:lnTo>
                    <a:pt x="1985394" y="978103"/>
                  </a:lnTo>
                  <a:lnTo>
                    <a:pt x="1986227" y="984916"/>
                  </a:lnTo>
                  <a:lnTo>
                    <a:pt x="1985394" y="988692"/>
                  </a:lnTo>
                  <a:lnTo>
                    <a:pt x="1984227" y="991729"/>
                  </a:lnTo>
                  <a:lnTo>
                    <a:pt x="1981394" y="996261"/>
                  </a:lnTo>
                  <a:lnTo>
                    <a:pt x="1981394" y="999282"/>
                  </a:lnTo>
                  <a:lnTo>
                    <a:pt x="1980228" y="1003830"/>
                  </a:lnTo>
                  <a:lnTo>
                    <a:pt x="1973395" y="1013287"/>
                  </a:lnTo>
                  <a:lnTo>
                    <a:pt x="1969396" y="1018951"/>
                  </a:lnTo>
                  <a:lnTo>
                    <a:pt x="1966896" y="1023876"/>
                  </a:lnTo>
                  <a:lnTo>
                    <a:pt x="1964896" y="1034466"/>
                  </a:lnTo>
                  <a:lnTo>
                    <a:pt x="1964230" y="1037110"/>
                  </a:lnTo>
                  <a:lnTo>
                    <a:pt x="1966896" y="1045811"/>
                  </a:lnTo>
                  <a:lnTo>
                    <a:pt x="1969396" y="1051476"/>
                  </a:lnTo>
                  <a:lnTo>
                    <a:pt x="1970229" y="1055268"/>
                  </a:lnTo>
                  <a:lnTo>
                    <a:pt x="1973395" y="1059045"/>
                  </a:lnTo>
                  <a:lnTo>
                    <a:pt x="1978228" y="1065858"/>
                  </a:lnTo>
                  <a:lnTo>
                    <a:pt x="1988227" y="1075315"/>
                  </a:lnTo>
                  <a:lnTo>
                    <a:pt x="1993393" y="1077959"/>
                  </a:lnTo>
                  <a:lnTo>
                    <a:pt x="1997392" y="1080980"/>
                  </a:lnTo>
                  <a:lnTo>
                    <a:pt x="2005391" y="1087415"/>
                  </a:lnTo>
                  <a:lnTo>
                    <a:pt x="2009390" y="1090437"/>
                  </a:lnTo>
                  <a:lnTo>
                    <a:pt x="2012557" y="1091192"/>
                  </a:lnTo>
                  <a:lnTo>
                    <a:pt x="2017389" y="1094213"/>
                  </a:lnTo>
                  <a:lnTo>
                    <a:pt x="2020555" y="1094984"/>
                  </a:lnTo>
                  <a:lnTo>
                    <a:pt x="2024555" y="1098005"/>
                  </a:lnTo>
                  <a:lnTo>
                    <a:pt x="2028554" y="1099893"/>
                  </a:lnTo>
                  <a:lnTo>
                    <a:pt x="2031387" y="1102537"/>
                  </a:lnTo>
                  <a:lnTo>
                    <a:pt x="2035387" y="1104803"/>
                  </a:lnTo>
                  <a:lnTo>
                    <a:pt x="2042552" y="1106707"/>
                  </a:lnTo>
                  <a:lnTo>
                    <a:pt x="2045719" y="1108595"/>
                  </a:lnTo>
                  <a:lnTo>
                    <a:pt x="2048552" y="1109350"/>
                  </a:lnTo>
                  <a:lnTo>
                    <a:pt x="2050551" y="1110483"/>
                  </a:lnTo>
                  <a:lnTo>
                    <a:pt x="2055717" y="1110483"/>
                  </a:lnTo>
                  <a:lnTo>
                    <a:pt x="2063716" y="1111239"/>
                  </a:lnTo>
                  <a:lnTo>
                    <a:pt x="2069715" y="1113127"/>
                  </a:lnTo>
                  <a:lnTo>
                    <a:pt x="2077048" y="1115015"/>
                  </a:lnTo>
                  <a:lnTo>
                    <a:pt x="2079047" y="1116164"/>
                  </a:lnTo>
                  <a:lnTo>
                    <a:pt x="2081714" y="1118052"/>
                  </a:lnTo>
                  <a:lnTo>
                    <a:pt x="2087046" y="1119940"/>
                  </a:lnTo>
                  <a:lnTo>
                    <a:pt x="2091046" y="1122584"/>
                  </a:lnTo>
                  <a:lnTo>
                    <a:pt x="2099878" y="1127509"/>
                  </a:lnTo>
                  <a:lnTo>
                    <a:pt x="2105044" y="1129397"/>
                  </a:lnTo>
                  <a:lnTo>
                    <a:pt x="2107044" y="1130152"/>
                  </a:lnTo>
                  <a:lnTo>
                    <a:pt x="2114209" y="1133174"/>
                  </a:lnTo>
                  <a:lnTo>
                    <a:pt x="2116209" y="1135062"/>
                  </a:lnTo>
                </a:path>
                <a:path w="3113404" h="1780539">
                  <a:moveTo>
                    <a:pt x="81655" y="1372585"/>
                  </a:moveTo>
                  <a:lnTo>
                    <a:pt x="82821" y="1370697"/>
                  </a:lnTo>
                  <a:lnTo>
                    <a:pt x="84821" y="1368809"/>
                  </a:lnTo>
                  <a:lnTo>
                    <a:pt x="87654" y="1365788"/>
                  </a:lnTo>
                  <a:lnTo>
                    <a:pt x="88821" y="1363884"/>
                  </a:lnTo>
                  <a:lnTo>
                    <a:pt x="92820" y="1361240"/>
                  </a:lnTo>
                  <a:lnTo>
                    <a:pt x="95653" y="1356331"/>
                  </a:lnTo>
                  <a:lnTo>
                    <a:pt x="101652" y="1351783"/>
                  </a:lnTo>
                  <a:lnTo>
                    <a:pt x="104818" y="1348762"/>
                  </a:lnTo>
                  <a:lnTo>
                    <a:pt x="107651" y="1347629"/>
                  </a:lnTo>
                  <a:lnTo>
                    <a:pt x="114817" y="1343853"/>
                  </a:lnTo>
                  <a:lnTo>
                    <a:pt x="126815" y="1341193"/>
                  </a:lnTo>
                  <a:lnTo>
                    <a:pt x="135981" y="1338172"/>
                  </a:lnTo>
                  <a:lnTo>
                    <a:pt x="140814" y="1338172"/>
                  </a:lnTo>
                  <a:lnTo>
                    <a:pt x="143980" y="1336284"/>
                  </a:lnTo>
                  <a:lnTo>
                    <a:pt x="149979" y="1334396"/>
                  </a:lnTo>
                  <a:lnTo>
                    <a:pt x="161977" y="1331737"/>
                  </a:lnTo>
                  <a:lnTo>
                    <a:pt x="175142" y="1328715"/>
                  </a:lnTo>
                  <a:lnTo>
                    <a:pt x="181141" y="1326827"/>
                  </a:lnTo>
                  <a:lnTo>
                    <a:pt x="192473" y="1324939"/>
                  </a:lnTo>
                  <a:lnTo>
                    <a:pt x="196473" y="1322280"/>
                  </a:lnTo>
                  <a:lnTo>
                    <a:pt x="200472" y="1319258"/>
                  </a:lnTo>
                  <a:lnTo>
                    <a:pt x="208471" y="1316615"/>
                  </a:lnTo>
                  <a:lnTo>
                    <a:pt x="211304" y="1318503"/>
                  </a:lnTo>
                  <a:lnTo>
                    <a:pt x="213637" y="1316615"/>
                  </a:lnTo>
                  <a:lnTo>
                    <a:pt x="214470" y="1313594"/>
                  </a:lnTo>
                  <a:lnTo>
                    <a:pt x="216470" y="1312839"/>
                  </a:lnTo>
                  <a:lnTo>
                    <a:pt x="222469" y="1312839"/>
                  </a:lnTo>
                  <a:lnTo>
                    <a:pt x="228468" y="1311690"/>
                  </a:lnTo>
                  <a:lnTo>
                    <a:pt x="232468" y="1309046"/>
                  </a:lnTo>
                  <a:lnTo>
                    <a:pt x="233634" y="1306025"/>
                  </a:lnTo>
                  <a:lnTo>
                    <a:pt x="231634" y="1304892"/>
                  </a:lnTo>
                  <a:lnTo>
                    <a:pt x="228468" y="1306025"/>
                  </a:lnTo>
                  <a:lnTo>
                    <a:pt x="224469" y="1307913"/>
                  </a:lnTo>
                  <a:lnTo>
                    <a:pt x="218470" y="1309802"/>
                  </a:lnTo>
                  <a:lnTo>
                    <a:pt x="213637" y="1309802"/>
                  </a:lnTo>
                  <a:lnTo>
                    <a:pt x="210471" y="1311690"/>
                  </a:lnTo>
                  <a:lnTo>
                    <a:pt x="210471" y="1314727"/>
                  </a:lnTo>
                  <a:lnTo>
                    <a:pt x="207304" y="1315482"/>
                  </a:lnTo>
                  <a:lnTo>
                    <a:pt x="201139" y="1315482"/>
                  </a:lnTo>
                  <a:lnTo>
                    <a:pt x="202472" y="1310935"/>
                  </a:lnTo>
                  <a:lnTo>
                    <a:pt x="203138" y="1303004"/>
                  </a:lnTo>
                  <a:lnTo>
                    <a:pt x="205305" y="1294680"/>
                  </a:lnTo>
                  <a:lnTo>
                    <a:pt x="206471" y="1289000"/>
                  </a:lnTo>
                  <a:lnTo>
                    <a:pt x="209304" y="1284090"/>
                  </a:lnTo>
                  <a:lnTo>
                    <a:pt x="214470" y="1281447"/>
                  </a:lnTo>
                  <a:lnTo>
                    <a:pt x="219636" y="1276522"/>
                  </a:lnTo>
                  <a:lnTo>
                    <a:pt x="224469" y="1271990"/>
                  </a:lnTo>
                  <a:lnTo>
                    <a:pt x="232468" y="1265932"/>
                  </a:lnTo>
                  <a:lnTo>
                    <a:pt x="239633" y="1262155"/>
                  </a:lnTo>
                  <a:lnTo>
                    <a:pt x="249632" y="1259496"/>
                  </a:lnTo>
                  <a:lnTo>
                    <a:pt x="257631" y="1259496"/>
                  </a:lnTo>
                  <a:lnTo>
                    <a:pt x="270796" y="1259496"/>
                  </a:lnTo>
                  <a:lnTo>
                    <a:pt x="282794" y="1259496"/>
                  </a:lnTo>
                  <a:lnTo>
                    <a:pt x="296126" y="1260251"/>
                  </a:lnTo>
                  <a:lnTo>
                    <a:pt x="306124" y="1260251"/>
                  </a:lnTo>
                  <a:lnTo>
                    <a:pt x="321289" y="1263288"/>
                  </a:lnTo>
                  <a:lnTo>
                    <a:pt x="333287" y="1267065"/>
                  </a:lnTo>
                  <a:lnTo>
                    <a:pt x="346119" y="1272745"/>
                  </a:lnTo>
                  <a:lnTo>
                    <a:pt x="356451" y="1279543"/>
                  </a:lnTo>
                  <a:lnTo>
                    <a:pt x="364449" y="1283335"/>
                  </a:lnTo>
                  <a:lnTo>
                    <a:pt x="370449" y="1284090"/>
                  </a:lnTo>
                  <a:lnTo>
                    <a:pt x="371282" y="1284090"/>
                  </a:lnTo>
                  <a:lnTo>
                    <a:pt x="385613" y="1287111"/>
                  </a:lnTo>
                  <a:lnTo>
                    <a:pt x="392446" y="1289000"/>
                  </a:lnTo>
                  <a:lnTo>
                    <a:pt x="398445" y="1291659"/>
                  </a:lnTo>
                  <a:lnTo>
                    <a:pt x="402444" y="1294680"/>
                  </a:lnTo>
                  <a:lnTo>
                    <a:pt x="408443" y="1299212"/>
                  </a:lnTo>
                  <a:lnTo>
                    <a:pt x="415609" y="1302249"/>
                  </a:lnTo>
                  <a:lnTo>
                    <a:pt x="436940" y="1309802"/>
                  </a:lnTo>
                  <a:lnTo>
                    <a:pt x="466102" y="1319259"/>
                  </a:lnTo>
                  <a:lnTo>
                    <a:pt x="506097" y="1334396"/>
                  </a:lnTo>
                  <a:lnTo>
                    <a:pt x="527260" y="1341949"/>
                  </a:lnTo>
                  <a:lnTo>
                    <a:pt x="534593" y="1343097"/>
                  </a:lnTo>
                  <a:lnTo>
                    <a:pt x="559756" y="1345741"/>
                  </a:lnTo>
                  <a:lnTo>
                    <a:pt x="594918" y="1345741"/>
                  </a:lnTo>
                  <a:lnTo>
                    <a:pt x="646077" y="1346874"/>
                  </a:lnTo>
                  <a:lnTo>
                    <a:pt x="693404" y="1347629"/>
                  </a:lnTo>
                  <a:lnTo>
                    <a:pt x="694238" y="1348762"/>
                  </a:lnTo>
                  <a:lnTo>
                    <a:pt x="695404" y="1350650"/>
                  </a:lnTo>
                  <a:lnTo>
                    <a:pt x="696571" y="1351783"/>
                  </a:lnTo>
                  <a:lnTo>
                    <a:pt x="697404" y="1353687"/>
                  </a:lnTo>
                  <a:lnTo>
                    <a:pt x="697404" y="1355575"/>
                  </a:lnTo>
                  <a:lnTo>
                    <a:pt x="698570" y="1358219"/>
                  </a:lnTo>
                  <a:lnTo>
                    <a:pt x="697404" y="1361240"/>
                  </a:lnTo>
                  <a:lnTo>
                    <a:pt x="696571" y="1363128"/>
                  </a:lnTo>
                  <a:lnTo>
                    <a:pt x="694238" y="1363128"/>
                  </a:lnTo>
                  <a:lnTo>
                    <a:pt x="684239" y="1361240"/>
                  </a:lnTo>
                  <a:lnTo>
                    <a:pt x="656909" y="1357464"/>
                  </a:lnTo>
                  <a:lnTo>
                    <a:pt x="632079" y="1353687"/>
                  </a:lnTo>
                  <a:lnTo>
                    <a:pt x="626913" y="1353687"/>
                  </a:lnTo>
                  <a:lnTo>
                    <a:pt x="616915" y="1353687"/>
                  </a:lnTo>
                  <a:lnTo>
                    <a:pt x="605750" y="1353687"/>
                  </a:lnTo>
                  <a:lnTo>
                    <a:pt x="593751" y="1353687"/>
                  </a:lnTo>
                  <a:lnTo>
                    <a:pt x="582586" y="1353687"/>
                  </a:lnTo>
                  <a:lnTo>
                    <a:pt x="576587" y="1354443"/>
                  </a:lnTo>
                  <a:lnTo>
                    <a:pt x="572588" y="1354443"/>
                  </a:lnTo>
                  <a:lnTo>
                    <a:pt x="565755" y="1355575"/>
                  </a:lnTo>
                  <a:lnTo>
                    <a:pt x="555257" y="1356331"/>
                  </a:lnTo>
                  <a:lnTo>
                    <a:pt x="543258" y="1357464"/>
                  </a:lnTo>
                  <a:lnTo>
                    <a:pt x="527260" y="1358219"/>
                  </a:lnTo>
                  <a:lnTo>
                    <a:pt x="480933" y="1353687"/>
                  </a:lnTo>
                  <a:lnTo>
                    <a:pt x="474934" y="1351783"/>
                  </a:lnTo>
                  <a:lnTo>
                    <a:pt x="454937" y="1348762"/>
                  </a:lnTo>
                  <a:lnTo>
                    <a:pt x="423608" y="1347629"/>
                  </a:lnTo>
                  <a:lnTo>
                    <a:pt x="393612" y="1347629"/>
                  </a:lnTo>
                  <a:lnTo>
                    <a:pt x="372448" y="1348762"/>
                  </a:lnTo>
                  <a:lnTo>
                    <a:pt x="358450" y="1352539"/>
                  </a:lnTo>
                  <a:lnTo>
                    <a:pt x="345285" y="1365788"/>
                  </a:lnTo>
                  <a:lnTo>
                    <a:pt x="339286" y="1371452"/>
                  </a:lnTo>
                  <a:lnTo>
                    <a:pt x="333287" y="1379021"/>
                  </a:lnTo>
                  <a:lnTo>
                    <a:pt x="325288" y="1380909"/>
                  </a:lnTo>
                  <a:lnTo>
                    <a:pt x="314123" y="1384701"/>
                  </a:lnTo>
                  <a:lnTo>
                    <a:pt x="304124" y="1387723"/>
                  </a:lnTo>
                  <a:lnTo>
                    <a:pt x="300125" y="1387723"/>
                  </a:lnTo>
                  <a:lnTo>
                    <a:pt x="268796" y="1392632"/>
                  </a:lnTo>
                  <a:lnTo>
                    <a:pt x="264796" y="1393387"/>
                  </a:lnTo>
                  <a:lnTo>
                    <a:pt x="81655" y="1372585"/>
                  </a:lnTo>
                  <a:close/>
                </a:path>
              </a:pathLst>
            </a:custGeom>
            <a:ln w="3175">
              <a:solidFill>
                <a:srgbClr val="00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4855041" y="5563386"/>
              <a:ext cx="802005" cy="285115"/>
            </a:xfrm>
            <a:custGeom>
              <a:avLst/>
              <a:gdLst/>
              <a:ahLst/>
              <a:cxnLst/>
              <a:rect l="l" t="t" r="r" b="b"/>
              <a:pathLst>
                <a:path w="802004" h="285114">
                  <a:moveTo>
                    <a:pt x="671741" y="259082"/>
                  </a:moveTo>
                  <a:lnTo>
                    <a:pt x="704903" y="255301"/>
                  </a:lnTo>
                  <a:lnTo>
                    <a:pt x="725400" y="252653"/>
                  </a:lnTo>
                  <a:lnTo>
                    <a:pt x="729399" y="251518"/>
                  </a:lnTo>
                  <a:lnTo>
                    <a:pt x="734232" y="247737"/>
                  </a:lnTo>
                  <a:lnTo>
                    <a:pt x="737398" y="246980"/>
                  </a:lnTo>
                  <a:lnTo>
                    <a:pt x="739398" y="246980"/>
                  </a:lnTo>
                  <a:lnTo>
                    <a:pt x="741398" y="246980"/>
                  </a:lnTo>
                  <a:lnTo>
                    <a:pt x="742231" y="248870"/>
                  </a:lnTo>
                  <a:lnTo>
                    <a:pt x="748230" y="255301"/>
                  </a:lnTo>
                  <a:lnTo>
                    <a:pt x="751396" y="257192"/>
                  </a:lnTo>
                  <a:lnTo>
                    <a:pt x="756562" y="260217"/>
                  </a:lnTo>
                  <a:lnTo>
                    <a:pt x="774560" y="265134"/>
                  </a:lnTo>
                  <a:lnTo>
                    <a:pt x="776560" y="267025"/>
                  </a:lnTo>
                  <a:lnTo>
                    <a:pt x="778559" y="268917"/>
                  </a:lnTo>
                  <a:lnTo>
                    <a:pt x="780559" y="271563"/>
                  </a:lnTo>
                  <a:lnTo>
                    <a:pt x="782559" y="273455"/>
                  </a:lnTo>
                  <a:lnTo>
                    <a:pt x="786558" y="274590"/>
                  </a:lnTo>
                  <a:lnTo>
                    <a:pt x="793891" y="276481"/>
                  </a:lnTo>
                  <a:lnTo>
                    <a:pt x="797890" y="278372"/>
                  </a:lnTo>
                  <a:lnTo>
                    <a:pt x="800556" y="282154"/>
                  </a:lnTo>
                  <a:lnTo>
                    <a:pt x="801889" y="284802"/>
                  </a:lnTo>
                  <a:lnTo>
                    <a:pt x="801889" y="284991"/>
                  </a:lnTo>
                </a:path>
                <a:path w="802004" h="285114">
                  <a:moveTo>
                    <a:pt x="348118" y="243954"/>
                  </a:moveTo>
                  <a:lnTo>
                    <a:pt x="348118" y="246980"/>
                  </a:lnTo>
                  <a:lnTo>
                    <a:pt x="348952" y="251518"/>
                  </a:lnTo>
                  <a:lnTo>
                    <a:pt x="352003" y="284991"/>
                  </a:lnTo>
                </a:path>
                <a:path w="802004" h="285114">
                  <a:moveTo>
                    <a:pt x="558617" y="284991"/>
                  </a:moveTo>
                  <a:lnTo>
                    <a:pt x="561256" y="280263"/>
                  </a:lnTo>
                  <a:lnTo>
                    <a:pt x="563256" y="279128"/>
                  </a:lnTo>
                  <a:lnTo>
                    <a:pt x="565422" y="277237"/>
                  </a:lnTo>
                  <a:lnTo>
                    <a:pt x="568088" y="276481"/>
                  </a:lnTo>
                  <a:lnTo>
                    <a:pt x="607416" y="267782"/>
                  </a:lnTo>
                  <a:lnTo>
                    <a:pt x="652910" y="262108"/>
                  </a:lnTo>
                  <a:lnTo>
                    <a:pt x="671741" y="259082"/>
                  </a:lnTo>
                </a:path>
                <a:path w="802004" h="285114">
                  <a:moveTo>
                    <a:pt x="142813" y="27615"/>
                  </a:moveTo>
                  <a:lnTo>
                    <a:pt x="147646" y="40848"/>
                  </a:lnTo>
                </a:path>
                <a:path w="802004" h="285114">
                  <a:moveTo>
                    <a:pt x="133648" y="0"/>
                  </a:moveTo>
                  <a:lnTo>
                    <a:pt x="141647" y="23823"/>
                  </a:lnTo>
                  <a:lnTo>
                    <a:pt x="142813" y="27615"/>
                  </a:lnTo>
                </a:path>
                <a:path w="802004" h="285114">
                  <a:moveTo>
                    <a:pt x="147646" y="40848"/>
                  </a:moveTo>
                  <a:lnTo>
                    <a:pt x="159644" y="77920"/>
                  </a:lnTo>
                  <a:lnTo>
                    <a:pt x="188807" y="117636"/>
                  </a:lnTo>
                  <a:lnTo>
                    <a:pt x="192806" y="121413"/>
                  </a:lnTo>
                </a:path>
                <a:path w="802004" h="285114">
                  <a:moveTo>
                    <a:pt x="192806" y="121413"/>
                  </a:moveTo>
                  <a:lnTo>
                    <a:pt x="198806" y="127077"/>
                  </a:lnTo>
                  <a:lnTo>
                    <a:pt x="207971" y="134648"/>
                  </a:lnTo>
                  <a:lnTo>
                    <a:pt x="211970" y="137673"/>
                  </a:lnTo>
                </a:path>
                <a:path w="802004" h="285114">
                  <a:moveTo>
                    <a:pt x="211970" y="137673"/>
                  </a:moveTo>
                  <a:lnTo>
                    <a:pt x="257298" y="167931"/>
                  </a:lnTo>
                  <a:lnTo>
                    <a:pt x="304791" y="193650"/>
                  </a:lnTo>
                  <a:lnTo>
                    <a:pt x="318789" y="195541"/>
                  </a:lnTo>
                  <a:lnTo>
                    <a:pt x="324788" y="196676"/>
                  </a:lnTo>
                  <a:lnTo>
                    <a:pt x="346952" y="231851"/>
                  </a:lnTo>
                  <a:lnTo>
                    <a:pt x="348118" y="236390"/>
                  </a:lnTo>
                  <a:lnTo>
                    <a:pt x="348118" y="243954"/>
                  </a:lnTo>
                </a:path>
                <a:path w="802004" h="285114">
                  <a:moveTo>
                    <a:pt x="8832" y="249627"/>
                  </a:moveTo>
                  <a:lnTo>
                    <a:pt x="13998" y="255301"/>
                  </a:lnTo>
                  <a:lnTo>
                    <a:pt x="35161" y="281019"/>
                  </a:lnTo>
                  <a:lnTo>
                    <a:pt x="35995" y="282910"/>
                  </a:lnTo>
                  <a:lnTo>
                    <a:pt x="37161" y="284802"/>
                  </a:lnTo>
                </a:path>
                <a:path w="802004" h="285114">
                  <a:moveTo>
                    <a:pt x="0" y="238280"/>
                  </a:moveTo>
                  <a:lnTo>
                    <a:pt x="8832" y="249627"/>
                  </a:lnTo>
                </a:path>
                <a:path w="802004" h="285114">
                  <a:moveTo>
                    <a:pt x="6832" y="282154"/>
                  </a:moveTo>
                  <a:lnTo>
                    <a:pt x="20830" y="282910"/>
                  </a:lnTo>
                  <a:lnTo>
                    <a:pt x="37161" y="2848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4892203" y="58481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16" y="-1101"/>
                  </a:moveTo>
                  <a:lnTo>
                    <a:pt x="416" y="11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4893036" y="5161335"/>
              <a:ext cx="90170" cy="687070"/>
            </a:xfrm>
            <a:custGeom>
              <a:avLst/>
              <a:gdLst/>
              <a:ahLst/>
              <a:cxnLst/>
              <a:rect l="l" t="t" r="r" b="b"/>
              <a:pathLst>
                <a:path w="90170" h="687070">
                  <a:moveTo>
                    <a:pt x="0" y="686853"/>
                  </a:moveTo>
                  <a:lnTo>
                    <a:pt x="716" y="687042"/>
                  </a:lnTo>
                </a:path>
                <a:path w="90170" h="687070">
                  <a:moveTo>
                    <a:pt x="85654" y="0"/>
                  </a:moveTo>
                  <a:lnTo>
                    <a:pt x="87654" y="19291"/>
                  </a:lnTo>
                  <a:lnTo>
                    <a:pt x="88487" y="35184"/>
                  </a:lnTo>
                  <a:lnTo>
                    <a:pt x="89654" y="49550"/>
                  </a:lnTo>
                  <a:lnTo>
                    <a:pt x="89654" y="54475"/>
                  </a:lnTo>
                  <a:lnTo>
                    <a:pt x="88487" y="62028"/>
                  </a:lnTo>
                  <a:lnTo>
                    <a:pt x="87654" y="77165"/>
                  </a:lnTo>
                  <a:lnTo>
                    <a:pt x="86488" y="97212"/>
                  </a:lnTo>
                  <a:lnTo>
                    <a:pt x="84488" y="118014"/>
                  </a:lnTo>
                  <a:lnTo>
                    <a:pt x="82488" y="139949"/>
                  </a:lnTo>
                  <a:lnTo>
                    <a:pt x="81655" y="155826"/>
                  </a:lnTo>
                  <a:lnTo>
                    <a:pt x="79655" y="175117"/>
                  </a:lnTo>
                  <a:lnTo>
                    <a:pt x="78489" y="189121"/>
                  </a:lnTo>
                  <a:lnTo>
                    <a:pt x="77656" y="203488"/>
                  </a:lnTo>
                  <a:lnTo>
                    <a:pt x="76489" y="224290"/>
                  </a:lnTo>
                  <a:lnTo>
                    <a:pt x="75656" y="244336"/>
                  </a:lnTo>
                  <a:lnTo>
                    <a:pt x="74489" y="264383"/>
                  </a:lnTo>
                </a:path>
                <a:path w="90170" h="687070">
                  <a:moveTo>
                    <a:pt x="75656" y="268915"/>
                  </a:moveTo>
                  <a:lnTo>
                    <a:pt x="74489" y="276484"/>
                  </a:lnTo>
                </a:path>
                <a:path w="90170" h="687070">
                  <a:moveTo>
                    <a:pt x="74489" y="276484"/>
                  </a:moveTo>
                  <a:lnTo>
                    <a:pt x="74489" y="28518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4967526" y="5446521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-1166" y="5106"/>
                  </a:moveTo>
                  <a:lnTo>
                    <a:pt x="1166" y="5106"/>
                  </a:lnTo>
                </a:path>
              </a:pathLst>
            </a:custGeom>
            <a:ln w="102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4967526" y="4943858"/>
              <a:ext cx="21590" cy="619760"/>
            </a:xfrm>
            <a:custGeom>
              <a:avLst/>
              <a:gdLst/>
              <a:ahLst/>
              <a:cxnLst/>
              <a:rect l="l" t="t" r="r" b="b"/>
              <a:pathLst>
                <a:path w="21589" h="619760">
                  <a:moveTo>
                    <a:pt x="0" y="512874"/>
                  </a:moveTo>
                  <a:lnTo>
                    <a:pt x="0" y="514762"/>
                  </a:lnTo>
                  <a:lnTo>
                    <a:pt x="1999" y="531033"/>
                  </a:lnTo>
                </a:path>
                <a:path w="21589" h="619760">
                  <a:moveTo>
                    <a:pt x="1999" y="531033"/>
                  </a:moveTo>
                  <a:lnTo>
                    <a:pt x="3166" y="532921"/>
                  </a:lnTo>
                </a:path>
                <a:path w="21589" h="619760">
                  <a:moveTo>
                    <a:pt x="3166" y="532921"/>
                  </a:moveTo>
                  <a:lnTo>
                    <a:pt x="3166" y="535942"/>
                  </a:lnTo>
                  <a:lnTo>
                    <a:pt x="13164" y="588891"/>
                  </a:lnTo>
                  <a:lnTo>
                    <a:pt x="15997" y="602518"/>
                  </a:lnTo>
                  <a:lnTo>
                    <a:pt x="19164" y="613863"/>
                  </a:lnTo>
                  <a:lnTo>
                    <a:pt x="21163" y="619528"/>
                  </a:lnTo>
                </a:path>
                <a:path w="21589" h="619760">
                  <a:moveTo>
                    <a:pt x="0" y="481860"/>
                  </a:moveTo>
                  <a:lnTo>
                    <a:pt x="1166" y="486392"/>
                  </a:lnTo>
                </a:path>
                <a:path w="21589" h="619760">
                  <a:moveTo>
                    <a:pt x="9998" y="208019"/>
                  </a:moveTo>
                  <a:lnTo>
                    <a:pt x="9998" y="209923"/>
                  </a:lnTo>
                  <a:lnTo>
                    <a:pt x="11165" y="217476"/>
                  </a:lnTo>
                </a:path>
                <a:path w="21589" h="619760">
                  <a:moveTo>
                    <a:pt x="0" y="0"/>
                  </a:moveTo>
                  <a:lnTo>
                    <a:pt x="1166" y="1903"/>
                  </a:lnTo>
                  <a:lnTo>
                    <a:pt x="1166" y="4925"/>
                  </a:lnTo>
                  <a:lnTo>
                    <a:pt x="1999" y="12493"/>
                  </a:lnTo>
                </a:path>
                <a:path w="21589" h="619760">
                  <a:moveTo>
                    <a:pt x="1999" y="12493"/>
                  </a:moveTo>
                  <a:lnTo>
                    <a:pt x="3999" y="20046"/>
                  </a:lnTo>
                  <a:lnTo>
                    <a:pt x="3999" y="219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4971525" y="4965809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583" y="-1165"/>
                  </a:moveTo>
                  <a:lnTo>
                    <a:pt x="583" y="11755"/>
                  </a:lnTo>
                </a:path>
              </a:pathLst>
            </a:custGeom>
            <a:ln w="349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4777385" y="4976399"/>
              <a:ext cx="200660" cy="862330"/>
            </a:xfrm>
            <a:custGeom>
              <a:avLst/>
              <a:gdLst/>
              <a:ahLst/>
              <a:cxnLst/>
              <a:rect l="l" t="t" r="r" b="b"/>
              <a:pathLst>
                <a:path w="200660" h="862329">
                  <a:moveTo>
                    <a:pt x="195306" y="0"/>
                  </a:moveTo>
                  <a:lnTo>
                    <a:pt x="196139" y="1888"/>
                  </a:lnTo>
                  <a:lnTo>
                    <a:pt x="197306" y="11345"/>
                  </a:lnTo>
                  <a:lnTo>
                    <a:pt x="196139" y="17765"/>
                  </a:lnTo>
                  <a:lnTo>
                    <a:pt x="195306" y="23445"/>
                  </a:lnTo>
                  <a:lnTo>
                    <a:pt x="194140" y="30243"/>
                  </a:lnTo>
                  <a:lnTo>
                    <a:pt x="193306" y="37056"/>
                  </a:lnTo>
                  <a:lnTo>
                    <a:pt x="192140" y="41603"/>
                  </a:lnTo>
                  <a:lnTo>
                    <a:pt x="191307" y="47268"/>
                  </a:lnTo>
                  <a:lnTo>
                    <a:pt x="191307" y="52949"/>
                  </a:lnTo>
                  <a:lnTo>
                    <a:pt x="192140" y="71847"/>
                  </a:lnTo>
                  <a:lnTo>
                    <a:pt x="194140" y="93797"/>
                  </a:lnTo>
                  <a:lnTo>
                    <a:pt x="196139" y="113844"/>
                  </a:lnTo>
                  <a:lnTo>
                    <a:pt x="197306" y="128210"/>
                  </a:lnTo>
                </a:path>
                <a:path w="200660" h="862329">
                  <a:moveTo>
                    <a:pt x="197306" y="128210"/>
                  </a:moveTo>
                  <a:lnTo>
                    <a:pt x="198139" y="135779"/>
                  </a:lnTo>
                  <a:lnTo>
                    <a:pt x="198139" y="157714"/>
                  </a:lnTo>
                  <a:lnTo>
                    <a:pt x="200139" y="167171"/>
                  </a:lnTo>
                  <a:lnTo>
                    <a:pt x="200139" y="175479"/>
                  </a:lnTo>
                </a:path>
                <a:path w="200660" h="862329">
                  <a:moveTo>
                    <a:pt x="0" y="859687"/>
                  </a:moveTo>
                  <a:lnTo>
                    <a:pt x="3999" y="859687"/>
                  </a:lnTo>
                  <a:lnTo>
                    <a:pt x="23996" y="862334"/>
                  </a:lnTo>
                </a:path>
                <a:path w="200660" h="862329">
                  <a:moveTo>
                    <a:pt x="1999" y="702720"/>
                  </a:moveTo>
                  <a:lnTo>
                    <a:pt x="3166" y="706512"/>
                  </a:lnTo>
                  <a:lnTo>
                    <a:pt x="3999" y="707645"/>
                  </a:lnTo>
                </a:path>
                <a:path w="200660" h="862329">
                  <a:moveTo>
                    <a:pt x="3999" y="707645"/>
                  </a:moveTo>
                  <a:lnTo>
                    <a:pt x="7998" y="719746"/>
                  </a:lnTo>
                </a:path>
                <a:path w="200660" h="862329">
                  <a:moveTo>
                    <a:pt x="7998" y="719746"/>
                  </a:moveTo>
                  <a:lnTo>
                    <a:pt x="11165" y="728444"/>
                  </a:lnTo>
                </a:path>
                <a:path w="200660" h="862329">
                  <a:moveTo>
                    <a:pt x="11165" y="728444"/>
                  </a:moveTo>
                  <a:lnTo>
                    <a:pt x="17164" y="744708"/>
                  </a:lnTo>
                  <a:lnTo>
                    <a:pt x="19997" y="753029"/>
                  </a:lnTo>
                  <a:lnTo>
                    <a:pt x="21996" y="756810"/>
                  </a:lnTo>
                </a:path>
                <a:path w="200660" h="862329">
                  <a:moveTo>
                    <a:pt x="21996" y="756810"/>
                  </a:moveTo>
                  <a:lnTo>
                    <a:pt x="23996" y="759836"/>
                  </a:lnTo>
                </a:path>
                <a:path w="200660" h="862329">
                  <a:moveTo>
                    <a:pt x="23996" y="759836"/>
                  </a:moveTo>
                  <a:lnTo>
                    <a:pt x="23996" y="761727"/>
                  </a:lnTo>
                  <a:lnTo>
                    <a:pt x="31162" y="768157"/>
                  </a:lnTo>
                  <a:lnTo>
                    <a:pt x="44493" y="785555"/>
                  </a:lnTo>
                </a:path>
                <a:path w="200660" h="862329">
                  <a:moveTo>
                    <a:pt x="44493" y="785555"/>
                  </a:moveTo>
                  <a:lnTo>
                    <a:pt x="50493" y="791984"/>
                  </a:lnTo>
                </a:path>
                <a:path w="200660" h="862329">
                  <a:moveTo>
                    <a:pt x="50493" y="791984"/>
                  </a:moveTo>
                  <a:lnTo>
                    <a:pt x="59158" y="803331"/>
                  </a:lnTo>
                  <a:lnTo>
                    <a:pt x="77656" y="825268"/>
                  </a:lnTo>
                </a:path>
                <a:path w="200660" h="862329">
                  <a:moveTo>
                    <a:pt x="23996" y="862334"/>
                  </a:moveTo>
                  <a:lnTo>
                    <a:pt x="27162" y="86233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4804548" y="5838733"/>
              <a:ext cx="20320" cy="1905"/>
            </a:xfrm>
            <a:custGeom>
              <a:avLst/>
              <a:gdLst/>
              <a:ahLst/>
              <a:cxnLst/>
              <a:rect l="l" t="t" r="r" b="b"/>
              <a:pathLst>
                <a:path w="20320" h="1904">
                  <a:moveTo>
                    <a:pt x="-1102" y="945"/>
                  </a:moveTo>
                  <a:lnTo>
                    <a:pt x="21099" y="945"/>
                  </a:lnTo>
                </a:path>
              </a:pathLst>
            </a:custGeom>
            <a:ln w="409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4824545" y="584062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33" y="113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4825878" y="5841759"/>
              <a:ext cx="36195" cy="3810"/>
            </a:xfrm>
            <a:custGeom>
              <a:avLst/>
              <a:gdLst/>
              <a:ahLst/>
              <a:cxnLst/>
              <a:rect l="l" t="t" r="r" b="b"/>
              <a:pathLst>
                <a:path w="36195" h="3810">
                  <a:moveTo>
                    <a:pt x="-1102" y="1891"/>
                  </a:moveTo>
                  <a:lnTo>
                    <a:pt x="37097" y="1891"/>
                  </a:lnTo>
                </a:path>
              </a:pathLst>
            </a:custGeom>
            <a:ln w="598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4643737" y="5131076"/>
              <a:ext cx="135890" cy="548640"/>
            </a:xfrm>
            <a:custGeom>
              <a:avLst/>
              <a:gdLst/>
              <a:ahLst/>
              <a:cxnLst/>
              <a:rect l="l" t="t" r="r" b="b"/>
              <a:pathLst>
                <a:path w="135889" h="548639">
                  <a:moveTo>
                    <a:pt x="116484" y="485259"/>
                  </a:moveTo>
                  <a:lnTo>
                    <a:pt x="117650" y="486392"/>
                  </a:lnTo>
                  <a:lnTo>
                    <a:pt x="118483" y="492072"/>
                  </a:lnTo>
                </a:path>
                <a:path w="135889" h="548639">
                  <a:moveTo>
                    <a:pt x="119650" y="382759"/>
                  </a:moveTo>
                  <a:lnTo>
                    <a:pt x="115650" y="394105"/>
                  </a:lnTo>
                  <a:lnTo>
                    <a:pt x="112484" y="404694"/>
                  </a:lnTo>
                  <a:lnTo>
                    <a:pt x="111651" y="410375"/>
                  </a:lnTo>
                  <a:lnTo>
                    <a:pt x="110484" y="416055"/>
                  </a:lnTo>
                  <a:lnTo>
                    <a:pt x="110484" y="421720"/>
                  </a:lnTo>
                  <a:lnTo>
                    <a:pt x="111651" y="426645"/>
                  </a:lnTo>
                </a:path>
                <a:path w="135889" h="548639">
                  <a:moveTo>
                    <a:pt x="111651" y="426645"/>
                  </a:moveTo>
                  <a:lnTo>
                    <a:pt x="112484" y="434198"/>
                  </a:lnTo>
                  <a:lnTo>
                    <a:pt x="114484" y="462569"/>
                  </a:lnTo>
                </a:path>
                <a:path w="135889" h="548639">
                  <a:moveTo>
                    <a:pt x="114484" y="462569"/>
                  </a:moveTo>
                  <a:lnTo>
                    <a:pt x="115650" y="473158"/>
                  </a:lnTo>
                  <a:lnTo>
                    <a:pt x="116484" y="485259"/>
                  </a:lnTo>
                </a:path>
                <a:path w="135889" h="548639">
                  <a:moveTo>
                    <a:pt x="118483" y="492072"/>
                  </a:moveTo>
                  <a:lnTo>
                    <a:pt x="118483" y="495093"/>
                  </a:lnTo>
                  <a:lnTo>
                    <a:pt x="123649" y="510986"/>
                  </a:lnTo>
                  <a:lnTo>
                    <a:pt x="126482" y="520443"/>
                  </a:lnTo>
                </a:path>
                <a:path w="135889" h="548639">
                  <a:moveTo>
                    <a:pt x="126482" y="520443"/>
                  </a:moveTo>
                  <a:lnTo>
                    <a:pt x="135648" y="548043"/>
                  </a:lnTo>
                </a:path>
                <a:path w="135889" h="548639">
                  <a:moveTo>
                    <a:pt x="22830" y="1148"/>
                  </a:moveTo>
                  <a:lnTo>
                    <a:pt x="29995" y="0"/>
                  </a:lnTo>
                </a:path>
                <a:path w="135889" h="548639">
                  <a:moveTo>
                    <a:pt x="0" y="1903"/>
                  </a:moveTo>
                  <a:lnTo>
                    <a:pt x="7998" y="1148"/>
                  </a:lnTo>
                  <a:lnTo>
                    <a:pt x="8832" y="1148"/>
                  </a:lnTo>
                </a:path>
                <a:path w="135889" h="548639">
                  <a:moveTo>
                    <a:pt x="8832" y="1148"/>
                  </a:moveTo>
                  <a:lnTo>
                    <a:pt x="21996" y="114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4665733" y="51322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16" y="-1101"/>
                  </a:moveTo>
                  <a:lnTo>
                    <a:pt x="416" y="11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4663734" y="4946895"/>
              <a:ext cx="206375" cy="567055"/>
            </a:xfrm>
            <a:custGeom>
              <a:avLst/>
              <a:gdLst/>
              <a:ahLst/>
              <a:cxnLst/>
              <a:rect l="l" t="t" r="r" b="b"/>
              <a:pathLst>
                <a:path w="206375" h="567054">
                  <a:moveTo>
                    <a:pt x="9998" y="184181"/>
                  </a:moveTo>
                  <a:lnTo>
                    <a:pt x="10831" y="184181"/>
                  </a:lnTo>
                  <a:lnTo>
                    <a:pt x="21996" y="184181"/>
                  </a:lnTo>
                  <a:lnTo>
                    <a:pt x="23996" y="184181"/>
                  </a:lnTo>
                  <a:lnTo>
                    <a:pt x="25163" y="183048"/>
                  </a:lnTo>
                </a:path>
                <a:path w="206375" h="567054">
                  <a:moveTo>
                    <a:pt x="25163" y="183048"/>
                  </a:moveTo>
                  <a:lnTo>
                    <a:pt x="27996" y="181159"/>
                  </a:lnTo>
                  <a:lnTo>
                    <a:pt x="31995" y="176628"/>
                  </a:lnTo>
                  <a:lnTo>
                    <a:pt x="55159" y="152789"/>
                  </a:lnTo>
                </a:path>
                <a:path w="206375" h="567054">
                  <a:moveTo>
                    <a:pt x="55159" y="152789"/>
                  </a:moveTo>
                  <a:lnTo>
                    <a:pt x="56492" y="150901"/>
                  </a:lnTo>
                  <a:lnTo>
                    <a:pt x="75322" y="130099"/>
                  </a:lnTo>
                  <a:lnTo>
                    <a:pt x="92487" y="111940"/>
                  </a:lnTo>
                  <a:lnTo>
                    <a:pt x="103652" y="99462"/>
                  </a:lnTo>
                </a:path>
                <a:path w="206375" h="567054">
                  <a:moveTo>
                    <a:pt x="103652" y="99462"/>
                  </a:moveTo>
                  <a:lnTo>
                    <a:pt x="115650" y="84340"/>
                  </a:lnTo>
                  <a:lnTo>
                    <a:pt x="129648" y="69203"/>
                  </a:lnTo>
                  <a:lnTo>
                    <a:pt x="131648" y="66560"/>
                  </a:lnTo>
                </a:path>
                <a:path w="206375" h="567054">
                  <a:moveTo>
                    <a:pt x="131648" y="66560"/>
                  </a:moveTo>
                  <a:lnTo>
                    <a:pt x="133648" y="64671"/>
                  </a:lnTo>
                </a:path>
                <a:path w="206375" h="567054">
                  <a:moveTo>
                    <a:pt x="133648" y="64671"/>
                  </a:moveTo>
                  <a:lnTo>
                    <a:pt x="135648" y="62783"/>
                  </a:lnTo>
                  <a:lnTo>
                    <a:pt x="150812" y="50305"/>
                  </a:lnTo>
                  <a:lnTo>
                    <a:pt x="170143" y="33280"/>
                  </a:lnTo>
                  <a:lnTo>
                    <a:pt x="188140" y="17009"/>
                  </a:lnTo>
                </a:path>
                <a:path w="206375" h="567054">
                  <a:moveTo>
                    <a:pt x="188140" y="17009"/>
                  </a:moveTo>
                  <a:lnTo>
                    <a:pt x="192140" y="13233"/>
                  </a:lnTo>
                  <a:lnTo>
                    <a:pt x="193306" y="12100"/>
                  </a:lnTo>
                </a:path>
                <a:path w="206375" h="567054">
                  <a:moveTo>
                    <a:pt x="193306" y="12100"/>
                  </a:moveTo>
                  <a:lnTo>
                    <a:pt x="206138" y="0"/>
                  </a:lnTo>
                </a:path>
                <a:path w="206375" h="567054">
                  <a:moveTo>
                    <a:pt x="105652" y="546139"/>
                  </a:moveTo>
                  <a:lnTo>
                    <a:pt x="99652" y="566941"/>
                  </a:lnTo>
                </a:path>
                <a:path w="206375" h="567054">
                  <a:moveTo>
                    <a:pt x="31162" y="496604"/>
                  </a:moveTo>
                  <a:lnTo>
                    <a:pt x="37161" y="497737"/>
                  </a:lnTo>
                </a:path>
                <a:path w="206375" h="567054">
                  <a:moveTo>
                    <a:pt x="0" y="496604"/>
                  </a:moveTo>
                  <a:lnTo>
                    <a:pt x="3999" y="495849"/>
                  </a:lnTo>
                  <a:lnTo>
                    <a:pt x="19997" y="496604"/>
                  </a:lnTo>
                </a:path>
                <a:path w="206375" h="567054">
                  <a:moveTo>
                    <a:pt x="19997" y="496604"/>
                  </a:moveTo>
                  <a:lnTo>
                    <a:pt x="23996" y="496604"/>
                  </a:lnTo>
                  <a:lnTo>
                    <a:pt x="31162" y="496604"/>
                  </a:lnTo>
                </a:path>
                <a:path w="206375" h="567054">
                  <a:moveTo>
                    <a:pt x="37161" y="497737"/>
                  </a:moveTo>
                  <a:lnTo>
                    <a:pt x="48493" y="497737"/>
                  </a:lnTo>
                  <a:lnTo>
                    <a:pt x="57158" y="498492"/>
                  </a:lnTo>
                </a:path>
                <a:path w="206375" h="567054">
                  <a:moveTo>
                    <a:pt x="57158" y="498492"/>
                  </a:moveTo>
                  <a:lnTo>
                    <a:pt x="60491" y="499625"/>
                  </a:lnTo>
                  <a:lnTo>
                    <a:pt x="71156" y="501513"/>
                  </a:lnTo>
                </a:path>
                <a:path w="206375" h="567054">
                  <a:moveTo>
                    <a:pt x="71156" y="501513"/>
                  </a:moveTo>
                  <a:lnTo>
                    <a:pt x="82488" y="504157"/>
                  </a:lnTo>
                </a:path>
                <a:path w="206375" h="567054">
                  <a:moveTo>
                    <a:pt x="82488" y="504157"/>
                  </a:moveTo>
                  <a:lnTo>
                    <a:pt x="104485" y="50908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4768219" y="545597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-1102" y="377"/>
                  </a:moveTo>
                  <a:lnTo>
                    <a:pt x="7101" y="37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4291285" y="5132980"/>
              <a:ext cx="484505" cy="669290"/>
            </a:xfrm>
            <a:custGeom>
              <a:avLst/>
              <a:gdLst/>
              <a:ahLst/>
              <a:cxnLst/>
              <a:rect l="l" t="t" r="r" b="b"/>
              <a:pathLst>
                <a:path w="484504" h="669289">
                  <a:moveTo>
                    <a:pt x="482933" y="323752"/>
                  </a:moveTo>
                  <a:lnTo>
                    <a:pt x="484100" y="328662"/>
                  </a:lnTo>
                  <a:lnTo>
                    <a:pt x="484100" y="332454"/>
                  </a:lnTo>
                  <a:lnTo>
                    <a:pt x="482100" y="343799"/>
                  </a:lnTo>
                </a:path>
                <a:path w="484504" h="669289">
                  <a:moveTo>
                    <a:pt x="482100" y="343799"/>
                  </a:moveTo>
                  <a:lnTo>
                    <a:pt x="480100" y="352501"/>
                  </a:lnTo>
                  <a:lnTo>
                    <a:pt x="478101" y="360053"/>
                  </a:lnTo>
                </a:path>
                <a:path w="484504" h="669289">
                  <a:moveTo>
                    <a:pt x="245632" y="295382"/>
                  </a:moveTo>
                  <a:lnTo>
                    <a:pt x="252798" y="304083"/>
                  </a:lnTo>
                  <a:lnTo>
                    <a:pt x="258797" y="307860"/>
                  </a:lnTo>
                  <a:lnTo>
                    <a:pt x="260797" y="308615"/>
                  </a:lnTo>
                </a:path>
                <a:path w="484504" h="669289">
                  <a:moveTo>
                    <a:pt x="260797" y="308615"/>
                  </a:moveTo>
                  <a:lnTo>
                    <a:pt x="263630" y="309764"/>
                  </a:lnTo>
                  <a:lnTo>
                    <a:pt x="272795" y="312407"/>
                  </a:lnTo>
                  <a:lnTo>
                    <a:pt x="275628" y="313540"/>
                  </a:lnTo>
                </a:path>
                <a:path w="484504" h="669289">
                  <a:moveTo>
                    <a:pt x="275628" y="313540"/>
                  </a:moveTo>
                  <a:lnTo>
                    <a:pt x="282794" y="315428"/>
                  </a:lnTo>
                </a:path>
                <a:path w="484504" h="669289">
                  <a:moveTo>
                    <a:pt x="282794" y="315428"/>
                  </a:moveTo>
                  <a:lnTo>
                    <a:pt x="287960" y="316184"/>
                  </a:lnTo>
                  <a:lnTo>
                    <a:pt x="300125" y="318072"/>
                  </a:lnTo>
                  <a:lnTo>
                    <a:pt x="310124" y="318072"/>
                  </a:lnTo>
                  <a:lnTo>
                    <a:pt x="324122" y="317317"/>
                  </a:lnTo>
                  <a:lnTo>
                    <a:pt x="340119" y="313540"/>
                  </a:lnTo>
                  <a:lnTo>
                    <a:pt x="359284" y="311652"/>
                  </a:lnTo>
                  <a:lnTo>
                    <a:pt x="372448" y="310519"/>
                  </a:lnTo>
                </a:path>
                <a:path w="484504" h="669289">
                  <a:moveTo>
                    <a:pt x="245632" y="295382"/>
                  </a:moveTo>
                  <a:lnTo>
                    <a:pt x="236467" y="288962"/>
                  </a:lnTo>
                  <a:lnTo>
                    <a:pt x="217636" y="268915"/>
                  </a:lnTo>
                  <a:lnTo>
                    <a:pt x="216470" y="267766"/>
                  </a:lnTo>
                </a:path>
                <a:path w="484504" h="669289">
                  <a:moveTo>
                    <a:pt x="216470" y="267766"/>
                  </a:moveTo>
                  <a:lnTo>
                    <a:pt x="200472" y="250756"/>
                  </a:lnTo>
                </a:path>
                <a:path w="484504" h="669289">
                  <a:moveTo>
                    <a:pt x="235634" y="3776"/>
                  </a:moveTo>
                  <a:lnTo>
                    <a:pt x="235634" y="3021"/>
                  </a:lnTo>
                  <a:lnTo>
                    <a:pt x="236467" y="3021"/>
                  </a:lnTo>
                  <a:lnTo>
                    <a:pt x="237634" y="3021"/>
                  </a:lnTo>
                  <a:lnTo>
                    <a:pt x="239633" y="3776"/>
                  </a:lnTo>
                  <a:lnTo>
                    <a:pt x="241633" y="4909"/>
                  </a:lnTo>
                  <a:lnTo>
                    <a:pt x="244466" y="5664"/>
                  </a:lnTo>
                  <a:lnTo>
                    <a:pt x="247632" y="5664"/>
                  </a:lnTo>
                  <a:lnTo>
                    <a:pt x="254798" y="4909"/>
                  </a:lnTo>
                </a:path>
                <a:path w="484504" h="669289">
                  <a:moveTo>
                    <a:pt x="181141" y="110052"/>
                  </a:moveTo>
                  <a:lnTo>
                    <a:pt x="182474" y="109297"/>
                  </a:lnTo>
                </a:path>
                <a:path w="484504" h="669289">
                  <a:moveTo>
                    <a:pt x="161977" y="137667"/>
                  </a:moveTo>
                  <a:lnTo>
                    <a:pt x="167143" y="131987"/>
                  </a:lnTo>
                  <a:lnTo>
                    <a:pt x="181141" y="110052"/>
                  </a:lnTo>
                </a:path>
                <a:path w="484504" h="669289">
                  <a:moveTo>
                    <a:pt x="182474" y="109297"/>
                  </a:moveTo>
                  <a:lnTo>
                    <a:pt x="183141" y="106275"/>
                  </a:lnTo>
                  <a:lnTo>
                    <a:pt x="190473" y="96063"/>
                  </a:lnTo>
                </a:path>
                <a:path w="484504" h="669289">
                  <a:moveTo>
                    <a:pt x="190473" y="96063"/>
                  </a:moveTo>
                  <a:lnTo>
                    <a:pt x="195139" y="89250"/>
                  </a:lnTo>
                  <a:lnTo>
                    <a:pt x="204471" y="74128"/>
                  </a:lnTo>
                </a:path>
                <a:path w="484504" h="669289">
                  <a:moveTo>
                    <a:pt x="204471" y="74128"/>
                  </a:moveTo>
                  <a:lnTo>
                    <a:pt x="212470" y="61650"/>
                  </a:lnTo>
                  <a:lnTo>
                    <a:pt x="218470" y="52193"/>
                  </a:lnTo>
                </a:path>
                <a:path w="484504" h="669289">
                  <a:moveTo>
                    <a:pt x="218470" y="52193"/>
                  </a:moveTo>
                  <a:lnTo>
                    <a:pt x="221636" y="47646"/>
                  </a:lnTo>
                  <a:lnTo>
                    <a:pt x="231634" y="30258"/>
                  </a:lnTo>
                  <a:lnTo>
                    <a:pt x="234467" y="26466"/>
                  </a:lnTo>
                  <a:lnTo>
                    <a:pt x="234467" y="24578"/>
                  </a:lnTo>
                </a:path>
                <a:path w="484504" h="669289">
                  <a:moveTo>
                    <a:pt x="234467" y="24578"/>
                  </a:moveTo>
                  <a:lnTo>
                    <a:pt x="235634" y="23823"/>
                  </a:lnTo>
                  <a:lnTo>
                    <a:pt x="236467" y="20801"/>
                  </a:lnTo>
                  <a:lnTo>
                    <a:pt x="235634" y="18898"/>
                  </a:lnTo>
                  <a:lnTo>
                    <a:pt x="235634" y="8685"/>
                  </a:lnTo>
                  <a:lnTo>
                    <a:pt x="234467" y="5664"/>
                  </a:lnTo>
                  <a:lnTo>
                    <a:pt x="235634" y="3776"/>
                  </a:lnTo>
                </a:path>
                <a:path w="484504" h="669289">
                  <a:moveTo>
                    <a:pt x="254798" y="4909"/>
                  </a:moveTo>
                  <a:lnTo>
                    <a:pt x="270796" y="3776"/>
                  </a:lnTo>
                  <a:lnTo>
                    <a:pt x="277628" y="3776"/>
                  </a:lnTo>
                  <a:lnTo>
                    <a:pt x="290793" y="5664"/>
                  </a:lnTo>
                  <a:lnTo>
                    <a:pt x="302125" y="4909"/>
                  </a:lnTo>
                </a:path>
                <a:path w="484504" h="669289">
                  <a:moveTo>
                    <a:pt x="302125" y="4909"/>
                  </a:moveTo>
                  <a:lnTo>
                    <a:pt x="302791" y="4909"/>
                  </a:lnTo>
                  <a:lnTo>
                    <a:pt x="316123" y="3776"/>
                  </a:lnTo>
                  <a:lnTo>
                    <a:pt x="326121" y="3021"/>
                  </a:lnTo>
                  <a:lnTo>
                    <a:pt x="346119" y="1132"/>
                  </a:lnTo>
                  <a:lnTo>
                    <a:pt x="352451" y="0"/>
                  </a:lnTo>
                </a:path>
                <a:path w="484504" h="669289">
                  <a:moveTo>
                    <a:pt x="181141" y="667931"/>
                  </a:moveTo>
                  <a:lnTo>
                    <a:pt x="185141" y="668686"/>
                  </a:lnTo>
                  <a:lnTo>
                    <a:pt x="190473" y="668686"/>
                  </a:lnTo>
                </a:path>
                <a:path w="484504" h="669289">
                  <a:moveTo>
                    <a:pt x="0" y="645993"/>
                  </a:moveTo>
                  <a:lnTo>
                    <a:pt x="23163" y="648641"/>
                  </a:lnTo>
                </a:path>
                <a:path w="484504" h="669289">
                  <a:moveTo>
                    <a:pt x="23163" y="648641"/>
                  </a:moveTo>
                  <a:lnTo>
                    <a:pt x="79655" y="655450"/>
                  </a:lnTo>
                </a:path>
                <a:path w="484504" h="669289">
                  <a:moveTo>
                    <a:pt x="79655" y="655450"/>
                  </a:moveTo>
                  <a:lnTo>
                    <a:pt x="91654" y="657340"/>
                  </a:lnTo>
                  <a:lnTo>
                    <a:pt x="93653" y="657340"/>
                  </a:lnTo>
                </a:path>
                <a:path w="484504" h="669289">
                  <a:moveTo>
                    <a:pt x="93653" y="657340"/>
                  </a:moveTo>
                  <a:lnTo>
                    <a:pt x="145146" y="66414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4436432" y="5797129"/>
              <a:ext cx="36195" cy="3810"/>
            </a:xfrm>
            <a:custGeom>
              <a:avLst/>
              <a:gdLst/>
              <a:ahLst/>
              <a:cxnLst/>
              <a:rect l="l" t="t" r="r" b="b"/>
              <a:pathLst>
                <a:path w="36195" h="3810">
                  <a:moveTo>
                    <a:pt x="-1102" y="1891"/>
                  </a:moveTo>
                  <a:lnTo>
                    <a:pt x="37097" y="1891"/>
                  </a:lnTo>
                </a:path>
              </a:pathLst>
            </a:custGeom>
            <a:ln w="598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4302450" y="5065649"/>
              <a:ext cx="474980" cy="770890"/>
            </a:xfrm>
            <a:custGeom>
              <a:avLst/>
              <a:gdLst/>
              <a:ahLst/>
              <a:cxnLst/>
              <a:rect l="l" t="t" r="r" b="b"/>
              <a:pathLst>
                <a:path w="474979" h="770889">
                  <a:moveTo>
                    <a:pt x="179308" y="736017"/>
                  </a:moveTo>
                  <a:lnTo>
                    <a:pt x="219303" y="741692"/>
                  </a:lnTo>
                </a:path>
                <a:path w="474979" h="770889">
                  <a:moveTo>
                    <a:pt x="219303" y="741692"/>
                  </a:moveTo>
                  <a:lnTo>
                    <a:pt x="252465" y="745474"/>
                  </a:lnTo>
                  <a:lnTo>
                    <a:pt x="297625" y="750390"/>
                  </a:lnTo>
                </a:path>
                <a:path w="474979" h="770889">
                  <a:moveTo>
                    <a:pt x="297625" y="750390"/>
                  </a:moveTo>
                  <a:lnTo>
                    <a:pt x="334120" y="754173"/>
                  </a:lnTo>
                  <a:lnTo>
                    <a:pt x="338953" y="754930"/>
                  </a:lnTo>
                </a:path>
                <a:path w="474979" h="770889">
                  <a:moveTo>
                    <a:pt x="338953" y="754930"/>
                  </a:moveTo>
                  <a:lnTo>
                    <a:pt x="389279" y="760602"/>
                  </a:lnTo>
                </a:path>
                <a:path w="474979" h="770889">
                  <a:moveTo>
                    <a:pt x="389279" y="760602"/>
                  </a:moveTo>
                  <a:lnTo>
                    <a:pt x="412443" y="763628"/>
                  </a:lnTo>
                  <a:lnTo>
                    <a:pt x="447771" y="767411"/>
                  </a:lnTo>
                </a:path>
                <a:path w="474979" h="770889">
                  <a:moveTo>
                    <a:pt x="447771" y="767411"/>
                  </a:moveTo>
                  <a:lnTo>
                    <a:pt x="469768" y="770437"/>
                  </a:lnTo>
                  <a:lnTo>
                    <a:pt x="474934" y="770437"/>
                  </a:lnTo>
                </a:path>
                <a:path w="474979" h="770889">
                  <a:moveTo>
                    <a:pt x="189307" y="318088"/>
                  </a:moveTo>
                  <a:lnTo>
                    <a:pt x="187307" y="316199"/>
                  </a:lnTo>
                  <a:lnTo>
                    <a:pt x="164810" y="292360"/>
                  </a:lnTo>
                  <a:lnTo>
                    <a:pt x="149979" y="275351"/>
                  </a:lnTo>
                  <a:lnTo>
                    <a:pt x="146813" y="271558"/>
                  </a:lnTo>
                </a:path>
                <a:path w="474979" h="770889">
                  <a:moveTo>
                    <a:pt x="146813" y="271558"/>
                  </a:moveTo>
                  <a:lnTo>
                    <a:pt x="138814" y="262857"/>
                  </a:lnTo>
                  <a:lnTo>
                    <a:pt x="131648" y="255304"/>
                  </a:lnTo>
                  <a:lnTo>
                    <a:pt x="124816" y="249624"/>
                  </a:lnTo>
                  <a:lnTo>
                    <a:pt x="121649" y="246980"/>
                  </a:lnTo>
                  <a:lnTo>
                    <a:pt x="120816" y="246980"/>
                  </a:lnTo>
                </a:path>
                <a:path w="474979" h="770889">
                  <a:moveTo>
                    <a:pt x="78489" y="321109"/>
                  </a:moveTo>
                  <a:lnTo>
                    <a:pt x="78489" y="319976"/>
                  </a:lnTo>
                  <a:lnTo>
                    <a:pt x="83655" y="311652"/>
                  </a:lnTo>
                  <a:lnTo>
                    <a:pt x="89654" y="299929"/>
                  </a:lnTo>
                </a:path>
                <a:path w="474979" h="770889">
                  <a:moveTo>
                    <a:pt x="89654" y="299929"/>
                  </a:moveTo>
                  <a:lnTo>
                    <a:pt x="98486" y="284808"/>
                  </a:lnTo>
                  <a:lnTo>
                    <a:pt x="101652" y="279127"/>
                  </a:lnTo>
                </a:path>
                <a:path w="474979" h="770889">
                  <a:moveTo>
                    <a:pt x="101652" y="279127"/>
                  </a:moveTo>
                  <a:lnTo>
                    <a:pt x="108818" y="266649"/>
                  </a:lnTo>
                  <a:lnTo>
                    <a:pt x="119650" y="248868"/>
                  </a:lnTo>
                  <a:lnTo>
                    <a:pt x="120816" y="246980"/>
                  </a:lnTo>
                </a:path>
                <a:path w="474979" h="770889">
                  <a:moveTo>
                    <a:pt x="120816" y="246980"/>
                  </a:moveTo>
                  <a:lnTo>
                    <a:pt x="124816" y="242071"/>
                  </a:lnTo>
                </a:path>
                <a:path w="474979" h="770889">
                  <a:moveTo>
                    <a:pt x="120816" y="246980"/>
                  </a:moveTo>
                  <a:lnTo>
                    <a:pt x="118817" y="245847"/>
                  </a:lnTo>
                  <a:lnTo>
                    <a:pt x="107651" y="240167"/>
                  </a:lnTo>
                  <a:lnTo>
                    <a:pt x="100819" y="236390"/>
                  </a:lnTo>
                </a:path>
                <a:path w="474979" h="770889">
                  <a:moveTo>
                    <a:pt x="100819" y="236390"/>
                  </a:moveTo>
                  <a:lnTo>
                    <a:pt x="97653" y="235635"/>
                  </a:lnTo>
                  <a:lnTo>
                    <a:pt x="94487" y="233747"/>
                  </a:lnTo>
                  <a:lnTo>
                    <a:pt x="93653" y="231858"/>
                  </a:lnTo>
                  <a:lnTo>
                    <a:pt x="91654" y="227689"/>
                  </a:lnTo>
                </a:path>
                <a:path w="474979" h="770889">
                  <a:moveTo>
                    <a:pt x="91654" y="227689"/>
                  </a:moveTo>
                  <a:lnTo>
                    <a:pt x="85654" y="209908"/>
                  </a:lnTo>
                  <a:lnTo>
                    <a:pt x="82488" y="198563"/>
                  </a:lnTo>
                  <a:lnTo>
                    <a:pt x="76489" y="181175"/>
                  </a:lnTo>
                </a:path>
                <a:path w="474979" h="770889">
                  <a:moveTo>
                    <a:pt x="76489" y="181175"/>
                  </a:moveTo>
                  <a:lnTo>
                    <a:pt x="75656" y="176628"/>
                  </a:lnTo>
                  <a:lnTo>
                    <a:pt x="71656" y="164150"/>
                  </a:lnTo>
                </a:path>
                <a:path w="474979" h="770889">
                  <a:moveTo>
                    <a:pt x="124816" y="242071"/>
                  </a:moveTo>
                  <a:lnTo>
                    <a:pt x="125649" y="240167"/>
                  </a:lnTo>
                  <a:lnTo>
                    <a:pt x="138814" y="222024"/>
                  </a:lnTo>
                  <a:lnTo>
                    <a:pt x="139980" y="221253"/>
                  </a:lnTo>
                </a:path>
                <a:path w="474979" h="770889">
                  <a:moveTo>
                    <a:pt x="139980" y="221253"/>
                  </a:moveTo>
                  <a:lnTo>
                    <a:pt x="141980" y="218232"/>
                  </a:lnTo>
                </a:path>
                <a:path w="474979" h="770889">
                  <a:moveTo>
                    <a:pt x="141980" y="218232"/>
                  </a:moveTo>
                  <a:lnTo>
                    <a:pt x="150812" y="204998"/>
                  </a:lnTo>
                </a:path>
                <a:path w="474979" h="770889">
                  <a:moveTo>
                    <a:pt x="3166" y="2643"/>
                  </a:moveTo>
                  <a:lnTo>
                    <a:pt x="0" y="0"/>
                  </a:lnTo>
                </a:path>
                <a:path w="474979" h="770889">
                  <a:moveTo>
                    <a:pt x="50326" y="93042"/>
                  </a:moveTo>
                  <a:lnTo>
                    <a:pt x="47160" y="83585"/>
                  </a:lnTo>
                  <a:lnTo>
                    <a:pt x="44327" y="72995"/>
                  </a:lnTo>
                </a:path>
                <a:path w="474979" h="770889">
                  <a:moveTo>
                    <a:pt x="71656" y="164150"/>
                  </a:moveTo>
                  <a:lnTo>
                    <a:pt x="67657" y="152049"/>
                  </a:lnTo>
                  <a:lnTo>
                    <a:pt x="59158" y="127077"/>
                  </a:lnTo>
                  <a:lnTo>
                    <a:pt x="57158" y="116865"/>
                  </a:lnTo>
                </a:path>
                <a:path w="474979" h="770889">
                  <a:moveTo>
                    <a:pt x="57158" y="116865"/>
                  </a:moveTo>
                  <a:lnTo>
                    <a:pt x="54325" y="108179"/>
                  </a:lnTo>
                  <a:lnTo>
                    <a:pt x="52326" y="102499"/>
                  </a:lnTo>
                </a:path>
                <a:path w="474979" h="770889">
                  <a:moveTo>
                    <a:pt x="52326" y="102499"/>
                  </a:moveTo>
                  <a:lnTo>
                    <a:pt x="50326" y="93042"/>
                  </a:lnTo>
                </a:path>
                <a:path w="474979" h="770889">
                  <a:moveTo>
                    <a:pt x="44327" y="72995"/>
                  </a:moveTo>
                  <a:lnTo>
                    <a:pt x="43160" y="72240"/>
                  </a:lnTo>
                  <a:lnTo>
                    <a:pt x="41161" y="69219"/>
                  </a:lnTo>
                  <a:lnTo>
                    <a:pt x="40327" y="67331"/>
                  </a:lnTo>
                  <a:lnTo>
                    <a:pt x="37161" y="64294"/>
                  </a:lnTo>
                  <a:lnTo>
                    <a:pt x="36328" y="62406"/>
                  </a:lnTo>
                  <a:lnTo>
                    <a:pt x="35161" y="60517"/>
                  </a:lnTo>
                  <a:lnTo>
                    <a:pt x="35161" y="59762"/>
                  </a:lnTo>
                </a:path>
                <a:path w="474979" h="770889">
                  <a:moveTo>
                    <a:pt x="35161" y="59762"/>
                  </a:moveTo>
                  <a:lnTo>
                    <a:pt x="35161" y="56741"/>
                  </a:lnTo>
                  <a:lnTo>
                    <a:pt x="33162" y="45396"/>
                  </a:lnTo>
                </a:path>
                <a:path w="474979" h="770889">
                  <a:moveTo>
                    <a:pt x="33162" y="45396"/>
                  </a:moveTo>
                  <a:lnTo>
                    <a:pt x="33162" y="42736"/>
                  </a:lnTo>
                  <a:lnTo>
                    <a:pt x="30329" y="25727"/>
                  </a:lnTo>
                  <a:lnTo>
                    <a:pt x="29162" y="23445"/>
                  </a:lnTo>
                  <a:lnTo>
                    <a:pt x="27162" y="21557"/>
                  </a:lnTo>
                  <a:lnTo>
                    <a:pt x="23996" y="19669"/>
                  </a:lnTo>
                  <a:lnTo>
                    <a:pt x="19997" y="15892"/>
                  </a:lnTo>
                </a:path>
                <a:path w="474979" h="770889">
                  <a:moveTo>
                    <a:pt x="19997" y="15892"/>
                  </a:moveTo>
                  <a:lnTo>
                    <a:pt x="5999" y="4547"/>
                  </a:lnTo>
                  <a:lnTo>
                    <a:pt x="3166" y="264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4279287" y="540453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1102" y="566"/>
                  </a:moveTo>
                  <a:lnTo>
                    <a:pt x="11101" y="566"/>
                  </a:lnTo>
                </a:path>
              </a:pathLst>
            </a:custGeom>
            <a:ln w="33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4160803" y="5386758"/>
              <a:ext cx="220345" cy="392430"/>
            </a:xfrm>
            <a:custGeom>
              <a:avLst/>
              <a:gdLst/>
              <a:ahLst/>
              <a:cxnLst/>
              <a:rect l="l" t="t" r="r" b="b"/>
              <a:pathLst>
                <a:path w="220345" h="392429">
                  <a:moveTo>
                    <a:pt x="128482" y="17780"/>
                  </a:moveTo>
                  <a:lnTo>
                    <a:pt x="131648" y="18913"/>
                  </a:lnTo>
                  <a:lnTo>
                    <a:pt x="137647" y="17780"/>
                  </a:lnTo>
                  <a:lnTo>
                    <a:pt x="145646" y="17025"/>
                  </a:lnTo>
                </a:path>
                <a:path w="220345" h="392429">
                  <a:moveTo>
                    <a:pt x="118483" y="18913"/>
                  </a:moveTo>
                  <a:lnTo>
                    <a:pt x="92487" y="22690"/>
                  </a:lnTo>
                  <a:lnTo>
                    <a:pt x="88487" y="23445"/>
                  </a:lnTo>
                </a:path>
                <a:path w="220345" h="392429">
                  <a:moveTo>
                    <a:pt x="88487" y="23445"/>
                  </a:moveTo>
                  <a:lnTo>
                    <a:pt x="55159" y="29125"/>
                  </a:lnTo>
                  <a:lnTo>
                    <a:pt x="35161" y="33280"/>
                  </a:lnTo>
                  <a:lnTo>
                    <a:pt x="32828" y="33280"/>
                  </a:lnTo>
                </a:path>
                <a:path w="220345" h="392429">
                  <a:moveTo>
                    <a:pt x="145646" y="17025"/>
                  </a:moveTo>
                  <a:lnTo>
                    <a:pt x="148812" y="15892"/>
                  </a:lnTo>
                </a:path>
                <a:path w="220345" h="392429">
                  <a:moveTo>
                    <a:pt x="148812" y="15892"/>
                  </a:moveTo>
                  <a:lnTo>
                    <a:pt x="157645" y="13988"/>
                  </a:lnTo>
                  <a:lnTo>
                    <a:pt x="158811" y="13988"/>
                  </a:lnTo>
                </a:path>
                <a:path w="220345" h="392429">
                  <a:moveTo>
                    <a:pt x="158811" y="13988"/>
                  </a:moveTo>
                  <a:lnTo>
                    <a:pt x="180808" y="10212"/>
                  </a:lnTo>
                </a:path>
                <a:path w="220345" h="392429">
                  <a:moveTo>
                    <a:pt x="180808" y="10212"/>
                  </a:moveTo>
                  <a:lnTo>
                    <a:pt x="188807" y="8323"/>
                  </a:lnTo>
                  <a:lnTo>
                    <a:pt x="211304" y="3776"/>
                  </a:lnTo>
                  <a:lnTo>
                    <a:pt x="216136" y="2643"/>
                  </a:lnTo>
                  <a:lnTo>
                    <a:pt x="218136" y="2643"/>
                  </a:lnTo>
                  <a:lnTo>
                    <a:pt x="219303" y="1888"/>
                  </a:lnTo>
                  <a:lnTo>
                    <a:pt x="219303" y="755"/>
                  </a:lnTo>
                </a:path>
                <a:path w="220345" h="392429">
                  <a:moveTo>
                    <a:pt x="219303" y="755"/>
                  </a:moveTo>
                  <a:lnTo>
                    <a:pt x="220136" y="0"/>
                  </a:lnTo>
                </a:path>
                <a:path w="220345" h="392429">
                  <a:moveTo>
                    <a:pt x="1999" y="372170"/>
                  </a:moveTo>
                  <a:lnTo>
                    <a:pt x="0" y="371413"/>
                  </a:lnTo>
                </a:path>
                <a:path w="220345" h="392429">
                  <a:moveTo>
                    <a:pt x="92487" y="388434"/>
                  </a:moveTo>
                  <a:lnTo>
                    <a:pt x="83155" y="387299"/>
                  </a:lnTo>
                  <a:lnTo>
                    <a:pt x="43993" y="382759"/>
                  </a:lnTo>
                  <a:lnTo>
                    <a:pt x="41994" y="381625"/>
                  </a:lnTo>
                </a:path>
                <a:path w="220345" h="392429">
                  <a:moveTo>
                    <a:pt x="41994" y="381625"/>
                  </a:moveTo>
                  <a:lnTo>
                    <a:pt x="29995" y="379735"/>
                  </a:lnTo>
                  <a:lnTo>
                    <a:pt x="25996" y="378978"/>
                  </a:lnTo>
                </a:path>
                <a:path w="220345" h="392429">
                  <a:moveTo>
                    <a:pt x="25996" y="378978"/>
                  </a:moveTo>
                  <a:lnTo>
                    <a:pt x="22830" y="377842"/>
                  </a:lnTo>
                </a:path>
                <a:path w="220345" h="392429">
                  <a:moveTo>
                    <a:pt x="22830" y="377842"/>
                  </a:moveTo>
                  <a:lnTo>
                    <a:pt x="7998" y="373304"/>
                  </a:lnTo>
                </a:path>
                <a:path w="220345" h="392429">
                  <a:moveTo>
                    <a:pt x="7998" y="373304"/>
                  </a:moveTo>
                  <a:lnTo>
                    <a:pt x="2832" y="372170"/>
                  </a:lnTo>
                  <a:lnTo>
                    <a:pt x="1999" y="372170"/>
                  </a:lnTo>
                </a:path>
                <a:path w="220345" h="392429">
                  <a:moveTo>
                    <a:pt x="130482" y="392215"/>
                  </a:moveTo>
                  <a:lnTo>
                    <a:pt x="116484" y="390325"/>
                  </a:lnTo>
                  <a:lnTo>
                    <a:pt x="107651" y="390325"/>
                  </a:lnTo>
                  <a:lnTo>
                    <a:pt x="102485" y="38918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4253290" y="5775192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1101" y="377"/>
                  </a:moveTo>
                  <a:lnTo>
                    <a:pt x="11100" y="37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4048818" y="5420038"/>
              <a:ext cx="145415" cy="3175"/>
            </a:xfrm>
            <a:custGeom>
              <a:avLst/>
              <a:gdLst/>
              <a:ahLst/>
              <a:cxnLst/>
              <a:rect l="l" t="t" r="r" b="b"/>
              <a:pathLst>
                <a:path w="145414" h="3175">
                  <a:moveTo>
                    <a:pt x="144813" y="0"/>
                  </a:moveTo>
                  <a:lnTo>
                    <a:pt x="140814" y="0"/>
                  </a:lnTo>
                  <a:lnTo>
                    <a:pt x="131981" y="755"/>
                  </a:lnTo>
                  <a:lnTo>
                    <a:pt x="104818" y="755"/>
                  </a:lnTo>
                </a:path>
                <a:path w="145414" h="3175">
                  <a:moveTo>
                    <a:pt x="104818" y="755"/>
                  </a:moveTo>
                  <a:lnTo>
                    <a:pt x="91654" y="755"/>
                  </a:lnTo>
                  <a:lnTo>
                    <a:pt x="90820" y="755"/>
                  </a:lnTo>
                </a:path>
                <a:path w="145414" h="3175">
                  <a:moveTo>
                    <a:pt x="90820" y="755"/>
                  </a:moveTo>
                  <a:lnTo>
                    <a:pt x="78822" y="755"/>
                  </a:lnTo>
                  <a:lnTo>
                    <a:pt x="47493" y="1903"/>
                  </a:lnTo>
                </a:path>
                <a:path w="145414" h="3175">
                  <a:moveTo>
                    <a:pt x="47493" y="1903"/>
                  </a:moveTo>
                  <a:lnTo>
                    <a:pt x="42327" y="1903"/>
                  </a:lnTo>
                  <a:lnTo>
                    <a:pt x="32328" y="1903"/>
                  </a:lnTo>
                </a:path>
                <a:path w="145414" h="3175">
                  <a:moveTo>
                    <a:pt x="32328" y="1903"/>
                  </a:moveTo>
                  <a:lnTo>
                    <a:pt x="9165" y="2659"/>
                  </a:lnTo>
                  <a:lnTo>
                    <a:pt x="1166" y="2659"/>
                  </a:lnTo>
                </a:path>
                <a:path w="145414" h="3175">
                  <a:moveTo>
                    <a:pt x="1166" y="2659"/>
                  </a:moveTo>
                  <a:lnTo>
                    <a:pt x="0" y="265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4047985" y="5422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16" y="-1101"/>
                  </a:moveTo>
                  <a:lnTo>
                    <a:pt x="416" y="11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3428903" y="549847"/>
              <a:ext cx="4570730" cy="5208905"/>
            </a:xfrm>
            <a:custGeom>
              <a:avLst/>
              <a:gdLst/>
              <a:ahLst/>
              <a:cxnLst/>
              <a:rect l="l" t="t" r="r" b="b"/>
              <a:pathLst>
                <a:path w="4570730" h="5208905">
                  <a:moveTo>
                    <a:pt x="619081" y="4872850"/>
                  </a:moveTo>
                  <a:lnTo>
                    <a:pt x="603917" y="4872850"/>
                  </a:lnTo>
                </a:path>
                <a:path w="4570730" h="5208905">
                  <a:moveTo>
                    <a:pt x="731899" y="5208324"/>
                  </a:moveTo>
                  <a:lnTo>
                    <a:pt x="687405" y="5194708"/>
                  </a:lnTo>
                  <a:lnTo>
                    <a:pt x="673407" y="5190927"/>
                  </a:lnTo>
                </a:path>
                <a:path w="4570730" h="5208905">
                  <a:moveTo>
                    <a:pt x="634246" y="5179580"/>
                  </a:moveTo>
                  <a:lnTo>
                    <a:pt x="633079" y="5179580"/>
                  </a:lnTo>
                  <a:lnTo>
                    <a:pt x="607083" y="5175797"/>
                  </a:lnTo>
                  <a:lnTo>
                    <a:pt x="601917" y="5173906"/>
                  </a:lnTo>
                  <a:lnTo>
                    <a:pt x="597917" y="5170123"/>
                  </a:lnTo>
                  <a:lnTo>
                    <a:pt x="595918" y="5169368"/>
                  </a:lnTo>
                </a:path>
                <a:path w="4570730" h="5208905">
                  <a:moveTo>
                    <a:pt x="673407" y="5190927"/>
                  </a:moveTo>
                  <a:lnTo>
                    <a:pt x="646244" y="5182606"/>
                  </a:lnTo>
                  <a:lnTo>
                    <a:pt x="634246" y="5179580"/>
                  </a:lnTo>
                </a:path>
                <a:path w="4570730" h="5208905">
                  <a:moveTo>
                    <a:pt x="595918" y="5169368"/>
                  </a:moveTo>
                  <a:lnTo>
                    <a:pt x="593918" y="5167477"/>
                  </a:lnTo>
                </a:path>
                <a:path w="4570730" h="5208905">
                  <a:moveTo>
                    <a:pt x="545425" y="5145540"/>
                  </a:moveTo>
                  <a:lnTo>
                    <a:pt x="544591" y="5144409"/>
                  </a:lnTo>
                </a:path>
                <a:path w="4570730" h="5208905">
                  <a:moveTo>
                    <a:pt x="593918" y="5167477"/>
                  </a:moveTo>
                  <a:lnTo>
                    <a:pt x="589919" y="5165585"/>
                  </a:lnTo>
                  <a:lnTo>
                    <a:pt x="578587" y="5162559"/>
                  </a:lnTo>
                  <a:lnTo>
                    <a:pt x="569921" y="5159913"/>
                  </a:lnTo>
                </a:path>
                <a:path w="4570730" h="5208905">
                  <a:moveTo>
                    <a:pt x="569921" y="5159913"/>
                  </a:moveTo>
                  <a:lnTo>
                    <a:pt x="567922" y="5159913"/>
                  </a:lnTo>
                  <a:lnTo>
                    <a:pt x="563922" y="5156887"/>
                  </a:lnTo>
                  <a:lnTo>
                    <a:pt x="551424" y="5149323"/>
                  </a:lnTo>
                  <a:lnTo>
                    <a:pt x="545425" y="5145540"/>
                  </a:lnTo>
                </a:path>
                <a:path w="4570730" h="5208905">
                  <a:moveTo>
                    <a:pt x="544591" y="5144409"/>
                  </a:moveTo>
                  <a:lnTo>
                    <a:pt x="543425" y="5143653"/>
                  </a:lnTo>
                </a:path>
                <a:path w="4570730" h="5208905">
                  <a:moveTo>
                    <a:pt x="543425" y="5143653"/>
                  </a:moveTo>
                  <a:lnTo>
                    <a:pt x="538592" y="5138728"/>
                  </a:lnTo>
                  <a:lnTo>
                    <a:pt x="511429" y="5119814"/>
                  </a:lnTo>
                  <a:lnTo>
                    <a:pt x="504264" y="5115283"/>
                  </a:lnTo>
                </a:path>
                <a:path w="4570730" h="5208905">
                  <a:moveTo>
                    <a:pt x="504264" y="5115283"/>
                  </a:moveTo>
                  <a:lnTo>
                    <a:pt x="484266" y="5099768"/>
                  </a:lnTo>
                </a:path>
                <a:path w="4570730" h="5208905">
                  <a:moveTo>
                    <a:pt x="462936" y="4854691"/>
                  </a:moveTo>
                  <a:lnTo>
                    <a:pt x="456937" y="4852803"/>
                  </a:lnTo>
                  <a:lnTo>
                    <a:pt x="443772" y="4850144"/>
                  </a:lnTo>
                </a:path>
                <a:path w="4570730" h="5208905">
                  <a:moveTo>
                    <a:pt x="573921" y="4872850"/>
                  </a:moveTo>
                  <a:lnTo>
                    <a:pt x="563922" y="4872850"/>
                  </a:lnTo>
                </a:path>
                <a:path w="4570730" h="5208905">
                  <a:moveTo>
                    <a:pt x="563922" y="4872850"/>
                  </a:moveTo>
                  <a:lnTo>
                    <a:pt x="554590" y="4872850"/>
                  </a:lnTo>
                  <a:lnTo>
                    <a:pt x="549424" y="4872850"/>
                  </a:lnTo>
                </a:path>
                <a:path w="4570730" h="5208905">
                  <a:moveTo>
                    <a:pt x="603917" y="4872850"/>
                  </a:moveTo>
                  <a:lnTo>
                    <a:pt x="597084" y="4872850"/>
                  </a:lnTo>
                </a:path>
                <a:path w="4570730" h="5208905">
                  <a:moveTo>
                    <a:pt x="597084" y="4872850"/>
                  </a:moveTo>
                  <a:lnTo>
                    <a:pt x="590585" y="4872850"/>
                  </a:lnTo>
                  <a:lnTo>
                    <a:pt x="573921" y="4872850"/>
                  </a:lnTo>
                </a:path>
                <a:path w="4570730" h="5208905">
                  <a:moveTo>
                    <a:pt x="527427" y="4870946"/>
                  </a:moveTo>
                  <a:lnTo>
                    <a:pt x="517428" y="4870190"/>
                  </a:lnTo>
                  <a:lnTo>
                    <a:pt x="511429" y="4869058"/>
                  </a:lnTo>
                </a:path>
                <a:path w="4570730" h="5208905">
                  <a:moveTo>
                    <a:pt x="549424" y="4872850"/>
                  </a:moveTo>
                  <a:lnTo>
                    <a:pt x="539425" y="4872094"/>
                  </a:lnTo>
                  <a:lnTo>
                    <a:pt x="527427" y="4870946"/>
                  </a:lnTo>
                </a:path>
                <a:path w="4570730" h="5208905">
                  <a:moveTo>
                    <a:pt x="443772" y="4850144"/>
                  </a:moveTo>
                  <a:lnTo>
                    <a:pt x="438939" y="4849011"/>
                  </a:lnTo>
                  <a:lnTo>
                    <a:pt x="431774" y="4847123"/>
                  </a:lnTo>
                  <a:lnTo>
                    <a:pt x="424941" y="4846367"/>
                  </a:lnTo>
                  <a:lnTo>
                    <a:pt x="398611" y="4845234"/>
                  </a:lnTo>
                  <a:lnTo>
                    <a:pt x="383447" y="4844479"/>
                  </a:lnTo>
                </a:path>
                <a:path w="4570730" h="5208905">
                  <a:moveTo>
                    <a:pt x="383447" y="4844479"/>
                  </a:moveTo>
                  <a:lnTo>
                    <a:pt x="378614" y="4843346"/>
                  </a:lnTo>
                  <a:lnTo>
                    <a:pt x="360617" y="4842591"/>
                  </a:lnTo>
                </a:path>
                <a:path w="4570730" h="5208905">
                  <a:moveTo>
                    <a:pt x="360617" y="4842591"/>
                  </a:moveTo>
                  <a:lnTo>
                    <a:pt x="336120" y="4840687"/>
                  </a:lnTo>
                  <a:lnTo>
                    <a:pt x="333454" y="4840687"/>
                  </a:lnTo>
                </a:path>
                <a:path w="4570730" h="5208905">
                  <a:moveTo>
                    <a:pt x="333454" y="4840687"/>
                  </a:moveTo>
                  <a:lnTo>
                    <a:pt x="314956" y="4838799"/>
                  </a:lnTo>
                  <a:lnTo>
                    <a:pt x="300125" y="4836910"/>
                  </a:lnTo>
                  <a:lnTo>
                    <a:pt x="278961" y="4835022"/>
                  </a:lnTo>
                </a:path>
                <a:path w="4570730" h="5208905">
                  <a:moveTo>
                    <a:pt x="511429" y="4869058"/>
                  </a:moveTo>
                  <a:lnTo>
                    <a:pt x="509430" y="4867925"/>
                  </a:lnTo>
                  <a:lnTo>
                    <a:pt x="499431" y="4866036"/>
                  </a:lnTo>
                  <a:lnTo>
                    <a:pt x="494265" y="4864148"/>
                  </a:lnTo>
                </a:path>
                <a:path w="4570730" h="5208905">
                  <a:moveTo>
                    <a:pt x="278961" y="4835022"/>
                  </a:moveTo>
                  <a:lnTo>
                    <a:pt x="269796" y="4833134"/>
                  </a:lnTo>
                  <a:lnTo>
                    <a:pt x="259797" y="4832001"/>
                  </a:lnTo>
                  <a:lnTo>
                    <a:pt x="258964" y="4831246"/>
                  </a:lnTo>
                </a:path>
                <a:path w="4570730" h="5208905">
                  <a:moveTo>
                    <a:pt x="494265" y="4864148"/>
                  </a:moveTo>
                  <a:lnTo>
                    <a:pt x="470935" y="4856579"/>
                  </a:lnTo>
                  <a:lnTo>
                    <a:pt x="462936" y="4854691"/>
                  </a:lnTo>
                </a:path>
                <a:path w="4570730" h="5208905">
                  <a:moveTo>
                    <a:pt x="383447" y="5038133"/>
                  </a:moveTo>
                  <a:lnTo>
                    <a:pt x="378614" y="5036229"/>
                  </a:lnTo>
                </a:path>
                <a:path w="4570730" h="5208905">
                  <a:moveTo>
                    <a:pt x="441772" y="5069525"/>
                  </a:moveTo>
                  <a:lnTo>
                    <a:pt x="438939" y="5067621"/>
                  </a:lnTo>
                </a:path>
                <a:path w="4570730" h="5208905">
                  <a:moveTo>
                    <a:pt x="484266" y="5099768"/>
                  </a:moveTo>
                  <a:lnTo>
                    <a:pt x="478267" y="5095991"/>
                  </a:lnTo>
                </a:path>
                <a:path w="4570730" h="5208905">
                  <a:moveTo>
                    <a:pt x="478267" y="5095991"/>
                  </a:moveTo>
                  <a:lnTo>
                    <a:pt x="477101" y="5095236"/>
                  </a:lnTo>
                </a:path>
                <a:path w="4570730" h="5208905">
                  <a:moveTo>
                    <a:pt x="477101" y="5095236"/>
                  </a:moveTo>
                  <a:lnTo>
                    <a:pt x="464269" y="5085779"/>
                  </a:lnTo>
                  <a:lnTo>
                    <a:pt x="458270" y="5082003"/>
                  </a:lnTo>
                </a:path>
                <a:path w="4570730" h="5208905">
                  <a:moveTo>
                    <a:pt x="458270" y="5082003"/>
                  </a:moveTo>
                  <a:lnTo>
                    <a:pt x="441772" y="5069525"/>
                  </a:lnTo>
                </a:path>
                <a:path w="4570730" h="5208905">
                  <a:moveTo>
                    <a:pt x="438939" y="5067621"/>
                  </a:moveTo>
                  <a:lnTo>
                    <a:pt x="423775" y="5056276"/>
                  </a:lnTo>
                </a:path>
                <a:path w="4570730" h="5208905">
                  <a:moveTo>
                    <a:pt x="423775" y="5056276"/>
                  </a:moveTo>
                  <a:lnTo>
                    <a:pt x="417775" y="5052499"/>
                  </a:lnTo>
                  <a:lnTo>
                    <a:pt x="410610" y="5047574"/>
                  </a:lnTo>
                </a:path>
                <a:path w="4570730" h="5208905">
                  <a:moveTo>
                    <a:pt x="410610" y="5047574"/>
                  </a:moveTo>
                  <a:lnTo>
                    <a:pt x="405777" y="5044930"/>
                  </a:lnTo>
                  <a:lnTo>
                    <a:pt x="383447" y="5038133"/>
                  </a:lnTo>
                </a:path>
                <a:path w="4570730" h="5208905">
                  <a:moveTo>
                    <a:pt x="378614" y="5036229"/>
                  </a:moveTo>
                  <a:lnTo>
                    <a:pt x="371449" y="5034341"/>
                  </a:lnTo>
                </a:path>
                <a:path w="4570730" h="5208905">
                  <a:moveTo>
                    <a:pt x="371449" y="5034341"/>
                  </a:moveTo>
                  <a:lnTo>
                    <a:pt x="354617" y="5029431"/>
                  </a:lnTo>
                </a:path>
                <a:path w="4570730" h="5208905">
                  <a:moveTo>
                    <a:pt x="354617" y="5029431"/>
                  </a:moveTo>
                  <a:lnTo>
                    <a:pt x="335453" y="5023751"/>
                  </a:lnTo>
                </a:path>
                <a:path w="4570730" h="5208905">
                  <a:moveTo>
                    <a:pt x="284127" y="5008629"/>
                  </a:moveTo>
                  <a:lnTo>
                    <a:pt x="253798" y="4999172"/>
                  </a:lnTo>
                </a:path>
                <a:path w="4570730" h="5208905">
                  <a:moveTo>
                    <a:pt x="230468" y="4990471"/>
                  </a:moveTo>
                  <a:lnTo>
                    <a:pt x="234467" y="4993492"/>
                  </a:lnTo>
                </a:path>
                <a:path w="4570730" h="5208905">
                  <a:moveTo>
                    <a:pt x="230468" y="4990471"/>
                  </a:moveTo>
                  <a:lnTo>
                    <a:pt x="222469" y="4984790"/>
                  </a:lnTo>
                  <a:lnTo>
                    <a:pt x="206471" y="4974578"/>
                  </a:lnTo>
                  <a:lnTo>
                    <a:pt x="196473" y="4967025"/>
                  </a:lnTo>
                  <a:lnTo>
                    <a:pt x="192473" y="4962100"/>
                  </a:lnTo>
                  <a:lnTo>
                    <a:pt x="185307" y="4953776"/>
                  </a:lnTo>
                  <a:lnTo>
                    <a:pt x="184474" y="4952643"/>
                  </a:lnTo>
                </a:path>
                <a:path w="4570730" h="5208905">
                  <a:moveTo>
                    <a:pt x="253798" y="4999172"/>
                  </a:moveTo>
                  <a:lnTo>
                    <a:pt x="247799" y="4997284"/>
                  </a:lnTo>
                  <a:lnTo>
                    <a:pt x="239800" y="4995380"/>
                  </a:lnTo>
                </a:path>
                <a:path w="4570730" h="5208905">
                  <a:moveTo>
                    <a:pt x="308124" y="5015427"/>
                  </a:moveTo>
                  <a:lnTo>
                    <a:pt x="284127" y="5008629"/>
                  </a:lnTo>
                </a:path>
                <a:path w="4570730" h="5208905">
                  <a:moveTo>
                    <a:pt x="308124" y="5015427"/>
                  </a:moveTo>
                  <a:lnTo>
                    <a:pt x="308957" y="5013539"/>
                  </a:lnTo>
                  <a:lnTo>
                    <a:pt x="310124" y="5013539"/>
                  </a:lnTo>
                  <a:lnTo>
                    <a:pt x="312123" y="5012406"/>
                  </a:lnTo>
                  <a:lnTo>
                    <a:pt x="316956" y="5014294"/>
                  </a:lnTo>
                </a:path>
                <a:path w="4570730" h="5208905">
                  <a:moveTo>
                    <a:pt x="316956" y="5014294"/>
                  </a:moveTo>
                  <a:lnTo>
                    <a:pt x="318122" y="5015427"/>
                  </a:lnTo>
                  <a:lnTo>
                    <a:pt x="324122" y="5017331"/>
                  </a:lnTo>
                  <a:lnTo>
                    <a:pt x="325455" y="5018086"/>
                  </a:lnTo>
                  <a:lnTo>
                    <a:pt x="325455" y="5019974"/>
                  </a:lnTo>
                </a:path>
                <a:path w="4570730" h="5208905">
                  <a:moveTo>
                    <a:pt x="325455" y="5019974"/>
                  </a:moveTo>
                  <a:lnTo>
                    <a:pt x="324122" y="5021107"/>
                  </a:lnTo>
                  <a:lnTo>
                    <a:pt x="323455" y="5021863"/>
                  </a:lnTo>
                  <a:lnTo>
                    <a:pt x="321289" y="5021863"/>
                  </a:lnTo>
                  <a:lnTo>
                    <a:pt x="318122" y="5021863"/>
                  </a:lnTo>
                </a:path>
                <a:path w="4570730" h="5208905">
                  <a:moveTo>
                    <a:pt x="318122" y="5021863"/>
                  </a:moveTo>
                  <a:lnTo>
                    <a:pt x="312123" y="5019974"/>
                  </a:lnTo>
                  <a:lnTo>
                    <a:pt x="308957" y="5018086"/>
                  </a:lnTo>
                  <a:lnTo>
                    <a:pt x="308124" y="5017331"/>
                  </a:lnTo>
                  <a:lnTo>
                    <a:pt x="308124" y="5015427"/>
                  </a:lnTo>
                </a:path>
                <a:path w="4570730" h="5208905">
                  <a:moveTo>
                    <a:pt x="335453" y="5023751"/>
                  </a:moveTo>
                  <a:lnTo>
                    <a:pt x="331454" y="5021863"/>
                  </a:lnTo>
                  <a:lnTo>
                    <a:pt x="325455" y="5019974"/>
                  </a:lnTo>
                </a:path>
                <a:path w="4570730" h="5208905">
                  <a:moveTo>
                    <a:pt x="239800" y="4995380"/>
                  </a:moveTo>
                  <a:lnTo>
                    <a:pt x="234467" y="4993492"/>
                  </a:lnTo>
                </a:path>
                <a:path w="4570730" h="5208905">
                  <a:moveTo>
                    <a:pt x="18497" y="4904997"/>
                  </a:moveTo>
                  <a:lnTo>
                    <a:pt x="33328" y="4909906"/>
                  </a:lnTo>
                  <a:lnTo>
                    <a:pt x="35328" y="4911039"/>
                  </a:lnTo>
                </a:path>
                <a:path w="4570730" h="5208905">
                  <a:moveTo>
                    <a:pt x="35328" y="4911039"/>
                  </a:moveTo>
                  <a:lnTo>
                    <a:pt x="48493" y="4914831"/>
                  </a:lnTo>
                </a:path>
                <a:path w="4570730" h="5208905">
                  <a:moveTo>
                    <a:pt x="48493" y="4914831"/>
                  </a:moveTo>
                  <a:lnTo>
                    <a:pt x="49659" y="4914831"/>
                  </a:lnTo>
                  <a:lnTo>
                    <a:pt x="70490" y="4921251"/>
                  </a:lnTo>
                </a:path>
                <a:path w="4570730" h="5208905">
                  <a:moveTo>
                    <a:pt x="124149" y="4937522"/>
                  </a:moveTo>
                  <a:lnTo>
                    <a:pt x="118983" y="4936389"/>
                  </a:lnTo>
                  <a:lnTo>
                    <a:pt x="98986" y="4930708"/>
                  </a:lnTo>
                </a:path>
                <a:path w="4570730" h="5208905">
                  <a:moveTo>
                    <a:pt x="98986" y="4930708"/>
                  </a:moveTo>
                  <a:lnTo>
                    <a:pt x="90820" y="4928065"/>
                  </a:lnTo>
                  <a:lnTo>
                    <a:pt x="82821" y="4925044"/>
                  </a:lnTo>
                </a:path>
                <a:path w="4570730" h="5208905">
                  <a:moveTo>
                    <a:pt x="82821" y="4925044"/>
                  </a:moveTo>
                  <a:lnTo>
                    <a:pt x="70490" y="4921251"/>
                  </a:lnTo>
                </a:path>
                <a:path w="4570730" h="5208905">
                  <a:moveTo>
                    <a:pt x="150146" y="4945090"/>
                  </a:moveTo>
                  <a:lnTo>
                    <a:pt x="144146" y="4943186"/>
                  </a:lnTo>
                  <a:lnTo>
                    <a:pt x="136981" y="4941298"/>
                  </a:lnTo>
                  <a:lnTo>
                    <a:pt x="124149" y="4937522"/>
                  </a:lnTo>
                </a:path>
                <a:path w="4570730" h="5208905">
                  <a:moveTo>
                    <a:pt x="1333" y="4899316"/>
                  </a:moveTo>
                  <a:lnTo>
                    <a:pt x="8498" y="4902338"/>
                  </a:lnTo>
                  <a:lnTo>
                    <a:pt x="13331" y="4903109"/>
                  </a:lnTo>
                </a:path>
                <a:path w="4570730" h="5208905">
                  <a:moveTo>
                    <a:pt x="13331" y="4903109"/>
                  </a:moveTo>
                  <a:lnTo>
                    <a:pt x="18497" y="4904997"/>
                  </a:lnTo>
                </a:path>
                <a:path w="4570730" h="5208905">
                  <a:moveTo>
                    <a:pt x="0" y="4899316"/>
                  </a:moveTo>
                  <a:lnTo>
                    <a:pt x="1333" y="4899316"/>
                  </a:lnTo>
                </a:path>
                <a:path w="4570730" h="5208905">
                  <a:moveTo>
                    <a:pt x="184474" y="4952643"/>
                  </a:moveTo>
                  <a:lnTo>
                    <a:pt x="163310" y="4949622"/>
                  </a:lnTo>
                  <a:lnTo>
                    <a:pt x="155312" y="4946978"/>
                  </a:lnTo>
                  <a:lnTo>
                    <a:pt x="150146" y="4945090"/>
                  </a:lnTo>
                </a:path>
                <a:path w="4570730" h="5208905">
                  <a:moveTo>
                    <a:pt x="4570205" y="282768"/>
                  </a:moveTo>
                  <a:lnTo>
                    <a:pt x="4570205" y="281666"/>
                  </a:lnTo>
                  <a:lnTo>
                    <a:pt x="4568206" y="280879"/>
                  </a:lnTo>
                  <a:lnTo>
                    <a:pt x="4566206" y="277890"/>
                  </a:lnTo>
                  <a:lnTo>
                    <a:pt x="4563040" y="274113"/>
                  </a:lnTo>
                  <a:lnTo>
                    <a:pt x="4560207" y="268448"/>
                  </a:lnTo>
                  <a:lnTo>
                    <a:pt x="4559040" y="266560"/>
                  </a:lnTo>
                  <a:lnTo>
                    <a:pt x="4556207" y="263885"/>
                  </a:lnTo>
                  <a:lnTo>
                    <a:pt x="4553041" y="263885"/>
                  </a:lnTo>
                  <a:lnTo>
                    <a:pt x="4549042" y="262784"/>
                  </a:lnTo>
                  <a:lnTo>
                    <a:pt x="4543043" y="260896"/>
                  </a:lnTo>
                  <a:lnTo>
                    <a:pt x="4539876" y="260109"/>
                  </a:lnTo>
                  <a:lnTo>
                    <a:pt x="4539043" y="260109"/>
                  </a:lnTo>
                  <a:lnTo>
                    <a:pt x="4539043" y="260896"/>
                  </a:lnTo>
                  <a:lnTo>
                    <a:pt x="4541043" y="261997"/>
                  </a:lnTo>
                  <a:lnTo>
                    <a:pt x="4547042" y="264672"/>
                  </a:lnTo>
                  <a:lnTo>
                    <a:pt x="4549042" y="264672"/>
                  </a:lnTo>
                  <a:lnTo>
                    <a:pt x="4549875" y="265773"/>
                  </a:lnTo>
                  <a:lnTo>
                    <a:pt x="4549042" y="266560"/>
                  </a:lnTo>
                </a:path>
                <a:path w="4570730" h="5208905">
                  <a:moveTo>
                    <a:pt x="4541876" y="55865"/>
                  </a:moveTo>
                  <a:lnTo>
                    <a:pt x="4541876" y="44536"/>
                  </a:lnTo>
                  <a:lnTo>
                    <a:pt x="4541876" y="36511"/>
                  </a:lnTo>
                  <a:lnTo>
                    <a:pt x="4543043" y="30846"/>
                  </a:lnTo>
                  <a:lnTo>
                    <a:pt x="4543876" y="27070"/>
                  </a:lnTo>
                  <a:lnTo>
                    <a:pt x="4547042" y="20618"/>
                  </a:lnTo>
                  <a:lnTo>
                    <a:pt x="4549875" y="13065"/>
                  </a:lnTo>
                  <a:lnTo>
                    <a:pt x="4551875" y="9289"/>
                  </a:lnTo>
                  <a:lnTo>
                    <a:pt x="4551875" y="7401"/>
                  </a:lnTo>
                  <a:lnTo>
                    <a:pt x="4551875" y="4411"/>
                  </a:lnTo>
                  <a:lnTo>
                    <a:pt x="4551041" y="634"/>
                  </a:lnTo>
                  <a:lnTo>
                    <a:pt x="4550809" y="0"/>
                  </a:lnTo>
                </a:path>
                <a:path w="4570730" h="5208905">
                  <a:moveTo>
                    <a:pt x="4549042" y="266560"/>
                  </a:moveTo>
                  <a:lnTo>
                    <a:pt x="4549875" y="267662"/>
                  </a:lnTo>
                  <a:lnTo>
                    <a:pt x="4549875" y="270337"/>
                  </a:lnTo>
                  <a:lnTo>
                    <a:pt x="4551041" y="276001"/>
                  </a:lnTo>
                  <a:lnTo>
                    <a:pt x="4551875" y="279778"/>
                  </a:lnTo>
                  <a:lnTo>
                    <a:pt x="4553041" y="282768"/>
                  </a:lnTo>
                  <a:lnTo>
                    <a:pt x="4551875" y="283554"/>
                  </a:lnTo>
                  <a:lnTo>
                    <a:pt x="4551041" y="283554"/>
                  </a:lnTo>
                  <a:lnTo>
                    <a:pt x="4549042" y="281666"/>
                  </a:lnTo>
                  <a:lnTo>
                    <a:pt x="4547042" y="279778"/>
                  </a:lnTo>
                  <a:lnTo>
                    <a:pt x="4545876" y="276001"/>
                  </a:lnTo>
                  <a:lnTo>
                    <a:pt x="4545042" y="275215"/>
                  </a:lnTo>
                  <a:lnTo>
                    <a:pt x="4541876" y="275215"/>
                  </a:lnTo>
                  <a:lnTo>
                    <a:pt x="4539876" y="276001"/>
                  </a:lnTo>
                  <a:lnTo>
                    <a:pt x="4537877" y="276001"/>
                  </a:lnTo>
                  <a:lnTo>
                    <a:pt x="4535877" y="275215"/>
                  </a:lnTo>
                  <a:lnTo>
                    <a:pt x="4533877" y="274113"/>
                  </a:lnTo>
                  <a:lnTo>
                    <a:pt x="4531877" y="273326"/>
                  </a:lnTo>
                  <a:lnTo>
                    <a:pt x="4531877" y="274113"/>
                  </a:lnTo>
                  <a:lnTo>
                    <a:pt x="4533044" y="277103"/>
                  </a:lnTo>
                  <a:lnTo>
                    <a:pt x="4535044" y="278991"/>
                  </a:lnTo>
                  <a:lnTo>
                    <a:pt x="4537043" y="281666"/>
                  </a:lnTo>
                  <a:lnTo>
                    <a:pt x="4537877" y="281666"/>
                  </a:lnTo>
                  <a:lnTo>
                    <a:pt x="4539876" y="281666"/>
                  </a:lnTo>
                  <a:lnTo>
                    <a:pt x="4543043" y="281666"/>
                  </a:lnTo>
                  <a:lnTo>
                    <a:pt x="4543876" y="282768"/>
                  </a:lnTo>
                  <a:lnTo>
                    <a:pt x="4545042" y="283554"/>
                  </a:lnTo>
                  <a:lnTo>
                    <a:pt x="4543876" y="286544"/>
                  </a:lnTo>
                  <a:lnTo>
                    <a:pt x="4543043" y="288432"/>
                  </a:lnTo>
                  <a:lnTo>
                    <a:pt x="4541043" y="291422"/>
                  </a:lnTo>
                  <a:lnTo>
                    <a:pt x="4539876" y="293310"/>
                  </a:lnTo>
                  <a:lnTo>
                    <a:pt x="4539876" y="294097"/>
                  </a:lnTo>
                  <a:lnTo>
                    <a:pt x="4541043" y="295198"/>
                  </a:lnTo>
                  <a:lnTo>
                    <a:pt x="4541876" y="297087"/>
                  </a:lnTo>
                  <a:lnTo>
                    <a:pt x="4541876" y="299762"/>
                  </a:lnTo>
                  <a:lnTo>
                    <a:pt x="4541043" y="300863"/>
                  </a:lnTo>
                  <a:lnTo>
                    <a:pt x="4539876" y="303538"/>
                  </a:lnTo>
                  <a:lnTo>
                    <a:pt x="4539876" y="305426"/>
                  </a:lnTo>
                  <a:lnTo>
                    <a:pt x="4539876" y="307315"/>
                  </a:lnTo>
                  <a:lnTo>
                    <a:pt x="4537877" y="308416"/>
                  </a:lnTo>
                  <a:lnTo>
                    <a:pt x="4535877" y="309203"/>
                  </a:lnTo>
                  <a:lnTo>
                    <a:pt x="4533877" y="310304"/>
                  </a:lnTo>
                  <a:lnTo>
                    <a:pt x="4533044" y="311091"/>
                  </a:lnTo>
                  <a:lnTo>
                    <a:pt x="4531877" y="312192"/>
                  </a:lnTo>
                  <a:lnTo>
                    <a:pt x="4531877" y="314081"/>
                  </a:lnTo>
                  <a:lnTo>
                    <a:pt x="4531044" y="316756"/>
                  </a:lnTo>
                  <a:lnTo>
                    <a:pt x="4531044" y="318644"/>
                  </a:lnTo>
                  <a:lnTo>
                    <a:pt x="4529878" y="320532"/>
                  </a:lnTo>
                  <a:lnTo>
                    <a:pt x="4527878" y="321791"/>
                  </a:lnTo>
                  <a:lnTo>
                    <a:pt x="4527045" y="321791"/>
                  </a:lnTo>
                  <a:lnTo>
                    <a:pt x="4525878" y="320532"/>
                  </a:lnTo>
                  <a:lnTo>
                    <a:pt x="4525878" y="319903"/>
                  </a:lnTo>
                  <a:lnTo>
                    <a:pt x="4527045" y="318014"/>
                  </a:lnTo>
                  <a:lnTo>
                    <a:pt x="4525878" y="314081"/>
                  </a:lnTo>
                  <a:lnTo>
                    <a:pt x="4527045" y="311091"/>
                  </a:lnTo>
                  <a:lnTo>
                    <a:pt x="4527045" y="309203"/>
                  </a:lnTo>
                  <a:lnTo>
                    <a:pt x="4527878" y="306528"/>
                  </a:lnTo>
                  <a:lnTo>
                    <a:pt x="4529044" y="303538"/>
                  </a:lnTo>
                  <a:lnTo>
                    <a:pt x="4527878" y="301650"/>
                  </a:lnTo>
                  <a:lnTo>
                    <a:pt x="4527045" y="298975"/>
                  </a:lnTo>
                  <a:lnTo>
                    <a:pt x="4523879" y="294097"/>
                  </a:lnTo>
                  <a:lnTo>
                    <a:pt x="4521046" y="291422"/>
                  </a:lnTo>
                  <a:lnTo>
                    <a:pt x="4516713" y="285443"/>
                  </a:lnTo>
                  <a:lnTo>
                    <a:pt x="4513880" y="283554"/>
                  </a:lnTo>
                  <a:lnTo>
                    <a:pt x="4511880" y="280879"/>
                  </a:lnTo>
                  <a:lnTo>
                    <a:pt x="4508714" y="277890"/>
                  </a:lnTo>
                  <a:lnTo>
                    <a:pt x="4506714" y="276001"/>
                  </a:lnTo>
                  <a:lnTo>
                    <a:pt x="4504714" y="274113"/>
                  </a:lnTo>
                  <a:lnTo>
                    <a:pt x="4502715" y="274113"/>
                  </a:lnTo>
                  <a:lnTo>
                    <a:pt x="4500715" y="275215"/>
                  </a:lnTo>
                  <a:lnTo>
                    <a:pt x="4498715" y="277890"/>
                  </a:lnTo>
                  <a:lnTo>
                    <a:pt x="4496716" y="281666"/>
                  </a:lnTo>
                  <a:lnTo>
                    <a:pt x="4493883" y="284656"/>
                  </a:lnTo>
                  <a:lnTo>
                    <a:pt x="4489883" y="288432"/>
                  </a:lnTo>
                  <a:lnTo>
                    <a:pt x="4483384" y="293310"/>
                  </a:lnTo>
                  <a:lnTo>
                    <a:pt x="4478551" y="297873"/>
                  </a:lnTo>
                  <a:lnTo>
                    <a:pt x="4473385" y="299762"/>
                  </a:lnTo>
                  <a:lnTo>
                    <a:pt x="4469386" y="300863"/>
                  </a:lnTo>
                  <a:lnTo>
                    <a:pt x="4466553" y="301650"/>
                  </a:lnTo>
                  <a:lnTo>
                    <a:pt x="4451388" y="293310"/>
                  </a:lnTo>
                  <a:lnTo>
                    <a:pt x="4448222" y="292209"/>
                  </a:lnTo>
                  <a:lnTo>
                    <a:pt x="4445389" y="291422"/>
                  </a:lnTo>
                  <a:lnTo>
                    <a:pt x="4441390" y="292209"/>
                  </a:lnTo>
                  <a:lnTo>
                    <a:pt x="4439390" y="292209"/>
                  </a:lnTo>
                  <a:lnTo>
                    <a:pt x="4437390" y="293310"/>
                  </a:lnTo>
                  <a:lnTo>
                    <a:pt x="4436224" y="295985"/>
                  </a:lnTo>
                  <a:lnTo>
                    <a:pt x="4435391" y="297087"/>
                  </a:lnTo>
                  <a:lnTo>
                    <a:pt x="4433391" y="297873"/>
                  </a:lnTo>
                  <a:lnTo>
                    <a:pt x="4431391" y="298975"/>
                  </a:lnTo>
                  <a:lnTo>
                    <a:pt x="4428225" y="299762"/>
                  </a:lnTo>
                  <a:lnTo>
                    <a:pt x="4422226" y="301650"/>
                  </a:lnTo>
                  <a:lnTo>
                    <a:pt x="4419393" y="301650"/>
                  </a:lnTo>
                  <a:lnTo>
                    <a:pt x="4416227" y="302751"/>
                  </a:lnTo>
                  <a:lnTo>
                    <a:pt x="4413060" y="304640"/>
                  </a:lnTo>
                  <a:lnTo>
                    <a:pt x="4408228" y="306528"/>
                  </a:lnTo>
                  <a:lnTo>
                    <a:pt x="4406228" y="307314"/>
                  </a:lnTo>
                  <a:lnTo>
                    <a:pt x="4403062" y="308416"/>
                  </a:lnTo>
                  <a:lnTo>
                    <a:pt x="4400229" y="307314"/>
                  </a:lnTo>
                  <a:lnTo>
                    <a:pt x="4397063" y="305426"/>
                  </a:lnTo>
                  <a:lnTo>
                    <a:pt x="4394230" y="304640"/>
                  </a:lnTo>
                  <a:lnTo>
                    <a:pt x="4391063" y="304640"/>
                  </a:lnTo>
                  <a:lnTo>
                    <a:pt x="4390230" y="306528"/>
                  </a:lnTo>
                  <a:lnTo>
                    <a:pt x="4388230" y="308416"/>
                  </a:lnTo>
                  <a:lnTo>
                    <a:pt x="4387064" y="311091"/>
                  </a:lnTo>
                  <a:lnTo>
                    <a:pt x="4386231" y="314867"/>
                  </a:lnTo>
                  <a:lnTo>
                    <a:pt x="4384231" y="318014"/>
                  </a:lnTo>
                  <a:lnTo>
                    <a:pt x="4381731" y="319903"/>
                  </a:lnTo>
                  <a:lnTo>
                    <a:pt x="4377732" y="320532"/>
                  </a:lnTo>
                  <a:lnTo>
                    <a:pt x="4373732" y="321791"/>
                  </a:lnTo>
                  <a:lnTo>
                    <a:pt x="4367733" y="324309"/>
                  </a:lnTo>
                  <a:lnTo>
                    <a:pt x="4363067" y="326197"/>
                  </a:lnTo>
                  <a:lnTo>
                    <a:pt x="4359734" y="329344"/>
                  </a:lnTo>
                  <a:lnTo>
                    <a:pt x="4357068" y="332334"/>
                  </a:lnTo>
                  <a:lnTo>
                    <a:pt x="4355068" y="334222"/>
                  </a:lnTo>
                  <a:lnTo>
                    <a:pt x="4351735" y="335009"/>
                  </a:lnTo>
                  <a:lnTo>
                    <a:pt x="4347736" y="336110"/>
                  </a:lnTo>
                  <a:lnTo>
                    <a:pt x="4341737" y="336110"/>
                  </a:lnTo>
                  <a:lnTo>
                    <a:pt x="4335738" y="335009"/>
                  </a:lnTo>
                  <a:lnTo>
                    <a:pt x="4332571" y="333120"/>
                  </a:lnTo>
                  <a:lnTo>
                    <a:pt x="4329739" y="332334"/>
                  </a:lnTo>
                  <a:lnTo>
                    <a:pt x="4327739" y="332334"/>
                  </a:lnTo>
                  <a:lnTo>
                    <a:pt x="4323739" y="332334"/>
                  </a:lnTo>
                  <a:lnTo>
                    <a:pt x="4321740" y="331232"/>
                  </a:lnTo>
                  <a:lnTo>
                    <a:pt x="4317740" y="327456"/>
                  </a:lnTo>
                  <a:lnTo>
                    <a:pt x="4315740" y="325567"/>
                  </a:lnTo>
                  <a:lnTo>
                    <a:pt x="4312574" y="325567"/>
                  </a:lnTo>
                  <a:lnTo>
                    <a:pt x="4309408" y="326197"/>
                  </a:lnTo>
                  <a:lnTo>
                    <a:pt x="4306575" y="327456"/>
                  </a:lnTo>
                  <a:lnTo>
                    <a:pt x="4304575" y="329344"/>
                  </a:lnTo>
                  <a:lnTo>
                    <a:pt x="4303409" y="331232"/>
                  </a:lnTo>
                  <a:lnTo>
                    <a:pt x="4303409" y="333120"/>
                  </a:lnTo>
                  <a:lnTo>
                    <a:pt x="4304575" y="335009"/>
                  </a:lnTo>
                  <a:lnTo>
                    <a:pt x="4305409" y="336897"/>
                  </a:lnTo>
                  <a:lnTo>
                    <a:pt x="4306575" y="339886"/>
                  </a:lnTo>
                  <a:lnTo>
                    <a:pt x="4306575" y="343663"/>
                  </a:lnTo>
                  <a:lnTo>
                    <a:pt x="4307408" y="346338"/>
                  </a:lnTo>
                  <a:lnTo>
                    <a:pt x="4308575" y="348226"/>
                  </a:lnTo>
                  <a:lnTo>
                    <a:pt x="4309408" y="350114"/>
                  </a:lnTo>
                  <a:lnTo>
                    <a:pt x="4308575" y="352003"/>
                  </a:lnTo>
                  <a:lnTo>
                    <a:pt x="4306575" y="354992"/>
                  </a:lnTo>
                  <a:lnTo>
                    <a:pt x="4306575" y="356881"/>
                  </a:lnTo>
                  <a:lnTo>
                    <a:pt x="4324573" y="363332"/>
                  </a:lnTo>
                  <a:lnTo>
                    <a:pt x="4331738" y="364433"/>
                  </a:lnTo>
                  <a:lnTo>
                    <a:pt x="4333738" y="364433"/>
                  </a:lnTo>
                  <a:lnTo>
                    <a:pt x="4333738" y="365220"/>
                  </a:lnTo>
                  <a:lnTo>
                    <a:pt x="4332571" y="367108"/>
                  </a:lnTo>
                  <a:lnTo>
                    <a:pt x="4329739" y="367108"/>
                  </a:lnTo>
                  <a:lnTo>
                    <a:pt x="4324573" y="367108"/>
                  </a:lnTo>
                  <a:lnTo>
                    <a:pt x="4319740" y="367108"/>
                  </a:lnTo>
                  <a:lnTo>
                    <a:pt x="4317740" y="368210"/>
                  </a:lnTo>
                  <a:lnTo>
                    <a:pt x="4315740" y="370098"/>
                  </a:lnTo>
                  <a:lnTo>
                    <a:pt x="4313741" y="373875"/>
                  </a:lnTo>
                  <a:lnTo>
                    <a:pt x="4311408" y="377022"/>
                  </a:lnTo>
                  <a:lnTo>
                    <a:pt x="4309408" y="377651"/>
                  </a:lnTo>
                  <a:lnTo>
                    <a:pt x="4307408" y="378910"/>
                  </a:lnTo>
                  <a:lnTo>
                    <a:pt x="4301409" y="377651"/>
                  </a:lnTo>
                  <a:lnTo>
                    <a:pt x="4296576" y="377651"/>
                  </a:lnTo>
                  <a:lnTo>
                    <a:pt x="4293410" y="377651"/>
                  </a:lnTo>
                  <a:lnTo>
                    <a:pt x="4290577" y="377651"/>
                  </a:lnTo>
                  <a:lnTo>
                    <a:pt x="4289411" y="378910"/>
                  </a:lnTo>
                  <a:lnTo>
                    <a:pt x="4289411" y="379539"/>
                  </a:lnTo>
                  <a:lnTo>
                    <a:pt x="4290577" y="380798"/>
                  </a:lnTo>
                  <a:lnTo>
                    <a:pt x="4292577" y="380798"/>
                  </a:lnTo>
                  <a:lnTo>
                    <a:pt x="4296576" y="380798"/>
                  </a:lnTo>
                  <a:lnTo>
                    <a:pt x="4297410" y="380798"/>
                  </a:lnTo>
                  <a:lnTo>
                    <a:pt x="4297410" y="382686"/>
                  </a:lnTo>
                  <a:lnTo>
                    <a:pt x="4293410" y="384575"/>
                  </a:lnTo>
                  <a:lnTo>
                    <a:pt x="4289411" y="385204"/>
                  </a:lnTo>
                  <a:lnTo>
                    <a:pt x="4285411" y="387092"/>
                  </a:lnTo>
                  <a:lnTo>
                    <a:pt x="4283412" y="388351"/>
                  </a:lnTo>
                  <a:lnTo>
                    <a:pt x="4282578" y="390869"/>
                  </a:lnTo>
                  <a:lnTo>
                    <a:pt x="4281412" y="395904"/>
                  </a:lnTo>
                  <a:lnTo>
                    <a:pt x="4280579" y="398579"/>
                  </a:lnTo>
                  <a:lnTo>
                    <a:pt x="4279412" y="400467"/>
                  </a:lnTo>
                  <a:lnTo>
                    <a:pt x="4276246" y="402355"/>
                  </a:lnTo>
                  <a:lnTo>
                    <a:pt x="4271413" y="404244"/>
                  </a:lnTo>
                  <a:lnTo>
                    <a:pt x="4267414" y="405345"/>
                  </a:lnTo>
                  <a:lnTo>
                    <a:pt x="4260081" y="405345"/>
                  </a:lnTo>
                  <a:lnTo>
                    <a:pt x="4255415" y="404244"/>
                  </a:lnTo>
                  <a:lnTo>
                    <a:pt x="4249416" y="404244"/>
                  </a:lnTo>
                  <a:lnTo>
                    <a:pt x="4247416" y="404244"/>
                  </a:lnTo>
                  <a:lnTo>
                    <a:pt x="4246083" y="404244"/>
                  </a:lnTo>
                  <a:lnTo>
                    <a:pt x="4247416" y="406132"/>
                  </a:lnTo>
                  <a:lnTo>
                    <a:pt x="4247416" y="407233"/>
                  </a:lnTo>
                  <a:lnTo>
                    <a:pt x="4244084" y="408020"/>
                  </a:lnTo>
                  <a:lnTo>
                    <a:pt x="4238918" y="410223"/>
                  </a:lnTo>
                </a:path>
                <a:path w="4570730" h="5208905">
                  <a:moveTo>
                    <a:pt x="4238918" y="416674"/>
                  </a:moveTo>
                  <a:lnTo>
                    <a:pt x="4242084" y="416674"/>
                  </a:lnTo>
                  <a:lnTo>
                    <a:pt x="4244084" y="416674"/>
                  </a:lnTo>
                  <a:lnTo>
                    <a:pt x="4247416" y="418563"/>
                  </a:lnTo>
                  <a:lnTo>
                    <a:pt x="4249416" y="419664"/>
                  </a:lnTo>
                  <a:lnTo>
                    <a:pt x="4251416" y="419664"/>
                  </a:lnTo>
                  <a:lnTo>
                    <a:pt x="4256082" y="416674"/>
                  </a:lnTo>
                  <a:lnTo>
                    <a:pt x="4259415" y="415888"/>
                  </a:lnTo>
                  <a:lnTo>
                    <a:pt x="4271413" y="413999"/>
                  </a:lnTo>
                  <a:lnTo>
                    <a:pt x="4281412" y="412111"/>
                  </a:lnTo>
                  <a:lnTo>
                    <a:pt x="4287411" y="409122"/>
                  </a:lnTo>
                  <a:lnTo>
                    <a:pt x="4291410" y="406132"/>
                  </a:lnTo>
                  <a:lnTo>
                    <a:pt x="4295410" y="405345"/>
                  </a:lnTo>
                  <a:lnTo>
                    <a:pt x="4298576" y="404244"/>
                  </a:lnTo>
                  <a:lnTo>
                    <a:pt x="4302576" y="404244"/>
                  </a:lnTo>
                  <a:lnTo>
                    <a:pt x="4306575" y="404244"/>
                  </a:lnTo>
                  <a:lnTo>
                    <a:pt x="4310574" y="404244"/>
                  </a:lnTo>
                  <a:lnTo>
                    <a:pt x="4313741" y="402355"/>
                  </a:lnTo>
                  <a:lnTo>
                    <a:pt x="4316574" y="402355"/>
                  </a:lnTo>
                  <a:lnTo>
                    <a:pt x="4318573" y="402355"/>
                  </a:lnTo>
                  <a:lnTo>
                    <a:pt x="4322573" y="404244"/>
                  </a:lnTo>
                  <a:lnTo>
                    <a:pt x="4328572" y="408020"/>
                  </a:lnTo>
                  <a:lnTo>
                    <a:pt x="4332571" y="410223"/>
                  </a:lnTo>
                  <a:lnTo>
                    <a:pt x="4336571" y="410223"/>
                  </a:lnTo>
                  <a:lnTo>
                    <a:pt x="4341737" y="410223"/>
                  </a:lnTo>
                  <a:lnTo>
                    <a:pt x="4345736" y="410223"/>
                  </a:lnTo>
                  <a:lnTo>
                    <a:pt x="4347736" y="411010"/>
                  </a:lnTo>
                  <a:lnTo>
                    <a:pt x="4351069" y="410223"/>
                  </a:lnTo>
                  <a:lnTo>
                    <a:pt x="4357068" y="408020"/>
                  </a:lnTo>
                  <a:lnTo>
                    <a:pt x="4359734" y="407233"/>
                  </a:lnTo>
                  <a:lnTo>
                    <a:pt x="4365067" y="407233"/>
                  </a:lnTo>
                  <a:lnTo>
                    <a:pt x="4369066" y="407233"/>
                  </a:lnTo>
                  <a:lnTo>
                    <a:pt x="4369733" y="408020"/>
                  </a:lnTo>
                  <a:lnTo>
                    <a:pt x="4371066" y="409122"/>
                  </a:lnTo>
                  <a:lnTo>
                    <a:pt x="4369733" y="410223"/>
                  </a:lnTo>
                  <a:lnTo>
                    <a:pt x="4367733" y="411010"/>
                  </a:lnTo>
                  <a:lnTo>
                    <a:pt x="4363067" y="412898"/>
                  </a:lnTo>
                  <a:lnTo>
                    <a:pt x="4355735" y="415888"/>
                  </a:lnTo>
                  <a:lnTo>
                    <a:pt x="4351735" y="417776"/>
                  </a:lnTo>
                  <a:lnTo>
                    <a:pt x="4349736" y="418563"/>
                  </a:lnTo>
                  <a:lnTo>
                    <a:pt x="4346570" y="419664"/>
                  </a:lnTo>
                  <a:lnTo>
                    <a:pt x="4343737" y="420451"/>
                  </a:lnTo>
                  <a:lnTo>
                    <a:pt x="4340570" y="422339"/>
                  </a:lnTo>
                  <a:lnTo>
                    <a:pt x="4338571" y="424227"/>
                  </a:lnTo>
                  <a:lnTo>
                    <a:pt x="4336571" y="426116"/>
                  </a:lnTo>
                  <a:lnTo>
                    <a:pt x="4334571" y="427217"/>
                  </a:lnTo>
                  <a:lnTo>
                    <a:pt x="4334571" y="429105"/>
                  </a:lnTo>
                  <a:lnTo>
                    <a:pt x="4334571" y="430994"/>
                  </a:lnTo>
                  <a:lnTo>
                    <a:pt x="4335738" y="432882"/>
                  </a:lnTo>
                  <a:lnTo>
                    <a:pt x="4336571" y="434770"/>
                  </a:lnTo>
                  <a:lnTo>
                    <a:pt x="4337737" y="43665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3" name="object 3703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7969639" y="604572"/>
              <a:ext cx="69953" cy="229205"/>
            </a:xfrm>
            <a:prstGeom prst="rect">
              <a:avLst/>
            </a:prstGeom>
          </p:spPr>
        </p:pic>
        <p:sp>
          <p:nvSpPr>
            <p:cNvPr id="3704" name="object 3704"/>
            <p:cNvSpPr/>
            <p:nvPr/>
          </p:nvSpPr>
          <p:spPr>
            <a:xfrm>
              <a:off x="7176056" y="888633"/>
              <a:ext cx="593090" cy="1092200"/>
            </a:xfrm>
            <a:custGeom>
              <a:avLst/>
              <a:gdLst/>
              <a:ahLst/>
              <a:cxnLst/>
              <a:rect l="l" t="t" r="r" b="b"/>
              <a:pathLst>
                <a:path w="593090" h="1092200">
                  <a:moveTo>
                    <a:pt x="491765" y="77889"/>
                  </a:moveTo>
                  <a:lnTo>
                    <a:pt x="485766" y="79777"/>
                  </a:lnTo>
                  <a:lnTo>
                    <a:pt x="484933" y="78990"/>
                  </a:lnTo>
                  <a:lnTo>
                    <a:pt x="481767" y="77102"/>
                  </a:lnTo>
                  <a:lnTo>
                    <a:pt x="481767" y="75214"/>
                  </a:lnTo>
                  <a:lnTo>
                    <a:pt x="482933" y="73326"/>
                  </a:lnTo>
                  <a:lnTo>
                    <a:pt x="485766" y="72224"/>
                  </a:lnTo>
                  <a:lnTo>
                    <a:pt x="488932" y="72224"/>
                  </a:lnTo>
                  <a:lnTo>
                    <a:pt x="491765" y="71438"/>
                  </a:lnTo>
                </a:path>
                <a:path w="593090" h="1092200">
                  <a:moveTo>
                    <a:pt x="430607" y="118014"/>
                  </a:moveTo>
                  <a:lnTo>
                    <a:pt x="434607" y="112979"/>
                  </a:lnTo>
                  <a:lnTo>
                    <a:pt x="438606" y="106212"/>
                  </a:lnTo>
                  <a:lnTo>
                    <a:pt x="439772" y="103537"/>
                  </a:lnTo>
                  <a:lnTo>
                    <a:pt x="440606" y="95985"/>
                  </a:lnTo>
                  <a:lnTo>
                    <a:pt x="442605" y="92208"/>
                  </a:lnTo>
                  <a:lnTo>
                    <a:pt x="445772" y="89218"/>
                  </a:lnTo>
                  <a:lnTo>
                    <a:pt x="447771" y="88432"/>
                  </a:lnTo>
                  <a:lnTo>
                    <a:pt x="449771" y="88432"/>
                  </a:lnTo>
                  <a:lnTo>
                    <a:pt x="452604" y="88432"/>
                  </a:lnTo>
                  <a:lnTo>
                    <a:pt x="459770" y="92208"/>
                  </a:lnTo>
                  <a:lnTo>
                    <a:pt x="469768" y="98660"/>
                  </a:lnTo>
                  <a:lnTo>
                    <a:pt x="482933" y="106212"/>
                  </a:lnTo>
                  <a:lnTo>
                    <a:pt x="492932" y="109989"/>
                  </a:lnTo>
                </a:path>
                <a:path w="593090" h="1092200">
                  <a:moveTo>
                    <a:pt x="591418" y="102436"/>
                  </a:moveTo>
                  <a:lnTo>
                    <a:pt x="589419" y="103537"/>
                  </a:lnTo>
                  <a:lnTo>
                    <a:pt x="582586" y="104324"/>
                  </a:lnTo>
                  <a:lnTo>
                    <a:pt x="572588" y="105426"/>
                  </a:lnTo>
                  <a:lnTo>
                    <a:pt x="568588" y="104324"/>
                  </a:lnTo>
                  <a:lnTo>
                    <a:pt x="562256" y="102436"/>
                  </a:lnTo>
                  <a:lnTo>
                    <a:pt x="559423" y="101649"/>
                  </a:lnTo>
                  <a:lnTo>
                    <a:pt x="555423" y="102436"/>
                  </a:lnTo>
                  <a:lnTo>
                    <a:pt x="553424" y="102436"/>
                  </a:lnTo>
                  <a:lnTo>
                    <a:pt x="549424" y="102436"/>
                  </a:lnTo>
                  <a:lnTo>
                    <a:pt x="545425" y="101649"/>
                  </a:lnTo>
                  <a:lnTo>
                    <a:pt x="541425" y="101649"/>
                  </a:lnTo>
                  <a:lnTo>
                    <a:pt x="537426" y="102436"/>
                  </a:lnTo>
                  <a:lnTo>
                    <a:pt x="531093" y="103537"/>
                  </a:lnTo>
                  <a:lnTo>
                    <a:pt x="526261" y="103537"/>
                  </a:lnTo>
                  <a:lnTo>
                    <a:pt x="525094" y="104324"/>
                  </a:lnTo>
                  <a:lnTo>
                    <a:pt x="521095" y="106212"/>
                  </a:lnTo>
                  <a:lnTo>
                    <a:pt x="518262" y="108101"/>
                  </a:lnTo>
                  <a:lnTo>
                    <a:pt x="516262" y="108101"/>
                  </a:lnTo>
                  <a:lnTo>
                    <a:pt x="510929" y="108101"/>
                  </a:lnTo>
                  <a:lnTo>
                    <a:pt x="504930" y="109202"/>
                  </a:lnTo>
                  <a:lnTo>
                    <a:pt x="496931" y="109989"/>
                  </a:lnTo>
                  <a:lnTo>
                    <a:pt x="492932" y="109989"/>
                  </a:lnTo>
                </a:path>
                <a:path w="593090" h="1092200">
                  <a:moveTo>
                    <a:pt x="590585" y="97873"/>
                  </a:moveTo>
                  <a:lnTo>
                    <a:pt x="591418" y="98660"/>
                  </a:lnTo>
                  <a:lnTo>
                    <a:pt x="592585" y="100548"/>
                  </a:lnTo>
                  <a:lnTo>
                    <a:pt x="591418" y="101649"/>
                  </a:lnTo>
                  <a:lnTo>
                    <a:pt x="591418" y="102436"/>
                  </a:lnTo>
                </a:path>
                <a:path w="593090" h="1092200">
                  <a:moveTo>
                    <a:pt x="262463" y="491254"/>
                  </a:moveTo>
                  <a:lnTo>
                    <a:pt x="260464" y="492041"/>
                  </a:lnTo>
                  <a:lnTo>
                    <a:pt x="260464" y="493929"/>
                  </a:lnTo>
                </a:path>
                <a:path w="593090" h="1092200">
                  <a:moveTo>
                    <a:pt x="424608" y="224227"/>
                  </a:moveTo>
                  <a:lnTo>
                    <a:pt x="424608" y="225014"/>
                  </a:lnTo>
                  <a:lnTo>
                    <a:pt x="424608" y="228790"/>
                  </a:lnTo>
                  <a:lnTo>
                    <a:pt x="422608" y="232567"/>
                  </a:lnTo>
                  <a:lnTo>
                    <a:pt x="423441" y="235556"/>
                  </a:lnTo>
                  <a:lnTo>
                    <a:pt x="426608" y="238546"/>
                  </a:lnTo>
                  <a:lnTo>
                    <a:pt x="437773" y="243109"/>
                  </a:lnTo>
                  <a:lnTo>
                    <a:pt x="446605" y="250662"/>
                  </a:lnTo>
                  <a:lnTo>
                    <a:pt x="447771" y="252550"/>
                  </a:lnTo>
                  <a:lnTo>
                    <a:pt x="446605" y="254439"/>
                  </a:lnTo>
                  <a:lnTo>
                    <a:pt x="441772" y="254439"/>
                  </a:lnTo>
                  <a:lnTo>
                    <a:pt x="431774" y="252550"/>
                  </a:lnTo>
                  <a:lnTo>
                    <a:pt x="430607" y="253809"/>
                  </a:lnTo>
                  <a:lnTo>
                    <a:pt x="429774" y="254439"/>
                  </a:lnTo>
                  <a:lnTo>
                    <a:pt x="428607" y="256327"/>
                  </a:lnTo>
                  <a:lnTo>
                    <a:pt x="428607" y="261991"/>
                  </a:lnTo>
                  <a:lnTo>
                    <a:pt x="431774" y="274580"/>
                  </a:lnTo>
                  <a:lnTo>
                    <a:pt x="431774" y="279458"/>
                  </a:lnTo>
                  <a:lnTo>
                    <a:pt x="429774" y="280244"/>
                  </a:lnTo>
                  <a:lnTo>
                    <a:pt x="425441" y="279458"/>
                  </a:lnTo>
                  <a:lnTo>
                    <a:pt x="423441" y="280244"/>
                  </a:lnTo>
                  <a:lnTo>
                    <a:pt x="422608" y="281346"/>
                  </a:lnTo>
                  <a:lnTo>
                    <a:pt x="422608" y="287797"/>
                  </a:lnTo>
                  <a:lnTo>
                    <a:pt x="422608" y="291574"/>
                  </a:lnTo>
                  <a:lnTo>
                    <a:pt x="421442" y="293462"/>
                  </a:lnTo>
                  <a:lnTo>
                    <a:pt x="418609" y="295350"/>
                  </a:lnTo>
                  <a:lnTo>
                    <a:pt x="416609" y="296452"/>
                  </a:lnTo>
                  <a:lnTo>
                    <a:pt x="410610" y="293462"/>
                  </a:lnTo>
                  <a:lnTo>
                    <a:pt x="405444" y="288899"/>
                  </a:lnTo>
                  <a:lnTo>
                    <a:pt x="403444" y="285122"/>
                  </a:lnTo>
                  <a:lnTo>
                    <a:pt x="403444" y="280244"/>
                  </a:lnTo>
                  <a:lnTo>
                    <a:pt x="402611" y="278356"/>
                  </a:lnTo>
                  <a:lnTo>
                    <a:pt x="400611" y="278356"/>
                  </a:lnTo>
                  <a:lnTo>
                    <a:pt x="397445" y="279458"/>
                  </a:lnTo>
                  <a:lnTo>
                    <a:pt x="390113" y="283234"/>
                  </a:lnTo>
                  <a:lnTo>
                    <a:pt x="388113" y="283234"/>
                  </a:lnTo>
                  <a:lnTo>
                    <a:pt x="385447" y="282133"/>
                  </a:lnTo>
                  <a:lnTo>
                    <a:pt x="378114" y="279458"/>
                  </a:lnTo>
                  <a:lnTo>
                    <a:pt x="375448" y="279458"/>
                  </a:lnTo>
                  <a:lnTo>
                    <a:pt x="371449" y="281346"/>
                  </a:lnTo>
                  <a:lnTo>
                    <a:pt x="366116" y="287797"/>
                  </a:lnTo>
                  <a:lnTo>
                    <a:pt x="363450" y="292675"/>
                  </a:lnTo>
                  <a:lnTo>
                    <a:pt x="358117" y="296452"/>
                  </a:lnTo>
                  <a:lnTo>
                    <a:pt x="354951" y="298340"/>
                  </a:lnTo>
                  <a:lnTo>
                    <a:pt x="354118" y="299127"/>
                  </a:lnTo>
                  <a:lnTo>
                    <a:pt x="354118" y="301015"/>
                  </a:lnTo>
                  <a:lnTo>
                    <a:pt x="356117" y="308568"/>
                  </a:lnTo>
                  <a:lnTo>
                    <a:pt x="360117" y="315334"/>
                  </a:lnTo>
                  <a:lnTo>
                    <a:pt x="361283" y="316593"/>
                  </a:lnTo>
                  <a:lnTo>
                    <a:pt x="370115" y="320369"/>
                  </a:lnTo>
                  <a:lnTo>
                    <a:pt x="377448" y="324775"/>
                  </a:lnTo>
                  <a:lnTo>
                    <a:pt x="379447" y="327922"/>
                  </a:lnTo>
                  <a:lnTo>
                    <a:pt x="378114" y="330597"/>
                  </a:lnTo>
                  <a:lnTo>
                    <a:pt x="378114" y="333587"/>
                  </a:lnTo>
                  <a:lnTo>
                    <a:pt x="377448" y="335475"/>
                  </a:lnTo>
                </a:path>
                <a:path w="593090" h="1092200">
                  <a:moveTo>
                    <a:pt x="377448" y="335475"/>
                  </a:moveTo>
                  <a:lnTo>
                    <a:pt x="371449" y="343815"/>
                  </a:lnTo>
                  <a:lnTo>
                    <a:pt x="366116" y="351368"/>
                  </a:lnTo>
                  <a:lnTo>
                    <a:pt x="366116" y="353256"/>
                  </a:lnTo>
                  <a:lnTo>
                    <a:pt x="366116" y="357347"/>
                  </a:lnTo>
                  <a:lnTo>
                    <a:pt x="368116" y="358134"/>
                  </a:lnTo>
                  <a:lnTo>
                    <a:pt x="369449" y="360022"/>
                  </a:lnTo>
                  <a:lnTo>
                    <a:pt x="368116" y="361123"/>
                  </a:lnTo>
                  <a:lnTo>
                    <a:pt x="367449" y="363012"/>
                  </a:lnTo>
                  <a:lnTo>
                    <a:pt x="358950" y="366788"/>
                  </a:lnTo>
                  <a:lnTo>
                    <a:pt x="358950" y="367575"/>
                  </a:lnTo>
                  <a:lnTo>
                    <a:pt x="358950" y="368676"/>
                  </a:lnTo>
                  <a:lnTo>
                    <a:pt x="358950" y="369463"/>
                  </a:lnTo>
                  <a:lnTo>
                    <a:pt x="358950" y="370565"/>
                  </a:lnTo>
                  <a:lnTo>
                    <a:pt x="344119" y="385670"/>
                  </a:lnTo>
                  <a:lnTo>
                    <a:pt x="332121" y="393381"/>
                  </a:lnTo>
                  <a:lnTo>
                    <a:pt x="328954" y="395898"/>
                  </a:lnTo>
                  <a:lnTo>
                    <a:pt x="328121" y="395898"/>
                  </a:lnTo>
                  <a:lnTo>
                    <a:pt x="326955" y="395898"/>
                  </a:lnTo>
                  <a:lnTo>
                    <a:pt x="323788" y="392122"/>
                  </a:lnTo>
                  <a:lnTo>
                    <a:pt x="321789" y="392122"/>
                  </a:lnTo>
                  <a:lnTo>
                    <a:pt x="320955" y="392122"/>
                  </a:lnTo>
                  <a:lnTo>
                    <a:pt x="317789" y="392122"/>
                  </a:lnTo>
                  <a:lnTo>
                    <a:pt x="314956" y="394010"/>
                  </a:lnTo>
                  <a:lnTo>
                    <a:pt x="313790" y="395269"/>
                  </a:lnTo>
                  <a:lnTo>
                    <a:pt x="313790" y="397157"/>
                  </a:lnTo>
                  <a:lnTo>
                    <a:pt x="312957" y="403923"/>
                  </a:lnTo>
                  <a:lnTo>
                    <a:pt x="313790" y="412263"/>
                  </a:lnTo>
                  <a:lnTo>
                    <a:pt x="312957" y="412263"/>
                  </a:lnTo>
                </a:path>
                <a:path w="593090" h="1092200">
                  <a:moveTo>
                    <a:pt x="312957" y="412263"/>
                  </a:moveTo>
                  <a:lnTo>
                    <a:pt x="311790" y="417141"/>
                  </a:lnTo>
                  <a:lnTo>
                    <a:pt x="309790" y="419029"/>
                  </a:lnTo>
                  <a:lnTo>
                    <a:pt x="303791" y="421704"/>
                  </a:lnTo>
                  <a:lnTo>
                    <a:pt x="302958" y="423592"/>
                  </a:lnTo>
                  <a:lnTo>
                    <a:pt x="301791" y="432247"/>
                  </a:lnTo>
                  <a:lnTo>
                    <a:pt x="300958" y="439013"/>
                  </a:lnTo>
                  <a:lnTo>
                    <a:pt x="298958" y="440901"/>
                  </a:lnTo>
                  <a:lnTo>
                    <a:pt x="294959" y="444678"/>
                  </a:lnTo>
                  <a:lnTo>
                    <a:pt x="293793" y="446566"/>
                  </a:lnTo>
                  <a:lnTo>
                    <a:pt x="293793" y="449241"/>
                  </a:lnTo>
                  <a:lnTo>
                    <a:pt x="293793" y="450342"/>
                  </a:lnTo>
                  <a:lnTo>
                    <a:pt x="294959" y="452231"/>
                  </a:lnTo>
                  <a:lnTo>
                    <a:pt x="300958" y="456164"/>
                  </a:lnTo>
                  <a:lnTo>
                    <a:pt x="302958" y="456794"/>
                  </a:lnTo>
                  <a:lnTo>
                    <a:pt x="303791" y="458053"/>
                  </a:lnTo>
                  <a:lnTo>
                    <a:pt x="303791" y="460570"/>
                  </a:lnTo>
                  <a:lnTo>
                    <a:pt x="302958" y="462459"/>
                  </a:lnTo>
                  <a:lnTo>
                    <a:pt x="297792" y="470011"/>
                  </a:lnTo>
                  <a:lnTo>
                    <a:pt x="287793" y="475833"/>
                  </a:lnTo>
                  <a:lnTo>
                    <a:pt x="281794" y="483701"/>
                  </a:lnTo>
                  <a:lnTo>
                    <a:pt x="277795" y="486376"/>
                  </a:lnTo>
                  <a:lnTo>
                    <a:pt x="274462" y="488264"/>
                  </a:lnTo>
                  <a:lnTo>
                    <a:pt x="264463" y="489366"/>
                  </a:lnTo>
                  <a:lnTo>
                    <a:pt x="262463" y="491254"/>
                  </a:lnTo>
                </a:path>
                <a:path w="593090" h="1092200">
                  <a:moveTo>
                    <a:pt x="260464" y="493929"/>
                  </a:moveTo>
                  <a:lnTo>
                    <a:pt x="258464" y="500695"/>
                  </a:lnTo>
                  <a:lnTo>
                    <a:pt x="257797" y="505258"/>
                  </a:lnTo>
                </a:path>
                <a:path w="593090" h="1092200">
                  <a:moveTo>
                    <a:pt x="257797" y="505258"/>
                  </a:moveTo>
                  <a:lnTo>
                    <a:pt x="257797" y="506360"/>
                  </a:lnTo>
                  <a:lnTo>
                    <a:pt x="257797" y="507147"/>
                  </a:lnTo>
                  <a:lnTo>
                    <a:pt x="258464" y="510136"/>
                  </a:lnTo>
                  <a:lnTo>
                    <a:pt x="268463" y="523354"/>
                  </a:lnTo>
                  <a:lnTo>
                    <a:pt x="275795" y="534683"/>
                  </a:lnTo>
                  <a:lnTo>
                    <a:pt x="277795" y="535942"/>
                  </a:lnTo>
                  <a:lnTo>
                    <a:pt x="284460" y="540505"/>
                  </a:lnTo>
                  <a:lnTo>
                    <a:pt x="285794" y="542394"/>
                  </a:lnTo>
                  <a:lnTo>
                    <a:pt x="286460" y="544282"/>
                  </a:lnTo>
                  <a:lnTo>
                    <a:pt x="285794" y="568042"/>
                  </a:lnTo>
                  <a:lnTo>
                    <a:pt x="289793" y="577483"/>
                  </a:lnTo>
                  <a:lnTo>
                    <a:pt x="290960" y="579371"/>
                  </a:lnTo>
                  <a:lnTo>
                    <a:pt x="303791" y="588026"/>
                  </a:lnTo>
                  <a:lnTo>
                    <a:pt x="307791" y="591802"/>
                  </a:lnTo>
                  <a:lnTo>
                    <a:pt x="309790" y="593690"/>
                  </a:lnTo>
                  <a:lnTo>
                    <a:pt x="316956" y="604390"/>
                  </a:lnTo>
                  <a:lnTo>
                    <a:pt x="323788" y="613832"/>
                  </a:lnTo>
                  <a:lnTo>
                    <a:pt x="354118" y="629724"/>
                  </a:lnTo>
                  <a:lnTo>
                    <a:pt x="361283" y="630826"/>
                  </a:lnTo>
                  <a:lnTo>
                    <a:pt x="363450" y="630826"/>
                  </a:lnTo>
                  <a:lnTo>
                    <a:pt x="366116" y="632714"/>
                  </a:lnTo>
                  <a:lnTo>
                    <a:pt x="369449" y="636490"/>
                  </a:lnTo>
                  <a:lnTo>
                    <a:pt x="371449" y="641054"/>
                  </a:lnTo>
                  <a:lnTo>
                    <a:pt x="373448" y="644043"/>
                  </a:lnTo>
                  <a:lnTo>
                    <a:pt x="377448" y="647033"/>
                  </a:lnTo>
                  <a:lnTo>
                    <a:pt x="385447" y="650809"/>
                  </a:lnTo>
                </a:path>
                <a:path w="593090" h="1092200">
                  <a:moveTo>
                    <a:pt x="385447" y="650809"/>
                  </a:moveTo>
                  <a:lnTo>
                    <a:pt x="393445" y="655373"/>
                  </a:lnTo>
                  <a:lnTo>
                    <a:pt x="396612" y="658362"/>
                  </a:lnTo>
                  <a:lnTo>
                    <a:pt x="400611" y="662926"/>
                  </a:lnTo>
                  <a:lnTo>
                    <a:pt x="400611" y="664814"/>
                  </a:lnTo>
                  <a:lnTo>
                    <a:pt x="399445" y="666702"/>
                  </a:lnTo>
                </a:path>
                <a:path w="593090" h="1092200">
                  <a:moveTo>
                    <a:pt x="399445" y="666702"/>
                  </a:moveTo>
                  <a:lnTo>
                    <a:pt x="396612" y="667961"/>
                  </a:lnTo>
                  <a:lnTo>
                    <a:pt x="390113" y="667961"/>
                  </a:lnTo>
                </a:path>
                <a:path w="593090" h="1092200">
                  <a:moveTo>
                    <a:pt x="390113" y="667961"/>
                  </a:moveTo>
                  <a:lnTo>
                    <a:pt x="375448" y="668590"/>
                  </a:lnTo>
                  <a:lnTo>
                    <a:pt x="373448" y="669849"/>
                  </a:lnTo>
                  <a:lnTo>
                    <a:pt x="372115" y="670479"/>
                  </a:lnTo>
                  <a:lnTo>
                    <a:pt x="372115" y="671737"/>
                  </a:lnTo>
                  <a:lnTo>
                    <a:pt x="372115" y="674255"/>
                  </a:lnTo>
                </a:path>
                <a:path w="593090" h="1092200">
                  <a:moveTo>
                    <a:pt x="384113" y="720045"/>
                  </a:moveTo>
                  <a:lnTo>
                    <a:pt x="387446" y="723821"/>
                  </a:lnTo>
                  <a:lnTo>
                    <a:pt x="390113" y="725709"/>
                  </a:lnTo>
                  <a:lnTo>
                    <a:pt x="391446" y="728856"/>
                  </a:lnTo>
                  <a:lnTo>
                    <a:pt x="392112" y="731374"/>
                  </a:lnTo>
                  <a:lnTo>
                    <a:pt x="388113" y="742703"/>
                  </a:lnTo>
                  <a:lnTo>
                    <a:pt x="388113" y="743962"/>
                  </a:lnTo>
                  <a:lnTo>
                    <a:pt x="406610" y="748525"/>
                  </a:lnTo>
                  <a:lnTo>
                    <a:pt x="406610" y="749627"/>
                  </a:lnTo>
                  <a:lnTo>
                    <a:pt x="406610" y="751515"/>
                  </a:lnTo>
                  <a:lnTo>
                    <a:pt x="405444" y="752302"/>
                  </a:lnTo>
                  <a:lnTo>
                    <a:pt x="400611" y="753403"/>
                  </a:lnTo>
                  <a:lnTo>
                    <a:pt x="399445" y="754190"/>
                  </a:lnTo>
                  <a:lnTo>
                    <a:pt x="398611" y="756078"/>
                  </a:lnTo>
                  <a:lnTo>
                    <a:pt x="398611" y="762844"/>
                  </a:lnTo>
                  <a:lnTo>
                    <a:pt x="397445" y="764733"/>
                  </a:lnTo>
                  <a:lnTo>
                    <a:pt x="396612" y="766621"/>
                  </a:lnTo>
                  <a:lnTo>
                    <a:pt x="394612" y="767722"/>
                  </a:lnTo>
                  <a:lnTo>
                    <a:pt x="390113" y="767722"/>
                  </a:lnTo>
                  <a:lnTo>
                    <a:pt x="385447" y="771499"/>
                  </a:lnTo>
                  <a:lnTo>
                    <a:pt x="384113" y="772286"/>
                  </a:lnTo>
                  <a:lnTo>
                    <a:pt x="384113" y="773387"/>
                  </a:lnTo>
                  <a:lnTo>
                    <a:pt x="387446" y="783615"/>
                  </a:lnTo>
                  <a:lnTo>
                    <a:pt x="389446" y="786605"/>
                  </a:lnTo>
                  <a:lnTo>
                    <a:pt x="395445" y="793056"/>
                  </a:lnTo>
                  <a:lnTo>
                    <a:pt x="395445" y="794158"/>
                  </a:lnTo>
                  <a:lnTo>
                    <a:pt x="394612" y="802497"/>
                  </a:lnTo>
                  <a:lnTo>
                    <a:pt x="394612" y="805644"/>
                  </a:lnTo>
                  <a:lnTo>
                    <a:pt x="395445" y="806274"/>
                  </a:lnTo>
                  <a:lnTo>
                    <a:pt x="397445" y="807533"/>
                  </a:lnTo>
                  <a:lnTo>
                    <a:pt x="403444" y="806274"/>
                  </a:lnTo>
                  <a:lnTo>
                    <a:pt x="408610" y="804385"/>
                  </a:lnTo>
                  <a:lnTo>
                    <a:pt x="410610" y="804385"/>
                  </a:lnTo>
                  <a:lnTo>
                    <a:pt x="413443" y="804385"/>
                  </a:lnTo>
                  <a:lnTo>
                    <a:pt x="415442" y="807533"/>
                  </a:lnTo>
                  <a:lnTo>
                    <a:pt x="417442" y="811309"/>
                  </a:lnTo>
                  <a:lnTo>
                    <a:pt x="417442" y="812410"/>
                  </a:lnTo>
                  <a:lnTo>
                    <a:pt x="418609" y="812410"/>
                  </a:lnTo>
                  <a:lnTo>
                    <a:pt x="419442" y="811309"/>
                  </a:lnTo>
                  <a:lnTo>
                    <a:pt x="428607" y="803599"/>
                  </a:lnTo>
                  <a:lnTo>
                    <a:pt x="430607" y="802497"/>
                  </a:lnTo>
                  <a:lnTo>
                    <a:pt x="432607" y="802497"/>
                  </a:lnTo>
                  <a:lnTo>
                    <a:pt x="434607" y="803599"/>
                  </a:lnTo>
                  <a:lnTo>
                    <a:pt x="438606" y="805644"/>
                  </a:lnTo>
                  <a:lnTo>
                    <a:pt x="439772" y="805644"/>
                  </a:lnTo>
                  <a:lnTo>
                    <a:pt x="442605" y="804385"/>
                  </a:lnTo>
                  <a:lnTo>
                    <a:pt x="445772" y="796833"/>
                  </a:lnTo>
                  <a:lnTo>
                    <a:pt x="449771" y="790381"/>
                  </a:lnTo>
                  <a:lnTo>
                    <a:pt x="456603" y="785503"/>
                  </a:lnTo>
                  <a:lnTo>
                    <a:pt x="462936" y="782828"/>
                  </a:lnTo>
                  <a:lnTo>
                    <a:pt x="466935" y="781727"/>
                  </a:lnTo>
                  <a:lnTo>
                    <a:pt x="467769" y="781727"/>
                  </a:lnTo>
                  <a:lnTo>
                    <a:pt x="469768" y="783615"/>
                  </a:lnTo>
                  <a:lnTo>
                    <a:pt x="470935" y="784716"/>
                  </a:lnTo>
                  <a:lnTo>
                    <a:pt x="469768" y="786605"/>
                  </a:lnTo>
                  <a:lnTo>
                    <a:pt x="467769" y="789280"/>
                  </a:lnTo>
                  <a:lnTo>
                    <a:pt x="463769" y="796046"/>
                  </a:lnTo>
                  <a:lnTo>
                    <a:pt x="458603" y="804385"/>
                  </a:lnTo>
                  <a:lnTo>
                    <a:pt x="456603" y="812410"/>
                  </a:lnTo>
                  <a:lnTo>
                    <a:pt x="457770" y="816187"/>
                  </a:lnTo>
                  <a:lnTo>
                    <a:pt x="460603" y="821852"/>
                  </a:lnTo>
                  <a:lnTo>
                    <a:pt x="464936" y="827516"/>
                  </a:lnTo>
                  <a:lnTo>
                    <a:pt x="469768" y="833181"/>
                  </a:lnTo>
                  <a:lnTo>
                    <a:pt x="469768" y="833968"/>
                  </a:lnTo>
                </a:path>
                <a:path w="593090" h="1092200">
                  <a:moveTo>
                    <a:pt x="469768" y="833968"/>
                  </a:moveTo>
                  <a:lnTo>
                    <a:pt x="469768" y="835069"/>
                  </a:lnTo>
                  <a:lnTo>
                    <a:pt x="466935" y="838846"/>
                  </a:lnTo>
                  <a:lnTo>
                    <a:pt x="461769" y="845297"/>
                  </a:lnTo>
                  <a:lnTo>
                    <a:pt x="459770" y="848287"/>
                  </a:lnTo>
                  <a:lnTo>
                    <a:pt x="459770" y="849388"/>
                  </a:lnTo>
                  <a:lnTo>
                    <a:pt x="460603" y="852063"/>
                  </a:lnTo>
                  <a:lnTo>
                    <a:pt x="466935" y="859616"/>
                  </a:lnTo>
                  <a:lnTo>
                    <a:pt x="467769" y="862606"/>
                  </a:lnTo>
                  <a:lnTo>
                    <a:pt x="467769" y="863393"/>
                  </a:lnTo>
                  <a:lnTo>
                    <a:pt x="466935" y="864494"/>
                  </a:lnTo>
                  <a:lnTo>
                    <a:pt x="463769" y="866382"/>
                  </a:lnTo>
                  <a:lnTo>
                    <a:pt x="459770" y="866382"/>
                  </a:lnTo>
                  <a:lnTo>
                    <a:pt x="442605" y="866382"/>
                  </a:lnTo>
                  <a:lnTo>
                    <a:pt x="439772" y="867169"/>
                  </a:lnTo>
                  <a:lnTo>
                    <a:pt x="439772" y="868428"/>
                  </a:lnTo>
                  <a:lnTo>
                    <a:pt x="436606" y="870946"/>
                  </a:lnTo>
                  <a:lnTo>
                    <a:pt x="433773" y="874093"/>
                  </a:lnTo>
                  <a:lnTo>
                    <a:pt x="430607" y="874722"/>
                  </a:lnTo>
                  <a:lnTo>
                    <a:pt x="426608" y="874722"/>
                  </a:lnTo>
                  <a:lnTo>
                    <a:pt x="422608" y="874093"/>
                  </a:lnTo>
                  <a:lnTo>
                    <a:pt x="420608" y="872204"/>
                  </a:lnTo>
                  <a:lnTo>
                    <a:pt x="413443" y="866382"/>
                  </a:lnTo>
                  <a:lnTo>
                    <a:pt x="410610" y="864494"/>
                  </a:lnTo>
                  <a:lnTo>
                    <a:pt x="406610" y="864494"/>
                  </a:lnTo>
                  <a:lnTo>
                    <a:pt x="403444" y="864494"/>
                  </a:lnTo>
                  <a:lnTo>
                    <a:pt x="400611" y="864494"/>
                  </a:lnTo>
                  <a:lnTo>
                    <a:pt x="395445" y="865281"/>
                  </a:lnTo>
                  <a:lnTo>
                    <a:pt x="387446" y="868428"/>
                  </a:lnTo>
                  <a:lnTo>
                    <a:pt x="384113" y="870316"/>
                  </a:lnTo>
                  <a:lnTo>
                    <a:pt x="379447" y="874722"/>
                  </a:lnTo>
                  <a:lnTo>
                    <a:pt x="379447" y="876610"/>
                  </a:lnTo>
                  <a:lnTo>
                    <a:pt x="380114" y="879757"/>
                  </a:lnTo>
                  <a:lnTo>
                    <a:pt x="386113" y="883534"/>
                  </a:lnTo>
                  <a:lnTo>
                    <a:pt x="389446" y="887310"/>
                  </a:lnTo>
                  <a:lnTo>
                    <a:pt x="389446" y="890300"/>
                  </a:lnTo>
                  <a:lnTo>
                    <a:pt x="389446" y="892975"/>
                  </a:lnTo>
                  <a:lnTo>
                    <a:pt x="385447" y="896751"/>
                  </a:lnTo>
                  <a:lnTo>
                    <a:pt x="382114" y="898640"/>
                  </a:lnTo>
                  <a:lnTo>
                    <a:pt x="375448" y="902416"/>
                  </a:lnTo>
                  <a:lnTo>
                    <a:pt x="373448" y="904304"/>
                  </a:lnTo>
                  <a:lnTo>
                    <a:pt x="371449" y="909182"/>
                  </a:lnTo>
                  <a:lnTo>
                    <a:pt x="370115" y="912959"/>
                  </a:lnTo>
                  <a:lnTo>
                    <a:pt x="368116" y="913745"/>
                  </a:lnTo>
                  <a:lnTo>
                    <a:pt x="366116" y="914847"/>
                  </a:lnTo>
                  <a:lnTo>
                    <a:pt x="356117" y="916735"/>
                  </a:lnTo>
                  <a:lnTo>
                    <a:pt x="354951" y="916735"/>
                  </a:lnTo>
                  <a:lnTo>
                    <a:pt x="354951" y="918623"/>
                  </a:lnTo>
                  <a:lnTo>
                    <a:pt x="354951" y="920512"/>
                  </a:lnTo>
                  <a:lnTo>
                    <a:pt x="358117" y="926963"/>
                  </a:lnTo>
                  <a:lnTo>
                    <a:pt x="361283" y="931212"/>
                  </a:lnTo>
                  <a:lnTo>
                    <a:pt x="364116" y="933100"/>
                  </a:lnTo>
                  <a:lnTo>
                    <a:pt x="365449" y="933729"/>
                  </a:lnTo>
                  <a:lnTo>
                    <a:pt x="368116" y="933100"/>
                  </a:lnTo>
                  <a:lnTo>
                    <a:pt x="383447" y="926176"/>
                  </a:lnTo>
                  <a:lnTo>
                    <a:pt x="386113" y="923187"/>
                  </a:lnTo>
                  <a:lnTo>
                    <a:pt x="388113" y="917522"/>
                  </a:lnTo>
                  <a:lnTo>
                    <a:pt x="389446" y="914847"/>
                  </a:lnTo>
                  <a:lnTo>
                    <a:pt x="389446" y="913745"/>
                  </a:lnTo>
                  <a:lnTo>
                    <a:pt x="391446" y="913745"/>
                  </a:lnTo>
                  <a:lnTo>
                    <a:pt x="395445" y="912959"/>
                  </a:lnTo>
                  <a:lnTo>
                    <a:pt x="401444" y="913745"/>
                  </a:lnTo>
                  <a:lnTo>
                    <a:pt x="403444" y="914847"/>
                  </a:lnTo>
                  <a:lnTo>
                    <a:pt x="404611" y="916735"/>
                  </a:lnTo>
                  <a:lnTo>
                    <a:pt x="407444" y="928851"/>
                  </a:lnTo>
                  <a:lnTo>
                    <a:pt x="411443" y="935617"/>
                  </a:lnTo>
                  <a:lnTo>
                    <a:pt x="414609" y="938765"/>
                  </a:lnTo>
                  <a:lnTo>
                    <a:pt x="416609" y="939394"/>
                  </a:lnTo>
                  <a:lnTo>
                    <a:pt x="418609" y="939394"/>
                  </a:lnTo>
                  <a:lnTo>
                    <a:pt x="422608" y="938765"/>
                  </a:lnTo>
                  <a:lnTo>
                    <a:pt x="427441" y="933729"/>
                  </a:lnTo>
                  <a:lnTo>
                    <a:pt x="428607" y="933100"/>
                  </a:lnTo>
                  <a:lnTo>
                    <a:pt x="433773" y="933729"/>
                  </a:lnTo>
                  <a:lnTo>
                    <a:pt x="442605" y="934988"/>
                  </a:lnTo>
                  <a:lnTo>
                    <a:pt x="443772" y="935617"/>
                  </a:lnTo>
                  <a:lnTo>
                    <a:pt x="444605" y="937506"/>
                  </a:lnTo>
                  <a:lnTo>
                    <a:pt x="444605" y="939394"/>
                  </a:lnTo>
                  <a:lnTo>
                    <a:pt x="441772" y="943170"/>
                  </a:lnTo>
                  <a:lnTo>
                    <a:pt x="434607" y="946947"/>
                  </a:lnTo>
                  <a:lnTo>
                    <a:pt x="421442" y="951982"/>
                  </a:lnTo>
                  <a:lnTo>
                    <a:pt x="407444" y="957647"/>
                  </a:lnTo>
                  <a:lnTo>
                    <a:pt x="402611" y="961423"/>
                  </a:lnTo>
                  <a:lnTo>
                    <a:pt x="402611" y="962210"/>
                  </a:lnTo>
                  <a:lnTo>
                    <a:pt x="402611" y="965200"/>
                  </a:lnTo>
                  <a:lnTo>
                    <a:pt x="406610" y="969763"/>
                  </a:lnTo>
                  <a:lnTo>
                    <a:pt x="410610" y="972753"/>
                  </a:lnTo>
                  <a:lnTo>
                    <a:pt x="411443" y="975742"/>
                  </a:lnTo>
                  <a:lnTo>
                    <a:pt x="411443" y="979519"/>
                  </a:lnTo>
                </a:path>
                <a:path w="593090" h="1092200">
                  <a:moveTo>
                    <a:pt x="411443" y="979519"/>
                  </a:moveTo>
                  <a:lnTo>
                    <a:pt x="411443" y="981407"/>
                  </a:lnTo>
                  <a:lnTo>
                    <a:pt x="411443" y="984082"/>
                  </a:lnTo>
                  <a:lnTo>
                    <a:pt x="412610" y="985183"/>
                  </a:lnTo>
                  <a:lnTo>
                    <a:pt x="414609" y="987072"/>
                  </a:lnTo>
                  <a:lnTo>
                    <a:pt x="418609" y="990848"/>
                  </a:lnTo>
                  <a:lnTo>
                    <a:pt x="418609" y="991635"/>
                  </a:lnTo>
                  <a:lnTo>
                    <a:pt x="417442" y="992736"/>
                  </a:lnTo>
                  <a:lnTo>
                    <a:pt x="415442" y="993523"/>
                  </a:lnTo>
                  <a:lnTo>
                    <a:pt x="410610" y="992736"/>
                  </a:lnTo>
                  <a:lnTo>
                    <a:pt x="394612" y="988960"/>
                  </a:lnTo>
                  <a:lnTo>
                    <a:pt x="380114" y="987858"/>
                  </a:lnTo>
                  <a:lnTo>
                    <a:pt x="366116" y="988960"/>
                  </a:lnTo>
                  <a:lnTo>
                    <a:pt x="354118" y="991635"/>
                  </a:lnTo>
                  <a:lnTo>
                    <a:pt x="344952" y="994625"/>
                  </a:lnTo>
                  <a:lnTo>
                    <a:pt x="332954" y="1000289"/>
                  </a:lnTo>
                  <a:lnTo>
                    <a:pt x="312957" y="1004853"/>
                  </a:lnTo>
                  <a:lnTo>
                    <a:pt x="302958" y="1008629"/>
                  </a:lnTo>
                  <a:lnTo>
                    <a:pt x="295792" y="1015553"/>
                  </a:lnTo>
                  <a:lnTo>
                    <a:pt x="288627" y="1019329"/>
                  </a:lnTo>
                  <a:lnTo>
                    <a:pt x="274462" y="1026095"/>
                  </a:lnTo>
                  <a:lnTo>
                    <a:pt x="270462" y="1027983"/>
                  </a:lnTo>
                  <a:lnTo>
                    <a:pt x="269796" y="1028770"/>
                  </a:lnTo>
                  <a:lnTo>
                    <a:pt x="269796" y="1033648"/>
                  </a:lnTo>
                  <a:lnTo>
                    <a:pt x="269796" y="1036323"/>
                  </a:lnTo>
                  <a:lnTo>
                    <a:pt x="270462" y="1037425"/>
                  </a:lnTo>
                  <a:lnTo>
                    <a:pt x="275795" y="1041988"/>
                  </a:lnTo>
                  <a:lnTo>
                    <a:pt x="276462" y="1043089"/>
                  </a:lnTo>
                  <a:lnTo>
                    <a:pt x="276462" y="1043876"/>
                  </a:lnTo>
                  <a:lnTo>
                    <a:pt x="276462" y="1044977"/>
                  </a:lnTo>
                  <a:lnTo>
                    <a:pt x="275795" y="1045764"/>
                  </a:lnTo>
                  <a:lnTo>
                    <a:pt x="264463" y="1049541"/>
                  </a:lnTo>
                  <a:lnTo>
                    <a:pt x="261797" y="1051429"/>
                  </a:lnTo>
                  <a:lnTo>
                    <a:pt x="260464" y="1052530"/>
                  </a:lnTo>
                  <a:lnTo>
                    <a:pt x="260464" y="1053632"/>
                  </a:lnTo>
                  <a:lnTo>
                    <a:pt x="260464" y="1055520"/>
                  </a:lnTo>
                  <a:lnTo>
                    <a:pt x="262463" y="1057408"/>
                  </a:lnTo>
                  <a:lnTo>
                    <a:pt x="269796" y="1063073"/>
                  </a:lnTo>
                  <a:lnTo>
                    <a:pt x="270462" y="1065748"/>
                  </a:lnTo>
                  <a:lnTo>
                    <a:pt x="270462" y="1066849"/>
                  </a:lnTo>
                  <a:lnTo>
                    <a:pt x="270462" y="1068738"/>
                  </a:lnTo>
                  <a:lnTo>
                    <a:pt x="269796" y="1070626"/>
                  </a:lnTo>
                  <a:lnTo>
                    <a:pt x="262463" y="1074402"/>
                  </a:lnTo>
                  <a:lnTo>
                    <a:pt x="246466" y="1078966"/>
                  </a:lnTo>
                  <a:lnTo>
                    <a:pt x="244466" y="1080854"/>
                  </a:lnTo>
                  <a:lnTo>
                    <a:pt x="243299" y="1082113"/>
                  </a:lnTo>
                  <a:lnTo>
                    <a:pt x="243299" y="1082742"/>
                  </a:lnTo>
                  <a:lnTo>
                    <a:pt x="244466" y="1084630"/>
                  </a:lnTo>
                  <a:lnTo>
                    <a:pt x="246466" y="1088407"/>
                  </a:lnTo>
                  <a:lnTo>
                    <a:pt x="246466" y="1089666"/>
                  </a:lnTo>
                  <a:lnTo>
                    <a:pt x="245299" y="1092183"/>
                  </a:lnTo>
                </a:path>
                <a:path w="593090" h="1092200">
                  <a:moveTo>
                    <a:pt x="372115" y="674255"/>
                  </a:moveTo>
                  <a:lnTo>
                    <a:pt x="374115" y="681178"/>
                  </a:lnTo>
                  <a:lnTo>
                    <a:pt x="376115" y="689833"/>
                  </a:lnTo>
                  <a:lnTo>
                    <a:pt x="380114" y="699274"/>
                  </a:lnTo>
                  <a:lnTo>
                    <a:pt x="384113" y="704939"/>
                  </a:lnTo>
                  <a:lnTo>
                    <a:pt x="385447" y="709502"/>
                  </a:lnTo>
                  <a:lnTo>
                    <a:pt x="384113" y="713278"/>
                  </a:lnTo>
                  <a:lnTo>
                    <a:pt x="383447" y="718156"/>
                  </a:lnTo>
                  <a:lnTo>
                    <a:pt x="383447" y="718943"/>
                  </a:lnTo>
                  <a:lnTo>
                    <a:pt x="384113" y="720045"/>
                  </a:lnTo>
                </a:path>
                <a:path w="593090" h="1092200">
                  <a:moveTo>
                    <a:pt x="47993" y="87330"/>
                  </a:moveTo>
                  <a:lnTo>
                    <a:pt x="56492" y="91107"/>
                  </a:lnTo>
                  <a:lnTo>
                    <a:pt x="80488" y="97873"/>
                  </a:lnTo>
                  <a:lnTo>
                    <a:pt x="81322" y="97873"/>
                  </a:lnTo>
                </a:path>
                <a:path w="593090" h="1092200">
                  <a:moveTo>
                    <a:pt x="0" y="0"/>
                  </a:moveTo>
                  <a:lnTo>
                    <a:pt x="0" y="3776"/>
                  </a:lnTo>
                  <a:lnTo>
                    <a:pt x="1999" y="13217"/>
                  </a:lnTo>
                  <a:lnTo>
                    <a:pt x="3999" y="18882"/>
                  </a:lnTo>
                  <a:lnTo>
                    <a:pt x="11998" y="42642"/>
                  </a:lnTo>
                  <a:lnTo>
                    <a:pt x="19330" y="61682"/>
                  </a:lnTo>
                  <a:lnTo>
                    <a:pt x="21330" y="65458"/>
                  </a:lnTo>
                  <a:lnTo>
                    <a:pt x="27329" y="71438"/>
                  </a:lnTo>
                </a:path>
                <a:path w="593090" h="1092200">
                  <a:moveTo>
                    <a:pt x="27329" y="71438"/>
                  </a:moveTo>
                  <a:lnTo>
                    <a:pt x="27996" y="71438"/>
                  </a:lnTo>
                  <a:lnTo>
                    <a:pt x="47993" y="87330"/>
                  </a:lnTo>
                </a:path>
                <a:path w="593090" h="1092200">
                  <a:moveTo>
                    <a:pt x="81322" y="97873"/>
                  </a:moveTo>
                  <a:lnTo>
                    <a:pt x="99652" y="101649"/>
                  </a:lnTo>
                  <a:lnTo>
                    <a:pt x="103652" y="103537"/>
                  </a:lnTo>
                  <a:lnTo>
                    <a:pt x="110484" y="108101"/>
                  </a:lnTo>
                  <a:lnTo>
                    <a:pt x="120816" y="112349"/>
                  </a:lnTo>
                  <a:lnTo>
                    <a:pt x="125649" y="112349"/>
                  </a:lnTo>
                  <a:lnTo>
                    <a:pt x="129648" y="109202"/>
                  </a:lnTo>
                  <a:lnTo>
                    <a:pt x="134814" y="106212"/>
                  </a:lnTo>
                </a:path>
                <a:path w="593090" h="1092200">
                  <a:moveTo>
                    <a:pt x="134814" y="106212"/>
                  </a:moveTo>
                  <a:lnTo>
                    <a:pt x="135648" y="105426"/>
                  </a:lnTo>
                  <a:lnTo>
                    <a:pt x="139647" y="104324"/>
                  </a:lnTo>
                  <a:lnTo>
                    <a:pt x="143646" y="104324"/>
                  </a:lnTo>
                  <a:lnTo>
                    <a:pt x="150979" y="106212"/>
                  </a:lnTo>
                  <a:lnTo>
                    <a:pt x="154978" y="109202"/>
                  </a:lnTo>
                  <a:lnTo>
                    <a:pt x="160144" y="116755"/>
                  </a:lnTo>
                  <a:lnTo>
                    <a:pt x="164144" y="122577"/>
                  </a:lnTo>
                  <a:lnTo>
                    <a:pt x="168976" y="125567"/>
                  </a:lnTo>
                  <a:lnTo>
                    <a:pt x="176975" y="126354"/>
                  </a:lnTo>
                  <a:lnTo>
                    <a:pt x="197306" y="125567"/>
                  </a:lnTo>
                </a:path>
                <a:path w="593090" h="1092200">
                  <a:moveTo>
                    <a:pt x="197306" y="125567"/>
                  </a:moveTo>
                  <a:lnTo>
                    <a:pt x="198139" y="125567"/>
                  </a:lnTo>
                  <a:lnTo>
                    <a:pt x="203305" y="124465"/>
                  </a:lnTo>
                  <a:lnTo>
                    <a:pt x="233301" y="116755"/>
                  </a:lnTo>
                  <a:lnTo>
                    <a:pt x="236467" y="116126"/>
                  </a:lnTo>
                  <a:lnTo>
                    <a:pt x="277795" y="123679"/>
                  </a:lnTo>
                  <a:lnTo>
                    <a:pt x="288627" y="133120"/>
                  </a:lnTo>
                  <a:lnTo>
                    <a:pt x="291793" y="133906"/>
                  </a:lnTo>
                  <a:lnTo>
                    <a:pt x="295792" y="132018"/>
                  </a:lnTo>
                  <a:lnTo>
                    <a:pt x="314956" y="126354"/>
                  </a:lnTo>
                  <a:lnTo>
                    <a:pt x="317789" y="125567"/>
                  </a:lnTo>
                  <a:lnTo>
                    <a:pt x="320955" y="124465"/>
                  </a:lnTo>
                  <a:lnTo>
                    <a:pt x="323788" y="125567"/>
                  </a:lnTo>
                  <a:lnTo>
                    <a:pt x="336120" y="135008"/>
                  </a:lnTo>
                  <a:lnTo>
                    <a:pt x="344119" y="138784"/>
                  </a:lnTo>
                  <a:lnTo>
                    <a:pt x="352118" y="139571"/>
                  </a:lnTo>
                  <a:lnTo>
                    <a:pt x="371449" y="139571"/>
                  </a:lnTo>
                  <a:lnTo>
                    <a:pt x="373448" y="139571"/>
                  </a:lnTo>
                </a:path>
                <a:path w="593090" h="1092200">
                  <a:moveTo>
                    <a:pt x="373448" y="139571"/>
                  </a:moveTo>
                  <a:lnTo>
                    <a:pt x="385447" y="137683"/>
                  </a:lnTo>
                  <a:lnTo>
                    <a:pt x="393445" y="138784"/>
                  </a:lnTo>
                </a:path>
                <a:path w="593090" h="1092200">
                  <a:moveTo>
                    <a:pt x="393445" y="138784"/>
                  </a:moveTo>
                  <a:lnTo>
                    <a:pt x="399445" y="138784"/>
                  </a:lnTo>
                  <a:lnTo>
                    <a:pt x="408610" y="141459"/>
                  </a:lnTo>
                  <a:lnTo>
                    <a:pt x="411443" y="141459"/>
                  </a:lnTo>
                  <a:lnTo>
                    <a:pt x="413443" y="139571"/>
                  </a:lnTo>
                  <a:lnTo>
                    <a:pt x="414609" y="137683"/>
                  </a:lnTo>
                  <a:lnTo>
                    <a:pt x="415442" y="130130"/>
                  </a:lnTo>
                  <a:lnTo>
                    <a:pt x="416609" y="124465"/>
                  </a:lnTo>
                  <a:lnTo>
                    <a:pt x="419442" y="120532"/>
                  </a:lnTo>
                  <a:lnTo>
                    <a:pt x="424608" y="118643"/>
                  </a:lnTo>
                  <a:lnTo>
                    <a:pt x="429774" y="118014"/>
                  </a:lnTo>
                  <a:lnTo>
                    <a:pt x="430607" y="118014"/>
                  </a:lnTo>
                </a:path>
                <a:path w="593090" h="1092200">
                  <a:moveTo>
                    <a:pt x="428607" y="207233"/>
                  </a:moveTo>
                  <a:lnTo>
                    <a:pt x="424608" y="212897"/>
                  </a:lnTo>
                  <a:lnTo>
                    <a:pt x="424608" y="213684"/>
                  </a:lnTo>
                </a:path>
                <a:path w="593090" h="1092200">
                  <a:moveTo>
                    <a:pt x="424608" y="213684"/>
                  </a:moveTo>
                  <a:lnTo>
                    <a:pt x="423441" y="214786"/>
                  </a:lnTo>
                  <a:lnTo>
                    <a:pt x="424608" y="21856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7600664" y="110719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1166" y="2832"/>
                  </a:moveTo>
                  <a:lnTo>
                    <a:pt x="1166" y="2832"/>
                  </a:lnTo>
                </a:path>
              </a:pathLst>
            </a:custGeom>
            <a:ln w="566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7599497" y="1006647"/>
              <a:ext cx="36830" cy="89535"/>
            </a:xfrm>
            <a:custGeom>
              <a:avLst/>
              <a:gdLst/>
              <a:ahLst/>
              <a:cxnLst/>
              <a:rect l="l" t="t" r="r" b="b"/>
              <a:pathLst>
                <a:path w="36829" h="89534">
                  <a:moveTo>
                    <a:pt x="7165" y="0"/>
                  </a:moveTo>
                  <a:lnTo>
                    <a:pt x="8332" y="0"/>
                  </a:lnTo>
                  <a:lnTo>
                    <a:pt x="8332" y="1888"/>
                  </a:lnTo>
                  <a:lnTo>
                    <a:pt x="9165" y="14004"/>
                  </a:lnTo>
                  <a:lnTo>
                    <a:pt x="10331" y="15892"/>
                  </a:lnTo>
                  <a:lnTo>
                    <a:pt x="14331" y="18882"/>
                  </a:lnTo>
                  <a:lnTo>
                    <a:pt x="18330" y="19669"/>
                  </a:lnTo>
                  <a:lnTo>
                    <a:pt x="20330" y="20770"/>
                  </a:lnTo>
                  <a:lnTo>
                    <a:pt x="20330" y="30211"/>
                  </a:lnTo>
                  <a:lnTo>
                    <a:pt x="21163" y="32886"/>
                  </a:lnTo>
                  <a:lnTo>
                    <a:pt x="27162" y="35876"/>
                  </a:lnTo>
                  <a:lnTo>
                    <a:pt x="36328" y="44530"/>
                  </a:lnTo>
                  <a:lnTo>
                    <a:pt x="36328" y="48307"/>
                  </a:lnTo>
                  <a:lnTo>
                    <a:pt x="36328" y="52870"/>
                  </a:lnTo>
                  <a:lnTo>
                    <a:pt x="33162" y="54758"/>
                  </a:lnTo>
                  <a:lnTo>
                    <a:pt x="31162" y="54758"/>
                  </a:lnTo>
                  <a:lnTo>
                    <a:pt x="29162" y="52870"/>
                  </a:lnTo>
                  <a:lnTo>
                    <a:pt x="25163" y="49093"/>
                  </a:lnTo>
                  <a:lnTo>
                    <a:pt x="20330" y="46418"/>
                  </a:lnTo>
                  <a:lnTo>
                    <a:pt x="18330" y="46418"/>
                  </a:lnTo>
                  <a:lnTo>
                    <a:pt x="16331" y="47205"/>
                  </a:lnTo>
                  <a:lnTo>
                    <a:pt x="15164" y="47205"/>
                  </a:lnTo>
                  <a:lnTo>
                    <a:pt x="11165" y="43429"/>
                  </a:lnTo>
                  <a:lnTo>
                    <a:pt x="8332" y="37764"/>
                  </a:lnTo>
                  <a:lnTo>
                    <a:pt x="6332" y="35876"/>
                  </a:lnTo>
                  <a:lnTo>
                    <a:pt x="3166" y="35876"/>
                  </a:lnTo>
                  <a:lnTo>
                    <a:pt x="1166" y="36977"/>
                  </a:lnTo>
                  <a:lnTo>
                    <a:pt x="0" y="37764"/>
                  </a:lnTo>
                  <a:lnTo>
                    <a:pt x="0" y="40754"/>
                  </a:lnTo>
                  <a:lnTo>
                    <a:pt x="0" y="46418"/>
                  </a:lnTo>
                  <a:lnTo>
                    <a:pt x="1166" y="52083"/>
                  </a:lnTo>
                  <a:lnTo>
                    <a:pt x="3999" y="59636"/>
                  </a:lnTo>
                  <a:lnTo>
                    <a:pt x="10331" y="69864"/>
                  </a:lnTo>
                  <a:lnTo>
                    <a:pt x="11165" y="74899"/>
                  </a:lnTo>
                  <a:lnTo>
                    <a:pt x="10331" y="79777"/>
                  </a:lnTo>
                  <a:lnTo>
                    <a:pt x="6332" y="87330"/>
                  </a:lnTo>
                  <a:lnTo>
                    <a:pt x="5165" y="8921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7" name="object 3707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7024927" y="2812219"/>
              <a:ext cx="391592" cy="229214"/>
            </a:xfrm>
            <a:prstGeom prst="rect">
              <a:avLst/>
            </a:prstGeom>
          </p:spPr>
        </p:pic>
        <p:pic>
          <p:nvPicPr>
            <p:cNvPr id="3708" name="object 3708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6860161" y="2314548"/>
              <a:ext cx="344338" cy="80118"/>
            </a:xfrm>
            <a:prstGeom prst="rect">
              <a:avLst/>
            </a:prstGeom>
          </p:spPr>
        </p:pic>
        <p:sp>
          <p:nvSpPr>
            <p:cNvPr id="3709" name="object 3709"/>
            <p:cNvSpPr/>
            <p:nvPr/>
          </p:nvSpPr>
          <p:spPr>
            <a:xfrm>
              <a:off x="7018077" y="2393552"/>
              <a:ext cx="188595" cy="420370"/>
            </a:xfrm>
            <a:custGeom>
              <a:avLst/>
              <a:gdLst/>
              <a:ahLst/>
              <a:cxnLst/>
              <a:rect l="l" t="t" r="r" b="b"/>
              <a:pathLst>
                <a:path w="188595" h="420369">
                  <a:moveTo>
                    <a:pt x="7998" y="419816"/>
                  </a:moveTo>
                  <a:lnTo>
                    <a:pt x="7165" y="418714"/>
                  </a:lnTo>
                  <a:lnTo>
                    <a:pt x="1999" y="413050"/>
                  </a:lnTo>
                  <a:lnTo>
                    <a:pt x="1166" y="412263"/>
                  </a:lnTo>
                  <a:lnTo>
                    <a:pt x="0" y="410375"/>
                  </a:lnTo>
                  <a:lnTo>
                    <a:pt x="1166" y="404238"/>
                  </a:lnTo>
                  <a:lnTo>
                    <a:pt x="3166" y="394797"/>
                  </a:lnTo>
                  <a:lnTo>
                    <a:pt x="5165" y="386457"/>
                  </a:lnTo>
                  <a:lnTo>
                    <a:pt x="5165" y="384569"/>
                  </a:lnTo>
                  <a:lnTo>
                    <a:pt x="5999" y="382681"/>
                  </a:lnTo>
                  <a:lnTo>
                    <a:pt x="9165" y="379691"/>
                  </a:lnTo>
                  <a:lnTo>
                    <a:pt x="13164" y="377016"/>
                  </a:lnTo>
                  <a:lnTo>
                    <a:pt x="15164" y="373240"/>
                  </a:lnTo>
                  <a:lnTo>
                    <a:pt x="15997" y="371351"/>
                  </a:lnTo>
                  <a:lnTo>
                    <a:pt x="19164" y="367575"/>
                  </a:lnTo>
                  <a:lnTo>
                    <a:pt x="25996" y="359707"/>
                  </a:lnTo>
                  <a:lnTo>
                    <a:pt x="35161" y="349479"/>
                  </a:lnTo>
                  <a:lnTo>
                    <a:pt x="41161" y="341926"/>
                  </a:lnTo>
                  <a:lnTo>
                    <a:pt x="45160" y="338150"/>
                  </a:lnTo>
                  <a:lnTo>
                    <a:pt x="46326" y="335003"/>
                  </a:lnTo>
                  <a:lnTo>
                    <a:pt x="49159" y="328709"/>
                  </a:lnTo>
                  <a:lnTo>
                    <a:pt x="51159" y="322572"/>
                  </a:lnTo>
                  <a:lnTo>
                    <a:pt x="53159" y="318796"/>
                  </a:lnTo>
                  <a:lnTo>
                    <a:pt x="53159" y="316121"/>
                  </a:lnTo>
                  <a:lnTo>
                    <a:pt x="53159" y="314232"/>
                  </a:lnTo>
                  <a:lnTo>
                    <a:pt x="52326" y="311243"/>
                  </a:lnTo>
                  <a:lnTo>
                    <a:pt x="51159" y="308568"/>
                  </a:lnTo>
                  <a:lnTo>
                    <a:pt x="50326" y="306680"/>
                  </a:lnTo>
                  <a:lnTo>
                    <a:pt x="49159" y="304791"/>
                  </a:lnTo>
                  <a:lnTo>
                    <a:pt x="49159" y="301802"/>
                  </a:lnTo>
                  <a:lnTo>
                    <a:pt x="49159" y="299913"/>
                  </a:lnTo>
                  <a:lnTo>
                    <a:pt x="49159" y="299127"/>
                  </a:lnTo>
                  <a:lnTo>
                    <a:pt x="50326" y="297238"/>
                  </a:lnTo>
                  <a:lnTo>
                    <a:pt x="53159" y="294249"/>
                  </a:lnTo>
                  <a:lnTo>
                    <a:pt x="57158" y="289685"/>
                  </a:lnTo>
                  <a:lnTo>
                    <a:pt x="59158" y="286696"/>
                  </a:lnTo>
                  <a:lnTo>
                    <a:pt x="60325" y="284021"/>
                  </a:lnTo>
                  <a:lnTo>
                    <a:pt x="60325" y="279930"/>
                  </a:lnTo>
                  <a:lnTo>
                    <a:pt x="60325" y="277255"/>
                  </a:lnTo>
                  <a:lnTo>
                    <a:pt x="59158" y="275366"/>
                  </a:lnTo>
                  <a:lnTo>
                    <a:pt x="56325" y="272219"/>
                  </a:lnTo>
                  <a:lnTo>
                    <a:pt x="51159" y="268443"/>
                  </a:lnTo>
                  <a:lnTo>
                    <a:pt x="49159" y="266555"/>
                  </a:lnTo>
                  <a:lnTo>
                    <a:pt x="49159" y="264666"/>
                  </a:lnTo>
                  <a:lnTo>
                    <a:pt x="49159" y="262149"/>
                  </a:lnTo>
                  <a:lnTo>
                    <a:pt x="49159" y="260261"/>
                  </a:lnTo>
                  <a:lnTo>
                    <a:pt x="50326" y="257113"/>
                  </a:lnTo>
                  <a:lnTo>
                    <a:pt x="54325" y="254596"/>
                  </a:lnTo>
                  <a:lnTo>
                    <a:pt x="56325" y="251449"/>
                  </a:lnTo>
                  <a:lnTo>
                    <a:pt x="57158" y="250662"/>
                  </a:lnTo>
                  <a:lnTo>
                    <a:pt x="58325" y="249561"/>
                  </a:lnTo>
                  <a:lnTo>
                    <a:pt x="58325" y="246886"/>
                  </a:lnTo>
                  <a:lnTo>
                    <a:pt x="57158" y="244997"/>
                  </a:lnTo>
                  <a:lnTo>
                    <a:pt x="56325" y="240906"/>
                  </a:lnTo>
                  <a:lnTo>
                    <a:pt x="55159" y="238231"/>
                  </a:lnTo>
                  <a:lnTo>
                    <a:pt x="55159" y="235241"/>
                  </a:lnTo>
                  <a:lnTo>
                    <a:pt x="56325" y="233353"/>
                  </a:lnTo>
                  <a:lnTo>
                    <a:pt x="57158" y="231465"/>
                  </a:lnTo>
                  <a:lnTo>
                    <a:pt x="60325" y="230678"/>
                  </a:lnTo>
                  <a:lnTo>
                    <a:pt x="63157" y="229577"/>
                  </a:lnTo>
                  <a:lnTo>
                    <a:pt x="66490" y="229577"/>
                  </a:lnTo>
                  <a:lnTo>
                    <a:pt x="80488" y="229577"/>
                  </a:lnTo>
                  <a:lnTo>
                    <a:pt x="82488" y="229577"/>
                  </a:lnTo>
                  <a:lnTo>
                    <a:pt x="84488" y="227689"/>
                  </a:lnTo>
                  <a:lnTo>
                    <a:pt x="86488" y="226902"/>
                  </a:lnTo>
                  <a:lnTo>
                    <a:pt x="87654" y="223125"/>
                  </a:lnTo>
                  <a:lnTo>
                    <a:pt x="87654" y="221237"/>
                  </a:lnTo>
                  <a:lnTo>
                    <a:pt x="87654" y="219349"/>
                  </a:lnTo>
                  <a:lnTo>
                    <a:pt x="85654" y="217461"/>
                  </a:lnTo>
                  <a:lnTo>
                    <a:pt x="84488" y="215572"/>
                  </a:lnTo>
                  <a:lnTo>
                    <a:pt x="80488" y="212583"/>
                  </a:lnTo>
                  <a:lnTo>
                    <a:pt x="76489" y="209908"/>
                  </a:lnTo>
                  <a:lnTo>
                    <a:pt x="75656" y="208019"/>
                  </a:lnTo>
                  <a:lnTo>
                    <a:pt x="74489" y="206918"/>
                  </a:lnTo>
                  <a:lnTo>
                    <a:pt x="74489" y="204243"/>
                  </a:lnTo>
                  <a:lnTo>
                    <a:pt x="74489" y="203142"/>
                  </a:lnTo>
                  <a:lnTo>
                    <a:pt x="79655" y="197477"/>
                  </a:lnTo>
                  <a:lnTo>
                    <a:pt x="88487" y="188665"/>
                  </a:lnTo>
                  <a:lnTo>
                    <a:pt x="89654" y="188665"/>
                  </a:lnTo>
                  <a:lnTo>
                    <a:pt x="91654" y="187878"/>
                  </a:lnTo>
                  <a:lnTo>
                    <a:pt x="93653" y="187878"/>
                  </a:lnTo>
                  <a:lnTo>
                    <a:pt x="95653" y="188665"/>
                  </a:lnTo>
                  <a:lnTo>
                    <a:pt x="98486" y="188665"/>
                  </a:lnTo>
                  <a:lnTo>
                    <a:pt x="99652" y="188665"/>
                  </a:lnTo>
                  <a:lnTo>
                    <a:pt x="100486" y="187878"/>
                  </a:lnTo>
                  <a:lnTo>
                    <a:pt x="102485" y="185990"/>
                  </a:lnTo>
                  <a:lnTo>
                    <a:pt x="102485" y="182214"/>
                  </a:lnTo>
                  <a:lnTo>
                    <a:pt x="103652" y="177336"/>
                  </a:lnTo>
                  <a:lnTo>
                    <a:pt x="105652" y="173559"/>
                  </a:lnTo>
                  <a:lnTo>
                    <a:pt x="108818" y="167108"/>
                  </a:lnTo>
                  <a:lnTo>
                    <a:pt x="112817" y="161443"/>
                  </a:lnTo>
                  <a:lnTo>
                    <a:pt x="115650" y="155464"/>
                  </a:lnTo>
                  <a:lnTo>
                    <a:pt x="120816" y="149799"/>
                  </a:lnTo>
                  <a:lnTo>
                    <a:pt x="121649" y="147124"/>
                  </a:lnTo>
                  <a:lnTo>
                    <a:pt x="123649" y="146023"/>
                  </a:lnTo>
                  <a:lnTo>
                    <a:pt x="127649" y="145236"/>
                  </a:lnTo>
                  <a:lnTo>
                    <a:pt x="130815" y="144134"/>
                  </a:lnTo>
                  <a:lnTo>
                    <a:pt x="131648" y="143348"/>
                  </a:lnTo>
                  <a:lnTo>
                    <a:pt x="135648" y="140358"/>
                  </a:lnTo>
                  <a:lnTo>
                    <a:pt x="141980" y="135795"/>
                  </a:lnTo>
                  <a:lnTo>
                    <a:pt x="142813" y="133906"/>
                  </a:lnTo>
                  <a:lnTo>
                    <a:pt x="144813" y="130917"/>
                  </a:lnTo>
                  <a:lnTo>
                    <a:pt x="146813" y="128242"/>
                  </a:lnTo>
                  <a:lnTo>
                    <a:pt x="148812" y="126354"/>
                  </a:lnTo>
                  <a:lnTo>
                    <a:pt x="150812" y="123207"/>
                  </a:lnTo>
                  <a:lnTo>
                    <a:pt x="152812" y="121318"/>
                  </a:lnTo>
                  <a:lnTo>
                    <a:pt x="152812" y="117542"/>
                  </a:lnTo>
                  <a:lnTo>
                    <a:pt x="151979" y="111877"/>
                  </a:lnTo>
                  <a:lnTo>
                    <a:pt x="151979" y="108101"/>
                  </a:lnTo>
                  <a:lnTo>
                    <a:pt x="151979" y="105111"/>
                  </a:lnTo>
                  <a:lnTo>
                    <a:pt x="152812" y="102436"/>
                  </a:lnTo>
                  <a:lnTo>
                    <a:pt x="155978" y="95670"/>
                  </a:lnTo>
                  <a:lnTo>
                    <a:pt x="158811" y="91107"/>
                  </a:lnTo>
                  <a:lnTo>
                    <a:pt x="162810" y="85442"/>
                  </a:lnTo>
                  <a:lnTo>
                    <a:pt x="166810" y="79777"/>
                  </a:lnTo>
                  <a:lnTo>
                    <a:pt x="166810" y="76788"/>
                  </a:lnTo>
                  <a:lnTo>
                    <a:pt x="167976" y="71123"/>
                  </a:lnTo>
                  <a:lnTo>
                    <a:pt x="167976" y="67346"/>
                  </a:lnTo>
                  <a:lnTo>
                    <a:pt x="170809" y="61682"/>
                  </a:lnTo>
                  <a:lnTo>
                    <a:pt x="173976" y="54129"/>
                  </a:lnTo>
                  <a:lnTo>
                    <a:pt x="179975" y="40754"/>
                  </a:lnTo>
                  <a:lnTo>
                    <a:pt x="183308" y="30211"/>
                  </a:lnTo>
                  <a:lnTo>
                    <a:pt x="187307" y="21557"/>
                  </a:lnTo>
                  <a:lnTo>
                    <a:pt x="187974" y="19669"/>
                  </a:lnTo>
                  <a:lnTo>
                    <a:pt x="187974" y="16994"/>
                  </a:lnTo>
                  <a:lnTo>
                    <a:pt x="187974" y="11329"/>
                  </a:lnTo>
                  <a:lnTo>
                    <a:pt x="187307" y="7552"/>
                  </a:lnTo>
                  <a:lnTo>
                    <a:pt x="185307" y="786"/>
                  </a:lnTo>
                  <a:lnTo>
                    <a:pt x="185307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10" name="object 3710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7202249" y="1979673"/>
              <a:ext cx="220249" cy="415015"/>
            </a:xfrm>
            <a:prstGeom prst="rect">
              <a:avLst/>
            </a:prstGeom>
          </p:spPr>
        </p:pic>
        <p:sp>
          <p:nvSpPr>
            <p:cNvPr id="3711" name="object 3711"/>
            <p:cNvSpPr/>
            <p:nvPr/>
          </p:nvSpPr>
          <p:spPr>
            <a:xfrm>
              <a:off x="6486650" y="872268"/>
              <a:ext cx="588010" cy="121285"/>
            </a:xfrm>
            <a:custGeom>
              <a:avLst/>
              <a:gdLst/>
              <a:ahLst/>
              <a:cxnLst/>
              <a:rect l="l" t="t" r="r" b="b"/>
              <a:pathLst>
                <a:path w="588009" h="121284">
                  <a:moveTo>
                    <a:pt x="7998" y="71595"/>
                  </a:moveTo>
                  <a:lnTo>
                    <a:pt x="9332" y="70336"/>
                  </a:lnTo>
                  <a:lnTo>
                    <a:pt x="13331" y="70336"/>
                  </a:lnTo>
                  <a:lnTo>
                    <a:pt x="20497" y="72224"/>
                  </a:lnTo>
                  <a:lnTo>
                    <a:pt x="48493" y="79148"/>
                  </a:lnTo>
                </a:path>
                <a:path w="588009" h="121284">
                  <a:moveTo>
                    <a:pt x="0" y="74112"/>
                  </a:moveTo>
                  <a:lnTo>
                    <a:pt x="3999" y="72224"/>
                  </a:lnTo>
                  <a:lnTo>
                    <a:pt x="7998" y="71595"/>
                  </a:lnTo>
                </a:path>
                <a:path w="588009" h="121284">
                  <a:moveTo>
                    <a:pt x="48493" y="79148"/>
                  </a:moveTo>
                  <a:lnTo>
                    <a:pt x="57658" y="81036"/>
                  </a:lnTo>
                  <a:lnTo>
                    <a:pt x="91654" y="89690"/>
                  </a:lnTo>
                  <a:lnTo>
                    <a:pt x="181308" y="114237"/>
                  </a:lnTo>
                  <a:lnTo>
                    <a:pt x="190473" y="116126"/>
                  </a:lnTo>
                </a:path>
                <a:path w="588009" h="121284">
                  <a:moveTo>
                    <a:pt x="190473" y="116126"/>
                  </a:moveTo>
                  <a:lnTo>
                    <a:pt x="204471" y="118801"/>
                  </a:lnTo>
                  <a:lnTo>
                    <a:pt x="208471" y="120689"/>
                  </a:lnTo>
                </a:path>
                <a:path w="588009" h="121284">
                  <a:moveTo>
                    <a:pt x="208471" y="120689"/>
                  </a:moveTo>
                  <a:lnTo>
                    <a:pt x="211304" y="119902"/>
                  </a:lnTo>
                  <a:lnTo>
                    <a:pt x="230468" y="111248"/>
                  </a:lnTo>
                  <a:lnTo>
                    <a:pt x="288960" y="85599"/>
                  </a:lnTo>
                  <a:lnTo>
                    <a:pt x="316123" y="73483"/>
                  </a:lnTo>
                  <a:lnTo>
                    <a:pt x="342119" y="60265"/>
                  </a:lnTo>
                  <a:lnTo>
                    <a:pt x="370615" y="47677"/>
                  </a:lnTo>
                  <a:lnTo>
                    <a:pt x="386613" y="40911"/>
                  </a:lnTo>
                  <a:lnTo>
                    <a:pt x="409777" y="30683"/>
                  </a:lnTo>
                  <a:lnTo>
                    <a:pt x="416609" y="27694"/>
                  </a:lnTo>
                  <a:lnTo>
                    <a:pt x="430940" y="25805"/>
                  </a:lnTo>
                </a:path>
                <a:path w="588009" h="121284">
                  <a:moveTo>
                    <a:pt x="430940" y="25805"/>
                  </a:moveTo>
                  <a:lnTo>
                    <a:pt x="438939" y="25019"/>
                  </a:lnTo>
                  <a:lnTo>
                    <a:pt x="484933" y="18252"/>
                  </a:lnTo>
                  <a:lnTo>
                    <a:pt x="542592" y="9913"/>
                  </a:lnTo>
                  <a:lnTo>
                    <a:pt x="556590" y="6923"/>
                  </a:lnTo>
                </a:path>
                <a:path w="588009" h="121284">
                  <a:moveTo>
                    <a:pt x="556590" y="6923"/>
                  </a:moveTo>
                  <a:lnTo>
                    <a:pt x="579753" y="1888"/>
                  </a:lnTo>
                  <a:lnTo>
                    <a:pt x="587752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7074403" y="87163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4">
                  <a:moveTo>
                    <a:pt x="-1101" y="314"/>
                  </a:moveTo>
                  <a:lnTo>
                    <a:pt x="13266" y="31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6492649" y="869750"/>
              <a:ext cx="683895" cy="22860"/>
            </a:xfrm>
            <a:custGeom>
              <a:avLst/>
              <a:gdLst/>
              <a:ahLst/>
              <a:cxnLst/>
              <a:rect l="l" t="t" r="r" b="b"/>
              <a:pathLst>
                <a:path w="683895" h="22859">
                  <a:moveTo>
                    <a:pt x="593918" y="1888"/>
                  </a:moveTo>
                  <a:lnTo>
                    <a:pt x="601917" y="0"/>
                  </a:lnTo>
                  <a:lnTo>
                    <a:pt x="621081" y="629"/>
                  </a:lnTo>
                  <a:lnTo>
                    <a:pt x="639078" y="2517"/>
                  </a:lnTo>
                </a:path>
                <a:path w="683895" h="22859">
                  <a:moveTo>
                    <a:pt x="639078" y="2517"/>
                  </a:moveTo>
                  <a:lnTo>
                    <a:pt x="644244" y="3776"/>
                  </a:lnTo>
                  <a:lnTo>
                    <a:pt x="663075" y="4405"/>
                  </a:lnTo>
                  <a:lnTo>
                    <a:pt x="676240" y="6294"/>
                  </a:lnTo>
                  <a:lnTo>
                    <a:pt x="679406" y="7552"/>
                  </a:lnTo>
                  <a:lnTo>
                    <a:pt x="681406" y="10542"/>
                  </a:lnTo>
                  <a:lnTo>
                    <a:pt x="683406" y="18882"/>
                  </a:lnTo>
                </a:path>
                <a:path w="683895" h="22859">
                  <a:moveTo>
                    <a:pt x="0" y="15105"/>
                  </a:moveTo>
                  <a:lnTo>
                    <a:pt x="5999" y="14319"/>
                  </a:lnTo>
                  <a:lnTo>
                    <a:pt x="16497" y="15105"/>
                  </a:lnTo>
                  <a:lnTo>
                    <a:pt x="24496" y="14319"/>
                  </a:lnTo>
                  <a:lnTo>
                    <a:pt x="31329" y="13217"/>
                  </a:lnTo>
                </a:path>
                <a:path w="683895" h="22859">
                  <a:moveTo>
                    <a:pt x="31329" y="13217"/>
                  </a:moveTo>
                  <a:lnTo>
                    <a:pt x="31329" y="12430"/>
                  </a:lnTo>
                  <a:lnTo>
                    <a:pt x="33328" y="12430"/>
                  </a:lnTo>
                  <a:lnTo>
                    <a:pt x="39327" y="13217"/>
                  </a:lnTo>
                  <a:lnTo>
                    <a:pt x="49659" y="18095"/>
                  </a:lnTo>
                </a:path>
                <a:path w="683895" h="22859">
                  <a:moveTo>
                    <a:pt x="49659" y="18095"/>
                  </a:moveTo>
                  <a:lnTo>
                    <a:pt x="61658" y="22658"/>
                  </a:lnTo>
                  <a:lnTo>
                    <a:pt x="64491" y="22658"/>
                  </a:lnTo>
                  <a:lnTo>
                    <a:pt x="67657" y="21871"/>
                  </a:lnTo>
                  <a:lnTo>
                    <a:pt x="67657" y="20770"/>
                  </a:lnTo>
                  <a:lnTo>
                    <a:pt x="67657" y="18882"/>
                  </a:lnTo>
                  <a:lnTo>
                    <a:pt x="59658" y="629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6552308" y="8754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166" y="314"/>
                  </a:moveTo>
                  <a:lnTo>
                    <a:pt x="1166" y="31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6280679" y="549847"/>
              <a:ext cx="581025" cy="1847850"/>
            </a:xfrm>
            <a:custGeom>
              <a:avLst/>
              <a:gdLst/>
              <a:ahLst/>
              <a:cxnLst/>
              <a:rect l="l" t="t" r="r" b="b"/>
              <a:pathLst>
                <a:path w="581025" h="1847850">
                  <a:moveTo>
                    <a:pt x="291626" y="155312"/>
                  </a:moveTo>
                  <a:lnTo>
                    <a:pt x="302791" y="128090"/>
                  </a:lnTo>
                </a:path>
                <a:path w="581025" h="1847850">
                  <a:moveTo>
                    <a:pt x="302791" y="128090"/>
                  </a:moveTo>
                  <a:lnTo>
                    <a:pt x="303624" y="124314"/>
                  </a:lnTo>
                  <a:lnTo>
                    <a:pt x="318789" y="86077"/>
                  </a:lnTo>
                  <a:lnTo>
                    <a:pt x="330787" y="53977"/>
                  </a:lnTo>
                  <a:lnTo>
                    <a:pt x="332121" y="52089"/>
                  </a:lnTo>
                </a:path>
                <a:path w="581025" h="1847850">
                  <a:moveTo>
                    <a:pt x="332121" y="52089"/>
                  </a:moveTo>
                  <a:lnTo>
                    <a:pt x="334120" y="41389"/>
                  </a:lnTo>
                  <a:lnTo>
                    <a:pt x="338786" y="26283"/>
                  </a:lnTo>
                  <a:lnTo>
                    <a:pt x="342786" y="13852"/>
                  </a:lnTo>
                </a:path>
                <a:path w="581025" h="1847850">
                  <a:moveTo>
                    <a:pt x="342786" y="13852"/>
                  </a:moveTo>
                  <a:lnTo>
                    <a:pt x="347900" y="0"/>
                  </a:lnTo>
                </a:path>
                <a:path w="581025" h="1847850">
                  <a:moveTo>
                    <a:pt x="580586" y="1822462"/>
                  </a:moveTo>
                  <a:lnTo>
                    <a:pt x="578587" y="1822462"/>
                  </a:lnTo>
                  <a:lnTo>
                    <a:pt x="575254" y="1820573"/>
                  </a:lnTo>
                  <a:lnTo>
                    <a:pt x="569255" y="1816797"/>
                  </a:lnTo>
                  <a:lnTo>
                    <a:pt x="561256" y="1811132"/>
                  </a:lnTo>
                  <a:lnTo>
                    <a:pt x="558090" y="1809244"/>
                  </a:lnTo>
                  <a:lnTo>
                    <a:pt x="553257" y="1807356"/>
                  </a:lnTo>
                  <a:lnTo>
                    <a:pt x="547258" y="1806569"/>
                  </a:lnTo>
                  <a:lnTo>
                    <a:pt x="544091" y="1806569"/>
                  </a:lnTo>
                  <a:lnTo>
                    <a:pt x="542092" y="1806569"/>
                  </a:lnTo>
                  <a:lnTo>
                    <a:pt x="539259" y="1807356"/>
                  </a:lnTo>
                  <a:lnTo>
                    <a:pt x="532093" y="1809244"/>
                  </a:lnTo>
                  <a:lnTo>
                    <a:pt x="528094" y="1810346"/>
                  </a:lnTo>
                  <a:lnTo>
                    <a:pt x="524094" y="1812234"/>
                  </a:lnTo>
                  <a:lnTo>
                    <a:pt x="516929" y="1814122"/>
                  </a:lnTo>
                  <a:lnTo>
                    <a:pt x="510929" y="1816010"/>
                  </a:lnTo>
                  <a:lnTo>
                    <a:pt x="506930" y="1817898"/>
                  </a:lnTo>
                  <a:lnTo>
                    <a:pt x="504097" y="1819787"/>
                  </a:lnTo>
                  <a:lnTo>
                    <a:pt x="502097" y="1820573"/>
                  </a:lnTo>
                  <a:lnTo>
                    <a:pt x="498931" y="1820573"/>
                  </a:lnTo>
                  <a:lnTo>
                    <a:pt x="495765" y="1820573"/>
                  </a:lnTo>
                  <a:lnTo>
                    <a:pt x="493765" y="1820573"/>
                  </a:lnTo>
                  <a:lnTo>
                    <a:pt x="488932" y="1817898"/>
                  </a:lnTo>
                  <a:lnTo>
                    <a:pt x="485766" y="1816797"/>
                  </a:lnTo>
                </a:path>
                <a:path w="581025" h="1847850">
                  <a:moveTo>
                    <a:pt x="485766" y="1816797"/>
                  </a:moveTo>
                  <a:lnTo>
                    <a:pt x="478934" y="1812234"/>
                  </a:lnTo>
                  <a:lnTo>
                    <a:pt x="471768" y="1808457"/>
                  </a:lnTo>
                  <a:lnTo>
                    <a:pt x="468935" y="1806569"/>
                  </a:lnTo>
                  <a:lnTo>
                    <a:pt x="465769" y="1805468"/>
                  </a:lnTo>
                  <a:lnTo>
                    <a:pt x="462936" y="1805468"/>
                  </a:lnTo>
                  <a:lnTo>
                    <a:pt x="457770" y="1805468"/>
                  </a:lnTo>
                  <a:lnTo>
                    <a:pt x="453771" y="1806569"/>
                  </a:lnTo>
                  <a:lnTo>
                    <a:pt x="451771" y="1806569"/>
                  </a:lnTo>
                  <a:lnTo>
                    <a:pt x="449771" y="1806569"/>
                  </a:lnTo>
                  <a:lnTo>
                    <a:pt x="446438" y="1804681"/>
                  </a:lnTo>
                  <a:lnTo>
                    <a:pt x="436440" y="1799803"/>
                  </a:lnTo>
                  <a:lnTo>
                    <a:pt x="431774" y="1797915"/>
                  </a:lnTo>
                  <a:lnTo>
                    <a:pt x="425274" y="1794925"/>
                  </a:lnTo>
                  <a:lnTo>
                    <a:pt x="418442" y="1794138"/>
                  </a:lnTo>
                  <a:lnTo>
                    <a:pt x="414443" y="1793037"/>
                  </a:lnTo>
                  <a:lnTo>
                    <a:pt x="409277" y="1790362"/>
                  </a:lnTo>
                  <a:lnTo>
                    <a:pt x="406444" y="1787372"/>
                  </a:lnTo>
                  <a:lnTo>
                    <a:pt x="403277" y="1786585"/>
                  </a:lnTo>
                  <a:lnTo>
                    <a:pt x="400445" y="1785484"/>
                  </a:lnTo>
                  <a:lnTo>
                    <a:pt x="392112" y="1782809"/>
                  </a:lnTo>
                  <a:lnTo>
                    <a:pt x="388113" y="1779819"/>
                  </a:lnTo>
                  <a:lnTo>
                    <a:pt x="378114" y="1774154"/>
                  </a:lnTo>
                  <a:lnTo>
                    <a:pt x="376115" y="1773368"/>
                  </a:lnTo>
                  <a:lnTo>
                    <a:pt x="370115" y="1773368"/>
                  </a:lnTo>
                  <a:lnTo>
                    <a:pt x="362116" y="1772266"/>
                  </a:lnTo>
                  <a:lnTo>
                    <a:pt x="358950" y="1772266"/>
                  </a:lnTo>
                  <a:lnTo>
                    <a:pt x="356117" y="1771479"/>
                  </a:lnTo>
                  <a:lnTo>
                    <a:pt x="352951" y="1768490"/>
                  </a:lnTo>
                  <a:lnTo>
                    <a:pt x="346785" y="1762668"/>
                  </a:lnTo>
                  <a:lnTo>
                    <a:pt x="340119" y="1757790"/>
                  </a:lnTo>
                  <a:lnTo>
                    <a:pt x="336787" y="1755902"/>
                  </a:lnTo>
                  <a:lnTo>
                    <a:pt x="330787" y="1750237"/>
                  </a:lnTo>
                  <a:lnTo>
                    <a:pt x="324788" y="1745674"/>
                  </a:lnTo>
                  <a:lnTo>
                    <a:pt x="322789" y="1743785"/>
                  </a:lnTo>
                  <a:lnTo>
                    <a:pt x="317623" y="1740796"/>
                  </a:lnTo>
                  <a:lnTo>
                    <a:pt x="313623" y="1740009"/>
                  </a:lnTo>
                  <a:lnTo>
                    <a:pt x="310790" y="1738121"/>
                  </a:lnTo>
                  <a:lnTo>
                    <a:pt x="303624" y="1733243"/>
                  </a:lnTo>
                  <a:lnTo>
                    <a:pt x="296792" y="1730568"/>
                  </a:lnTo>
                  <a:lnTo>
                    <a:pt x="283627" y="1724903"/>
                  </a:lnTo>
                  <a:lnTo>
                    <a:pt x="273629" y="1719238"/>
                  </a:lnTo>
                  <a:lnTo>
                    <a:pt x="268463" y="1716249"/>
                  </a:lnTo>
                  <a:lnTo>
                    <a:pt x="265630" y="1716249"/>
                  </a:lnTo>
                  <a:lnTo>
                    <a:pt x="262463" y="1716249"/>
                  </a:lnTo>
                  <a:lnTo>
                    <a:pt x="261630" y="1716249"/>
                  </a:lnTo>
                  <a:lnTo>
                    <a:pt x="260464" y="1717036"/>
                  </a:lnTo>
                  <a:lnTo>
                    <a:pt x="259631" y="1719238"/>
                  </a:lnTo>
                  <a:lnTo>
                    <a:pt x="258464" y="1721913"/>
                  </a:lnTo>
                  <a:lnTo>
                    <a:pt x="255298" y="1723802"/>
                  </a:lnTo>
                  <a:lnTo>
                    <a:pt x="252465" y="1726791"/>
                  </a:lnTo>
                  <a:lnTo>
                    <a:pt x="249299" y="1728680"/>
                  </a:lnTo>
                  <a:lnTo>
                    <a:pt x="247299" y="1731355"/>
                  </a:lnTo>
                  <a:lnTo>
                    <a:pt x="246466" y="1735131"/>
                  </a:lnTo>
                  <a:lnTo>
                    <a:pt x="246466" y="1738121"/>
                  </a:lnTo>
                  <a:lnTo>
                    <a:pt x="246466" y="1742684"/>
                  </a:lnTo>
                  <a:lnTo>
                    <a:pt x="245299" y="1750237"/>
                  </a:lnTo>
                  <a:lnTo>
                    <a:pt x="242466" y="1757790"/>
                  </a:lnTo>
                  <a:lnTo>
                    <a:pt x="239300" y="1767703"/>
                  </a:lnTo>
                  <a:lnTo>
                    <a:pt x="238467" y="1771479"/>
                  </a:lnTo>
                  <a:lnTo>
                    <a:pt x="236467" y="1774154"/>
                  </a:lnTo>
                  <a:lnTo>
                    <a:pt x="234467" y="1777931"/>
                  </a:lnTo>
                  <a:lnTo>
                    <a:pt x="233301" y="1780921"/>
                  </a:lnTo>
                  <a:lnTo>
                    <a:pt x="230468" y="1782809"/>
                  </a:lnTo>
                  <a:lnTo>
                    <a:pt x="228468" y="1783596"/>
                  </a:lnTo>
                  <a:lnTo>
                    <a:pt x="226468" y="1783596"/>
                  </a:lnTo>
                  <a:lnTo>
                    <a:pt x="224469" y="1783596"/>
                  </a:lnTo>
                  <a:lnTo>
                    <a:pt x="221302" y="1781707"/>
                  </a:lnTo>
                  <a:lnTo>
                    <a:pt x="215303" y="1779819"/>
                  </a:lnTo>
                  <a:lnTo>
                    <a:pt x="213304" y="1779819"/>
                  </a:lnTo>
                  <a:lnTo>
                    <a:pt x="209971" y="1779819"/>
                  </a:lnTo>
                  <a:lnTo>
                    <a:pt x="207304" y="1779819"/>
                  </a:lnTo>
                  <a:lnTo>
                    <a:pt x="201972" y="1781707"/>
                  </a:lnTo>
                  <a:lnTo>
                    <a:pt x="195973" y="1783596"/>
                  </a:lnTo>
                  <a:lnTo>
                    <a:pt x="191140" y="1786585"/>
                  </a:lnTo>
                  <a:lnTo>
                    <a:pt x="184807" y="1789260"/>
                  </a:lnTo>
                  <a:lnTo>
                    <a:pt x="182808" y="1791149"/>
                  </a:lnTo>
                  <a:lnTo>
                    <a:pt x="180808" y="1793037"/>
                  </a:lnTo>
                  <a:lnTo>
                    <a:pt x="177975" y="1794138"/>
                  </a:lnTo>
                  <a:lnTo>
                    <a:pt x="175975" y="1794138"/>
                  </a:lnTo>
                  <a:lnTo>
                    <a:pt x="171976" y="1794925"/>
                  </a:lnTo>
                  <a:lnTo>
                    <a:pt x="168810" y="1794925"/>
                  </a:lnTo>
                </a:path>
                <a:path w="581025" h="1847850">
                  <a:moveTo>
                    <a:pt x="168810" y="1794925"/>
                  </a:moveTo>
                  <a:lnTo>
                    <a:pt x="166810" y="1796026"/>
                  </a:lnTo>
                  <a:lnTo>
                    <a:pt x="163977" y="1797915"/>
                  </a:lnTo>
                  <a:lnTo>
                    <a:pt x="149646" y="1810346"/>
                  </a:lnTo>
                  <a:lnTo>
                    <a:pt x="148812" y="1812234"/>
                  </a:lnTo>
                  <a:lnTo>
                    <a:pt x="145646" y="1813021"/>
                  </a:lnTo>
                  <a:lnTo>
                    <a:pt x="141647" y="1813021"/>
                  </a:lnTo>
                  <a:lnTo>
                    <a:pt x="139647" y="1814122"/>
                  </a:lnTo>
                  <a:lnTo>
                    <a:pt x="137647" y="1814909"/>
                  </a:lnTo>
                  <a:lnTo>
                    <a:pt x="136814" y="1816010"/>
                  </a:lnTo>
                  <a:lnTo>
                    <a:pt x="135648" y="1816797"/>
                  </a:lnTo>
                  <a:lnTo>
                    <a:pt x="135648" y="1818685"/>
                  </a:lnTo>
                  <a:lnTo>
                    <a:pt x="134814" y="1821675"/>
                  </a:lnTo>
                  <a:lnTo>
                    <a:pt x="134814" y="1823563"/>
                  </a:lnTo>
                  <a:lnTo>
                    <a:pt x="134814" y="1825451"/>
                  </a:lnTo>
                  <a:lnTo>
                    <a:pt x="132815" y="1827340"/>
                  </a:lnTo>
                  <a:lnTo>
                    <a:pt x="130815" y="1830015"/>
                  </a:lnTo>
                  <a:lnTo>
                    <a:pt x="130815" y="1833162"/>
                  </a:lnTo>
                  <a:lnTo>
                    <a:pt x="129648" y="1835679"/>
                  </a:lnTo>
                  <a:lnTo>
                    <a:pt x="129648" y="1837568"/>
                  </a:lnTo>
                  <a:lnTo>
                    <a:pt x="127649" y="1837568"/>
                  </a:lnTo>
                  <a:lnTo>
                    <a:pt x="125649" y="1837568"/>
                  </a:lnTo>
                  <a:lnTo>
                    <a:pt x="119650" y="1836938"/>
                  </a:lnTo>
                  <a:lnTo>
                    <a:pt x="113651" y="1835679"/>
                  </a:lnTo>
                  <a:lnTo>
                    <a:pt x="106318" y="1835679"/>
                  </a:lnTo>
                  <a:lnTo>
                    <a:pt x="102319" y="1835679"/>
                  </a:lnTo>
                  <a:lnTo>
                    <a:pt x="100319" y="1836938"/>
                  </a:lnTo>
                  <a:lnTo>
                    <a:pt x="96320" y="1837568"/>
                  </a:lnTo>
                  <a:lnTo>
                    <a:pt x="90320" y="1837568"/>
                  </a:lnTo>
                  <a:lnTo>
                    <a:pt x="79155" y="1837568"/>
                  </a:lnTo>
                  <a:lnTo>
                    <a:pt x="77156" y="1837568"/>
                  </a:lnTo>
                  <a:lnTo>
                    <a:pt x="75156" y="1838826"/>
                  </a:lnTo>
                  <a:lnTo>
                    <a:pt x="65157" y="1842603"/>
                  </a:lnTo>
                  <a:lnTo>
                    <a:pt x="62324" y="1843704"/>
                  </a:lnTo>
                  <a:lnTo>
                    <a:pt x="58325" y="1843704"/>
                  </a:lnTo>
                  <a:lnTo>
                    <a:pt x="41161" y="1846379"/>
                  </a:lnTo>
                  <a:lnTo>
                    <a:pt x="37161" y="1846379"/>
                  </a:lnTo>
                  <a:lnTo>
                    <a:pt x="27162" y="1846379"/>
                  </a:lnTo>
                  <a:lnTo>
                    <a:pt x="21996" y="1847481"/>
                  </a:lnTo>
                  <a:lnTo>
                    <a:pt x="19997" y="1847481"/>
                  </a:lnTo>
                  <a:lnTo>
                    <a:pt x="15997" y="1846379"/>
                  </a:lnTo>
                  <a:lnTo>
                    <a:pt x="8832" y="1844491"/>
                  </a:lnTo>
                  <a:lnTo>
                    <a:pt x="3999" y="1844491"/>
                  </a:lnTo>
                  <a:lnTo>
                    <a:pt x="0" y="1844491"/>
                  </a:lnTo>
                </a:path>
                <a:path w="581025" h="1847850">
                  <a:moveTo>
                    <a:pt x="173976" y="314081"/>
                  </a:moveTo>
                  <a:lnTo>
                    <a:pt x="174809" y="312192"/>
                  </a:lnTo>
                  <a:lnTo>
                    <a:pt x="184807" y="299762"/>
                  </a:lnTo>
                </a:path>
                <a:path w="581025" h="1847850">
                  <a:moveTo>
                    <a:pt x="184807" y="299762"/>
                  </a:moveTo>
                  <a:lnTo>
                    <a:pt x="189140" y="295985"/>
                  </a:lnTo>
                  <a:lnTo>
                    <a:pt x="199305" y="282768"/>
                  </a:lnTo>
                </a:path>
                <a:path w="581025" h="1847850">
                  <a:moveTo>
                    <a:pt x="199305" y="282768"/>
                  </a:moveTo>
                  <a:lnTo>
                    <a:pt x="217303" y="260896"/>
                  </a:lnTo>
                  <a:lnTo>
                    <a:pt x="223302" y="252556"/>
                  </a:lnTo>
                </a:path>
                <a:path w="581025" h="1847850">
                  <a:moveTo>
                    <a:pt x="223302" y="252556"/>
                  </a:moveTo>
                  <a:lnTo>
                    <a:pt x="228468" y="245632"/>
                  </a:lnTo>
                  <a:lnTo>
                    <a:pt x="244466" y="225649"/>
                  </a:lnTo>
                  <a:lnTo>
                    <a:pt x="272462" y="190559"/>
                  </a:lnTo>
                  <a:lnTo>
                    <a:pt x="282461" y="178443"/>
                  </a:lnTo>
                </a:path>
                <a:path w="581025" h="1847850">
                  <a:moveTo>
                    <a:pt x="282461" y="178443"/>
                  </a:moveTo>
                  <a:lnTo>
                    <a:pt x="291626" y="155312"/>
                  </a:lnTo>
                </a:path>
                <a:path w="581025" h="1847850">
                  <a:moveTo>
                    <a:pt x="151645" y="339886"/>
                  </a:moveTo>
                  <a:lnTo>
                    <a:pt x="157978" y="334222"/>
                  </a:lnTo>
                </a:path>
                <a:path w="581025" h="1847850">
                  <a:moveTo>
                    <a:pt x="167976" y="322420"/>
                  </a:moveTo>
                  <a:lnTo>
                    <a:pt x="172809" y="316126"/>
                  </a:lnTo>
                  <a:lnTo>
                    <a:pt x="173976" y="314081"/>
                  </a:lnTo>
                </a:path>
                <a:path w="581025" h="1847850">
                  <a:moveTo>
                    <a:pt x="141647" y="355779"/>
                  </a:moveTo>
                  <a:lnTo>
                    <a:pt x="143646" y="349328"/>
                  </a:lnTo>
                  <a:lnTo>
                    <a:pt x="144813" y="348226"/>
                  </a:lnTo>
                </a:path>
                <a:path w="581025" h="1847850">
                  <a:moveTo>
                    <a:pt x="144813" y="348226"/>
                  </a:moveTo>
                  <a:lnTo>
                    <a:pt x="146813" y="346338"/>
                  </a:lnTo>
                </a:path>
                <a:path w="581025" h="1847850">
                  <a:moveTo>
                    <a:pt x="157978" y="334222"/>
                  </a:moveTo>
                  <a:lnTo>
                    <a:pt x="161977" y="330445"/>
                  </a:lnTo>
                  <a:lnTo>
                    <a:pt x="167976" y="322420"/>
                  </a:lnTo>
                </a:path>
                <a:path w="581025" h="1847850">
                  <a:moveTo>
                    <a:pt x="146813" y="346338"/>
                  </a:moveTo>
                  <a:lnTo>
                    <a:pt x="150812" y="341775"/>
                  </a:lnTo>
                  <a:lnTo>
                    <a:pt x="151645" y="339886"/>
                  </a:lnTo>
                </a:path>
                <a:path w="581025" h="1847850">
                  <a:moveTo>
                    <a:pt x="109651" y="318014"/>
                  </a:moveTo>
                  <a:lnTo>
                    <a:pt x="128815" y="324309"/>
                  </a:lnTo>
                  <a:lnTo>
                    <a:pt x="136814" y="327456"/>
                  </a:lnTo>
                </a:path>
                <a:path w="581025" h="1847850">
                  <a:moveTo>
                    <a:pt x="136814" y="327456"/>
                  </a:moveTo>
                  <a:lnTo>
                    <a:pt x="144813" y="330445"/>
                  </a:lnTo>
                </a:path>
                <a:path w="581025" h="1847850">
                  <a:moveTo>
                    <a:pt x="144813" y="330445"/>
                  </a:moveTo>
                  <a:lnTo>
                    <a:pt x="152812" y="333120"/>
                  </a:lnTo>
                </a:path>
                <a:path w="581025" h="1847850">
                  <a:moveTo>
                    <a:pt x="152812" y="333120"/>
                  </a:moveTo>
                  <a:lnTo>
                    <a:pt x="157978" y="334222"/>
                  </a:lnTo>
                </a:path>
                <a:path w="581025" h="1847850">
                  <a:moveTo>
                    <a:pt x="157978" y="334222"/>
                  </a:moveTo>
                  <a:lnTo>
                    <a:pt x="160811" y="335009"/>
                  </a:lnTo>
                  <a:lnTo>
                    <a:pt x="167976" y="337998"/>
                  </a:lnTo>
                </a:path>
                <a:path w="581025" h="1847850">
                  <a:moveTo>
                    <a:pt x="167976" y="337998"/>
                  </a:moveTo>
                  <a:lnTo>
                    <a:pt x="174809" y="339886"/>
                  </a:lnTo>
                  <a:lnTo>
                    <a:pt x="180808" y="341775"/>
                  </a:lnTo>
                  <a:lnTo>
                    <a:pt x="185974" y="340673"/>
                  </a:lnTo>
                  <a:lnTo>
                    <a:pt x="186807" y="340673"/>
                  </a:lnTo>
                </a:path>
                <a:path w="581025" h="1847850">
                  <a:moveTo>
                    <a:pt x="186807" y="340673"/>
                  </a:moveTo>
                  <a:lnTo>
                    <a:pt x="197139" y="338785"/>
                  </a:lnTo>
                </a:path>
                <a:path w="581025" h="1847850">
                  <a:moveTo>
                    <a:pt x="197139" y="338785"/>
                  </a:moveTo>
                  <a:lnTo>
                    <a:pt x="209971" y="336110"/>
                  </a:lnTo>
                  <a:lnTo>
                    <a:pt x="211970" y="33500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6388997" y="9037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-1102" y="550"/>
                  </a:moveTo>
                  <a:lnTo>
                    <a:pt x="11600" y="550"/>
                  </a:lnTo>
                </a:path>
              </a:pathLst>
            </a:custGeom>
            <a:ln w="33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6398329" y="911291"/>
              <a:ext cx="31750" cy="35560"/>
            </a:xfrm>
            <a:custGeom>
              <a:avLst/>
              <a:gdLst/>
              <a:ahLst/>
              <a:cxnLst/>
              <a:rect l="l" t="t" r="r" b="b"/>
              <a:pathLst>
                <a:path w="31750" h="35559">
                  <a:moveTo>
                    <a:pt x="19164" y="7867"/>
                  </a:moveTo>
                  <a:lnTo>
                    <a:pt x="31162" y="21242"/>
                  </a:lnTo>
                </a:path>
                <a:path w="31750" h="35559">
                  <a:moveTo>
                    <a:pt x="21163" y="1888"/>
                  </a:moveTo>
                  <a:lnTo>
                    <a:pt x="21996" y="0"/>
                  </a:lnTo>
                </a:path>
                <a:path w="31750" h="35559">
                  <a:moveTo>
                    <a:pt x="0" y="35089"/>
                  </a:moveTo>
                  <a:lnTo>
                    <a:pt x="9998" y="21871"/>
                  </a:lnTo>
                </a:path>
                <a:path w="31750" h="35559">
                  <a:moveTo>
                    <a:pt x="9998" y="21871"/>
                  </a:moveTo>
                  <a:lnTo>
                    <a:pt x="11165" y="19983"/>
                  </a:lnTo>
                  <a:lnTo>
                    <a:pt x="15164" y="14319"/>
                  </a:lnTo>
                </a:path>
                <a:path w="31750" h="35559">
                  <a:moveTo>
                    <a:pt x="15164" y="14319"/>
                  </a:moveTo>
                  <a:lnTo>
                    <a:pt x="17997" y="9755"/>
                  </a:lnTo>
                  <a:lnTo>
                    <a:pt x="19164" y="786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6417493" y="9180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66" y="550"/>
                  </a:moveTo>
                  <a:lnTo>
                    <a:pt x="1166" y="5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6417493" y="906728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79" h="11430">
                  <a:moveTo>
                    <a:pt x="0" y="11329"/>
                  </a:moveTo>
                  <a:lnTo>
                    <a:pt x="1999" y="6451"/>
                  </a:lnTo>
                </a:path>
                <a:path w="5079" h="11430">
                  <a:moveTo>
                    <a:pt x="2832" y="4563"/>
                  </a:moveTo>
                  <a:lnTo>
                    <a:pt x="3999" y="1888"/>
                  </a:lnTo>
                  <a:lnTo>
                    <a:pt x="4832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6422326" y="9056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66" y="550"/>
                  </a:moveTo>
                  <a:lnTo>
                    <a:pt x="1166" y="5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5969721" y="767157"/>
              <a:ext cx="517525" cy="309245"/>
            </a:xfrm>
            <a:custGeom>
              <a:avLst/>
              <a:gdLst/>
              <a:ahLst/>
              <a:cxnLst/>
              <a:rect l="l" t="t" r="r" b="b"/>
              <a:pathLst>
                <a:path w="517525" h="309244">
                  <a:moveTo>
                    <a:pt x="459770" y="165377"/>
                  </a:moveTo>
                  <a:lnTo>
                    <a:pt x="462603" y="167895"/>
                  </a:lnTo>
                  <a:lnTo>
                    <a:pt x="464936" y="171671"/>
                  </a:lnTo>
                </a:path>
                <a:path w="517525" h="309244">
                  <a:moveTo>
                    <a:pt x="438606" y="135795"/>
                  </a:moveTo>
                  <a:lnTo>
                    <a:pt x="435773" y="135795"/>
                  </a:lnTo>
                  <a:lnTo>
                    <a:pt x="429774" y="136581"/>
                  </a:lnTo>
                </a:path>
                <a:path w="517525" h="309244">
                  <a:moveTo>
                    <a:pt x="452604" y="139571"/>
                  </a:moveTo>
                  <a:lnTo>
                    <a:pt x="445772" y="137683"/>
                  </a:lnTo>
                </a:path>
                <a:path w="517525" h="309244">
                  <a:moveTo>
                    <a:pt x="445772" y="137683"/>
                  </a:moveTo>
                  <a:lnTo>
                    <a:pt x="439772" y="135795"/>
                  </a:lnTo>
                  <a:lnTo>
                    <a:pt x="438606" y="135795"/>
                  </a:lnTo>
                </a:path>
                <a:path w="517525" h="309244">
                  <a:moveTo>
                    <a:pt x="416609" y="193700"/>
                  </a:moveTo>
                  <a:lnTo>
                    <a:pt x="420608" y="189924"/>
                  </a:lnTo>
                </a:path>
                <a:path w="517525" h="309244">
                  <a:moveTo>
                    <a:pt x="372115" y="248931"/>
                  </a:moveTo>
                  <a:lnTo>
                    <a:pt x="385280" y="231465"/>
                  </a:lnTo>
                  <a:lnTo>
                    <a:pt x="396612" y="219349"/>
                  </a:lnTo>
                  <a:lnTo>
                    <a:pt x="416609" y="193700"/>
                  </a:lnTo>
                </a:path>
                <a:path w="517525" h="309244">
                  <a:moveTo>
                    <a:pt x="420608" y="189924"/>
                  </a:moveTo>
                  <a:lnTo>
                    <a:pt x="424608" y="185046"/>
                  </a:lnTo>
                  <a:lnTo>
                    <a:pt x="428607" y="179224"/>
                  </a:lnTo>
                </a:path>
                <a:path w="517525" h="309244">
                  <a:moveTo>
                    <a:pt x="338120" y="308725"/>
                  </a:moveTo>
                  <a:lnTo>
                    <a:pt x="338120" y="306837"/>
                  </a:lnTo>
                  <a:lnTo>
                    <a:pt x="338953" y="301802"/>
                  </a:lnTo>
                  <a:lnTo>
                    <a:pt x="340953" y="296137"/>
                  </a:lnTo>
                  <a:lnTo>
                    <a:pt x="344952" y="289685"/>
                  </a:lnTo>
                  <a:lnTo>
                    <a:pt x="358117" y="266712"/>
                  </a:lnTo>
                  <a:lnTo>
                    <a:pt x="367282" y="254596"/>
                  </a:lnTo>
                  <a:lnTo>
                    <a:pt x="372115" y="248931"/>
                  </a:lnTo>
                </a:path>
                <a:path w="517525" h="309244">
                  <a:moveTo>
                    <a:pt x="464936" y="171671"/>
                  </a:moveTo>
                  <a:lnTo>
                    <a:pt x="471768" y="181270"/>
                  </a:lnTo>
                </a:path>
                <a:path w="517525" h="309244">
                  <a:moveTo>
                    <a:pt x="471768" y="181270"/>
                  </a:moveTo>
                  <a:lnTo>
                    <a:pt x="474934" y="185046"/>
                  </a:lnTo>
                </a:path>
                <a:path w="517525" h="309244">
                  <a:moveTo>
                    <a:pt x="474934" y="185046"/>
                  </a:moveTo>
                  <a:lnTo>
                    <a:pt x="479767" y="191812"/>
                  </a:lnTo>
                  <a:lnTo>
                    <a:pt x="483766" y="193700"/>
                  </a:lnTo>
                  <a:lnTo>
                    <a:pt x="487766" y="194802"/>
                  </a:lnTo>
                  <a:lnTo>
                    <a:pt x="492932" y="192914"/>
                  </a:lnTo>
                  <a:lnTo>
                    <a:pt x="508096" y="184259"/>
                  </a:lnTo>
                  <a:lnTo>
                    <a:pt x="516929" y="179224"/>
                  </a:lnTo>
                </a:path>
                <a:path w="517525" h="309244">
                  <a:moveTo>
                    <a:pt x="199305" y="171671"/>
                  </a:moveTo>
                  <a:lnTo>
                    <a:pt x="188140" y="175448"/>
                  </a:lnTo>
                  <a:lnTo>
                    <a:pt x="117650" y="203142"/>
                  </a:lnTo>
                  <a:lnTo>
                    <a:pt x="35161" y="236343"/>
                  </a:lnTo>
                  <a:lnTo>
                    <a:pt x="23163" y="242008"/>
                  </a:lnTo>
                </a:path>
                <a:path w="517525" h="309244">
                  <a:moveTo>
                    <a:pt x="0" y="252708"/>
                  </a:moveTo>
                  <a:lnTo>
                    <a:pt x="833" y="251606"/>
                  </a:lnTo>
                  <a:lnTo>
                    <a:pt x="5999" y="248931"/>
                  </a:lnTo>
                  <a:lnTo>
                    <a:pt x="23163" y="242008"/>
                  </a:lnTo>
                </a:path>
                <a:path w="517525" h="309244">
                  <a:moveTo>
                    <a:pt x="403277" y="140358"/>
                  </a:moveTo>
                  <a:lnTo>
                    <a:pt x="391279" y="142246"/>
                  </a:lnTo>
                  <a:lnTo>
                    <a:pt x="376115" y="144134"/>
                  </a:lnTo>
                  <a:lnTo>
                    <a:pt x="371282" y="145236"/>
                  </a:lnTo>
                </a:path>
                <a:path w="517525" h="309244">
                  <a:moveTo>
                    <a:pt x="419275" y="137683"/>
                  </a:moveTo>
                  <a:lnTo>
                    <a:pt x="411276" y="138470"/>
                  </a:lnTo>
                  <a:lnTo>
                    <a:pt x="408610" y="139571"/>
                  </a:lnTo>
                </a:path>
                <a:path w="517525" h="309244">
                  <a:moveTo>
                    <a:pt x="408610" y="139571"/>
                  </a:moveTo>
                  <a:lnTo>
                    <a:pt x="403277" y="140358"/>
                  </a:lnTo>
                </a:path>
                <a:path w="517525" h="309244">
                  <a:moveTo>
                    <a:pt x="371282" y="145236"/>
                  </a:moveTo>
                  <a:lnTo>
                    <a:pt x="365283" y="145236"/>
                  </a:lnTo>
                  <a:lnTo>
                    <a:pt x="317789" y="147124"/>
                  </a:lnTo>
                  <a:lnTo>
                    <a:pt x="297792" y="147124"/>
                  </a:lnTo>
                  <a:lnTo>
                    <a:pt x="291793" y="149012"/>
                  </a:lnTo>
                  <a:lnTo>
                    <a:pt x="289793" y="149799"/>
                  </a:lnTo>
                </a:path>
                <a:path w="517525" h="309244">
                  <a:moveTo>
                    <a:pt x="289793" y="149799"/>
                  </a:moveTo>
                  <a:lnTo>
                    <a:pt x="239300" y="162230"/>
                  </a:lnTo>
                  <a:lnTo>
                    <a:pt x="236467" y="163489"/>
                  </a:lnTo>
                </a:path>
                <a:path w="517525" h="309244">
                  <a:moveTo>
                    <a:pt x="236467" y="163489"/>
                  </a:moveTo>
                  <a:lnTo>
                    <a:pt x="201305" y="171042"/>
                  </a:lnTo>
                  <a:lnTo>
                    <a:pt x="199305" y="171671"/>
                  </a:lnTo>
                </a:path>
                <a:path w="517525" h="309244">
                  <a:moveTo>
                    <a:pt x="33995" y="0"/>
                  </a:moveTo>
                  <a:lnTo>
                    <a:pt x="59325" y="7552"/>
                  </a:lnTo>
                </a:path>
                <a:path w="517525" h="309244">
                  <a:moveTo>
                    <a:pt x="59325" y="7552"/>
                  </a:moveTo>
                  <a:lnTo>
                    <a:pt x="97653" y="17780"/>
                  </a:lnTo>
                  <a:lnTo>
                    <a:pt x="143646" y="29582"/>
                  </a:lnTo>
                  <a:lnTo>
                    <a:pt x="166143" y="35246"/>
                  </a:lnTo>
                </a:path>
                <a:path w="517525" h="309244">
                  <a:moveTo>
                    <a:pt x="166143" y="35246"/>
                  </a:moveTo>
                  <a:lnTo>
                    <a:pt x="204138" y="44688"/>
                  </a:lnTo>
                  <a:lnTo>
                    <a:pt x="263630" y="59793"/>
                  </a:lnTo>
                  <a:lnTo>
                    <a:pt x="274462" y="62468"/>
                  </a:lnTo>
                </a:path>
                <a:path w="517525" h="309244">
                  <a:moveTo>
                    <a:pt x="274462" y="62468"/>
                  </a:moveTo>
                  <a:lnTo>
                    <a:pt x="307791" y="70336"/>
                  </a:lnTo>
                </a:path>
                <a:path w="517525" h="309244">
                  <a:moveTo>
                    <a:pt x="307791" y="70336"/>
                  </a:moveTo>
                  <a:lnTo>
                    <a:pt x="322955" y="74113"/>
                  </a:lnTo>
                  <a:lnTo>
                    <a:pt x="374115" y="86229"/>
                  </a:lnTo>
                  <a:lnTo>
                    <a:pt x="400611" y="93782"/>
                  </a:lnTo>
                  <a:lnTo>
                    <a:pt x="418609" y="99446"/>
                  </a:lnTo>
                </a:path>
                <a:path w="517525" h="309244">
                  <a:moveTo>
                    <a:pt x="418609" y="99446"/>
                  </a:moveTo>
                  <a:lnTo>
                    <a:pt x="420608" y="10070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5992885" y="76605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-1102" y="550"/>
                  </a:moveTo>
                  <a:lnTo>
                    <a:pt x="11934" y="550"/>
                  </a:lnTo>
                </a:path>
              </a:pathLst>
            </a:custGeom>
            <a:ln w="33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6213021" y="1253533"/>
              <a:ext cx="52705" cy="180975"/>
            </a:xfrm>
            <a:custGeom>
              <a:avLst/>
              <a:gdLst/>
              <a:ahLst/>
              <a:cxnLst/>
              <a:rect l="l" t="t" r="r" b="b"/>
              <a:pathLst>
                <a:path w="52704" h="180975">
                  <a:moveTo>
                    <a:pt x="48493" y="40911"/>
                  </a:moveTo>
                  <a:lnTo>
                    <a:pt x="51659" y="15105"/>
                  </a:lnTo>
                  <a:lnTo>
                    <a:pt x="52492" y="0"/>
                  </a:lnTo>
                </a:path>
                <a:path w="52704" h="180975">
                  <a:moveTo>
                    <a:pt x="3166" y="180483"/>
                  </a:moveTo>
                  <a:lnTo>
                    <a:pt x="1166" y="175605"/>
                  </a:lnTo>
                  <a:lnTo>
                    <a:pt x="0" y="172930"/>
                  </a:lnTo>
                  <a:lnTo>
                    <a:pt x="1999" y="169153"/>
                  </a:lnTo>
                  <a:lnTo>
                    <a:pt x="7998" y="156565"/>
                  </a:lnTo>
                  <a:lnTo>
                    <a:pt x="24329" y="119587"/>
                  </a:lnTo>
                  <a:lnTo>
                    <a:pt x="39161" y="83554"/>
                  </a:lnTo>
                  <a:lnTo>
                    <a:pt x="43160" y="71123"/>
                  </a:lnTo>
                </a:path>
                <a:path w="52704" h="180975">
                  <a:moveTo>
                    <a:pt x="43160" y="71123"/>
                  </a:moveTo>
                  <a:lnTo>
                    <a:pt x="45160" y="66245"/>
                  </a:lnTo>
                </a:path>
                <a:path w="52704" h="180975">
                  <a:moveTo>
                    <a:pt x="45160" y="66245"/>
                  </a:moveTo>
                  <a:lnTo>
                    <a:pt x="46493" y="64357"/>
                  </a:lnTo>
                  <a:lnTo>
                    <a:pt x="47160" y="56017"/>
                  </a:lnTo>
                  <a:lnTo>
                    <a:pt x="47160" y="5302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6260181" y="13046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5992885" y="1075882"/>
              <a:ext cx="321945" cy="791210"/>
            </a:xfrm>
            <a:custGeom>
              <a:avLst/>
              <a:gdLst/>
              <a:ahLst/>
              <a:cxnLst/>
              <a:rect l="l" t="t" r="r" b="b"/>
              <a:pathLst>
                <a:path w="321945" h="791210">
                  <a:moveTo>
                    <a:pt x="267296" y="228790"/>
                  </a:moveTo>
                  <a:lnTo>
                    <a:pt x="267296" y="226902"/>
                  </a:lnTo>
                  <a:lnTo>
                    <a:pt x="268629" y="218562"/>
                  </a:lnTo>
                </a:path>
                <a:path w="321945" h="791210">
                  <a:moveTo>
                    <a:pt x="68490" y="496919"/>
                  </a:moveTo>
                  <a:lnTo>
                    <a:pt x="89321" y="473788"/>
                  </a:lnTo>
                  <a:lnTo>
                    <a:pt x="122483" y="441688"/>
                  </a:lnTo>
                  <a:lnTo>
                    <a:pt x="130982" y="436023"/>
                  </a:lnTo>
                  <a:lnTo>
                    <a:pt x="138980" y="433034"/>
                  </a:lnTo>
                  <a:lnTo>
                    <a:pt x="152979" y="428470"/>
                  </a:lnTo>
                </a:path>
                <a:path w="321945" h="791210">
                  <a:moveTo>
                    <a:pt x="152979" y="428470"/>
                  </a:moveTo>
                  <a:lnTo>
                    <a:pt x="180141" y="408329"/>
                  </a:lnTo>
                  <a:lnTo>
                    <a:pt x="188974" y="402665"/>
                  </a:lnTo>
                </a:path>
                <a:path w="321945" h="791210">
                  <a:moveTo>
                    <a:pt x="188974" y="402665"/>
                  </a:moveTo>
                  <a:lnTo>
                    <a:pt x="196972" y="398888"/>
                  </a:lnTo>
                  <a:lnTo>
                    <a:pt x="202138" y="394010"/>
                  </a:lnTo>
                  <a:lnTo>
                    <a:pt x="208138" y="387559"/>
                  </a:lnTo>
                  <a:lnTo>
                    <a:pt x="209304" y="385670"/>
                  </a:lnTo>
                </a:path>
                <a:path w="321945" h="791210">
                  <a:moveTo>
                    <a:pt x="209304" y="385670"/>
                  </a:moveTo>
                  <a:lnTo>
                    <a:pt x="223302" y="369463"/>
                  </a:lnTo>
                  <a:lnTo>
                    <a:pt x="224135" y="362697"/>
                  </a:lnTo>
                  <a:lnTo>
                    <a:pt x="224135" y="360022"/>
                  </a:lnTo>
                  <a:lnTo>
                    <a:pt x="223302" y="358134"/>
                  </a:lnTo>
                </a:path>
                <a:path w="321945" h="791210">
                  <a:moveTo>
                    <a:pt x="32162" y="532795"/>
                  </a:moveTo>
                  <a:lnTo>
                    <a:pt x="32162" y="531694"/>
                  </a:lnTo>
                  <a:lnTo>
                    <a:pt x="42160" y="522252"/>
                  </a:lnTo>
                </a:path>
                <a:path w="321945" h="791210">
                  <a:moveTo>
                    <a:pt x="4832" y="791168"/>
                  </a:moveTo>
                  <a:lnTo>
                    <a:pt x="1999" y="681178"/>
                  </a:lnTo>
                </a:path>
                <a:path w="321945" h="791210">
                  <a:moveTo>
                    <a:pt x="1999" y="681178"/>
                  </a:moveTo>
                  <a:lnTo>
                    <a:pt x="0" y="647820"/>
                  </a:lnTo>
                  <a:lnTo>
                    <a:pt x="0" y="613360"/>
                  </a:lnTo>
                  <a:lnTo>
                    <a:pt x="1999" y="579371"/>
                  </a:lnTo>
                  <a:lnTo>
                    <a:pt x="6832" y="560489"/>
                  </a:lnTo>
                </a:path>
                <a:path w="321945" h="791210">
                  <a:moveTo>
                    <a:pt x="42160" y="522252"/>
                  </a:moveTo>
                  <a:lnTo>
                    <a:pt x="51326" y="513913"/>
                  </a:lnTo>
                </a:path>
                <a:path w="321945" h="791210">
                  <a:moveTo>
                    <a:pt x="51326" y="513913"/>
                  </a:moveTo>
                  <a:lnTo>
                    <a:pt x="53326" y="510923"/>
                  </a:lnTo>
                  <a:lnTo>
                    <a:pt x="68490" y="496919"/>
                  </a:lnTo>
                </a:path>
                <a:path w="321945" h="791210">
                  <a:moveTo>
                    <a:pt x="6832" y="560489"/>
                  </a:moveTo>
                  <a:lnTo>
                    <a:pt x="9998" y="553566"/>
                  </a:lnTo>
                  <a:lnTo>
                    <a:pt x="14831" y="549789"/>
                  </a:lnTo>
                  <a:lnTo>
                    <a:pt x="25996" y="543495"/>
                  </a:lnTo>
                  <a:lnTo>
                    <a:pt x="27996" y="540348"/>
                  </a:lnTo>
                  <a:lnTo>
                    <a:pt x="29995" y="535470"/>
                  </a:lnTo>
                  <a:lnTo>
                    <a:pt x="32162" y="532795"/>
                  </a:lnTo>
                </a:path>
                <a:path w="321945" h="791210">
                  <a:moveTo>
                    <a:pt x="321789" y="84340"/>
                  </a:moveTo>
                  <a:lnTo>
                    <a:pt x="319789" y="51296"/>
                  </a:lnTo>
                  <a:lnTo>
                    <a:pt x="316956" y="16994"/>
                  </a:lnTo>
                  <a:lnTo>
                    <a:pt x="314956" y="0"/>
                  </a:lnTo>
                </a:path>
                <a:path w="321945" h="791210">
                  <a:moveTo>
                    <a:pt x="270629" y="140673"/>
                  </a:moveTo>
                  <a:lnTo>
                    <a:pt x="271796" y="139414"/>
                  </a:lnTo>
                  <a:lnTo>
                    <a:pt x="286627" y="135008"/>
                  </a:lnTo>
                  <a:lnTo>
                    <a:pt x="293793" y="133749"/>
                  </a:lnTo>
                  <a:lnTo>
                    <a:pt x="296625" y="13312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6265514" y="12516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6263514" y="1234336"/>
              <a:ext cx="2540" cy="17780"/>
            </a:xfrm>
            <a:custGeom>
              <a:avLst/>
              <a:gdLst/>
              <a:ahLst/>
              <a:cxnLst/>
              <a:rect l="l" t="t" r="r" b="b"/>
              <a:pathLst>
                <a:path w="2539" h="17780">
                  <a:moveTo>
                    <a:pt x="1999" y="17308"/>
                  </a:moveTo>
                  <a:lnTo>
                    <a:pt x="1166" y="566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6263514" y="1218444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09">
                  <a:moveTo>
                    <a:pt x="-1166" y="7946"/>
                  </a:moveTo>
                  <a:lnTo>
                    <a:pt x="1166" y="7946"/>
                  </a:lnTo>
                </a:path>
              </a:pathLst>
            </a:custGeom>
            <a:ln w="158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6263514" y="12165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5561277" y="1019865"/>
              <a:ext cx="753745" cy="1422400"/>
            </a:xfrm>
            <a:custGeom>
              <a:avLst/>
              <a:gdLst/>
              <a:ahLst/>
              <a:cxnLst/>
              <a:rect l="l" t="t" r="r" b="b"/>
              <a:pathLst>
                <a:path w="753745" h="1422400">
                  <a:moveTo>
                    <a:pt x="728233" y="189137"/>
                  </a:moveTo>
                  <a:lnTo>
                    <a:pt x="729399" y="187878"/>
                  </a:lnTo>
                  <a:lnTo>
                    <a:pt x="731399" y="187249"/>
                  </a:lnTo>
                  <a:lnTo>
                    <a:pt x="733399" y="183000"/>
                  </a:lnTo>
                </a:path>
                <a:path w="753745" h="1422400">
                  <a:moveTo>
                    <a:pt x="733399" y="183000"/>
                  </a:moveTo>
                  <a:lnTo>
                    <a:pt x="735399" y="180325"/>
                  </a:lnTo>
                </a:path>
                <a:path w="753745" h="1422400">
                  <a:moveTo>
                    <a:pt x="735399" y="180325"/>
                  </a:moveTo>
                  <a:lnTo>
                    <a:pt x="737398" y="177336"/>
                  </a:lnTo>
                  <a:lnTo>
                    <a:pt x="751396" y="158453"/>
                  </a:lnTo>
                  <a:lnTo>
                    <a:pt x="753396" y="155778"/>
                  </a:lnTo>
                  <a:lnTo>
                    <a:pt x="753396" y="154677"/>
                  </a:lnTo>
                  <a:lnTo>
                    <a:pt x="753396" y="142246"/>
                  </a:lnTo>
                  <a:lnTo>
                    <a:pt x="753396" y="140358"/>
                  </a:lnTo>
                </a:path>
                <a:path w="753745" h="1422400">
                  <a:moveTo>
                    <a:pt x="115650" y="105426"/>
                  </a:moveTo>
                  <a:lnTo>
                    <a:pt x="157978" y="94883"/>
                  </a:lnTo>
                  <a:lnTo>
                    <a:pt x="237300" y="66560"/>
                  </a:lnTo>
                  <a:lnTo>
                    <a:pt x="286793" y="48307"/>
                  </a:lnTo>
                  <a:lnTo>
                    <a:pt x="309624" y="39652"/>
                  </a:lnTo>
                </a:path>
                <a:path w="753745" h="1422400">
                  <a:moveTo>
                    <a:pt x="309624" y="39652"/>
                  </a:moveTo>
                  <a:lnTo>
                    <a:pt x="382114" y="14004"/>
                  </a:lnTo>
                  <a:lnTo>
                    <a:pt x="393279" y="10227"/>
                  </a:lnTo>
                </a:path>
                <a:path w="753745" h="1422400">
                  <a:moveTo>
                    <a:pt x="393279" y="10227"/>
                  </a:moveTo>
                  <a:lnTo>
                    <a:pt x="397278" y="8339"/>
                  </a:lnTo>
                  <a:lnTo>
                    <a:pt x="402444" y="5664"/>
                  </a:lnTo>
                  <a:lnTo>
                    <a:pt x="408443" y="0"/>
                  </a:lnTo>
                </a:path>
                <a:path w="753745" h="1422400">
                  <a:moveTo>
                    <a:pt x="61158" y="1390681"/>
                  </a:moveTo>
                  <a:lnTo>
                    <a:pt x="95653" y="1363144"/>
                  </a:lnTo>
                  <a:lnTo>
                    <a:pt x="99652" y="1361885"/>
                  </a:lnTo>
                  <a:lnTo>
                    <a:pt x="135648" y="1361256"/>
                  </a:lnTo>
                </a:path>
                <a:path w="753745" h="1422400">
                  <a:moveTo>
                    <a:pt x="719401" y="1374474"/>
                  </a:moveTo>
                  <a:lnTo>
                    <a:pt x="717401" y="1374474"/>
                  </a:lnTo>
                  <a:lnTo>
                    <a:pt x="710235" y="1375575"/>
                  </a:lnTo>
                  <a:lnTo>
                    <a:pt x="707402" y="1376362"/>
                  </a:lnTo>
                  <a:lnTo>
                    <a:pt x="705403" y="1376362"/>
                  </a:lnTo>
                  <a:lnTo>
                    <a:pt x="703403" y="1378250"/>
                  </a:lnTo>
                  <a:lnTo>
                    <a:pt x="700237" y="1381240"/>
                  </a:lnTo>
                  <a:lnTo>
                    <a:pt x="696904" y="1383128"/>
                  </a:lnTo>
                  <a:lnTo>
                    <a:pt x="694904" y="1383128"/>
                  </a:lnTo>
                  <a:lnTo>
                    <a:pt x="690238" y="1383915"/>
                  </a:lnTo>
                  <a:lnTo>
                    <a:pt x="686905" y="1385803"/>
                  </a:lnTo>
                  <a:lnTo>
                    <a:pt x="684905" y="1386904"/>
                  </a:lnTo>
                  <a:lnTo>
                    <a:pt x="682906" y="1388793"/>
                  </a:lnTo>
                  <a:lnTo>
                    <a:pt x="680906" y="1390681"/>
                  </a:lnTo>
                  <a:lnTo>
                    <a:pt x="680073" y="1393356"/>
                  </a:lnTo>
                  <a:lnTo>
                    <a:pt x="680073" y="1396346"/>
                  </a:lnTo>
                  <a:lnTo>
                    <a:pt x="678906" y="1403898"/>
                  </a:lnTo>
                  <a:lnTo>
                    <a:pt x="678906" y="1406573"/>
                  </a:lnTo>
                </a:path>
                <a:path w="753745" h="1422400">
                  <a:moveTo>
                    <a:pt x="678906" y="1406573"/>
                  </a:moveTo>
                  <a:lnTo>
                    <a:pt x="678906" y="1407675"/>
                  </a:lnTo>
                  <a:lnTo>
                    <a:pt x="678906" y="1410350"/>
                  </a:lnTo>
                  <a:lnTo>
                    <a:pt x="676907" y="1413340"/>
                  </a:lnTo>
                  <a:lnTo>
                    <a:pt x="674907" y="1417116"/>
                  </a:lnTo>
                  <a:lnTo>
                    <a:pt x="672074" y="1420106"/>
                  </a:lnTo>
                  <a:lnTo>
                    <a:pt x="668908" y="1420893"/>
                  </a:lnTo>
                  <a:lnTo>
                    <a:pt x="666075" y="1420893"/>
                  </a:lnTo>
                  <a:lnTo>
                    <a:pt x="662909" y="1420893"/>
                  </a:lnTo>
                </a:path>
                <a:path w="753745" h="1422400">
                  <a:moveTo>
                    <a:pt x="662909" y="1420893"/>
                  </a:moveTo>
                  <a:lnTo>
                    <a:pt x="659742" y="1420106"/>
                  </a:lnTo>
                  <a:lnTo>
                    <a:pt x="647744" y="1418218"/>
                  </a:lnTo>
                  <a:lnTo>
                    <a:pt x="644911" y="1418218"/>
                  </a:lnTo>
                  <a:lnTo>
                    <a:pt x="640912" y="1418218"/>
                  </a:lnTo>
                  <a:lnTo>
                    <a:pt x="635746" y="1419004"/>
                  </a:lnTo>
                  <a:lnTo>
                    <a:pt x="631746" y="1420106"/>
                  </a:lnTo>
                  <a:lnTo>
                    <a:pt x="629746" y="1420893"/>
                  </a:lnTo>
                  <a:lnTo>
                    <a:pt x="626580" y="1420106"/>
                  </a:lnTo>
                  <a:lnTo>
                    <a:pt x="621747" y="1418218"/>
                  </a:lnTo>
                  <a:lnTo>
                    <a:pt x="611749" y="1415228"/>
                  </a:lnTo>
                  <a:lnTo>
                    <a:pt x="608583" y="1413340"/>
                  </a:lnTo>
                  <a:lnTo>
                    <a:pt x="604583" y="1411451"/>
                  </a:lnTo>
                  <a:lnTo>
                    <a:pt x="600584" y="1408462"/>
                  </a:lnTo>
                  <a:lnTo>
                    <a:pt x="597751" y="1406573"/>
                  </a:lnTo>
                  <a:lnTo>
                    <a:pt x="594585" y="1404685"/>
                  </a:lnTo>
                  <a:lnTo>
                    <a:pt x="591252" y="1402010"/>
                  </a:lnTo>
                  <a:lnTo>
                    <a:pt x="586586" y="1392569"/>
                  </a:lnTo>
                  <a:lnTo>
                    <a:pt x="582586" y="1382026"/>
                  </a:lnTo>
                  <a:lnTo>
                    <a:pt x="580586" y="1377463"/>
                  </a:lnTo>
                </a:path>
                <a:path w="753745" h="1422400">
                  <a:moveTo>
                    <a:pt x="580586" y="1377463"/>
                  </a:moveTo>
                  <a:lnTo>
                    <a:pt x="578587" y="1375575"/>
                  </a:lnTo>
                  <a:lnTo>
                    <a:pt x="575254" y="1373687"/>
                  </a:lnTo>
                  <a:lnTo>
                    <a:pt x="572588" y="1372585"/>
                  </a:lnTo>
                  <a:lnTo>
                    <a:pt x="568588" y="1372585"/>
                  </a:lnTo>
                  <a:lnTo>
                    <a:pt x="565255" y="1371799"/>
                  </a:lnTo>
                  <a:lnTo>
                    <a:pt x="562589" y="1371799"/>
                  </a:lnTo>
                  <a:lnTo>
                    <a:pt x="559256" y="1369438"/>
                  </a:lnTo>
                  <a:lnTo>
                    <a:pt x="552090" y="1365662"/>
                  </a:lnTo>
                  <a:lnTo>
                    <a:pt x="522928" y="1352444"/>
                  </a:lnTo>
                  <a:lnTo>
                    <a:pt x="516929" y="1352444"/>
                  </a:lnTo>
                  <a:lnTo>
                    <a:pt x="508096" y="1353546"/>
                  </a:lnTo>
                  <a:lnTo>
                    <a:pt x="504097" y="1354332"/>
                  </a:lnTo>
                  <a:lnTo>
                    <a:pt x="500098" y="1354332"/>
                  </a:lnTo>
                  <a:lnTo>
                    <a:pt x="496931" y="1355434"/>
                  </a:lnTo>
                  <a:lnTo>
                    <a:pt x="494932" y="1357322"/>
                  </a:lnTo>
                </a:path>
                <a:path w="753745" h="1422400">
                  <a:moveTo>
                    <a:pt x="305624" y="1321131"/>
                  </a:moveTo>
                  <a:lnTo>
                    <a:pt x="314790" y="1320344"/>
                  </a:lnTo>
                  <a:lnTo>
                    <a:pt x="317623" y="1319243"/>
                  </a:lnTo>
                  <a:lnTo>
                    <a:pt x="328121" y="1309802"/>
                  </a:lnTo>
                  <a:lnTo>
                    <a:pt x="328788" y="1307127"/>
                  </a:lnTo>
                  <a:lnTo>
                    <a:pt x="330121" y="1305238"/>
                  </a:lnTo>
                  <a:lnTo>
                    <a:pt x="332121" y="1304137"/>
                  </a:lnTo>
                  <a:lnTo>
                    <a:pt x="334120" y="1305238"/>
                  </a:lnTo>
                  <a:lnTo>
                    <a:pt x="334787" y="1307127"/>
                  </a:lnTo>
                  <a:lnTo>
                    <a:pt x="334120" y="1309015"/>
                  </a:lnTo>
                  <a:lnTo>
                    <a:pt x="334787" y="1311690"/>
                  </a:lnTo>
                  <a:lnTo>
                    <a:pt x="334787" y="1315466"/>
                  </a:lnTo>
                  <a:lnTo>
                    <a:pt x="336120" y="1317355"/>
                  </a:lnTo>
                  <a:lnTo>
                    <a:pt x="338120" y="1320344"/>
                  </a:lnTo>
                  <a:lnTo>
                    <a:pt x="342786" y="1321131"/>
                  </a:lnTo>
                  <a:lnTo>
                    <a:pt x="348118" y="1322233"/>
                  </a:lnTo>
                </a:path>
                <a:path w="753745" h="1422400">
                  <a:moveTo>
                    <a:pt x="348118" y="1322233"/>
                  </a:moveTo>
                  <a:lnTo>
                    <a:pt x="370115" y="1347881"/>
                  </a:lnTo>
                  <a:lnTo>
                    <a:pt x="370115" y="1359997"/>
                  </a:lnTo>
                  <a:lnTo>
                    <a:pt x="372115" y="1365662"/>
                  </a:lnTo>
                  <a:lnTo>
                    <a:pt x="376115" y="1369438"/>
                  </a:lnTo>
                  <a:lnTo>
                    <a:pt x="382114" y="1374474"/>
                  </a:lnTo>
                  <a:lnTo>
                    <a:pt x="388113" y="1376362"/>
                  </a:lnTo>
                  <a:lnTo>
                    <a:pt x="391279" y="1376362"/>
                  </a:lnTo>
                  <a:lnTo>
                    <a:pt x="395279" y="1373687"/>
                  </a:lnTo>
                  <a:lnTo>
                    <a:pt x="398445" y="1367550"/>
                  </a:lnTo>
                  <a:lnTo>
                    <a:pt x="402444" y="1354332"/>
                  </a:lnTo>
                  <a:lnTo>
                    <a:pt x="408443" y="1336552"/>
                  </a:lnTo>
                  <a:lnTo>
                    <a:pt x="410443" y="1333562"/>
                  </a:lnTo>
                  <a:lnTo>
                    <a:pt x="416442" y="1329785"/>
                  </a:lnTo>
                  <a:lnTo>
                    <a:pt x="423275" y="1329785"/>
                  </a:lnTo>
                </a:path>
                <a:path w="753745" h="1422400">
                  <a:moveTo>
                    <a:pt x="266463" y="1340328"/>
                  </a:moveTo>
                  <a:lnTo>
                    <a:pt x="271629" y="1338440"/>
                  </a:lnTo>
                  <a:lnTo>
                    <a:pt x="299625" y="1322233"/>
                  </a:lnTo>
                  <a:lnTo>
                    <a:pt x="305624" y="1321131"/>
                  </a:lnTo>
                </a:path>
                <a:path w="753745" h="1422400">
                  <a:moveTo>
                    <a:pt x="494932" y="1357322"/>
                  </a:moveTo>
                  <a:lnTo>
                    <a:pt x="494098" y="1357322"/>
                  </a:lnTo>
                  <a:lnTo>
                    <a:pt x="490932" y="1359368"/>
                  </a:lnTo>
                  <a:lnTo>
                    <a:pt x="487766" y="1359997"/>
                  </a:lnTo>
                  <a:lnTo>
                    <a:pt x="485766" y="1359997"/>
                  </a:lnTo>
                  <a:lnTo>
                    <a:pt x="483766" y="1359997"/>
                  </a:lnTo>
                  <a:lnTo>
                    <a:pt x="481767" y="1359368"/>
                  </a:lnTo>
                  <a:lnTo>
                    <a:pt x="478934" y="1358109"/>
                  </a:lnTo>
                  <a:lnTo>
                    <a:pt x="464936" y="1348668"/>
                  </a:lnTo>
                  <a:lnTo>
                    <a:pt x="462936" y="1347881"/>
                  </a:lnTo>
                  <a:lnTo>
                    <a:pt x="459603" y="1347881"/>
                  </a:lnTo>
                  <a:lnTo>
                    <a:pt x="450438" y="1347881"/>
                  </a:lnTo>
                  <a:lnTo>
                    <a:pt x="448438" y="1346780"/>
                  </a:lnTo>
                  <a:lnTo>
                    <a:pt x="443605" y="1344891"/>
                  </a:lnTo>
                  <a:lnTo>
                    <a:pt x="428441" y="1331674"/>
                  </a:lnTo>
                  <a:lnTo>
                    <a:pt x="423275" y="1329785"/>
                  </a:lnTo>
                </a:path>
                <a:path w="753745" h="1422400">
                  <a:moveTo>
                    <a:pt x="427607" y="908868"/>
                  </a:moveTo>
                  <a:lnTo>
                    <a:pt x="430440" y="902416"/>
                  </a:lnTo>
                </a:path>
                <a:path w="753745" h="1422400">
                  <a:moveTo>
                    <a:pt x="267629" y="1066535"/>
                  </a:moveTo>
                  <a:lnTo>
                    <a:pt x="268463" y="1065748"/>
                  </a:lnTo>
                  <a:lnTo>
                    <a:pt x="269629" y="1064646"/>
                  </a:lnTo>
                  <a:lnTo>
                    <a:pt x="270462" y="1061971"/>
                  </a:lnTo>
                </a:path>
                <a:path w="753745" h="1422400">
                  <a:moveTo>
                    <a:pt x="248465" y="1062758"/>
                  </a:moveTo>
                  <a:lnTo>
                    <a:pt x="258464" y="1065748"/>
                  </a:lnTo>
                  <a:lnTo>
                    <a:pt x="263630" y="1066535"/>
                  </a:lnTo>
                  <a:lnTo>
                    <a:pt x="265630" y="1066535"/>
                  </a:lnTo>
                  <a:lnTo>
                    <a:pt x="267629" y="1066535"/>
                  </a:lnTo>
                </a:path>
                <a:path w="753745" h="1422400">
                  <a:moveTo>
                    <a:pt x="270462" y="1061971"/>
                  </a:moveTo>
                  <a:lnTo>
                    <a:pt x="270462" y="1060083"/>
                  </a:lnTo>
                  <a:lnTo>
                    <a:pt x="270462" y="1058982"/>
                  </a:lnTo>
                  <a:lnTo>
                    <a:pt x="272462" y="1057094"/>
                  </a:lnTo>
                </a:path>
                <a:path w="753745" h="1422400">
                  <a:moveTo>
                    <a:pt x="272462" y="1057094"/>
                  </a:moveTo>
                  <a:lnTo>
                    <a:pt x="275628" y="1053317"/>
                  </a:lnTo>
                </a:path>
                <a:path w="753745" h="1422400">
                  <a:moveTo>
                    <a:pt x="275628" y="1053317"/>
                  </a:moveTo>
                  <a:lnTo>
                    <a:pt x="290793" y="1038211"/>
                  </a:lnTo>
                  <a:lnTo>
                    <a:pt x="304791" y="1023735"/>
                  </a:lnTo>
                  <a:lnTo>
                    <a:pt x="324122" y="1006111"/>
                  </a:lnTo>
                  <a:lnTo>
                    <a:pt x="326121" y="1004066"/>
                  </a:lnTo>
                </a:path>
                <a:path w="753745" h="1422400">
                  <a:moveTo>
                    <a:pt x="326121" y="1004066"/>
                  </a:moveTo>
                  <a:lnTo>
                    <a:pt x="344119" y="985970"/>
                  </a:lnTo>
                </a:path>
                <a:path w="753745" h="1422400">
                  <a:moveTo>
                    <a:pt x="344119" y="985970"/>
                  </a:moveTo>
                  <a:lnTo>
                    <a:pt x="348118" y="982981"/>
                  </a:lnTo>
                  <a:lnTo>
                    <a:pt x="362116" y="968976"/>
                  </a:lnTo>
                </a:path>
                <a:path w="753745" h="1422400">
                  <a:moveTo>
                    <a:pt x="362116" y="968976"/>
                  </a:moveTo>
                  <a:lnTo>
                    <a:pt x="385280" y="947104"/>
                  </a:lnTo>
                </a:path>
                <a:path w="753745" h="1422400">
                  <a:moveTo>
                    <a:pt x="430440" y="902416"/>
                  </a:moveTo>
                  <a:lnTo>
                    <a:pt x="433607" y="896751"/>
                  </a:lnTo>
                </a:path>
                <a:path w="753745" h="1422400">
                  <a:moveTo>
                    <a:pt x="433607" y="896751"/>
                  </a:moveTo>
                  <a:lnTo>
                    <a:pt x="435606" y="893762"/>
                  </a:lnTo>
                  <a:lnTo>
                    <a:pt x="438439" y="883534"/>
                  </a:lnTo>
                  <a:lnTo>
                    <a:pt x="436440" y="848287"/>
                  </a:lnTo>
                  <a:lnTo>
                    <a:pt x="436440" y="847185"/>
                  </a:lnTo>
                </a:path>
                <a:path w="753745" h="1422400">
                  <a:moveTo>
                    <a:pt x="385280" y="947104"/>
                  </a:moveTo>
                  <a:lnTo>
                    <a:pt x="388113" y="943170"/>
                  </a:lnTo>
                  <a:lnTo>
                    <a:pt x="417276" y="917522"/>
                  </a:lnTo>
                  <a:lnTo>
                    <a:pt x="427607" y="908868"/>
                  </a:lnTo>
                </a:path>
                <a:path w="753745" h="1422400">
                  <a:moveTo>
                    <a:pt x="77156" y="1190214"/>
                  </a:moveTo>
                  <a:lnTo>
                    <a:pt x="86321" y="1186437"/>
                  </a:lnTo>
                  <a:lnTo>
                    <a:pt x="90320" y="1184549"/>
                  </a:lnTo>
                  <a:lnTo>
                    <a:pt x="93653" y="1180773"/>
                  </a:lnTo>
                  <a:lnTo>
                    <a:pt x="98319" y="1176996"/>
                  </a:lnTo>
                  <a:lnTo>
                    <a:pt x="100319" y="1175108"/>
                  </a:lnTo>
                  <a:lnTo>
                    <a:pt x="103652" y="1165195"/>
                  </a:lnTo>
                  <a:lnTo>
                    <a:pt x="105652" y="1162677"/>
                  </a:lnTo>
                  <a:lnTo>
                    <a:pt x="115650" y="1153236"/>
                  </a:lnTo>
                  <a:lnTo>
                    <a:pt x="153978" y="1114999"/>
                  </a:lnTo>
                  <a:lnTo>
                    <a:pt x="170809" y="1100995"/>
                  </a:lnTo>
                  <a:lnTo>
                    <a:pt x="181975" y="1087777"/>
                  </a:lnTo>
                </a:path>
                <a:path w="753745" h="1422400">
                  <a:moveTo>
                    <a:pt x="181975" y="1087777"/>
                  </a:moveTo>
                  <a:lnTo>
                    <a:pt x="182808" y="1086518"/>
                  </a:lnTo>
                  <a:lnTo>
                    <a:pt x="187974" y="1081641"/>
                  </a:lnTo>
                  <a:lnTo>
                    <a:pt x="195139" y="1077864"/>
                  </a:lnTo>
                </a:path>
                <a:path w="753745" h="1422400">
                  <a:moveTo>
                    <a:pt x="195139" y="1077864"/>
                  </a:moveTo>
                  <a:lnTo>
                    <a:pt x="201972" y="1074088"/>
                  </a:lnTo>
                </a:path>
                <a:path w="753745" h="1422400">
                  <a:moveTo>
                    <a:pt x="201972" y="1074088"/>
                  </a:moveTo>
                  <a:lnTo>
                    <a:pt x="207971" y="1068423"/>
                  </a:lnTo>
                  <a:lnTo>
                    <a:pt x="213137" y="1064646"/>
                  </a:lnTo>
                  <a:lnTo>
                    <a:pt x="217136" y="1062758"/>
                  </a:lnTo>
                  <a:lnTo>
                    <a:pt x="230468" y="1060870"/>
                  </a:lnTo>
                  <a:lnTo>
                    <a:pt x="231134" y="1060870"/>
                  </a:lnTo>
                </a:path>
                <a:path w="753745" h="1422400">
                  <a:moveTo>
                    <a:pt x="231134" y="1060870"/>
                  </a:moveTo>
                  <a:lnTo>
                    <a:pt x="234467" y="1060870"/>
                  </a:lnTo>
                </a:path>
                <a:path w="753745" h="1422400">
                  <a:moveTo>
                    <a:pt x="234467" y="1060870"/>
                  </a:moveTo>
                  <a:lnTo>
                    <a:pt x="242466" y="1060870"/>
                  </a:lnTo>
                  <a:lnTo>
                    <a:pt x="246466" y="1061971"/>
                  </a:lnTo>
                  <a:lnTo>
                    <a:pt x="248465" y="1062758"/>
                  </a:lnTo>
                </a:path>
                <a:path w="753745" h="1422400">
                  <a:moveTo>
                    <a:pt x="77156" y="1190214"/>
                  </a:moveTo>
                  <a:lnTo>
                    <a:pt x="69157" y="1198553"/>
                  </a:lnTo>
                  <a:lnTo>
                    <a:pt x="64324" y="1210984"/>
                  </a:lnTo>
                  <a:lnTo>
                    <a:pt x="59158" y="1226090"/>
                  </a:lnTo>
                  <a:lnTo>
                    <a:pt x="51159" y="1239465"/>
                  </a:lnTo>
                  <a:lnTo>
                    <a:pt x="37994" y="1255672"/>
                  </a:lnTo>
                  <a:lnTo>
                    <a:pt x="35161" y="1258662"/>
                  </a:lnTo>
                </a:path>
                <a:path w="753745" h="1422400">
                  <a:moveTo>
                    <a:pt x="35161" y="1258662"/>
                  </a:moveTo>
                  <a:lnTo>
                    <a:pt x="11998" y="1264327"/>
                  </a:lnTo>
                  <a:lnTo>
                    <a:pt x="13164" y="1266215"/>
                  </a:lnTo>
                  <a:lnTo>
                    <a:pt x="17997" y="1282108"/>
                  </a:lnTo>
                </a:path>
                <a:path w="753745" h="1422400">
                  <a:moveTo>
                    <a:pt x="17997" y="1282108"/>
                  </a:moveTo>
                  <a:lnTo>
                    <a:pt x="21996" y="1294538"/>
                  </a:lnTo>
                  <a:lnTo>
                    <a:pt x="31995" y="1328684"/>
                  </a:lnTo>
                  <a:lnTo>
                    <a:pt x="37994" y="1350556"/>
                  </a:lnTo>
                  <a:lnTo>
                    <a:pt x="39994" y="1357322"/>
                  </a:lnTo>
                  <a:lnTo>
                    <a:pt x="39994" y="1359997"/>
                  </a:lnTo>
                  <a:lnTo>
                    <a:pt x="39994" y="1361256"/>
                  </a:lnTo>
                </a:path>
                <a:path w="753745" h="1422400">
                  <a:moveTo>
                    <a:pt x="39994" y="1361256"/>
                  </a:moveTo>
                  <a:lnTo>
                    <a:pt x="39994" y="1365032"/>
                  </a:lnTo>
                  <a:lnTo>
                    <a:pt x="35995" y="1379351"/>
                  </a:lnTo>
                </a:path>
                <a:path w="753745" h="1422400">
                  <a:moveTo>
                    <a:pt x="35995" y="1379351"/>
                  </a:moveTo>
                  <a:lnTo>
                    <a:pt x="35161" y="1385803"/>
                  </a:lnTo>
                  <a:lnTo>
                    <a:pt x="33995" y="1391468"/>
                  </a:lnTo>
                </a:path>
                <a:path w="753745" h="1422400">
                  <a:moveTo>
                    <a:pt x="0" y="130759"/>
                  </a:moveTo>
                  <a:lnTo>
                    <a:pt x="37994" y="125095"/>
                  </a:lnTo>
                </a:path>
                <a:path w="753745" h="1422400">
                  <a:moveTo>
                    <a:pt x="37994" y="125095"/>
                  </a:moveTo>
                  <a:lnTo>
                    <a:pt x="47160" y="123206"/>
                  </a:lnTo>
                  <a:lnTo>
                    <a:pt x="59158" y="121318"/>
                  </a:lnTo>
                </a:path>
                <a:path w="753745" h="1422400">
                  <a:moveTo>
                    <a:pt x="59158" y="121318"/>
                  </a:moveTo>
                  <a:lnTo>
                    <a:pt x="81488" y="117542"/>
                  </a:lnTo>
                </a:path>
                <a:path w="753745" h="1422400">
                  <a:moveTo>
                    <a:pt x="81488" y="117542"/>
                  </a:moveTo>
                  <a:lnTo>
                    <a:pt x="89654" y="113765"/>
                  </a:lnTo>
                  <a:lnTo>
                    <a:pt x="94320" y="111877"/>
                  </a:lnTo>
                </a:path>
                <a:path w="753745" h="1422400">
                  <a:moveTo>
                    <a:pt x="94320" y="111877"/>
                  </a:moveTo>
                  <a:lnTo>
                    <a:pt x="109651" y="106212"/>
                  </a:lnTo>
                  <a:lnTo>
                    <a:pt x="115650" y="105426"/>
                  </a:lnTo>
                </a:path>
                <a:path w="753745" h="1422400">
                  <a:moveTo>
                    <a:pt x="53159" y="1410350"/>
                  </a:moveTo>
                  <a:lnTo>
                    <a:pt x="57158" y="1400909"/>
                  </a:lnTo>
                </a:path>
                <a:path w="753745" h="1422400">
                  <a:moveTo>
                    <a:pt x="33162" y="1422151"/>
                  </a:moveTo>
                  <a:lnTo>
                    <a:pt x="27162" y="1420893"/>
                  </a:lnTo>
                </a:path>
                <a:path w="753745" h="1422400">
                  <a:moveTo>
                    <a:pt x="33995" y="1391468"/>
                  </a:moveTo>
                  <a:lnTo>
                    <a:pt x="33995" y="1397132"/>
                  </a:lnTo>
                </a:path>
                <a:path w="753745" h="1422400">
                  <a:moveTo>
                    <a:pt x="33995" y="1397132"/>
                  </a:moveTo>
                  <a:lnTo>
                    <a:pt x="33995" y="1402797"/>
                  </a:lnTo>
                  <a:lnTo>
                    <a:pt x="31995" y="14103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5593273" y="243021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66" y="1494"/>
                  </a:moveTo>
                  <a:lnTo>
                    <a:pt x="1166" y="149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5251153" y="2360193"/>
              <a:ext cx="577215" cy="367030"/>
            </a:xfrm>
            <a:custGeom>
              <a:avLst/>
              <a:gdLst/>
              <a:ahLst/>
              <a:cxnLst/>
              <a:rect l="l" t="t" r="r" b="b"/>
              <a:pathLst>
                <a:path w="577214" h="367030">
                  <a:moveTo>
                    <a:pt x="342119" y="73011"/>
                  </a:moveTo>
                  <a:lnTo>
                    <a:pt x="342119" y="76001"/>
                  </a:lnTo>
                  <a:lnTo>
                    <a:pt x="343286" y="81823"/>
                  </a:lnTo>
                </a:path>
                <a:path w="577214" h="367030">
                  <a:moveTo>
                    <a:pt x="343286" y="81823"/>
                  </a:moveTo>
                  <a:lnTo>
                    <a:pt x="358450" y="83711"/>
                  </a:lnTo>
                  <a:lnTo>
                    <a:pt x="359284" y="82452"/>
                  </a:lnTo>
                </a:path>
                <a:path w="577214" h="367030">
                  <a:moveTo>
                    <a:pt x="359284" y="82452"/>
                  </a:moveTo>
                  <a:lnTo>
                    <a:pt x="363283" y="70021"/>
                  </a:lnTo>
                </a:path>
                <a:path w="577214" h="367030">
                  <a:moveTo>
                    <a:pt x="367282" y="60580"/>
                  </a:moveTo>
                  <a:lnTo>
                    <a:pt x="371282" y="50352"/>
                  </a:lnTo>
                </a:path>
                <a:path w="577214" h="367030">
                  <a:moveTo>
                    <a:pt x="312123" y="74899"/>
                  </a:moveTo>
                  <a:lnTo>
                    <a:pt x="314123" y="74899"/>
                  </a:lnTo>
                </a:path>
                <a:path w="577214" h="367030">
                  <a:moveTo>
                    <a:pt x="300792" y="72224"/>
                  </a:moveTo>
                  <a:lnTo>
                    <a:pt x="312123" y="74899"/>
                  </a:lnTo>
                </a:path>
                <a:path w="577214" h="367030">
                  <a:moveTo>
                    <a:pt x="332121" y="89376"/>
                  </a:moveTo>
                  <a:lnTo>
                    <a:pt x="328121" y="95040"/>
                  </a:lnTo>
                  <a:lnTo>
                    <a:pt x="318122" y="115024"/>
                  </a:lnTo>
                </a:path>
                <a:path w="577214" h="367030">
                  <a:moveTo>
                    <a:pt x="318122" y="115024"/>
                  </a:moveTo>
                  <a:lnTo>
                    <a:pt x="314790" y="121476"/>
                  </a:lnTo>
                </a:path>
                <a:path w="577214" h="367030">
                  <a:moveTo>
                    <a:pt x="337287" y="80564"/>
                  </a:moveTo>
                  <a:lnTo>
                    <a:pt x="332121" y="89376"/>
                  </a:lnTo>
                </a:path>
                <a:path w="577214" h="367030">
                  <a:moveTo>
                    <a:pt x="330121" y="78676"/>
                  </a:moveTo>
                  <a:lnTo>
                    <a:pt x="337287" y="80564"/>
                  </a:lnTo>
                </a:path>
                <a:path w="577214" h="367030">
                  <a:moveTo>
                    <a:pt x="314123" y="74899"/>
                  </a:moveTo>
                  <a:lnTo>
                    <a:pt x="322122" y="76788"/>
                  </a:lnTo>
                </a:path>
                <a:path w="577214" h="367030">
                  <a:moveTo>
                    <a:pt x="322122" y="76788"/>
                  </a:moveTo>
                  <a:lnTo>
                    <a:pt x="330121" y="78676"/>
                  </a:lnTo>
                </a:path>
                <a:path w="577214" h="367030">
                  <a:moveTo>
                    <a:pt x="314790" y="121476"/>
                  </a:moveTo>
                  <a:lnTo>
                    <a:pt x="312790" y="124465"/>
                  </a:lnTo>
                </a:path>
                <a:path w="577214" h="367030">
                  <a:moveTo>
                    <a:pt x="312790" y="124465"/>
                  </a:moveTo>
                  <a:lnTo>
                    <a:pt x="310790" y="129029"/>
                  </a:lnTo>
                  <a:lnTo>
                    <a:pt x="304124" y="143348"/>
                  </a:lnTo>
                </a:path>
                <a:path w="577214" h="367030">
                  <a:moveTo>
                    <a:pt x="304124" y="143348"/>
                  </a:moveTo>
                  <a:lnTo>
                    <a:pt x="294792" y="163489"/>
                  </a:lnTo>
                  <a:lnTo>
                    <a:pt x="285627" y="184259"/>
                  </a:lnTo>
                  <a:lnTo>
                    <a:pt x="285627" y="189924"/>
                  </a:lnTo>
                </a:path>
                <a:path w="577214" h="367030">
                  <a:moveTo>
                    <a:pt x="445772" y="20927"/>
                  </a:moveTo>
                  <a:lnTo>
                    <a:pt x="472935" y="19669"/>
                  </a:lnTo>
                  <a:lnTo>
                    <a:pt x="480100" y="17780"/>
                  </a:lnTo>
                  <a:lnTo>
                    <a:pt x="484100" y="15892"/>
                  </a:lnTo>
                  <a:lnTo>
                    <a:pt x="503264" y="4563"/>
                  </a:lnTo>
                  <a:lnTo>
                    <a:pt x="510096" y="2674"/>
                  </a:lnTo>
                  <a:lnTo>
                    <a:pt x="513262" y="1888"/>
                  </a:lnTo>
                </a:path>
                <a:path w="577214" h="367030">
                  <a:moveTo>
                    <a:pt x="513262" y="1888"/>
                  </a:moveTo>
                  <a:lnTo>
                    <a:pt x="516095" y="1888"/>
                  </a:lnTo>
                  <a:lnTo>
                    <a:pt x="538592" y="5664"/>
                  </a:lnTo>
                  <a:lnTo>
                    <a:pt x="550591" y="7552"/>
                  </a:lnTo>
                  <a:lnTo>
                    <a:pt x="555423" y="7552"/>
                  </a:lnTo>
                  <a:lnTo>
                    <a:pt x="558589" y="6451"/>
                  </a:lnTo>
                  <a:lnTo>
                    <a:pt x="576587" y="0"/>
                  </a:lnTo>
                </a:path>
                <a:path w="577214" h="367030">
                  <a:moveTo>
                    <a:pt x="0" y="3776"/>
                  </a:moveTo>
                  <a:lnTo>
                    <a:pt x="83655" y="21557"/>
                  </a:lnTo>
                  <a:lnTo>
                    <a:pt x="134814" y="34145"/>
                  </a:lnTo>
                  <a:lnTo>
                    <a:pt x="179308" y="44688"/>
                  </a:lnTo>
                </a:path>
                <a:path w="577214" h="367030">
                  <a:moveTo>
                    <a:pt x="179308" y="44688"/>
                  </a:moveTo>
                  <a:lnTo>
                    <a:pt x="190473" y="47363"/>
                  </a:lnTo>
                </a:path>
                <a:path w="577214" h="367030">
                  <a:moveTo>
                    <a:pt x="190473" y="47363"/>
                  </a:moveTo>
                  <a:lnTo>
                    <a:pt x="215303" y="53027"/>
                  </a:lnTo>
                </a:path>
                <a:path w="577214" h="367030">
                  <a:moveTo>
                    <a:pt x="215303" y="53027"/>
                  </a:moveTo>
                  <a:lnTo>
                    <a:pt x="216470" y="53027"/>
                  </a:lnTo>
                </a:path>
                <a:path w="577214" h="367030">
                  <a:moveTo>
                    <a:pt x="216470" y="53027"/>
                  </a:moveTo>
                  <a:lnTo>
                    <a:pt x="226468" y="54916"/>
                  </a:lnTo>
                  <a:lnTo>
                    <a:pt x="230468" y="56017"/>
                  </a:lnTo>
                </a:path>
                <a:path w="577214" h="367030">
                  <a:moveTo>
                    <a:pt x="294792" y="338150"/>
                  </a:moveTo>
                  <a:lnTo>
                    <a:pt x="283627" y="348378"/>
                  </a:lnTo>
                  <a:lnTo>
                    <a:pt x="282794" y="348378"/>
                  </a:lnTo>
                </a:path>
                <a:path w="577214" h="367030">
                  <a:moveTo>
                    <a:pt x="285627" y="189924"/>
                  </a:moveTo>
                  <a:lnTo>
                    <a:pt x="284794" y="208019"/>
                  </a:lnTo>
                  <a:lnTo>
                    <a:pt x="284794" y="254596"/>
                  </a:lnTo>
                  <a:lnTo>
                    <a:pt x="285627" y="278356"/>
                  </a:lnTo>
                  <a:lnTo>
                    <a:pt x="288793" y="282919"/>
                  </a:lnTo>
                  <a:lnTo>
                    <a:pt x="292126" y="286696"/>
                  </a:lnTo>
                  <a:lnTo>
                    <a:pt x="292793" y="289843"/>
                  </a:lnTo>
                  <a:lnTo>
                    <a:pt x="292793" y="291731"/>
                  </a:lnTo>
                  <a:lnTo>
                    <a:pt x="290793" y="295507"/>
                  </a:lnTo>
                  <a:lnTo>
                    <a:pt x="290126" y="299284"/>
                  </a:lnTo>
                  <a:lnTo>
                    <a:pt x="290126" y="301172"/>
                  </a:lnTo>
                  <a:lnTo>
                    <a:pt x="290126" y="303690"/>
                  </a:lnTo>
                  <a:lnTo>
                    <a:pt x="292126" y="304949"/>
                  </a:lnTo>
                  <a:lnTo>
                    <a:pt x="294126" y="306837"/>
                  </a:lnTo>
                  <a:lnTo>
                    <a:pt x="296792" y="307466"/>
                  </a:lnTo>
                  <a:lnTo>
                    <a:pt x="300792" y="309512"/>
                  </a:lnTo>
                  <a:lnTo>
                    <a:pt x="302125" y="310613"/>
                  </a:lnTo>
                  <a:lnTo>
                    <a:pt x="302125" y="311400"/>
                  </a:lnTo>
                </a:path>
                <a:path w="577214" h="367030">
                  <a:moveTo>
                    <a:pt x="302125" y="311400"/>
                  </a:moveTo>
                  <a:lnTo>
                    <a:pt x="300792" y="321943"/>
                  </a:lnTo>
                  <a:lnTo>
                    <a:pt x="298792" y="330597"/>
                  </a:lnTo>
                </a:path>
                <a:path w="577214" h="367030">
                  <a:moveTo>
                    <a:pt x="298792" y="330597"/>
                  </a:moveTo>
                  <a:lnTo>
                    <a:pt x="298792" y="332485"/>
                  </a:lnTo>
                  <a:lnTo>
                    <a:pt x="296792" y="336262"/>
                  </a:lnTo>
                  <a:lnTo>
                    <a:pt x="294792" y="338150"/>
                  </a:lnTo>
                </a:path>
                <a:path w="577214" h="367030">
                  <a:moveTo>
                    <a:pt x="282794" y="348378"/>
                  </a:moveTo>
                  <a:lnTo>
                    <a:pt x="281628" y="350266"/>
                  </a:lnTo>
                  <a:lnTo>
                    <a:pt x="281628" y="354043"/>
                  </a:lnTo>
                  <a:lnTo>
                    <a:pt x="281628" y="358291"/>
                  </a:lnTo>
                  <a:lnTo>
                    <a:pt x="282794" y="360809"/>
                  </a:lnTo>
                  <a:lnTo>
                    <a:pt x="281628" y="365844"/>
                  </a:lnTo>
                  <a:lnTo>
                    <a:pt x="281628" y="36647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5532781" y="272666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66" y="1573"/>
                  </a:moveTo>
                  <a:lnTo>
                    <a:pt x="1166" y="157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4690897" y="1150625"/>
              <a:ext cx="949960" cy="2072639"/>
            </a:xfrm>
            <a:custGeom>
              <a:avLst/>
              <a:gdLst/>
              <a:ahLst/>
              <a:cxnLst/>
              <a:rect l="l" t="t" r="r" b="b"/>
              <a:pathLst>
                <a:path w="949960" h="2072639">
                  <a:moveTo>
                    <a:pt x="789891" y="12588"/>
                  </a:moveTo>
                  <a:lnTo>
                    <a:pt x="808722" y="10699"/>
                  </a:lnTo>
                  <a:lnTo>
                    <a:pt x="815888" y="9598"/>
                  </a:lnTo>
                </a:path>
                <a:path w="949960" h="2072639">
                  <a:moveTo>
                    <a:pt x="815888" y="9598"/>
                  </a:moveTo>
                  <a:lnTo>
                    <a:pt x="870380" y="0"/>
                  </a:lnTo>
                </a:path>
                <a:path w="949960" h="2072639">
                  <a:moveTo>
                    <a:pt x="790724" y="1265586"/>
                  </a:moveTo>
                  <a:lnTo>
                    <a:pt x="815054" y="1271250"/>
                  </a:lnTo>
                </a:path>
                <a:path w="949960" h="2072639">
                  <a:moveTo>
                    <a:pt x="815054" y="1271250"/>
                  </a:moveTo>
                  <a:lnTo>
                    <a:pt x="823886" y="1273139"/>
                  </a:lnTo>
                </a:path>
                <a:path w="949960" h="2072639">
                  <a:moveTo>
                    <a:pt x="823886" y="1273139"/>
                  </a:moveTo>
                  <a:lnTo>
                    <a:pt x="841884" y="1277702"/>
                  </a:lnTo>
                </a:path>
                <a:path w="949960" h="2072639">
                  <a:moveTo>
                    <a:pt x="841884" y="1277702"/>
                  </a:moveTo>
                  <a:lnTo>
                    <a:pt x="849050" y="1278803"/>
                  </a:lnTo>
                </a:path>
                <a:path w="949960" h="2072639">
                  <a:moveTo>
                    <a:pt x="849050" y="1278803"/>
                  </a:moveTo>
                  <a:lnTo>
                    <a:pt x="861048" y="1281793"/>
                  </a:lnTo>
                </a:path>
                <a:path w="949960" h="2072639">
                  <a:moveTo>
                    <a:pt x="841884" y="1579189"/>
                  </a:moveTo>
                  <a:lnTo>
                    <a:pt x="841051" y="1579819"/>
                  </a:lnTo>
                  <a:lnTo>
                    <a:pt x="841884" y="1590519"/>
                  </a:lnTo>
                  <a:lnTo>
                    <a:pt x="845050" y="1603736"/>
                  </a:lnTo>
                  <a:lnTo>
                    <a:pt x="852382" y="1650312"/>
                  </a:lnTo>
                </a:path>
                <a:path w="949960" h="2072639">
                  <a:moveTo>
                    <a:pt x="852382" y="1650312"/>
                  </a:moveTo>
                  <a:lnTo>
                    <a:pt x="855049" y="1670296"/>
                  </a:lnTo>
                  <a:lnTo>
                    <a:pt x="856382" y="1675961"/>
                  </a:lnTo>
                </a:path>
                <a:path w="949960" h="2072639">
                  <a:moveTo>
                    <a:pt x="856382" y="1675961"/>
                  </a:moveTo>
                  <a:lnTo>
                    <a:pt x="858382" y="1688077"/>
                  </a:lnTo>
                  <a:lnTo>
                    <a:pt x="858382" y="1690280"/>
                  </a:lnTo>
                </a:path>
                <a:path w="949960" h="2072639">
                  <a:moveTo>
                    <a:pt x="858382" y="1690280"/>
                  </a:moveTo>
                  <a:lnTo>
                    <a:pt x="856382" y="1692168"/>
                  </a:lnTo>
                  <a:lnTo>
                    <a:pt x="852382" y="1697833"/>
                  </a:lnTo>
                </a:path>
                <a:path w="949960" h="2072639">
                  <a:moveTo>
                    <a:pt x="852382" y="1697833"/>
                  </a:moveTo>
                  <a:lnTo>
                    <a:pt x="841884" y="1708061"/>
                  </a:lnTo>
                  <a:lnTo>
                    <a:pt x="825053" y="1725055"/>
                  </a:lnTo>
                  <a:lnTo>
                    <a:pt x="813888" y="1742521"/>
                  </a:lnTo>
                  <a:lnTo>
                    <a:pt x="783892" y="1784062"/>
                  </a:lnTo>
                  <a:lnTo>
                    <a:pt x="778726" y="1789884"/>
                  </a:lnTo>
                  <a:lnTo>
                    <a:pt x="768727" y="1793661"/>
                  </a:lnTo>
                  <a:lnTo>
                    <a:pt x="756729" y="1799325"/>
                  </a:lnTo>
                  <a:lnTo>
                    <a:pt x="747564" y="1804203"/>
                  </a:lnTo>
                </a:path>
                <a:path w="949960" h="2072639">
                  <a:moveTo>
                    <a:pt x="747564" y="1804203"/>
                  </a:moveTo>
                  <a:lnTo>
                    <a:pt x="746730" y="1804203"/>
                  </a:lnTo>
                  <a:lnTo>
                    <a:pt x="724233" y="1817421"/>
                  </a:lnTo>
                  <a:lnTo>
                    <a:pt x="723400" y="1818522"/>
                  </a:lnTo>
                  <a:lnTo>
                    <a:pt x="722234" y="1817421"/>
                  </a:lnTo>
                </a:path>
                <a:path w="949960" h="2072639">
                  <a:moveTo>
                    <a:pt x="722234" y="1817421"/>
                  </a:moveTo>
                  <a:lnTo>
                    <a:pt x="701070" y="1808766"/>
                  </a:lnTo>
                  <a:lnTo>
                    <a:pt x="673074" y="1799325"/>
                  </a:lnTo>
                  <a:lnTo>
                    <a:pt x="614582" y="1776509"/>
                  </a:lnTo>
                  <a:lnTo>
                    <a:pt x="601417" y="1770844"/>
                  </a:lnTo>
                </a:path>
                <a:path w="949960" h="2072639">
                  <a:moveTo>
                    <a:pt x="601417" y="1770844"/>
                  </a:moveTo>
                  <a:lnTo>
                    <a:pt x="588585" y="1765967"/>
                  </a:lnTo>
                  <a:lnTo>
                    <a:pt x="582586" y="1765180"/>
                  </a:lnTo>
                  <a:lnTo>
                    <a:pt x="579420" y="1765180"/>
                  </a:lnTo>
                </a:path>
                <a:path w="949960" h="2072639">
                  <a:moveTo>
                    <a:pt x="447771" y="2020878"/>
                  </a:moveTo>
                  <a:lnTo>
                    <a:pt x="465769" y="2030319"/>
                  </a:lnTo>
                  <a:lnTo>
                    <a:pt x="470935" y="2032207"/>
                  </a:lnTo>
                </a:path>
                <a:path w="949960" h="2072639">
                  <a:moveTo>
                    <a:pt x="0" y="1828750"/>
                  </a:moveTo>
                  <a:lnTo>
                    <a:pt x="16831" y="1834415"/>
                  </a:lnTo>
                  <a:lnTo>
                    <a:pt x="37994" y="1843069"/>
                  </a:lnTo>
                  <a:lnTo>
                    <a:pt x="64491" y="1850780"/>
                  </a:lnTo>
                  <a:lnTo>
                    <a:pt x="87321" y="1860221"/>
                  </a:lnTo>
                  <a:lnTo>
                    <a:pt x="107651" y="1866987"/>
                  </a:lnTo>
                  <a:lnTo>
                    <a:pt x="118483" y="1869662"/>
                  </a:lnTo>
                </a:path>
                <a:path w="949960" h="2072639">
                  <a:moveTo>
                    <a:pt x="118483" y="1869662"/>
                  </a:moveTo>
                  <a:lnTo>
                    <a:pt x="124982" y="1871550"/>
                  </a:lnTo>
                  <a:lnTo>
                    <a:pt x="170976" y="1880991"/>
                  </a:lnTo>
                </a:path>
                <a:path w="949960" h="2072639">
                  <a:moveTo>
                    <a:pt x="170976" y="1880991"/>
                  </a:moveTo>
                  <a:lnTo>
                    <a:pt x="182141" y="1882879"/>
                  </a:lnTo>
                  <a:lnTo>
                    <a:pt x="214137" y="1890432"/>
                  </a:lnTo>
                  <a:lnTo>
                    <a:pt x="231301" y="1897199"/>
                  </a:lnTo>
                </a:path>
                <a:path w="949960" h="2072639">
                  <a:moveTo>
                    <a:pt x="231301" y="1897199"/>
                  </a:moveTo>
                  <a:lnTo>
                    <a:pt x="237300" y="1899087"/>
                  </a:lnTo>
                  <a:lnTo>
                    <a:pt x="261797" y="1912304"/>
                  </a:lnTo>
                  <a:lnTo>
                    <a:pt x="291793" y="1931187"/>
                  </a:lnTo>
                  <a:lnTo>
                    <a:pt x="304958" y="1941100"/>
                  </a:lnTo>
                  <a:lnTo>
                    <a:pt x="356117" y="1970210"/>
                  </a:lnTo>
                  <a:lnTo>
                    <a:pt x="421442" y="2007345"/>
                  </a:lnTo>
                  <a:lnTo>
                    <a:pt x="444605" y="2019776"/>
                  </a:lnTo>
                  <a:lnTo>
                    <a:pt x="447771" y="2020878"/>
                  </a:lnTo>
                </a:path>
                <a:path w="949960" h="2072639">
                  <a:moveTo>
                    <a:pt x="470935" y="2032207"/>
                  </a:moveTo>
                  <a:lnTo>
                    <a:pt x="484933" y="2038658"/>
                  </a:lnTo>
                  <a:lnTo>
                    <a:pt x="486933" y="2039760"/>
                  </a:lnTo>
                </a:path>
                <a:path w="949960" h="2072639">
                  <a:moveTo>
                    <a:pt x="486933" y="2039760"/>
                  </a:moveTo>
                  <a:lnTo>
                    <a:pt x="514262" y="2051089"/>
                  </a:lnTo>
                  <a:lnTo>
                    <a:pt x="523094" y="2053764"/>
                  </a:lnTo>
                  <a:lnTo>
                    <a:pt x="527094" y="2057541"/>
                  </a:lnTo>
                  <a:lnTo>
                    <a:pt x="532260" y="2065566"/>
                  </a:lnTo>
                </a:path>
                <a:path w="949960" h="2072639">
                  <a:moveTo>
                    <a:pt x="532260" y="2065566"/>
                  </a:moveTo>
                  <a:lnTo>
                    <a:pt x="536259" y="2070129"/>
                  </a:lnTo>
                  <a:lnTo>
                    <a:pt x="539425" y="2071230"/>
                  </a:lnTo>
                </a:path>
                <a:path w="949960" h="2072639">
                  <a:moveTo>
                    <a:pt x="539425" y="2071230"/>
                  </a:moveTo>
                  <a:lnTo>
                    <a:pt x="543425" y="2072017"/>
                  </a:lnTo>
                  <a:lnTo>
                    <a:pt x="555423" y="2070129"/>
                  </a:lnTo>
                </a:path>
                <a:path w="949960" h="2072639">
                  <a:moveTo>
                    <a:pt x="555423" y="2070129"/>
                  </a:moveTo>
                  <a:lnTo>
                    <a:pt x="568255" y="2068241"/>
                  </a:lnTo>
                  <a:lnTo>
                    <a:pt x="581420" y="2065566"/>
                  </a:lnTo>
                </a:path>
                <a:path w="949960" h="2072639">
                  <a:moveTo>
                    <a:pt x="581420" y="2065566"/>
                  </a:moveTo>
                  <a:lnTo>
                    <a:pt x="582586" y="2065566"/>
                  </a:lnTo>
                  <a:lnTo>
                    <a:pt x="592585" y="2061789"/>
                  </a:lnTo>
                </a:path>
                <a:path w="949960" h="2072639">
                  <a:moveTo>
                    <a:pt x="592585" y="2061789"/>
                  </a:moveTo>
                  <a:lnTo>
                    <a:pt x="596584" y="2059901"/>
                  </a:lnTo>
                  <a:lnTo>
                    <a:pt x="651077" y="2035983"/>
                  </a:lnTo>
                  <a:lnTo>
                    <a:pt x="661075" y="2032207"/>
                  </a:lnTo>
                </a:path>
                <a:path w="949960" h="2072639">
                  <a:moveTo>
                    <a:pt x="661075" y="2032207"/>
                  </a:moveTo>
                  <a:lnTo>
                    <a:pt x="692238" y="2019776"/>
                  </a:lnTo>
                </a:path>
                <a:path w="949960" h="2072639">
                  <a:moveTo>
                    <a:pt x="692238" y="2019776"/>
                  </a:moveTo>
                  <a:lnTo>
                    <a:pt x="703070" y="2016000"/>
                  </a:lnTo>
                  <a:lnTo>
                    <a:pt x="714235" y="2012223"/>
                  </a:lnTo>
                  <a:lnTo>
                    <a:pt x="719401" y="2009234"/>
                  </a:lnTo>
                  <a:lnTo>
                    <a:pt x="732232" y="2003569"/>
                  </a:lnTo>
                  <a:lnTo>
                    <a:pt x="746730" y="1996016"/>
                  </a:lnTo>
                  <a:lnTo>
                    <a:pt x="764728" y="1986417"/>
                  </a:lnTo>
                  <a:lnTo>
                    <a:pt x="798723" y="1968322"/>
                  </a:lnTo>
                  <a:lnTo>
                    <a:pt x="817054" y="1958094"/>
                  </a:lnTo>
                  <a:lnTo>
                    <a:pt x="833885" y="1948653"/>
                  </a:lnTo>
                  <a:lnTo>
                    <a:pt x="863048" y="1933232"/>
                  </a:lnTo>
                  <a:lnTo>
                    <a:pt x="868380" y="1931187"/>
                  </a:lnTo>
                  <a:lnTo>
                    <a:pt x="884378" y="1927410"/>
                  </a:lnTo>
                  <a:lnTo>
                    <a:pt x="900376" y="1923634"/>
                  </a:lnTo>
                  <a:lnTo>
                    <a:pt x="949536" y="1912304"/>
                  </a:lnTo>
                </a:path>
                <a:path w="949960" h="2072639">
                  <a:moveTo>
                    <a:pt x="384113" y="1057566"/>
                  </a:moveTo>
                  <a:lnTo>
                    <a:pt x="426608" y="1096589"/>
                  </a:lnTo>
                  <a:lnTo>
                    <a:pt x="449771" y="1120349"/>
                  </a:lnTo>
                  <a:lnTo>
                    <a:pt x="454604" y="1124126"/>
                  </a:lnTo>
                  <a:lnTo>
                    <a:pt x="454604" y="1127902"/>
                  </a:lnTo>
                </a:path>
                <a:path w="949960" h="2072639">
                  <a:moveTo>
                    <a:pt x="379447" y="1053789"/>
                  </a:moveTo>
                  <a:lnTo>
                    <a:pt x="362950" y="1038683"/>
                  </a:lnTo>
                  <a:lnTo>
                    <a:pt x="358950" y="103443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4983523" y="213407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-1102" y="393"/>
                  </a:moveTo>
                  <a:lnTo>
                    <a:pt x="7435" y="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4974691" y="1496800"/>
              <a:ext cx="276860" cy="867410"/>
            </a:xfrm>
            <a:custGeom>
              <a:avLst/>
              <a:gdLst/>
              <a:ahLst/>
              <a:cxnLst/>
              <a:rect l="l" t="t" r="r" b="b"/>
              <a:pathLst>
                <a:path w="276860" h="867410">
                  <a:moveTo>
                    <a:pt x="170809" y="781727"/>
                  </a:moveTo>
                  <a:lnTo>
                    <a:pt x="171976" y="781727"/>
                  </a:lnTo>
                  <a:lnTo>
                    <a:pt x="170809" y="793056"/>
                  </a:lnTo>
                </a:path>
                <a:path w="276860" h="867410">
                  <a:moveTo>
                    <a:pt x="170809" y="793056"/>
                  </a:moveTo>
                  <a:lnTo>
                    <a:pt x="170809" y="797619"/>
                  </a:lnTo>
                  <a:lnTo>
                    <a:pt x="176809" y="816974"/>
                  </a:lnTo>
                  <a:lnTo>
                    <a:pt x="180808" y="821537"/>
                  </a:lnTo>
                  <a:lnTo>
                    <a:pt x="209971" y="849860"/>
                  </a:lnTo>
                  <a:lnTo>
                    <a:pt x="215137" y="852850"/>
                  </a:lnTo>
                  <a:lnTo>
                    <a:pt x="215970" y="852850"/>
                  </a:lnTo>
                </a:path>
                <a:path w="276860" h="867410">
                  <a:moveTo>
                    <a:pt x="215970" y="852850"/>
                  </a:moveTo>
                  <a:lnTo>
                    <a:pt x="251298" y="861504"/>
                  </a:lnTo>
                </a:path>
                <a:path w="276860" h="867410">
                  <a:moveTo>
                    <a:pt x="251298" y="861504"/>
                  </a:moveTo>
                  <a:lnTo>
                    <a:pt x="276462" y="867169"/>
                  </a:lnTo>
                </a:path>
                <a:path w="276860" h="867410">
                  <a:moveTo>
                    <a:pt x="15164" y="638064"/>
                  </a:moveTo>
                  <a:lnTo>
                    <a:pt x="31162" y="641054"/>
                  </a:lnTo>
                  <a:lnTo>
                    <a:pt x="63157" y="644830"/>
                  </a:lnTo>
                </a:path>
                <a:path w="276860" h="867410">
                  <a:moveTo>
                    <a:pt x="100319" y="711390"/>
                  </a:moveTo>
                  <a:lnTo>
                    <a:pt x="95653" y="707614"/>
                  </a:lnTo>
                </a:path>
                <a:path w="276860" h="867410">
                  <a:moveTo>
                    <a:pt x="82322" y="14004"/>
                  </a:moveTo>
                  <a:lnTo>
                    <a:pt x="82322" y="15105"/>
                  </a:lnTo>
                  <a:lnTo>
                    <a:pt x="81655" y="25333"/>
                  </a:lnTo>
                  <a:lnTo>
                    <a:pt x="81655" y="28323"/>
                  </a:lnTo>
                </a:path>
                <a:path w="276860" h="867410">
                  <a:moveTo>
                    <a:pt x="0" y="4563"/>
                  </a:moveTo>
                  <a:lnTo>
                    <a:pt x="3999" y="4563"/>
                  </a:lnTo>
                  <a:lnTo>
                    <a:pt x="13164" y="2674"/>
                  </a:lnTo>
                </a:path>
                <a:path w="276860" h="867410">
                  <a:moveTo>
                    <a:pt x="13164" y="2674"/>
                  </a:moveTo>
                  <a:lnTo>
                    <a:pt x="21163" y="786"/>
                  </a:lnTo>
                  <a:lnTo>
                    <a:pt x="29162" y="0"/>
                  </a:lnTo>
                  <a:lnTo>
                    <a:pt x="31995" y="0"/>
                  </a:lnTo>
                </a:path>
                <a:path w="276860" h="867410">
                  <a:moveTo>
                    <a:pt x="31995" y="0"/>
                  </a:moveTo>
                  <a:lnTo>
                    <a:pt x="41161" y="786"/>
                  </a:lnTo>
                  <a:lnTo>
                    <a:pt x="43160" y="786"/>
                  </a:lnTo>
                </a:path>
                <a:path w="276860" h="867410">
                  <a:moveTo>
                    <a:pt x="43160" y="786"/>
                  </a:moveTo>
                  <a:lnTo>
                    <a:pt x="56325" y="1888"/>
                  </a:lnTo>
                  <a:lnTo>
                    <a:pt x="60325" y="2674"/>
                  </a:lnTo>
                  <a:lnTo>
                    <a:pt x="63157" y="3776"/>
                  </a:lnTo>
                </a:path>
                <a:path w="276860" h="867410">
                  <a:moveTo>
                    <a:pt x="63157" y="3776"/>
                  </a:moveTo>
                  <a:lnTo>
                    <a:pt x="65157" y="4563"/>
                  </a:lnTo>
                </a:path>
                <a:path w="276860" h="867410">
                  <a:moveTo>
                    <a:pt x="65157" y="4563"/>
                  </a:moveTo>
                  <a:lnTo>
                    <a:pt x="72323" y="8339"/>
                  </a:lnTo>
                </a:path>
                <a:path w="276860" h="867410">
                  <a:moveTo>
                    <a:pt x="72323" y="8339"/>
                  </a:moveTo>
                  <a:lnTo>
                    <a:pt x="79155" y="11329"/>
                  </a:lnTo>
                </a:path>
                <a:path w="276860" h="867410">
                  <a:moveTo>
                    <a:pt x="79155" y="11329"/>
                  </a:moveTo>
                  <a:lnTo>
                    <a:pt x="80322" y="12116"/>
                  </a:lnTo>
                  <a:lnTo>
                    <a:pt x="82322" y="13217"/>
                  </a:lnTo>
                  <a:lnTo>
                    <a:pt x="82322" y="14004"/>
                  </a:lnTo>
                </a:path>
                <a:path w="276860" h="867410">
                  <a:moveTo>
                    <a:pt x="81655" y="28323"/>
                  </a:moveTo>
                  <a:lnTo>
                    <a:pt x="80322" y="3587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5055014" y="15326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66" y="550"/>
                  </a:moveTo>
                  <a:lnTo>
                    <a:pt x="1166" y="5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4686897" y="1480435"/>
              <a:ext cx="583565" cy="1449070"/>
            </a:xfrm>
            <a:custGeom>
              <a:avLst/>
              <a:gdLst/>
              <a:ahLst/>
              <a:cxnLst/>
              <a:rect l="l" t="t" r="r" b="b"/>
              <a:pathLst>
                <a:path w="583564" h="1449070">
                  <a:moveTo>
                    <a:pt x="290626" y="1424826"/>
                  </a:moveTo>
                  <a:lnTo>
                    <a:pt x="286627" y="1424826"/>
                  </a:lnTo>
                  <a:lnTo>
                    <a:pt x="255298" y="1413497"/>
                  </a:lnTo>
                </a:path>
                <a:path w="583564" h="1449070">
                  <a:moveTo>
                    <a:pt x="583419" y="1435369"/>
                  </a:moveTo>
                  <a:lnTo>
                    <a:pt x="571421" y="1435369"/>
                  </a:lnTo>
                  <a:lnTo>
                    <a:pt x="558256" y="1437257"/>
                  </a:lnTo>
                  <a:lnTo>
                    <a:pt x="537092" y="1441820"/>
                  </a:lnTo>
                  <a:lnTo>
                    <a:pt x="518262" y="1448587"/>
                  </a:lnTo>
                </a:path>
                <a:path w="583564" h="1449070">
                  <a:moveTo>
                    <a:pt x="409443" y="1369910"/>
                  </a:moveTo>
                  <a:lnTo>
                    <a:pt x="426608" y="1390838"/>
                  </a:lnTo>
                  <a:lnTo>
                    <a:pt x="426608" y="1392726"/>
                  </a:lnTo>
                  <a:lnTo>
                    <a:pt x="426608" y="1395244"/>
                  </a:lnTo>
                </a:path>
                <a:path w="583564" h="1449070">
                  <a:moveTo>
                    <a:pt x="426608" y="1395244"/>
                  </a:moveTo>
                  <a:lnTo>
                    <a:pt x="425441" y="1397290"/>
                  </a:lnTo>
                  <a:lnTo>
                    <a:pt x="400111" y="1420263"/>
                  </a:lnTo>
                </a:path>
                <a:path w="583564" h="1449070">
                  <a:moveTo>
                    <a:pt x="400111" y="1420263"/>
                  </a:moveTo>
                  <a:lnTo>
                    <a:pt x="385447" y="1433481"/>
                  </a:lnTo>
                  <a:lnTo>
                    <a:pt x="376115" y="1439932"/>
                  </a:lnTo>
                  <a:lnTo>
                    <a:pt x="375448" y="1441034"/>
                  </a:lnTo>
                </a:path>
                <a:path w="583564" h="1449070">
                  <a:moveTo>
                    <a:pt x="375448" y="1441034"/>
                  </a:moveTo>
                  <a:lnTo>
                    <a:pt x="364949" y="1439145"/>
                  </a:lnTo>
                </a:path>
                <a:path w="583564" h="1449070">
                  <a:moveTo>
                    <a:pt x="364949" y="1439145"/>
                  </a:moveTo>
                  <a:lnTo>
                    <a:pt x="317789" y="1430491"/>
                  </a:lnTo>
                  <a:lnTo>
                    <a:pt x="290626" y="1424826"/>
                  </a:lnTo>
                </a:path>
                <a:path w="583564" h="1449070">
                  <a:moveTo>
                    <a:pt x="255298" y="1413497"/>
                  </a:moveTo>
                  <a:lnTo>
                    <a:pt x="234467" y="1405944"/>
                  </a:lnTo>
                  <a:lnTo>
                    <a:pt x="209304" y="1395244"/>
                  </a:lnTo>
                  <a:lnTo>
                    <a:pt x="174142" y="1383285"/>
                  </a:lnTo>
                  <a:lnTo>
                    <a:pt x="161644" y="1377621"/>
                  </a:lnTo>
                </a:path>
                <a:path w="583564" h="1449070">
                  <a:moveTo>
                    <a:pt x="161644" y="1377621"/>
                  </a:moveTo>
                  <a:lnTo>
                    <a:pt x="142980" y="1368022"/>
                  </a:lnTo>
                  <a:lnTo>
                    <a:pt x="120483" y="1357479"/>
                  </a:lnTo>
                  <a:lnTo>
                    <a:pt x="106485" y="1353703"/>
                  </a:lnTo>
                </a:path>
                <a:path w="583564" h="1449070">
                  <a:moveTo>
                    <a:pt x="106485" y="1353703"/>
                  </a:moveTo>
                  <a:lnTo>
                    <a:pt x="91320" y="1351815"/>
                  </a:lnTo>
                  <a:lnTo>
                    <a:pt x="75322" y="1354490"/>
                  </a:lnTo>
                  <a:lnTo>
                    <a:pt x="63324" y="1356378"/>
                  </a:lnTo>
                  <a:lnTo>
                    <a:pt x="49326" y="1357479"/>
                  </a:lnTo>
                  <a:lnTo>
                    <a:pt x="33995" y="1359368"/>
                  </a:lnTo>
                  <a:lnTo>
                    <a:pt x="17997" y="1364246"/>
                  </a:lnTo>
                  <a:lnTo>
                    <a:pt x="0" y="1366921"/>
                  </a:lnTo>
                </a:path>
                <a:path w="583564" h="1449070">
                  <a:moveTo>
                    <a:pt x="411443" y="1366134"/>
                  </a:moveTo>
                  <a:lnTo>
                    <a:pt x="409443" y="1368809"/>
                  </a:lnTo>
                  <a:lnTo>
                    <a:pt x="409443" y="1369910"/>
                  </a:lnTo>
                </a:path>
                <a:path w="583564" h="1449070">
                  <a:moveTo>
                    <a:pt x="200139" y="0"/>
                  </a:moveTo>
                  <a:lnTo>
                    <a:pt x="221302" y="5664"/>
                  </a:lnTo>
                </a:path>
                <a:path w="583564" h="1449070">
                  <a:moveTo>
                    <a:pt x="221302" y="5664"/>
                  </a:moveTo>
                  <a:lnTo>
                    <a:pt x="224135" y="6451"/>
                  </a:lnTo>
                </a:path>
                <a:path w="583564" h="1449070">
                  <a:moveTo>
                    <a:pt x="224135" y="6451"/>
                  </a:moveTo>
                  <a:lnTo>
                    <a:pt x="229301" y="7710"/>
                  </a:lnTo>
                </a:path>
                <a:path w="583564" h="1449070">
                  <a:moveTo>
                    <a:pt x="229301" y="7710"/>
                  </a:moveTo>
                  <a:lnTo>
                    <a:pt x="231301" y="8339"/>
                  </a:lnTo>
                  <a:lnTo>
                    <a:pt x="251298" y="13374"/>
                  </a:lnTo>
                </a:path>
                <a:path w="583564" h="1449070">
                  <a:moveTo>
                    <a:pt x="251298" y="13374"/>
                  </a:moveTo>
                  <a:lnTo>
                    <a:pt x="262463" y="16364"/>
                  </a:lnTo>
                </a:path>
                <a:path w="583564" h="1449070">
                  <a:moveTo>
                    <a:pt x="262463" y="16364"/>
                  </a:moveTo>
                  <a:lnTo>
                    <a:pt x="281794" y="20927"/>
                  </a:lnTo>
                  <a:lnTo>
                    <a:pt x="286627" y="22029"/>
                  </a:lnTo>
                  <a:lnTo>
                    <a:pt x="287793" y="20927"/>
                  </a:lnTo>
                </a:path>
                <a:path w="583564" h="1449070">
                  <a:moveTo>
                    <a:pt x="120483" y="634759"/>
                  </a:moveTo>
                  <a:lnTo>
                    <a:pt x="121649" y="633658"/>
                  </a:lnTo>
                  <a:lnTo>
                    <a:pt x="122483" y="633658"/>
                  </a:lnTo>
                </a:path>
                <a:path w="583564" h="1449070">
                  <a:moveTo>
                    <a:pt x="67324" y="703995"/>
                  </a:moveTo>
                  <a:lnTo>
                    <a:pt x="71323" y="702106"/>
                  </a:lnTo>
                </a:path>
                <a:path w="583564" h="1449070">
                  <a:moveTo>
                    <a:pt x="71323" y="702106"/>
                  </a:moveTo>
                  <a:lnTo>
                    <a:pt x="89321" y="689518"/>
                  </a:lnTo>
                  <a:lnTo>
                    <a:pt x="105652" y="678189"/>
                  </a:lnTo>
                  <a:lnTo>
                    <a:pt x="119650" y="666859"/>
                  </a:lnTo>
                </a:path>
                <a:path w="583564" h="1449070">
                  <a:moveTo>
                    <a:pt x="119650" y="666859"/>
                  </a:moveTo>
                  <a:lnTo>
                    <a:pt x="121649" y="664971"/>
                  </a:lnTo>
                  <a:lnTo>
                    <a:pt x="122483" y="663083"/>
                  </a:lnTo>
                </a:path>
                <a:path w="583564" h="1449070">
                  <a:moveTo>
                    <a:pt x="122483" y="663083"/>
                  </a:moveTo>
                  <a:lnTo>
                    <a:pt x="122483" y="661981"/>
                  </a:lnTo>
                  <a:lnTo>
                    <a:pt x="121649" y="653642"/>
                  </a:lnTo>
                </a:path>
                <a:path w="583564" h="1449070">
                  <a:moveTo>
                    <a:pt x="121649" y="653642"/>
                  </a:moveTo>
                  <a:lnTo>
                    <a:pt x="121649" y="652540"/>
                  </a:lnTo>
                  <a:lnTo>
                    <a:pt x="120483" y="6442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4807381" y="211519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1166" y="4720"/>
                  </a:moveTo>
                  <a:lnTo>
                    <a:pt x="1166" y="4720"/>
                  </a:lnTo>
                </a:path>
              </a:pathLst>
            </a:custGeom>
            <a:ln w="944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4592077" y="549847"/>
              <a:ext cx="391795" cy="1659255"/>
            </a:xfrm>
            <a:custGeom>
              <a:avLst/>
              <a:gdLst/>
              <a:ahLst/>
              <a:cxnLst/>
              <a:rect l="l" t="t" r="r" b="b"/>
              <a:pathLst>
                <a:path w="391795" h="1659255">
                  <a:moveTo>
                    <a:pt x="217303" y="1564246"/>
                  </a:moveTo>
                  <a:lnTo>
                    <a:pt x="218470" y="1564246"/>
                  </a:lnTo>
                  <a:lnTo>
                    <a:pt x="237800" y="1566134"/>
                  </a:lnTo>
                </a:path>
                <a:path w="391795" h="1659255">
                  <a:moveTo>
                    <a:pt x="126149" y="1655353"/>
                  </a:moveTo>
                  <a:lnTo>
                    <a:pt x="124816" y="1656455"/>
                  </a:lnTo>
                </a:path>
                <a:path w="391795" h="1659255">
                  <a:moveTo>
                    <a:pt x="124816" y="1656455"/>
                  </a:moveTo>
                  <a:lnTo>
                    <a:pt x="120150" y="1659130"/>
                  </a:lnTo>
                </a:path>
                <a:path w="391795" h="1659255">
                  <a:moveTo>
                    <a:pt x="126149" y="1655353"/>
                  </a:moveTo>
                  <a:lnTo>
                    <a:pt x="136147" y="1650790"/>
                  </a:lnTo>
                  <a:lnTo>
                    <a:pt x="146979" y="1642136"/>
                  </a:lnTo>
                  <a:lnTo>
                    <a:pt x="152145" y="1639461"/>
                  </a:lnTo>
                  <a:lnTo>
                    <a:pt x="162144" y="1634583"/>
                  </a:lnTo>
                </a:path>
                <a:path w="391795" h="1659255">
                  <a:moveTo>
                    <a:pt x="237800" y="1566134"/>
                  </a:moveTo>
                  <a:lnTo>
                    <a:pt x="261797" y="1569124"/>
                  </a:lnTo>
                  <a:lnTo>
                    <a:pt x="337287" y="1575576"/>
                  </a:lnTo>
                  <a:lnTo>
                    <a:pt x="391446" y="1584230"/>
                  </a:lnTo>
                </a:path>
                <a:path w="391795" h="1659255">
                  <a:moveTo>
                    <a:pt x="227802" y="912492"/>
                  </a:moveTo>
                  <a:lnTo>
                    <a:pt x="253798" y="919258"/>
                  </a:lnTo>
                  <a:lnTo>
                    <a:pt x="294959" y="930588"/>
                  </a:lnTo>
                </a:path>
                <a:path w="391795" h="1659255">
                  <a:moveTo>
                    <a:pt x="175309" y="899275"/>
                  </a:moveTo>
                  <a:lnTo>
                    <a:pt x="187307" y="902264"/>
                  </a:lnTo>
                </a:path>
                <a:path w="391795" h="1659255">
                  <a:moveTo>
                    <a:pt x="136147" y="888732"/>
                  </a:moveTo>
                  <a:lnTo>
                    <a:pt x="138814" y="889833"/>
                  </a:lnTo>
                </a:path>
                <a:path w="391795" h="1659255">
                  <a:moveTo>
                    <a:pt x="138814" y="889833"/>
                  </a:moveTo>
                  <a:lnTo>
                    <a:pt x="140814" y="889833"/>
                  </a:lnTo>
                  <a:lnTo>
                    <a:pt x="146979" y="891722"/>
                  </a:lnTo>
                </a:path>
                <a:path w="391795" h="1659255">
                  <a:moveTo>
                    <a:pt x="146979" y="891722"/>
                  </a:moveTo>
                  <a:lnTo>
                    <a:pt x="175309" y="899275"/>
                  </a:lnTo>
                </a:path>
                <a:path w="391795" h="1659255">
                  <a:moveTo>
                    <a:pt x="187307" y="902264"/>
                  </a:moveTo>
                  <a:lnTo>
                    <a:pt x="192473" y="904153"/>
                  </a:lnTo>
                </a:path>
                <a:path w="391795" h="1659255">
                  <a:moveTo>
                    <a:pt x="192473" y="904153"/>
                  </a:moveTo>
                  <a:lnTo>
                    <a:pt x="194473" y="904153"/>
                  </a:lnTo>
                </a:path>
                <a:path w="391795" h="1659255">
                  <a:moveTo>
                    <a:pt x="194473" y="904153"/>
                  </a:moveTo>
                  <a:lnTo>
                    <a:pt x="218470" y="909817"/>
                  </a:lnTo>
                  <a:lnTo>
                    <a:pt x="227802" y="912492"/>
                  </a:lnTo>
                </a:path>
                <a:path w="391795" h="1659255">
                  <a:moveTo>
                    <a:pt x="17330" y="123212"/>
                  </a:moveTo>
                  <a:lnTo>
                    <a:pt x="11331" y="130765"/>
                  </a:lnTo>
                  <a:lnTo>
                    <a:pt x="0" y="146972"/>
                  </a:lnTo>
                </a:path>
                <a:path w="391795" h="1659255">
                  <a:moveTo>
                    <a:pt x="106818" y="22506"/>
                  </a:moveTo>
                  <a:lnTo>
                    <a:pt x="113651" y="14954"/>
                  </a:lnTo>
                  <a:lnTo>
                    <a:pt x="115650" y="13065"/>
                  </a:lnTo>
                  <a:lnTo>
                    <a:pt x="120150" y="11964"/>
                  </a:lnTo>
                </a:path>
                <a:path w="391795" h="1659255">
                  <a:moveTo>
                    <a:pt x="120150" y="11964"/>
                  </a:moveTo>
                  <a:lnTo>
                    <a:pt x="134814" y="13065"/>
                  </a:lnTo>
                  <a:lnTo>
                    <a:pt x="136147" y="11964"/>
                  </a:lnTo>
                  <a:lnTo>
                    <a:pt x="136814" y="11177"/>
                  </a:lnTo>
                </a:path>
                <a:path w="391795" h="1659255">
                  <a:moveTo>
                    <a:pt x="136814" y="11177"/>
                  </a:moveTo>
                  <a:lnTo>
                    <a:pt x="138147" y="7401"/>
                  </a:lnTo>
                  <a:lnTo>
                    <a:pt x="144574" y="0"/>
                  </a:lnTo>
                </a:path>
                <a:path w="391795" h="1659255">
                  <a:moveTo>
                    <a:pt x="86821" y="44536"/>
                  </a:moveTo>
                  <a:lnTo>
                    <a:pt x="74489" y="59642"/>
                  </a:lnTo>
                </a:path>
                <a:path w="391795" h="1659255">
                  <a:moveTo>
                    <a:pt x="74489" y="59642"/>
                  </a:moveTo>
                  <a:lnTo>
                    <a:pt x="64491" y="72859"/>
                  </a:lnTo>
                  <a:lnTo>
                    <a:pt x="50493" y="89067"/>
                  </a:lnTo>
                  <a:lnTo>
                    <a:pt x="38494" y="102284"/>
                  </a:lnTo>
                  <a:lnTo>
                    <a:pt x="35328" y="104959"/>
                  </a:lnTo>
                </a:path>
                <a:path w="391795" h="1659255">
                  <a:moveTo>
                    <a:pt x="35328" y="104959"/>
                  </a:moveTo>
                  <a:lnTo>
                    <a:pt x="20497" y="119436"/>
                  </a:lnTo>
                  <a:lnTo>
                    <a:pt x="17330" y="123212"/>
                  </a:lnTo>
                </a:path>
                <a:path w="391795" h="1659255">
                  <a:moveTo>
                    <a:pt x="86821" y="44536"/>
                  </a:moveTo>
                  <a:lnTo>
                    <a:pt x="101652" y="27070"/>
                  </a:lnTo>
                  <a:lnTo>
                    <a:pt x="106818" y="2250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1" name="object 3741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5698986" y="691938"/>
              <a:ext cx="295003" cy="75221"/>
            </a:xfrm>
            <a:prstGeom prst="rect">
              <a:avLst/>
            </a:prstGeom>
          </p:spPr>
        </p:pic>
        <p:sp>
          <p:nvSpPr>
            <p:cNvPr id="3742" name="object 3742"/>
            <p:cNvSpPr/>
            <p:nvPr/>
          </p:nvSpPr>
          <p:spPr>
            <a:xfrm>
              <a:off x="5305479" y="3819008"/>
              <a:ext cx="469265" cy="577215"/>
            </a:xfrm>
            <a:custGeom>
              <a:avLst/>
              <a:gdLst/>
              <a:ahLst/>
              <a:cxnLst/>
              <a:rect l="l" t="t" r="r" b="b"/>
              <a:pathLst>
                <a:path w="469264" h="577214">
                  <a:moveTo>
                    <a:pt x="378614" y="354357"/>
                  </a:moveTo>
                  <a:lnTo>
                    <a:pt x="389446" y="360022"/>
                  </a:lnTo>
                  <a:lnTo>
                    <a:pt x="392612" y="361281"/>
                  </a:lnTo>
                  <a:lnTo>
                    <a:pt x="393445" y="361910"/>
                  </a:lnTo>
                </a:path>
                <a:path w="469264" h="577214">
                  <a:moveTo>
                    <a:pt x="312123" y="310928"/>
                  </a:moveTo>
                  <a:lnTo>
                    <a:pt x="316956" y="311715"/>
                  </a:lnTo>
                  <a:lnTo>
                    <a:pt x="330121" y="310928"/>
                  </a:lnTo>
                </a:path>
                <a:path w="469264" h="577214">
                  <a:moveTo>
                    <a:pt x="281794" y="273793"/>
                  </a:moveTo>
                  <a:lnTo>
                    <a:pt x="282961" y="273793"/>
                  </a:lnTo>
                  <a:lnTo>
                    <a:pt x="285794" y="275681"/>
                  </a:lnTo>
                  <a:lnTo>
                    <a:pt x="288960" y="276468"/>
                  </a:lnTo>
                  <a:lnTo>
                    <a:pt x="295792" y="277569"/>
                  </a:lnTo>
                  <a:lnTo>
                    <a:pt x="298958" y="279458"/>
                  </a:lnTo>
                </a:path>
                <a:path w="469264" h="577214">
                  <a:moveTo>
                    <a:pt x="298958" y="279458"/>
                  </a:moveTo>
                  <a:lnTo>
                    <a:pt x="300958" y="280244"/>
                  </a:lnTo>
                  <a:lnTo>
                    <a:pt x="302125" y="281503"/>
                  </a:lnTo>
                  <a:lnTo>
                    <a:pt x="304124" y="285280"/>
                  </a:lnTo>
                  <a:lnTo>
                    <a:pt x="306124" y="290158"/>
                  </a:lnTo>
                  <a:lnTo>
                    <a:pt x="306124" y="292046"/>
                  </a:lnTo>
                  <a:lnTo>
                    <a:pt x="308124" y="306050"/>
                  </a:lnTo>
                  <a:lnTo>
                    <a:pt x="308957" y="309827"/>
                  </a:lnTo>
                  <a:lnTo>
                    <a:pt x="310957" y="310928"/>
                  </a:lnTo>
                  <a:lnTo>
                    <a:pt x="312123" y="310928"/>
                  </a:lnTo>
                </a:path>
                <a:path w="469264" h="577214">
                  <a:moveTo>
                    <a:pt x="330121" y="310928"/>
                  </a:moveTo>
                  <a:lnTo>
                    <a:pt x="330954" y="311715"/>
                  </a:lnTo>
                  <a:lnTo>
                    <a:pt x="332121" y="311715"/>
                  </a:lnTo>
                </a:path>
                <a:path w="469264" h="577214">
                  <a:moveTo>
                    <a:pt x="332121" y="311715"/>
                  </a:moveTo>
                  <a:lnTo>
                    <a:pt x="332121" y="312816"/>
                  </a:lnTo>
                  <a:lnTo>
                    <a:pt x="334120" y="313603"/>
                  </a:lnTo>
                  <a:lnTo>
                    <a:pt x="334120" y="315491"/>
                  </a:lnTo>
                  <a:lnTo>
                    <a:pt x="334954" y="317380"/>
                  </a:lnTo>
                  <a:lnTo>
                    <a:pt x="334954" y="327922"/>
                  </a:lnTo>
                  <a:lnTo>
                    <a:pt x="334954" y="330597"/>
                  </a:lnTo>
                  <a:lnTo>
                    <a:pt x="336120" y="332800"/>
                  </a:lnTo>
                  <a:lnTo>
                    <a:pt x="337287" y="334688"/>
                  </a:lnTo>
                </a:path>
                <a:path w="469264" h="577214">
                  <a:moveTo>
                    <a:pt x="337287" y="334688"/>
                  </a:moveTo>
                  <a:lnTo>
                    <a:pt x="338120" y="335475"/>
                  </a:lnTo>
                  <a:lnTo>
                    <a:pt x="340119" y="337363"/>
                  </a:lnTo>
                  <a:lnTo>
                    <a:pt x="343452" y="339251"/>
                  </a:lnTo>
                  <a:lnTo>
                    <a:pt x="353451" y="344287"/>
                  </a:lnTo>
                </a:path>
                <a:path w="469264" h="577214">
                  <a:moveTo>
                    <a:pt x="353451" y="344287"/>
                  </a:moveTo>
                  <a:lnTo>
                    <a:pt x="372615" y="351840"/>
                  </a:lnTo>
                  <a:lnTo>
                    <a:pt x="378614" y="354357"/>
                  </a:lnTo>
                </a:path>
                <a:path w="469264" h="577214">
                  <a:moveTo>
                    <a:pt x="393445" y="361910"/>
                  </a:moveTo>
                  <a:lnTo>
                    <a:pt x="396612" y="363956"/>
                  </a:lnTo>
                  <a:lnTo>
                    <a:pt x="400611" y="366946"/>
                  </a:lnTo>
                  <a:lnTo>
                    <a:pt x="401444" y="367732"/>
                  </a:lnTo>
                  <a:lnTo>
                    <a:pt x="404611" y="368834"/>
                  </a:lnTo>
                </a:path>
                <a:path w="469264" h="577214">
                  <a:moveTo>
                    <a:pt x="404611" y="368834"/>
                  </a:moveTo>
                  <a:lnTo>
                    <a:pt x="406610" y="369621"/>
                  </a:lnTo>
                  <a:lnTo>
                    <a:pt x="411776" y="370722"/>
                  </a:lnTo>
                  <a:lnTo>
                    <a:pt x="421775" y="371509"/>
                  </a:lnTo>
                  <a:lnTo>
                    <a:pt x="424608" y="372610"/>
                  </a:lnTo>
                  <a:lnTo>
                    <a:pt x="427774" y="374498"/>
                  </a:lnTo>
                  <a:lnTo>
                    <a:pt x="430607" y="375600"/>
                  </a:lnTo>
                  <a:lnTo>
                    <a:pt x="434607" y="379376"/>
                  </a:lnTo>
                  <a:lnTo>
                    <a:pt x="436606" y="382051"/>
                  </a:lnTo>
                  <a:lnTo>
                    <a:pt x="438606" y="385041"/>
                  </a:lnTo>
                  <a:lnTo>
                    <a:pt x="440939" y="390706"/>
                  </a:lnTo>
                  <a:lnTo>
                    <a:pt x="442939" y="394482"/>
                  </a:lnTo>
                  <a:lnTo>
                    <a:pt x="447771" y="400934"/>
                  </a:lnTo>
                  <a:lnTo>
                    <a:pt x="451771" y="406598"/>
                  </a:lnTo>
                  <a:lnTo>
                    <a:pt x="452937" y="408487"/>
                  </a:lnTo>
                  <a:lnTo>
                    <a:pt x="452937" y="410375"/>
                  </a:lnTo>
                  <a:lnTo>
                    <a:pt x="453771" y="413365"/>
                  </a:lnTo>
                  <a:lnTo>
                    <a:pt x="452937" y="439170"/>
                  </a:lnTo>
                  <a:lnTo>
                    <a:pt x="452937" y="442947"/>
                  </a:lnTo>
                  <a:lnTo>
                    <a:pt x="453771" y="444835"/>
                  </a:lnTo>
                  <a:lnTo>
                    <a:pt x="454937" y="448611"/>
                  </a:lnTo>
                  <a:lnTo>
                    <a:pt x="456937" y="452388"/>
                  </a:lnTo>
                  <a:lnTo>
                    <a:pt x="467769" y="472435"/>
                  </a:lnTo>
                  <a:lnTo>
                    <a:pt x="468935" y="476211"/>
                  </a:lnTo>
                  <a:lnTo>
                    <a:pt x="468935" y="478099"/>
                  </a:lnTo>
                  <a:lnTo>
                    <a:pt x="467769" y="479988"/>
                  </a:lnTo>
                  <a:lnTo>
                    <a:pt x="464936" y="484535"/>
                  </a:lnTo>
                  <a:lnTo>
                    <a:pt x="456937" y="493237"/>
                  </a:lnTo>
                  <a:lnTo>
                    <a:pt x="454937" y="496258"/>
                  </a:lnTo>
                  <a:lnTo>
                    <a:pt x="453771" y="498146"/>
                  </a:lnTo>
                  <a:lnTo>
                    <a:pt x="451771" y="500034"/>
                  </a:lnTo>
                  <a:lnTo>
                    <a:pt x="450938" y="502678"/>
                  </a:lnTo>
                  <a:lnTo>
                    <a:pt x="449771" y="507603"/>
                  </a:lnTo>
                  <a:lnTo>
                    <a:pt x="448938" y="511379"/>
                  </a:lnTo>
                </a:path>
                <a:path w="469264" h="577214">
                  <a:moveTo>
                    <a:pt x="448938" y="511379"/>
                  </a:moveTo>
                  <a:lnTo>
                    <a:pt x="449771" y="517815"/>
                  </a:lnTo>
                  <a:lnTo>
                    <a:pt x="448938" y="526517"/>
                  </a:lnTo>
                  <a:lnTo>
                    <a:pt x="449771" y="532181"/>
                  </a:lnTo>
                  <a:lnTo>
                    <a:pt x="449771" y="534070"/>
                  </a:lnTo>
                  <a:lnTo>
                    <a:pt x="450938" y="537862"/>
                  </a:lnTo>
                  <a:lnTo>
                    <a:pt x="452937" y="542771"/>
                  </a:lnTo>
                  <a:lnTo>
                    <a:pt x="457770" y="554116"/>
                  </a:lnTo>
                  <a:lnTo>
                    <a:pt x="463769" y="569254"/>
                  </a:lnTo>
                  <a:lnTo>
                    <a:pt x="465769" y="576822"/>
                  </a:lnTo>
                </a:path>
                <a:path w="469264" h="577214">
                  <a:moveTo>
                    <a:pt x="246466" y="246256"/>
                  </a:moveTo>
                  <a:lnTo>
                    <a:pt x="246466" y="247043"/>
                  </a:lnTo>
                  <a:lnTo>
                    <a:pt x="249799" y="250033"/>
                  </a:lnTo>
                  <a:lnTo>
                    <a:pt x="255798" y="255697"/>
                  </a:lnTo>
                </a:path>
                <a:path w="469264" h="577214">
                  <a:moveTo>
                    <a:pt x="181308" y="177808"/>
                  </a:moveTo>
                  <a:lnTo>
                    <a:pt x="186141" y="181584"/>
                  </a:lnTo>
                  <a:lnTo>
                    <a:pt x="197306" y="190239"/>
                  </a:lnTo>
                  <a:lnTo>
                    <a:pt x="201305" y="194015"/>
                  </a:lnTo>
                  <a:lnTo>
                    <a:pt x="204471" y="195903"/>
                  </a:lnTo>
                  <a:lnTo>
                    <a:pt x="206471" y="196690"/>
                  </a:lnTo>
                </a:path>
                <a:path w="469264" h="577214">
                  <a:moveTo>
                    <a:pt x="206471" y="196690"/>
                  </a:moveTo>
                  <a:lnTo>
                    <a:pt x="207304" y="197792"/>
                  </a:lnTo>
                </a:path>
                <a:path w="469264" h="577214">
                  <a:moveTo>
                    <a:pt x="207304" y="197792"/>
                  </a:moveTo>
                  <a:lnTo>
                    <a:pt x="208471" y="197792"/>
                  </a:lnTo>
                  <a:lnTo>
                    <a:pt x="216470" y="202355"/>
                  </a:lnTo>
                  <a:lnTo>
                    <a:pt x="230468" y="209121"/>
                  </a:lnTo>
                </a:path>
                <a:path w="469264" h="577214">
                  <a:moveTo>
                    <a:pt x="230468" y="209121"/>
                  </a:moveTo>
                  <a:lnTo>
                    <a:pt x="232468" y="210380"/>
                  </a:lnTo>
                  <a:lnTo>
                    <a:pt x="232468" y="212268"/>
                  </a:lnTo>
                  <a:lnTo>
                    <a:pt x="237800" y="223597"/>
                  </a:lnTo>
                  <a:lnTo>
                    <a:pt x="245799" y="244368"/>
                  </a:lnTo>
                  <a:lnTo>
                    <a:pt x="246466" y="246256"/>
                  </a:lnTo>
                </a:path>
                <a:path w="469264" h="577214">
                  <a:moveTo>
                    <a:pt x="255798" y="255697"/>
                  </a:moveTo>
                  <a:lnTo>
                    <a:pt x="267796" y="264352"/>
                  </a:lnTo>
                  <a:lnTo>
                    <a:pt x="272962" y="268128"/>
                  </a:lnTo>
                </a:path>
                <a:path w="469264" h="577214">
                  <a:moveTo>
                    <a:pt x="272962" y="268128"/>
                  </a:moveTo>
                  <a:lnTo>
                    <a:pt x="278961" y="271905"/>
                  </a:lnTo>
                  <a:lnTo>
                    <a:pt x="281794" y="273793"/>
                  </a:lnTo>
                </a:path>
                <a:path w="469264" h="577214">
                  <a:moveTo>
                    <a:pt x="0" y="0"/>
                  </a:moveTo>
                  <a:lnTo>
                    <a:pt x="39327" y="10542"/>
                  </a:lnTo>
                  <a:lnTo>
                    <a:pt x="82488" y="23130"/>
                  </a:lnTo>
                  <a:lnTo>
                    <a:pt x="88487" y="23917"/>
                  </a:lnTo>
                  <a:lnTo>
                    <a:pt x="90487" y="25805"/>
                  </a:lnTo>
                  <a:lnTo>
                    <a:pt x="92487" y="25805"/>
                  </a:lnTo>
                  <a:lnTo>
                    <a:pt x="92487" y="26907"/>
                  </a:lnTo>
                </a:path>
                <a:path w="469264" h="577214">
                  <a:moveTo>
                    <a:pt x="92487" y="26907"/>
                  </a:moveTo>
                  <a:lnTo>
                    <a:pt x="93653" y="27694"/>
                  </a:lnTo>
                  <a:lnTo>
                    <a:pt x="93653" y="29582"/>
                  </a:lnTo>
                  <a:lnTo>
                    <a:pt x="93653" y="49566"/>
                  </a:lnTo>
                  <a:lnTo>
                    <a:pt x="92487" y="77260"/>
                  </a:lnTo>
                  <a:lnTo>
                    <a:pt x="91654" y="94254"/>
                  </a:lnTo>
                  <a:lnTo>
                    <a:pt x="91654" y="10102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5397133" y="392002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166" y="1888"/>
                  </a:moveTo>
                  <a:lnTo>
                    <a:pt x="1166" y="1888"/>
                  </a:lnTo>
                </a:path>
              </a:pathLst>
            </a:custGeom>
            <a:ln w="37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5116339" y="3766767"/>
              <a:ext cx="370840" cy="230504"/>
            </a:xfrm>
            <a:custGeom>
              <a:avLst/>
              <a:gdLst/>
              <a:ahLst/>
              <a:cxnLst/>
              <a:rect l="l" t="t" r="r" b="b"/>
              <a:pathLst>
                <a:path w="370839" h="230504">
                  <a:moveTo>
                    <a:pt x="280794" y="157037"/>
                  </a:moveTo>
                  <a:lnTo>
                    <a:pt x="280794" y="157824"/>
                  </a:lnTo>
                  <a:lnTo>
                    <a:pt x="281628" y="159712"/>
                  </a:lnTo>
                  <a:lnTo>
                    <a:pt x="286793" y="163489"/>
                  </a:lnTo>
                  <a:lnTo>
                    <a:pt x="308124" y="179696"/>
                  </a:lnTo>
                </a:path>
                <a:path w="370839" h="230504">
                  <a:moveTo>
                    <a:pt x="308124" y="179696"/>
                  </a:moveTo>
                  <a:lnTo>
                    <a:pt x="314123" y="184574"/>
                  </a:lnTo>
                  <a:lnTo>
                    <a:pt x="340119" y="205502"/>
                  </a:lnTo>
                  <a:lnTo>
                    <a:pt x="363283" y="223597"/>
                  </a:lnTo>
                  <a:lnTo>
                    <a:pt x="370449" y="230049"/>
                  </a:lnTo>
                </a:path>
                <a:path w="370839" h="230504">
                  <a:moveTo>
                    <a:pt x="151145" y="40911"/>
                  </a:moveTo>
                  <a:lnTo>
                    <a:pt x="137981" y="38236"/>
                  </a:lnTo>
                  <a:lnTo>
                    <a:pt x="78822" y="22029"/>
                  </a:lnTo>
                  <a:lnTo>
                    <a:pt x="23163" y="6923"/>
                  </a:lnTo>
                  <a:lnTo>
                    <a:pt x="0" y="0"/>
                  </a:lnTo>
                </a:path>
                <a:path w="370839" h="230504">
                  <a:moveTo>
                    <a:pt x="189140" y="52241"/>
                  </a:moveTo>
                  <a:lnTo>
                    <a:pt x="161144" y="43901"/>
                  </a:lnTo>
                </a:path>
                <a:path w="370839" h="230504">
                  <a:moveTo>
                    <a:pt x="161144" y="43901"/>
                  </a:moveTo>
                  <a:lnTo>
                    <a:pt x="151145" y="4091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5111506" y="3766138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-1102" y="314"/>
                  </a:moveTo>
                  <a:lnTo>
                    <a:pt x="5935" y="31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5049014" y="3749773"/>
              <a:ext cx="62865" cy="16510"/>
            </a:xfrm>
            <a:custGeom>
              <a:avLst/>
              <a:gdLst/>
              <a:ahLst/>
              <a:cxnLst/>
              <a:rect l="l" t="t" r="r" b="b"/>
              <a:pathLst>
                <a:path w="62864" h="16510">
                  <a:moveTo>
                    <a:pt x="62491" y="16364"/>
                  </a:moveTo>
                  <a:lnTo>
                    <a:pt x="33995" y="881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4859040" y="3729002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-1102" y="944"/>
                  </a:moveTo>
                  <a:lnTo>
                    <a:pt x="17933" y="944"/>
                  </a:lnTo>
                </a:path>
              </a:pathLst>
            </a:custGeom>
            <a:ln w="40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4784551" y="3720348"/>
              <a:ext cx="264795" cy="1226820"/>
            </a:xfrm>
            <a:custGeom>
              <a:avLst/>
              <a:gdLst/>
              <a:ahLst/>
              <a:cxnLst/>
              <a:rect l="l" t="t" r="r" b="b"/>
              <a:pathLst>
                <a:path w="264795" h="1226820">
                  <a:moveTo>
                    <a:pt x="264463" y="29424"/>
                  </a:moveTo>
                  <a:lnTo>
                    <a:pt x="234134" y="21872"/>
                  </a:lnTo>
                  <a:lnTo>
                    <a:pt x="232134" y="21085"/>
                  </a:lnTo>
                  <a:lnTo>
                    <a:pt x="207304" y="15105"/>
                  </a:lnTo>
                  <a:lnTo>
                    <a:pt x="166810" y="2989"/>
                  </a:lnTo>
                  <a:lnTo>
                    <a:pt x="156811" y="0"/>
                  </a:lnTo>
                  <a:lnTo>
                    <a:pt x="151645" y="0"/>
                  </a:lnTo>
                  <a:lnTo>
                    <a:pt x="126482" y="3776"/>
                  </a:lnTo>
                  <a:lnTo>
                    <a:pt x="109651" y="5664"/>
                  </a:lnTo>
                </a:path>
                <a:path w="264795" h="1226820">
                  <a:moveTo>
                    <a:pt x="109651" y="5664"/>
                  </a:moveTo>
                  <a:lnTo>
                    <a:pt x="91320" y="8654"/>
                  </a:lnTo>
                </a:path>
                <a:path w="264795" h="1226820">
                  <a:moveTo>
                    <a:pt x="74489" y="10542"/>
                  </a:moveTo>
                  <a:lnTo>
                    <a:pt x="57992" y="12430"/>
                  </a:lnTo>
                </a:path>
                <a:path w="264795" h="1226820">
                  <a:moveTo>
                    <a:pt x="57992" y="12430"/>
                  </a:moveTo>
                  <a:lnTo>
                    <a:pt x="39994" y="15105"/>
                  </a:lnTo>
                </a:path>
                <a:path w="264795" h="1226820">
                  <a:moveTo>
                    <a:pt x="39994" y="15105"/>
                  </a:moveTo>
                  <a:lnTo>
                    <a:pt x="26829" y="16994"/>
                  </a:lnTo>
                </a:path>
                <a:path w="264795" h="1226820">
                  <a:moveTo>
                    <a:pt x="26829" y="16994"/>
                  </a:moveTo>
                  <a:lnTo>
                    <a:pt x="20830" y="18095"/>
                  </a:lnTo>
                </a:path>
                <a:path w="264795" h="1226820">
                  <a:moveTo>
                    <a:pt x="20830" y="18095"/>
                  </a:moveTo>
                  <a:lnTo>
                    <a:pt x="0" y="21085"/>
                  </a:lnTo>
                </a:path>
                <a:path w="264795" h="1226820">
                  <a:moveTo>
                    <a:pt x="71323" y="991666"/>
                  </a:moveTo>
                  <a:lnTo>
                    <a:pt x="73323" y="995443"/>
                  </a:lnTo>
                </a:path>
                <a:path w="264795" h="1226820">
                  <a:moveTo>
                    <a:pt x="73323" y="995443"/>
                  </a:moveTo>
                  <a:lnTo>
                    <a:pt x="78489" y="1004144"/>
                  </a:lnTo>
                  <a:lnTo>
                    <a:pt x="82488" y="1016623"/>
                  </a:lnTo>
                  <a:lnTo>
                    <a:pt x="87321" y="1028739"/>
                  </a:lnTo>
                  <a:lnTo>
                    <a:pt x="90487" y="1038196"/>
                  </a:lnTo>
                  <a:lnTo>
                    <a:pt x="94487" y="1044993"/>
                  </a:lnTo>
                  <a:lnTo>
                    <a:pt x="102485" y="1060130"/>
                  </a:lnTo>
                  <a:lnTo>
                    <a:pt x="108485" y="1071476"/>
                  </a:lnTo>
                  <a:lnTo>
                    <a:pt x="115650" y="1083954"/>
                  </a:lnTo>
                  <a:lnTo>
                    <a:pt x="124482" y="1100979"/>
                  </a:lnTo>
                  <a:lnTo>
                    <a:pt x="127649" y="1108532"/>
                  </a:lnTo>
                </a:path>
                <a:path w="264795" h="1226820">
                  <a:moveTo>
                    <a:pt x="127649" y="1108532"/>
                  </a:moveTo>
                  <a:lnTo>
                    <a:pt x="127649" y="1110436"/>
                  </a:lnTo>
                  <a:lnTo>
                    <a:pt x="130482" y="1116101"/>
                  </a:lnTo>
                  <a:lnTo>
                    <a:pt x="135648" y="1123669"/>
                  </a:lnTo>
                  <a:lnTo>
                    <a:pt x="141647" y="1133504"/>
                  </a:lnTo>
                </a:path>
                <a:path w="264795" h="1226820">
                  <a:moveTo>
                    <a:pt x="141647" y="1133504"/>
                  </a:moveTo>
                  <a:lnTo>
                    <a:pt x="143646" y="1135392"/>
                  </a:lnTo>
                  <a:lnTo>
                    <a:pt x="143646" y="1136147"/>
                  </a:lnTo>
                </a:path>
                <a:path w="264795" h="1226820">
                  <a:moveTo>
                    <a:pt x="143646" y="1136147"/>
                  </a:moveTo>
                  <a:lnTo>
                    <a:pt x="146813" y="1141057"/>
                  </a:lnTo>
                </a:path>
                <a:path w="264795" h="1226820">
                  <a:moveTo>
                    <a:pt x="146813" y="1141057"/>
                  </a:moveTo>
                  <a:lnTo>
                    <a:pt x="149646" y="1145604"/>
                  </a:lnTo>
                  <a:lnTo>
                    <a:pt x="156811" y="1156949"/>
                  </a:lnTo>
                  <a:lnTo>
                    <a:pt x="160811" y="1164518"/>
                  </a:lnTo>
                  <a:lnTo>
                    <a:pt x="162810" y="1167539"/>
                  </a:lnTo>
                </a:path>
                <a:path w="264795" h="1226820">
                  <a:moveTo>
                    <a:pt x="162810" y="1167539"/>
                  </a:moveTo>
                  <a:lnTo>
                    <a:pt x="164810" y="1170560"/>
                  </a:lnTo>
                  <a:lnTo>
                    <a:pt x="166810" y="1178129"/>
                  </a:lnTo>
                </a:path>
                <a:path w="264795" h="1226820">
                  <a:moveTo>
                    <a:pt x="166810" y="1178129"/>
                  </a:moveTo>
                  <a:lnTo>
                    <a:pt x="168143" y="1178884"/>
                  </a:lnTo>
                  <a:lnTo>
                    <a:pt x="170809" y="1188341"/>
                  </a:lnTo>
                  <a:lnTo>
                    <a:pt x="172143" y="1192118"/>
                  </a:lnTo>
                </a:path>
                <a:path w="264795" h="1226820">
                  <a:moveTo>
                    <a:pt x="172143" y="1192118"/>
                  </a:moveTo>
                  <a:lnTo>
                    <a:pt x="176809" y="1205367"/>
                  </a:lnTo>
                  <a:lnTo>
                    <a:pt x="182974" y="1221621"/>
                  </a:lnTo>
                  <a:lnTo>
                    <a:pt x="182974" y="1223510"/>
                  </a:lnTo>
                </a:path>
                <a:path w="264795" h="1226820">
                  <a:moveTo>
                    <a:pt x="31329" y="912990"/>
                  </a:moveTo>
                  <a:lnTo>
                    <a:pt x="35328" y="921692"/>
                  </a:lnTo>
                  <a:lnTo>
                    <a:pt x="43993" y="937584"/>
                  </a:lnTo>
                  <a:lnTo>
                    <a:pt x="51992" y="953839"/>
                  </a:lnTo>
                  <a:lnTo>
                    <a:pt x="61991" y="972753"/>
                  </a:lnTo>
                  <a:lnTo>
                    <a:pt x="71323" y="991666"/>
                  </a:lnTo>
                </a:path>
                <a:path w="264795" h="1226820">
                  <a:moveTo>
                    <a:pt x="85321" y="1226546"/>
                  </a:moveTo>
                  <a:lnTo>
                    <a:pt x="86488" y="1226546"/>
                  </a:lnTo>
                  <a:lnTo>
                    <a:pt x="93320" y="1218978"/>
                  </a:lnTo>
                </a:path>
                <a:path w="264795" h="1226820">
                  <a:moveTo>
                    <a:pt x="7998" y="391493"/>
                  </a:moveTo>
                  <a:lnTo>
                    <a:pt x="7998" y="393381"/>
                  </a:lnTo>
                  <a:lnTo>
                    <a:pt x="8832" y="417141"/>
                  </a:lnTo>
                  <a:lnTo>
                    <a:pt x="9998" y="434135"/>
                  </a:lnTo>
                  <a:lnTo>
                    <a:pt x="10831" y="446723"/>
                  </a:lnTo>
                  <a:lnTo>
                    <a:pt x="10831" y="459941"/>
                  </a:lnTo>
                  <a:lnTo>
                    <a:pt x="10831" y="476935"/>
                  </a:lnTo>
                  <a:lnTo>
                    <a:pt x="11998" y="50824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4796549" y="4228597"/>
              <a:ext cx="0" cy="14604"/>
            </a:xfrm>
            <a:custGeom>
              <a:avLst/>
              <a:gdLst/>
              <a:ahLst/>
              <a:cxnLst/>
              <a:rect l="l" t="t" r="r" b="b"/>
              <a:pathLst>
                <a:path h="14604">
                  <a:moveTo>
                    <a:pt x="-1166" y="7238"/>
                  </a:moveTo>
                  <a:lnTo>
                    <a:pt x="1166" y="7238"/>
                  </a:lnTo>
                </a:path>
              </a:pathLst>
            </a:custGeom>
            <a:ln w="144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4796549" y="42430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66" y="1337"/>
                  </a:moveTo>
                  <a:lnTo>
                    <a:pt x="1166" y="133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4784551" y="3741433"/>
              <a:ext cx="14604" cy="585470"/>
            </a:xfrm>
            <a:custGeom>
              <a:avLst/>
              <a:gdLst/>
              <a:ahLst/>
              <a:cxnLst/>
              <a:rect l="l" t="t" r="r" b="b"/>
              <a:pathLst>
                <a:path w="14604" h="585470">
                  <a:moveTo>
                    <a:pt x="11998" y="504314"/>
                  </a:moveTo>
                  <a:lnTo>
                    <a:pt x="11998" y="513755"/>
                  </a:lnTo>
                </a:path>
                <a:path w="14604" h="585470">
                  <a:moveTo>
                    <a:pt x="11998" y="513755"/>
                  </a:moveTo>
                  <a:lnTo>
                    <a:pt x="12831" y="530749"/>
                  </a:lnTo>
                  <a:lnTo>
                    <a:pt x="12831" y="539404"/>
                  </a:lnTo>
                </a:path>
                <a:path w="14604" h="585470">
                  <a:moveTo>
                    <a:pt x="12831" y="539404"/>
                  </a:moveTo>
                  <a:lnTo>
                    <a:pt x="12831" y="540553"/>
                  </a:lnTo>
                  <a:lnTo>
                    <a:pt x="13998" y="574588"/>
                  </a:lnTo>
                  <a:lnTo>
                    <a:pt x="13998" y="582157"/>
                  </a:lnTo>
                  <a:lnTo>
                    <a:pt x="13998" y="585178"/>
                  </a:lnTo>
                </a:path>
                <a:path w="14604" h="585470">
                  <a:moveTo>
                    <a:pt x="3999" y="230836"/>
                  </a:moveTo>
                  <a:lnTo>
                    <a:pt x="4832" y="234612"/>
                  </a:lnTo>
                  <a:lnTo>
                    <a:pt x="4832" y="245155"/>
                  </a:lnTo>
                  <a:lnTo>
                    <a:pt x="5999" y="266712"/>
                  </a:lnTo>
                  <a:lnTo>
                    <a:pt x="6832" y="287955"/>
                  </a:lnTo>
                  <a:lnTo>
                    <a:pt x="6832" y="318953"/>
                  </a:lnTo>
                  <a:lnTo>
                    <a:pt x="7998" y="330597"/>
                  </a:lnTo>
                  <a:lnTo>
                    <a:pt x="7998" y="359078"/>
                  </a:lnTo>
                  <a:lnTo>
                    <a:pt x="7998" y="370407"/>
                  </a:lnTo>
                </a:path>
                <a:path w="14604" h="585470">
                  <a:moveTo>
                    <a:pt x="1999" y="64357"/>
                  </a:moveTo>
                  <a:lnTo>
                    <a:pt x="833" y="2737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4783384" y="3727901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583" y="-1166"/>
                  </a:moveTo>
                  <a:lnTo>
                    <a:pt x="583" y="14698"/>
                  </a:lnTo>
                </a:path>
              </a:pathLst>
            </a:custGeom>
            <a:ln w="349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4782551" y="3712009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416" y="-1166"/>
                  </a:moveTo>
                  <a:lnTo>
                    <a:pt x="416" y="17058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4781385" y="3702567"/>
              <a:ext cx="5715" cy="154940"/>
            </a:xfrm>
            <a:custGeom>
              <a:avLst/>
              <a:gdLst/>
              <a:ahLst/>
              <a:cxnLst/>
              <a:rect l="l" t="t" r="r" b="b"/>
              <a:pathLst>
                <a:path w="5714" h="154939">
                  <a:moveTo>
                    <a:pt x="1166" y="9441"/>
                  </a:moveTo>
                  <a:lnTo>
                    <a:pt x="0" y="786"/>
                  </a:lnTo>
                  <a:lnTo>
                    <a:pt x="0" y="0"/>
                  </a:lnTo>
                </a:path>
                <a:path w="5714" h="154939">
                  <a:moveTo>
                    <a:pt x="5165" y="114552"/>
                  </a:moveTo>
                  <a:lnTo>
                    <a:pt x="3999" y="151687"/>
                  </a:lnTo>
                  <a:lnTo>
                    <a:pt x="5165" y="15467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4786551" y="3857245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416" y="-1166"/>
                  </a:moveTo>
                  <a:lnTo>
                    <a:pt x="416" y="276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4787383" y="3883680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-1166" y="8497"/>
                  </a:moveTo>
                  <a:lnTo>
                    <a:pt x="1166" y="8497"/>
                  </a:lnTo>
                </a:path>
              </a:pathLst>
            </a:custGeom>
            <a:ln w="1699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4787383" y="3900674"/>
              <a:ext cx="0" cy="14604"/>
            </a:xfrm>
            <a:custGeom>
              <a:avLst/>
              <a:gdLst/>
              <a:ahLst/>
              <a:cxnLst/>
              <a:rect l="l" t="t" r="r" b="b"/>
              <a:pathLst>
                <a:path h="14604">
                  <a:moveTo>
                    <a:pt x="-1166" y="7238"/>
                  </a:moveTo>
                  <a:lnTo>
                    <a:pt x="1166" y="7238"/>
                  </a:lnTo>
                </a:path>
              </a:pathLst>
            </a:custGeom>
            <a:ln w="144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4787383" y="3915151"/>
              <a:ext cx="0" cy="14604"/>
            </a:xfrm>
            <a:custGeom>
              <a:avLst/>
              <a:gdLst/>
              <a:ahLst/>
              <a:cxnLst/>
              <a:rect l="l" t="t" r="r" b="b"/>
              <a:pathLst>
                <a:path h="14604">
                  <a:moveTo>
                    <a:pt x="0" y="0"/>
                  </a:moveTo>
                  <a:lnTo>
                    <a:pt x="0" y="1431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4787383" y="392946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4787383" y="3931358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5">
                  <a:moveTo>
                    <a:pt x="0" y="0"/>
                  </a:moveTo>
                  <a:lnTo>
                    <a:pt x="0" y="5664"/>
                  </a:lnTo>
                  <a:lnTo>
                    <a:pt x="1166" y="1321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4788550" y="39445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66" y="550"/>
                  </a:moveTo>
                  <a:lnTo>
                    <a:pt x="1166" y="55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4788550" y="394567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-1166" y="13296"/>
                  </a:moveTo>
                  <a:lnTo>
                    <a:pt x="1166" y="13296"/>
                  </a:lnTo>
                </a:path>
              </a:pathLst>
            </a:custGeom>
            <a:ln w="265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4738224" y="3805791"/>
              <a:ext cx="48895" cy="730885"/>
            </a:xfrm>
            <a:custGeom>
              <a:avLst/>
              <a:gdLst/>
              <a:ahLst/>
              <a:cxnLst/>
              <a:rect l="l" t="t" r="r" b="b"/>
              <a:pathLst>
                <a:path w="48895" h="730885">
                  <a:moveTo>
                    <a:pt x="48326" y="11329"/>
                  </a:moveTo>
                  <a:lnTo>
                    <a:pt x="48326" y="0"/>
                  </a:lnTo>
                </a:path>
                <a:path w="48895" h="730885">
                  <a:moveTo>
                    <a:pt x="19997" y="694428"/>
                  </a:moveTo>
                  <a:lnTo>
                    <a:pt x="19164" y="698204"/>
                  </a:lnTo>
                  <a:lnTo>
                    <a:pt x="15997" y="701980"/>
                  </a:lnTo>
                  <a:lnTo>
                    <a:pt x="5999" y="719384"/>
                  </a:lnTo>
                  <a:lnTo>
                    <a:pt x="833" y="727708"/>
                  </a:lnTo>
                  <a:lnTo>
                    <a:pt x="0" y="729596"/>
                  </a:lnTo>
                  <a:lnTo>
                    <a:pt x="0" y="73072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4798549" y="432661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4798549" y="4328500"/>
              <a:ext cx="2540" cy="47625"/>
            </a:xfrm>
            <a:custGeom>
              <a:avLst/>
              <a:gdLst/>
              <a:ahLst/>
              <a:cxnLst/>
              <a:rect l="l" t="t" r="r" b="b"/>
              <a:pathLst>
                <a:path w="2539" h="47625">
                  <a:moveTo>
                    <a:pt x="0" y="0"/>
                  </a:moveTo>
                  <a:lnTo>
                    <a:pt x="833" y="35168"/>
                  </a:lnTo>
                  <a:lnTo>
                    <a:pt x="1999" y="4728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4800548" y="43757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1166" y="4728"/>
                  </a:moveTo>
                  <a:lnTo>
                    <a:pt x="1166" y="4728"/>
                  </a:lnTo>
                </a:path>
              </a:pathLst>
            </a:custGeom>
            <a:ln w="945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4707728" y="3601547"/>
              <a:ext cx="108585" cy="1031875"/>
            </a:xfrm>
            <a:custGeom>
              <a:avLst/>
              <a:gdLst/>
              <a:ahLst/>
              <a:cxnLst/>
              <a:rect l="l" t="t" r="r" b="b"/>
              <a:pathLst>
                <a:path w="108585" h="1031875">
                  <a:moveTo>
                    <a:pt x="92820" y="783694"/>
                  </a:moveTo>
                  <a:lnTo>
                    <a:pt x="91654" y="785582"/>
                  </a:lnTo>
                  <a:lnTo>
                    <a:pt x="89654" y="787470"/>
                  </a:lnTo>
                  <a:lnTo>
                    <a:pt x="88821" y="789358"/>
                  </a:lnTo>
                </a:path>
                <a:path w="108585" h="1031875">
                  <a:moveTo>
                    <a:pt x="88821" y="789358"/>
                  </a:moveTo>
                  <a:lnTo>
                    <a:pt x="82821" y="793135"/>
                  </a:lnTo>
                  <a:lnTo>
                    <a:pt x="74823" y="798060"/>
                  </a:lnTo>
                </a:path>
                <a:path w="108585" h="1031875">
                  <a:moveTo>
                    <a:pt x="74823" y="798060"/>
                  </a:moveTo>
                  <a:lnTo>
                    <a:pt x="73656" y="799193"/>
                  </a:lnTo>
                  <a:lnTo>
                    <a:pt x="72823" y="799948"/>
                  </a:lnTo>
                  <a:lnTo>
                    <a:pt x="70490" y="806761"/>
                  </a:lnTo>
                  <a:lnTo>
                    <a:pt x="69657" y="813181"/>
                  </a:lnTo>
                </a:path>
                <a:path w="108585" h="1031875">
                  <a:moveTo>
                    <a:pt x="69657" y="813181"/>
                  </a:moveTo>
                  <a:lnTo>
                    <a:pt x="64491" y="831340"/>
                  </a:lnTo>
                  <a:lnTo>
                    <a:pt x="62491" y="843818"/>
                  </a:lnTo>
                </a:path>
                <a:path w="108585" h="1031875">
                  <a:moveTo>
                    <a:pt x="62491" y="843818"/>
                  </a:moveTo>
                  <a:lnTo>
                    <a:pt x="61658" y="847610"/>
                  </a:lnTo>
                  <a:lnTo>
                    <a:pt x="55659" y="877869"/>
                  </a:lnTo>
                  <a:lnTo>
                    <a:pt x="53659" y="889214"/>
                  </a:lnTo>
                  <a:lnTo>
                    <a:pt x="50493" y="898671"/>
                  </a:lnTo>
                </a:path>
                <a:path w="108585" h="1031875">
                  <a:moveTo>
                    <a:pt x="30495" y="934972"/>
                  </a:moveTo>
                  <a:lnTo>
                    <a:pt x="29329" y="935728"/>
                  </a:lnTo>
                  <a:lnTo>
                    <a:pt x="30495" y="936861"/>
                  </a:lnTo>
                  <a:lnTo>
                    <a:pt x="31329" y="938749"/>
                  </a:lnTo>
                  <a:lnTo>
                    <a:pt x="44493" y="948961"/>
                  </a:lnTo>
                  <a:lnTo>
                    <a:pt x="69657" y="970156"/>
                  </a:lnTo>
                  <a:lnTo>
                    <a:pt x="77656" y="976576"/>
                  </a:lnTo>
                  <a:lnTo>
                    <a:pt x="78822" y="977709"/>
                  </a:lnTo>
                  <a:lnTo>
                    <a:pt x="78822" y="978465"/>
                  </a:lnTo>
                </a:path>
                <a:path w="108585" h="1031875">
                  <a:moveTo>
                    <a:pt x="78822" y="978465"/>
                  </a:moveTo>
                  <a:lnTo>
                    <a:pt x="79655" y="980353"/>
                  </a:lnTo>
                  <a:lnTo>
                    <a:pt x="86821" y="990958"/>
                  </a:lnTo>
                </a:path>
                <a:path w="108585" h="1031875">
                  <a:moveTo>
                    <a:pt x="86821" y="990958"/>
                  </a:moveTo>
                  <a:lnTo>
                    <a:pt x="89654" y="997378"/>
                  </a:lnTo>
                  <a:lnTo>
                    <a:pt x="98819" y="1013649"/>
                  </a:lnTo>
                  <a:lnTo>
                    <a:pt x="108151" y="1031791"/>
                  </a:lnTo>
                </a:path>
                <a:path w="108585" h="1031875">
                  <a:moveTo>
                    <a:pt x="0" y="124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4755388" y="3700679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-1101" y="393"/>
                  </a:moveTo>
                  <a:lnTo>
                    <a:pt x="13933" y="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4707728" y="3613978"/>
              <a:ext cx="73660" cy="88900"/>
            </a:xfrm>
            <a:custGeom>
              <a:avLst/>
              <a:gdLst/>
              <a:ahLst/>
              <a:cxnLst/>
              <a:rect l="l" t="t" r="r" b="b"/>
              <a:pathLst>
                <a:path w="73660" h="88900">
                  <a:moveTo>
                    <a:pt x="73656" y="88589"/>
                  </a:moveTo>
                  <a:lnTo>
                    <a:pt x="66490" y="88589"/>
                  </a:lnTo>
                  <a:lnTo>
                    <a:pt x="60491" y="87487"/>
                  </a:lnTo>
                </a:path>
                <a:path w="73660" h="88900">
                  <a:moveTo>
                    <a:pt x="47660" y="86701"/>
                  </a:moveTo>
                  <a:lnTo>
                    <a:pt x="41660" y="86701"/>
                  </a:lnTo>
                </a:path>
                <a:path w="73660" h="88900">
                  <a:moveTo>
                    <a:pt x="41660" y="86701"/>
                  </a:moveTo>
                  <a:lnTo>
                    <a:pt x="38494" y="85599"/>
                  </a:lnTo>
                </a:path>
                <a:path w="73660" h="88900">
                  <a:moveTo>
                    <a:pt x="38494" y="85599"/>
                  </a:moveTo>
                  <a:lnTo>
                    <a:pt x="18497" y="84340"/>
                  </a:lnTo>
                  <a:lnTo>
                    <a:pt x="14498" y="83711"/>
                  </a:lnTo>
                </a:path>
                <a:path w="73660" h="88900">
                  <a:moveTo>
                    <a:pt x="14498" y="83711"/>
                  </a:moveTo>
                  <a:lnTo>
                    <a:pt x="1166" y="81823"/>
                  </a:lnTo>
                </a:path>
                <a:path w="73660" h="88900">
                  <a:moveTo>
                    <a:pt x="1166" y="81823"/>
                  </a:moveTo>
                  <a:lnTo>
                    <a:pt x="3166" y="69235"/>
                  </a:lnTo>
                  <a:lnTo>
                    <a:pt x="4499" y="66560"/>
                  </a:lnTo>
                </a:path>
                <a:path w="73660" h="88900">
                  <a:moveTo>
                    <a:pt x="4499" y="66560"/>
                  </a:moveTo>
                  <a:lnTo>
                    <a:pt x="5165" y="64671"/>
                  </a:lnTo>
                  <a:lnTo>
                    <a:pt x="11165" y="57118"/>
                  </a:lnTo>
                  <a:lnTo>
                    <a:pt x="11165" y="56017"/>
                  </a:lnTo>
                </a:path>
                <a:path w="73660" h="88900">
                  <a:moveTo>
                    <a:pt x="11165" y="56017"/>
                  </a:moveTo>
                  <a:lnTo>
                    <a:pt x="12498" y="53342"/>
                  </a:lnTo>
                  <a:lnTo>
                    <a:pt x="12498" y="50352"/>
                  </a:lnTo>
                </a:path>
                <a:path w="73660" h="88900">
                  <a:moveTo>
                    <a:pt x="12498" y="50352"/>
                  </a:moveTo>
                  <a:lnTo>
                    <a:pt x="11165" y="44688"/>
                  </a:lnTo>
                  <a:lnTo>
                    <a:pt x="6499" y="29582"/>
                  </a:lnTo>
                  <a:lnTo>
                    <a:pt x="0" y="692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4707728" y="3579990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-1166" y="10778"/>
                  </a:moveTo>
                  <a:lnTo>
                    <a:pt x="1166" y="10778"/>
                  </a:lnTo>
                </a:path>
              </a:pathLst>
            </a:custGeom>
            <a:ln w="215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4441265" y="1396881"/>
              <a:ext cx="287020" cy="2326640"/>
            </a:xfrm>
            <a:custGeom>
              <a:avLst/>
              <a:gdLst/>
              <a:ahLst/>
              <a:cxnLst/>
              <a:rect l="l" t="t" r="r" b="b"/>
              <a:pathLst>
                <a:path w="287020" h="2326640">
                  <a:moveTo>
                    <a:pt x="253631" y="2297031"/>
                  </a:moveTo>
                  <a:lnTo>
                    <a:pt x="267629" y="2298919"/>
                  </a:lnTo>
                </a:path>
                <a:path w="287020" h="2326640">
                  <a:moveTo>
                    <a:pt x="15164" y="2326456"/>
                  </a:moveTo>
                  <a:lnTo>
                    <a:pt x="23996" y="2323466"/>
                  </a:lnTo>
                </a:path>
                <a:path w="287020" h="2326640">
                  <a:moveTo>
                    <a:pt x="23996" y="2323466"/>
                  </a:moveTo>
                  <a:lnTo>
                    <a:pt x="49159" y="2317015"/>
                  </a:lnTo>
                </a:path>
                <a:path w="287020" h="2326640">
                  <a:moveTo>
                    <a:pt x="49159" y="2317015"/>
                  </a:moveTo>
                  <a:lnTo>
                    <a:pt x="70490" y="2314025"/>
                  </a:lnTo>
                </a:path>
                <a:path w="287020" h="2326640">
                  <a:moveTo>
                    <a:pt x="70490" y="2314025"/>
                  </a:moveTo>
                  <a:lnTo>
                    <a:pt x="87654" y="2311350"/>
                  </a:lnTo>
                  <a:lnTo>
                    <a:pt x="122816" y="2306472"/>
                  </a:lnTo>
                </a:path>
                <a:path w="287020" h="2326640">
                  <a:moveTo>
                    <a:pt x="122816" y="2306472"/>
                  </a:moveTo>
                  <a:lnTo>
                    <a:pt x="167310" y="2300808"/>
                  </a:lnTo>
                </a:path>
                <a:path w="287020" h="2326640">
                  <a:moveTo>
                    <a:pt x="167310" y="2300808"/>
                  </a:moveTo>
                  <a:lnTo>
                    <a:pt x="182141" y="2298919"/>
                  </a:lnTo>
                  <a:lnTo>
                    <a:pt x="207304" y="2295143"/>
                  </a:lnTo>
                </a:path>
                <a:path w="287020" h="2326640">
                  <a:moveTo>
                    <a:pt x="207304" y="2295143"/>
                  </a:moveTo>
                  <a:lnTo>
                    <a:pt x="214470" y="2293255"/>
                  </a:lnTo>
                  <a:lnTo>
                    <a:pt x="218470" y="2293255"/>
                  </a:lnTo>
                </a:path>
                <a:path w="287020" h="2326640">
                  <a:moveTo>
                    <a:pt x="218470" y="2293255"/>
                  </a:moveTo>
                  <a:lnTo>
                    <a:pt x="221302" y="2293255"/>
                  </a:lnTo>
                </a:path>
                <a:path w="287020" h="2326640">
                  <a:moveTo>
                    <a:pt x="221302" y="2293255"/>
                  </a:moveTo>
                  <a:lnTo>
                    <a:pt x="229301" y="2291996"/>
                  </a:lnTo>
                  <a:lnTo>
                    <a:pt x="232468" y="2293255"/>
                  </a:lnTo>
                </a:path>
                <a:path w="287020" h="2326640">
                  <a:moveTo>
                    <a:pt x="232468" y="2293255"/>
                  </a:moveTo>
                  <a:lnTo>
                    <a:pt x="241633" y="2293884"/>
                  </a:lnTo>
                  <a:lnTo>
                    <a:pt x="253631" y="2297031"/>
                  </a:lnTo>
                </a:path>
                <a:path w="287020" h="2326640">
                  <a:moveTo>
                    <a:pt x="260464" y="2083976"/>
                  </a:moveTo>
                  <a:lnTo>
                    <a:pt x="255631" y="2066195"/>
                  </a:lnTo>
                  <a:lnTo>
                    <a:pt x="255631" y="2065094"/>
                  </a:lnTo>
                </a:path>
                <a:path w="287020" h="2326640">
                  <a:moveTo>
                    <a:pt x="266463" y="2183108"/>
                  </a:moveTo>
                  <a:lnTo>
                    <a:pt x="264463" y="2159977"/>
                  </a:lnTo>
                  <a:lnTo>
                    <a:pt x="264463" y="2156201"/>
                  </a:lnTo>
                </a:path>
                <a:path w="287020" h="2326640">
                  <a:moveTo>
                    <a:pt x="264463" y="2156201"/>
                  </a:moveTo>
                  <a:lnTo>
                    <a:pt x="263630" y="2124888"/>
                  </a:lnTo>
                  <a:lnTo>
                    <a:pt x="263630" y="2108995"/>
                  </a:lnTo>
                  <a:lnTo>
                    <a:pt x="260464" y="2083976"/>
                  </a:lnTo>
                </a:path>
                <a:path w="287020" h="2326640">
                  <a:moveTo>
                    <a:pt x="255631" y="2065094"/>
                  </a:moveTo>
                  <a:lnTo>
                    <a:pt x="250465" y="2037557"/>
                  </a:lnTo>
                </a:path>
                <a:path w="287020" h="2326640">
                  <a:moveTo>
                    <a:pt x="250465" y="2037557"/>
                  </a:moveTo>
                  <a:lnTo>
                    <a:pt x="249632" y="2034882"/>
                  </a:lnTo>
                  <a:lnTo>
                    <a:pt x="248465" y="2029217"/>
                  </a:lnTo>
                  <a:lnTo>
                    <a:pt x="246466" y="2024339"/>
                  </a:lnTo>
                </a:path>
                <a:path w="287020" h="2326640">
                  <a:moveTo>
                    <a:pt x="246466" y="2024339"/>
                  </a:moveTo>
                  <a:lnTo>
                    <a:pt x="245632" y="2023553"/>
                  </a:lnTo>
                  <a:lnTo>
                    <a:pt x="237634" y="2018675"/>
                  </a:lnTo>
                  <a:lnTo>
                    <a:pt x="218470" y="2006086"/>
                  </a:lnTo>
                  <a:lnTo>
                    <a:pt x="125649" y="1948181"/>
                  </a:lnTo>
                  <a:lnTo>
                    <a:pt x="80488" y="1918756"/>
                  </a:lnTo>
                  <a:lnTo>
                    <a:pt x="25996" y="1886656"/>
                  </a:lnTo>
                  <a:lnTo>
                    <a:pt x="0" y="1870291"/>
                  </a:lnTo>
                </a:path>
                <a:path w="287020" h="2326640">
                  <a:moveTo>
                    <a:pt x="166143" y="1562510"/>
                  </a:moveTo>
                  <a:lnTo>
                    <a:pt x="172143" y="1562510"/>
                  </a:lnTo>
                  <a:lnTo>
                    <a:pt x="175309" y="1563611"/>
                  </a:lnTo>
                </a:path>
                <a:path w="287020" h="2326640">
                  <a:moveTo>
                    <a:pt x="30495" y="1609401"/>
                  </a:moveTo>
                  <a:lnTo>
                    <a:pt x="33162" y="1605152"/>
                  </a:lnTo>
                  <a:lnTo>
                    <a:pt x="39161" y="1601376"/>
                  </a:lnTo>
                  <a:lnTo>
                    <a:pt x="45160" y="1598701"/>
                  </a:lnTo>
                  <a:lnTo>
                    <a:pt x="52492" y="1597599"/>
                  </a:lnTo>
                </a:path>
                <a:path w="287020" h="2326640">
                  <a:moveTo>
                    <a:pt x="52492" y="1597599"/>
                  </a:moveTo>
                  <a:lnTo>
                    <a:pt x="53159" y="1596813"/>
                  </a:lnTo>
                  <a:lnTo>
                    <a:pt x="88487" y="1583595"/>
                  </a:lnTo>
                  <a:lnTo>
                    <a:pt x="144813" y="1562510"/>
                  </a:lnTo>
                  <a:lnTo>
                    <a:pt x="152812" y="1561723"/>
                  </a:lnTo>
                  <a:lnTo>
                    <a:pt x="166143" y="1562510"/>
                  </a:lnTo>
                </a:path>
                <a:path w="287020" h="2326640">
                  <a:moveTo>
                    <a:pt x="175309" y="1563611"/>
                  </a:moveTo>
                  <a:lnTo>
                    <a:pt x="212470" y="1573052"/>
                  </a:lnTo>
                  <a:lnTo>
                    <a:pt x="220469" y="1574941"/>
                  </a:lnTo>
                </a:path>
                <a:path w="287020" h="2326640">
                  <a:moveTo>
                    <a:pt x="220469" y="1574941"/>
                  </a:moveTo>
                  <a:lnTo>
                    <a:pt x="240466" y="1579819"/>
                  </a:lnTo>
                  <a:lnTo>
                    <a:pt x="249632" y="1582494"/>
                  </a:lnTo>
                </a:path>
                <a:path w="287020" h="2326640">
                  <a:moveTo>
                    <a:pt x="119650" y="8339"/>
                  </a:moveTo>
                  <a:lnTo>
                    <a:pt x="139980" y="11329"/>
                  </a:lnTo>
                  <a:lnTo>
                    <a:pt x="160811" y="14476"/>
                  </a:lnTo>
                </a:path>
                <a:path w="287020" h="2326640">
                  <a:moveTo>
                    <a:pt x="160811" y="14476"/>
                  </a:moveTo>
                  <a:lnTo>
                    <a:pt x="183308" y="18252"/>
                  </a:lnTo>
                  <a:lnTo>
                    <a:pt x="186141" y="18252"/>
                  </a:lnTo>
                </a:path>
                <a:path w="287020" h="2326640">
                  <a:moveTo>
                    <a:pt x="186141" y="18252"/>
                  </a:moveTo>
                  <a:lnTo>
                    <a:pt x="199305" y="20141"/>
                  </a:lnTo>
                  <a:lnTo>
                    <a:pt x="206471" y="20141"/>
                  </a:lnTo>
                  <a:lnTo>
                    <a:pt x="211304" y="20141"/>
                  </a:lnTo>
                </a:path>
                <a:path w="287020" h="2326640">
                  <a:moveTo>
                    <a:pt x="211304" y="20141"/>
                  </a:moveTo>
                  <a:lnTo>
                    <a:pt x="216470" y="18882"/>
                  </a:lnTo>
                  <a:lnTo>
                    <a:pt x="218470" y="18882"/>
                  </a:lnTo>
                  <a:lnTo>
                    <a:pt x="222469" y="20141"/>
                  </a:lnTo>
                  <a:lnTo>
                    <a:pt x="229301" y="22029"/>
                  </a:lnTo>
                </a:path>
                <a:path w="287020" h="2326640">
                  <a:moveTo>
                    <a:pt x="229301" y="22029"/>
                  </a:moveTo>
                  <a:lnTo>
                    <a:pt x="235301" y="24546"/>
                  </a:lnTo>
                </a:path>
                <a:path w="287020" h="2326640">
                  <a:moveTo>
                    <a:pt x="235301" y="24546"/>
                  </a:moveTo>
                  <a:lnTo>
                    <a:pt x="241633" y="26435"/>
                  </a:lnTo>
                  <a:lnTo>
                    <a:pt x="255631" y="31470"/>
                  </a:lnTo>
                  <a:lnTo>
                    <a:pt x="271629" y="37135"/>
                  </a:lnTo>
                  <a:lnTo>
                    <a:pt x="277628" y="39023"/>
                  </a:lnTo>
                </a:path>
                <a:path w="287020" h="2326640">
                  <a:moveTo>
                    <a:pt x="277628" y="39023"/>
                  </a:moveTo>
                  <a:lnTo>
                    <a:pt x="286960" y="41698"/>
                  </a:lnTo>
                </a:path>
                <a:path w="287020" h="2326640">
                  <a:moveTo>
                    <a:pt x="65657" y="0"/>
                  </a:moveTo>
                  <a:lnTo>
                    <a:pt x="108818" y="6451"/>
                  </a:lnTo>
                  <a:lnTo>
                    <a:pt x="119650" y="833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4482425" y="139310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-1102" y="393"/>
                  </a:moveTo>
                  <a:lnTo>
                    <a:pt x="9101" y="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4396104" y="1393105"/>
              <a:ext cx="316230" cy="951865"/>
            </a:xfrm>
            <a:custGeom>
              <a:avLst/>
              <a:gdLst/>
              <a:ahLst/>
              <a:cxnLst/>
              <a:rect l="l" t="t" r="r" b="b"/>
              <a:pathLst>
                <a:path w="316229" h="951864">
                  <a:moveTo>
                    <a:pt x="86321" y="0"/>
                  </a:moveTo>
                  <a:lnTo>
                    <a:pt x="81655" y="0"/>
                  </a:lnTo>
                  <a:lnTo>
                    <a:pt x="37161" y="0"/>
                  </a:lnTo>
                  <a:lnTo>
                    <a:pt x="17997" y="786"/>
                  </a:lnTo>
                  <a:lnTo>
                    <a:pt x="0" y="1888"/>
                  </a:lnTo>
                </a:path>
                <a:path w="316229" h="951864">
                  <a:moveTo>
                    <a:pt x="94320" y="786"/>
                  </a:moveTo>
                  <a:lnTo>
                    <a:pt x="99652" y="1888"/>
                  </a:lnTo>
                  <a:lnTo>
                    <a:pt x="110818" y="3776"/>
                  </a:lnTo>
                </a:path>
                <a:path w="316229" h="951864">
                  <a:moveTo>
                    <a:pt x="103652" y="37135"/>
                  </a:moveTo>
                  <a:lnTo>
                    <a:pt x="102319" y="27694"/>
                  </a:lnTo>
                  <a:lnTo>
                    <a:pt x="101652" y="25805"/>
                  </a:lnTo>
                  <a:lnTo>
                    <a:pt x="98319" y="20141"/>
                  </a:lnTo>
                  <a:lnTo>
                    <a:pt x="87654" y="3776"/>
                  </a:lnTo>
                  <a:lnTo>
                    <a:pt x="86321" y="786"/>
                  </a:lnTo>
                  <a:lnTo>
                    <a:pt x="86321" y="0"/>
                  </a:lnTo>
                </a:path>
                <a:path w="316229" h="951864">
                  <a:moveTo>
                    <a:pt x="43160" y="839632"/>
                  </a:moveTo>
                  <a:lnTo>
                    <a:pt x="49159" y="835856"/>
                  </a:lnTo>
                  <a:lnTo>
                    <a:pt x="55159" y="833968"/>
                  </a:lnTo>
                </a:path>
                <a:path w="316229" h="951864">
                  <a:moveTo>
                    <a:pt x="31162" y="863550"/>
                  </a:moveTo>
                  <a:lnTo>
                    <a:pt x="27996" y="859774"/>
                  </a:lnTo>
                  <a:lnTo>
                    <a:pt x="23163" y="854109"/>
                  </a:lnTo>
                </a:path>
                <a:path w="316229" h="951864">
                  <a:moveTo>
                    <a:pt x="7998" y="936562"/>
                  </a:moveTo>
                  <a:lnTo>
                    <a:pt x="9165" y="934673"/>
                  </a:lnTo>
                  <a:lnTo>
                    <a:pt x="15997" y="917522"/>
                  </a:lnTo>
                  <a:lnTo>
                    <a:pt x="17164" y="916892"/>
                  </a:lnTo>
                </a:path>
                <a:path w="316229" h="951864">
                  <a:moveTo>
                    <a:pt x="17164" y="916892"/>
                  </a:moveTo>
                  <a:lnTo>
                    <a:pt x="27162" y="892975"/>
                  </a:lnTo>
                </a:path>
                <a:path w="316229" h="951864">
                  <a:moveTo>
                    <a:pt x="27162" y="892975"/>
                  </a:moveTo>
                  <a:lnTo>
                    <a:pt x="31995" y="878656"/>
                  </a:lnTo>
                  <a:lnTo>
                    <a:pt x="33995" y="873778"/>
                  </a:lnTo>
                  <a:lnTo>
                    <a:pt x="33995" y="871103"/>
                  </a:lnTo>
                  <a:lnTo>
                    <a:pt x="33162" y="867326"/>
                  </a:lnTo>
                  <a:lnTo>
                    <a:pt x="31162" y="863550"/>
                  </a:lnTo>
                </a:path>
                <a:path w="316229" h="951864">
                  <a:moveTo>
                    <a:pt x="23163" y="854109"/>
                  </a:moveTo>
                  <a:lnTo>
                    <a:pt x="23163" y="852850"/>
                  </a:lnTo>
                  <a:lnTo>
                    <a:pt x="25163" y="850962"/>
                  </a:lnTo>
                  <a:lnTo>
                    <a:pt x="37994" y="845297"/>
                  </a:lnTo>
                </a:path>
                <a:path w="316229" h="951864">
                  <a:moveTo>
                    <a:pt x="37994" y="845297"/>
                  </a:moveTo>
                  <a:lnTo>
                    <a:pt x="43160" y="839632"/>
                  </a:lnTo>
                </a:path>
                <a:path w="316229" h="951864">
                  <a:moveTo>
                    <a:pt x="55159" y="833968"/>
                  </a:moveTo>
                  <a:lnTo>
                    <a:pt x="62324" y="830978"/>
                  </a:lnTo>
                  <a:lnTo>
                    <a:pt x="66324" y="829090"/>
                  </a:lnTo>
                  <a:lnTo>
                    <a:pt x="69157" y="828303"/>
                  </a:lnTo>
                  <a:lnTo>
                    <a:pt x="71156" y="824527"/>
                  </a:lnTo>
                </a:path>
                <a:path w="316229" h="951864">
                  <a:moveTo>
                    <a:pt x="316123" y="815872"/>
                  </a:moveTo>
                  <a:lnTo>
                    <a:pt x="274462" y="835069"/>
                  </a:lnTo>
                  <a:lnTo>
                    <a:pt x="228468" y="857885"/>
                  </a:lnTo>
                  <a:lnTo>
                    <a:pt x="212470" y="864337"/>
                  </a:lnTo>
                </a:path>
                <a:path w="316229" h="951864">
                  <a:moveTo>
                    <a:pt x="212470" y="864337"/>
                  </a:moveTo>
                  <a:lnTo>
                    <a:pt x="193973" y="871890"/>
                  </a:lnTo>
                  <a:lnTo>
                    <a:pt x="181141" y="877869"/>
                  </a:lnTo>
                  <a:lnTo>
                    <a:pt x="140814" y="898640"/>
                  </a:lnTo>
                </a:path>
                <a:path w="316229" h="951864">
                  <a:moveTo>
                    <a:pt x="140814" y="898640"/>
                  </a:moveTo>
                  <a:lnTo>
                    <a:pt x="127649" y="905091"/>
                  </a:lnTo>
                </a:path>
                <a:path w="316229" h="951864">
                  <a:moveTo>
                    <a:pt x="127649" y="905091"/>
                  </a:moveTo>
                  <a:lnTo>
                    <a:pt x="121649" y="908081"/>
                  </a:lnTo>
                  <a:lnTo>
                    <a:pt x="79655" y="930110"/>
                  </a:lnTo>
                </a:path>
                <a:path w="316229" h="951864">
                  <a:moveTo>
                    <a:pt x="79655" y="930110"/>
                  </a:moveTo>
                  <a:lnTo>
                    <a:pt x="71156" y="934673"/>
                  </a:lnTo>
                </a:path>
                <a:path w="316229" h="951864">
                  <a:moveTo>
                    <a:pt x="71156" y="934673"/>
                  </a:moveTo>
                  <a:lnTo>
                    <a:pt x="51159" y="945216"/>
                  </a:lnTo>
                  <a:lnTo>
                    <a:pt x="37994" y="95166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4552916" y="1871928"/>
              <a:ext cx="2540" cy="19050"/>
            </a:xfrm>
            <a:custGeom>
              <a:avLst/>
              <a:gdLst/>
              <a:ahLst/>
              <a:cxnLst/>
              <a:rect l="l" t="t" r="r" b="b"/>
              <a:pathLst>
                <a:path w="2539" h="19050">
                  <a:moveTo>
                    <a:pt x="999" y="-1165"/>
                  </a:moveTo>
                  <a:lnTo>
                    <a:pt x="999" y="20048"/>
                  </a:lnTo>
                </a:path>
              </a:pathLst>
            </a:custGeom>
            <a:ln w="433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4517754" y="1860599"/>
              <a:ext cx="41275" cy="123189"/>
            </a:xfrm>
            <a:custGeom>
              <a:avLst/>
              <a:gdLst/>
              <a:ahLst/>
              <a:cxnLst/>
              <a:rect l="l" t="t" r="r" b="b"/>
              <a:pathLst>
                <a:path w="41275" h="123189">
                  <a:moveTo>
                    <a:pt x="0" y="122577"/>
                  </a:moveTo>
                  <a:lnTo>
                    <a:pt x="3999" y="119587"/>
                  </a:lnTo>
                  <a:lnTo>
                    <a:pt x="7165" y="115811"/>
                  </a:lnTo>
                </a:path>
                <a:path w="41275" h="123189">
                  <a:moveTo>
                    <a:pt x="7165" y="115811"/>
                  </a:moveTo>
                  <a:lnTo>
                    <a:pt x="19164" y="103223"/>
                  </a:lnTo>
                  <a:lnTo>
                    <a:pt x="28329" y="92995"/>
                  </a:lnTo>
                  <a:lnTo>
                    <a:pt x="35161" y="84340"/>
                  </a:lnTo>
                  <a:lnTo>
                    <a:pt x="39161" y="73011"/>
                  </a:lnTo>
                  <a:lnTo>
                    <a:pt x="41161" y="67346"/>
                  </a:lnTo>
                </a:path>
                <a:path w="41275" h="123189">
                  <a:moveTo>
                    <a:pt x="41161" y="67346"/>
                  </a:moveTo>
                  <a:lnTo>
                    <a:pt x="41161" y="64357"/>
                  </a:lnTo>
                  <a:lnTo>
                    <a:pt x="39161" y="38551"/>
                  </a:lnTo>
                  <a:lnTo>
                    <a:pt x="37161" y="30211"/>
                  </a:lnTo>
                </a:path>
                <a:path w="41275" h="123189">
                  <a:moveTo>
                    <a:pt x="35161" y="11329"/>
                  </a:moveTo>
                  <a:lnTo>
                    <a:pt x="33162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4550916" y="185650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166" y="2045"/>
                  </a:moveTo>
                  <a:lnTo>
                    <a:pt x="1166" y="2045"/>
                  </a:lnTo>
                </a:path>
              </a:pathLst>
            </a:custGeom>
            <a:ln w="40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4519754" y="1542118"/>
              <a:ext cx="33655" cy="314960"/>
            </a:xfrm>
            <a:custGeom>
              <a:avLst/>
              <a:gdLst/>
              <a:ahLst/>
              <a:cxnLst/>
              <a:rect l="l" t="t" r="r" b="b"/>
              <a:pathLst>
                <a:path w="33654" h="314960">
                  <a:moveTo>
                    <a:pt x="31162" y="314390"/>
                  </a:moveTo>
                  <a:lnTo>
                    <a:pt x="29162" y="306050"/>
                  </a:lnTo>
                  <a:lnTo>
                    <a:pt x="23163" y="273478"/>
                  </a:lnTo>
                  <a:lnTo>
                    <a:pt x="21163" y="252708"/>
                  </a:lnTo>
                  <a:lnTo>
                    <a:pt x="21163" y="248144"/>
                  </a:lnTo>
                  <a:lnTo>
                    <a:pt x="23163" y="241378"/>
                  </a:lnTo>
                  <a:lnTo>
                    <a:pt x="24329" y="234455"/>
                  </a:lnTo>
                  <a:lnTo>
                    <a:pt x="24329" y="231937"/>
                  </a:lnTo>
                </a:path>
                <a:path w="33654" h="314960">
                  <a:moveTo>
                    <a:pt x="3166" y="55230"/>
                  </a:moveTo>
                  <a:lnTo>
                    <a:pt x="3166" y="45789"/>
                  </a:lnTo>
                  <a:lnTo>
                    <a:pt x="3166" y="30683"/>
                  </a:lnTo>
                  <a:lnTo>
                    <a:pt x="0" y="0"/>
                  </a:lnTo>
                </a:path>
                <a:path w="33654" h="314960">
                  <a:moveTo>
                    <a:pt x="24329" y="231937"/>
                  </a:moveTo>
                  <a:lnTo>
                    <a:pt x="23163" y="228161"/>
                  </a:lnTo>
                  <a:lnTo>
                    <a:pt x="20330" y="222496"/>
                  </a:lnTo>
                  <a:lnTo>
                    <a:pt x="19164" y="217461"/>
                  </a:lnTo>
                  <a:lnTo>
                    <a:pt x="17997" y="213684"/>
                  </a:lnTo>
                  <a:lnTo>
                    <a:pt x="19164" y="209121"/>
                  </a:lnTo>
                  <a:lnTo>
                    <a:pt x="21163" y="205345"/>
                  </a:lnTo>
                  <a:lnTo>
                    <a:pt x="24329" y="200467"/>
                  </a:lnTo>
                  <a:lnTo>
                    <a:pt x="26329" y="194802"/>
                  </a:lnTo>
                  <a:lnTo>
                    <a:pt x="28329" y="178595"/>
                  </a:lnTo>
                </a:path>
                <a:path w="33654" h="314960">
                  <a:moveTo>
                    <a:pt x="28329" y="178595"/>
                  </a:moveTo>
                  <a:lnTo>
                    <a:pt x="30329" y="157824"/>
                  </a:lnTo>
                  <a:lnTo>
                    <a:pt x="33162" y="12446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4552916" y="166280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166" y="1888"/>
                  </a:moveTo>
                  <a:lnTo>
                    <a:pt x="1166" y="1888"/>
                  </a:lnTo>
                </a:path>
              </a:pathLst>
            </a:custGeom>
            <a:ln w="377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4518920" y="1535666"/>
              <a:ext cx="34290" cy="127635"/>
            </a:xfrm>
            <a:custGeom>
              <a:avLst/>
              <a:gdLst/>
              <a:ahLst/>
              <a:cxnLst/>
              <a:rect l="l" t="t" r="r" b="b"/>
              <a:pathLst>
                <a:path w="34289" h="127635">
                  <a:moveTo>
                    <a:pt x="33995" y="127140"/>
                  </a:moveTo>
                  <a:lnTo>
                    <a:pt x="33995" y="126354"/>
                  </a:lnTo>
                  <a:lnTo>
                    <a:pt x="33995" y="122577"/>
                  </a:lnTo>
                  <a:lnTo>
                    <a:pt x="33162" y="118486"/>
                  </a:lnTo>
                  <a:lnTo>
                    <a:pt x="25163" y="102593"/>
                  </a:lnTo>
                  <a:lnTo>
                    <a:pt x="23163" y="99604"/>
                  </a:lnTo>
                </a:path>
                <a:path w="34289" h="127635">
                  <a:moveTo>
                    <a:pt x="23163" y="99604"/>
                  </a:moveTo>
                  <a:lnTo>
                    <a:pt x="21163" y="95040"/>
                  </a:lnTo>
                  <a:lnTo>
                    <a:pt x="8832" y="78676"/>
                  </a:lnTo>
                  <a:lnTo>
                    <a:pt x="4832" y="73011"/>
                  </a:lnTo>
                </a:path>
                <a:path w="34289" h="127635">
                  <a:moveTo>
                    <a:pt x="4832" y="73011"/>
                  </a:moveTo>
                  <a:lnTo>
                    <a:pt x="4832" y="71910"/>
                  </a:lnTo>
                  <a:lnTo>
                    <a:pt x="3999" y="70021"/>
                  </a:lnTo>
                  <a:lnTo>
                    <a:pt x="3999" y="67346"/>
                  </a:lnTo>
                </a:path>
                <a:path w="34289" h="127635">
                  <a:moveTo>
                    <a:pt x="3999" y="67346"/>
                  </a:moveTo>
                  <a:lnTo>
                    <a:pt x="3999" y="61682"/>
                  </a:lnTo>
                </a:path>
                <a:path w="34289" h="127635">
                  <a:moveTo>
                    <a:pt x="833" y="6451"/>
                  </a:moveTo>
                  <a:lnTo>
                    <a:pt x="833" y="78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4517754" y="1511906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30">
                  <a:moveTo>
                    <a:pt x="583" y="-1166"/>
                  </a:moveTo>
                  <a:lnTo>
                    <a:pt x="583" y="24926"/>
                  </a:lnTo>
                </a:path>
              </a:pathLst>
            </a:custGeom>
            <a:ln w="349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4191632" y="1430240"/>
              <a:ext cx="495300" cy="1607185"/>
            </a:xfrm>
            <a:custGeom>
              <a:avLst/>
              <a:gdLst/>
              <a:ahLst/>
              <a:cxnLst/>
              <a:rect l="l" t="t" r="r" b="b"/>
              <a:pathLst>
                <a:path w="495300" h="1607185">
                  <a:moveTo>
                    <a:pt x="326121" y="81665"/>
                  </a:moveTo>
                  <a:lnTo>
                    <a:pt x="326121" y="79777"/>
                  </a:lnTo>
                  <a:lnTo>
                    <a:pt x="323288" y="65458"/>
                  </a:lnTo>
                  <a:lnTo>
                    <a:pt x="321289" y="56646"/>
                  </a:lnTo>
                </a:path>
                <a:path w="495300" h="1607185">
                  <a:moveTo>
                    <a:pt x="315290" y="31313"/>
                  </a:moveTo>
                  <a:lnTo>
                    <a:pt x="308124" y="2674"/>
                  </a:lnTo>
                  <a:lnTo>
                    <a:pt x="308124" y="0"/>
                  </a:lnTo>
                </a:path>
                <a:path w="495300" h="1607185">
                  <a:moveTo>
                    <a:pt x="321289" y="56646"/>
                  </a:moveTo>
                  <a:lnTo>
                    <a:pt x="320122" y="52083"/>
                  </a:lnTo>
                  <a:lnTo>
                    <a:pt x="315290" y="31313"/>
                  </a:lnTo>
                </a:path>
                <a:path w="495300" h="1607185">
                  <a:moveTo>
                    <a:pt x="286127" y="774174"/>
                  </a:moveTo>
                  <a:lnTo>
                    <a:pt x="290793" y="767408"/>
                  </a:lnTo>
                </a:path>
                <a:path w="495300" h="1607185">
                  <a:moveTo>
                    <a:pt x="319289" y="671265"/>
                  </a:moveTo>
                  <a:lnTo>
                    <a:pt x="318122" y="662926"/>
                  </a:lnTo>
                  <a:lnTo>
                    <a:pt x="315290" y="625948"/>
                  </a:lnTo>
                  <a:lnTo>
                    <a:pt x="315290" y="576382"/>
                  </a:lnTo>
                  <a:lnTo>
                    <a:pt x="315290" y="570717"/>
                  </a:lnTo>
                  <a:lnTo>
                    <a:pt x="317289" y="565052"/>
                  </a:lnTo>
                  <a:lnTo>
                    <a:pt x="319289" y="561276"/>
                  </a:lnTo>
                  <a:lnTo>
                    <a:pt x="326121" y="552936"/>
                  </a:lnTo>
                </a:path>
                <a:path w="495300" h="1607185">
                  <a:moveTo>
                    <a:pt x="290793" y="767408"/>
                  </a:moveTo>
                  <a:lnTo>
                    <a:pt x="298792" y="754819"/>
                  </a:lnTo>
                </a:path>
                <a:path w="495300" h="1607185">
                  <a:moveTo>
                    <a:pt x="298792" y="754819"/>
                  </a:moveTo>
                  <a:lnTo>
                    <a:pt x="300125" y="754190"/>
                  </a:lnTo>
                  <a:lnTo>
                    <a:pt x="306791" y="745378"/>
                  </a:lnTo>
                  <a:lnTo>
                    <a:pt x="308124" y="740972"/>
                  </a:lnTo>
                  <a:lnTo>
                    <a:pt x="308790" y="735937"/>
                  </a:lnTo>
                </a:path>
                <a:path w="495300" h="1607185">
                  <a:moveTo>
                    <a:pt x="308790" y="735937"/>
                  </a:moveTo>
                  <a:lnTo>
                    <a:pt x="310790" y="727597"/>
                  </a:lnTo>
                </a:path>
                <a:path w="495300" h="1607185">
                  <a:moveTo>
                    <a:pt x="310790" y="727597"/>
                  </a:moveTo>
                  <a:lnTo>
                    <a:pt x="310790" y="726496"/>
                  </a:lnTo>
                  <a:lnTo>
                    <a:pt x="321289" y="683853"/>
                  </a:lnTo>
                </a:path>
                <a:path w="495300" h="1607185">
                  <a:moveTo>
                    <a:pt x="321289" y="683853"/>
                  </a:moveTo>
                  <a:lnTo>
                    <a:pt x="321289" y="681965"/>
                  </a:lnTo>
                  <a:lnTo>
                    <a:pt x="320122" y="678031"/>
                  </a:lnTo>
                  <a:lnTo>
                    <a:pt x="319289" y="671265"/>
                  </a:lnTo>
                </a:path>
                <a:path w="495300" h="1607185">
                  <a:moveTo>
                    <a:pt x="275628" y="787391"/>
                  </a:moveTo>
                  <a:lnTo>
                    <a:pt x="286127" y="774174"/>
                  </a:lnTo>
                </a:path>
                <a:path w="495300" h="1607185">
                  <a:moveTo>
                    <a:pt x="115984" y="1496894"/>
                  </a:moveTo>
                  <a:lnTo>
                    <a:pt x="107985" y="1501929"/>
                  </a:lnTo>
                  <a:lnTo>
                    <a:pt x="97653" y="1507594"/>
                  </a:lnTo>
                  <a:lnTo>
                    <a:pt x="83655" y="1514045"/>
                  </a:lnTo>
                  <a:lnTo>
                    <a:pt x="68323" y="1520811"/>
                  </a:lnTo>
                  <a:lnTo>
                    <a:pt x="60325" y="1524588"/>
                  </a:lnTo>
                  <a:lnTo>
                    <a:pt x="56325" y="1527263"/>
                  </a:lnTo>
                </a:path>
                <a:path w="495300" h="1607185">
                  <a:moveTo>
                    <a:pt x="56325" y="1527263"/>
                  </a:moveTo>
                  <a:lnTo>
                    <a:pt x="55659" y="1529151"/>
                  </a:lnTo>
                  <a:lnTo>
                    <a:pt x="55659" y="1530253"/>
                  </a:lnTo>
                </a:path>
                <a:path w="495300" h="1607185">
                  <a:moveTo>
                    <a:pt x="115984" y="1496894"/>
                  </a:moveTo>
                  <a:lnTo>
                    <a:pt x="133981" y="1487453"/>
                  </a:lnTo>
                </a:path>
                <a:path w="495300" h="1607185">
                  <a:moveTo>
                    <a:pt x="133981" y="1487453"/>
                  </a:moveTo>
                  <a:lnTo>
                    <a:pt x="147146" y="1481788"/>
                  </a:lnTo>
                  <a:lnTo>
                    <a:pt x="167310" y="1472347"/>
                  </a:lnTo>
                  <a:lnTo>
                    <a:pt x="173309" y="1468570"/>
                  </a:lnTo>
                </a:path>
                <a:path w="495300" h="1607185">
                  <a:moveTo>
                    <a:pt x="173309" y="1468570"/>
                  </a:moveTo>
                  <a:lnTo>
                    <a:pt x="194473" y="1445440"/>
                  </a:lnTo>
                  <a:lnTo>
                    <a:pt x="213637" y="1426557"/>
                  </a:lnTo>
                  <a:lnTo>
                    <a:pt x="231634" y="1407675"/>
                  </a:lnTo>
                </a:path>
                <a:path w="495300" h="1607185">
                  <a:moveTo>
                    <a:pt x="231634" y="1407675"/>
                  </a:moveTo>
                  <a:lnTo>
                    <a:pt x="239633" y="1400122"/>
                  </a:lnTo>
                </a:path>
                <a:path w="495300" h="1607185">
                  <a:moveTo>
                    <a:pt x="239633" y="1400122"/>
                  </a:moveTo>
                  <a:lnTo>
                    <a:pt x="249632" y="1389579"/>
                  </a:lnTo>
                  <a:lnTo>
                    <a:pt x="264796" y="1374474"/>
                  </a:lnTo>
                </a:path>
                <a:path w="495300" h="1607185">
                  <a:moveTo>
                    <a:pt x="264796" y="1374474"/>
                  </a:moveTo>
                  <a:lnTo>
                    <a:pt x="273629" y="1365032"/>
                  </a:lnTo>
                  <a:lnTo>
                    <a:pt x="280794" y="1354332"/>
                  </a:lnTo>
                  <a:lnTo>
                    <a:pt x="288793" y="1340328"/>
                  </a:lnTo>
                </a:path>
                <a:path w="495300" h="1607185">
                  <a:moveTo>
                    <a:pt x="495265" y="1417116"/>
                  </a:moveTo>
                  <a:lnTo>
                    <a:pt x="494098" y="1419004"/>
                  </a:lnTo>
                  <a:lnTo>
                    <a:pt x="458103" y="1467469"/>
                  </a:lnTo>
                </a:path>
                <a:path w="495300" h="1607185">
                  <a:moveTo>
                    <a:pt x="458103" y="1467469"/>
                  </a:moveTo>
                  <a:lnTo>
                    <a:pt x="456104" y="1469357"/>
                  </a:lnTo>
                  <a:lnTo>
                    <a:pt x="452104" y="1476123"/>
                  </a:lnTo>
                </a:path>
                <a:path w="495300" h="1607185">
                  <a:moveTo>
                    <a:pt x="452104" y="1476123"/>
                  </a:moveTo>
                  <a:lnTo>
                    <a:pt x="440939" y="1493117"/>
                  </a:lnTo>
                  <a:lnTo>
                    <a:pt x="430940" y="1511370"/>
                  </a:lnTo>
                  <a:lnTo>
                    <a:pt x="427774" y="1513258"/>
                  </a:lnTo>
                </a:path>
                <a:path w="495300" h="1607185">
                  <a:moveTo>
                    <a:pt x="427774" y="1513258"/>
                  </a:moveTo>
                  <a:lnTo>
                    <a:pt x="385613" y="1529151"/>
                  </a:lnTo>
                  <a:lnTo>
                    <a:pt x="381280" y="1529151"/>
                  </a:lnTo>
                  <a:lnTo>
                    <a:pt x="349285" y="1530253"/>
                  </a:lnTo>
                  <a:lnTo>
                    <a:pt x="326121" y="1531039"/>
                  </a:lnTo>
                  <a:lnTo>
                    <a:pt x="304791" y="1534029"/>
                  </a:lnTo>
                  <a:lnTo>
                    <a:pt x="296126" y="1534029"/>
                  </a:lnTo>
                </a:path>
                <a:path w="495300" h="1607185">
                  <a:moveTo>
                    <a:pt x="276795" y="1176996"/>
                  </a:moveTo>
                  <a:lnTo>
                    <a:pt x="264796" y="1170230"/>
                  </a:lnTo>
                  <a:lnTo>
                    <a:pt x="238467" y="1155754"/>
                  </a:lnTo>
                  <a:lnTo>
                    <a:pt x="237634" y="1153079"/>
                  </a:lnTo>
                </a:path>
                <a:path w="495300" h="1607185">
                  <a:moveTo>
                    <a:pt x="288793" y="1340328"/>
                  </a:moveTo>
                  <a:lnTo>
                    <a:pt x="300792" y="1319243"/>
                  </a:lnTo>
                  <a:lnTo>
                    <a:pt x="302125" y="1316568"/>
                  </a:lnTo>
                </a:path>
                <a:path w="495300" h="1607185">
                  <a:moveTo>
                    <a:pt x="302125" y="1316568"/>
                  </a:moveTo>
                  <a:lnTo>
                    <a:pt x="302791" y="1311690"/>
                  </a:lnTo>
                  <a:lnTo>
                    <a:pt x="296792" y="1279433"/>
                  </a:lnTo>
                  <a:lnTo>
                    <a:pt x="296126" y="1272666"/>
                  </a:lnTo>
                </a:path>
                <a:path w="495300" h="1607185">
                  <a:moveTo>
                    <a:pt x="296126" y="1272666"/>
                  </a:moveTo>
                  <a:lnTo>
                    <a:pt x="292126" y="1251109"/>
                  </a:lnTo>
                </a:path>
                <a:path w="495300" h="1607185">
                  <a:moveTo>
                    <a:pt x="292126" y="1251109"/>
                  </a:moveTo>
                  <a:lnTo>
                    <a:pt x="290793" y="1244343"/>
                  </a:lnTo>
                  <a:lnTo>
                    <a:pt x="288127" y="1225461"/>
                  </a:lnTo>
                </a:path>
                <a:path w="495300" h="1607185">
                  <a:moveTo>
                    <a:pt x="288127" y="1225461"/>
                  </a:moveTo>
                  <a:lnTo>
                    <a:pt x="284127" y="1207208"/>
                  </a:lnTo>
                  <a:lnTo>
                    <a:pt x="282127" y="1195878"/>
                  </a:lnTo>
                </a:path>
                <a:path w="495300" h="1607185">
                  <a:moveTo>
                    <a:pt x="282127" y="1195878"/>
                  </a:moveTo>
                  <a:lnTo>
                    <a:pt x="278795" y="1179671"/>
                  </a:lnTo>
                  <a:lnTo>
                    <a:pt x="277628" y="1177783"/>
                  </a:lnTo>
                  <a:lnTo>
                    <a:pt x="276795" y="1176996"/>
                  </a:lnTo>
                </a:path>
                <a:path w="495300" h="1607185">
                  <a:moveTo>
                    <a:pt x="237634" y="1153079"/>
                  </a:moveTo>
                  <a:lnTo>
                    <a:pt x="236467" y="1151977"/>
                  </a:lnTo>
                  <a:lnTo>
                    <a:pt x="234467" y="1147414"/>
                  </a:lnTo>
                  <a:lnTo>
                    <a:pt x="232468" y="1134983"/>
                  </a:lnTo>
                  <a:lnTo>
                    <a:pt x="227635" y="1099893"/>
                  </a:lnTo>
                  <a:lnTo>
                    <a:pt x="223635" y="1091554"/>
                  </a:lnTo>
                  <a:lnTo>
                    <a:pt x="213637" y="1068423"/>
                  </a:lnTo>
                </a:path>
                <a:path w="495300" h="1607185">
                  <a:moveTo>
                    <a:pt x="213637" y="1068423"/>
                  </a:moveTo>
                  <a:lnTo>
                    <a:pt x="210471" y="1063860"/>
                  </a:lnTo>
                  <a:lnTo>
                    <a:pt x="198472" y="1036323"/>
                  </a:lnTo>
                </a:path>
                <a:path w="495300" h="1607185">
                  <a:moveTo>
                    <a:pt x="198472" y="1036323"/>
                  </a:moveTo>
                  <a:lnTo>
                    <a:pt x="192473" y="1023735"/>
                  </a:lnTo>
                  <a:lnTo>
                    <a:pt x="178475" y="993523"/>
                  </a:lnTo>
                  <a:lnTo>
                    <a:pt x="173309" y="986757"/>
                  </a:lnTo>
                </a:path>
                <a:path w="495300" h="1607185">
                  <a:moveTo>
                    <a:pt x="204471" y="933729"/>
                  </a:moveTo>
                  <a:lnTo>
                    <a:pt x="205305" y="932628"/>
                  </a:lnTo>
                </a:path>
                <a:path w="495300" h="1607185">
                  <a:moveTo>
                    <a:pt x="173309" y="986757"/>
                  </a:moveTo>
                  <a:lnTo>
                    <a:pt x="173309" y="985970"/>
                  </a:lnTo>
                  <a:lnTo>
                    <a:pt x="161144" y="957175"/>
                  </a:lnTo>
                </a:path>
                <a:path w="495300" h="1607185">
                  <a:moveTo>
                    <a:pt x="161144" y="957175"/>
                  </a:moveTo>
                  <a:lnTo>
                    <a:pt x="157978" y="951510"/>
                  </a:lnTo>
                  <a:lnTo>
                    <a:pt x="157978" y="949622"/>
                  </a:lnTo>
                  <a:lnTo>
                    <a:pt x="159144" y="947734"/>
                  </a:lnTo>
                  <a:lnTo>
                    <a:pt x="161977" y="946947"/>
                  </a:lnTo>
                  <a:lnTo>
                    <a:pt x="171976" y="943170"/>
                  </a:lnTo>
                </a:path>
                <a:path w="495300" h="1607185">
                  <a:moveTo>
                    <a:pt x="171976" y="943170"/>
                  </a:moveTo>
                  <a:lnTo>
                    <a:pt x="180475" y="941282"/>
                  </a:lnTo>
                </a:path>
                <a:path w="495300" h="1607185">
                  <a:moveTo>
                    <a:pt x="180475" y="941282"/>
                  </a:moveTo>
                  <a:lnTo>
                    <a:pt x="193306" y="937506"/>
                  </a:lnTo>
                  <a:lnTo>
                    <a:pt x="204471" y="933729"/>
                  </a:lnTo>
                </a:path>
                <a:path w="495300" h="1607185">
                  <a:moveTo>
                    <a:pt x="205305" y="932628"/>
                  </a:moveTo>
                  <a:lnTo>
                    <a:pt x="213637" y="930740"/>
                  </a:lnTo>
                </a:path>
                <a:path w="495300" h="1607185">
                  <a:moveTo>
                    <a:pt x="213637" y="930740"/>
                  </a:moveTo>
                  <a:lnTo>
                    <a:pt x="212470" y="914532"/>
                  </a:lnTo>
                  <a:lnTo>
                    <a:pt x="212470" y="912644"/>
                  </a:lnTo>
                </a:path>
                <a:path w="495300" h="1607185">
                  <a:moveTo>
                    <a:pt x="212470" y="912644"/>
                  </a:moveTo>
                  <a:lnTo>
                    <a:pt x="211637" y="902416"/>
                  </a:lnTo>
                  <a:lnTo>
                    <a:pt x="212470" y="899426"/>
                  </a:lnTo>
                </a:path>
                <a:path w="495300" h="1607185">
                  <a:moveTo>
                    <a:pt x="214470" y="929953"/>
                  </a:moveTo>
                  <a:lnTo>
                    <a:pt x="213637" y="930740"/>
                  </a:lnTo>
                </a:path>
                <a:path w="495300" h="1607185">
                  <a:moveTo>
                    <a:pt x="161144" y="957175"/>
                  </a:moveTo>
                  <a:lnTo>
                    <a:pt x="149146" y="962210"/>
                  </a:lnTo>
                </a:path>
                <a:path w="495300" h="1607185">
                  <a:moveTo>
                    <a:pt x="242466" y="914532"/>
                  </a:moveTo>
                  <a:lnTo>
                    <a:pt x="225635" y="924288"/>
                  </a:lnTo>
                </a:path>
                <a:path w="495300" h="1607185">
                  <a:moveTo>
                    <a:pt x="225635" y="924288"/>
                  </a:moveTo>
                  <a:lnTo>
                    <a:pt x="215637" y="929953"/>
                  </a:lnTo>
                </a:path>
                <a:path w="495300" h="1607185">
                  <a:moveTo>
                    <a:pt x="215637" y="929953"/>
                  </a:moveTo>
                  <a:lnTo>
                    <a:pt x="214470" y="929953"/>
                  </a:lnTo>
                </a:path>
                <a:path w="495300" h="1607185">
                  <a:moveTo>
                    <a:pt x="296126" y="1534029"/>
                  </a:moveTo>
                  <a:lnTo>
                    <a:pt x="260797" y="1532141"/>
                  </a:lnTo>
                  <a:lnTo>
                    <a:pt x="255631" y="1534029"/>
                  </a:lnTo>
                  <a:lnTo>
                    <a:pt x="210471" y="1552125"/>
                  </a:lnTo>
                  <a:lnTo>
                    <a:pt x="194473" y="1557789"/>
                  </a:lnTo>
                </a:path>
                <a:path w="495300" h="1607185">
                  <a:moveTo>
                    <a:pt x="114817" y="1607041"/>
                  </a:moveTo>
                  <a:lnTo>
                    <a:pt x="186474" y="1606254"/>
                  </a:lnTo>
                  <a:lnTo>
                    <a:pt x="221636" y="1605152"/>
                  </a:lnTo>
                </a:path>
                <a:path w="495300" h="1607185">
                  <a:moveTo>
                    <a:pt x="221636" y="1605152"/>
                  </a:moveTo>
                  <a:lnTo>
                    <a:pt x="226468" y="1605152"/>
                  </a:lnTo>
                </a:path>
                <a:path w="495300" h="1607185">
                  <a:moveTo>
                    <a:pt x="226468" y="1605152"/>
                  </a:moveTo>
                  <a:lnTo>
                    <a:pt x="237634" y="1605152"/>
                  </a:lnTo>
                </a:path>
                <a:path w="495300" h="1607185">
                  <a:moveTo>
                    <a:pt x="237634" y="1605152"/>
                  </a:moveTo>
                  <a:lnTo>
                    <a:pt x="239633" y="1605152"/>
                  </a:lnTo>
                  <a:lnTo>
                    <a:pt x="245632" y="1603264"/>
                  </a:lnTo>
                  <a:lnTo>
                    <a:pt x="249632" y="1602477"/>
                  </a:lnTo>
                  <a:lnTo>
                    <a:pt x="280128" y="1576042"/>
                  </a:lnTo>
                </a:path>
                <a:path w="495300" h="1607185">
                  <a:moveTo>
                    <a:pt x="114817" y="1607041"/>
                  </a:moveTo>
                  <a:lnTo>
                    <a:pt x="95653" y="1606254"/>
                  </a:lnTo>
                  <a:lnTo>
                    <a:pt x="85654" y="1606254"/>
                  </a:lnTo>
                  <a:lnTo>
                    <a:pt x="80822" y="1606254"/>
                  </a:lnTo>
                </a:path>
                <a:path w="495300" h="1607185">
                  <a:moveTo>
                    <a:pt x="80822" y="1606254"/>
                  </a:moveTo>
                  <a:lnTo>
                    <a:pt x="63657" y="1605152"/>
                  </a:lnTo>
                  <a:lnTo>
                    <a:pt x="52326" y="1605152"/>
                  </a:lnTo>
                </a:path>
                <a:path w="495300" h="1607185">
                  <a:moveTo>
                    <a:pt x="114817" y="1588158"/>
                  </a:moveTo>
                  <a:lnTo>
                    <a:pt x="108818" y="1590046"/>
                  </a:lnTo>
                </a:path>
                <a:path w="495300" h="1607185">
                  <a:moveTo>
                    <a:pt x="108818" y="1590046"/>
                  </a:moveTo>
                  <a:lnTo>
                    <a:pt x="101652" y="1593036"/>
                  </a:lnTo>
                  <a:lnTo>
                    <a:pt x="93653" y="1596813"/>
                  </a:lnTo>
                  <a:lnTo>
                    <a:pt x="89654" y="1598701"/>
                  </a:lnTo>
                </a:path>
                <a:path w="495300" h="1607185">
                  <a:moveTo>
                    <a:pt x="124816" y="1584382"/>
                  </a:moveTo>
                  <a:lnTo>
                    <a:pt x="114817" y="1588158"/>
                  </a:lnTo>
                </a:path>
                <a:path w="495300" h="1607185">
                  <a:moveTo>
                    <a:pt x="194473" y="1557789"/>
                  </a:moveTo>
                  <a:lnTo>
                    <a:pt x="184474" y="1562352"/>
                  </a:lnTo>
                  <a:lnTo>
                    <a:pt x="175309" y="1566129"/>
                  </a:lnTo>
                </a:path>
                <a:path w="495300" h="1607185">
                  <a:moveTo>
                    <a:pt x="175309" y="1566129"/>
                  </a:moveTo>
                  <a:lnTo>
                    <a:pt x="163977" y="1571164"/>
                  </a:lnTo>
                </a:path>
                <a:path w="495300" h="1607185">
                  <a:moveTo>
                    <a:pt x="163977" y="1571164"/>
                  </a:moveTo>
                  <a:lnTo>
                    <a:pt x="151979" y="1576042"/>
                  </a:lnTo>
                  <a:lnTo>
                    <a:pt x="138814" y="1580605"/>
                  </a:lnTo>
                  <a:lnTo>
                    <a:pt x="126815" y="1583595"/>
                  </a:lnTo>
                  <a:lnTo>
                    <a:pt x="124816" y="1584382"/>
                  </a:lnTo>
                </a:path>
                <a:path w="495300" h="1607185">
                  <a:moveTo>
                    <a:pt x="89654" y="1598701"/>
                  </a:moveTo>
                  <a:lnTo>
                    <a:pt x="87654" y="1600589"/>
                  </a:lnTo>
                  <a:lnTo>
                    <a:pt x="82821" y="1604366"/>
                  </a:lnTo>
                  <a:lnTo>
                    <a:pt x="80822" y="1606254"/>
                  </a:lnTo>
                </a:path>
                <a:path w="495300" h="1607185">
                  <a:moveTo>
                    <a:pt x="149146" y="962210"/>
                  </a:moveTo>
                  <a:lnTo>
                    <a:pt x="138814" y="965200"/>
                  </a:lnTo>
                  <a:lnTo>
                    <a:pt x="137981" y="965986"/>
                  </a:lnTo>
                </a:path>
                <a:path w="495300" h="1607185">
                  <a:moveTo>
                    <a:pt x="1166" y="967088"/>
                  </a:moveTo>
                  <a:lnTo>
                    <a:pt x="0" y="967088"/>
                  </a:lnTo>
                </a:path>
                <a:path w="495300" h="1607185">
                  <a:moveTo>
                    <a:pt x="117983" y="971651"/>
                  </a:moveTo>
                  <a:lnTo>
                    <a:pt x="92820" y="971651"/>
                  </a:lnTo>
                </a:path>
                <a:path w="495300" h="1607185">
                  <a:moveTo>
                    <a:pt x="92820" y="971651"/>
                  </a:moveTo>
                  <a:lnTo>
                    <a:pt x="88821" y="97165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4267288" y="2401105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-1101" y="393"/>
                  </a:moveTo>
                  <a:lnTo>
                    <a:pt x="14266" y="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3864677" y="2389303"/>
              <a:ext cx="465455" cy="653415"/>
            </a:xfrm>
            <a:custGeom>
              <a:avLst/>
              <a:gdLst/>
              <a:ahLst/>
              <a:cxnLst/>
              <a:rect l="l" t="t" r="r" b="b"/>
              <a:pathLst>
                <a:path w="465454" h="653414">
                  <a:moveTo>
                    <a:pt x="402611" y="11801"/>
                  </a:moveTo>
                  <a:lnTo>
                    <a:pt x="400611" y="11801"/>
                  </a:lnTo>
                  <a:lnTo>
                    <a:pt x="384613" y="10699"/>
                  </a:lnTo>
                </a:path>
                <a:path w="465454" h="653414">
                  <a:moveTo>
                    <a:pt x="384613" y="10699"/>
                  </a:moveTo>
                  <a:lnTo>
                    <a:pt x="374615" y="10699"/>
                  </a:lnTo>
                  <a:lnTo>
                    <a:pt x="356117" y="8811"/>
                  </a:lnTo>
                  <a:lnTo>
                    <a:pt x="341286" y="8024"/>
                  </a:lnTo>
                  <a:lnTo>
                    <a:pt x="337287" y="8024"/>
                  </a:lnTo>
                </a:path>
                <a:path w="465454" h="653414">
                  <a:moveTo>
                    <a:pt x="337287" y="8024"/>
                  </a:moveTo>
                  <a:lnTo>
                    <a:pt x="328121" y="8024"/>
                  </a:lnTo>
                </a:path>
                <a:path w="465454" h="653414">
                  <a:moveTo>
                    <a:pt x="326955" y="8024"/>
                  </a:moveTo>
                  <a:lnTo>
                    <a:pt x="312957" y="6923"/>
                  </a:lnTo>
                  <a:lnTo>
                    <a:pt x="287793" y="5035"/>
                  </a:lnTo>
                  <a:lnTo>
                    <a:pt x="262963" y="4248"/>
                  </a:lnTo>
                  <a:lnTo>
                    <a:pt x="239633" y="2360"/>
                  </a:lnTo>
                </a:path>
                <a:path w="465454" h="653414">
                  <a:moveTo>
                    <a:pt x="239633" y="2360"/>
                  </a:moveTo>
                  <a:lnTo>
                    <a:pt x="232468" y="2360"/>
                  </a:lnTo>
                  <a:lnTo>
                    <a:pt x="211304" y="1258"/>
                  </a:lnTo>
                  <a:lnTo>
                    <a:pt x="201305" y="0"/>
                  </a:lnTo>
                  <a:lnTo>
                    <a:pt x="197306" y="0"/>
                  </a:lnTo>
                </a:path>
                <a:path w="465454" h="653414">
                  <a:moveTo>
                    <a:pt x="449771" y="12588"/>
                  </a:moveTo>
                  <a:lnTo>
                    <a:pt x="444938" y="12588"/>
                  </a:lnTo>
                </a:path>
                <a:path w="465454" h="653414">
                  <a:moveTo>
                    <a:pt x="464936" y="6923"/>
                  </a:moveTo>
                  <a:lnTo>
                    <a:pt x="461769" y="8811"/>
                  </a:lnTo>
                </a:path>
                <a:path w="465454" h="653414">
                  <a:moveTo>
                    <a:pt x="461769" y="8811"/>
                  </a:moveTo>
                  <a:lnTo>
                    <a:pt x="456937" y="10699"/>
                  </a:lnTo>
                  <a:lnTo>
                    <a:pt x="454937" y="11801"/>
                  </a:lnTo>
                </a:path>
                <a:path w="465454" h="653414">
                  <a:moveTo>
                    <a:pt x="454937" y="11801"/>
                  </a:moveTo>
                  <a:lnTo>
                    <a:pt x="453771" y="11801"/>
                  </a:lnTo>
                  <a:lnTo>
                    <a:pt x="449771" y="12588"/>
                  </a:lnTo>
                </a:path>
                <a:path w="465454" h="653414">
                  <a:moveTo>
                    <a:pt x="354118" y="646089"/>
                  </a:moveTo>
                  <a:lnTo>
                    <a:pt x="345285" y="646089"/>
                  </a:lnTo>
                </a:path>
                <a:path w="465454" h="653414">
                  <a:moveTo>
                    <a:pt x="345285" y="646089"/>
                  </a:moveTo>
                  <a:lnTo>
                    <a:pt x="341286" y="646089"/>
                  </a:lnTo>
                  <a:lnTo>
                    <a:pt x="330121" y="646089"/>
                  </a:lnTo>
                </a:path>
                <a:path w="465454" h="653414">
                  <a:moveTo>
                    <a:pt x="330121" y="646089"/>
                  </a:moveTo>
                  <a:lnTo>
                    <a:pt x="316123" y="646089"/>
                  </a:lnTo>
                  <a:lnTo>
                    <a:pt x="314123" y="646089"/>
                  </a:lnTo>
                </a:path>
                <a:path w="465454" h="653414">
                  <a:moveTo>
                    <a:pt x="314123" y="646089"/>
                  </a:moveTo>
                  <a:lnTo>
                    <a:pt x="296126" y="646089"/>
                  </a:lnTo>
                </a:path>
                <a:path w="465454" h="653414">
                  <a:moveTo>
                    <a:pt x="361283" y="646089"/>
                  </a:moveTo>
                  <a:lnTo>
                    <a:pt x="354118" y="646089"/>
                  </a:lnTo>
                </a:path>
                <a:path w="465454" h="653414">
                  <a:moveTo>
                    <a:pt x="296126" y="646089"/>
                  </a:moveTo>
                  <a:lnTo>
                    <a:pt x="277795" y="646089"/>
                  </a:lnTo>
                </a:path>
                <a:path w="465454" h="653414">
                  <a:moveTo>
                    <a:pt x="277795" y="646089"/>
                  </a:moveTo>
                  <a:lnTo>
                    <a:pt x="267796" y="646089"/>
                  </a:lnTo>
                  <a:lnTo>
                    <a:pt x="258464" y="646089"/>
                  </a:lnTo>
                  <a:lnTo>
                    <a:pt x="256464" y="645302"/>
                  </a:lnTo>
                </a:path>
                <a:path w="465454" h="653414">
                  <a:moveTo>
                    <a:pt x="379281" y="646089"/>
                  </a:moveTo>
                  <a:lnTo>
                    <a:pt x="374615" y="646089"/>
                  </a:lnTo>
                  <a:lnTo>
                    <a:pt x="361283" y="646089"/>
                  </a:lnTo>
                </a:path>
                <a:path w="465454" h="653414">
                  <a:moveTo>
                    <a:pt x="382614" y="571189"/>
                  </a:moveTo>
                  <a:lnTo>
                    <a:pt x="381280" y="573077"/>
                  </a:lnTo>
                  <a:lnTo>
                    <a:pt x="381280" y="574966"/>
                  </a:lnTo>
                  <a:lnTo>
                    <a:pt x="381280" y="585508"/>
                  </a:lnTo>
                  <a:lnTo>
                    <a:pt x="381280" y="599513"/>
                  </a:lnTo>
                  <a:lnTo>
                    <a:pt x="380614" y="603289"/>
                  </a:lnTo>
                  <a:lnTo>
                    <a:pt x="379281" y="606279"/>
                  </a:lnTo>
                  <a:lnTo>
                    <a:pt x="377281" y="610055"/>
                  </a:lnTo>
                  <a:lnTo>
                    <a:pt x="372615" y="618867"/>
                  </a:lnTo>
                  <a:lnTo>
                    <a:pt x="368616" y="624532"/>
                  </a:lnTo>
                  <a:lnTo>
                    <a:pt x="367282" y="627207"/>
                  </a:lnTo>
                </a:path>
                <a:path w="465454" h="653414">
                  <a:moveTo>
                    <a:pt x="367282" y="627207"/>
                  </a:moveTo>
                  <a:lnTo>
                    <a:pt x="366616" y="629095"/>
                  </a:lnTo>
                  <a:lnTo>
                    <a:pt x="364116" y="635861"/>
                  </a:lnTo>
                  <a:lnTo>
                    <a:pt x="361283" y="642312"/>
                  </a:lnTo>
                  <a:lnTo>
                    <a:pt x="361283" y="646089"/>
                  </a:lnTo>
                </a:path>
                <a:path w="465454" h="653414">
                  <a:moveTo>
                    <a:pt x="158144" y="652855"/>
                  </a:moveTo>
                  <a:lnTo>
                    <a:pt x="159311" y="652855"/>
                  </a:lnTo>
                  <a:lnTo>
                    <a:pt x="213304" y="625318"/>
                  </a:lnTo>
                </a:path>
                <a:path w="465454" h="653414">
                  <a:moveTo>
                    <a:pt x="177308" y="602502"/>
                  </a:moveTo>
                  <a:lnTo>
                    <a:pt x="176142" y="602502"/>
                  </a:lnTo>
                  <a:lnTo>
                    <a:pt x="168143" y="597624"/>
                  </a:lnTo>
                  <a:lnTo>
                    <a:pt x="160144" y="594949"/>
                  </a:lnTo>
                  <a:lnTo>
                    <a:pt x="138147" y="584407"/>
                  </a:lnTo>
                  <a:lnTo>
                    <a:pt x="110818" y="571976"/>
                  </a:lnTo>
                </a:path>
                <a:path w="465454" h="653414">
                  <a:moveTo>
                    <a:pt x="213304" y="625318"/>
                  </a:moveTo>
                  <a:lnTo>
                    <a:pt x="198472" y="615877"/>
                  </a:lnTo>
                  <a:lnTo>
                    <a:pt x="177308" y="602502"/>
                  </a:lnTo>
                </a:path>
                <a:path w="465454" h="653414">
                  <a:moveTo>
                    <a:pt x="110818" y="571976"/>
                  </a:moveTo>
                  <a:lnTo>
                    <a:pt x="107651" y="570088"/>
                  </a:lnTo>
                </a:path>
                <a:path w="465454" h="653414">
                  <a:moveTo>
                    <a:pt x="256464" y="645302"/>
                  </a:moveTo>
                  <a:lnTo>
                    <a:pt x="252465" y="643414"/>
                  </a:lnTo>
                  <a:lnTo>
                    <a:pt x="236467" y="636648"/>
                  </a:lnTo>
                  <a:lnTo>
                    <a:pt x="213304" y="625318"/>
                  </a:lnTo>
                </a:path>
                <a:path w="465454" h="653414">
                  <a:moveTo>
                    <a:pt x="107651" y="570088"/>
                  </a:moveTo>
                  <a:lnTo>
                    <a:pt x="106818" y="570088"/>
                  </a:lnTo>
                  <a:lnTo>
                    <a:pt x="93653" y="563636"/>
                  </a:lnTo>
                  <a:lnTo>
                    <a:pt x="85654" y="561748"/>
                  </a:lnTo>
                  <a:lnTo>
                    <a:pt x="82488" y="560646"/>
                  </a:lnTo>
                </a:path>
                <a:path w="465454" h="653414">
                  <a:moveTo>
                    <a:pt x="39327" y="547271"/>
                  </a:moveTo>
                  <a:lnTo>
                    <a:pt x="35161" y="547271"/>
                  </a:lnTo>
                  <a:lnTo>
                    <a:pt x="9998" y="547271"/>
                  </a:lnTo>
                  <a:lnTo>
                    <a:pt x="0" y="548530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3839514" y="2937834"/>
              <a:ext cx="25400" cy="1270"/>
            </a:xfrm>
            <a:custGeom>
              <a:avLst/>
              <a:gdLst/>
              <a:ahLst/>
              <a:cxnLst/>
              <a:rect l="l" t="t" r="r" b="b"/>
              <a:pathLst>
                <a:path w="25400" h="1269">
                  <a:moveTo>
                    <a:pt x="-1101" y="393"/>
                  </a:moveTo>
                  <a:lnTo>
                    <a:pt x="26264" y="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3351747" y="2334545"/>
              <a:ext cx="710565" cy="932815"/>
            </a:xfrm>
            <a:custGeom>
              <a:avLst/>
              <a:gdLst/>
              <a:ahLst/>
              <a:cxnLst/>
              <a:rect l="l" t="t" r="r" b="b"/>
              <a:pathLst>
                <a:path w="710564" h="932814">
                  <a:moveTo>
                    <a:pt x="487766" y="604076"/>
                  </a:moveTo>
                  <a:lnTo>
                    <a:pt x="484933" y="604076"/>
                  </a:lnTo>
                  <a:lnTo>
                    <a:pt x="468935" y="605177"/>
                  </a:lnTo>
                </a:path>
                <a:path w="710564" h="932814">
                  <a:moveTo>
                    <a:pt x="468935" y="605177"/>
                  </a:moveTo>
                  <a:lnTo>
                    <a:pt x="449771" y="605964"/>
                  </a:lnTo>
                  <a:lnTo>
                    <a:pt x="447771" y="605964"/>
                  </a:lnTo>
                </a:path>
                <a:path w="710564" h="932814">
                  <a:moveTo>
                    <a:pt x="595418" y="615405"/>
                  </a:moveTo>
                  <a:lnTo>
                    <a:pt x="584586" y="611629"/>
                  </a:lnTo>
                  <a:lnTo>
                    <a:pt x="563422" y="605177"/>
                  </a:lnTo>
                  <a:lnTo>
                    <a:pt x="556256" y="603289"/>
                  </a:lnTo>
                  <a:lnTo>
                    <a:pt x="553424" y="602030"/>
                  </a:lnTo>
                  <a:lnTo>
                    <a:pt x="552257" y="602030"/>
                  </a:lnTo>
                </a:path>
                <a:path w="710564" h="932814">
                  <a:moveTo>
                    <a:pt x="514929" y="771184"/>
                  </a:moveTo>
                  <a:lnTo>
                    <a:pt x="544091" y="765519"/>
                  </a:lnTo>
                  <a:lnTo>
                    <a:pt x="556256" y="763631"/>
                  </a:lnTo>
                  <a:lnTo>
                    <a:pt x="561422" y="761743"/>
                  </a:lnTo>
                  <a:lnTo>
                    <a:pt x="566255" y="759068"/>
                  </a:lnTo>
                  <a:lnTo>
                    <a:pt x="577420" y="753403"/>
                  </a:lnTo>
                  <a:lnTo>
                    <a:pt x="590585" y="747267"/>
                  </a:lnTo>
                </a:path>
                <a:path w="710564" h="932814">
                  <a:moveTo>
                    <a:pt x="620581" y="733419"/>
                  </a:moveTo>
                  <a:lnTo>
                    <a:pt x="621747" y="732161"/>
                  </a:lnTo>
                </a:path>
                <a:path w="710564" h="932814">
                  <a:moveTo>
                    <a:pt x="621747" y="732161"/>
                  </a:moveTo>
                  <a:lnTo>
                    <a:pt x="625747" y="730272"/>
                  </a:lnTo>
                </a:path>
                <a:path w="710564" h="932814">
                  <a:moveTo>
                    <a:pt x="625747" y="730272"/>
                  </a:moveTo>
                  <a:lnTo>
                    <a:pt x="645078" y="720831"/>
                  </a:lnTo>
                  <a:lnTo>
                    <a:pt x="651077" y="717055"/>
                  </a:lnTo>
                </a:path>
                <a:path w="710564" h="932814">
                  <a:moveTo>
                    <a:pt x="651077" y="717055"/>
                  </a:moveTo>
                  <a:lnTo>
                    <a:pt x="667075" y="709502"/>
                  </a:lnTo>
                </a:path>
                <a:path w="710564" h="932814">
                  <a:moveTo>
                    <a:pt x="667075" y="709502"/>
                  </a:moveTo>
                  <a:lnTo>
                    <a:pt x="671074" y="707614"/>
                  </a:lnTo>
                </a:path>
                <a:path w="710564" h="932814">
                  <a:moveTo>
                    <a:pt x="590585" y="747267"/>
                  </a:moveTo>
                  <a:lnTo>
                    <a:pt x="599417" y="743490"/>
                  </a:lnTo>
                  <a:lnTo>
                    <a:pt x="620581" y="733419"/>
                  </a:lnTo>
                </a:path>
                <a:path w="710564" h="932814">
                  <a:moveTo>
                    <a:pt x="710235" y="54758"/>
                  </a:moveTo>
                  <a:lnTo>
                    <a:pt x="701070" y="54758"/>
                  </a:lnTo>
                  <a:lnTo>
                    <a:pt x="688238" y="54758"/>
                  </a:lnTo>
                  <a:lnTo>
                    <a:pt x="682239" y="56017"/>
                  </a:lnTo>
                </a:path>
                <a:path w="710564" h="932814">
                  <a:moveTo>
                    <a:pt x="682239" y="56017"/>
                  </a:moveTo>
                  <a:lnTo>
                    <a:pt x="667741" y="56017"/>
                  </a:lnTo>
                  <a:lnTo>
                    <a:pt x="651077" y="57118"/>
                  </a:lnTo>
                  <a:lnTo>
                    <a:pt x="647077" y="57118"/>
                  </a:lnTo>
                </a:path>
                <a:path w="710564" h="932814">
                  <a:moveTo>
                    <a:pt x="647077" y="57118"/>
                  </a:moveTo>
                  <a:lnTo>
                    <a:pt x="645744" y="56017"/>
                  </a:lnTo>
                  <a:lnTo>
                    <a:pt x="639078" y="56017"/>
                  </a:lnTo>
                  <a:lnTo>
                    <a:pt x="632579" y="56017"/>
                  </a:lnTo>
                  <a:lnTo>
                    <a:pt x="622581" y="54758"/>
                  </a:lnTo>
                  <a:lnTo>
                    <a:pt x="613749" y="54758"/>
                  </a:lnTo>
                  <a:lnTo>
                    <a:pt x="590585" y="52241"/>
                  </a:lnTo>
                  <a:lnTo>
                    <a:pt x="576587" y="50352"/>
                  </a:lnTo>
                </a:path>
                <a:path w="710564" h="932814">
                  <a:moveTo>
                    <a:pt x="576587" y="50352"/>
                  </a:moveTo>
                  <a:lnTo>
                    <a:pt x="560256" y="48464"/>
                  </a:lnTo>
                  <a:lnTo>
                    <a:pt x="534093" y="44688"/>
                  </a:lnTo>
                  <a:lnTo>
                    <a:pt x="516929" y="42642"/>
                  </a:lnTo>
                  <a:lnTo>
                    <a:pt x="502097" y="40754"/>
                  </a:lnTo>
                  <a:lnTo>
                    <a:pt x="487766" y="39652"/>
                  </a:lnTo>
                  <a:lnTo>
                    <a:pt x="460603" y="35876"/>
                  </a:lnTo>
                </a:path>
                <a:path w="710564" h="932814">
                  <a:moveTo>
                    <a:pt x="460603" y="35876"/>
                  </a:moveTo>
                  <a:lnTo>
                    <a:pt x="455770" y="35089"/>
                  </a:lnTo>
                  <a:lnTo>
                    <a:pt x="441772" y="33201"/>
                  </a:lnTo>
                  <a:lnTo>
                    <a:pt x="432607" y="32099"/>
                  </a:lnTo>
                  <a:lnTo>
                    <a:pt x="430607" y="32099"/>
                  </a:lnTo>
                  <a:lnTo>
                    <a:pt x="427274" y="31313"/>
                  </a:lnTo>
                  <a:lnTo>
                    <a:pt x="424608" y="28323"/>
                  </a:lnTo>
                  <a:lnTo>
                    <a:pt x="421275" y="26435"/>
                  </a:lnTo>
                  <a:lnTo>
                    <a:pt x="405277" y="14004"/>
                  </a:lnTo>
                  <a:lnTo>
                    <a:pt x="392112" y="4563"/>
                  </a:lnTo>
                  <a:lnTo>
                    <a:pt x="386113" y="0"/>
                  </a:lnTo>
                </a:path>
                <a:path w="710564" h="932814">
                  <a:moveTo>
                    <a:pt x="316956" y="800609"/>
                  </a:moveTo>
                  <a:lnTo>
                    <a:pt x="317623" y="799980"/>
                  </a:lnTo>
                  <a:lnTo>
                    <a:pt x="325788" y="798721"/>
                  </a:lnTo>
                  <a:lnTo>
                    <a:pt x="342952" y="796833"/>
                  </a:lnTo>
                  <a:lnTo>
                    <a:pt x="354951" y="796203"/>
                  </a:lnTo>
                  <a:lnTo>
                    <a:pt x="368116" y="794315"/>
                  </a:lnTo>
                  <a:lnTo>
                    <a:pt x="388113" y="791955"/>
                  </a:lnTo>
                  <a:lnTo>
                    <a:pt x="405277" y="790066"/>
                  </a:lnTo>
                  <a:lnTo>
                    <a:pt x="411276" y="790066"/>
                  </a:lnTo>
                </a:path>
                <a:path w="710564" h="932814">
                  <a:moveTo>
                    <a:pt x="411276" y="790066"/>
                  </a:moveTo>
                  <a:lnTo>
                    <a:pt x="412610" y="789280"/>
                  </a:lnTo>
                  <a:lnTo>
                    <a:pt x="426608" y="786290"/>
                  </a:lnTo>
                  <a:lnTo>
                    <a:pt x="439772" y="784402"/>
                  </a:lnTo>
                </a:path>
                <a:path w="710564" h="932814">
                  <a:moveTo>
                    <a:pt x="439772" y="784402"/>
                  </a:moveTo>
                  <a:lnTo>
                    <a:pt x="455770" y="780625"/>
                  </a:lnTo>
                  <a:lnTo>
                    <a:pt x="500098" y="773072"/>
                  </a:lnTo>
                  <a:lnTo>
                    <a:pt x="514929" y="771184"/>
                  </a:lnTo>
                </a:path>
                <a:path w="710564" h="932814">
                  <a:moveTo>
                    <a:pt x="257631" y="811309"/>
                  </a:moveTo>
                  <a:lnTo>
                    <a:pt x="263630" y="811309"/>
                  </a:lnTo>
                  <a:lnTo>
                    <a:pt x="274462" y="810050"/>
                  </a:lnTo>
                  <a:lnTo>
                    <a:pt x="288460" y="809421"/>
                  </a:lnTo>
                </a:path>
                <a:path w="710564" h="932814">
                  <a:moveTo>
                    <a:pt x="288460" y="809421"/>
                  </a:moveTo>
                  <a:lnTo>
                    <a:pt x="290460" y="809421"/>
                  </a:lnTo>
                  <a:lnTo>
                    <a:pt x="292959" y="809421"/>
                  </a:lnTo>
                  <a:lnTo>
                    <a:pt x="294959" y="809421"/>
                  </a:lnTo>
                  <a:lnTo>
                    <a:pt x="298958" y="807533"/>
                  </a:lnTo>
                </a:path>
                <a:path w="710564" h="932814">
                  <a:moveTo>
                    <a:pt x="298958" y="807533"/>
                  </a:moveTo>
                  <a:lnTo>
                    <a:pt x="301625" y="806274"/>
                  </a:lnTo>
                  <a:lnTo>
                    <a:pt x="309624" y="802497"/>
                  </a:lnTo>
                  <a:lnTo>
                    <a:pt x="314956" y="800609"/>
                  </a:lnTo>
                  <a:lnTo>
                    <a:pt x="316956" y="800609"/>
                  </a:lnTo>
                </a:path>
                <a:path w="710564" h="932814">
                  <a:moveTo>
                    <a:pt x="402611" y="568042"/>
                  </a:moveTo>
                  <a:lnTo>
                    <a:pt x="396445" y="561276"/>
                  </a:lnTo>
                  <a:lnTo>
                    <a:pt x="370115" y="538617"/>
                  </a:lnTo>
                  <a:lnTo>
                    <a:pt x="366116" y="535470"/>
                  </a:lnTo>
                </a:path>
                <a:path w="710564" h="932814">
                  <a:moveTo>
                    <a:pt x="447771" y="605964"/>
                  </a:moveTo>
                  <a:lnTo>
                    <a:pt x="445772" y="605177"/>
                  </a:lnTo>
                  <a:lnTo>
                    <a:pt x="443772" y="604076"/>
                  </a:lnTo>
                  <a:lnTo>
                    <a:pt x="435773" y="596365"/>
                  </a:lnTo>
                  <a:lnTo>
                    <a:pt x="405277" y="569930"/>
                  </a:lnTo>
                </a:path>
                <a:path w="710564" h="932814">
                  <a:moveTo>
                    <a:pt x="405277" y="569930"/>
                  </a:moveTo>
                  <a:lnTo>
                    <a:pt x="402611" y="568042"/>
                  </a:lnTo>
                </a:path>
                <a:path w="710564" h="932814">
                  <a:moveTo>
                    <a:pt x="366116" y="535470"/>
                  </a:moveTo>
                  <a:lnTo>
                    <a:pt x="348118" y="519577"/>
                  </a:lnTo>
                  <a:lnTo>
                    <a:pt x="346952" y="518476"/>
                  </a:lnTo>
                </a:path>
                <a:path w="710564" h="932814">
                  <a:moveTo>
                    <a:pt x="346952" y="518476"/>
                  </a:moveTo>
                  <a:lnTo>
                    <a:pt x="340953" y="513913"/>
                  </a:lnTo>
                </a:path>
                <a:path w="710564" h="932814">
                  <a:moveTo>
                    <a:pt x="340953" y="513913"/>
                  </a:moveTo>
                  <a:lnTo>
                    <a:pt x="326955" y="501482"/>
                  </a:lnTo>
                </a:path>
                <a:path w="710564" h="932814">
                  <a:moveTo>
                    <a:pt x="326955" y="501482"/>
                  </a:moveTo>
                  <a:lnTo>
                    <a:pt x="321622" y="497705"/>
                  </a:lnTo>
                  <a:lnTo>
                    <a:pt x="318956" y="494716"/>
                  </a:lnTo>
                  <a:lnTo>
                    <a:pt x="314956" y="488264"/>
                  </a:lnTo>
                  <a:lnTo>
                    <a:pt x="311623" y="481498"/>
                  </a:lnTo>
                </a:path>
                <a:path w="710564" h="932814">
                  <a:moveTo>
                    <a:pt x="311623" y="481498"/>
                  </a:moveTo>
                  <a:lnTo>
                    <a:pt x="311623" y="480711"/>
                  </a:lnTo>
                  <a:lnTo>
                    <a:pt x="293626" y="441688"/>
                  </a:lnTo>
                  <a:lnTo>
                    <a:pt x="291626" y="436810"/>
                  </a:lnTo>
                </a:path>
                <a:path w="710564" h="932814">
                  <a:moveTo>
                    <a:pt x="291626" y="436810"/>
                  </a:moveTo>
                  <a:lnTo>
                    <a:pt x="289626" y="432247"/>
                  </a:lnTo>
                  <a:lnTo>
                    <a:pt x="284460" y="419816"/>
                  </a:lnTo>
                  <a:lnTo>
                    <a:pt x="277628" y="400934"/>
                  </a:lnTo>
                  <a:lnTo>
                    <a:pt x="276462" y="399045"/>
                  </a:lnTo>
                </a:path>
                <a:path w="710564" h="932814">
                  <a:moveTo>
                    <a:pt x="191307" y="226115"/>
                  </a:moveTo>
                  <a:lnTo>
                    <a:pt x="188140" y="221237"/>
                  </a:lnTo>
                  <a:lnTo>
                    <a:pt x="184141" y="213684"/>
                  </a:lnTo>
                </a:path>
                <a:path w="710564" h="932814">
                  <a:moveTo>
                    <a:pt x="276462" y="399045"/>
                  </a:moveTo>
                  <a:lnTo>
                    <a:pt x="275628" y="397157"/>
                  </a:lnTo>
                  <a:lnTo>
                    <a:pt x="272462" y="391493"/>
                  </a:lnTo>
                  <a:lnTo>
                    <a:pt x="269629" y="384569"/>
                  </a:lnTo>
                  <a:lnTo>
                    <a:pt x="267629" y="379691"/>
                  </a:lnTo>
                </a:path>
                <a:path w="710564" h="932814">
                  <a:moveTo>
                    <a:pt x="267629" y="379691"/>
                  </a:moveTo>
                  <a:lnTo>
                    <a:pt x="263630" y="374026"/>
                  </a:lnTo>
                  <a:lnTo>
                    <a:pt x="256464" y="360022"/>
                  </a:lnTo>
                  <a:lnTo>
                    <a:pt x="236467" y="321156"/>
                  </a:lnTo>
                  <a:lnTo>
                    <a:pt x="220136" y="288584"/>
                  </a:lnTo>
                </a:path>
                <a:path w="710564" h="932814">
                  <a:moveTo>
                    <a:pt x="220136" y="288584"/>
                  </a:moveTo>
                  <a:lnTo>
                    <a:pt x="219303" y="285909"/>
                  </a:lnTo>
                  <a:lnTo>
                    <a:pt x="209304" y="262149"/>
                  </a:lnTo>
                </a:path>
                <a:path w="710564" h="932814">
                  <a:moveTo>
                    <a:pt x="209304" y="262149"/>
                  </a:moveTo>
                  <a:lnTo>
                    <a:pt x="204138" y="250662"/>
                  </a:lnTo>
                  <a:lnTo>
                    <a:pt x="203305" y="248774"/>
                  </a:lnTo>
                </a:path>
                <a:path w="710564" h="932814">
                  <a:moveTo>
                    <a:pt x="203305" y="248774"/>
                  </a:moveTo>
                  <a:lnTo>
                    <a:pt x="200139" y="243109"/>
                  </a:lnTo>
                  <a:lnTo>
                    <a:pt x="191307" y="226115"/>
                  </a:lnTo>
                </a:path>
                <a:path w="710564" h="932814">
                  <a:moveTo>
                    <a:pt x="184141" y="213684"/>
                  </a:moveTo>
                  <a:lnTo>
                    <a:pt x="178142" y="203142"/>
                  </a:lnTo>
                  <a:lnTo>
                    <a:pt x="174142" y="197477"/>
                  </a:lnTo>
                </a:path>
                <a:path w="710564" h="932814">
                  <a:moveTo>
                    <a:pt x="174142" y="197477"/>
                  </a:moveTo>
                  <a:lnTo>
                    <a:pt x="166810" y="187249"/>
                  </a:lnTo>
                  <a:lnTo>
                    <a:pt x="161977" y="182214"/>
                  </a:lnTo>
                </a:path>
                <a:path w="710564" h="932814">
                  <a:moveTo>
                    <a:pt x="161977" y="182214"/>
                  </a:moveTo>
                  <a:lnTo>
                    <a:pt x="157978" y="178437"/>
                  </a:lnTo>
                  <a:lnTo>
                    <a:pt x="153645" y="174661"/>
                  </a:lnTo>
                  <a:lnTo>
                    <a:pt x="149646" y="171671"/>
                  </a:lnTo>
                  <a:lnTo>
                    <a:pt x="147646" y="170884"/>
                  </a:lnTo>
                </a:path>
                <a:path w="710564" h="932814">
                  <a:moveTo>
                    <a:pt x="190140" y="3776"/>
                  </a:moveTo>
                  <a:lnTo>
                    <a:pt x="186141" y="4563"/>
                  </a:lnTo>
                  <a:lnTo>
                    <a:pt x="162810" y="7552"/>
                  </a:lnTo>
                  <a:lnTo>
                    <a:pt x="156811" y="7552"/>
                  </a:lnTo>
                  <a:lnTo>
                    <a:pt x="148812" y="9441"/>
                  </a:lnTo>
                </a:path>
                <a:path w="710564" h="932814">
                  <a:moveTo>
                    <a:pt x="148812" y="9441"/>
                  </a:moveTo>
                  <a:lnTo>
                    <a:pt x="144813" y="10227"/>
                  </a:lnTo>
                </a:path>
                <a:path w="710564" h="932814">
                  <a:moveTo>
                    <a:pt x="144813" y="10227"/>
                  </a:moveTo>
                  <a:lnTo>
                    <a:pt x="125649" y="13217"/>
                  </a:lnTo>
                  <a:lnTo>
                    <a:pt x="111651" y="16207"/>
                  </a:lnTo>
                </a:path>
                <a:path w="710564" h="932814">
                  <a:moveTo>
                    <a:pt x="111651" y="16207"/>
                  </a:moveTo>
                  <a:lnTo>
                    <a:pt x="96486" y="18882"/>
                  </a:lnTo>
                  <a:lnTo>
                    <a:pt x="84488" y="20770"/>
                  </a:lnTo>
                </a:path>
                <a:path w="710564" h="932814">
                  <a:moveTo>
                    <a:pt x="104485" y="163331"/>
                  </a:moveTo>
                  <a:lnTo>
                    <a:pt x="83155" y="160342"/>
                  </a:lnTo>
                  <a:lnTo>
                    <a:pt x="61158" y="156565"/>
                  </a:lnTo>
                  <a:lnTo>
                    <a:pt x="55159" y="156565"/>
                  </a:lnTo>
                  <a:lnTo>
                    <a:pt x="52492" y="155778"/>
                  </a:lnTo>
                  <a:lnTo>
                    <a:pt x="47160" y="154677"/>
                  </a:lnTo>
                  <a:lnTo>
                    <a:pt x="35161" y="150114"/>
                  </a:lnTo>
                  <a:lnTo>
                    <a:pt x="6832" y="138784"/>
                  </a:lnTo>
                  <a:lnTo>
                    <a:pt x="0" y="135795"/>
                  </a:lnTo>
                </a:path>
                <a:path w="710564" h="932814">
                  <a:moveTo>
                    <a:pt x="147646" y="170884"/>
                  </a:moveTo>
                  <a:lnTo>
                    <a:pt x="144813" y="169783"/>
                  </a:lnTo>
                  <a:lnTo>
                    <a:pt x="138814" y="168996"/>
                  </a:lnTo>
                  <a:lnTo>
                    <a:pt x="124816" y="166006"/>
                  </a:lnTo>
                  <a:lnTo>
                    <a:pt x="104485" y="163331"/>
                  </a:lnTo>
                </a:path>
                <a:path w="710564" h="932814">
                  <a:moveTo>
                    <a:pt x="84488" y="20770"/>
                  </a:moveTo>
                  <a:lnTo>
                    <a:pt x="73156" y="22658"/>
                  </a:lnTo>
                  <a:lnTo>
                    <a:pt x="52492" y="27536"/>
                  </a:lnTo>
                  <a:lnTo>
                    <a:pt x="39994" y="29424"/>
                  </a:lnTo>
                  <a:lnTo>
                    <a:pt x="33995" y="29424"/>
                  </a:lnTo>
                  <a:lnTo>
                    <a:pt x="31162" y="30211"/>
                  </a:lnTo>
                  <a:lnTo>
                    <a:pt x="27996" y="31313"/>
                  </a:lnTo>
                  <a:lnTo>
                    <a:pt x="21163" y="33988"/>
                  </a:lnTo>
                  <a:lnTo>
                    <a:pt x="11998" y="36977"/>
                  </a:lnTo>
                </a:path>
                <a:path w="710564" h="932814">
                  <a:moveTo>
                    <a:pt x="33162" y="932628"/>
                  </a:moveTo>
                  <a:lnTo>
                    <a:pt x="43160" y="930739"/>
                  </a:lnTo>
                  <a:lnTo>
                    <a:pt x="64491" y="926176"/>
                  </a:lnTo>
                  <a:lnTo>
                    <a:pt x="88487" y="921298"/>
                  </a:lnTo>
                  <a:lnTo>
                    <a:pt x="94487" y="919410"/>
                  </a:lnTo>
                </a:path>
                <a:path w="710564" h="932814">
                  <a:moveTo>
                    <a:pt x="94487" y="919410"/>
                  </a:moveTo>
                  <a:lnTo>
                    <a:pt x="104485" y="917522"/>
                  </a:lnTo>
                  <a:lnTo>
                    <a:pt x="120816" y="914532"/>
                  </a:lnTo>
                  <a:lnTo>
                    <a:pt x="124816" y="913745"/>
                  </a:lnTo>
                  <a:lnTo>
                    <a:pt x="127649" y="912644"/>
                  </a:lnTo>
                  <a:lnTo>
                    <a:pt x="139647" y="906979"/>
                  </a:lnTo>
                  <a:lnTo>
                    <a:pt x="155978" y="900528"/>
                  </a:lnTo>
                  <a:lnTo>
                    <a:pt x="195306" y="882432"/>
                  </a:lnTo>
                  <a:lnTo>
                    <a:pt x="212137" y="861504"/>
                  </a:lnTo>
                  <a:lnTo>
                    <a:pt x="213304" y="860403"/>
                  </a:lnTo>
                </a:path>
                <a:path w="710564" h="932814">
                  <a:moveTo>
                    <a:pt x="213304" y="860403"/>
                  </a:moveTo>
                  <a:lnTo>
                    <a:pt x="218136" y="850962"/>
                  </a:lnTo>
                  <a:lnTo>
                    <a:pt x="225302" y="840734"/>
                  </a:lnTo>
                </a:path>
                <a:path w="710564" h="932814">
                  <a:moveTo>
                    <a:pt x="225302" y="840734"/>
                  </a:moveTo>
                  <a:lnTo>
                    <a:pt x="226468" y="838846"/>
                  </a:lnTo>
                  <a:lnTo>
                    <a:pt x="237300" y="821537"/>
                  </a:lnTo>
                  <a:lnTo>
                    <a:pt x="242466" y="815872"/>
                  </a:lnTo>
                  <a:lnTo>
                    <a:pt x="244466" y="815085"/>
                  </a:lnTo>
                  <a:lnTo>
                    <a:pt x="245299" y="813197"/>
                  </a:lnTo>
                  <a:lnTo>
                    <a:pt x="248465" y="812096"/>
                  </a:lnTo>
                  <a:lnTo>
                    <a:pt x="254465" y="81209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3606212" y="31466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16" y="-1101"/>
                  </a:moveTo>
                  <a:lnTo>
                    <a:pt x="416" y="11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3205767" y="573141"/>
              <a:ext cx="1386840" cy="2573655"/>
            </a:xfrm>
            <a:custGeom>
              <a:avLst/>
              <a:gdLst/>
              <a:ahLst/>
              <a:cxnLst/>
              <a:rect l="l" t="t" r="r" b="b"/>
              <a:pathLst>
                <a:path w="1386839" h="2573655">
                  <a:moveTo>
                    <a:pt x="401278" y="2573500"/>
                  </a:moveTo>
                  <a:lnTo>
                    <a:pt x="403611" y="2572713"/>
                  </a:lnTo>
                </a:path>
                <a:path w="1386839" h="2573655">
                  <a:moveTo>
                    <a:pt x="1218332" y="256484"/>
                  </a:moveTo>
                  <a:lnTo>
                    <a:pt x="1215499" y="257586"/>
                  </a:lnTo>
                  <a:lnTo>
                    <a:pt x="1203501" y="262149"/>
                  </a:lnTo>
                  <a:lnTo>
                    <a:pt x="1188336" y="273793"/>
                  </a:lnTo>
                  <a:lnTo>
                    <a:pt x="1181171" y="280244"/>
                  </a:lnTo>
                  <a:lnTo>
                    <a:pt x="1164340" y="291574"/>
                  </a:lnTo>
                  <a:lnTo>
                    <a:pt x="1149842" y="301015"/>
                  </a:lnTo>
                  <a:lnTo>
                    <a:pt x="1143009" y="307152"/>
                  </a:lnTo>
                  <a:lnTo>
                    <a:pt x="1129844" y="322257"/>
                  </a:lnTo>
                  <a:lnTo>
                    <a:pt x="1120679" y="334374"/>
                  </a:lnTo>
                  <a:lnTo>
                    <a:pt x="1116680" y="339252"/>
                  </a:lnTo>
                  <a:lnTo>
                    <a:pt x="1112680" y="343815"/>
                  </a:lnTo>
                </a:path>
                <a:path w="1386839" h="2573655">
                  <a:moveTo>
                    <a:pt x="1386309" y="123679"/>
                  </a:moveTo>
                  <a:lnTo>
                    <a:pt x="1380310" y="133120"/>
                  </a:lnTo>
                  <a:lnTo>
                    <a:pt x="1374311" y="144449"/>
                  </a:lnTo>
                </a:path>
                <a:path w="1386839" h="2573655">
                  <a:moveTo>
                    <a:pt x="1374311" y="144449"/>
                  </a:moveTo>
                  <a:lnTo>
                    <a:pt x="1368312" y="153890"/>
                  </a:lnTo>
                  <a:lnTo>
                    <a:pt x="1363146" y="165220"/>
                  </a:lnTo>
                </a:path>
                <a:path w="1386839" h="2573655">
                  <a:moveTo>
                    <a:pt x="1363146" y="165220"/>
                  </a:moveTo>
                  <a:lnTo>
                    <a:pt x="1352314" y="184574"/>
                  </a:lnTo>
                </a:path>
                <a:path w="1386839" h="2573655">
                  <a:moveTo>
                    <a:pt x="1352314" y="184574"/>
                  </a:moveTo>
                  <a:lnTo>
                    <a:pt x="1346315" y="194015"/>
                  </a:lnTo>
                  <a:lnTo>
                    <a:pt x="1337149" y="208020"/>
                  </a:lnTo>
                  <a:lnTo>
                    <a:pt x="1325151" y="222339"/>
                  </a:lnTo>
                  <a:lnTo>
                    <a:pt x="1307987" y="241378"/>
                  </a:lnTo>
                  <a:lnTo>
                    <a:pt x="1303154" y="246256"/>
                  </a:lnTo>
                </a:path>
                <a:path w="1386839" h="2573655">
                  <a:moveTo>
                    <a:pt x="1303154" y="246256"/>
                  </a:moveTo>
                  <a:lnTo>
                    <a:pt x="1296655" y="248144"/>
                  </a:lnTo>
                  <a:lnTo>
                    <a:pt x="1277991" y="250819"/>
                  </a:lnTo>
                  <a:lnTo>
                    <a:pt x="1274658" y="250819"/>
                  </a:lnTo>
                </a:path>
                <a:path w="1386839" h="2573655">
                  <a:moveTo>
                    <a:pt x="1274658" y="250819"/>
                  </a:moveTo>
                  <a:lnTo>
                    <a:pt x="1259493" y="250819"/>
                  </a:lnTo>
                  <a:lnTo>
                    <a:pt x="1243495" y="252708"/>
                  </a:lnTo>
                  <a:lnTo>
                    <a:pt x="1223498" y="255697"/>
                  </a:lnTo>
                  <a:lnTo>
                    <a:pt x="1218332" y="256484"/>
                  </a:lnTo>
                </a:path>
                <a:path w="1386839" h="2573655">
                  <a:moveTo>
                    <a:pt x="1107847" y="354357"/>
                  </a:moveTo>
                  <a:lnTo>
                    <a:pt x="1110680" y="347906"/>
                  </a:lnTo>
                  <a:lnTo>
                    <a:pt x="1112680" y="343815"/>
                  </a:lnTo>
                </a:path>
                <a:path w="1386839" h="2573655">
                  <a:moveTo>
                    <a:pt x="1042190" y="421704"/>
                  </a:moveTo>
                  <a:lnTo>
                    <a:pt x="1048189" y="419816"/>
                  </a:lnTo>
                  <a:lnTo>
                    <a:pt x="1051522" y="417928"/>
                  </a:lnTo>
                </a:path>
                <a:path w="1386839" h="2573655">
                  <a:moveTo>
                    <a:pt x="1051522" y="417928"/>
                  </a:moveTo>
                  <a:lnTo>
                    <a:pt x="1061520" y="411476"/>
                  </a:lnTo>
                  <a:lnTo>
                    <a:pt x="1072686" y="399045"/>
                  </a:lnTo>
                  <a:lnTo>
                    <a:pt x="1107847" y="354357"/>
                  </a:lnTo>
                </a:path>
                <a:path w="1386839" h="2573655">
                  <a:moveTo>
                    <a:pt x="892544" y="404710"/>
                  </a:moveTo>
                  <a:lnTo>
                    <a:pt x="890544" y="394482"/>
                  </a:lnTo>
                </a:path>
                <a:path w="1386839" h="2573655">
                  <a:moveTo>
                    <a:pt x="890544" y="394482"/>
                  </a:moveTo>
                  <a:lnTo>
                    <a:pt x="890544" y="390706"/>
                  </a:lnTo>
                  <a:lnTo>
                    <a:pt x="881379" y="365687"/>
                  </a:lnTo>
                </a:path>
                <a:path w="1386839" h="2573655">
                  <a:moveTo>
                    <a:pt x="881379" y="365687"/>
                  </a:moveTo>
                  <a:lnTo>
                    <a:pt x="877379" y="354357"/>
                  </a:lnTo>
                </a:path>
                <a:path w="1386839" h="2573655">
                  <a:moveTo>
                    <a:pt x="877379" y="354357"/>
                  </a:moveTo>
                  <a:lnTo>
                    <a:pt x="876213" y="351682"/>
                  </a:lnTo>
                  <a:lnTo>
                    <a:pt x="873380" y="347906"/>
                  </a:lnTo>
                  <a:lnTo>
                    <a:pt x="854216" y="338150"/>
                  </a:lnTo>
                  <a:lnTo>
                    <a:pt x="805056" y="319268"/>
                  </a:lnTo>
                  <a:lnTo>
                    <a:pt x="795724" y="314705"/>
                  </a:lnTo>
                  <a:lnTo>
                    <a:pt x="758562" y="290787"/>
                  </a:lnTo>
                  <a:lnTo>
                    <a:pt x="744564" y="282133"/>
                  </a:lnTo>
                </a:path>
                <a:path w="1386839" h="2573655">
                  <a:moveTo>
                    <a:pt x="478101" y="149484"/>
                  </a:moveTo>
                  <a:lnTo>
                    <a:pt x="423608" y="122577"/>
                  </a:lnTo>
                  <a:lnTo>
                    <a:pt x="416442" y="119902"/>
                  </a:lnTo>
                </a:path>
                <a:path w="1386839" h="2573655">
                  <a:moveTo>
                    <a:pt x="744564" y="282133"/>
                  </a:moveTo>
                  <a:lnTo>
                    <a:pt x="737398" y="277569"/>
                  </a:lnTo>
                  <a:lnTo>
                    <a:pt x="672074" y="244368"/>
                  </a:lnTo>
                  <a:lnTo>
                    <a:pt x="668074" y="242480"/>
                  </a:lnTo>
                </a:path>
                <a:path w="1386839" h="2573655">
                  <a:moveTo>
                    <a:pt x="668074" y="242480"/>
                  </a:moveTo>
                  <a:lnTo>
                    <a:pt x="636912" y="226115"/>
                  </a:lnTo>
                  <a:lnTo>
                    <a:pt x="612915" y="214786"/>
                  </a:lnTo>
                </a:path>
                <a:path w="1386839" h="2573655">
                  <a:moveTo>
                    <a:pt x="612915" y="214786"/>
                  </a:moveTo>
                  <a:lnTo>
                    <a:pt x="605750" y="211009"/>
                  </a:lnTo>
                </a:path>
                <a:path w="1386839" h="2573655">
                  <a:moveTo>
                    <a:pt x="605750" y="211009"/>
                  </a:moveTo>
                  <a:lnTo>
                    <a:pt x="576587" y="197792"/>
                  </a:lnTo>
                </a:path>
                <a:path w="1386839" h="2573655">
                  <a:moveTo>
                    <a:pt x="576587" y="197792"/>
                  </a:moveTo>
                  <a:lnTo>
                    <a:pt x="530093" y="174818"/>
                  </a:lnTo>
                  <a:lnTo>
                    <a:pt x="522095" y="171042"/>
                  </a:lnTo>
                </a:path>
                <a:path w="1386839" h="2573655">
                  <a:moveTo>
                    <a:pt x="522095" y="171042"/>
                  </a:moveTo>
                  <a:lnTo>
                    <a:pt x="480100" y="150114"/>
                  </a:lnTo>
                </a:path>
                <a:path w="1386839" h="2573655">
                  <a:moveTo>
                    <a:pt x="480100" y="150114"/>
                  </a:moveTo>
                  <a:lnTo>
                    <a:pt x="478101" y="149484"/>
                  </a:lnTo>
                </a:path>
                <a:path w="1386839" h="2573655">
                  <a:moveTo>
                    <a:pt x="416442" y="119902"/>
                  </a:moveTo>
                  <a:lnTo>
                    <a:pt x="414443" y="118801"/>
                  </a:lnTo>
                </a:path>
                <a:path w="1386839" h="2573655">
                  <a:moveTo>
                    <a:pt x="414443" y="118801"/>
                  </a:moveTo>
                  <a:lnTo>
                    <a:pt x="382447" y="102908"/>
                  </a:lnTo>
                  <a:lnTo>
                    <a:pt x="341286" y="83554"/>
                  </a:lnTo>
                </a:path>
                <a:path w="1386839" h="2573655">
                  <a:moveTo>
                    <a:pt x="177142" y="19354"/>
                  </a:moveTo>
                  <a:lnTo>
                    <a:pt x="173142" y="16994"/>
                  </a:lnTo>
                  <a:lnTo>
                    <a:pt x="154812" y="12430"/>
                  </a:lnTo>
                </a:path>
                <a:path w="1386839" h="2573655">
                  <a:moveTo>
                    <a:pt x="108818" y="5664"/>
                  </a:moveTo>
                  <a:lnTo>
                    <a:pt x="93653" y="4877"/>
                  </a:lnTo>
                  <a:lnTo>
                    <a:pt x="85488" y="3776"/>
                  </a:lnTo>
                  <a:lnTo>
                    <a:pt x="64324" y="3776"/>
                  </a:lnTo>
                  <a:lnTo>
                    <a:pt x="46326" y="2989"/>
                  </a:lnTo>
                </a:path>
                <a:path w="1386839" h="2573655">
                  <a:moveTo>
                    <a:pt x="46326" y="2989"/>
                  </a:moveTo>
                  <a:lnTo>
                    <a:pt x="25163" y="1101"/>
                  </a:lnTo>
                  <a:lnTo>
                    <a:pt x="11998" y="0"/>
                  </a:lnTo>
                  <a:lnTo>
                    <a:pt x="3999" y="0"/>
                  </a:lnTo>
                  <a:lnTo>
                    <a:pt x="0" y="0"/>
                  </a:lnTo>
                </a:path>
                <a:path w="1386839" h="2573655">
                  <a:moveTo>
                    <a:pt x="154812" y="12430"/>
                  </a:moveTo>
                  <a:lnTo>
                    <a:pt x="153978" y="12430"/>
                  </a:lnTo>
                  <a:lnTo>
                    <a:pt x="145979" y="9441"/>
                  </a:lnTo>
                  <a:lnTo>
                    <a:pt x="139980" y="8654"/>
                  </a:lnTo>
                  <a:lnTo>
                    <a:pt x="138814" y="8654"/>
                  </a:lnTo>
                </a:path>
                <a:path w="1386839" h="2573655">
                  <a:moveTo>
                    <a:pt x="317956" y="72224"/>
                  </a:moveTo>
                  <a:lnTo>
                    <a:pt x="316789" y="72224"/>
                  </a:lnTo>
                  <a:lnTo>
                    <a:pt x="303958" y="66560"/>
                  </a:lnTo>
                  <a:lnTo>
                    <a:pt x="268796" y="55230"/>
                  </a:lnTo>
                  <a:lnTo>
                    <a:pt x="253631" y="49566"/>
                  </a:lnTo>
                </a:path>
                <a:path w="1386839" h="2573655">
                  <a:moveTo>
                    <a:pt x="253631" y="49566"/>
                  </a:moveTo>
                  <a:lnTo>
                    <a:pt x="229135" y="40911"/>
                  </a:lnTo>
                </a:path>
                <a:path w="1386839" h="2573655">
                  <a:moveTo>
                    <a:pt x="229135" y="40911"/>
                  </a:moveTo>
                  <a:lnTo>
                    <a:pt x="222469" y="39023"/>
                  </a:lnTo>
                  <a:lnTo>
                    <a:pt x="195973" y="27694"/>
                  </a:lnTo>
                  <a:lnTo>
                    <a:pt x="177142" y="1935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3204934" y="5731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416" y="-1101"/>
                  </a:moveTo>
                  <a:lnTo>
                    <a:pt x="416" y="110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3314586" y="578805"/>
              <a:ext cx="1142365" cy="3211195"/>
            </a:xfrm>
            <a:custGeom>
              <a:avLst/>
              <a:gdLst/>
              <a:ahLst/>
              <a:cxnLst/>
              <a:rect l="l" t="t" r="r" b="b"/>
              <a:pathLst>
                <a:path w="1142364" h="3211195">
                  <a:moveTo>
                    <a:pt x="29995" y="2989"/>
                  </a:moveTo>
                  <a:lnTo>
                    <a:pt x="21996" y="1101"/>
                  </a:lnTo>
                  <a:lnTo>
                    <a:pt x="10831" y="0"/>
                  </a:lnTo>
                  <a:lnTo>
                    <a:pt x="0" y="0"/>
                  </a:lnTo>
                </a:path>
                <a:path w="1142364" h="3211195">
                  <a:moveTo>
                    <a:pt x="232468" y="77889"/>
                  </a:moveTo>
                  <a:lnTo>
                    <a:pt x="209137" y="66560"/>
                  </a:lnTo>
                </a:path>
                <a:path w="1142364" h="3211195">
                  <a:moveTo>
                    <a:pt x="945370" y="3196773"/>
                  </a:moveTo>
                  <a:lnTo>
                    <a:pt x="950702" y="3194885"/>
                  </a:lnTo>
                  <a:lnTo>
                    <a:pt x="953869" y="3193783"/>
                  </a:lnTo>
                </a:path>
                <a:path w="1142364" h="3211195">
                  <a:moveTo>
                    <a:pt x="1088683" y="3158536"/>
                  </a:moveTo>
                  <a:lnTo>
                    <a:pt x="1141843" y="3144532"/>
                  </a:lnTo>
                </a:path>
                <a:path w="1142364" h="3211195">
                  <a:moveTo>
                    <a:pt x="1051022" y="3169079"/>
                  </a:moveTo>
                  <a:lnTo>
                    <a:pt x="1055521" y="3168449"/>
                  </a:lnTo>
                  <a:lnTo>
                    <a:pt x="1088683" y="3158536"/>
                  </a:lnTo>
                </a:path>
                <a:path w="1142364" h="3211195">
                  <a:moveTo>
                    <a:pt x="910208" y="3211092"/>
                  </a:moveTo>
                  <a:lnTo>
                    <a:pt x="922706" y="3206214"/>
                  </a:lnTo>
                  <a:lnTo>
                    <a:pt x="945370" y="3196773"/>
                  </a:lnTo>
                </a:path>
                <a:path w="1142364" h="3211195">
                  <a:moveTo>
                    <a:pt x="987031" y="3185443"/>
                  </a:moveTo>
                  <a:lnTo>
                    <a:pt x="1035024" y="3172855"/>
                  </a:lnTo>
                </a:path>
                <a:path w="1142364" h="3211195">
                  <a:moveTo>
                    <a:pt x="1035024" y="3172855"/>
                  </a:moveTo>
                  <a:lnTo>
                    <a:pt x="1051022" y="3169079"/>
                  </a:lnTo>
                </a:path>
                <a:path w="1142364" h="3211195">
                  <a:moveTo>
                    <a:pt x="953869" y="3193783"/>
                  </a:moveTo>
                  <a:lnTo>
                    <a:pt x="960701" y="3191895"/>
                  </a:lnTo>
                  <a:lnTo>
                    <a:pt x="972699" y="3189220"/>
                  </a:lnTo>
                  <a:lnTo>
                    <a:pt x="982698" y="3185443"/>
                  </a:lnTo>
                  <a:lnTo>
                    <a:pt x="987031" y="3185443"/>
                  </a:lnTo>
                </a:path>
                <a:path w="1142364" h="3211195">
                  <a:moveTo>
                    <a:pt x="1126678" y="2688367"/>
                  </a:moveTo>
                  <a:lnTo>
                    <a:pt x="1111514" y="2678926"/>
                  </a:lnTo>
                  <a:lnTo>
                    <a:pt x="1068353" y="2646826"/>
                  </a:lnTo>
                  <a:lnTo>
                    <a:pt x="1009028" y="2604813"/>
                  </a:lnTo>
                  <a:lnTo>
                    <a:pt x="991030" y="2591595"/>
                  </a:lnTo>
                </a:path>
                <a:path w="1142364" h="3211195">
                  <a:moveTo>
                    <a:pt x="978698" y="2581053"/>
                  </a:moveTo>
                  <a:lnTo>
                    <a:pt x="991030" y="2591595"/>
                  </a:lnTo>
                </a:path>
                <a:path w="1142364" h="3211195">
                  <a:moveTo>
                    <a:pt x="913374" y="2519370"/>
                  </a:moveTo>
                  <a:lnTo>
                    <a:pt x="924706" y="2531801"/>
                  </a:lnTo>
                  <a:lnTo>
                    <a:pt x="936704" y="2543917"/>
                  </a:lnTo>
                  <a:lnTo>
                    <a:pt x="946703" y="2551942"/>
                  </a:lnTo>
                  <a:lnTo>
                    <a:pt x="956702" y="2562013"/>
                  </a:lnTo>
                  <a:lnTo>
                    <a:pt x="973866" y="2577276"/>
                  </a:lnTo>
                  <a:lnTo>
                    <a:pt x="978698" y="2581053"/>
                  </a:lnTo>
                </a:path>
                <a:path w="1142364" h="3211195">
                  <a:moveTo>
                    <a:pt x="904209" y="2480347"/>
                  </a:moveTo>
                  <a:lnTo>
                    <a:pt x="905375" y="2480347"/>
                  </a:lnTo>
                  <a:lnTo>
                    <a:pt x="906208" y="2500488"/>
                  </a:lnTo>
                  <a:lnTo>
                    <a:pt x="906208" y="2504265"/>
                  </a:lnTo>
                  <a:lnTo>
                    <a:pt x="907375" y="2509142"/>
                  </a:lnTo>
                  <a:lnTo>
                    <a:pt x="909375" y="2512919"/>
                  </a:lnTo>
                  <a:lnTo>
                    <a:pt x="913374" y="2518584"/>
                  </a:lnTo>
                  <a:lnTo>
                    <a:pt x="913374" y="2519370"/>
                  </a:lnTo>
                </a:path>
                <a:path w="1142364" h="3211195">
                  <a:moveTo>
                    <a:pt x="904209" y="2456587"/>
                  </a:moveTo>
                  <a:lnTo>
                    <a:pt x="904209" y="2465241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4218795" y="304404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1166" y="7552"/>
                  </a:moveTo>
                  <a:lnTo>
                    <a:pt x="1166" y="7552"/>
                  </a:lnTo>
                </a:path>
              </a:pathLst>
            </a:custGeom>
            <a:ln w="151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4106310" y="3127601"/>
              <a:ext cx="118745" cy="702310"/>
            </a:xfrm>
            <a:custGeom>
              <a:avLst/>
              <a:gdLst/>
              <a:ahLst/>
              <a:cxnLst/>
              <a:rect l="l" t="t" r="r" b="b"/>
              <a:pathLst>
                <a:path w="118745" h="702310">
                  <a:moveTo>
                    <a:pt x="98486" y="670636"/>
                  </a:moveTo>
                  <a:lnTo>
                    <a:pt x="115650" y="664184"/>
                  </a:lnTo>
                  <a:lnTo>
                    <a:pt x="118483" y="662296"/>
                  </a:lnTo>
                </a:path>
                <a:path w="118745" h="702310">
                  <a:moveTo>
                    <a:pt x="57325" y="686843"/>
                  </a:moveTo>
                  <a:lnTo>
                    <a:pt x="51326" y="688731"/>
                  </a:lnTo>
                </a:path>
                <a:path w="118745" h="702310">
                  <a:moveTo>
                    <a:pt x="51326" y="688731"/>
                  </a:moveTo>
                  <a:lnTo>
                    <a:pt x="51326" y="689518"/>
                  </a:lnTo>
                  <a:lnTo>
                    <a:pt x="44160" y="691406"/>
                  </a:lnTo>
                  <a:lnTo>
                    <a:pt x="19997" y="700061"/>
                  </a:lnTo>
                </a:path>
                <a:path w="118745" h="702310">
                  <a:moveTo>
                    <a:pt x="19997" y="700061"/>
                  </a:moveTo>
                  <a:lnTo>
                    <a:pt x="17997" y="701320"/>
                  </a:lnTo>
                  <a:lnTo>
                    <a:pt x="16831" y="701320"/>
                  </a:lnTo>
                  <a:lnTo>
                    <a:pt x="9998" y="701949"/>
                  </a:lnTo>
                  <a:lnTo>
                    <a:pt x="0" y="701949"/>
                  </a:lnTo>
                </a:path>
                <a:path w="118745" h="702310">
                  <a:moveTo>
                    <a:pt x="57325" y="686843"/>
                  </a:moveTo>
                  <a:lnTo>
                    <a:pt x="62491" y="684955"/>
                  </a:lnTo>
                  <a:lnTo>
                    <a:pt x="67324" y="681965"/>
                  </a:lnTo>
                  <a:lnTo>
                    <a:pt x="85321" y="675514"/>
                  </a:lnTo>
                  <a:lnTo>
                    <a:pt x="94487" y="671737"/>
                  </a:lnTo>
                  <a:lnTo>
                    <a:pt x="98486" y="670636"/>
                  </a:lnTo>
                </a:path>
                <a:path w="118745" h="702310">
                  <a:moveTo>
                    <a:pt x="39327" y="69235"/>
                  </a:moveTo>
                  <a:lnTo>
                    <a:pt x="40161" y="62783"/>
                  </a:lnTo>
                  <a:lnTo>
                    <a:pt x="41327" y="46576"/>
                  </a:lnTo>
                  <a:lnTo>
                    <a:pt x="42160" y="39810"/>
                  </a:lnTo>
                  <a:lnTo>
                    <a:pt x="47326" y="25805"/>
                  </a:lnTo>
                  <a:lnTo>
                    <a:pt x="50159" y="12588"/>
                  </a:lnTo>
                  <a:lnTo>
                    <a:pt x="53326" y="1258"/>
                  </a:lnTo>
                  <a:lnTo>
                    <a:pt x="53326" y="0"/>
                  </a:lnTo>
                </a:path>
                <a:path w="118745" h="702310">
                  <a:moveTo>
                    <a:pt x="42160" y="224384"/>
                  </a:moveTo>
                  <a:lnTo>
                    <a:pt x="44160" y="220608"/>
                  </a:lnTo>
                  <a:lnTo>
                    <a:pt x="49326" y="209278"/>
                  </a:lnTo>
                  <a:lnTo>
                    <a:pt x="51326" y="203142"/>
                  </a:lnTo>
                </a:path>
                <a:path w="118745" h="702310">
                  <a:moveTo>
                    <a:pt x="51326" y="203142"/>
                  </a:moveTo>
                  <a:lnTo>
                    <a:pt x="53326" y="193700"/>
                  </a:lnTo>
                  <a:lnTo>
                    <a:pt x="54492" y="187249"/>
                  </a:lnTo>
                  <a:lnTo>
                    <a:pt x="54492" y="184259"/>
                  </a:lnTo>
                </a:path>
                <a:path w="118745" h="702310">
                  <a:moveTo>
                    <a:pt x="54492" y="184259"/>
                  </a:moveTo>
                  <a:lnTo>
                    <a:pt x="54492" y="182371"/>
                  </a:lnTo>
                  <a:lnTo>
                    <a:pt x="52159" y="178595"/>
                  </a:lnTo>
                  <a:lnTo>
                    <a:pt x="47326" y="168367"/>
                  </a:lnTo>
                  <a:lnTo>
                    <a:pt x="46160" y="164590"/>
                  </a:lnTo>
                  <a:lnTo>
                    <a:pt x="45327" y="159712"/>
                  </a:lnTo>
                  <a:lnTo>
                    <a:pt x="42160" y="141459"/>
                  </a:lnTo>
                  <a:lnTo>
                    <a:pt x="41327" y="135008"/>
                  </a:lnTo>
                </a:path>
                <a:path w="118745" h="702310">
                  <a:moveTo>
                    <a:pt x="41327" y="135008"/>
                  </a:moveTo>
                  <a:lnTo>
                    <a:pt x="40161" y="129343"/>
                  </a:lnTo>
                  <a:lnTo>
                    <a:pt x="40161" y="127455"/>
                  </a:lnTo>
                </a:path>
                <a:path w="118745" h="702310">
                  <a:moveTo>
                    <a:pt x="40161" y="127455"/>
                  </a:moveTo>
                  <a:lnTo>
                    <a:pt x="38161" y="115811"/>
                  </a:lnTo>
                  <a:lnTo>
                    <a:pt x="38161" y="111248"/>
                  </a:lnTo>
                  <a:lnTo>
                    <a:pt x="38161" y="101807"/>
                  </a:lnTo>
                  <a:lnTo>
                    <a:pt x="39327" y="86701"/>
                  </a:lnTo>
                  <a:lnTo>
                    <a:pt x="39327" y="8292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4145638" y="319683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-1166" y="6844"/>
                  </a:moveTo>
                  <a:lnTo>
                    <a:pt x="1166" y="6844"/>
                  </a:lnTo>
                </a:path>
              </a:pathLst>
            </a:custGeom>
            <a:ln w="136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3994826" y="3035393"/>
              <a:ext cx="184150" cy="880110"/>
            </a:xfrm>
            <a:custGeom>
              <a:avLst/>
              <a:gdLst/>
              <a:ahLst/>
              <a:cxnLst/>
              <a:rect l="l" t="t" r="r" b="b"/>
              <a:pathLst>
                <a:path w="184150" h="880110">
                  <a:moveTo>
                    <a:pt x="164810" y="92208"/>
                  </a:moveTo>
                  <a:lnTo>
                    <a:pt x="168810" y="81665"/>
                  </a:lnTo>
                </a:path>
                <a:path w="184150" h="880110">
                  <a:moveTo>
                    <a:pt x="176809" y="51454"/>
                  </a:moveTo>
                  <a:lnTo>
                    <a:pt x="176809" y="40754"/>
                  </a:lnTo>
                  <a:lnTo>
                    <a:pt x="175975" y="35089"/>
                  </a:lnTo>
                  <a:lnTo>
                    <a:pt x="175975" y="30683"/>
                  </a:lnTo>
                  <a:lnTo>
                    <a:pt x="175975" y="26749"/>
                  </a:lnTo>
                  <a:lnTo>
                    <a:pt x="176809" y="22973"/>
                  </a:lnTo>
                </a:path>
                <a:path w="184150" h="880110">
                  <a:moveTo>
                    <a:pt x="176809" y="22973"/>
                  </a:moveTo>
                  <a:lnTo>
                    <a:pt x="176809" y="21871"/>
                  </a:lnTo>
                  <a:lnTo>
                    <a:pt x="179975" y="11644"/>
                  </a:lnTo>
                  <a:lnTo>
                    <a:pt x="181975" y="7552"/>
                  </a:lnTo>
                </a:path>
                <a:path w="184150" h="880110">
                  <a:moveTo>
                    <a:pt x="168810" y="81665"/>
                  </a:moveTo>
                  <a:lnTo>
                    <a:pt x="170809" y="77889"/>
                  </a:lnTo>
                  <a:lnTo>
                    <a:pt x="174809" y="72224"/>
                  </a:lnTo>
                  <a:lnTo>
                    <a:pt x="175975" y="71438"/>
                  </a:lnTo>
                  <a:lnTo>
                    <a:pt x="176809" y="68448"/>
                  </a:lnTo>
                  <a:lnTo>
                    <a:pt x="176809" y="64671"/>
                  </a:lnTo>
                  <a:lnTo>
                    <a:pt x="176809" y="62783"/>
                  </a:lnTo>
                </a:path>
                <a:path w="184150" h="880110">
                  <a:moveTo>
                    <a:pt x="176809" y="62783"/>
                  </a:moveTo>
                  <a:lnTo>
                    <a:pt x="176809" y="51454"/>
                  </a:lnTo>
                </a:path>
                <a:path w="184150" h="880110">
                  <a:moveTo>
                    <a:pt x="181975" y="7552"/>
                  </a:moveTo>
                  <a:lnTo>
                    <a:pt x="182808" y="3776"/>
                  </a:lnTo>
                  <a:lnTo>
                    <a:pt x="183974" y="0"/>
                  </a:lnTo>
                </a:path>
                <a:path w="184150" h="880110">
                  <a:moveTo>
                    <a:pt x="666" y="863393"/>
                  </a:moveTo>
                  <a:lnTo>
                    <a:pt x="666" y="864651"/>
                  </a:lnTo>
                  <a:lnTo>
                    <a:pt x="0" y="867169"/>
                  </a:lnTo>
                  <a:lnTo>
                    <a:pt x="0" y="870316"/>
                  </a:lnTo>
                  <a:lnTo>
                    <a:pt x="0" y="879757"/>
                  </a:lnTo>
                </a:path>
                <a:path w="184150" h="880110">
                  <a:moveTo>
                    <a:pt x="111484" y="794158"/>
                  </a:moveTo>
                  <a:lnTo>
                    <a:pt x="97486" y="794158"/>
                  </a:lnTo>
                  <a:lnTo>
                    <a:pt x="89154" y="795416"/>
                  </a:lnTo>
                  <a:lnTo>
                    <a:pt x="82322" y="796203"/>
                  </a:lnTo>
                  <a:lnTo>
                    <a:pt x="71156" y="796203"/>
                  </a:lnTo>
                  <a:lnTo>
                    <a:pt x="67157" y="797305"/>
                  </a:lnTo>
                </a:path>
                <a:path w="184150" h="880110">
                  <a:moveTo>
                    <a:pt x="67157" y="797305"/>
                  </a:moveTo>
                  <a:lnTo>
                    <a:pt x="41161" y="798091"/>
                  </a:lnTo>
                  <a:lnTo>
                    <a:pt x="37994" y="798091"/>
                  </a:lnTo>
                </a:path>
                <a:path w="184150" h="880110">
                  <a:moveTo>
                    <a:pt x="37994" y="798091"/>
                  </a:moveTo>
                  <a:lnTo>
                    <a:pt x="23996" y="798091"/>
                  </a:lnTo>
                  <a:lnTo>
                    <a:pt x="20663" y="798091"/>
                  </a:lnTo>
                </a:path>
                <a:path w="184150" h="880110">
                  <a:moveTo>
                    <a:pt x="20663" y="798091"/>
                  </a:moveTo>
                  <a:lnTo>
                    <a:pt x="18664" y="798091"/>
                  </a:lnTo>
                  <a:lnTo>
                    <a:pt x="17997" y="799193"/>
                  </a:lnTo>
                  <a:lnTo>
                    <a:pt x="16664" y="799980"/>
                  </a:lnTo>
                  <a:lnTo>
                    <a:pt x="12664" y="808634"/>
                  </a:lnTo>
                  <a:lnTo>
                    <a:pt x="12664" y="809421"/>
                  </a:lnTo>
                </a:path>
                <a:path w="184150" h="880110">
                  <a:moveTo>
                    <a:pt x="12664" y="809421"/>
                  </a:moveTo>
                  <a:lnTo>
                    <a:pt x="9998" y="816187"/>
                  </a:lnTo>
                  <a:lnTo>
                    <a:pt x="8665" y="819963"/>
                  </a:lnTo>
                  <a:lnTo>
                    <a:pt x="8665" y="820750"/>
                  </a:lnTo>
                </a:path>
                <a:path w="184150" h="880110">
                  <a:moveTo>
                    <a:pt x="8665" y="820750"/>
                  </a:moveTo>
                  <a:lnTo>
                    <a:pt x="8665" y="823740"/>
                  </a:lnTo>
                  <a:lnTo>
                    <a:pt x="6665" y="836957"/>
                  </a:lnTo>
                  <a:lnTo>
                    <a:pt x="5999" y="848287"/>
                  </a:lnTo>
                  <a:lnTo>
                    <a:pt x="5999" y="852063"/>
                  </a:lnTo>
                  <a:lnTo>
                    <a:pt x="3999" y="857728"/>
                  </a:lnTo>
                  <a:lnTo>
                    <a:pt x="666" y="86339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3994826" y="39151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3864677" y="3351986"/>
              <a:ext cx="283845" cy="737870"/>
            </a:xfrm>
            <a:custGeom>
              <a:avLst/>
              <a:gdLst/>
              <a:ahLst/>
              <a:cxnLst/>
              <a:rect l="l" t="t" r="r" b="b"/>
              <a:pathLst>
                <a:path w="283845" h="737870">
                  <a:moveTo>
                    <a:pt x="130148" y="565052"/>
                  </a:moveTo>
                  <a:lnTo>
                    <a:pt x="130148" y="571818"/>
                  </a:lnTo>
                  <a:lnTo>
                    <a:pt x="130815" y="581260"/>
                  </a:lnTo>
                </a:path>
                <a:path w="283845" h="737870">
                  <a:moveTo>
                    <a:pt x="0" y="210694"/>
                  </a:moveTo>
                  <a:lnTo>
                    <a:pt x="31162" y="193543"/>
                  </a:lnTo>
                  <a:lnTo>
                    <a:pt x="52492" y="181112"/>
                  </a:lnTo>
                  <a:lnTo>
                    <a:pt x="63657" y="174661"/>
                  </a:lnTo>
                  <a:lnTo>
                    <a:pt x="78489" y="166006"/>
                  </a:lnTo>
                  <a:lnTo>
                    <a:pt x="106818" y="150114"/>
                  </a:lnTo>
                  <a:lnTo>
                    <a:pt x="124149" y="140201"/>
                  </a:lnTo>
                </a:path>
                <a:path w="283845" h="737870">
                  <a:moveTo>
                    <a:pt x="124149" y="140201"/>
                  </a:moveTo>
                  <a:lnTo>
                    <a:pt x="132815" y="134536"/>
                  </a:lnTo>
                  <a:lnTo>
                    <a:pt x="138814" y="130759"/>
                  </a:lnTo>
                  <a:lnTo>
                    <a:pt x="142813" y="126354"/>
                  </a:lnTo>
                  <a:lnTo>
                    <a:pt x="148146" y="121318"/>
                  </a:lnTo>
                </a:path>
                <a:path w="283845" h="737870">
                  <a:moveTo>
                    <a:pt x="148146" y="121318"/>
                  </a:moveTo>
                  <a:lnTo>
                    <a:pt x="152812" y="117542"/>
                  </a:lnTo>
                  <a:lnTo>
                    <a:pt x="158144" y="112979"/>
                  </a:lnTo>
                </a:path>
                <a:path w="283845" h="737870">
                  <a:moveTo>
                    <a:pt x="158144" y="112979"/>
                  </a:moveTo>
                  <a:lnTo>
                    <a:pt x="163310" y="109202"/>
                  </a:lnTo>
                  <a:lnTo>
                    <a:pt x="171309" y="104324"/>
                  </a:lnTo>
                  <a:lnTo>
                    <a:pt x="184141" y="92995"/>
                  </a:lnTo>
                  <a:lnTo>
                    <a:pt x="198472" y="82452"/>
                  </a:lnTo>
                  <a:lnTo>
                    <a:pt x="209304" y="74113"/>
                  </a:lnTo>
                  <a:lnTo>
                    <a:pt x="222469" y="63570"/>
                  </a:lnTo>
                  <a:lnTo>
                    <a:pt x="225302" y="60423"/>
                  </a:lnTo>
                </a:path>
                <a:path w="283845" h="737870">
                  <a:moveTo>
                    <a:pt x="225302" y="60423"/>
                  </a:moveTo>
                  <a:lnTo>
                    <a:pt x="230468" y="56646"/>
                  </a:lnTo>
                </a:path>
                <a:path w="283845" h="737870">
                  <a:moveTo>
                    <a:pt x="230468" y="56646"/>
                  </a:moveTo>
                  <a:lnTo>
                    <a:pt x="234467" y="52870"/>
                  </a:lnTo>
                  <a:lnTo>
                    <a:pt x="251632" y="39652"/>
                  </a:lnTo>
                  <a:lnTo>
                    <a:pt x="259631" y="33988"/>
                  </a:lnTo>
                </a:path>
                <a:path w="283845" h="737870">
                  <a:moveTo>
                    <a:pt x="259631" y="33988"/>
                  </a:moveTo>
                  <a:lnTo>
                    <a:pt x="261630" y="32099"/>
                  </a:lnTo>
                  <a:lnTo>
                    <a:pt x="265630" y="27536"/>
                  </a:lnTo>
                  <a:lnTo>
                    <a:pt x="268963" y="24546"/>
                  </a:lnTo>
                  <a:lnTo>
                    <a:pt x="273795" y="17780"/>
                  </a:lnTo>
                  <a:lnTo>
                    <a:pt x="277795" y="11329"/>
                  </a:lnTo>
                  <a:lnTo>
                    <a:pt x="281794" y="2674"/>
                  </a:lnTo>
                </a:path>
                <a:path w="283845" h="737870">
                  <a:moveTo>
                    <a:pt x="281794" y="2674"/>
                  </a:moveTo>
                  <a:lnTo>
                    <a:pt x="283794" y="0"/>
                  </a:lnTo>
                </a:path>
                <a:path w="283845" h="737870">
                  <a:moveTo>
                    <a:pt x="134148" y="715167"/>
                  </a:moveTo>
                  <a:lnTo>
                    <a:pt x="134814" y="735937"/>
                  </a:lnTo>
                  <a:lnTo>
                    <a:pt x="134814" y="73782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3999492" y="40898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166" y="1494"/>
                  </a:moveTo>
                  <a:lnTo>
                    <a:pt x="1166" y="149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3999492" y="4092801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-1166" y="12902"/>
                  </a:moveTo>
                  <a:lnTo>
                    <a:pt x="1166" y="12902"/>
                  </a:lnTo>
                </a:path>
              </a:pathLst>
            </a:custGeom>
            <a:ln w="258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3995492" y="3959681"/>
              <a:ext cx="4445" cy="202565"/>
            </a:xfrm>
            <a:custGeom>
              <a:avLst/>
              <a:gdLst/>
              <a:ahLst/>
              <a:cxnLst/>
              <a:rect l="l" t="t" r="r" b="b"/>
              <a:pathLst>
                <a:path w="4445" h="202564">
                  <a:moveTo>
                    <a:pt x="3999" y="158926"/>
                  </a:moveTo>
                  <a:lnTo>
                    <a:pt x="3999" y="174031"/>
                  </a:lnTo>
                </a:path>
                <a:path w="4445" h="202564">
                  <a:moveTo>
                    <a:pt x="3999" y="174031"/>
                  </a:moveTo>
                  <a:lnTo>
                    <a:pt x="3999" y="176706"/>
                  </a:lnTo>
                  <a:lnTo>
                    <a:pt x="3332" y="202355"/>
                  </a:lnTo>
                </a:path>
                <a:path w="4445" h="202564">
                  <a:moveTo>
                    <a:pt x="1999" y="81823"/>
                  </a:moveTo>
                  <a:lnTo>
                    <a:pt x="1999" y="92365"/>
                  </a:lnTo>
                  <a:lnTo>
                    <a:pt x="3332" y="99918"/>
                  </a:lnTo>
                </a:path>
                <a:path w="4445" h="202564">
                  <a:moveTo>
                    <a:pt x="0" y="0"/>
                  </a:moveTo>
                  <a:lnTo>
                    <a:pt x="0" y="3776"/>
                  </a:lnTo>
                  <a:lnTo>
                    <a:pt x="1333" y="26907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3995492" y="393324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-1166" y="13217"/>
                  </a:moveTo>
                  <a:lnTo>
                    <a:pt x="1166" y="13217"/>
                  </a:lnTo>
                </a:path>
              </a:pathLst>
            </a:custGeom>
            <a:ln w="2643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3996825" y="3986588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0" y="0"/>
                  </a:moveTo>
                  <a:lnTo>
                    <a:pt x="666" y="6451"/>
                  </a:lnTo>
                  <a:lnTo>
                    <a:pt x="666" y="23445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3997492" y="401003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1166" y="3776"/>
                  </a:moveTo>
                  <a:lnTo>
                    <a:pt x="1166" y="3776"/>
                  </a:lnTo>
                </a:path>
              </a:pathLst>
            </a:custGeom>
            <a:ln w="755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3997492" y="401758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-1166" y="11958"/>
                  </a:moveTo>
                  <a:lnTo>
                    <a:pt x="1166" y="11958"/>
                  </a:lnTo>
                </a:path>
              </a:pathLst>
            </a:custGeom>
            <a:ln w="2391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3199768" y="3562681"/>
              <a:ext cx="800100" cy="969010"/>
            </a:xfrm>
            <a:custGeom>
              <a:avLst/>
              <a:gdLst/>
              <a:ahLst/>
              <a:cxnLst/>
              <a:rect l="l" t="t" r="r" b="b"/>
              <a:pathLst>
                <a:path w="800100" h="969010">
                  <a:moveTo>
                    <a:pt x="799056" y="496919"/>
                  </a:moveTo>
                  <a:lnTo>
                    <a:pt x="799056" y="504472"/>
                  </a:lnTo>
                </a:path>
                <a:path w="800100" h="969010">
                  <a:moveTo>
                    <a:pt x="730566" y="691721"/>
                  </a:moveTo>
                  <a:lnTo>
                    <a:pt x="726566" y="693609"/>
                  </a:lnTo>
                  <a:lnTo>
                    <a:pt x="720567" y="698173"/>
                  </a:lnTo>
                  <a:lnTo>
                    <a:pt x="715401" y="701949"/>
                  </a:lnTo>
                  <a:lnTo>
                    <a:pt x="712235" y="703837"/>
                  </a:lnTo>
                </a:path>
                <a:path w="800100" h="969010">
                  <a:moveTo>
                    <a:pt x="799723" y="651596"/>
                  </a:moveTo>
                  <a:lnTo>
                    <a:pt x="799056" y="652698"/>
                  </a:lnTo>
                  <a:lnTo>
                    <a:pt x="797723" y="654586"/>
                  </a:lnTo>
                  <a:lnTo>
                    <a:pt x="793724" y="657261"/>
                  </a:lnTo>
                </a:path>
                <a:path w="800100" h="969010">
                  <a:moveTo>
                    <a:pt x="799056" y="599355"/>
                  </a:moveTo>
                  <a:lnTo>
                    <a:pt x="799056" y="604390"/>
                  </a:lnTo>
                  <a:lnTo>
                    <a:pt x="799723" y="614461"/>
                  </a:lnTo>
                  <a:lnTo>
                    <a:pt x="799723" y="620283"/>
                  </a:lnTo>
                </a:path>
                <a:path w="800100" h="969010">
                  <a:moveTo>
                    <a:pt x="799723" y="620283"/>
                  </a:moveTo>
                  <a:lnTo>
                    <a:pt x="799723" y="639480"/>
                  </a:lnTo>
                  <a:lnTo>
                    <a:pt x="799723" y="649708"/>
                  </a:lnTo>
                  <a:lnTo>
                    <a:pt x="799723" y="650809"/>
                  </a:lnTo>
                  <a:lnTo>
                    <a:pt x="799723" y="651596"/>
                  </a:lnTo>
                </a:path>
                <a:path w="800100" h="969010">
                  <a:moveTo>
                    <a:pt x="793724" y="657261"/>
                  </a:moveTo>
                  <a:lnTo>
                    <a:pt x="789058" y="660251"/>
                  </a:lnTo>
                  <a:lnTo>
                    <a:pt x="784558" y="662926"/>
                  </a:lnTo>
                </a:path>
                <a:path w="800100" h="969010">
                  <a:moveTo>
                    <a:pt x="784558" y="662926"/>
                  </a:moveTo>
                  <a:lnTo>
                    <a:pt x="778559" y="666702"/>
                  </a:lnTo>
                  <a:lnTo>
                    <a:pt x="773727" y="670951"/>
                  </a:lnTo>
                  <a:lnTo>
                    <a:pt x="772560" y="670951"/>
                  </a:lnTo>
                </a:path>
                <a:path w="800100" h="969010">
                  <a:moveTo>
                    <a:pt x="772560" y="670951"/>
                  </a:moveTo>
                  <a:lnTo>
                    <a:pt x="771727" y="670951"/>
                  </a:lnTo>
                  <a:lnTo>
                    <a:pt x="768561" y="670951"/>
                  </a:lnTo>
                </a:path>
                <a:path w="800100" h="969010">
                  <a:moveTo>
                    <a:pt x="768561" y="670951"/>
                  </a:moveTo>
                  <a:lnTo>
                    <a:pt x="758562" y="669692"/>
                  </a:lnTo>
                  <a:lnTo>
                    <a:pt x="757729" y="670951"/>
                  </a:lnTo>
                  <a:lnTo>
                    <a:pt x="755729" y="670951"/>
                  </a:lnTo>
                  <a:lnTo>
                    <a:pt x="754563" y="671580"/>
                  </a:lnTo>
                  <a:lnTo>
                    <a:pt x="751396" y="673468"/>
                  </a:lnTo>
                  <a:lnTo>
                    <a:pt x="750563" y="675356"/>
                  </a:lnTo>
                </a:path>
                <a:path w="800100" h="969010">
                  <a:moveTo>
                    <a:pt x="750563" y="675356"/>
                  </a:moveTo>
                  <a:lnTo>
                    <a:pt x="746564" y="677245"/>
                  </a:lnTo>
                  <a:lnTo>
                    <a:pt x="745397" y="679133"/>
                  </a:lnTo>
                </a:path>
                <a:path w="800100" h="969010">
                  <a:moveTo>
                    <a:pt x="745397" y="679133"/>
                  </a:moveTo>
                  <a:lnTo>
                    <a:pt x="733399" y="688731"/>
                  </a:lnTo>
                  <a:lnTo>
                    <a:pt x="730566" y="691721"/>
                  </a:lnTo>
                </a:path>
                <a:path w="800100" h="969010">
                  <a:moveTo>
                    <a:pt x="628913" y="768462"/>
                  </a:moveTo>
                  <a:lnTo>
                    <a:pt x="621747" y="773387"/>
                  </a:lnTo>
                </a:path>
                <a:path w="800100" h="969010">
                  <a:moveTo>
                    <a:pt x="712235" y="703837"/>
                  </a:moveTo>
                  <a:lnTo>
                    <a:pt x="707402" y="707614"/>
                  </a:lnTo>
                  <a:lnTo>
                    <a:pt x="699403" y="714380"/>
                  </a:lnTo>
                  <a:lnTo>
                    <a:pt x="698070" y="715481"/>
                  </a:lnTo>
                </a:path>
                <a:path w="800100" h="969010">
                  <a:moveTo>
                    <a:pt x="698070" y="715481"/>
                  </a:moveTo>
                  <a:lnTo>
                    <a:pt x="686072" y="724970"/>
                  </a:lnTo>
                  <a:lnTo>
                    <a:pt x="684072" y="725725"/>
                  </a:lnTo>
                  <a:lnTo>
                    <a:pt x="680073" y="728762"/>
                  </a:lnTo>
                  <a:lnTo>
                    <a:pt x="668908" y="737070"/>
                  </a:lnTo>
                  <a:lnTo>
                    <a:pt x="656909" y="746527"/>
                  </a:lnTo>
                  <a:lnTo>
                    <a:pt x="646911" y="754473"/>
                  </a:lnTo>
                  <a:lnTo>
                    <a:pt x="643744" y="756361"/>
                  </a:lnTo>
                </a:path>
                <a:path w="800100" h="969010">
                  <a:moveTo>
                    <a:pt x="643744" y="756361"/>
                  </a:moveTo>
                  <a:lnTo>
                    <a:pt x="635746" y="762797"/>
                  </a:lnTo>
                </a:path>
                <a:path w="800100" h="969010">
                  <a:moveTo>
                    <a:pt x="635746" y="762797"/>
                  </a:moveTo>
                  <a:lnTo>
                    <a:pt x="631746" y="766574"/>
                  </a:lnTo>
                  <a:lnTo>
                    <a:pt x="628913" y="768462"/>
                  </a:lnTo>
                </a:path>
                <a:path w="800100" h="969010">
                  <a:moveTo>
                    <a:pt x="621747" y="773387"/>
                  </a:moveTo>
                  <a:lnTo>
                    <a:pt x="618915" y="776031"/>
                  </a:lnTo>
                  <a:lnTo>
                    <a:pt x="611749" y="781711"/>
                  </a:lnTo>
                  <a:lnTo>
                    <a:pt x="603750" y="787376"/>
                  </a:lnTo>
                  <a:lnTo>
                    <a:pt x="598584" y="791168"/>
                  </a:lnTo>
                </a:path>
                <a:path w="800100" h="969010">
                  <a:moveTo>
                    <a:pt x="598584" y="791168"/>
                  </a:moveTo>
                  <a:lnTo>
                    <a:pt x="594585" y="794189"/>
                  </a:lnTo>
                </a:path>
                <a:path w="800100" h="969010">
                  <a:moveTo>
                    <a:pt x="594585" y="794189"/>
                  </a:moveTo>
                  <a:lnTo>
                    <a:pt x="591752" y="796077"/>
                  </a:lnTo>
                </a:path>
                <a:path w="800100" h="969010">
                  <a:moveTo>
                    <a:pt x="591752" y="796077"/>
                  </a:moveTo>
                  <a:lnTo>
                    <a:pt x="584586" y="801758"/>
                  </a:lnTo>
                  <a:lnTo>
                    <a:pt x="573254" y="808555"/>
                  </a:lnTo>
                  <a:lnTo>
                    <a:pt x="568588" y="811199"/>
                  </a:lnTo>
                  <a:lnTo>
                    <a:pt x="566588" y="812347"/>
                  </a:lnTo>
                  <a:lnTo>
                    <a:pt x="564589" y="814236"/>
                  </a:lnTo>
                  <a:lnTo>
                    <a:pt x="563256" y="814991"/>
                  </a:lnTo>
                  <a:lnTo>
                    <a:pt x="559256" y="816124"/>
                  </a:lnTo>
                  <a:lnTo>
                    <a:pt x="547258" y="819900"/>
                  </a:lnTo>
                  <a:lnTo>
                    <a:pt x="533260" y="822560"/>
                  </a:lnTo>
                  <a:lnTo>
                    <a:pt x="522095" y="825581"/>
                  </a:lnTo>
                  <a:lnTo>
                    <a:pt x="517262" y="826336"/>
                  </a:lnTo>
                  <a:lnTo>
                    <a:pt x="515262" y="826336"/>
                  </a:lnTo>
                  <a:lnTo>
                    <a:pt x="510929" y="826336"/>
                  </a:lnTo>
                  <a:lnTo>
                    <a:pt x="496098" y="825581"/>
                  </a:lnTo>
                  <a:lnTo>
                    <a:pt x="482933" y="824448"/>
                  </a:lnTo>
                  <a:lnTo>
                    <a:pt x="474934" y="823693"/>
                  </a:lnTo>
                </a:path>
                <a:path w="800100" h="969010">
                  <a:moveTo>
                    <a:pt x="566588" y="40754"/>
                  </a:moveTo>
                  <a:lnTo>
                    <a:pt x="570588" y="40754"/>
                  </a:lnTo>
                  <a:lnTo>
                    <a:pt x="581253" y="40754"/>
                  </a:lnTo>
                  <a:lnTo>
                    <a:pt x="584586" y="40754"/>
                  </a:lnTo>
                </a:path>
                <a:path w="800100" h="969010">
                  <a:moveTo>
                    <a:pt x="456937" y="198421"/>
                  </a:moveTo>
                  <a:lnTo>
                    <a:pt x="463603" y="190239"/>
                  </a:lnTo>
                  <a:lnTo>
                    <a:pt x="473601" y="177650"/>
                  </a:lnTo>
                  <a:lnTo>
                    <a:pt x="480933" y="170098"/>
                  </a:lnTo>
                  <a:lnTo>
                    <a:pt x="492932" y="156880"/>
                  </a:lnTo>
                  <a:lnTo>
                    <a:pt x="506930" y="141774"/>
                  </a:lnTo>
                  <a:lnTo>
                    <a:pt x="512096" y="135637"/>
                  </a:lnTo>
                  <a:lnTo>
                    <a:pt x="513262" y="133120"/>
                  </a:lnTo>
                  <a:lnTo>
                    <a:pt x="515262" y="129343"/>
                  </a:lnTo>
                  <a:lnTo>
                    <a:pt x="525261" y="102751"/>
                  </a:lnTo>
                  <a:lnTo>
                    <a:pt x="528094" y="92208"/>
                  </a:lnTo>
                  <a:lnTo>
                    <a:pt x="535259" y="72224"/>
                  </a:lnTo>
                  <a:lnTo>
                    <a:pt x="540092" y="58849"/>
                  </a:lnTo>
                  <a:lnTo>
                    <a:pt x="545258" y="49408"/>
                  </a:lnTo>
                </a:path>
                <a:path w="800100" h="969010">
                  <a:moveTo>
                    <a:pt x="545258" y="49408"/>
                  </a:moveTo>
                  <a:lnTo>
                    <a:pt x="546091" y="48307"/>
                  </a:lnTo>
                </a:path>
                <a:path w="800100" h="969010">
                  <a:moveTo>
                    <a:pt x="546091" y="48307"/>
                  </a:moveTo>
                  <a:lnTo>
                    <a:pt x="547258" y="47520"/>
                  </a:lnTo>
                  <a:lnTo>
                    <a:pt x="550424" y="45632"/>
                  </a:lnTo>
                  <a:lnTo>
                    <a:pt x="552590" y="44530"/>
                  </a:lnTo>
                </a:path>
                <a:path w="800100" h="969010">
                  <a:moveTo>
                    <a:pt x="552590" y="44530"/>
                  </a:moveTo>
                  <a:lnTo>
                    <a:pt x="554590" y="43743"/>
                  </a:lnTo>
                  <a:lnTo>
                    <a:pt x="559256" y="41855"/>
                  </a:lnTo>
                  <a:lnTo>
                    <a:pt x="564589" y="40754"/>
                  </a:lnTo>
                  <a:lnTo>
                    <a:pt x="566588" y="40754"/>
                  </a:lnTo>
                </a:path>
                <a:path w="800100" h="969010">
                  <a:moveTo>
                    <a:pt x="584586" y="40754"/>
                  </a:moveTo>
                  <a:lnTo>
                    <a:pt x="591752" y="40754"/>
                  </a:lnTo>
                  <a:lnTo>
                    <a:pt x="594585" y="40754"/>
                  </a:lnTo>
                  <a:lnTo>
                    <a:pt x="598584" y="38079"/>
                  </a:lnTo>
                  <a:lnTo>
                    <a:pt x="605750" y="34302"/>
                  </a:lnTo>
                  <a:lnTo>
                    <a:pt x="630913" y="19983"/>
                  </a:lnTo>
                </a:path>
                <a:path w="800100" h="969010">
                  <a:moveTo>
                    <a:pt x="630913" y="19983"/>
                  </a:moveTo>
                  <a:lnTo>
                    <a:pt x="632913" y="18095"/>
                  </a:lnTo>
                  <a:lnTo>
                    <a:pt x="649744" y="8654"/>
                  </a:lnTo>
                  <a:lnTo>
                    <a:pt x="652077" y="7552"/>
                  </a:lnTo>
                </a:path>
                <a:path w="800100" h="969010">
                  <a:moveTo>
                    <a:pt x="652077" y="7552"/>
                  </a:moveTo>
                  <a:lnTo>
                    <a:pt x="664075" y="1101"/>
                  </a:lnTo>
                  <a:lnTo>
                    <a:pt x="664908" y="0"/>
                  </a:lnTo>
                </a:path>
                <a:path w="800100" h="969010">
                  <a:moveTo>
                    <a:pt x="352118" y="846383"/>
                  </a:moveTo>
                  <a:lnTo>
                    <a:pt x="351285" y="846383"/>
                  </a:lnTo>
                  <a:lnTo>
                    <a:pt x="349285" y="846383"/>
                  </a:lnTo>
                </a:path>
                <a:path w="800100" h="969010">
                  <a:moveTo>
                    <a:pt x="474934" y="823693"/>
                  </a:moveTo>
                  <a:lnTo>
                    <a:pt x="468935" y="822560"/>
                  </a:lnTo>
                  <a:lnTo>
                    <a:pt x="458937" y="820656"/>
                  </a:lnTo>
                </a:path>
                <a:path w="800100" h="969010">
                  <a:moveTo>
                    <a:pt x="458937" y="820656"/>
                  </a:moveTo>
                  <a:lnTo>
                    <a:pt x="457603" y="820656"/>
                  </a:lnTo>
                  <a:lnTo>
                    <a:pt x="456937" y="818767"/>
                  </a:lnTo>
                  <a:lnTo>
                    <a:pt x="455604" y="816879"/>
                  </a:lnTo>
                  <a:lnTo>
                    <a:pt x="453604" y="814991"/>
                  </a:lnTo>
                  <a:lnTo>
                    <a:pt x="451604" y="814236"/>
                  </a:lnTo>
                  <a:lnTo>
                    <a:pt x="449604" y="814236"/>
                  </a:lnTo>
                  <a:lnTo>
                    <a:pt x="448938" y="814236"/>
                  </a:lnTo>
                  <a:lnTo>
                    <a:pt x="446938" y="814991"/>
                  </a:lnTo>
                  <a:lnTo>
                    <a:pt x="444938" y="816124"/>
                  </a:lnTo>
                  <a:lnTo>
                    <a:pt x="441606" y="818012"/>
                  </a:lnTo>
                  <a:lnTo>
                    <a:pt x="439606" y="818767"/>
                  </a:lnTo>
                  <a:lnTo>
                    <a:pt x="435606" y="820656"/>
                  </a:lnTo>
                  <a:lnTo>
                    <a:pt x="430440" y="822560"/>
                  </a:lnTo>
                  <a:lnTo>
                    <a:pt x="426441" y="824448"/>
                  </a:lnTo>
                  <a:lnTo>
                    <a:pt x="423608" y="826336"/>
                  </a:lnTo>
                  <a:lnTo>
                    <a:pt x="419609" y="830113"/>
                  </a:lnTo>
                </a:path>
                <a:path w="800100" h="969010">
                  <a:moveTo>
                    <a:pt x="419609" y="830113"/>
                  </a:moveTo>
                  <a:lnTo>
                    <a:pt x="409610" y="836926"/>
                  </a:lnTo>
                  <a:lnTo>
                    <a:pt x="405277" y="840702"/>
                  </a:lnTo>
                  <a:lnTo>
                    <a:pt x="403277" y="841835"/>
                  </a:lnTo>
                </a:path>
                <a:path w="800100" h="969010">
                  <a:moveTo>
                    <a:pt x="403277" y="841835"/>
                  </a:moveTo>
                  <a:lnTo>
                    <a:pt x="401278" y="842591"/>
                  </a:lnTo>
                  <a:lnTo>
                    <a:pt x="393279" y="842591"/>
                  </a:lnTo>
                  <a:lnTo>
                    <a:pt x="388446" y="843739"/>
                  </a:lnTo>
                </a:path>
                <a:path w="800100" h="969010">
                  <a:moveTo>
                    <a:pt x="388446" y="843739"/>
                  </a:moveTo>
                  <a:lnTo>
                    <a:pt x="372115" y="844495"/>
                  </a:lnTo>
                  <a:lnTo>
                    <a:pt x="358117" y="845628"/>
                  </a:lnTo>
                  <a:lnTo>
                    <a:pt x="352118" y="846383"/>
                  </a:lnTo>
                </a:path>
                <a:path w="800100" h="969010">
                  <a:moveTo>
                    <a:pt x="349285" y="846383"/>
                  </a:moveTo>
                  <a:lnTo>
                    <a:pt x="338786" y="844495"/>
                  </a:lnTo>
                  <a:lnTo>
                    <a:pt x="336120" y="843739"/>
                  </a:lnTo>
                </a:path>
                <a:path w="800100" h="969010">
                  <a:moveTo>
                    <a:pt x="336120" y="843739"/>
                  </a:moveTo>
                  <a:lnTo>
                    <a:pt x="324788" y="842591"/>
                  </a:lnTo>
                  <a:lnTo>
                    <a:pt x="318789" y="842591"/>
                  </a:lnTo>
                  <a:lnTo>
                    <a:pt x="317956" y="842591"/>
                  </a:lnTo>
                </a:path>
                <a:path w="800100" h="969010">
                  <a:moveTo>
                    <a:pt x="317956" y="842591"/>
                  </a:moveTo>
                  <a:lnTo>
                    <a:pt x="315956" y="842591"/>
                  </a:lnTo>
                  <a:lnTo>
                    <a:pt x="314790" y="843739"/>
                  </a:lnTo>
                  <a:lnTo>
                    <a:pt x="311957" y="845628"/>
                  </a:lnTo>
                  <a:lnTo>
                    <a:pt x="311957" y="847516"/>
                  </a:lnTo>
                  <a:lnTo>
                    <a:pt x="310790" y="850159"/>
                  </a:lnTo>
                  <a:lnTo>
                    <a:pt x="308790" y="855084"/>
                  </a:lnTo>
                  <a:lnTo>
                    <a:pt x="304791" y="863393"/>
                  </a:lnTo>
                  <a:lnTo>
                    <a:pt x="293626" y="886476"/>
                  </a:lnTo>
                  <a:lnTo>
                    <a:pt x="290793" y="894800"/>
                  </a:lnTo>
                  <a:lnTo>
                    <a:pt x="279628" y="917868"/>
                  </a:lnTo>
                  <a:lnTo>
                    <a:pt x="273629" y="931857"/>
                  </a:lnTo>
                  <a:lnTo>
                    <a:pt x="273629" y="933745"/>
                  </a:lnTo>
                  <a:lnTo>
                    <a:pt x="272795" y="934878"/>
                  </a:lnTo>
                </a:path>
                <a:path w="800100" h="969010">
                  <a:moveTo>
                    <a:pt x="272795" y="934878"/>
                  </a:moveTo>
                  <a:lnTo>
                    <a:pt x="271629" y="934878"/>
                  </a:lnTo>
                  <a:lnTo>
                    <a:pt x="264463" y="941314"/>
                  </a:lnTo>
                  <a:lnTo>
                    <a:pt x="256464" y="946994"/>
                  </a:lnTo>
                </a:path>
                <a:path w="800100" h="969010">
                  <a:moveTo>
                    <a:pt x="256464" y="946994"/>
                  </a:moveTo>
                  <a:lnTo>
                    <a:pt x="255631" y="948127"/>
                  </a:lnTo>
                  <a:lnTo>
                    <a:pt x="250465" y="951903"/>
                  </a:lnTo>
                  <a:lnTo>
                    <a:pt x="248465" y="953792"/>
                  </a:lnTo>
                </a:path>
                <a:path w="800100" h="969010">
                  <a:moveTo>
                    <a:pt x="275628" y="291574"/>
                  </a:moveTo>
                  <a:lnTo>
                    <a:pt x="257631" y="300228"/>
                  </a:lnTo>
                  <a:lnTo>
                    <a:pt x="251632" y="303218"/>
                  </a:lnTo>
                </a:path>
                <a:path w="800100" h="969010">
                  <a:moveTo>
                    <a:pt x="419609" y="230993"/>
                  </a:moveTo>
                  <a:lnTo>
                    <a:pt x="421608" y="229891"/>
                  </a:lnTo>
                  <a:lnTo>
                    <a:pt x="428441" y="227216"/>
                  </a:lnTo>
                  <a:lnTo>
                    <a:pt x="431607" y="224227"/>
                  </a:lnTo>
                  <a:lnTo>
                    <a:pt x="435606" y="220450"/>
                  </a:lnTo>
                  <a:lnTo>
                    <a:pt x="445605" y="209908"/>
                  </a:lnTo>
                  <a:lnTo>
                    <a:pt x="454937" y="199680"/>
                  </a:lnTo>
                  <a:lnTo>
                    <a:pt x="456937" y="198421"/>
                  </a:lnTo>
                </a:path>
                <a:path w="800100" h="969010">
                  <a:moveTo>
                    <a:pt x="363283" y="258215"/>
                  </a:moveTo>
                  <a:lnTo>
                    <a:pt x="382447" y="248774"/>
                  </a:lnTo>
                </a:path>
                <a:path w="800100" h="969010">
                  <a:moveTo>
                    <a:pt x="367282" y="275681"/>
                  </a:moveTo>
                  <a:lnTo>
                    <a:pt x="349285" y="277569"/>
                  </a:lnTo>
                  <a:lnTo>
                    <a:pt x="338786" y="278356"/>
                  </a:lnTo>
                </a:path>
                <a:path w="800100" h="969010">
                  <a:moveTo>
                    <a:pt x="338786" y="278356"/>
                  </a:moveTo>
                  <a:lnTo>
                    <a:pt x="322789" y="280244"/>
                  </a:lnTo>
                  <a:lnTo>
                    <a:pt x="307957" y="281346"/>
                  </a:lnTo>
                </a:path>
                <a:path w="800100" h="969010">
                  <a:moveTo>
                    <a:pt x="307957" y="281346"/>
                  </a:moveTo>
                  <a:lnTo>
                    <a:pt x="306791" y="281346"/>
                  </a:lnTo>
                  <a:lnTo>
                    <a:pt x="300792" y="281346"/>
                  </a:lnTo>
                  <a:lnTo>
                    <a:pt x="296792" y="282133"/>
                  </a:lnTo>
                  <a:lnTo>
                    <a:pt x="293626" y="283234"/>
                  </a:lnTo>
                  <a:lnTo>
                    <a:pt x="289626" y="285122"/>
                  </a:lnTo>
                </a:path>
                <a:path w="800100" h="969010">
                  <a:moveTo>
                    <a:pt x="289626" y="285122"/>
                  </a:moveTo>
                  <a:lnTo>
                    <a:pt x="278795" y="289685"/>
                  </a:lnTo>
                  <a:lnTo>
                    <a:pt x="275628" y="291574"/>
                  </a:lnTo>
                </a:path>
                <a:path w="800100" h="969010">
                  <a:moveTo>
                    <a:pt x="251632" y="303218"/>
                  </a:moveTo>
                  <a:lnTo>
                    <a:pt x="244466" y="306994"/>
                  </a:lnTo>
                </a:path>
                <a:path w="800100" h="969010">
                  <a:moveTo>
                    <a:pt x="382447" y="248774"/>
                  </a:moveTo>
                  <a:lnTo>
                    <a:pt x="404444" y="238546"/>
                  </a:lnTo>
                  <a:lnTo>
                    <a:pt x="419609" y="230993"/>
                  </a:lnTo>
                </a:path>
                <a:path w="800100" h="969010">
                  <a:moveTo>
                    <a:pt x="25996" y="961360"/>
                  </a:moveTo>
                  <a:lnTo>
                    <a:pt x="23163" y="961360"/>
                  </a:lnTo>
                  <a:lnTo>
                    <a:pt x="19997" y="961360"/>
                  </a:lnTo>
                  <a:lnTo>
                    <a:pt x="17997" y="961360"/>
                  </a:lnTo>
                  <a:lnTo>
                    <a:pt x="17164" y="961360"/>
                  </a:lnTo>
                </a:path>
                <a:path w="800100" h="969010">
                  <a:moveTo>
                    <a:pt x="248465" y="953792"/>
                  </a:moveTo>
                  <a:lnTo>
                    <a:pt x="244466" y="955680"/>
                  </a:lnTo>
                  <a:lnTo>
                    <a:pt x="241633" y="956813"/>
                  </a:lnTo>
                  <a:lnTo>
                    <a:pt x="238467" y="957584"/>
                  </a:lnTo>
                  <a:lnTo>
                    <a:pt x="229135" y="957584"/>
                  </a:lnTo>
                </a:path>
                <a:path w="800100" h="969010">
                  <a:moveTo>
                    <a:pt x="229135" y="957584"/>
                  </a:moveTo>
                  <a:lnTo>
                    <a:pt x="225135" y="957584"/>
                  </a:lnTo>
                  <a:lnTo>
                    <a:pt x="187974" y="957584"/>
                  </a:lnTo>
                  <a:lnTo>
                    <a:pt x="181141" y="957584"/>
                  </a:lnTo>
                  <a:lnTo>
                    <a:pt x="179975" y="957584"/>
                  </a:lnTo>
                  <a:lnTo>
                    <a:pt x="175142" y="953792"/>
                  </a:lnTo>
                  <a:lnTo>
                    <a:pt x="165977" y="948882"/>
                  </a:lnTo>
                  <a:lnTo>
                    <a:pt x="161977" y="948127"/>
                  </a:lnTo>
                  <a:lnTo>
                    <a:pt x="159978" y="948127"/>
                  </a:lnTo>
                  <a:lnTo>
                    <a:pt x="154812" y="948127"/>
                  </a:lnTo>
                  <a:lnTo>
                    <a:pt x="134814" y="950015"/>
                  </a:lnTo>
                  <a:lnTo>
                    <a:pt x="101652" y="952659"/>
                  </a:lnTo>
                  <a:lnTo>
                    <a:pt x="85488" y="954547"/>
                  </a:lnTo>
                  <a:lnTo>
                    <a:pt x="72323" y="956813"/>
                  </a:lnTo>
                  <a:lnTo>
                    <a:pt x="54325" y="958717"/>
                  </a:lnTo>
                  <a:lnTo>
                    <a:pt x="46326" y="958717"/>
                  </a:lnTo>
                </a:path>
                <a:path w="800100" h="969010">
                  <a:moveTo>
                    <a:pt x="46326" y="958717"/>
                  </a:moveTo>
                  <a:lnTo>
                    <a:pt x="25996" y="961360"/>
                  </a:lnTo>
                </a:path>
                <a:path w="800100" h="969010">
                  <a:moveTo>
                    <a:pt x="17164" y="961360"/>
                  </a:moveTo>
                  <a:lnTo>
                    <a:pt x="15997" y="961360"/>
                  </a:lnTo>
                  <a:lnTo>
                    <a:pt x="13164" y="959472"/>
                  </a:lnTo>
                  <a:lnTo>
                    <a:pt x="11165" y="957584"/>
                  </a:lnTo>
                  <a:lnTo>
                    <a:pt x="7165" y="955680"/>
                  </a:lnTo>
                  <a:lnTo>
                    <a:pt x="3166" y="954547"/>
                  </a:lnTo>
                  <a:lnTo>
                    <a:pt x="1166" y="954547"/>
                  </a:lnTo>
                  <a:lnTo>
                    <a:pt x="0" y="954547"/>
                  </a:lnTo>
                </a:path>
                <a:path w="800100" h="969010">
                  <a:moveTo>
                    <a:pt x="0" y="954547"/>
                  </a:moveTo>
                  <a:lnTo>
                    <a:pt x="0" y="956813"/>
                  </a:lnTo>
                  <a:lnTo>
                    <a:pt x="1166" y="960605"/>
                  </a:lnTo>
                  <a:lnTo>
                    <a:pt x="1166" y="96892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3200935" y="453161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-1166" y="6239"/>
                  </a:moveTo>
                  <a:lnTo>
                    <a:pt x="1166" y="6239"/>
                  </a:lnTo>
                </a:path>
              </a:pathLst>
            </a:custGeom>
            <a:ln w="124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3198935" y="977851"/>
              <a:ext cx="953135" cy="3607435"/>
            </a:xfrm>
            <a:custGeom>
              <a:avLst/>
              <a:gdLst/>
              <a:ahLst/>
              <a:cxnLst/>
              <a:rect l="l" t="t" r="r" b="b"/>
              <a:pathLst>
                <a:path w="953135" h="3607435">
                  <a:moveTo>
                    <a:pt x="1999" y="3566236"/>
                  </a:moveTo>
                  <a:lnTo>
                    <a:pt x="833" y="3588927"/>
                  </a:lnTo>
                  <a:lnTo>
                    <a:pt x="833" y="3602160"/>
                  </a:lnTo>
                  <a:lnTo>
                    <a:pt x="0" y="3607085"/>
                  </a:lnTo>
                </a:path>
                <a:path w="953135" h="3607435">
                  <a:moveTo>
                    <a:pt x="911374" y="88432"/>
                  </a:moveTo>
                  <a:lnTo>
                    <a:pt x="952702" y="80879"/>
                  </a:lnTo>
                </a:path>
                <a:path w="953135" h="3607435">
                  <a:moveTo>
                    <a:pt x="893377" y="91107"/>
                  </a:moveTo>
                  <a:lnTo>
                    <a:pt x="896210" y="91107"/>
                  </a:lnTo>
                </a:path>
                <a:path w="953135" h="3607435">
                  <a:moveTo>
                    <a:pt x="769394" y="135008"/>
                  </a:moveTo>
                  <a:lnTo>
                    <a:pt x="769394" y="133906"/>
                  </a:lnTo>
                  <a:lnTo>
                    <a:pt x="770560" y="130130"/>
                  </a:lnTo>
                  <a:lnTo>
                    <a:pt x="773393" y="123679"/>
                  </a:lnTo>
                  <a:lnTo>
                    <a:pt x="778559" y="118801"/>
                  </a:lnTo>
                </a:path>
                <a:path w="953135" h="3607435">
                  <a:moveTo>
                    <a:pt x="778559" y="118801"/>
                  </a:moveTo>
                  <a:lnTo>
                    <a:pt x="779393" y="116912"/>
                  </a:lnTo>
                  <a:lnTo>
                    <a:pt x="813888" y="98030"/>
                  </a:lnTo>
                  <a:lnTo>
                    <a:pt x="817887" y="96771"/>
                  </a:lnTo>
                  <a:lnTo>
                    <a:pt x="820554" y="96771"/>
                  </a:lnTo>
                  <a:lnTo>
                    <a:pt x="831885" y="99918"/>
                  </a:lnTo>
                  <a:lnTo>
                    <a:pt x="841884" y="98660"/>
                  </a:lnTo>
                  <a:lnTo>
                    <a:pt x="857049" y="96142"/>
                  </a:lnTo>
                  <a:lnTo>
                    <a:pt x="872213" y="92208"/>
                  </a:lnTo>
                </a:path>
                <a:path w="953135" h="3607435">
                  <a:moveTo>
                    <a:pt x="872213" y="92208"/>
                  </a:moveTo>
                  <a:lnTo>
                    <a:pt x="874213" y="92208"/>
                  </a:lnTo>
                  <a:lnTo>
                    <a:pt x="883045" y="91107"/>
                  </a:lnTo>
                  <a:lnTo>
                    <a:pt x="885045" y="91107"/>
                  </a:lnTo>
                </a:path>
                <a:path w="953135" h="3607435">
                  <a:moveTo>
                    <a:pt x="885045" y="91107"/>
                  </a:moveTo>
                  <a:lnTo>
                    <a:pt x="893377" y="91107"/>
                  </a:lnTo>
                </a:path>
                <a:path w="953135" h="3607435">
                  <a:moveTo>
                    <a:pt x="896210" y="91107"/>
                  </a:moveTo>
                  <a:lnTo>
                    <a:pt x="897376" y="91107"/>
                  </a:lnTo>
                  <a:lnTo>
                    <a:pt x="910208" y="89218"/>
                  </a:lnTo>
                  <a:lnTo>
                    <a:pt x="911374" y="88432"/>
                  </a:lnTo>
                </a:path>
                <a:path w="953135" h="3607435">
                  <a:moveTo>
                    <a:pt x="947536" y="79777"/>
                  </a:moveTo>
                  <a:lnTo>
                    <a:pt x="938704" y="76001"/>
                  </a:lnTo>
                  <a:lnTo>
                    <a:pt x="915374" y="76001"/>
                  </a:lnTo>
                  <a:lnTo>
                    <a:pt x="911374" y="76001"/>
                  </a:lnTo>
                </a:path>
                <a:path w="953135" h="3607435">
                  <a:moveTo>
                    <a:pt x="911374" y="76001"/>
                  </a:moveTo>
                  <a:lnTo>
                    <a:pt x="911374" y="73326"/>
                  </a:lnTo>
                  <a:lnTo>
                    <a:pt x="913374" y="66560"/>
                  </a:lnTo>
                  <a:lnTo>
                    <a:pt x="916207" y="57905"/>
                  </a:lnTo>
                </a:path>
                <a:path w="953135" h="3607435">
                  <a:moveTo>
                    <a:pt x="916207" y="57905"/>
                  </a:moveTo>
                  <a:lnTo>
                    <a:pt x="916207" y="55230"/>
                  </a:lnTo>
                  <a:lnTo>
                    <a:pt x="916207" y="43901"/>
                  </a:lnTo>
                  <a:lnTo>
                    <a:pt x="915374" y="40911"/>
                  </a:lnTo>
                  <a:lnTo>
                    <a:pt x="907375" y="27536"/>
                  </a:lnTo>
                  <a:lnTo>
                    <a:pt x="905375" y="23130"/>
                  </a:lnTo>
                </a:path>
                <a:path w="953135" h="3607435">
                  <a:moveTo>
                    <a:pt x="905375" y="23130"/>
                  </a:moveTo>
                  <a:lnTo>
                    <a:pt x="904209" y="18882"/>
                  </a:lnTo>
                </a:path>
                <a:path w="953135" h="3607435">
                  <a:moveTo>
                    <a:pt x="904209" y="18882"/>
                  </a:moveTo>
                  <a:lnTo>
                    <a:pt x="903375" y="16994"/>
                  </a:lnTo>
                  <a:lnTo>
                    <a:pt x="899376" y="0"/>
                  </a:lnTo>
                </a:path>
                <a:path w="953135" h="3607435">
                  <a:moveTo>
                    <a:pt x="952702" y="80879"/>
                  </a:moveTo>
                  <a:lnTo>
                    <a:pt x="947536" y="79777"/>
                  </a:lnTo>
                </a:path>
                <a:path w="953135" h="3607435">
                  <a:moveTo>
                    <a:pt x="770560" y="157667"/>
                  </a:moveTo>
                  <a:lnTo>
                    <a:pt x="770560" y="149327"/>
                  </a:lnTo>
                </a:path>
                <a:path w="953135" h="3607435">
                  <a:moveTo>
                    <a:pt x="696237" y="288899"/>
                  </a:moveTo>
                  <a:lnTo>
                    <a:pt x="709069" y="284021"/>
                  </a:lnTo>
                  <a:lnTo>
                    <a:pt x="715068" y="281346"/>
                  </a:lnTo>
                  <a:lnTo>
                    <a:pt x="728233" y="265138"/>
                  </a:lnTo>
                </a:path>
                <a:path w="953135" h="3607435">
                  <a:moveTo>
                    <a:pt x="647744" y="323044"/>
                  </a:moveTo>
                  <a:lnTo>
                    <a:pt x="655743" y="320369"/>
                  </a:lnTo>
                  <a:lnTo>
                    <a:pt x="673740" y="316593"/>
                  </a:lnTo>
                  <a:lnTo>
                    <a:pt x="675740" y="314704"/>
                  </a:lnTo>
                  <a:lnTo>
                    <a:pt x="676907" y="311715"/>
                  </a:lnTo>
                  <a:lnTo>
                    <a:pt x="675740" y="302274"/>
                  </a:lnTo>
                  <a:lnTo>
                    <a:pt x="676907" y="300228"/>
                  </a:lnTo>
                  <a:lnTo>
                    <a:pt x="683739" y="294563"/>
                  </a:lnTo>
                </a:path>
                <a:path w="953135" h="3607435">
                  <a:moveTo>
                    <a:pt x="683739" y="294563"/>
                  </a:moveTo>
                  <a:lnTo>
                    <a:pt x="690905" y="290787"/>
                  </a:lnTo>
                  <a:lnTo>
                    <a:pt x="696237" y="288899"/>
                  </a:lnTo>
                </a:path>
                <a:path w="953135" h="3607435">
                  <a:moveTo>
                    <a:pt x="728233" y="265138"/>
                  </a:moveTo>
                  <a:lnTo>
                    <a:pt x="747397" y="241378"/>
                  </a:lnTo>
                </a:path>
                <a:path w="953135" h="3607435">
                  <a:moveTo>
                    <a:pt x="747397" y="241378"/>
                  </a:moveTo>
                  <a:lnTo>
                    <a:pt x="754229" y="227374"/>
                  </a:lnTo>
                  <a:lnTo>
                    <a:pt x="757396" y="215572"/>
                  </a:lnTo>
                  <a:lnTo>
                    <a:pt x="757396" y="214786"/>
                  </a:lnTo>
                </a:path>
                <a:path w="953135" h="3607435">
                  <a:moveTo>
                    <a:pt x="757396" y="214786"/>
                  </a:moveTo>
                  <a:lnTo>
                    <a:pt x="757396" y="192127"/>
                  </a:lnTo>
                  <a:lnTo>
                    <a:pt x="758562" y="191025"/>
                  </a:lnTo>
                </a:path>
                <a:path w="953135" h="3607435">
                  <a:moveTo>
                    <a:pt x="758562" y="191025"/>
                  </a:moveTo>
                  <a:lnTo>
                    <a:pt x="758562" y="190239"/>
                  </a:lnTo>
                  <a:lnTo>
                    <a:pt x="767394" y="181584"/>
                  </a:lnTo>
                  <a:lnTo>
                    <a:pt x="770560" y="176549"/>
                  </a:lnTo>
                  <a:lnTo>
                    <a:pt x="771394" y="172773"/>
                  </a:lnTo>
                  <a:lnTo>
                    <a:pt x="770560" y="158926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3969496" y="11355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166" y="629"/>
                  </a:moveTo>
                  <a:lnTo>
                    <a:pt x="1166" y="62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3968330" y="1112860"/>
              <a:ext cx="1270" cy="14604"/>
            </a:xfrm>
            <a:custGeom>
              <a:avLst/>
              <a:gdLst/>
              <a:ahLst/>
              <a:cxnLst/>
              <a:rect l="l" t="t" r="r" b="b"/>
              <a:pathLst>
                <a:path w="1270" h="14605">
                  <a:moveTo>
                    <a:pt x="583" y="-1166"/>
                  </a:moveTo>
                  <a:lnTo>
                    <a:pt x="583" y="15485"/>
                  </a:lnTo>
                </a:path>
              </a:pathLst>
            </a:custGeom>
            <a:ln w="349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3551887" y="1300896"/>
              <a:ext cx="295275" cy="1036319"/>
            </a:xfrm>
            <a:custGeom>
              <a:avLst/>
              <a:gdLst/>
              <a:ahLst/>
              <a:cxnLst/>
              <a:rect l="l" t="t" r="r" b="b"/>
              <a:pathLst>
                <a:path w="295275" h="1036319">
                  <a:moveTo>
                    <a:pt x="207138" y="147124"/>
                  </a:moveTo>
                  <a:lnTo>
                    <a:pt x="240466" y="104324"/>
                  </a:lnTo>
                  <a:lnTo>
                    <a:pt x="247632" y="97873"/>
                  </a:lnTo>
                  <a:lnTo>
                    <a:pt x="256464" y="91107"/>
                  </a:lnTo>
                  <a:lnTo>
                    <a:pt x="259631" y="86543"/>
                  </a:lnTo>
                  <a:lnTo>
                    <a:pt x="266796" y="72224"/>
                  </a:lnTo>
                  <a:lnTo>
                    <a:pt x="267629" y="66560"/>
                  </a:lnTo>
                  <a:lnTo>
                    <a:pt x="267629" y="64671"/>
                  </a:lnTo>
                </a:path>
                <a:path w="295275" h="1036319">
                  <a:moveTo>
                    <a:pt x="165977" y="165220"/>
                  </a:moveTo>
                  <a:lnTo>
                    <a:pt x="179142" y="163331"/>
                  </a:lnTo>
                  <a:lnTo>
                    <a:pt x="181975" y="162545"/>
                  </a:lnTo>
                </a:path>
                <a:path w="295275" h="1036319">
                  <a:moveTo>
                    <a:pt x="181975" y="162545"/>
                  </a:moveTo>
                  <a:lnTo>
                    <a:pt x="201139" y="152002"/>
                  </a:lnTo>
                  <a:lnTo>
                    <a:pt x="206471" y="149327"/>
                  </a:lnTo>
                  <a:lnTo>
                    <a:pt x="207138" y="147124"/>
                  </a:lnTo>
                </a:path>
                <a:path w="295275" h="1036319">
                  <a:moveTo>
                    <a:pt x="267629" y="64671"/>
                  </a:moveTo>
                  <a:lnTo>
                    <a:pt x="268796" y="48307"/>
                  </a:lnTo>
                  <a:lnTo>
                    <a:pt x="268796" y="46418"/>
                  </a:lnTo>
                  <a:lnTo>
                    <a:pt x="273629" y="40754"/>
                  </a:lnTo>
                  <a:lnTo>
                    <a:pt x="274795" y="36977"/>
                  </a:lnTo>
                </a:path>
                <a:path w="295275" h="1036319">
                  <a:moveTo>
                    <a:pt x="274795" y="36977"/>
                  </a:moveTo>
                  <a:lnTo>
                    <a:pt x="280794" y="21871"/>
                  </a:lnTo>
                </a:path>
                <a:path w="295275" h="1036319">
                  <a:moveTo>
                    <a:pt x="280794" y="21871"/>
                  </a:moveTo>
                  <a:lnTo>
                    <a:pt x="285627" y="5664"/>
                  </a:lnTo>
                  <a:lnTo>
                    <a:pt x="287627" y="2989"/>
                  </a:lnTo>
                  <a:lnTo>
                    <a:pt x="290793" y="1101"/>
                  </a:lnTo>
                  <a:lnTo>
                    <a:pt x="294792" y="0"/>
                  </a:lnTo>
                </a:path>
                <a:path w="295275" h="1036319">
                  <a:moveTo>
                    <a:pt x="185974" y="1033648"/>
                  </a:moveTo>
                  <a:lnTo>
                    <a:pt x="183974" y="1031760"/>
                  </a:lnTo>
                  <a:lnTo>
                    <a:pt x="181141" y="1030658"/>
                  </a:lnTo>
                  <a:lnTo>
                    <a:pt x="177975" y="1029872"/>
                  </a:lnTo>
                  <a:lnTo>
                    <a:pt x="175142" y="1029872"/>
                  </a:lnTo>
                  <a:lnTo>
                    <a:pt x="169143" y="1027983"/>
                  </a:lnTo>
                  <a:lnTo>
                    <a:pt x="158811" y="1026095"/>
                  </a:lnTo>
                  <a:lnTo>
                    <a:pt x="132815" y="1019329"/>
                  </a:lnTo>
                  <a:lnTo>
                    <a:pt x="128815" y="1017441"/>
                  </a:lnTo>
                  <a:lnTo>
                    <a:pt x="125649" y="1017441"/>
                  </a:lnTo>
                  <a:lnTo>
                    <a:pt x="119483" y="1016654"/>
                  </a:lnTo>
                </a:path>
                <a:path w="295275" h="1036319">
                  <a:moveTo>
                    <a:pt x="119483" y="1016654"/>
                  </a:moveTo>
                  <a:lnTo>
                    <a:pt x="113484" y="1017441"/>
                  </a:lnTo>
                  <a:lnTo>
                    <a:pt x="104818" y="1017441"/>
                  </a:lnTo>
                  <a:lnTo>
                    <a:pt x="97486" y="1019329"/>
                  </a:lnTo>
                  <a:lnTo>
                    <a:pt x="87487" y="1020430"/>
                  </a:lnTo>
                  <a:lnTo>
                    <a:pt x="72323" y="1023105"/>
                  </a:lnTo>
                  <a:lnTo>
                    <a:pt x="52326" y="1026882"/>
                  </a:lnTo>
                  <a:lnTo>
                    <a:pt x="46326" y="1027983"/>
                  </a:lnTo>
                </a:path>
                <a:path w="295275" h="1036319">
                  <a:moveTo>
                    <a:pt x="46326" y="1027983"/>
                  </a:moveTo>
                  <a:lnTo>
                    <a:pt x="21996" y="1032547"/>
                  </a:lnTo>
                  <a:lnTo>
                    <a:pt x="11998" y="1034435"/>
                  </a:lnTo>
                  <a:lnTo>
                    <a:pt x="1166" y="1036323"/>
                  </a:lnTo>
                  <a:lnTo>
                    <a:pt x="0" y="103632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3541888" y="233722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-1102" y="550"/>
                  </a:moveTo>
                  <a:lnTo>
                    <a:pt x="11100" y="550"/>
                  </a:lnTo>
                </a:path>
              </a:pathLst>
            </a:custGeom>
            <a:ln w="330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2519528" y="549381"/>
              <a:ext cx="1198880" cy="3422015"/>
            </a:xfrm>
            <a:custGeom>
              <a:avLst/>
              <a:gdLst/>
              <a:ahLst/>
              <a:cxnLst/>
              <a:rect l="l" t="t" r="r" b="b"/>
              <a:pathLst>
                <a:path w="1198879" h="3422015">
                  <a:moveTo>
                    <a:pt x="1061520" y="921613"/>
                  </a:moveTo>
                  <a:lnTo>
                    <a:pt x="1062687" y="921613"/>
                  </a:lnTo>
                  <a:lnTo>
                    <a:pt x="1109847" y="918623"/>
                  </a:lnTo>
                </a:path>
                <a:path w="1198879" h="3422015">
                  <a:moveTo>
                    <a:pt x="992197" y="931054"/>
                  </a:moveTo>
                  <a:lnTo>
                    <a:pt x="1011027" y="931054"/>
                  </a:lnTo>
                  <a:lnTo>
                    <a:pt x="1028358" y="928065"/>
                  </a:lnTo>
                </a:path>
                <a:path w="1198879" h="3422015">
                  <a:moveTo>
                    <a:pt x="1028358" y="928065"/>
                  </a:moveTo>
                  <a:lnTo>
                    <a:pt x="1061520" y="921613"/>
                  </a:lnTo>
                </a:path>
                <a:path w="1198879" h="3422015">
                  <a:moveTo>
                    <a:pt x="1109847" y="918623"/>
                  </a:moveTo>
                  <a:lnTo>
                    <a:pt x="1125845" y="917837"/>
                  </a:lnTo>
                  <a:lnTo>
                    <a:pt x="1141176" y="917837"/>
                  </a:lnTo>
                </a:path>
                <a:path w="1198879" h="3422015">
                  <a:moveTo>
                    <a:pt x="1141176" y="917837"/>
                  </a:moveTo>
                  <a:lnTo>
                    <a:pt x="1141843" y="917837"/>
                  </a:lnTo>
                  <a:lnTo>
                    <a:pt x="1153841" y="919725"/>
                  </a:lnTo>
                  <a:lnTo>
                    <a:pt x="1163173" y="921613"/>
                  </a:lnTo>
                </a:path>
                <a:path w="1198879" h="3422015">
                  <a:moveTo>
                    <a:pt x="1163173" y="921613"/>
                  </a:moveTo>
                  <a:lnTo>
                    <a:pt x="1169172" y="922400"/>
                  </a:lnTo>
                  <a:lnTo>
                    <a:pt x="1175172" y="921613"/>
                  </a:lnTo>
                  <a:lnTo>
                    <a:pt x="1198335" y="916735"/>
                  </a:lnTo>
                </a:path>
                <a:path w="1198879" h="3422015">
                  <a:moveTo>
                    <a:pt x="876213" y="0"/>
                  </a:moveTo>
                  <a:lnTo>
                    <a:pt x="871380" y="2202"/>
                  </a:lnTo>
                  <a:lnTo>
                    <a:pt x="870213" y="2989"/>
                  </a:lnTo>
                  <a:lnTo>
                    <a:pt x="865381" y="8654"/>
                  </a:lnTo>
                  <a:lnTo>
                    <a:pt x="859382" y="15420"/>
                  </a:lnTo>
                </a:path>
                <a:path w="1198879" h="3422015">
                  <a:moveTo>
                    <a:pt x="859382" y="15420"/>
                  </a:moveTo>
                  <a:lnTo>
                    <a:pt x="857382" y="18095"/>
                  </a:lnTo>
                  <a:lnTo>
                    <a:pt x="854216" y="21085"/>
                  </a:lnTo>
                </a:path>
                <a:path w="1198879" h="3422015">
                  <a:moveTo>
                    <a:pt x="854216" y="21085"/>
                  </a:moveTo>
                  <a:lnTo>
                    <a:pt x="846217" y="30526"/>
                  </a:lnTo>
                  <a:lnTo>
                    <a:pt x="841051" y="36191"/>
                  </a:lnTo>
                </a:path>
                <a:path w="1198879" h="3422015">
                  <a:moveTo>
                    <a:pt x="841051" y="36191"/>
                  </a:moveTo>
                  <a:lnTo>
                    <a:pt x="838218" y="39967"/>
                  </a:lnTo>
                  <a:lnTo>
                    <a:pt x="833052" y="45002"/>
                  </a:lnTo>
                  <a:lnTo>
                    <a:pt x="830219" y="46891"/>
                  </a:lnTo>
                  <a:lnTo>
                    <a:pt x="822220" y="48779"/>
                  </a:lnTo>
                </a:path>
                <a:path w="1198879" h="3422015">
                  <a:moveTo>
                    <a:pt x="822220" y="48779"/>
                  </a:moveTo>
                  <a:lnTo>
                    <a:pt x="821053" y="50667"/>
                  </a:lnTo>
                  <a:lnTo>
                    <a:pt x="820220" y="56332"/>
                  </a:lnTo>
                  <a:lnTo>
                    <a:pt x="820220" y="57118"/>
                  </a:lnTo>
                </a:path>
                <a:path w="1198879" h="3422015">
                  <a:moveTo>
                    <a:pt x="943870" y="931054"/>
                  </a:moveTo>
                  <a:lnTo>
                    <a:pt x="947869" y="931054"/>
                  </a:lnTo>
                  <a:lnTo>
                    <a:pt x="992197" y="931054"/>
                  </a:lnTo>
                </a:path>
                <a:path w="1198879" h="3422015">
                  <a:moveTo>
                    <a:pt x="658909" y="765834"/>
                  </a:moveTo>
                  <a:lnTo>
                    <a:pt x="658909" y="766621"/>
                  </a:lnTo>
                  <a:lnTo>
                    <a:pt x="697404" y="806746"/>
                  </a:lnTo>
                  <a:lnTo>
                    <a:pt x="740565" y="851276"/>
                  </a:lnTo>
                </a:path>
                <a:path w="1198879" h="3422015">
                  <a:moveTo>
                    <a:pt x="740565" y="851276"/>
                  </a:moveTo>
                  <a:lnTo>
                    <a:pt x="741398" y="853165"/>
                  </a:lnTo>
                  <a:lnTo>
                    <a:pt x="779892" y="890300"/>
                  </a:lnTo>
                  <a:lnTo>
                    <a:pt x="785058" y="894076"/>
                  </a:lnTo>
                  <a:lnTo>
                    <a:pt x="813055" y="909182"/>
                  </a:lnTo>
                  <a:lnTo>
                    <a:pt x="819054" y="910284"/>
                  </a:lnTo>
                </a:path>
                <a:path w="1198879" h="3422015">
                  <a:moveTo>
                    <a:pt x="819054" y="910284"/>
                  </a:moveTo>
                  <a:lnTo>
                    <a:pt x="821053" y="910284"/>
                  </a:lnTo>
                </a:path>
                <a:path w="1198879" h="3422015">
                  <a:moveTo>
                    <a:pt x="821053" y="910284"/>
                  </a:moveTo>
                  <a:lnTo>
                    <a:pt x="841051" y="909182"/>
                  </a:lnTo>
                  <a:lnTo>
                    <a:pt x="847050" y="910284"/>
                  </a:lnTo>
                  <a:lnTo>
                    <a:pt x="848216" y="910284"/>
                  </a:lnTo>
                </a:path>
                <a:path w="1198879" h="3422015">
                  <a:moveTo>
                    <a:pt x="848216" y="910284"/>
                  </a:moveTo>
                  <a:lnTo>
                    <a:pt x="864214" y="916735"/>
                  </a:lnTo>
                  <a:lnTo>
                    <a:pt x="928705" y="929953"/>
                  </a:lnTo>
                  <a:lnTo>
                    <a:pt x="943870" y="931054"/>
                  </a:lnTo>
                </a:path>
                <a:path w="1198879" h="3422015">
                  <a:moveTo>
                    <a:pt x="820220" y="57118"/>
                  </a:moveTo>
                  <a:lnTo>
                    <a:pt x="819054" y="58220"/>
                  </a:lnTo>
                  <a:lnTo>
                    <a:pt x="807055" y="67661"/>
                  </a:lnTo>
                  <a:lnTo>
                    <a:pt x="805889" y="70336"/>
                  </a:lnTo>
                  <a:lnTo>
                    <a:pt x="805056" y="73326"/>
                  </a:lnTo>
                  <a:lnTo>
                    <a:pt x="803889" y="85757"/>
                  </a:lnTo>
                  <a:lnTo>
                    <a:pt x="789058" y="118014"/>
                  </a:lnTo>
                  <a:lnTo>
                    <a:pt x="775726" y="152002"/>
                  </a:lnTo>
                  <a:lnTo>
                    <a:pt x="772560" y="161443"/>
                  </a:lnTo>
                </a:path>
                <a:path w="1198879" h="3422015">
                  <a:moveTo>
                    <a:pt x="764561" y="186462"/>
                  </a:moveTo>
                  <a:lnTo>
                    <a:pt x="763728" y="188980"/>
                  </a:lnTo>
                  <a:lnTo>
                    <a:pt x="758562" y="212111"/>
                  </a:lnTo>
                </a:path>
                <a:path w="1198879" h="3422015">
                  <a:moveTo>
                    <a:pt x="772560" y="161443"/>
                  </a:moveTo>
                  <a:lnTo>
                    <a:pt x="764561" y="186462"/>
                  </a:lnTo>
                </a:path>
                <a:path w="1198879" h="3422015">
                  <a:moveTo>
                    <a:pt x="634912" y="1774621"/>
                  </a:moveTo>
                  <a:lnTo>
                    <a:pt x="623747" y="1768956"/>
                  </a:lnTo>
                </a:path>
                <a:path w="1198879" h="3422015">
                  <a:moveTo>
                    <a:pt x="733399" y="1766281"/>
                  </a:moveTo>
                  <a:lnTo>
                    <a:pt x="734565" y="1768956"/>
                  </a:lnTo>
                </a:path>
                <a:path w="1198879" h="3422015">
                  <a:moveTo>
                    <a:pt x="569421" y="1662586"/>
                  </a:moveTo>
                  <a:lnTo>
                    <a:pt x="575754" y="1667149"/>
                  </a:lnTo>
                  <a:lnTo>
                    <a:pt x="596584" y="1679580"/>
                  </a:lnTo>
                  <a:lnTo>
                    <a:pt x="607749" y="1686504"/>
                  </a:lnTo>
                  <a:lnTo>
                    <a:pt x="622914" y="1695945"/>
                  </a:lnTo>
                  <a:lnTo>
                    <a:pt x="650910" y="1712939"/>
                  </a:lnTo>
                  <a:lnTo>
                    <a:pt x="664908" y="1721593"/>
                  </a:lnTo>
                  <a:lnTo>
                    <a:pt x="678240" y="1729146"/>
                  </a:lnTo>
                </a:path>
                <a:path w="1198879" h="3422015">
                  <a:moveTo>
                    <a:pt x="678240" y="1729146"/>
                  </a:moveTo>
                  <a:lnTo>
                    <a:pt x="687405" y="1733709"/>
                  </a:lnTo>
                  <a:lnTo>
                    <a:pt x="690238" y="1735598"/>
                  </a:lnTo>
                </a:path>
                <a:path w="1198879" h="3422015">
                  <a:moveTo>
                    <a:pt x="690238" y="1735598"/>
                  </a:moveTo>
                  <a:lnTo>
                    <a:pt x="708236" y="1746140"/>
                  </a:lnTo>
                  <a:lnTo>
                    <a:pt x="724567" y="1756368"/>
                  </a:lnTo>
                  <a:lnTo>
                    <a:pt x="726566" y="1757470"/>
                  </a:lnTo>
                </a:path>
                <a:path w="1198879" h="3422015">
                  <a:moveTo>
                    <a:pt x="726566" y="1757470"/>
                  </a:moveTo>
                  <a:lnTo>
                    <a:pt x="727400" y="1758256"/>
                  </a:lnTo>
                  <a:lnTo>
                    <a:pt x="729399" y="1760617"/>
                  </a:lnTo>
                  <a:lnTo>
                    <a:pt x="732566" y="1766281"/>
                  </a:lnTo>
                  <a:lnTo>
                    <a:pt x="733399" y="1766281"/>
                  </a:lnTo>
                </a:path>
                <a:path w="1198879" h="3422015">
                  <a:moveTo>
                    <a:pt x="734565" y="1768956"/>
                  </a:moveTo>
                  <a:lnTo>
                    <a:pt x="740565" y="1778397"/>
                  </a:lnTo>
                  <a:lnTo>
                    <a:pt x="741398" y="1781387"/>
                  </a:lnTo>
                </a:path>
                <a:path w="1198879" h="3422015">
                  <a:moveTo>
                    <a:pt x="741398" y="1781387"/>
                  </a:moveTo>
                  <a:lnTo>
                    <a:pt x="747730" y="1791615"/>
                  </a:lnTo>
                </a:path>
                <a:path w="1198879" h="3422015">
                  <a:moveTo>
                    <a:pt x="650910" y="1785164"/>
                  </a:moveTo>
                  <a:lnTo>
                    <a:pt x="646244" y="1781387"/>
                  </a:lnTo>
                  <a:lnTo>
                    <a:pt x="637745" y="1775722"/>
                  </a:lnTo>
                  <a:lnTo>
                    <a:pt x="634912" y="1774621"/>
                  </a:lnTo>
                </a:path>
                <a:path w="1198879" h="3422015">
                  <a:moveTo>
                    <a:pt x="498931" y="1709949"/>
                  </a:moveTo>
                  <a:lnTo>
                    <a:pt x="490932" y="1707274"/>
                  </a:lnTo>
                  <a:lnTo>
                    <a:pt x="484933" y="1705386"/>
                  </a:lnTo>
                </a:path>
                <a:path w="1198879" h="3422015">
                  <a:moveTo>
                    <a:pt x="541259" y="1646379"/>
                  </a:moveTo>
                  <a:lnTo>
                    <a:pt x="549257" y="1650155"/>
                  </a:lnTo>
                  <a:lnTo>
                    <a:pt x="569421" y="1662586"/>
                  </a:lnTo>
                </a:path>
                <a:path w="1198879" h="3422015">
                  <a:moveTo>
                    <a:pt x="484933" y="1614121"/>
                  </a:moveTo>
                  <a:lnTo>
                    <a:pt x="541259" y="1646379"/>
                  </a:lnTo>
                </a:path>
                <a:path w="1198879" h="3422015">
                  <a:moveTo>
                    <a:pt x="623747" y="1768956"/>
                  </a:moveTo>
                  <a:lnTo>
                    <a:pt x="622914" y="1768169"/>
                  </a:lnTo>
                  <a:lnTo>
                    <a:pt x="606583" y="1760617"/>
                  </a:lnTo>
                  <a:lnTo>
                    <a:pt x="588585" y="1751805"/>
                  </a:lnTo>
                  <a:lnTo>
                    <a:pt x="578587" y="1746927"/>
                  </a:lnTo>
                </a:path>
                <a:path w="1198879" h="3422015">
                  <a:moveTo>
                    <a:pt x="578587" y="1746927"/>
                  </a:moveTo>
                  <a:lnTo>
                    <a:pt x="560589" y="1737486"/>
                  </a:lnTo>
                  <a:lnTo>
                    <a:pt x="533260" y="1725370"/>
                  </a:lnTo>
                  <a:lnTo>
                    <a:pt x="505263" y="1711837"/>
                  </a:lnTo>
                </a:path>
                <a:path w="1198879" h="3422015">
                  <a:moveTo>
                    <a:pt x="505263" y="1711837"/>
                  </a:moveTo>
                  <a:lnTo>
                    <a:pt x="500098" y="1709949"/>
                  </a:lnTo>
                  <a:lnTo>
                    <a:pt x="498931" y="1709949"/>
                  </a:lnTo>
                </a:path>
                <a:path w="1198879" h="3422015">
                  <a:moveTo>
                    <a:pt x="484933" y="1705386"/>
                  </a:moveTo>
                  <a:lnTo>
                    <a:pt x="476934" y="1703498"/>
                  </a:lnTo>
                  <a:lnTo>
                    <a:pt x="470102" y="1700351"/>
                  </a:lnTo>
                </a:path>
                <a:path w="1198879" h="3422015">
                  <a:moveTo>
                    <a:pt x="470102" y="1700351"/>
                  </a:moveTo>
                  <a:lnTo>
                    <a:pt x="462936" y="1698462"/>
                  </a:lnTo>
                  <a:lnTo>
                    <a:pt x="460936" y="1697833"/>
                  </a:lnTo>
                </a:path>
                <a:path w="1198879" h="3422015">
                  <a:moveTo>
                    <a:pt x="460936" y="1697833"/>
                  </a:moveTo>
                  <a:lnTo>
                    <a:pt x="454937" y="1696574"/>
                  </a:lnTo>
                </a:path>
                <a:path w="1198879" h="3422015">
                  <a:moveTo>
                    <a:pt x="454937" y="1696574"/>
                  </a:moveTo>
                  <a:lnTo>
                    <a:pt x="450938" y="1695945"/>
                  </a:lnTo>
                  <a:lnTo>
                    <a:pt x="446938" y="1694686"/>
                  </a:lnTo>
                  <a:lnTo>
                    <a:pt x="443772" y="1694686"/>
                  </a:lnTo>
                </a:path>
                <a:path w="1198879" h="3422015">
                  <a:moveTo>
                    <a:pt x="443772" y="1694686"/>
                  </a:moveTo>
                  <a:lnTo>
                    <a:pt x="439772" y="1694686"/>
                  </a:lnTo>
                  <a:lnTo>
                    <a:pt x="433773" y="1694686"/>
                  </a:lnTo>
                </a:path>
                <a:path w="1198879" h="3422015">
                  <a:moveTo>
                    <a:pt x="433773" y="1694686"/>
                  </a:moveTo>
                  <a:lnTo>
                    <a:pt x="421775" y="1694686"/>
                  </a:lnTo>
                  <a:lnTo>
                    <a:pt x="418442" y="1694686"/>
                  </a:lnTo>
                  <a:lnTo>
                    <a:pt x="414443" y="1695945"/>
                  </a:lnTo>
                </a:path>
                <a:path w="1198879" h="3422015">
                  <a:moveTo>
                    <a:pt x="414443" y="1695945"/>
                  </a:moveTo>
                  <a:lnTo>
                    <a:pt x="402444" y="1698462"/>
                  </a:lnTo>
                </a:path>
                <a:path w="1198879" h="3422015">
                  <a:moveTo>
                    <a:pt x="482933" y="652698"/>
                  </a:moveTo>
                  <a:lnTo>
                    <a:pt x="518095" y="672839"/>
                  </a:lnTo>
                  <a:lnTo>
                    <a:pt x="535259" y="682280"/>
                  </a:lnTo>
                  <a:lnTo>
                    <a:pt x="540592" y="684168"/>
                  </a:lnTo>
                  <a:lnTo>
                    <a:pt x="590585" y="697386"/>
                  </a:lnTo>
                  <a:lnTo>
                    <a:pt x="608916" y="704152"/>
                  </a:lnTo>
                  <a:lnTo>
                    <a:pt x="611749" y="706040"/>
                  </a:lnTo>
                  <a:lnTo>
                    <a:pt x="636912" y="734521"/>
                  </a:lnTo>
                  <a:lnTo>
                    <a:pt x="650244" y="754505"/>
                  </a:lnTo>
                  <a:lnTo>
                    <a:pt x="658909" y="765834"/>
                  </a:lnTo>
                </a:path>
                <a:path w="1198879" h="3422015">
                  <a:moveTo>
                    <a:pt x="193306" y="495030"/>
                  </a:moveTo>
                  <a:lnTo>
                    <a:pt x="205305" y="498020"/>
                  </a:lnTo>
                </a:path>
                <a:path w="1198879" h="3422015">
                  <a:moveTo>
                    <a:pt x="205305" y="498020"/>
                  </a:moveTo>
                  <a:lnTo>
                    <a:pt x="210471" y="499908"/>
                  </a:lnTo>
                  <a:lnTo>
                    <a:pt x="212470" y="500695"/>
                  </a:lnTo>
                  <a:lnTo>
                    <a:pt x="232468" y="532166"/>
                  </a:lnTo>
                  <a:lnTo>
                    <a:pt x="241633" y="547271"/>
                  </a:lnTo>
                  <a:lnTo>
                    <a:pt x="263630" y="578585"/>
                  </a:lnTo>
                  <a:lnTo>
                    <a:pt x="281628" y="607065"/>
                  </a:lnTo>
                  <a:lnTo>
                    <a:pt x="284794" y="608954"/>
                  </a:lnTo>
                  <a:lnTo>
                    <a:pt x="291626" y="610842"/>
                  </a:lnTo>
                </a:path>
                <a:path w="1198879" h="3422015">
                  <a:moveTo>
                    <a:pt x="291626" y="610842"/>
                  </a:moveTo>
                  <a:lnTo>
                    <a:pt x="353284" y="618709"/>
                  </a:lnTo>
                  <a:lnTo>
                    <a:pt x="409777" y="621384"/>
                  </a:lnTo>
                  <a:lnTo>
                    <a:pt x="431774" y="622486"/>
                  </a:lnTo>
                  <a:lnTo>
                    <a:pt x="472101" y="620598"/>
                  </a:lnTo>
                </a:path>
                <a:path w="1198879" h="3422015">
                  <a:moveTo>
                    <a:pt x="472935" y="648921"/>
                  </a:moveTo>
                  <a:lnTo>
                    <a:pt x="480933" y="651596"/>
                  </a:lnTo>
                  <a:lnTo>
                    <a:pt x="482933" y="652698"/>
                  </a:lnTo>
                </a:path>
                <a:path w="1198879" h="3422015">
                  <a:moveTo>
                    <a:pt x="402444" y="1698462"/>
                  </a:moveTo>
                  <a:lnTo>
                    <a:pt x="386446" y="1700351"/>
                  </a:lnTo>
                  <a:lnTo>
                    <a:pt x="365283" y="1703498"/>
                  </a:lnTo>
                  <a:lnTo>
                    <a:pt x="343286" y="1705386"/>
                  </a:lnTo>
                  <a:lnTo>
                    <a:pt x="322789" y="1707274"/>
                  </a:lnTo>
                  <a:lnTo>
                    <a:pt x="312123" y="1709162"/>
                  </a:lnTo>
                  <a:lnTo>
                    <a:pt x="285627" y="1711051"/>
                  </a:lnTo>
                  <a:lnTo>
                    <a:pt x="252465" y="1714827"/>
                  </a:lnTo>
                  <a:lnTo>
                    <a:pt x="240466" y="1715614"/>
                  </a:lnTo>
                </a:path>
                <a:path w="1198879" h="3422015">
                  <a:moveTo>
                    <a:pt x="240466" y="1715614"/>
                  </a:moveTo>
                  <a:lnTo>
                    <a:pt x="235634" y="1716715"/>
                  </a:lnTo>
                  <a:lnTo>
                    <a:pt x="209304" y="1720492"/>
                  </a:lnTo>
                  <a:lnTo>
                    <a:pt x="207304" y="1720492"/>
                  </a:lnTo>
                </a:path>
                <a:path w="1198879" h="3422015">
                  <a:moveTo>
                    <a:pt x="207304" y="1720492"/>
                  </a:moveTo>
                  <a:lnTo>
                    <a:pt x="203305" y="1720492"/>
                  </a:lnTo>
                </a:path>
                <a:path w="1198879" h="3422015">
                  <a:moveTo>
                    <a:pt x="204471" y="1443237"/>
                  </a:moveTo>
                  <a:lnTo>
                    <a:pt x="217303" y="1450789"/>
                  </a:lnTo>
                </a:path>
                <a:path w="1198879" h="3422015">
                  <a:moveTo>
                    <a:pt x="346119" y="1531354"/>
                  </a:moveTo>
                  <a:lnTo>
                    <a:pt x="351285" y="1536232"/>
                  </a:lnTo>
                  <a:lnTo>
                    <a:pt x="364116" y="1543785"/>
                  </a:lnTo>
                </a:path>
                <a:path w="1198879" h="3422015">
                  <a:moveTo>
                    <a:pt x="364116" y="1543785"/>
                  </a:moveTo>
                  <a:lnTo>
                    <a:pt x="379281" y="1552124"/>
                  </a:lnTo>
                </a:path>
                <a:path w="1198879" h="3422015">
                  <a:moveTo>
                    <a:pt x="379281" y="1552124"/>
                  </a:moveTo>
                  <a:lnTo>
                    <a:pt x="417775" y="1575255"/>
                  </a:lnTo>
                  <a:lnTo>
                    <a:pt x="482933" y="1612233"/>
                  </a:lnTo>
                  <a:lnTo>
                    <a:pt x="484933" y="1614121"/>
                  </a:lnTo>
                </a:path>
                <a:path w="1198879" h="3422015">
                  <a:moveTo>
                    <a:pt x="225302" y="1456454"/>
                  </a:moveTo>
                  <a:lnTo>
                    <a:pt x="302125" y="1503031"/>
                  </a:lnTo>
                  <a:lnTo>
                    <a:pt x="326955" y="1518136"/>
                  </a:lnTo>
                  <a:lnTo>
                    <a:pt x="345285" y="1531354"/>
                  </a:lnTo>
                  <a:lnTo>
                    <a:pt x="346119" y="1531354"/>
                  </a:lnTo>
                </a:path>
                <a:path w="1198879" h="3422015">
                  <a:moveTo>
                    <a:pt x="191307" y="1434582"/>
                  </a:moveTo>
                  <a:lnTo>
                    <a:pt x="204471" y="1443237"/>
                  </a:lnTo>
                </a:path>
                <a:path w="1198879" h="3422015">
                  <a:moveTo>
                    <a:pt x="217303" y="1450789"/>
                  </a:moveTo>
                  <a:lnTo>
                    <a:pt x="225302" y="1456454"/>
                  </a:lnTo>
                </a:path>
                <a:path w="1198879" h="3422015">
                  <a:moveTo>
                    <a:pt x="135981" y="1406101"/>
                  </a:moveTo>
                  <a:lnTo>
                    <a:pt x="138814" y="1407990"/>
                  </a:lnTo>
                  <a:lnTo>
                    <a:pt x="185307" y="1431435"/>
                  </a:lnTo>
                  <a:lnTo>
                    <a:pt x="191307" y="1434582"/>
                  </a:lnTo>
                </a:path>
                <a:path w="1198879" h="3422015">
                  <a:moveTo>
                    <a:pt x="85654" y="1380453"/>
                  </a:moveTo>
                  <a:lnTo>
                    <a:pt x="100819" y="1388006"/>
                  </a:lnTo>
                  <a:lnTo>
                    <a:pt x="116817" y="1394772"/>
                  </a:lnTo>
                </a:path>
                <a:path w="1198879" h="3422015">
                  <a:moveTo>
                    <a:pt x="0" y="1361571"/>
                  </a:moveTo>
                  <a:lnTo>
                    <a:pt x="13164" y="1364246"/>
                  </a:lnTo>
                  <a:lnTo>
                    <a:pt x="24329" y="1367235"/>
                  </a:lnTo>
                  <a:lnTo>
                    <a:pt x="32328" y="1369910"/>
                  </a:lnTo>
                  <a:lnTo>
                    <a:pt x="40327" y="1371799"/>
                  </a:lnTo>
                  <a:lnTo>
                    <a:pt x="46326" y="1373687"/>
                  </a:lnTo>
                  <a:lnTo>
                    <a:pt x="54325" y="1373687"/>
                  </a:lnTo>
                  <a:lnTo>
                    <a:pt x="67657" y="1373687"/>
                  </a:lnTo>
                  <a:lnTo>
                    <a:pt x="72323" y="1373687"/>
                  </a:lnTo>
                  <a:lnTo>
                    <a:pt x="77656" y="1376676"/>
                  </a:lnTo>
                  <a:lnTo>
                    <a:pt x="85654" y="1380453"/>
                  </a:lnTo>
                </a:path>
                <a:path w="1198879" h="3422015">
                  <a:moveTo>
                    <a:pt x="116817" y="1394772"/>
                  </a:moveTo>
                  <a:lnTo>
                    <a:pt x="135981" y="1406101"/>
                  </a:lnTo>
                </a:path>
                <a:path w="1198879" h="3422015">
                  <a:moveTo>
                    <a:pt x="171143" y="1724268"/>
                  </a:moveTo>
                  <a:lnTo>
                    <a:pt x="161144" y="1726156"/>
                  </a:lnTo>
                  <a:lnTo>
                    <a:pt x="152812" y="1727258"/>
                  </a:lnTo>
                </a:path>
                <a:path w="1198879" h="3422015">
                  <a:moveTo>
                    <a:pt x="116817" y="1731034"/>
                  </a:moveTo>
                  <a:lnTo>
                    <a:pt x="113651" y="1731034"/>
                  </a:lnTo>
                </a:path>
                <a:path w="1198879" h="3422015">
                  <a:moveTo>
                    <a:pt x="113651" y="1731034"/>
                  </a:moveTo>
                  <a:lnTo>
                    <a:pt x="109651" y="1731034"/>
                  </a:lnTo>
                  <a:lnTo>
                    <a:pt x="103652" y="1731821"/>
                  </a:lnTo>
                  <a:lnTo>
                    <a:pt x="97653" y="1731821"/>
                  </a:lnTo>
                </a:path>
                <a:path w="1198879" h="3422015">
                  <a:moveTo>
                    <a:pt x="97653" y="1731821"/>
                  </a:moveTo>
                  <a:lnTo>
                    <a:pt x="84321" y="1733709"/>
                  </a:lnTo>
                </a:path>
                <a:path w="1198879" h="3422015">
                  <a:moveTo>
                    <a:pt x="84321" y="1733709"/>
                  </a:moveTo>
                  <a:lnTo>
                    <a:pt x="83655" y="1733709"/>
                  </a:lnTo>
                  <a:lnTo>
                    <a:pt x="71656" y="1734811"/>
                  </a:lnTo>
                  <a:lnTo>
                    <a:pt x="66324" y="1734811"/>
                  </a:lnTo>
                </a:path>
                <a:path w="1198879" h="3422015">
                  <a:moveTo>
                    <a:pt x="66324" y="1734811"/>
                  </a:moveTo>
                  <a:lnTo>
                    <a:pt x="55159" y="1736699"/>
                  </a:lnTo>
                </a:path>
                <a:path w="1198879" h="3422015">
                  <a:moveTo>
                    <a:pt x="55159" y="1736699"/>
                  </a:moveTo>
                  <a:lnTo>
                    <a:pt x="40327" y="1739374"/>
                  </a:lnTo>
                  <a:lnTo>
                    <a:pt x="19164" y="1742364"/>
                  </a:lnTo>
                  <a:lnTo>
                    <a:pt x="7165" y="1743150"/>
                  </a:lnTo>
                </a:path>
                <a:path w="1198879" h="3422015">
                  <a:moveTo>
                    <a:pt x="152812" y="1727258"/>
                  </a:moveTo>
                  <a:lnTo>
                    <a:pt x="133981" y="1729146"/>
                  </a:lnTo>
                  <a:lnTo>
                    <a:pt x="116817" y="1731034"/>
                  </a:lnTo>
                </a:path>
                <a:path w="1198879" h="3422015">
                  <a:moveTo>
                    <a:pt x="203305" y="1720492"/>
                  </a:moveTo>
                  <a:lnTo>
                    <a:pt x="195306" y="1721593"/>
                  </a:lnTo>
                </a:path>
                <a:path w="1198879" h="3422015">
                  <a:moveTo>
                    <a:pt x="195306" y="1721593"/>
                  </a:moveTo>
                  <a:lnTo>
                    <a:pt x="175975" y="1724268"/>
                  </a:lnTo>
                </a:path>
                <a:path w="1198879" h="3422015">
                  <a:moveTo>
                    <a:pt x="175975" y="1724268"/>
                  </a:moveTo>
                  <a:lnTo>
                    <a:pt x="175309" y="1724268"/>
                  </a:lnTo>
                  <a:lnTo>
                    <a:pt x="173976" y="1724268"/>
                  </a:lnTo>
                </a:path>
                <a:path w="1198879" h="3422015">
                  <a:moveTo>
                    <a:pt x="173976" y="1724268"/>
                  </a:moveTo>
                  <a:lnTo>
                    <a:pt x="171143" y="1724268"/>
                  </a:lnTo>
                </a:path>
                <a:path w="1198879" h="3422015">
                  <a:moveTo>
                    <a:pt x="745730" y="3400859"/>
                  </a:moveTo>
                  <a:lnTo>
                    <a:pt x="735399" y="3405894"/>
                  </a:lnTo>
                  <a:lnTo>
                    <a:pt x="711402" y="3415965"/>
                  </a:lnTo>
                  <a:lnTo>
                    <a:pt x="707402" y="3417853"/>
                  </a:lnTo>
                </a:path>
                <a:path w="1198879" h="3422015">
                  <a:moveTo>
                    <a:pt x="924706" y="3320295"/>
                  </a:moveTo>
                  <a:lnTo>
                    <a:pt x="907375" y="3328634"/>
                  </a:lnTo>
                  <a:lnTo>
                    <a:pt x="886711" y="3339964"/>
                  </a:lnTo>
                  <a:lnTo>
                    <a:pt x="871380" y="3346887"/>
                  </a:lnTo>
                  <a:lnTo>
                    <a:pt x="863381" y="3350664"/>
                  </a:lnTo>
                </a:path>
                <a:path w="1198879" h="3422015">
                  <a:moveTo>
                    <a:pt x="863381" y="3350664"/>
                  </a:moveTo>
                  <a:lnTo>
                    <a:pt x="856215" y="3353181"/>
                  </a:lnTo>
                  <a:lnTo>
                    <a:pt x="851383" y="3355541"/>
                  </a:lnTo>
                </a:path>
                <a:path w="1198879" h="3422015">
                  <a:moveTo>
                    <a:pt x="851383" y="3355541"/>
                  </a:moveTo>
                  <a:lnTo>
                    <a:pt x="849383" y="3356328"/>
                  </a:lnTo>
                </a:path>
                <a:path w="1198879" h="3422015">
                  <a:moveTo>
                    <a:pt x="849383" y="3356328"/>
                  </a:moveTo>
                  <a:lnTo>
                    <a:pt x="845050" y="3357430"/>
                  </a:lnTo>
                  <a:lnTo>
                    <a:pt x="835052" y="3361993"/>
                  </a:lnTo>
                </a:path>
                <a:path w="1198879" h="3422015">
                  <a:moveTo>
                    <a:pt x="835052" y="3361993"/>
                  </a:moveTo>
                  <a:lnTo>
                    <a:pt x="828219" y="3363881"/>
                  </a:lnTo>
                  <a:lnTo>
                    <a:pt x="813055" y="3370647"/>
                  </a:lnTo>
                </a:path>
                <a:path w="1198879" h="3422015">
                  <a:moveTo>
                    <a:pt x="813055" y="3370647"/>
                  </a:moveTo>
                  <a:lnTo>
                    <a:pt x="801889" y="3374424"/>
                  </a:lnTo>
                  <a:lnTo>
                    <a:pt x="781059" y="3383865"/>
                  </a:lnTo>
                  <a:lnTo>
                    <a:pt x="760562" y="3393306"/>
                  </a:lnTo>
                  <a:lnTo>
                    <a:pt x="748563" y="3398971"/>
                  </a:lnTo>
                  <a:lnTo>
                    <a:pt x="745730" y="3400859"/>
                  </a:lnTo>
                </a:path>
                <a:path w="1198879" h="3422015">
                  <a:moveTo>
                    <a:pt x="707402" y="3417853"/>
                  </a:moveTo>
                  <a:lnTo>
                    <a:pt x="698237" y="3421630"/>
                  </a:lnTo>
                </a:path>
                <a:path w="1198879" h="3422015">
                  <a:moveTo>
                    <a:pt x="844217" y="1822141"/>
                  </a:moveTo>
                  <a:lnTo>
                    <a:pt x="839051" y="1822928"/>
                  </a:lnTo>
                  <a:lnTo>
                    <a:pt x="830219" y="1825918"/>
                  </a:lnTo>
                  <a:lnTo>
                    <a:pt x="826219" y="1825918"/>
                  </a:lnTo>
                  <a:lnTo>
                    <a:pt x="818221" y="1827806"/>
                  </a:lnTo>
                </a:path>
                <a:path w="1198879" h="3422015">
                  <a:moveTo>
                    <a:pt x="818221" y="1827806"/>
                  </a:moveTo>
                  <a:lnTo>
                    <a:pt x="801889" y="1830481"/>
                  </a:lnTo>
                </a:path>
                <a:path w="1198879" h="3422015">
                  <a:moveTo>
                    <a:pt x="801889" y="1830481"/>
                  </a:moveTo>
                  <a:lnTo>
                    <a:pt x="793891" y="1831740"/>
                  </a:lnTo>
                  <a:lnTo>
                    <a:pt x="791058" y="1831740"/>
                  </a:lnTo>
                  <a:lnTo>
                    <a:pt x="787891" y="1831740"/>
                  </a:lnTo>
                  <a:lnTo>
                    <a:pt x="783892" y="1830481"/>
                  </a:lnTo>
                  <a:lnTo>
                    <a:pt x="777726" y="1829852"/>
                  </a:lnTo>
                </a:path>
                <a:path w="1198879" h="3422015">
                  <a:moveTo>
                    <a:pt x="737398" y="1878946"/>
                  </a:moveTo>
                  <a:lnTo>
                    <a:pt x="743397" y="1880047"/>
                  </a:lnTo>
                  <a:lnTo>
                    <a:pt x="758562" y="1881935"/>
                  </a:lnTo>
                </a:path>
                <a:path w="1198879" h="3422015">
                  <a:moveTo>
                    <a:pt x="758562" y="1881935"/>
                  </a:moveTo>
                  <a:lnTo>
                    <a:pt x="759729" y="1881935"/>
                  </a:lnTo>
                  <a:lnTo>
                    <a:pt x="768561" y="1883824"/>
                  </a:lnTo>
                </a:path>
                <a:path w="1198879" h="3422015">
                  <a:moveTo>
                    <a:pt x="768561" y="1883824"/>
                  </a:moveTo>
                  <a:lnTo>
                    <a:pt x="771727" y="1883824"/>
                  </a:lnTo>
                  <a:lnTo>
                    <a:pt x="779892" y="1884925"/>
                  </a:lnTo>
                </a:path>
                <a:path w="1198879" h="3422015">
                  <a:moveTo>
                    <a:pt x="779892" y="1884925"/>
                  </a:moveTo>
                  <a:lnTo>
                    <a:pt x="789891" y="1886813"/>
                  </a:lnTo>
                  <a:lnTo>
                    <a:pt x="791058" y="1886813"/>
                  </a:lnTo>
                </a:path>
                <a:path w="1198879" h="3422015">
                  <a:moveTo>
                    <a:pt x="791058" y="1886813"/>
                  </a:moveTo>
                  <a:lnTo>
                    <a:pt x="795890" y="1887600"/>
                  </a:lnTo>
                  <a:lnTo>
                    <a:pt x="803889" y="1888702"/>
                  </a:lnTo>
                </a:path>
                <a:path w="1198879" h="3422015">
                  <a:moveTo>
                    <a:pt x="803889" y="1888702"/>
                  </a:moveTo>
                  <a:lnTo>
                    <a:pt x="809055" y="1889488"/>
                  </a:lnTo>
                  <a:lnTo>
                    <a:pt x="813888" y="1890590"/>
                  </a:lnTo>
                  <a:lnTo>
                    <a:pt x="818221" y="1893265"/>
                  </a:lnTo>
                  <a:lnTo>
                    <a:pt x="823053" y="1896412"/>
                  </a:lnTo>
                  <a:lnTo>
                    <a:pt x="828219" y="1898300"/>
                  </a:lnTo>
                  <a:lnTo>
                    <a:pt x="830219" y="1900188"/>
                  </a:lnTo>
                  <a:lnTo>
                    <a:pt x="831052" y="1900818"/>
                  </a:lnTo>
                  <a:lnTo>
                    <a:pt x="831052" y="1904594"/>
                  </a:lnTo>
                  <a:lnTo>
                    <a:pt x="832219" y="1917182"/>
                  </a:lnTo>
                  <a:lnTo>
                    <a:pt x="832219" y="1920959"/>
                  </a:lnTo>
                </a:path>
                <a:path w="1198879" h="3422015">
                  <a:moveTo>
                    <a:pt x="740565" y="1865728"/>
                  </a:moveTo>
                  <a:lnTo>
                    <a:pt x="738565" y="1876271"/>
                  </a:lnTo>
                  <a:lnTo>
                    <a:pt x="737398" y="1878946"/>
                  </a:lnTo>
                </a:path>
                <a:path w="1198879" h="3422015">
                  <a:moveTo>
                    <a:pt x="778559" y="2736045"/>
                  </a:moveTo>
                  <a:lnTo>
                    <a:pt x="789058" y="2734156"/>
                  </a:lnTo>
                  <a:lnTo>
                    <a:pt x="797890" y="2732268"/>
                  </a:lnTo>
                  <a:lnTo>
                    <a:pt x="809055" y="2730380"/>
                  </a:lnTo>
                </a:path>
                <a:path w="1198879" h="3422015">
                  <a:moveTo>
                    <a:pt x="769727" y="2756815"/>
                  </a:moveTo>
                  <a:lnTo>
                    <a:pt x="769727" y="2754927"/>
                  </a:lnTo>
                  <a:lnTo>
                    <a:pt x="764561" y="2743598"/>
                  </a:lnTo>
                  <a:lnTo>
                    <a:pt x="762561" y="2737933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3282090" y="32860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166" y="629"/>
                  </a:moveTo>
                  <a:lnTo>
                    <a:pt x="1166" y="629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3216933" y="2340996"/>
              <a:ext cx="168275" cy="991235"/>
            </a:xfrm>
            <a:custGeom>
              <a:avLst/>
              <a:gdLst/>
              <a:ahLst/>
              <a:cxnLst/>
              <a:rect l="l" t="t" r="r" b="b"/>
              <a:pathLst>
                <a:path w="168275" h="991235">
                  <a:moveTo>
                    <a:pt x="65157" y="945059"/>
                  </a:moveTo>
                  <a:lnTo>
                    <a:pt x="68323" y="945059"/>
                  </a:lnTo>
                  <a:lnTo>
                    <a:pt x="81155" y="944429"/>
                  </a:lnTo>
                </a:path>
                <a:path w="168275" h="991235">
                  <a:moveTo>
                    <a:pt x="111651" y="938764"/>
                  </a:moveTo>
                  <a:lnTo>
                    <a:pt x="133648" y="933729"/>
                  </a:lnTo>
                  <a:lnTo>
                    <a:pt x="161977" y="927278"/>
                  </a:lnTo>
                  <a:lnTo>
                    <a:pt x="167976" y="926176"/>
                  </a:lnTo>
                </a:path>
                <a:path w="168275" h="991235">
                  <a:moveTo>
                    <a:pt x="0" y="990848"/>
                  </a:moveTo>
                  <a:lnTo>
                    <a:pt x="4832" y="989747"/>
                  </a:lnTo>
                  <a:lnTo>
                    <a:pt x="17164" y="987858"/>
                  </a:lnTo>
                  <a:lnTo>
                    <a:pt x="19997" y="987072"/>
                  </a:lnTo>
                </a:path>
                <a:path w="168275" h="991235">
                  <a:moveTo>
                    <a:pt x="19997" y="987072"/>
                  </a:moveTo>
                  <a:lnTo>
                    <a:pt x="27162" y="985183"/>
                  </a:lnTo>
                  <a:lnTo>
                    <a:pt x="37161" y="982194"/>
                  </a:lnTo>
                </a:path>
                <a:path w="168275" h="991235">
                  <a:moveTo>
                    <a:pt x="37161" y="982194"/>
                  </a:moveTo>
                  <a:lnTo>
                    <a:pt x="37994" y="982194"/>
                  </a:lnTo>
                  <a:lnTo>
                    <a:pt x="49159" y="977631"/>
                  </a:lnTo>
                  <a:lnTo>
                    <a:pt x="59158" y="972753"/>
                  </a:lnTo>
                  <a:lnTo>
                    <a:pt x="60325" y="971966"/>
                  </a:lnTo>
                </a:path>
                <a:path w="168275" h="991235">
                  <a:moveTo>
                    <a:pt x="60325" y="971966"/>
                  </a:moveTo>
                  <a:lnTo>
                    <a:pt x="68323" y="968189"/>
                  </a:lnTo>
                  <a:lnTo>
                    <a:pt x="72323" y="966301"/>
                  </a:lnTo>
                  <a:lnTo>
                    <a:pt x="72323" y="965200"/>
                  </a:lnTo>
                </a:path>
                <a:path w="168275" h="991235">
                  <a:moveTo>
                    <a:pt x="47160" y="53342"/>
                  </a:moveTo>
                  <a:lnTo>
                    <a:pt x="45160" y="62783"/>
                  </a:lnTo>
                  <a:lnTo>
                    <a:pt x="43160" y="74113"/>
                  </a:lnTo>
                </a:path>
                <a:path w="168275" h="991235">
                  <a:moveTo>
                    <a:pt x="56325" y="10542"/>
                  </a:moveTo>
                  <a:lnTo>
                    <a:pt x="57158" y="13532"/>
                  </a:lnTo>
                  <a:lnTo>
                    <a:pt x="57158" y="16207"/>
                  </a:lnTo>
                </a:path>
                <a:path w="168275" h="991235">
                  <a:moveTo>
                    <a:pt x="57158" y="18095"/>
                  </a:moveTo>
                  <a:lnTo>
                    <a:pt x="57158" y="21871"/>
                  </a:lnTo>
                  <a:lnTo>
                    <a:pt x="55159" y="29424"/>
                  </a:lnTo>
                  <a:lnTo>
                    <a:pt x="54325" y="33201"/>
                  </a:lnTo>
                </a:path>
                <a:path w="168275" h="991235">
                  <a:moveTo>
                    <a:pt x="50326" y="0"/>
                  </a:moveTo>
                  <a:lnTo>
                    <a:pt x="56325" y="8654"/>
                  </a:lnTo>
                  <a:lnTo>
                    <a:pt x="56325" y="1054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3274091" y="23572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166" y="944"/>
                  </a:moveTo>
                  <a:lnTo>
                    <a:pt x="1166" y="944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1980136" y="2292531"/>
              <a:ext cx="1317625" cy="1947545"/>
            </a:xfrm>
            <a:custGeom>
              <a:avLst/>
              <a:gdLst/>
              <a:ahLst/>
              <a:cxnLst/>
              <a:rect l="l" t="t" r="r" b="b"/>
              <a:pathLst>
                <a:path w="1317625" h="1947545">
                  <a:moveTo>
                    <a:pt x="1291122" y="81665"/>
                  </a:moveTo>
                  <a:lnTo>
                    <a:pt x="1289123" y="86701"/>
                  </a:lnTo>
                  <a:lnTo>
                    <a:pt x="1285956" y="89218"/>
                  </a:lnTo>
                  <a:lnTo>
                    <a:pt x="1285956" y="91107"/>
                  </a:lnTo>
                  <a:lnTo>
                    <a:pt x="1285956" y="92365"/>
                  </a:lnTo>
                </a:path>
                <a:path w="1317625" h="1947545">
                  <a:moveTo>
                    <a:pt x="1285956" y="92365"/>
                  </a:moveTo>
                  <a:lnTo>
                    <a:pt x="1285123" y="96142"/>
                  </a:lnTo>
                  <a:lnTo>
                    <a:pt x="1283957" y="101807"/>
                  </a:lnTo>
                </a:path>
                <a:path w="1317625" h="1947545">
                  <a:moveTo>
                    <a:pt x="1317119" y="86701"/>
                  </a:moveTo>
                  <a:lnTo>
                    <a:pt x="1313119" y="85442"/>
                  </a:lnTo>
                  <a:lnTo>
                    <a:pt x="1305120" y="83554"/>
                  </a:lnTo>
                  <a:lnTo>
                    <a:pt x="1303954" y="83554"/>
                  </a:lnTo>
                </a:path>
                <a:path w="1317625" h="1947545">
                  <a:moveTo>
                    <a:pt x="1303954" y="83554"/>
                  </a:moveTo>
                  <a:lnTo>
                    <a:pt x="1299121" y="82767"/>
                  </a:lnTo>
                </a:path>
                <a:path w="1317625" h="1947545">
                  <a:moveTo>
                    <a:pt x="1299121" y="82767"/>
                  </a:moveTo>
                  <a:lnTo>
                    <a:pt x="1293955" y="81665"/>
                  </a:lnTo>
                  <a:lnTo>
                    <a:pt x="1291122" y="81665"/>
                  </a:lnTo>
                </a:path>
                <a:path w="1317625" h="1947545">
                  <a:moveTo>
                    <a:pt x="1291122" y="81665"/>
                  </a:moveTo>
                  <a:lnTo>
                    <a:pt x="1275958" y="78990"/>
                  </a:lnTo>
                  <a:lnTo>
                    <a:pt x="1273958" y="77889"/>
                  </a:lnTo>
                </a:path>
                <a:path w="1317625" h="1947545">
                  <a:moveTo>
                    <a:pt x="1023492" y="1793503"/>
                  </a:moveTo>
                  <a:lnTo>
                    <a:pt x="1012327" y="1798381"/>
                  </a:lnTo>
                </a:path>
                <a:path w="1317625" h="1947545">
                  <a:moveTo>
                    <a:pt x="1237630" y="1678479"/>
                  </a:moveTo>
                  <a:lnTo>
                    <a:pt x="1225631" y="1685402"/>
                  </a:lnTo>
                  <a:lnTo>
                    <a:pt x="1206301" y="1694057"/>
                  </a:lnTo>
                  <a:lnTo>
                    <a:pt x="1197635" y="1698620"/>
                  </a:lnTo>
                  <a:lnTo>
                    <a:pt x="1193636" y="1700508"/>
                  </a:lnTo>
                  <a:lnTo>
                    <a:pt x="1189636" y="1701609"/>
                  </a:lnTo>
                  <a:lnTo>
                    <a:pt x="1184304" y="1704284"/>
                  </a:lnTo>
                  <a:lnTo>
                    <a:pt x="1179138" y="1707274"/>
                  </a:lnTo>
                  <a:lnTo>
                    <a:pt x="1171139" y="1711837"/>
                  </a:lnTo>
                  <a:lnTo>
                    <a:pt x="1165140" y="1715614"/>
                  </a:lnTo>
                </a:path>
                <a:path w="1317625" h="1947545">
                  <a:moveTo>
                    <a:pt x="1165140" y="1715614"/>
                  </a:moveTo>
                  <a:lnTo>
                    <a:pt x="1162307" y="1716715"/>
                  </a:lnTo>
                  <a:lnTo>
                    <a:pt x="1152308" y="1723167"/>
                  </a:lnTo>
                </a:path>
                <a:path w="1317625" h="1947545">
                  <a:moveTo>
                    <a:pt x="1152308" y="1723167"/>
                  </a:moveTo>
                  <a:lnTo>
                    <a:pt x="1145142" y="1728045"/>
                  </a:lnTo>
                  <a:lnTo>
                    <a:pt x="1135144" y="1734968"/>
                  </a:lnTo>
                  <a:lnTo>
                    <a:pt x="1125145" y="1741262"/>
                  </a:lnTo>
                </a:path>
                <a:path w="1317625" h="1947545">
                  <a:moveTo>
                    <a:pt x="1125145" y="1741262"/>
                  </a:moveTo>
                  <a:lnTo>
                    <a:pt x="1117979" y="1746298"/>
                  </a:lnTo>
                  <a:lnTo>
                    <a:pt x="1107981" y="1751962"/>
                  </a:lnTo>
                  <a:lnTo>
                    <a:pt x="1075485" y="1767855"/>
                  </a:lnTo>
                  <a:lnTo>
                    <a:pt x="1066653" y="1772733"/>
                  </a:lnTo>
                </a:path>
                <a:path w="1317625" h="1947545">
                  <a:moveTo>
                    <a:pt x="1066653" y="1772733"/>
                  </a:moveTo>
                  <a:lnTo>
                    <a:pt x="1046656" y="1782174"/>
                  </a:lnTo>
                </a:path>
                <a:path w="1317625" h="1947545">
                  <a:moveTo>
                    <a:pt x="1046656" y="1782174"/>
                  </a:moveTo>
                  <a:lnTo>
                    <a:pt x="1040323" y="1785164"/>
                  </a:lnTo>
                  <a:lnTo>
                    <a:pt x="1027492" y="1791615"/>
                  </a:lnTo>
                  <a:lnTo>
                    <a:pt x="1023492" y="1793503"/>
                  </a:lnTo>
                </a:path>
                <a:path w="1317625" h="1947545">
                  <a:moveTo>
                    <a:pt x="1157141" y="1054419"/>
                  </a:moveTo>
                  <a:lnTo>
                    <a:pt x="1158307" y="1053789"/>
                  </a:lnTo>
                  <a:lnTo>
                    <a:pt x="1161140" y="1052530"/>
                  </a:lnTo>
                  <a:lnTo>
                    <a:pt x="1166306" y="1050642"/>
                  </a:lnTo>
                  <a:lnTo>
                    <a:pt x="1168306" y="1050642"/>
                  </a:lnTo>
                </a:path>
                <a:path w="1317625" h="1947545">
                  <a:moveTo>
                    <a:pt x="1083984" y="1069682"/>
                  </a:moveTo>
                  <a:lnTo>
                    <a:pt x="1085984" y="1068895"/>
                  </a:lnTo>
                  <a:lnTo>
                    <a:pt x="1089983" y="1067794"/>
                  </a:lnTo>
                  <a:lnTo>
                    <a:pt x="1109980" y="1067007"/>
                  </a:lnTo>
                  <a:lnTo>
                    <a:pt x="1117146" y="1065905"/>
                  </a:lnTo>
                </a:path>
                <a:path w="1317625" h="1947545">
                  <a:moveTo>
                    <a:pt x="1117146" y="1065905"/>
                  </a:moveTo>
                  <a:lnTo>
                    <a:pt x="1121979" y="1065905"/>
                  </a:lnTo>
                  <a:lnTo>
                    <a:pt x="1127978" y="1065905"/>
                  </a:lnTo>
                  <a:lnTo>
                    <a:pt x="1133144" y="1065905"/>
                  </a:lnTo>
                  <a:lnTo>
                    <a:pt x="1139143" y="1065119"/>
                  </a:lnTo>
                  <a:lnTo>
                    <a:pt x="1143143" y="1064017"/>
                  </a:lnTo>
                  <a:lnTo>
                    <a:pt x="1147142" y="1061342"/>
                  </a:lnTo>
                  <a:lnTo>
                    <a:pt x="1153141" y="1058195"/>
                  </a:lnTo>
                  <a:lnTo>
                    <a:pt x="1157141" y="1054419"/>
                  </a:lnTo>
                </a:path>
                <a:path w="1317625" h="1947545">
                  <a:moveTo>
                    <a:pt x="959168" y="1140018"/>
                  </a:moveTo>
                  <a:lnTo>
                    <a:pt x="961168" y="1139232"/>
                  </a:lnTo>
                  <a:lnTo>
                    <a:pt x="971833" y="1132465"/>
                  </a:lnTo>
                  <a:lnTo>
                    <a:pt x="986331" y="1124913"/>
                  </a:lnTo>
                  <a:lnTo>
                    <a:pt x="994330" y="1119090"/>
                  </a:lnTo>
                  <a:lnTo>
                    <a:pt x="1004328" y="1113426"/>
                  </a:lnTo>
                  <a:lnTo>
                    <a:pt x="1015493" y="1107761"/>
                  </a:lnTo>
                  <a:lnTo>
                    <a:pt x="1032324" y="1098320"/>
                  </a:lnTo>
                  <a:lnTo>
                    <a:pt x="1058654" y="1083214"/>
                  </a:lnTo>
                  <a:lnTo>
                    <a:pt x="1078651" y="1071570"/>
                  </a:lnTo>
                  <a:lnTo>
                    <a:pt x="1081984" y="1069682"/>
                  </a:lnTo>
                  <a:lnTo>
                    <a:pt x="1083984" y="1069682"/>
                  </a:lnTo>
                </a:path>
                <a:path w="1317625" h="1947545">
                  <a:moveTo>
                    <a:pt x="1181637" y="1048754"/>
                  </a:moveTo>
                  <a:lnTo>
                    <a:pt x="1188303" y="1046866"/>
                  </a:lnTo>
                  <a:lnTo>
                    <a:pt x="1197635" y="1046236"/>
                  </a:lnTo>
                </a:path>
                <a:path w="1317625" h="1947545">
                  <a:moveTo>
                    <a:pt x="1197635" y="1046236"/>
                  </a:moveTo>
                  <a:lnTo>
                    <a:pt x="1207634" y="1044348"/>
                  </a:lnTo>
                </a:path>
                <a:path w="1317625" h="1947545">
                  <a:moveTo>
                    <a:pt x="1207634" y="1044348"/>
                  </a:moveTo>
                  <a:lnTo>
                    <a:pt x="1221632" y="1042460"/>
                  </a:lnTo>
                </a:path>
                <a:path w="1317625" h="1947545">
                  <a:moveTo>
                    <a:pt x="1221632" y="1042460"/>
                  </a:moveTo>
                  <a:lnTo>
                    <a:pt x="1222798" y="1041201"/>
                  </a:lnTo>
                  <a:lnTo>
                    <a:pt x="1236796" y="1039313"/>
                  </a:lnTo>
                </a:path>
                <a:path w="1317625" h="1947545">
                  <a:moveTo>
                    <a:pt x="1168306" y="1050642"/>
                  </a:moveTo>
                  <a:lnTo>
                    <a:pt x="1173138" y="1050013"/>
                  </a:lnTo>
                  <a:lnTo>
                    <a:pt x="1179138" y="1048754"/>
                  </a:lnTo>
                  <a:lnTo>
                    <a:pt x="1181637" y="1048754"/>
                  </a:lnTo>
                </a:path>
                <a:path w="1317625" h="1947545">
                  <a:moveTo>
                    <a:pt x="791024" y="1863840"/>
                  </a:moveTo>
                  <a:lnTo>
                    <a:pt x="785025" y="1864941"/>
                  </a:lnTo>
                  <a:lnTo>
                    <a:pt x="771860" y="1867616"/>
                  </a:lnTo>
                </a:path>
                <a:path w="1317625" h="1947545">
                  <a:moveTo>
                    <a:pt x="1012327" y="1798381"/>
                  </a:moveTo>
                  <a:lnTo>
                    <a:pt x="1010327" y="1799168"/>
                  </a:lnTo>
                  <a:lnTo>
                    <a:pt x="999162" y="1802944"/>
                  </a:lnTo>
                  <a:lnTo>
                    <a:pt x="992330" y="1805934"/>
                  </a:lnTo>
                  <a:lnTo>
                    <a:pt x="988331" y="1806721"/>
                  </a:lnTo>
                </a:path>
                <a:path w="1317625" h="1947545">
                  <a:moveTo>
                    <a:pt x="988331" y="1806721"/>
                  </a:moveTo>
                  <a:lnTo>
                    <a:pt x="984331" y="1807980"/>
                  </a:lnTo>
                  <a:lnTo>
                    <a:pt x="977165" y="1810497"/>
                  </a:lnTo>
                  <a:lnTo>
                    <a:pt x="967833" y="1814274"/>
                  </a:lnTo>
                </a:path>
                <a:path w="1317625" h="1947545">
                  <a:moveTo>
                    <a:pt x="967833" y="1814274"/>
                  </a:moveTo>
                  <a:lnTo>
                    <a:pt x="947836" y="1819309"/>
                  </a:lnTo>
                  <a:lnTo>
                    <a:pt x="936671" y="1823086"/>
                  </a:lnTo>
                  <a:lnTo>
                    <a:pt x="915840" y="1830638"/>
                  </a:lnTo>
                  <a:lnTo>
                    <a:pt x="892677" y="1837405"/>
                  </a:lnTo>
                  <a:lnTo>
                    <a:pt x="875513" y="1841181"/>
                  </a:lnTo>
                  <a:lnTo>
                    <a:pt x="863514" y="1844958"/>
                  </a:lnTo>
                  <a:lnTo>
                    <a:pt x="847516" y="1849521"/>
                  </a:lnTo>
                  <a:lnTo>
                    <a:pt x="833018" y="1853297"/>
                  </a:lnTo>
                  <a:lnTo>
                    <a:pt x="821020" y="1856287"/>
                  </a:lnTo>
                </a:path>
                <a:path w="1317625" h="1947545">
                  <a:moveTo>
                    <a:pt x="821020" y="1856287"/>
                  </a:moveTo>
                  <a:lnTo>
                    <a:pt x="819020" y="1857074"/>
                  </a:lnTo>
                </a:path>
                <a:path w="1317625" h="1947545">
                  <a:moveTo>
                    <a:pt x="819020" y="1857074"/>
                  </a:moveTo>
                  <a:lnTo>
                    <a:pt x="808189" y="1860063"/>
                  </a:lnTo>
                  <a:lnTo>
                    <a:pt x="806189" y="1860063"/>
                  </a:lnTo>
                </a:path>
                <a:path w="1317625" h="1947545">
                  <a:moveTo>
                    <a:pt x="806189" y="1860063"/>
                  </a:moveTo>
                  <a:lnTo>
                    <a:pt x="805022" y="1860063"/>
                  </a:lnTo>
                </a:path>
                <a:path w="1317625" h="1947545">
                  <a:moveTo>
                    <a:pt x="805022" y="1860063"/>
                  </a:moveTo>
                  <a:lnTo>
                    <a:pt x="791024" y="1863840"/>
                  </a:lnTo>
                </a:path>
                <a:path w="1317625" h="1947545">
                  <a:moveTo>
                    <a:pt x="771860" y="1867616"/>
                  </a:moveTo>
                  <a:lnTo>
                    <a:pt x="759862" y="1870763"/>
                  </a:lnTo>
                  <a:lnTo>
                    <a:pt x="743864" y="1874540"/>
                  </a:lnTo>
                  <a:lnTo>
                    <a:pt x="723367" y="1878946"/>
                  </a:lnTo>
                  <a:lnTo>
                    <a:pt x="703370" y="1883981"/>
                  </a:lnTo>
                  <a:lnTo>
                    <a:pt x="682206" y="1888387"/>
                  </a:lnTo>
                </a:path>
                <a:path w="1317625" h="1947545">
                  <a:moveTo>
                    <a:pt x="850183" y="1197767"/>
                  </a:moveTo>
                  <a:lnTo>
                    <a:pt x="854182" y="1195249"/>
                  </a:lnTo>
                  <a:lnTo>
                    <a:pt x="854182" y="1193990"/>
                  </a:lnTo>
                </a:path>
                <a:path w="1317625" h="1947545">
                  <a:moveTo>
                    <a:pt x="665375" y="1347252"/>
                  </a:moveTo>
                  <a:lnTo>
                    <a:pt x="667375" y="1343475"/>
                  </a:lnTo>
                  <a:lnTo>
                    <a:pt x="667375" y="1342374"/>
                  </a:lnTo>
                </a:path>
                <a:path w="1317625" h="1947545">
                  <a:moveTo>
                    <a:pt x="667375" y="1342374"/>
                  </a:moveTo>
                  <a:lnTo>
                    <a:pt x="671374" y="1337810"/>
                  </a:lnTo>
                  <a:lnTo>
                    <a:pt x="678206" y="1328369"/>
                  </a:lnTo>
                  <a:lnTo>
                    <a:pt x="681373" y="1324121"/>
                  </a:lnTo>
                  <a:lnTo>
                    <a:pt x="685372" y="1321446"/>
                  </a:lnTo>
                  <a:lnTo>
                    <a:pt x="687372" y="1320344"/>
                  </a:lnTo>
                </a:path>
                <a:path w="1317625" h="1947545">
                  <a:moveTo>
                    <a:pt x="687372" y="1320344"/>
                  </a:moveTo>
                  <a:lnTo>
                    <a:pt x="705369" y="1306340"/>
                  </a:lnTo>
                </a:path>
                <a:path w="1317625" h="1947545">
                  <a:moveTo>
                    <a:pt x="705369" y="1306340"/>
                  </a:moveTo>
                  <a:lnTo>
                    <a:pt x="711369" y="1301462"/>
                  </a:lnTo>
                  <a:lnTo>
                    <a:pt x="724700" y="1292021"/>
                  </a:lnTo>
                  <a:lnTo>
                    <a:pt x="740698" y="1279590"/>
                  </a:lnTo>
                  <a:lnTo>
                    <a:pt x="748697" y="1273139"/>
                  </a:lnTo>
                </a:path>
                <a:path w="1317625" h="1947545">
                  <a:moveTo>
                    <a:pt x="748697" y="1273139"/>
                  </a:moveTo>
                  <a:lnTo>
                    <a:pt x="751863" y="1271250"/>
                  </a:lnTo>
                </a:path>
                <a:path w="1317625" h="1947545">
                  <a:moveTo>
                    <a:pt x="751863" y="1271250"/>
                  </a:moveTo>
                  <a:lnTo>
                    <a:pt x="767861" y="1259921"/>
                  </a:lnTo>
                  <a:lnTo>
                    <a:pt x="769860" y="1258033"/>
                  </a:lnTo>
                </a:path>
                <a:path w="1317625" h="1947545">
                  <a:moveTo>
                    <a:pt x="769860" y="1258033"/>
                  </a:moveTo>
                  <a:lnTo>
                    <a:pt x="795024" y="1239780"/>
                  </a:lnTo>
                  <a:lnTo>
                    <a:pt x="795857" y="1237892"/>
                  </a:lnTo>
                </a:path>
                <a:path w="1317625" h="1947545">
                  <a:moveTo>
                    <a:pt x="795857" y="1237892"/>
                  </a:moveTo>
                  <a:lnTo>
                    <a:pt x="830186" y="1212243"/>
                  </a:lnTo>
                  <a:lnTo>
                    <a:pt x="848183" y="1199026"/>
                  </a:lnTo>
                  <a:lnTo>
                    <a:pt x="850183" y="1197767"/>
                  </a:lnTo>
                </a:path>
                <a:path w="1317625" h="1947545">
                  <a:moveTo>
                    <a:pt x="854182" y="1193990"/>
                  </a:moveTo>
                  <a:lnTo>
                    <a:pt x="864348" y="1189584"/>
                  </a:lnTo>
                  <a:lnTo>
                    <a:pt x="881512" y="1179986"/>
                  </a:lnTo>
                  <a:lnTo>
                    <a:pt x="885511" y="1176996"/>
                  </a:lnTo>
                </a:path>
                <a:path w="1317625" h="1947545">
                  <a:moveTo>
                    <a:pt x="885511" y="1176996"/>
                  </a:moveTo>
                  <a:lnTo>
                    <a:pt x="907842" y="1165667"/>
                  </a:lnTo>
                  <a:lnTo>
                    <a:pt x="908675" y="1165667"/>
                  </a:lnTo>
                </a:path>
                <a:path w="1317625" h="1947545">
                  <a:moveTo>
                    <a:pt x="908675" y="1165667"/>
                  </a:moveTo>
                  <a:lnTo>
                    <a:pt x="920673" y="1160002"/>
                  </a:lnTo>
                  <a:lnTo>
                    <a:pt x="949169" y="1144896"/>
                  </a:lnTo>
                  <a:lnTo>
                    <a:pt x="959168" y="1140018"/>
                  </a:lnTo>
                </a:path>
                <a:path w="1317625" h="1947545">
                  <a:moveTo>
                    <a:pt x="1239629" y="72224"/>
                  </a:moveTo>
                  <a:lnTo>
                    <a:pt x="1235630" y="71438"/>
                  </a:lnTo>
                  <a:lnTo>
                    <a:pt x="1230797" y="70336"/>
                  </a:lnTo>
                  <a:lnTo>
                    <a:pt x="1229631" y="69549"/>
                  </a:lnTo>
                </a:path>
                <a:path w="1317625" h="1947545">
                  <a:moveTo>
                    <a:pt x="1273958" y="77889"/>
                  </a:moveTo>
                  <a:lnTo>
                    <a:pt x="1259960" y="75214"/>
                  </a:lnTo>
                </a:path>
                <a:path w="1317625" h="1947545">
                  <a:moveTo>
                    <a:pt x="1259960" y="75214"/>
                  </a:moveTo>
                  <a:lnTo>
                    <a:pt x="1250794" y="74113"/>
                  </a:lnTo>
                  <a:lnTo>
                    <a:pt x="1245629" y="73326"/>
                  </a:lnTo>
                </a:path>
                <a:path w="1317625" h="1947545">
                  <a:moveTo>
                    <a:pt x="1245629" y="73326"/>
                  </a:moveTo>
                  <a:lnTo>
                    <a:pt x="1239629" y="72224"/>
                  </a:lnTo>
                </a:path>
                <a:path w="1317625" h="1947545">
                  <a:moveTo>
                    <a:pt x="1229631" y="69549"/>
                  </a:moveTo>
                  <a:lnTo>
                    <a:pt x="1226798" y="67661"/>
                  </a:lnTo>
                  <a:lnTo>
                    <a:pt x="1221632" y="63885"/>
                  </a:lnTo>
                </a:path>
                <a:path w="1317625" h="1947545">
                  <a:moveTo>
                    <a:pt x="1221632" y="63885"/>
                  </a:moveTo>
                  <a:lnTo>
                    <a:pt x="1219632" y="62783"/>
                  </a:lnTo>
                  <a:lnTo>
                    <a:pt x="1198302" y="46576"/>
                  </a:lnTo>
                  <a:lnTo>
                    <a:pt x="1190303" y="42013"/>
                  </a:lnTo>
                </a:path>
                <a:path w="1317625" h="1947545">
                  <a:moveTo>
                    <a:pt x="546558" y="0"/>
                  </a:moveTo>
                  <a:lnTo>
                    <a:pt x="545391" y="1101"/>
                  </a:lnTo>
                  <a:lnTo>
                    <a:pt x="529393" y="2989"/>
                  </a:lnTo>
                  <a:lnTo>
                    <a:pt x="518228" y="4877"/>
                  </a:lnTo>
                  <a:lnTo>
                    <a:pt x="510229" y="5664"/>
                  </a:lnTo>
                  <a:lnTo>
                    <a:pt x="504230" y="6766"/>
                  </a:lnTo>
                  <a:lnTo>
                    <a:pt x="478067" y="10542"/>
                  </a:lnTo>
                  <a:lnTo>
                    <a:pt x="446905" y="14319"/>
                  </a:lnTo>
                  <a:lnTo>
                    <a:pt x="420575" y="19354"/>
                  </a:lnTo>
                  <a:lnTo>
                    <a:pt x="406577" y="21242"/>
                  </a:lnTo>
                </a:path>
                <a:path w="1317625" h="1947545">
                  <a:moveTo>
                    <a:pt x="406577" y="21242"/>
                  </a:moveTo>
                  <a:lnTo>
                    <a:pt x="405744" y="21242"/>
                  </a:lnTo>
                  <a:lnTo>
                    <a:pt x="403744" y="21871"/>
                  </a:lnTo>
                </a:path>
                <a:path w="1317625" h="1947545">
                  <a:moveTo>
                    <a:pt x="403744" y="21871"/>
                  </a:moveTo>
                  <a:lnTo>
                    <a:pt x="396578" y="23130"/>
                  </a:lnTo>
                  <a:lnTo>
                    <a:pt x="392579" y="23130"/>
                  </a:lnTo>
                </a:path>
                <a:path w="1317625" h="1947545">
                  <a:moveTo>
                    <a:pt x="392579" y="23130"/>
                  </a:moveTo>
                  <a:lnTo>
                    <a:pt x="390579" y="21871"/>
                  </a:lnTo>
                  <a:lnTo>
                    <a:pt x="389746" y="21871"/>
                  </a:lnTo>
                  <a:lnTo>
                    <a:pt x="387246" y="19983"/>
                  </a:lnTo>
                  <a:lnTo>
                    <a:pt x="383247" y="19983"/>
                  </a:lnTo>
                  <a:lnTo>
                    <a:pt x="380581" y="19354"/>
                  </a:lnTo>
                </a:path>
                <a:path w="1317625" h="1947545">
                  <a:moveTo>
                    <a:pt x="380581" y="19354"/>
                  </a:moveTo>
                  <a:lnTo>
                    <a:pt x="376581" y="19354"/>
                  </a:lnTo>
                  <a:lnTo>
                    <a:pt x="370582" y="19983"/>
                  </a:lnTo>
                  <a:lnTo>
                    <a:pt x="356584" y="21871"/>
                  </a:lnTo>
                </a:path>
                <a:path w="1317625" h="1947545">
                  <a:moveTo>
                    <a:pt x="356584" y="21871"/>
                  </a:moveTo>
                  <a:lnTo>
                    <a:pt x="352085" y="23130"/>
                  </a:lnTo>
                </a:path>
                <a:path w="1317625" h="1947545">
                  <a:moveTo>
                    <a:pt x="352085" y="23130"/>
                  </a:moveTo>
                  <a:lnTo>
                    <a:pt x="351251" y="23130"/>
                  </a:lnTo>
                  <a:lnTo>
                    <a:pt x="341253" y="26907"/>
                  </a:lnTo>
                  <a:lnTo>
                    <a:pt x="323255" y="32571"/>
                  </a:lnTo>
                  <a:lnTo>
                    <a:pt x="306091" y="39023"/>
                  </a:lnTo>
                  <a:lnTo>
                    <a:pt x="288893" y="44688"/>
                  </a:lnTo>
                  <a:lnTo>
                    <a:pt x="266880" y="51454"/>
                  </a:lnTo>
                </a:path>
                <a:path w="1317625" h="1947545">
                  <a:moveTo>
                    <a:pt x="266880" y="51454"/>
                  </a:moveTo>
                  <a:lnTo>
                    <a:pt x="265680" y="52241"/>
                  </a:lnTo>
                  <a:lnTo>
                    <a:pt x="228468" y="64671"/>
                  </a:lnTo>
                  <a:lnTo>
                    <a:pt x="210471" y="71438"/>
                  </a:lnTo>
                  <a:lnTo>
                    <a:pt x="188457" y="78990"/>
                  </a:lnTo>
                </a:path>
                <a:path w="1317625" h="1947545">
                  <a:moveTo>
                    <a:pt x="556556" y="1356693"/>
                  </a:moveTo>
                  <a:lnTo>
                    <a:pt x="555390" y="1356693"/>
                  </a:lnTo>
                  <a:lnTo>
                    <a:pt x="530560" y="1351815"/>
                  </a:lnTo>
                  <a:lnTo>
                    <a:pt x="509396" y="1347252"/>
                  </a:lnTo>
                  <a:lnTo>
                    <a:pt x="499398" y="1345363"/>
                  </a:lnTo>
                  <a:lnTo>
                    <a:pt x="486899" y="1343475"/>
                  </a:lnTo>
                  <a:lnTo>
                    <a:pt x="466069" y="1339699"/>
                  </a:lnTo>
                  <a:lnTo>
                    <a:pt x="453737" y="1337810"/>
                  </a:lnTo>
                  <a:lnTo>
                    <a:pt x="442905" y="1334821"/>
                  </a:lnTo>
                  <a:lnTo>
                    <a:pt x="429741" y="1332932"/>
                  </a:lnTo>
                  <a:lnTo>
                    <a:pt x="421742" y="1331044"/>
                  </a:lnTo>
                  <a:lnTo>
                    <a:pt x="419742" y="1330257"/>
                  </a:lnTo>
                </a:path>
                <a:path w="1317625" h="1947545">
                  <a:moveTo>
                    <a:pt x="639045" y="1375575"/>
                  </a:moveTo>
                  <a:lnTo>
                    <a:pt x="638212" y="1374788"/>
                  </a:lnTo>
                  <a:lnTo>
                    <a:pt x="629046" y="1371799"/>
                  </a:lnTo>
                  <a:lnTo>
                    <a:pt x="617715" y="1369124"/>
                  </a:lnTo>
                </a:path>
                <a:path w="1317625" h="1947545">
                  <a:moveTo>
                    <a:pt x="617715" y="1369124"/>
                  </a:moveTo>
                  <a:lnTo>
                    <a:pt x="615715" y="1369124"/>
                  </a:lnTo>
                  <a:lnTo>
                    <a:pt x="607716" y="1367235"/>
                  </a:lnTo>
                  <a:lnTo>
                    <a:pt x="597051" y="1365032"/>
                  </a:lnTo>
                  <a:lnTo>
                    <a:pt x="587719" y="1362357"/>
                  </a:lnTo>
                </a:path>
                <a:path w="1317625" h="1947545">
                  <a:moveTo>
                    <a:pt x="587719" y="1362357"/>
                  </a:moveTo>
                  <a:lnTo>
                    <a:pt x="586552" y="1362357"/>
                  </a:lnTo>
                  <a:lnTo>
                    <a:pt x="572554" y="1359368"/>
                  </a:lnTo>
                </a:path>
                <a:path w="1317625" h="1947545">
                  <a:moveTo>
                    <a:pt x="572554" y="1359368"/>
                  </a:moveTo>
                  <a:lnTo>
                    <a:pt x="563722" y="1358581"/>
                  </a:lnTo>
                  <a:lnTo>
                    <a:pt x="558556" y="1357479"/>
                  </a:lnTo>
                </a:path>
                <a:path w="1317625" h="1947545">
                  <a:moveTo>
                    <a:pt x="558556" y="1357479"/>
                  </a:moveTo>
                  <a:lnTo>
                    <a:pt x="556556" y="1356693"/>
                  </a:lnTo>
                </a:path>
                <a:path w="1317625" h="1947545">
                  <a:moveTo>
                    <a:pt x="645044" y="1378565"/>
                  </a:moveTo>
                  <a:lnTo>
                    <a:pt x="647044" y="1380453"/>
                  </a:lnTo>
                </a:path>
                <a:path w="1317625" h="1947545">
                  <a:moveTo>
                    <a:pt x="645044" y="1378565"/>
                  </a:moveTo>
                  <a:lnTo>
                    <a:pt x="639045" y="1375575"/>
                  </a:lnTo>
                </a:path>
                <a:path w="1317625" h="1947545">
                  <a:moveTo>
                    <a:pt x="268879" y="1947394"/>
                  </a:moveTo>
                  <a:lnTo>
                    <a:pt x="252881" y="1947394"/>
                  </a:lnTo>
                  <a:lnTo>
                    <a:pt x="239683" y="1947394"/>
                  </a:lnTo>
                  <a:lnTo>
                    <a:pt x="226468" y="1946765"/>
                  </a:lnTo>
                  <a:lnTo>
                    <a:pt x="213270" y="1944876"/>
                  </a:lnTo>
                  <a:lnTo>
                    <a:pt x="203272" y="1943618"/>
                  </a:lnTo>
                  <a:lnTo>
                    <a:pt x="196456" y="1941729"/>
                  </a:lnTo>
                  <a:lnTo>
                    <a:pt x="192456" y="1941100"/>
                  </a:lnTo>
                  <a:lnTo>
                    <a:pt x="189257" y="1941100"/>
                  </a:lnTo>
                  <a:lnTo>
                    <a:pt x="184458" y="1939841"/>
                  </a:lnTo>
                </a:path>
                <a:path w="1317625" h="1947545">
                  <a:moveTo>
                    <a:pt x="642211" y="1897985"/>
                  </a:moveTo>
                  <a:lnTo>
                    <a:pt x="635046" y="1900188"/>
                  </a:lnTo>
                  <a:lnTo>
                    <a:pt x="627713" y="1900975"/>
                  </a:lnTo>
                  <a:lnTo>
                    <a:pt x="619048" y="1902863"/>
                  </a:lnTo>
                </a:path>
                <a:path w="1317625" h="1947545">
                  <a:moveTo>
                    <a:pt x="619048" y="1902863"/>
                  </a:moveTo>
                  <a:lnTo>
                    <a:pt x="615715" y="1903965"/>
                  </a:lnTo>
                  <a:lnTo>
                    <a:pt x="607050" y="1905853"/>
                  </a:lnTo>
                </a:path>
                <a:path w="1317625" h="1947545">
                  <a:moveTo>
                    <a:pt x="607050" y="1905853"/>
                  </a:moveTo>
                  <a:lnTo>
                    <a:pt x="599717" y="1906640"/>
                  </a:lnTo>
                  <a:lnTo>
                    <a:pt x="591718" y="1908528"/>
                  </a:lnTo>
                </a:path>
                <a:path w="1317625" h="1947545">
                  <a:moveTo>
                    <a:pt x="591718" y="1908528"/>
                  </a:moveTo>
                  <a:lnTo>
                    <a:pt x="575720" y="1911518"/>
                  </a:lnTo>
                  <a:lnTo>
                    <a:pt x="557390" y="1915294"/>
                  </a:lnTo>
                  <a:lnTo>
                    <a:pt x="548558" y="1917182"/>
                  </a:lnTo>
                  <a:lnTo>
                    <a:pt x="521395" y="1921746"/>
                  </a:lnTo>
                  <a:lnTo>
                    <a:pt x="499398" y="1926623"/>
                  </a:lnTo>
                  <a:lnTo>
                    <a:pt x="484066" y="1929298"/>
                  </a:lnTo>
                  <a:lnTo>
                    <a:pt x="462069" y="1932288"/>
                  </a:lnTo>
                  <a:lnTo>
                    <a:pt x="447738" y="1934963"/>
                  </a:lnTo>
                  <a:lnTo>
                    <a:pt x="445738" y="1934963"/>
                  </a:lnTo>
                </a:path>
                <a:path w="1317625" h="1947545">
                  <a:moveTo>
                    <a:pt x="445738" y="1934963"/>
                  </a:moveTo>
                  <a:lnTo>
                    <a:pt x="423741" y="1938740"/>
                  </a:lnTo>
                  <a:lnTo>
                    <a:pt x="421742" y="1938740"/>
                  </a:lnTo>
                </a:path>
                <a:path w="1317625" h="1947545">
                  <a:moveTo>
                    <a:pt x="421742" y="1938740"/>
                  </a:moveTo>
                  <a:lnTo>
                    <a:pt x="403744" y="1941100"/>
                  </a:lnTo>
                  <a:lnTo>
                    <a:pt x="397745" y="1941729"/>
                  </a:lnTo>
                </a:path>
                <a:path w="1317625" h="1947545">
                  <a:moveTo>
                    <a:pt x="397745" y="1941729"/>
                  </a:moveTo>
                  <a:lnTo>
                    <a:pt x="394579" y="1941729"/>
                  </a:lnTo>
                  <a:lnTo>
                    <a:pt x="382580" y="1942988"/>
                  </a:lnTo>
                  <a:lnTo>
                    <a:pt x="361250" y="1944876"/>
                  </a:lnTo>
                  <a:lnTo>
                    <a:pt x="345252" y="1945506"/>
                  </a:lnTo>
                  <a:lnTo>
                    <a:pt x="329254" y="1946765"/>
                  </a:lnTo>
                  <a:lnTo>
                    <a:pt x="318089" y="1946765"/>
                  </a:lnTo>
                  <a:lnTo>
                    <a:pt x="310090" y="1947394"/>
                  </a:lnTo>
                  <a:lnTo>
                    <a:pt x="298925" y="1947394"/>
                  </a:lnTo>
                  <a:lnTo>
                    <a:pt x="279694" y="1947394"/>
                  </a:lnTo>
                  <a:lnTo>
                    <a:pt x="268879" y="1947394"/>
                  </a:lnTo>
                </a:path>
                <a:path w="1317625" h="1947545">
                  <a:moveTo>
                    <a:pt x="184458" y="1939841"/>
                  </a:moveTo>
                  <a:lnTo>
                    <a:pt x="174059" y="1938740"/>
                  </a:lnTo>
                  <a:lnTo>
                    <a:pt x="163244" y="1937953"/>
                  </a:lnTo>
                  <a:lnTo>
                    <a:pt x="156045" y="1936851"/>
                  </a:lnTo>
                  <a:lnTo>
                    <a:pt x="149246" y="1936851"/>
                  </a:lnTo>
                </a:path>
                <a:path w="1317625" h="1947545">
                  <a:moveTo>
                    <a:pt x="149246" y="1936851"/>
                  </a:moveTo>
                  <a:lnTo>
                    <a:pt x="144846" y="1936065"/>
                  </a:lnTo>
                  <a:lnTo>
                    <a:pt x="138047" y="1934963"/>
                  </a:lnTo>
                </a:path>
                <a:path w="1317625" h="1947545">
                  <a:moveTo>
                    <a:pt x="138047" y="1934963"/>
                  </a:moveTo>
                  <a:lnTo>
                    <a:pt x="134848" y="1934963"/>
                  </a:lnTo>
                  <a:lnTo>
                    <a:pt x="118833" y="1934176"/>
                  </a:lnTo>
                  <a:lnTo>
                    <a:pt x="114834" y="1933075"/>
                  </a:lnTo>
                </a:path>
                <a:path w="1317625" h="1947545">
                  <a:moveTo>
                    <a:pt x="114834" y="1933075"/>
                  </a:moveTo>
                  <a:lnTo>
                    <a:pt x="100836" y="1932288"/>
                  </a:lnTo>
                  <a:lnTo>
                    <a:pt x="88837" y="1930400"/>
                  </a:lnTo>
                  <a:lnTo>
                    <a:pt x="78422" y="1930400"/>
                  </a:lnTo>
                  <a:lnTo>
                    <a:pt x="62424" y="1928512"/>
                  </a:lnTo>
                  <a:lnTo>
                    <a:pt x="61624" y="1928512"/>
                  </a:lnTo>
                </a:path>
                <a:path w="1317625" h="1947545">
                  <a:moveTo>
                    <a:pt x="682206" y="1888387"/>
                  </a:moveTo>
                  <a:lnTo>
                    <a:pt x="667375" y="1891534"/>
                  </a:lnTo>
                  <a:lnTo>
                    <a:pt x="642211" y="1897985"/>
                  </a:lnTo>
                </a:path>
                <a:path w="1317625" h="1947545">
                  <a:moveTo>
                    <a:pt x="61624" y="1928512"/>
                  </a:moveTo>
                  <a:lnTo>
                    <a:pt x="45610" y="1926623"/>
                  </a:lnTo>
                  <a:lnTo>
                    <a:pt x="37211" y="1926623"/>
                  </a:lnTo>
                </a:path>
                <a:path w="1317625" h="1947545">
                  <a:moveTo>
                    <a:pt x="365249" y="1281478"/>
                  </a:moveTo>
                  <a:lnTo>
                    <a:pt x="364583" y="1279590"/>
                  </a:lnTo>
                  <a:lnTo>
                    <a:pt x="356584" y="1264327"/>
                  </a:lnTo>
                  <a:lnTo>
                    <a:pt x="349252" y="1252997"/>
                  </a:lnTo>
                  <a:lnTo>
                    <a:pt x="341253" y="1239780"/>
                  </a:lnTo>
                  <a:lnTo>
                    <a:pt x="336087" y="1230339"/>
                  </a:lnTo>
                  <a:lnTo>
                    <a:pt x="331254" y="1221684"/>
                  </a:lnTo>
                  <a:lnTo>
                    <a:pt x="329254" y="1217908"/>
                  </a:lnTo>
                </a:path>
                <a:path w="1317625" h="1947545">
                  <a:moveTo>
                    <a:pt x="419742" y="1330257"/>
                  </a:moveTo>
                  <a:lnTo>
                    <a:pt x="418575" y="1330257"/>
                  </a:lnTo>
                </a:path>
                <a:path w="1317625" h="1947545">
                  <a:moveTo>
                    <a:pt x="418575" y="1330257"/>
                  </a:moveTo>
                  <a:lnTo>
                    <a:pt x="402578" y="1328369"/>
                  </a:lnTo>
                </a:path>
                <a:path w="1317625" h="1947545">
                  <a:moveTo>
                    <a:pt x="402578" y="1328369"/>
                  </a:moveTo>
                  <a:lnTo>
                    <a:pt x="398578" y="1327110"/>
                  </a:lnTo>
                  <a:lnTo>
                    <a:pt x="393745" y="1326481"/>
                  </a:lnTo>
                  <a:lnTo>
                    <a:pt x="391746" y="1325222"/>
                  </a:lnTo>
                </a:path>
                <a:path w="1317625" h="1947545">
                  <a:moveTo>
                    <a:pt x="391746" y="1325222"/>
                  </a:moveTo>
                  <a:lnTo>
                    <a:pt x="388579" y="1322233"/>
                  </a:lnTo>
                  <a:lnTo>
                    <a:pt x="385247" y="1316568"/>
                  </a:lnTo>
                  <a:lnTo>
                    <a:pt x="385247" y="1314680"/>
                  </a:lnTo>
                </a:path>
                <a:path w="1317625" h="1947545">
                  <a:moveTo>
                    <a:pt x="385247" y="1314680"/>
                  </a:moveTo>
                  <a:lnTo>
                    <a:pt x="382580" y="1310116"/>
                  </a:lnTo>
                  <a:lnTo>
                    <a:pt x="381247" y="1310116"/>
                  </a:lnTo>
                </a:path>
                <a:path w="1317625" h="1947545">
                  <a:moveTo>
                    <a:pt x="381247" y="1310116"/>
                  </a:moveTo>
                  <a:lnTo>
                    <a:pt x="377248" y="1302563"/>
                  </a:lnTo>
                </a:path>
                <a:path w="1317625" h="1947545">
                  <a:moveTo>
                    <a:pt x="377248" y="1302563"/>
                  </a:moveTo>
                  <a:lnTo>
                    <a:pt x="376581" y="1300675"/>
                  </a:lnTo>
                </a:path>
                <a:path w="1317625" h="1947545">
                  <a:moveTo>
                    <a:pt x="376581" y="1300675"/>
                  </a:moveTo>
                  <a:lnTo>
                    <a:pt x="373248" y="1295797"/>
                  </a:lnTo>
                  <a:lnTo>
                    <a:pt x="369249" y="1288244"/>
                  </a:lnTo>
                  <a:lnTo>
                    <a:pt x="365249" y="1281478"/>
                  </a:lnTo>
                </a:path>
                <a:path w="1317625" h="1947545">
                  <a:moveTo>
                    <a:pt x="329254" y="1217908"/>
                  </a:moveTo>
                  <a:lnTo>
                    <a:pt x="325255" y="1211456"/>
                  </a:lnTo>
                  <a:lnTo>
                    <a:pt x="323255" y="1206578"/>
                  </a:lnTo>
                  <a:lnTo>
                    <a:pt x="322089" y="1203903"/>
                  </a:lnTo>
                  <a:lnTo>
                    <a:pt x="320089" y="1199026"/>
                  </a:lnTo>
                  <a:lnTo>
                    <a:pt x="314923" y="1185808"/>
                  </a:lnTo>
                  <a:lnTo>
                    <a:pt x="308924" y="1173220"/>
                  </a:lnTo>
                  <a:lnTo>
                    <a:pt x="304924" y="1162992"/>
                  </a:lnTo>
                  <a:lnTo>
                    <a:pt x="302925" y="1157012"/>
                  </a:lnTo>
                </a:path>
                <a:path w="1317625" h="1947545">
                  <a:moveTo>
                    <a:pt x="302925" y="1157012"/>
                  </a:moveTo>
                  <a:lnTo>
                    <a:pt x="300092" y="1150561"/>
                  </a:lnTo>
                  <a:lnTo>
                    <a:pt x="298092" y="1144896"/>
                  </a:lnTo>
                </a:path>
                <a:path w="1317625" h="1947545">
                  <a:moveTo>
                    <a:pt x="298092" y="1144896"/>
                  </a:moveTo>
                  <a:lnTo>
                    <a:pt x="296892" y="1141907"/>
                  </a:lnTo>
                  <a:lnTo>
                    <a:pt x="294092" y="1135455"/>
                  </a:lnTo>
                  <a:lnTo>
                    <a:pt x="292893" y="1132465"/>
                  </a:lnTo>
                  <a:lnTo>
                    <a:pt x="292093" y="1131679"/>
                  </a:lnTo>
                </a:path>
                <a:path w="1317625" h="1947545">
                  <a:moveTo>
                    <a:pt x="292093" y="1131679"/>
                  </a:moveTo>
                  <a:lnTo>
                    <a:pt x="288893" y="1130577"/>
                  </a:lnTo>
                  <a:lnTo>
                    <a:pt x="283694" y="1129790"/>
                  </a:lnTo>
                </a:path>
                <a:path w="1317625" h="1947545">
                  <a:moveTo>
                    <a:pt x="84821" y="1117202"/>
                  </a:moveTo>
                  <a:lnTo>
                    <a:pt x="83621" y="1117202"/>
                  </a:lnTo>
                  <a:lnTo>
                    <a:pt x="79622" y="1117202"/>
                  </a:lnTo>
                  <a:lnTo>
                    <a:pt x="65624" y="1119090"/>
                  </a:lnTo>
                  <a:lnTo>
                    <a:pt x="60425" y="1120979"/>
                  </a:lnTo>
                  <a:lnTo>
                    <a:pt x="58425" y="1120979"/>
                  </a:lnTo>
                  <a:lnTo>
                    <a:pt x="57625" y="1123024"/>
                  </a:lnTo>
                  <a:lnTo>
                    <a:pt x="57625" y="1124912"/>
                  </a:lnTo>
                  <a:lnTo>
                    <a:pt x="57625" y="1131679"/>
                  </a:lnTo>
                  <a:lnTo>
                    <a:pt x="57625" y="1168656"/>
                  </a:lnTo>
                  <a:lnTo>
                    <a:pt x="56425" y="1169443"/>
                  </a:lnTo>
                  <a:lnTo>
                    <a:pt x="43210" y="1186437"/>
                  </a:lnTo>
                  <a:lnTo>
                    <a:pt x="37211" y="1193361"/>
                  </a:lnTo>
                  <a:lnTo>
                    <a:pt x="31212" y="1200914"/>
                  </a:lnTo>
                  <a:lnTo>
                    <a:pt x="20413" y="1213345"/>
                  </a:lnTo>
                  <a:lnTo>
                    <a:pt x="11198" y="1225461"/>
                  </a:lnTo>
                  <a:lnTo>
                    <a:pt x="1999" y="1236003"/>
                  </a:lnTo>
                  <a:lnTo>
                    <a:pt x="0" y="1238678"/>
                  </a:lnTo>
                </a:path>
                <a:path w="1317625" h="1947545">
                  <a:moveTo>
                    <a:pt x="283694" y="1129790"/>
                  </a:moveTo>
                  <a:lnTo>
                    <a:pt x="281694" y="1128689"/>
                  </a:lnTo>
                  <a:lnTo>
                    <a:pt x="277695" y="1128689"/>
                  </a:lnTo>
                  <a:lnTo>
                    <a:pt x="268879" y="1128689"/>
                  </a:lnTo>
                  <a:lnTo>
                    <a:pt x="256881" y="1128689"/>
                  </a:lnTo>
                  <a:lnTo>
                    <a:pt x="251682" y="1128689"/>
                  </a:lnTo>
                  <a:lnTo>
                    <a:pt x="247682" y="1129790"/>
                  </a:lnTo>
                  <a:lnTo>
                    <a:pt x="234467" y="1132465"/>
                  </a:lnTo>
                  <a:lnTo>
                    <a:pt x="213270" y="1137343"/>
                  </a:lnTo>
                  <a:lnTo>
                    <a:pt x="205271" y="1138130"/>
                  </a:lnTo>
                  <a:lnTo>
                    <a:pt x="195256" y="1138130"/>
                  </a:lnTo>
                  <a:lnTo>
                    <a:pt x="188457" y="1139232"/>
                  </a:lnTo>
                  <a:lnTo>
                    <a:pt x="172059" y="1139232"/>
                  </a:lnTo>
                  <a:lnTo>
                    <a:pt x="154045" y="1139232"/>
                  </a:lnTo>
                  <a:lnTo>
                    <a:pt x="140047" y="1139232"/>
                  </a:lnTo>
                  <a:lnTo>
                    <a:pt x="122033" y="1139232"/>
                  </a:lnTo>
                  <a:lnTo>
                    <a:pt x="116034" y="1138130"/>
                  </a:lnTo>
                  <a:lnTo>
                    <a:pt x="112834" y="1138130"/>
                  </a:lnTo>
                  <a:lnTo>
                    <a:pt x="109634" y="1137343"/>
                  </a:lnTo>
                  <a:lnTo>
                    <a:pt x="106835" y="1134354"/>
                  </a:lnTo>
                  <a:lnTo>
                    <a:pt x="103635" y="1131679"/>
                  </a:lnTo>
                  <a:lnTo>
                    <a:pt x="102835" y="1130577"/>
                  </a:lnTo>
                  <a:lnTo>
                    <a:pt x="98836" y="1129790"/>
                  </a:lnTo>
                  <a:lnTo>
                    <a:pt x="90837" y="1128689"/>
                  </a:lnTo>
                  <a:lnTo>
                    <a:pt x="87621" y="1127902"/>
                  </a:lnTo>
                  <a:lnTo>
                    <a:pt x="86821" y="1126801"/>
                  </a:lnTo>
                  <a:lnTo>
                    <a:pt x="85621" y="1124126"/>
                  </a:lnTo>
                  <a:lnTo>
                    <a:pt x="85621" y="1119877"/>
                  </a:lnTo>
                  <a:lnTo>
                    <a:pt x="85621" y="1117989"/>
                  </a:lnTo>
                  <a:lnTo>
                    <a:pt x="84821" y="1117202"/>
                  </a:lnTo>
                </a:path>
              </a:pathLst>
            </a:custGeom>
            <a:ln w="3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15" name="object 3815"/>
          <p:cNvSpPr txBox="1"/>
          <p:nvPr/>
        </p:nvSpPr>
        <p:spPr>
          <a:xfrm>
            <a:off x="7521640" y="1975333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東山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16" name="object 3816"/>
          <p:cNvSpPr txBox="1"/>
          <p:nvPr/>
        </p:nvSpPr>
        <p:spPr>
          <a:xfrm>
            <a:off x="4960991" y="2203021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六甲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17" name="object 3817"/>
          <p:cNvSpPr txBox="1"/>
          <p:nvPr/>
        </p:nvSpPr>
        <p:spPr>
          <a:xfrm>
            <a:off x="4931662" y="580875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後壁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18" name="object 3818"/>
          <p:cNvSpPr txBox="1"/>
          <p:nvPr/>
        </p:nvSpPr>
        <p:spPr>
          <a:xfrm>
            <a:off x="6880728" y="493072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白河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19" name="object 3819"/>
          <p:cNvSpPr txBox="1"/>
          <p:nvPr/>
        </p:nvSpPr>
        <p:spPr>
          <a:xfrm>
            <a:off x="4899666" y="1746070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柳營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0" name="object 3820"/>
          <p:cNvSpPr txBox="1"/>
          <p:nvPr/>
        </p:nvSpPr>
        <p:spPr>
          <a:xfrm>
            <a:off x="2141695" y="2676180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將軍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1" name="object 3821"/>
          <p:cNvSpPr txBox="1"/>
          <p:nvPr/>
        </p:nvSpPr>
        <p:spPr>
          <a:xfrm>
            <a:off x="2504995" y="4717798"/>
            <a:ext cx="75565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台南市安南區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2" name="object 3822"/>
          <p:cNvSpPr txBox="1"/>
          <p:nvPr/>
        </p:nvSpPr>
        <p:spPr>
          <a:xfrm>
            <a:off x="3255559" y="5165229"/>
            <a:ext cx="63373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台南市北區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3" name="object 3823"/>
          <p:cNvSpPr txBox="1"/>
          <p:nvPr/>
        </p:nvSpPr>
        <p:spPr>
          <a:xfrm>
            <a:off x="2652975" y="5437544"/>
            <a:ext cx="75565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台南市安平區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4" name="object 3824"/>
          <p:cNvSpPr txBox="1"/>
          <p:nvPr/>
        </p:nvSpPr>
        <p:spPr>
          <a:xfrm>
            <a:off x="3580514" y="5539288"/>
            <a:ext cx="63373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台南市東區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5" name="object 3825"/>
          <p:cNvSpPr txBox="1"/>
          <p:nvPr/>
        </p:nvSpPr>
        <p:spPr>
          <a:xfrm>
            <a:off x="3997124" y="1411066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鹽水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6" name="object 3826"/>
          <p:cNvSpPr txBox="1"/>
          <p:nvPr/>
        </p:nvSpPr>
        <p:spPr>
          <a:xfrm>
            <a:off x="4703693" y="1333806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新營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7" name="object 3827"/>
          <p:cNvSpPr txBox="1"/>
          <p:nvPr/>
        </p:nvSpPr>
        <p:spPr>
          <a:xfrm>
            <a:off x="2361348" y="1674946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北門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8" name="object 3828"/>
          <p:cNvSpPr txBox="1"/>
          <p:nvPr/>
        </p:nvSpPr>
        <p:spPr>
          <a:xfrm>
            <a:off x="3163238" y="2011209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學甲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29" name="object 3829"/>
          <p:cNvSpPr txBox="1"/>
          <p:nvPr/>
        </p:nvSpPr>
        <p:spPr>
          <a:xfrm>
            <a:off x="4190264" y="2286576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下營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0" name="object 3830"/>
          <p:cNvSpPr txBox="1"/>
          <p:nvPr/>
        </p:nvSpPr>
        <p:spPr>
          <a:xfrm>
            <a:off x="7658621" y="3018108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楠西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1" name="object 3831"/>
          <p:cNvSpPr txBox="1"/>
          <p:nvPr/>
        </p:nvSpPr>
        <p:spPr>
          <a:xfrm>
            <a:off x="3939798" y="2954537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麻豆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2" name="object 3832"/>
          <p:cNvSpPr txBox="1"/>
          <p:nvPr/>
        </p:nvSpPr>
        <p:spPr>
          <a:xfrm>
            <a:off x="5505583" y="2848953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官田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3" name="object 3833"/>
          <p:cNvSpPr txBox="1"/>
          <p:nvPr/>
        </p:nvSpPr>
        <p:spPr>
          <a:xfrm>
            <a:off x="3115911" y="3163659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佳里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4" name="object 3834"/>
          <p:cNvSpPr txBox="1"/>
          <p:nvPr/>
        </p:nvSpPr>
        <p:spPr>
          <a:xfrm>
            <a:off x="6045676" y="3359248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大內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5" name="object 3835"/>
          <p:cNvSpPr txBox="1"/>
          <p:nvPr/>
        </p:nvSpPr>
        <p:spPr>
          <a:xfrm>
            <a:off x="2097684" y="3767735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七股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6" name="object 3836"/>
          <p:cNvSpPr txBox="1"/>
          <p:nvPr/>
        </p:nvSpPr>
        <p:spPr>
          <a:xfrm>
            <a:off x="4728523" y="3478049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善化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7" name="object 3837"/>
          <p:cNvSpPr txBox="1"/>
          <p:nvPr/>
        </p:nvSpPr>
        <p:spPr>
          <a:xfrm>
            <a:off x="3365210" y="3638391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西港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8" name="object 3838"/>
          <p:cNvSpPr txBox="1"/>
          <p:nvPr/>
        </p:nvSpPr>
        <p:spPr>
          <a:xfrm>
            <a:off x="5615068" y="4138300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山上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39" name="object 3839"/>
          <p:cNvSpPr txBox="1"/>
          <p:nvPr/>
        </p:nvSpPr>
        <p:spPr>
          <a:xfrm>
            <a:off x="3757823" y="3988186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安定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40" name="object 3840"/>
          <p:cNvSpPr txBox="1"/>
          <p:nvPr/>
        </p:nvSpPr>
        <p:spPr>
          <a:xfrm>
            <a:off x="4618872" y="4233293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新市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41" name="object 3841"/>
          <p:cNvSpPr txBox="1"/>
          <p:nvPr/>
        </p:nvSpPr>
        <p:spPr>
          <a:xfrm>
            <a:off x="6183657" y="5005611"/>
            <a:ext cx="14732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左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42" name="object 3842"/>
          <p:cNvSpPr txBox="1"/>
          <p:nvPr/>
        </p:nvSpPr>
        <p:spPr>
          <a:xfrm>
            <a:off x="6317997" y="3860688"/>
            <a:ext cx="951865" cy="13036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10235">
              <a:lnSpc>
                <a:spcPts val="955"/>
              </a:lnSpc>
            </a:pPr>
            <a:r>
              <a:rPr sz="950" dirty="0">
                <a:latin typeface="PMingLiU-ExtB"/>
                <a:cs typeface="PMingLiU-ExtB"/>
              </a:rPr>
              <a:t>玉井</a:t>
            </a:r>
            <a:endParaRPr sz="95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9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9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endParaRPr sz="90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PMingLiU-ExtB"/>
              <a:cs typeface="PMingLiU-ExtB"/>
            </a:endParaRPr>
          </a:p>
          <a:p>
            <a:pPr algn="r">
              <a:lnSpc>
                <a:spcPct val="100000"/>
              </a:lnSpc>
            </a:pPr>
            <a:r>
              <a:rPr sz="950" dirty="0">
                <a:latin typeface="PMingLiU-ExtB"/>
                <a:cs typeface="PMingLiU-ExtB"/>
              </a:rPr>
              <a:t>南化</a:t>
            </a:r>
            <a:endParaRPr sz="95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PMingLiU-ExtB"/>
              <a:cs typeface="PMingLiU-ExtB"/>
            </a:endParaRPr>
          </a:p>
          <a:p>
            <a:pPr>
              <a:lnSpc>
                <a:spcPct val="100000"/>
              </a:lnSpc>
            </a:pPr>
            <a:r>
              <a:rPr sz="950" dirty="0">
                <a:latin typeface="PMingLiU-ExtB"/>
                <a:cs typeface="PMingLiU-ExtB"/>
              </a:rPr>
              <a:t>鎮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43" name="object 3843"/>
          <p:cNvSpPr txBox="1"/>
          <p:nvPr/>
        </p:nvSpPr>
        <p:spPr>
          <a:xfrm>
            <a:off x="5186627" y="4827850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新化</a:t>
            </a:r>
            <a:endParaRPr sz="950">
              <a:latin typeface="PMingLiU-ExtB"/>
              <a:cs typeface="PMingLiU-ExtB"/>
            </a:endParaRPr>
          </a:p>
        </p:txBody>
      </p:sp>
      <p:sp>
        <p:nvSpPr>
          <p:cNvPr id="3844" name="object 3844"/>
          <p:cNvSpPr txBox="1"/>
          <p:nvPr/>
        </p:nvSpPr>
        <p:spPr>
          <a:xfrm>
            <a:off x="4052616" y="4910302"/>
            <a:ext cx="269240" cy="171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50" dirty="0">
                <a:latin typeface="PMingLiU-ExtB"/>
                <a:cs typeface="PMingLiU-ExtB"/>
              </a:rPr>
              <a:t>永康</a:t>
            </a:r>
            <a:endParaRPr sz="950">
              <a:latin typeface="PMingLiU-ExtB"/>
              <a:cs typeface="PMingLiU-ExtB"/>
            </a:endParaRPr>
          </a:p>
        </p:txBody>
      </p:sp>
      <p:grpSp>
        <p:nvGrpSpPr>
          <p:cNvPr id="3845" name="object 3845"/>
          <p:cNvGrpSpPr/>
          <p:nvPr/>
        </p:nvGrpSpPr>
        <p:grpSpPr>
          <a:xfrm>
            <a:off x="6260551" y="3846815"/>
            <a:ext cx="1861820" cy="1583055"/>
            <a:chOff x="6260551" y="3846815"/>
            <a:chExt cx="1861820" cy="1583055"/>
          </a:xfrm>
        </p:grpSpPr>
        <p:sp>
          <p:nvSpPr>
            <p:cNvPr id="3846" name="object 3846"/>
            <p:cNvSpPr/>
            <p:nvPr/>
          </p:nvSpPr>
          <p:spPr>
            <a:xfrm>
              <a:off x="6261681" y="3847945"/>
              <a:ext cx="1859914" cy="1581150"/>
            </a:xfrm>
            <a:custGeom>
              <a:avLst/>
              <a:gdLst/>
              <a:ahLst/>
              <a:cxnLst/>
              <a:rect l="l" t="t" r="r" b="b"/>
              <a:pathLst>
                <a:path w="1859915" h="1581150">
                  <a:moveTo>
                    <a:pt x="1859411" y="0"/>
                  </a:moveTo>
                  <a:lnTo>
                    <a:pt x="0" y="0"/>
                  </a:lnTo>
                  <a:lnTo>
                    <a:pt x="0" y="1580605"/>
                  </a:lnTo>
                  <a:lnTo>
                    <a:pt x="1859411" y="1580605"/>
                  </a:lnTo>
                  <a:lnTo>
                    <a:pt x="18594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6261681" y="3847945"/>
              <a:ext cx="1859914" cy="1581150"/>
            </a:xfrm>
            <a:custGeom>
              <a:avLst/>
              <a:gdLst/>
              <a:ahLst/>
              <a:cxnLst/>
              <a:rect l="l" t="t" r="r" b="b"/>
              <a:pathLst>
                <a:path w="1859915" h="1581150">
                  <a:moveTo>
                    <a:pt x="0" y="1580605"/>
                  </a:moveTo>
                  <a:lnTo>
                    <a:pt x="1859411" y="1580605"/>
                  </a:lnTo>
                  <a:lnTo>
                    <a:pt x="1859411" y="0"/>
                  </a:lnTo>
                  <a:lnTo>
                    <a:pt x="0" y="0"/>
                  </a:lnTo>
                  <a:lnTo>
                    <a:pt x="0" y="15806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6434824" y="4503432"/>
              <a:ext cx="139700" cy="133350"/>
            </a:xfrm>
            <a:custGeom>
              <a:avLst/>
              <a:gdLst/>
              <a:ahLst/>
              <a:cxnLst/>
              <a:rect l="l" t="t" r="r" b="b"/>
              <a:pathLst>
                <a:path w="139700" h="133350">
                  <a:moveTo>
                    <a:pt x="139642" y="0"/>
                  </a:moveTo>
                  <a:lnTo>
                    <a:pt x="0" y="0"/>
                  </a:lnTo>
                  <a:lnTo>
                    <a:pt x="0" y="132755"/>
                  </a:lnTo>
                  <a:lnTo>
                    <a:pt x="139642" y="132755"/>
                  </a:lnTo>
                  <a:lnTo>
                    <a:pt x="139642" y="0"/>
                  </a:lnTo>
                  <a:close/>
                </a:path>
              </a:pathLst>
            </a:custGeom>
            <a:solidFill>
              <a:srgbClr val="FF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6434824" y="4709563"/>
              <a:ext cx="139700" cy="133350"/>
            </a:xfrm>
            <a:custGeom>
              <a:avLst/>
              <a:gdLst/>
              <a:ahLst/>
              <a:cxnLst/>
              <a:rect l="l" t="t" r="r" b="b"/>
              <a:pathLst>
                <a:path w="139700" h="133350">
                  <a:moveTo>
                    <a:pt x="139642" y="0"/>
                  </a:moveTo>
                  <a:lnTo>
                    <a:pt x="0" y="0"/>
                  </a:lnTo>
                  <a:lnTo>
                    <a:pt x="0" y="133132"/>
                  </a:lnTo>
                  <a:lnTo>
                    <a:pt x="139642" y="133132"/>
                  </a:lnTo>
                  <a:lnTo>
                    <a:pt x="13964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6434824" y="4914547"/>
              <a:ext cx="139700" cy="133350"/>
            </a:xfrm>
            <a:custGeom>
              <a:avLst/>
              <a:gdLst/>
              <a:ahLst/>
              <a:cxnLst/>
              <a:rect l="l" t="t" r="r" b="b"/>
              <a:pathLst>
                <a:path w="139700" h="133350">
                  <a:moveTo>
                    <a:pt x="139642" y="0"/>
                  </a:moveTo>
                  <a:lnTo>
                    <a:pt x="0" y="0"/>
                  </a:lnTo>
                  <a:lnTo>
                    <a:pt x="0" y="133132"/>
                  </a:lnTo>
                  <a:lnTo>
                    <a:pt x="139642" y="133132"/>
                  </a:lnTo>
                  <a:lnTo>
                    <a:pt x="139642" y="0"/>
                  </a:lnTo>
                  <a:close/>
                </a:path>
              </a:pathLst>
            </a:custGeom>
            <a:solidFill>
              <a:srgbClr val="90E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6434824" y="5119921"/>
              <a:ext cx="139700" cy="133985"/>
            </a:xfrm>
            <a:custGeom>
              <a:avLst/>
              <a:gdLst/>
              <a:ahLst/>
              <a:cxnLst/>
              <a:rect l="l" t="t" r="r" b="b"/>
              <a:pathLst>
                <a:path w="139700" h="133985">
                  <a:moveTo>
                    <a:pt x="139642" y="0"/>
                  </a:moveTo>
                  <a:lnTo>
                    <a:pt x="0" y="0"/>
                  </a:lnTo>
                  <a:lnTo>
                    <a:pt x="0" y="133889"/>
                  </a:lnTo>
                  <a:lnTo>
                    <a:pt x="139642" y="133889"/>
                  </a:lnTo>
                  <a:lnTo>
                    <a:pt x="139642" y="0"/>
                  </a:lnTo>
                  <a:close/>
                </a:path>
              </a:pathLst>
            </a:custGeom>
            <a:solidFill>
              <a:srgbClr val="0094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52" name="object 3852"/>
          <p:cNvSpPr txBox="1"/>
          <p:nvPr/>
        </p:nvSpPr>
        <p:spPr>
          <a:xfrm>
            <a:off x="6673423" y="3878234"/>
            <a:ext cx="1316990" cy="143002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2240"/>
              </a:lnSpc>
              <a:spcBef>
                <a:spcPts val="110"/>
              </a:spcBef>
              <a:tabLst>
                <a:tab pos="786765" algn="l"/>
              </a:tabLst>
            </a:pPr>
            <a:r>
              <a:rPr sz="1900" spc="125" dirty="0">
                <a:latin typeface="PMingLiU-ExtB"/>
                <a:cs typeface="PMingLiU-ExtB"/>
              </a:rPr>
              <a:t>圖	例</a:t>
            </a:r>
            <a:endParaRPr sz="1900">
              <a:latin typeface="PMingLiU-ExtB"/>
              <a:cs typeface="PMingLiU-ExtB"/>
            </a:endParaRPr>
          </a:p>
          <a:p>
            <a:pPr marL="135255">
              <a:lnSpc>
                <a:spcPts val="1639"/>
              </a:lnSpc>
            </a:pPr>
            <a:r>
              <a:rPr sz="1400" spc="150" dirty="0">
                <a:latin typeface="PMingLiU-ExtB"/>
                <a:cs typeface="PMingLiU-ExtB"/>
              </a:rPr>
              <a:t>磷</a:t>
            </a:r>
            <a:r>
              <a:rPr sz="1400" spc="145" dirty="0">
                <a:latin typeface="PMingLiU-ExtB"/>
                <a:cs typeface="PMingLiU-ExtB"/>
              </a:rPr>
              <a:t>肥</a:t>
            </a:r>
            <a:r>
              <a:rPr sz="1400" spc="150" dirty="0">
                <a:latin typeface="PMingLiU-ExtB"/>
                <a:cs typeface="PMingLiU-ExtB"/>
              </a:rPr>
              <a:t>管</a:t>
            </a:r>
            <a:r>
              <a:rPr sz="1400" spc="114" dirty="0">
                <a:latin typeface="PMingLiU-ExtB"/>
                <a:cs typeface="PMingLiU-ExtB"/>
              </a:rPr>
              <a:t>理</a:t>
            </a:r>
            <a:endParaRPr sz="1400">
              <a:latin typeface="PMingLiU-ExtB"/>
              <a:cs typeface="PMingLiU-ExtB"/>
            </a:endParaRPr>
          </a:p>
          <a:p>
            <a:pPr marL="123189" marR="5080">
              <a:lnSpc>
                <a:spcPct val="96300"/>
              </a:lnSpc>
              <a:spcBef>
                <a:spcPts val="685"/>
              </a:spcBef>
            </a:pPr>
            <a:r>
              <a:rPr sz="1400" spc="150" dirty="0">
                <a:latin typeface="PMingLiU-ExtB"/>
                <a:cs typeface="PMingLiU-ExtB"/>
              </a:rPr>
              <a:t>磷</a:t>
            </a:r>
            <a:r>
              <a:rPr sz="1400" spc="145" dirty="0">
                <a:latin typeface="PMingLiU-ExtB"/>
                <a:cs typeface="PMingLiU-ExtB"/>
              </a:rPr>
              <a:t>肥</a:t>
            </a:r>
            <a:r>
              <a:rPr sz="1400" spc="150" dirty="0">
                <a:latin typeface="PMingLiU-ExtB"/>
                <a:cs typeface="PMingLiU-ExtB"/>
              </a:rPr>
              <a:t>肥</a:t>
            </a:r>
            <a:r>
              <a:rPr sz="1400" spc="145" dirty="0">
                <a:latin typeface="PMingLiU-ExtB"/>
                <a:cs typeface="PMingLiU-ExtB"/>
              </a:rPr>
              <a:t>效</a:t>
            </a:r>
            <a:r>
              <a:rPr sz="1400" spc="150" dirty="0">
                <a:latin typeface="PMingLiU-ExtB"/>
                <a:cs typeface="PMingLiU-ExtB"/>
              </a:rPr>
              <a:t>極</a:t>
            </a:r>
            <a:r>
              <a:rPr sz="1400" spc="70" dirty="0">
                <a:latin typeface="PMingLiU-ExtB"/>
                <a:cs typeface="PMingLiU-ExtB"/>
              </a:rPr>
              <a:t>大 </a:t>
            </a:r>
            <a:r>
              <a:rPr sz="1400" spc="150" dirty="0">
                <a:latin typeface="PMingLiU-ExtB"/>
                <a:cs typeface="PMingLiU-ExtB"/>
              </a:rPr>
              <a:t>磷</a:t>
            </a:r>
            <a:r>
              <a:rPr sz="1400" spc="145" dirty="0">
                <a:latin typeface="PMingLiU-ExtB"/>
                <a:cs typeface="PMingLiU-ExtB"/>
              </a:rPr>
              <a:t>肥</a:t>
            </a:r>
            <a:r>
              <a:rPr sz="1400" spc="150" dirty="0">
                <a:latin typeface="PMingLiU-ExtB"/>
                <a:cs typeface="PMingLiU-ExtB"/>
              </a:rPr>
              <a:t>肥</a:t>
            </a:r>
            <a:r>
              <a:rPr sz="1400" spc="145" dirty="0">
                <a:latin typeface="PMingLiU-ExtB"/>
                <a:cs typeface="PMingLiU-ExtB"/>
              </a:rPr>
              <a:t>效</a:t>
            </a:r>
            <a:r>
              <a:rPr sz="1400" spc="150" dirty="0">
                <a:latin typeface="PMingLiU-ExtB"/>
                <a:cs typeface="PMingLiU-ExtB"/>
              </a:rPr>
              <a:t>中</a:t>
            </a:r>
            <a:r>
              <a:rPr sz="1400" spc="70" dirty="0">
                <a:latin typeface="PMingLiU-ExtB"/>
                <a:cs typeface="PMingLiU-ExtB"/>
              </a:rPr>
              <a:t>等 </a:t>
            </a:r>
            <a:r>
              <a:rPr sz="1400" spc="150" dirty="0">
                <a:latin typeface="PMingLiU-ExtB"/>
                <a:cs typeface="PMingLiU-ExtB"/>
              </a:rPr>
              <a:t>磷</a:t>
            </a:r>
            <a:r>
              <a:rPr sz="1400" spc="145" dirty="0">
                <a:latin typeface="PMingLiU-ExtB"/>
                <a:cs typeface="PMingLiU-ExtB"/>
              </a:rPr>
              <a:t>肥</a:t>
            </a:r>
            <a:r>
              <a:rPr sz="1400" spc="150" dirty="0">
                <a:latin typeface="PMingLiU-ExtB"/>
                <a:cs typeface="PMingLiU-ExtB"/>
              </a:rPr>
              <a:t>肥</a:t>
            </a:r>
            <a:r>
              <a:rPr sz="1400" spc="145" dirty="0">
                <a:latin typeface="PMingLiU-ExtB"/>
                <a:cs typeface="PMingLiU-ExtB"/>
              </a:rPr>
              <a:t>效</a:t>
            </a:r>
            <a:r>
              <a:rPr sz="1400" spc="114" dirty="0">
                <a:latin typeface="PMingLiU-ExtB"/>
                <a:cs typeface="PMingLiU-ExtB"/>
              </a:rPr>
              <a:t>小 </a:t>
            </a:r>
            <a:r>
              <a:rPr sz="1400" spc="120" dirty="0">
                <a:latin typeface="PMingLiU-ExtB"/>
                <a:cs typeface="PMingLiU-ExtB"/>
              </a:rPr>
              <a:t> </a:t>
            </a:r>
            <a:r>
              <a:rPr sz="1400" spc="150" dirty="0">
                <a:latin typeface="PMingLiU-ExtB"/>
                <a:cs typeface="PMingLiU-ExtB"/>
              </a:rPr>
              <a:t>無</a:t>
            </a:r>
            <a:r>
              <a:rPr sz="1400" spc="145" dirty="0">
                <a:latin typeface="PMingLiU-ExtB"/>
                <a:cs typeface="PMingLiU-ExtB"/>
              </a:rPr>
              <a:t>明</a:t>
            </a:r>
            <a:r>
              <a:rPr sz="1400" spc="150" dirty="0">
                <a:latin typeface="PMingLiU-ExtB"/>
                <a:cs typeface="PMingLiU-ExtB"/>
              </a:rPr>
              <a:t>顯</a:t>
            </a:r>
            <a:r>
              <a:rPr sz="1400" spc="145" dirty="0">
                <a:latin typeface="PMingLiU-ExtB"/>
                <a:cs typeface="PMingLiU-ExtB"/>
              </a:rPr>
              <a:t>肥</a:t>
            </a:r>
            <a:r>
              <a:rPr sz="1400" spc="114" dirty="0">
                <a:latin typeface="PMingLiU-ExtB"/>
                <a:cs typeface="PMingLiU-ExtB"/>
              </a:rPr>
              <a:t>效</a:t>
            </a:r>
            <a:endParaRPr sz="1400">
              <a:latin typeface="PMingLiU-ExtB"/>
              <a:cs typeface="PMingLiU-ExtB"/>
            </a:endParaRPr>
          </a:p>
        </p:txBody>
      </p:sp>
      <p:sp>
        <p:nvSpPr>
          <p:cNvPr id="3853" name="object 3853"/>
          <p:cNvSpPr txBox="1"/>
          <p:nvPr/>
        </p:nvSpPr>
        <p:spPr>
          <a:xfrm>
            <a:off x="5999479" y="5792520"/>
            <a:ext cx="1336675" cy="269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600" b="1" spc="-10" dirty="0">
                <a:latin typeface="Arial"/>
                <a:cs typeface="Arial"/>
              </a:rPr>
              <a:t>(</a:t>
            </a:r>
            <a:r>
              <a:rPr sz="1600" b="1" spc="5" dirty="0">
                <a:latin typeface="Microsoft YaHei UI"/>
                <a:cs typeface="Microsoft YaHei UI"/>
              </a:rPr>
              <a:t>郭鴻裕</a:t>
            </a:r>
            <a:r>
              <a:rPr sz="1600" b="1" spc="-5" dirty="0">
                <a:latin typeface="Arial"/>
                <a:cs typeface="Arial"/>
              </a:rPr>
              <a:t>,</a:t>
            </a:r>
            <a:r>
              <a:rPr sz="1600" b="1" spc="-65" dirty="0">
                <a:latin typeface="Arial"/>
                <a:cs typeface="Arial"/>
              </a:rPr>
              <a:t> </a:t>
            </a:r>
            <a:r>
              <a:rPr sz="1600" b="1" spc="-40" dirty="0">
                <a:latin typeface="Arial"/>
                <a:cs typeface="Arial"/>
              </a:rPr>
              <a:t>TARI)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64947" y="259460"/>
            <a:ext cx="72974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2400" i="1" dirty="0">
                <a:solidFill>
                  <a:srgbClr val="FF0000"/>
                </a:solidFill>
                <a:latin typeface="Arial"/>
                <a:cs typeface="Arial"/>
              </a:rPr>
              <a:t>Soil Quality Monitoring </a:t>
            </a:r>
            <a:r>
              <a:rPr sz="2400" i="1" dirty="0">
                <a:latin typeface="Arial"/>
                <a:cs typeface="Arial"/>
              </a:rPr>
              <a:t>project after different soil management  system (1997-2007)</a:t>
            </a:r>
            <a:endParaRPr sz="2400" dirty="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88036" y="1772411"/>
            <a:ext cx="8519160" cy="4712335"/>
          </a:xfrm>
          <a:custGeom>
            <a:avLst/>
            <a:gdLst/>
            <a:ahLst/>
            <a:cxnLst/>
            <a:rect l="l" t="t" r="r" b="b"/>
            <a:pathLst>
              <a:path w="8519160" h="4712335">
                <a:moveTo>
                  <a:pt x="8519160" y="0"/>
                </a:moveTo>
                <a:lnTo>
                  <a:pt x="0" y="0"/>
                </a:lnTo>
                <a:lnTo>
                  <a:pt x="0" y="4712208"/>
                </a:lnTo>
                <a:lnTo>
                  <a:pt x="8519160" y="4712208"/>
                </a:lnTo>
                <a:lnTo>
                  <a:pt x="8519160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66166" y="1715491"/>
            <a:ext cx="8244205" cy="4444365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459"/>
              </a:spcBef>
              <a:buClr>
                <a:srgbClr val="DD8046"/>
              </a:buClr>
              <a:buSzPct val="6000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000" b="1" spc="-50" dirty="0">
                <a:latin typeface="Arial"/>
                <a:cs typeface="Arial"/>
              </a:rPr>
              <a:t>150</a:t>
            </a:r>
            <a:r>
              <a:rPr sz="2000" b="1" spc="-35" dirty="0">
                <a:latin typeface="Arial"/>
                <a:cs typeface="Arial"/>
              </a:rPr>
              <a:t> </a:t>
            </a:r>
            <a:r>
              <a:rPr sz="2000" b="1" spc="-170" dirty="0">
                <a:latin typeface="Arial"/>
                <a:cs typeface="Arial"/>
              </a:rPr>
              <a:t>ru</a:t>
            </a:r>
            <a:r>
              <a:rPr sz="2000" b="1" spc="-105" dirty="0">
                <a:latin typeface="Arial"/>
                <a:cs typeface="Arial"/>
              </a:rPr>
              <a:t>r</a:t>
            </a:r>
            <a:r>
              <a:rPr sz="2000" b="1" spc="-45" dirty="0">
                <a:latin typeface="Arial"/>
                <a:cs typeface="Arial"/>
              </a:rPr>
              <a:t>al</a:t>
            </a:r>
            <a:r>
              <a:rPr sz="2000" b="1" spc="-20" dirty="0">
                <a:latin typeface="Arial"/>
                <a:cs typeface="Arial"/>
              </a:rPr>
              <a:t> </a:t>
            </a:r>
            <a:r>
              <a:rPr sz="2000" b="1" spc="-125" dirty="0">
                <a:latin typeface="Arial"/>
                <a:cs typeface="Arial"/>
              </a:rPr>
              <a:t>soil</a:t>
            </a:r>
            <a:r>
              <a:rPr sz="2000" b="1" spc="-15" dirty="0">
                <a:latin typeface="Arial"/>
                <a:cs typeface="Arial"/>
              </a:rPr>
              <a:t> </a:t>
            </a:r>
            <a:r>
              <a:rPr sz="2000" b="1" spc="-160" dirty="0">
                <a:latin typeface="Arial"/>
                <a:cs typeface="Arial"/>
              </a:rPr>
              <a:t>si</a:t>
            </a:r>
            <a:r>
              <a:rPr sz="2000" b="1" spc="-135" dirty="0">
                <a:latin typeface="Arial"/>
                <a:cs typeface="Arial"/>
              </a:rPr>
              <a:t>t</a:t>
            </a:r>
            <a:r>
              <a:rPr sz="2000" b="1" spc="-204" dirty="0">
                <a:latin typeface="Arial"/>
                <a:cs typeface="Arial"/>
              </a:rPr>
              <a:t>es</a:t>
            </a:r>
            <a:r>
              <a:rPr sz="2000" b="1" spc="5" dirty="0">
                <a:latin typeface="Arial"/>
                <a:cs typeface="Arial"/>
              </a:rPr>
              <a:t> </a:t>
            </a:r>
            <a:r>
              <a:rPr sz="2000" b="1" spc="-110" dirty="0">
                <a:latin typeface="Arial"/>
                <a:cs typeface="Arial"/>
              </a:rPr>
              <a:t>we</a:t>
            </a:r>
            <a:r>
              <a:rPr sz="2000" b="1" spc="-35" dirty="0">
                <a:latin typeface="Arial"/>
                <a:cs typeface="Arial"/>
              </a:rPr>
              <a:t>r</a:t>
            </a:r>
            <a:r>
              <a:rPr sz="2000" b="1" spc="-155" dirty="0">
                <a:latin typeface="Arial"/>
                <a:cs typeface="Arial"/>
              </a:rPr>
              <a:t>e</a:t>
            </a:r>
            <a:r>
              <a:rPr sz="2000" b="1" spc="-5" dirty="0">
                <a:latin typeface="Arial"/>
                <a:cs typeface="Arial"/>
              </a:rPr>
              <a:t> </a:t>
            </a:r>
            <a:r>
              <a:rPr sz="2000" b="1" spc="-170" dirty="0">
                <a:latin typeface="Arial"/>
                <a:cs typeface="Arial"/>
              </a:rPr>
              <a:t>selected</a:t>
            </a:r>
            <a:endParaRPr sz="2000">
              <a:latin typeface="Arial"/>
              <a:cs typeface="Arial"/>
            </a:endParaRPr>
          </a:p>
          <a:p>
            <a:pPr marL="378460">
              <a:lnSpc>
                <a:spcPct val="100000"/>
              </a:lnSpc>
              <a:spcBef>
                <a:spcPts val="359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22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Including</a:t>
            </a:r>
            <a:r>
              <a:rPr sz="2000" spc="-5" dirty="0">
                <a:latin typeface="Microsoft Sans Serif"/>
                <a:cs typeface="Microsoft Sans Serif"/>
              </a:rPr>
              <a:t> </a:t>
            </a:r>
            <a:r>
              <a:rPr sz="2000" b="1" spc="-105" dirty="0">
                <a:solidFill>
                  <a:srgbClr val="0000FF"/>
                </a:solidFill>
                <a:latin typeface="Arial"/>
                <a:cs typeface="Arial"/>
              </a:rPr>
              <a:t>different</a:t>
            </a:r>
            <a:r>
              <a:rPr sz="2000" b="1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spc="-145" dirty="0">
                <a:solidFill>
                  <a:srgbClr val="0000FF"/>
                </a:solidFill>
                <a:latin typeface="Arial"/>
                <a:cs typeface="Arial"/>
              </a:rPr>
              <a:t>soils</a:t>
            </a:r>
            <a:r>
              <a:rPr sz="20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,</a:t>
            </a:r>
            <a:r>
              <a:rPr sz="20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000" b="1" spc="-195" dirty="0">
                <a:solidFill>
                  <a:srgbClr val="0000FF"/>
                </a:solidFill>
                <a:latin typeface="Arial"/>
                <a:cs typeface="Arial"/>
              </a:rPr>
              <a:t>crops</a:t>
            </a:r>
            <a:r>
              <a:rPr sz="2000" spc="-195" dirty="0">
                <a:latin typeface="Microsoft Sans Serif"/>
                <a:cs typeface="Microsoft Sans Serif"/>
              </a:rPr>
              <a:t>,</a:t>
            </a:r>
            <a:r>
              <a:rPr sz="2000" spc="15" dirty="0">
                <a:latin typeface="Microsoft Sans Serif"/>
                <a:cs typeface="Microsoft Sans Serif"/>
              </a:rPr>
              <a:t> </a:t>
            </a:r>
            <a:r>
              <a:rPr sz="2000" spc="-85" dirty="0">
                <a:latin typeface="Microsoft Sans Serif"/>
                <a:cs typeface="Microsoft Sans Serif"/>
              </a:rPr>
              <a:t>and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b="1" spc="-150" dirty="0">
                <a:solidFill>
                  <a:srgbClr val="0000FF"/>
                </a:solidFill>
                <a:latin typeface="Arial"/>
                <a:cs typeface="Arial"/>
              </a:rPr>
              <a:t>climates</a:t>
            </a:r>
            <a:r>
              <a:rPr sz="2000" b="1" spc="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conditions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59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21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90" dirty="0">
                <a:latin typeface="Microsoft Sans Serif"/>
                <a:cs typeface="Microsoft Sans Serif"/>
              </a:rPr>
              <a:t>Monitoring</a:t>
            </a:r>
            <a:r>
              <a:rPr sz="2000" spc="-30" dirty="0">
                <a:latin typeface="Microsoft Sans Serif"/>
                <a:cs typeface="Microsoft Sans Serif"/>
              </a:rPr>
              <a:t> </a:t>
            </a:r>
            <a:r>
              <a:rPr sz="2000" spc="-120" dirty="0">
                <a:latin typeface="Microsoft Sans Serif"/>
                <a:cs typeface="Microsoft Sans Serif"/>
              </a:rPr>
              <a:t>the</a:t>
            </a:r>
            <a:r>
              <a:rPr sz="2000" spc="15" dirty="0">
                <a:latin typeface="Microsoft Sans Serif"/>
                <a:cs typeface="Microsoft Sans Serif"/>
              </a:rPr>
              <a:t> </a:t>
            </a:r>
            <a:r>
              <a:rPr sz="2000" b="1" spc="-180" dirty="0">
                <a:solidFill>
                  <a:srgbClr val="0000FF"/>
                </a:solidFill>
                <a:latin typeface="Arial"/>
                <a:cs typeface="Arial"/>
              </a:rPr>
              <a:t>changes</a:t>
            </a:r>
            <a:r>
              <a:rPr sz="2000" b="1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spc="-100" dirty="0">
                <a:solidFill>
                  <a:srgbClr val="0000FF"/>
                </a:solidFill>
                <a:latin typeface="Arial"/>
                <a:cs typeface="Arial"/>
              </a:rPr>
              <a:t>of</a:t>
            </a:r>
            <a:r>
              <a:rPr sz="2000" b="1" spc="1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spc="-125" dirty="0">
                <a:solidFill>
                  <a:srgbClr val="0000FF"/>
                </a:solidFill>
                <a:latin typeface="Arial"/>
                <a:cs typeface="Arial"/>
              </a:rPr>
              <a:t>soil</a:t>
            </a:r>
            <a:r>
              <a:rPr sz="2000" b="1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spc="-95" dirty="0">
                <a:solidFill>
                  <a:srgbClr val="0000FF"/>
                </a:solidFill>
                <a:latin typeface="Arial"/>
                <a:cs typeface="Arial"/>
              </a:rPr>
              <a:t>quality</a:t>
            </a:r>
            <a:r>
              <a:rPr sz="2000" b="1" spc="-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in</a:t>
            </a:r>
            <a:r>
              <a:rPr sz="2000" spc="25" dirty="0">
                <a:latin typeface="Microsoft Sans Serif"/>
                <a:cs typeface="Microsoft Sans Serif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each</a:t>
            </a:r>
            <a:r>
              <a:rPr sz="2000" spc="5" dirty="0">
                <a:latin typeface="Microsoft Sans Serif"/>
                <a:cs typeface="Microsoft Sans Serif"/>
              </a:rPr>
              <a:t> </a:t>
            </a:r>
            <a:r>
              <a:rPr sz="2000" spc="-120" dirty="0">
                <a:latin typeface="Microsoft Sans Serif"/>
                <a:cs typeface="Microsoft Sans Serif"/>
              </a:rPr>
              <a:t>site</a:t>
            </a:r>
            <a:endParaRPr sz="2000">
              <a:latin typeface="Microsoft Sans Serif"/>
              <a:cs typeface="Microsoft Sans Serif"/>
            </a:endParaRPr>
          </a:p>
          <a:p>
            <a:pPr marL="332740" indent="-320040">
              <a:lnSpc>
                <a:spcPct val="100000"/>
              </a:lnSpc>
              <a:spcBef>
                <a:spcPts val="465"/>
              </a:spcBef>
              <a:buClr>
                <a:srgbClr val="DD8046"/>
              </a:buClr>
              <a:buSzPct val="60000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000" b="1" spc="-375" dirty="0">
                <a:latin typeface="Arial"/>
                <a:cs typeface="Arial"/>
              </a:rPr>
              <a:t>S</a:t>
            </a:r>
            <a:r>
              <a:rPr sz="2000" b="1" spc="-80" dirty="0">
                <a:latin typeface="Arial"/>
                <a:cs typeface="Arial"/>
              </a:rPr>
              <a:t>oil</a:t>
            </a:r>
            <a:r>
              <a:rPr sz="2000" b="1" spc="-15" dirty="0">
                <a:latin typeface="Arial"/>
                <a:cs typeface="Arial"/>
              </a:rPr>
              <a:t> </a:t>
            </a:r>
            <a:r>
              <a:rPr sz="2000" b="1" spc="-105" dirty="0">
                <a:latin typeface="Arial"/>
                <a:cs typeface="Arial"/>
              </a:rPr>
              <a:t>quali</a:t>
            </a:r>
            <a:r>
              <a:rPr sz="2000" b="1" spc="-85" dirty="0">
                <a:latin typeface="Arial"/>
                <a:cs typeface="Arial"/>
              </a:rPr>
              <a:t>t</a:t>
            </a:r>
            <a:r>
              <a:rPr sz="2000" b="1" spc="-50" dirty="0">
                <a:latin typeface="Arial"/>
                <a:cs typeface="Arial"/>
              </a:rPr>
              <a:t>y</a:t>
            </a:r>
            <a:r>
              <a:rPr sz="2000" b="1" spc="-10" dirty="0">
                <a:latin typeface="Arial"/>
                <a:cs typeface="Arial"/>
              </a:rPr>
              <a:t> </a:t>
            </a:r>
            <a:r>
              <a:rPr sz="2000" b="1" spc="-120" dirty="0">
                <a:latin typeface="Arial"/>
                <a:cs typeface="Arial"/>
              </a:rPr>
              <a:t>ind</a:t>
            </a:r>
            <a:r>
              <a:rPr sz="2000" b="1" spc="-114" dirty="0">
                <a:latin typeface="Arial"/>
                <a:cs typeface="Arial"/>
              </a:rPr>
              <a:t>i</a:t>
            </a:r>
            <a:r>
              <a:rPr sz="2000" b="1" spc="-235" dirty="0">
                <a:latin typeface="Arial"/>
                <a:cs typeface="Arial"/>
              </a:rPr>
              <a:t>c</a:t>
            </a:r>
            <a:r>
              <a:rPr sz="2000" b="1" spc="-25" dirty="0">
                <a:latin typeface="Arial"/>
                <a:cs typeface="Arial"/>
              </a:rPr>
              <a:t>a</a:t>
            </a:r>
            <a:r>
              <a:rPr sz="2000" b="1" spc="-180" dirty="0">
                <a:latin typeface="Arial"/>
                <a:cs typeface="Arial"/>
              </a:rPr>
              <a:t>tors</a:t>
            </a:r>
            <a:endParaRPr sz="2000">
              <a:latin typeface="Arial"/>
              <a:cs typeface="Arial"/>
            </a:endParaRPr>
          </a:p>
          <a:p>
            <a:pPr marL="378460">
              <a:lnSpc>
                <a:spcPct val="100000"/>
              </a:lnSpc>
              <a:spcBef>
                <a:spcPts val="365"/>
              </a:spcBef>
            </a:pPr>
            <a:r>
              <a:rPr sz="1400" spc="-1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1400" spc="16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210" dirty="0">
                <a:latin typeface="Microsoft Sans Serif"/>
                <a:cs typeface="Microsoft Sans Serif"/>
              </a:rPr>
              <a:t>s</a:t>
            </a:r>
            <a:r>
              <a:rPr sz="2000" spc="-229" dirty="0">
                <a:latin typeface="Microsoft Sans Serif"/>
                <a:cs typeface="Microsoft Sans Serif"/>
              </a:rPr>
              <a:t>o</a:t>
            </a:r>
            <a:r>
              <a:rPr sz="2000" spc="-25" dirty="0">
                <a:latin typeface="Microsoft Sans Serif"/>
                <a:cs typeface="Microsoft Sans Serif"/>
              </a:rPr>
              <a:t>i</a:t>
            </a:r>
            <a:r>
              <a:rPr sz="2000" spc="-20" dirty="0">
                <a:latin typeface="Microsoft Sans Serif"/>
                <a:cs typeface="Microsoft Sans Serif"/>
              </a:rPr>
              <a:t>l</a:t>
            </a:r>
            <a:r>
              <a:rPr sz="2000" spc="-10" dirty="0">
                <a:latin typeface="Microsoft Sans Serif"/>
                <a:cs typeface="Microsoft Sans Serif"/>
              </a:rPr>
              <a:t> </a:t>
            </a:r>
            <a:r>
              <a:rPr sz="2000" spc="-45" dirty="0">
                <a:latin typeface="Microsoft Sans Serif"/>
                <a:cs typeface="Microsoft Sans Serif"/>
              </a:rPr>
              <a:t>t</a:t>
            </a:r>
            <a:r>
              <a:rPr sz="2000" spc="-145" dirty="0">
                <a:latin typeface="Microsoft Sans Serif"/>
                <a:cs typeface="Microsoft Sans Serif"/>
              </a:rPr>
              <a:t>e</a:t>
            </a:r>
            <a:r>
              <a:rPr sz="2000" spc="-75" dirty="0">
                <a:latin typeface="Microsoft Sans Serif"/>
                <a:cs typeface="Microsoft Sans Serif"/>
              </a:rPr>
              <a:t>xture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60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15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pH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60"/>
              </a:spcBef>
            </a:pPr>
            <a:r>
              <a:rPr sz="1400" spc="-1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1400" spc="16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70" dirty="0">
                <a:latin typeface="Microsoft Sans Serif"/>
                <a:cs typeface="Microsoft Sans Serif"/>
              </a:rPr>
              <a:t>o</a:t>
            </a:r>
            <a:r>
              <a:rPr sz="2000" spc="-40" dirty="0">
                <a:latin typeface="Microsoft Sans Serif"/>
                <a:cs typeface="Microsoft Sans Serif"/>
              </a:rPr>
              <a:t>r</a:t>
            </a:r>
            <a:r>
              <a:rPr sz="2000" spc="-50" dirty="0">
                <a:latin typeface="Microsoft Sans Serif"/>
                <a:cs typeface="Microsoft Sans Serif"/>
              </a:rPr>
              <a:t>g</a:t>
            </a:r>
            <a:r>
              <a:rPr sz="2000" spc="-125" dirty="0">
                <a:latin typeface="Microsoft Sans Serif"/>
                <a:cs typeface="Microsoft Sans Serif"/>
              </a:rPr>
              <a:t>anic</a:t>
            </a:r>
            <a:r>
              <a:rPr sz="2000" spc="-20" dirty="0">
                <a:latin typeface="Microsoft Sans Serif"/>
                <a:cs typeface="Microsoft Sans Serif"/>
              </a:rPr>
              <a:t> </a:t>
            </a:r>
            <a:r>
              <a:rPr sz="2000" spc="-235" dirty="0">
                <a:latin typeface="Microsoft Sans Serif"/>
                <a:cs typeface="Microsoft Sans Serif"/>
              </a:rPr>
              <a:t>C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60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17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35" dirty="0">
                <a:latin typeface="Microsoft Sans Serif"/>
                <a:cs typeface="Microsoft Sans Serif"/>
              </a:rPr>
              <a:t>total</a:t>
            </a:r>
            <a:r>
              <a:rPr sz="2000" spc="-30" dirty="0">
                <a:latin typeface="Microsoft Sans Serif"/>
                <a:cs typeface="Microsoft Sans Serif"/>
              </a:rPr>
              <a:t> </a:t>
            </a:r>
            <a:r>
              <a:rPr sz="2000" spc="-110" dirty="0">
                <a:latin typeface="Microsoft Sans Serif"/>
                <a:cs typeface="Microsoft Sans Serif"/>
              </a:rPr>
              <a:t>N</a:t>
            </a:r>
            <a:endParaRPr sz="2000">
              <a:latin typeface="Microsoft Sans Serif"/>
              <a:cs typeface="Microsoft Sans Serif"/>
            </a:endParaRPr>
          </a:p>
          <a:p>
            <a:pPr marL="652780" marR="105410" indent="-274320">
              <a:lnSpc>
                <a:spcPts val="2160"/>
              </a:lnSpc>
              <a:spcBef>
                <a:spcPts val="635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29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95" dirty="0">
                <a:latin typeface="Microsoft Sans Serif"/>
                <a:cs typeface="Microsoft Sans Serif"/>
              </a:rPr>
              <a:t>exchangeable </a:t>
            </a:r>
            <a:r>
              <a:rPr sz="2000" spc="-175" dirty="0">
                <a:latin typeface="Microsoft Sans Serif"/>
                <a:cs typeface="Microsoft Sans Serif"/>
              </a:rPr>
              <a:t>K,</a:t>
            </a:r>
            <a:r>
              <a:rPr sz="2000" spc="-170" dirty="0">
                <a:latin typeface="Microsoft Sans Serif"/>
                <a:cs typeface="Microsoft Sans Serif"/>
              </a:rPr>
              <a:t> </a:t>
            </a:r>
            <a:r>
              <a:rPr sz="2000" spc="-85" dirty="0">
                <a:latin typeface="Microsoft Sans Serif"/>
                <a:cs typeface="Microsoft Sans Serif"/>
              </a:rPr>
              <a:t>Na, </a:t>
            </a:r>
            <a:r>
              <a:rPr sz="2000" spc="-120" dirty="0">
                <a:latin typeface="Microsoft Sans Serif"/>
                <a:cs typeface="Microsoft Sans Serif"/>
              </a:rPr>
              <a:t>Ca,</a:t>
            </a:r>
            <a:r>
              <a:rPr sz="2000" spc="290" dirty="0">
                <a:latin typeface="Microsoft Sans Serif"/>
                <a:cs typeface="Microsoft Sans Serif"/>
              </a:rPr>
              <a:t> </a:t>
            </a:r>
            <a:r>
              <a:rPr sz="2000" spc="-95" dirty="0">
                <a:latin typeface="Microsoft Sans Serif"/>
                <a:cs typeface="Microsoft Sans Serif"/>
              </a:rPr>
              <a:t>Mg, </a:t>
            </a:r>
            <a:r>
              <a:rPr sz="2000" spc="-85" dirty="0">
                <a:latin typeface="Microsoft Sans Serif"/>
                <a:cs typeface="Microsoft Sans Serif"/>
              </a:rPr>
              <a:t>and </a:t>
            </a:r>
            <a:r>
              <a:rPr sz="2000" spc="-180" dirty="0">
                <a:latin typeface="Microsoft Sans Serif"/>
                <a:cs typeface="Microsoft Sans Serif"/>
              </a:rPr>
              <a:t>Mn</a:t>
            </a:r>
            <a:r>
              <a:rPr sz="2000" spc="170" dirty="0">
                <a:latin typeface="Microsoft Sans Serif"/>
                <a:cs typeface="Microsoft Sans Serif"/>
              </a:rPr>
              <a:t> </a:t>
            </a:r>
            <a:r>
              <a:rPr sz="2000" spc="-70" dirty="0">
                <a:latin typeface="Microsoft Sans Serif"/>
                <a:cs typeface="Microsoft Sans Serif"/>
              </a:rPr>
              <a:t>(extracted </a:t>
            </a:r>
            <a:r>
              <a:rPr sz="2000" spc="-55" dirty="0">
                <a:latin typeface="Microsoft Sans Serif"/>
                <a:cs typeface="Microsoft Sans Serif"/>
              </a:rPr>
              <a:t>by </a:t>
            </a:r>
            <a:r>
              <a:rPr sz="2000" spc="-65" dirty="0">
                <a:latin typeface="Microsoft Sans Serif"/>
                <a:cs typeface="Microsoft Sans Serif"/>
              </a:rPr>
              <a:t>0.1M </a:t>
            </a:r>
            <a:r>
              <a:rPr sz="2000" spc="-175" dirty="0">
                <a:latin typeface="Microsoft Sans Serif"/>
                <a:cs typeface="Microsoft Sans Serif"/>
              </a:rPr>
              <a:t>sodium</a:t>
            </a:r>
            <a:r>
              <a:rPr sz="2000" spc="180" dirty="0">
                <a:latin typeface="Microsoft Sans Serif"/>
                <a:cs typeface="Microsoft Sans Serif"/>
              </a:rPr>
              <a:t> </a:t>
            </a:r>
            <a:r>
              <a:rPr sz="2000" spc="-75" dirty="0">
                <a:latin typeface="Microsoft Sans Serif"/>
                <a:cs typeface="Microsoft Sans Serif"/>
              </a:rPr>
              <a:t>acetate </a:t>
            </a:r>
            <a:r>
              <a:rPr sz="2000" spc="-70" dirty="0">
                <a:latin typeface="Microsoft Sans Serif"/>
                <a:cs typeface="Microsoft Sans Serif"/>
              </a:rPr>
              <a:t> </a:t>
            </a:r>
            <a:r>
              <a:rPr sz="2000" spc="-10" dirty="0">
                <a:latin typeface="Microsoft Sans Serif"/>
                <a:cs typeface="Microsoft Sans Serif"/>
              </a:rPr>
              <a:t>at</a:t>
            </a:r>
            <a:r>
              <a:rPr sz="2000" spc="-5" dirty="0">
                <a:latin typeface="Microsoft Sans Serif"/>
                <a:cs typeface="Microsoft Sans Serif"/>
              </a:rPr>
              <a:t> </a:t>
            </a:r>
            <a:r>
              <a:rPr sz="2000" spc="-95" dirty="0">
                <a:latin typeface="Microsoft Sans Serif"/>
                <a:cs typeface="Microsoft Sans Serif"/>
              </a:rPr>
              <a:t>pH7)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ct val="100000"/>
              </a:lnSpc>
              <a:spcBef>
                <a:spcPts val="325"/>
              </a:spcBef>
            </a:pPr>
            <a:r>
              <a:rPr sz="1400" spc="-150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1400" spc="16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210" dirty="0">
                <a:latin typeface="Microsoft Sans Serif"/>
                <a:cs typeface="Microsoft Sans Serif"/>
              </a:rPr>
              <a:t>s</a:t>
            </a:r>
            <a:r>
              <a:rPr sz="2000" spc="-229" dirty="0">
                <a:latin typeface="Microsoft Sans Serif"/>
                <a:cs typeface="Microsoft Sans Serif"/>
              </a:rPr>
              <a:t>o</a:t>
            </a:r>
            <a:r>
              <a:rPr sz="2000" spc="-85" dirty="0">
                <a:latin typeface="Microsoft Sans Serif"/>
                <a:cs typeface="Microsoft Sans Serif"/>
              </a:rPr>
              <a:t>lub</a:t>
            </a:r>
            <a:r>
              <a:rPr sz="2000" spc="-40" dirty="0">
                <a:latin typeface="Microsoft Sans Serif"/>
                <a:cs typeface="Microsoft Sans Serif"/>
              </a:rPr>
              <a:t>l</a:t>
            </a:r>
            <a:r>
              <a:rPr sz="2000" spc="-114" dirty="0">
                <a:latin typeface="Microsoft Sans Serif"/>
                <a:cs typeface="Microsoft Sans Serif"/>
              </a:rPr>
              <a:t>e</a:t>
            </a:r>
            <a:r>
              <a:rPr sz="2000" spc="-25" dirty="0">
                <a:latin typeface="Microsoft Sans Serif"/>
                <a:cs typeface="Microsoft Sans Serif"/>
              </a:rPr>
              <a:t> </a:t>
            </a:r>
            <a:r>
              <a:rPr sz="2000" spc="-325" dirty="0">
                <a:latin typeface="Microsoft Sans Serif"/>
                <a:cs typeface="Microsoft Sans Serif"/>
              </a:rPr>
              <a:t>F</a:t>
            </a:r>
            <a:r>
              <a:rPr sz="2000" spc="-195" dirty="0">
                <a:latin typeface="Microsoft Sans Serif"/>
                <a:cs typeface="Microsoft Sans Serif"/>
              </a:rPr>
              <a:t>e</a:t>
            </a:r>
            <a:r>
              <a:rPr sz="2000" spc="-120" dirty="0">
                <a:latin typeface="Microsoft Sans Serif"/>
                <a:cs typeface="Microsoft Sans Serif"/>
              </a:rPr>
              <a:t>,</a:t>
            </a:r>
            <a:r>
              <a:rPr sz="2000" spc="20" dirty="0">
                <a:latin typeface="Microsoft Sans Serif"/>
                <a:cs typeface="Microsoft Sans Serif"/>
              </a:rPr>
              <a:t> </a:t>
            </a:r>
            <a:r>
              <a:rPr sz="2000" spc="-215" dirty="0">
                <a:latin typeface="Microsoft Sans Serif"/>
                <a:cs typeface="Microsoft Sans Serif"/>
              </a:rPr>
              <a:t>M</a:t>
            </a:r>
            <a:r>
              <a:rPr sz="2000" spc="-150" dirty="0">
                <a:latin typeface="Microsoft Sans Serif"/>
                <a:cs typeface="Microsoft Sans Serif"/>
              </a:rPr>
              <a:t>n</a:t>
            </a:r>
            <a:r>
              <a:rPr sz="2000" spc="-120" dirty="0">
                <a:latin typeface="Microsoft Sans Serif"/>
                <a:cs typeface="Microsoft Sans Serif"/>
              </a:rPr>
              <a:t>,</a:t>
            </a:r>
            <a:r>
              <a:rPr sz="2000" dirty="0">
                <a:latin typeface="Microsoft Sans Serif"/>
                <a:cs typeface="Microsoft Sans Serif"/>
              </a:rPr>
              <a:t> </a:t>
            </a:r>
            <a:r>
              <a:rPr sz="2000" spc="-195" dirty="0">
                <a:latin typeface="Microsoft Sans Serif"/>
                <a:cs typeface="Microsoft Sans Serif"/>
              </a:rPr>
              <a:t>Cu,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spc="-195" dirty="0">
                <a:latin typeface="Microsoft Sans Serif"/>
                <a:cs typeface="Microsoft Sans Serif"/>
              </a:rPr>
              <a:t>Zn,</a:t>
            </a:r>
            <a:r>
              <a:rPr sz="2000" spc="15" dirty="0">
                <a:latin typeface="Microsoft Sans Serif"/>
                <a:cs typeface="Microsoft Sans Serif"/>
              </a:rPr>
              <a:t> </a:t>
            </a:r>
            <a:r>
              <a:rPr sz="2000" spc="-120" dirty="0">
                <a:latin typeface="Microsoft Sans Serif"/>
                <a:cs typeface="Microsoft Sans Serif"/>
              </a:rPr>
              <a:t>Cd,</a:t>
            </a:r>
            <a:r>
              <a:rPr sz="2000" spc="15" dirty="0">
                <a:latin typeface="Microsoft Sans Serif"/>
                <a:cs typeface="Microsoft Sans Serif"/>
              </a:rPr>
              <a:t> </a:t>
            </a:r>
            <a:r>
              <a:rPr sz="2000" spc="-180" dirty="0">
                <a:latin typeface="Microsoft Sans Serif"/>
                <a:cs typeface="Microsoft Sans Serif"/>
              </a:rPr>
              <a:t>P</a:t>
            </a:r>
            <a:r>
              <a:rPr sz="2000" spc="-245" dirty="0">
                <a:latin typeface="Microsoft Sans Serif"/>
                <a:cs typeface="Microsoft Sans Serif"/>
              </a:rPr>
              <a:t>b</a:t>
            </a:r>
            <a:r>
              <a:rPr sz="2000" spc="-120" dirty="0">
                <a:latin typeface="Microsoft Sans Serif"/>
                <a:cs typeface="Microsoft Sans Serif"/>
              </a:rPr>
              <a:t>,</a:t>
            </a:r>
            <a:r>
              <a:rPr sz="2000" dirty="0">
                <a:latin typeface="Microsoft Sans Serif"/>
                <a:cs typeface="Microsoft Sans Serif"/>
              </a:rPr>
              <a:t> </a:t>
            </a:r>
            <a:r>
              <a:rPr sz="2000" spc="-235" dirty="0">
                <a:latin typeface="Microsoft Sans Serif"/>
                <a:cs typeface="Microsoft Sans Serif"/>
              </a:rPr>
              <a:t>C</a:t>
            </a:r>
            <a:r>
              <a:rPr sz="2000" spc="-140" dirty="0">
                <a:latin typeface="Microsoft Sans Serif"/>
                <a:cs typeface="Microsoft Sans Serif"/>
              </a:rPr>
              <a:t>r</a:t>
            </a:r>
            <a:r>
              <a:rPr sz="2000" spc="-120" dirty="0">
                <a:latin typeface="Microsoft Sans Serif"/>
                <a:cs typeface="Microsoft Sans Serif"/>
              </a:rPr>
              <a:t>,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spc="-85" dirty="0">
                <a:latin typeface="Microsoft Sans Serif"/>
                <a:cs typeface="Microsoft Sans Serif"/>
              </a:rPr>
              <a:t>and</a:t>
            </a:r>
            <a:r>
              <a:rPr sz="2000" dirty="0">
                <a:latin typeface="Microsoft Sans Serif"/>
                <a:cs typeface="Microsoft Sans Serif"/>
              </a:rPr>
              <a:t> </a:t>
            </a:r>
            <a:r>
              <a:rPr sz="2000" spc="-65" dirty="0">
                <a:latin typeface="Microsoft Sans Serif"/>
                <a:cs typeface="Microsoft Sans Serif"/>
              </a:rPr>
              <a:t>Ni</a:t>
            </a:r>
            <a:r>
              <a:rPr sz="2000" spc="20" dirty="0">
                <a:latin typeface="Microsoft Sans Serif"/>
                <a:cs typeface="Microsoft Sans Serif"/>
              </a:rPr>
              <a:t> </a:t>
            </a:r>
            <a:r>
              <a:rPr sz="2000" spc="-90" dirty="0">
                <a:latin typeface="Microsoft Sans Serif"/>
                <a:cs typeface="Microsoft Sans Serif"/>
              </a:rPr>
              <a:t>(</a:t>
            </a:r>
            <a:r>
              <a:rPr sz="2000" spc="-210" dirty="0">
                <a:latin typeface="Microsoft Sans Serif"/>
                <a:cs typeface="Microsoft Sans Serif"/>
              </a:rPr>
              <a:t>e</a:t>
            </a:r>
            <a:r>
              <a:rPr sz="2000" spc="-5" dirty="0">
                <a:latin typeface="Microsoft Sans Serif"/>
                <a:cs typeface="Microsoft Sans Serif"/>
              </a:rPr>
              <a:t>xt</a:t>
            </a:r>
            <a:r>
              <a:rPr sz="2000" spc="-25" dirty="0">
                <a:latin typeface="Microsoft Sans Serif"/>
                <a:cs typeface="Microsoft Sans Serif"/>
              </a:rPr>
              <a:t>r</a:t>
            </a:r>
            <a:r>
              <a:rPr sz="2000" spc="-100" dirty="0">
                <a:latin typeface="Microsoft Sans Serif"/>
                <a:cs typeface="Microsoft Sans Serif"/>
              </a:rPr>
              <a:t>ac</a:t>
            </a:r>
            <a:r>
              <a:rPr sz="2000" spc="-65" dirty="0">
                <a:latin typeface="Microsoft Sans Serif"/>
                <a:cs typeface="Microsoft Sans Serif"/>
              </a:rPr>
              <a:t>t</a:t>
            </a:r>
            <a:r>
              <a:rPr sz="2000" spc="-60" dirty="0">
                <a:latin typeface="Microsoft Sans Serif"/>
                <a:cs typeface="Microsoft Sans Serif"/>
              </a:rPr>
              <a:t>ed</a:t>
            </a:r>
            <a:r>
              <a:rPr sz="2000" spc="-15" dirty="0">
                <a:latin typeface="Microsoft Sans Serif"/>
                <a:cs typeface="Microsoft Sans Serif"/>
              </a:rPr>
              <a:t> </a:t>
            </a:r>
            <a:r>
              <a:rPr sz="2000" spc="-110" dirty="0">
                <a:latin typeface="Microsoft Sans Serif"/>
                <a:cs typeface="Microsoft Sans Serif"/>
              </a:rPr>
              <a:t>b</a:t>
            </a:r>
            <a:r>
              <a:rPr sz="2000" dirty="0">
                <a:latin typeface="Microsoft Sans Serif"/>
                <a:cs typeface="Microsoft Sans Serif"/>
              </a:rPr>
              <a:t>y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spc="-65" dirty="0">
                <a:latin typeface="Microsoft Sans Serif"/>
                <a:cs typeface="Microsoft Sans Serif"/>
              </a:rPr>
              <a:t>0.1M</a:t>
            </a:r>
            <a:r>
              <a:rPr sz="2000" spc="-10" dirty="0">
                <a:latin typeface="Microsoft Sans Serif"/>
                <a:cs typeface="Microsoft Sans Serif"/>
              </a:rPr>
              <a:t> </a:t>
            </a:r>
            <a:r>
              <a:rPr sz="2000" spc="-165" dirty="0">
                <a:latin typeface="Microsoft Sans Serif"/>
                <a:cs typeface="Microsoft Sans Serif"/>
              </a:rPr>
              <a:t>HCl</a:t>
            </a:r>
            <a:r>
              <a:rPr sz="2000" spc="-125" dirty="0">
                <a:latin typeface="Microsoft Sans Serif"/>
                <a:cs typeface="Microsoft Sans Serif"/>
              </a:rPr>
              <a:t>)</a:t>
            </a:r>
            <a:endParaRPr sz="2000">
              <a:latin typeface="Microsoft Sans Serif"/>
              <a:cs typeface="Microsoft Sans Serif"/>
            </a:endParaRPr>
          </a:p>
          <a:p>
            <a:pPr marL="378460">
              <a:lnSpc>
                <a:spcPts val="2280"/>
              </a:lnSpc>
              <a:spcBef>
                <a:spcPts val="360"/>
              </a:spcBef>
            </a:pPr>
            <a:r>
              <a:rPr sz="140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400" spc="54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000" spc="-40" dirty="0">
                <a:latin typeface="Microsoft Sans Serif"/>
                <a:cs typeface="Microsoft Sans Serif"/>
              </a:rPr>
              <a:t>available</a:t>
            </a:r>
            <a:r>
              <a:rPr sz="2000" spc="-20" dirty="0">
                <a:latin typeface="Microsoft Sans Serif"/>
                <a:cs typeface="Microsoft Sans Serif"/>
              </a:rPr>
              <a:t> </a:t>
            </a:r>
            <a:r>
              <a:rPr sz="2000" spc="-385" dirty="0">
                <a:latin typeface="Microsoft Sans Serif"/>
                <a:cs typeface="Microsoft Sans Serif"/>
              </a:rPr>
              <a:t>P,</a:t>
            </a:r>
            <a:r>
              <a:rPr sz="2000" spc="-130" dirty="0">
                <a:latin typeface="Microsoft Sans Serif"/>
                <a:cs typeface="Microsoft Sans Serif"/>
              </a:rPr>
              <a:t> </a:t>
            </a:r>
            <a:r>
              <a:rPr sz="2000" spc="-175" dirty="0">
                <a:latin typeface="Microsoft Sans Serif"/>
                <a:cs typeface="Microsoft Sans Serif"/>
              </a:rPr>
              <a:t>K,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spc="-120" dirty="0">
                <a:latin typeface="Microsoft Sans Serif"/>
                <a:cs typeface="Microsoft Sans Serif"/>
              </a:rPr>
              <a:t>Ca,</a:t>
            </a:r>
            <a:r>
              <a:rPr sz="2000" spc="15" dirty="0">
                <a:latin typeface="Microsoft Sans Serif"/>
                <a:cs typeface="Microsoft Sans Serif"/>
              </a:rPr>
              <a:t> </a:t>
            </a:r>
            <a:r>
              <a:rPr sz="2000" spc="-95" dirty="0">
                <a:latin typeface="Microsoft Sans Serif"/>
                <a:cs typeface="Microsoft Sans Serif"/>
              </a:rPr>
              <a:t>Mg,</a:t>
            </a:r>
            <a:r>
              <a:rPr sz="2000" spc="-15" dirty="0">
                <a:latin typeface="Microsoft Sans Serif"/>
                <a:cs typeface="Microsoft Sans Serif"/>
              </a:rPr>
              <a:t> </a:t>
            </a:r>
            <a:r>
              <a:rPr sz="2000" spc="-85" dirty="0">
                <a:latin typeface="Microsoft Sans Serif"/>
                <a:cs typeface="Microsoft Sans Serif"/>
              </a:rPr>
              <a:t>Na,</a:t>
            </a:r>
            <a:r>
              <a:rPr sz="2000" spc="25" dirty="0">
                <a:latin typeface="Microsoft Sans Serif"/>
                <a:cs typeface="Microsoft Sans Serif"/>
              </a:rPr>
              <a:t> </a:t>
            </a:r>
            <a:r>
              <a:rPr sz="2000" spc="-270" dirty="0">
                <a:latin typeface="Microsoft Sans Serif"/>
                <a:cs typeface="Microsoft Sans Serif"/>
              </a:rPr>
              <a:t>B,</a:t>
            </a:r>
            <a:r>
              <a:rPr sz="2000" dirty="0">
                <a:latin typeface="Microsoft Sans Serif"/>
                <a:cs typeface="Microsoft Sans Serif"/>
              </a:rPr>
              <a:t> </a:t>
            </a:r>
            <a:r>
              <a:rPr sz="2000" spc="-195" dirty="0">
                <a:latin typeface="Microsoft Sans Serif"/>
                <a:cs typeface="Microsoft Sans Serif"/>
              </a:rPr>
              <a:t>Cu,</a:t>
            </a:r>
            <a:r>
              <a:rPr sz="2000" spc="10" dirty="0">
                <a:latin typeface="Microsoft Sans Serif"/>
                <a:cs typeface="Microsoft Sans Serif"/>
              </a:rPr>
              <a:t> </a:t>
            </a:r>
            <a:r>
              <a:rPr sz="2000" spc="-195" dirty="0">
                <a:latin typeface="Microsoft Sans Serif"/>
                <a:cs typeface="Microsoft Sans Serif"/>
              </a:rPr>
              <a:t>Zn,</a:t>
            </a:r>
            <a:r>
              <a:rPr sz="2000" spc="20" dirty="0">
                <a:latin typeface="Microsoft Sans Serif"/>
                <a:cs typeface="Microsoft Sans Serif"/>
              </a:rPr>
              <a:t> </a:t>
            </a:r>
            <a:r>
              <a:rPr sz="2000" spc="-215" dirty="0">
                <a:latin typeface="Microsoft Sans Serif"/>
                <a:cs typeface="Microsoft Sans Serif"/>
              </a:rPr>
              <a:t>Fe,</a:t>
            </a:r>
            <a:r>
              <a:rPr sz="2000" dirty="0">
                <a:latin typeface="Microsoft Sans Serif"/>
                <a:cs typeface="Microsoft Sans Serif"/>
              </a:rPr>
              <a:t> </a:t>
            </a:r>
            <a:r>
              <a:rPr sz="2000" spc="-85" dirty="0">
                <a:latin typeface="Microsoft Sans Serif"/>
                <a:cs typeface="Microsoft Sans Serif"/>
              </a:rPr>
              <a:t>and</a:t>
            </a:r>
            <a:r>
              <a:rPr sz="2000" spc="25" dirty="0">
                <a:latin typeface="Microsoft Sans Serif"/>
                <a:cs typeface="Microsoft Sans Serif"/>
              </a:rPr>
              <a:t> </a:t>
            </a:r>
            <a:r>
              <a:rPr sz="2000" spc="-180" dirty="0">
                <a:latin typeface="Microsoft Sans Serif"/>
                <a:cs typeface="Microsoft Sans Serif"/>
              </a:rPr>
              <a:t>Mn</a:t>
            </a:r>
            <a:r>
              <a:rPr sz="2000" spc="-5" dirty="0">
                <a:latin typeface="Microsoft Sans Serif"/>
                <a:cs typeface="Microsoft Sans Serif"/>
              </a:rPr>
              <a:t> </a:t>
            </a:r>
            <a:r>
              <a:rPr sz="2000" spc="-70" dirty="0">
                <a:latin typeface="Microsoft Sans Serif"/>
                <a:cs typeface="Microsoft Sans Serif"/>
              </a:rPr>
              <a:t>(extracted</a:t>
            </a:r>
            <a:r>
              <a:rPr sz="2000" spc="-15" dirty="0">
                <a:latin typeface="Microsoft Sans Serif"/>
                <a:cs typeface="Microsoft Sans Serif"/>
              </a:rPr>
              <a:t> </a:t>
            </a:r>
            <a:r>
              <a:rPr sz="2000" spc="-55" dirty="0">
                <a:latin typeface="Microsoft Sans Serif"/>
                <a:cs typeface="Microsoft Sans Serif"/>
              </a:rPr>
              <a:t>by</a:t>
            </a:r>
            <a:r>
              <a:rPr sz="2000" spc="20" dirty="0">
                <a:latin typeface="Microsoft Sans Serif"/>
                <a:cs typeface="Microsoft Sans Serif"/>
              </a:rPr>
              <a:t> </a:t>
            </a:r>
            <a:r>
              <a:rPr sz="2000" spc="-130" dirty="0">
                <a:latin typeface="Microsoft Sans Serif"/>
                <a:cs typeface="Microsoft Sans Serif"/>
              </a:rPr>
              <a:t>Mehlich</a:t>
            </a:r>
            <a:r>
              <a:rPr sz="2000" spc="-10" dirty="0">
                <a:latin typeface="Microsoft Sans Serif"/>
                <a:cs typeface="Microsoft Sans Serif"/>
              </a:rPr>
              <a:t> </a:t>
            </a:r>
            <a:r>
              <a:rPr sz="2000" spc="105" dirty="0">
                <a:latin typeface="Microsoft Sans Serif"/>
                <a:cs typeface="Microsoft Sans Serif"/>
              </a:rPr>
              <a:t>#3</a:t>
            </a:r>
            <a:endParaRPr sz="2000">
              <a:latin typeface="Microsoft Sans Serif"/>
              <a:cs typeface="Microsoft Sans Serif"/>
            </a:endParaRPr>
          </a:p>
          <a:p>
            <a:pPr marL="652780">
              <a:lnSpc>
                <a:spcPts val="2280"/>
              </a:lnSpc>
            </a:pPr>
            <a:r>
              <a:rPr sz="2000" spc="-135" dirty="0">
                <a:latin typeface="Microsoft Sans Serif"/>
                <a:cs typeface="Microsoft Sans Serif"/>
              </a:rPr>
              <a:t>solution)</a:t>
            </a:r>
            <a:endParaRPr sz="2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圖片 18" descr="畫面剪輯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66086" cy="6858000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13488" y="770949"/>
            <a:ext cx="3657600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3200" dirty="0" smtClean="0">
                <a:solidFill>
                  <a:srgbClr val="000000"/>
                </a:solidFill>
                <a:latin typeface="Arial"/>
                <a:cs typeface="Arial"/>
              </a:rPr>
              <a:t>Contents</a:t>
            </a:r>
            <a:r>
              <a:rPr lang="zh-TW" altLang="en-US" sz="3200" dirty="0">
                <a:solidFill>
                  <a:srgbClr val="000000"/>
                </a:solidFill>
                <a:latin typeface="Arial"/>
                <a:cs typeface="Arial"/>
              </a:rPr>
              <a:t>（</a:t>
            </a:r>
            <a:r>
              <a:rPr lang="en-US" sz="3200" dirty="0" smtClean="0">
                <a:solidFill>
                  <a:srgbClr val="000000"/>
                </a:solidFill>
                <a:latin typeface="Arial"/>
                <a:cs typeface="Arial"/>
              </a:rPr>
              <a:t>Part I</a:t>
            </a:r>
            <a:r>
              <a:rPr lang="en-US" altLang="zh-TW" sz="3200" dirty="0" smtClean="0">
                <a:solidFill>
                  <a:srgbClr val="000000"/>
                </a:solidFill>
                <a:latin typeface="Arial"/>
                <a:cs typeface="Arial"/>
              </a:rPr>
              <a:t>I </a:t>
            </a:r>
            <a:r>
              <a:rPr lang="zh-TW" altLang="en-US" sz="3200" dirty="0" smtClean="0">
                <a:solidFill>
                  <a:srgbClr val="000000"/>
                </a:solidFill>
                <a:latin typeface="Arial"/>
                <a:cs typeface="Arial"/>
              </a:rPr>
              <a:t>）</a:t>
            </a:r>
            <a:endParaRPr sz="3200" dirty="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4985" y="1276857"/>
            <a:ext cx="103505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body" idx="1"/>
          </p:nvPr>
        </p:nvSpPr>
        <p:spPr>
          <a:xfrm>
            <a:off x="-1676400" y="1676400"/>
            <a:ext cx="10820400" cy="3167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lang="en-US" sz="2800" spc="-5" dirty="0">
                <a:solidFill>
                  <a:srgbClr val="584640"/>
                </a:solidFill>
              </a:rPr>
              <a:t>Soil and Water Conservation Acts in Taiwan</a:t>
            </a: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lang="en-US" sz="2800" spc="-5" dirty="0" smtClean="0">
                <a:solidFill>
                  <a:srgbClr val="584640"/>
                </a:solidFill>
              </a:rPr>
              <a:t>Topsoil erosion in Taiwan</a:t>
            </a: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lang="en-US" sz="2800" spc="-5" dirty="0" smtClean="0">
                <a:solidFill>
                  <a:srgbClr val="584640"/>
                </a:solidFill>
              </a:rPr>
              <a:t>Conservati</a:t>
            </a:r>
            <a:r>
              <a:rPr sz="2800" spc="-5" dirty="0" smtClean="0">
                <a:solidFill>
                  <a:srgbClr val="584640"/>
                </a:solidFill>
              </a:rPr>
              <a:t>on </a:t>
            </a:r>
            <a:r>
              <a:rPr sz="2800" spc="-5" dirty="0">
                <a:solidFill>
                  <a:srgbClr val="584640"/>
                </a:solidFill>
              </a:rPr>
              <a:t>techniques </a:t>
            </a:r>
            <a:r>
              <a:rPr sz="3200" spc="-5" dirty="0">
                <a:solidFill>
                  <a:srgbClr val="584640"/>
                </a:solidFill>
              </a:rPr>
              <a:t>and</a:t>
            </a:r>
            <a:r>
              <a:rPr sz="3200" dirty="0">
                <a:solidFill>
                  <a:srgbClr val="584640"/>
                </a:solidFill>
              </a:rPr>
              <a:t> case </a:t>
            </a:r>
            <a:r>
              <a:rPr sz="3200" spc="-5" dirty="0" smtClean="0">
                <a:solidFill>
                  <a:srgbClr val="584640"/>
                </a:solidFill>
              </a:rPr>
              <a:t>studies</a:t>
            </a:r>
            <a:endParaRPr lang="en-US" sz="3200" spc="-5" dirty="0" smtClean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endParaRPr lang="en-US" sz="2800" spc="-5" dirty="0">
              <a:solidFill>
                <a:srgbClr val="584640"/>
              </a:solidFill>
            </a:endParaRPr>
          </a:p>
          <a:p>
            <a:pPr marL="1925955">
              <a:lnSpc>
                <a:spcPct val="100000"/>
              </a:lnSpc>
              <a:spcBef>
                <a:spcPts val="100"/>
              </a:spcBef>
            </a:pPr>
            <a:r>
              <a:rPr sz="2800" spc="-40" dirty="0" smtClean="0">
                <a:solidFill>
                  <a:srgbClr val="584640"/>
                </a:solidFill>
              </a:rPr>
              <a:t>Taiwan’s</a:t>
            </a:r>
            <a:r>
              <a:rPr sz="2800" dirty="0" smtClean="0">
                <a:solidFill>
                  <a:srgbClr val="584640"/>
                </a:solidFill>
              </a:rPr>
              <a:t> </a:t>
            </a:r>
            <a:r>
              <a:rPr sz="2800" spc="-10" dirty="0">
                <a:solidFill>
                  <a:srgbClr val="584640"/>
                </a:solidFill>
              </a:rPr>
              <a:t>current</a:t>
            </a:r>
            <a:r>
              <a:rPr sz="2800" spc="30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issues</a:t>
            </a:r>
            <a:r>
              <a:rPr sz="2800" spc="5" dirty="0">
                <a:solidFill>
                  <a:srgbClr val="584640"/>
                </a:solidFill>
              </a:rPr>
              <a:t> </a:t>
            </a:r>
            <a:r>
              <a:rPr sz="2800" dirty="0">
                <a:solidFill>
                  <a:srgbClr val="584640"/>
                </a:solidFill>
              </a:rPr>
              <a:t>in</a:t>
            </a:r>
            <a:r>
              <a:rPr sz="2800" spc="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soil</a:t>
            </a:r>
            <a:r>
              <a:rPr sz="2800" spc="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and</a:t>
            </a:r>
            <a:r>
              <a:rPr sz="2800" spc="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water</a:t>
            </a:r>
            <a:r>
              <a:rPr sz="2800" spc="-15" dirty="0">
                <a:solidFill>
                  <a:srgbClr val="584640"/>
                </a:solidFill>
              </a:rPr>
              <a:t> </a:t>
            </a:r>
            <a:r>
              <a:rPr sz="2800" spc="-5" dirty="0">
                <a:solidFill>
                  <a:srgbClr val="584640"/>
                </a:solidFill>
              </a:rPr>
              <a:t>conservation</a:t>
            </a:r>
            <a:endParaRPr sz="2800" dirty="0"/>
          </a:p>
        </p:txBody>
      </p:sp>
    </p:spTree>
    <p:extLst>
      <p:ext uri="{BB962C8B-B14F-4D97-AF65-F5344CB8AC3E}">
        <p14:creationId xmlns:p14="http://schemas.microsoft.com/office/powerpoint/2010/main" val="20038277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27375" y="6332931"/>
            <a:ext cx="71945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0" y="0"/>
            <a:ext cx="9144000" cy="6858000"/>
            <a:chOff x="0" y="0"/>
            <a:chExt cx="9144000" cy="68580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281940"/>
              <a:ext cx="4212334" cy="657605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12335" y="193547"/>
              <a:ext cx="4931664" cy="333146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12335" y="3357371"/>
              <a:ext cx="4931664" cy="350062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2692" y="0"/>
              <a:ext cx="8787384" cy="86258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7075" y="0"/>
              <a:ext cx="2768346" cy="78562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49067" y="0"/>
              <a:ext cx="2184654" cy="78562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94047" y="0"/>
              <a:ext cx="4719065" cy="785622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474370" y="0"/>
            <a:ext cx="8166100" cy="513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spc="-300" dirty="0">
                <a:solidFill>
                  <a:srgbClr val="FF0000"/>
                </a:solidFill>
                <a:latin typeface="Arial"/>
                <a:cs typeface="Arial"/>
              </a:rPr>
              <a:t>Land</a:t>
            </a:r>
            <a:r>
              <a:rPr sz="3200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335" dirty="0">
                <a:solidFill>
                  <a:srgbClr val="FF0000"/>
                </a:solidFill>
                <a:latin typeface="Arial"/>
                <a:cs typeface="Arial"/>
              </a:rPr>
              <a:t>uses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6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3200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229" dirty="0">
                <a:solidFill>
                  <a:srgbClr val="FF0000"/>
                </a:solidFill>
                <a:latin typeface="Arial"/>
                <a:cs typeface="Arial"/>
              </a:rPr>
              <a:t>sloplands</a:t>
            </a:r>
            <a:r>
              <a:rPr sz="3200" spc="-5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200" dirty="0">
                <a:solidFill>
                  <a:srgbClr val="FF0000"/>
                </a:solidFill>
                <a:latin typeface="Arial"/>
                <a:cs typeface="Arial"/>
              </a:rPr>
              <a:t>and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240" dirty="0">
                <a:solidFill>
                  <a:srgbClr val="FF0000"/>
                </a:solidFill>
                <a:latin typeface="Arial"/>
                <a:cs typeface="Arial"/>
              </a:rPr>
              <a:t>mountains</a:t>
            </a:r>
            <a:r>
              <a:rPr sz="3200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25" dirty="0">
                <a:solidFill>
                  <a:srgbClr val="FF0000"/>
                </a:solidFill>
                <a:latin typeface="Arial"/>
                <a:cs typeface="Arial"/>
              </a:rPr>
              <a:t>(Taiwan)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555748" y="3169920"/>
            <a:ext cx="3888104" cy="708660"/>
          </a:xfrm>
          <a:custGeom>
            <a:avLst/>
            <a:gdLst/>
            <a:ahLst/>
            <a:cxnLst/>
            <a:rect l="l" t="t" r="r" b="b"/>
            <a:pathLst>
              <a:path w="3888104" h="708660">
                <a:moveTo>
                  <a:pt x="3887724" y="0"/>
                </a:moveTo>
                <a:lnTo>
                  <a:pt x="0" y="0"/>
                </a:lnTo>
                <a:lnTo>
                  <a:pt x="0" y="708659"/>
                </a:lnTo>
                <a:lnTo>
                  <a:pt x="3887724" y="708659"/>
                </a:lnTo>
                <a:lnTo>
                  <a:pt x="38877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740279" y="3199587"/>
            <a:ext cx="3519170" cy="6362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In</a:t>
            </a:r>
            <a:r>
              <a:rPr sz="2000" b="1" spc="-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spc="-20" dirty="0">
                <a:solidFill>
                  <a:srgbClr val="0000FF"/>
                </a:solidFill>
                <a:latin typeface="Arial"/>
                <a:cs typeface="Arial"/>
              </a:rPr>
              <a:t>Taiwan,</a:t>
            </a:r>
            <a:r>
              <a:rPr sz="2000" b="1" spc="-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65%</a:t>
            </a:r>
            <a:r>
              <a:rPr sz="2000" b="1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of</a:t>
            </a:r>
            <a:r>
              <a:rPr sz="2000" b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slopelands</a:t>
            </a:r>
            <a:endParaRPr sz="2000">
              <a:latin typeface="Arial"/>
              <a:cs typeface="Arial"/>
            </a:endParaRPr>
          </a:p>
          <a:p>
            <a:pPr marL="635" algn="ctr">
              <a:lnSpc>
                <a:spcPct val="100000"/>
              </a:lnSpc>
            </a:pP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are</a:t>
            </a:r>
            <a:r>
              <a:rPr sz="2000" b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for</a:t>
            </a:r>
            <a:r>
              <a:rPr sz="2000" b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crop</a:t>
            </a:r>
            <a:r>
              <a:rPr sz="2000" b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production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0" y="0"/>
            <a:ext cx="9144000" cy="6858000"/>
            <a:chOff x="0" y="0"/>
            <a:chExt cx="9144000" cy="68580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6095"/>
              <a:ext cx="4541519" cy="340918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3357371"/>
              <a:ext cx="9143999" cy="350062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00371" y="0"/>
              <a:ext cx="4643628" cy="342900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55748" y="3323844"/>
              <a:ext cx="3888104" cy="401320"/>
            </a:xfrm>
            <a:custGeom>
              <a:avLst/>
              <a:gdLst/>
              <a:ahLst/>
              <a:cxnLst/>
              <a:rect l="l" t="t" r="r" b="b"/>
              <a:pathLst>
                <a:path w="3888104" h="401320">
                  <a:moveTo>
                    <a:pt x="3887724" y="0"/>
                  </a:moveTo>
                  <a:lnTo>
                    <a:pt x="0" y="0"/>
                  </a:lnTo>
                  <a:lnTo>
                    <a:pt x="0" y="400811"/>
                  </a:lnTo>
                  <a:lnTo>
                    <a:pt x="3887724" y="400811"/>
                  </a:lnTo>
                  <a:lnTo>
                    <a:pt x="3887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962782" y="3352546"/>
            <a:ext cx="3073400" cy="3308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0" spc="-5" dirty="0">
                <a:solidFill>
                  <a:srgbClr val="0000FF"/>
                </a:solidFill>
                <a:latin typeface="Arial"/>
                <a:cs typeface="Arial"/>
              </a:rPr>
              <a:t>Over-using</a:t>
            </a:r>
            <a:r>
              <a:rPr sz="2000" spc="-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0000FF"/>
                </a:solidFill>
                <a:latin typeface="Arial"/>
                <a:cs typeface="Arial"/>
              </a:rPr>
              <a:t>of</a:t>
            </a:r>
            <a:r>
              <a:rPr sz="2000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dirty="0">
                <a:solidFill>
                  <a:srgbClr val="0000FF"/>
                </a:solidFill>
                <a:latin typeface="Arial"/>
                <a:cs typeface="Arial"/>
              </a:rPr>
              <a:t>slopelands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0" y="188974"/>
            <a:ext cx="9144000" cy="6669405"/>
            <a:chOff x="0" y="188974"/>
            <a:chExt cx="9144000" cy="666940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88974"/>
              <a:ext cx="9143999" cy="666902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3415" y="1543837"/>
              <a:ext cx="388620" cy="44650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75993" y="15582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4">
                  <a:moveTo>
                    <a:pt x="216026" y="0"/>
                  </a:moveTo>
                  <a:lnTo>
                    <a:pt x="72009" y="0"/>
                  </a:lnTo>
                  <a:lnTo>
                    <a:pt x="72009" y="215646"/>
                  </a:lnTo>
                  <a:lnTo>
                    <a:pt x="0" y="215646"/>
                  </a:lnTo>
                  <a:lnTo>
                    <a:pt x="144018" y="359663"/>
                  </a:lnTo>
                  <a:lnTo>
                    <a:pt x="288036" y="215646"/>
                  </a:lnTo>
                  <a:lnTo>
                    <a:pt x="216026" y="215646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5993" y="15582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4">
                  <a:moveTo>
                    <a:pt x="0" y="215646"/>
                  </a:moveTo>
                  <a:lnTo>
                    <a:pt x="72009" y="215646"/>
                  </a:lnTo>
                  <a:lnTo>
                    <a:pt x="72009" y="0"/>
                  </a:lnTo>
                  <a:lnTo>
                    <a:pt x="216026" y="0"/>
                  </a:lnTo>
                  <a:lnTo>
                    <a:pt x="216026" y="215646"/>
                  </a:lnTo>
                  <a:lnTo>
                    <a:pt x="288036" y="215646"/>
                  </a:lnTo>
                  <a:lnTo>
                    <a:pt x="144018" y="359663"/>
                  </a:lnTo>
                  <a:lnTo>
                    <a:pt x="0" y="215646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78738" y="0"/>
            <a:ext cx="9065261" cy="8788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>
                <a:solidFill>
                  <a:srgbClr val="0000FF"/>
                </a:solidFill>
                <a:latin typeface="Arial"/>
                <a:cs typeface="Arial"/>
              </a:rPr>
              <a:t>Fruit gardens everywhere at watersheds  in Taiwan mountain areas</a:t>
            </a:r>
          </a:p>
        </p:txBody>
      </p:sp>
      <p:grpSp>
        <p:nvGrpSpPr>
          <p:cNvPr id="9" name="object 9"/>
          <p:cNvGrpSpPr/>
          <p:nvPr/>
        </p:nvGrpSpPr>
        <p:grpSpPr>
          <a:xfrm>
            <a:off x="3872484" y="1543837"/>
            <a:ext cx="4709160" cy="2390140"/>
            <a:chOff x="3872484" y="1543837"/>
            <a:chExt cx="4709160" cy="239014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72484" y="3415309"/>
              <a:ext cx="388620" cy="44650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925062" y="3429761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5">
                  <a:moveTo>
                    <a:pt x="216026" y="0"/>
                  </a:moveTo>
                  <a:lnTo>
                    <a:pt x="72009" y="0"/>
                  </a:lnTo>
                  <a:lnTo>
                    <a:pt x="72009" y="215645"/>
                  </a:lnTo>
                  <a:lnTo>
                    <a:pt x="0" y="215645"/>
                  </a:lnTo>
                  <a:lnTo>
                    <a:pt x="144017" y="359663"/>
                  </a:lnTo>
                  <a:lnTo>
                    <a:pt x="288036" y="215645"/>
                  </a:lnTo>
                  <a:lnTo>
                    <a:pt x="216026" y="215645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25062" y="3429761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5">
                  <a:moveTo>
                    <a:pt x="0" y="215645"/>
                  </a:moveTo>
                  <a:lnTo>
                    <a:pt x="72009" y="215645"/>
                  </a:lnTo>
                  <a:lnTo>
                    <a:pt x="72009" y="0"/>
                  </a:lnTo>
                  <a:lnTo>
                    <a:pt x="216026" y="0"/>
                  </a:lnTo>
                  <a:lnTo>
                    <a:pt x="216026" y="215645"/>
                  </a:lnTo>
                  <a:lnTo>
                    <a:pt x="288036" y="215645"/>
                  </a:lnTo>
                  <a:lnTo>
                    <a:pt x="144017" y="359663"/>
                  </a:lnTo>
                  <a:lnTo>
                    <a:pt x="0" y="215645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67884" y="2119909"/>
              <a:ext cx="388620" cy="44650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220462" y="2134361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4">
                  <a:moveTo>
                    <a:pt x="216026" y="0"/>
                  </a:moveTo>
                  <a:lnTo>
                    <a:pt x="72009" y="0"/>
                  </a:lnTo>
                  <a:lnTo>
                    <a:pt x="72009" y="215646"/>
                  </a:lnTo>
                  <a:lnTo>
                    <a:pt x="0" y="215646"/>
                  </a:lnTo>
                  <a:lnTo>
                    <a:pt x="144017" y="359663"/>
                  </a:lnTo>
                  <a:lnTo>
                    <a:pt x="288036" y="215646"/>
                  </a:lnTo>
                  <a:lnTo>
                    <a:pt x="216026" y="215646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220462" y="2134361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4">
                  <a:moveTo>
                    <a:pt x="0" y="215646"/>
                  </a:moveTo>
                  <a:lnTo>
                    <a:pt x="72009" y="215646"/>
                  </a:lnTo>
                  <a:lnTo>
                    <a:pt x="72009" y="0"/>
                  </a:lnTo>
                  <a:lnTo>
                    <a:pt x="216026" y="0"/>
                  </a:lnTo>
                  <a:lnTo>
                    <a:pt x="216026" y="215646"/>
                  </a:lnTo>
                  <a:lnTo>
                    <a:pt x="288036" y="215646"/>
                  </a:lnTo>
                  <a:lnTo>
                    <a:pt x="144017" y="359663"/>
                  </a:lnTo>
                  <a:lnTo>
                    <a:pt x="0" y="215646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72172" y="2263165"/>
              <a:ext cx="388620" cy="44650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7524750" y="2277617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90" h="360044">
                  <a:moveTo>
                    <a:pt x="216026" y="0"/>
                  </a:moveTo>
                  <a:lnTo>
                    <a:pt x="72008" y="0"/>
                  </a:lnTo>
                  <a:lnTo>
                    <a:pt x="72008" y="215646"/>
                  </a:lnTo>
                  <a:lnTo>
                    <a:pt x="0" y="215646"/>
                  </a:lnTo>
                  <a:lnTo>
                    <a:pt x="144018" y="359664"/>
                  </a:lnTo>
                  <a:lnTo>
                    <a:pt x="288035" y="215646"/>
                  </a:lnTo>
                  <a:lnTo>
                    <a:pt x="216026" y="215646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524750" y="2277617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90" h="360044">
                  <a:moveTo>
                    <a:pt x="0" y="215646"/>
                  </a:moveTo>
                  <a:lnTo>
                    <a:pt x="72008" y="215646"/>
                  </a:lnTo>
                  <a:lnTo>
                    <a:pt x="72008" y="0"/>
                  </a:lnTo>
                  <a:lnTo>
                    <a:pt x="216026" y="0"/>
                  </a:lnTo>
                  <a:lnTo>
                    <a:pt x="216026" y="215646"/>
                  </a:lnTo>
                  <a:lnTo>
                    <a:pt x="288035" y="215646"/>
                  </a:lnTo>
                  <a:lnTo>
                    <a:pt x="144018" y="359664"/>
                  </a:lnTo>
                  <a:lnTo>
                    <a:pt x="0" y="215646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7548" y="3486937"/>
              <a:ext cx="388620" cy="446506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580126" y="35013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5">
                  <a:moveTo>
                    <a:pt x="216026" y="0"/>
                  </a:moveTo>
                  <a:lnTo>
                    <a:pt x="72009" y="0"/>
                  </a:lnTo>
                  <a:lnTo>
                    <a:pt x="72009" y="215646"/>
                  </a:lnTo>
                  <a:lnTo>
                    <a:pt x="0" y="215646"/>
                  </a:lnTo>
                  <a:lnTo>
                    <a:pt x="144018" y="359664"/>
                  </a:lnTo>
                  <a:lnTo>
                    <a:pt x="288036" y="215646"/>
                  </a:lnTo>
                  <a:lnTo>
                    <a:pt x="216026" y="215646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580126" y="35013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89" h="360045">
                  <a:moveTo>
                    <a:pt x="0" y="215646"/>
                  </a:moveTo>
                  <a:lnTo>
                    <a:pt x="72009" y="215646"/>
                  </a:lnTo>
                  <a:lnTo>
                    <a:pt x="72009" y="0"/>
                  </a:lnTo>
                  <a:lnTo>
                    <a:pt x="216026" y="0"/>
                  </a:lnTo>
                  <a:lnTo>
                    <a:pt x="216026" y="215646"/>
                  </a:lnTo>
                  <a:lnTo>
                    <a:pt x="288036" y="215646"/>
                  </a:lnTo>
                  <a:lnTo>
                    <a:pt x="144018" y="359664"/>
                  </a:lnTo>
                  <a:lnTo>
                    <a:pt x="0" y="215646"/>
                  </a:lnTo>
                  <a:close/>
                </a:path>
              </a:pathLst>
            </a:custGeom>
            <a:ln w="10667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93024" y="1543837"/>
              <a:ext cx="388620" cy="44650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8245602" y="15582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90" h="360044">
                  <a:moveTo>
                    <a:pt x="216026" y="0"/>
                  </a:moveTo>
                  <a:lnTo>
                    <a:pt x="72008" y="0"/>
                  </a:lnTo>
                  <a:lnTo>
                    <a:pt x="72008" y="215646"/>
                  </a:lnTo>
                  <a:lnTo>
                    <a:pt x="0" y="215646"/>
                  </a:lnTo>
                  <a:lnTo>
                    <a:pt x="144018" y="359663"/>
                  </a:lnTo>
                  <a:lnTo>
                    <a:pt x="288036" y="215646"/>
                  </a:lnTo>
                  <a:lnTo>
                    <a:pt x="216026" y="215646"/>
                  </a:lnTo>
                  <a:lnTo>
                    <a:pt x="216026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245602" y="1558289"/>
              <a:ext cx="288290" cy="360045"/>
            </a:xfrm>
            <a:custGeom>
              <a:avLst/>
              <a:gdLst/>
              <a:ahLst/>
              <a:cxnLst/>
              <a:rect l="l" t="t" r="r" b="b"/>
              <a:pathLst>
                <a:path w="288290" h="360044">
                  <a:moveTo>
                    <a:pt x="0" y="215646"/>
                  </a:moveTo>
                  <a:lnTo>
                    <a:pt x="72008" y="215646"/>
                  </a:lnTo>
                  <a:lnTo>
                    <a:pt x="72008" y="0"/>
                  </a:lnTo>
                  <a:lnTo>
                    <a:pt x="216026" y="0"/>
                  </a:lnTo>
                  <a:lnTo>
                    <a:pt x="216026" y="215646"/>
                  </a:lnTo>
                  <a:lnTo>
                    <a:pt x="288036" y="215646"/>
                  </a:lnTo>
                  <a:lnTo>
                    <a:pt x="144018" y="359663"/>
                  </a:lnTo>
                  <a:lnTo>
                    <a:pt x="0" y="215646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3999" cy="6857998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78738" y="209753"/>
            <a:ext cx="8455661" cy="4430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>
                <a:solidFill>
                  <a:srgbClr val="FFFFFF"/>
                </a:solidFill>
                <a:latin typeface="Arial"/>
                <a:cs typeface="Arial"/>
              </a:rPr>
              <a:t>Betel nut planting in Taiwan mountain areas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330200" y="450545"/>
            <a:ext cx="4622800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3200" dirty="0">
                <a:solidFill>
                  <a:srgbClr val="FF6600"/>
                </a:solidFill>
                <a:latin typeface="Arial"/>
                <a:cs typeface="Arial"/>
              </a:rPr>
              <a:t>Soil erosion in Taiwan</a:t>
            </a:r>
            <a:endParaRPr sz="3200" dirty="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6775" y="1650497"/>
            <a:ext cx="8502650" cy="4062095"/>
          </a:xfrm>
          <a:prstGeom prst="rect">
            <a:avLst/>
          </a:prstGeom>
        </p:spPr>
        <p:txBody>
          <a:bodyPr vert="horz" wrap="square" lIns="0" tIns="2254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775"/>
              </a:spcBef>
            </a:pP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Soil</a:t>
            </a:r>
            <a:r>
              <a:rPr sz="2800" b="1" spc="-3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erosion</a:t>
            </a:r>
            <a:r>
              <a:rPr sz="2800" b="1" spc="-2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rate</a:t>
            </a:r>
            <a:endParaRPr sz="2800">
              <a:latin typeface="Times New Roman"/>
              <a:cs typeface="Times New Roman"/>
            </a:endParaRPr>
          </a:p>
          <a:p>
            <a:pPr marL="571500" indent="-283845">
              <a:lnSpc>
                <a:spcPct val="100000"/>
              </a:lnSpc>
              <a:spcBef>
                <a:spcPts val="1680"/>
              </a:spcBef>
              <a:buSzPct val="96428"/>
              <a:buFont typeface="Wingdings"/>
              <a:buChar char=""/>
              <a:tabLst>
                <a:tab pos="572135" algn="l"/>
              </a:tabLst>
            </a:pP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&lt;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5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tons/ha/yr</a:t>
            </a:r>
            <a:r>
              <a:rPr sz="2400" b="1" spc="-6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of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natural</a:t>
            </a:r>
            <a:r>
              <a:rPr sz="24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land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with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 good</a:t>
            </a:r>
            <a:r>
              <a:rPr sz="24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surface</a:t>
            </a:r>
            <a:r>
              <a:rPr sz="24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cover</a:t>
            </a:r>
            <a:r>
              <a:rPr sz="2400" b="1" spc="-6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or</a:t>
            </a:r>
            <a:endParaRPr sz="2400">
              <a:latin typeface="Times New Roman"/>
              <a:cs typeface="Times New Roman"/>
            </a:endParaRPr>
          </a:p>
          <a:p>
            <a:pPr marL="554990">
              <a:lnSpc>
                <a:spcPct val="100000"/>
              </a:lnSpc>
              <a:spcBef>
                <a:spcPts val="1540"/>
              </a:spcBef>
            </a:pP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natural</a:t>
            </a:r>
            <a:r>
              <a:rPr sz="2400" b="1" spc="-2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forest</a:t>
            </a:r>
            <a:r>
              <a:rPr sz="2400" b="1" spc="-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ecosystem</a:t>
            </a:r>
            <a:endParaRPr sz="2400">
              <a:latin typeface="Times New Roman"/>
              <a:cs typeface="Times New Roman"/>
            </a:endParaRPr>
          </a:p>
          <a:p>
            <a:pPr marL="554990" marR="664845" indent="-266700">
              <a:lnSpc>
                <a:spcPts val="4320"/>
              </a:lnSpc>
              <a:spcBef>
                <a:spcPts val="385"/>
              </a:spcBef>
              <a:buFont typeface="Wingdings"/>
              <a:buChar char=""/>
              <a:tabLst>
                <a:tab pos="555625" algn="l"/>
              </a:tabLst>
            </a:pP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Serious on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some cultivated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hill lands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(50-100 tons/ha/yr) </a:t>
            </a:r>
            <a:r>
              <a:rPr sz="2400" b="1" spc="-5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during the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 typhoon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seasons</a:t>
            </a:r>
            <a:endParaRPr sz="2400">
              <a:latin typeface="Times New Roman"/>
              <a:cs typeface="Times New Roman"/>
            </a:endParaRPr>
          </a:p>
          <a:p>
            <a:pPr marL="554990" marR="5080" indent="-266700">
              <a:lnSpc>
                <a:spcPts val="4320"/>
              </a:lnSpc>
              <a:buFont typeface="Wingdings"/>
              <a:buChar char=""/>
              <a:tabLst>
                <a:tab pos="555625" algn="l"/>
              </a:tabLst>
            </a:pP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The</a:t>
            </a:r>
            <a:r>
              <a:rPr sz="24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highest</a:t>
            </a:r>
            <a:r>
              <a:rPr sz="24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soil</a:t>
            </a:r>
            <a:r>
              <a:rPr sz="24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loss</a:t>
            </a:r>
            <a:r>
              <a:rPr sz="2400" b="1" spc="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(&gt;</a:t>
            </a:r>
            <a:r>
              <a:rPr sz="2400" b="1" dirty="0">
                <a:solidFill>
                  <a:srgbClr val="FF0000"/>
                </a:solidFill>
                <a:latin typeface="Times New Roman"/>
                <a:cs typeface="Times New Roman"/>
              </a:rPr>
              <a:t>200-500</a:t>
            </a:r>
            <a:r>
              <a:rPr sz="24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FF0000"/>
                </a:solidFill>
                <a:latin typeface="Times New Roman"/>
                <a:cs typeface="Times New Roman"/>
              </a:rPr>
              <a:t>tons/ha/yr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)</a:t>
            </a:r>
            <a:r>
              <a:rPr sz="24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caused</a:t>
            </a:r>
            <a:r>
              <a:rPr sz="24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by</a:t>
            </a:r>
            <a:r>
              <a:rPr sz="2400" b="1" spc="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a</a:t>
            </a:r>
            <a:r>
              <a:rPr sz="24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strong </a:t>
            </a:r>
            <a:r>
              <a:rPr sz="2400" b="1" spc="-5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storm</a:t>
            </a:r>
            <a:r>
              <a:rPr sz="24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owing</a:t>
            </a:r>
            <a:r>
              <a:rPr sz="24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to climate</a:t>
            </a:r>
            <a:r>
              <a:rPr sz="2400" b="1" spc="-4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changes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 in last</a:t>
            </a:r>
            <a:r>
              <a:rPr sz="24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99"/>
                </a:solidFill>
                <a:latin typeface="Times New Roman"/>
                <a:cs typeface="Times New Roman"/>
              </a:rPr>
              <a:t>decade.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41348" y="5945123"/>
            <a:ext cx="6263640" cy="52324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36830" rIns="0" bIns="0" rtlCol="0">
            <a:spAutoFit/>
          </a:bodyPr>
          <a:lstStyle/>
          <a:p>
            <a:pPr marL="90170">
              <a:lnSpc>
                <a:spcPct val="100000"/>
              </a:lnSpc>
              <a:spcBef>
                <a:spcPts val="290"/>
              </a:spcBef>
            </a:pPr>
            <a:r>
              <a:rPr sz="2800" b="1" spc="-30" dirty="0">
                <a:solidFill>
                  <a:srgbClr val="FF0000"/>
                </a:solidFill>
                <a:latin typeface="Arial"/>
                <a:cs typeface="Arial"/>
              </a:rPr>
              <a:t>We</a:t>
            </a:r>
            <a:r>
              <a:rPr sz="2800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FF0000"/>
                </a:solidFill>
                <a:latin typeface="Arial"/>
                <a:cs typeface="Arial"/>
              </a:rPr>
              <a:t>lack soil</a:t>
            </a:r>
            <a:r>
              <a:rPr sz="2800" b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800" b="1" dirty="0">
                <a:solidFill>
                  <a:srgbClr val="FF0000"/>
                </a:solidFill>
                <a:latin typeface="Arial"/>
                <a:cs typeface="Arial"/>
              </a:rPr>
              <a:t>erosion </a:t>
            </a: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map</a:t>
            </a:r>
            <a:r>
              <a:rPr sz="2800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2800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800" b="1" spc="-35" dirty="0">
                <a:solidFill>
                  <a:srgbClr val="FF0000"/>
                </a:solidFill>
                <a:latin typeface="Arial"/>
                <a:cs typeface="Arial"/>
              </a:rPr>
              <a:t>Taiwan</a:t>
            </a:r>
            <a:endParaRPr sz="2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58267" y="309498"/>
            <a:ext cx="7133133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dirty="0">
                <a:solidFill>
                  <a:srgbClr val="FF0000"/>
                </a:solidFill>
                <a:latin typeface="Arial"/>
                <a:cs typeface="Arial"/>
              </a:rPr>
              <a:t>Soil loss evaluation in Taiwan</a:t>
            </a:r>
            <a:endParaRPr sz="3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74370" y="6474053"/>
            <a:ext cx="823594" cy="24002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00" b="1" dirty="0">
                <a:solidFill>
                  <a:srgbClr val="FFFF00"/>
                </a:solidFill>
                <a:latin typeface="Microsoft JhengHei"/>
                <a:cs typeface="Microsoft JhengHei"/>
              </a:rPr>
              <a:t>2022/9/1</a:t>
            </a:r>
            <a:endParaRPr sz="1400">
              <a:latin typeface="Microsoft JhengHei"/>
              <a:cs typeface="Microsoft JhengHe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122" y="2403699"/>
            <a:ext cx="8778239" cy="3613961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330200" y="1872234"/>
            <a:ext cx="813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Arial MT"/>
                <a:cs typeface="Arial MT"/>
              </a:rPr>
              <a:t>K</a:t>
            </a:r>
            <a:r>
              <a:rPr sz="1800" spc="-65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factor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30200" y="2146553"/>
            <a:ext cx="258191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20" dirty="0">
                <a:latin typeface="Arial MT"/>
                <a:cs typeface="Arial MT"/>
              </a:rPr>
              <a:t>(Wann</a:t>
            </a:r>
            <a:r>
              <a:rPr sz="1800" spc="-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and</a:t>
            </a:r>
            <a:r>
              <a:rPr sz="1800" spc="-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Huang,</a:t>
            </a:r>
            <a:r>
              <a:rPr sz="1800" spc="-10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1989)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075303" y="1944115"/>
            <a:ext cx="9398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Arial MT"/>
                <a:cs typeface="Arial MT"/>
              </a:rPr>
              <a:t>LS</a:t>
            </a:r>
            <a:r>
              <a:rPr sz="1800" spc="-65" dirty="0">
                <a:latin typeface="Arial MT"/>
                <a:cs typeface="Arial MT"/>
              </a:rPr>
              <a:t> </a:t>
            </a:r>
            <a:r>
              <a:rPr sz="1800" spc="-5" dirty="0">
                <a:latin typeface="Arial MT"/>
                <a:cs typeface="Arial MT"/>
              </a:rPr>
              <a:t>factor</a:t>
            </a:r>
            <a:endParaRPr sz="1800">
              <a:latin typeface="Arial MT"/>
              <a:cs typeface="Arial MT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-5333" y="1687080"/>
            <a:ext cx="8939530" cy="1033780"/>
            <a:chOff x="-5333" y="1687080"/>
            <a:chExt cx="8939530" cy="1033780"/>
          </a:xfrm>
        </p:grpSpPr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99275" y="1687080"/>
              <a:ext cx="2534412" cy="102106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444233" y="1701546"/>
              <a:ext cx="2449195" cy="935990"/>
            </a:xfrm>
            <a:custGeom>
              <a:avLst/>
              <a:gdLst/>
              <a:ahLst/>
              <a:cxnLst/>
              <a:rect l="l" t="t" r="r" b="b"/>
              <a:pathLst>
                <a:path w="2449195" h="935989">
                  <a:moveTo>
                    <a:pt x="0" y="467867"/>
                  </a:moveTo>
                  <a:lnTo>
                    <a:pt x="7185" y="416880"/>
                  </a:lnTo>
                  <a:lnTo>
                    <a:pt x="28244" y="367484"/>
                  </a:lnTo>
                  <a:lnTo>
                    <a:pt x="62429" y="319966"/>
                  </a:lnTo>
                  <a:lnTo>
                    <a:pt x="108992" y="274611"/>
                  </a:lnTo>
                  <a:lnTo>
                    <a:pt x="167188" y="231704"/>
                  </a:lnTo>
                  <a:lnTo>
                    <a:pt x="200414" y="211257"/>
                  </a:lnTo>
                  <a:lnTo>
                    <a:pt x="236268" y="191530"/>
                  </a:lnTo>
                  <a:lnTo>
                    <a:pt x="274657" y="172557"/>
                  </a:lnTo>
                  <a:lnTo>
                    <a:pt x="315486" y="154374"/>
                  </a:lnTo>
                  <a:lnTo>
                    <a:pt x="358663" y="137017"/>
                  </a:lnTo>
                  <a:lnTo>
                    <a:pt x="404095" y="120521"/>
                  </a:lnTo>
                  <a:lnTo>
                    <a:pt x="451687" y="104923"/>
                  </a:lnTo>
                  <a:lnTo>
                    <a:pt x="501347" y="90257"/>
                  </a:lnTo>
                  <a:lnTo>
                    <a:pt x="552981" y="76560"/>
                  </a:lnTo>
                  <a:lnTo>
                    <a:pt x="606495" y="63866"/>
                  </a:lnTo>
                  <a:lnTo>
                    <a:pt x="661797" y="52213"/>
                  </a:lnTo>
                  <a:lnTo>
                    <a:pt x="718793" y="41635"/>
                  </a:lnTo>
                  <a:lnTo>
                    <a:pt x="777389" y="32168"/>
                  </a:lnTo>
                  <a:lnTo>
                    <a:pt x="837492" y="23847"/>
                  </a:lnTo>
                  <a:lnTo>
                    <a:pt x="899010" y="16709"/>
                  </a:lnTo>
                  <a:lnTo>
                    <a:pt x="961847" y="10789"/>
                  </a:lnTo>
                  <a:lnTo>
                    <a:pt x="1025912" y="6122"/>
                  </a:lnTo>
                  <a:lnTo>
                    <a:pt x="1091110" y="2744"/>
                  </a:lnTo>
                  <a:lnTo>
                    <a:pt x="1157348" y="692"/>
                  </a:lnTo>
                  <a:lnTo>
                    <a:pt x="1224534" y="0"/>
                  </a:lnTo>
                  <a:lnTo>
                    <a:pt x="1291719" y="692"/>
                  </a:lnTo>
                  <a:lnTo>
                    <a:pt x="1357957" y="2744"/>
                  </a:lnTo>
                  <a:lnTo>
                    <a:pt x="1423155" y="6122"/>
                  </a:lnTo>
                  <a:lnTo>
                    <a:pt x="1487220" y="10789"/>
                  </a:lnTo>
                  <a:lnTo>
                    <a:pt x="1550057" y="16709"/>
                  </a:lnTo>
                  <a:lnTo>
                    <a:pt x="1611575" y="23847"/>
                  </a:lnTo>
                  <a:lnTo>
                    <a:pt x="1671678" y="32168"/>
                  </a:lnTo>
                  <a:lnTo>
                    <a:pt x="1730274" y="41635"/>
                  </a:lnTo>
                  <a:lnTo>
                    <a:pt x="1787270" y="52213"/>
                  </a:lnTo>
                  <a:lnTo>
                    <a:pt x="1842572" y="63866"/>
                  </a:lnTo>
                  <a:lnTo>
                    <a:pt x="1896086" y="76560"/>
                  </a:lnTo>
                  <a:lnTo>
                    <a:pt x="1947720" y="90257"/>
                  </a:lnTo>
                  <a:lnTo>
                    <a:pt x="1997380" y="104923"/>
                  </a:lnTo>
                  <a:lnTo>
                    <a:pt x="2044972" y="120521"/>
                  </a:lnTo>
                  <a:lnTo>
                    <a:pt x="2090404" y="137017"/>
                  </a:lnTo>
                  <a:lnTo>
                    <a:pt x="2133581" y="154374"/>
                  </a:lnTo>
                  <a:lnTo>
                    <a:pt x="2174410" y="172557"/>
                  </a:lnTo>
                  <a:lnTo>
                    <a:pt x="2212799" y="191530"/>
                  </a:lnTo>
                  <a:lnTo>
                    <a:pt x="2248653" y="211257"/>
                  </a:lnTo>
                  <a:lnTo>
                    <a:pt x="2281879" y="231704"/>
                  </a:lnTo>
                  <a:lnTo>
                    <a:pt x="2340075" y="274611"/>
                  </a:lnTo>
                  <a:lnTo>
                    <a:pt x="2386638" y="319966"/>
                  </a:lnTo>
                  <a:lnTo>
                    <a:pt x="2420823" y="367484"/>
                  </a:lnTo>
                  <a:lnTo>
                    <a:pt x="2441882" y="416880"/>
                  </a:lnTo>
                  <a:lnTo>
                    <a:pt x="2449067" y="467867"/>
                  </a:lnTo>
                  <a:lnTo>
                    <a:pt x="2447256" y="493543"/>
                  </a:lnTo>
                  <a:lnTo>
                    <a:pt x="2433040" y="543770"/>
                  </a:lnTo>
                  <a:lnTo>
                    <a:pt x="2405325" y="592262"/>
                  </a:lnTo>
                  <a:lnTo>
                    <a:pt x="2364857" y="638734"/>
                  </a:lnTo>
                  <a:lnTo>
                    <a:pt x="2312384" y="682901"/>
                  </a:lnTo>
                  <a:lnTo>
                    <a:pt x="2248653" y="724478"/>
                  </a:lnTo>
                  <a:lnTo>
                    <a:pt x="2212799" y="744205"/>
                  </a:lnTo>
                  <a:lnTo>
                    <a:pt x="2174410" y="763178"/>
                  </a:lnTo>
                  <a:lnTo>
                    <a:pt x="2133581" y="781361"/>
                  </a:lnTo>
                  <a:lnTo>
                    <a:pt x="2090404" y="798718"/>
                  </a:lnTo>
                  <a:lnTo>
                    <a:pt x="2044972" y="815214"/>
                  </a:lnTo>
                  <a:lnTo>
                    <a:pt x="1997380" y="830812"/>
                  </a:lnTo>
                  <a:lnTo>
                    <a:pt x="1947720" y="845478"/>
                  </a:lnTo>
                  <a:lnTo>
                    <a:pt x="1896086" y="859175"/>
                  </a:lnTo>
                  <a:lnTo>
                    <a:pt x="1842572" y="871869"/>
                  </a:lnTo>
                  <a:lnTo>
                    <a:pt x="1787270" y="883522"/>
                  </a:lnTo>
                  <a:lnTo>
                    <a:pt x="1730274" y="894100"/>
                  </a:lnTo>
                  <a:lnTo>
                    <a:pt x="1671678" y="903567"/>
                  </a:lnTo>
                  <a:lnTo>
                    <a:pt x="1611575" y="911888"/>
                  </a:lnTo>
                  <a:lnTo>
                    <a:pt x="1550057" y="919026"/>
                  </a:lnTo>
                  <a:lnTo>
                    <a:pt x="1487220" y="924946"/>
                  </a:lnTo>
                  <a:lnTo>
                    <a:pt x="1423155" y="929613"/>
                  </a:lnTo>
                  <a:lnTo>
                    <a:pt x="1357957" y="932991"/>
                  </a:lnTo>
                  <a:lnTo>
                    <a:pt x="1291719" y="935043"/>
                  </a:lnTo>
                  <a:lnTo>
                    <a:pt x="1224534" y="935736"/>
                  </a:lnTo>
                  <a:lnTo>
                    <a:pt x="1157348" y="935043"/>
                  </a:lnTo>
                  <a:lnTo>
                    <a:pt x="1091110" y="932991"/>
                  </a:lnTo>
                  <a:lnTo>
                    <a:pt x="1025912" y="929613"/>
                  </a:lnTo>
                  <a:lnTo>
                    <a:pt x="961847" y="924946"/>
                  </a:lnTo>
                  <a:lnTo>
                    <a:pt x="899010" y="919026"/>
                  </a:lnTo>
                  <a:lnTo>
                    <a:pt x="837492" y="911888"/>
                  </a:lnTo>
                  <a:lnTo>
                    <a:pt x="777389" y="903567"/>
                  </a:lnTo>
                  <a:lnTo>
                    <a:pt x="718793" y="894100"/>
                  </a:lnTo>
                  <a:lnTo>
                    <a:pt x="661797" y="883522"/>
                  </a:lnTo>
                  <a:lnTo>
                    <a:pt x="606495" y="871869"/>
                  </a:lnTo>
                  <a:lnTo>
                    <a:pt x="552981" y="859175"/>
                  </a:lnTo>
                  <a:lnTo>
                    <a:pt x="501347" y="845478"/>
                  </a:lnTo>
                  <a:lnTo>
                    <a:pt x="451687" y="830812"/>
                  </a:lnTo>
                  <a:lnTo>
                    <a:pt x="404095" y="815214"/>
                  </a:lnTo>
                  <a:lnTo>
                    <a:pt x="358663" y="798718"/>
                  </a:lnTo>
                  <a:lnTo>
                    <a:pt x="315486" y="781361"/>
                  </a:lnTo>
                  <a:lnTo>
                    <a:pt x="274657" y="763178"/>
                  </a:lnTo>
                  <a:lnTo>
                    <a:pt x="236268" y="744205"/>
                  </a:lnTo>
                  <a:lnTo>
                    <a:pt x="200414" y="724478"/>
                  </a:lnTo>
                  <a:lnTo>
                    <a:pt x="167188" y="704031"/>
                  </a:lnTo>
                  <a:lnTo>
                    <a:pt x="108992" y="661124"/>
                  </a:lnTo>
                  <a:lnTo>
                    <a:pt x="62429" y="615769"/>
                  </a:lnTo>
                  <a:lnTo>
                    <a:pt x="28244" y="568251"/>
                  </a:lnTo>
                  <a:lnTo>
                    <a:pt x="7185" y="518855"/>
                  </a:lnTo>
                  <a:lnTo>
                    <a:pt x="0" y="467867"/>
                  </a:lnTo>
                  <a:close/>
                </a:path>
              </a:pathLst>
            </a:custGeom>
            <a:ln w="1066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0" y="1699272"/>
              <a:ext cx="3317748" cy="102106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0" y="1713738"/>
              <a:ext cx="3277870" cy="935990"/>
            </a:xfrm>
            <a:custGeom>
              <a:avLst/>
              <a:gdLst/>
              <a:ahLst/>
              <a:cxnLst/>
              <a:rect l="l" t="t" r="r" b="b"/>
              <a:pathLst>
                <a:path w="3277870" h="935989">
                  <a:moveTo>
                    <a:pt x="0" y="303657"/>
                  </a:moveTo>
                  <a:lnTo>
                    <a:pt x="32219" y="281437"/>
                  </a:lnTo>
                  <a:lnTo>
                    <a:pt x="90850" y="247899"/>
                  </a:lnTo>
                  <a:lnTo>
                    <a:pt x="158618" y="215913"/>
                  </a:lnTo>
                  <a:lnTo>
                    <a:pt x="195781" y="200543"/>
                  </a:lnTo>
                  <a:lnTo>
                    <a:pt x="235052" y="185610"/>
                  </a:lnTo>
                  <a:lnTo>
                    <a:pt x="276373" y="171129"/>
                  </a:lnTo>
                  <a:lnTo>
                    <a:pt x="319683" y="157118"/>
                  </a:lnTo>
                  <a:lnTo>
                    <a:pt x="364926" y="143592"/>
                  </a:lnTo>
                  <a:lnTo>
                    <a:pt x="412041" y="130568"/>
                  </a:lnTo>
                  <a:lnTo>
                    <a:pt x="460970" y="118062"/>
                  </a:lnTo>
                  <a:lnTo>
                    <a:pt x="511655" y="106090"/>
                  </a:lnTo>
                  <a:lnTo>
                    <a:pt x="564037" y="94668"/>
                  </a:lnTo>
                  <a:lnTo>
                    <a:pt x="618056" y="83813"/>
                  </a:lnTo>
                  <a:lnTo>
                    <a:pt x="673655" y="73540"/>
                  </a:lnTo>
                  <a:lnTo>
                    <a:pt x="730774" y="63866"/>
                  </a:lnTo>
                  <a:lnTo>
                    <a:pt x="789355" y="54808"/>
                  </a:lnTo>
                  <a:lnTo>
                    <a:pt x="849339" y="46381"/>
                  </a:lnTo>
                  <a:lnTo>
                    <a:pt x="910668" y="38602"/>
                  </a:lnTo>
                  <a:lnTo>
                    <a:pt x="973281" y="31486"/>
                  </a:lnTo>
                  <a:lnTo>
                    <a:pt x="1037122" y="25051"/>
                  </a:lnTo>
                  <a:lnTo>
                    <a:pt x="1102130" y="19312"/>
                  </a:lnTo>
                  <a:lnTo>
                    <a:pt x="1168248" y="14286"/>
                  </a:lnTo>
                  <a:lnTo>
                    <a:pt x="1235416" y="9988"/>
                  </a:lnTo>
                  <a:lnTo>
                    <a:pt x="1303576" y="6435"/>
                  </a:lnTo>
                  <a:lnTo>
                    <a:pt x="1372669" y="3644"/>
                  </a:lnTo>
                  <a:lnTo>
                    <a:pt x="1442637" y="1630"/>
                  </a:lnTo>
                  <a:lnTo>
                    <a:pt x="1513420" y="410"/>
                  </a:lnTo>
                  <a:lnTo>
                    <a:pt x="1584960" y="0"/>
                  </a:lnTo>
                  <a:lnTo>
                    <a:pt x="1656502" y="410"/>
                  </a:lnTo>
                  <a:lnTo>
                    <a:pt x="1727288" y="1630"/>
                  </a:lnTo>
                  <a:lnTo>
                    <a:pt x="1797257" y="3644"/>
                  </a:lnTo>
                  <a:lnTo>
                    <a:pt x="1866352" y="6435"/>
                  </a:lnTo>
                  <a:lnTo>
                    <a:pt x="1934514" y="9988"/>
                  </a:lnTo>
                  <a:lnTo>
                    <a:pt x="2001684" y="14286"/>
                  </a:lnTo>
                  <a:lnTo>
                    <a:pt x="2067803" y="19312"/>
                  </a:lnTo>
                  <a:lnTo>
                    <a:pt x="2132812" y="25051"/>
                  </a:lnTo>
                  <a:lnTo>
                    <a:pt x="2196653" y="31486"/>
                  </a:lnTo>
                  <a:lnTo>
                    <a:pt x="2259268" y="38602"/>
                  </a:lnTo>
                  <a:lnTo>
                    <a:pt x="2320596" y="46381"/>
                  </a:lnTo>
                  <a:lnTo>
                    <a:pt x="2380580" y="54808"/>
                  </a:lnTo>
                  <a:lnTo>
                    <a:pt x="2439162" y="63866"/>
                  </a:lnTo>
                  <a:lnTo>
                    <a:pt x="2496281" y="73540"/>
                  </a:lnTo>
                  <a:lnTo>
                    <a:pt x="2551879" y="83813"/>
                  </a:lnTo>
                  <a:lnTo>
                    <a:pt x="2605898" y="94668"/>
                  </a:lnTo>
                  <a:lnTo>
                    <a:pt x="2658280" y="106090"/>
                  </a:lnTo>
                  <a:lnTo>
                    <a:pt x="2708964" y="118062"/>
                  </a:lnTo>
                  <a:lnTo>
                    <a:pt x="2757893" y="130568"/>
                  </a:lnTo>
                  <a:lnTo>
                    <a:pt x="2805007" y="143592"/>
                  </a:lnTo>
                  <a:lnTo>
                    <a:pt x="2850249" y="157118"/>
                  </a:lnTo>
                  <a:lnTo>
                    <a:pt x="2893559" y="171129"/>
                  </a:lnTo>
                  <a:lnTo>
                    <a:pt x="2934878" y="185610"/>
                  </a:lnTo>
                  <a:lnTo>
                    <a:pt x="2974148" y="200543"/>
                  </a:lnTo>
                  <a:lnTo>
                    <a:pt x="3011311" y="215913"/>
                  </a:lnTo>
                  <a:lnTo>
                    <a:pt x="3046306" y="231704"/>
                  </a:lnTo>
                  <a:lnTo>
                    <a:pt x="3109563" y="264482"/>
                  </a:lnTo>
                  <a:lnTo>
                    <a:pt x="3163448" y="298747"/>
                  </a:lnTo>
                  <a:lnTo>
                    <a:pt x="3207491" y="334370"/>
                  </a:lnTo>
                  <a:lnTo>
                    <a:pt x="3241224" y="371221"/>
                  </a:lnTo>
                  <a:lnTo>
                    <a:pt x="3264176" y="409170"/>
                  </a:lnTo>
                  <a:lnTo>
                    <a:pt x="3275877" y="448087"/>
                  </a:lnTo>
                  <a:lnTo>
                    <a:pt x="3277362" y="467867"/>
                  </a:lnTo>
                  <a:lnTo>
                    <a:pt x="3275877" y="487648"/>
                  </a:lnTo>
                  <a:lnTo>
                    <a:pt x="3264176" y="526565"/>
                  </a:lnTo>
                  <a:lnTo>
                    <a:pt x="3241224" y="564514"/>
                  </a:lnTo>
                  <a:lnTo>
                    <a:pt x="3207491" y="601365"/>
                  </a:lnTo>
                  <a:lnTo>
                    <a:pt x="3163448" y="636988"/>
                  </a:lnTo>
                  <a:lnTo>
                    <a:pt x="3109563" y="671253"/>
                  </a:lnTo>
                  <a:lnTo>
                    <a:pt x="3046306" y="704031"/>
                  </a:lnTo>
                  <a:lnTo>
                    <a:pt x="3011311" y="719822"/>
                  </a:lnTo>
                  <a:lnTo>
                    <a:pt x="2974148" y="735192"/>
                  </a:lnTo>
                  <a:lnTo>
                    <a:pt x="2934878" y="750125"/>
                  </a:lnTo>
                  <a:lnTo>
                    <a:pt x="2893559" y="764606"/>
                  </a:lnTo>
                  <a:lnTo>
                    <a:pt x="2850249" y="778617"/>
                  </a:lnTo>
                  <a:lnTo>
                    <a:pt x="2805007" y="792143"/>
                  </a:lnTo>
                  <a:lnTo>
                    <a:pt x="2757893" y="805167"/>
                  </a:lnTo>
                  <a:lnTo>
                    <a:pt x="2708964" y="817673"/>
                  </a:lnTo>
                  <a:lnTo>
                    <a:pt x="2658280" y="829645"/>
                  </a:lnTo>
                  <a:lnTo>
                    <a:pt x="2605898" y="841067"/>
                  </a:lnTo>
                  <a:lnTo>
                    <a:pt x="2551879" y="851922"/>
                  </a:lnTo>
                  <a:lnTo>
                    <a:pt x="2496281" y="862195"/>
                  </a:lnTo>
                  <a:lnTo>
                    <a:pt x="2439162" y="871869"/>
                  </a:lnTo>
                  <a:lnTo>
                    <a:pt x="2380580" y="880927"/>
                  </a:lnTo>
                  <a:lnTo>
                    <a:pt x="2320596" y="889354"/>
                  </a:lnTo>
                  <a:lnTo>
                    <a:pt x="2259268" y="897133"/>
                  </a:lnTo>
                  <a:lnTo>
                    <a:pt x="2196653" y="904249"/>
                  </a:lnTo>
                  <a:lnTo>
                    <a:pt x="2132812" y="910684"/>
                  </a:lnTo>
                  <a:lnTo>
                    <a:pt x="2067803" y="916423"/>
                  </a:lnTo>
                  <a:lnTo>
                    <a:pt x="2001684" y="921449"/>
                  </a:lnTo>
                  <a:lnTo>
                    <a:pt x="1934514" y="925747"/>
                  </a:lnTo>
                  <a:lnTo>
                    <a:pt x="1866352" y="929300"/>
                  </a:lnTo>
                  <a:lnTo>
                    <a:pt x="1797257" y="932091"/>
                  </a:lnTo>
                  <a:lnTo>
                    <a:pt x="1727288" y="934105"/>
                  </a:lnTo>
                  <a:lnTo>
                    <a:pt x="1656502" y="935325"/>
                  </a:lnTo>
                  <a:lnTo>
                    <a:pt x="1584960" y="935736"/>
                  </a:lnTo>
                  <a:lnTo>
                    <a:pt x="1513420" y="935325"/>
                  </a:lnTo>
                  <a:lnTo>
                    <a:pt x="1442637" y="934105"/>
                  </a:lnTo>
                  <a:lnTo>
                    <a:pt x="1372669" y="932091"/>
                  </a:lnTo>
                  <a:lnTo>
                    <a:pt x="1303576" y="929300"/>
                  </a:lnTo>
                  <a:lnTo>
                    <a:pt x="1235416" y="925747"/>
                  </a:lnTo>
                  <a:lnTo>
                    <a:pt x="1168248" y="921449"/>
                  </a:lnTo>
                  <a:lnTo>
                    <a:pt x="1102130" y="916423"/>
                  </a:lnTo>
                  <a:lnTo>
                    <a:pt x="1037122" y="910684"/>
                  </a:lnTo>
                  <a:lnTo>
                    <a:pt x="973281" y="904249"/>
                  </a:lnTo>
                  <a:lnTo>
                    <a:pt x="910668" y="897133"/>
                  </a:lnTo>
                  <a:lnTo>
                    <a:pt x="849339" y="889354"/>
                  </a:lnTo>
                  <a:lnTo>
                    <a:pt x="789355" y="880927"/>
                  </a:lnTo>
                  <a:lnTo>
                    <a:pt x="730774" y="871869"/>
                  </a:lnTo>
                  <a:lnTo>
                    <a:pt x="673655" y="862195"/>
                  </a:lnTo>
                  <a:lnTo>
                    <a:pt x="618056" y="851922"/>
                  </a:lnTo>
                  <a:lnTo>
                    <a:pt x="564037" y="841067"/>
                  </a:lnTo>
                  <a:lnTo>
                    <a:pt x="511655" y="829645"/>
                  </a:lnTo>
                  <a:lnTo>
                    <a:pt x="460970" y="817673"/>
                  </a:lnTo>
                  <a:lnTo>
                    <a:pt x="412041" y="805167"/>
                  </a:lnTo>
                  <a:lnTo>
                    <a:pt x="364926" y="792143"/>
                  </a:lnTo>
                  <a:lnTo>
                    <a:pt x="319683" y="778617"/>
                  </a:lnTo>
                  <a:lnTo>
                    <a:pt x="276373" y="764606"/>
                  </a:lnTo>
                  <a:lnTo>
                    <a:pt x="235052" y="750125"/>
                  </a:lnTo>
                  <a:lnTo>
                    <a:pt x="195781" y="735192"/>
                  </a:lnTo>
                  <a:lnTo>
                    <a:pt x="158618" y="719822"/>
                  </a:lnTo>
                  <a:lnTo>
                    <a:pt x="123621" y="704031"/>
                  </a:lnTo>
                  <a:lnTo>
                    <a:pt x="60363" y="671253"/>
                  </a:lnTo>
                  <a:lnTo>
                    <a:pt x="6476" y="636988"/>
                  </a:lnTo>
                  <a:lnTo>
                    <a:pt x="0" y="632078"/>
                  </a:lnTo>
                </a:path>
              </a:pathLst>
            </a:custGeom>
            <a:ln w="1066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482597" y="1539062"/>
            <a:ext cx="1502410" cy="4521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sz="2800" b="1" spc="-45" dirty="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namic</a:t>
            </a:r>
            <a:endParaRPr sz="2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812026" y="1443939"/>
            <a:ext cx="2169795" cy="10026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680085">
              <a:lnSpc>
                <a:spcPct val="100000"/>
              </a:lnSpc>
              <a:spcBef>
                <a:spcPts val="95"/>
              </a:spcBef>
            </a:pP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sz="2800" b="1" spc="-45" dirty="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sz="2800" b="1" spc="-5" dirty="0">
                <a:solidFill>
                  <a:srgbClr val="FF0000"/>
                </a:solidFill>
                <a:latin typeface="Arial"/>
                <a:cs typeface="Arial"/>
              </a:rPr>
              <a:t>namic</a:t>
            </a:r>
            <a:endParaRPr sz="2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sz="1800" spc="-5" dirty="0">
                <a:latin typeface="Arial MT"/>
                <a:cs typeface="Arial MT"/>
              </a:rPr>
              <a:t>R</a:t>
            </a:r>
            <a:r>
              <a:rPr sz="1800" spc="-45" dirty="0">
                <a:latin typeface="Arial MT"/>
                <a:cs typeface="Arial MT"/>
              </a:rPr>
              <a:t> </a:t>
            </a:r>
            <a:r>
              <a:rPr sz="1800" dirty="0">
                <a:latin typeface="Arial MT"/>
                <a:cs typeface="Arial MT"/>
              </a:rPr>
              <a:t>factor</a:t>
            </a:r>
            <a:endParaRPr sz="1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sz="1800" i="1" spc="-5" dirty="0">
                <a:latin typeface="Arial"/>
                <a:cs typeface="Arial"/>
              </a:rPr>
              <a:t>(Lu</a:t>
            </a:r>
            <a:r>
              <a:rPr sz="1800" i="1" spc="-25" dirty="0">
                <a:latin typeface="Arial"/>
                <a:cs typeface="Arial"/>
              </a:rPr>
              <a:t> </a:t>
            </a:r>
            <a:r>
              <a:rPr sz="1800" i="1" dirty="0">
                <a:latin typeface="Arial"/>
                <a:cs typeface="Arial"/>
              </a:rPr>
              <a:t>et</a:t>
            </a:r>
            <a:r>
              <a:rPr sz="1800" i="1" spc="-15" dirty="0">
                <a:latin typeface="Arial"/>
                <a:cs typeface="Arial"/>
              </a:rPr>
              <a:t> </a:t>
            </a:r>
            <a:r>
              <a:rPr sz="1800" i="1" spc="-5" dirty="0">
                <a:latin typeface="Arial"/>
                <a:cs typeface="Arial"/>
              </a:rPr>
              <a:t>al., 2005</a:t>
            </a:r>
            <a:r>
              <a:rPr sz="1800" i="1" spc="-10" dirty="0">
                <a:latin typeface="Arial"/>
                <a:cs typeface="Arial"/>
              </a:rPr>
              <a:t> </a:t>
            </a:r>
            <a:r>
              <a:rPr sz="1800" i="1" dirty="0">
                <a:latin typeface="Arial"/>
                <a:cs typeface="Arial"/>
              </a:rPr>
              <a:t>)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4387215" cy="866775"/>
            <a:chOff x="0" y="0"/>
            <a:chExt cx="4387215" cy="8667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9082" y="199556"/>
              <a:ext cx="3934347" cy="43539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0"/>
              <a:ext cx="2689098" cy="866394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42744" y="0"/>
              <a:ext cx="2244089" cy="866394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86334" y="56514"/>
            <a:ext cx="3926840" cy="513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spc="-350" dirty="0">
                <a:solidFill>
                  <a:srgbClr val="FF0000"/>
                </a:solidFill>
                <a:latin typeface="Arial"/>
                <a:cs typeface="Arial"/>
              </a:rPr>
              <a:t>Pre</a:t>
            </a:r>
            <a:r>
              <a:rPr sz="3200" spc="-360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3200" spc="-160" dirty="0">
                <a:solidFill>
                  <a:srgbClr val="FF0000"/>
                </a:solidFill>
                <a:latin typeface="Arial"/>
                <a:cs typeface="Arial"/>
              </a:rPr>
              <a:t>ipi</a:t>
            </a:r>
            <a:r>
              <a:rPr sz="3200" spc="-150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3200" spc="-145" dirty="0">
                <a:solidFill>
                  <a:srgbClr val="FF0000"/>
                </a:solidFill>
                <a:latin typeface="Arial"/>
                <a:cs typeface="Arial"/>
              </a:rPr>
              <a:t>at</a:t>
            </a:r>
            <a:r>
              <a:rPr sz="3200" spc="-105" dirty="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sz="3200" spc="-254" dirty="0">
                <a:solidFill>
                  <a:srgbClr val="FF0000"/>
                </a:solidFill>
                <a:latin typeface="Arial"/>
                <a:cs typeface="Arial"/>
              </a:rPr>
              <a:t>on</a:t>
            </a:r>
            <a:r>
              <a:rPr sz="3200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60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14" dirty="0">
                <a:solidFill>
                  <a:srgbClr val="FF0000"/>
                </a:solidFill>
                <a:latin typeface="Arial"/>
                <a:cs typeface="Arial"/>
              </a:rPr>
              <a:t>Tai</a:t>
            </a:r>
            <a:r>
              <a:rPr sz="3200" spc="-200" dirty="0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sz="3200" spc="-175" dirty="0">
                <a:solidFill>
                  <a:srgbClr val="FF0000"/>
                </a:solidFill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7070" y="6473235"/>
            <a:ext cx="798195" cy="23812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sz="1400" b="1" dirty="0">
                <a:solidFill>
                  <a:srgbClr val="FFFF00"/>
                </a:solidFill>
                <a:latin typeface="Microsoft JhengHei"/>
                <a:cs typeface="Microsoft JhengHei"/>
              </a:rPr>
              <a:t>2022/9/1</a:t>
            </a:r>
            <a:endParaRPr sz="1400">
              <a:latin typeface="Microsoft JhengHei"/>
              <a:cs typeface="Microsoft JhengHe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8204" y="693419"/>
            <a:ext cx="8816340" cy="784860"/>
          </a:xfrm>
          <a:custGeom>
            <a:avLst/>
            <a:gdLst/>
            <a:ahLst/>
            <a:cxnLst/>
            <a:rect l="l" t="t" r="r" b="b"/>
            <a:pathLst>
              <a:path w="8816340" h="784860">
                <a:moveTo>
                  <a:pt x="8816340" y="0"/>
                </a:moveTo>
                <a:lnTo>
                  <a:pt x="0" y="0"/>
                </a:lnTo>
                <a:lnTo>
                  <a:pt x="0" y="784860"/>
                </a:lnTo>
                <a:lnTo>
                  <a:pt x="8816340" y="784860"/>
                </a:lnTo>
                <a:lnTo>
                  <a:pt x="8816340" y="0"/>
                </a:lnTo>
                <a:close/>
              </a:path>
            </a:pathLst>
          </a:custGeom>
          <a:solidFill>
            <a:srgbClr val="F8E6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8204" y="693419"/>
            <a:ext cx="8816340" cy="586740"/>
          </a:xfrm>
          <a:prstGeom prst="rect">
            <a:avLst/>
          </a:prstGeom>
        </p:spPr>
        <p:txBody>
          <a:bodyPr vert="horz" wrap="square" lIns="0" tIns="42545" rIns="0" bIns="0" rtlCol="0">
            <a:spAutoFit/>
          </a:bodyPr>
          <a:lstStyle/>
          <a:p>
            <a:pPr marL="443865" indent="-353695">
              <a:lnSpc>
                <a:spcPct val="100000"/>
              </a:lnSpc>
              <a:spcBef>
                <a:spcPts val="335"/>
              </a:spcBef>
              <a:buFont typeface="Wingdings"/>
              <a:buChar char=""/>
              <a:tabLst>
                <a:tab pos="443865" algn="l"/>
                <a:tab pos="444500" algn="l"/>
                <a:tab pos="2858135" algn="l"/>
              </a:tabLst>
            </a:pPr>
            <a:r>
              <a:rPr sz="1800" b="1" spc="-10" dirty="0">
                <a:solidFill>
                  <a:srgbClr val="000099"/>
                </a:solidFill>
                <a:latin typeface="Arial"/>
                <a:cs typeface="Arial"/>
              </a:rPr>
              <a:t>Annual</a:t>
            </a:r>
            <a:r>
              <a:rPr sz="1800" b="1" spc="4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000099"/>
                </a:solidFill>
                <a:latin typeface="Arial"/>
                <a:cs typeface="Arial"/>
              </a:rPr>
              <a:t>precipitation:	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~2,600</a:t>
            </a:r>
            <a:r>
              <a:rPr sz="1800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10" dirty="0">
                <a:solidFill>
                  <a:srgbClr val="FF0000"/>
                </a:solidFill>
                <a:latin typeface="Arial"/>
                <a:cs typeface="Arial"/>
              </a:rPr>
              <a:t>mm</a:t>
            </a:r>
            <a:r>
              <a:rPr sz="1800" b="1" spc="-10" dirty="0">
                <a:solidFill>
                  <a:srgbClr val="000099"/>
                </a:solidFill>
                <a:latin typeface="Arial"/>
                <a:cs typeface="Arial"/>
              </a:rPr>
              <a:t>,</a:t>
            </a:r>
            <a:r>
              <a:rPr sz="18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mainly</a:t>
            </a:r>
            <a:r>
              <a:rPr sz="1800" b="1" dirty="0">
                <a:solidFill>
                  <a:srgbClr val="000099"/>
                </a:solidFill>
                <a:latin typeface="Arial"/>
                <a:cs typeface="Arial"/>
              </a:rPr>
              <a:t> in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May </a:t>
            </a:r>
            <a:r>
              <a:rPr sz="1800" b="1" dirty="0">
                <a:solidFill>
                  <a:srgbClr val="000099"/>
                </a:solidFill>
                <a:latin typeface="Arial"/>
                <a:cs typeface="Arial"/>
              </a:rPr>
              <a:t>to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Sept.</a:t>
            </a:r>
            <a:r>
              <a:rPr sz="18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(~2000</a:t>
            </a:r>
            <a:r>
              <a:rPr sz="1800" b="1" spc="-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mm)</a:t>
            </a:r>
            <a:endParaRPr sz="1800">
              <a:latin typeface="Arial"/>
              <a:cs typeface="Arial"/>
            </a:endParaRPr>
          </a:p>
          <a:p>
            <a:pPr marL="453390" indent="-363220">
              <a:lnSpc>
                <a:spcPts val="1440"/>
              </a:lnSpc>
              <a:spcBef>
                <a:spcPts val="685"/>
              </a:spcBef>
              <a:buFont typeface="Wingdings"/>
              <a:buChar char=""/>
              <a:tabLst>
                <a:tab pos="453390" algn="l"/>
                <a:tab pos="454025" algn="l"/>
              </a:tabLst>
            </a:pP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Rainfall</a:t>
            </a:r>
            <a:r>
              <a:rPr sz="1800" b="1" spc="-1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000099"/>
                </a:solidFill>
                <a:latin typeface="Arial"/>
                <a:cs typeface="Arial"/>
              </a:rPr>
              <a:t>duration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decreases</a:t>
            </a:r>
            <a:r>
              <a:rPr sz="18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&amp;</a:t>
            </a:r>
            <a:r>
              <a:rPr sz="1800" b="1" dirty="0">
                <a:solidFill>
                  <a:srgbClr val="000099"/>
                </a:solidFill>
                <a:latin typeface="Arial"/>
                <a:cs typeface="Arial"/>
              </a:rPr>
              <a:t> intensity</a:t>
            </a:r>
            <a:r>
              <a:rPr sz="1800" b="1" spc="-2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000099"/>
                </a:solidFill>
                <a:latin typeface="Arial"/>
                <a:cs typeface="Arial"/>
              </a:rPr>
              <a:t>increases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10" name="object 1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23088" y="1711451"/>
            <a:ext cx="8576487" cy="5146546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4769865" y="5185409"/>
            <a:ext cx="101536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sz="1800" b="1" spc="-6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factors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67741" y="1267714"/>
            <a:ext cx="19621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38</a:t>
            </a:r>
            <a:endParaRPr sz="120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275717" rIns="0" bIns="0" rtlCol="0">
            <a:spAutoFit/>
          </a:bodyPr>
          <a:lstStyle/>
          <a:p>
            <a:pPr marL="68580" marR="5080">
              <a:lnSpc>
                <a:spcPct val="100000"/>
              </a:lnSpc>
              <a:spcBef>
                <a:spcPts val="95"/>
              </a:spcBef>
            </a:pPr>
            <a:r>
              <a:rPr spc="-5" dirty="0"/>
              <a:t>Changes</a:t>
            </a:r>
            <a:r>
              <a:rPr dirty="0"/>
              <a:t> of</a:t>
            </a:r>
            <a:r>
              <a:rPr spc="5" dirty="0"/>
              <a:t> </a:t>
            </a:r>
            <a:r>
              <a:rPr spc="-5" dirty="0"/>
              <a:t>soil</a:t>
            </a:r>
            <a:r>
              <a:rPr dirty="0"/>
              <a:t> </a:t>
            </a:r>
            <a:r>
              <a:rPr spc="-10" dirty="0"/>
              <a:t>erodibility</a:t>
            </a:r>
            <a:r>
              <a:rPr spc="-20" dirty="0"/>
              <a:t> </a:t>
            </a:r>
            <a:r>
              <a:rPr spc="-5" dirty="0"/>
              <a:t>factor</a:t>
            </a:r>
            <a:r>
              <a:rPr spc="-15" dirty="0"/>
              <a:t> </a:t>
            </a:r>
            <a:r>
              <a:rPr spc="-5" dirty="0">
                <a:solidFill>
                  <a:srgbClr val="FF0000"/>
                </a:solidFill>
              </a:rPr>
              <a:t>(K</a:t>
            </a:r>
            <a:r>
              <a:rPr spc="10" dirty="0">
                <a:solidFill>
                  <a:srgbClr val="FF0000"/>
                </a:solidFill>
              </a:rPr>
              <a:t> </a:t>
            </a:r>
            <a:r>
              <a:rPr spc="-5" dirty="0">
                <a:solidFill>
                  <a:srgbClr val="FF0000"/>
                </a:solidFill>
              </a:rPr>
              <a:t>factor)</a:t>
            </a:r>
            <a:r>
              <a:rPr spc="15" dirty="0">
                <a:solidFill>
                  <a:srgbClr val="FF0000"/>
                </a:solidFill>
              </a:rPr>
              <a:t> </a:t>
            </a:r>
            <a:r>
              <a:rPr spc="-5" dirty="0"/>
              <a:t>at</a:t>
            </a:r>
            <a:r>
              <a:rPr spc="15" dirty="0"/>
              <a:t> </a:t>
            </a:r>
            <a:r>
              <a:rPr spc="-5" dirty="0"/>
              <a:t>a</a:t>
            </a:r>
            <a:r>
              <a:rPr spc="5" dirty="0"/>
              <a:t> </a:t>
            </a:r>
            <a:r>
              <a:rPr spc="-5" dirty="0"/>
              <a:t>terrace </a:t>
            </a:r>
            <a:r>
              <a:rPr spc="-685" dirty="0"/>
              <a:t> </a:t>
            </a:r>
            <a:r>
              <a:rPr spc="-5" dirty="0"/>
              <a:t>in southern</a:t>
            </a:r>
            <a:r>
              <a:rPr spc="-35" dirty="0"/>
              <a:t> </a:t>
            </a:r>
            <a:r>
              <a:rPr spc="-50" dirty="0"/>
              <a:t>Taiwan</a:t>
            </a:r>
            <a:r>
              <a:rPr spc="25" dirty="0"/>
              <a:t> </a:t>
            </a:r>
            <a:r>
              <a:rPr spc="-5" dirty="0"/>
              <a:t>(for</a:t>
            </a:r>
            <a:r>
              <a:rPr spc="-50" dirty="0"/>
              <a:t> </a:t>
            </a:r>
            <a:r>
              <a:rPr spc="-5" dirty="0"/>
              <a:t>example in</a:t>
            </a:r>
            <a:r>
              <a:rPr spc="35" dirty="0"/>
              <a:t> </a:t>
            </a:r>
            <a:r>
              <a:rPr spc="-5" dirty="0"/>
              <a:t>Laopi</a:t>
            </a:r>
            <a:r>
              <a:rPr spc="5" dirty="0"/>
              <a:t> </a:t>
            </a:r>
            <a:r>
              <a:rPr spc="-5" dirty="0"/>
              <a:t>terrace)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7620" y="1437129"/>
            <a:ext cx="9136380" cy="5420995"/>
            <a:chOff x="7620" y="1437129"/>
            <a:chExt cx="9136380" cy="542099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20" y="1437129"/>
              <a:ext cx="4439411" cy="541781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96968" y="1437130"/>
              <a:ext cx="4447032" cy="542086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482597" y="1433525"/>
            <a:ext cx="5699125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93920" algn="l"/>
              </a:tabLst>
            </a:pPr>
            <a:r>
              <a:rPr sz="3600" b="1" dirty="0">
                <a:solidFill>
                  <a:srgbClr val="FF0000"/>
                </a:solidFill>
                <a:latin typeface="Arial"/>
                <a:cs typeface="Arial"/>
              </a:rPr>
              <a:t>1990	20</a:t>
            </a:r>
            <a:r>
              <a:rPr sz="3600" b="1" spc="-204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3600" b="1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3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6576" y="3959478"/>
            <a:ext cx="1578610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0.010</a:t>
            </a:r>
            <a:r>
              <a:rPr sz="2000" b="1" spc="-7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–</a:t>
            </a:r>
            <a:r>
              <a:rPr sz="2000" b="1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0.020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587746" y="3959478"/>
            <a:ext cx="1578610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0.015</a:t>
            </a:r>
            <a:r>
              <a:rPr sz="2000" b="1" spc="-6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–</a:t>
            </a:r>
            <a:r>
              <a:rPr sz="2000" b="1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0000"/>
                </a:solidFill>
                <a:latin typeface="Arial"/>
                <a:cs typeface="Arial"/>
              </a:rPr>
              <a:t>0.075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232404" y="3407651"/>
            <a:ext cx="2174875" cy="1252855"/>
            <a:chOff x="3232404" y="3407651"/>
            <a:chExt cx="2174875" cy="1252855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32404" y="3407651"/>
              <a:ext cx="2174747" cy="125274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277362" y="3429762"/>
              <a:ext cx="2087880" cy="1152525"/>
            </a:xfrm>
            <a:custGeom>
              <a:avLst/>
              <a:gdLst/>
              <a:ahLst/>
              <a:cxnLst/>
              <a:rect l="l" t="t" r="r" b="b"/>
              <a:pathLst>
                <a:path w="2087879" h="1152525">
                  <a:moveTo>
                    <a:pt x="1511808" y="0"/>
                  </a:moveTo>
                  <a:lnTo>
                    <a:pt x="1511808" y="288036"/>
                  </a:lnTo>
                  <a:lnTo>
                    <a:pt x="0" y="288036"/>
                  </a:lnTo>
                  <a:lnTo>
                    <a:pt x="0" y="864107"/>
                  </a:lnTo>
                  <a:lnTo>
                    <a:pt x="1511808" y="864107"/>
                  </a:lnTo>
                  <a:lnTo>
                    <a:pt x="1511808" y="1152144"/>
                  </a:lnTo>
                  <a:lnTo>
                    <a:pt x="2087879" y="576071"/>
                  </a:lnTo>
                  <a:lnTo>
                    <a:pt x="1511808" y="0"/>
                  </a:lnTo>
                  <a:close/>
                </a:path>
              </a:pathLst>
            </a:custGeom>
            <a:solidFill>
              <a:srgbClr val="FF66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77362" y="3429762"/>
              <a:ext cx="2087880" cy="1152525"/>
            </a:xfrm>
            <a:custGeom>
              <a:avLst/>
              <a:gdLst/>
              <a:ahLst/>
              <a:cxnLst/>
              <a:rect l="l" t="t" r="r" b="b"/>
              <a:pathLst>
                <a:path w="2087879" h="1152525">
                  <a:moveTo>
                    <a:pt x="0" y="288036"/>
                  </a:moveTo>
                  <a:lnTo>
                    <a:pt x="1511808" y="288036"/>
                  </a:lnTo>
                  <a:lnTo>
                    <a:pt x="1511808" y="0"/>
                  </a:lnTo>
                  <a:lnTo>
                    <a:pt x="2087879" y="576071"/>
                  </a:lnTo>
                  <a:lnTo>
                    <a:pt x="1511808" y="1152144"/>
                  </a:lnTo>
                  <a:lnTo>
                    <a:pt x="1511808" y="864107"/>
                  </a:lnTo>
                  <a:lnTo>
                    <a:pt x="0" y="864107"/>
                  </a:lnTo>
                  <a:lnTo>
                    <a:pt x="0" y="288036"/>
                  </a:lnTo>
                  <a:close/>
                </a:path>
              </a:pathLst>
            </a:custGeom>
            <a:ln w="10668">
              <a:solidFill>
                <a:srgbClr val="93B6D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3355085" y="3815334"/>
            <a:ext cx="174688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1.5</a:t>
            </a:r>
            <a:r>
              <a:rPr sz="2000" b="1" spc="-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2000" b="1" spc="-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3.5</a:t>
            </a:r>
            <a:r>
              <a:rPr sz="2000" b="1" spc="-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0000FF"/>
                </a:solidFill>
                <a:latin typeface="Arial"/>
                <a:cs typeface="Arial"/>
              </a:rPr>
              <a:t>times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98132" y="2728456"/>
            <a:ext cx="5687871" cy="402585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180441" y="1294850"/>
            <a:ext cx="170815" cy="170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39</a:t>
            </a:r>
            <a:endParaRPr sz="12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91809" y="0"/>
            <a:ext cx="2132965" cy="12446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sz="4000" b="1" spc="-375" dirty="0">
                <a:solidFill>
                  <a:srgbClr val="FF0000"/>
                </a:solidFill>
                <a:latin typeface="Arial"/>
                <a:cs typeface="Arial"/>
              </a:rPr>
              <a:t>Land</a:t>
            </a:r>
            <a:r>
              <a:rPr sz="4000" b="1" spc="-5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4000" b="1" spc="-350" dirty="0">
                <a:solidFill>
                  <a:srgbClr val="FF0000"/>
                </a:solidFill>
                <a:latin typeface="Arial"/>
                <a:cs typeface="Arial"/>
              </a:rPr>
              <a:t>uses  </a:t>
            </a:r>
            <a:r>
              <a:rPr sz="4000" b="1" spc="-235" dirty="0">
                <a:solidFill>
                  <a:srgbClr val="FF0000"/>
                </a:solidFill>
                <a:latin typeface="Arial"/>
                <a:cs typeface="Arial"/>
              </a:rPr>
              <a:t>migration</a:t>
            </a:r>
            <a:endParaRPr sz="4000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764" y="28955"/>
            <a:ext cx="5827776" cy="411937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338452" y="425272"/>
            <a:ext cx="104521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b="1" dirty="0">
                <a:solidFill>
                  <a:srgbClr val="FF0000"/>
                </a:solidFill>
                <a:latin typeface="Arial"/>
                <a:cs typeface="Arial"/>
              </a:rPr>
              <a:t>1990</a:t>
            </a:r>
            <a:endParaRPr sz="3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71113" y="4170933"/>
            <a:ext cx="1017269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b="1" spc="-5" dirty="0">
                <a:solidFill>
                  <a:srgbClr val="FF0000"/>
                </a:solidFill>
                <a:latin typeface="Arial"/>
                <a:cs typeface="Arial"/>
              </a:rPr>
              <a:t>20</a:t>
            </a:r>
            <a:r>
              <a:rPr sz="3600" b="1" spc="-204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3600" b="1" spc="-5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0441" y="1294850"/>
            <a:ext cx="170815" cy="170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40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196595"/>
            <a:ext cx="9143999" cy="6464808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611123" y="1917192"/>
            <a:ext cx="2954020" cy="64643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38100" rIns="0" bIns="0" rtlCol="0">
            <a:spAutoFit/>
          </a:bodyPr>
          <a:lstStyle/>
          <a:p>
            <a:pPr marL="554355" marR="225425" indent="-317500">
              <a:lnSpc>
                <a:spcPct val="100000"/>
              </a:lnSpc>
              <a:spcBef>
                <a:spcPts val="300"/>
              </a:spcBef>
            </a:pPr>
            <a:r>
              <a:rPr sz="1800" dirty="0">
                <a:solidFill>
                  <a:srgbClr val="FF0000"/>
                </a:solidFill>
              </a:rPr>
              <a:t>Re-evaluation</a:t>
            </a:r>
            <a:r>
              <a:rPr sz="1800" spc="-50" dirty="0">
                <a:solidFill>
                  <a:srgbClr val="FF0000"/>
                </a:solidFill>
              </a:rPr>
              <a:t> </a:t>
            </a:r>
            <a:r>
              <a:rPr sz="1800" dirty="0">
                <a:solidFill>
                  <a:srgbClr val="FF0000"/>
                </a:solidFill>
              </a:rPr>
              <a:t>of</a:t>
            </a:r>
            <a:r>
              <a:rPr sz="1800" spc="-25" dirty="0">
                <a:solidFill>
                  <a:srgbClr val="FF0000"/>
                </a:solidFill>
              </a:rPr>
              <a:t> </a:t>
            </a:r>
            <a:r>
              <a:rPr sz="1800" dirty="0">
                <a:solidFill>
                  <a:srgbClr val="FF0000"/>
                </a:solidFill>
              </a:rPr>
              <a:t>K</a:t>
            </a:r>
            <a:r>
              <a:rPr sz="1800" spc="-30" dirty="0">
                <a:solidFill>
                  <a:srgbClr val="FF0000"/>
                </a:solidFill>
              </a:rPr>
              <a:t> </a:t>
            </a:r>
            <a:r>
              <a:rPr sz="1800" dirty="0">
                <a:solidFill>
                  <a:srgbClr val="FF0000"/>
                </a:solidFill>
              </a:rPr>
              <a:t>factor </a:t>
            </a:r>
            <a:r>
              <a:rPr sz="1800" spc="-434" dirty="0">
                <a:solidFill>
                  <a:srgbClr val="FF0000"/>
                </a:solidFill>
              </a:rPr>
              <a:t> </a:t>
            </a:r>
            <a:r>
              <a:rPr sz="1800" dirty="0">
                <a:solidFill>
                  <a:srgbClr val="FF0000"/>
                </a:solidFill>
              </a:rPr>
              <a:t>for</a:t>
            </a:r>
            <a:r>
              <a:rPr sz="1800" spc="-50" dirty="0">
                <a:solidFill>
                  <a:srgbClr val="FF0000"/>
                </a:solidFill>
              </a:rPr>
              <a:t> </a:t>
            </a:r>
            <a:r>
              <a:rPr sz="1800" spc="-10" dirty="0">
                <a:solidFill>
                  <a:srgbClr val="FF0000"/>
                </a:solidFill>
              </a:rPr>
              <a:t>recent </a:t>
            </a:r>
            <a:r>
              <a:rPr sz="1800" spc="-5" dirty="0">
                <a:solidFill>
                  <a:srgbClr val="FF0000"/>
                </a:solidFill>
              </a:rPr>
              <a:t>landuses</a:t>
            </a:r>
            <a:endParaRPr sz="1800"/>
          </a:p>
        </p:txBody>
      </p:sp>
      <p:sp>
        <p:nvSpPr>
          <p:cNvPr id="5" name="object 5"/>
          <p:cNvSpPr txBox="1"/>
          <p:nvPr/>
        </p:nvSpPr>
        <p:spPr>
          <a:xfrm>
            <a:off x="690473" y="2564714"/>
            <a:ext cx="1017269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b="1" dirty="0">
                <a:solidFill>
                  <a:srgbClr val="FF0000"/>
                </a:solidFill>
                <a:latin typeface="Arial"/>
                <a:cs typeface="Arial"/>
              </a:rPr>
              <a:t>20</a:t>
            </a:r>
            <a:r>
              <a:rPr sz="3600" b="1" spc="-204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3600" b="1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36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94386" rIns="0" bIns="0" rtlCol="0">
            <a:spAutoFit/>
          </a:bodyPr>
          <a:lstStyle/>
          <a:p>
            <a:pPr marL="319405" marR="5080">
              <a:lnSpc>
                <a:spcPct val="100000"/>
              </a:lnSpc>
              <a:spcBef>
                <a:spcPts val="105"/>
              </a:spcBef>
            </a:pPr>
            <a:r>
              <a:rPr sz="3200" dirty="0"/>
              <a:t>Which</a:t>
            </a:r>
            <a:r>
              <a:rPr sz="3200" spc="-15" dirty="0"/>
              <a:t> </a:t>
            </a:r>
            <a:r>
              <a:rPr sz="3200" dirty="0">
                <a:solidFill>
                  <a:srgbClr val="FF0000"/>
                </a:solidFill>
              </a:rPr>
              <a:t>land</a:t>
            </a:r>
            <a:r>
              <a:rPr sz="3200" spc="-15" dirty="0">
                <a:solidFill>
                  <a:srgbClr val="FF0000"/>
                </a:solidFill>
              </a:rPr>
              <a:t> </a:t>
            </a:r>
            <a:r>
              <a:rPr sz="3200" spc="-5" dirty="0">
                <a:solidFill>
                  <a:srgbClr val="FF0000"/>
                </a:solidFill>
              </a:rPr>
              <a:t>use</a:t>
            </a:r>
            <a:r>
              <a:rPr sz="3200" dirty="0">
                <a:solidFill>
                  <a:srgbClr val="FF0000"/>
                </a:solidFill>
              </a:rPr>
              <a:t> </a:t>
            </a:r>
            <a:r>
              <a:rPr sz="3200" dirty="0"/>
              <a:t>do</a:t>
            </a:r>
            <a:r>
              <a:rPr sz="3200" spc="-15" dirty="0"/>
              <a:t> </a:t>
            </a:r>
            <a:r>
              <a:rPr sz="3200" spc="-10" dirty="0"/>
              <a:t>result</a:t>
            </a:r>
            <a:r>
              <a:rPr sz="3200" spc="-20" dirty="0"/>
              <a:t> </a:t>
            </a:r>
            <a:r>
              <a:rPr sz="3200" dirty="0"/>
              <a:t>in</a:t>
            </a:r>
            <a:r>
              <a:rPr sz="3200" spc="-10" dirty="0"/>
              <a:t> </a:t>
            </a:r>
            <a:r>
              <a:rPr sz="3200" dirty="0"/>
              <a:t>most</a:t>
            </a:r>
            <a:r>
              <a:rPr sz="3200" spc="-20" dirty="0"/>
              <a:t> </a:t>
            </a:r>
            <a:r>
              <a:rPr sz="3200" dirty="0"/>
              <a:t>serious</a:t>
            </a:r>
            <a:r>
              <a:rPr sz="3200" spc="-15" dirty="0"/>
              <a:t> </a:t>
            </a:r>
            <a:r>
              <a:rPr sz="3200" dirty="0"/>
              <a:t>soil </a:t>
            </a:r>
            <a:r>
              <a:rPr sz="3200" spc="-785" dirty="0"/>
              <a:t> </a:t>
            </a:r>
            <a:r>
              <a:rPr sz="3200" spc="-5" dirty="0"/>
              <a:t>erosion</a:t>
            </a:r>
            <a:r>
              <a:rPr sz="3200" spc="-30" dirty="0"/>
              <a:t> </a:t>
            </a:r>
            <a:r>
              <a:rPr sz="3200" dirty="0"/>
              <a:t>in</a:t>
            </a:r>
            <a:r>
              <a:rPr sz="3200" spc="-5" dirty="0"/>
              <a:t> </a:t>
            </a:r>
            <a:r>
              <a:rPr sz="3200" dirty="0"/>
              <a:t>agricultural</a:t>
            </a:r>
            <a:r>
              <a:rPr sz="3200" spc="-35" dirty="0"/>
              <a:t> </a:t>
            </a:r>
            <a:r>
              <a:rPr sz="3200" dirty="0"/>
              <a:t>slopelands?</a:t>
            </a:r>
            <a:endParaRPr sz="3200"/>
          </a:p>
        </p:txBody>
      </p:sp>
      <p:sp>
        <p:nvSpPr>
          <p:cNvPr id="3" name="object 3"/>
          <p:cNvSpPr txBox="1"/>
          <p:nvPr/>
        </p:nvSpPr>
        <p:spPr>
          <a:xfrm>
            <a:off x="180441" y="1294850"/>
            <a:ext cx="6702425" cy="524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41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 algn="r">
              <a:lnSpc>
                <a:spcPct val="100000"/>
              </a:lnSpc>
              <a:spcBef>
                <a:spcPts val="87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8204" y="1130806"/>
            <a:ext cx="8927592" cy="5727190"/>
          </a:xfrm>
          <a:prstGeom prst="rect">
            <a:avLst/>
          </a:prstGeom>
        </p:spPr>
      </p:pic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464312" y="1484757"/>
          <a:ext cx="8806180" cy="23469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314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747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5279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Landuses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sz="1600" b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b="1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factor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Bare</a:t>
                      </a:r>
                      <a:r>
                        <a:rPr sz="1600" spc="-3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lands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0.022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Banana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0.021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Lichi fruit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0.024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latin typeface="Times New Roman"/>
                          <a:cs typeface="Times New Roman"/>
                        </a:rPr>
                        <a:t>Pineapple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600" spc="-5" dirty="0">
                          <a:latin typeface="Times New Roman"/>
                          <a:cs typeface="Times New Roman"/>
                        </a:rPr>
                        <a:t>0.018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600" spc="-10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Bamboo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600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0.013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marL="160655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600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Broadleaf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600" spc="-5" dirty="0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0.016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6" name="object 6"/>
          <p:cNvGrpSpPr/>
          <p:nvPr/>
        </p:nvGrpSpPr>
        <p:grpSpPr>
          <a:xfrm>
            <a:off x="1973326" y="1478407"/>
            <a:ext cx="2245360" cy="2359660"/>
            <a:chOff x="1973326" y="1478407"/>
            <a:chExt cx="2245360" cy="2359660"/>
          </a:xfrm>
        </p:grpSpPr>
        <p:sp>
          <p:nvSpPr>
            <p:cNvPr id="7" name="object 7"/>
            <p:cNvSpPr/>
            <p:nvPr/>
          </p:nvSpPr>
          <p:spPr>
            <a:xfrm>
              <a:off x="1979676" y="1484756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80">
                  <a:moveTo>
                    <a:pt x="1116126" y="0"/>
                  </a:moveTo>
                  <a:lnTo>
                    <a:pt x="0" y="0"/>
                  </a:lnTo>
                  <a:lnTo>
                    <a:pt x="0" y="335280"/>
                  </a:lnTo>
                  <a:lnTo>
                    <a:pt x="1116126" y="335280"/>
                  </a:lnTo>
                  <a:lnTo>
                    <a:pt x="1116126" y="0"/>
                  </a:lnTo>
                  <a:close/>
                </a:path>
                <a:path w="2232660" h="335280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80"/>
                  </a:lnTo>
                  <a:lnTo>
                    <a:pt x="2232329" y="335280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93B6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79676" y="1820036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80">
                  <a:moveTo>
                    <a:pt x="1116126" y="0"/>
                  </a:moveTo>
                  <a:lnTo>
                    <a:pt x="0" y="0"/>
                  </a:lnTo>
                  <a:lnTo>
                    <a:pt x="0" y="335280"/>
                  </a:lnTo>
                  <a:lnTo>
                    <a:pt x="1116126" y="335280"/>
                  </a:lnTo>
                  <a:lnTo>
                    <a:pt x="1116126" y="0"/>
                  </a:lnTo>
                  <a:close/>
                </a:path>
                <a:path w="2232660" h="335280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80"/>
                  </a:lnTo>
                  <a:lnTo>
                    <a:pt x="2232329" y="335280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DC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979676" y="2155329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80">
                  <a:moveTo>
                    <a:pt x="1116126" y="0"/>
                  </a:moveTo>
                  <a:lnTo>
                    <a:pt x="0" y="0"/>
                  </a:lnTo>
                  <a:lnTo>
                    <a:pt x="0" y="335267"/>
                  </a:lnTo>
                  <a:lnTo>
                    <a:pt x="1116126" y="335267"/>
                  </a:lnTo>
                  <a:lnTo>
                    <a:pt x="1116126" y="0"/>
                  </a:lnTo>
                  <a:close/>
                </a:path>
                <a:path w="2232660" h="335280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67"/>
                  </a:lnTo>
                  <a:lnTo>
                    <a:pt x="2232329" y="335267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EEF3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979676" y="2490596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80">
                  <a:moveTo>
                    <a:pt x="1116126" y="0"/>
                  </a:moveTo>
                  <a:lnTo>
                    <a:pt x="0" y="0"/>
                  </a:lnTo>
                  <a:lnTo>
                    <a:pt x="0" y="335280"/>
                  </a:lnTo>
                  <a:lnTo>
                    <a:pt x="1116126" y="335280"/>
                  </a:lnTo>
                  <a:lnTo>
                    <a:pt x="1116126" y="0"/>
                  </a:lnTo>
                  <a:close/>
                </a:path>
                <a:path w="2232660" h="335280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80"/>
                  </a:lnTo>
                  <a:lnTo>
                    <a:pt x="2232329" y="335280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DC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979676" y="2825889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80">
                  <a:moveTo>
                    <a:pt x="1116126" y="0"/>
                  </a:moveTo>
                  <a:lnTo>
                    <a:pt x="0" y="0"/>
                  </a:lnTo>
                  <a:lnTo>
                    <a:pt x="0" y="335267"/>
                  </a:lnTo>
                  <a:lnTo>
                    <a:pt x="1116126" y="335267"/>
                  </a:lnTo>
                  <a:lnTo>
                    <a:pt x="1116126" y="0"/>
                  </a:lnTo>
                  <a:close/>
                </a:path>
                <a:path w="2232660" h="335280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67"/>
                  </a:lnTo>
                  <a:lnTo>
                    <a:pt x="2232329" y="335267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EEF3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979676" y="3161156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79">
                  <a:moveTo>
                    <a:pt x="1116126" y="0"/>
                  </a:moveTo>
                  <a:lnTo>
                    <a:pt x="0" y="0"/>
                  </a:lnTo>
                  <a:lnTo>
                    <a:pt x="0" y="335280"/>
                  </a:lnTo>
                  <a:lnTo>
                    <a:pt x="1116126" y="335280"/>
                  </a:lnTo>
                  <a:lnTo>
                    <a:pt x="1116126" y="0"/>
                  </a:lnTo>
                  <a:close/>
                </a:path>
                <a:path w="2232660" h="335279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80"/>
                  </a:lnTo>
                  <a:lnTo>
                    <a:pt x="2232329" y="335280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DC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979676" y="3496436"/>
              <a:ext cx="2232660" cy="335280"/>
            </a:xfrm>
            <a:custGeom>
              <a:avLst/>
              <a:gdLst/>
              <a:ahLst/>
              <a:cxnLst/>
              <a:rect l="l" t="t" r="r" b="b"/>
              <a:pathLst>
                <a:path w="2232660" h="335279">
                  <a:moveTo>
                    <a:pt x="1116126" y="0"/>
                  </a:moveTo>
                  <a:lnTo>
                    <a:pt x="0" y="0"/>
                  </a:lnTo>
                  <a:lnTo>
                    <a:pt x="0" y="335280"/>
                  </a:lnTo>
                  <a:lnTo>
                    <a:pt x="1116126" y="335280"/>
                  </a:lnTo>
                  <a:lnTo>
                    <a:pt x="1116126" y="0"/>
                  </a:lnTo>
                  <a:close/>
                </a:path>
                <a:path w="2232660" h="335279">
                  <a:moveTo>
                    <a:pt x="2232329" y="0"/>
                  </a:moveTo>
                  <a:lnTo>
                    <a:pt x="1116203" y="0"/>
                  </a:lnTo>
                  <a:lnTo>
                    <a:pt x="1116203" y="335280"/>
                  </a:lnTo>
                  <a:lnTo>
                    <a:pt x="2232329" y="335280"/>
                  </a:lnTo>
                  <a:lnTo>
                    <a:pt x="2232329" y="0"/>
                  </a:lnTo>
                  <a:close/>
                </a:path>
              </a:pathLst>
            </a:custGeom>
            <a:solidFill>
              <a:srgbClr val="EEF3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973326" y="1820037"/>
              <a:ext cx="2245360" cy="0"/>
            </a:xfrm>
            <a:custGeom>
              <a:avLst/>
              <a:gdLst/>
              <a:ahLst/>
              <a:cxnLst/>
              <a:rect l="l" t="t" r="r" b="b"/>
              <a:pathLst>
                <a:path w="2245360">
                  <a:moveTo>
                    <a:pt x="0" y="0"/>
                  </a:moveTo>
                  <a:lnTo>
                    <a:pt x="2244979" y="0"/>
                  </a:lnTo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973326" y="1478407"/>
              <a:ext cx="2245360" cy="2359660"/>
            </a:xfrm>
            <a:custGeom>
              <a:avLst/>
              <a:gdLst/>
              <a:ahLst/>
              <a:cxnLst/>
              <a:rect l="l" t="t" r="r" b="b"/>
              <a:pathLst>
                <a:path w="2245360" h="2359660">
                  <a:moveTo>
                    <a:pt x="0" y="676909"/>
                  </a:moveTo>
                  <a:lnTo>
                    <a:pt x="2244979" y="676909"/>
                  </a:lnTo>
                </a:path>
                <a:path w="2245360" h="2359660">
                  <a:moveTo>
                    <a:pt x="0" y="1012189"/>
                  </a:moveTo>
                  <a:lnTo>
                    <a:pt x="2244979" y="1012189"/>
                  </a:lnTo>
                </a:path>
                <a:path w="2245360" h="2359660">
                  <a:moveTo>
                    <a:pt x="0" y="1347469"/>
                  </a:moveTo>
                  <a:lnTo>
                    <a:pt x="2244979" y="1347469"/>
                  </a:lnTo>
                </a:path>
                <a:path w="2245360" h="2359660">
                  <a:moveTo>
                    <a:pt x="0" y="1682750"/>
                  </a:moveTo>
                  <a:lnTo>
                    <a:pt x="2244979" y="1682750"/>
                  </a:lnTo>
                </a:path>
                <a:path w="2245360" h="2359660">
                  <a:moveTo>
                    <a:pt x="0" y="2018029"/>
                  </a:moveTo>
                  <a:lnTo>
                    <a:pt x="2244979" y="2018029"/>
                  </a:lnTo>
                </a:path>
                <a:path w="2245360" h="2359660">
                  <a:moveTo>
                    <a:pt x="6350" y="0"/>
                  </a:moveTo>
                  <a:lnTo>
                    <a:pt x="6350" y="2359660"/>
                  </a:lnTo>
                </a:path>
                <a:path w="2245360" h="2359660">
                  <a:moveTo>
                    <a:pt x="2238629" y="0"/>
                  </a:moveTo>
                  <a:lnTo>
                    <a:pt x="2238629" y="2359660"/>
                  </a:lnTo>
                </a:path>
                <a:path w="2245360" h="2359660">
                  <a:moveTo>
                    <a:pt x="0" y="6350"/>
                  </a:moveTo>
                  <a:lnTo>
                    <a:pt x="2244979" y="6350"/>
                  </a:lnTo>
                </a:path>
                <a:path w="2245360" h="2359660">
                  <a:moveTo>
                    <a:pt x="0" y="2353310"/>
                  </a:moveTo>
                  <a:lnTo>
                    <a:pt x="2244979" y="235331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6095"/>
            <a:ext cx="9144000" cy="1503045"/>
            <a:chOff x="0" y="6095"/>
            <a:chExt cx="9144000" cy="150304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6095"/>
              <a:ext cx="8039100" cy="150266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191" y="32003"/>
              <a:ext cx="739902" cy="91211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5740" y="32003"/>
              <a:ext cx="1860042" cy="91211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19427" y="32003"/>
              <a:ext cx="741426" cy="9121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14500" y="32003"/>
              <a:ext cx="2803398" cy="91211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71544" y="32003"/>
              <a:ext cx="2010918" cy="9121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44311" y="32003"/>
              <a:ext cx="2419349" cy="9121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191" y="521208"/>
              <a:ext cx="2199894" cy="91211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65732" y="521208"/>
              <a:ext cx="1942338" cy="912113"/>
            </a:xfrm>
            <a:prstGeom prst="rect">
              <a:avLst/>
            </a:prstGeom>
          </p:spPr>
        </p:pic>
      </p:grp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58267" y="133603"/>
            <a:ext cx="7324090" cy="10033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00299"/>
              </a:lnSpc>
              <a:spcBef>
                <a:spcPts val="90"/>
              </a:spcBef>
              <a:tabLst>
                <a:tab pos="3971925" algn="l"/>
              </a:tabLst>
            </a:pPr>
            <a:r>
              <a:rPr sz="3200" spc="-615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3200" spc="-125" dirty="0">
                <a:solidFill>
                  <a:srgbClr val="FF0000"/>
                </a:solidFill>
                <a:latin typeface="Arial"/>
                <a:cs typeface="Arial"/>
              </a:rPr>
              <a:t>oil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285" dirty="0">
                <a:solidFill>
                  <a:srgbClr val="FF0000"/>
                </a:solidFill>
                <a:latin typeface="Arial"/>
                <a:cs typeface="Arial"/>
              </a:rPr>
              <a:t>loss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24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3200" spc="-155" dirty="0">
                <a:solidFill>
                  <a:srgbClr val="FF0000"/>
                </a:solidFill>
                <a:latin typeface="Arial"/>
                <a:cs typeface="Arial"/>
              </a:rPr>
              <a:t>valuation</a:t>
            </a:r>
            <a:r>
              <a:rPr sz="32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60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3200" dirty="0">
                <a:solidFill>
                  <a:srgbClr val="FF0000"/>
                </a:solidFill>
                <a:latin typeface="Arial"/>
                <a:cs typeface="Arial"/>
              </a:rPr>
              <a:t>	</a:t>
            </a:r>
            <a:r>
              <a:rPr sz="3200" spc="-290" dirty="0">
                <a:solidFill>
                  <a:srgbClr val="FF0000"/>
                </a:solidFill>
                <a:latin typeface="Arial"/>
                <a:cs typeface="Arial"/>
              </a:rPr>
              <a:t>Shihmen</a:t>
            </a:r>
            <a:r>
              <a:rPr sz="3200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10" dirty="0">
                <a:solidFill>
                  <a:srgbClr val="FF0000"/>
                </a:solidFill>
                <a:latin typeface="Arial"/>
                <a:cs typeface="Arial"/>
              </a:rPr>
              <a:t>wa</a:t>
            </a:r>
            <a:r>
              <a:rPr sz="3200" spc="-6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3200" spc="-280" dirty="0">
                <a:solidFill>
                  <a:srgbClr val="FF0000"/>
                </a:solidFill>
                <a:latin typeface="Arial"/>
                <a:cs typeface="Arial"/>
              </a:rPr>
              <a:t>ersh</a:t>
            </a:r>
            <a:r>
              <a:rPr sz="3200" spc="-290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3200" spc="-165" dirty="0">
                <a:solidFill>
                  <a:srgbClr val="FF0000"/>
                </a:solidFill>
                <a:latin typeface="Arial"/>
                <a:cs typeface="Arial"/>
              </a:rPr>
              <a:t>d  </a:t>
            </a:r>
            <a:r>
              <a:rPr sz="3200" spc="-175" dirty="0">
                <a:solidFill>
                  <a:srgbClr val="FF0000"/>
                </a:solidFill>
                <a:latin typeface="Arial"/>
                <a:cs typeface="Arial"/>
              </a:rPr>
              <a:t>(n</a:t>
            </a:r>
            <a:r>
              <a:rPr sz="3200" spc="-220" dirty="0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sz="3200" spc="-250" dirty="0">
                <a:solidFill>
                  <a:srgbClr val="FF0000"/>
                </a:solidFill>
                <a:latin typeface="Arial"/>
                <a:cs typeface="Arial"/>
              </a:rPr>
              <a:t>rthern</a:t>
            </a:r>
            <a:r>
              <a:rPr sz="3200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200" spc="-135" dirty="0">
                <a:solidFill>
                  <a:srgbClr val="FF0000"/>
                </a:solidFill>
                <a:latin typeface="Arial"/>
                <a:cs typeface="Arial"/>
              </a:rPr>
              <a:t>Taiwan)</a:t>
            </a:r>
            <a:endParaRPr sz="3200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94801" y="1557527"/>
            <a:ext cx="3862401" cy="5280467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4725915" y="0"/>
            <a:ext cx="4399915" cy="6786245"/>
            <a:chOff x="4725915" y="0"/>
            <a:chExt cx="4399915" cy="6786245"/>
          </a:xfrm>
        </p:grpSpPr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25915" y="1637721"/>
              <a:ext cx="3456086" cy="5148271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830311" y="0"/>
              <a:ext cx="1295400" cy="1882139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19888" rIns="0" bIns="0" rtlCol="0">
            <a:spAutoFit/>
          </a:bodyPr>
          <a:lstStyle/>
          <a:p>
            <a:pPr marL="236854" marR="5080">
              <a:lnSpc>
                <a:spcPct val="100000"/>
              </a:lnSpc>
              <a:spcBef>
                <a:spcPts val="100"/>
              </a:spcBef>
            </a:pPr>
            <a:r>
              <a:rPr sz="3600" dirty="0"/>
              <a:t>Common </a:t>
            </a:r>
            <a:r>
              <a:rPr sz="3600" spc="-5" dirty="0"/>
              <a:t>techniques</a:t>
            </a:r>
            <a:r>
              <a:rPr sz="3600" spc="5" dirty="0"/>
              <a:t> </a:t>
            </a:r>
            <a:r>
              <a:rPr sz="3600" spc="-5" dirty="0"/>
              <a:t>for</a:t>
            </a:r>
            <a:r>
              <a:rPr sz="3600" spc="-60" dirty="0"/>
              <a:t> </a:t>
            </a:r>
            <a:r>
              <a:rPr sz="3600" spc="-10" dirty="0"/>
              <a:t>preventing</a:t>
            </a:r>
            <a:r>
              <a:rPr sz="3600" dirty="0"/>
              <a:t> </a:t>
            </a:r>
            <a:r>
              <a:rPr sz="3600" spc="-5" dirty="0"/>
              <a:t>top </a:t>
            </a:r>
            <a:r>
              <a:rPr sz="3600" spc="-885" dirty="0"/>
              <a:t> </a:t>
            </a:r>
            <a:r>
              <a:rPr sz="3600" spc="-5" dirty="0"/>
              <a:t>soil </a:t>
            </a:r>
            <a:r>
              <a:rPr sz="3600" spc="-15" dirty="0"/>
              <a:t>erosion</a:t>
            </a:r>
            <a:r>
              <a:rPr sz="3600" dirty="0"/>
              <a:t> </a:t>
            </a:r>
            <a:r>
              <a:rPr sz="3600" spc="-5" dirty="0"/>
              <a:t>in</a:t>
            </a:r>
            <a:r>
              <a:rPr sz="3600" spc="-65" dirty="0"/>
              <a:t> </a:t>
            </a:r>
            <a:r>
              <a:rPr sz="3600" spc="-60" dirty="0"/>
              <a:t>Taiwan</a:t>
            </a:r>
            <a:endParaRPr sz="3600"/>
          </a:p>
        </p:txBody>
      </p:sp>
      <p:sp>
        <p:nvSpPr>
          <p:cNvPr id="3" name="object 3"/>
          <p:cNvSpPr txBox="1"/>
          <p:nvPr/>
        </p:nvSpPr>
        <p:spPr>
          <a:xfrm>
            <a:off x="762406" y="1913509"/>
            <a:ext cx="7315200" cy="375031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332740" indent="-320040">
              <a:lnSpc>
                <a:spcPct val="100000"/>
              </a:lnSpc>
              <a:spcBef>
                <a:spcPts val="475"/>
              </a:spcBef>
              <a:buClr>
                <a:srgbClr val="DD8046"/>
              </a:buClr>
              <a:buSzPct val="59259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700" spc="-75" dirty="0">
                <a:solidFill>
                  <a:srgbClr val="FF0000"/>
                </a:solidFill>
                <a:latin typeface="Microsoft Sans Serif"/>
                <a:cs typeface="Microsoft Sans Serif"/>
              </a:rPr>
              <a:t>Ag</a:t>
            </a:r>
            <a:r>
              <a:rPr sz="2700" spc="-90" dirty="0">
                <a:solidFill>
                  <a:srgbClr val="FF0000"/>
                </a:solidFill>
                <a:latin typeface="Microsoft Sans Serif"/>
                <a:cs typeface="Microsoft Sans Serif"/>
              </a:rPr>
              <a:t>r</a:t>
            </a:r>
            <a:r>
              <a:rPr sz="2700" spc="-240" dirty="0">
                <a:solidFill>
                  <a:srgbClr val="FF0000"/>
                </a:solidFill>
                <a:latin typeface="Microsoft Sans Serif"/>
                <a:cs typeface="Microsoft Sans Serif"/>
              </a:rPr>
              <a:t>o</a:t>
            </a:r>
            <a:r>
              <a:rPr sz="2700" spc="-235" dirty="0">
                <a:solidFill>
                  <a:srgbClr val="FF0000"/>
                </a:solidFill>
                <a:latin typeface="Microsoft Sans Serif"/>
                <a:cs typeface="Microsoft Sans Serif"/>
              </a:rPr>
              <a:t>nomic</a:t>
            </a:r>
            <a:r>
              <a:rPr sz="2700" spc="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spc="-235" dirty="0">
                <a:solidFill>
                  <a:srgbClr val="FF0000"/>
                </a:solidFill>
                <a:latin typeface="Microsoft Sans Serif"/>
                <a:cs typeface="Microsoft Sans Serif"/>
              </a:rPr>
              <a:t>met</a:t>
            </a:r>
            <a:r>
              <a:rPr sz="2700" spc="-229" dirty="0">
                <a:solidFill>
                  <a:srgbClr val="FF0000"/>
                </a:solidFill>
                <a:latin typeface="Microsoft Sans Serif"/>
                <a:cs typeface="Microsoft Sans Serif"/>
              </a:rPr>
              <a:t>h</a:t>
            </a:r>
            <a:r>
              <a:rPr sz="2700" spc="-195" dirty="0">
                <a:solidFill>
                  <a:srgbClr val="FF0000"/>
                </a:solidFill>
                <a:latin typeface="Microsoft Sans Serif"/>
                <a:cs typeface="Microsoft Sans Serif"/>
              </a:rPr>
              <a:t>ods:</a:t>
            </a:r>
            <a:endParaRPr sz="27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335"/>
              </a:spcBef>
            </a:pPr>
            <a:r>
              <a:rPr sz="1650" spc="-15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1650" spc="-21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210" dirty="0">
                <a:solidFill>
                  <a:srgbClr val="0000FF"/>
                </a:solidFill>
                <a:latin typeface="Microsoft Sans Serif"/>
                <a:cs typeface="Microsoft Sans Serif"/>
              </a:rPr>
              <a:t>Co</a:t>
            </a:r>
            <a:r>
              <a:rPr sz="2400" spc="-150" dirty="0">
                <a:solidFill>
                  <a:srgbClr val="0000FF"/>
                </a:solidFill>
                <a:latin typeface="Microsoft Sans Serif"/>
                <a:cs typeface="Microsoft Sans Serif"/>
              </a:rPr>
              <a:t>nt</a:t>
            </a:r>
            <a:r>
              <a:rPr sz="2400" spc="-210" dirty="0">
                <a:solidFill>
                  <a:srgbClr val="0000FF"/>
                </a:solidFill>
                <a:latin typeface="Microsoft Sans Serif"/>
                <a:cs typeface="Microsoft Sans Serif"/>
              </a:rPr>
              <a:t>o</a:t>
            </a:r>
            <a:r>
              <a:rPr sz="2400" spc="-204" dirty="0">
                <a:solidFill>
                  <a:srgbClr val="0000FF"/>
                </a:solidFill>
                <a:latin typeface="Microsoft Sans Serif"/>
                <a:cs typeface="Microsoft Sans Serif"/>
              </a:rPr>
              <a:t>u</a:t>
            </a: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r</a:t>
            </a:r>
            <a:r>
              <a:rPr sz="2400" spc="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5" dirty="0">
                <a:solidFill>
                  <a:srgbClr val="0000FF"/>
                </a:solidFill>
                <a:latin typeface="Microsoft Sans Serif"/>
                <a:cs typeface="Microsoft Sans Serif"/>
              </a:rPr>
              <a:t>p</a:t>
            </a:r>
            <a:r>
              <a:rPr sz="2400" spc="-100" dirty="0">
                <a:solidFill>
                  <a:srgbClr val="0000FF"/>
                </a:solidFill>
                <a:latin typeface="Microsoft Sans Serif"/>
                <a:cs typeface="Microsoft Sans Serif"/>
              </a:rPr>
              <a:t>la</a:t>
            </a:r>
            <a:r>
              <a:rPr sz="2400" spc="-130" dirty="0">
                <a:solidFill>
                  <a:srgbClr val="0000FF"/>
                </a:solidFill>
                <a:latin typeface="Microsoft Sans Serif"/>
                <a:cs typeface="Microsoft Sans Serif"/>
              </a:rPr>
              <a:t>n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ti</a:t>
            </a:r>
            <a:r>
              <a:rPr sz="2400" spc="-165" dirty="0">
                <a:solidFill>
                  <a:srgbClr val="0000FF"/>
                </a:solidFill>
                <a:latin typeface="Microsoft Sans Serif"/>
                <a:cs typeface="Microsoft Sans Serif"/>
              </a:rPr>
              <a:t>n</a:t>
            </a:r>
            <a:r>
              <a:rPr sz="2400" spc="-15" dirty="0">
                <a:solidFill>
                  <a:srgbClr val="0000FF"/>
                </a:solidFill>
                <a:latin typeface="Microsoft Sans Serif"/>
                <a:cs typeface="Microsoft Sans Serif"/>
              </a:rPr>
              <a:t>g</a:t>
            </a:r>
            <a:endParaRPr sz="24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315"/>
              </a:spcBef>
            </a:pPr>
            <a:r>
              <a:rPr sz="1650" spc="-15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 </a:t>
            </a:r>
            <a:r>
              <a:rPr sz="1650" spc="-21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285" dirty="0">
                <a:solidFill>
                  <a:srgbClr val="0000FF"/>
                </a:solidFill>
                <a:latin typeface="Microsoft Sans Serif"/>
                <a:cs typeface="Microsoft Sans Serif"/>
              </a:rPr>
              <a:t>Be</a:t>
            </a:r>
            <a:r>
              <a:rPr sz="2400" spc="-254" dirty="0">
                <a:solidFill>
                  <a:srgbClr val="0000FF"/>
                </a:solidFill>
                <a:latin typeface="Microsoft Sans Serif"/>
                <a:cs typeface="Microsoft Sans Serif"/>
              </a:rPr>
              <a:t>n</a:t>
            </a:r>
            <a:r>
              <a:rPr sz="2400" spc="-185" dirty="0">
                <a:solidFill>
                  <a:srgbClr val="0000FF"/>
                </a:solidFill>
                <a:latin typeface="Microsoft Sans Serif"/>
                <a:cs typeface="Microsoft Sans Serif"/>
              </a:rPr>
              <a:t>c</a:t>
            </a:r>
            <a:r>
              <a:rPr sz="2400" spc="-285" dirty="0">
                <a:solidFill>
                  <a:srgbClr val="0000FF"/>
                </a:solidFill>
                <a:latin typeface="Microsoft Sans Serif"/>
                <a:cs typeface="Microsoft Sans Serif"/>
              </a:rPr>
              <a:t>h</a:t>
            </a:r>
            <a:r>
              <a:rPr sz="2400" spc="2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40" dirty="0">
                <a:solidFill>
                  <a:srgbClr val="0000FF"/>
                </a:solidFill>
                <a:latin typeface="Microsoft Sans Serif"/>
                <a:cs typeface="Microsoft Sans Serif"/>
              </a:rPr>
              <a:t>ter</a:t>
            </a:r>
            <a:r>
              <a:rPr sz="2400" spc="-50" dirty="0">
                <a:solidFill>
                  <a:srgbClr val="0000FF"/>
                </a:solidFill>
                <a:latin typeface="Microsoft Sans Serif"/>
                <a:cs typeface="Microsoft Sans Serif"/>
              </a:rPr>
              <a:t>r</a:t>
            </a:r>
            <a:r>
              <a:rPr sz="2400" spc="-145" dirty="0">
                <a:solidFill>
                  <a:srgbClr val="0000FF"/>
                </a:solidFill>
                <a:latin typeface="Microsoft Sans Serif"/>
                <a:cs typeface="Microsoft Sans Serif"/>
              </a:rPr>
              <a:t>ace</a:t>
            </a:r>
            <a:endParaRPr sz="24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31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17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155" dirty="0">
                <a:solidFill>
                  <a:srgbClr val="0000FF"/>
                </a:solidFill>
                <a:latin typeface="Microsoft Sans Serif"/>
                <a:cs typeface="Microsoft Sans Serif"/>
              </a:rPr>
              <a:t>Mulching</a:t>
            </a:r>
            <a:endParaRPr sz="24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365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190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dirty="0">
                <a:solidFill>
                  <a:srgbClr val="0000FF"/>
                </a:solidFill>
                <a:latin typeface="Times New Roman"/>
                <a:cs typeface="Times New Roman"/>
              </a:rPr>
              <a:t>Drainage</a:t>
            </a:r>
            <a:r>
              <a:rPr sz="2400" spc="-5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0000FF"/>
                </a:solidFill>
                <a:latin typeface="Times New Roman"/>
                <a:cs typeface="Times New Roman"/>
              </a:rPr>
              <a:t>ditch</a:t>
            </a:r>
            <a:endParaRPr sz="2400">
              <a:latin typeface="Times New Roman"/>
              <a:cs typeface="Times New Roman"/>
            </a:endParaRPr>
          </a:p>
          <a:p>
            <a:pPr marL="332740" marR="5080" indent="-320040">
              <a:lnSpc>
                <a:spcPts val="2920"/>
              </a:lnSpc>
              <a:spcBef>
                <a:spcPts val="675"/>
              </a:spcBef>
              <a:buClr>
                <a:srgbClr val="DD8046"/>
              </a:buClr>
              <a:buSzPct val="59259"/>
              <a:buFont typeface="Wingdings"/>
              <a:buChar char=""/>
              <a:tabLst>
                <a:tab pos="332105" algn="l"/>
                <a:tab pos="332740" algn="l"/>
              </a:tabLst>
            </a:pPr>
            <a:r>
              <a:rPr sz="2700" spc="-200" dirty="0">
                <a:solidFill>
                  <a:srgbClr val="FF0000"/>
                </a:solidFill>
                <a:latin typeface="Microsoft Sans Serif"/>
                <a:cs typeface="Microsoft Sans Serif"/>
              </a:rPr>
              <a:t>Engineer</a:t>
            </a:r>
            <a:r>
              <a:rPr sz="2700" spc="10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spc="-225" dirty="0">
                <a:solidFill>
                  <a:srgbClr val="FF0000"/>
                </a:solidFill>
                <a:latin typeface="Microsoft Sans Serif"/>
                <a:cs typeface="Microsoft Sans Serif"/>
              </a:rPr>
              <a:t>methods</a:t>
            </a:r>
            <a:r>
              <a:rPr sz="2700" spc="45" dirty="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sz="2700" spc="-170" dirty="0">
                <a:latin typeface="Microsoft Sans Serif"/>
                <a:cs typeface="Microsoft Sans Serif"/>
              </a:rPr>
              <a:t>(usually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235" dirty="0">
                <a:latin typeface="Microsoft Sans Serif"/>
                <a:cs typeface="Microsoft Sans Serif"/>
              </a:rPr>
              <a:t>used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20" dirty="0">
                <a:latin typeface="Microsoft Sans Serif"/>
                <a:cs typeface="Microsoft Sans Serif"/>
              </a:rPr>
              <a:t>for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155" dirty="0">
                <a:latin typeface="Microsoft Sans Serif"/>
                <a:cs typeface="Microsoft Sans Serif"/>
              </a:rPr>
              <a:t>steep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-210" dirty="0">
                <a:latin typeface="Microsoft Sans Serif"/>
                <a:cs typeface="Microsoft Sans Serif"/>
              </a:rPr>
              <a:t>slopes</a:t>
            </a:r>
            <a:r>
              <a:rPr sz="2700" spc="15" dirty="0">
                <a:latin typeface="Microsoft Sans Serif"/>
                <a:cs typeface="Microsoft Sans Serif"/>
              </a:rPr>
              <a:t> </a:t>
            </a:r>
            <a:r>
              <a:rPr sz="2700" spc="-160" dirty="0">
                <a:latin typeface="Microsoft Sans Serif"/>
                <a:cs typeface="Microsoft Sans Serif"/>
              </a:rPr>
              <a:t>:</a:t>
            </a:r>
            <a:r>
              <a:rPr sz="2700" spc="30" dirty="0">
                <a:latin typeface="Microsoft Sans Serif"/>
                <a:cs typeface="Microsoft Sans Serif"/>
              </a:rPr>
              <a:t> </a:t>
            </a:r>
            <a:r>
              <a:rPr sz="2700" spc="220" dirty="0">
                <a:latin typeface="Microsoft Sans Serif"/>
                <a:cs typeface="Microsoft Sans Serif"/>
              </a:rPr>
              <a:t>&gt; </a:t>
            </a:r>
            <a:r>
              <a:rPr sz="2700" spc="-705" dirty="0">
                <a:latin typeface="Microsoft Sans Serif"/>
                <a:cs typeface="Microsoft Sans Serif"/>
              </a:rPr>
              <a:t> </a:t>
            </a:r>
            <a:r>
              <a:rPr sz="2700" spc="-15" dirty="0">
                <a:latin typeface="Microsoft Sans Serif"/>
                <a:cs typeface="Microsoft Sans Serif"/>
              </a:rPr>
              <a:t>40</a:t>
            </a:r>
            <a:r>
              <a:rPr sz="2700" spc="15" dirty="0">
                <a:latin typeface="Microsoft Sans Serif"/>
                <a:cs typeface="Microsoft Sans Serif"/>
              </a:rPr>
              <a:t> </a:t>
            </a:r>
            <a:r>
              <a:rPr sz="2700" spc="-100" dirty="0">
                <a:latin typeface="Microsoft Sans Serif"/>
                <a:cs typeface="Microsoft Sans Serif"/>
              </a:rPr>
              <a:t>degree):</a:t>
            </a:r>
            <a:endParaRPr sz="27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280"/>
              </a:spcBef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</a:t>
            </a:r>
            <a:r>
              <a:rPr sz="1650" spc="195" dirty="0">
                <a:solidFill>
                  <a:srgbClr val="93B6D2"/>
                </a:solidFill>
                <a:latin typeface="Microsoft Sans Serif"/>
                <a:cs typeface="Microsoft Sans Serif"/>
              </a:rPr>
              <a:t> </a:t>
            </a:r>
            <a:r>
              <a:rPr sz="2400" spc="-70" dirty="0">
                <a:solidFill>
                  <a:srgbClr val="0000FF"/>
                </a:solidFill>
                <a:latin typeface="Microsoft Sans Serif"/>
                <a:cs typeface="Microsoft Sans Serif"/>
              </a:rPr>
              <a:t>Geotextile</a:t>
            </a:r>
            <a:r>
              <a:rPr sz="2400" spc="-2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245" dirty="0">
                <a:solidFill>
                  <a:srgbClr val="0000FF"/>
                </a:solidFill>
                <a:latin typeface="Microsoft Sans Serif"/>
                <a:cs typeface="Microsoft Sans Serif"/>
              </a:rPr>
              <a:t>mets</a:t>
            </a:r>
            <a:endParaRPr sz="2400">
              <a:latin typeface="Microsoft Sans Serif"/>
              <a:cs typeface="Microsoft Sans Serif"/>
            </a:endParaRPr>
          </a:p>
          <a:p>
            <a:pPr marL="377825">
              <a:lnSpc>
                <a:spcPct val="100000"/>
              </a:lnSpc>
              <a:spcBef>
                <a:spcPts val="310"/>
              </a:spcBef>
              <a:tabLst>
                <a:tab pos="736600" algn="l"/>
              </a:tabLst>
            </a:pPr>
            <a:r>
              <a:rPr sz="1650" spc="-45" dirty="0">
                <a:solidFill>
                  <a:srgbClr val="93B6D2"/>
                </a:solidFill>
                <a:latin typeface="Microsoft Sans Serif"/>
                <a:cs typeface="Microsoft Sans Serif"/>
              </a:rPr>
              <a:t>🞑	</a:t>
            </a:r>
            <a:r>
              <a:rPr sz="2400" spc="-130" dirty="0">
                <a:solidFill>
                  <a:srgbClr val="0000FF"/>
                </a:solidFill>
                <a:latin typeface="Microsoft Sans Serif"/>
                <a:cs typeface="Microsoft Sans Serif"/>
              </a:rPr>
              <a:t>Piling</a:t>
            </a:r>
            <a:r>
              <a:rPr sz="2400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105" dirty="0">
                <a:solidFill>
                  <a:srgbClr val="0000FF"/>
                </a:solidFill>
                <a:latin typeface="Microsoft Sans Serif"/>
                <a:cs typeface="Microsoft Sans Serif"/>
              </a:rPr>
              <a:t>and</a:t>
            </a:r>
            <a:r>
              <a:rPr sz="2400" spc="-5" dirty="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sz="2400" spc="-80" dirty="0">
                <a:solidFill>
                  <a:srgbClr val="0000FF"/>
                </a:solidFill>
                <a:latin typeface="Microsoft Sans Serif"/>
                <a:cs typeface="Microsoft Sans Serif"/>
              </a:rPr>
              <a:t>wattling</a:t>
            </a:r>
            <a:endParaRPr sz="2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0441" y="1294850"/>
            <a:ext cx="6702425" cy="524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25"/>
              </a:lnSpc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44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00">
              <a:latin typeface="Arial"/>
              <a:cs typeface="Arial"/>
            </a:endParaRPr>
          </a:p>
          <a:p>
            <a:pPr algn="r">
              <a:lnSpc>
                <a:spcPct val="100000"/>
              </a:lnSpc>
              <a:spcBef>
                <a:spcPts val="87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08082" cy="680465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449705" y="3756152"/>
            <a:ext cx="1060450" cy="848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Check</a:t>
            </a:r>
            <a:r>
              <a:rPr sz="1800" spc="-10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dam </a:t>
            </a:r>
            <a:r>
              <a:rPr sz="1800" spc="-44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Slit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dam 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Spur</a:t>
            </a:r>
            <a:r>
              <a:rPr sz="1800" spc="-3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dike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26870" y="2720721"/>
            <a:ext cx="151638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Retention pond 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Deposit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pond 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Drainage</a:t>
            </a:r>
            <a:r>
              <a:rPr sz="1800" spc="-114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Gauge </a:t>
            </a:r>
            <a:r>
              <a:rPr sz="1800" spc="-434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Retaining</a:t>
            </a:r>
            <a:r>
              <a:rPr sz="1800" spc="-4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wall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49705" y="4579111"/>
            <a:ext cx="1605915" cy="57721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01000"/>
              </a:lnSpc>
              <a:spcBef>
                <a:spcPts val="75"/>
              </a:spcBef>
            </a:pP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Earth-filling</a:t>
            </a:r>
            <a:r>
              <a:rPr sz="1800" spc="-114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dam </a:t>
            </a:r>
            <a:r>
              <a:rPr sz="1800" spc="-434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Dike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42988" y="3514344"/>
            <a:ext cx="992505" cy="36893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8100" rIns="0" bIns="0" rtlCol="0">
            <a:spAutoFit/>
          </a:bodyPr>
          <a:lstStyle/>
          <a:p>
            <a:pPr marL="110489">
              <a:lnSpc>
                <a:spcPct val="100000"/>
              </a:lnSpc>
              <a:spcBef>
                <a:spcPts val="300"/>
              </a:spcBef>
            </a:pP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Sowing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142988" y="3895344"/>
            <a:ext cx="1800225" cy="175450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8100" rIns="0" bIns="0" rtlCol="0">
            <a:spAutoFit/>
          </a:bodyPr>
          <a:lstStyle/>
          <a:p>
            <a:pPr marL="92075" marR="246379">
              <a:lnSpc>
                <a:spcPct val="100000"/>
              </a:lnSpc>
              <a:spcBef>
                <a:spcPts val="300"/>
              </a:spcBef>
            </a:pP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Direct </a:t>
            </a: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sowing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Spray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planting 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spc="-215" dirty="0">
                <a:solidFill>
                  <a:srgbClr val="FF0000"/>
                </a:solidFill>
                <a:latin typeface="Times New Roman"/>
                <a:cs typeface="Times New Roman"/>
              </a:rPr>
              <a:t>V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eg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e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t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a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t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i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on</a:t>
            </a:r>
            <a:r>
              <a:rPr sz="1800" spc="-2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bags  Soil</a:t>
            </a:r>
            <a:r>
              <a:rPr sz="1800" spc="-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bags</a:t>
            </a:r>
            <a:endParaRPr sz="1800">
              <a:latin typeface="Times New Roman"/>
              <a:cs typeface="Times New Roman"/>
            </a:endParaRPr>
          </a:p>
          <a:p>
            <a:pPr marL="92075" marR="371475">
              <a:lnSpc>
                <a:spcPct val="100000"/>
              </a:lnSpc>
              <a:spcBef>
                <a:spcPts val="5"/>
              </a:spcBef>
            </a:pPr>
            <a:r>
              <a:rPr sz="1800" spc="-15" dirty="0">
                <a:solidFill>
                  <a:srgbClr val="FF0000"/>
                </a:solidFill>
                <a:latin typeface="Times New Roman"/>
                <a:cs typeface="Times New Roman"/>
              </a:rPr>
              <a:t>Tree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planting </a:t>
            </a:r>
            <a:r>
              <a:rPr sz="1800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spc="-5" dirty="0">
                <a:solidFill>
                  <a:srgbClr val="FF0000"/>
                </a:solidFill>
                <a:latin typeface="Times New Roman"/>
                <a:cs typeface="Times New Roman"/>
              </a:rPr>
              <a:t>Grass</a:t>
            </a:r>
            <a:r>
              <a:rPr sz="1800" spc="-7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FF0000"/>
                </a:solidFill>
                <a:latin typeface="Times New Roman"/>
                <a:cs typeface="Times New Roman"/>
              </a:rPr>
              <a:t>planting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95900" y="3925570"/>
            <a:ext cx="1297305" cy="646430"/>
          </a:xfrm>
          <a:prstGeom prst="rect">
            <a:avLst/>
          </a:prstGeom>
          <a:solidFill>
            <a:srgbClr val="CCFFCC"/>
          </a:solidFill>
        </p:spPr>
        <p:txBody>
          <a:bodyPr vert="horz" wrap="square" lIns="0" tIns="40005" rIns="0" bIns="0" rtlCol="0">
            <a:spAutoFit/>
          </a:bodyPr>
          <a:lstStyle/>
          <a:p>
            <a:pPr marL="92710" marR="115570">
              <a:lnSpc>
                <a:spcPct val="100000"/>
              </a:lnSpc>
              <a:spcBef>
                <a:spcPts val="315"/>
              </a:spcBef>
            </a:pPr>
            <a:r>
              <a:rPr sz="1800" spc="-95" dirty="0">
                <a:solidFill>
                  <a:srgbClr val="FF0000"/>
                </a:solidFill>
                <a:latin typeface="Arial MT"/>
                <a:cs typeface="Arial MT"/>
              </a:rPr>
              <a:t>V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eg</a:t>
            </a:r>
            <a:r>
              <a:rPr sz="1800" spc="-15" dirty="0">
                <a:solidFill>
                  <a:srgbClr val="FF0000"/>
                </a:solidFill>
                <a:latin typeface="Arial MT"/>
                <a:cs typeface="Arial MT"/>
              </a:rPr>
              <a:t>e</a:t>
            </a: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t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ation  methods</a:t>
            </a:r>
            <a:endParaRPr sz="1800" dirty="0">
              <a:latin typeface="Arial MT"/>
              <a:cs typeface="Arial MT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506979" y="3953255"/>
            <a:ext cx="1529080" cy="646430"/>
          </a:xfrm>
          <a:custGeom>
            <a:avLst/>
            <a:gdLst/>
            <a:ahLst/>
            <a:cxnLst/>
            <a:rect l="l" t="t" r="r" b="b"/>
            <a:pathLst>
              <a:path w="1529079" h="646429">
                <a:moveTo>
                  <a:pt x="1528571" y="0"/>
                </a:moveTo>
                <a:lnTo>
                  <a:pt x="0" y="0"/>
                </a:lnTo>
                <a:lnTo>
                  <a:pt x="0" y="646176"/>
                </a:lnTo>
                <a:lnTo>
                  <a:pt x="1528571" y="646176"/>
                </a:lnTo>
                <a:lnTo>
                  <a:pt x="1528571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2598673" y="3980433"/>
            <a:ext cx="12287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E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n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g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i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n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e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er</a:t>
            </a:r>
            <a:r>
              <a:rPr sz="1800" spc="-15" dirty="0">
                <a:solidFill>
                  <a:srgbClr val="0000FF"/>
                </a:solidFill>
                <a:latin typeface="Arial MT"/>
                <a:cs typeface="Arial MT"/>
              </a:rPr>
              <a:t>i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ng  methods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910584" y="3895344"/>
            <a:ext cx="1295400" cy="646430"/>
          </a:xfrm>
          <a:custGeom>
            <a:avLst/>
            <a:gdLst/>
            <a:ahLst/>
            <a:cxnLst/>
            <a:rect l="l" t="t" r="r" b="b"/>
            <a:pathLst>
              <a:path w="1295400" h="646429">
                <a:moveTo>
                  <a:pt x="1295400" y="0"/>
                </a:moveTo>
                <a:lnTo>
                  <a:pt x="0" y="0"/>
                </a:lnTo>
                <a:lnTo>
                  <a:pt x="0" y="646175"/>
                </a:lnTo>
                <a:lnTo>
                  <a:pt x="1295400" y="646175"/>
                </a:lnTo>
                <a:lnTo>
                  <a:pt x="1295400" y="0"/>
                </a:lnTo>
                <a:close/>
              </a:path>
            </a:pathLst>
          </a:custGeom>
          <a:solidFill>
            <a:srgbClr val="CCFF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4002278" y="3922217"/>
            <a:ext cx="1102995" cy="575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A</a:t>
            </a:r>
            <a:r>
              <a:rPr sz="1800" spc="-10" dirty="0">
                <a:solidFill>
                  <a:srgbClr val="FF0000"/>
                </a:solidFill>
                <a:latin typeface="Arial MT"/>
                <a:cs typeface="Arial MT"/>
              </a:rPr>
              <a:t>g</a:t>
            </a: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r</a:t>
            </a:r>
            <a:r>
              <a:rPr sz="1800" spc="-10" dirty="0">
                <a:solidFill>
                  <a:srgbClr val="FF0000"/>
                </a:solidFill>
                <a:latin typeface="Arial MT"/>
                <a:cs typeface="Arial MT"/>
              </a:rPr>
              <a:t>ono</a:t>
            </a: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m</a:t>
            </a:r>
            <a:r>
              <a:rPr sz="1800" spc="-10" dirty="0">
                <a:solidFill>
                  <a:srgbClr val="FF0000"/>
                </a:solidFill>
                <a:latin typeface="Arial MT"/>
                <a:cs typeface="Arial MT"/>
              </a:rPr>
              <a:t>i</a:t>
            </a: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c</a:t>
            </a:r>
            <a:endParaRPr sz="18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methods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62171" y="5358384"/>
            <a:ext cx="2052955" cy="120142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41275" rIns="0" bIns="0" rtlCol="0">
            <a:spAutoFit/>
          </a:bodyPr>
          <a:lstStyle/>
          <a:p>
            <a:pPr marL="92075" marR="278765">
              <a:lnSpc>
                <a:spcPct val="100000"/>
              </a:lnSpc>
              <a:spcBef>
                <a:spcPts val="325"/>
              </a:spcBef>
            </a:pP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Contour</a:t>
            </a:r>
            <a:r>
              <a:rPr sz="1800" spc="-60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planting </a:t>
            </a:r>
            <a:r>
              <a:rPr sz="1800" spc="-484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Bench </a:t>
            </a:r>
            <a:r>
              <a:rPr sz="1800" dirty="0">
                <a:solidFill>
                  <a:srgbClr val="0000FF"/>
                </a:solidFill>
                <a:latin typeface="Arial MT"/>
                <a:cs typeface="Arial MT"/>
              </a:rPr>
              <a:t>terrace </a:t>
            </a:r>
            <a:r>
              <a:rPr sz="1800" spc="5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Arial MT"/>
                <a:cs typeface="Arial MT"/>
              </a:rPr>
              <a:t>Mulching </a:t>
            </a:r>
            <a:r>
              <a:rPr sz="1800" dirty="0">
                <a:solidFill>
                  <a:srgbClr val="0000FF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0000FF"/>
                </a:solidFill>
                <a:latin typeface="Times New Roman"/>
                <a:cs typeface="Times New Roman"/>
              </a:rPr>
              <a:t>Drainage</a:t>
            </a:r>
            <a:r>
              <a:rPr sz="1800" spc="-1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dirty="0">
                <a:solidFill>
                  <a:srgbClr val="0000FF"/>
                </a:solidFill>
                <a:latin typeface="Times New Roman"/>
                <a:cs typeface="Times New Roman"/>
              </a:rPr>
              <a:t>ditch</a:t>
            </a:r>
            <a:endParaRPr sz="1800">
              <a:latin typeface="Times New Roman"/>
              <a:cs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175628" y="6306718"/>
            <a:ext cx="71945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7741" y="1267714"/>
            <a:ext cx="19621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5" dirty="0">
                <a:solidFill>
                  <a:srgbClr val="FFFFFF"/>
                </a:solidFill>
                <a:latin typeface="Arial"/>
                <a:cs typeface="Arial"/>
              </a:rPr>
              <a:t>45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307925"/>
            <a:ext cx="9143999" cy="6550071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0" y="1845564"/>
            <a:ext cx="9144000" cy="3743325"/>
            <a:chOff x="0" y="1845564"/>
            <a:chExt cx="9144000" cy="374332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845564"/>
              <a:ext cx="4875275" cy="374294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8744" y="1845564"/>
              <a:ext cx="4715255" cy="374294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78739" y="1872234"/>
            <a:ext cx="186880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FFFFFF"/>
                </a:solidFill>
                <a:latin typeface="Arial"/>
                <a:cs typeface="Arial"/>
              </a:rPr>
              <a:t>Contour</a:t>
            </a:r>
            <a:r>
              <a:rPr sz="1800" b="1" spc="-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FFFFFF"/>
                </a:solidFill>
                <a:latin typeface="Arial"/>
                <a:cs typeface="Arial"/>
              </a:rPr>
              <a:t>planting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135748" y="3816857"/>
            <a:ext cx="154749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FFFFFF"/>
                </a:solidFill>
                <a:latin typeface="Arial"/>
                <a:cs typeface="Arial"/>
              </a:rPr>
              <a:t>Bench</a:t>
            </a:r>
            <a:r>
              <a:rPr sz="1800" b="1" spc="-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800" b="1" spc="-5" dirty="0">
                <a:solidFill>
                  <a:srgbClr val="FFFFFF"/>
                </a:solidFill>
                <a:latin typeface="Arial"/>
                <a:cs typeface="Arial"/>
              </a:rPr>
              <a:t>terrace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7828" y="550325"/>
            <a:ext cx="8838251" cy="630767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136903" y="2935223"/>
            <a:ext cx="1369060" cy="64643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40005" rIns="0" bIns="0" rtlCol="0">
            <a:spAutoFit/>
          </a:bodyPr>
          <a:lstStyle/>
          <a:p>
            <a:pPr marL="92075" marR="153035">
              <a:lnSpc>
                <a:spcPct val="100000"/>
              </a:lnSpc>
              <a:spcBef>
                <a:spcPts val="315"/>
              </a:spcBef>
            </a:pPr>
            <a:r>
              <a:rPr sz="1800" dirty="0">
                <a:solidFill>
                  <a:srgbClr val="FF0000"/>
                </a:solidFill>
                <a:latin typeface="Arial MT"/>
                <a:cs typeface="Arial MT"/>
              </a:rPr>
              <a:t>E</a:t>
            </a:r>
            <a:r>
              <a:rPr sz="1800" spc="-15" dirty="0">
                <a:solidFill>
                  <a:srgbClr val="FF0000"/>
                </a:solidFill>
                <a:latin typeface="Arial MT"/>
                <a:cs typeface="Arial MT"/>
              </a:rPr>
              <a:t>x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cav</a:t>
            </a:r>
            <a:r>
              <a:rPr sz="1800" spc="-15" dirty="0">
                <a:solidFill>
                  <a:srgbClr val="FF0000"/>
                </a:solidFill>
                <a:latin typeface="Arial MT"/>
                <a:cs typeface="Arial MT"/>
              </a:rPr>
              <a:t>a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tion  part</a:t>
            </a:r>
            <a:endParaRPr sz="1800">
              <a:latin typeface="Arial MT"/>
              <a:cs typeface="Arial M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55904" y="2215895"/>
            <a:ext cx="1369060" cy="368935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9370" rIns="0" bIns="0" rtlCol="0">
            <a:spAutoFit/>
          </a:bodyPr>
          <a:lstStyle/>
          <a:p>
            <a:pPr marL="90805">
              <a:lnSpc>
                <a:spcPct val="100000"/>
              </a:lnSpc>
              <a:spcBef>
                <a:spcPts val="310"/>
              </a:spcBef>
            </a:pP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Filling</a:t>
            </a:r>
            <a:r>
              <a:rPr sz="1800" spc="-35" dirty="0">
                <a:solidFill>
                  <a:srgbClr val="FF0000"/>
                </a:solidFill>
                <a:latin typeface="Arial MT"/>
                <a:cs typeface="Arial MT"/>
              </a:rPr>
              <a:t> </a:t>
            </a:r>
            <a:r>
              <a:rPr sz="1800" spc="-5" dirty="0">
                <a:solidFill>
                  <a:srgbClr val="FF0000"/>
                </a:solidFill>
                <a:latin typeface="Arial MT"/>
                <a:cs typeface="Arial MT"/>
              </a:rPr>
              <a:t>part</a:t>
            </a:r>
            <a:endParaRPr sz="1800">
              <a:latin typeface="Arial MT"/>
              <a:cs typeface="Arial M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127375" y="6332931"/>
            <a:ext cx="71945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321800"/>
            <a:ext cx="9099438" cy="627994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80160"/>
            <a:ext cx="533400" cy="228600"/>
          </a:xfrm>
          <a:custGeom>
            <a:avLst/>
            <a:gdLst/>
            <a:ahLst/>
            <a:cxnLst/>
            <a:rect l="l" t="t" r="r" b="b"/>
            <a:pathLst>
              <a:path w="533400" h="228600">
                <a:moveTo>
                  <a:pt x="533400" y="0"/>
                </a:moveTo>
                <a:lnTo>
                  <a:pt x="0" y="0"/>
                </a:lnTo>
                <a:lnTo>
                  <a:pt x="0" y="228600"/>
                </a:lnTo>
                <a:lnTo>
                  <a:pt x="533400" y="228600"/>
                </a:lnTo>
                <a:lnTo>
                  <a:pt x="533400" y="0"/>
                </a:lnTo>
                <a:close/>
              </a:path>
            </a:pathLst>
          </a:custGeom>
          <a:solidFill>
            <a:srgbClr val="DD8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4650" y="108835"/>
            <a:ext cx="8890000" cy="87524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5"/>
              </a:spcBef>
            </a:pPr>
            <a:r>
              <a:rPr dirty="0">
                <a:solidFill>
                  <a:srgbClr val="0000FF"/>
                </a:solidFill>
                <a:latin typeface="Arial"/>
                <a:cs typeface="Arial"/>
              </a:rPr>
              <a:t>Case study </a:t>
            </a:r>
            <a:r>
              <a:rPr dirty="0">
                <a:latin typeface="Arial"/>
                <a:cs typeface="Arial"/>
              </a:rPr>
              <a:t>in reducing soil erosion in </a:t>
            </a:r>
            <a:r>
              <a:rPr dirty="0">
                <a:uFill>
                  <a:solidFill>
                    <a:srgbClr val="775F54"/>
                  </a:solidFill>
                </a:uFill>
                <a:latin typeface="Arial"/>
                <a:cs typeface="Arial"/>
              </a:rPr>
              <a:t>Lichi garden </a:t>
            </a:r>
            <a:r>
              <a:rPr dirty="0">
                <a:latin typeface="Arial"/>
                <a:cs typeface="Arial"/>
              </a:rPr>
              <a:t> by different agronomic methods </a:t>
            </a:r>
            <a:r>
              <a:rPr sz="2400" dirty="0">
                <a:latin typeface="Arial"/>
                <a:cs typeface="Arial"/>
              </a:rPr>
              <a:t>(Chiang, 2005)</a:t>
            </a:r>
            <a:endParaRPr dirty="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0" y="1280160"/>
          <a:ext cx="9146539" cy="2350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3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82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219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846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4898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7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2587"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89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b="1" spc="-1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Treatments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b="1" spc="-1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techniques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R="7112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Soi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sz="1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losses</a:t>
                      </a:r>
                      <a:r>
                        <a:rPr sz="1800" b="1" spc="-6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(kg)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b="1" spc="-9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18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1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sz="1800" b="1" spc="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18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nte</a:t>
                      </a:r>
                      <a:r>
                        <a:rPr sz="18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ts</a:t>
                      </a:r>
                      <a:r>
                        <a:rPr sz="1800" b="1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18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sz="1800" b="1" baseline="25462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sz="1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90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A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Cover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85" dirty="0">
                          <a:latin typeface="Microsoft Sans Serif"/>
                          <a:cs typeface="Microsoft Sans Serif"/>
                        </a:rPr>
                        <a:t>with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30" dirty="0">
                          <a:latin typeface="Microsoft Sans Serif"/>
                          <a:cs typeface="Microsoft Sans Serif"/>
                        </a:rPr>
                        <a:t>grass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75.6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46.7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894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B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Cover</a:t>
                      </a:r>
                      <a:r>
                        <a:rPr sz="18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85" dirty="0">
                          <a:latin typeface="Microsoft Sans Serif"/>
                          <a:cs typeface="Microsoft Sans Serif"/>
                        </a:rPr>
                        <a:t>with</a:t>
                      </a:r>
                      <a:r>
                        <a:rPr sz="18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10" dirty="0">
                          <a:latin typeface="Microsoft Sans Serif"/>
                          <a:cs typeface="Microsoft Sans Serif"/>
                        </a:rPr>
                        <a:t>grass;</a:t>
                      </a:r>
                      <a:r>
                        <a:rPr sz="18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55" dirty="0">
                          <a:latin typeface="Microsoft Sans Serif"/>
                          <a:cs typeface="Microsoft Sans Serif"/>
                        </a:rPr>
                        <a:t>drainage</a:t>
                      </a:r>
                      <a:r>
                        <a:rPr sz="18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80" dirty="0">
                          <a:latin typeface="Microsoft Sans Serif"/>
                          <a:cs typeface="Microsoft Sans Serif"/>
                        </a:rPr>
                        <a:t>ditch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2.13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11.9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89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C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7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Without</a:t>
                      </a:r>
                      <a:r>
                        <a:rPr sz="18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cover</a:t>
                      </a:r>
                      <a:r>
                        <a:rPr sz="1800" spc="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80" dirty="0">
                          <a:latin typeface="Microsoft Sans Serif"/>
                          <a:cs typeface="Microsoft Sans Serif"/>
                        </a:rPr>
                        <a:t>and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35" dirty="0">
                          <a:latin typeface="Microsoft Sans Serif"/>
                          <a:cs typeface="Microsoft Sans Serif"/>
                        </a:rPr>
                        <a:t>mulching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2820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86.9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89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D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M</a:t>
                      </a:r>
                      <a:r>
                        <a:rPr sz="1800" spc="5" dirty="0"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l</a:t>
                      </a:r>
                      <a:r>
                        <a:rPr sz="1800" spc="75" dirty="0">
                          <a:latin typeface="Microsoft Sans Serif"/>
                          <a:cs typeface="Microsoft Sans Serif"/>
                        </a:rPr>
                        <a:t>c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hi</a:t>
                      </a:r>
                      <a:r>
                        <a:rPr sz="1800" spc="5" dirty="0">
                          <a:latin typeface="Microsoft Sans Serif"/>
                          <a:cs typeface="Microsoft Sans Serif"/>
                        </a:rPr>
                        <a:t>n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with</a:t>
                      </a:r>
                      <a:r>
                        <a:rPr sz="18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ass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residua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ls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123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48.9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1402" y="3421641"/>
            <a:ext cx="8912884" cy="3436355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6446520" y="5664713"/>
            <a:ext cx="2627630" cy="1199515"/>
            <a:chOff x="6446520" y="5664713"/>
            <a:chExt cx="2627630" cy="1199515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72428" y="5766821"/>
              <a:ext cx="2601468" cy="109117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46520" y="5664713"/>
              <a:ext cx="2627376" cy="119328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517386" y="5781293"/>
              <a:ext cx="2516505" cy="1077595"/>
            </a:xfrm>
            <a:custGeom>
              <a:avLst/>
              <a:gdLst/>
              <a:ahLst/>
              <a:cxnLst/>
              <a:rect l="l" t="t" r="r" b="b"/>
              <a:pathLst>
                <a:path w="2516504" h="1077595">
                  <a:moveTo>
                    <a:pt x="2516124" y="0"/>
                  </a:moveTo>
                  <a:lnTo>
                    <a:pt x="0" y="0"/>
                  </a:lnTo>
                  <a:lnTo>
                    <a:pt x="0" y="1077467"/>
                  </a:lnTo>
                  <a:lnTo>
                    <a:pt x="2516124" y="1077467"/>
                  </a:lnTo>
                  <a:lnTo>
                    <a:pt x="2516124" y="0"/>
                  </a:lnTo>
                  <a:close/>
                </a:path>
              </a:pathLst>
            </a:custGeom>
            <a:solidFill>
              <a:srgbClr val="ECDD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517386" y="5781293"/>
              <a:ext cx="2516505" cy="1077595"/>
            </a:xfrm>
            <a:custGeom>
              <a:avLst/>
              <a:gdLst/>
              <a:ahLst/>
              <a:cxnLst/>
              <a:rect l="l" t="t" r="r" b="b"/>
              <a:pathLst>
                <a:path w="2516504" h="1077595">
                  <a:moveTo>
                    <a:pt x="0" y="1077467"/>
                  </a:moveTo>
                  <a:lnTo>
                    <a:pt x="2516124" y="1077467"/>
                  </a:lnTo>
                  <a:lnTo>
                    <a:pt x="2516124" y="0"/>
                  </a:lnTo>
                  <a:lnTo>
                    <a:pt x="0" y="0"/>
                  </a:lnTo>
                  <a:lnTo>
                    <a:pt x="0" y="1077467"/>
                  </a:lnTo>
                  <a:close/>
                </a:path>
              </a:pathLst>
            </a:custGeom>
            <a:ln w="10668">
              <a:solidFill>
                <a:srgbClr val="D7B15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6522719" y="5615432"/>
            <a:ext cx="2505710" cy="1083310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85725" marR="102235" indent="38100">
              <a:lnSpc>
                <a:spcPct val="145900"/>
              </a:lnSpc>
              <a:spcBef>
                <a:spcPts val="20"/>
              </a:spcBef>
            </a:pP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Slope gradient: 31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(60%); </a:t>
            </a:r>
            <a:r>
              <a:rPr sz="1600" b="1" spc="-38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Slope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length:</a:t>
            </a:r>
            <a:r>
              <a:rPr sz="1600" b="1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22.13</a:t>
            </a:r>
            <a:r>
              <a:rPr sz="1600" b="1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-15" dirty="0">
                <a:solidFill>
                  <a:srgbClr val="FF0000"/>
                </a:solidFill>
                <a:latin typeface="Times New Roman"/>
                <a:cs typeface="Times New Roman"/>
              </a:rPr>
              <a:t>m; </a:t>
            </a:r>
            <a:r>
              <a:rPr sz="16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 Width:</a:t>
            </a:r>
            <a:r>
              <a:rPr sz="1600" b="1" spc="21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Times New Roman"/>
                <a:cs typeface="Times New Roman"/>
              </a:rPr>
              <a:t>4 m</a:t>
            </a:r>
            <a:endParaRPr sz="1600">
              <a:latin typeface="Times New Roman"/>
              <a:cs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405384"/>
            <a:ext cx="9144000" cy="6452870"/>
            <a:chOff x="0" y="405384"/>
            <a:chExt cx="9144000" cy="645287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43627" y="3329939"/>
              <a:ext cx="4500372" cy="352805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693420"/>
              <a:ext cx="9143999" cy="306324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3716" y="405384"/>
              <a:ext cx="8892540" cy="399415"/>
            </a:xfrm>
            <a:custGeom>
              <a:avLst/>
              <a:gdLst/>
              <a:ahLst/>
              <a:cxnLst/>
              <a:rect l="l" t="t" r="r" b="b"/>
              <a:pathLst>
                <a:path w="8892540" h="399415">
                  <a:moveTo>
                    <a:pt x="8892540" y="0"/>
                  </a:moveTo>
                  <a:lnTo>
                    <a:pt x="0" y="0"/>
                  </a:lnTo>
                  <a:lnTo>
                    <a:pt x="0" y="399288"/>
                  </a:lnTo>
                  <a:lnTo>
                    <a:pt x="8892540" y="399288"/>
                  </a:lnTo>
                  <a:lnTo>
                    <a:pt x="889254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129641" y="431749"/>
            <a:ext cx="8662035" cy="3314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Covered by</a:t>
            </a:r>
            <a:r>
              <a:rPr sz="20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rolled</a:t>
            </a:r>
            <a:r>
              <a:rPr sz="20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erosion</a:t>
            </a:r>
            <a:r>
              <a:rPr sz="20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control</a:t>
            </a:r>
            <a:r>
              <a:rPr sz="20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products</a:t>
            </a:r>
            <a:r>
              <a:rPr sz="20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(RECPs)</a:t>
            </a:r>
            <a:r>
              <a:rPr sz="20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20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Spray</a:t>
            </a:r>
            <a:r>
              <a:rPr sz="20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seeding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047" y="3429000"/>
            <a:ext cx="8892540" cy="3429000"/>
            <a:chOff x="3047" y="3429000"/>
            <a:chExt cx="8892540" cy="342900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832" y="3640835"/>
              <a:ext cx="4297680" cy="321716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047" y="3429000"/>
              <a:ext cx="8892540" cy="401320"/>
            </a:xfrm>
            <a:custGeom>
              <a:avLst/>
              <a:gdLst/>
              <a:ahLst/>
              <a:cxnLst/>
              <a:rect l="l" t="t" r="r" b="b"/>
              <a:pathLst>
                <a:path w="8892540" h="401320">
                  <a:moveTo>
                    <a:pt x="8892540" y="0"/>
                  </a:moveTo>
                  <a:lnTo>
                    <a:pt x="0" y="0"/>
                  </a:lnTo>
                  <a:lnTo>
                    <a:pt x="0" y="400812"/>
                  </a:lnTo>
                  <a:lnTo>
                    <a:pt x="8892540" y="400812"/>
                  </a:lnTo>
                  <a:lnTo>
                    <a:pt x="889254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74777" y="11048"/>
            <a:ext cx="32397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0000"/>
                </a:solidFill>
                <a:latin typeface="Arial"/>
                <a:cs typeface="Arial"/>
              </a:rPr>
              <a:t>Engineering</a:t>
            </a:r>
            <a:r>
              <a:rPr sz="2400" spc="-7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2400" dirty="0">
                <a:solidFill>
                  <a:srgbClr val="FF0000"/>
                </a:solidFill>
                <a:latin typeface="Arial"/>
                <a:cs typeface="Arial"/>
              </a:rPr>
              <a:t>methods:</a:t>
            </a:r>
            <a:endParaRPr sz="2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1788" y="3457194"/>
            <a:ext cx="2200910" cy="3308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0" b="1" spc="-5" dirty="0">
                <a:solidFill>
                  <a:srgbClr val="FFFFFF"/>
                </a:solidFill>
                <a:latin typeface="Arial"/>
                <a:cs typeface="Arial"/>
              </a:rPr>
              <a:t>Piling</a:t>
            </a:r>
            <a:r>
              <a:rPr sz="20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sz="20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FFFFFF"/>
                </a:solidFill>
                <a:latin typeface="Arial"/>
                <a:cs typeface="Arial"/>
              </a:rPr>
              <a:t>watting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91312" y="1280160"/>
            <a:ext cx="8552815" cy="228600"/>
          </a:xfrm>
          <a:custGeom>
            <a:avLst/>
            <a:gdLst/>
            <a:ahLst/>
            <a:cxnLst/>
            <a:rect l="l" t="t" r="r" b="b"/>
            <a:pathLst>
              <a:path w="8552815" h="228600">
                <a:moveTo>
                  <a:pt x="8552688" y="0"/>
                </a:moveTo>
                <a:lnTo>
                  <a:pt x="0" y="0"/>
                </a:lnTo>
                <a:lnTo>
                  <a:pt x="0" y="228600"/>
                </a:lnTo>
                <a:lnTo>
                  <a:pt x="8552688" y="228600"/>
                </a:lnTo>
                <a:lnTo>
                  <a:pt x="8552688" y="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127375" y="6332931"/>
            <a:ext cx="71945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8032" y="24468"/>
            <a:ext cx="7357517" cy="6833527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87070" y="6506202"/>
            <a:ext cx="635635" cy="1981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35"/>
              </a:lnSpc>
            </a:pPr>
            <a:r>
              <a:rPr sz="1400" b="1" dirty="0">
                <a:solidFill>
                  <a:srgbClr val="FFFF00"/>
                </a:solidFill>
                <a:latin typeface="Times New Roman"/>
                <a:cs typeface="Times New Roman"/>
              </a:rPr>
              <a:t>2022/</a:t>
            </a:r>
            <a:r>
              <a:rPr sz="1400" b="1" spc="-10" dirty="0">
                <a:solidFill>
                  <a:srgbClr val="FFFF00"/>
                </a:solidFill>
                <a:latin typeface="Times New Roman"/>
                <a:cs typeface="Times New Roman"/>
              </a:rPr>
              <a:t>9/</a:t>
            </a:r>
            <a:r>
              <a:rPr sz="1400" b="1" dirty="0">
                <a:solidFill>
                  <a:srgbClr val="FFFF00"/>
                </a:solidFill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1115" marR="5080">
              <a:lnSpc>
                <a:spcPct val="100200"/>
              </a:lnSpc>
              <a:spcBef>
                <a:spcPts val="90"/>
              </a:spcBef>
              <a:tabLst>
                <a:tab pos="1672589" algn="l"/>
              </a:tabLst>
            </a:pPr>
            <a:r>
              <a:rPr spc="-5" dirty="0">
                <a:solidFill>
                  <a:srgbClr val="0000FF"/>
                </a:solidFill>
              </a:rPr>
              <a:t>Case</a:t>
            </a:r>
            <a:r>
              <a:rPr spc="-10" dirty="0">
                <a:solidFill>
                  <a:srgbClr val="0000FF"/>
                </a:solidFill>
              </a:rPr>
              <a:t> </a:t>
            </a:r>
            <a:r>
              <a:rPr dirty="0">
                <a:solidFill>
                  <a:srgbClr val="0000FF"/>
                </a:solidFill>
              </a:rPr>
              <a:t>study</a:t>
            </a:r>
            <a:r>
              <a:rPr spc="15" dirty="0">
                <a:solidFill>
                  <a:srgbClr val="0000FF"/>
                </a:solidFill>
              </a:rPr>
              <a:t> </a:t>
            </a:r>
            <a:r>
              <a:rPr spc="-5" dirty="0"/>
              <a:t>in </a:t>
            </a:r>
            <a:r>
              <a:rPr spc="-10" dirty="0"/>
              <a:t>reducing</a:t>
            </a:r>
            <a:r>
              <a:rPr spc="10" dirty="0"/>
              <a:t> </a:t>
            </a:r>
            <a:r>
              <a:rPr spc="-5" dirty="0"/>
              <a:t>soil</a:t>
            </a:r>
            <a:r>
              <a:rPr spc="-15" dirty="0"/>
              <a:t> </a:t>
            </a:r>
            <a:r>
              <a:rPr spc="-10" dirty="0"/>
              <a:t>erosion</a:t>
            </a:r>
            <a:r>
              <a:rPr dirty="0"/>
              <a:t> </a:t>
            </a:r>
            <a:r>
              <a:rPr i="1" u="heavy" spc="-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at</a:t>
            </a:r>
            <a:r>
              <a:rPr i="1" u="heavy" spc="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 </a:t>
            </a:r>
            <a:r>
              <a:rPr i="1" u="heavy" spc="-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watersheds</a:t>
            </a:r>
            <a:r>
              <a:rPr i="1" u="heavy" spc="-2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 </a:t>
            </a:r>
            <a:r>
              <a:rPr i="1" u="heavy" spc="-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in </a:t>
            </a:r>
            <a:r>
              <a:rPr i="1" dirty="0">
                <a:latin typeface="Times New Roman"/>
                <a:cs typeface="Times New Roman"/>
              </a:rPr>
              <a:t> </a:t>
            </a:r>
            <a:r>
              <a:rPr i="1" u="heavy" spc="-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Shihmen</a:t>
            </a:r>
            <a:r>
              <a:rPr i="1" u="heavy" spc="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 </a:t>
            </a:r>
            <a:r>
              <a:rPr i="1" u="heavy" spc="-5" dirty="0">
                <a:uFill>
                  <a:solidFill>
                    <a:srgbClr val="775F54"/>
                  </a:solidFill>
                </a:uFill>
                <a:latin typeface="Times New Roman"/>
                <a:cs typeface="Times New Roman"/>
              </a:rPr>
              <a:t>reser</a:t>
            </a:r>
            <a:r>
              <a:rPr i="1" spc="-5" dirty="0">
                <a:latin typeface="Times New Roman"/>
                <a:cs typeface="Times New Roman"/>
              </a:rPr>
              <a:t>voir </a:t>
            </a:r>
            <a:r>
              <a:rPr spc="-5" dirty="0"/>
              <a:t>by</a:t>
            </a:r>
            <a:r>
              <a:rPr spc="10" dirty="0"/>
              <a:t> </a:t>
            </a:r>
            <a:r>
              <a:rPr spc="-10" dirty="0"/>
              <a:t>different</a:t>
            </a:r>
            <a:r>
              <a:rPr spc="20" dirty="0"/>
              <a:t> </a:t>
            </a:r>
            <a:r>
              <a:rPr spc="-5" dirty="0"/>
              <a:t>engineering</a:t>
            </a:r>
            <a:r>
              <a:rPr spc="15" dirty="0"/>
              <a:t> </a:t>
            </a:r>
            <a:r>
              <a:rPr spc="-5" dirty="0"/>
              <a:t>methods</a:t>
            </a:r>
            <a:r>
              <a:rPr spc="40" dirty="0"/>
              <a:t> </a:t>
            </a:r>
            <a:r>
              <a:rPr sz="2400" dirty="0"/>
              <a:t>(Lin </a:t>
            </a:r>
            <a:r>
              <a:rPr sz="2400" spc="-585" dirty="0"/>
              <a:t> </a:t>
            </a:r>
            <a:r>
              <a:rPr sz="2400" dirty="0"/>
              <a:t>et al.,</a:t>
            </a:r>
            <a:r>
              <a:rPr sz="2400" spc="-15" dirty="0"/>
              <a:t> </a:t>
            </a:r>
            <a:r>
              <a:rPr sz="2400" dirty="0"/>
              <a:t>2013)	</a:t>
            </a:r>
            <a:r>
              <a:rPr sz="2400" dirty="0">
                <a:solidFill>
                  <a:srgbClr val="0000FF"/>
                </a:solidFill>
              </a:rPr>
              <a:t>2008.09</a:t>
            </a:r>
            <a:r>
              <a:rPr sz="2400" spc="-5" dirty="0">
                <a:solidFill>
                  <a:srgbClr val="0000FF"/>
                </a:solidFill>
              </a:rPr>
              <a:t> </a:t>
            </a:r>
            <a:r>
              <a:rPr sz="2400" dirty="0">
                <a:solidFill>
                  <a:srgbClr val="0000FF"/>
                </a:solidFill>
              </a:rPr>
              <a:t>– 2010.12</a:t>
            </a:r>
            <a:endParaRPr sz="240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95771" y="1269491"/>
            <a:ext cx="2737104" cy="2133600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0" y="1412747"/>
            <a:ext cx="5084445" cy="5337175"/>
            <a:chOff x="0" y="1412747"/>
            <a:chExt cx="5084445" cy="533717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1412747"/>
              <a:ext cx="2215895" cy="158496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39339" y="1412747"/>
              <a:ext cx="2253995" cy="165658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417" y="3069334"/>
              <a:ext cx="4859824" cy="3680458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5472603" y="3480612"/>
            <a:ext cx="3671570" cy="3036570"/>
            <a:chOff x="5472603" y="3480612"/>
            <a:chExt cx="3671570" cy="3036570"/>
          </a:xfrm>
        </p:grpSpPr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72603" y="3480612"/>
              <a:ext cx="3671396" cy="303655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012180" y="6092951"/>
              <a:ext cx="1007744" cy="370840"/>
            </a:xfrm>
            <a:custGeom>
              <a:avLst/>
              <a:gdLst/>
              <a:ahLst/>
              <a:cxnLst/>
              <a:rect l="l" t="t" r="r" b="b"/>
              <a:pathLst>
                <a:path w="1007745" h="370839">
                  <a:moveTo>
                    <a:pt x="1007364" y="0"/>
                  </a:moveTo>
                  <a:lnTo>
                    <a:pt x="0" y="0"/>
                  </a:lnTo>
                  <a:lnTo>
                    <a:pt x="0" y="370332"/>
                  </a:lnTo>
                  <a:lnTo>
                    <a:pt x="1007364" y="370332"/>
                  </a:lnTo>
                  <a:lnTo>
                    <a:pt x="10073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369809" y="2878963"/>
            <a:ext cx="149796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Nail</a:t>
            </a:r>
            <a:r>
              <a:rPr sz="1800" b="1" spc="-3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block</a:t>
            </a:r>
            <a:r>
              <a:rPr sz="1800" b="1" spc="-3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=</a:t>
            </a:r>
            <a:r>
              <a:rPr sz="1800" b="1" spc="-2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55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79271" y="3060699"/>
            <a:ext cx="695325" cy="253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964"/>
              </a:lnSpc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t</a:t>
            </a:r>
            <a:r>
              <a:rPr sz="1800" b="1" spc="-35" dirty="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eat</a:t>
            </a: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ed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07004" y="3023108"/>
            <a:ext cx="74866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nat</a:t>
            </a:r>
            <a:r>
              <a:rPr sz="1800" b="1" spc="-15" dirty="0">
                <a:solidFill>
                  <a:srgbClr val="0000FF"/>
                </a:solidFill>
                <a:latin typeface="Times New Roman"/>
                <a:cs typeface="Times New Roman"/>
              </a:rPr>
              <a:t>u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ral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75303" y="3023108"/>
            <a:ext cx="113220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Bare</a:t>
            </a:r>
            <a:r>
              <a:rPr sz="1800" b="1" spc="-6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slopes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8204" y="3069335"/>
            <a:ext cx="368935" cy="3168650"/>
          </a:xfrm>
          <a:custGeom>
            <a:avLst/>
            <a:gdLst/>
            <a:ahLst/>
            <a:cxnLst/>
            <a:rect l="l" t="t" r="r" b="b"/>
            <a:pathLst>
              <a:path w="368934" h="3168650">
                <a:moveTo>
                  <a:pt x="368808" y="0"/>
                </a:moveTo>
                <a:lnTo>
                  <a:pt x="0" y="0"/>
                </a:lnTo>
                <a:lnTo>
                  <a:pt x="0" y="3168396"/>
                </a:lnTo>
                <a:lnTo>
                  <a:pt x="368808" y="3168396"/>
                </a:lnTo>
                <a:lnTo>
                  <a:pt x="3688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57885" y="3821801"/>
            <a:ext cx="278765" cy="23387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065"/>
              </a:lnSpc>
            </a:pPr>
            <a:r>
              <a:rPr sz="1800" b="1" spc="-10" dirty="0">
                <a:latin typeface="Times New Roman"/>
                <a:cs typeface="Times New Roman"/>
              </a:rPr>
              <a:t>Eroded</a:t>
            </a:r>
            <a:r>
              <a:rPr sz="1800" b="1" spc="-15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soil</a:t>
            </a:r>
            <a:r>
              <a:rPr sz="1800" b="1" spc="-15" dirty="0">
                <a:latin typeface="Times New Roman"/>
                <a:cs typeface="Times New Roman"/>
              </a:rPr>
              <a:t> </a:t>
            </a:r>
            <a:r>
              <a:rPr sz="1800" b="1" spc="-5" dirty="0">
                <a:latin typeface="Times New Roman"/>
                <a:cs typeface="Times New Roman"/>
              </a:rPr>
              <a:t>depth</a:t>
            </a:r>
            <a:r>
              <a:rPr sz="1800" b="1" spc="-10" dirty="0">
                <a:latin typeface="Times New Roman"/>
                <a:cs typeface="Times New Roman"/>
              </a:rPr>
              <a:t> </a:t>
            </a:r>
            <a:r>
              <a:rPr sz="1800" b="1" dirty="0">
                <a:latin typeface="Times New Roman"/>
                <a:cs typeface="Times New Roman"/>
              </a:rPr>
              <a:t>(mm)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812035" y="6550151"/>
            <a:ext cx="2807335" cy="307975"/>
          </a:xfrm>
          <a:custGeom>
            <a:avLst/>
            <a:gdLst/>
            <a:ahLst/>
            <a:cxnLst/>
            <a:rect l="l" t="t" r="r" b="b"/>
            <a:pathLst>
              <a:path w="2807335" h="307975">
                <a:moveTo>
                  <a:pt x="2807208" y="0"/>
                </a:moveTo>
                <a:lnTo>
                  <a:pt x="0" y="0"/>
                </a:lnTo>
                <a:lnTo>
                  <a:pt x="0" y="307848"/>
                </a:lnTo>
                <a:lnTo>
                  <a:pt x="2807208" y="307848"/>
                </a:lnTo>
                <a:lnTo>
                  <a:pt x="28072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890776" y="6578600"/>
            <a:ext cx="178625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latin typeface="Times New Roman"/>
                <a:cs typeface="Times New Roman"/>
              </a:rPr>
              <a:t>Rainfall</a:t>
            </a:r>
            <a:r>
              <a:rPr sz="1400" b="1" spc="-7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amounts</a:t>
            </a:r>
            <a:r>
              <a:rPr sz="1400" b="1" spc="-50" dirty="0">
                <a:latin typeface="Times New Roman"/>
                <a:cs typeface="Times New Roman"/>
              </a:rPr>
              <a:t> </a:t>
            </a:r>
            <a:r>
              <a:rPr sz="1400" b="1" spc="-10" dirty="0">
                <a:latin typeface="Times New Roman"/>
                <a:cs typeface="Times New Roman"/>
              </a:rPr>
              <a:t>(mm)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187196" y="2997707"/>
            <a:ext cx="1009015" cy="368935"/>
          </a:xfrm>
          <a:custGeom>
            <a:avLst/>
            <a:gdLst/>
            <a:ahLst/>
            <a:cxnLst/>
            <a:rect l="l" t="t" r="r" b="b"/>
            <a:pathLst>
              <a:path w="1009014" h="368935">
                <a:moveTo>
                  <a:pt x="1008888" y="0"/>
                </a:moveTo>
                <a:lnTo>
                  <a:pt x="0" y="0"/>
                </a:lnTo>
                <a:lnTo>
                  <a:pt x="0" y="368808"/>
                </a:lnTo>
                <a:lnTo>
                  <a:pt x="1008888" y="368808"/>
                </a:lnTo>
                <a:lnTo>
                  <a:pt x="10088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266571" y="3023108"/>
            <a:ext cx="72072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t</a:t>
            </a:r>
            <a:r>
              <a:rPr sz="1800" b="1" spc="-35" dirty="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eat</a:t>
            </a: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ed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091809" y="6119571"/>
            <a:ext cx="635635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m</a:t>
            </a:r>
            <a:r>
              <a:rPr sz="18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u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l</a:t>
            </a:r>
            <a:r>
              <a:rPr sz="18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092695" y="6092952"/>
            <a:ext cx="935990" cy="370840"/>
          </a:xfrm>
          <a:custGeom>
            <a:avLst/>
            <a:gdLst/>
            <a:ahLst/>
            <a:cxnLst/>
            <a:rect l="l" t="t" r="r" b="b"/>
            <a:pathLst>
              <a:path w="935990" h="370839">
                <a:moveTo>
                  <a:pt x="935736" y="0"/>
                </a:moveTo>
                <a:lnTo>
                  <a:pt x="0" y="0"/>
                </a:lnTo>
                <a:lnTo>
                  <a:pt x="0" y="370332"/>
                </a:lnTo>
                <a:lnTo>
                  <a:pt x="935736" y="370332"/>
                </a:lnTo>
                <a:lnTo>
                  <a:pt x="93573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7172325" y="6119571"/>
            <a:ext cx="72644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sz="18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E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P</a:t>
            </a:r>
            <a:r>
              <a:rPr sz="16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171688" y="6092952"/>
            <a:ext cx="972819" cy="646430"/>
          </a:xfrm>
          <a:custGeom>
            <a:avLst/>
            <a:gdLst/>
            <a:ahLst/>
            <a:cxnLst/>
            <a:rect l="l" t="t" r="r" b="b"/>
            <a:pathLst>
              <a:path w="972820" h="646429">
                <a:moveTo>
                  <a:pt x="0" y="646176"/>
                </a:moveTo>
                <a:lnTo>
                  <a:pt x="972311" y="646176"/>
                </a:lnTo>
                <a:lnTo>
                  <a:pt x="972311" y="0"/>
                </a:lnTo>
                <a:lnTo>
                  <a:pt x="0" y="0"/>
                </a:lnTo>
                <a:lnTo>
                  <a:pt x="0" y="64617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8252586" y="6119571"/>
            <a:ext cx="843915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Piling</a:t>
            </a:r>
            <a:r>
              <a:rPr sz="1800" b="1" spc="-9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&amp;</a:t>
            </a:r>
            <a:endParaRPr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800" b="1" dirty="0">
                <a:solidFill>
                  <a:srgbClr val="0000FF"/>
                </a:solidFill>
                <a:latin typeface="Times New Roman"/>
                <a:cs typeface="Times New Roman"/>
              </a:rPr>
              <a:t>wattling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5323332" y="3345179"/>
            <a:ext cx="307975" cy="3168650"/>
          </a:xfrm>
          <a:custGeom>
            <a:avLst/>
            <a:gdLst/>
            <a:ahLst/>
            <a:cxnLst/>
            <a:rect l="l" t="t" r="r" b="b"/>
            <a:pathLst>
              <a:path w="307975" h="3168650">
                <a:moveTo>
                  <a:pt x="307848" y="0"/>
                </a:moveTo>
                <a:lnTo>
                  <a:pt x="0" y="0"/>
                </a:lnTo>
                <a:lnTo>
                  <a:pt x="0" y="3168395"/>
                </a:lnTo>
                <a:lnTo>
                  <a:pt x="307848" y="3168395"/>
                </a:lnTo>
                <a:lnTo>
                  <a:pt x="30784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5369653" y="3793166"/>
            <a:ext cx="223520" cy="26428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635"/>
              </a:lnSpc>
            </a:pPr>
            <a:r>
              <a:rPr sz="1400" b="1" spc="-5" dirty="0">
                <a:latin typeface="Times New Roman"/>
                <a:cs typeface="Times New Roman"/>
              </a:rPr>
              <a:t>Percentage</a:t>
            </a:r>
            <a:r>
              <a:rPr sz="1400" b="1" spc="-30" dirty="0">
                <a:latin typeface="Times New Roman"/>
                <a:cs typeface="Times New Roman"/>
              </a:rPr>
              <a:t> </a:t>
            </a:r>
            <a:r>
              <a:rPr sz="1400" b="1" dirty="0">
                <a:latin typeface="Times New Roman"/>
                <a:cs typeface="Times New Roman"/>
              </a:rPr>
              <a:t>of</a:t>
            </a:r>
            <a:r>
              <a:rPr sz="1400" b="1" spc="-1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erosion</a:t>
            </a:r>
            <a:r>
              <a:rPr sz="1400" b="1" spc="-30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reduced</a:t>
            </a:r>
            <a:r>
              <a:rPr sz="1400" b="1" spc="-15" dirty="0">
                <a:latin typeface="Times New Roman"/>
                <a:cs typeface="Times New Roman"/>
              </a:rPr>
              <a:t> </a:t>
            </a:r>
            <a:r>
              <a:rPr sz="1400" b="1" spc="-5" dirty="0">
                <a:latin typeface="Times New Roman"/>
                <a:cs typeface="Times New Roman"/>
              </a:rPr>
              <a:t>(%)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9095231" y="3563111"/>
            <a:ext cx="59690" cy="2604770"/>
            <a:chOff x="9095231" y="3563111"/>
            <a:chExt cx="59690" cy="2604770"/>
          </a:xfrm>
        </p:grpSpPr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095231" y="3563111"/>
              <a:ext cx="48767" cy="2604516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9144761" y="3573017"/>
              <a:ext cx="0" cy="2520315"/>
            </a:xfrm>
            <a:custGeom>
              <a:avLst/>
              <a:gdLst/>
              <a:ahLst/>
              <a:cxnLst/>
              <a:rect l="l" t="t" r="r" b="b"/>
              <a:pathLst>
                <a:path h="2520315">
                  <a:moveTo>
                    <a:pt x="0" y="0"/>
                  </a:moveTo>
                  <a:lnTo>
                    <a:pt x="0" y="2520276"/>
                  </a:lnTo>
                </a:path>
              </a:pathLst>
            </a:custGeom>
            <a:ln w="198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204228"/>
            <a:ext cx="9144000" cy="1304925"/>
            <a:chOff x="0" y="204228"/>
            <a:chExt cx="9144000" cy="13049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204228"/>
              <a:ext cx="8214359" cy="112317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228599"/>
              <a:ext cx="2425446" cy="102184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479" y="228599"/>
              <a:ext cx="6201918" cy="1021841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258267" y="343915"/>
            <a:ext cx="757491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305" dirty="0">
                <a:solidFill>
                  <a:srgbClr val="FF0000"/>
                </a:solidFill>
                <a:latin typeface="Arial"/>
                <a:cs typeface="Arial"/>
              </a:rPr>
              <a:t>Strategies</a:t>
            </a:r>
            <a:r>
              <a:rPr sz="3600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600" spc="-185" dirty="0">
                <a:solidFill>
                  <a:srgbClr val="FF0000"/>
                </a:solidFill>
                <a:latin typeface="Arial"/>
                <a:cs typeface="Arial"/>
              </a:rPr>
              <a:t>of</a:t>
            </a:r>
            <a:r>
              <a:rPr sz="3600" spc="-3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600" spc="-245" dirty="0">
                <a:solidFill>
                  <a:srgbClr val="FF0000"/>
                </a:solidFill>
                <a:latin typeface="Arial"/>
                <a:cs typeface="Arial"/>
              </a:rPr>
              <a:t>preventing</a:t>
            </a:r>
            <a:r>
              <a:rPr sz="36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600" spc="-285" dirty="0">
                <a:solidFill>
                  <a:srgbClr val="FF0000"/>
                </a:solidFill>
                <a:latin typeface="Arial"/>
                <a:cs typeface="Arial"/>
              </a:rPr>
              <a:t>top</a:t>
            </a:r>
            <a:r>
              <a:rPr sz="3600" spc="-4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600" spc="-225" dirty="0">
                <a:solidFill>
                  <a:srgbClr val="FF0000"/>
                </a:solidFill>
                <a:latin typeface="Arial"/>
                <a:cs typeface="Arial"/>
              </a:rPr>
              <a:t>soil</a:t>
            </a:r>
            <a:r>
              <a:rPr sz="3600" spc="-2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3600" spc="-280" dirty="0">
                <a:solidFill>
                  <a:srgbClr val="FF0000"/>
                </a:solidFill>
                <a:latin typeface="Arial"/>
                <a:cs typeface="Arial"/>
              </a:rPr>
              <a:t>erosion</a:t>
            </a:r>
            <a:endParaRPr sz="3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6303" y="1391263"/>
            <a:ext cx="7981315" cy="3227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080" indent="-363220" algn="just">
              <a:lnSpc>
                <a:spcPct val="150100"/>
              </a:lnSpc>
              <a:spcBef>
                <a:spcPts val="100"/>
              </a:spcBef>
              <a:buFont typeface="Wingdings"/>
              <a:buChar char=""/>
              <a:tabLst>
                <a:tab pos="375920" algn="l"/>
              </a:tabLst>
            </a:pP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Establishment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of regulations in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using limitation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of </a:t>
            </a:r>
            <a:r>
              <a:rPr sz="2800" b="1" spc="-6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slopelands.</a:t>
            </a:r>
            <a:endParaRPr sz="2800">
              <a:latin typeface="Times New Roman"/>
              <a:cs typeface="Times New Roman"/>
            </a:endParaRPr>
          </a:p>
          <a:p>
            <a:pPr marL="375285" marR="144780" indent="-363220" algn="just">
              <a:lnSpc>
                <a:spcPct val="150000"/>
              </a:lnSpc>
              <a:buFont typeface="Wingdings"/>
              <a:buChar char=""/>
              <a:tabLst>
                <a:tab pos="375920" algn="l"/>
              </a:tabLst>
            </a:pP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Development and selection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of suitable 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agronomic </a:t>
            </a:r>
            <a:r>
              <a:rPr sz="2800" b="1" spc="-6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and engineering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techniques for soil loss 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reducing, </a:t>
            </a:r>
            <a:r>
              <a:rPr sz="2800" b="1" spc="-6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particularly</a:t>
            </a:r>
            <a:r>
              <a:rPr sz="2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in</a:t>
            </a:r>
            <a:r>
              <a:rPr sz="2800" b="1" spc="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high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soil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erosion areas.</a:t>
            </a:r>
            <a:endParaRPr sz="2800">
              <a:latin typeface="Times New Roman"/>
              <a:cs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80160"/>
            <a:ext cx="252095" cy="228600"/>
          </a:xfrm>
          <a:custGeom>
            <a:avLst/>
            <a:gdLst/>
            <a:ahLst/>
            <a:cxnLst/>
            <a:rect l="l" t="t" r="r" b="b"/>
            <a:pathLst>
              <a:path w="252095" h="228600">
                <a:moveTo>
                  <a:pt x="0" y="228600"/>
                </a:moveTo>
                <a:lnTo>
                  <a:pt x="251523" y="228600"/>
                </a:lnTo>
                <a:lnTo>
                  <a:pt x="251523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DD8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5173" y="1262380"/>
          <a:ext cx="8893174" cy="23469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4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485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20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528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b="1" spc="-1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Degree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Sl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ope</a:t>
                      </a:r>
                      <a:r>
                        <a:rPr sz="1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sz="1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</a:t>
                      </a:r>
                      <a:r>
                        <a:rPr sz="1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sz="1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solidFill>
                      <a:srgbClr val="93B6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S1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130" dirty="0"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16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5" dirty="0">
                          <a:latin typeface="Microsoft Sans Serif"/>
                          <a:cs typeface="Microsoft Sans Serif"/>
                        </a:rPr>
                        <a:t>5%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 rowSpan="6"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  <a:spcBef>
                          <a:spcPts val="1035"/>
                        </a:spcBef>
                        <a:tabLst>
                          <a:tab pos="1720214" algn="l"/>
                        </a:tabLst>
                      </a:pPr>
                      <a:r>
                        <a:rPr sz="1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sz="16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sz="1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sz="16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ee	</a:t>
                      </a:r>
                      <a:r>
                        <a:rPr sz="1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1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sz="1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dep</a:t>
                      </a:r>
                      <a:r>
                        <a:rPr sz="1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</a:t>
                      </a:r>
                      <a:r>
                        <a:rPr sz="160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(c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1600">
                        <a:latin typeface="Arial"/>
                        <a:cs typeface="Arial"/>
                      </a:endParaRPr>
                    </a:p>
                    <a:p>
                      <a:pPr marL="307975">
                        <a:lnSpc>
                          <a:spcPct val="100000"/>
                        </a:lnSpc>
                        <a:spcBef>
                          <a:spcPts val="1019"/>
                        </a:spcBef>
                        <a:tabLst>
                          <a:tab pos="1720214" algn="l"/>
                        </a:tabLst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D1	</a:t>
                      </a:r>
                      <a:r>
                        <a:rPr sz="1800" spc="145" dirty="0">
                          <a:latin typeface="Microsoft Sans Serif"/>
                          <a:cs typeface="Microsoft Sans Serif"/>
                        </a:rPr>
                        <a:t>&gt;</a:t>
                      </a:r>
                      <a:r>
                        <a:rPr sz="1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90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  <a:p>
                      <a:pPr marL="307975">
                        <a:lnSpc>
                          <a:spcPct val="100000"/>
                        </a:lnSpc>
                        <a:spcBef>
                          <a:spcPts val="790"/>
                        </a:spcBef>
                        <a:tabLst>
                          <a:tab pos="1720214" algn="l"/>
                        </a:tabLst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D2	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51</a:t>
                      </a:r>
                      <a:r>
                        <a:rPr sz="1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dirty="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18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90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  <a:p>
                      <a:pPr marL="307975">
                        <a:lnSpc>
                          <a:spcPct val="100000"/>
                        </a:lnSpc>
                        <a:spcBef>
                          <a:spcPts val="790"/>
                        </a:spcBef>
                        <a:tabLst>
                          <a:tab pos="1720214" algn="l"/>
                        </a:tabLst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D3	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18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-50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  <a:p>
                      <a:pPr marL="307975">
                        <a:lnSpc>
                          <a:spcPct val="100000"/>
                        </a:lnSpc>
                        <a:spcBef>
                          <a:spcPts val="790"/>
                        </a:spcBef>
                        <a:tabLst>
                          <a:tab pos="1720214" algn="l"/>
                        </a:tabLst>
                      </a:pPr>
                      <a:r>
                        <a:rPr sz="1800" spc="-114" dirty="0">
                          <a:latin typeface="Microsoft Sans Serif"/>
                          <a:cs typeface="Microsoft Sans Serif"/>
                        </a:rPr>
                        <a:t>D4	</a:t>
                      </a:r>
                      <a:r>
                        <a:rPr sz="1800" spc="145" dirty="0"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1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800" spc="-10" dirty="0">
                          <a:latin typeface="Microsoft Sans Serif"/>
                          <a:cs typeface="Microsoft Sans Serif"/>
                        </a:rPr>
                        <a:t>20</a:t>
                      </a:r>
                      <a:endParaRPr sz="1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S2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55" dirty="0">
                          <a:latin typeface="Microsoft Sans Serif"/>
                          <a:cs typeface="Microsoft Sans Serif"/>
                        </a:rPr>
                        <a:t>5%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15%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S3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16%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30%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S4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31%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40%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5280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S5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41%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55%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5279"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-135" dirty="0">
                          <a:latin typeface="Microsoft Sans Serif"/>
                          <a:cs typeface="Microsoft Sans Serif"/>
                        </a:rPr>
                        <a:t>S6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spc="130" dirty="0">
                          <a:latin typeface="Microsoft Sans Serif"/>
                          <a:cs typeface="Microsoft Sans Serif"/>
                        </a:rPr>
                        <a:t>&gt;</a:t>
                      </a:r>
                      <a:r>
                        <a:rPr sz="16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45" dirty="0">
                          <a:latin typeface="Microsoft Sans Serif"/>
                          <a:cs typeface="Microsoft Sans Serif"/>
                        </a:rPr>
                        <a:t>55%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31445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0" y="343662"/>
            <a:ext cx="9138347" cy="4898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100" dirty="0">
                <a:solidFill>
                  <a:srgbClr val="0000FF"/>
                </a:solidFill>
                <a:latin typeface="Arial"/>
                <a:cs typeface="Arial"/>
              </a:rPr>
              <a:t>Criterion </a:t>
            </a:r>
            <a:r>
              <a:rPr sz="3100" dirty="0">
                <a:latin typeface="Arial"/>
                <a:cs typeface="Arial"/>
              </a:rPr>
              <a:t>of slopeland using limitation in </a:t>
            </a:r>
            <a:r>
              <a:rPr sz="3100" dirty="0" smtClean="0">
                <a:latin typeface="Arial"/>
                <a:cs typeface="Arial"/>
              </a:rPr>
              <a:t>Taiwan</a:t>
            </a:r>
            <a:endParaRPr sz="3100" dirty="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40075" y="6362521"/>
            <a:ext cx="694055" cy="199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50"/>
              </a:lnSpc>
            </a:pPr>
            <a:r>
              <a:rPr sz="1400" dirty="0">
                <a:solidFill>
                  <a:srgbClr val="775F54"/>
                </a:solidFill>
                <a:latin typeface="Arial MT"/>
                <a:cs typeface="Arial MT"/>
              </a:rPr>
              <a:t>2022/9/1</a:t>
            </a:r>
            <a:endParaRPr sz="1400">
              <a:latin typeface="Arial MT"/>
              <a:cs typeface="Arial MT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73164" y="3782695"/>
          <a:ext cx="8641078" cy="29667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1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31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4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16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b="1" spc="-10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Criteria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R="4254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b="1" spc="-1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Degree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600" b="1" spc="-1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properties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93B6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39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 marL="500380" marR="196215" indent="-297180">
                        <a:lnSpc>
                          <a:spcPct val="100000"/>
                        </a:lnSpc>
                        <a:spcBef>
                          <a:spcPts val="1390"/>
                        </a:spcBef>
                      </a:pP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1600" spc="-1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1600" spc="-5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c</a:t>
                      </a:r>
                      <a:r>
                        <a:rPr sz="1600" spc="-5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ult</a:t>
                      </a:r>
                      <a:r>
                        <a:rPr sz="1600" spc="-1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1600" spc="-2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1600" spc="-5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l  </a:t>
                      </a:r>
                      <a:r>
                        <a:rPr sz="1600" spc="-21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uses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I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);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00" dirty="0">
                          <a:latin typeface="Microsoft Sans Serif"/>
                          <a:cs typeface="Microsoft Sans Serif"/>
                        </a:rPr>
                        <a:t>II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);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);</a:t>
                      </a:r>
                      <a:r>
                        <a:rPr sz="1600" spc="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D3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00" dirty="0">
                          <a:latin typeface="Microsoft Sans Serif"/>
                          <a:cs typeface="Microsoft Sans Serif"/>
                        </a:rPr>
                        <a:t>III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(S4,</a:t>
                      </a:r>
                      <a:r>
                        <a:rPr sz="16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D1);</a:t>
                      </a:r>
                      <a:r>
                        <a:rPr sz="16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(S3,</a:t>
                      </a:r>
                      <a:r>
                        <a:rPr sz="16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D2);</a:t>
                      </a:r>
                      <a:r>
                        <a:rPr sz="16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(S2,</a:t>
                      </a:r>
                      <a:r>
                        <a:rPr sz="1600" spc="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05" dirty="0">
                          <a:latin typeface="Microsoft Sans Serif"/>
                          <a:cs typeface="Microsoft Sans Serif"/>
                        </a:rPr>
                        <a:t>D3)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600" spc="-105" dirty="0">
                          <a:latin typeface="Microsoft Sans Serif"/>
                          <a:cs typeface="Microsoft Sans Serif"/>
                        </a:rPr>
                        <a:t>IV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(S5,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D1);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10" dirty="0">
                          <a:latin typeface="Microsoft Sans Serif"/>
                          <a:cs typeface="Microsoft Sans Serif"/>
                        </a:rPr>
                        <a:t>(S5-S4,</a:t>
                      </a:r>
                      <a:r>
                        <a:rPr sz="1600" spc="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D2);</a:t>
                      </a:r>
                      <a:r>
                        <a:rPr sz="1600" spc="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(S4-3,</a:t>
                      </a:r>
                      <a:r>
                        <a:rPr sz="1600" spc="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D3);</a:t>
                      </a:r>
                      <a:r>
                        <a:rPr sz="1600" spc="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70" dirty="0">
                          <a:latin typeface="Microsoft Sans Serif"/>
                          <a:cs typeface="Microsoft Sans Serif"/>
                        </a:rPr>
                        <a:t>(S1-3;</a:t>
                      </a:r>
                      <a:r>
                        <a:rPr sz="1600" spc="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05" dirty="0">
                          <a:latin typeface="Microsoft Sans Serif"/>
                          <a:cs typeface="Microsoft Sans Serif"/>
                        </a:rPr>
                        <a:t>D4)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);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(S</a:t>
                      </a:r>
                      <a:r>
                        <a:rPr sz="1600" spc="-5" dirty="0">
                          <a:latin typeface="Microsoft Sans Serif"/>
                          <a:cs typeface="Microsoft Sans Serif"/>
                        </a:rPr>
                        <a:t>4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1600" spc="-10" dirty="0">
                          <a:latin typeface="Microsoft Sans Serif"/>
                          <a:cs typeface="Microsoft Sans Serif"/>
                        </a:rPr>
                        <a:t>4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65" dirty="0">
                          <a:latin typeface="Microsoft Sans Serif"/>
                          <a:cs typeface="Microsoft Sans Serif"/>
                        </a:rPr>
                        <a:t>Without</a:t>
                      </a: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95" dirty="0">
                          <a:latin typeface="Microsoft Sans Serif"/>
                          <a:cs typeface="Microsoft Sans Serif"/>
                        </a:rPr>
                        <a:t>disturbance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R="218440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5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F</a:t>
                      </a: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orest</a:t>
                      </a:r>
                      <a:r>
                        <a:rPr sz="1600" spc="25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only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dirty="0">
                          <a:latin typeface="Microsoft Sans Serif"/>
                          <a:cs typeface="Microsoft Sans Serif"/>
                        </a:rPr>
                        <a:t>V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(S6,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60" dirty="0">
                          <a:latin typeface="Microsoft Sans Serif"/>
                          <a:cs typeface="Microsoft Sans Serif"/>
                        </a:rPr>
                        <a:t>D1-3);</a:t>
                      </a:r>
                      <a:r>
                        <a:rPr sz="1600" spc="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(S5-6,</a:t>
                      </a:r>
                      <a:r>
                        <a:rPr sz="1600" spc="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D4);</a:t>
                      </a:r>
                      <a:r>
                        <a:rPr sz="1600" spc="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(S5,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85" dirty="0">
                          <a:latin typeface="Microsoft Sans Serif"/>
                          <a:cs typeface="Microsoft Sans Serif"/>
                        </a:rPr>
                        <a:t>D3);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20" dirty="0">
                          <a:latin typeface="Microsoft Sans Serif"/>
                          <a:cs typeface="Microsoft Sans Serif"/>
                        </a:rPr>
                        <a:t>(S4,</a:t>
                      </a:r>
                      <a:r>
                        <a:rPr sz="1600" spc="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05" dirty="0">
                          <a:latin typeface="Microsoft Sans Serif"/>
                          <a:cs typeface="Microsoft Sans Serif"/>
                        </a:rPr>
                        <a:t>D4)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3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834">
                <a:tc>
                  <a:txBody>
                    <a:bodyPr/>
                    <a:lstStyle/>
                    <a:p>
                      <a:pPr marR="228600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14" dirty="0">
                          <a:solidFill>
                            <a:srgbClr val="FF0000"/>
                          </a:solidFill>
                          <a:latin typeface="Microsoft Sans Serif"/>
                          <a:cs typeface="Microsoft Sans Serif"/>
                        </a:rPr>
                        <a:t>Conserved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05" dirty="0">
                          <a:latin typeface="Microsoft Sans Serif"/>
                          <a:cs typeface="Microsoft Sans Serif"/>
                        </a:rPr>
                        <a:t>VI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600" spc="-114" dirty="0">
                          <a:latin typeface="Microsoft Sans Serif"/>
                          <a:cs typeface="Microsoft Sans Serif"/>
                        </a:rPr>
                        <a:t>Severe</a:t>
                      </a:r>
                      <a:r>
                        <a:rPr sz="16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00" dirty="0">
                          <a:latin typeface="Microsoft Sans Serif"/>
                          <a:cs typeface="Microsoft Sans Serif"/>
                        </a:rPr>
                        <a:t>soil</a:t>
                      </a:r>
                      <a:r>
                        <a:rPr sz="1600" spc="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14" dirty="0">
                          <a:latin typeface="Microsoft Sans Serif"/>
                          <a:cs typeface="Microsoft Sans Serif"/>
                        </a:rPr>
                        <a:t>erosion</a:t>
                      </a:r>
                      <a:r>
                        <a:rPr sz="16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60" dirty="0">
                          <a:latin typeface="Microsoft Sans Serif"/>
                          <a:cs typeface="Microsoft Sans Serif"/>
                        </a:rPr>
                        <a:t>(gully</a:t>
                      </a:r>
                      <a:r>
                        <a:rPr sz="1600" spc="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600" spc="-114" dirty="0">
                          <a:latin typeface="Microsoft Sans Serif"/>
                          <a:cs typeface="Microsoft Sans Serif"/>
                        </a:rPr>
                        <a:t>erosion)</a:t>
                      </a:r>
                      <a:endParaRPr sz="1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4139946" y="1700783"/>
          <a:ext cx="3551555" cy="18722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2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45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3B6D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3B6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3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3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EF3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5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CE4E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CE4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43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EF3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EF3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4133596" y="1694433"/>
            <a:ext cx="3564890" cy="1885314"/>
            <a:chOff x="4133596" y="1694433"/>
            <a:chExt cx="3564890" cy="1885314"/>
          </a:xfrm>
        </p:grpSpPr>
        <p:sp>
          <p:nvSpPr>
            <p:cNvPr id="9" name="object 9"/>
            <p:cNvSpPr/>
            <p:nvPr/>
          </p:nvSpPr>
          <p:spPr>
            <a:xfrm>
              <a:off x="4139946" y="1700872"/>
              <a:ext cx="3552190" cy="374650"/>
            </a:xfrm>
            <a:custGeom>
              <a:avLst/>
              <a:gdLst/>
              <a:ahLst/>
              <a:cxnLst/>
              <a:rect l="l" t="t" r="r" b="b"/>
              <a:pathLst>
                <a:path w="3552190" h="374650">
                  <a:moveTo>
                    <a:pt x="3552063" y="0"/>
                  </a:moveTo>
                  <a:lnTo>
                    <a:pt x="1412367" y="0"/>
                  </a:lnTo>
                  <a:lnTo>
                    <a:pt x="0" y="0"/>
                  </a:lnTo>
                  <a:lnTo>
                    <a:pt x="0" y="374434"/>
                  </a:lnTo>
                  <a:lnTo>
                    <a:pt x="1412367" y="374434"/>
                  </a:lnTo>
                  <a:lnTo>
                    <a:pt x="3552063" y="374434"/>
                  </a:lnTo>
                  <a:lnTo>
                    <a:pt x="3552063" y="0"/>
                  </a:lnTo>
                  <a:close/>
                </a:path>
              </a:pathLst>
            </a:custGeom>
            <a:solidFill>
              <a:srgbClr val="93B6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39946" y="2075255"/>
              <a:ext cx="3552190" cy="374650"/>
            </a:xfrm>
            <a:custGeom>
              <a:avLst/>
              <a:gdLst/>
              <a:ahLst/>
              <a:cxnLst/>
              <a:rect l="l" t="t" r="r" b="b"/>
              <a:pathLst>
                <a:path w="3552190" h="374650">
                  <a:moveTo>
                    <a:pt x="3552063" y="0"/>
                  </a:moveTo>
                  <a:lnTo>
                    <a:pt x="1412367" y="0"/>
                  </a:lnTo>
                  <a:lnTo>
                    <a:pt x="0" y="0"/>
                  </a:lnTo>
                  <a:lnTo>
                    <a:pt x="0" y="374446"/>
                  </a:lnTo>
                  <a:lnTo>
                    <a:pt x="1412367" y="374446"/>
                  </a:lnTo>
                  <a:lnTo>
                    <a:pt x="3552063" y="374446"/>
                  </a:lnTo>
                  <a:lnTo>
                    <a:pt x="3552063" y="0"/>
                  </a:lnTo>
                  <a:close/>
                </a:path>
              </a:pathLst>
            </a:custGeom>
            <a:solidFill>
              <a:srgbClr val="DC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39946" y="2449651"/>
              <a:ext cx="3552190" cy="374650"/>
            </a:xfrm>
            <a:custGeom>
              <a:avLst/>
              <a:gdLst/>
              <a:ahLst/>
              <a:cxnLst/>
              <a:rect l="l" t="t" r="r" b="b"/>
              <a:pathLst>
                <a:path w="3552190" h="374650">
                  <a:moveTo>
                    <a:pt x="3552063" y="0"/>
                  </a:moveTo>
                  <a:lnTo>
                    <a:pt x="1412367" y="0"/>
                  </a:lnTo>
                  <a:lnTo>
                    <a:pt x="0" y="0"/>
                  </a:lnTo>
                  <a:lnTo>
                    <a:pt x="0" y="374446"/>
                  </a:lnTo>
                  <a:lnTo>
                    <a:pt x="1412367" y="374446"/>
                  </a:lnTo>
                  <a:lnTo>
                    <a:pt x="3552063" y="374446"/>
                  </a:lnTo>
                  <a:lnTo>
                    <a:pt x="3552063" y="0"/>
                  </a:lnTo>
                  <a:close/>
                </a:path>
              </a:pathLst>
            </a:custGeom>
            <a:solidFill>
              <a:srgbClr val="EEF3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39946" y="2824187"/>
              <a:ext cx="3552190" cy="374650"/>
            </a:xfrm>
            <a:custGeom>
              <a:avLst/>
              <a:gdLst/>
              <a:ahLst/>
              <a:cxnLst/>
              <a:rect l="l" t="t" r="r" b="b"/>
              <a:pathLst>
                <a:path w="3552190" h="374650">
                  <a:moveTo>
                    <a:pt x="3552063" y="0"/>
                  </a:moveTo>
                  <a:lnTo>
                    <a:pt x="1412367" y="0"/>
                  </a:lnTo>
                  <a:lnTo>
                    <a:pt x="0" y="0"/>
                  </a:lnTo>
                  <a:lnTo>
                    <a:pt x="0" y="374434"/>
                  </a:lnTo>
                  <a:lnTo>
                    <a:pt x="1412367" y="374434"/>
                  </a:lnTo>
                  <a:lnTo>
                    <a:pt x="3552063" y="374434"/>
                  </a:lnTo>
                  <a:lnTo>
                    <a:pt x="3552063" y="0"/>
                  </a:lnTo>
                  <a:close/>
                </a:path>
              </a:pathLst>
            </a:custGeom>
            <a:solidFill>
              <a:srgbClr val="DCE4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39946" y="3198571"/>
              <a:ext cx="3552190" cy="374650"/>
            </a:xfrm>
            <a:custGeom>
              <a:avLst/>
              <a:gdLst/>
              <a:ahLst/>
              <a:cxnLst/>
              <a:rect l="l" t="t" r="r" b="b"/>
              <a:pathLst>
                <a:path w="3552190" h="374650">
                  <a:moveTo>
                    <a:pt x="3552063" y="0"/>
                  </a:moveTo>
                  <a:lnTo>
                    <a:pt x="1412367" y="0"/>
                  </a:lnTo>
                  <a:lnTo>
                    <a:pt x="0" y="0"/>
                  </a:lnTo>
                  <a:lnTo>
                    <a:pt x="0" y="374446"/>
                  </a:lnTo>
                  <a:lnTo>
                    <a:pt x="1412367" y="374446"/>
                  </a:lnTo>
                  <a:lnTo>
                    <a:pt x="3552063" y="374446"/>
                  </a:lnTo>
                  <a:lnTo>
                    <a:pt x="3552063" y="0"/>
                  </a:lnTo>
                  <a:close/>
                </a:path>
              </a:pathLst>
            </a:custGeom>
            <a:solidFill>
              <a:srgbClr val="EEF3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552313" y="1694433"/>
              <a:ext cx="0" cy="1885314"/>
            </a:xfrm>
            <a:custGeom>
              <a:avLst/>
              <a:gdLst/>
              <a:ahLst/>
              <a:cxnLst/>
              <a:rect l="l" t="t" r="r" b="b"/>
              <a:pathLst>
                <a:path h="1885314">
                  <a:moveTo>
                    <a:pt x="0" y="0"/>
                  </a:moveTo>
                  <a:lnTo>
                    <a:pt x="0" y="188493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33596" y="2075306"/>
              <a:ext cx="3564890" cy="0"/>
            </a:xfrm>
            <a:custGeom>
              <a:avLst/>
              <a:gdLst/>
              <a:ahLst/>
              <a:cxnLst/>
              <a:rect l="l" t="t" r="r" b="b"/>
              <a:pathLst>
                <a:path w="3564890">
                  <a:moveTo>
                    <a:pt x="0" y="0"/>
                  </a:moveTo>
                  <a:lnTo>
                    <a:pt x="3564762" y="0"/>
                  </a:lnTo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33596" y="1694433"/>
              <a:ext cx="3564890" cy="1885314"/>
            </a:xfrm>
            <a:custGeom>
              <a:avLst/>
              <a:gdLst/>
              <a:ahLst/>
              <a:cxnLst/>
              <a:rect l="l" t="t" r="r" b="b"/>
              <a:pathLst>
                <a:path w="3564890" h="1885314">
                  <a:moveTo>
                    <a:pt x="0" y="755268"/>
                  </a:moveTo>
                  <a:lnTo>
                    <a:pt x="3564762" y="755268"/>
                  </a:lnTo>
                </a:path>
                <a:path w="3564890" h="1885314">
                  <a:moveTo>
                    <a:pt x="0" y="1129664"/>
                  </a:moveTo>
                  <a:lnTo>
                    <a:pt x="3564762" y="1129664"/>
                  </a:lnTo>
                </a:path>
                <a:path w="3564890" h="1885314">
                  <a:moveTo>
                    <a:pt x="0" y="1504188"/>
                  </a:moveTo>
                  <a:lnTo>
                    <a:pt x="3564762" y="1504188"/>
                  </a:lnTo>
                </a:path>
                <a:path w="3564890" h="1885314">
                  <a:moveTo>
                    <a:pt x="6350" y="0"/>
                  </a:moveTo>
                  <a:lnTo>
                    <a:pt x="6350" y="1884933"/>
                  </a:lnTo>
                </a:path>
                <a:path w="3564890" h="1885314">
                  <a:moveTo>
                    <a:pt x="3558412" y="0"/>
                  </a:moveTo>
                  <a:lnTo>
                    <a:pt x="3558412" y="1884933"/>
                  </a:lnTo>
                </a:path>
                <a:path w="3564890" h="1885314">
                  <a:moveTo>
                    <a:pt x="0" y="6350"/>
                  </a:moveTo>
                  <a:lnTo>
                    <a:pt x="3564762" y="6350"/>
                  </a:lnTo>
                </a:path>
                <a:path w="3564890" h="1885314">
                  <a:moveTo>
                    <a:pt x="0" y="1878583"/>
                  </a:moveTo>
                  <a:lnTo>
                    <a:pt x="3564762" y="1878583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80160"/>
            <a:ext cx="180340" cy="228600"/>
          </a:xfrm>
          <a:custGeom>
            <a:avLst/>
            <a:gdLst/>
            <a:ahLst/>
            <a:cxnLst/>
            <a:rect l="l" t="t" r="r" b="b"/>
            <a:pathLst>
              <a:path w="180340" h="228600">
                <a:moveTo>
                  <a:pt x="0" y="228600"/>
                </a:moveTo>
                <a:lnTo>
                  <a:pt x="179832" y="228600"/>
                </a:lnTo>
                <a:lnTo>
                  <a:pt x="179832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DD8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428744" y="1280160"/>
            <a:ext cx="143510" cy="228600"/>
          </a:xfrm>
          <a:custGeom>
            <a:avLst/>
            <a:gdLst/>
            <a:ahLst/>
            <a:cxnLst/>
            <a:rect l="l" t="t" r="r" b="b"/>
            <a:pathLst>
              <a:path w="143510" h="228600">
                <a:moveTo>
                  <a:pt x="0" y="228600"/>
                </a:moveTo>
                <a:lnTo>
                  <a:pt x="143255" y="228600"/>
                </a:lnTo>
                <a:lnTo>
                  <a:pt x="143255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889492" y="1280160"/>
            <a:ext cx="254635" cy="228600"/>
          </a:xfrm>
          <a:custGeom>
            <a:avLst/>
            <a:gdLst/>
            <a:ahLst/>
            <a:cxnLst/>
            <a:rect l="l" t="t" r="r" b="b"/>
            <a:pathLst>
              <a:path w="254634" h="228600">
                <a:moveTo>
                  <a:pt x="0" y="228600"/>
                </a:moveTo>
                <a:lnTo>
                  <a:pt x="254507" y="228600"/>
                </a:lnTo>
                <a:lnTo>
                  <a:pt x="254507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93B6D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9831" y="4076699"/>
            <a:ext cx="4248912" cy="2781298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72000" y="4183378"/>
            <a:ext cx="4248911" cy="2674618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12191" y="0"/>
            <a:ext cx="7279640" cy="901700"/>
            <a:chOff x="12191" y="0"/>
            <a:chExt cx="7279640" cy="90170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866" y="235175"/>
              <a:ext cx="6782766" cy="43417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191" y="0"/>
              <a:ext cx="2177034" cy="90144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52599" y="0"/>
              <a:ext cx="5538978" cy="901446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258267" y="90932"/>
            <a:ext cx="6759575" cy="513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spc="-270" dirty="0">
                <a:solidFill>
                  <a:srgbClr val="FF6600"/>
                </a:solidFill>
                <a:latin typeface="Arial"/>
                <a:cs typeface="Arial"/>
              </a:rPr>
              <a:t>Strateg</a:t>
            </a:r>
            <a:r>
              <a:rPr sz="3200" spc="-165" dirty="0">
                <a:solidFill>
                  <a:srgbClr val="FF6600"/>
                </a:solidFill>
                <a:latin typeface="Arial"/>
                <a:cs typeface="Arial"/>
              </a:rPr>
              <a:t>i</a:t>
            </a:r>
            <a:r>
              <a:rPr sz="3200" spc="-330" dirty="0">
                <a:solidFill>
                  <a:srgbClr val="FF6600"/>
                </a:solidFill>
                <a:latin typeface="Arial"/>
                <a:cs typeface="Arial"/>
              </a:rPr>
              <a:t>es</a:t>
            </a:r>
            <a:r>
              <a:rPr sz="3200" spc="-2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245" dirty="0">
                <a:solidFill>
                  <a:srgbClr val="FF6600"/>
                </a:solidFill>
                <a:latin typeface="Arial"/>
                <a:cs typeface="Arial"/>
              </a:rPr>
              <a:t>to</a:t>
            </a:r>
            <a:r>
              <a:rPr sz="3200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215" dirty="0">
                <a:solidFill>
                  <a:srgbClr val="FF6600"/>
                </a:solidFill>
                <a:latin typeface="Arial"/>
                <a:cs typeface="Arial"/>
              </a:rPr>
              <a:t>prev</a:t>
            </a:r>
            <a:r>
              <a:rPr sz="3200" spc="-220" dirty="0">
                <a:solidFill>
                  <a:srgbClr val="FF6600"/>
                </a:solidFill>
                <a:latin typeface="Arial"/>
                <a:cs typeface="Arial"/>
              </a:rPr>
              <a:t>e</a:t>
            </a:r>
            <a:r>
              <a:rPr sz="3200" spc="-245" dirty="0">
                <a:solidFill>
                  <a:srgbClr val="FF6600"/>
                </a:solidFill>
                <a:latin typeface="Arial"/>
                <a:cs typeface="Arial"/>
              </a:rPr>
              <a:t>nt</a:t>
            </a:r>
            <a:r>
              <a:rPr sz="3200" spc="-5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195" dirty="0">
                <a:solidFill>
                  <a:srgbClr val="FF6600"/>
                </a:solidFill>
                <a:latin typeface="Arial"/>
                <a:cs typeface="Arial"/>
              </a:rPr>
              <a:t>soil</a:t>
            </a:r>
            <a:r>
              <a:rPr sz="3200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285" dirty="0">
                <a:solidFill>
                  <a:srgbClr val="FF6600"/>
                </a:solidFill>
                <a:latin typeface="Arial"/>
                <a:cs typeface="Arial"/>
              </a:rPr>
              <a:t>loss</a:t>
            </a:r>
            <a:r>
              <a:rPr sz="3200" spc="-45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160" dirty="0">
                <a:solidFill>
                  <a:srgbClr val="FF6600"/>
                </a:solidFill>
                <a:latin typeface="Arial"/>
                <a:cs typeface="Arial"/>
              </a:rPr>
              <a:t>in</a:t>
            </a:r>
            <a:r>
              <a:rPr sz="3200" spc="-40" dirty="0">
                <a:solidFill>
                  <a:srgbClr val="FF6600"/>
                </a:solidFill>
                <a:latin typeface="Arial"/>
                <a:cs typeface="Arial"/>
              </a:rPr>
              <a:t> </a:t>
            </a:r>
            <a:r>
              <a:rPr sz="3200" spc="-114" dirty="0">
                <a:solidFill>
                  <a:srgbClr val="FF6600"/>
                </a:solidFill>
                <a:latin typeface="Arial"/>
                <a:cs typeface="Arial"/>
              </a:rPr>
              <a:t>Tai</a:t>
            </a:r>
            <a:r>
              <a:rPr sz="3200" spc="-200" dirty="0">
                <a:solidFill>
                  <a:srgbClr val="FF6600"/>
                </a:solidFill>
                <a:latin typeface="Arial"/>
                <a:cs typeface="Arial"/>
              </a:rPr>
              <a:t>w</a:t>
            </a:r>
            <a:r>
              <a:rPr sz="3200" spc="-175" dirty="0">
                <a:solidFill>
                  <a:srgbClr val="FF6600"/>
                </a:solidFill>
                <a:latin typeface="Arial"/>
                <a:cs typeface="Arial"/>
              </a:rPr>
              <a:t>an</a:t>
            </a:r>
            <a:endParaRPr sz="32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8955" y="693419"/>
            <a:ext cx="9037320" cy="440690"/>
          </a:xfrm>
          <a:custGeom>
            <a:avLst/>
            <a:gdLst/>
            <a:ahLst/>
            <a:cxnLst/>
            <a:rect l="l" t="t" r="r" b="b"/>
            <a:pathLst>
              <a:path w="9037320" h="440690">
                <a:moveTo>
                  <a:pt x="9037320" y="0"/>
                </a:moveTo>
                <a:lnTo>
                  <a:pt x="0" y="0"/>
                </a:lnTo>
                <a:lnTo>
                  <a:pt x="0" y="440436"/>
                </a:lnTo>
                <a:lnTo>
                  <a:pt x="9037320" y="440436"/>
                </a:lnTo>
                <a:lnTo>
                  <a:pt x="9037320" y="0"/>
                </a:lnTo>
                <a:close/>
              </a:path>
            </a:pathLst>
          </a:custGeom>
          <a:solidFill>
            <a:srgbClr val="ECED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08305" y="789559"/>
            <a:ext cx="8804275" cy="269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600" b="1" spc="-10" dirty="0">
                <a:solidFill>
                  <a:srgbClr val="000099"/>
                </a:solidFill>
                <a:latin typeface="Arial"/>
                <a:cs typeface="Arial"/>
              </a:rPr>
              <a:t>The</a:t>
            </a:r>
            <a:r>
              <a:rPr sz="1600" b="1" spc="1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best</a:t>
            </a:r>
            <a:r>
              <a:rPr sz="16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management</a:t>
            </a:r>
            <a:r>
              <a:rPr sz="1600" b="1" spc="5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practices</a:t>
            </a:r>
            <a:r>
              <a:rPr sz="1600" b="1" spc="2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(BMPs)</a:t>
            </a:r>
            <a:r>
              <a:rPr sz="1600" b="1" spc="2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to</a:t>
            </a:r>
            <a:r>
              <a:rPr sz="16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reduce</a:t>
            </a:r>
            <a:r>
              <a:rPr sz="1600" b="1" spc="1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000099"/>
                </a:solidFill>
                <a:latin typeface="Arial"/>
                <a:cs typeface="Arial"/>
              </a:rPr>
              <a:t>top</a:t>
            </a:r>
            <a:r>
              <a:rPr sz="1600" b="1" spc="2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soil</a:t>
            </a:r>
            <a:r>
              <a:rPr sz="1600" b="1" spc="2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loss</a:t>
            </a:r>
            <a:r>
              <a:rPr sz="1600" b="1" spc="459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in</a:t>
            </a:r>
            <a:r>
              <a:rPr sz="1600" b="1" spc="20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last</a:t>
            </a:r>
            <a:r>
              <a:rPr sz="1600" b="1" spc="1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3</a:t>
            </a:r>
            <a:r>
              <a:rPr sz="1600" b="1" spc="1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decades</a:t>
            </a:r>
            <a:r>
              <a:rPr sz="1600" b="1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000099"/>
                </a:solidFill>
                <a:latin typeface="Arial"/>
                <a:cs typeface="Arial"/>
              </a:rPr>
              <a:t>in</a:t>
            </a:r>
            <a:r>
              <a:rPr sz="1600" b="1" spc="25" dirty="0">
                <a:solidFill>
                  <a:srgbClr val="000099"/>
                </a:solidFill>
                <a:latin typeface="Arial"/>
                <a:cs typeface="Arial"/>
              </a:rPr>
              <a:t> </a:t>
            </a:r>
            <a:r>
              <a:rPr sz="1600" b="1" spc="-20" dirty="0">
                <a:solidFill>
                  <a:srgbClr val="000099"/>
                </a:solidFill>
                <a:latin typeface="Arial"/>
                <a:cs typeface="Arial"/>
              </a:rPr>
              <a:t>Taiwan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79831" y="1269491"/>
            <a:ext cx="4249420" cy="2447925"/>
            <a:chOff x="179831" y="1269491"/>
            <a:chExt cx="4249420" cy="2447925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9831" y="1557527"/>
              <a:ext cx="4248912" cy="215950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79831" y="1269491"/>
              <a:ext cx="4249420" cy="338455"/>
            </a:xfrm>
            <a:custGeom>
              <a:avLst/>
              <a:gdLst/>
              <a:ahLst/>
              <a:cxnLst/>
              <a:rect l="l" t="t" r="r" b="b"/>
              <a:pathLst>
                <a:path w="4249420" h="338455">
                  <a:moveTo>
                    <a:pt x="4248912" y="0"/>
                  </a:moveTo>
                  <a:lnTo>
                    <a:pt x="0" y="0"/>
                  </a:lnTo>
                  <a:lnTo>
                    <a:pt x="0" y="338327"/>
                  </a:lnTo>
                  <a:lnTo>
                    <a:pt x="4248912" y="338327"/>
                  </a:lnTo>
                  <a:lnTo>
                    <a:pt x="4248912" y="0"/>
                  </a:lnTo>
                  <a:close/>
                </a:path>
              </a:pathLst>
            </a:custGeom>
            <a:solidFill>
              <a:srgbClr val="D3E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4572000" y="1269491"/>
            <a:ext cx="4320540" cy="2447925"/>
            <a:chOff x="4572000" y="1269491"/>
            <a:chExt cx="4320540" cy="2447925"/>
          </a:xfrm>
        </p:grpSpPr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2000" y="1557527"/>
              <a:ext cx="4320540" cy="215950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572000" y="1269491"/>
              <a:ext cx="4318000" cy="338455"/>
            </a:xfrm>
            <a:custGeom>
              <a:avLst/>
              <a:gdLst/>
              <a:ahLst/>
              <a:cxnLst/>
              <a:rect l="l" t="t" r="r" b="b"/>
              <a:pathLst>
                <a:path w="4318000" h="338455">
                  <a:moveTo>
                    <a:pt x="4317492" y="0"/>
                  </a:moveTo>
                  <a:lnTo>
                    <a:pt x="0" y="0"/>
                  </a:lnTo>
                  <a:lnTo>
                    <a:pt x="0" y="338327"/>
                  </a:lnTo>
                  <a:lnTo>
                    <a:pt x="4317492" y="338327"/>
                  </a:lnTo>
                  <a:lnTo>
                    <a:pt x="4317492" y="0"/>
                  </a:lnTo>
                  <a:close/>
                </a:path>
              </a:pathLst>
            </a:custGeom>
            <a:solidFill>
              <a:srgbClr val="D3E1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79831" y="1280160"/>
            <a:ext cx="4249420" cy="327660"/>
          </a:xfrm>
          <a:prstGeom prst="rect">
            <a:avLst/>
          </a:prstGeom>
        </p:spPr>
        <p:txBody>
          <a:bodyPr vert="horz" wrap="square" lIns="0" tIns="29844" rIns="0" bIns="0" rtlCol="0">
            <a:spAutoFit/>
          </a:bodyPr>
          <a:lstStyle/>
          <a:p>
            <a:pPr marL="471805">
              <a:lnSpc>
                <a:spcPct val="100000"/>
              </a:lnSpc>
              <a:spcBef>
                <a:spcPts val="234"/>
              </a:spcBef>
            </a:pP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Contour</a:t>
            </a:r>
            <a:r>
              <a:rPr sz="1600" b="1" spc="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Planting</a:t>
            </a:r>
            <a:r>
              <a:rPr sz="1600" b="1" spc="3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&amp;</a:t>
            </a:r>
            <a:r>
              <a:rPr sz="1600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Bench</a:t>
            </a:r>
            <a:r>
              <a:rPr sz="1600" b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20" dirty="0">
                <a:solidFill>
                  <a:srgbClr val="FF0000"/>
                </a:solidFill>
                <a:latin typeface="Arial"/>
                <a:cs typeface="Arial"/>
              </a:rPr>
              <a:t>Terrace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806943" y="6333298"/>
            <a:ext cx="238760" cy="238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760"/>
              </a:lnSpc>
            </a:pPr>
            <a:r>
              <a:rPr sz="1500" b="1" dirty="0">
                <a:solidFill>
                  <a:srgbClr val="FFFFFF"/>
                </a:solidFill>
                <a:latin typeface="Arial"/>
                <a:cs typeface="Arial"/>
              </a:rPr>
              <a:t>55</a:t>
            </a:r>
            <a:endParaRPr sz="15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72000" y="1280160"/>
            <a:ext cx="4318000" cy="327660"/>
          </a:xfrm>
          <a:prstGeom prst="rect">
            <a:avLst/>
          </a:prstGeom>
        </p:spPr>
        <p:txBody>
          <a:bodyPr vert="horz" wrap="square" lIns="0" tIns="29844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234"/>
              </a:spcBef>
            </a:pP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Grass</a:t>
            </a:r>
            <a:r>
              <a:rPr sz="1600" b="1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15" dirty="0">
                <a:solidFill>
                  <a:srgbClr val="FF0000"/>
                </a:solidFill>
                <a:latin typeface="Arial"/>
                <a:cs typeface="Arial"/>
              </a:rPr>
              <a:t>Cover</a:t>
            </a:r>
            <a:r>
              <a:rPr sz="1600" b="1" spc="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and</a:t>
            </a:r>
            <a:r>
              <a:rPr sz="1600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Mulching</a:t>
            </a:r>
            <a:endParaRPr sz="16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572000" y="3860291"/>
            <a:ext cx="4320540" cy="340360"/>
          </a:xfrm>
          <a:prstGeom prst="rect">
            <a:avLst/>
          </a:prstGeom>
          <a:solidFill>
            <a:srgbClr val="D3E1EC"/>
          </a:solidFill>
        </p:spPr>
        <p:txBody>
          <a:bodyPr vert="horz" wrap="square" lIns="0" tIns="41910" rIns="0" bIns="0" rtlCol="0">
            <a:spAutoFit/>
          </a:bodyPr>
          <a:lstStyle/>
          <a:p>
            <a:pPr marL="1250950">
              <a:lnSpc>
                <a:spcPct val="100000"/>
              </a:lnSpc>
              <a:spcBef>
                <a:spcPts val="330"/>
              </a:spcBef>
            </a:pP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Piling</a:t>
            </a:r>
            <a:r>
              <a:rPr sz="1600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5" dirty="0">
                <a:solidFill>
                  <a:srgbClr val="FF0000"/>
                </a:solidFill>
                <a:latin typeface="Arial"/>
                <a:cs typeface="Arial"/>
              </a:rPr>
              <a:t>and</a:t>
            </a:r>
            <a:r>
              <a:rPr sz="1600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600" b="1" spc="-10" dirty="0">
                <a:solidFill>
                  <a:srgbClr val="FF0000"/>
                </a:solidFill>
                <a:latin typeface="Arial"/>
                <a:cs typeface="Arial"/>
              </a:rPr>
              <a:t>Wattling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79831" y="3860291"/>
            <a:ext cx="4249420" cy="370840"/>
          </a:xfrm>
          <a:prstGeom prst="rect">
            <a:avLst/>
          </a:prstGeom>
          <a:solidFill>
            <a:srgbClr val="D3E1EC"/>
          </a:solidFill>
        </p:spPr>
        <p:txBody>
          <a:bodyPr vert="horz" wrap="square" lIns="0" tIns="4064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20"/>
              </a:spcBef>
            </a:pPr>
            <a:r>
              <a:rPr sz="1800" b="1" spc="-5" dirty="0">
                <a:solidFill>
                  <a:srgbClr val="FF0000"/>
                </a:solidFill>
                <a:latin typeface="Arial"/>
                <a:cs typeface="Arial"/>
              </a:rPr>
              <a:t>RECPs</a:t>
            </a:r>
            <a:r>
              <a:rPr sz="1800" b="1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800" b="1" dirty="0">
                <a:solidFill>
                  <a:srgbClr val="FF0000"/>
                </a:solidFill>
                <a:latin typeface="Arial"/>
                <a:cs typeface="Arial"/>
              </a:rPr>
              <a:t>using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60007"/>
            <a:ext cx="9144000" cy="1349375"/>
            <a:chOff x="0" y="160007"/>
            <a:chExt cx="9144000" cy="134937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60007"/>
              <a:ext cx="3249168" cy="123597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184403"/>
              <a:ext cx="3172205" cy="1134618"/>
            </a:xfrm>
            <a:prstGeom prst="rect">
              <a:avLst/>
            </a:prstGeom>
          </p:spPr>
        </p:pic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58267" y="313436"/>
            <a:ext cx="2569845" cy="635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000" spc="-365" dirty="0">
                <a:solidFill>
                  <a:srgbClr val="FF6600"/>
                </a:solidFill>
                <a:latin typeface="Arial"/>
                <a:cs typeface="Arial"/>
              </a:rPr>
              <a:t>Conclusions</a:t>
            </a:r>
            <a:endParaRPr sz="4000" dirty="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6303" y="1627708"/>
            <a:ext cx="7896859" cy="441769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75285" marR="58419" indent="-363220">
              <a:lnSpc>
                <a:spcPct val="100000"/>
              </a:lnSpc>
              <a:spcBef>
                <a:spcPts val="95"/>
              </a:spcBef>
              <a:buFont typeface="Wingdings"/>
              <a:buChar char=""/>
              <a:tabLst>
                <a:tab pos="375920" algn="l"/>
              </a:tabLst>
            </a:pP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Well-establishment</a:t>
            </a:r>
            <a:r>
              <a:rPr sz="2800" b="1" spc="-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of</a:t>
            </a:r>
            <a:r>
              <a:rPr sz="2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basic</a:t>
            </a:r>
            <a:r>
              <a:rPr sz="2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database</a:t>
            </a:r>
            <a:r>
              <a:rPr sz="2800" b="1" spc="-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is</a:t>
            </a:r>
            <a:r>
              <a:rPr sz="2800" b="1" spc="-2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necessary </a:t>
            </a:r>
            <a:r>
              <a:rPr sz="2800" b="1" spc="-6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10" dirty="0">
                <a:solidFill>
                  <a:srgbClr val="FF0000"/>
                </a:solidFill>
                <a:latin typeface="Times New Roman"/>
                <a:cs typeface="Times New Roman"/>
              </a:rPr>
              <a:t>before</a:t>
            </a:r>
            <a:r>
              <a:rPr sz="2800" b="1" spc="-2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soil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erosion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potential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evaluation</a:t>
            </a:r>
            <a:endParaRPr sz="2800">
              <a:latin typeface="Times New Roman"/>
              <a:cs typeface="Times New Roman"/>
            </a:endParaRPr>
          </a:p>
          <a:p>
            <a:pPr marL="927100" lvl="1" indent="-457834">
              <a:lnSpc>
                <a:spcPct val="100000"/>
              </a:lnSpc>
              <a:spcBef>
                <a:spcPts val="20"/>
              </a:spcBef>
              <a:buFont typeface="Wingdings"/>
              <a:buChar char=""/>
              <a:tabLst>
                <a:tab pos="927100" algn="l"/>
                <a:tab pos="927735" algn="l"/>
              </a:tabLst>
            </a:pP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Rainfall</a:t>
            </a:r>
            <a:r>
              <a:rPr sz="2400" b="1" spc="-2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data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(for</a:t>
            </a:r>
            <a:r>
              <a:rPr sz="2400" b="1" spc="-6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value);</a:t>
            </a:r>
            <a:endParaRPr sz="2400">
              <a:latin typeface="Times New Roman"/>
              <a:cs typeface="Times New Roman"/>
            </a:endParaRPr>
          </a:p>
          <a:p>
            <a:pPr marL="927100" lvl="1" indent="-457834">
              <a:lnSpc>
                <a:spcPct val="100000"/>
              </a:lnSpc>
              <a:buFont typeface="Wingdings"/>
              <a:buChar char=""/>
              <a:tabLst>
                <a:tab pos="927100" algn="l"/>
                <a:tab pos="927735" algn="l"/>
              </a:tabLst>
            </a:pP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Soil</a:t>
            </a:r>
            <a:r>
              <a:rPr sz="2400" b="1" spc="-1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properties</a:t>
            </a:r>
            <a:r>
              <a:rPr sz="2400" b="1" spc="-2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and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types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 (for</a:t>
            </a:r>
            <a:r>
              <a:rPr sz="2400" b="1" spc="-6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K value);</a:t>
            </a:r>
            <a:endParaRPr sz="2400">
              <a:latin typeface="Times New Roman"/>
              <a:cs typeface="Times New Roman"/>
            </a:endParaRPr>
          </a:p>
          <a:p>
            <a:pPr marL="927100" lvl="1" indent="-457834">
              <a:lnSpc>
                <a:spcPct val="100000"/>
              </a:lnSpc>
              <a:buFont typeface="Wingdings"/>
              <a:buChar char=""/>
              <a:tabLst>
                <a:tab pos="927100" algn="l"/>
                <a:tab pos="927735" algn="l"/>
              </a:tabLst>
            </a:pP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Land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uses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investigation</a:t>
            </a:r>
            <a:r>
              <a:rPr sz="2400" b="1" spc="-3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(for</a:t>
            </a:r>
            <a:r>
              <a:rPr sz="2400" b="1" spc="-7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values).</a:t>
            </a:r>
            <a:endParaRPr sz="24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10"/>
              </a:spcBef>
              <a:buClr>
                <a:srgbClr val="0000FF"/>
              </a:buClr>
              <a:buFont typeface="Wingdings"/>
              <a:buChar char=""/>
            </a:pPr>
            <a:endParaRPr sz="2900">
              <a:latin typeface="Times New Roman"/>
              <a:cs typeface="Times New Roman"/>
            </a:endParaRPr>
          </a:p>
          <a:p>
            <a:pPr marL="375285" marR="20955" indent="-363220" algn="just">
              <a:lnSpc>
                <a:spcPct val="100000"/>
              </a:lnSpc>
              <a:buFont typeface="Wingdings"/>
              <a:buChar char=""/>
              <a:tabLst>
                <a:tab pos="375920" algn="l"/>
              </a:tabLst>
            </a:pPr>
            <a:r>
              <a:rPr sz="2800" b="1" spc="-130" dirty="0">
                <a:solidFill>
                  <a:srgbClr val="000099"/>
                </a:solidFill>
                <a:latin typeface="Times New Roman"/>
                <a:cs typeface="Times New Roman"/>
              </a:rPr>
              <a:t>To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focus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on </a:t>
            </a:r>
            <a:r>
              <a:rPr sz="2800" b="1" spc="-15" dirty="0">
                <a:solidFill>
                  <a:srgbClr val="000099"/>
                </a:solidFill>
                <a:latin typeface="Times New Roman"/>
                <a:cs typeface="Times New Roman"/>
              </a:rPr>
              <a:t>areas 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with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high 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erosion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potential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and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select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suitable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conserved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techniques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and BMPs to </a:t>
            </a:r>
            <a:r>
              <a:rPr sz="2800" b="1" spc="-68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minimize</a:t>
            </a:r>
            <a:r>
              <a:rPr sz="2800" b="1" spc="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impaction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on</a:t>
            </a:r>
            <a:r>
              <a:rPr sz="2800" b="1" spc="5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soils</a:t>
            </a:r>
            <a:r>
              <a:rPr sz="2800" b="1" spc="-2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dirty="0">
                <a:solidFill>
                  <a:srgbClr val="000099"/>
                </a:solidFill>
                <a:latin typeface="Times New Roman"/>
                <a:cs typeface="Times New Roman"/>
              </a:rPr>
              <a:t>and</a:t>
            </a:r>
            <a:r>
              <a:rPr sz="2800" b="1" spc="-10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sz="2800" b="1" spc="-5" dirty="0">
                <a:solidFill>
                  <a:srgbClr val="000099"/>
                </a:solidFill>
                <a:latin typeface="Times New Roman"/>
                <a:cs typeface="Times New Roman"/>
              </a:rPr>
              <a:t>environment:</a:t>
            </a:r>
            <a:endParaRPr sz="2800">
              <a:latin typeface="Times New Roman"/>
              <a:cs typeface="Times New Roman"/>
            </a:endParaRPr>
          </a:p>
          <a:p>
            <a:pPr marL="927100" lvl="1" indent="-457834" algn="just">
              <a:lnSpc>
                <a:spcPct val="100000"/>
              </a:lnSpc>
              <a:spcBef>
                <a:spcPts val="20"/>
              </a:spcBef>
              <a:buFont typeface="Wingdings"/>
              <a:buChar char=""/>
              <a:tabLst>
                <a:tab pos="927735" algn="l"/>
              </a:tabLst>
            </a:pP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Agronomic</a:t>
            </a:r>
            <a:r>
              <a:rPr sz="24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techniques:</a:t>
            </a:r>
            <a:r>
              <a:rPr sz="24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&lt;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 40degree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of</a:t>
            </a:r>
            <a:r>
              <a:rPr sz="2400" b="1" spc="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slope</a:t>
            </a:r>
            <a:r>
              <a:rPr sz="24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gradient</a:t>
            </a:r>
            <a:endParaRPr sz="2400">
              <a:latin typeface="Times New Roman"/>
              <a:cs typeface="Times New Roman"/>
            </a:endParaRPr>
          </a:p>
          <a:p>
            <a:pPr marL="927100" lvl="1" indent="-457834" algn="just">
              <a:lnSpc>
                <a:spcPct val="100000"/>
              </a:lnSpc>
              <a:buFont typeface="Wingdings"/>
              <a:buChar char=""/>
              <a:tabLst>
                <a:tab pos="927735" algn="l"/>
              </a:tabLst>
            </a:pP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Engineering</a:t>
            </a:r>
            <a:r>
              <a:rPr sz="2400" b="1" spc="-10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techniques: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 ≥</a:t>
            </a:r>
            <a:r>
              <a:rPr sz="2400" b="1" spc="-1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40</a:t>
            </a:r>
            <a:r>
              <a:rPr sz="24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spc="-15" dirty="0">
                <a:solidFill>
                  <a:srgbClr val="0000FF"/>
                </a:solidFill>
                <a:latin typeface="Times New Roman"/>
                <a:cs typeface="Times New Roman"/>
              </a:rPr>
              <a:t>degree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of</a:t>
            </a:r>
            <a:r>
              <a:rPr sz="2400" b="1" spc="5" dirty="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sz="2400" b="1" dirty="0">
                <a:solidFill>
                  <a:srgbClr val="0000FF"/>
                </a:solidFill>
                <a:latin typeface="Times New Roman"/>
                <a:cs typeface="Times New Roman"/>
              </a:rPr>
              <a:t>slope</a:t>
            </a:r>
            <a:r>
              <a:rPr sz="2400" b="1" spc="-5" dirty="0">
                <a:solidFill>
                  <a:srgbClr val="0000FF"/>
                </a:solidFill>
                <a:latin typeface="Times New Roman"/>
                <a:cs typeface="Times New Roman"/>
              </a:rPr>
              <a:t> gradient</a:t>
            </a:r>
            <a:endParaRPr sz="2400">
              <a:latin typeface="Times New Roman"/>
              <a:cs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矩形 7"/>
          <p:cNvSpPr>
            <a:spLocks noChangeArrowheads="1"/>
          </p:cNvSpPr>
          <p:nvPr/>
        </p:nvSpPr>
        <p:spPr bwMode="auto">
          <a:xfrm>
            <a:off x="713745" y="857251"/>
            <a:ext cx="7716510" cy="3713351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/>
          <a:lstStyle>
            <a:lvl1pPr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1pPr>
            <a:lvl2pPr marL="742950" indent="-28575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2pPr>
            <a:lvl3pPr marL="11430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3pPr>
            <a:lvl4pPr marL="16002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4pPr>
            <a:lvl5pPr marL="20574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9pPr>
          </a:lstStyle>
          <a:p>
            <a:endParaRPr kumimoji="0" lang="zh-TW" altLang="en-US" sz="2222" b="0">
              <a:solidFill>
                <a:schemeClr val="tx1"/>
              </a:solidFill>
              <a:latin typeface="Arial" pitchFamily="34" charset="0"/>
            </a:endParaRPr>
          </a:p>
        </p:txBody>
      </p:sp>
      <p:grpSp>
        <p:nvGrpSpPr>
          <p:cNvPr id="3" name="群組 2">
            <a:extLst>
              <a:ext uri="{FF2B5EF4-FFF2-40B4-BE49-F238E27FC236}">
                <a16:creationId xmlns:a16="http://schemas.microsoft.com/office/drawing/2014/main" id="{C6BE57DA-1DEB-4205-95FD-B3FD7B68638D}"/>
              </a:ext>
            </a:extLst>
          </p:cNvPr>
          <p:cNvGrpSpPr/>
          <p:nvPr/>
        </p:nvGrpSpPr>
        <p:grpSpPr>
          <a:xfrm>
            <a:off x="0" y="0"/>
            <a:ext cx="9144000" cy="6858000"/>
            <a:chOff x="-9525" y="-8731"/>
            <a:chExt cx="9730263" cy="6477000"/>
          </a:xfrm>
        </p:grpSpPr>
        <p:pic>
          <p:nvPicPr>
            <p:cNvPr id="2" name="圖片 1">
              <a:extLst>
                <a:ext uri="{FF2B5EF4-FFF2-40B4-BE49-F238E27FC236}">
                  <a16:creationId xmlns:a16="http://schemas.microsoft.com/office/drawing/2014/main" id="{23A82E9B-C6D4-45E9-8B39-AE5EC83F87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94898" y="12700"/>
              <a:ext cx="8625840" cy="6455569"/>
            </a:xfrm>
            <a:prstGeom prst="rect">
              <a:avLst/>
            </a:prstGeom>
          </p:spPr>
        </p:pic>
        <p:sp>
          <p:nvSpPr>
            <p:cNvPr id="15365" name="等腰三角形 9"/>
            <p:cNvSpPr>
              <a:spLocks noChangeAspect="1"/>
            </p:cNvSpPr>
            <p:nvPr/>
          </p:nvSpPr>
          <p:spPr bwMode="auto">
            <a:xfrm rot="10800000">
              <a:off x="-9525" y="-8731"/>
              <a:ext cx="6923089" cy="6434931"/>
            </a:xfrm>
            <a:custGeom>
              <a:avLst/>
              <a:gdLst>
                <a:gd name="T0" fmla="*/ 0 w 6997438"/>
                <a:gd name="T1" fmla="*/ 6336940 h 6430345"/>
                <a:gd name="T2" fmla="*/ 2552386 w 6997438"/>
                <a:gd name="T3" fmla="*/ 301489 h 6430345"/>
                <a:gd name="T4" fmla="*/ 2939679 w 6997438"/>
                <a:gd name="T5" fmla="*/ 0 h 6430345"/>
                <a:gd name="T6" fmla="*/ 2945239 w 6997438"/>
                <a:gd name="T7" fmla="*/ 0 h 6430345"/>
                <a:gd name="T8" fmla="*/ 2940464 w 6997438"/>
                <a:gd name="T9" fmla="*/ 6353216 h 6430345"/>
                <a:gd name="T10" fmla="*/ 0 w 6997438"/>
                <a:gd name="T11" fmla="*/ 6336940 h 64303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7438"/>
                <a:gd name="T19" fmla="*/ 0 h 6430345"/>
                <a:gd name="T20" fmla="*/ 6997438 w 6997438"/>
                <a:gd name="T21" fmla="*/ 6430345 h 64303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7438" h="6430345">
                  <a:moveTo>
                    <a:pt x="0" y="6413867"/>
                  </a:moveTo>
                  <a:lnTo>
                    <a:pt x="6064083" y="305165"/>
                  </a:lnTo>
                  <a:lnTo>
                    <a:pt x="6984233" y="0"/>
                  </a:lnTo>
                  <a:lnTo>
                    <a:pt x="6997438" y="0"/>
                  </a:lnTo>
                  <a:cubicBezTo>
                    <a:pt x="6989253" y="2139094"/>
                    <a:pt x="6994274" y="4291251"/>
                    <a:pt x="6986089" y="6430345"/>
                  </a:cubicBezTo>
                  <a:lnTo>
                    <a:pt x="0" y="6413867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zh-TW" altLang="en-US" sz="1429"/>
            </a:p>
          </p:txBody>
        </p:sp>
        <p:sp>
          <p:nvSpPr>
            <p:cNvPr id="15366" name="等腰三角形 10"/>
            <p:cNvSpPr>
              <a:spLocks noChangeAspect="1"/>
            </p:cNvSpPr>
            <p:nvPr/>
          </p:nvSpPr>
          <p:spPr bwMode="auto">
            <a:xfrm rot="10800000">
              <a:off x="2943225" y="-7938"/>
              <a:ext cx="3995738" cy="1806576"/>
            </a:xfrm>
            <a:prstGeom prst="triangle">
              <a:avLst>
                <a:gd name="adj" fmla="val 44333"/>
              </a:avLst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1pPr>
              <a:lvl2pPr marL="742950" indent="-28575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2pPr>
              <a:lvl3pPr marL="11430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3pPr>
              <a:lvl4pPr marL="16002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4pPr>
              <a:lvl5pPr marL="20574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9pPr>
            </a:lstStyle>
            <a:p>
              <a:endParaRPr kumimoji="0" lang="zh-TW" altLang="en-US" sz="2222" b="0">
                <a:solidFill>
                  <a:schemeClr val="tx1"/>
                </a:solidFill>
                <a:latin typeface="Arial" pitchFamily="34" charset="0"/>
              </a:endParaRPr>
            </a:p>
          </p:txBody>
        </p:sp>
        <p:sp>
          <p:nvSpPr>
            <p:cNvPr id="15367" name="等腰三角形 11"/>
            <p:cNvSpPr>
              <a:spLocks noChangeAspect="1"/>
            </p:cNvSpPr>
            <p:nvPr/>
          </p:nvSpPr>
          <p:spPr bwMode="auto">
            <a:xfrm rot="5400000">
              <a:off x="-537368" y="2972593"/>
              <a:ext cx="2449512" cy="1390651"/>
            </a:xfrm>
            <a:prstGeom prst="triangle">
              <a:avLst>
                <a:gd name="adj" fmla="val 42009"/>
              </a:avLst>
            </a:prstGeom>
            <a:solidFill>
              <a:srgbClr val="0099FF"/>
            </a:solidFill>
            <a:ln w="9525" algn="ctr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>
              <a:lvl1pPr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1pPr>
              <a:lvl2pPr marL="742950" indent="-28575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2pPr>
              <a:lvl3pPr marL="11430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3pPr>
              <a:lvl4pPr marL="16002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4pPr>
              <a:lvl5pPr marL="2057400" indent="-228600"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rgbClr val="0033CC"/>
                  </a:solidFill>
                  <a:latin typeface="標楷體" pitchFamily="65" charset="-120"/>
                  <a:ea typeface="新細明體" pitchFamily="18" charset="-120"/>
                </a:defRPr>
              </a:lvl9pPr>
            </a:lstStyle>
            <a:p>
              <a:endParaRPr kumimoji="0" lang="zh-TW" altLang="en-US" sz="2222" b="0">
                <a:solidFill>
                  <a:schemeClr val="tx1"/>
                </a:solidFill>
                <a:latin typeface="Arial" pitchFamily="34" charset="0"/>
              </a:endParaRPr>
            </a:p>
          </p:txBody>
        </p:sp>
        <p:cxnSp>
          <p:nvCxnSpPr>
            <p:cNvPr id="4" name="直線接點 3">
              <a:extLst>
                <a:ext uri="{FF2B5EF4-FFF2-40B4-BE49-F238E27FC236}">
                  <a16:creationId xmlns:a16="http://schemas.microsoft.com/office/drawing/2014/main" id="{66D8BFA7-F136-44D8-A4BA-AC8DEED2EAEC}"/>
                </a:ext>
              </a:extLst>
            </p:cNvPr>
            <p:cNvCxnSpPr>
              <a:cxnSpLocks/>
              <a:stCxn id="15367" idx="3"/>
            </p:cNvCxnSpPr>
            <p:nvPr/>
          </p:nvCxnSpPr>
          <p:spPr>
            <a:xfrm flipV="1">
              <a:off x="-7938" y="12700"/>
              <a:ext cx="6051551" cy="3459163"/>
            </a:xfrm>
            <a:prstGeom prst="line">
              <a:avLst/>
            </a:prstGeom>
            <a:ln w="19050">
              <a:solidFill>
                <a:schemeClr val="bg1"/>
              </a:solidFill>
              <a:tailEnd type="non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直線接點 22">
              <a:extLst>
                <a:ext uri="{FF2B5EF4-FFF2-40B4-BE49-F238E27FC236}">
                  <a16:creationId xmlns:a16="http://schemas.microsoft.com/office/drawing/2014/main" id="{EC6716C0-3950-4BA7-BAE9-0C179958C6C9}"/>
                </a:ext>
              </a:extLst>
            </p:cNvPr>
            <p:cNvCxnSpPr/>
            <p:nvPr/>
          </p:nvCxnSpPr>
          <p:spPr>
            <a:xfrm>
              <a:off x="60325" y="1870075"/>
              <a:ext cx="627063" cy="2389188"/>
            </a:xfrm>
            <a:prstGeom prst="line">
              <a:avLst/>
            </a:prstGeom>
            <a:ln w="19050">
              <a:solidFill>
                <a:schemeClr val="bg1"/>
              </a:solidFill>
              <a:tailEnd type="non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6" name="直線接點 25">
              <a:extLst>
                <a:ext uri="{FF2B5EF4-FFF2-40B4-BE49-F238E27FC236}">
                  <a16:creationId xmlns:a16="http://schemas.microsoft.com/office/drawing/2014/main" id="{B97EE70A-9938-441D-9119-BA2CC15A3538}"/>
                </a:ext>
              </a:extLst>
            </p:cNvPr>
            <p:cNvCxnSpPr>
              <a:endCxn id="15366" idx="0"/>
            </p:cNvCxnSpPr>
            <p:nvPr/>
          </p:nvCxnSpPr>
          <p:spPr>
            <a:xfrm>
              <a:off x="3721100" y="-7938"/>
              <a:ext cx="1446213" cy="1806576"/>
            </a:xfrm>
            <a:prstGeom prst="line">
              <a:avLst/>
            </a:prstGeom>
            <a:ln w="19050">
              <a:solidFill>
                <a:schemeClr val="bg1"/>
              </a:solidFill>
              <a:tailEnd type="non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15368" name="圖片 3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37" y="140864"/>
            <a:ext cx="286031" cy="28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9" name="Rectangle 3"/>
          <p:cNvSpPr>
            <a:spLocks noChangeArrowheads="1"/>
          </p:cNvSpPr>
          <p:nvPr/>
        </p:nvSpPr>
        <p:spPr bwMode="auto">
          <a:xfrm>
            <a:off x="394715" y="95166"/>
            <a:ext cx="520185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1pPr>
            <a:lvl2pPr marL="742950" indent="-28575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2pPr>
            <a:lvl3pPr marL="11430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3pPr>
            <a:lvl4pPr marL="16002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4pPr>
            <a:lvl5pPr marL="20574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000" dirty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Soil and Water </a:t>
            </a:r>
            <a:r>
              <a:rPr lang="en-US" altLang="zh-TW" sz="2000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Conservation</a:t>
            </a:r>
            <a:endParaRPr lang="zh-TW" altLang="zh-TW" sz="2000" b="0" dirty="0">
              <a:solidFill>
                <a:schemeClr val="accent6">
                  <a:lumMod val="50000"/>
                </a:schemeClr>
              </a:solidFill>
              <a:latin typeface="Arial" pitchFamily="34" charset="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5370" name="等腰三角形 15"/>
          <p:cNvSpPr>
            <a:spLocks noChangeAspect="1"/>
          </p:cNvSpPr>
          <p:nvPr/>
        </p:nvSpPr>
        <p:spPr bwMode="auto">
          <a:xfrm>
            <a:off x="59101" y="5914925"/>
            <a:ext cx="1651919" cy="938733"/>
          </a:xfrm>
          <a:prstGeom prst="triangle">
            <a:avLst>
              <a:gd name="adj" fmla="val 42009"/>
            </a:avLst>
          </a:prstGeom>
          <a:solidFill>
            <a:schemeClr val="bg1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/>
          <a:lstStyle>
            <a:lvl1pPr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1pPr>
            <a:lvl2pPr marL="742950" indent="-28575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2pPr>
            <a:lvl3pPr marL="11430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3pPr>
            <a:lvl4pPr marL="16002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4pPr>
            <a:lvl5pPr marL="2057400" indent="-228600"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rgbClr val="0033CC"/>
                </a:solidFill>
                <a:latin typeface="標楷體" pitchFamily="65" charset="-120"/>
                <a:ea typeface="新細明體" pitchFamily="18" charset="-120"/>
              </a:defRPr>
            </a:lvl9pPr>
          </a:lstStyle>
          <a:p>
            <a:endParaRPr kumimoji="0" lang="zh-TW" altLang="en-US" sz="2222" b="0">
              <a:solidFill>
                <a:schemeClr val="tx1"/>
              </a:solidFill>
              <a:latin typeface="Arial" pitchFamily="34" charset="0"/>
            </a:endParaRPr>
          </a:p>
        </p:txBody>
      </p:sp>
      <p:sp>
        <p:nvSpPr>
          <p:cNvPr id="80" name="Rectangle 13">
            <a:extLst>
              <a:ext uri="{FF2B5EF4-FFF2-40B4-BE49-F238E27FC236}">
                <a16:creationId xmlns:a16="http://schemas.microsoft.com/office/drawing/2014/main" id="{0E26D3C0-0A67-475B-BCB7-FE6EA8434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6956" y="3069889"/>
            <a:ext cx="5792423" cy="11680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r="2700000" algn="ctr" rotWithShape="0">
              <a:schemeClr val="tx1"/>
            </a:outerShdw>
          </a:effectLst>
        </p:spPr>
        <p:txBody>
          <a:bodyPr lIns="64565" tIns="32284" rIns="64565" bIns="32284" anchor="ctr"/>
          <a:lstStyle/>
          <a:p>
            <a:pPr algn="ctr" defTabSz="604832">
              <a:lnSpc>
                <a:spcPct val="90000"/>
              </a:lnSpc>
              <a:defRPr/>
            </a:pPr>
            <a:endParaRPr lang="zh-TW" altLang="en-US" sz="4763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  <a:reflection blurRad="6350" stA="50000" endA="300" endPos="50000" dist="29997" dir="5400000" sy="-100000" algn="bl" rotWithShape="0"/>
              </a:effectLst>
              <a:latin typeface="華康中圓體(P)" pitchFamily="34" charset="-120"/>
              <a:ea typeface="華康中圓體(P)" pitchFamily="34" charset="-120"/>
            </a:endParaRPr>
          </a:p>
        </p:txBody>
      </p:sp>
      <p:pic>
        <p:nvPicPr>
          <p:cNvPr id="15372" name="圖片 3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136" y="116924"/>
            <a:ext cx="415814" cy="417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矩形 9">
            <a:extLst>
              <a:ext uri="{FF2B5EF4-FFF2-40B4-BE49-F238E27FC236}">
                <a16:creationId xmlns:a16="http://schemas.microsoft.com/office/drawing/2014/main" id="{D44DFDE1-00FA-4035-BDC8-1B6F927EF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039" y="1511925"/>
            <a:ext cx="4068827" cy="1073369"/>
          </a:xfrm>
          <a:prstGeom prst="rect">
            <a:avLst/>
          </a:prstGeom>
          <a:noFill/>
          <a:effectLst/>
        </p:spPr>
        <p:txBody>
          <a:bodyPr wrap="square" lIns="28574" tIns="28574" rIns="28574" bIns="28574" anchor="ctr">
            <a:spAutoFit/>
          </a:bodyPr>
          <a:lstStyle/>
          <a:p>
            <a:pPr algn="ctr">
              <a:defRPr/>
            </a:pPr>
            <a:r>
              <a:rPr lang="en-US" altLang="zh-TW" sz="6600" b="1" dirty="0">
                <a:solidFill>
                  <a:srgbClr val="002060"/>
                </a:solidFill>
                <a:effectLst>
                  <a:glow rad="101600">
                    <a:schemeClr val="bg1">
                      <a:alpha val="60000"/>
                    </a:schemeClr>
                  </a:glow>
                </a:effectLst>
                <a:latin typeface="Californian FB" panose="0207040306080B030204" pitchFamily="18" charset="0"/>
                <a:ea typeface="標楷體" panose="03000509000000000000" pitchFamily="65" charset="-120"/>
              </a:rPr>
              <a:t>Thank You</a:t>
            </a:r>
            <a:endParaRPr lang="zh-TW" altLang="en-US" sz="6600" b="1" dirty="0">
              <a:solidFill>
                <a:srgbClr val="002060"/>
              </a:solidFill>
              <a:effectLst>
                <a:glow rad="101600">
                  <a:schemeClr val="bg1">
                    <a:alpha val="60000"/>
                  </a:schemeClr>
                </a:glow>
              </a:effectLst>
              <a:latin typeface="Californian FB" panose="0207040306080B030204" pitchFamily="18" charset="0"/>
              <a:ea typeface="標楷體" panose="03000509000000000000" pitchFamily="65" charset="-120"/>
            </a:endParaRPr>
          </a:p>
        </p:txBody>
      </p:sp>
      <p:pic>
        <p:nvPicPr>
          <p:cNvPr id="1026" name="Picture 2" descr="屏科大校徽由三個左右顛倒的英文字C(由左而右的顏色分別為藍色、黃色、藍色)交疊，並放置於象徵綠色的大武山圖案的上方交疊。">
            <a:extLst>
              <a:ext uri="{FF2B5EF4-FFF2-40B4-BE49-F238E27FC236}">
                <a16:creationId xmlns:a16="http://schemas.microsoft.com/office/drawing/2014/main" id="{77AE3ECD-C681-5415-6D9B-471595A898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7" y="6214788"/>
            <a:ext cx="880701" cy="4834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26466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cut/>
      </p:transition>
    </mc:Choice>
    <mc:Fallback xmlns="">
      <p:transition spd="slow">
        <p:cut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15</TotalTime>
  <Words>2465</Words>
  <Application>Microsoft Office PowerPoint</Application>
  <PresentationFormat>如螢幕大小 (4:3)</PresentationFormat>
  <Paragraphs>563</Paragraphs>
  <Slides>55</Slides>
  <Notes>2</Notes>
  <HiddenSlides>0</HiddenSlides>
  <MMClips>0</MMClips>
  <ScaleCrop>false</ScaleCrop>
  <HeadingPairs>
    <vt:vector size="6" baseType="variant">
      <vt:variant>
        <vt:lpstr>使用字型</vt:lpstr>
      </vt:variant>
      <vt:variant>
        <vt:i4>15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55</vt:i4>
      </vt:variant>
    </vt:vector>
  </HeadingPairs>
  <TitlesOfParts>
    <vt:vector size="71" baseType="lpstr">
      <vt:lpstr>Arial MT</vt:lpstr>
      <vt:lpstr>Batang</vt:lpstr>
      <vt:lpstr>Microsoft YaHei UI</vt:lpstr>
      <vt:lpstr>華康中圓體(P)</vt:lpstr>
      <vt:lpstr>Microsoft JhengHei</vt:lpstr>
      <vt:lpstr>新細明體</vt:lpstr>
      <vt:lpstr>PMingLiU-ExtB</vt:lpstr>
      <vt:lpstr>標楷體</vt:lpstr>
      <vt:lpstr>Arial</vt:lpstr>
      <vt:lpstr>Calibri</vt:lpstr>
      <vt:lpstr>Californian FB</vt:lpstr>
      <vt:lpstr>Microsoft Sans Serif</vt:lpstr>
      <vt:lpstr>Times New Roman</vt:lpstr>
      <vt:lpstr>Verdana</vt:lpstr>
      <vt:lpstr>Wingdings</vt:lpstr>
      <vt:lpstr>Office Theme</vt:lpstr>
      <vt:lpstr>PowerPoint 簡報</vt:lpstr>
      <vt:lpstr>PowerPoint 簡報</vt:lpstr>
      <vt:lpstr>Geologic characteristics of Taiwan</vt:lpstr>
      <vt:lpstr>Rainfall amounts and Renewable internal freshwater resources capita</vt:lpstr>
      <vt:lpstr>PowerPoint 簡報</vt:lpstr>
      <vt:lpstr>Sedimentation of major reservoirs in Taiwan</vt:lpstr>
      <vt:lpstr>Multi-disasters in Taiwan</vt:lpstr>
      <vt:lpstr>The Acts regarding soil and water conservation</vt:lpstr>
      <vt:lpstr>Soil erosion in Taiwan</vt:lpstr>
      <vt:lpstr>History of Soil Survey in Taiwan</vt:lpstr>
      <vt:lpstr>PowerPoint 簡報</vt:lpstr>
      <vt:lpstr>1. Important survey projects in the last 50  years in Taiwan (1946-2016)</vt:lpstr>
      <vt:lpstr>Important survey projects in the last 50 years in Taiwan  (continued)</vt:lpstr>
      <vt:lpstr>Important survey projects in the last 50 years in Taiwan  (continued)</vt:lpstr>
      <vt:lpstr>Important survey projects in the last 50 years in Taiwan  (continued)</vt:lpstr>
      <vt:lpstr>Important survey projects in the last 50 years in Taiwan  (continued)</vt:lpstr>
      <vt:lpstr>8 most important soil survey projects of 19  items</vt:lpstr>
      <vt:lpstr>Reconnaissance soil survey of Taiwan Province (1946-1952)</vt:lpstr>
      <vt:lpstr>Detailed soil survey of Taiwan rural soils  (1962-1976, 1974-1979)</vt:lpstr>
      <vt:lpstr>Detail soil survey of Taiwan hill lands (1980-1988)</vt:lpstr>
      <vt:lpstr>Soil survey of productivity grade of Taiwan upland   (1986-1990)</vt:lpstr>
      <vt:lpstr>Soil survey of contaminated soils (1984-2000)</vt:lpstr>
      <vt:lpstr>Detailed soil survey of Taiwan forest soils  in Mountains (1993-2002)</vt:lpstr>
      <vt:lpstr>Detailed grid soil survey of Taiwan rural soils   (2000-2010)</vt:lpstr>
      <vt:lpstr>PowerPoint 簡報</vt:lpstr>
      <vt:lpstr>PowerPoint 簡報</vt:lpstr>
      <vt:lpstr>Soil Quality Monitoring project after different soil management  system (1997-2007)</vt:lpstr>
      <vt:lpstr>Contents（Part II ）</vt:lpstr>
      <vt:lpstr>Land uses in sloplands and mountains (Taiwan)</vt:lpstr>
      <vt:lpstr>Over-using of slopelands</vt:lpstr>
      <vt:lpstr>Fruit gardens everywhere at watersheds  in Taiwan mountain areas</vt:lpstr>
      <vt:lpstr>Betel nut planting in Taiwan mountain areas</vt:lpstr>
      <vt:lpstr>Soil erosion in Taiwan</vt:lpstr>
      <vt:lpstr>Soil loss evaluation in Taiwan</vt:lpstr>
      <vt:lpstr>Precipitation in Taiwan</vt:lpstr>
      <vt:lpstr>Changes of soil erodibility factor (K factor) at a terrace  in southern Taiwan (for example in Laopi terrace)</vt:lpstr>
      <vt:lpstr>PowerPoint 簡報</vt:lpstr>
      <vt:lpstr>Re-evaluation of K factor  for recent landuses</vt:lpstr>
      <vt:lpstr>Which land use do result in most serious soil  erosion in agricultural slopelands?</vt:lpstr>
      <vt:lpstr>Soil loss evaluation in Shihmen watershed  (northern Taiwan)</vt:lpstr>
      <vt:lpstr>Common techniques for preventing top  soil erosion in Taiwan</vt:lpstr>
      <vt:lpstr>PowerPoint 簡報</vt:lpstr>
      <vt:lpstr>PowerPoint 簡報</vt:lpstr>
      <vt:lpstr>PowerPoint 簡報</vt:lpstr>
      <vt:lpstr>PowerPoint 簡報</vt:lpstr>
      <vt:lpstr>PowerPoint 簡報</vt:lpstr>
      <vt:lpstr>Case study in reducing soil erosion in Lichi garden  by different agronomic methods (Chiang, 2005)</vt:lpstr>
      <vt:lpstr>Engineering methods:</vt:lpstr>
      <vt:lpstr>PowerPoint 簡報</vt:lpstr>
      <vt:lpstr>Case study in reducing soil erosion at watersheds in  Shihmen reservoir by different engineering methods (Lin  et al., 2013) 2008.09 – 2010.12</vt:lpstr>
      <vt:lpstr>Strategies of preventing top soil erosion</vt:lpstr>
      <vt:lpstr>Criterion of slopeland using limitation in Taiwan</vt:lpstr>
      <vt:lpstr>Strategies to prevent soil loss in Taiwan</vt:lpstr>
      <vt:lpstr>Conclusions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以炭資材改善泥岩土壤 之物化性質</dc:title>
  <dc:creator>Winghope</dc:creator>
  <cp:lastModifiedBy>Mei</cp:lastModifiedBy>
  <cp:revision>3</cp:revision>
  <dcterms:created xsi:type="dcterms:W3CDTF">2022-12-23T06:57:52Z</dcterms:created>
  <dcterms:modified xsi:type="dcterms:W3CDTF">2022-12-23T07:20:13Z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2022-09-01T00:00:00Z</vt:filetime>
  </property>
  <property fmtid="{D5CDD505-2E9C-101B-9397-08002B2CF9AE}" pid="3" name="Creator">
    <vt:lpwstr>Microsoft® PowerPoint® 2016</vt:lpwstr>
  </property>
  <property fmtid="{D5CDD505-2E9C-101B-9397-08002B2CF9AE}" pid="4" name="LastSaved">
    <vt:filetime>2022-12-23T00:00:00Z</vt:filetime>
  </property>
</Properties>
</file>